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 id="2147483666" r:id="rId2"/>
    <p:sldMasterId id="2147483672" r:id="rId3"/>
  </p:sldMasterIdLst>
  <p:sldIdLst>
    <p:sldId id="256" r:id="rId4"/>
    <p:sldId id="348"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349" r:id="rId44"/>
    <p:sldId id="350" r:id="rId45"/>
    <p:sldId id="351" r:id="rId46"/>
    <p:sldId id="352" r:id="rId47"/>
    <p:sldId id="353" r:id="rId48"/>
    <p:sldId id="354" r:id="rId49"/>
    <p:sldId id="355" r:id="rId50"/>
    <p:sldId id="356" r:id="rId51"/>
    <p:sldId id="357"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58" r:id="rId65"/>
    <p:sldId id="359" r:id="rId66"/>
    <p:sldId id="360" r:id="rId67"/>
    <p:sldId id="361" r:id="rId68"/>
    <p:sldId id="362" r:id="rId69"/>
    <p:sldId id="363" r:id="rId70"/>
    <p:sldId id="364" r:id="rId71"/>
    <p:sldId id="365" r:id="rId72"/>
    <p:sldId id="366" r:id="rId73"/>
    <p:sldId id="367" r:id="rId74"/>
    <p:sldId id="368" r:id="rId75"/>
    <p:sldId id="369" r:id="rId76"/>
    <p:sldId id="329" r:id="rId77"/>
    <p:sldId id="330" r:id="rId78"/>
    <p:sldId id="331" r:id="rId79"/>
    <p:sldId id="332" r:id="rId80"/>
    <p:sldId id="333" r:id="rId81"/>
    <p:sldId id="334" r:id="rId82"/>
    <p:sldId id="335" r:id="rId83"/>
    <p:sldId id="336" r:id="rId84"/>
    <p:sldId id="337" r:id="rId85"/>
    <p:sldId id="338" r:id="rId86"/>
    <p:sldId id="339" r:id="rId87"/>
    <p:sldId id="340" r:id="rId88"/>
    <p:sldId id="341" r:id="rId89"/>
    <p:sldId id="342" r:id="rId90"/>
  </p:sldIdLst>
  <p:sldSz cx="12192000" cy="6858000"/>
  <p:notesSz cx="12192000" cy="6858000"/>
  <p:embeddedFontLst>
    <p:embeddedFont>
      <p:font typeface="Tahoma" panose="020B0604030504040204" pitchFamily="34" charset="0"/>
      <p:regular r:id="rId91"/>
      <p:bold r:id="rId92"/>
    </p:embeddedFont>
    <p:embeddedFont>
      <p:font typeface="Lucida Sans Unicode" panose="020B0602030504020204" pitchFamily="34" charset="0"/>
      <p:regular r:id="rId93"/>
    </p:embeddedFont>
    <p:embeddedFont>
      <p:font typeface="Calibri" panose="020F0502020204030204" pitchFamily="34" charset="0"/>
      <p:regular r:id="rId94"/>
      <p:bold r:id="rId95"/>
      <p:italic r:id="rId96"/>
      <p:boldItalic r:id="rId97"/>
    </p:embeddedFont>
    <p:embeddedFont>
      <p:font typeface="Arial Black" panose="020B0A04020102020204" pitchFamily="34" charset="0"/>
      <p:bold r:id="rId98"/>
    </p:embeddedFont>
  </p:embeddedFontLst>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908"/>
    <p:restoredTop sz="94718"/>
  </p:normalViewPr>
  <p:slideViewPr>
    <p:cSldViewPr>
      <p:cViewPr varScale="1">
        <p:scale>
          <a:sx n="79" d="100"/>
          <a:sy n="79" d="100"/>
        </p:scale>
        <p:origin x="667" y="62"/>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6" Type="http://schemas.openxmlformats.org/officeDocument/2006/relationships/slide" Target="slides/slide13.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102" Type="http://schemas.openxmlformats.org/officeDocument/2006/relationships/tableStyles" Target="tableStyles.xml"/><Relationship Id="rId5" Type="http://schemas.openxmlformats.org/officeDocument/2006/relationships/slide" Target="slides/slide2.xml"/><Relationship Id="rId90" Type="http://schemas.openxmlformats.org/officeDocument/2006/relationships/slide" Target="slides/slide87.xml"/><Relationship Id="rId95" Type="http://schemas.openxmlformats.org/officeDocument/2006/relationships/font" Target="fonts/font5.fntdata"/><Relationship Id="rId22" Type="http://schemas.openxmlformats.org/officeDocument/2006/relationships/slide" Target="slides/slide19.xml"/><Relationship Id="rId27" Type="http://schemas.openxmlformats.org/officeDocument/2006/relationships/slide" Target="slides/slide24.xml"/><Relationship Id="rId43" Type="http://schemas.openxmlformats.org/officeDocument/2006/relationships/slide" Target="slides/slide40.xml"/><Relationship Id="rId48" Type="http://schemas.openxmlformats.org/officeDocument/2006/relationships/slide" Target="slides/slide45.xml"/><Relationship Id="rId64" Type="http://schemas.openxmlformats.org/officeDocument/2006/relationships/slide" Target="slides/slide61.xml"/><Relationship Id="rId69" Type="http://schemas.openxmlformats.org/officeDocument/2006/relationships/slide" Target="slides/slide66.xml"/><Relationship Id="rId80" Type="http://schemas.openxmlformats.org/officeDocument/2006/relationships/slide" Target="slides/slide77.xml"/><Relationship Id="rId85" Type="http://schemas.openxmlformats.org/officeDocument/2006/relationships/slide" Target="slides/slide82.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font" Target="fonts/font1.fntdata"/><Relationship Id="rId96"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font" Target="fonts/font4.fntdata"/><Relationship Id="rId99" Type="http://schemas.openxmlformats.org/officeDocument/2006/relationships/presProps" Target="presProps.xml"/><Relationship Id="rId101"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font" Target="fonts/font7.fntdata"/><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font" Target="fonts/font2.fntdata"/><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61" Type="http://schemas.openxmlformats.org/officeDocument/2006/relationships/slide" Target="slides/slide58.xml"/><Relationship Id="rId82" Type="http://schemas.openxmlformats.org/officeDocument/2006/relationships/slide" Target="slides/slide79.xml"/><Relationship Id="rId19" Type="http://schemas.openxmlformats.org/officeDocument/2006/relationships/slide" Target="slides/slide16.xml"/><Relationship Id="rId14" Type="http://schemas.openxmlformats.org/officeDocument/2006/relationships/slide" Target="slides/slide11.xml"/><Relationship Id="rId30" Type="http://schemas.openxmlformats.org/officeDocument/2006/relationships/slide" Target="slides/slide27.xml"/><Relationship Id="rId35" Type="http://schemas.openxmlformats.org/officeDocument/2006/relationships/slide" Target="slides/slide32.xml"/><Relationship Id="rId56" Type="http://schemas.openxmlformats.org/officeDocument/2006/relationships/slide" Target="slides/slide53.xml"/><Relationship Id="rId77" Type="http://schemas.openxmlformats.org/officeDocument/2006/relationships/slide" Target="slides/slide74.xml"/><Relationship Id="rId100"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93" Type="http://schemas.openxmlformats.org/officeDocument/2006/relationships/font" Target="fonts/font3.fntdata"/><Relationship Id="rId98" Type="http://schemas.openxmlformats.org/officeDocument/2006/relationships/font" Target="fonts/font8.fntdata"/><Relationship Id="rId3" Type="http://schemas.openxmlformats.org/officeDocument/2006/relationships/slideMaster" Target="slideMasters/slideMaster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114300"/>
            <a:ext cx="12077700" cy="6629400"/>
          </a:xfrm>
          <a:custGeom>
            <a:avLst/>
            <a:gdLst/>
            <a:ahLst/>
            <a:cxnLst/>
            <a:rect l="l" t="t" r="r" b="b"/>
            <a:pathLst>
              <a:path w="12077700" h="6629400">
                <a:moveTo>
                  <a:pt x="0" y="6629400"/>
                </a:moveTo>
                <a:lnTo>
                  <a:pt x="12077700" y="6629400"/>
                </a:lnTo>
                <a:lnTo>
                  <a:pt x="12077700" y="0"/>
                </a:lnTo>
                <a:lnTo>
                  <a:pt x="0" y="0"/>
                </a:lnTo>
                <a:lnTo>
                  <a:pt x="0" y="6629400"/>
                </a:lnTo>
                <a:close/>
              </a:path>
            </a:pathLst>
          </a:custGeom>
          <a:solidFill>
            <a:srgbClr val="F5F8DC"/>
          </a:solidFill>
        </p:spPr>
        <p:txBody>
          <a:bodyPr wrap="square" lIns="0" tIns="0" rIns="0" bIns="0" rtlCol="0"/>
          <a:lstStyle/>
          <a:p>
            <a:endParaRPr/>
          </a:p>
        </p:txBody>
      </p:sp>
      <p:sp>
        <p:nvSpPr>
          <p:cNvPr id="17" name="bg object 17"/>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p>
        </p:txBody>
      </p:sp>
      <p:sp>
        <p:nvSpPr>
          <p:cNvPr id="18" name="bg object 18"/>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p>
        </p:txBody>
      </p:sp>
      <p:sp>
        <p:nvSpPr>
          <p:cNvPr id="19" name="bg object 19"/>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p>
        </p:txBody>
      </p:sp>
      <p:pic>
        <p:nvPicPr>
          <p:cNvPr id="20" name="bg object 20"/>
          <p:cNvPicPr/>
          <p:nvPr/>
        </p:nvPicPr>
        <p:blipFill>
          <a:blip r:embed="rId2" cstate="print"/>
          <a:stretch>
            <a:fillRect/>
          </a:stretch>
        </p:blipFill>
        <p:spPr>
          <a:xfrm>
            <a:off x="5115439" y="6262623"/>
            <a:ext cx="231463" cy="231457"/>
          </a:xfrm>
          <a:prstGeom prst="rect">
            <a:avLst/>
          </a:prstGeom>
        </p:spPr>
      </p:pic>
      <p:sp>
        <p:nvSpPr>
          <p:cNvPr id="21" name="bg object 21"/>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endParaRPr/>
          </a:p>
        </p:txBody>
      </p:sp>
      <p:pic>
        <p:nvPicPr>
          <p:cNvPr id="22" name="bg object 22"/>
          <p:cNvPicPr/>
          <p:nvPr/>
        </p:nvPicPr>
        <p:blipFill>
          <a:blip r:embed="rId3" cstate="print"/>
          <a:stretch>
            <a:fillRect/>
          </a:stretch>
        </p:blipFill>
        <p:spPr>
          <a:xfrm>
            <a:off x="11392001" y="464458"/>
            <a:ext cx="137820" cy="137820"/>
          </a:xfrm>
          <a:prstGeom prst="rect">
            <a:avLst/>
          </a:prstGeom>
        </p:spPr>
      </p:pic>
      <p:sp>
        <p:nvSpPr>
          <p:cNvPr id="23" name="bg object 23"/>
          <p:cNvSpPr/>
          <p:nvPr/>
        </p:nvSpPr>
        <p:spPr>
          <a:xfrm>
            <a:off x="4108119" y="464820"/>
            <a:ext cx="3842385" cy="5355590"/>
          </a:xfrm>
          <a:custGeom>
            <a:avLst/>
            <a:gdLst/>
            <a:ahLst/>
            <a:cxnLst/>
            <a:rect l="l" t="t" r="r" b="b"/>
            <a:pathLst>
              <a:path w="3842384" h="5355590">
                <a:moveTo>
                  <a:pt x="0" y="5355590"/>
                </a:moveTo>
                <a:lnTo>
                  <a:pt x="3842105" y="5355590"/>
                </a:lnTo>
                <a:lnTo>
                  <a:pt x="3842105" y="0"/>
                </a:lnTo>
                <a:lnTo>
                  <a:pt x="0" y="0"/>
                </a:lnTo>
                <a:lnTo>
                  <a:pt x="0" y="5355590"/>
                </a:lnTo>
                <a:close/>
              </a:path>
            </a:pathLst>
          </a:custGeom>
          <a:solidFill>
            <a:srgbClr val="FFFFFF"/>
          </a:solidFill>
        </p:spPr>
        <p:txBody>
          <a:bodyPr wrap="square" lIns="0" tIns="0" rIns="0" bIns="0" rtlCol="0"/>
          <a:lstStyle/>
          <a:p>
            <a:endParaRPr/>
          </a:p>
        </p:txBody>
      </p:sp>
      <p:sp>
        <p:nvSpPr>
          <p:cNvPr id="24" name="bg object 24"/>
          <p:cNvSpPr/>
          <p:nvPr/>
        </p:nvSpPr>
        <p:spPr>
          <a:xfrm>
            <a:off x="4108119" y="331469"/>
            <a:ext cx="3975735" cy="5623560"/>
          </a:xfrm>
          <a:custGeom>
            <a:avLst/>
            <a:gdLst/>
            <a:ahLst/>
            <a:cxnLst/>
            <a:rect l="l" t="t" r="r" b="b"/>
            <a:pathLst>
              <a:path w="3975734" h="5623560">
                <a:moveTo>
                  <a:pt x="3975697" y="0"/>
                </a:moveTo>
                <a:lnTo>
                  <a:pt x="0" y="0"/>
                </a:lnTo>
                <a:lnTo>
                  <a:pt x="0" y="133350"/>
                </a:lnTo>
                <a:lnTo>
                  <a:pt x="0" y="5488940"/>
                </a:lnTo>
                <a:lnTo>
                  <a:pt x="0" y="5623560"/>
                </a:lnTo>
                <a:lnTo>
                  <a:pt x="3975697" y="5623560"/>
                </a:lnTo>
                <a:lnTo>
                  <a:pt x="3975697" y="5489372"/>
                </a:lnTo>
                <a:lnTo>
                  <a:pt x="3975697" y="5488940"/>
                </a:lnTo>
                <a:lnTo>
                  <a:pt x="3975697" y="133781"/>
                </a:lnTo>
                <a:lnTo>
                  <a:pt x="3842105" y="133769"/>
                </a:lnTo>
                <a:lnTo>
                  <a:pt x="3842105" y="5488940"/>
                </a:lnTo>
                <a:lnTo>
                  <a:pt x="133565" y="5488940"/>
                </a:lnTo>
                <a:lnTo>
                  <a:pt x="133565" y="133350"/>
                </a:lnTo>
                <a:lnTo>
                  <a:pt x="3975697" y="133350"/>
                </a:lnTo>
                <a:lnTo>
                  <a:pt x="3975697" y="0"/>
                </a:lnTo>
                <a:close/>
              </a:path>
            </a:pathLst>
          </a:custGeom>
          <a:solidFill>
            <a:srgbClr val="AD84A4"/>
          </a:solidFill>
        </p:spPr>
        <p:txBody>
          <a:bodyPr wrap="square" lIns="0" tIns="0" rIns="0" bIns="0" rtlCol="0"/>
          <a:lstStyle/>
          <a:p>
            <a:endParaRPr/>
          </a:p>
        </p:txBody>
      </p:sp>
      <p:pic>
        <p:nvPicPr>
          <p:cNvPr id="25" name="bg object 25"/>
          <p:cNvPicPr/>
          <p:nvPr/>
        </p:nvPicPr>
        <p:blipFill>
          <a:blip r:embed="rId4" cstate="print"/>
          <a:stretch>
            <a:fillRect/>
          </a:stretch>
        </p:blipFill>
        <p:spPr>
          <a:xfrm>
            <a:off x="5712857" y="5648123"/>
            <a:ext cx="96226" cy="95846"/>
          </a:xfrm>
          <a:prstGeom prst="rect">
            <a:avLst/>
          </a:prstGeom>
        </p:spPr>
      </p:pic>
      <p:pic>
        <p:nvPicPr>
          <p:cNvPr id="26" name="bg object 26"/>
          <p:cNvPicPr/>
          <p:nvPr/>
        </p:nvPicPr>
        <p:blipFill>
          <a:blip r:embed="rId5" cstate="print"/>
          <a:stretch>
            <a:fillRect/>
          </a:stretch>
        </p:blipFill>
        <p:spPr>
          <a:xfrm>
            <a:off x="7535092" y="5429909"/>
            <a:ext cx="327388" cy="323863"/>
          </a:xfrm>
          <a:prstGeom prst="rect">
            <a:avLst/>
          </a:prstGeom>
        </p:spPr>
      </p:pic>
      <p:sp>
        <p:nvSpPr>
          <p:cNvPr id="2" name="Holder 2"/>
          <p:cNvSpPr>
            <a:spLocks noGrp="1"/>
          </p:cNvSpPr>
          <p:nvPr>
            <p:ph type="ctrTitle"/>
          </p:nvPr>
        </p:nvSpPr>
        <p:spPr>
          <a:xfrm>
            <a:off x="5481041" y="843642"/>
            <a:ext cx="909954" cy="775969"/>
          </a:xfrm>
          <a:prstGeom prst="rect">
            <a:avLst/>
          </a:prstGeom>
        </p:spPr>
        <p:txBody>
          <a:bodyPr wrap="square" lIns="0" tIns="0" rIns="0" bIns="0">
            <a:spAutoFit/>
          </a:bodyPr>
          <a:lstStyle>
            <a:lvl1pPr>
              <a:defRPr sz="2500" b="0" i="0">
                <a:solidFill>
                  <a:schemeClr val="tx1"/>
                </a:solidFill>
                <a:latin typeface="Lucida Sans Unicode"/>
                <a:cs typeface="Lucida Sans Unicode"/>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10/23/2025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500" b="0" i="0">
                <a:solidFill>
                  <a:schemeClr val="tx1"/>
                </a:solidFill>
                <a:latin typeface="Lucida Sans Unicode"/>
                <a:cs typeface="Lucida Sans Unicode"/>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10/23/2025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500" b="0" i="0">
                <a:solidFill>
                  <a:schemeClr val="tx1"/>
                </a:solidFill>
                <a:latin typeface="Lucida Sans Unicode"/>
                <a:cs typeface="Lucida Sans Unicode"/>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7574549" y="1330021"/>
            <a:ext cx="3860165" cy="4607560"/>
          </a:xfrm>
          <a:prstGeom prst="rect">
            <a:avLst/>
          </a:prstGeom>
        </p:spPr>
        <p:txBody>
          <a:bodyPr wrap="square" lIns="0" tIns="0" rIns="0" bIns="0">
            <a:spAutoFit/>
          </a:bodyPr>
          <a:lstStyle>
            <a:lvl1pPr>
              <a:defRPr sz="1700" b="0" i="0">
                <a:solidFill>
                  <a:srgbClr val="D1E293"/>
                </a:solidFill>
                <a:latin typeface="Arial Black"/>
                <a:cs typeface="Arial Black"/>
              </a:defRPr>
            </a:lvl1pPr>
          </a:lstStyle>
          <a:p>
            <a:endParaRPr/>
          </a:p>
        </p:txBody>
      </p:sp>
      <p:sp>
        <p:nvSpPr>
          <p:cNvPr id="5" name="Holder 5"/>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10/23/2025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0"/>
            <a:ext cx="12192000" cy="6858000"/>
          </a:xfrm>
          <a:custGeom>
            <a:avLst/>
            <a:gdLst/>
            <a:ahLst/>
            <a:cxnLst/>
            <a:rect l="l" t="t" r="r" b="b"/>
            <a:pathLst>
              <a:path w="12192000" h="6858000">
                <a:moveTo>
                  <a:pt x="12192000" y="0"/>
                </a:moveTo>
                <a:lnTo>
                  <a:pt x="0" y="0"/>
                </a:lnTo>
                <a:lnTo>
                  <a:pt x="0" y="6858000"/>
                </a:lnTo>
                <a:lnTo>
                  <a:pt x="12192000" y="6858000"/>
                </a:lnTo>
                <a:lnTo>
                  <a:pt x="12192000" y="0"/>
                </a:lnTo>
                <a:close/>
              </a:path>
            </a:pathLst>
          </a:custGeom>
          <a:solidFill>
            <a:srgbClr val="134E29">
              <a:alpha val="89999"/>
            </a:srgbClr>
          </a:solidFill>
        </p:spPr>
        <p:txBody>
          <a:bodyPr wrap="square" lIns="0" tIns="0" rIns="0" bIns="0" rtlCol="0"/>
          <a:lstStyle/>
          <a:p>
            <a:endParaRPr/>
          </a:p>
        </p:txBody>
      </p:sp>
      <p:sp>
        <p:nvSpPr>
          <p:cNvPr id="17" name="bg object 17"/>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p>
        </p:txBody>
      </p:sp>
      <p:sp>
        <p:nvSpPr>
          <p:cNvPr id="18" name="bg object 18"/>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p>
        </p:txBody>
      </p:sp>
      <p:pic>
        <p:nvPicPr>
          <p:cNvPr id="19" name="bg object 19"/>
          <p:cNvPicPr/>
          <p:nvPr/>
        </p:nvPicPr>
        <p:blipFill>
          <a:blip r:embed="rId2" cstate="print"/>
          <a:stretch>
            <a:fillRect/>
          </a:stretch>
        </p:blipFill>
        <p:spPr>
          <a:xfrm>
            <a:off x="5115438" y="6262623"/>
            <a:ext cx="231465" cy="231457"/>
          </a:xfrm>
          <a:prstGeom prst="rect">
            <a:avLst/>
          </a:prstGeom>
        </p:spPr>
      </p:pic>
      <p:sp>
        <p:nvSpPr>
          <p:cNvPr id="2" name="Holder 2"/>
          <p:cNvSpPr>
            <a:spLocks noGrp="1"/>
          </p:cNvSpPr>
          <p:nvPr>
            <p:ph type="title"/>
          </p:nvPr>
        </p:nvSpPr>
        <p:spPr/>
        <p:txBody>
          <a:bodyPr lIns="0" tIns="0" rIns="0" bIns="0"/>
          <a:lstStyle>
            <a:lvl1pPr>
              <a:defRPr sz="2500" b="0" i="0">
                <a:solidFill>
                  <a:schemeClr val="tx1"/>
                </a:solidFill>
                <a:latin typeface="Lucida Sans Unicode"/>
                <a:cs typeface="Lucida Sans Unicode"/>
              </a:defRPr>
            </a:lvl1pPr>
          </a:lstStyle>
          <a:p>
            <a:endParaRPr/>
          </a:p>
        </p:txBody>
      </p:sp>
      <p:sp>
        <p:nvSpPr>
          <p:cNvPr id="3" name="Holder 3"/>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10/23/2025</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10/23/2025</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obj" preserve="1">
  <p:cSld name="Title Slide">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p>
        </p:txBody>
      </p:sp>
      <p:sp>
        <p:nvSpPr>
          <p:cNvPr id="17" name="bg object 17"/>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p>
        </p:txBody>
      </p:sp>
      <p:pic>
        <p:nvPicPr>
          <p:cNvPr id="18" name="bg object 18"/>
          <p:cNvPicPr/>
          <p:nvPr/>
        </p:nvPicPr>
        <p:blipFill>
          <a:blip r:embed="rId2" cstate="print"/>
          <a:stretch>
            <a:fillRect/>
          </a:stretch>
        </p:blipFill>
        <p:spPr>
          <a:xfrm>
            <a:off x="5115438" y="6262619"/>
            <a:ext cx="231461" cy="231461"/>
          </a:xfrm>
          <a:prstGeom prst="rect">
            <a:avLst/>
          </a:prstGeom>
        </p:spPr>
      </p:pic>
      <p:sp>
        <p:nvSpPr>
          <p:cNvPr id="19" name="bg object 19"/>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p>
        </p:txBody>
      </p:sp>
      <p:sp>
        <p:nvSpPr>
          <p:cNvPr id="20" name="bg object 20"/>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p>
        </p:txBody>
      </p:sp>
      <p:pic>
        <p:nvPicPr>
          <p:cNvPr id="21" name="bg object 21"/>
          <p:cNvPicPr/>
          <p:nvPr/>
        </p:nvPicPr>
        <p:blipFill>
          <a:blip r:embed="rId2" cstate="print"/>
          <a:stretch>
            <a:fillRect/>
          </a:stretch>
        </p:blipFill>
        <p:spPr>
          <a:xfrm>
            <a:off x="5115438" y="6262619"/>
            <a:ext cx="231461" cy="231461"/>
          </a:xfrm>
          <a:prstGeom prst="rect">
            <a:avLst/>
          </a:prstGeom>
        </p:spPr>
      </p:pic>
      <p:sp>
        <p:nvSpPr>
          <p:cNvPr id="22" name="bg object 22"/>
          <p:cNvSpPr/>
          <p:nvPr/>
        </p:nvSpPr>
        <p:spPr>
          <a:xfrm>
            <a:off x="3553681" y="3970294"/>
            <a:ext cx="249554" cy="0"/>
          </a:xfrm>
          <a:custGeom>
            <a:avLst/>
            <a:gdLst/>
            <a:ahLst/>
            <a:cxnLst/>
            <a:rect l="l" t="t" r="r" b="b"/>
            <a:pathLst>
              <a:path w="249554">
                <a:moveTo>
                  <a:pt x="0" y="0"/>
                </a:moveTo>
                <a:lnTo>
                  <a:pt x="249415" y="0"/>
                </a:lnTo>
                <a:lnTo>
                  <a:pt x="0" y="0"/>
                </a:lnTo>
                <a:close/>
              </a:path>
            </a:pathLst>
          </a:custGeom>
          <a:ln w="65900">
            <a:solidFill>
              <a:srgbClr val="000000"/>
            </a:solidFill>
          </a:ln>
        </p:spPr>
        <p:txBody>
          <a:bodyPr wrap="square" lIns="0" tIns="0" rIns="0" bIns="0" rtlCol="0"/>
          <a:lstStyle/>
          <a:p>
            <a:endParaRPr/>
          </a:p>
        </p:txBody>
      </p:sp>
      <p:sp>
        <p:nvSpPr>
          <p:cNvPr id="2" name="Holder 2"/>
          <p:cNvSpPr>
            <a:spLocks noGrp="1"/>
          </p:cNvSpPr>
          <p:nvPr>
            <p:ph type="ctrTitle"/>
          </p:nvPr>
        </p:nvSpPr>
        <p:spPr>
          <a:xfrm>
            <a:off x="3178478" y="2907732"/>
            <a:ext cx="5835043" cy="1155700"/>
          </a:xfrm>
          <a:prstGeom prst="rect">
            <a:avLst/>
          </a:prstGeom>
        </p:spPr>
        <p:txBody>
          <a:bodyPr wrap="square" lIns="0" tIns="0" rIns="0" bIns="0">
            <a:spAutoFit/>
          </a:bodyPr>
          <a:lstStyle>
            <a:lvl1pPr>
              <a:defRPr b="0" i="0">
                <a:solidFill>
                  <a:schemeClr val="tx1"/>
                </a:solidFill>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10/23/2025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0694795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350" b="1" i="0">
                <a:solidFill>
                  <a:schemeClr val="bg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4000" b="1" i="0">
                <a:solidFill>
                  <a:schemeClr val="tx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10/23/2025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2479213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350" b="1" i="0">
                <a:solidFill>
                  <a:schemeClr val="bg1"/>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8464070" y="1453865"/>
            <a:ext cx="2796540" cy="3721100"/>
          </a:xfrm>
          <a:prstGeom prst="rect">
            <a:avLst/>
          </a:prstGeom>
        </p:spPr>
        <p:txBody>
          <a:bodyPr wrap="square" lIns="0" tIns="0" rIns="0" bIns="0">
            <a:spAutoFit/>
          </a:bodyPr>
          <a:lstStyle>
            <a:lvl1pPr>
              <a:defRPr sz="3600" b="1" i="0">
                <a:solidFill>
                  <a:schemeClr val="tx1"/>
                </a:solidFill>
                <a:latin typeface="Tahoma"/>
                <a:cs typeface="Tahoma"/>
              </a:defRPr>
            </a:lvl1pPr>
          </a:lstStyle>
          <a:p>
            <a:endParaRPr/>
          </a:p>
        </p:txBody>
      </p:sp>
      <p:sp>
        <p:nvSpPr>
          <p:cNvPr id="5" name="Holder 5"/>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10/23/2025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9132313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350" b="1" i="0">
                <a:solidFill>
                  <a:schemeClr val="bg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10/23/2025</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1163572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10/23/2025</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7332544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5390864" y="858904"/>
            <a:ext cx="1439545" cy="796018"/>
          </a:xfrm>
          <a:prstGeom prst="rect">
            <a:avLst/>
          </a:prstGeom>
        </p:spPr>
        <p:txBody>
          <a:bodyPr wrap="square" lIns="0" tIns="0" rIns="0" bIns="0">
            <a:spAutoFit/>
          </a:bodyPr>
          <a:lstStyle>
            <a:lvl1pPr>
              <a:defRPr sz="2500" b="0" i="0">
                <a:solidFill>
                  <a:schemeClr val="tx1"/>
                </a:solidFill>
                <a:latin typeface="Lucida Sans Unicode"/>
                <a:cs typeface="Lucida Sans Unicode"/>
              </a:defRPr>
            </a:lvl1pPr>
          </a:lstStyle>
          <a:p>
            <a:endParaRPr/>
          </a:p>
        </p:txBody>
      </p:sp>
      <p:sp>
        <p:nvSpPr>
          <p:cNvPr id="3" name="Holder 3"/>
          <p:cNvSpPr>
            <a:spLocks noGrp="1"/>
          </p:cNvSpPr>
          <p:nvPr>
            <p:ph type="subTitle" idx="4"/>
          </p:nvPr>
        </p:nvSpPr>
        <p:spPr>
          <a:xfrm>
            <a:off x="5035533" y="3539576"/>
            <a:ext cx="5800725" cy="10414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241300">
              <a:lnSpc>
                <a:spcPts val="1580"/>
              </a:lnSpc>
            </a:pPr>
            <a:r>
              <a:rPr spc="-50" dirty="0"/>
              <a:t>grammarsaurus.co.uk</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10/23/2025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789660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500" b="0" i="0">
                <a:solidFill>
                  <a:schemeClr val="tx1"/>
                </a:solidFill>
                <a:latin typeface="Lucida Sans Unicode"/>
                <a:cs typeface="Lucida Sans Unicode"/>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241300">
              <a:lnSpc>
                <a:spcPts val="1580"/>
              </a:lnSpc>
            </a:pPr>
            <a:r>
              <a:rPr spc="-50" dirty="0"/>
              <a:t>grammarsaurus.co.uk</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10/23/2025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6969538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wo Content">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114300"/>
            <a:ext cx="12077700" cy="6629400"/>
          </a:xfrm>
          <a:custGeom>
            <a:avLst/>
            <a:gdLst/>
            <a:ahLst/>
            <a:cxnLst/>
            <a:rect l="l" t="t" r="r" b="b"/>
            <a:pathLst>
              <a:path w="12077700" h="6629400">
                <a:moveTo>
                  <a:pt x="0" y="6629400"/>
                </a:moveTo>
                <a:lnTo>
                  <a:pt x="12077700" y="6629400"/>
                </a:lnTo>
                <a:lnTo>
                  <a:pt x="12077700" y="0"/>
                </a:lnTo>
                <a:lnTo>
                  <a:pt x="0" y="0"/>
                </a:lnTo>
                <a:lnTo>
                  <a:pt x="0" y="6629400"/>
                </a:lnTo>
                <a:close/>
              </a:path>
            </a:pathLst>
          </a:custGeom>
          <a:solidFill>
            <a:srgbClr val="F5F8DC"/>
          </a:solidFill>
        </p:spPr>
        <p:txBody>
          <a:bodyPr wrap="square" lIns="0" tIns="0" rIns="0" bIns="0" rtlCol="0"/>
          <a:lstStyle/>
          <a:p>
            <a:endParaRPr/>
          </a:p>
        </p:txBody>
      </p:sp>
      <p:sp>
        <p:nvSpPr>
          <p:cNvPr id="17" name="bg object 17"/>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2500" b="0" i="0">
                <a:solidFill>
                  <a:schemeClr val="tx1"/>
                </a:solidFill>
                <a:latin typeface="Lucida Sans Unicode"/>
                <a:cs typeface="Lucida Sans Unicode"/>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8464070" y="1453865"/>
            <a:ext cx="2796540" cy="3721100"/>
          </a:xfrm>
          <a:prstGeom prst="rect">
            <a:avLst/>
          </a:prstGeom>
        </p:spPr>
        <p:txBody>
          <a:bodyPr wrap="square" lIns="0" tIns="0" rIns="0" bIns="0">
            <a:spAutoFit/>
          </a:bodyPr>
          <a:lstStyle>
            <a:lvl1pPr>
              <a:defRPr sz="3600" b="0" i="0">
                <a:solidFill>
                  <a:schemeClr val="tx1"/>
                </a:solidFill>
                <a:latin typeface="Arial Black"/>
                <a:cs typeface="Arial Black"/>
              </a:defRPr>
            </a:lvl1pPr>
          </a:lstStyle>
          <a:p>
            <a:endParaRPr/>
          </a:p>
        </p:txBody>
      </p:sp>
      <p:sp>
        <p:nvSpPr>
          <p:cNvPr id="5" name="Holder 5"/>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241300">
              <a:lnSpc>
                <a:spcPts val="1580"/>
              </a:lnSpc>
            </a:pPr>
            <a:r>
              <a:rPr spc="-50" dirty="0"/>
              <a:t>grammarsaurus.co.uk</a:t>
            </a: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10/23/2025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8047366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500" b="0" i="0">
                <a:solidFill>
                  <a:schemeClr val="tx1"/>
                </a:solidFill>
                <a:latin typeface="Lucida Sans Unicode"/>
                <a:cs typeface="Lucida Sans Unicode"/>
              </a:defRPr>
            </a:lvl1pPr>
          </a:lstStyle>
          <a:p>
            <a:endParaRPr/>
          </a:p>
        </p:txBody>
      </p:sp>
      <p:sp>
        <p:nvSpPr>
          <p:cNvPr id="3" name="Holder 3"/>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241300">
              <a:lnSpc>
                <a:spcPts val="1580"/>
              </a:lnSpc>
            </a:pPr>
            <a:r>
              <a:rPr spc="-50" dirty="0"/>
              <a:t>grammarsaurus.co.uk</a:t>
            </a: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10/23/2025</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9228541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defRPr sz="1350" b="1" i="0">
                <a:solidFill>
                  <a:schemeClr val="bg1"/>
                </a:solidFill>
                <a:latin typeface="Arial"/>
                <a:cs typeface="Arial"/>
              </a:defRPr>
            </a:lvl1pPr>
          </a:lstStyle>
          <a:p>
            <a:pPr marL="241300">
              <a:lnSpc>
                <a:spcPts val="1580"/>
              </a:lnSpc>
            </a:pPr>
            <a:r>
              <a:rPr spc="-50" dirty="0"/>
              <a:t>grammarsaurus.co.uk</a:t>
            </a: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10/23/2025</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13516008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5.png"/><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3.xml"/><Relationship Id="rId7" Type="http://schemas.openxmlformats.org/officeDocument/2006/relationships/image" Target="../media/image6.png"/><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theme" Target="../theme/theme3.xml"/><Relationship Id="rId5" Type="http://schemas.openxmlformats.org/officeDocument/2006/relationships/slideLayout" Target="../slideLayouts/slideLayout15.xml"/><Relationship Id="rId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114300"/>
            <a:ext cx="12077700" cy="6629400"/>
          </a:xfrm>
          <a:custGeom>
            <a:avLst/>
            <a:gdLst/>
            <a:ahLst/>
            <a:cxnLst/>
            <a:rect l="l" t="t" r="r" b="b"/>
            <a:pathLst>
              <a:path w="12077700" h="6629400">
                <a:moveTo>
                  <a:pt x="0" y="6629400"/>
                </a:moveTo>
                <a:lnTo>
                  <a:pt x="12077700" y="6629400"/>
                </a:lnTo>
                <a:lnTo>
                  <a:pt x="12077700" y="0"/>
                </a:lnTo>
                <a:lnTo>
                  <a:pt x="0" y="0"/>
                </a:lnTo>
                <a:lnTo>
                  <a:pt x="0" y="6629400"/>
                </a:lnTo>
                <a:close/>
              </a:path>
            </a:pathLst>
          </a:custGeom>
          <a:solidFill>
            <a:srgbClr val="F5F8DC"/>
          </a:solidFill>
        </p:spPr>
        <p:txBody>
          <a:bodyPr wrap="square" lIns="0" tIns="0" rIns="0" bIns="0" rtlCol="0"/>
          <a:lstStyle/>
          <a:p>
            <a:endParaRPr/>
          </a:p>
        </p:txBody>
      </p:sp>
      <p:sp>
        <p:nvSpPr>
          <p:cNvPr id="17" name="bg object 17"/>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p>
        </p:txBody>
      </p:sp>
      <p:sp>
        <p:nvSpPr>
          <p:cNvPr id="18" name="bg object 18"/>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p>
        </p:txBody>
      </p:sp>
      <p:sp>
        <p:nvSpPr>
          <p:cNvPr id="19" name="bg object 19"/>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p>
        </p:txBody>
      </p:sp>
      <p:pic>
        <p:nvPicPr>
          <p:cNvPr id="20" name="bg object 20"/>
          <p:cNvPicPr/>
          <p:nvPr/>
        </p:nvPicPr>
        <p:blipFill>
          <a:blip r:embed="rId7" cstate="print"/>
          <a:stretch>
            <a:fillRect/>
          </a:stretch>
        </p:blipFill>
        <p:spPr>
          <a:xfrm>
            <a:off x="5115438" y="6262623"/>
            <a:ext cx="231464" cy="231457"/>
          </a:xfrm>
          <a:prstGeom prst="rect">
            <a:avLst/>
          </a:prstGeom>
        </p:spPr>
      </p:pic>
      <p:sp>
        <p:nvSpPr>
          <p:cNvPr id="2" name="Holder 2"/>
          <p:cNvSpPr>
            <a:spLocks noGrp="1"/>
          </p:cNvSpPr>
          <p:nvPr>
            <p:ph type="title"/>
          </p:nvPr>
        </p:nvSpPr>
        <p:spPr>
          <a:xfrm>
            <a:off x="651929" y="346087"/>
            <a:ext cx="9706610" cy="1320800"/>
          </a:xfrm>
          <a:prstGeom prst="rect">
            <a:avLst/>
          </a:prstGeom>
        </p:spPr>
        <p:txBody>
          <a:bodyPr wrap="square" lIns="0" tIns="0" rIns="0" bIns="0">
            <a:spAutoFit/>
          </a:bodyPr>
          <a:lstStyle>
            <a:lvl1pPr>
              <a:defRPr sz="2500" b="0" i="0">
                <a:solidFill>
                  <a:schemeClr val="tx1"/>
                </a:solidFill>
                <a:latin typeface="Lucida Sans Unicode"/>
                <a:cs typeface="Lucida Sans Unicode"/>
              </a:defRPr>
            </a:lvl1pPr>
          </a:lstStyle>
          <a:p>
            <a:endParaRPr/>
          </a:p>
        </p:txBody>
      </p:sp>
      <p:sp>
        <p:nvSpPr>
          <p:cNvPr id="3" name="Holder 3"/>
          <p:cNvSpPr>
            <a:spLocks noGrp="1"/>
          </p:cNvSpPr>
          <p:nvPr>
            <p:ph type="body" idx="1"/>
          </p:nvPr>
        </p:nvSpPr>
        <p:spPr>
          <a:xfrm>
            <a:off x="698093" y="1426032"/>
            <a:ext cx="10870565" cy="4462145"/>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5394888" y="6256888"/>
            <a:ext cx="1708162" cy="226695"/>
          </a:xfrm>
          <a:prstGeom prst="rect">
            <a:avLst/>
          </a:prstGeom>
        </p:spPr>
        <p:txBody>
          <a:bodyPr wrap="square" lIns="0" tIns="0" rIns="0" bIns="0">
            <a:spAutoFit/>
          </a:bodyPr>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10/23/2025</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114300"/>
            <a:ext cx="12077700" cy="6629400"/>
          </a:xfrm>
          <a:custGeom>
            <a:avLst/>
            <a:gdLst/>
            <a:ahLst/>
            <a:cxnLst/>
            <a:rect l="l" t="t" r="r" b="b"/>
            <a:pathLst>
              <a:path w="12077700" h="6629400">
                <a:moveTo>
                  <a:pt x="0" y="6629400"/>
                </a:moveTo>
                <a:lnTo>
                  <a:pt x="12077700" y="6629400"/>
                </a:lnTo>
                <a:lnTo>
                  <a:pt x="12077700" y="0"/>
                </a:lnTo>
                <a:lnTo>
                  <a:pt x="0" y="0"/>
                </a:lnTo>
                <a:lnTo>
                  <a:pt x="0" y="6629400"/>
                </a:lnTo>
                <a:close/>
              </a:path>
            </a:pathLst>
          </a:custGeom>
          <a:solidFill>
            <a:srgbClr val="F5F8DC"/>
          </a:solidFill>
        </p:spPr>
        <p:txBody>
          <a:bodyPr wrap="square" lIns="0" tIns="0" rIns="0" bIns="0" rtlCol="0"/>
          <a:lstStyle/>
          <a:p>
            <a:endParaRPr/>
          </a:p>
        </p:txBody>
      </p:sp>
      <p:sp>
        <p:nvSpPr>
          <p:cNvPr id="17" name="bg object 17"/>
          <p:cNvSpPr/>
          <p:nvPr/>
        </p:nvSpPr>
        <p:spPr>
          <a:xfrm>
            <a:off x="0" y="0"/>
            <a:ext cx="12192000" cy="6858000"/>
          </a:xfrm>
          <a:custGeom>
            <a:avLst/>
            <a:gdLst/>
            <a:ahLst/>
            <a:cxnLst/>
            <a:rect l="l" t="t" r="r" b="b"/>
            <a:pathLst>
              <a:path w="12192000" h="6858000">
                <a:moveTo>
                  <a:pt x="7206653" y="6292126"/>
                </a:moveTo>
                <a:lnTo>
                  <a:pt x="7199490" y="6256934"/>
                </a:lnTo>
                <a:lnTo>
                  <a:pt x="7180021" y="6228118"/>
                </a:lnTo>
                <a:lnTo>
                  <a:pt x="7151205" y="6208649"/>
                </a:lnTo>
                <a:lnTo>
                  <a:pt x="7116013" y="6201499"/>
                </a:lnTo>
                <a:lnTo>
                  <a:pt x="5075987" y="6201499"/>
                </a:lnTo>
                <a:lnTo>
                  <a:pt x="5040782" y="6208649"/>
                </a:lnTo>
                <a:lnTo>
                  <a:pt x="5011966" y="6228118"/>
                </a:lnTo>
                <a:lnTo>
                  <a:pt x="4992497" y="6256934"/>
                </a:lnTo>
                <a:lnTo>
                  <a:pt x="4985347" y="6292126"/>
                </a:lnTo>
                <a:lnTo>
                  <a:pt x="4985347" y="6461011"/>
                </a:lnTo>
                <a:lnTo>
                  <a:pt x="4992497" y="6496202"/>
                </a:lnTo>
                <a:lnTo>
                  <a:pt x="5011966" y="6525019"/>
                </a:lnTo>
                <a:lnTo>
                  <a:pt x="5040782" y="6544488"/>
                </a:lnTo>
                <a:lnTo>
                  <a:pt x="5075987" y="6551650"/>
                </a:lnTo>
                <a:lnTo>
                  <a:pt x="7116013" y="6551650"/>
                </a:lnTo>
                <a:lnTo>
                  <a:pt x="7151205" y="6544488"/>
                </a:lnTo>
                <a:lnTo>
                  <a:pt x="7180021" y="6525019"/>
                </a:lnTo>
                <a:lnTo>
                  <a:pt x="7199490" y="6496202"/>
                </a:lnTo>
                <a:lnTo>
                  <a:pt x="7206653" y="6461011"/>
                </a:lnTo>
                <a:lnTo>
                  <a:pt x="7206653" y="6292126"/>
                </a:lnTo>
                <a:close/>
              </a:path>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p>
        </p:txBody>
      </p:sp>
      <p:sp>
        <p:nvSpPr>
          <p:cNvPr id="18" name="bg object 18"/>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p>
        </p:txBody>
      </p:sp>
      <p:pic>
        <p:nvPicPr>
          <p:cNvPr id="19" name="bg object 19"/>
          <p:cNvPicPr/>
          <p:nvPr/>
        </p:nvPicPr>
        <p:blipFill>
          <a:blip r:embed="rId7" cstate="print"/>
          <a:stretch>
            <a:fillRect/>
          </a:stretch>
        </p:blipFill>
        <p:spPr>
          <a:xfrm>
            <a:off x="5115438" y="6262619"/>
            <a:ext cx="231461" cy="231461"/>
          </a:xfrm>
          <a:prstGeom prst="rect">
            <a:avLst/>
          </a:prstGeom>
        </p:spPr>
      </p:pic>
      <p:sp>
        <p:nvSpPr>
          <p:cNvPr id="2" name="Holder 2"/>
          <p:cNvSpPr>
            <a:spLocks noGrp="1"/>
          </p:cNvSpPr>
          <p:nvPr>
            <p:ph type="title"/>
          </p:nvPr>
        </p:nvSpPr>
        <p:spPr>
          <a:xfrm>
            <a:off x="5468969" y="1181131"/>
            <a:ext cx="1254061" cy="692785"/>
          </a:xfrm>
          <a:prstGeom prst="rect">
            <a:avLst/>
          </a:prstGeom>
        </p:spPr>
        <p:txBody>
          <a:bodyPr wrap="square" lIns="0" tIns="0" rIns="0" bIns="0">
            <a:spAutoFit/>
          </a:bodyPr>
          <a:lstStyle>
            <a:lvl1pPr>
              <a:defRPr sz="4350" b="1" i="0">
                <a:solidFill>
                  <a:schemeClr val="bg1"/>
                </a:solidFill>
                <a:latin typeface="Arial"/>
                <a:cs typeface="Arial"/>
              </a:defRPr>
            </a:lvl1pPr>
          </a:lstStyle>
          <a:p>
            <a:endParaRPr/>
          </a:p>
        </p:txBody>
      </p:sp>
      <p:sp>
        <p:nvSpPr>
          <p:cNvPr id="3" name="Holder 3"/>
          <p:cNvSpPr>
            <a:spLocks noGrp="1"/>
          </p:cNvSpPr>
          <p:nvPr>
            <p:ph type="body" idx="1"/>
          </p:nvPr>
        </p:nvSpPr>
        <p:spPr>
          <a:xfrm>
            <a:off x="1725813" y="1921982"/>
            <a:ext cx="8577580" cy="3164840"/>
          </a:xfrm>
          <a:prstGeom prst="rect">
            <a:avLst/>
          </a:prstGeom>
        </p:spPr>
        <p:txBody>
          <a:bodyPr wrap="square" lIns="0" tIns="0" rIns="0" bIns="0">
            <a:spAutoFit/>
          </a:bodyPr>
          <a:lstStyle>
            <a:lvl1pPr>
              <a:defRPr sz="4000" b="1" i="0">
                <a:solidFill>
                  <a:schemeClr val="tx1"/>
                </a:solidFill>
                <a:latin typeface="Arial"/>
                <a:cs typeface="Arial"/>
              </a:defRPr>
            </a:lvl1pPr>
          </a:lstStyle>
          <a:p>
            <a:endParaRPr/>
          </a:p>
        </p:txBody>
      </p:sp>
      <p:sp>
        <p:nvSpPr>
          <p:cNvPr id="4" name="Holder 4"/>
          <p:cNvSpPr>
            <a:spLocks noGrp="1"/>
          </p:cNvSpPr>
          <p:nvPr>
            <p:ph type="ftr" sz="quarter" idx="5"/>
          </p:nvPr>
        </p:nvSpPr>
        <p:spPr>
          <a:xfrm>
            <a:off x="5394901" y="6256882"/>
            <a:ext cx="1708150" cy="226695"/>
          </a:xfrm>
          <a:prstGeom prst="rect">
            <a:avLst/>
          </a:prstGeom>
        </p:spPr>
        <p:txBody>
          <a:bodyPr wrap="square" lIns="0" tIns="0" rIns="0" bIns="0">
            <a:spAutoFit/>
          </a:bodyPr>
          <a:lstStyle>
            <a:lvl1pPr>
              <a:defRPr sz="1350" b="1" i="0">
                <a:solidFill>
                  <a:schemeClr val="bg1"/>
                </a:solidFill>
                <a:latin typeface="Arial"/>
                <a:cs typeface="Arial"/>
              </a:defRPr>
            </a:lvl1pPr>
          </a:lstStyle>
          <a:p>
            <a:pPr marL="12700">
              <a:lnSpc>
                <a:spcPts val="1580"/>
              </a:lnSpc>
            </a:pPr>
            <a:r>
              <a:rPr spc="-50" dirty="0"/>
              <a:t>grammarsaurus.co.uk</a:t>
            </a: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10/23/2025</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3296518951"/>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g object 16"/>
          <p:cNvSpPr/>
          <p:nvPr/>
        </p:nvSpPr>
        <p:spPr>
          <a:xfrm>
            <a:off x="0" y="114300"/>
            <a:ext cx="12077700" cy="6629400"/>
          </a:xfrm>
          <a:custGeom>
            <a:avLst/>
            <a:gdLst/>
            <a:ahLst/>
            <a:cxnLst/>
            <a:rect l="l" t="t" r="r" b="b"/>
            <a:pathLst>
              <a:path w="12077700" h="6629400">
                <a:moveTo>
                  <a:pt x="0" y="6629400"/>
                </a:moveTo>
                <a:lnTo>
                  <a:pt x="12077700" y="6629400"/>
                </a:lnTo>
                <a:lnTo>
                  <a:pt x="12077700" y="0"/>
                </a:lnTo>
                <a:lnTo>
                  <a:pt x="0" y="0"/>
                </a:lnTo>
                <a:lnTo>
                  <a:pt x="0" y="6629400"/>
                </a:lnTo>
                <a:close/>
              </a:path>
            </a:pathLst>
          </a:custGeom>
          <a:solidFill>
            <a:srgbClr val="F5F8DC"/>
          </a:solidFill>
        </p:spPr>
        <p:txBody>
          <a:bodyPr wrap="square" lIns="0" tIns="0" rIns="0" bIns="0" rtlCol="0"/>
          <a:lstStyle/>
          <a:p>
            <a:endParaRPr/>
          </a:p>
        </p:txBody>
      </p:sp>
      <p:sp>
        <p:nvSpPr>
          <p:cNvPr id="17" name="bg object 17"/>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p>
        </p:txBody>
      </p:sp>
      <p:sp>
        <p:nvSpPr>
          <p:cNvPr id="18" name="bg object 18"/>
          <p:cNvSpPr/>
          <p:nvPr/>
        </p:nvSpPr>
        <p:spPr>
          <a:xfrm>
            <a:off x="4985339" y="6201486"/>
            <a:ext cx="2221865" cy="350520"/>
          </a:xfrm>
          <a:custGeom>
            <a:avLst/>
            <a:gdLst/>
            <a:ahLst/>
            <a:cxnLst/>
            <a:rect l="l" t="t" r="r" b="b"/>
            <a:pathLst>
              <a:path w="2221865" h="350520">
                <a:moveTo>
                  <a:pt x="2130679" y="0"/>
                </a:moveTo>
                <a:lnTo>
                  <a:pt x="90639" y="0"/>
                </a:lnTo>
                <a:lnTo>
                  <a:pt x="55448" y="7150"/>
                </a:lnTo>
                <a:lnTo>
                  <a:pt x="26627" y="26620"/>
                </a:lnTo>
                <a:lnTo>
                  <a:pt x="7152" y="55437"/>
                </a:lnTo>
                <a:lnTo>
                  <a:pt x="0" y="90627"/>
                </a:lnTo>
                <a:lnTo>
                  <a:pt x="0" y="259511"/>
                </a:lnTo>
                <a:lnTo>
                  <a:pt x="7152" y="294709"/>
                </a:lnTo>
                <a:lnTo>
                  <a:pt x="26627" y="323529"/>
                </a:lnTo>
                <a:lnTo>
                  <a:pt x="55448" y="343000"/>
                </a:lnTo>
                <a:lnTo>
                  <a:pt x="90639" y="350151"/>
                </a:lnTo>
                <a:lnTo>
                  <a:pt x="2130679" y="350151"/>
                </a:lnTo>
                <a:lnTo>
                  <a:pt x="2165870" y="343000"/>
                </a:lnTo>
                <a:lnTo>
                  <a:pt x="2194691" y="323529"/>
                </a:lnTo>
                <a:lnTo>
                  <a:pt x="2214166" y="294709"/>
                </a:lnTo>
                <a:lnTo>
                  <a:pt x="2221318" y="259511"/>
                </a:lnTo>
                <a:lnTo>
                  <a:pt x="2221318" y="90627"/>
                </a:lnTo>
                <a:lnTo>
                  <a:pt x="2214166" y="55437"/>
                </a:lnTo>
                <a:lnTo>
                  <a:pt x="2194691" y="26620"/>
                </a:lnTo>
                <a:lnTo>
                  <a:pt x="2165870" y="7150"/>
                </a:lnTo>
                <a:lnTo>
                  <a:pt x="2130679" y="0"/>
                </a:lnTo>
                <a:close/>
              </a:path>
            </a:pathLst>
          </a:custGeom>
          <a:solidFill>
            <a:srgbClr val="134E29"/>
          </a:solidFill>
        </p:spPr>
        <p:txBody>
          <a:bodyPr wrap="square" lIns="0" tIns="0" rIns="0" bIns="0" rtlCol="0"/>
          <a:lstStyle/>
          <a:p>
            <a:endParaRPr/>
          </a:p>
        </p:txBody>
      </p:sp>
      <p:sp>
        <p:nvSpPr>
          <p:cNvPr id="19" name="bg object 19"/>
          <p:cNvSpPr/>
          <p:nvPr/>
        </p:nvSpPr>
        <p:spPr>
          <a:xfrm>
            <a:off x="4985339" y="6201486"/>
            <a:ext cx="2221865" cy="350520"/>
          </a:xfrm>
          <a:custGeom>
            <a:avLst/>
            <a:gdLst/>
            <a:ahLst/>
            <a:cxnLst/>
            <a:rect l="l" t="t" r="r" b="b"/>
            <a:pathLst>
              <a:path w="2221865" h="350520">
                <a:moveTo>
                  <a:pt x="2130679" y="350151"/>
                </a:moveTo>
                <a:lnTo>
                  <a:pt x="90639" y="350151"/>
                </a:lnTo>
                <a:lnTo>
                  <a:pt x="55448" y="343000"/>
                </a:lnTo>
                <a:lnTo>
                  <a:pt x="26627" y="323529"/>
                </a:lnTo>
                <a:lnTo>
                  <a:pt x="7152" y="294709"/>
                </a:lnTo>
                <a:lnTo>
                  <a:pt x="0" y="259511"/>
                </a:lnTo>
                <a:lnTo>
                  <a:pt x="0" y="90627"/>
                </a:lnTo>
                <a:lnTo>
                  <a:pt x="7152" y="55437"/>
                </a:lnTo>
                <a:lnTo>
                  <a:pt x="26627" y="26620"/>
                </a:lnTo>
                <a:lnTo>
                  <a:pt x="55448" y="7150"/>
                </a:lnTo>
                <a:lnTo>
                  <a:pt x="90639" y="0"/>
                </a:lnTo>
                <a:lnTo>
                  <a:pt x="2130679" y="0"/>
                </a:lnTo>
                <a:lnTo>
                  <a:pt x="2165870" y="7150"/>
                </a:lnTo>
                <a:lnTo>
                  <a:pt x="2194691" y="26620"/>
                </a:lnTo>
                <a:lnTo>
                  <a:pt x="2214166" y="55437"/>
                </a:lnTo>
                <a:lnTo>
                  <a:pt x="2221318" y="90627"/>
                </a:lnTo>
                <a:lnTo>
                  <a:pt x="2221318" y="259511"/>
                </a:lnTo>
                <a:lnTo>
                  <a:pt x="2214166" y="294709"/>
                </a:lnTo>
                <a:lnTo>
                  <a:pt x="2194691" y="323529"/>
                </a:lnTo>
                <a:lnTo>
                  <a:pt x="2165870" y="343000"/>
                </a:lnTo>
                <a:lnTo>
                  <a:pt x="2130679" y="350151"/>
                </a:lnTo>
                <a:close/>
              </a:path>
            </a:pathLst>
          </a:custGeom>
          <a:ln w="12700">
            <a:solidFill>
              <a:srgbClr val="000000"/>
            </a:solidFill>
          </a:ln>
        </p:spPr>
        <p:txBody>
          <a:bodyPr wrap="square" lIns="0" tIns="0" rIns="0" bIns="0" rtlCol="0"/>
          <a:lstStyle/>
          <a:p>
            <a:endParaRPr/>
          </a:p>
        </p:txBody>
      </p:sp>
      <p:pic>
        <p:nvPicPr>
          <p:cNvPr id="20" name="bg object 20"/>
          <p:cNvPicPr/>
          <p:nvPr/>
        </p:nvPicPr>
        <p:blipFill>
          <a:blip r:embed="rId7" cstate="print"/>
          <a:stretch>
            <a:fillRect/>
          </a:stretch>
        </p:blipFill>
        <p:spPr>
          <a:xfrm>
            <a:off x="5115439" y="6262623"/>
            <a:ext cx="231463" cy="231457"/>
          </a:xfrm>
          <a:prstGeom prst="rect">
            <a:avLst/>
          </a:prstGeom>
        </p:spPr>
      </p:pic>
      <p:sp>
        <p:nvSpPr>
          <p:cNvPr id="2" name="Holder 2"/>
          <p:cNvSpPr>
            <a:spLocks noGrp="1"/>
          </p:cNvSpPr>
          <p:nvPr>
            <p:ph type="title"/>
          </p:nvPr>
        </p:nvSpPr>
        <p:spPr>
          <a:xfrm>
            <a:off x="651929" y="344382"/>
            <a:ext cx="10514336" cy="1322505"/>
          </a:xfrm>
          <a:prstGeom prst="rect">
            <a:avLst/>
          </a:prstGeom>
        </p:spPr>
        <p:txBody>
          <a:bodyPr wrap="square" lIns="0" tIns="0" rIns="0" bIns="0">
            <a:spAutoFit/>
          </a:bodyPr>
          <a:lstStyle>
            <a:lvl1pPr>
              <a:defRPr sz="2500" b="0" i="0">
                <a:solidFill>
                  <a:schemeClr val="tx1"/>
                </a:solidFill>
                <a:latin typeface="Lucida Sans Unicode"/>
                <a:cs typeface="Lucida Sans Unicode"/>
              </a:defRPr>
            </a:lvl1pPr>
          </a:lstStyle>
          <a:p>
            <a:endParaRPr/>
          </a:p>
        </p:txBody>
      </p:sp>
      <p:sp>
        <p:nvSpPr>
          <p:cNvPr id="3" name="Holder 3"/>
          <p:cNvSpPr>
            <a:spLocks noGrp="1"/>
          </p:cNvSpPr>
          <p:nvPr>
            <p:ph type="body" idx="1"/>
          </p:nvPr>
        </p:nvSpPr>
        <p:spPr>
          <a:xfrm>
            <a:off x="698093" y="1426032"/>
            <a:ext cx="10870565" cy="4462145"/>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5394901" y="6256888"/>
            <a:ext cx="1936898" cy="226695"/>
          </a:xfrm>
          <a:prstGeom prst="rect">
            <a:avLst/>
          </a:prstGeom>
        </p:spPr>
        <p:txBody>
          <a:bodyPr wrap="square" lIns="0" tIns="0" rIns="0" bIns="0">
            <a:spAutoFit/>
          </a:bodyPr>
          <a:lstStyle>
            <a:lvl1pPr>
              <a:defRPr sz="1350" b="1" i="0">
                <a:solidFill>
                  <a:schemeClr val="bg1"/>
                </a:solidFill>
                <a:latin typeface="Arial"/>
                <a:cs typeface="Arial"/>
              </a:defRPr>
            </a:lvl1pPr>
          </a:lstStyle>
          <a:p>
            <a:pPr marL="241300">
              <a:lnSpc>
                <a:spcPts val="1580"/>
              </a:lnSpc>
            </a:pPr>
            <a:r>
              <a:rPr spc="-50" dirty="0"/>
              <a:t>grammarsaurus.co.uk</a:t>
            </a: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10/23/2025</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extLst>
      <p:ext uri="{BB962C8B-B14F-4D97-AF65-F5344CB8AC3E}">
        <p14:creationId xmlns:p14="http://schemas.microsoft.com/office/powerpoint/2010/main" val="217568028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png"/><Relationship Id="rId2" Type="http://schemas.openxmlformats.org/officeDocument/2006/relationships/image" Target="../media/image8.png"/><Relationship Id="rId16" Type="http://schemas.openxmlformats.org/officeDocument/2006/relationships/image" Target="../media/image22.png"/><Relationship Id="rId1" Type="http://schemas.openxmlformats.org/officeDocument/2006/relationships/slideLayout" Target="../slideLayouts/slideLayout8.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png"/><Relationship Id="rId14" Type="http://schemas.openxmlformats.org/officeDocument/2006/relationships/image" Target="../media/image20.png"/></Relationships>
</file>

<file path=ppt/slides/_rels/slide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29.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image" Target="../media/image39.png"/><Relationship Id="rId3" Type="http://schemas.openxmlformats.org/officeDocument/2006/relationships/image" Target="../media/image23.png"/><Relationship Id="rId7" Type="http://schemas.openxmlformats.org/officeDocument/2006/relationships/image" Target="../media/image33.png"/><Relationship Id="rId12" Type="http://schemas.openxmlformats.org/officeDocument/2006/relationships/image" Target="../media/image38.png"/><Relationship Id="rId2" Type="http://schemas.openxmlformats.org/officeDocument/2006/relationships/image" Target="../media/image2.png"/><Relationship Id="rId16" Type="http://schemas.openxmlformats.org/officeDocument/2006/relationships/image" Target="../media/image42.png"/><Relationship Id="rId1" Type="http://schemas.openxmlformats.org/officeDocument/2006/relationships/slideLayout" Target="../slideLayouts/slideLayout5.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5" Type="http://schemas.openxmlformats.org/officeDocument/2006/relationships/image" Target="../media/image41.png"/><Relationship Id="rId10" Type="http://schemas.openxmlformats.org/officeDocument/2006/relationships/image" Target="../media/image36.png"/><Relationship Id="rId4" Type="http://schemas.openxmlformats.org/officeDocument/2006/relationships/image" Target="../media/image25.png"/><Relationship Id="rId9" Type="http://schemas.openxmlformats.org/officeDocument/2006/relationships/image" Target="../media/image35.png"/><Relationship Id="rId14" Type="http://schemas.openxmlformats.org/officeDocument/2006/relationships/image" Target="../media/image40.png"/></Relationships>
</file>

<file path=ppt/slides/_rels/slide1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55.png"/><Relationship Id="rId3" Type="http://schemas.openxmlformats.org/officeDocument/2006/relationships/image" Target="../media/image45.png"/><Relationship Id="rId7" Type="http://schemas.openxmlformats.org/officeDocument/2006/relationships/image" Target="../media/image49.png"/><Relationship Id="rId12" Type="http://schemas.openxmlformats.org/officeDocument/2006/relationships/image" Target="../media/image54.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48.png"/><Relationship Id="rId11" Type="http://schemas.openxmlformats.org/officeDocument/2006/relationships/image" Target="../media/image53.png"/><Relationship Id="rId5" Type="http://schemas.openxmlformats.org/officeDocument/2006/relationships/image" Target="../media/image47.png"/><Relationship Id="rId10" Type="http://schemas.openxmlformats.org/officeDocument/2006/relationships/image" Target="../media/image52.png"/><Relationship Id="rId4" Type="http://schemas.openxmlformats.org/officeDocument/2006/relationships/image" Target="../media/image46.png"/><Relationship Id="rId9" Type="http://schemas.openxmlformats.org/officeDocument/2006/relationships/image" Target="../media/image51.png"/></Relationships>
</file>

<file path=ppt/slides/_rels/slide13.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57.png"/><Relationship Id="rId7" Type="http://schemas.openxmlformats.org/officeDocument/2006/relationships/image" Target="../media/image60.png"/><Relationship Id="rId12" Type="http://schemas.openxmlformats.org/officeDocument/2006/relationships/image" Target="../media/image64.png"/><Relationship Id="rId2" Type="http://schemas.openxmlformats.org/officeDocument/2006/relationships/image" Target="../media/image56.png"/><Relationship Id="rId1" Type="http://schemas.openxmlformats.org/officeDocument/2006/relationships/slideLayout" Target="../slideLayouts/slideLayout2.xml"/><Relationship Id="rId6" Type="http://schemas.openxmlformats.org/officeDocument/2006/relationships/image" Target="../media/image50.png"/><Relationship Id="rId11" Type="http://schemas.openxmlformats.org/officeDocument/2006/relationships/image" Target="../media/image63.png"/><Relationship Id="rId5" Type="http://schemas.openxmlformats.org/officeDocument/2006/relationships/image" Target="../media/image59.png"/><Relationship Id="rId10" Type="http://schemas.openxmlformats.org/officeDocument/2006/relationships/image" Target="../media/image52.png"/><Relationship Id="rId4" Type="http://schemas.openxmlformats.org/officeDocument/2006/relationships/image" Target="../media/image58.png"/><Relationship Id="rId9" Type="http://schemas.openxmlformats.org/officeDocument/2006/relationships/image" Target="../media/image62.png"/></Relationships>
</file>

<file path=ppt/slides/_rels/slide14.xml.rels><?xml version="1.0" encoding="UTF-8" standalone="yes"?>
<Relationships xmlns="http://schemas.openxmlformats.org/package/2006/relationships"><Relationship Id="rId8" Type="http://schemas.openxmlformats.org/officeDocument/2006/relationships/image" Target="../media/image71.png"/><Relationship Id="rId3" Type="http://schemas.openxmlformats.org/officeDocument/2006/relationships/image" Target="../media/image66.png"/><Relationship Id="rId7" Type="http://schemas.openxmlformats.org/officeDocument/2006/relationships/image" Target="../media/image70.png"/><Relationship Id="rId12" Type="http://schemas.openxmlformats.org/officeDocument/2006/relationships/image" Target="../media/image72.png"/><Relationship Id="rId2" Type="http://schemas.openxmlformats.org/officeDocument/2006/relationships/image" Target="../media/image65.png"/><Relationship Id="rId1" Type="http://schemas.openxmlformats.org/officeDocument/2006/relationships/slideLayout" Target="../slideLayouts/slideLayout2.xml"/><Relationship Id="rId6" Type="http://schemas.openxmlformats.org/officeDocument/2006/relationships/image" Target="../media/image69.png"/><Relationship Id="rId11" Type="http://schemas.openxmlformats.org/officeDocument/2006/relationships/image" Target="../media/image63.png"/><Relationship Id="rId5" Type="http://schemas.openxmlformats.org/officeDocument/2006/relationships/image" Target="../media/image68.png"/><Relationship Id="rId10" Type="http://schemas.openxmlformats.org/officeDocument/2006/relationships/image" Target="../media/image52.png"/><Relationship Id="rId4" Type="http://schemas.openxmlformats.org/officeDocument/2006/relationships/image" Target="../media/image67.png"/><Relationship Id="rId9" Type="http://schemas.openxmlformats.org/officeDocument/2006/relationships/image" Target="../media/image55.png"/></Relationships>
</file>

<file path=ppt/slides/_rels/slide15.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image" Target="../media/image79.png"/><Relationship Id="rId3" Type="http://schemas.openxmlformats.org/officeDocument/2006/relationships/image" Target="../media/image73.png"/><Relationship Id="rId7" Type="http://schemas.openxmlformats.org/officeDocument/2006/relationships/image" Target="../media/image77.png"/><Relationship Id="rId12" Type="http://schemas.openxmlformats.org/officeDocument/2006/relationships/image" Target="../media/image78.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76.png"/><Relationship Id="rId11" Type="http://schemas.openxmlformats.org/officeDocument/2006/relationships/image" Target="../media/image52.png"/><Relationship Id="rId5" Type="http://schemas.openxmlformats.org/officeDocument/2006/relationships/image" Target="../media/image75.png"/><Relationship Id="rId10" Type="http://schemas.openxmlformats.org/officeDocument/2006/relationships/image" Target="../media/image62.png"/><Relationship Id="rId4" Type="http://schemas.openxmlformats.org/officeDocument/2006/relationships/image" Target="../media/image74.png"/><Relationship Id="rId9" Type="http://schemas.openxmlformats.org/officeDocument/2006/relationships/image" Target="../media/image61.png"/></Relationships>
</file>

<file path=ppt/slides/_rels/slide16.xml.rels><?xml version="1.0" encoding="UTF-8" standalone="yes"?>
<Relationships xmlns="http://schemas.openxmlformats.org/package/2006/relationships"><Relationship Id="rId8" Type="http://schemas.openxmlformats.org/officeDocument/2006/relationships/image" Target="../media/image85.png"/><Relationship Id="rId3" Type="http://schemas.openxmlformats.org/officeDocument/2006/relationships/image" Target="../media/image46.png"/><Relationship Id="rId7" Type="http://schemas.openxmlformats.org/officeDocument/2006/relationships/image" Target="../media/image84.png"/><Relationship Id="rId12" Type="http://schemas.openxmlformats.org/officeDocument/2006/relationships/image" Target="../media/image55.png"/><Relationship Id="rId2" Type="http://schemas.openxmlformats.org/officeDocument/2006/relationships/image" Target="../media/image80.png"/><Relationship Id="rId1" Type="http://schemas.openxmlformats.org/officeDocument/2006/relationships/slideLayout" Target="../slideLayouts/slideLayout2.xml"/><Relationship Id="rId6" Type="http://schemas.openxmlformats.org/officeDocument/2006/relationships/image" Target="../media/image83.png"/><Relationship Id="rId11" Type="http://schemas.openxmlformats.org/officeDocument/2006/relationships/image" Target="../media/image87.png"/><Relationship Id="rId5" Type="http://schemas.openxmlformats.org/officeDocument/2006/relationships/image" Target="../media/image82.png"/><Relationship Id="rId10" Type="http://schemas.openxmlformats.org/officeDocument/2006/relationships/image" Target="../media/image86.png"/><Relationship Id="rId4" Type="http://schemas.openxmlformats.org/officeDocument/2006/relationships/image" Target="../media/image81.png"/><Relationship Id="rId9" Type="http://schemas.openxmlformats.org/officeDocument/2006/relationships/image" Target="../media/image52.png"/></Relationships>
</file>

<file path=ppt/slides/_rels/slide17.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2.xml"/><Relationship Id="rId5" Type="http://schemas.openxmlformats.org/officeDocument/2006/relationships/image" Target="../media/image91.png"/><Relationship Id="rId4" Type="http://schemas.openxmlformats.org/officeDocument/2006/relationships/image" Target="../media/image90.png"/></Relationships>
</file>

<file path=ppt/slides/_rels/slide1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4" Type="http://schemas.openxmlformats.org/officeDocument/2006/relationships/image" Target="../media/image92.png"/></Relationships>
</file>

<file path=ppt/slides/_rels/slide20.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image" Target="../media/image94.png"/><Relationship Id="rId7" Type="http://schemas.openxmlformats.org/officeDocument/2006/relationships/image" Target="../media/image98.png"/><Relationship Id="rId2" Type="http://schemas.openxmlformats.org/officeDocument/2006/relationships/image" Target="../media/image93.png"/><Relationship Id="rId1" Type="http://schemas.openxmlformats.org/officeDocument/2006/relationships/slideLayout" Target="../slideLayouts/slideLayout5.xml"/><Relationship Id="rId6" Type="http://schemas.openxmlformats.org/officeDocument/2006/relationships/image" Target="../media/image97.png"/><Relationship Id="rId5" Type="http://schemas.openxmlformats.org/officeDocument/2006/relationships/image" Target="../media/image96.png"/><Relationship Id="rId4" Type="http://schemas.openxmlformats.org/officeDocument/2006/relationships/image" Target="../media/image9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image" Target="../media/image94.png"/><Relationship Id="rId7" Type="http://schemas.openxmlformats.org/officeDocument/2006/relationships/image" Target="../media/image98.png"/><Relationship Id="rId2" Type="http://schemas.openxmlformats.org/officeDocument/2006/relationships/image" Target="../media/image93.png"/><Relationship Id="rId1" Type="http://schemas.openxmlformats.org/officeDocument/2006/relationships/slideLayout" Target="../slideLayouts/slideLayout5.xml"/><Relationship Id="rId6" Type="http://schemas.openxmlformats.org/officeDocument/2006/relationships/image" Target="../media/image97.png"/><Relationship Id="rId11" Type="http://schemas.openxmlformats.org/officeDocument/2006/relationships/image" Target="../media/image102.png"/><Relationship Id="rId5" Type="http://schemas.openxmlformats.org/officeDocument/2006/relationships/image" Target="../media/image96.png"/><Relationship Id="rId10" Type="http://schemas.openxmlformats.org/officeDocument/2006/relationships/image" Target="../media/image101.png"/><Relationship Id="rId4" Type="http://schemas.openxmlformats.org/officeDocument/2006/relationships/image" Target="../media/image95.png"/><Relationship Id="rId9" Type="http://schemas.openxmlformats.org/officeDocument/2006/relationships/image" Target="../media/image100.png"/></Relationships>
</file>

<file path=ppt/slides/_rels/slide23.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00.png"/><Relationship Id="rId1" Type="http://schemas.openxmlformats.org/officeDocument/2006/relationships/slideLayout" Target="../slideLayouts/slideLayout2.xml"/><Relationship Id="rId4" Type="http://schemas.openxmlformats.org/officeDocument/2006/relationships/image" Target="../media/image102.png"/></Relationships>
</file>

<file path=ppt/slides/_rels/slide24.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image" Target="../media/image94.png"/><Relationship Id="rId7" Type="http://schemas.openxmlformats.org/officeDocument/2006/relationships/image" Target="../media/image98.png"/><Relationship Id="rId2" Type="http://schemas.openxmlformats.org/officeDocument/2006/relationships/image" Target="../media/image105.png"/><Relationship Id="rId1" Type="http://schemas.openxmlformats.org/officeDocument/2006/relationships/slideLayout" Target="../slideLayouts/slideLayout5.xml"/><Relationship Id="rId6" Type="http://schemas.openxmlformats.org/officeDocument/2006/relationships/image" Target="../media/image108.png"/><Relationship Id="rId5" Type="http://schemas.openxmlformats.org/officeDocument/2006/relationships/image" Target="../media/image107.png"/><Relationship Id="rId4" Type="http://schemas.openxmlformats.org/officeDocument/2006/relationships/image" Target="../media/image10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image" Target="../media/image115.png"/><Relationship Id="rId3" Type="http://schemas.openxmlformats.org/officeDocument/2006/relationships/image" Target="../media/image110.png"/><Relationship Id="rId7" Type="http://schemas.openxmlformats.org/officeDocument/2006/relationships/image" Target="../media/image114.png"/><Relationship Id="rId2" Type="http://schemas.openxmlformats.org/officeDocument/2006/relationships/image" Target="../media/image109.png"/><Relationship Id="rId1" Type="http://schemas.openxmlformats.org/officeDocument/2006/relationships/slideLayout" Target="../slideLayouts/slideLayout2.xml"/><Relationship Id="rId6" Type="http://schemas.openxmlformats.org/officeDocument/2006/relationships/image" Target="../media/image113.png"/><Relationship Id="rId5" Type="http://schemas.openxmlformats.org/officeDocument/2006/relationships/image" Target="../media/image112.png"/><Relationship Id="rId10" Type="http://schemas.openxmlformats.org/officeDocument/2006/relationships/image" Target="../media/image117.png"/><Relationship Id="rId4" Type="http://schemas.openxmlformats.org/officeDocument/2006/relationships/image" Target="../media/image111.png"/><Relationship Id="rId9" Type="http://schemas.openxmlformats.org/officeDocument/2006/relationships/image" Target="../media/image116.png"/></Relationships>
</file>

<file path=ppt/slides/_rels/slide31.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image" Target="../media/image118.png"/><Relationship Id="rId1" Type="http://schemas.openxmlformats.org/officeDocument/2006/relationships/slideLayout" Target="../slideLayouts/slideLayout2.xml"/><Relationship Id="rId6" Type="http://schemas.openxmlformats.org/officeDocument/2006/relationships/image" Target="../media/image122.png"/><Relationship Id="rId5" Type="http://schemas.openxmlformats.org/officeDocument/2006/relationships/image" Target="../media/image121.png"/><Relationship Id="rId4" Type="http://schemas.openxmlformats.org/officeDocument/2006/relationships/image" Target="../media/image120.png"/></Relationships>
</file>

<file path=ppt/slides/_rels/slide32.xml.rels><?xml version="1.0" encoding="UTF-8" standalone="yes"?>
<Relationships xmlns="http://schemas.openxmlformats.org/package/2006/relationships"><Relationship Id="rId8" Type="http://schemas.openxmlformats.org/officeDocument/2006/relationships/image" Target="../media/image129.png"/><Relationship Id="rId3" Type="http://schemas.openxmlformats.org/officeDocument/2006/relationships/image" Target="../media/image124.png"/><Relationship Id="rId7" Type="http://schemas.openxmlformats.org/officeDocument/2006/relationships/image" Target="../media/image128.png"/><Relationship Id="rId2" Type="http://schemas.openxmlformats.org/officeDocument/2006/relationships/image" Target="../media/image123.png"/><Relationship Id="rId1" Type="http://schemas.openxmlformats.org/officeDocument/2006/relationships/slideLayout" Target="../slideLayouts/slideLayout2.xml"/><Relationship Id="rId6" Type="http://schemas.openxmlformats.org/officeDocument/2006/relationships/image" Target="../media/image127.png"/><Relationship Id="rId5" Type="http://schemas.openxmlformats.org/officeDocument/2006/relationships/image" Target="../media/image126.png"/><Relationship Id="rId10" Type="http://schemas.openxmlformats.org/officeDocument/2006/relationships/image" Target="../media/image1.png"/><Relationship Id="rId4" Type="http://schemas.openxmlformats.org/officeDocument/2006/relationships/image" Target="../media/image125.png"/><Relationship Id="rId9" Type="http://schemas.openxmlformats.org/officeDocument/2006/relationships/image" Target="../media/image130.png"/></Relationships>
</file>

<file path=ppt/slides/_rels/slide33.xml.rels><?xml version="1.0" encoding="UTF-8" standalone="yes"?>
<Relationships xmlns="http://schemas.openxmlformats.org/package/2006/relationships"><Relationship Id="rId8" Type="http://schemas.openxmlformats.org/officeDocument/2006/relationships/image" Target="../media/image135.png"/><Relationship Id="rId13" Type="http://schemas.openxmlformats.org/officeDocument/2006/relationships/image" Target="../media/image97.png"/><Relationship Id="rId3" Type="http://schemas.openxmlformats.org/officeDocument/2006/relationships/image" Target="../media/image104.png"/><Relationship Id="rId7" Type="http://schemas.openxmlformats.org/officeDocument/2006/relationships/image" Target="../media/image134.png"/><Relationship Id="rId12" Type="http://schemas.openxmlformats.org/officeDocument/2006/relationships/image" Target="../media/image137.png"/><Relationship Id="rId2" Type="http://schemas.openxmlformats.org/officeDocument/2006/relationships/image" Target="../media/image131.png"/><Relationship Id="rId16" Type="http://schemas.openxmlformats.org/officeDocument/2006/relationships/image" Target="../media/image139.png"/><Relationship Id="rId1" Type="http://schemas.openxmlformats.org/officeDocument/2006/relationships/slideLayout" Target="../slideLayouts/slideLayout2.xml"/><Relationship Id="rId6" Type="http://schemas.openxmlformats.org/officeDocument/2006/relationships/image" Target="../media/image133.png"/><Relationship Id="rId11" Type="http://schemas.openxmlformats.org/officeDocument/2006/relationships/image" Target="../media/image136.png"/><Relationship Id="rId5" Type="http://schemas.openxmlformats.org/officeDocument/2006/relationships/image" Target="../media/image132.png"/><Relationship Id="rId15" Type="http://schemas.openxmlformats.org/officeDocument/2006/relationships/image" Target="../media/image138.png"/><Relationship Id="rId10" Type="http://schemas.openxmlformats.org/officeDocument/2006/relationships/image" Target="../media/image94.png"/><Relationship Id="rId4" Type="http://schemas.openxmlformats.org/officeDocument/2006/relationships/image" Target="../media/image93.png"/><Relationship Id="rId9" Type="http://schemas.openxmlformats.org/officeDocument/2006/relationships/image" Target="../media/image1.png"/><Relationship Id="rId14" Type="http://schemas.openxmlformats.org/officeDocument/2006/relationships/image" Target="../media/image98.png"/></Relationships>
</file>

<file path=ppt/slides/_rels/slide34.xml.rels><?xml version="1.0" encoding="UTF-8" standalone="yes"?>
<Relationships xmlns="http://schemas.openxmlformats.org/package/2006/relationships"><Relationship Id="rId8" Type="http://schemas.openxmlformats.org/officeDocument/2006/relationships/image" Target="../media/image93.png"/><Relationship Id="rId3" Type="http://schemas.openxmlformats.org/officeDocument/2006/relationships/image" Target="../media/image43.png"/><Relationship Id="rId7" Type="http://schemas.openxmlformats.org/officeDocument/2006/relationships/image" Target="../media/image143.png"/><Relationship Id="rId2" Type="http://schemas.openxmlformats.org/officeDocument/2006/relationships/image" Target="../media/image44.png"/><Relationship Id="rId1" Type="http://schemas.openxmlformats.org/officeDocument/2006/relationships/slideLayout" Target="../slideLayouts/slideLayout5.xml"/><Relationship Id="rId6" Type="http://schemas.openxmlformats.org/officeDocument/2006/relationships/image" Target="../media/image142.png"/><Relationship Id="rId5" Type="http://schemas.openxmlformats.org/officeDocument/2006/relationships/image" Target="../media/image141.png"/><Relationship Id="rId4" Type="http://schemas.openxmlformats.org/officeDocument/2006/relationships/image" Target="../media/image140.png"/><Relationship Id="rId9" Type="http://schemas.openxmlformats.org/officeDocument/2006/relationships/image" Target="../media/image105.png"/></Relationships>
</file>

<file path=ppt/slides/_rels/slide35.xml.rels><?xml version="1.0" encoding="UTF-8" standalone="yes"?>
<Relationships xmlns="http://schemas.openxmlformats.org/package/2006/relationships"><Relationship Id="rId8" Type="http://schemas.openxmlformats.org/officeDocument/2006/relationships/image" Target="../media/image105.png"/><Relationship Id="rId3" Type="http://schemas.openxmlformats.org/officeDocument/2006/relationships/image" Target="../media/image144.png"/><Relationship Id="rId7" Type="http://schemas.openxmlformats.org/officeDocument/2006/relationships/image" Target="../media/image148.png"/><Relationship Id="rId2" Type="http://schemas.openxmlformats.org/officeDocument/2006/relationships/image" Target="../media/image93.png"/><Relationship Id="rId1" Type="http://schemas.openxmlformats.org/officeDocument/2006/relationships/slideLayout" Target="../slideLayouts/slideLayout2.xml"/><Relationship Id="rId6" Type="http://schemas.openxmlformats.org/officeDocument/2006/relationships/image" Target="../media/image147.png"/><Relationship Id="rId5" Type="http://schemas.openxmlformats.org/officeDocument/2006/relationships/image" Target="../media/image146.png"/><Relationship Id="rId4" Type="http://schemas.openxmlformats.org/officeDocument/2006/relationships/image" Target="../media/image145.png"/><Relationship Id="rId9" Type="http://schemas.openxmlformats.org/officeDocument/2006/relationships/image" Target="../media/image149.png"/></Relationships>
</file>

<file path=ppt/slides/_rels/slide36.xml.rels><?xml version="1.0" encoding="UTF-8" standalone="yes"?>
<Relationships xmlns="http://schemas.openxmlformats.org/package/2006/relationships"><Relationship Id="rId8" Type="http://schemas.openxmlformats.org/officeDocument/2006/relationships/image" Target="../media/image148.png"/><Relationship Id="rId3" Type="http://schemas.openxmlformats.org/officeDocument/2006/relationships/image" Target="../media/image93.png"/><Relationship Id="rId7" Type="http://schemas.openxmlformats.org/officeDocument/2006/relationships/image" Target="../media/image152.png"/><Relationship Id="rId2" Type="http://schemas.openxmlformats.org/officeDocument/2006/relationships/image" Target="../media/image144.png"/><Relationship Id="rId1" Type="http://schemas.openxmlformats.org/officeDocument/2006/relationships/slideLayout" Target="../slideLayouts/slideLayout2.xml"/><Relationship Id="rId6" Type="http://schemas.openxmlformats.org/officeDocument/2006/relationships/image" Target="../media/image151.png"/><Relationship Id="rId5" Type="http://schemas.openxmlformats.org/officeDocument/2006/relationships/image" Target="../media/image150.png"/><Relationship Id="rId4" Type="http://schemas.openxmlformats.org/officeDocument/2006/relationships/image" Target="../media/image104.png"/><Relationship Id="rId9" Type="http://schemas.openxmlformats.org/officeDocument/2006/relationships/image" Target="../media/image153.png"/></Relationships>
</file>

<file path=ppt/slides/_rels/slide3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4" Type="http://schemas.openxmlformats.org/officeDocument/2006/relationships/image" Target="../media/image154.png"/></Relationships>
</file>

<file path=ppt/slides/_rels/slide3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5.xml"/><Relationship Id="rId5" Type="http://schemas.openxmlformats.org/officeDocument/2006/relationships/image" Target="../media/image156.png"/><Relationship Id="rId4" Type="http://schemas.openxmlformats.org/officeDocument/2006/relationships/image" Target="../media/image155.png"/></Relationships>
</file>

<file path=ppt/slides/_rels/slide39.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image" Target="../media/image157.png"/><Relationship Id="rId1" Type="http://schemas.openxmlformats.org/officeDocument/2006/relationships/slideLayout" Target="../slideLayouts/slideLayout2.xml"/><Relationship Id="rId6" Type="http://schemas.openxmlformats.org/officeDocument/2006/relationships/image" Target="../media/image105.png"/><Relationship Id="rId5" Type="http://schemas.openxmlformats.org/officeDocument/2006/relationships/image" Target="../media/image103.png"/><Relationship Id="rId4" Type="http://schemas.openxmlformats.org/officeDocument/2006/relationships/image" Target="../media/image93.png"/></Relationships>
</file>

<file path=ppt/slides/_rels/slide40.xml.rels><?xml version="1.0" encoding="UTF-8" standalone="yes"?>
<Relationships xmlns="http://schemas.openxmlformats.org/package/2006/relationships"><Relationship Id="rId3" Type="http://schemas.openxmlformats.org/officeDocument/2006/relationships/image" Target="../media/image158.png"/><Relationship Id="rId7" Type="http://schemas.openxmlformats.org/officeDocument/2006/relationships/image" Target="../media/image1.png"/><Relationship Id="rId2" Type="http://schemas.openxmlformats.org/officeDocument/2006/relationships/image" Target="../media/image157.png"/><Relationship Id="rId1" Type="http://schemas.openxmlformats.org/officeDocument/2006/relationships/slideLayout" Target="../slideLayouts/slideLayout2.xml"/><Relationship Id="rId6" Type="http://schemas.openxmlformats.org/officeDocument/2006/relationships/image" Target="../media/image105.png"/><Relationship Id="rId5" Type="http://schemas.openxmlformats.org/officeDocument/2006/relationships/image" Target="../media/image103.png"/><Relationship Id="rId4" Type="http://schemas.openxmlformats.org/officeDocument/2006/relationships/image" Target="../media/image93.png"/></Relationships>
</file>

<file path=ppt/slides/_rels/slide4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4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4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4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29.png"/></Relationships>
</file>

<file path=ppt/slides/_rels/slide4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48.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image" Target="../media/image39.png"/><Relationship Id="rId3" Type="http://schemas.openxmlformats.org/officeDocument/2006/relationships/image" Target="../media/image23.png"/><Relationship Id="rId7" Type="http://schemas.openxmlformats.org/officeDocument/2006/relationships/image" Target="../media/image33.png"/><Relationship Id="rId12" Type="http://schemas.openxmlformats.org/officeDocument/2006/relationships/image" Target="../media/image38.png"/><Relationship Id="rId2" Type="http://schemas.openxmlformats.org/officeDocument/2006/relationships/image" Target="../media/image2.png"/><Relationship Id="rId16" Type="http://schemas.openxmlformats.org/officeDocument/2006/relationships/image" Target="../media/image42.png"/><Relationship Id="rId1" Type="http://schemas.openxmlformats.org/officeDocument/2006/relationships/slideLayout" Target="../slideLayouts/slideLayout5.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5" Type="http://schemas.openxmlformats.org/officeDocument/2006/relationships/image" Target="../media/image41.png"/><Relationship Id="rId10" Type="http://schemas.openxmlformats.org/officeDocument/2006/relationships/image" Target="../media/image36.png"/><Relationship Id="rId4" Type="http://schemas.openxmlformats.org/officeDocument/2006/relationships/image" Target="../media/image25.png"/><Relationship Id="rId9" Type="http://schemas.openxmlformats.org/officeDocument/2006/relationships/image" Target="../media/image35.png"/><Relationship Id="rId14" Type="http://schemas.openxmlformats.org/officeDocument/2006/relationships/image" Target="../media/image40.png"/></Relationships>
</file>

<file path=ppt/slides/_rels/slide4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0.xml.rels><?xml version="1.0" encoding="UTF-8" standalone="yes"?>
<Relationships xmlns="http://schemas.openxmlformats.org/package/2006/relationships"><Relationship Id="rId8" Type="http://schemas.openxmlformats.org/officeDocument/2006/relationships/image" Target="../media/image164.png"/><Relationship Id="rId3" Type="http://schemas.openxmlformats.org/officeDocument/2006/relationships/image" Target="../media/image160.png"/><Relationship Id="rId7" Type="http://schemas.openxmlformats.org/officeDocument/2006/relationships/image" Target="../media/image2.png"/><Relationship Id="rId2" Type="http://schemas.openxmlformats.org/officeDocument/2006/relationships/image" Target="../media/image159.png"/><Relationship Id="rId1" Type="http://schemas.openxmlformats.org/officeDocument/2006/relationships/slideLayout" Target="../slideLayouts/slideLayout2.xml"/><Relationship Id="rId6" Type="http://schemas.openxmlformats.org/officeDocument/2006/relationships/image" Target="../media/image163.png"/><Relationship Id="rId11" Type="http://schemas.openxmlformats.org/officeDocument/2006/relationships/image" Target="../media/image167.png"/><Relationship Id="rId5" Type="http://schemas.openxmlformats.org/officeDocument/2006/relationships/image" Target="../media/image162.png"/><Relationship Id="rId10" Type="http://schemas.openxmlformats.org/officeDocument/2006/relationships/image" Target="../media/image166.png"/><Relationship Id="rId4" Type="http://schemas.openxmlformats.org/officeDocument/2006/relationships/image" Target="../media/image161.png"/><Relationship Id="rId9" Type="http://schemas.openxmlformats.org/officeDocument/2006/relationships/image" Target="../media/image165.png"/></Relationships>
</file>

<file path=ppt/slides/_rels/slide51.xml.rels><?xml version="1.0" encoding="UTF-8" standalone="yes"?>
<Relationships xmlns="http://schemas.openxmlformats.org/package/2006/relationships"><Relationship Id="rId8" Type="http://schemas.openxmlformats.org/officeDocument/2006/relationships/image" Target="../media/image172.png"/><Relationship Id="rId3" Type="http://schemas.openxmlformats.org/officeDocument/2006/relationships/image" Target="../media/image168.png"/><Relationship Id="rId7" Type="http://schemas.openxmlformats.org/officeDocument/2006/relationships/image" Target="../media/image171.png"/><Relationship Id="rId2" Type="http://schemas.openxmlformats.org/officeDocument/2006/relationships/image" Target="../media/image159.png"/><Relationship Id="rId1" Type="http://schemas.openxmlformats.org/officeDocument/2006/relationships/slideLayout" Target="../slideLayouts/slideLayout2.xml"/><Relationship Id="rId6" Type="http://schemas.openxmlformats.org/officeDocument/2006/relationships/image" Target="../media/image170.png"/><Relationship Id="rId5" Type="http://schemas.openxmlformats.org/officeDocument/2006/relationships/image" Target="../media/image169.png"/><Relationship Id="rId10" Type="http://schemas.openxmlformats.org/officeDocument/2006/relationships/image" Target="../media/image174.png"/><Relationship Id="rId4" Type="http://schemas.openxmlformats.org/officeDocument/2006/relationships/image" Target="../media/image161.png"/><Relationship Id="rId9" Type="http://schemas.openxmlformats.org/officeDocument/2006/relationships/image" Target="../media/image173.png"/></Relationships>
</file>

<file path=ppt/slides/_rels/slide52.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176.png"/><Relationship Id="rId7" Type="http://schemas.openxmlformats.org/officeDocument/2006/relationships/image" Target="../media/image180.png"/><Relationship Id="rId2" Type="http://schemas.openxmlformats.org/officeDocument/2006/relationships/image" Target="../media/image175.png"/><Relationship Id="rId1" Type="http://schemas.openxmlformats.org/officeDocument/2006/relationships/slideLayout" Target="../slideLayouts/slideLayout5.xml"/><Relationship Id="rId6" Type="http://schemas.openxmlformats.org/officeDocument/2006/relationships/image" Target="../media/image179.png"/><Relationship Id="rId11" Type="http://schemas.openxmlformats.org/officeDocument/2006/relationships/image" Target="../media/image181.png"/><Relationship Id="rId5" Type="http://schemas.openxmlformats.org/officeDocument/2006/relationships/image" Target="../media/image178.png"/><Relationship Id="rId10" Type="http://schemas.openxmlformats.org/officeDocument/2006/relationships/image" Target="../media/image153.png"/><Relationship Id="rId4" Type="http://schemas.openxmlformats.org/officeDocument/2006/relationships/image" Target="../media/image177.png"/><Relationship Id="rId9" Type="http://schemas.openxmlformats.org/officeDocument/2006/relationships/image" Target="../media/image44.png"/></Relationships>
</file>

<file path=ppt/slides/_rels/slide53.xml.rels><?xml version="1.0" encoding="UTF-8" standalone="yes"?>
<Relationships xmlns="http://schemas.openxmlformats.org/package/2006/relationships"><Relationship Id="rId8" Type="http://schemas.openxmlformats.org/officeDocument/2006/relationships/image" Target="../media/image187.png"/><Relationship Id="rId3" Type="http://schemas.openxmlformats.org/officeDocument/2006/relationships/image" Target="../media/image182.png"/><Relationship Id="rId7" Type="http://schemas.openxmlformats.org/officeDocument/2006/relationships/image" Target="../media/image18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85.png"/><Relationship Id="rId11" Type="http://schemas.openxmlformats.org/officeDocument/2006/relationships/image" Target="../media/image44.png"/><Relationship Id="rId5" Type="http://schemas.openxmlformats.org/officeDocument/2006/relationships/image" Target="../media/image184.png"/><Relationship Id="rId10" Type="http://schemas.openxmlformats.org/officeDocument/2006/relationships/image" Target="../media/image43.png"/><Relationship Id="rId4" Type="http://schemas.openxmlformats.org/officeDocument/2006/relationships/image" Target="../media/image183.png"/><Relationship Id="rId9" Type="http://schemas.openxmlformats.org/officeDocument/2006/relationships/image" Target="../media/image188.png"/></Relationships>
</file>

<file path=ppt/slides/_rels/slide54.xml.rels><?xml version="1.0" encoding="UTF-8" standalone="yes"?>
<Relationships xmlns="http://schemas.openxmlformats.org/package/2006/relationships"><Relationship Id="rId8" Type="http://schemas.openxmlformats.org/officeDocument/2006/relationships/image" Target="../media/image104.png"/><Relationship Id="rId3" Type="http://schemas.openxmlformats.org/officeDocument/2006/relationships/image" Target="../media/image44.png"/><Relationship Id="rId7" Type="http://schemas.openxmlformats.org/officeDocument/2006/relationships/image" Target="../media/image192.png"/><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191.png"/><Relationship Id="rId5" Type="http://schemas.openxmlformats.org/officeDocument/2006/relationships/image" Target="../media/image190.png"/><Relationship Id="rId4" Type="http://schemas.openxmlformats.org/officeDocument/2006/relationships/image" Target="../media/image189.png"/></Relationships>
</file>

<file path=ppt/slides/_rels/slide5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5" Type="http://schemas.openxmlformats.org/officeDocument/2006/relationships/image" Target="../media/image105.png"/><Relationship Id="rId4" Type="http://schemas.openxmlformats.org/officeDocument/2006/relationships/image" Target="../media/image193.png"/></Relationships>
</file>

<file path=ppt/slides/_rels/slide56.xml.rels><?xml version="1.0" encoding="UTF-8" standalone="yes"?>
<Relationships xmlns="http://schemas.openxmlformats.org/package/2006/relationships"><Relationship Id="rId8" Type="http://schemas.openxmlformats.org/officeDocument/2006/relationships/image" Target="../media/image198.png"/><Relationship Id="rId3" Type="http://schemas.openxmlformats.org/officeDocument/2006/relationships/image" Target="../media/image44.png"/><Relationship Id="rId7" Type="http://schemas.openxmlformats.org/officeDocument/2006/relationships/image" Target="../media/image197.png"/><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196.png"/><Relationship Id="rId5" Type="http://schemas.openxmlformats.org/officeDocument/2006/relationships/image" Target="../media/image195.png"/><Relationship Id="rId4" Type="http://schemas.openxmlformats.org/officeDocument/2006/relationships/image" Target="../media/image194.png"/><Relationship Id="rId9" Type="http://schemas.openxmlformats.org/officeDocument/2006/relationships/image" Target="../media/image104.png"/></Relationships>
</file>

<file path=ppt/slides/_rels/slide5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144.png"/><Relationship Id="rId1" Type="http://schemas.openxmlformats.org/officeDocument/2006/relationships/slideLayout" Target="../slideLayouts/slideLayout5.xml"/></Relationships>
</file>

<file path=ppt/slides/_rels/slide59.xml.rels><?xml version="1.0" encoding="UTF-8" standalone="yes"?>
<Relationships xmlns="http://schemas.openxmlformats.org/package/2006/relationships"><Relationship Id="rId8" Type="http://schemas.openxmlformats.org/officeDocument/2006/relationships/image" Target="../media/image202.png"/><Relationship Id="rId3" Type="http://schemas.openxmlformats.org/officeDocument/2006/relationships/image" Target="../media/image44.png"/><Relationship Id="rId7" Type="http://schemas.openxmlformats.org/officeDocument/2006/relationships/image" Target="../media/image201.png"/><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200.png"/><Relationship Id="rId5" Type="http://schemas.openxmlformats.org/officeDocument/2006/relationships/image" Target="../media/image165.png"/><Relationship Id="rId4" Type="http://schemas.openxmlformats.org/officeDocument/2006/relationships/image" Target="../media/image199.png"/><Relationship Id="rId9" Type="http://schemas.openxmlformats.org/officeDocument/2006/relationships/image" Target="../media/image203.png"/></Relationships>
</file>

<file path=ppt/slides/_rels/slide60.xml.rels><?xml version="1.0" encoding="UTF-8" standalone="yes"?>
<Relationships xmlns="http://schemas.openxmlformats.org/package/2006/relationships"><Relationship Id="rId3" Type="http://schemas.openxmlformats.org/officeDocument/2006/relationships/image" Target="../media/image93.png"/><Relationship Id="rId2" Type="http://schemas.openxmlformats.org/officeDocument/2006/relationships/image" Target="../media/image144.png"/><Relationship Id="rId1" Type="http://schemas.openxmlformats.org/officeDocument/2006/relationships/slideLayout" Target="../slideLayouts/slideLayout2.xml"/><Relationship Id="rId5" Type="http://schemas.openxmlformats.org/officeDocument/2006/relationships/image" Target="../media/image205.png"/><Relationship Id="rId4" Type="http://schemas.openxmlformats.org/officeDocument/2006/relationships/image" Target="../media/image204.png"/></Relationships>
</file>

<file path=ppt/slides/_rels/slide61.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93.png"/><Relationship Id="rId1" Type="http://schemas.openxmlformats.org/officeDocument/2006/relationships/slideLayout" Target="../slideLayouts/slideLayout3.xml"/><Relationship Id="rId5" Type="http://schemas.openxmlformats.org/officeDocument/2006/relationships/image" Target="../media/image206.png"/><Relationship Id="rId4" Type="http://schemas.openxmlformats.org/officeDocument/2006/relationships/image" Target="../media/image204.png"/></Relationships>
</file>

<file path=ppt/slides/_rels/slide62.xml.rels><?xml version="1.0" encoding="UTF-8" standalone="yes"?>
<Relationships xmlns="http://schemas.openxmlformats.org/package/2006/relationships"><Relationship Id="rId3" Type="http://schemas.openxmlformats.org/officeDocument/2006/relationships/image" Target="../media/image208.png"/><Relationship Id="rId7" Type="http://schemas.openxmlformats.org/officeDocument/2006/relationships/image" Target="../media/image212.png"/><Relationship Id="rId2" Type="http://schemas.openxmlformats.org/officeDocument/2006/relationships/image" Target="../media/image207.png"/><Relationship Id="rId1" Type="http://schemas.openxmlformats.org/officeDocument/2006/relationships/slideLayout" Target="../slideLayouts/slideLayout12.xml"/><Relationship Id="rId6" Type="http://schemas.openxmlformats.org/officeDocument/2006/relationships/image" Target="../media/image211.png"/><Relationship Id="rId5" Type="http://schemas.openxmlformats.org/officeDocument/2006/relationships/image" Target="../media/image210.png"/><Relationship Id="rId4" Type="http://schemas.openxmlformats.org/officeDocument/2006/relationships/image" Target="../media/image209.png"/></Relationships>
</file>

<file path=ppt/slides/_rels/slide63.xml.rels><?xml version="1.0" encoding="UTF-8" standalone="yes"?>
<Relationships xmlns="http://schemas.openxmlformats.org/package/2006/relationships"><Relationship Id="rId3" Type="http://schemas.openxmlformats.org/officeDocument/2006/relationships/image" Target="../media/image214.png"/><Relationship Id="rId2" Type="http://schemas.openxmlformats.org/officeDocument/2006/relationships/image" Target="../media/image213.png"/><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6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6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6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7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29.png"/></Relationships>
</file>

<file path=ppt/slides/_rels/slide7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72.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image" Target="../media/image39.png"/><Relationship Id="rId3" Type="http://schemas.openxmlformats.org/officeDocument/2006/relationships/image" Target="../media/image23.png"/><Relationship Id="rId7" Type="http://schemas.openxmlformats.org/officeDocument/2006/relationships/image" Target="../media/image33.png"/><Relationship Id="rId12" Type="http://schemas.openxmlformats.org/officeDocument/2006/relationships/image" Target="../media/image38.png"/><Relationship Id="rId2" Type="http://schemas.openxmlformats.org/officeDocument/2006/relationships/image" Target="../media/image2.png"/><Relationship Id="rId16" Type="http://schemas.openxmlformats.org/officeDocument/2006/relationships/image" Target="../media/image42.png"/><Relationship Id="rId1" Type="http://schemas.openxmlformats.org/officeDocument/2006/relationships/slideLayout" Target="../slideLayouts/slideLayout5.xml"/><Relationship Id="rId6" Type="http://schemas.openxmlformats.org/officeDocument/2006/relationships/image" Target="../media/image32.png"/><Relationship Id="rId11" Type="http://schemas.openxmlformats.org/officeDocument/2006/relationships/image" Target="../media/image37.png"/><Relationship Id="rId5" Type="http://schemas.openxmlformats.org/officeDocument/2006/relationships/image" Target="../media/image31.png"/><Relationship Id="rId15" Type="http://schemas.openxmlformats.org/officeDocument/2006/relationships/image" Target="../media/image41.png"/><Relationship Id="rId10" Type="http://schemas.openxmlformats.org/officeDocument/2006/relationships/image" Target="../media/image36.png"/><Relationship Id="rId4" Type="http://schemas.openxmlformats.org/officeDocument/2006/relationships/image" Target="../media/image25.png"/><Relationship Id="rId9" Type="http://schemas.openxmlformats.org/officeDocument/2006/relationships/image" Target="../media/image35.png"/><Relationship Id="rId14" Type="http://schemas.openxmlformats.org/officeDocument/2006/relationships/image" Target="../media/image40.png"/></Relationships>
</file>

<file path=ppt/slides/_rels/slide7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1.png"/><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217.png"/><Relationship Id="rId5" Type="http://schemas.openxmlformats.org/officeDocument/2006/relationships/image" Target="../media/image216.png"/><Relationship Id="rId4" Type="http://schemas.openxmlformats.org/officeDocument/2006/relationships/image" Target="../media/image215.png"/></Relationships>
</file>

<file path=ppt/slides/_rels/slide77.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153.png"/><Relationship Id="rId5" Type="http://schemas.openxmlformats.org/officeDocument/2006/relationships/image" Target="../media/image219.png"/><Relationship Id="rId4" Type="http://schemas.openxmlformats.org/officeDocument/2006/relationships/image" Target="../media/image218.png"/></Relationships>
</file>

<file path=ppt/slides/_rels/slide7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5" Type="http://schemas.openxmlformats.org/officeDocument/2006/relationships/image" Target="../media/image144.png"/><Relationship Id="rId4" Type="http://schemas.openxmlformats.org/officeDocument/2006/relationships/image" Target="../media/image153.png"/></Relationships>
</file>

<file path=ppt/slides/_rels/slide7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221.png"/><Relationship Id="rId5" Type="http://schemas.openxmlformats.org/officeDocument/2006/relationships/image" Target="../media/image220.png"/><Relationship Id="rId4" Type="http://schemas.openxmlformats.org/officeDocument/2006/relationships/image" Target="../media/image149.png"/></Relationships>
</file>

<file path=ppt/slides/_rels/slide80.xml.rels><?xml version="1.0" encoding="UTF-8" standalone="yes"?>
<Relationships xmlns="http://schemas.openxmlformats.org/package/2006/relationships"><Relationship Id="rId8" Type="http://schemas.openxmlformats.org/officeDocument/2006/relationships/image" Target="../media/image107.png"/><Relationship Id="rId13" Type="http://schemas.openxmlformats.org/officeDocument/2006/relationships/image" Target="../media/image93.png"/><Relationship Id="rId3" Type="http://schemas.openxmlformats.org/officeDocument/2006/relationships/image" Target="../media/image44.png"/><Relationship Id="rId7" Type="http://schemas.openxmlformats.org/officeDocument/2006/relationships/image" Target="../media/image225.png"/><Relationship Id="rId12" Type="http://schemas.openxmlformats.org/officeDocument/2006/relationships/image" Target="../media/image105.png"/><Relationship Id="rId2" Type="http://schemas.openxmlformats.org/officeDocument/2006/relationships/image" Target="../media/image43.png"/><Relationship Id="rId1" Type="http://schemas.openxmlformats.org/officeDocument/2006/relationships/slideLayout" Target="../slideLayouts/slideLayout5.xml"/><Relationship Id="rId6" Type="http://schemas.openxmlformats.org/officeDocument/2006/relationships/image" Target="../media/image224.png"/><Relationship Id="rId11" Type="http://schemas.openxmlformats.org/officeDocument/2006/relationships/image" Target="../media/image228.png"/><Relationship Id="rId5" Type="http://schemas.openxmlformats.org/officeDocument/2006/relationships/image" Target="../media/image223.png"/><Relationship Id="rId10" Type="http://schemas.openxmlformats.org/officeDocument/2006/relationships/image" Target="../media/image227.png"/><Relationship Id="rId4" Type="http://schemas.openxmlformats.org/officeDocument/2006/relationships/image" Target="../media/image222.png"/><Relationship Id="rId9" Type="http://schemas.openxmlformats.org/officeDocument/2006/relationships/image" Target="../media/image226.png"/></Relationships>
</file>

<file path=ppt/slides/_rels/slide81.xml.rels><?xml version="1.0" encoding="UTF-8" standalone="yes"?>
<Relationships xmlns="http://schemas.openxmlformats.org/package/2006/relationships"><Relationship Id="rId3" Type="http://schemas.openxmlformats.org/officeDocument/2006/relationships/image" Target="../media/image230.png"/><Relationship Id="rId2" Type="http://schemas.openxmlformats.org/officeDocument/2006/relationships/image" Target="../media/image229.png"/><Relationship Id="rId1" Type="http://schemas.openxmlformats.org/officeDocument/2006/relationships/slideLayout" Target="../slideLayouts/slideLayout2.xml"/><Relationship Id="rId4" Type="http://schemas.openxmlformats.org/officeDocument/2006/relationships/image" Target="../media/image231.png"/></Relationships>
</file>

<file path=ppt/slides/_rels/slide82.xml.rels><?xml version="1.0" encoding="UTF-8" standalone="yes"?>
<Relationships xmlns="http://schemas.openxmlformats.org/package/2006/relationships"><Relationship Id="rId3" Type="http://schemas.openxmlformats.org/officeDocument/2006/relationships/image" Target="../media/image230.png"/><Relationship Id="rId2" Type="http://schemas.openxmlformats.org/officeDocument/2006/relationships/image" Target="../media/image229.png"/><Relationship Id="rId1" Type="http://schemas.openxmlformats.org/officeDocument/2006/relationships/slideLayout" Target="../slideLayouts/slideLayout2.xml"/><Relationship Id="rId4" Type="http://schemas.openxmlformats.org/officeDocument/2006/relationships/image" Target="../media/image231.png"/></Relationships>
</file>

<file path=ppt/slides/_rels/slide83.xml.rels><?xml version="1.0" encoding="UTF-8" standalone="yes"?>
<Relationships xmlns="http://schemas.openxmlformats.org/package/2006/relationships"><Relationship Id="rId3" Type="http://schemas.openxmlformats.org/officeDocument/2006/relationships/image" Target="../media/image230.png"/><Relationship Id="rId2" Type="http://schemas.openxmlformats.org/officeDocument/2006/relationships/image" Target="../media/image232.png"/><Relationship Id="rId1" Type="http://schemas.openxmlformats.org/officeDocument/2006/relationships/slideLayout" Target="../slideLayouts/slideLayout5.xml"/><Relationship Id="rId6" Type="http://schemas.openxmlformats.org/officeDocument/2006/relationships/image" Target="../media/image105.png"/><Relationship Id="rId5" Type="http://schemas.openxmlformats.org/officeDocument/2006/relationships/image" Target="../media/image93.png"/><Relationship Id="rId4" Type="http://schemas.openxmlformats.org/officeDocument/2006/relationships/image" Target="../media/image231.png"/></Relationships>
</file>

<file path=ppt/slides/_rels/slide84.xml.rels><?xml version="1.0" encoding="UTF-8" standalone="yes"?>
<Relationships xmlns="http://schemas.openxmlformats.org/package/2006/relationships"><Relationship Id="rId3" Type="http://schemas.openxmlformats.org/officeDocument/2006/relationships/image" Target="../media/image230.png"/><Relationship Id="rId2" Type="http://schemas.openxmlformats.org/officeDocument/2006/relationships/image" Target="../media/image232.png"/><Relationship Id="rId1" Type="http://schemas.openxmlformats.org/officeDocument/2006/relationships/slideLayout" Target="../slideLayouts/slideLayout5.xml"/><Relationship Id="rId6" Type="http://schemas.openxmlformats.org/officeDocument/2006/relationships/image" Target="../media/image234.png"/><Relationship Id="rId5" Type="http://schemas.openxmlformats.org/officeDocument/2006/relationships/image" Target="../media/image233.png"/><Relationship Id="rId4" Type="http://schemas.openxmlformats.org/officeDocument/2006/relationships/image" Target="../media/image231.png"/></Relationships>
</file>

<file path=ppt/slides/_rels/slide85.xml.rels><?xml version="1.0" encoding="UTF-8" standalone="yes"?>
<Relationships xmlns="http://schemas.openxmlformats.org/package/2006/relationships"><Relationship Id="rId8" Type="http://schemas.openxmlformats.org/officeDocument/2006/relationships/image" Target="../media/image239.png"/><Relationship Id="rId3" Type="http://schemas.openxmlformats.org/officeDocument/2006/relationships/image" Target="../media/image236.png"/><Relationship Id="rId7" Type="http://schemas.openxmlformats.org/officeDocument/2006/relationships/image" Target="../media/image238.png"/><Relationship Id="rId2" Type="http://schemas.openxmlformats.org/officeDocument/2006/relationships/image" Target="../media/image235.png"/><Relationship Id="rId1" Type="http://schemas.openxmlformats.org/officeDocument/2006/relationships/slideLayout" Target="../slideLayouts/slideLayout2.xml"/><Relationship Id="rId6" Type="http://schemas.openxmlformats.org/officeDocument/2006/relationships/image" Target="../media/image237.png"/><Relationship Id="rId5" Type="http://schemas.openxmlformats.org/officeDocument/2006/relationships/image" Target="../media/image231.png"/><Relationship Id="rId4" Type="http://schemas.openxmlformats.org/officeDocument/2006/relationships/image" Target="../media/image230.png"/></Relationships>
</file>

<file path=ppt/slides/_rels/slide86.xml.rels><?xml version="1.0" encoding="UTF-8" standalone="yes"?>
<Relationships xmlns="http://schemas.openxmlformats.org/package/2006/relationships"><Relationship Id="rId3" Type="http://schemas.openxmlformats.org/officeDocument/2006/relationships/image" Target="../media/image230.png"/><Relationship Id="rId2" Type="http://schemas.openxmlformats.org/officeDocument/2006/relationships/image" Target="../media/image240.png"/><Relationship Id="rId1" Type="http://schemas.openxmlformats.org/officeDocument/2006/relationships/slideLayout" Target="../slideLayouts/slideLayout5.xml"/><Relationship Id="rId6" Type="http://schemas.openxmlformats.org/officeDocument/2006/relationships/image" Target="../media/image242.png"/><Relationship Id="rId5" Type="http://schemas.openxmlformats.org/officeDocument/2006/relationships/image" Target="../media/image241.png"/><Relationship Id="rId4" Type="http://schemas.openxmlformats.org/officeDocument/2006/relationships/image" Target="../media/image231.png"/></Relationships>
</file>

<file path=ppt/slides/_rels/slide87.xml.rels><?xml version="1.0" encoding="UTF-8" standalone="yes"?>
<Relationships xmlns="http://schemas.openxmlformats.org/package/2006/relationships"><Relationship Id="rId8" Type="http://schemas.openxmlformats.org/officeDocument/2006/relationships/image" Target="../media/image249.png"/><Relationship Id="rId13" Type="http://schemas.openxmlformats.org/officeDocument/2006/relationships/image" Target="../media/image217.png"/><Relationship Id="rId3" Type="http://schemas.openxmlformats.org/officeDocument/2006/relationships/image" Target="../media/image244.png"/><Relationship Id="rId7" Type="http://schemas.openxmlformats.org/officeDocument/2006/relationships/image" Target="../media/image248.png"/><Relationship Id="rId12" Type="http://schemas.openxmlformats.org/officeDocument/2006/relationships/image" Target="../media/image216.png"/><Relationship Id="rId2" Type="http://schemas.openxmlformats.org/officeDocument/2006/relationships/image" Target="../media/image243.png"/><Relationship Id="rId1" Type="http://schemas.openxmlformats.org/officeDocument/2006/relationships/slideLayout" Target="../slideLayouts/slideLayout2.xml"/><Relationship Id="rId6" Type="http://schemas.openxmlformats.org/officeDocument/2006/relationships/image" Target="../media/image247.png"/><Relationship Id="rId11" Type="http://schemas.openxmlformats.org/officeDocument/2006/relationships/image" Target="../media/image215.png"/><Relationship Id="rId5" Type="http://schemas.openxmlformats.org/officeDocument/2006/relationships/image" Target="../media/image246.png"/><Relationship Id="rId15" Type="http://schemas.openxmlformats.org/officeDocument/2006/relationships/image" Target="../media/image1.png"/><Relationship Id="rId10" Type="http://schemas.openxmlformats.org/officeDocument/2006/relationships/image" Target="../media/image2.png"/><Relationship Id="rId4" Type="http://schemas.openxmlformats.org/officeDocument/2006/relationships/image" Target="../media/image245.png"/><Relationship Id="rId9" Type="http://schemas.openxmlformats.org/officeDocument/2006/relationships/image" Target="../media/image250.png"/><Relationship Id="rId14" Type="http://schemas.openxmlformats.org/officeDocument/2006/relationships/image" Target="../media/image25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533428" y="2489869"/>
            <a:ext cx="5125720" cy="1397000"/>
          </a:xfrm>
          <a:prstGeom prst="rect">
            <a:avLst/>
          </a:prstGeom>
        </p:spPr>
        <p:txBody>
          <a:bodyPr vert="horz" wrap="square" lIns="0" tIns="12700" rIns="0" bIns="0" rtlCol="0">
            <a:spAutoFit/>
          </a:bodyPr>
          <a:lstStyle/>
          <a:p>
            <a:pPr marL="12700" algn="ctr">
              <a:lnSpc>
                <a:spcPct val="100000"/>
              </a:lnSpc>
              <a:spcBef>
                <a:spcPts val="100"/>
              </a:spcBef>
            </a:pPr>
            <a:r>
              <a:rPr sz="9000" b="1" dirty="0">
                <a:solidFill>
                  <a:srgbClr val="D1E293"/>
                </a:solidFill>
                <a:latin typeface="Grammarsaurus" pitchFamily="2" charset="0"/>
                <a:cs typeface="Arial Black"/>
              </a:rPr>
              <a:t>Suffix -ic</a:t>
            </a:r>
            <a:endParaRPr sz="9000" b="1" dirty="0">
              <a:latin typeface="Grammarsaurus" pitchFamily="2" charset="0"/>
              <a:cs typeface="Arial Black"/>
            </a:endParaRPr>
          </a:p>
        </p:txBody>
      </p:sp>
      <p:pic>
        <p:nvPicPr>
          <p:cNvPr id="3" name="object 3"/>
          <p:cNvPicPr/>
          <p:nvPr/>
        </p:nvPicPr>
        <p:blipFill>
          <a:blip r:embed="rId2" cstate="print"/>
          <a:stretch>
            <a:fillRect/>
          </a:stretch>
        </p:blipFill>
        <p:spPr>
          <a:xfrm>
            <a:off x="10781788" y="300412"/>
            <a:ext cx="1001344" cy="990600"/>
          </a:xfrm>
          <a:prstGeom prst="rect">
            <a:avLst/>
          </a:prstGeom>
        </p:spPr>
      </p:pic>
      <p:sp>
        <p:nvSpPr>
          <p:cNvPr id="4" name="object 4"/>
          <p:cNvSpPr txBox="1"/>
          <p:nvPr/>
        </p:nvSpPr>
        <p:spPr>
          <a:xfrm>
            <a:off x="11217195" y="845432"/>
            <a:ext cx="142240" cy="83356"/>
          </a:xfrm>
          <a:prstGeom prst="rect">
            <a:avLst/>
          </a:prstGeom>
        </p:spPr>
        <p:txBody>
          <a:bodyPr vert="horz" wrap="square" lIns="0" tIns="13970" rIns="0" bIns="0" rtlCol="0">
            <a:spAutoFit/>
          </a:bodyPr>
          <a:lstStyle/>
          <a:p>
            <a:pPr marL="12700">
              <a:lnSpc>
                <a:spcPct val="100000"/>
              </a:lnSpc>
              <a:spcBef>
                <a:spcPts val="110"/>
              </a:spcBef>
            </a:pPr>
            <a:r>
              <a:rPr sz="450" b="1" dirty="0">
                <a:solidFill>
                  <a:srgbClr val="FFFFFF"/>
                </a:solidFill>
                <a:latin typeface="Grammarsaurus" pitchFamily="2" charset="0"/>
                <a:cs typeface="Arial"/>
              </a:rPr>
              <a:t>with</a:t>
            </a:r>
            <a:endParaRPr sz="450">
              <a:latin typeface="Grammarsaurus" pitchFamily="2" charset="0"/>
              <a:cs typeface="Arial"/>
            </a:endParaRPr>
          </a:p>
        </p:txBody>
      </p:sp>
      <p:sp>
        <p:nvSpPr>
          <p:cNvPr id="5" name="object 5"/>
          <p:cNvSpPr txBox="1">
            <a:spLocks noGrp="1"/>
          </p:cNvSpPr>
          <p:nvPr>
            <p:ph type="ftr" sz="quarter" idx="5"/>
          </p:nvPr>
        </p:nvSpPr>
        <p:spPr>
          <a:xfrm>
            <a:off x="5394888" y="6256888"/>
            <a:ext cx="1708162" cy="203902"/>
          </a:xfrm>
          <a:prstGeom prst="rect">
            <a:avLst/>
          </a:prstGeom>
        </p:spPr>
        <p:txBody>
          <a:bodyPr vert="horz" wrap="square" lIns="0" tIns="0" rIns="0" bIns="0" rtlCol="0">
            <a:spAutoFit/>
          </a:bodyPr>
          <a:lstStyle/>
          <a:p>
            <a:pPr marL="12700">
              <a:lnSpc>
                <a:spcPts val="1580"/>
              </a:lnSpc>
            </a:pPr>
            <a:r>
              <a:rPr sz="1300" dirty="0">
                <a:latin typeface="Grammarsaurus" pitchFamily="2" charset="0"/>
              </a:rPr>
              <a:t>grammarsaurus.co.uk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7178240" y="4492805"/>
            <a:ext cx="981075" cy="934085"/>
          </a:xfrm>
          <a:custGeom>
            <a:avLst/>
            <a:gdLst/>
            <a:ahLst/>
            <a:cxnLst/>
            <a:rect l="l" t="t" r="r" b="b"/>
            <a:pathLst>
              <a:path w="981075" h="934085">
                <a:moveTo>
                  <a:pt x="653770" y="0"/>
                </a:moveTo>
                <a:lnTo>
                  <a:pt x="270852" y="0"/>
                </a:lnTo>
                <a:lnTo>
                  <a:pt x="214301" y="364"/>
                </a:lnTo>
                <a:lnTo>
                  <a:pt x="168697" y="2919"/>
                </a:lnTo>
                <a:lnTo>
                  <a:pt x="130974" y="9853"/>
                </a:lnTo>
                <a:lnTo>
                  <a:pt x="74501" y="36415"/>
                </a:lnTo>
                <a:lnTo>
                  <a:pt x="34370" y="76545"/>
                </a:lnTo>
                <a:lnTo>
                  <a:pt x="7881" y="132946"/>
                </a:lnTo>
                <a:lnTo>
                  <a:pt x="291" y="214374"/>
                </a:lnTo>
                <a:lnTo>
                  <a:pt x="0" y="270852"/>
                </a:lnTo>
                <a:lnTo>
                  <a:pt x="0" y="663105"/>
                </a:lnTo>
                <a:lnTo>
                  <a:pt x="364" y="719656"/>
                </a:lnTo>
                <a:lnTo>
                  <a:pt x="2919" y="765260"/>
                </a:lnTo>
                <a:lnTo>
                  <a:pt x="9853" y="802983"/>
                </a:lnTo>
                <a:lnTo>
                  <a:pt x="36415" y="859456"/>
                </a:lnTo>
                <a:lnTo>
                  <a:pt x="76545" y="899587"/>
                </a:lnTo>
                <a:lnTo>
                  <a:pt x="132946" y="926076"/>
                </a:lnTo>
                <a:lnTo>
                  <a:pt x="214374" y="933666"/>
                </a:lnTo>
                <a:lnTo>
                  <a:pt x="270852" y="933957"/>
                </a:lnTo>
                <a:lnTo>
                  <a:pt x="663105" y="933957"/>
                </a:lnTo>
                <a:lnTo>
                  <a:pt x="719656" y="933593"/>
                </a:lnTo>
                <a:lnTo>
                  <a:pt x="765260" y="931038"/>
                </a:lnTo>
                <a:lnTo>
                  <a:pt x="802983" y="924104"/>
                </a:lnTo>
                <a:lnTo>
                  <a:pt x="859456" y="897543"/>
                </a:lnTo>
                <a:lnTo>
                  <a:pt x="899587" y="857417"/>
                </a:lnTo>
                <a:lnTo>
                  <a:pt x="909684" y="840562"/>
                </a:lnTo>
                <a:lnTo>
                  <a:pt x="270852" y="840562"/>
                </a:lnTo>
                <a:lnTo>
                  <a:pt x="224225" y="840416"/>
                </a:lnTo>
                <a:lnTo>
                  <a:pt x="162498" y="836624"/>
                </a:lnTo>
                <a:lnTo>
                  <a:pt x="120249" y="813709"/>
                </a:lnTo>
                <a:lnTo>
                  <a:pt x="97339" y="771459"/>
                </a:lnTo>
                <a:lnTo>
                  <a:pt x="93541" y="709732"/>
                </a:lnTo>
                <a:lnTo>
                  <a:pt x="93395" y="663105"/>
                </a:lnTo>
                <a:lnTo>
                  <a:pt x="93395" y="270852"/>
                </a:lnTo>
                <a:lnTo>
                  <a:pt x="93541" y="224225"/>
                </a:lnTo>
                <a:lnTo>
                  <a:pt x="97339" y="162498"/>
                </a:lnTo>
                <a:lnTo>
                  <a:pt x="120249" y="120249"/>
                </a:lnTo>
                <a:lnTo>
                  <a:pt x="162498" y="97339"/>
                </a:lnTo>
                <a:lnTo>
                  <a:pt x="224225" y="93541"/>
                </a:lnTo>
                <a:lnTo>
                  <a:pt x="653770" y="93395"/>
                </a:lnTo>
                <a:lnTo>
                  <a:pt x="672886" y="90039"/>
                </a:lnTo>
                <a:lnTo>
                  <a:pt x="687625" y="80552"/>
                </a:lnTo>
                <a:lnTo>
                  <a:pt x="697111" y="65813"/>
                </a:lnTo>
                <a:lnTo>
                  <a:pt x="700467" y="46694"/>
                </a:lnTo>
                <a:lnTo>
                  <a:pt x="697111" y="27582"/>
                </a:lnTo>
                <a:lnTo>
                  <a:pt x="687625" y="12842"/>
                </a:lnTo>
                <a:lnTo>
                  <a:pt x="672886" y="3356"/>
                </a:lnTo>
                <a:lnTo>
                  <a:pt x="653770" y="0"/>
                </a:lnTo>
                <a:close/>
              </a:path>
              <a:path w="981075" h="934085">
                <a:moveTo>
                  <a:pt x="887260" y="420281"/>
                </a:moveTo>
                <a:lnTo>
                  <a:pt x="868144" y="423637"/>
                </a:lnTo>
                <a:lnTo>
                  <a:pt x="853405" y="433123"/>
                </a:lnTo>
                <a:lnTo>
                  <a:pt x="843918" y="447863"/>
                </a:lnTo>
                <a:lnTo>
                  <a:pt x="840562" y="466978"/>
                </a:lnTo>
                <a:lnTo>
                  <a:pt x="840562" y="663105"/>
                </a:lnTo>
                <a:lnTo>
                  <a:pt x="840416" y="709732"/>
                </a:lnTo>
                <a:lnTo>
                  <a:pt x="836618" y="771459"/>
                </a:lnTo>
                <a:lnTo>
                  <a:pt x="813708" y="813709"/>
                </a:lnTo>
                <a:lnTo>
                  <a:pt x="771459" y="836624"/>
                </a:lnTo>
                <a:lnTo>
                  <a:pt x="709732" y="840416"/>
                </a:lnTo>
                <a:lnTo>
                  <a:pt x="663105" y="840562"/>
                </a:lnTo>
                <a:lnTo>
                  <a:pt x="909684" y="840562"/>
                </a:lnTo>
                <a:lnTo>
                  <a:pt x="926076" y="801016"/>
                </a:lnTo>
                <a:lnTo>
                  <a:pt x="933662" y="719656"/>
                </a:lnTo>
                <a:lnTo>
                  <a:pt x="933957" y="663105"/>
                </a:lnTo>
                <a:lnTo>
                  <a:pt x="933957" y="466978"/>
                </a:lnTo>
                <a:lnTo>
                  <a:pt x="930601" y="447863"/>
                </a:lnTo>
                <a:lnTo>
                  <a:pt x="921115" y="433123"/>
                </a:lnTo>
                <a:lnTo>
                  <a:pt x="906375" y="423637"/>
                </a:lnTo>
                <a:lnTo>
                  <a:pt x="887260" y="420281"/>
                </a:lnTo>
                <a:close/>
              </a:path>
              <a:path w="981075" h="934085">
                <a:moveTo>
                  <a:pt x="326885" y="373580"/>
                </a:moveTo>
                <a:lnTo>
                  <a:pt x="309665" y="377082"/>
                </a:lnTo>
                <a:lnTo>
                  <a:pt x="294195" y="387591"/>
                </a:lnTo>
                <a:lnTo>
                  <a:pt x="283687" y="403061"/>
                </a:lnTo>
                <a:lnTo>
                  <a:pt x="280184" y="420281"/>
                </a:lnTo>
                <a:lnTo>
                  <a:pt x="283687" y="437501"/>
                </a:lnTo>
                <a:lnTo>
                  <a:pt x="434289" y="593064"/>
                </a:lnTo>
                <a:lnTo>
                  <a:pt x="466978" y="607072"/>
                </a:lnTo>
                <a:lnTo>
                  <a:pt x="476683" y="606196"/>
                </a:lnTo>
                <a:lnTo>
                  <a:pt x="485076" y="603569"/>
                </a:lnTo>
                <a:lnTo>
                  <a:pt x="492592" y="599191"/>
                </a:lnTo>
                <a:lnTo>
                  <a:pt x="499668" y="593064"/>
                </a:lnTo>
                <a:lnTo>
                  <a:pt x="597738" y="494995"/>
                </a:lnTo>
                <a:lnTo>
                  <a:pt x="466978" y="494995"/>
                </a:lnTo>
                <a:lnTo>
                  <a:pt x="359575" y="387591"/>
                </a:lnTo>
                <a:lnTo>
                  <a:pt x="344105" y="377082"/>
                </a:lnTo>
                <a:lnTo>
                  <a:pt x="326885" y="373580"/>
                </a:lnTo>
                <a:close/>
              </a:path>
              <a:path w="981075" h="934085">
                <a:moveTo>
                  <a:pt x="933957" y="46694"/>
                </a:moveTo>
                <a:lnTo>
                  <a:pt x="916737" y="50197"/>
                </a:lnTo>
                <a:lnTo>
                  <a:pt x="901268" y="60705"/>
                </a:lnTo>
                <a:lnTo>
                  <a:pt x="466978" y="494995"/>
                </a:lnTo>
                <a:lnTo>
                  <a:pt x="597738" y="494995"/>
                </a:lnTo>
                <a:lnTo>
                  <a:pt x="966647" y="126085"/>
                </a:lnTo>
                <a:lnTo>
                  <a:pt x="977156" y="110615"/>
                </a:lnTo>
                <a:lnTo>
                  <a:pt x="980659" y="93395"/>
                </a:lnTo>
                <a:lnTo>
                  <a:pt x="977156" y="76175"/>
                </a:lnTo>
                <a:lnTo>
                  <a:pt x="966647" y="60705"/>
                </a:lnTo>
                <a:lnTo>
                  <a:pt x="951178" y="50197"/>
                </a:lnTo>
                <a:lnTo>
                  <a:pt x="933957" y="46694"/>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Grammarsaurus" pitchFamily="2" charset="0"/>
              <a:ea typeface="+mn-ea"/>
              <a:cs typeface="+mn-cs"/>
            </a:endParaRPr>
          </a:p>
        </p:txBody>
      </p:sp>
      <p:sp>
        <p:nvSpPr>
          <p:cNvPr id="3" name="object 3"/>
          <p:cNvSpPr/>
          <p:nvPr/>
        </p:nvSpPr>
        <p:spPr>
          <a:xfrm>
            <a:off x="1685767" y="5005505"/>
            <a:ext cx="1123950" cy="1075055"/>
          </a:xfrm>
          <a:custGeom>
            <a:avLst/>
            <a:gdLst/>
            <a:ahLst/>
            <a:cxnLst/>
            <a:rect l="l" t="t" r="r" b="b"/>
            <a:pathLst>
              <a:path w="1123950" h="1075054">
                <a:moveTo>
                  <a:pt x="385977" y="232928"/>
                </a:moveTo>
                <a:lnTo>
                  <a:pt x="327589" y="241481"/>
                </a:lnTo>
                <a:lnTo>
                  <a:pt x="208069" y="326373"/>
                </a:lnTo>
                <a:lnTo>
                  <a:pt x="165903" y="365470"/>
                </a:lnTo>
                <a:lnTo>
                  <a:pt x="132872" y="412530"/>
                </a:lnTo>
                <a:lnTo>
                  <a:pt x="13124" y="627833"/>
                </a:lnTo>
                <a:lnTo>
                  <a:pt x="0" y="669027"/>
                </a:lnTo>
                <a:lnTo>
                  <a:pt x="3397" y="710859"/>
                </a:lnTo>
                <a:lnTo>
                  <a:pt x="21980" y="748491"/>
                </a:lnTo>
                <a:lnTo>
                  <a:pt x="54412" y="777084"/>
                </a:lnTo>
                <a:lnTo>
                  <a:pt x="96792" y="791193"/>
                </a:lnTo>
                <a:lnTo>
                  <a:pt x="80040" y="820200"/>
                </a:lnTo>
                <a:lnTo>
                  <a:pt x="78821" y="823350"/>
                </a:lnTo>
                <a:lnTo>
                  <a:pt x="31780" y="1035033"/>
                </a:lnTo>
                <a:lnTo>
                  <a:pt x="31157" y="1045450"/>
                </a:lnTo>
                <a:lnTo>
                  <a:pt x="33731" y="1055315"/>
                </a:lnTo>
                <a:lnTo>
                  <a:pt x="39194" y="1063923"/>
                </a:lnTo>
                <a:lnTo>
                  <a:pt x="47236" y="1070568"/>
                </a:lnTo>
                <a:lnTo>
                  <a:pt x="56927" y="1074359"/>
                </a:lnTo>
                <a:lnTo>
                  <a:pt x="67102" y="1074953"/>
                </a:lnTo>
                <a:lnTo>
                  <a:pt x="76986" y="1072407"/>
                </a:lnTo>
                <a:lnTo>
                  <a:pt x="85806" y="1066783"/>
                </a:lnTo>
                <a:lnTo>
                  <a:pt x="202837" y="962783"/>
                </a:lnTo>
                <a:lnTo>
                  <a:pt x="548672" y="962783"/>
                </a:lnTo>
                <a:lnTo>
                  <a:pt x="552445" y="957583"/>
                </a:lnTo>
                <a:lnTo>
                  <a:pt x="553185" y="954680"/>
                </a:lnTo>
                <a:lnTo>
                  <a:pt x="299471" y="954680"/>
                </a:lnTo>
                <a:lnTo>
                  <a:pt x="282526" y="951276"/>
                </a:lnTo>
                <a:lnTo>
                  <a:pt x="280495" y="949918"/>
                </a:lnTo>
                <a:lnTo>
                  <a:pt x="118166" y="949918"/>
                </a:lnTo>
                <a:lnTo>
                  <a:pt x="141292" y="845854"/>
                </a:lnTo>
                <a:lnTo>
                  <a:pt x="143616" y="841828"/>
                </a:lnTo>
                <a:lnTo>
                  <a:pt x="556703" y="841828"/>
                </a:lnTo>
                <a:lnTo>
                  <a:pt x="551629" y="839317"/>
                </a:lnTo>
                <a:lnTo>
                  <a:pt x="537202" y="831790"/>
                </a:lnTo>
                <a:lnTo>
                  <a:pt x="522576" y="825266"/>
                </a:lnTo>
                <a:lnTo>
                  <a:pt x="511231" y="822956"/>
                </a:lnTo>
                <a:lnTo>
                  <a:pt x="233596" y="822956"/>
                </a:lnTo>
                <a:lnTo>
                  <a:pt x="216524" y="819502"/>
                </a:lnTo>
                <a:lnTo>
                  <a:pt x="202567" y="810086"/>
                </a:lnTo>
                <a:lnTo>
                  <a:pt x="193148" y="796129"/>
                </a:lnTo>
                <a:lnTo>
                  <a:pt x="189692" y="779052"/>
                </a:lnTo>
                <a:lnTo>
                  <a:pt x="193148" y="761980"/>
                </a:lnTo>
                <a:lnTo>
                  <a:pt x="202567" y="748023"/>
                </a:lnTo>
                <a:lnTo>
                  <a:pt x="216524" y="738604"/>
                </a:lnTo>
                <a:lnTo>
                  <a:pt x="233596" y="735148"/>
                </a:lnTo>
                <a:lnTo>
                  <a:pt x="522292" y="735148"/>
                </a:lnTo>
                <a:lnTo>
                  <a:pt x="529227" y="732837"/>
                </a:lnTo>
                <a:lnTo>
                  <a:pt x="538990" y="725515"/>
                </a:lnTo>
                <a:lnTo>
                  <a:pt x="116734" y="725515"/>
                </a:lnTo>
                <a:lnTo>
                  <a:pt x="101806" y="725362"/>
                </a:lnTo>
                <a:lnTo>
                  <a:pt x="87343" y="720048"/>
                </a:lnTo>
                <a:lnTo>
                  <a:pt x="74265" y="708515"/>
                </a:lnTo>
                <a:lnTo>
                  <a:pt x="66769" y="693335"/>
                </a:lnTo>
                <a:lnTo>
                  <a:pt x="65397" y="676462"/>
                </a:lnTo>
                <a:lnTo>
                  <a:pt x="70693" y="659850"/>
                </a:lnTo>
                <a:lnTo>
                  <a:pt x="190441" y="444547"/>
                </a:lnTo>
                <a:lnTo>
                  <a:pt x="215549" y="408772"/>
                </a:lnTo>
                <a:lnTo>
                  <a:pt x="247591" y="379066"/>
                </a:lnTo>
                <a:lnTo>
                  <a:pt x="340835" y="309139"/>
                </a:lnTo>
                <a:lnTo>
                  <a:pt x="370581" y="298277"/>
                </a:lnTo>
                <a:lnTo>
                  <a:pt x="457492" y="298277"/>
                </a:lnTo>
                <a:lnTo>
                  <a:pt x="491343" y="239658"/>
                </a:lnTo>
                <a:lnTo>
                  <a:pt x="415282" y="239658"/>
                </a:lnTo>
                <a:lnTo>
                  <a:pt x="385977" y="232928"/>
                </a:lnTo>
                <a:close/>
              </a:path>
              <a:path w="1123950" h="1075054">
                <a:moveTo>
                  <a:pt x="548672" y="962783"/>
                </a:moveTo>
                <a:lnTo>
                  <a:pt x="202837" y="962783"/>
                </a:lnTo>
                <a:lnTo>
                  <a:pt x="219904" y="986301"/>
                </a:lnTo>
                <a:lnTo>
                  <a:pt x="242478" y="1004545"/>
                </a:lnTo>
                <a:lnTo>
                  <a:pt x="269393" y="1016349"/>
                </a:lnTo>
                <a:lnTo>
                  <a:pt x="299484" y="1020543"/>
                </a:lnTo>
                <a:lnTo>
                  <a:pt x="321315" y="1018359"/>
                </a:lnTo>
                <a:lnTo>
                  <a:pt x="341684" y="1012097"/>
                </a:lnTo>
                <a:lnTo>
                  <a:pt x="360164" y="1002187"/>
                </a:lnTo>
                <a:lnTo>
                  <a:pt x="376331" y="989059"/>
                </a:lnTo>
                <a:lnTo>
                  <a:pt x="529609" y="989059"/>
                </a:lnTo>
                <a:lnTo>
                  <a:pt x="548672" y="962783"/>
                </a:lnTo>
                <a:close/>
              </a:path>
              <a:path w="1123950" h="1075054">
                <a:moveTo>
                  <a:pt x="529609" y="989059"/>
                </a:moveTo>
                <a:lnTo>
                  <a:pt x="376331" y="989059"/>
                </a:lnTo>
                <a:lnTo>
                  <a:pt x="392491" y="1002187"/>
                </a:lnTo>
                <a:lnTo>
                  <a:pt x="410967" y="1012097"/>
                </a:lnTo>
                <a:lnTo>
                  <a:pt x="431335" y="1018359"/>
                </a:lnTo>
                <a:lnTo>
                  <a:pt x="453166" y="1020543"/>
                </a:lnTo>
                <a:lnTo>
                  <a:pt x="494459" y="1012481"/>
                </a:lnTo>
                <a:lnTo>
                  <a:pt x="528615" y="990429"/>
                </a:lnTo>
                <a:lnTo>
                  <a:pt x="529609" y="989059"/>
                </a:lnTo>
                <a:close/>
              </a:path>
              <a:path w="1123950" h="1075054">
                <a:moveTo>
                  <a:pt x="1123345" y="924010"/>
                </a:moveTo>
                <a:lnTo>
                  <a:pt x="921352" y="924010"/>
                </a:lnTo>
                <a:lnTo>
                  <a:pt x="921352" y="932405"/>
                </a:lnTo>
                <a:lnTo>
                  <a:pt x="923940" y="945222"/>
                </a:lnTo>
                <a:lnTo>
                  <a:pt x="930997" y="955690"/>
                </a:lnTo>
                <a:lnTo>
                  <a:pt x="941465" y="962748"/>
                </a:lnTo>
                <a:lnTo>
                  <a:pt x="954283" y="965336"/>
                </a:lnTo>
                <a:lnTo>
                  <a:pt x="1090414" y="965336"/>
                </a:lnTo>
                <a:lnTo>
                  <a:pt x="1103232" y="962748"/>
                </a:lnTo>
                <a:lnTo>
                  <a:pt x="1113700" y="955690"/>
                </a:lnTo>
                <a:lnTo>
                  <a:pt x="1120757" y="945222"/>
                </a:lnTo>
                <a:lnTo>
                  <a:pt x="1123345" y="932405"/>
                </a:lnTo>
                <a:lnTo>
                  <a:pt x="1123345" y="924010"/>
                </a:lnTo>
                <a:close/>
              </a:path>
              <a:path w="1123950" h="1075054">
                <a:moveTo>
                  <a:pt x="409250" y="888818"/>
                </a:moveTo>
                <a:lnTo>
                  <a:pt x="343387" y="888818"/>
                </a:lnTo>
                <a:lnTo>
                  <a:pt x="343274" y="911335"/>
                </a:lnTo>
                <a:lnTo>
                  <a:pt x="339931" y="927848"/>
                </a:lnTo>
                <a:lnTo>
                  <a:pt x="330511" y="941806"/>
                </a:lnTo>
                <a:lnTo>
                  <a:pt x="316550" y="951224"/>
                </a:lnTo>
                <a:lnTo>
                  <a:pt x="299471" y="954680"/>
                </a:lnTo>
                <a:lnTo>
                  <a:pt x="453166" y="954680"/>
                </a:lnTo>
                <a:lnTo>
                  <a:pt x="436087" y="951224"/>
                </a:lnTo>
                <a:lnTo>
                  <a:pt x="422126" y="941806"/>
                </a:lnTo>
                <a:lnTo>
                  <a:pt x="412706" y="927848"/>
                </a:lnTo>
                <a:lnTo>
                  <a:pt x="409363" y="911335"/>
                </a:lnTo>
                <a:lnTo>
                  <a:pt x="409250" y="888818"/>
                </a:lnTo>
                <a:close/>
              </a:path>
              <a:path w="1123950" h="1075054">
                <a:moveTo>
                  <a:pt x="723748" y="347849"/>
                </a:moveTo>
                <a:lnTo>
                  <a:pt x="580992" y="347849"/>
                </a:lnTo>
                <a:lnTo>
                  <a:pt x="858944" y="492388"/>
                </a:lnTo>
                <a:lnTo>
                  <a:pt x="864151" y="493658"/>
                </a:lnTo>
                <a:lnTo>
                  <a:pt x="921352" y="493658"/>
                </a:lnTo>
                <a:lnTo>
                  <a:pt x="921352" y="853106"/>
                </a:lnTo>
                <a:lnTo>
                  <a:pt x="880459" y="868426"/>
                </a:lnTo>
                <a:lnTo>
                  <a:pt x="837643" y="879620"/>
                </a:lnTo>
                <a:lnTo>
                  <a:pt x="793736" y="886485"/>
                </a:lnTo>
                <a:lnTo>
                  <a:pt x="749572" y="888818"/>
                </a:lnTo>
                <a:lnTo>
                  <a:pt x="497083" y="888818"/>
                </a:lnTo>
                <a:lnTo>
                  <a:pt x="496970" y="911335"/>
                </a:lnTo>
                <a:lnTo>
                  <a:pt x="493627" y="927848"/>
                </a:lnTo>
                <a:lnTo>
                  <a:pt x="484207" y="941806"/>
                </a:lnTo>
                <a:lnTo>
                  <a:pt x="470246" y="951224"/>
                </a:lnTo>
                <a:lnTo>
                  <a:pt x="453166" y="954680"/>
                </a:lnTo>
                <a:lnTo>
                  <a:pt x="553185" y="954680"/>
                </a:lnTo>
                <a:lnTo>
                  <a:pt x="562755" y="917139"/>
                </a:lnTo>
                <a:lnTo>
                  <a:pt x="1123345" y="917139"/>
                </a:lnTo>
                <a:lnTo>
                  <a:pt x="1123345" y="899473"/>
                </a:lnTo>
                <a:lnTo>
                  <a:pt x="987214" y="899473"/>
                </a:lnTo>
                <a:lnTo>
                  <a:pt x="987214" y="438463"/>
                </a:lnTo>
                <a:lnTo>
                  <a:pt x="1123345" y="438463"/>
                </a:lnTo>
                <a:lnTo>
                  <a:pt x="1123345" y="427795"/>
                </a:lnTo>
                <a:lnTo>
                  <a:pt x="877499" y="427795"/>
                </a:lnTo>
                <a:lnTo>
                  <a:pt x="723748" y="347849"/>
                </a:lnTo>
                <a:close/>
              </a:path>
              <a:path w="1123950" h="1075054">
                <a:moveTo>
                  <a:pt x="1123345" y="917139"/>
                </a:moveTo>
                <a:lnTo>
                  <a:pt x="562755" y="917139"/>
                </a:lnTo>
                <a:lnTo>
                  <a:pt x="607847" y="933383"/>
                </a:lnTo>
                <a:lnTo>
                  <a:pt x="654325" y="945135"/>
                </a:lnTo>
                <a:lnTo>
                  <a:pt x="701722" y="952274"/>
                </a:lnTo>
                <a:lnTo>
                  <a:pt x="749572" y="954680"/>
                </a:lnTo>
                <a:lnTo>
                  <a:pt x="793257" y="952688"/>
                </a:lnTo>
                <a:lnTo>
                  <a:pt x="836852" y="946813"/>
                </a:lnTo>
                <a:lnTo>
                  <a:pt x="879752" y="937203"/>
                </a:lnTo>
                <a:lnTo>
                  <a:pt x="921352" y="924010"/>
                </a:lnTo>
                <a:lnTo>
                  <a:pt x="1123345" y="924010"/>
                </a:lnTo>
                <a:lnTo>
                  <a:pt x="1123345" y="917139"/>
                </a:lnTo>
                <a:close/>
              </a:path>
              <a:path w="1123950" h="1075054">
                <a:moveTo>
                  <a:pt x="556703" y="841828"/>
                </a:moveTo>
                <a:lnTo>
                  <a:pt x="143616" y="841828"/>
                </a:lnTo>
                <a:lnTo>
                  <a:pt x="154004" y="854543"/>
                </a:lnTo>
                <a:lnTo>
                  <a:pt x="166149" y="865572"/>
                </a:lnTo>
                <a:lnTo>
                  <a:pt x="179842" y="874709"/>
                </a:lnTo>
                <a:lnTo>
                  <a:pt x="194874" y="881744"/>
                </a:lnTo>
                <a:lnTo>
                  <a:pt x="118166" y="949918"/>
                </a:lnTo>
                <a:lnTo>
                  <a:pt x="280495" y="949918"/>
                </a:lnTo>
                <a:lnTo>
                  <a:pt x="268640" y="941990"/>
                </a:lnTo>
                <a:lnTo>
                  <a:pt x="259200" y="928213"/>
                </a:lnTo>
                <a:lnTo>
                  <a:pt x="255592" y="911335"/>
                </a:lnTo>
                <a:lnTo>
                  <a:pt x="268597" y="888818"/>
                </a:lnTo>
                <a:lnTo>
                  <a:pt x="749572" y="888818"/>
                </a:lnTo>
                <a:lnTo>
                  <a:pt x="701182" y="885979"/>
                </a:lnTo>
                <a:lnTo>
                  <a:pt x="653415" y="877566"/>
                </a:lnTo>
                <a:lnTo>
                  <a:pt x="606927" y="863733"/>
                </a:lnTo>
                <a:lnTo>
                  <a:pt x="562374" y="844635"/>
                </a:lnTo>
                <a:lnTo>
                  <a:pt x="556703" y="841828"/>
                </a:lnTo>
                <a:close/>
              </a:path>
              <a:path w="1123950" h="1075054">
                <a:moveTo>
                  <a:pt x="1123345" y="438463"/>
                </a:moveTo>
                <a:lnTo>
                  <a:pt x="1057470" y="438463"/>
                </a:lnTo>
                <a:lnTo>
                  <a:pt x="1057470" y="899473"/>
                </a:lnTo>
                <a:lnTo>
                  <a:pt x="1123345" y="899473"/>
                </a:lnTo>
                <a:lnTo>
                  <a:pt x="1123345" y="438463"/>
                </a:lnTo>
                <a:close/>
              </a:path>
              <a:path w="1123950" h="1075054">
                <a:moveTo>
                  <a:pt x="457492" y="298277"/>
                </a:moveTo>
                <a:lnTo>
                  <a:pt x="370581" y="298277"/>
                </a:lnTo>
                <a:lnTo>
                  <a:pt x="381195" y="298687"/>
                </a:lnTo>
                <a:lnTo>
                  <a:pt x="142943" y="711285"/>
                </a:lnTo>
                <a:lnTo>
                  <a:pt x="130866" y="720744"/>
                </a:lnTo>
                <a:lnTo>
                  <a:pt x="116734" y="725515"/>
                </a:lnTo>
                <a:lnTo>
                  <a:pt x="538990" y="725515"/>
                </a:lnTo>
                <a:lnTo>
                  <a:pt x="613976" y="669286"/>
                </a:lnTo>
                <a:lnTo>
                  <a:pt x="243248" y="669286"/>
                </a:lnTo>
                <a:lnTo>
                  <a:pt x="457492" y="298277"/>
                </a:lnTo>
                <a:close/>
              </a:path>
              <a:path w="1123950" h="1075054">
                <a:moveTo>
                  <a:pt x="669641" y="194331"/>
                </a:moveTo>
                <a:lnTo>
                  <a:pt x="517517" y="194331"/>
                </a:lnTo>
                <a:lnTo>
                  <a:pt x="574566" y="227262"/>
                </a:lnTo>
                <a:lnTo>
                  <a:pt x="319308" y="669286"/>
                </a:lnTo>
                <a:lnTo>
                  <a:pt x="395369" y="669286"/>
                </a:lnTo>
                <a:lnTo>
                  <a:pt x="580992" y="347849"/>
                </a:lnTo>
                <a:lnTo>
                  <a:pt x="723748" y="347849"/>
                </a:lnTo>
                <a:lnTo>
                  <a:pt x="613961" y="290762"/>
                </a:lnTo>
                <a:lnTo>
                  <a:pt x="669641" y="194331"/>
                </a:lnTo>
                <a:close/>
              </a:path>
              <a:path w="1123950" h="1075054">
                <a:moveTo>
                  <a:pt x="607644" y="603762"/>
                </a:moveTo>
                <a:lnTo>
                  <a:pt x="595036" y="604396"/>
                </a:lnTo>
                <a:lnTo>
                  <a:pt x="583227" y="610015"/>
                </a:lnTo>
                <a:lnTo>
                  <a:pt x="504182" y="669286"/>
                </a:lnTo>
                <a:lnTo>
                  <a:pt x="613976" y="669286"/>
                </a:lnTo>
                <a:lnTo>
                  <a:pt x="622749" y="662707"/>
                </a:lnTo>
                <a:lnTo>
                  <a:pt x="631448" y="652941"/>
                </a:lnTo>
                <a:lnTo>
                  <a:pt x="635587" y="641014"/>
                </a:lnTo>
                <a:lnTo>
                  <a:pt x="634953" y="628408"/>
                </a:lnTo>
                <a:lnTo>
                  <a:pt x="629328" y="616606"/>
                </a:lnTo>
                <a:lnTo>
                  <a:pt x="619569" y="607902"/>
                </a:lnTo>
                <a:lnTo>
                  <a:pt x="607644" y="603762"/>
                </a:lnTo>
                <a:close/>
              </a:path>
              <a:path w="1123950" h="1075054">
                <a:moveTo>
                  <a:pt x="1090414" y="372601"/>
                </a:moveTo>
                <a:lnTo>
                  <a:pt x="954283" y="372601"/>
                </a:lnTo>
                <a:lnTo>
                  <a:pt x="941465" y="375189"/>
                </a:lnTo>
                <a:lnTo>
                  <a:pt x="930997" y="382247"/>
                </a:lnTo>
                <a:lnTo>
                  <a:pt x="923940" y="392714"/>
                </a:lnTo>
                <a:lnTo>
                  <a:pt x="921352" y="405532"/>
                </a:lnTo>
                <a:lnTo>
                  <a:pt x="921352" y="427795"/>
                </a:lnTo>
                <a:lnTo>
                  <a:pt x="1123345" y="427795"/>
                </a:lnTo>
                <a:lnTo>
                  <a:pt x="1123345" y="405532"/>
                </a:lnTo>
                <a:lnTo>
                  <a:pt x="1120757" y="392714"/>
                </a:lnTo>
                <a:lnTo>
                  <a:pt x="1113700" y="382247"/>
                </a:lnTo>
                <a:lnTo>
                  <a:pt x="1103232" y="375189"/>
                </a:lnTo>
                <a:lnTo>
                  <a:pt x="1090414" y="372601"/>
                </a:lnTo>
                <a:close/>
              </a:path>
              <a:path w="1123950" h="1075054">
                <a:moveTo>
                  <a:pt x="607895" y="0"/>
                </a:moveTo>
                <a:lnTo>
                  <a:pt x="578495" y="2066"/>
                </a:lnTo>
                <a:lnTo>
                  <a:pt x="552007" y="14982"/>
                </a:lnTo>
                <a:lnTo>
                  <a:pt x="531830" y="37829"/>
                </a:lnTo>
                <a:lnTo>
                  <a:pt x="415282" y="239658"/>
                </a:lnTo>
                <a:lnTo>
                  <a:pt x="491343" y="239658"/>
                </a:lnTo>
                <a:lnTo>
                  <a:pt x="517517" y="194331"/>
                </a:lnTo>
                <a:lnTo>
                  <a:pt x="669641" y="194331"/>
                </a:lnTo>
                <a:lnTo>
                  <a:pt x="683559" y="170227"/>
                </a:lnTo>
                <a:lnTo>
                  <a:pt x="607497" y="170227"/>
                </a:lnTo>
                <a:lnTo>
                  <a:pt x="550448" y="137296"/>
                </a:lnTo>
                <a:lnTo>
                  <a:pt x="591901" y="65515"/>
                </a:lnTo>
                <a:lnTo>
                  <a:pt x="598632" y="63712"/>
                </a:lnTo>
                <a:lnTo>
                  <a:pt x="705073" y="63712"/>
                </a:lnTo>
                <a:lnTo>
                  <a:pt x="697416" y="51394"/>
                </a:lnTo>
                <a:lnTo>
                  <a:pt x="687182" y="40487"/>
                </a:lnTo>
                <a:lnTo>
                  <a:pt x="674832" y="31657"/>
                </a:lnTo>
                <a:lnTo>
                  <a:pt x="636808" y="9699"/>
                </a:lnTo>
                <a:lnTo>
                  <a:pt x="607895" y="0"/>
                </a:lnTo>
                <a:close/>
              </a:path>
              <a:path w="1123950" h="1075054">
                <a:moveTo>
                  <a:pt x="705073" y="63712"/>
                </a:moveTo>
                <a:lnTo>
                  <a:pt x="598632" y="63712"/>
                </a:lnTo>
                <a:lnTo>
                  <a:pt x="646956" y="91614"/>
                </a:lnTo>
                <a:lnTo>
                  <a:pt x="649153" y="98205"/>
                </a:lnTo>
                <a:lnTo>
                  <a:pt x="645927" y="103679"/>
                </a:lnTo>
                <a:lnTo>
                  <a:pt x="607497" y="170227"/>
                </a:lnTo>
                <a:lnTo>
                  <a:pt x="683559" y="170227"/>
                </a:lnTo>
                <a:lnTo>
                  <a:pt x="702963" y="136623"/>
                </a:lnTo>
                <a:lnTo>
                  <a:pt x="709244" y="122797"/>
                </a:lnTo>
                <a:lnTo>
                  <a:pt x="712648" y="108230"/>
                </a:lnTo>
                <a:lnTo>
                  <a:pt x="713130" y="93280"/>
                </a:lnTo>
                <a:lnTo>
                  <a:pt x="710646" y="78304"/>
                </a:lnTo>
                <a:lnTo>
                  <a:pt x="705311" y="64095"/>
                </a:lnTo>
                <a:lnTo>
                  <a:pt x="705073" y="63712"/>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Grammarsaurus" pitchFamily="2" charset="0"/>
              <a:ea typeface="+mn-ea"/>
              <a:cs typeface="+mn-cs"/>
            </a:endParaRPr>
          </a:p>
        </p:txBody>
      </p:sp>
      <p:grpSp>
        <p:nvGrpSpPr>
          <p:cNvPr id="4" name="object 4"/>
          <p:cNvGrpSpPr/>
          <p:nvPr/>
        </p:nvGrpSpPr>
        <p:grpSpPr>
          <a:xfrm>
            <a:off x="1685117" y="777394"/>
            <a:ext cx="1124585" cy="1124585"/>
            <a:chOff x="1685117" y="777394"/>
            <a:chExt cx="1124585" cy="1124585"/>
          </a:xfrm>
        </p:grpSpPr>
        <p:sp>
          <p:nvSpPr>
            <p:cNvPr id="5" name="object 5"/>
            <p:cNvSpPr/>
            <p:nvPr/>
          </p:nvSpPr>
          <p:spPr>
            <a:xfrm>
              <a:off x="1685112" y="777404"/>
              <a:ext cx="1124585" cy="1124585"/>
            </a:xfrm>
            <a:custGeom>
              <a:avLst/>
              <a:gdLst/>
              <a:ahLst/>
              <a:cxnLst/>
              <a:rect l="l" t="t" r="r" b="b"/>
              <a:pathLst>
                <a:path w="1124585" h="1124585">
                  <a:moveTo>
                    <a:pt x="722236" y="428053"/>
                  </a:moveTo>
                  <a:lnTo>
                    <a:pt x="692632" y="374129"/>
                  </a:lnTo>
                  <a:lnTo>
                    <a:pt x="665797" y="339763"/>
                  </a:lnTo>
                  <a:lnTo>
                    <a:pt x="650024" y="322427"/>
                  </a:lnTo>
                  <a:lnTo>
                    <a:pt x="650024" y="428104"/>
                  </a:lnTo>
                  <a:lnTo>
                    <a:pt x="622376" y="465416"/>
                  </a:lnTo>
                  <a:lnTo>
                    <a:pt x="589495" y="502932"/>
                  </a:lnTo>
                  <a:lnTo>
                    <a:pt x="552386" y="537540"/>
                  </a:lnTo>
                  <a:lnTo>
                    <a:pt x="512076" y="566115"/>
                  </a:lnTo>
                  <a:lnTo>
                    <a:pt x="469569" y="585546"/>
                  </a:lnTo>
                  <a:lnTo>
                    <a:pt x="425881" y="592721"/>
                  </a:lnTo>
                  <a:lnTo>
                    <a:pt x="376021" y="583641"/>
                  </a:lnTo>
                  <a:lnTo>
                    <a:pt x="329311" y="560031"/>
                  </a:lnTo>
                  <a:lnTo>
                    <a:pt x="287134" y="527265"/>
                  </a:lnTo>
                  <a:lnTo>
                    <a:pt x="250875" y="490753"/>
                  </a:lnTo>
                  <a:lnTo>
                    <a:pt x="221945" y="455879"/>
                  </a:lnTo>
                  <a:lnTo>
                    <a:pt x="201726" y="428053"/>
                  </a:lnTo>
                  <a:lnTo>
                    <a:pt x="229374" y="390728"/>
                  </a:lnTo>
                  <a:lnTo>
                    <a:pt x="262267" y="353212"/>
                  </a:lnTo>
                  <a:lnTo>
                    <a:pt x="299364" y="318604"/>
                  </a:lnTo>
                  <a:lnTo>
                    <a:pt x="339674" y="290017"/>
                  </a:lnTo>
                  <a:lnTo>
                    <a:pt x="382181" y="270586"/>
                  </a:lnTo>
                  <a:lnTo>
                    <a:pt x="425881" y="263423"/>
                  </a:lnTo>
                  <a:lnTo>
                    <a:pt x="475716" y="272491"/>
                  </a:lnTo>
                  <a:lnTo>
                    <a:pt x="522427" y="296100"/>
                  </a:lnTo>
                  <a:lnTo>
                    <a:pt x="564603" y="328866"/>
                  </a:lnTo>
                  <a:lnTo>
                    <a:pt x="600862" y="365379"/>
                  </a:lnTo>
                  <a:lnTo>
                    <a:pt x="629793" y="400253"/>
                  </a:lnTo>
                  <a:lnTo>
                    <a:pt x="650024" y="428104"/>
                  </a:lnTo>
                  <a:lnTo>
                    <a:pt x="650024" y="322427"/>
                  </a:lnTo>
                  <a:lnTo>
                    <a:pt x="630643" y="301104"/>
                  </a:lnTo>
                  <a:lnTo>
                    <a:pt x="588746" y="263423"/>
                  </a:lnTo>
                  <a:lnTo>
                    <a:pt x="588137" y="262864"/>
                  </a:lnTo>
                  <a:lnTo>
                    <a:pt x="539203" y="229717"/>
                  </a:lnTo>
                  <a:lnTo>
                    <a:pt x="484797" y="206387"/>
                  </a:lnTo>
                  <a:lnTo>
                    <a:pt x="425881" y="197573"/>
                  </a:lnTo>
                  <a:lnTo>
                    <a:pt x="366953" y="206387"/>
                  </a:lnTo>
                  <a:lnTo>
                    <a:pt x="312547" y="229717"/>
                  </a:lnTo>
                  <a:lnTo>
                    <a:pt x="263613" y="262864"/>
                  </a:lnTo>
                  <a:lnTo>
                    <a:pt x="221107" y="301104"/>
                  </a:lnTo>
                  <a:lnTo>
                    <a:pt x="185953" y="339763"/>
                  </a:lnTo>
                  <a:lnTo>
                    <a:pt x="159118" y="374129"/>
                  </a:lnTo>
                  <a:lnTo>
                    <a:pt x="134175" y="411200"/>
                  </a:lnTo>
                  <a:lnTo>
                    <a:pt x="129514" y="428104"/>
                  </a:lnTo>
                  <a:lnTo>
                    <a:pt x="130670" y="436740"/>
                  </a:lnTo>
                  <a:lnTo>
                    <a:pt x="159118" y="482003"/>
                  </a:lnTo>
                  <a:lnTo>
                    <a:pt x="185953" y="516369"/>
                  </a:lnTo>
                  <a:lnTo>
                    <a:pt x="221107" y="555028"/>
                  </a:lnTo>
                  <a:lnTo>
                    <a:pt x="263613" y="593267"/>
                  </a:lnTo>
                  <a:lnTo>
                    <a:pt x="312547" y="626414"/>
                  </a:lnTo>
                  <a:lnTo>
                    <a:pt x="366953" y="649744"/>
                  </a:lnTo>
                  <a:lnTo>
                    <a:pt x="425881" y="658571"/>
                  </a:lnTo>
                  <a:lnTo>
                    <a:pt x="484797" y="649744"/>
                  </a:lnTo>
                  <a:lnTo>
                    <a:pt x="539203" y="626414"/>
                  </a:lnTo>
                  <a:lnTo>
                    <a:pt x="588137" y="593267"/>
                  </a:lnTo>
                  <a:lnTo>
                    <a:pt x="630643" y="555028"/>
                  </a:lnTo>
                  <a:lnTo>
                    <a:pt x="665797" y="516369"/>
                  </a:lnTo>
                  <a:lnTo>
                    <a:pt x="692632" y="482003"/>
                  </a:lnTo>
                  <a:lnTo>
                    <a:pt x="717588" y="444944"/>
                  </a:lnTo>
                  <a:lnTo>
                    <a:pt x="721080" y="436740"/>
                  </a:lnTo>
                  <a:lnTo>
                    <a:pt x="722236" y="428053"/>
                  </a:lnTo>
                  <a:close/>
                </a:path>
                <a:path w="1124585" h="1124585">
                  <a:moveTo>
                    <a:pt x="1124000" y="1025296"/>
                  </a:moveTo>
                  <a:lnTo>
                    <a:pt x="1116761" y="988085"/>
                  </a:lnTo>
                  <a:lnTo>
                    <a:pt x="1094917" y="955217"/>
                  </a:lnTo>
                  <a:lnTo>
                    <a:pt x="1058087" y="918756"/>
                  </a:lnTo>
                  <a:lnTo>
                    <a:pt x="1058087" y="1025182"/>
                  </a:lnTo>
                  <a:lnTo>
                    <a:pt x="1055687" y="1037577"/>
                  </a:lnTo>
                  <a:lnTo>
                    <a:pt x="1048461" y="1048461"/>
                  </a:lnTo>
                  <a:lnTo>
                    <a:pt x="1037653" y="1055662"/>
                  </a:lnTo>
                  <a:lnTo>
                    <a:pt x="1025296" y="1058125"/>
                  </a:lnTo>
                  <a:lnTo>
                    <a:pt x="1012850" y="1055712"/>
                  </a:lnTo>
                  <a:lnTo>
                    <a:pt x="1001788" y="1048346"/>
                  </a:lnTo>
                  <a:lnTo>
                    <a:pt x="805053" y="853592"/>
                  </a:lnTo>
                  <a:lnTo>
                    <a:pt x="849172" y="804570"/>
                  </a:lnTo>
                  <a:lnTo>
                    <a:pt x="1048461" y="1001903"/>
                  </a:lnTo>
                  <a:lnTo>
                    <a:pt x="1055687" y="1012786"/>
                  </a:lnTo>
                  <a:lnTo>
                    <a:pt x="1058087" y="1025182"/>
                  </a:lnTo>
                  <a:lnTo>
                    <a:pt x="1058087" y="918756"/>
                  </a:lnTo>
                  <a:lnTo>
                    <a:pt x="942771" y="804570"/>
                  </a:lnTo>
                  <a:lnTo>
                    <a:pt x="895807" y="758063"/>
                  </a:lnTo>
                  <a:lnTo>
                    <a:pt x="870978" y="733475"/>
                  </a:lnTo>
                  <a:lnTo>
                    <a:pt x="859599" y="726109"/>
                  </a:lnTo>
                  <a:lnTo>
                    <a:pt x="846772" y="723963"/>
                  </a:lnTo>
                  <a:lnTo>
                    <a:pt x="834136" y="726909"/>
                  </a:lnTo>
                  <a:lnTo>
                    <a:pt x="823328" y="734847"/>
                  </a:lnTo>
                  <a:lnTo>
                    <a:pt x="802436" y="758063"/>
                  </a:lnTo>
                  <a:lnTo>
                    <a:pt x="797382" y="753008"/>
                  </a:lnTo>
                  <a:lnTo>
                    <a:pt x="750811" y="706437"/>
                  </a:lnTo>
                  <a:lnTo>
                    <a:pt x="780757" y="667181"/>
                  </a:lnTo>
                  <a:lnTo>
                    <a:pt x="806107" y="624573"/>
                  </a:lnTo>
                  <a:lnTo>
                    <a:pt x="826477" y="578993"/>
                  </a:lnTo>
                  <a:lnTo>
                    <a:pt x="841489" y="530783"/>
                  </a:lnTo>
                  <a:lnTo>
                    <a:pt x="850773" y="480352"/>
                  </a:lnTo>
                  <a:lnTo>
                    <a:pt x="853948" y="428066"/>
                  </a:lnTo>
                  <a:lnTo>
                    <a:pt x="851433" y="381482"/>
                  </a:lnTo>
                  <a:lnTo>
                    <a:pt x="844054" y="336346"/>
                  </a:lnTo>
                  <a:lnTo>
                    <a:pt x="832091" y="292912"/>
                  </a:lnTo>
                  <a:lnTo>
                    <a:pt x="815784" y="251434"/>
                  </a:lnTo>
                  <a:lnTo>
                    <a:pt x="795413" y="212178"/>
                  </a:lnTo>
                  <a:lnTo>
                    <a:pt x="788098" y="201053"/>
                  </a:lnTo>
                  <a:lnTo>
                    <a:pt x="788098" y="428066"/>
                  </a:lnTo>
                  <a:lnTo>
                    <a:pt x="784783" y="477151"/>
                  </a:lnTo>
                  <a:lnTo>
                    <a:pt x="775131" y="524243"/>
                  </a:lnTo>
                  <a:lnTo>
                    <a:pt x="759587" y="568921"/>
                  </a:lnTo>
                  <a:lnTo>
                    <a:pt x="738568" y="610743"/>
                  </a:lnTo>
                  <a:lnTo>
                    <a:pt x="712520" y="649274"/>
                  </a:lnTo>
                  <a:lnTo>
                    <a:pt x="681888" y="684072"/>
                  </a:lnTo>
                  <a:lnTo>
                    <a:pt x="647077" y="714705"/>
                  </a:lnTo>
                  <a:lnTo>
                    <a:pt x="608558" y="740752"/>
                  </a:lnTo>
                  <a:lnTo>
                    <a:pt x="566737" y="761771"/>
                  </a:lnTo>
                  <a:lnTo>
                    <a:pt x="522058" y="777316"/>
                  </a:lnTo>
                  <a:lnTo>
                    <a:pt x="474967" y="786968"/>
                  </a:lnTo>
                  <a:lnTo>
                    <a:pt x="425881" y="790282"/>
                  </a:lnTo>
                  <a:lnTo>
                    <a:pt x="377088" y="786968"/>
                  </a:lnTo>
                  <a:lnTo>
                    <a:pt x="330276" y="777316"/>
                  </a:lnTo>
                  <a:lnTo>
                    <a:pt x="285877" y="761771"/>
                  </a:lnTo>
                  <a:lnTo>
                    <a:pt x="244309" y="740752"/>
                  </a:lnTo>
                  <a:lnTo>
                    <a:pt x="206006" y="714705"/>
                  </a:lnTo>
                  <a:lnTo>
                    <a:pt x="171411" y="684072"/>
                  </a:lnTo>
                  <a:lnTo>
                    <a:pt x="140957" y="649274"/>
                  </a:lnTo>
                  <a:lnTo>
                    <a:pt x="115074" y="610743"/>
                  </a:lnTo>
                  <a:lnTo>
                    <a:pt x="94183" y="568921"/>
                  </a:lnTo>
                  <a:lnTo>
                    <a:pt x="78727" y="524243"/>
                  </a:lnTo>
                  <a:lnTo>
                    <a:pt x="69138" y="477151"/>
                  </a:lnTo>
                  <a:lnTo>
                    <a:pt x="65849" y="428066"/>
                  </a:lnTo>
                  <a:lnTo>
                    <a:pt x="69138" y="378980"/>
                  </a:lnTo>
                  <a:lnTo>
                    <a:pt x="78727" y="331889"/>
                  </a:lnTo>
                  <a:lnTo>
                    <a:pt x="94183" y="287210"/>
                  </a:lnTo>
                  <a:lnTo>
                    <a:pt x="115074" y="245389"/>
                  </a:lnTo>
                  <a:lnTo>
                    <a:pt x="140957" y="206857"/>
                  </a:lnTo>
                  <a:lnTo>
                    <a:pt x="171411" y="172059"/>
                  </a:lnTo>
                  <a:lnTo>
                    <a:pt x="206019" y="141414"/>
                  </a:lnTo>
                  <a:lnTo>
                    <a:pt x="244309" y="115366"/>
                  </a:lnTo>
                  <a:lnTo>
                    <a:pt x="285877" y="94361"/>
                  </a:lnTo>
                  <a:lnTo>
                    <a:pt x="330276" y="78803"/>
                  </a:lnTo>
                  <a:lnTo>
                    <a:pt x="377088" y="69164"/>
                  </a:lnTo>
                  <a:lnTo>
                    <a:pt x="425881" y="65849"/>
                  </a:lnTo>
                  <a:lnTo>
                    <a:pt x="474967" y="69164"/>
                  </a:lnTo>
                  <a:lnTo>
                    <a:pt x="522058" y="78803"/>
                  </a:lnTo>
                  <a:lnTo>
                    <a:pt x="566737" y="94361"/>
                  </a:lnTo>
                  <a:lnTo>
                    <a:pt x="608558" y="115366"/>
                  </a:lnTo>
                  <a:lnTo>
                    <a:pt x="647077" y="141414"/>
                  </a:lnTo>
                  <a:lnTo>
                    <a:pt x="681888" y="172059"/>
                  </a:lnTo>
                  <a:lnTo>
                    <a:pt x="712520" y="206857"/>
                  </a:lnTo>
                  <a:lnTo>
                    <a:pt x="738568" y="245389"/>
                  </a:lnTo>
                  <a:lnTo>
                    <a:pt x="759587" y="287210"/>
                  </a:lnTo>
                  <a:lnTo>
                    <a:pt x="775131" y="331889"/>
                  </a:lnTo>
                  <a:lnTo>
                    <a:pt x="784783" y="378980"/>
                  </a:lnTo>
                  <a:lnTo>
                    <a:pt x="788098" y="428066"/>
                  </a:lnTo>
                  <a:lnTo>
                    <a:pt x="788098" y="201053"/>
                  </a:lnTo>
                  <a:lnTo>
                    <a:pt x="743534" y="141414"/>
                  </a:lnTo>
                  <a:lnTo>
                    <a:pt x="712533" y="110413"/>
                  </a:lnTo>
                  <a:lnTo>
                    <a:pt x="678522" y="82702"/>
                  </a:lnTo>
                  <a:lnTo>
                    <a:pt x="652894" y="65849"/>
                  </a:lnTo>
                  <a:lnTo>
                    <a:pt x="641756" y="58521"/>
                  </a:lnTo>
                  <a:lnTo>
                    <a:pt x="602513" y="38150"/>
                  </a:lnTo>
                  <a:lnTo>
                    <a:pt x="561035" y="21856"/>
                  </a:lnTo>
                  <a:lnTo>
                    <a:pt x="517601" y="9893"/>
                  </a:lnTo>
                  <a:lnTo>
                    <a:pt x="472452" y="2514"/>
                  </a:lnTo>
                  <a:lnTo>
                    <a:pt x="425881" y="0"/>
                  </a:lnTo>
                  <a:lnTo>
                    <a:pt x="379209" y="2514"/>
                  </a:lnTo>
                  <a:lnTo>
                    <a:pt x="334175" y="9855"/>
                  </a:lnTo>
                  <a:lnTo>
                    <a:pt x="290817" y="21780"/>
                  </a:lnTo>
                  <a:lnTo>
                    <a:pt x="249478" y="38036"/>
                  </a:lnTo>
                  <a:lnTo>
                    <a:pt x="210413" y="58356"/>
                  </a:lnTo>
                  <a:lnTo>
                    <a:pt x="173863" y="82473"/>
                  </a:lnTo>
                  <a:lnTo>
                    <a:pt x="140068" y="110147"/>
                  </a:lnTo>
                  <a:lnTo>
                    <a:pt x="109308" y="141109"/>
                  </a:lnTo>
                  <a:lnTo>
                    <a:pt x="81838" y="175094"/>
                  </a:lnTo>
                  <a:lnTo>
                    <a:pt x="57886" y="211836"/>
                  </a:lnTo>
                  <a:lnTo>
                    <a:pt x="37719" y="251104"/>
                  </a:lnTo>
                  <a:lnTo>
                    <a:pt x="21602" y="292620"/>
                  </a:lnTo>
                  <a:lnTo>
                    <a:pt x="9766" y="336118"/>
                  </a:lnTo>
                  <a:lnTo>
                    <a:pt x="2489" y="381355"/>
                  </a:lnTo>
                  <a:lnTo>
                    <a:pt x="0" y="428066"/>
                  </a:lnTo>
                  <a:lnTo>
                    <a:pt x="2476" y="474687"/>
                  </a:lnTo>
                  <a:lnTo>
                    <a:pt x="9753" y="519874"/>
                  </a:lnTo>
                  <a:lnTo>
                    <a:pt x="21551" y="563333"/>
                  </a:lnTo>
                  <a:lnTo>
                    <a:pt x="37655" y="604837"/>
                  </a:lnTo>
                  <a:lnTo>
                    <a:pt x="57785" y="644093"/>
                  </a:lnTo>
                  <a:lnTo>
                    <a:pt x="81711" y="680847"/>
                  </a:lnTo>
                  <a:lnTo>
                    <a:pt x="109169" y="714844"/>
                  </a:lnTo>
                  <a:lnTo>
                    <a:pt x="139903" y="745832"/>
                  </a:lnTo>
                  <a:lnTo>
                    <a:pt x="173672" y="773531"/>
                  </a:lnTo>
                  <a:lnTo>
                    <a:pt x="210223" y="797674"/>
                  </a:lnTo>
                  <a:lnTo>
                    <a:pt x="249301" y="818032"/>
                  </a:lnTo>
                  <a:lnTo>
                    <a:pt x="290652" y="834313"/>
                  </a:lnTo>
                  <a:lnTo>
                    <a:pt x="334035" y="846264"/>
                  </a:lnTo>
                  <a:lnTo>
                    <a:pt x="379196" y="853630"/>
                  </a:lnTo>
                  <a:lnTo>
                    <a:pt x="425881" y="856145"/>
                  </a:lnTo>
                  <a:lnTo>
                    <a:pt x="478167" y="852970"/>
                  </a:lnTo>
                  <a:lnTo>
                    <a:pt x="528599" y="843686"/>
                  </a:lnTo>
                  <a:lnTo>
                    <a:pt x="576795" y="828675"/>
                  </a:lnTo>
                  <a:lnTo>
                    <a:pt x="622388" y="808304"/>
                  </a:lnTo>
                  <a:lnTo>
                    <a:pt x="664984" y="782955"/>
                  </a:lnTo>
                  <a:lnTo>
                    <a:pt x="704240" y="753008"/>
                  </a:lnTo>
                  <a:lnTo>
                    <a:pt x="758317" y="807085"/>
                  </a:lnTo>
                  <a:lnTo>
                    <a:pt x="735101" y="832878"/>
                  </a:lnTo>
                  <a:lnTo>
                    <a:pt x="728586" y="843749"/>
                  </a:lnTo>
                  <a:lnTo>
                    <a:pt x="726668" y="855853"/>
                  </a:lnTo>
                  <a:lnTo>
                    <a:pt x="729284" y="867829"/>
                  </a:lnTo>
                  <a:lnTo>
                    <a:pt x="736409" y="878306"/>
                  </a:lnTo>
                  <a:lnTo>
                    <a:pt x="955332" y="1095032"/>
                  </a:lnTo>
                  <a:lnTo>
                    <a:pt x="988034" y="1116749"/>
                  </a:lnTo>
                  <a:lnTo>
                    <a:pt x="1025182" y="1123988"/>
                  </a:lnTo>
                  <a:lnTo>
                    <a:pt x="1062342" y="1116749"/>
                  </a:lnTo>
                  <a:lnTo>
                    <a:pt x="1095032" y="1095032"/>
                  </a:lnTo>
                  <a:lnTo>
                    <a:pt x="1116711" y="1062431"/>
                  </a:lnTo>
                  <a:lnTo>
                    <a:pt x="1117561" y="1058125"/>
                  </a:lnTo>
                  <a:lnTo>
                    <a:pt x="1124000" y="1025296"/>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Grammarsaurus" pitchFamily="2" charset="0"/>
                <a:ea typeface="+mn-ea"/>
                <a:cs typeface="+mn-cs"/>
              </a:endParaRPr>
            </a:p>
          </p:txBody>
        </p:sp>
        <p:pic>
          <p:nvPicPr>
            <p:cNvPr id="6" name="object 6"/>
            <p:cNvPicPr/>
            <p:nvPr/>
          </p:nvPicPr>
          <p:blipFill>
            <a:blip r:embed="rId2" cstate="print"/>
            <a:stretch>
              <a:fillRect/>
            </a:stretch>
          </p:blipFill>
          <p:spPr>
            <a:xfrm>
              <a:off x="2012200" y="1106671"/>
              <a:ext cx="197586" cy="197586"/>
            </a:xfrm>
            <a:prstGeom prst="rect">
              <a:avLst/>
            </a:prstGeom>
          </p:spPr>
        </p:pic>
      </p:grpSp>
      <p:sp>
        <p:nvSpPr>
          <p:cNvPr id="7" name="object 7"/>
          <p:cNvSpPr/>
          <p:nvPr/>
        </p:nvSpPr>
        <p:spPr>
          <a:xfrm>
            <a:off x="1685109" y="3823700"/>
            <a:ext cx="1124585" cy="960119"/>
          </a:xfrm>
          <a:custGeom>
            <a:avLst/>
            <a:gdLst/>
            <a:ahLst/>
            <a:cxnLst/>
            <a:rect l="l" t="t" r="r" b="b"/>
            <a:pathLst>
              <a:path w="1124585" h="960120">
                <a:moveTo>
                  <a:pt x="991400" y="0"/>
                </a:moveTo>
                <a:lnTo>
                  <a:pt x="134797" y="0"/>
                </a:lnTo>
                <a:lnTo>
                  <a:pt x="92454" y="6830"/>
                </a:lnTo>
                <a:lnTo>
                  <a:pt x="55483" y="25843"/>
                </a:lnTo>
                <a:lnTo>
                  <a:pt x="26205" y="54817"/>
                </a:lnTo>
                <a:lnTo>
                  <a:pt x="6937" y="91532"/>
                </a:lnTo>
                <a:lnTo>
                  <a:pt x="0" y="133769"/>
                </a:lnTo>
                <a:lnTo>
                  <a:pt x="0" y="646912"/>
                </a:lnTo>
                <a:lnTo>
                  <a:pt x="6937" y="689149"/>
                </a:lnTo>
                <a:lnTo>
                  <a:pt x="26205" y="725864"/>
                </a:lnTo>
                <a:lnTo>
                  <a:pt x="55483" y="754838"/>
                </a:lnTo>
                <a:lnTo>
                  <a:pt x="92454" y="773850"/>
                </a:lnTo>
                <a:lnTo>
                  <a:pt x="134797" y="780681"/>
                </a:lnTo>
                <a:lnTo>
                  <a:pt x="244144" y="780681"/>
                </a:lnTo>
                <a:lnTo>
                  <a:pt x="240013" y="828012"/>
                </a:lnTo>
                <a:lnTo>
                  <a:pt x="221716" y="868122"/>
                </a:lnTo>
                <a:lnTo>
                  <a:pt x="193827" y="903663"/>
                </a:lnTo>
                <a:lnTo>
                  <a:pt x="160921" y="937285"/>
                </a:lnTo>
                <a:lnTo>
                  <a:pt x="188303" y="944966"/>
                </a:lnTo>
                <a:lnTo>
                  <a:pt x="215890" y="952230"/>
                </a:lnTo>
                <a:lnTo>
                  <a:pt x="243796" y="957641"/>
                </a:lnTo>
                <a:lnTo>
                  <a:pt x="272135" y="959764"/>
                </a:lnTo>
                <a:lnTo>
                  <a:pt x="322244" y="953543"/>
                </a:lnTo>
                <a:lnTo>
                  <a:pt x="368479" y="935876"/>
                </a:lnTo>
                <a:lnTo>
                  <a:pt x="409157" y="908261"/>
                </a:lnTo>
                <a:lnTo>
                  <a:pt x="423070" y="893254"/>
                </a:lnTo>
                <a:lnTo>
                  <a:pt x="285546" y="893254"/>
                </a:lnTo>
                <a:lnTo>
                  <a:pt x="302606" y="849600"/>
                </a:lnTo>
                <a:lnTo>
                  <a:pt x="308916" y="805313"/>
                </a:lnTo>
                <a:lnTo>
                  <a:pt x="306436" y="760387"/>
                </a:lnTo>
                <a:lnTo>
                  <a:pt x="297129" y="714819"/>
                </a:lnTo>
                <a:lnTo>
                  <a:pt x="134797" y="714819"/>
                </a:lnTo>
                <a:lnTo>
                  <a:pt x="108392" y="709473"/>
                </a:lnTo>
                <a:lnTo>
                  <a:pt x="86804" y="694905"/>
                </a:lnTo>
                <a:lnTo>
                  <a:pt x="72236" y="673317"/>
                </a:lnTo>
                <a:lnTo>
                  <a:pt x="66890" y="646912"/>
                </a:lnTo>
                <a:lnTo>
                  <a:pt x="66890" y="133769"/>
                </a:lnTo>
                <a:lnTo>
                  <a:pt x="72236" y="107363"/>
                </a:lnTo>
                <a:lnTo>
                  <a:pt x="86804" y="85775"/>
                </a:lnTo>
                <a:lnTo>
                  <a:pt x="108392" y="71207"/>
                </a:lnTo>
                <a:lnTo>
                  <a:pt x="134797" y="65862"/>
                </a:lnTo>
                <a:lnTo>
                  <a:pt x="1104200" y="65862"/>
                </a:lnTo>
                <a:lnTo>
                  <a:pt x="1098568" y="54817"/>
                </a:lnTo>
                <a:lnTo>
                  <a:pt x="1069940" y="25843"/>
                </a:lnTo>
                <a:lnTo>
                  <a:pt x="1033515" y="6830"/>
                </a:lnTo>
                <a:lnTo>
                  <a:pt x="991400" y="0"/>
                </a:lnTo>
                <a:close/>
              </a:path>
              <a:path w="1124585" h="960120">
                <a:moveTo>
                  <a:pt x="1104200" y="65862"/>
                </a:moveTo>
                <a:lnTo>
                  <a:pt x="991400" y="65862"/>
                </a:lnTo>
                <a:lnTo>
                  <a:pt x="1017810" y="71207"/>
                </a:lnTo>
                <a:lnTo>
                  <a:pt x="1039398" y="85775"/>
                </a:lnTo>
                <a:lnTo>
                  <a:pt x="1053963" y="107363"/>
                </a:lnTo>
                <a:lnTo>
                  <a:pt x="1059307" y="133769"/>
                </a:lnTo>
                <a:lnTo>
                  <a:pt x="1059307" y="646912"/>
                </a:lnTo>
                <a:lnTo>
                  <a:pt x="1053963" y="673317"/>
                </a:lnTo>
                <a:lnTo>
                  <a:pt x="1039398" y="694905"/>
                </a:lnTo>
                <a:lnTo>
                  <a:pt x="1017810" y="709473"/>
                </a:lnTo>
                <a:lnTo>
                  <a:pt x="991400" y="714819"/>
                </a:lnTo>
                <a:lnTo>
                  <a:pt x="417817" y="714819"/>
                </a:lnTo>
                <a:lnTo>
                  <a:pt x="416877" y="748569"/>
                </a:lnTo>
                <a:lnTo>
                  <a:pt x="402552" y="811963"/>
                </a:lnTo>
                <a:lnTo>
                  <a:pt x="364072" y="860784"/>
                </a:lnTo>
                <a:lnTo>
                  <a:pt x="313728" y="887663"/>
                </a:lnTo>
                <a:lnTo>
                  <a:pt x="285546" y="893254"/>
                </a:lnTo>
                <a:lnTo>
                  <a:pt x="423070" y="893254"/>
                </a:lnTo>
                <a:lnTo>
                  <a:pt x="442597" y="872192"/>
                </a:lnTo>
                <a:lnTo>
                  <a:pt x="467118" y="829167"/>
                </a:lnTo>
                <a:lnTo>
                  <a:pt x="481037" y="780681"/>
                </a:lnTo>
                <a:lnTo>
                  <a:pt x="991400" y="780681"/>
                </a:lnTo>
                <a:lnTo>
                  <a:pt x="1033515" y="773850"/>
                </a:lnTo>
                <a:lnTo>
                  <a:pt x="1069940" y="754838"/>
                </a:lnTo>
                <a:lnTo>
                  <a:pt x="1098568" y="725864"/>
                </a:lnTo>
                <a:lnTo>
                  <a:pt x="1117291" y="689149"/>
                </a:lnTo>
                <a:lnTo>
                  <a:pt x="1124000" y="646912"/>
                </a:lnTo>
                <a:lnTo>
                  <a:pt x="1124000" y="133769"/>
                </a:lnTo>
                <a:lnTo>
                  <a:pt x="1117291" y="91532"/>
                </a:lnTo>
                <a:lnTo>
                  <a:pt x="1104200" y="65862"/>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Grammarsaurus" pitchFamily="2" charset="0"/>
              <a:ea typeface="+mn-ea"/>
              <a:cs typeface="+mn-cs"/>
            </a:endParaRPr>
          </a:p>
        </p:txBody>
      </p:sp>
      <p:grpSp>
        <p:nvGrpSpPr>
          <p:cNvPr id="8" name="object 8"/>
          <p:cNvGrpSpPr/>
          <p:nvPr/>
        </p:nvGrpSpPr>
        <p:grpSpPr>
          <a:xfrm>
            <a:off x="7373080" y="1463726"/>
            <a:ext cx="592455" cy="857885"/>
            <a:chOff x="7373080" y="1463726"/>
            <a:chExt cx="592455" cy="857885"/>
          </a:xfrm>
        </p:grpSpPr>
        <p:sp>
          <p:nvSpPr>
            <p:cNvPr id="9" name="object 9"/>
            <p:cNvSpPr/>
            <p:nvPr/>
          </p:nvSpPr>
          <p:spPr>
            <a:xfrm>
              <a:off x="7373080" y="1463726"/>
              <a:ext cx="592455" cy="857885"/>
            </a:xfrm>
            <a:custGeom>
              <a:avLst/>
              <a:gdLst/>
              <a:ahLst/>
              <a:cxnLst/>
              <a:rect l="l" t="t" r="r" b="b"/>
              <a:pathLst>
                <a:path w="592454" h="857885">
                  <a:moveTo>
                    <a:pt x="273260" y="0"/>
                  </a:moveTo>
                  <a:lnTo>
                    <a:pt x="225404" y="7269"/>
                  </a:lnTo>
                  <a:lnTo>
                    <a:pt x="181318" y="21295"/>
                  </a:lnTo>
                  <a:lnTo>
                    <a:pt x="140457" y="41963"/>
                  </a:lnTo>
                  <a:lnTo>
                    <a:pt x="103498" y="68606"/>
                  </a:lnTo>
                  <a:lnTo>
                    <a:pt x="71114" y="100561"/>
                  </a:lnTo>
                  <a:lnTo>
                    <a:pt x="43980" y="137160"/>
                  </a:lnTo>
                  <a:lnTo>
                    <a:pt x="22770" y="177740"/>
                  </a:lnTo>
                  <a:lnTo>
                    <a:pt x="8158" y="221633"/>
                  </a:lnTo>
                  <a:lnTo>
                    <a:pt x="0" y="273601"/>
                  </a:lnTo>
                  <a:lnTo>
                    <a:pt x="745" y="324971"/>
                  </a:lnTo>
                  <a:lnTo>
                    <a:pt x="10128" y="374783"/>
                  </a:lnTo>
                  <a:lnTo>
                    <a:pt x="27882" y="422083"/>
                  </a:lnTo>
                  <a:lnTo>
                    <a:pt x="53739" y="465911"/>
                  </a:lnTo>
                  <a:lnTo>
                    <a:pt x="87432" y="505312"/>
                  </a:lnTo>
                  <a:lnTo>
                    <a:pt x="105853" y="527979"/>
                  </a:lnTo>
                  <a:lnTo>
                    <a:pt x="119486" y="554676"/>
                  </a:lnTo>
                  <a:lnTo>
                    <a:pt x="127947" y="584428"/>
                  </a:lnTo>
                  <a:lnTo>
                    <a:pt x="130853" y="616260"/>
                  </a:lnTo>
                  <a:lnTo>
                    <a:pt x="130853" y="683354"/>
                  </a:lnTo>
                  <a:lnTo>
                    <a:pt x="136687" y="730918"/>
                  </a:lnTo>
                  <a:lnTo>
                    <a:pt x="153172" y="772884"/>
                  </a:lnTo>
                  <a:lnTo>
                    <a:pt x="178802" y="807890"/>
                  </a:lnTo>
                  <a:lnTo>
                    <a:pt x="212068" y="834578"/>
                  </a:lnTo>
                  <a:lnTo>
                    <a:pt x="251464" y="851588"/>
                  </a:lnTo>
                  <a:lnTo>
                    <a:pt x="295483" y="857560"/>
                  </a:lnTo>
                  <a:lnTo>
                    <a:pt x="339199" y="851668"/>
                  </a:lnTo>
                  <a:lnTo>
                    <a:pt x="378511" y="835047"/>
                  </a:lnTo>
                  <a:lnTo>
                    <a:pt x="411840" y="809279"/>
                  </a:lnTo>
                  <a:lnTo>
                    <a:pt x="425429" y="791697"/>
                  </a:lnTo>
                  <a:lnTo>
                    <a:pt x="295483" y="791697"/>
                  </a:lnTo>
                  <a:lnTo>
                    <a:pt x="256292" y="783454"/>
                  </a:lnTo>
                  <a:lnTo>
                    <a:pt x="224974" y="760684"/>
                  </a:lnTo>
                  <a:lnTo>
                    <a:pt x="204213" y="726332"/>
                  </a:lnTo>
                  <a:lnTo>
                    <a:pt x="196692" y="683354"/>
                  </a:lnTo>
                  <a:lnTo>
                    <a:pt x="196690" y="657776"/>
                  </a:lnTo>
                  <a:lnTo>
                    <a:pt x="460113" y="657776"/>
                  </a:lnTo>
                  <a:lnTo>
                    <a:pt x="460122" y="616260"/>
                  </a:lnTo>
                  <a:lnTo>
                    <a:pt x="462463" y="591926"/>
                  </a:lnTo>
                  <a:lnTo>
                    <a:pt x="195445" y="591926"/>
                  </a:lnTo>
                  <a:lnTo>
                    <a:pt x="188444" y="554017"/>
                  </a:lnTo>
                  <a:lnTo>
                    <a:pt x="175565" y="518516"/>
                  </a:lnTo>
                  <a:lnTo>
                    <a:pt x="157164" y="486322"/>
                  </a:lnTo>
                  <a:lnTo>
                    <a:pt x="133596" y="458335"/>
                  </a:lnTo>
                  <a:lnTo>
                    <a:pt x="102542" y="420919"/>
                  </a:lnTo>
                  <a:lnTo>
                    <a:pt x="80594" y="379113"/>
                  </a:lnTo>
                  <a:lnTo>
                    <a:pt x="68029" y="333911"/>
                  </a:lnTo>
                  <a:lnTo>
                    <a:pt x="65120" y="286302"/>
                  </a:lnTo>
                  <a:lnTo>
                    <a:pt x="72141" y="237279"/>
                  </a:lnTo>
                  <a:lnTo>
                    <a:pt x="89419" y="190432"/>
                  </a:lnTo>
                  <a:lnTo>
                    <a:pt x="116296" y="149011"/>
                  </a:lnTo>
                  <a:lnTo>
                    <a:pt x="151340" y="114429"/>
                  </a:lnTo>
                  <a:lnTo>
                    <a:pt x="193118" y="88102"/>
                  </a:lnTo>
                  <a:lnTo>
                    <a:pt x="240200" y="71442"/>
                  </a:lnTo>
                  <a:lnTo>
                    <a:pt x="289784" y="65138"/>
                  </a:lnTo>
                  <a:lnTo>
                    <a:pt x="481778" y="65138"/>
                  </a:lnTo>
                  <a:lnTo>
                    <a:pt x="481184" y="64584"/>
                  </a:lnTo>
                  <a:lnTo>
                    <a:pt x="445544" y="39941"/>
                  </a:lnTo>
                  <a:lnTo>
                    <a:pt x="406402" y="20642"/>
                  </a:lnTo>
                  <a:lnTo>
                    <a:pt x="364288" y="7205"/>
                  </a:lnTo>
                  <a:lnTo>
                    <a:pt x="319731" y="151"/>
                  </a:lnTo>
                  <a:lnTo>
                    <a:pt x="273260" y="0"/>
                  </a:lnTo>
                  <a:close/>
                </a:path>
                <a:path w="592454" h="857885">
                  <a:moveTo>
                    <a:pt x="460113" y="657776"/>
                  </a:moveTo>
                  <a:lnTo>
                    <a:pt x="394276" y="657776"/>
                  </a:lnTo>
                  <a:lnTo>
                    <a:pt x="394276" y="692904"/>
                  </a:lnTo>
                  <a:lnTo>
                    <a:pt x="386500" y="731320"/>
                  </a:lnTo>
                  <a:lnTo>
                    <a:pt x="365306" y="762727"/>
                  </a:lnTo>
                  <a:lnTo>
                    <a:pt x="333899" y="783921"/>
                  </a:lnTo>
                  <a:lnTo>
                    <a:pt x="295483" y="791697"/>
                  </a:lnTo>
                  <a:lnTo>
                    <a:pt x="425429" y="791697"/>
                  </a:lnTo>
                  <a:lnTo>
                    <a:pt x="437605" y="775945"/>
                  </a:lnTo>
                  <a:lnTo>
                    <a:pt x="454222" y="736626"/>
                  </a:lnTo>
                  <a:lnTo>
                    <a:pt x="460113" y="692904"/>
                  </a:lnTo>
                  <a:lnTo>
                    <a:pt x="460113" y="657776"/>
                  </a:lnTo>
                  <a:close/>
                </a:path>
                <a:path w="592454" h="857885">
                  <a:moveTo>
                    <a:pt x="481778" y="65138"/>
                  </a:moveTo>
                  <a:lnTo>
                    <a:pt x="289784" y="65138"/>
                  </a:lnTo>
                  <a:lnTo>
                    <a:pt x="337185" y="68823"/>
                  </a:lnTo>
                  <a:lnTo>
                    <a:pt x="381428" y="81561"/>
                  </a:lnTo>
                  <a:lnTo>
                    <a:pt x="421538" y="102412"/>
                  </a:lnTo>
                  <a:lnTo>
                    <a:pt x="456541" y="130440"/>
                  </a:lnTo>
                  <a:lnTo>
                    <a:pt x="485462" y="164706"/>
                  </a:lnTo>
                  <a:lnTo>
                    <a:pt x="507327" y="204274"/>
                  </a:lnTo>
                  <a:lnTo>
                    <a:pt x="521160" y="248204"/>
                  </a:lnTo>
                  <a:lnTo>
                    <a:pt x="525988" y="295559"/>
                  </a:lnTo>
                  <a:lnTo>
                    <a:pt x="521601" y="340219"/>
                  </a:lnTo>
                  <a:lnTo>
                    <a:pt x="508713" y="382615"/>
                  </a:lnTo>
                  <a:lnTo>
                    <a:pt x="487733" y="421757"/>
                  </a:lnTo>
                  <a:lnTo>
                    <a:pt x="459072" y="456659"/>
                  </a:lnTo>
                  <a:lnTo>
                    <a:pt x="434913" y="485624"/>
                  </a:lnTo>
                  <a:lnTo>
                    <a:pt x="416036" y="518425"/>
                  </a:lnTo>
                  <a:lnTo>
                    <a:pt x="402806" y="554160"/>
                  </a:lnTo>
                  <a:lnTo>
                    <a:pt x="395584" y="591926"/>
                  </a:lnTo>
                  <a:lnTo>
                    <a:pt x="462463" y="591926"/>
                  </a:lnTo>
                  <a:lnTo>
                    <a:pt x="463163" y="584648"/>
                  </a:lnTo>
                  <a:lnTo>
                    <a:pt x="472046" y="554557"/>
                  </a:lnTo>
                  <a:lnTo>
                    <a:pt x="486361" y="527066"/>
                  </a:lnTo>
                  <a:lnTo>
                    <a:pt x="505706" y="503166"/>
                  </a:lnTo>
                  <a:lnTo>
                    <a:pt x="535996" y="467690"/>
                  </a:lnTo>
                  <a:lnTo>
                    <a:pt x="560026" y="428538"/>
                  </a:lnTo>
                  <a:lnTo>
                    <a:pt x="577526" y="386363"/>
                  </a:lnTo>
                  <a:lnTo>
                    <a:pt x="588224" y="341820"/>
                  </a:lnTo>
                  <a:lnTo>
                    <a:pt x="591850" y="295559"/>
                  </a:lnTo>
                  <a:lnTo>
                    <a:pt x="588335" y="249766"/>
                  </a:lnTo>
                  <a:lnTo>
                    <a:pt x="578143" y="206199"/>
                  </a:lnTo>
                  <a:lnTo>
                    <a:pt x="561802" y="165378"/>
                  </a:lnTo>
                  <a:lnTo>
                    <a:pt x="539842" y="127822"/>
                  </a:lnTo>
                  <a:lnTo>
                    <a:pt x="512793" y="94051"/>
                  </a:lnTo>
                  <a:lnTo>
                    <a:pt x="481778" y="65138"/>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Grammarsaurus" pitchFamily="2" charset="0"/>
                <a:ea typeface="+mn-ea"/>
                <a:cs typeface="+mn-cs"/>
              </a:endParaRPr>
            </a:p>
          </p:txBody>
        </p:sp>
        <p:pic>
          <p:nvPicPr>
            <p:cNvPr id="10" name="object 10"/>
            <p:cNvPicPr/>
            <p:nvPr/>
          </p:nvPicPr>
          <p:blipFill>
            <a:blip r:embed="rId3" cstate="print"/>
            <a:stretch>
              <a:fillRect/>
            </a:stretch>
          </p:blipFill>
          <p:spPr>
            <a:xfrm>
              <a:off x="7569775" y="1627564"/>
              <a:ext cx="197586" cy="230504"/>
            </a:xfrm>
            <a:prstGeom prst="rect">
              <a:avLst/>
            </a:prstGeom>
          </p:spPr>
        </p:pic>
        <p:pic>
          <p:nvPicPr>
            <p:cNvPr id="11" name="object 11"/>
            <p:cNvPicPr/>
            <p:nvPr/>
          </p:nvPicPr>
          <p:blipFill>
            <a:blip r:embed="rId4" cstate="print"/>
            <a:stretch>
              <a:fillRect/>
            </a:stretch>
          </p:blipFill>
          <p:spPr>
            <a:xfrm>
              <a:off x="7635637" y="1923930"/>
              <a:ext cx="65862" cy="65862"/>
            </a:xfrm>
            <a:prstGeom prst="rect">
              <a:avLst/>
            </a:prstGeom>
          </p:spPr>
        </p:pic>
      </p:grpSp>
      <p:pic>
        <p:nvPicPr>
          <p:cNvPr id="12" name="object 12"/>
          <p:cNvPicPr/>
          <p:nvPr/>
        </p:nvPicPr>
        <p:blipFill>
          <a:blip r:embed="rId5" cstate="print"/>
          <a:stretch>
            <a:fillRect/>
          </a:stretch>
        </p:blipFill>
        <p:spPr>
          <a:xfrm>
            <a:off x="7635638" y="1197282"/>
            <a:ext cx="65862" cy="133921"/>
          </a:xfrm>
          <a:prstGeom prst="rect">
            <a:avLst/>
          </a:prstGeom>
        </p:spPr>
      </p:pic>
      <p:pic>
        <p:nvPicPr>
          <p:cNvPr id="13" name="object 13"/>
          <p:cNvPicPr/>
          <p:nvPr/>
        </p:nvPicPr>
        <p:blipFill>
          <a:blip r:embed="rId6" cstate="print"/>
          <a:stretch>
            <a:fillRect/>
          </a:stretch>
        </p:blipFill>
        <p:spPr>
          <a:xfrm>
            <a:off x="7106573" y="1726351"/>
            <a:ext cx="133908" cy="65862"/>
          </a:xfrm>
          <a:prstGeom prst="rect">
            <a:avLst/>
          </a:prstGeom>
        </p:spPr>
      </p:pic>
      <p:pic>
        <p:nvPicPr>
          <p:cNvPr id="14" name="object 14"/>
          <p:cNvPicPr/>
          <p:nvPr/>
        </p:nvPicPr>
        <p:blipFill>
          <a:blip r:embed="rId7" cstate="print"/>
          <a:stretch>
            <a:fillRect/>
          </a:stretch>
        </p:blipFill>
        <p:spPr>
          <a:xfrm>
            <a:off x="8096660" y="1726352"/>
            <a:ext cx="133908" cy="65862"/>
          </a:xfrm>
          <a:prstGeom prst="rect">
            <a:avLst/>
          </a:prstGeom>
        </p:spPr>
      </p:pic>
      <p:pic>
        <p:nvPicPr>
          <p:cNvPr id="15" name="object 15"/>
          <p:cNvPicPr/>
          <p:nvPr/>
        </p:nvPicPr>
        <p:blipFill>
          <a:blip r:embed="rId8" cstate="print"/>
          <a:stretch>
            <a:fillRect/>
          </a:stretch>
        </p:blipFill>
        <p:spPr>
          <a:xfrm>
            <a:off x="7179597" y="1957106"/>
            <a:ext cx="122406" cy="98298"/>
          </a:xfrm>
          <a:prstGeom prst="rect">
            <a:avLst/>
          </a:prstGeom>
        </p:spPr>
      </p:pic>
      <p:pic>
        <p:nvPicPr>
          <p:cNvPr id="16" name="object 16"/>
          <p:cNvPicPr/>
          <p:nvPr/>
        </p:nvPicPr>
        <p:blipFill>
          <a:blip r:embed="rId9" cstate="print"/>
          <a:stretch>
            <a:fillRect/>
          </a:stretch>
        </p:blipFill>
        <p:spPr>
          <a:xfrm>
            <a:off x="8035134" y="1463161"/>
            <a:ext cx="122406" cy="98298"/>
          </a:xfrm>
          <a:prstGeom prst="rect">
            <a:avLst/>
          </a:prstGeom>
        </p:spPr>
      </p:pic>
      <p:pic>
        <p:nvPicPr>
          <p:cNvPr id="17" name="object 17"/>
          <p:cNvPicPr/>
          <p:nvPr/>
        </p:nvPicPr>
        <p:blipFill>
          <a:blip r:embed="rId10" cstate="print"/>
          <a:stretch>
            <a:fillRect/>
          </a:stretch>
        </p:blipFill>
        <p:spPr>
          <a:xfrm>
            <a:off x="7866389" y="1270311"/>
            <a:ext cx="98301" cy="122399"/>
          </a:xfrm>
          <a:prstGeom prst="rect">
            <a:avLst/>
          </a:prstGeom>
        </p:spPr>
      </p:pic>
      <p:pic>
        <p:nvPicPr>
          <p:cNvPr id="18" name="object 18"/>
          <p:cNvPicPr/>
          <p:nvPr/>
        </p:nvPicPr>
        <p:blipFill>
          <a:blip r:embed="rId11" cstate="print"/>
          <a:stretch>
            <a:fillRect/>
          </a:stretch>
        </p:blipFill>
        <p:spPr>
          <a:xfrm>
            <a:off x="7372444" y="1270311"/>
            <a:ext cx="98301" cy="122402"/>
          </a:xfrm>
          <a:prstGeom prst="rect">
            <a:avLst/>
          </a:prstGeom>
        </p:spPr>
      </p:pic>
      <p:pic>
        <p:nvPicPr>
          <p:cNvPr id="19" name="object 19"/>
          <p:cNvPicPr/>
          <p:nvPr/>
        </p:nvPicPr>
        <p:blipFill>
          <a:blip r:embed="rId12" cstate="print"/>
          <a:stretch>
            <a:fillRect/>
          </a:stretch>
        </p:blipFill>
        <p:spPr>
          <a:xfrm>
            <a:off x="8035132" y="1957104"/>
            <a:ext cx="122406" cy="98294"/>
          </a:xfrm>
          <a:prstGeom prst="rect">
            <a:avLst/>
          </a:prstGeom>
        </p:spPr>
      </p:pic>
      <p:pic>
        <p:nvPicPr>
          <p:cNvPr id="20" name="object 20"/>
          <p:cNvPicPr/>
          <p:nvPr/>
        </p:nvPicPr>
        <p:blipFill>
          <a:blip r:embed="rId13" cstate="print"/>
          <a:stretch>
            <a:fillRect/>
          </a:stretch>
        </p:blipFill>
        <p:spPr>
          <a:xfrm>
            <a:off x="7179596" y="1463159"/>
            <a:ext cx="122406" cy="98294"/>
          </a:xfrm>
          <a:prstGeom prst="rect">
            <a:avLst/>
          </a:prstGeom>
        </p:spPr>
      </p:pic>
      <p:sp>
        <p:nvSpPr>
          <p:cNvPr id="21" name="object 21"/>
          <p:cNvSpPr/>
          <p:nvPr/>
        </p:nvSpPr>
        <p:spPr>
          <a:xfrm>
            <a:off x="1685104" y="2380285"/>
            <a:ext cx="890269" cy="889635"/>
          </a:xfrm>
          <a:custGeom>
            <a:avLst/>
            <a:gdLst/>
            <a:ahLst/>
            <a:cxnLst/>
            <a:rect l="l" t="t" r="r" b="b"/>
            <a:pathLst>
              <a:path w="890269" h="889635">
                <a:moveTo>
                  <a:pt x="216128" y="561811"/>
                </a:moveTo>
                <a:lnTo>
                  <a:pt x="145186" y="561811"/>
                </a:lnTo>
                <a:lnTo>
                  <a:pt x="187705" y="859474"/>
                </a:lnTo>
                <a:lnTo>
                  <a:pt x="191729" y="871500"/>
                </a:lnTo>
                <a:lnTo>
                  <a:pt x="199464" y="881056"/>
                </a:lnTo>
                <a:lnTo>
                  <a:pt x="210007" y="887361"/>
                </a:lnTo>
                <a:lnTo>
                  <a:pt x="222453" y="889636"/>
                </a:lnTo>
                <a:lnTo>
                  <a:pt x="362953" y="889636"/>
                </a:lnTo>
                <a:lnTo>
                  <a:pt x="396454" y="865203"/>
                </a:lnTo>
                <a:lnTo>
                  <a:pt x="397942" y="858015"/>
                </a:lnTo>
                <a:lnTo>
                  <a:pt x="397890" y="850584"/>
                </a:lnTo>
                <a:lnTo>
                  <a:pt x="394384" y="819392"/>
                </a:lnTo>
                <a:lnTo>
                  <a:pt x="252895" y="819392"/>
                </a:lnTo>
                <a:lnTo>
                  <a:pt x="216128" y="561811"/>
                </a:lnTo>
                <a:close/>
              </a:path>
              <a:path w="890269" h="889635">
                <a:moveTo>
                  <a:pt x="858461" y="0"/>
                </a:moveTo>
                <a:lnTo>
                  <a:pt x="849986" y="126"/>
                </a:lnTo>
                <a:lnTo>
                  <a:pt x="841692" y="2338"/>
                </a:lnTo>
                <a:lnTo>
                  <a:pt x="262547" y="233973"/>
                </a:lnTo>
                <a:lnTo>
                  <a:pt x="105371" y="233973"/>
                </a:lnTo>
                <a:lnTo>
                  <a:pt x="64406" y="242272"/>
                </a:lnTo>
                <a:lnTo>
                  <a:pt x="30907" y="264885"/>
                </a:lnTo>
                <a:lnTo>
                  <a:pt x="8297" y="298385"/>
                </a:lnTo>
                <a:lnTo>
                  <a:pt x="0" y="339345"/>
                </a:lnTo>
                <a:lnTo>
                  <a:pt x="0" y="468136"/>
                </a:lnTo>
                <a:lnTo>
                  <a:pt x="7738" y="506047"/>
                </a:lnTo>
                <a:lnTo>
                  <a:pt x="29416" y="535662"/>
                </a:lnTo>
                <a:lnTo>
                  <a:pt x="62729" y="554932"/>
                </a:lnTo>
                <a:lnTo>
                  <a:pt x="105371" y="561811"/>
                </a:lnTo>
                <a:lnTo>
                  <a:pt x="262547" y="561811"/>
                </a:lnTo>
                <a:lnTo>
                  <a:pt x="296316" y="575298"/>
                </a:lnTo>
                <a:lnTo>
                  <a:pt x="323659" y="819392"/>
                </a:lnTo>
                <a:lnTo>
                  <a:pt x="394384" y="819392"/>
                </a:lnTo>
                <a:lnTo>
                  <a:pt x="370268" y="604889"/>
                </a:lnTo>
                <a:lnTo>
                  <a:pt x="559323" y="604889"/>
                </a:lnTo>
                <a:lnTo>
                  <a:pt x="343001" y="518352"/>
                </a:lnTo>
                <a:lnTo>
                  <a:pt x="340994" y="517412"/>
                </a:lnTo>
                <a:lnTo>
                  <a:pt x="339077" y="516421"/>
                </a:lnTo>
                <a:lnTo>
                  <a:pt x="336867" y="515862"/>
                </a:lnTo>
                <a:lnTo>
                  <a:pt x="304418" y="502896"/>
                </a:lnTo>
                <a:lnTo>
                  <a:pt x="304418" y="491555"/>
                </a:lnTo>
                <a:lnTo>
                  <a:pt x="105371" y="491555"/>
                </a:lnTo>
                <a:lnTo>
                  <a:pt x="93126" y="490615"/>
                </a:lnTo>
                <a:lnTo>
                  <a:pt x="81802" y="487098"/>
                </a:lnTo>
                <a:lnTo>
                  <a:pt x="73480" y="479955"/>
                </a:lnTo>
                <a:lnTo>
                  <a:pt x="70243" y="468136"/>
                </a:lnTo>
                <a:lnTo>
                  <a:pt x="70243" y="339345"/>
                </a:lnTo>
                <a:lnTo>
                  <a:pt x="73012" y="325698"/>
                </a:lnTo>
                <a:lnTo>
                  <a:pt x="80554" y="314534"/>
                </a:lnTo>
                <a:lnTo>
                  <a:pt x="91723" y="306996"/>
                </a:lnTo>
                <a:lnTo>
                  <a:pt x="105371" y="304230"/>
                </a:lnTo>
                <a:lnTo>
                  <a:pt x="304418" y="304230"/>
                </a:lnTo>
                <a:lnTo>
                  <a:pt x="304418" y="292888"/>
                </a:lnTo>
                <a:lnTo>
                  <a:pt x="819581" y="86818"/>
                </a:lnTo>
                <a:lnTo>
                  <a:pt x="889825" y="86818"/>
                </a:lnTo>
                <a:lnTo>
                  <a:pt x="889825" y="34926"/>
                </a:lnTo>
                <a:lnTo>
                  <a:pt x="866733" y="1918"/>
                </a:lnTo>
                <a:lnTo>
                  <a:pt x="858461" y="0"/>
                </a:lnTo>
                <a:close/>
              </a:path>
              <a:path w="890269" h="889635">
                <a:moveTo>
                  <a:pt x="559323" y="604889"/>
                </a:moveTo>
                <a:lnTo>
                  <a:pt x="370268" y="604889"/>
                </a:lnTo>
                <a:lnTo>
                  <a:pt x="845896" y="795135"/>
                </a:lnTo>
                <a:lnTo>
                  <a:pt x="850303" y="795974"/>
                </a:lnTo>
                <a:lnTo>
                  <a:pt x="861593" y="795974"/>
                </a:lnTo>
                <a:lnTo>
                  <a:pt x="889825" y="760845"/>
                </a:lnTo>
                <a:lnTo>
                  <a:pt x="889825" y="709004"/>
                </a:lnTo>
                <a:lnTo>
                  <a:pt x="819581" y="709004"/>
                </a:lnTo>
                <a:lnTo>
                  <a:pt x="559323" y="604889"/>
                </a:lnTo>
                <a:close/>
              </a:path>
              <a:path w="890269" h="889635">
                <a:moveTo>
                  <a:pt x="889825" y="86818"/>
                </a:moveTo>
                <a:lnTo>
                  <a:pt x="819581" y="86818"/>
                </a:lnTo>
                <a:lnTo>
                  <a:pt x="819581" y="709004"/>
                </a:lnTo>
                <a:lnTo>
                  <a:pt x="889825" y="709004"/>
                </a:lnTo>
                <a:lnTo>
                  <a:pt x="889825" y="86818"/>
                </a:lnTo>
                <a:close/>
              </a:path>
              <a:path w="890269" h="889635">
                <a:moveTo>
                  <a:pt x="304418" y="304230"/>
                </a:moveTo>
                <a:lnTo>
                  <a:pt x="234162" y="304230"/>
                </a:lnTo>
                <a:lnTo>
                  <a:pt x="234162" y="491555"/>
                </a:lnTo>
                <a:lnTo>
                  <a:pt x="304418" y="491555"/>
                </a:lnTo>
                <a:lnTo>
                  <a:pt x="304418" y="304230"/>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Grammarsaurus" pitchFamily="2" charset="0"/>
              <a:ea typeface="+mn-ea"/>
              <a:cs typeface="+mn-cs"/>
            </a:endParaRPr>
          </a:p>
        </p:txBody>
      </p:sp>
      <p:pic>
        <p:nvPicPr>
          <p:cNvPr id="22" name="object 22"/>
          <p:cNvPicPr/>
          <p:nvPr/>
        </p:nvPicPr>
        <p:blipFill>
          <a:blip r:embed="rId14" cstate="print"/>
          <a:stretch>
            <a:fillRect/>
          </a:stretch>
        </p:blipFill>
        <p:spPr>
          <a:xfrm>
            <a:off x="2621969" y="2520846"/>
            <a:ext cx="186936" cy="163666"/>
          </a:xfrm>
          <a:prstGeom prst="rect">
            <a:avLst/>
          </a:prstGeom>
        </p:spPr>
      </p:pic>
      <p:pic>
        <p:nvPicPr>
          <p:cNvPr id="23" name="object 23"/>
          <p:cNvPicPr/>
          <p:nvPr/>
        </p:nvPicPr>
        <p:blipFill>
          <a:blip r:embed="rId15" cstate="print"/>
          <a:stretch>
            <a:fillRect/>
          </a:stretch>
        </p:blipFill>
        <p:spPr>
          <a:xfrm>
            <a:off x="2621969" y="2918925"/>
            <a:ext cx="186936" cy="163666"/>
          </a:xfrm>
          <a:prstGeom prst="rect">
            <a:avLst/>
          </a:prstGeom>
        </p:spPr>
      </p:pic>
      <p:pic>
        <p:nvPicPr>
          <p:cNvPr id="24" name="object 24"/>
          <p:cNvPicPr/>
          <p:nvPr/>
        </p:nvPicPr>
        <p:blipFill>
          <a:blip r:embed="rId16" cstate="print"/>
          <a:stretch>
            <a:fillRect/>
          </a:stretch>
        </p:blipFill>
        <p:spPr>
          <a:xfrm>
            <a:off x="2621769" y="2766468"/>
            <a:ext cx="187337" cy="70243"/>
          </a:xfrm>
          <a:prstGeom prst="rect">
            <a:avLst/>
          </a:prstGeom>
        </p:spPr>
      </p:pic>
      <p:sp>
        <p:nvSpPr>
          <p:cNvPr id="25" name="object 25"/>
          <p:cNvSpPr/>
          <p:nvPr/>
        </p:nvSpPr>
        <p:spPr>
          <a:xfrm>
            <a:off x="7178154" y="2828391"/>
            <a:ext cx="1037590" cy="1124585"/>
          </a:xfrm>
          <a:custGeom>
            <a:avLst/>
            <a:gdLst/>
            <a:ahLst/>
            <a:cxnLst/>
            <a:rect l="l" t="t" r="r" b="b"/>
            <a:pathLst>
              <a:path w="1037590" h="1124585">
                <a:moveTo>
                  <a:pt x="921067" y="200291"/>
                </a:moveTo>
                <a:lnTo>
                  <a:pt x="915771" y="154432"/>
                </a:lnTo>
                <a:lnTo>
                  <a:pt x="900684" y="112293"/>
                </a:lnTo>
                <a:lnTo>
                  <a:pt x="877011" y="75095"/>
                </a:lnTo>
                <a:lnTo>
                  <a:pt x="853897" y="51993"/>
                </a:lnTo>
                <a:lnTo>
                  <a:pt x="853897" y="200291"/>
                </a:lnTo>
                <a:lnTo>
                  <a:pt x="847102" y="242328"/>
                </a:lnTo>
                <a:lnTo>
                  <a:pt x="828179" y="278866"/>
                </a:lnTo>
                <a:lnTo>
                  <a:pt x="799338" y="307695"/>
                </a:lnTo>
                <a:lnTo>
                  <a:pt x="762812" y="326618"/>
                </a:lnTo>
                <a:lnTo>
                  <a:pt x="720775" y="333413"/>
                </a:lnTo>
                <a:lnTo>
                  <a:pt x="707707" y="336054"/>
                </a:lnTo>
                <a:lnTo>
                  <a:pt x="697026" y="343255"/>
                </a:lnTo>
                <a:lnTo>
                  <a:pt x="689825" y="353936"/>
                </a:lnTo>
                <a:lnTo>
                  <a:pt x="687184" y="367004"/>
                </a:lnTo>
                <a:lnTo>
                  <a:pt x="687184" y="410108"/>
                </a:lnTo>
                <a:lnTo>
                  <a:pt x="598665" y="336181"/>
                </a:lnTo>
                <a:lnTo>
                  <a:pt x="591045" y="333413"/>
                </a:lnTo>
                <a:lnTo>
                  <a:pt x="481152" y="333413"/>
                </a:lnTo>
                <a:lnTo>
                  <a:pt x="481152" y="401294"/>
                </a:lnTo>
                <a:lnTo>
                  <a:pt x="474738" y="433019"/>
                </a:lnTo>
                <a:lnTo>
                  <a:pt x="457250" y="458939"/>
                </a:lnTo>
                <a:lnTo>
                  <a:pt x="431317" y="476427"/>
                </a:lnTo>
                <a:lnTo>
                  <a:pt x="399605" y="482841"/>
                </a:lnTo>
                <a:lnTo>
                  <a:pt x="235877" y="482841"/>
                </a:lnTo>
                <a:lnTo>
                  <a:pt x="228257" y="485609"/>
                </a:lnTo>
                <a:lnTo>
                  <a:pt x="182308" y="523989"/>
                </a:lnTo>
                <a:lnTo>
                  <a:pt x="182308" y="516432"/>
                </a:lnTo>
                <a:lnTo>
                  <a:pt x="179666" y="503364"/>
                </a:lnTo>
                <a:lnTo>
                  <a:pt x="172478" y="492683"/>
                </a:lnTo>
                <a:lnTo>
                  <a:pt x="161798" y="485482"/>
                </a:lnTo>
                <a:lnTo>
                  <a:pt x="117017" y="476427"/>
                </a:lnTo>
                <a:lnTo>
                  <a:pt x="91084" y="458939"/>
                </a:lnTo>
                <a:lnTo>
                  <a:pt x="73596" y="433019"/>
                </a:lnTo>
                <a:lnTo>
                  <a:pt x="67170" y="401294"/>
                </a:lnTo>
                <a:lnTo>
                  <a:pt x="73596" y="369582"/>
                </a:lnTo>
                <a:lnTo>
                  <a:pt x="91084" y="343662"/>
                </a:lnTo>
                <a:lnTo>
                  <a:pt x="117005" y="326174"/>
                </a:lnTo>
                <a:lnTo>
                  <a:pt x="148717" y="319747"/>
                </a:lnTo>
                <a:lnTo>
                  <a:pt x="196837" y="319747"/>
                </a:lnTo>
                <a:lnTo>
                  <a:pt x="228130" y="353060"/>
                </a:lnTo>
                <a:lnTo>
                  <a:pt x="266242" y="378548"/>
                </a:lnTo>
                <a:lnTo>
                  <a:pt x="309829" y="394855"/>
                </a:lnTo>
                <a:lnTo>
                  <a:pt x="357517" y="400583"/>
                </a:lnTo>
                <a:lnTo>
                  <a:pt x="481139" y="400596"/>
                </a:lnTo>
                <a:lnTo>
                  <a:pt x="481152" y="401294"/>
                </a:lnTo>
                <a:lnTo>
                  <a:pt x="481152" y="333413"/>
                </a:lnTo>
                <a:lnTo>
                  <a:pt x="357517" y="333413"/>
                </a:lnTo>
                <a:lnTo>
                  <a:pt x="315493" y="326618"/>
                </a:lnTo>
                <a:lnTo>
                  <a:pt x="302234" y="319747"/>
                </a:lnTo>
                <a:lnTo>
                  <a:pt x="278955" y="307695"/>
                </a:lnTo>
                <a:lnTo>
                  <a:pt x="250126" y="278866"/>
                </a:lnTo>
                <a:lnTo>
                  <a:pt x="231203" y="242328"/>
                </a:lnTo>
                <a:lnTo>
                  <a:pt x="224409" y="200291"/>
                </a:lnTo>
                <a:lnTo>
                  <a:pt x="231203" y="158267"/>
                </a:lnTo>
                <a:lnTo>
                  <a:pt x="250126" y="121729"/>
                </a:lnTo>
                <a:lnTo>
                  <a:pt x="278955" y="92887"/>
                </a:lnTo>
                <a:lnTo>
                  <a:pt x="315493" y="73977"/>
                </a:lnTo>
                <a:lnTo>
                  <a:pt x="357517" y="67170"/>
                </a:lnTo>
                <a:lnTo>
                  <a:pt x="720775" y="67170"/>
                </a:lnTo>
                <a:lnTo>
                  <a:pt x="762812" y="73977"/>
                </a:lnTo>
                <a:lnTo>
                  <a:pt x="799338" y="92887"/>
                </a:lnTo>
                <a:lnTo>
                  <a:pt x="828179" y="121729"/>
                </a:lnTo>
                <a:lnTo>
                  <a:pt x="847102" y="158267"/>
                </a:lnTo>
                <a:lnTo>
                  <a:pt x="853897" y="200291"/>
                </a:lnTo>
                <a:lnTo>
                  <a:pt x="853897" y="51993"/>
                </a:lnTo>
                <a:lnTo>
                  <a:pt x="845972" y="44069"/>
                </a:lnTo>
                <a:lnTo>
                  <a:pt x="808774" y="20396"/>
                </a:lnTo>
                <a:lnTo>
                  <a:pt x="766635" y="5308"/>
                </a:lnTo>
                <a:lnTo>
                  <a:pt x="720763" y="0"/>
                </a:lnTo>
                <a:lnTo>
                  <a:pt x="357517" y="0"/>
                </a:lnTo>
                <a:lnTo>
                  <a:pt x="311658" y="5308"/>
                </a:lnTo>
                <a:lnTo>
                  <a:pt x="269519" y="20396"/>
                </a:lnTo>
                <a:lnTo>
                  <a:pt x="232333" y="44069"/>
                </a:lnTo>
                <a:lnTo>
                  <a:pt x="201295" y="75095"/>
                </a:lnTo>
                <a:lnTo>
                  <a:pt x="177634" y="112293"/>
                </a:lnTo>
                <a:lnTo>
                  <a:pt x="162547" y="154432"/>
                </a:lnTo>
                <a:lnTo>
                  <a:pt x="157238" y="200291"/>
                </a:lnTo>
                <a:lnTo>
                  <a:pt x="157695" y="213753"/>
                </a:lnTo>
                <a:lnTo>
                  <a:pt x="159016" y="226961"/>
                </a:lnTo>
                <a:lnTo>
                  <a:pt x="161175" y="239915"/>
                </a:lnTo>
                <a:lnTo>
                  <a:pt x="164160" y="252564"/>
                </a:lnTo>
                <a:lnTo>
                  <a:pt x="148717" y="252564"/>
                </a:lnTo>
                <a:lnTo>
                  <a:pt x="101765" y="260159"/>
                </a:lnTo>
                <a:lnTo>
                  <a:pt x="60947" y="281305"/>
                </a:lnTo>
                <a:lnTo>
                  <a:pt x="28740" y="313524"/>
                </a:lnTo>
                <a:lnTo>
                  <a:pt x="7594" y="354342"/>
                </a:lnTo>
                <a:lnTo>
                  <a:pt x="0" y="401294"/>
                </a:lnTo>
                <a:lnTo>
                  <a:pt x="8724" y="451523"/>
                </a:lnTo>
                <a:lnTo>
                  <a:pt x="32867" y="494449"/>
                </a:lnTo>
                <a:lnTo>
                  <a:pt x="69354" y="527024"/>
                </a:lnTo>
                <a:lnTo>
                  <a:pt x="115138" y="546188"/>
                </a:lnTo>
                <a:lnTo>
                  <a:pt x="115138" y="595807"/>
                </a:lnTo>
                <a:lnTo>
                  <a:pt x="139039" y="628345"/>
                </a:lnTo>
                <a:lnTo>
                  <a:pt x="143891" y="629386"/>
                </a:lnTo>
                <a:lnTo>
                  <a:pt x="156438" y="629386"/>
                </a:lnTo>
                <a:lnTo>
                  <a:pt x="164096" y="626719"/>
                </a:lnTo>
                <a:lnTo>
                  <a:pt x="255930" y="550024"/>
                </a:lnTo>
                <a:lnTo>
                  <a:pt x="399605" y="550024"/>
                </a:lnTo>
                <a:lnTo>
                  <a:pt x="446570" y="542429"/>
                </a:lnTo>
                <a:lnTo>
                  <a:pt x="482168" y="523989"/>
                </a:lnTo>
                <a:lnTo>
                  <a:pt x="487387" y="521296"/>
                </a:lnTo>
                <a:lnTo>
                  <a:pt x="519595" y="489077"/>
                </a:lnTo>
                <a:lnTo>
                  <a:pt x="540727" y="448259"/>
                </a:lnTo>
                <a:lnTo>
                  <a:pt x="548322" y="401294"/>
                </a:lnTo>
                <a:lnTo>
                  <a:pt x="548309" y="400596"/>
                </a:lnTo>
                <a:lnTo>
                  <a:pt x="570992" y="400596"/>
                </a:lnTo>
                <a:lnTo>
                  <a:pt x="705396" y="512838"/>
                </a:lnTo>
                <a:lnTo>
                  <a:pt x="713054" y="515505"/>
                </a:lnTo>
                <a:lnTo>
                  <a:pt x="725601" y="515505"/>
                </a:lnTo>
                <a:lnTo>
                  <a:pt x="730453" y="514464"/>
                </a:lnTo>
                <a:lnTo>
                  <a:pt x="754354" y="481926"/>
                </a:lnTo>
                <a:lnTo>
                  <a:pt x="754354" y="410108"/>
                </a:lnTo>
                <a:lnTo>
                  <a:pt x="754354" y="397764"/>
                </a:lnTo>
                <a:lnTo>
                  <a:pt x="799528" y="384454"/>
                </a:lnTo>
                <a:lnTo>
                  <a:pt x="839584" y="361454"/>
                </a:lnTo>
                <a:lnTo>
                  <a:pt x="873163" y="330161"/>
                </a:lnTo>
                <a:lnTo>
                  <a:pt x="898855" y="291934"/>
                </a:lnTo>
                <a:lnTo>
                  <a:pt x="915289" y="248196"/>
                </a:lnTo>
                <a:lnTo>
                  <a:pt x="921067" y="200291"/>
                </a:lnTo>
                <a:close/>
              </a:path>
              <a:path w="1037590" h="1124585">
                <a:moveTo>
                  <a:pt x="1037501" y="1010920"/>
                </a:moveTo>
                <a:lnTo>
                  <a:pt x="1033475" y="982345"/>
                </a:lnTo>
                <a:lnTo>
                  <a:pt x="1021816" y="955128"/>
                </a:lnTo>
                <a:lnTo>
                  <a:pt x="997800" y="921092"/>
                </a:lnTo>
                <a:lnTo>
                  <a:pt x="970000" y="892517"/>
                </a:lnTo>
                <a:lnTo>
                  <a:pt x="970000" y="1016520"/>
                </a:lnTo>
                <a:lnTo>
                  <a:pt x="967511" y="1026833"/>
                </a:lnTo>
                <a:lnTo>
                  <a:pt x="936790" y="1055268"/>
                </a:lnTo>
                <a:lnTo>
                  <a:pt x="924826" y="1056830"/>
                </a:lnTo>
                <a:lnTo>
                  <a:pt x="661517" y="1056830"/>
                </a:lnTo>
                <a:lnTo>
                  <a:pt x="622058" y="1033830"/>
                </a:lnTo>
                <a:lnTo>
                  <a:pt x="616331" y="1016520"/>
                </a:lnTo>
                <a:lnTo>
                  <a:pt x="616762" y="1003757"/>
                </a:lnTo>
                <a:lnTo>
                  <a:pt x="654227" y="948817"/>
                </a:lnTo>
                <a:lnTo>
                  <a:pt x="694944" y="918146"/>
                </a:lnTo>
                <a:lnTo>
                  <a:pt x="742048" y="898740"/>
                </a:lnTo>
                <a:lnTo>
                  <a:pt x="793178" y="891959"/>
                </a:lnTo>
                <a:lnTo>
                  <a:pt x="844296" y="898740"/>
                </a:lnTo>
                <a:lnTo>
                  <a:pt x="891413" y="918146"/>
                </a:lnTo>
                <a:lnTo>
                  <a:pt x="932116" y="948817"/>
                </a:lnTo>
                <a:lnTo>
                  <a:pt x="964031" y="989380"/>
                </a:lnTo>
                <a:lnTo>
                  <a:pt x="970000" y="1016520"/>
                </a:lnTo>
                <a:lnTo>
                  <a:pt x="970000" y="892517"/>
                </a:lnTo>
                <a:lnTo>
                  <a:pt x="969467" y="891959"/>
                </a:lnTo>
                <a:lnTo>
                  <a:pt x="969073" y="891552"/>
                </a:lnTo>
                <a:lnTo>
                  <a:pt x="936358" y="866914"/>
                </a:lnTo>
                <a:lnTo>
                  <a:pt x="900328" y="847559"/>
                </a:lnTo>
                <a:lnTo>
                  <a:pt x="919073" y="824750"/>
                </a:lnTo>
                <a:lnTo>
                  <a:pt x="919327" y="824445"/>
                </a:lnTo>
                <a:lnTo>
                  <a:pt x="933234" y="798449"/>
                </a:lnTo>
                <a:lnTo>
                  <a:pt x="941781" y="770229"/>
                </a:lnTo>
                <a:lnTo>
                  <a:pt x="944689" y="740435"/>
                </a:lnTo>
                <a:lnTo>
                  <a:pt x="941781" y="710653"/>
                </a:lnTo>
                <a:lnTo>
                  <a:pt x="919314" y="656424"/>
                </a:lnTo>
                <a:lnTo>
                  <a:pt x="877519" y="616864"/>
                </a:lnTo>
                <a:lnTo>
                  <a:pt x="877519" y="740435"/>
                </a:lnTo>
                <a:lnTo>
                  <a:pt x="875893" y="757034"/>
                </a:lnTo>
                <a:lnTo>
                  <a:pt x="852817" y="800074"/>
                </a:lnTo>
                <a:lnTo>
                  <a:pt x="793178" y="824750"/>
                </a:lnTo>
                <a:lnTo>
                  <a:pt x="761415" y="818578"/>
                </a:lnTo>
                <a:lnTo>
                  <a:pt x="722947" y="787209"/>
                </a:lnTo>
                <a:lnTo>
                  <a:pt x="708825" y="740435"/>
                </a:lnTo>
                <a:lnTo>
                  <a:pt x="710450" y="723861"/>
                </a:lnTo>
                <a:lnTo>
                  <a:pt x="733526" y="680796"/>
                </a:lnTo>
                <a:lnTo>
                  <a:pt x="777062" y="657682"/>
                </a:lnTo>
                <a:lnTo>
                  <a:pt x="793178" y="656132"/>
                </a:lnTo>
                <a:lnTo>
                  <a:pt x="809294" y="657682"/>
                </a:lnTo>
                <a:lnTo>
                  <a:pt x="852817" y="680796"/>
                </a:lnTo>
                <a:lnTo>
                  <a:pt x="875893" y="723861"/>
                </a:lnTo>
                <a:lnTo>
                  <a:pt x="877519" y="740435"/>
                </a:lnTo>
                <a:lnTo>
                  <a:pt x="877519" y="616864"/>
                </a:lnTo>
                <a:lnTo>
                  <a:pt x="861009" y="604951"/>
                </a:lnTo>
                <a:lnTo>
                  <a:pt x="816381" y="590765"/>
                </a:lnTo>
                <a:lnTo>
                  <a:pt x="769962" y="590765"/>
                </a:lnTo>
                <a:lnTo>
                  <a:pt x="725335" y="604951"/>
                </a:lnTo>
                <a:lnTo>
                  <a:pt x="686028" y="633298"/>
                </a:lnTo>
                <a:lnTo>
                  <a:pt x="653110" y="682434"/>
                </a:lnTo>
                <a:lnTo>
                  <a:pt x="641654" y="740435"/>
                </a:lnTo>
                <a:lnTo>
                  <a:pt x="644563" y="770229"/>
                </a:lnTo>
                <a:lnTo>
                  <a:pt x="653110" y="798449"/>
                </a:lnTo>
                <a:lnTo>
                  <a:pt x="667029" y="824445"/>
                </a:lnTo>
                <a:lnTo>
                  <a:pt x="686028" y="847559"/>
                </a:lnTo>
                <a:lnTo>
                  <a:pt x="649986" y="866914"/>
                </a:lnTo>
                <a:lnTo>
                  <a:pt x="617270" y="891552"/>
                </a:lnTo>
                <a:lnTo>
                  <a:pt x="588556" y="921092"/>
                </a:lnTo>
                <a:lnTo>
                  <a:pt x="564540" y="955128"/>
                </a:lnTo>
                <a:lnTo>
                  <a:pt x="548843" y="1010920"/>
                </a:lnTo>
                <a:lnTo>
                  <a:pt x="552450" y="1039596"/>
                </a:lnTo>
                <a:lnTo>
                  <a:pt x="581799" y="1091006"/>
                </a:lnTo>
                <a:lnTo>
                  <a:pt x="631812" y="1120127"/>
                </a:lnTo>
                <a:lnTo>
                  <a:pt x="661517" y="1124000"/>
                </a:lnTo>
                <a:lnTo>
                  <a:pt x="924826" y="1124000"/>
                </a:lnTo>
                <a:lnTo>
                  <a:pt x="981481" y="1108913"/>
                </a:lnTo>
                <a:lnTo>
                  <a:pt x="1022654" y="1067079"/>
                </a:lnTo>
                <a:lnTo>
                  <a:pt x="1026845" y="1056830"/>
                </a:lnTo>
                <a:lnTo>
                  <a:pt x="1033894" y="1039596"/>
                </a:lnTo>
                <a:lnTo>
                  <a:pt x="1037501" y="1010920"/>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Grammarsaurus" pitchFamily="2" charset="0"/>
              <a:ea typeface="+mn-ea"/>
              <a:cs typeface="+mn-cs"/>
            </a:endParaRPr>
          </a:p>
        </p:txBody>
      </p:sp>
      <p:sp>
        <p:nvSpPr>
          <p:cNvPr id="26" name="object 26"/>
          <p:cNvSpPr/>
          <p:nvPr/>
        </p:nvSpPr>
        <p:spPr>
          <a:xfrm>
            <a:off x="7121473" y="3519970"/>
            <a:ext cx="396875" cy="432434"/>
          </a:xfrm>
          <a:custGeom>
            <a:avLst/>
            <a:gdLst/>
            <a:ahLst/>
            <a:cxnLst/>
            <a:rect l="l" t="t" r="r" b="b"/>
            <a:pathLst>
              <a:path w="396875" h="432435">
                <a:moveTo>
                  <a:pt x="198127" y="0"/>
                </a:moveTo>
                <a:lnTo>
                  <a:pt x="150823" y="9189"/>
                </a:lnTo>
                <a:lnTo>
                  <a:pt x="109283" y="36752"/>
                </a:lnTo>
                <a:lnTo>
                  <a:pt x="81968" y="77485"/>
                </a:lnTo>
                <a:lnTo>
                  <a:pt x="72466" y="125601"/>
                </a:lnTo>
                <a:lnTo>
                  <a:pt x="74398" y="147618"/>
                </a:lnTo>
                <a:lnTo>
                  <a:pt x="74466" y="147996"/>
                </a:lnTo>
                <a:lnTo>
                  <a:pt x="80148" y="169003"/>
                </a:lnTo>
                <a:lnTo>
                  <a:pt x="89498" y="188812"/>
                </a:lnTo>
                <a:lnTo>
                  <a:pt x="102298" y="206843"/>
                </a:lnTo>
                <a:lnTo>
                  <a:pt x="76019" y="222375"/>
                </a:lnTo>
                <a:lnTo>
                  <a:pt x="31075" y="263930"/>
                </a:lnTo>
                <a:lnTo>
                  <a:pt x="3418" y="312501"/>
                </a:lnTo>
                <a:lnTo>
                  <a:pt x="0" y="336702"/>
                </a:lnTo>
                <a:lnTo>
                  <a:pt x="3049" y="360981"/>
                </a:lnTo>
                <a:lnTo>
                  <a:pt x="27882" y="404506"/>
                </a:lnTo>
                <a:lnTo>
                  <a:pt x="70206" y="429135"/>
                </a:lnTo>
                <a:lnTo>
                  <a:pt x="95338" y="432420"/>
                </a:lnTo>
                <a:lnTo>
                  <a:pt x="300913" y="432420"/>
                </a:lnTo>
                <a:lnTo>
                  <a:pt x="348849" y="419647"/>
                </a:lnTo>
                <a:lnTo>
                  <a:pt x="383679" y="384262"/>
                </a:lnTo>
                <a:lnTo>
                  <a:pt x="391463" y="365250"/>
                </a:lnTo>
                <a:lnTo>
                  <a:pt x="95338" y="365250"/>
                </a:lnTo>
                <a:lnTo>
                  <a:pt x="85663" y="363627"/>
                </a:lnTo>
                <a:lnTo>
                  <a:pt x="67410" y="340371"/>
                </a:lnTo>
                <a:lnTo>
                  <a:pt x="67672" y="332529"/>
                </a:lnTo>
                <a:lnTo>
                  <a:pt x="94801" y="293533"/>
                </a:lnTo>
                <a:lnTo>
                  <a:pt x="160112" y="256291"/>
                </a:lnTo>
                <a:lnTo>
                  <a:pt x="198132" y="251255"/>
                </a:lnTo>
                <a:lnTo>
                  <a:pt x="353290" y="251255"/>
                </a:lnTo>
                <a:lnTo>
                  <a:pt x="344123" y="241485"/>
                </a:lnTo>
                <a:lnTo>
                  <a:pt x="320233" y="222369"/>
                </a:lnTo>
                <a:lnTo>
                  <a:pt x="293954" y="206830"/>
                </a:lnTo>
                <a:lnTo>
                  <a:pt x="306842" y="184059"/>
                </a:lnTo>
                <a:lnTo>
                  <a:pt x="198127" y="184059"/>
                </a:lnTo>
                <a:lnTo>
                  <a:pt x="176113" y="179782"/>
                </a:lnTo>
                <a:lnTo>
                  <a:pt x="144067" y="147996"/>
                </a:lnTo>
                <a:lnTo>
                  <a:pt x="139649" y="125599"/>
                </a:lnTo>
                <a:lnTo>
                  <a:pt x="140770" y="114096"/>
                </a:lnTo>
                <a:lnTo>
                  <a:pt x="165935" y="76760"/>
                </a:lnTo>
                <a:lnTo>
                  <a:pt x="198132" y="67143"/>
                </a:lnTo>
                <a:lnTo>
                  <a:pt x="307575" y="67143"/>
                </a:lnTo>
                <a:lnTo>
                  <a:pt x="286981" y="36752"/>
                </a:lnTo>
                <a:lnTo>
                  <a:pt x="245434" y="9186"/>
                </a:lnTo>
                <a:lnTo>
                  <a:pt x="198127" y="0"/>
                </a:lnTo>
                <a:close/>
              </a:path>
              <a:path w="396875" h="432435">
                <a:moveTo>
                  <a:pt x="353290" y="251255"/>
                </a:moveTo>
                <a:lnTo>
                  <a:pt x="198132" y="251255"/>
                </a:lnTo>
                <a:lnTo>
                  <a:pt x="236145" y="256291"/>
                </a:lnTo>
                <a:lnTo>
                  <a:pt x="271178" y="270722"/>
                </a:lnTo>
                <a:lnTo>
                  <a:pt x="301450" y="293533"/>
                </a:lnTo>
                <a:lnTo>
                  <a:pt x="325183" y="323708"/>
                </a:lnTo>
                <a:lnTo>
                  <a:pt x="328580" y="332529"/>
                </a:lnTo>
                <a:lnTo>
                  <a:pt x="328844" y="340371"/>
                </a:lnTo>
                <a:lnTo>
                  <a:pt x="327312" y="346708"/>
                </a:lnTo>
                <a:lnTo>
                  <a:pt x="300913" y="365250"/>
                </a:lnTo>
                <a:lnTo>
                  <a:pt x="391463" y="365250"/>
                </a:lnTo>
                <a:lnTo>
                  <a:pt x="393210" y="360981"/>
                </a:lnTo>
                <a:lnTo>
                  <a:pt x="396263" y="336702"/>
                </a:lnTo>
                <a:lnTo>
                  <a:pt x="392846" y="312501"/>
                </a:lnTo>
                <a:lnTo>
                  <a:pt x="382968" y="289456"/>
                </a:lnTo>
                <a:lnTo>
                  <a:pt x="365182" y="263930"/>
                </a:lnTo>
                <a:lnTo>
                  <a:pt x="353290" y="251255"/>
                </a:lnTo>
                <a:close/>
              </a:path>
              <a:path w="396875" h="432435">
                <a:moveTo>
                  <a:pt x="307575" y="67143"/>
                </a:moveTo>
                <a:lnTo>
                  <a:pt x="198132" y="67143"/>
                </a:lnTo>
                <a:lnTo>
                  <a:pt x="209306" y="68212"/>
                </a:lnTo>
                <a:lnTo>
                  <a:pt x="220146" y="71418"/>
                </a:lnTo>
                <a:lnTo>
                  <a:pt x="230317" y="76760"/>
                </a:lnTo>
                <a:lnTo>
                  <a:pt x="239483" y="84237"/>
                </a:lnTo>
                <a:lnTo>
                  <a:pt x="252314" y="103578"/>
                </a:lnTo>
                <a:lnTo>
                  <a:pt x="256590" y="125601"/>
                </a:lnTo>
                <a:lnTo>
                  <a:pt x="252314" y="147618"/>
                </a:lnTo>
                <a:lnTo>
                  <a:pt x="239483" y="166952"/>
                </a:lnTo>
                <a:lnTo>
                  <a:pt x="220144" y="179782"/>
                </a:lnTo>
                <a:lnTo>
                  <a:pt x="198127" y="184059"/>
                </a:lnTo>
                <a:lnTo>
                  <a:pt x="306842" y="184059"/>
                </a:lnTo>
                <a:lnTo>
                  <a:pt x="317067" y="165993"/>
                </a:lnTo>
                <a:lnTo>
                  <a:pt x="323615" y="120743"/>
                </a:lnTo>
                <a:lnTo>
                  <a:pt x="313588" y="76017"/>
                </a:lnTo>
                <a:lnTo>
                  <a:pt x="307575" y="67143"/>
                </a:lnTo>
                <a:close/>
              </a:path>
            </a:pathLst>
          </a:custGeom>
          <a:solidFill>
            <a:srgbClr val="00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Grammarsaurus" pitchFamily="2" charset="0"/>
              <a:ea typeface="+mn-ea"/>
              <a:cs typeface="+mn-cs"/>
            </a:endParaRPr>
          </a:p>
        </p:txBody>
      </p:sp>
      <p:sp>
        <p:nvSpPr>
          <p:cNvPr id="27" name="object 27"/>
          <p:cNvSpPr txBox="1">
            <a:spLocks noGrp="1"/>
          </p:cNvSpPr>
          <p:nvPr>
            <p:ph type="title"/>
          </p:nvPr>
        </p:nvSpPr>
        <p:spPr>
          <a:xfrm>
            <a:off x="3143341" y="1010273"/>
            <a:ext cx="1565275" cy="574040"/>
          </a:xfrm>
          <a:prstGeom prst="rect">
            <a:avLst/>
          </a:prstGeom>
        </p:spPr>
        <p:txBody>
          <a:bodyPr vert="horz" wrap="square" lIns="0" tIns="12700" rIns="0" bIns="0" rtlCol="0">
            <a:spAutoFit/>
          </a:bodyPr>
          <a:lstStyle/>
          <a:p>
            <a:pPr marL="12700">
              <a:lnSpc>
                <a:spcPct val="100000"/>
              </a:lnSpc>
              <a:spcBef>
                <a:spcPts val="100"/>
              </a:spcBef>
            </a:pPr>
            <a:r>
              <a:rPr sz="3600" dirty="0">
                <a:solidFill>
                  <a:srgbClr val="000000"/>
                </a:solidFill>
                <a:latin typeface="Grammarsaurus" pitchFamily="2" charset="0"/>
                <a:cs typeface="Tahoma"/>
              </a:rPr>
              <a:t>review</a:t>
            </a:r>
            <a:endParaRPr sz="3600" dirty="0">
              <a:latin typeface="Grammarsaurus" pitchFamily="2" charset="0"/>
              <a:cs typeface="Tahoma"/>
            </a:endParaRPr>
          </a:p>
        </p:txBody>
      </p:sp>
      <p:sp>
        <p:nvSpPr>
          <p:cNvPr id="28" name="object 28"/>
          <p:cNvSpPr txBox="1"/>
          <p:nvPr/>
        </p:nvSpPr>
        <p:spPr>
          <a:xfrm>
            <a:off x="3129917" y="2551997"/>
            <a:ext cx="2289175" cy="3490699"/>
          </a:xfrm>
          <a:prstGeom prst="rect">
            <a:avLst/>
          </a:prstGeom>
        </p:spPr>
        <p:txBody>
          <a:bodyPr vert="horz" wrap="square" lIns="0" tIns="12700" rIns="0" bIns="0" rtlCol="0">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sz="3600" b="1" i="0" u="none" strike="noStrike" kern="1200" cap="none" spc="0" normalizeH="0" baseline="0" noProof="0" dirty="0">
                <a:ln>
                  <a:noFill/>
                </a:ln>
                <a:solidFill>
                  <a:prstClr val="black"/>
                </a:solidFill>
                <a:effectLst/>
                <a:uLnTx/>
                <a:uFillTx/>
                <a:latin typeface="Grammarsaurus" pitchFamily="2" charset="0"/>
                <a:ea typeface="+mn-ea"/>
                <a:cs typeface="Tahoma"/>
              </a:rPr>
              <a:t>introduce</a:t>
            </a:r>
            <a:endParaRPr kumimoji="0" sz="3600" b="0" i="0" u="none" strike="noStrike" kern="1200" cap="none" spc="0" normalizeH="0" baseline="0" noProof="0" dirty="0">
              <a:ln>
                <a:noFill/>
              </a:ln>
              <a:solidFill>
                <a:prstClr val="black"/>
              </a:solidFill>
              <a:effectLst/>
              <a:uLnTx/>
              <a:uFillTx/>
              <a:latin typeface="Grammarsaurus" pitchFamily="2" charset="0"/>
              <a:ea typeface="+mn-ea"/>
              <a:cs typeface="Tahoma"/>
            </a:endParaRPr>
          </a:p>
          <a:p>
            <a:pPr marL="12700" marR="1103630" lvl="0" indent="0" algn="l" defTabSz="914400" rtl="0" eaLnBrk="1" fontAlgn="auto" latinLnBrk="0" hangingPunct="1">
              <a:lnSpc>
                <a:spcPct val="100000"/>
              </a:lnSpc>
              <a:spcBef>
                <a:spcPts val="615"/>
              </a:spcBef>
              <a:spcAft>
                <a:spcPts val="0"/>
              </a:spcAft>
              <a:buClrTx/>
              <a:buSzTx/>
              <a:buFontTx/>
              <a:buNone/>
              <a:tabLst/>
              <a:defRPr/>
            </a:pPr>
            <a:endParaRPr kumimoji="0" lang="en-US" sz="4400" b="1" i="0" u="none" strike="noStrike" kern="1200" cap="none" spc="0" normalizeH="0" baseline="0" noProof="0" dirty="0">
              <a:ln>
                <a:noFill/>
              </a:ln>
              <a:solidFill>
                <a:prstClr val="black"/>
              </a:solidFill>
              <a:effectLst/>
              <a:uLnTx/>
              <a:uFillTx/>
              <a:latin typeface="Grammarsaurus" pitchFamily="2" charset="0"/>
              <a:ea typeface="+mn-ea"/>
              <a:cs typeface="Tahoma"/>
            </a:endParaRPr>
          </a:p>
          <a:p>
            <a:pPr marL="12700" marR="1103630" lvl="0" indent="0" algn="l" defTabSz="914400" rtl="0" eaLnBrk="1" fontAlgn="auto" latinLnBrk="0" hangingPunct="1">
              <a:lnSpc>
                <a:spcPct val="100000"/>
              </a:lnSpc>
              <a:spcBef>
                <a:spcPts val="615"/>
              </a:spcBef>
              <a:spcAft>
                <a:spcPts val="0"/>
              </a:spcAft>
              <a:buClrTx/>
              <a:buSzTx/>
              <a:buFontTx/>
              <a:buNone/>
              <a:tabLst/>
              <a:defRPr/>
            </a:pPr>
            <a:r>
              <a:rPr kumimoji="0" sz="3600" b="1" i="0" u="none" strike="noStrike" kern="1200" cap="none" spc="0" normalizeH="0" baseline="0" noProof="0" dirty="0">
                <a:ln>
                  <a:noFill/>
                </a:ln>
                <a:solidFill>
                  <a:prstClr val="black"/>
                </a:solidFill>
                <a:effectLst/>
                <a:uLnTx/>
                <a:uFillTx/>
                <a:latin typeface="Grammarsaurus" pitchFamily="2" charset="0"/>
                <a:ea typeface="+mn-ea"/>
                <a:cs typeface="Tahoma"/>
              </a:rPr>
              <a:t>say  </a:t>
            </a:r>
            <a:endParaRPr kumimoji="0" lang="en-US" sz="3600" b="1" i="0" u="none" strike="noStrike" kern="1200" cap="none" spc="0" normalizeH="0" baseline="0" noProof="0" dirty="0">
              <a:ln>
                <a:noFill/>
              </a:ln>
              <a:solidFill>
                <a:prstClr val="black"/>
              </a:solidFill>
              <a:effectLst/>
              <a:uLnTx/>
              <a:uFillTx/>
              <a:latin typeface="Grammarsaurus" pitchFamily="2" charset="0"/>
              <a:ea typeface="+mn-ea"/>
              <a:cs typeface="Tahoma"/>
            </a:endParaRPr>
          </a:p>
          <a:p>
            <a:pPr marL="12700" marR="1103630" lvl="0" indent="0" algn="l" defTabSz="914400" rtl="0" eaLnBrk="1" fontAlgn="auto" latinLnBrk="0" hangingPunct="1">
              <a:lnSpc>
                <a:spcPct val="100000"/>
              </a:lnSpc>
              <a:spcBef>
                <a:spcPts val="615"/>
              </a:spcBef>
              <a:spcAft>
                <a:spcPts val="0"/>
              </a:spcAft>
              <a:buClrTx/>
              <a:buSzTx/>
              <a:buFontTx/>
              <a:buNone/>
              <a:tabLst/>
              <a:defRPr/>
            </a:pPr>
            <a:endParaRPr kumimoji="0" lang="en-PK" sz="5400" b="1" i="0" u="none" strike="noStrike" kern="1200" cap="none" spc="0" normalizeH="0" baseline="0" noProof="0" dirty="0">
              <a:ln>
                <a:noFill/>
              </a:ln>
              <a:solidFill>
                <a:prstClr val="black"/>
              </a:solidFill>
              <a:effectLst/>
              <a:uLnTx/>
              <a:uFillTx/>
              <a:latin typeface="Grammarsaurus" pitchFamily="2" charset="0"/>
              <a:ea typeface="+mn-ea"/>
              <a:cs typeface="Tahoma"/>
            </a:endParaRPr>
          </a:p>
          <a:p>
            <a:pPr marL="12700" marR="1103630" lvl="0" indent="0" algn="l" defTabSz="914400" rtl="0" eaLnBrk="1" fontAlgn="auto" latinLnBrk="0" hangingPunct="1">
              <a:lnSpc>
                <a:spcPct val="100000"/>
              </a:lnSpc>
              <a:spcBef>
                <a:spcPts val="615"/>
              </a:spcBef>
              <a:spcAft>
                <a:spcPts val="0"/>
              </a:spcAft>
              <a:buClrTx/>
              <a:buSzTx/>
              <a:buFontTx/>
              <a:buNone/>
              <a:tabLst/>
              <a:defRPr/>
            </a:pPr>
            <a:r>
              <a:rPr kumimoji="0" sz="3600" b="1" i="0" u="none" strike="noStrike" kern="1200" cap="none" spc="0" normalizeH="0" baseline="0" noProof="0" dirty="0">
                <a:ln>
                  <a:noFill/>
                </a:ln>
                <a:solidFill>
                  <a:prstClr val="black"/>
                </a:solidFill>
                <a:effectLst/>
                <a:uLnTx/>
                <a:uFillTx/>
                <a:latin typeface="Grammarsaurus" pitchFamily="2" charset="0"/>
                <a:ea typeface="+mn-ea"/>
                <a:cs typeface="Tahoma"/>
              </a:rPr>
              <a:t>write</a:t>
            </a:r>
            <a:endParaRPr kumimoji="0" sz="3600" b="0" i="0" u="none" strike="noStrike" kern="1200" cap="none" spc="0" normalizeH="0" baseline="0" noProof="0" dirty="0">
              <a:ln>
                <a:noFill/>
              </a:ln>
              <a:solidFill>
                <a:prstClr val="black"/>
              </a:solidFill>
              <a:effectLst/>
              <a:uLnTx/>
              <a:uFillTx/>
              <a:latin typeface="Grammarsaurus" pitchFamily="2" charset="0"/>
              <a:ea typeface="+mn-ea"/>
              <a:cs typeface="Tahoma"/>
            </a:endParaRPr>
          </a:p>
        </p:txBody>
      </p:sp>
      <p:sp>
        <p:nvSpPr>
          <p:cNvPr id="29" name="object 29"/>
          <p:cNvSpPr txBox="1">
            <a:spLocks noGrp="1"/>
          </p:cNvSpPr>
          <p:nvPr>
            <p:ph sz="half" idx="3"/>
          </p:nvPr>
        </p:nvSpPr>
        <p:spPr>
          <a:xfrm>
            <a:off x="8478301" y="1543806"/>
            <a:ext cx="2796540" cy="3726661"/>
          </a:xfrm>
          <a:prstGeom prst="rect">
            <a:avLst/>
          </a:prstGeom>
        </p:spPr>
        <p:txBody>
          <a:bodyPr vert="horz" wrap="square" lIns="0" tIns="12700" rIns="0" bIns="0" rtlCol="0">
            <a:spAutoFit/>
          </a:bodyPr>
          <a:lstStyle/>
          <a:p>
            <a:pPr marL="12700">
              <a:spcBef>
                <a:spcPts val="100"/>
              </a:spcBef>
            </a:pPr>
            <a:r>
              <a:rPr dirty="0">
                <a:latin typeface="Grammarsaurus" pitchFamily="2" charset="0"/>
              </a:rPr>
              <a:t>challenge</a:t>
            </a:r>
          </a:p>
          <a:p>
            <a:pPr marL="12700" marR="5080">
              <a:spcBef>
                <a:spcPts val="355"/>
              </a:spcBef>
            </a:pPr>
            <a:endParaRPr lang="en-US" sz="5400" dirty="0">
              <a:latin typeface="Grammarsaurus" pitchFamily="2" charset="0"/>
            </a:endParaRPr>
          </a:p>
          <a:p>
            <a:pPr marL="12700" marR="5080">
              <a:spcBef>
                <a:spcPts val="355"/>
              </a:spcBef>
            </a:pPr>
            <a:r>
              <a:rPr dirty="0">
                <a:latin typeface="Grammarsaurus" pitchFamily="2" charset="0"/>
              </a:rPr>
              <a:t>partner talk  </a:t>
            </a:r>
            <a:endParaRPr lang="en-US" dirty="0">
              <a:latin typeface="Grammarsaurus" pitchFamily="2" charset="0"/>
            </a:endParaRPr>
          </a:p>
          <a:p>
            <a:pPr marL="12700" marR="5080">
              <a:spcBef>
                <a:spcPts val="355"/>
              </a:spcBef>
            </a:pPr>
            <a:endParaRPr lang="en-PK" sz="6600" dirty="0">
              <a:latin typeface="Grammarsaurus" pitchFamily="2" charset="0"/>
            </a:endParaRPr>
          </a:p>
          <a:p>
            <a:pPr marL="12700" marR="5080">
              <a:spcBef>
                <a:spcPts val="355"/>
              </a:spcBef>
            </a:pPr>
            <a:r>
              <a:rPr dirty="0">
                <a:latin typeface="Grammarsaurus" pitchFamily="2" charset="0"/>
              </a:rPr>
              <a:t>check</a:t>
            </a:r>
          </a:p>
        </p:txBody>
      </p:sp>
      <p:sp>
        <p:nvSpPr>
          <p:cNvPr id="30" name="object 30"/>
          <p:cNvSpPr/>
          <p:nvPr/>
        </p:nvSpPr>
        <p:spPr>
          <a:xfrm>
            <a:off x="5986020" y="1659563"/>
            <a:ext cx="127000" cy="3627120"/>
          </a:xfrm>
          <a:custGeom>
            <a:avLst/>
            <a:gdLst/>
            <a:ahLst/>
            <a:cxnLst/>
            <a:rect l="l" t="t" r="r" b="b"/>
            <a:pathLst>
              <a:path w="127000" h="3627120">
                <a:moveTo>
                  <a:pt x="0" y="3626891"/>
                </a:moveTo>
                <a:lnTo>
                  <a:pt x="127000" y="3626891"/>
                </a:lnTo>
                <a:lnTo>
                  <a:pt x="127000" y="0"/>
                </a:lnTo>
                <a:lnTo>
                  <a:pt x="0" y="0"/>
                </a:lnTo>
                <a:lnTo>
                  <a:pt x="0" y="3626891"/>
                </a:lnTo>
                <a:close/>
              </a:path>
            </a:pathLst>
          </a:custGeom>
          <a:solidFill>
            <a:srgbClr val="134E29">
              <a:alpha val="14999"/>
            </a:srgbClr>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Grammarsaurus" pitchFamily="2" charset="0"/>
              <a:ea typeface="+mn-ea"/>
              <a:cs typeface="+mn-cs"/>
            </a:endParaRPr>
          </a:p>
        </p:txBody>
      </p:sp>
      <p:sp>
        <p:nvSpPr>
          <p:cNvPr id="32" name="object 6">
            <a:extLst>
              <a:ext uri="{FF2B5EF4-FFF2-40B4-BE49-F238E27FC236}">
                <a16:creationId xmlns:a16="http://schemas.microsoft.com/office/drawing/2014/main" id="{A399A1D1-5942-F390-BCE4-073BC95DC4FE}"/>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42249" y="266792"/>
            <a:ext cx="197485" cy="574040"/>
          </a:xfrm>
          <a:prstGeom prst="rect">
            <a:avLst/>
          </a:prstGeom>
        </p:spPr>
        <p:txBody>
          <a:bodyPr vert="horz" wrap="square" lIns="0" tIns="12700" rIns="0" bIns="0" rtlCol="0">
            <a:spAutoFit/>
          </a:bodyPr>
          <a:lstStyle/>
          <a:p>
            <a:pPr marL="12700">
              <a:lnSpc>
                <a:spcPct val="100000"/>
              </a:lnSpc>
              <a:spcBef>
                <a:spcPts val="100"/>
              </a:spcBef>
            </a:pPr>
            <a:r>
              <a:rPr sz="3600" dirty="0">
                <a:latin typeface="Grammarsaurus" pitchFamily="2" charset="0"/>
                <a:cs typeface="Arial Black"/>
              </a:rPr>
              <a:t>1</a:t>
            </a:r>
            <a:endParaRPr sz="3600">
              <a:latin typeface="Grammarsaurus" pitchFamily="2" charset="0"/>
              <a:cs typeface="Arial Black"/>
            </a:endParaRPr>
          </a:p>
        </p:txBody>
      </p:sp>
      <p:grpSp>
        <p:nvGrpSpPr>
          <p:cNvPr id="3" name="object 3"/>
          <p:cNvGrpSpPr/>
          <p:nvPr/>
        </p:nvGrpSpPr>
        <p:grpSpPr>
          <a:xfrm>
            <a:off x="4108119" y="331470"/>
            <a:ext cx="3975735" cy="5623560"/>
            <a:chOff x="4108119" y="331470"/>
            <a:chExt cx="3975735" cy="5623560"/>
          </a:xfrm>
        </p:grpSpPr>
        <p:sp>
          <p:nvSpPr>
            <p:cNvPr id="4" name="object 4"/>
            <p:cNvSpPr/>
            <p:nvPr/>
          </p:nvSpPr>
          <p:spPr>
            <a:xfrm>
              <a:off x="4108119" y="464820"/>
              <a:ext cx="3842385" cy="5355590"/>
            </a:xfrm>
            <a:custGeom>
              <a:avLst/>
              <a:gdLst/>
              <a:ahLst/>
              <a:cxnLst/>
              <a:rect l="l" t="t" r="r" b="b"/>
              <a:pathLst>
                <a:path w="3842384" h="5355590">
                  <a:moveTo>
                    <a:pt x="0" y="5355590"/>
                  </a:moveTo>
                  <a:lnTo>
                    <a:pt x="3842105" y="5355590"/>
                  </a:lnTo>
                  <a:lnTo>
                    <a:pt x="3842105" y="0"/>
                  </a:lnTo>
                  <a:lnTo>
                    <a:pt x="0" y="0"/>
                  </a:lnTo>
                  <a:lnTo>
                    <a:pt x="0" y="5355590"/>
                  </a:lnTo>
                  <a:close/>
                </a:path>
              </a:pathLst>
            </a:custGeom>
            <a:solidFill>
              <a:srgbClr val="FFFFFF"/>
            </a:solidFill>
          </p:spPr>
          <p:txBody>
            <a:bodyPr wrap="square" lIns="0" tIns="0" rIns="0" bIns="0" rtlCol="0"/>
            <a:lstStyle/>
            <a:p>
              <a:endParaRPr>
                <a:latin typeface="Grammarsaurus" pitchFamily="2" charset="0"/>
              </a:endParaRPr>
            </a:p>
          </p:txBody>
        </p:sp>
        <p:sp>
          <p:nvSpPr>
            <p:cNvPr id="5" name="object 5"/>
            <p:cNvSpPr/>
            <p:nvPr/>
          </p:nvSpPr>
          <p:spPr>
            <a:xfrm>
              <a:off x="4108119" y="331469"/>
              <a:ext cx="3975735" cy="5623560"/>
            </a:xfrm>
            <a:custGeom>
              <a:avLst/>
              <a:gdLst/>
              <a:ahLst/>
              <a:cxnLst/>
              <a:rect l="l" t="t" r="r" b="b"/>
              <a:pathLst>
                <a:path w="3975734" h="5623560">
                  <a:moveTo>
                    <a:pt x="2842310" y="654824"/>
                  </a:moveTo>
                  <a:lnTo>
                    <a:pt x="2837230" y="610717"/>
                  </a:lnTo>
                  <a:lnTo>
                    <a:pt x="2822765" y="570242"/>
                  </a:lnTo>
                  <a:lnTo>
                    <a:pt x="2800070" y="534517"/>
                  </a:lnTo>
                  <a:lnTo>
                    <a:pt x="2770276" y="504736"/>
                  </a:lnTo>
                  <a:lnTo>
                    <a:pt x="2734564" y="482028"/>
                  </a:lnTo>
                  <a:lnTo>
                    <a:pt x="2694076" y="467550"/>
                  </a:lnTo>
                  <a:lnTo>
                    <a:pt x="2649956" y="462470"/>
                  </a:lnTo>
                  <a:lnTo>
                    <a:pt x="1325702" y="462470"/>
                  </a:lnTo>
                  <a:lnTo>
                    <a:pt x="1281607" y="467550"/>
                  </a:lnTo>
                  <a:lnTo>
                    <a:pt x="1241120" y="482028"/>
                  </a:lnTo>
                  <a:lnTo>
                    <a:pt x="1205395" y="504736"/>
                  </a:lnTo>
                  <a:lnTo>
                    <a:pt x="1175613" y="534517"/>
                  </a:lnTo>
                  <a:lnTo>
                    <a:pt x="1152906" y="570242"/>
                  </a:lnTo>
                  <a:lnTo>
                    <a:pt x="1138428" y="610717"/>
                  </a:lnTo>
                  <a:lnTo>
                    <a:pt x="1133348" y="654824"/>
                  </a:lnTo>
                  <a:lnTo>
                    <a:pt x="1133348" y="1337932"/>
                  </a:lnTo>
                  <a:lnTo>
                    <a:pt x="1138428" y="1382039"/>
                  </a:lnTo>
                  <a:lnTo>
                    <a:pt x="1152906" y="1422527"/>
                  </a:lnTo>
                  <a:lnTo>
                    <a:pt x="1175613" y="1458239"/>
                  </a:lnTo>
                  <a:lnTo>
                    <a:pt x="1205395" y="1488033"/>
                  </a:lnTo>
                  <a:lnTo>
                    <a:pt x="1241120" y="1510741"/>
                  </a:lnTo>
                  <a:lnTo>
                    <a:pt x="1281607" y="1525206"/>
                  </a:lnTo>
                  <a:lnTo>
                    <a:pt x="1325702" y="1530286"/>
                  </a:lnTo>
                  <a:lnTo>
                    <a:pt x="2649956" y="1530286"/>
                  </a:lnTo>
                  <a:lnTo>
                    <a:pt x="2694076" y="1525206"/>
                  </a:lnTo>
                  <a:lnTo>
                    <a:pt x="2734564" y="1510741"/>
                  </a:lnTo>
                  <a:lnTo>
                    <a:pt x="2770276" y="1488033"/>
                  </a:lnTo>
                  <a:lnTo>
                    <a:pt x="2800070" y="1458239"/>
                  </a:lnTo>
                  <a:lnTo>
                    <a:pt x="2822765" y="1422527"/>
                  </a:lnTo>
                  <a:lnTo>
                    <a:pt x="2837230" y="1382039"/>
                  </a:lnTo>
                  <a:lnTo>
                    <a:pt x="2842310" y="1337932"/>
                  </a:lnTo>
                  <a:lnTo>
                    <a:pt x="2842310" y="654824"/>
                  </a:lnTo>
                  <a:close/>
                </a:path>
                <a:path w="3975734" h="5623560">
                  <a:moveTo>
                    <a:pt x="3975697" y="0"/>
                  </a:moveTo>
                  <a:lnTo>
                    <a:pt x="0" y="0"/>
                  </a:lnTo>
                  <a:lnTo>
                    <a:pt x="0" y="133350"/>
                  </a:lnTo>
                  <a:lnTo>
                    <a:pt x="0" y="5488940"/>
                  </a:lnTo>
                  <a:lnTo>
                    <a:pt x="0" y="5623560"/>
                  </a:lnTo>
                  <a:lnTo>
                    <a:pt x="3975697" y="5623560"/>
                  </a:lnTo>
                  <a:lnTo>
                    <a:pt x="3975697" y="5489372"/>
                  </a:lnTo>
                  <a:lnTo>
                    <a:pt x="3975697" y="5488940"/>
                  </a:lnTo>
                  <a:lnTo>
                    <a:pt x="3975697" y="133756"/>
                  </a:lnTo>
                  <a:lnTo>
                    <a:pt x="3842105" y="133756"/>
                  </a:lnTo>
                  <a:lnTo>
                    <a:pt x="3842105" y="5488940"/>
                  </a:lnTo>
                  <a:lnTo>
                    <a:pt x="133565" y="5488940"/>
                  </a:lnTo>
                  <a:lnTo>
                    <a:pt x="133565" y="133350"/>
                  </a:lnTo>
                  <a:lnTo>
                    <a:pt x="3975697" y="133350"/>
                  </a:lnTo>
                  <a:lnTo>
                    <a:pt x="3975697" y="0"/>
                  </a:lnTo>
                  <a:close/>
                </a:path>
              </a:pathLst>
            </a:custGeom>
            <a:solidFill>
              <a:srgbClr val="B87355"/>
            </a:solidFill>
          </p:spPr>
          <p:txBody>
            <a:bodyPr wrap="square" lIns="0" tIns="0" rIns="0" bIns="0" rtlCol="0"/>
            <a:lstStyle/>
            <a:p>
              <a:endParaRPr>
                <a:latin typeface="Grammarsaurus" pitchFamily="2" charset="0"/>
              </a:endParaRPr>
            </a:p>
          </p:txBody>
        </p:sp>
      </p:grpSp>
      <p:sp>
        <p:nvSpPr>
          <p:cNvPr id="6" name="object 6"/>
          <p:cNvSpPr txBox="1">
            <a:spLocks noGrp="1"/>
          </p:cNvSpPr>
          <p:nvPr>
            <p:ph type="title"/>
          </p:nvPr>
        </p:nvSpPr>
        <p:spPr>
          <a:xfrm>
            <a:off x="5257800" y="906959"/>
            <a:ext cx="1676400" cy="769441"/>
          </a:xfrm>
          <a:prstGeom prst="rect">
            <a:avLst/>
          </a:prstGeom>
        </p:spPr>
        <p:txBody>
          <a:bodyPr vert="horz" wrap="square" lIns="0" tIns="15240" rIns="0" bIns="0" rtlCol="0">
            <a:spAutoFit/>
          </a:bodyPr>
          <a:lstStyle/>
          <a:p>
            <a:pPr marL="12700" algn="ctr">
              <a:lnSpc>
                <a:spcPct val="100000"/>
              </a:lnSpc>
              <a:spcBef>
                <a:spcPts val="120"/>
              </a:spcBef>
            </a:pPr>
            <a:r>
              <a:rPr sz="4900" b="1" dirty="0">
                <a:solidFill>
                  <a:srgbClr val="FFFFFF"/>
                </a:solidFill>
                <a:latin typeface="Grammarsaurus" pitchFamily="2" charset="0"/>
                <a:cs typeface="Arial"/>
              </a:rPr>
              <a:t>-ous</a:t>
            </a:r>
            <a:endParaRPr sz="4900" dirty="0">
              <a:latin typeface="Grammarsaurus" pitchFamily="2" charset="0"/>
              <a:cs typeface="Arial"/>
            </a:endParaRPr>
          </a:p>
        </p:txBody>
      </p:sp>
      <p:pic>
        <p:nvPicPr>
          <p:cNvPr id="7" name="object 7"/>
          <p:cNvPicPr/>
          <p:nvPr/>
        </p:nvPicPr>
        <p:blipFill>
          <a:blip r:embed="rId2" cstate="print"/>
          <a:stretch>
            <a:fillRect/>
          </a:stretch>
        </p:blipFill>
        <p:spPr>
          <a:xfrm>
            <a:off x="5712878" y="5648123"/>
            <a:ext cx="96226" cy="95846"/>
          </a:xfrm>
          <a:prstGeom prst="rect">
            <a:avLst/>
          </a:prstGeom>
        </p:spPr>
      </p:pic>
      <p:sp>
        <p:nvSpPr>
          <p:cNvPr id="8" name="object 8"/>
          <p:cNvSpPr txBox="1"/>
          <p:nvPr/>
        </p:nvSpPr>
        <p:spPr>
          <a:xfrm>
            <a:off x="5515342" y="4867413"/>
            <a:ext cx="1651019" cy="865622"/>
          </a:xfrm>
          <a:prstGeom prst="rect">
            <a:avLst/>
          </a:prstGeom>
        </p:spPr>
        <p:txBody>
          <a:bodyPr vert="horz" wrap="square" lIns="0" tIns="13970" rIns="0" bIns="0" rtlCol="0">
            <a:spAutoFit/>
          </a:bodyPr>
          <a:lstStyle/>
          <a:p>
            <a:pPr marL="12700">
              <a:lnSpc>
                <a:spcPct val="100000"/>
              </a:lnSpc>
              <a:spcBef>
                <a:spcPts val="110"/>
              </a:spcBef>
            </a:pPr>
            <a:r>
              <a:rPr sz="3650" b="1" dirty="0">
                <a:latin typeface="Grammarsaurus" pitchFamily="2" charset="0"/>
                <a:cs typeface="Arial"/>
              </a:rPr>
              <a:t>full of</a:t>
            </a:r>
            <a:endParaRPr sz="3650" dirty="0">
              <a:latin typeface="Grammarsaurus" pitchFamily="2" charset="0"/>
              <a:cs typeface="Arial"/>
            </a:endParaRPr>
          </a:p>
          <a:p>
            <a:pPr marL="327660">
              <a:lnSpc>
                <a:spcPct val="100000"/>
              </a:lnSpc>
              <a:spcBef>
                <a:spcPts val="1635"/>
              </a:spcBef>
            </a:pPr>
            <a:r>
              <a:rPr sz="550" dirty="0">
                <a:latin typeface="Grammarsaurus" pitchFamily="2" charset="0"/>
                <a:cs typeface="Arial MT"/>
              </a:rPr>
              <a:t>grammarsaurus.co.uk</a:t>
            </a:r>
          </a:p>
        </p:txBody>
      </p:sp>
      <p:grpSp>
        <p:nvGrpSpPr>
          <p:cNvPr id="9" name="object 9"/>
          <p:cNvGrpSpPr/>
          <p:nvPr/>
        </p:nvGrpSpPr>
        <p:grpSpPr>
          <a:xfrm>
            <a:off x="4353814" y="5233784"/>
            <a:ext cx="3509010" cy="520065"/>
            <a:chOff x="4353814" y="5233784"/>
            <a:chExt cx="3509010" cy="520065"/>
          </a:xfrm>
        </p:grpSpPr>
        <p:pic>
          <p:nvPicPr>
            <p:cNvPr id="10" name="object 10"/>
            <p:cNvPicPr/>
            <p:nvPr/>
          </p:nvPicPr>
          <p:blipFill>
            <a:blip r:embed="rId3" cstate="print"/>
            <a:stretch>
              <a:fillRect/>
            </a:stretch>
          </p:blipFill>
          <p:spPr>
            <a:xfrm>
              <a:off x="7535113" y="5429916"/>
              <a:ext cx="327367" cy="323850"/>
            </a:xfrm>
            <a:prstGeom prst="rect">
              <a:avLst/>
            </a:prstGeom>
          </p:spPr>
        </p:pic>
        <p:sp>
          <p:nvSpPr>
            <p:cNvPr id="11" name="object 11"/>
            <p:cNvSpPr/>
            <p:nvPr/>
          </p:nvSpPr>
          <p:spPr>
            <a:xfrm>
              <a:off x="4353814" y="5233784"/>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endParaRPr>
                <a:latin typeface="Grammarsaurus" pitchFamily="2" charset="0"/>
              </a:endParaRPr>
            </a:p>
          </p:txBody>
        </p:sp>
        <p:sp>
          <p:nvSpPr>
            <p:cNvPr id="12" name="object 12"/>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endParaRPr>
                <a:latin typeface="Grammarsaurus" pitchFamily="2" charset="0"/>
              </a:endParaRPr>
            </a:p>
          </p:txBody>
        </p:sp>
        <p:sp>
          <p:nvSpPr>
            <p:cNvPr id="13" name="object 13"/>
            <p:cNvSpPr/>
            <p:nvPr/>
          </p:nvSpPr>
          <p:spPr>
            <a:xfrm>
              <a:off x="4353814" y="5586958"/>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endParaRPr>
                <a:latin typeface="Grammarsaurus" pitchFamily="2" charset="0"/>
              </a:endParaRPr>
            </a:p>
          </p:txBody>
        </p:sp>
      </p:grpSp>
      <p:sp>
        <p:nvSpPr>
          <p:cNvPr id="14" name="object 14"/>
          <p:cNvSpPr txBox="1"/>
          <p:nvPr/>
        </p:nvSpPr>
        <p:spPr>
          <a:xfrm>
            <a:off x="4490565" y="5204476"/>
            <a:ext cx="767235" cy="546432"/>
          </a:xfrm>
          <a:prstGeom prst="rect">
            <a:avLst/>
          </a:prstGeom>
        </p:spPr>
        <p:txBody>
          <a:bodyPr vert="horz" wrap="square" lIns="0" tIns="12065" rIns="0" bIns="0" rtlCol="0">
            <a:spAutoFit/>
          </a:bodyPr>
          <a:lstStyle/>
          <a:p>
            <a:pPr marL="12700" marR="260350">
              <a:lnSpc>
                <a:spcPct val="128800"/>
              </a:lnSpc>
              <a:spcBef>
                <a:spcPts val="95"/>
              </a:spcBef>
            </a:pPr>
            <a:r>
              <a:rPr sz="900" dirty="0">
                <a:latin typeface="Grammarsaurus" pitchFamily="2" charset="0"/>
                <a:cs typeface="Arial MT"/>
              </a:rPr>
              <a:t>Latin Greek</a:t>
            </a:r>
          </a:p>
          <a:p>
            <a:pPr marL="12700">
              <a:lnSpc>
                <a:spcPct val="100000"/>
              </a:lnSpc>
              <a:spcBef>
                <a:spcPts val="310"/>
              </a:spcBef>
            </a:pPr>
            <a:r>
              <a:rPr sz="900" dirty="0">
                <a:latin typeface="Grammarsaurus" pitchFamily="2" charset="0"/>
                <a:cs typeface="Arial MT"/>
              </a:rPr>
              <a:t>Old English</a:t>
            </a:r>
          </a:p>
        </p:txBody>
      </p:sp>
      <p:sp>
        <p:nvSpPr>
          <p:cNvPr id="15" name="object 15"/>
          <p:cNvSpPr/>
          <p:nvPr/>
        </p:nvSpPr>
        <p:spPr>
          <a:xfrm>
            <a:off x="5070226" y="2462850"/>
            <a:ext cx="2096135" cy="1965325"/>
          </a:xfrm>
          <a:custGeom>
            <a:avLst/>
            <a:gdLst/>
            <a:ahLst/>
            <a:cxnLst/>
            <a:rect l="l" t="t" r="r" b="b"/>
            <a:pathLst>
              <a:path w="2096134" h="1965325">
                <a:moveTo>
                  <a:pt x="368477" y="368465"/>
                </a:moveTo>
                <a:lnTo>
                  <a:pt x="245643" y="368465"/>
                </a:lnTo>
                <a:lnTo>
                  <a:pt x="245643" y="497446"/>
                </a:lnTo>
                <a:lnTo>
                  <a:pt x="200352" y="510395"/>
                </a:lnTo>
                <a:lnTo>
                  <a:pt x="158190" y="529834"/>
                </a:lnTo>
                <a:lnTo>
                  <a:pt x="119745" y="555176"/>
                </a:lnTo>
                <a:lnTo>
                  <a:pt x="85603" y="585835"/>
                </a:lnTo>
                <a:lnTo>
                  <a:pt x="56351" y="621224"/>
                </a:lnTo>
                <a:lnTo>
                  <a:pt x="32578" y="660755"/>
                </a:lnTo>
                <a:lnTo>
                  <a:pt x="14870" y="703841"/>
                </a:lnTo>
                <a:lnTo>
                  <a:pt x="3815" y="749897"/>
                </a:lnTo>
                <a:lnTo>
                  <a:pt x="0" y="798334"/>
                </a:lnTo>
                <a:lnTo>
                  <a:pt x="2272" y="847455"/>
                </a:lnTo>
                <a:lnTo>
                  <a:pt x="9342" y="899734"/>
                </a:lnTo>
                <a:lnTo>
                  <a:pt x="20825" y="948830"/>
                </a:lnTo>
                <a:lnTo>
                  <a:pt x="36456" y="995781"/>
                </a:lnTo>
                <a:lnTo>
                  <a:pt x="56075" y="1040771"/>
                </a:lnTo>
                <a:lnTo>
                  <a:pt x="79471" y="1083587"/>
                </a:lnTo>
                <a:lnTo>
                  <a:pt x="106430" y="1124018"/>
                </a:lnTo>
                <a:lnTo>
                  <a:pt x="136740" y="1161851"/>
                </a:lnTo>
                <a:lnTo>
                  <a:pt x="170187" y="1196875"/>
                </a:lnTo>
                <a:lnTo>
                  <a:pt x="206559" y="1228876"/>
                </a:lnTo>
                <a:lnTo>
                  <a:pt x="245643" y="1257642"/>
                </a:lnTo>
                <a:lnTo>
                  <a:pt x="245643" y="1965109"/>
                </a:lnTo>
                <a:lnTo>
                  <a:pt x="1850491" y="1965109"/>
                </a:lnTo>
                <a:lnTo>
                  <a:pt x="1850491" y="1842287"/>
                </a:lnTo>
                <a:lnTo>
                  <a:pt x="368477" y="1842287"/>
                </a:lnTo>
                <a:lnTo>
                  <a:pt x="368477" y="1319402"/>
                </a:lnTo>
                <a:lnTo>
                  <a:pt x="741006" y="1319402"/>
                </a:lnTo>
                <a:lnTo>
                  <a:pt x="741006" y="1228191"/>
                </a:lnTo>
                <a:lnTo>
                  <a:pt x="552703" y="1228191"/>
                </a:lnTo>
                <a:lnTo>
                  <a:pt x="503975" y="1225444"/>
                </a:lnTo>
                <a:lnTo>
                  <a:pt x="456823" y="1217406"/>
                </a:lnTo>
                <a:lnTo>
                  <a:pt x="411556" y="1204381"/>
                </a:lnTo>
                <a:lnTo>
                  <a:pt x="368477" y="1186675"/>
                </a:lnTo>
                <a:lnTo>
                  <a:pt x="368477" y="1098829"/>
                </a:lnTo>
                <a:lnTo>
                  <a:pt x="245643" y="1098829"/>
                </a:lnTo>
                <a:lnTo>
                  <a:pt x="214935" y="1063890"/>
                </a:lnTo>
                <a:lnTo>
                  <a:pt x="188094" y="1025771"/>
                </a:lnTo>
                <a:lnTo>
                  <a:pt x="165434" y="984781"/>
                </a:lnTo>
                <a:lnTo>
                  <a:pt x="147265" y="941232"/>
                </a:lnTo>
                <a:lnTo>
                  <a:pt x="133900" y="895434"/>
                </a:lnTo>
                <a:lnTo>
                  <a:pt x="125653" y="847698"/>
                </a:lnTo>
                <a:lnTo>
                  <a:pt x="122834" y="798334"/>
                </a:lnTo>
                <a:lnTo>
                  <a:pt x="128744" y="751959"/>
                </a:lnTo>
                <a:lnTo>
                  <a:pt x="145478" y="709912"/>
                </a:lnTo>
                <a:lnTo>
                  <a:pt x="171537" y="673684"/>
                </a:lnTo>
                <a:lnTo>
                  <a:pt x="205424" y="644763"/>
                </a:lnTo>
                <a:lnTo>
                  <a:pt x="245643" y="624636"/>
                </a:lnTo>
                <a:lnTo>
                  <a:pt x="368477" y="624636"/>
                </a:lnTo>
                <a:lnTo>
                  <a:pt x="368477" y="368465"/>
                </a:lnTo>
                <a:close/>
              </a:path>
              <a:path w="2096134" h="1965325">
                <a:moveTo>
                  <a:pt x="1850491" y="1318450"/>
                </a:moveTo>
                <a:lnTo>
                  <a:pt x="1727657" y="1318450"/>
                </a:lnTo>
                <a:lnTo>
                  <a:pt x="1727657" y="1842287"/>
                </a:lnTo>
                <a:lnTo>
                  <a:pt x="1850491" y="1842287"/>
                </a:lnTo>
                <a:lnTo>
                  <a:pt x="1850491" y="1318450"/>
                </a:lnTo>
                <a:close/>
              </a:path>
              <a:path w="2096134" h="1965325">
                <a:moveTo>
                  <a:pt x="1477937" y="1351000"/>
                </a:moveTo>
                <a:lnTo>
                  <a:pt x="618197" y="1351000"/>
                </a:lnTo>
                <a:lnTo>
                  <a:pt x="618197" y="1473834"/>
                </a:lnTo>
                <a:lnTo>
                  <a:pt x="1477937" y="1473834"/>
                </a:lnTo>
                <a:lnTo>
                  <a:pt x="1477937" y="1351000"/>
                </a:lnTo>
                <a:close/>
              </a:path>
              <a:path w="2096134" h="1965325">
                <a:moveTo>
                  <a:pt x="741006" y="1319402"/>
                </a:moveTo>
                <a:lnTo>
                  <a:pt x="368477" y="1319402"/>
                </a:lnTo>
                <a:lnTo>
                  <a:pt x="412500" y="1332976"/>
                </a:lnTo>
                <a:lnTo>
                  <a:pt x="457990" y="1342878"/>
                </a:lnTo>
                <a:lnTo>
                  <a:pt x="504780" y="1348942"/>
                </a:lnTo>
                <a:lnTo>
                  <a:pt x="552703" y="1351000"/>
                </a:lnTo>
                <a:lnTo>
                  <a:pt x="741006" y="1351000"/>
                </a:lnTo>
                <a:lnTo>
                  <a:pt x="741006" y="1319402"/>
                </a:lnTo>
                <a:close/>
              </a:path>
              <a:path w="2096134" h="1965325">
                <a:moveTo>
                  <a:pt x="1850491" y="368465"/>
                </a:moveTo>
                <a:lnTo>
                  <a:pt x="1727657" y="368465"/>
                </a:lnTo>
                <a:lnTo>
                  <a:pt x="1727657" y="1185570"/>
                </a:lnTo>
                <a:lnTo>
                  <a:pt x="1683686" y="1203743"/>
                </a:lnTo>
                <a:lnTo>
                  <a:pt x="1637428" y="1217115"/>
                </a:lnTo>
                <a:lnTo>
                  <a:pt x="1588771" y="1225444"/>
                </a:lnTo>
                <a:lnTo>
                  <a:pt x="1587890" y="1225444"/>
                </a:lnTo>
                <a:lnTo>
                  <a:pt x="1539341" y="1228191"/>
                </a:lnTo>
                <a:lnTo>
                  <a:pt x="1355128" y="1228191"/>
                </a:lnTo>
                <a:lnTo>
                  <a:pt x="1355128" y="1351000"/>
                </a:lnTo>
                <a:lnTo>
                  <a:pt x="1539341" y="1351000"/>
                </a:lnTo>
                <a:lnTo>
                  <a:pt x="1586784" y="1348942"/>
                </a:lnTo>
                <a:lnTo>
                  <a:pt x="1587839" y="1348942"/>
                </a:lnTo>
                <a:lnTo>
                  <a:pt x="1636209" y="1342617"/>
                </a:lnTo>
                <a:lnTo>
                  <a:pt x="1682700" y="1332414"/>
                </a:lnTo>
                <a:lnTo>
                  <a:pt x="1727657" y="1318450"/>
                </a:lnTo>
                <a:lnTo>
                  <a:pt x="1850491" y="1318450"/>
                </a:lnTo>
                <a:lnTo>
                  <a:pt x="1850491" y="1256436"/>
                </a:lnTo>
                <a:lnTo>
                  <a:pt x="1889595" y="1227654"/>
                </a:lnTo>
                <a:lnTo>
                  <a:pt x="1925979" y="1195669"/>
                </a:lnTo>
                <a:lnTo>
                  <a:pt x="1959433" y="1160690"/>
                </a:lnTo>
                <a:lnTo>
                  <a:pt x="1989743" y="1122928"/>
                </a:lnTo>
                <a:lnTo>
                  <a:pt x="2006638" y="1097648"/>
                </a:lnTo>
                <a:lnTo>
                  <a:pt x="1850491" y="1097648"/>
                </a:lnTo>
                <a:lnTo>
                  <a:pt x="1850491" y="624636"/>
                </a:lnTo>
                <a:lnTo>
                  <a:pt x="2041831" y="624636"/>
                </a:lnTo>
                <a:lnTo>
                  <a:pt x="2039778" y="621224"/>
                </a:lnTo>
                <a:lnTo>
                  <a:pt x="2010526" y="585835"/>
                </a:lnTo>
                <a:lnTo>
                  <a:pt x="1976384" y="555176"/>
                </a:lnTo>
                <a:lnTo>
                  <a:pt x="1937939" y="529834"/>
                </a:lnTo>
                <a:lnTo>
                  <a:pt x="1895779" y="510395"/>
                </a:lnTo>
                <a:lnTo>
                  <a:pt x="1850491" y="497446"/>
                </a:lnTo>
                <a:lnTo>
                  <a:pt x="1850491" y="368465"/>
                </a:lnTo>
                <a:close/>
              </a:path>
              <a:path w="2096134" h="1965325">
                <a:moveTo>
                  <a:pt x="1477937" y="1105357"/>
                </a:moveTo>
                <a:lnTo>
                  <a:pt x="618197" y="1105357"/>
                </a:lnTo>
                <a:lnTo>
                  <a:pt x="618197" y="1228191"/>
                </a:lnTo>
                <a:lnTo>
                  <a:pt x="1477937" y="1228191"/>
                </a:lnTo>
                <a:lnTo>
                  <a:pt x="1477937" y="1105357"/>
                </a:lnTo>
                <a:close/>
              </a:path>
              <a:path w="2096134" h="1965325">
                <a:moveTo>
                  <a:pt x="368477" y="624636"/>
                </a:moveTo>
                <a:lnTo>
                  <a:pt x="245643" y="624636"/>
                </a:lnTo>
                <a:lnTo>
                  <a:pt x="245643" y="1098829"/>
                </a:lnTo>
                <a:lnTo>
                  <a:pt x="368477" y="1098829"/>
                </a:lnTo>
                <a:lnTo>
                  <a:pt x="368477" y="624636"/>
                </a:lnTo>
                <a:close/>
              </a:path>
              <a:path w="2096134" h="1965325">
                <a:moveTo>
                  <a:pt x="2041831" y="624636"/>
                </a:moveTo>
                <a:lnTo>
                  <a:pt x="1850491" y="624636"/>
                </a:lnTo>
                <a:lnTo>
                  <a:pt x="1890713" y="644763"/>
                </a:lnTo>
                <a:lnTo>
                  <a:pt x="1924606" y="673684"/>
                </a:lnTo>
                <a:lnTo>
                  <a:pt x="1950673" y="709912"/>
                </a:lnTo>
                <a:lnTo>
                  <a:pt x="1967412" y="751959"/>
                </a:lnTo>
                <a:lnTo>
                  <a:pt x="1973325" y="798334"/>
                </a:lnTo>
                <a:lnTo>
                  <a:pt x="1970508" y="847455"/>
                </a:lnTo>
                <a:lnTo>
                  <a:pt x="1962263" y="894965"/>
                </a:lnTo>
                <a:lnTo>
                  <a:pt x="1948901" y="940558"/>
                </a:lnTo>
                <a:lnTo>
                  <a:pt x="1930732" y="983929"/>
                </a:lnTo>
                <a:lnTo>
                  <a:pt x="1908067" y="1024771"/>
                </a:lnTo>
                <a:lnTo>
                  <a:pt x="1881216" y="1062780"/>
                </a:lnTo>
                <a:lnTo>
                  <a:pt x="1850491" y="1097648"/>
                </a:lnTo>
                <a:lnTo>
                  <a:pt x="2006638" y="1097648"/>
                </a:lnTo>
                <a:lnTo>
                  <a:pt x="2040089" y="1039897"/>
                </a:lnTo>
                <a:lnTo>
                  <a:pt x="2059701" y="995048"/>
                </a:lnTo>
                <a:lnTo>
                  <a:pt x="2075323" y="948256"/>
                </a:lnTo>
                <a:lnTo>
                  <a:pt x="2086650" y="900131"/>
                </a:lnTo>
                <a:lnTo>
                  <a:pt x="2086744" y="899734"/>
                </a:lnTo>
                <a:lnTo>
                  <a:pt x="2093723" y="849895"/>
                </a:lnTo>
                <a:lnTo>
                  <a:pt x="2093844" y="847698"/>
                </a:lnTo>
                <a:lnTo>
                  <a:pt x="2096134" y="798334"/>
                </a:lnTo>
                <a:lnTo>
                  <a:pt x="2092318" y="749897"/>
                </a:lnTo>
                <a:lnTo>
                  <a:pt x="2081262" y="703841"/>
                </a:lnTo>
                <a:lnTo>
                  <a:pt x="2063553" y="660755"/>
                </a:lnTo>
                <a:lnTo>
                  <a:pt x="2041831" y="624636"/>
                </a:lnTo>
                <a:close/>
              </a:path>
              <a:path w="2096134" h="1965325">
                <a:moveTo>
                  <a:pt x="741006" y="122821"/>
                </a:moveTo>
                <a:lnTo>
                  <a:pt x="618197" y="122821"/>
                </a:lnTo>
                <a:lnTo>
                  <a:pt x="618197" y="245630"/>
                </a:lnTo>
                <a:lnTo>
                  <a:pt x="122834" y="245630"/>
                </a:lnTo>
                <a:lnTo>
                  <a:pt x="122834" y="368465"/>
                </a:lnTo>
                <a:lnTo>
                  <a:pt x="618197" y="368465"/>
                </a:lnTo>
                <a:lnTo>
                  <a:pt x="618197" y="675500"/>
                </a:lnTo>
                <a:lnTo>
                  <a:pt x="624790" y="724420"/>
                </a:lnTo>
                <a:lnTo>
                  <a:pt x="643388" y="768415"/>
                </a:lnTo>
                <a:lnTo>
                  <a:pt x="672220" y="805714"/>
                </a:lnTo>
                <a:lnTo>
                  <a:pt x="709517" y="834548"/>
                </a:lnTo>
                <a:lnTo>
                  <a:pt x="753508" y="853146"/>
                </a:lnTo>
                <a:lnTo>
                  <a:pt x="802424" y="859739"/>
                </a:lnTo>
                <a:lnTo>
                  <a:pt x="851339" y="853146"/>
                </a:lnTo>
                <a:lnTo>
                  <a:pt x="895330" y="834548"/>
                </a:lnTo>
                <a:lnTo>
                  <a:pt x="932627" y="805714"/>
                </a:lnTo>
                <a:lnTo>
                  <a:pt x="961460" y="768415"/>
                </a:lnTo>
                <a:lnTo>
                  <a:pt x="974780" y="736904"/>
                </a:lnTo>
                <a:lnTo>
                  <a:pt x="802424" y="736904"/>
                </a:lnTo>
                <a:lnTo>
                  <a:pt x="778543" y="732073"/>
                </a:lnTo>
                <a:lnTo>
                  <a:pt x="759018" y="718904"/>
                </a:lnTo>
                <a:lnTo>
                  <a:pt x="745842" y="699384"/>
                </a:lnTo>
                <a:lnTo>
                  <a:pt x="741006" y="675500"/>
                </a:lnTo>
                <a:lnTo>
                  <a:pt x="741006" y="122821"/>
                </a:lnTo>
                <a:close/>
              </a:path>
              <a:path w="2096134" h="1965325">
                <a:moveTo>
                  <a:pt x="1048174" y="245630"/>
                </a:moveTo>
                <a:lnTo>
                  <a:pt x="1047985" y="245630"/>
                </a:lnTo>
                <a:lnTo>
                  <a:pt x="999159" y="252211"/>
                </a:lnTo>
                <a:lnTo>
                  <a:pt x="955164" y="270811"/>
                </a:lnTo>
                <a:lnTo>
                  <a:pt x="917865" y="299648"/>
                </a:lnTo>
                <a:lnTo>
                  <a:pt x="889031" y="336950"/>
                </a:lnTo>
                <a:lnTo>
                  <a:pt x="870433" y="380947"/>
                </a:lnTo>
                <a:lnTo>
                  <a:pt x="863841" y="429869"/>
                </a:lnTo>
                <a:lnTo>
                  <a:pt x="863841" y="675500"/>
                </a:lnTo>
                <a:lnTo>
                  <a:pt x="859006" y="699384"/>
                </a:lnTo>
                <a:lnTo>
                  <a:pt x="845829" y="718904"/>
                </a:lnTo>
                <a:lnTo>
                  <a:pt x="826304" y="732073"/>
                </a:lnTo>
                <a:lnTo>
                  <a:pt x="802424" y="736904"/>
                </a:lnTo>
                <a:lnTo>
                  <a:pt x="974780" y="736904"/>
                </a:lnTo>
                <a:lnTo>
                  <a:pt x="980057" y="724420"/>
                </a:lnTo>
                <a:lnTo>
                  <a:pt x="986650" y="675500"/>
                </a:lnTo>
                <a:lnTo>
                  <a:pt x="986650" y="429869"/>
                </a:lnTo>
                <a:lnTo>
                  <a:pt x="991485" y="405985"/>
                </a:lnTo>
                <a:lnTo>
                  <a:pt x="1004663" y="386465"/>
                </a:lnTo>
                <a:lnTo>
                  <a:pt x="1024192" y="373296"/>
                </a:lnTo>
                <a:lnTo>
                  <a:pt x="1048080" y="368465"/>
                </a:lnTo>
                <a:lnTo>
                  <a:pt x="1220424" y="368465"/>
                </a:lnTo>
                <a:lnTo>
                  <a:pt x="1207103" y="336950"/>
                </a:lnTo>
                <a:lnTo>
                  <a:pt x="1178272" y="299648"/>
                </a:lnTo>
                <a:lnTo>
                  <a:pt x="1140977" y="270811"/>
                </a:lnTo>
                <a:lnTo>
                  <a:pt x="1096990" y="252211"/>
                </a:lnTo>
                <a:lnTo>
                  <a:pt x="1048174" y="245630"/>
                </a:lnTo>
                <a:close/>
              </a:path>
              <a:path w="2096134" h="1965325">
                <a:moveTo>
                  <a:pt x="1220424" y="368465"/>
                </a:moveTo>
                <a:lnTo>
                  <a:pt x="1048080" y="368465"/>
                </a:lnTo>
                <a:lnTo>
                  <a:pt x="1071953" y="373296"/>
                </a:lnTo>
                <a:lnTo>
                  <a:pt x="1091474" y="386465"/>
                </a:lnTo>
                <a:lnTo>
                  <a:pt x="1104649" y="405985"/>
                </a:lnTo>
                <a:lnTo>
                  <a:pt x="1109484" y="429869"/>
                </a:lnTo>
                <a:lnTo>
                  <a:pt x="1111948" y="460006"/>
                </a:lnTo>
                <a:lnTo>
                  <a:pt x="1124078" y="501737"/>
                </a:lnTo>
                <a:lnTo>
                  <a:pt x="1145187" y="538761"/>
                </a:lnTo>
                <a:lnTo>
                  <a:pt x="1173989" y="569793"/>
                </a:lnTo>
                <a:lnTo>
                  <a:pt x="1209202" y="593549"/>
                </a:lnTo>
                <a:lnTo>
                  <a:pt x="1249541" y="608745"/>
                </a:lnTo>
                <a:lnTo>
                  <a:pt x="1293723" y="614095"/>
                </a:lnTo>
                <a:lnTo>
                  <a:pt x="1342638" y="607503"/>
                </a:lnTo>
                <a:lnTo>
                  <a:pt x="1386626" y="588905"/>
                </a:lnTo>
                <a:lnTo>
                  <a:pt x="1423920" y="560073"/>
                </a:lnTo>
                <a:lnTo>
                  <a:pt x="1452750" y="522776"/>
                </a:lnTo>
                <a:lnTo>
                  <a:pt x="1466071" y="491261"/>
                </a:lnTo>
                <a:lnTo>
                  <a:pt x="1293723" y="491261"/>
                </a:lnTo>
                <a:lnTo>
                  <a:pt x="1269835" y="486430"/>
                </a:lnTo>
                <a:lnTo>
                  <a:pt x="1250307" y="473262"/>
                </a:lnTo>
                <a:lnTo>
                  <a:pt x="1237129" y="453745"/>
                </a:lnTo>
                <a:lnTo>
                  <a:pt x="1232293" y="429869"/>
                </a:lnTo>
                <a:lnTo>
                  <a:pt x="1225701" y="380947"/>
                </a:lnTo>
                <a:lnTo>
                  <a:pt x="1220424" y="368465"/>
                </a:lnTo>
                <a:close/>
              </a:path>
              <a:path w="2096134" h="1965325">
                <a:moveTo>
                  <a:pt x="1477924" y="122821"/>
                </a:moveTo>
                <a:lnTo>
                  <a:pt x="1355115" y="122821"/>
                </a:lnTo>
                <a:lnTo>
                  <a:pt x="1355115" y="429869"/>
                </a:lnTo>
                <a:lnTo>
                  <a:pt x="1350278" y="453745"/>
                </a:lnTo>
                <a:lnTo>
                  <a:pt x="1337102" y="473262"/>
                </a:lnTo>
                <a:lnTo>
                  <a:pt x="1317583" y="486430"/>
                </a:lnTo>
                <a:lnTo>
                  <a:pt x="1293723" y="491261"/>
                </a:lnTo>
                <a:lnTo>
                  <a:pt x="1466071" y="491261"/>
                </a:lnTo>
                <a:lnTo>
                  <a:pt x="1471345" y="478784"/>
                </a:lnTo>
                <a:lnTo>
                  <a:pt x="1477937" y="429869"/>
                </a:lnTo>
                <a:lnTo>
                  <a:pt x="1477937" y="368465"/>
                </a:lnTo>
                <a:lnTo>
                  <a:pt x="1973325" y="368465"/>
                </a:lnTo>
                <a:lnTo>
                  <a:pt x="1973325" y="245630"/>
                </a:lnTo>
                <a:lnTo>
                  <a:pt x="1477924" y="245630"/>
                </a:lnTo>
                <a:lnTo>
                  <a:pt x="1477924" y="122821"/>
                </a:lnTo>
                <a:close/>
              </a:path>
              <a:path w="2096134" h="1965325">
                <a:moveTo>
                  <a:pt x="1850491" y="0"/>
                </a:moveTo>
                <a:lnTo>
                  <a:pt x="245643" y="0"/>
                </a:lnTo>
                <a:lnTo>
                  <a:pt x="245643" y="245630"/>
                </a:lnTo>
                <a:lnTo>
                  <a:pt x="368477" y="245630"/>
                </a:lnTo>
                <a:lnTo>
                  <a:pt x="368477" y="122821"/>
                </a:lnTo>
                <a:lnTo>
                  <a:pt x="1850491" y="122821"/>
                </a:lnTo>
                <a:lnTo>
                  <a:pt x="1850491" y="0"/>
                </a:lnTo>
                <a:close/>
              </a:path>
              <a:path w="2096134" h="1965325">
                <a:moveTo>
                  <a:pt x="1850491" y="122821"/>
                </a:moveTo>
                <a:lnTo>
                  <a:pt x="1727657" y="122821"/>
                </a:lnTo>
                <a:lnTo>
                  <a:pt x="1727657" y="245630"/>
                </a:lnTo>
                <a:lnTo>
                  <a:pt x="1850491" y="245630"/>
                </a:lnTo>
                <a:lnTo>
                  <a:pt x="1850491" y="122821"/>
                </a:lnTo>
                <a:close/>
              </a:path>
            </a:pathLst>
          </a:custGeom>
          <a:solidFill>
            <a:srgbClr val="000000"/>
          </a:solidFill>
        </p:spPr>
        <p:txBody>
          <a:bodyPr wrap="square" lIns="0" tIns="0" rIns="0" bIns="0" rtlCol="0"/>
          <a:lstStyle/>
          <a:p>
            <a:endParaRPr>
              <a:latin typeface="Grammarsaurus" pitchFamily="2" charset="0"/>
            </a:endParaRPr>
          </a:p>
        </p:txBody>
      </p:sp>
      <p:sp>
        <p:nvSpPr>
          <p:cNvPr id="16" name="object 16"/>
          <p:cNvSpPr txBox="1"/>
          <p:nvPr/>
        </p:nvSpPr>
        <p:spPr>
          <a:xfrm>
            <a:off x="7668911" y="5599552"/>
            <a:ext cx="63500" cy="58991"/>
          </a:xfrm>
          <a:prstGeom prst="rect">
            <a:avLst/>
          </a:prstGeom>
        </p:spPr>
        <p:txBody>
          <a:bodyPr vert="horz" wrap="square" lIns="0" tIns="12700" rIns="0" bIns="0" rtlCol="0">
            <a:spAutoFit/>
          </a:bodyPr>
          <a:lstStyle/>
          <a:p>
            <a:pPr marL="12700">
              <a:lnSpc>
                <a:spcPct val="100000"/>
              </a:lnSpc>
              <a:spcBef>
                <a:spcPts val="100"/>
              </a:spcBef>
            </a:pPr>
            <a:r>
              <a:rPr sz="150" b="1" dirty="0">
                <a:solidFill>
                  <a:srgbClr val="FFFFFF"/>
                </a:solidFill>
                <a:latin typeface="Grammarsaurus" pitchFamily="2" charset="0"/>
                <a:cs typeface="Arial"/>
              </a:rPr>
              <a:t>wiitthh</a:t>
            </a:r>
            <a:endParaRPr sz="150">
              <a:latin typeface="Grammarsaurus" pitchFamily="2" charset="0"/>
              <a:cs typeface="Arial"/>
            </a:endParaRPr>
          </a:p>
        </p:txBody>
      </p:sp>
      <p:grpSp>
        <p:nvGrpSpPr>
          <p:cNvPr id="17" name="object 17"/>
          <p:cNvGrpSpPr/>
          <p:nvPr/>
        </p:nvGrpSpPr>
        <p:grpSpPr>
          <a:xfrm>
            <a:off x="11163824" y="234754"/>
            <a:ext cx="784225" cy="784225"/>
            <a:chOff x="11163824" y="234754"/>
            <a:chExt cx="784225" cy="784225"/>
          </a:xfrm>
        </p:grpSpPr>
        <p:sp>
          <p:nvSpPr>
            <p:cNvPr id="18" name="object 18"/>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endParaRPr>
                <a:latin typeface="Grammarsaurus" pitchFamily="2" charset="0"/>
              </a:endParaRPr>
            </a:p>
          </p:txBody>
        </p:sp>
        <p:pic>
          <p:nvPicPr>
            <p:cNvPr id="19" name="object 19"/>
            <p:cNvPicPr/>
            <p:nvPr/>
          </p:nvPicPr>
          <p:blipFill>
            <a:blip r:embed="rId4" cstate="print"/>
            <a:stretch>
              <a:fillRect/>
            </a:stretch>
          </p:blipFill>
          <p:spPr>
            <a:xfrm>
              <a:off x="11392001" y="464458"/>
              <a:ext cx="137820" cy="137820"/>
            </a:xfrm>
            <a:prstGeom prst="rect">
              <a:avLst/>
            </a:prstGeom>
          </p:spPr>
        </p:pic>
      </p:grpSp>
      <p:sp>
        <p:nvSpPr>
          <p:cNvPr id="21" name="object 6">
            <a:extLst>
              <a:ext uri="{FF2B5EF4-FFF2-40B4-BE49-F238E27FC236}">
                <a16:creationId xmlns:a16="http://schemas.microsoft.com/office/drawing/2014/main" id="{F7F58BC6-6845-8362-E0E7-F4BD76B733A2}"/>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1163824" y="234754"/>
            <a:ext cx="784225" cy="784225"/>
            <a:chOff x="11163824" y="234754"/>
            <a:chExt cx="784225" cy="784225"/>
          </a:xfrm>
        </p:grpSpPr>
        <p:sp>
          <p:nvSpPr>
            <p:cNvPr id="3" name="object 3"/>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endParaRPr>
                <a:latin typeface="Grammarsaurus" pitchFamily="2" charset="0"/>
              </a:endParaRPr>
            </a:p>
          </p:txBody>
        </p:sp>
        <p:pic>
          <p:nvPicPr>
            <p:cNvPr id="4" name="object 4"/>
            <p:cNvPicPr/>
            <p:nvPr/>
          </p:nvPicPr>
          <p:blipFill>
            <a:blip r:embed="rId2" cstate="print"/>
            <a:stretch>
              <a:fillRect/>
            </a:stretch>
          </p:blipFill>
          <p:spPr>
            <a:xfrm>
              <a:off x="11392001" y="464458"/>
              <a:ext cx="137820" cy="137820"/>
            </a:xfrm>
            <a:prstGeom prst="rect">
              <a:avLst/>
            </a:prstGeom>
          </p:spPr>
        </p:pic>
      </p:grpSp>
      <p:grpSp>
        <p:nvGrpSpPr>
          <p:cNvPr id="5" name="object 5"/>
          <p:cNvGrpSpPr/>
          <p:nvPr/>
        </p:nvGrpSpPr>
        <p:grpSpPr>
          <a:xfrm>
            <a:off x="4108119" y="331470"/>
            <a:ext cx="3975735" cy="5623560"/>
            <a:chOff x="4108119" y="331470"/>
            <a:chExt cx="3975735" cy="5623560"/>
          </a:xfrm>
        </p:grpSpPr>
        <p:sp>
          <p:nvSpPr>
            <p:cNvPr id="6" name="object 6"/>
            <p:cNvSpPr/>
            <p:nvPr/>
          </p:nvSpPr>
          <p:spPr>
            <a:xfrm>
              <a:off x="4108119" y="464820"/>
              <a:ext cx="3842385" cy="5355590"/>
            </a:xfrm>
            <a:custGeom>
              <a:avLst/>
              <a:gdLst/>
              <a:ahLst/>
              <a:cxnLst/>
              <a:rect l="l" t="t" r="r" b="b"/>
              <a:pathLst>
                <a:path w="3842384" h="5355590">
                  <a:moveTo>
                    <a:pt x="0" y="5355590"/>
                  </a:moveTo>
                  <a:lnTo>
                    <a:pt x="3842105" y="5355590"/>
                  </a:lnTo>
                  <a:lnTo>
                    <a:pt x="3842105" y="0"/>
                  </a:lnTo>
                  <a:lnTo>
                    <a:pt x="0" y="0"/>
                  </a:lnTo>
                  <a:lnTo>
                    <a:pt x="0" y="5355590"/>
                  </a:lnTo>
                  <a:close/>
                </a:path>
              </a:pathLst>
            </a:custGeom>
            <a:solidFill>
              <a:srgbClr val="FFFFFF"/>
            </a:solidFill>
          </p:spPr>
          <p:txBody>
            <a:bodyPr wrap="square" lIns="0" tIns="0" rIns="0" bIns="0" rtlCol="0"/>
            <a:lstStyle/>
            <a:p>
              <a:endParaRPr>
                <a:latin typeface="Grammarsaurus" pitchFamily="2" charset="0"/>
              </a:endParaRPr>
            </a:p>
          </p:txBody>
        </p:sp>
        <p:sp>
          <p:nvSpPr>
            <p:cNvPr id="7" name="object 7"/>
            <p:cNvSpPr/>
            <p:nvPr/>
          </p:nvSpPr>
          <p:spPr>
            <a:xfrm>
              <a:off x="4108119" y="331469"/>
              <a:ext cx="3975735" cy="5623560"/>
            </a:xfrm>
            <a:custGeom>
              <a:avLst/>
              <a:gdLst/>
              <a:ahLst/>
              <a:cxnLst/>
              <a:rect l="l" t="t" r="r" b="b"/>
              <a:pathLst>
                <a:path w="3975734" h="5623560">
                  <a:moveTo>
                    <a:pt x="3975697" y="0"/>
                  </a:moveTo>
                  <a:lnTo>
                    <a:pt x="0" y="0"/>
                  </a:lnTo>
                  <a:lnTo>
                    <a:pt x="0" y="133350"/>
                  </a:lnTo>
                  <a:lnTo>
                    <a:pt x="0" y="5488940"/>
                  </a:lnTo>
                  <a:lnTo>
                    <a:pt x="0" y="5623560"/>
                  </a:lnTo>
                  <a:lnTo>
                    <a:pt x="3975697" y="5623560"/>
                  </a:lnTo>
                  <a:lnTo>
                    <a:pt x="3975697" y="5489372"/>
                  </a:lnTo>
                  <a:lnTo>
                    <a:pt x="3975697" y="5488940"/>
                  </a:lnTo>
                  <a:lnTo>
                    <a:pt x="3975697" y="133781"/>
                  </a:lnTo>
                  <a:lnTo>
                    <a:pt x="3842105" y="133769"/>
                  </a:lnTo>
                  <a:lnTo>
                    <a:pt x="3842105" y="5488940"/>
                  </a:lnTo>
                  <a:lnTo>
                    <a:pt x="133565" y="5488940"/>
                  </a:lnTo>
                  <a:lnTo>
                    <a:pt x="133565" y="133350"/>
                  </a:lnTo>
                  <a:lnTo>
                    <a:pt x="3975697" y="133350"/>
                  </a:lnTo>
                  <a:lnTo>
                    <a:pt x="3975697" y="0"/>
                  </a:lnTo>
                  <a:close/>
                </a:path>
              </a:pathLst>
            </a:custGeom>
            <a:solidFill>
              <a:srgbClr val="B87355"/>
            </a:solidFill>
          </p:spPr>
          <p:txBody>
            <a:bodyPr wrap="square" lIns="0" tIns="0" rIns="0" bIns="0" rtlCol="0"/>
            <a:lstStyle/>
            <a:p>
              <a:endParaRPr>
                <a:latin typeface="Grammarsaurus" pitchFamily="2" charset="0"/>
              </a:endParaRPr>
            </a:p>
          </p:txBody>
        </p:sp>
        <p:pic>
          <p:nvPicPr>
            <p:cNvPr id="8" name="object 8"/>
            <p:cNvPicPr/>
            <p:nvPr/>
          </p:nvPicPr>
          <p:blipFill>
            <a:blip r:embed="rId3" cstate="print"/>
            <a:stretch>
              <a:fillRect/>
            </a:stretch>
          </p:blipFill>
          <p:spPr>
            <a:xfrm>
              <a:off x="5712877" y="5648129"/>
              <a:ext cx="96226" cy="95846"/>
            </a:xfrm>
            <a:prstGeom prst="rect">
              <a:avLst/>
            </a:prstGeom>
          </p:spPr>
        </p:pic>
      </p:grpSp>
      <p:sp>
        <p:nvSpPr>
          <p:cNvPr id="9" name="object 9"/>
          <p:cNvSpPr txBox="1"/>
          <p:nvPr/>
        </p:nvSpPr>
        <p:spPr>
          <a:xfrm>
            <a:off x="5579886" y="4867419"/>
            <a:ext cx="1558926" cy="865622"/>
          </a:xfrm>
          <a:prstGeom prst="rect">
            <a:avLst/>
          </a:prstGeom>
        </p:spPr>
        <p:txBody>
          <a:bodyPr vert="horz" wrap="square" lIns="0" tIns="13970" rIns="0" bIns="0" rtlCol="0">
            <a:spAutoFit/>
          </a:bodyPr>
          <a:lstStyle/>
          <a:p>
            <a:pPr marL="12700">
              <a:lnSpc>
                <a:spcPct val="100000"/>
              </a:lnSpc>
              <a:spcBef>
                <a:spcPts val="110"/>
              </a:spcBef>
            </a:pPr>
            <a:r>
              <a:rPr sz="3650" b="1" dirty="0">
                <a:latin typeface="Grammarsaurus" pitchFamily="2" charset="0"/>
                <a:cs typeface="Arial"/>
              </a:rPr>
              <a:t>carry</a:t>
            </a:r>
            <a:endParaRPr sz="3650" dirty="0">
              <a:latin typeface="Grammarsaurus" pitchFamily="2" charset="0"/>
              <a:cs typeface="Arial"/>
            </a:endParaRPr>
          </a:p>
          <a:p>
            <a:pPr marL="262890">
              <a:lnSpc>
                <a:spcPct val="100000"/>
              </a:lnSpc>
              <a:spcBef>
                <a:spcPts val="1635"/>
              </a:spcBef>
            </a:pPr>
            <a:r>
              <a:rPr sz="550" dirty="0">
                <a:latin typeface="Grammarsaurus" pitchFamily="2" charset="0"/>
                <a:cs typeface="Arial MT"/>
              </a:rPr>
              <a:t>grammarsaurus.co.uk</a:t>
            </a:r>
          </a:p>
        </p:txBody>
      </p:sp>
      <p:grpSp>
        <p:nvGrpSpPr>
          <p:cNvPr id="10" name="object 10"/>
          <p:cNvGrpSpPr/>
          <p:nvPr/>
        </p:nvGrpSpPr>
        <p:grpSpPr>
          <a:xfrm>
            <a:off x="4353814" y="5233796"/>
            <a:ext cx="3509010" cy="520065"/>
            <a:chOff x="4353814" y="5233796"/>
            <a:chExt cx="3509010" cy="520065"/>
          </a:xfrm>
        </p:grpSpPr>
        <p:pic>
          <p:nvPicPr>
            <p:cNvPr id="11" name="object 11"/>
            <p:cNvPicPr/>
            <p:nvPr/>
          </p:nvPicPr>
          <p:blipFill>
            <a:blip r:embed="rId4" cstate="print"/>
            <a:stretch>
              <a:fillRect/>
            </a:stretch>
          </p:blipFill>
          <p:spPr>
            <a:xfrm>
              <a:off x="7535113" y="5429922"/>
              <a:ext cx="327367" cy="323850"/>
            </a:xfrm>
            <a:prstGeom prst="rect">
              <a:avLst/>
            </a:prstGeom>
          </p:spPr>
        </p:pic>
        <p:sp>
          <p:nvSpPr>
            <p:cNvPr id="12" name="object 12"/>
            <p:cNvSpPr/>
            <p:nvPr/>
          </p:nvSpPr>
          <p:spPr>
            <a:xfrm>
              <a:off x="4353814" y="5233796"/>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endParaRPr>
                <a:latin typeface="Grammarsaurus" pitchFamily="2" charset="0"/>
              </a:endParaRPr>
            </a:p>
          </p:txBody>
        </p:sp>
        <p:sp>
          <p:nvSpPr>
            <p:cNvPr id="13" name="object 13"/>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endParaRPr>
                <a:latin typeface="Grammarsaurus" pitchFamily="2" charset="0"/>
              </a:endParaRPr>
            </a:p>
          </p:txBody>
        </p:sp>
        <p:sp>
          <p:nvSpPr>
            <p:cNvPr id="14" name="object 14"/>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endParaRPr>
                <a:latin typeface="Grammarsaurus" pitchFamily="2" charset="0"/>
              </a:endParaRPr>
            </a:p>
          </p:txBody>
        </p:sp>
      </p:grpSp>
      <p:sp>
        <p:nvSpPr>
          <p:cNvPr id="16" name="object 16"/>
          <p:cNvSpPr/>
          <p:nvPr/>
        </p:nvSpPr>
        <p:spPr>
          <a:xfrm>
            <a:off x="5241481" y="793941"/>
            <a:ext cx="1709420" cy="1068070"/>
          </a:xfrm>
          <a:custGeom>
            <a:avLst/>
            <a:gdLst/>
            <a:ahLst/>
            <a:cxnLst/>
            <a:rect l="l" t="t" r="r" b="b"/>
            <a:pathLst>
              <a:path w="1709420" h="1068070">
                <a:moveTo>
                  <a:pt x="1516621" y="0"/>
                </a:moveTo>
                <a:lnTo>
                  <a:pt x="192354" y="0"/>
                </a:lnTo>
                <a:lnTo>
                  <a:pt x="148252" y="5080"/>
                </a:lnTo>
                <a:lnTo>
                  <a:pt x="107766" y="19553"/>
                </a:lnTo>
                <a:lnTo>
                  <a:pt x="72051" y="42262"/>
                </a:lnTo>
                <a:lnTo>
                  <a:pt x="42261" y="72053"/>
                </a:lnTo>
                <a:lnTo>
                  <a:pt x="19553" y="107771"/>
                </a:lnTo>
                <a:lnTo>
                  <a:pt x="5080" y="148260"/>
                </a:lnTo>
                <a:lnTo>
                  <a:pt x="0" y="192366"/>
                </a:lnTo>
                <a:lnTo>
                  <a:pt x="0" y="875461"/>
                </a:lnTo>
                <a:lnTo>
                  <a:pt x="5080" y="919567"/>
                </a:lnTo>
                <a:lnTo>
                  <a:pt x="19553" y="960054"/>
                </a:lnTo>
                <a:lnTo>
                  <a:pt x="42261" y="995770"/>
                </a:lnTo>
                <a:lnTo>
                  <a:pt x="72051" y="1025558"/>
                </a:lnTo>
                <a:lnTo>
                  <a:pt x="107766" y="1048265"/>
                </a:lnTo>
                <a:lnTo>
                  <a:pt x="148252" y="1062735"/>
                </a:lnTo>
                <a:lnTo>
                  <a:pt x="192354" y="1067816"/>
                </a:lnTo>
                <a:lnTo>
                  <a:pt x="1516621" y="1067816"/>
                </a:lnTo>
                <a:lnTo>
                  <a:pt x="1560730" y="1062735"/>
                </a:lnTo>
                <a:lnTo>
                  <a:pt x="1601217" y="1048265"/>
                </a:lnTo>
                <a:lnTo>
                  <a:pt x="1636929" y="1025558"/>
                </a:lnTo>
                <a:lnTo>
                  <a:pt x="1666714" y="995770"/>
                </a:lnTo>
                <a:lnTo>
                  <a:pt x="1689416" y="960054"/>
                </a:lnTo>
                <a:lnTo>
                  <a:pt x="1703884" y="919567"/>
                </a:lnTo>
                <a:lnTo>
                  <a:pt x="1708962" y="875461"/>
                </a:lnTo>
                <a:lnTo>
                  <a:pt x="1708962" y="192366"/>
                </a:lnTo>
                <a:lnTo>
                  <a:pt x="1703884" y="148260"/>
                </a:lnTo>
                <a:lnTo>
                  <a:pt x="1689416" y="107771"/>
                </a:lnTo>
                <a:lnTo>
                  <a:pt x="1666714" y="72053"/>
                </a:lnTo>
                <a:lnTo>
                  <a:pt x="1636929" y="42262"/>
                </a:lnTo>
                <a:lnTo>
                  <a:pt x="1601217" y="19553"/>
                </a:lnTo>
                <a:lnTo>
                  <a:pt x="1560730" y="5080"/>
                </a:lnTo>
                <a:lnTo>
                  <a:pt x="1516621" y="0"/>
                </a:lnTo>
                <a:close/>
              </a:path>
            </a:pathLst>
          </a:custGeom>
          <a:solidFill>
            <a:srgbClr val="B87355"/>
          </a:solidFill>
        </p:spPr>
        <p:txBody>
          <a:bodyPr wrap="square" lIns="0" tIns="0" rIns="0" bIns="0" rtlCol="0"/>
          <a:lstStyle/>
          <a:p>
            <a:endParaRPr>
              <a:latin typeface="Grammarsaurus" pitchFamily="2" charset="0"/>
            </a:endParaRPr>
          </a:p>
        </p:txBody>
      </p:sp>
      <p:sp>
        <p:nvSpPr>
          <p:cNvPr id="17" name="object 17"/>
          <p:cNvSpPr txBox="1">
            <a:spLocks noGrp="1"/>
          </p:cNvSpPr>
          <p:nvPr>
            <p:ph type="title"/>
          </p:nvPr>
        </p:nvSpPr>
        <p:spPr>
          <a:xfrm>
            <a:off x="5241482" y="863698"/>
            <a:ext cx="1709420" cy="769441"/>
          </a:xfrm>
          <a:prstGeom prst="rect">
            <a:avLst/>
          </a:prstGeom>
        </p:spPr>
        <p:txBody>
          <a:bodyPr vert="horz" wrap="square" lIns="0" tIns="15240" rIns="0" bIns="0" rtlCol="0">
            <a:spAutoFit/>
          </a:bodyPr>
          <a:lstStyle/>
          <a:p>
            <a:pPr marL="12700" algn="ctr">
              <a:lnSpc>
                <a:spcPct val="100000"/>
              </a:lnSpc>
              <a:spcBef>
                <a:spcPts val="120"/>
              </a:spcBef>
            </a:pPr>
            <a:r>
              <a:rPr sz="4900" b="1" dirty="0">
                <a:solidFill>
                  <a:srgbClr val="FFFFFF"/>
                </a:solidFill>
                <a:latin typeface="Grammarsaurus" pitchFamily="2" charset="0"/>
                <a:cs typeface="Arial"/>
              </a:rPr>
              <a:t>port</a:t>
            </a:r>
            <a:endParaRPr sz="4900" dirty="0">
              <a:latin typeface="Grammarsaurus" pitchFamily="2" charset="0"/>
              <a:cs typeface="Arial"/>
            </a:endParaRPr>
          </a:p>
        </p:txBody>
      </p:sp>
      <p:grpSp>
        <p:nvGrpSpPr>
          <p:cNvPr id="18" name="object 18"/>
          <p:cNvGrpSpPr/>
          <p:nvPr/>
        </p:nvGrpSpPr>
        <p:grpSpPr>
          <a:xfrm>
            <a:off x="4901612" y="2398008"/>
            <a:ext cx="2388870" cy="2249805"/>
            <a:chOff x="4901612" y="2398008"/>
            <a:chExt cx="2388870" cy="2249805"/>
          </a:xfrm>
        </p:grpSpPr>
        <p:sp>
          <p:nvSpPr>
            <p:cNvPr id="19" name="object 19"/>
            <p:cNvSpPr/>
            <p:nvPr/>
          </p:nvSpPr>
          <p:spPr>
            <a:xfrm>
              <a:off x="4901603" y="2880181"/>
              <a:ext cx="2388870" cy="1767839"/>
            </a:xfrm>
            <a:custGeom>
              <a:avLst/>
              <a:gdLst/>
              <a:ahLst/>
              <a:cxnLst/>
              <a:rect l="l" t="t" r="r" b="b"/>
              <a:pathLst>
                <a:path w="2388870" h="1767839">
                  <a:moveTo>
                    <a:pt x="291820" y="1002042"/>
                  </a:moveTo>
                  <a:lnTo>
                    <a:pt x="187236" y="935913"/>
                  </a:lnTo>
                  <a:lnTo>
                    <a:pt x="181406" y="963828"/>
                  </a:lnTo>
                  <a:lnTo>
                    <a:pt x="13500" y="1767433"/>
                  </a:lnTo>
                  <a:lnTo>
                    <a:pt x="132892" y="1767433"/>
                  </a:lnTo>
                  <a:lnTo>
                    <a:pt x="286016" y="1029995"/>
                  </a:lnTo>
                  <a:lnTo>
                    <a:pt x="291820" y="1002042"/>
                  </a:lnTo>
                  <a:close/>
                </a:path>
                <a:path w="2388870" h="1767839">
                  <a:moveTo>
                    <a:pt x="2375408" y="1767433"/>
                  </a:moveTo>
                  <a:lnTo>
                    <a:pt x="2199589" y="968971"/>
                  </a:lnTo>
                  <a:lnTo>
                    <a:pt x="2094979" y="1035113"/>
                  </a:lnTo>
                  <a:lnTo>
                    <a:pt x="2256015" y="1767433"/>
                  </a:lnTo>
                  <a:lnTo>
                    <a:pt x="2375408" y="1767433"/>
                  </a:lnTo>
                  <a:close/>
                </a:path>
                <a:path w="2388870" h="1767839">
                  <a:moveTo>
                    <a:pt x="2388692" y="696010"/>
                  </a:moveTo>
                  <a:lnTo>
                    <a:pt x="2383383" y="649960"/>
                  </a:lnTo>
                  <a:lnTo>
                    <a:pt x="2292781" y="211048"/>
                  </a:lnTo>
                  <a:lnTo>
                    <a:pt x="2279535" y="166878"/>
                  </a:lnTo>
                  <a:lnTo>
                    <a:pt x="2272309" y="152514"/>
                  </a:lnTo>
                  <a:lnTo>
                    <a:pt x="2272309" y="718362"/>
                  </a:lnTo>
                  <a:lnTo>
                    <a:pt x="2261222" y="761263"/>
                  </a:lnTo>
                  <a:lnTo>
                    <a:pt x="2238044" y="799084"/>
                  </a:lnTo>
                  <a:lnTo>
                    <a:pt x="2204021" y="828852"/>
                  </a:lnTo>
                  <a:lnTo>
                    <a:pt x="2027618" y="940460"/>
                  </a:lnTo>
                  <a:lnTo>
                    <a:pt x="1887905" y="198424"/>
                  </a:lnTo>
                  <a:lnTo>
                    <a:pt x="1872424" y="116205"/>
                  </a:lnTo>
                  <a:lnTo>
                    <a:pt x="2033993" y="116205"/>
                  </a:lnTo>
                  <a:lnTo>
                    <a:pt x="2084273" y="125056"/>
                  </a:lnTo>
                  <a:lnTo>
                    <a:pt x="2127618" y="149682"/>
                  </a:lnTo>
                  <a:lnTo>
                    <a:pt x="2160460" y="187172"/>
                  </a:lnTo>
                  <a:lnTo>
                    <a:pt x="2179256" y="234607"/>
                  </a:lnTo>
                  <a:lnTo>
                    <a:pt x="2257679" y="614502"/>
                  </a:lnTo>
                  <a:lnTo>
                    <a:pt x="2257869" y="614502"/>
                  </a:lnTo>
                  <a:lnTo>
                    <a:pt x="2270061" y="673354"/>
                  </a:lnTo>
                  <a:lnTo>
                    <a:pt x="2272309" y="718362"/>
                  </a:lnTo>
                  <a:lnTo>
                    <a:pt x="2272309" y="152514"/>
                  </a:lnTo>
                  <a:lnTo>
                    <a:pt x="2251646" y="116205"/>
                  </a:lnTo>
                  <a:lnTo>
                    <a:pt x="2200656" y="59677"/>
                  </a:lnTo>
                  <a:lnTo>
                    <a:pt x="2163965" y="34544"/>
                  </a:lnTo>
                  <a:lnTo>
                    <a:pt x="2123516" y="15836"/>
                  </a:lnTo>
                  <a:lnTo>
                    <a:pt x="2079739" y="4064"/>
                  </a:lnTo>
                  <a:lnTo>
                    <a:pt x="2033790" y="0"/>
                  </a:lnTo>
                  <a:lnTo>
                    <a:pt x="1903031" y="0"/>
                  </a:lnTo>
                  <a:lnTo>
                    <a:pt x="1857222" y="4064"/>
                  </a:lnTo>
                  <a:lnTo>
                    <a:pt x="1813318" y="15836"/>
                  </a:lnTo>
                  <a:lnTo>
                    <a:pt x="1772246" y="34823"/>
                  </a:lnTo>
                  <a:lnTo>
                    <a:pt x="1734947" y="60477"/>
                  </a:lnTo>
                  <a:lnTo>
                    <a:pt x="1702396" y="92240"/>
                  </a:lnTo>
                  <a:lnTo>
                    <a:pt x="1675511" y="129590"/>
                  </a:lnTo>
                  <a:lnTo>
                    <a:pt x="1568792" y="309613"/>
                  </a:lnTo>
                  <a:lnTo>
                    <a:pt x="1447342" y="309613"/>
                  </a:lnTo>
                  <a:lnTo>
                    <a:pt x="1447342" y="425805"/>
                  </a:lnTo>
                  <a:lnTo>
                    <a:pt x="1447342" y="928916"/>
                  </a:lnTo>
                  <a:lnTo>
                    <a:pt x="944232" y="928916"/>
                  </a:lnTo>
                  <a:lnTo>
                    <a:pt x="944232" y="425805"/>
                  </a:lnTo>
                  <a:lnTo>
                    <a:pt x="1447342" y="425805"/>
                  </a:lnTo>
                  <a:lnTo>
                    <a:pt x="1447342" y="309613"/>
                  </a:lnTo>
                  <a:lnTo>
                    <a:pt x="819797" y="309613"/>
                  </a:lnTo>
                  <a:lnTo>
                    <a:pt x="753884" y="198424"/>
                  </a:lnTo>
                  <a:lnTo>
                    <a:pt x="753783" y="198234"/>
                  </a:lnTo>
                  <a:lnTo>
                    <a:pt x="713079" y="129590"/>
                  </a:lnTo>
                  <a:lnTo>
                    <a:pt x="686231" y="92240"/>
                  </a:lnTo>
                  <a:lnTo>
                    <a:pt x="653694" y="60477"/>
                  </a:lnTo>
                  <a:lnTo>
                    <a:pt x="616432" y="34823"/>
                  </a:lnTo>
                  <a:lnTo>
                    <a:pt x="575373" y="15836"/>
                  </a:lnTo>
                  <a:lnTo>
                    <a:pt x="531482" y="4064"/>
                  </a:lnTo>
                  <a:lnTo>
                    <a:pt x="516547" y="2743"/>
                  </a:lnTo>
                  <a:lnTo>
                    <a:pt x="516547" y="116205"/>
                  </a:lnTo>
                  <a:lnTo>
                    <a:pt x="358813" y="938707"/>
                  </a:lnTo>
                  <a:lnTo>
                    <a:pt x="354380" y="935901"/>
                  </a:lnTo>
                  <a:lnTo>
                    <a:pt x="185077" y="828852"/>
                  </a:lnTo>
                  <a:lnTo>
                    <a:pt x="151130" y="799223"/>
                  </a:lnTo>
                  <a:lnTo>
                    <a:pt x="127977" y="761453"/>
                  </a:lnTo>
                  <a:lnTo>
                    <a:pt x="116890" y="718553"/>
                  </a:lnTo>
                  <a:lnTo>
                    <a:pt x="119138" y="673506"/>
                  </a:lnTo>
                  <a:lnTo>
                    <a:pt x="209740" y="234607"/>
                  </a:lnTo>
                  <a:lnTo>
                    <a:pt x="228536" y="187172"/>
                  </a:lnTo>
                  <a:lnTo>
                    <a:pt x="261391" y="149682"/>
                  </a:lnTo>
                  <a:lnTo>
                    <a:pt x="304736" y="125056"/>
                  </a:lnTo>
                  <a:lnTo>
                    <a:pt x="355003" y="116205"/>
                  </a:lnTo>
                  <a:lnTo>
                    <a:pt x="516547" y="116205"/>
                  </a:lnTo>
                  <a:lnTo>
                    <a:pt x="516547" y="2743"/>
                  </a:lnTo>
                  <a:lnTo>
                    <a:pt x="485660" y="0"/>
                  </a:lnTo>
                  <a:lnTo>
                    <a:pt x="354901" y="0"/>
                  </a:lnTo>
                  <a:lnTo>
                    <a:pt x="308991" y="4064"/>
                  </a:lnTo>
                  <a:lnTo>
                    <a:pt x="265239" y="15836"/>
                  </a:lnTo>
                  <a:lnTo>
                    <a:pt x="224802" y="34544"/>
                  </a:lnTo>
                  <a:lnTo>
                    <a:pt x="188112" y="59677"/>
                  </a:lnTo>
                  <a:lnTo>
                    <a:pt x="156083" y="90538"/>
                  </a:lnTo>
                  <a:lnTo>
                    <a:pt x="129514" y="126492"/>
                  </a:lnTo>
                  <a:lnTo>
                    <a:pt x="109194" y="166878"/>
                  </a:lnTo>
                  <a:lnTo>
                    <a:pt x="95910" y="211048"/>
                  </a:lnTo>
                  <a:lnTo>
                    <a:pt x="5308" y="649960"/>
                  </a:lnTo>
                  <a:lnTo>
                    <a:pt x="0" y="696010"/>
                  </a:lnTo>
                  <a:lnTo>
                    <a:pt x="2768" y="741565"/>
                  </a:lnTo>
                  <a:lnTo>
                    <a:pt x="13182" y="785609"/>
                  </a:lnTo>
                  <a:lnTo>
                    <a:pt x="30835" y="827189"/>
                  </a:lnTo>
                  <a:lnTo>
                    <a:pt x="55333" y="865276"/>
                  </a:lnTo>
                  <a:lnTo>
                    <a:pt x="86093" y="898766"/>
                  </a:lnTo>
                  <a:lnTo>
                    <a:pt x="122885" y="926833"/>
                  </a:lnTo>
                  <a:lnTo>
                    <a:pt x="181406" y="963828"/>
                  </a:lnTo>
                  <a:lnTo>
                    <a:pt x="187236" y="935901"/>
                  </a:lnTo>
                  <a:lnTo>
                    <a:pt x="291833" y="1002030"/>
                  </a:lnTo>
                  <a:lnTo>
                    <a:pt x="286029" y="1029982"/>
                  </a:lnTo>
                  <a:lnTo>
                    <a:pt x="516013" y="1175423"/>
                  </a:lnTo>
                  <a:lnTo>
                    <a:pt x="515848" y="1175423"/>
                  </a:lnTo>
                  <a:lnTo>
                    <a:pt x="515848" y="1767433"/>
                  </a:lnTo>
                  <a:lnTo>
                    <a:pt x="631952" y="1767433"/>
                  </a:lnTo>
                  <a:lnTo>
                    <a:pt x="631952" y="1111529"/>
                  </a:lnTo>
                  <a:lnTo>
                    <a:pt x="632117" y="1111529"/>
                  </a:lnTo>
                  <a:lnTo>
                    <a:pt x="462927" y="1004531"/>
                  </a:lnTo>
                  <a:lnTo>
                    <a:pt x="475665" y="938707"/>
                  </a:lnTo>
                  <a:lnTo>
                    <a:pt x="618871" y="198424"/>
                  </a:lnTo>
                  <a:lnTo>
                    <a:pt x="618909" y="198234"/>
                  </a:lnTo>
                  <a:lnTo>
                    <a:pt x="828141" y="551154"/>
                  </a:lnTo>
                  <a:lnTo>
                    <a:pt x="828141" y="1045019"/>
                  </a:lnTo>
                  <a:lnTo>
                    <a:pt x="1563547" y="1045019"/>
                  </a:lnTo>
                  <a:lnTo>
                    <a:pt x="1563547" y="928916"/>
                  </a:lnTo>
                  <a:lnTo>
                    <a:pt x="1563547" y="546620"/>
                  </a:lnTo>
                  <a:lnTo>
                    <a:pt x="1635137" y="425805"/>
                  </a:lnTo>
                  <a:lnTo>
                    <a:pt x="1703997" y="309613"/>
                  </a:lnTo>
                  <a:lnTo>
                    <a:pt x="1769872" y="198424"/>
                  </a:lnTo>
                  <a:lnTo>
                    <a:pt x="1923402" y="1006233"/>
                  </a:lnTo>
                  <a:lnTo>
                    <a:pt x="1756956" y="1111529"/>
                  </a:lnTo>
                  <a:lnTo>
                    <a:pt x="1756956" y="1767433"/>
                  </a:lnTo>
                  <a:lnTo>
                    <a:pt x="1873046" y="1767433"/>
                  </a:lnTo>
                  <a:lnTo>
                    <a:pt x="1873046" y="1175423"/>
                  </a:lnTo>
                  <a:lnTo>
                    <a:pt x="2094979" y="1035113"/>
                  </a:lnTo>
                  <a:lnTo>
                    <a:pt x="2134133" y="1010348"/>
                  </a:lnTo>
                  <a:lnTo>
                    <a:pt x="2133943" y="1010348"/>
                  </a:lnTo>
                  <a:lnTo>
                    <a:pt x="2244483" y="940460"/>
                  </a:lnTo>
                  <a:lnTo>
                    <a:pt x="2302522" y="898893"/>
                  </a:lnTo>
                  <a:lnTo>
                    <a:pt x="2333358" y="865276"/>
                  </a:lnTo>
                  <a:lnTo>
                    <a:pt x="2357831" y="827189"/>
                  </a:lnTo>
                  <a:lnTo>
                    <a:pt x="2375484" y="785609"/>
                  </a:lnTo>
                  <a:lnTo>
                    <a:pt x="2385911" y="741565"/>
                  </a:lnTo>
                  <a:lnTo>
                    <a:pt x="2388692" y="696010"/>
                  </a:lnTo>
                  <a:close/>
                </a:path>
              </a:pathLst>
            </a:custGeom>
            <a:solidFill>
              <a:srgbClr val="000000"/>
            </a:solidFill>
          </p:spPr>
          <p:txBody>
            <a:bodyPr wrap="square" lIns="0" tIns="0" rIns="0" bIns="0" rtlCol="0"/>
            <a:lstStyle/>
            <a:p>
              <a:endParaRPr>
                <a:latin typeface="Grammarsaurus" pitchFamily="2" charset="0"/>
              </a:endParaRPr>
            </a:p>
          </p:txBody>
        </p:sp>
        <p:sp>
          <p:nvSpPr>
            <p:cNvPr id="20" name="object 20"/>
            <p:cNvSpPr/>
            <p:nvPr/>
          </p:nvSpPr>
          <p:spPr>
            <a:xfrm>
              <a:off x="6555362" y="2448097"/>
              <a:ext cx="426084" cy="426084"/>
            </a:xfrm>
            <a:custGeom>
              <a:avLst/>
              <a:gdLst/>
              <a:ahLst/>
              <a:cxnLst/>
              <a:rect l="l" t="t" r="r" b="b"/>
              <a:pathLst>
                <a:path w="426084" h="426085">
                  <a:moveTo>
                    <a:pt x="212851" y="425703"/>
                  </a:moveTo>
                  <a:lnTo>
                    <a:pt x="261595" y="420072"/>
                  </a:lnTo>
                  <a:lnTo>
                    <a:pt x="306373" y="404035"/>
                  </a:lnTo>
                  <a:lnTo>
                    <a:pt x="345898" y="378881"/>
                  </a:lnTo>
                  <a:lnTo>
                    <a:pt x="378881" y="345898"/>
                  </a:lnTo>
                  <a:lnTo>
                    <a:pt x="404035" y="306373"/>
                  </a:lnTo>
                  <a:lnTo>
                    <a:pt x="420072" y="261595"/>
                  </a:lnTo>
                  <a:lnTo>
                    <a:pt x="425703" y="212851"/>
                  </a:lnTo>
                  <a:lnTo>
                    <a:pt x="420072" y="164108"/>
                  </a:lnTo>
                  <a:lnTo>
                    <a:pt x="404035" y="119330"/>
                  </a:lnTo>
                  <a:lnTo>
                    <a:pt x="378881" y="79805"/>
                  </a:lnTo>
                  <a:lnTo>
                    <a:pt x="345898" y="46822"/>
                  </a:lnTo>
                  <a:lnTo>
                    <a:pt x="306373" y="21668"/>
                  </a:lnTo>
                  <a:lnTo>
                    <a:pt x="261595" y="5631"/>
                  </a:lnTo>
                  <a:lnTo>
                    <a:pt x="212851" y="0"/>
                  </a:lnTo>
                  <a:lnTo>
                    <a:pt x="164108" y="5631"/>
                  </a:lnTo>
                  <a:lnTo>
                    <a:pt x="119330" y="21668"/>
                  </a:lnTo>
                  <a:lnTo>
                    <a:pt x="79805" y="46822"/>
                  </a:lnTo>
                  <a:lnTo>
                    <a:pt x="46822" y="79805"/>
                  </a:lnTo>
                  <a:lnTo>
                    <a:pt x="21668" y="119330"/>
                  </a:lnTo>
                  <a:lnTo>
                    <a:pt x="5631" y="164108"/>
                  </a:lnTo>
                  <a:lnTo>
                    <a:pt x="0" y="212851"/>
                  </a:lnTo>
                  <a:lnTo>
                    <a:pt x="5631" y="261595"/>
                  </a:lnTo>
                  <a:lnTo>
                    <a:pt x="21668" y="306373"/>
                  </a:lnTo>
                  <a:lnTo>
                    <a:pt x="46822" y="345898"/>
                  </a:lnTo>
                  <a:lnTo>
                    <a:pt x="79805" y="378881"/>
                  </a:lnTo>
                  <a:lnTo>
                    <a:pt x="119330" y="404035"/>
                  </a:lnTo>
                  <a:lnTo>
                    <a:pt x="164108" y="420072"/>
                  </a:lnTo>
                  <a:lnTo>
                    <a:pt x="212851" y="425703"/>
                  </a:lnTo>
                  <a:close/>
                </a:path>
              </a:pathLst>
            </a:custGeom>
            <a:ln w="100177">
              <a:solidFill>
                <a:srgbClr val="000000"/>
              </a:solidFill>
            </a:ln>
          </p:spPr>
          <p:txBody>
            <a:bodyPr wrap="square" lIns="0" tIns="0" rIns="0" bIns="0" rtlCol="0"/>
            <a:lstStyle/>
            <a:p>
              <a:endParaRPr>
                <a:latin typeface="Grammarsaurus" pitchFamily="2" charset="0"/>
              </a:endParaRPr>
            </a:p>
          </p:txBody>
        </p:sp>
        <p:sp>
          <p:nvSpPr>
            <p:cNvPr id="21" name="object 21"/>
            <p:cNvSpPr/>
            <p:nvPr/>
          </p:nvSpPr>
          <p:spPr>
            <a:xfrm>
              <a:off x="5211056" y="2448097"/>
              <a:ext cx="426084" cy="426084"/>
            </a:xfrm>
            <a:custGeom>
              <a:avLst/>
              <a:gdLst/>
              <a:ahLst/>
              <a:cxnLst/>
              <a:rect l="l" t="t" r="r" b="b"/>
              <a:pathLst>
                <a:path w="426085" h="426085">
                  <a:moveTo>
                    <a:pt x="212851" y="425703"/>
                  </a:moveTo>
                  <a:lnTo>
                    <a:pt x="261595" y="420072"/>
                  </a:lnTo>
                  <a:lnTo>
                    <a:pt x="306373" y="404035"/>
                  </a:lnTo>
                  <a:lnTo>
                    <a:pt x="345898" y="378881"/>
                  </a:lnTo>
                  <a:lnTo>
                    <a:pt x="378881" y="345898"/>
                  </a:lnTo>
                  <a:lnTo>
                    <a:pt x="404035" y="306373"/>
                  </a:lnTo>
                  <a:lnTo>
                    <a:pt x="420072" y="261595"/>
                  </a:lnTo>
                  <a:lnTo>
                    <a:pt x="425703" y="212851"/>
                  </a:lnTo>
                  <a:lnTo>
                    <a:pt x="420072" y="164108"/>
                  </a:lnTo>
                  <a:lnTo>
                    <a:pt x="404035" y="119330"/>
                  </a:lnTo>
                  <a:lnTo>
                    <a:pt x="378881" y="79805"/>
                  </a:lnTo>
                  <a:lnTo>
                    <a:pt x="345898" y="46822"/>
                  </a:lnTo>
                  <a:lnTo>
                    <a:pt x="306373" y="21668"/>
                  </a:lnTo>
                  <a:lnTo>
                    <a:pt x="261595" y="5631"/>
                  </a:lnTo>
                  <a:lnTo>
                    <a:pt x="212851" y="0"/>
                  </a:lnTo>
                  <a:lnTo>
                    <a:pt x="164108" y="5631"/>
                  </a:lnTo>
                  <a:lnTo>
                    <a:pt x="119330" y="21668"/>
                  </a:lnTo>
                  <a:lnTo>
                    <a:pt x="79805" y="46822"/>
                  </a:lnTo>
                  <a:lnTo>
                    <a:pt x="46822" y="79805"/>
                  </a:lnTo>
                  <a:lnTo>
                    <a:pt x="21668" y="119330"/>
                  </a:lnTo>
                  <a:lnTo>
                    <a:pt x="5631" y="164108"/>
                  </a:lnTo>
                  <a:lnTo>
                    <a:pt x="0" y="212851"/>
                  </a:lnTo>
                  <a:lnTo>
                    <a:pt x="5631" y="261595"/>
                  </a:lnTo>
                  <a:lnTo>
                    <a:pt x="21668" y="306373"/>
                  </a:lnTo>
                  <a:lnTo>
                    <a:pt x="46822" y="345898"/>
                  </a:lnTo>
                  <a:lnTo>
                    <a:pt x="79805" y="378881"/>
                  </a:lnTo>
                  <a:lnTo>
                    <a:pt x="119330" y="404035"/>
                  </a:lnTo>
                  <a:lnTo>
                    <a:pt x="164108" y="420072"/>
                  </a:lnTo>
                  <a:lnTo>
                    <a:pt x="212851" y="425703"/>
                  </a:lnTo>
                  <a:close/>
                </a:path>
              </a:pathLst>
            </a:custGeom>
            <a:ln w="100177">
              <a:solidFill>
                <a:srgbClr val="000000"/>
              </a:solidFill>
            </a:ln>
          </p:spPr>
          <p:txBody>
            <a:bodyPr wrap="square" lIns="0" tIns="0" rIns="0" bIns="0" rtlCol="0"/>
            <a:lstStyle/>
            <a:p>
              <a:endParaRPr>
                <a:latin typeface="Grammarsaurus" pitchFamily="2" charset="0"/>
              </a:endParaRPr>
            </a:p>
          </p:txBody>
        </p:sp>
      </p:grpSp>
      <p:sp>
        <p:nvSpPr>
          <p:cNvPr id="22" name="object 22"/>
          <p:cNvSpPr txBox="1"/>
          <p:nvPr/>
        </p:nvSpPr>
        <p:spPr>
          <a:xfrm>
            <a:off x="7668911" y="5599558"/>
            <a:ext cx="73660" cy="51937"/>
          </a:xfrm>
          <a:prstGeom prst="rect">
            <a:avLst/>
          </a:prstGeom>
        </p:spPr>
        <p:txBody>
          <a:bodyPr vert="horz" wrap="square" lIns="0" tIns="12700" rIns="0" bIns="0" rtlCol="0">
            <a:spAutoFit/>
          </a:bodyPr>
          <a:lstStyle/>
          <a:p>
            <a:pPr marL="12700">
              <a:lnSpc>
                <a:spcPts val="160"/>
              </a:lnSpc>
              <a:spcBef>
                <a:spcPts val="100"/>
              </a:spcBef>
            </a:pPr>
            <a:r>
              <a:rPr sz="150" b="1" dirty="0">
                <a:solidFill>
                  <a:srgbClr val="FFFFFF"/>
                </a:solidFill>
                <a:latin typeface="Grammarsaurus" pitchFamily="2" charset="0"/>
                <a:cs typeface="Arial"/>
              </a:rPr>
              <a:t>with</a:t>
            </a:r>
            <a:endParaRPr sz="150">
              <a:latin typeface="Grammarsaurus" pitchFamily="2" charset="0"/>
              <a:cs typeface="Arial"/>
            </a:endParaRPr>
          </a:p>
          <a:p>
            <a:pPr marL="26034">
              <a:lnSpc>
                <a:spcPts val="100"/>
              </a:lnSpc>
            </a:pPr>
            <a:r>
              <a:rPr sz="100" b="1" dirty="0">
                <a:solidFill>
                  <a:srgbClr val="FFFFFF"/>
                </a:solidFill>
                <a:latin typeface="Grammarsaurus" pitchFamily="2" charset="0"/>
                <a:cs typeface="Arial"/>
              </a:rPr>
              <a:t>with</a:t>
            </a:r>
            <a:endParaRPr sz="100">
              <a:latin typeface="Grammarsaurus" pitchFamily="2" charset="0"/>
              <a:cs typeface="Arial"/>
            </a:endParaRPr>
          </a:p>
        </p:txBody>
      </p:sp>
      <p:sp>
        <p:nvSpPr>
          <p:cNvPr id="24" name="object 14">
            <a:extLst>
              <a:ext uri="{FF2B5EF4-FFF2-40B4-BE49-F238E27FC236}">
                <a16:creationId xmlns:a16="http://schemas.microsoft.com/office/drawing/2014/main" id="{2D0D7A4A-D883-4B38-9F21-FBD035AA0BCB}"/>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a:lnSpc>
                <a:spcPct val="128800"/>
              </a:lnSpc>
              <a:spcBef>
                <a:spcPts val="95"/>
              </a:spcBef>
            </a:pPr>
            <a:r>
              <a:rPr sz="900" dirty="0">
                <a:latin typeface="Grammarsaurus" pitchFamily="2" charset="0"/>
                <a:cs typeface="Arial MT"/>
              </a:rPr>
              <a:t>Latin Greek</a:t>
            </a:r>
          </a:p>
          <a:p>
            <a:pPr marL="12700">
              <a:lnSpc>
                <a:spcPct val="100000"/>
              </a:lnSpc>
              <a:spcBef>
                <a:spcPts val="310"/>
              </a:spcBef>
            </a:pPr>
            <a:r>
              <a:rPr sz="900" dirty="0">
                <a:latin typeface="Grammarsaurus" pitchFamily="2" charset="0"/>
                <a:cs typeface="Arial MT"/>
              </a:rPr>
              <a:t>Old English</a:t>
            </a:r>
          </a:p>
        </p:txBody>
      </p:sp>
      <p:sp>
        <p:nvSpPr>
          <p:cNvPr id="25" name="object 6">
            <a:extLst>
              <a:ext uri="{FF2B5EF4-FFF2-40B4-BE49-F238E27FC236}">
                <a16:creationId xmlns:a16="http://schemas.microsoft.com/office/drawing/2014/main" id="{B5FAFFFC-B02D-96B6-8D3F-23CDD2976189}"/>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1163824" y="234754"/>
            <a:ext cx="784225" cy="784225"/>
            <a:chOff x="11163824" y="234754"/>
            <a:chExt cx="784225" cy="784225"/>
          </a:xfrm>
        </p:grpSpPr>
        <p:sp>
          <p:nvSpPr>
            <p:cNvPr id="3" name="object 3"/>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18" y="689267"/>
                  </a:lnTo>
                  <a:lnTo>
                    <a:pt x="763778" y="666343"/>
                  </a:lnTo>
                  <a:lnTo>
                    <a:pt x="738073" y="640892"/>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92"/>
                  </a:lnTo>
                  <a:lnTo>
                    <a:pt x="657644" y="561251"/>
                  </a:lnTo>
                  <a:lnTo>
                    <a:pt x="624878" y="528802"/>
                  </a:lnTo>
                  <a:lnTo>
                    <a:pt x="607568" y="511657"/>
                  </a:lnTo>
                  <a:lnTo>
                    <a:pt x="599630" y="506526"/>
                  </a:lnTo>
                  <a:lnTo>
                    <a:pt x="590689" y="505028"/>
                  </a:lnTo>
                  <a:lnTo>
                    <a:pt x="581875" y="507072"/>
                  </a:lnTo>
                  <a:lnTo>
                    <a:pt x="574332" y="512610"/>
                  </a:lnTo>
                  <a:lnTo>
                    <a:pt x="559752" y="528802"/>
                  </a:lnTo>
                  <a:lnTo>
                    <a:pt x="556234"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endParaRPr>
                <a:latin typeface="Grammarsaurus" pitchFamily="2" charset="0"/>
              </a:endParaRPr>
            </a:p>
          </p:txBody>
        </p:sp>
        <p:pic>
          <p:nvPicPr>
            <p:cNvPr id="4" name="object 4"/>
            <p:cNvPicPr/>
            <p:nvPr/>
          </p:nvPicPr>
          <p:blipFill>
            <a:blip r:embed="rId2" cstate="print"/>
            <a:stretch>
              <a:fillRect/>
            </a:stretch>
          </p:blipFill>
          <p:spPr>
            <a:xfrm>
              <a:off x="11392001" y="464458"/>
              <a:ext cx="137820" cy="137820"/>
            </a:xfrm>
            <a:prstGeom prst="rect">
              <a:avLst/>
            </a:prstGeom>
          </p:spPr>
        </p:pic>
      </p:grpSp>
      <p:grpSp>
        <p:nvGrpSpPr>
          <p:cNvPr id="5" name="object 5"/>
          <p:cNvGrpSpPr/>
          <p:nvPr/>
        </p:nvGrpSpPr>
        <p:grpSpPr>
          <a:xfrm>
            <a:off x="4108119" y="331470"/>
            <a:ext cx="3975735" cy="5623560"/>
            <a:chOff x="4108119" y="331470"/>
            <a:chExt cx="3975735" cy="5623560"/>
          </a:xfrm>
        </p:grpSpPr>
        <p:sp>
          <p:nvSpPr>
            <p:cNvPr id="6" name="object 6"/>
            <p:cNvSpPr/>
            <p:nvPr/>
          </p:nvSpPr>
          <p:spPr>
            <a:xfrm>
              <a:off x="4108119" y="464820"/>
              <a:ext cx="3842385" cy="5355590"/>
            </a:xfrm>
            <a:custGeom>
              <a:avLst/>
              <a:gdLst/>
              <a:ahLst/>
              <a:cxnLst/>
              <a:rect l="l" t="t" r="r" b="b"/>
              <a:pathLst>
                <a:path w="3842384" h="5355590">
                  <a:moveTo>
                    <a:pt x="0" y="5355590"/>
                  </a:moveTo>
                  <a:lnTo>
                    <a:pt x="3842105" y="5355590"/>
                  </a:lnTo>
                  <a:lnTo>
                    <a:pt x="3842105" y="0"/>
                  </a:lnTo>
                  <a:lnTo>
                    <a:pt x="0" y="0"/>
                  </a:lnTo>
                  <a:lnTo>
                    <a:pt x="0" y="5355590"/>
                  </a:lnTo>
                  <a:close/>
                </a:path>
              </a:pathLst>
            </a:custGeom>
            <a:solidFill>
              <a:srgbClr val="FFFFFF"/>
            </a:solidFill>
          </p:spPr>
          <p:txBody>
            <a:bodyPr wrap="square" lIns="0" tIns="0" rIns="0" bIns="0" rtlCol="0"/>
            <a:lstStyle/>
            <a:p>
              <a:endParaRPr>
                <a:latin typeface="Grammarsaurus" pitchFamily="2" charset="0"/>
              </a:endParaRPr>
            </a:p>
          </p:txBody>
        </p:sp>
        <p:sp>
          <p:nvSpPr>
            <p:cNvPr id="7" name="object 7"/>
            <p:cNvSpPr/>
            <p:nvPr/>
          </p:nvSpPr>
          <p:spPr>
            <a:xfrm>
              <a:off x="4108119" y="331469"/>
              <a:ext cx="3975735" cy="5623560"/>
            </a:xfrm>
            <a:custGeom>
              <a:avLst/>
              <a:gdLst/>
              <a:ahLst/>
              <a:cxnLst/>
              <a:rect l="l" t="t" r="r" b="b"/>
              <a:pathLst>
                <a:path w="3975734" h="5623560">
                  <a:moveTo>
                    <a:pt x="3975697" y="0"/>
                  </a:moveTo>
                  <a:lnTo>
                    <a:pt x="0" y="0"/>
                  </a:lnTo>
                  <a:lnTo>
                    <a:pt x="0" y="133350"/>
                  </a:lnTo>
                  <a:lnTo>
                    <a:pt x="0" y="5488940"/>
                  </a:lnTo>
                  <a:lnTo>
                    <a:pt x="0" y="5623560"/>
                  </a:lnTo>
                  <a:lnTo>
                    <a:pt x="3975697" y="5623560"/>
                  </a:lnTo>
                  <a:lnTo>
                    <a:pt x="3975697" y="5489372"/>
                  </a:lnTo>
                  <a:lnTo>
                    <a:pt x="3975697" y="5488940"/>
                  </a:lnTo>
                  <a:lnTo>
                    <a:pt x="3975697" y="133781"/>
                  </a:lnTo>
                  <a:lnTo>
                    <a:pt x="3842105" y="133769"/>
                  </a:lnTo>
                  <a:lnTo>
                    <a:pt x="3842105" y="5488940"/>
                  </a:lnTo>
                  <a:lnTo>
                    <a:pt x="133565" y="5488940"/>
                  </a:lnTo>
                  <a:lnTo>
                    <a:pt x="133565" y="133350"/>
                  </a:lnTo>
                  <a:lnTo>
                    <a:pt x="3975697" y="133350"/>
                  </a:lnTo>
                  <a:lnTo>
                    <a:pt x="3975697" y="0"/>
                  </a:lnTo>
                  <a:close/>
                </a:path>
              </a:pathLst>
            </a:custGeom>
            <a:solidFill>
              <a:srgbClr val="B87355"/>
            </a:solidFill>
          </p:spPr>
          <p:txBody>
            <a:bodyPr wrap="square" lIns="0" tIns="0" rIns="0" bIns="0" rtlCol="0"/>
            <a:lstStyle/>
            <a:p>
              <a:endParaRPr>
                <a:latin typeface="Grammarsaurus" pitchFamily="2" charset="0"/>
              </a:endParaRPr>
            </a:p>
          </p:txBody>
        </p:sp>
        <p:pic>
          <p:nvPicPr>
            <p:cNvPr id="8" name="object 8"/>
            <p:cNvPicPr/>
            <p:nvPr/>
          </p:nvPicPr>
          <p:blipFill>
            <a:blip r:embed="rId3" cstate="print"/>
            <a:stretch>
              <a:fillRect/>
            </a:stretch>
          </p:blipFill>
          <p:spPr>
            <a:xfrm>
              <a:off x="5712877" y="5648129"/>
              <a:ext cx="96226" cy="95846"/>
            </a:xfrm>
            <a:prstGeom prst="rect">
              <a:avLst/>
            </a:prstGeom>
          </p:spPr>
        </p:pic>
      </p:grpSp>
      <p:sp>
        <p:nvSpPr>
          <p:cNvPr id="9" name="object 9"/>
          <p:cNvSpPr txBox="1"/>
          <p:nvPr/>
        </p:nvSpPr>
        <p:spPr>
          <a:xfrm>
            <a:off x="4525121" y="4680863"/>
            <a:ext cx="3011805" cy="475771"/>
          </a:xfrm>
          <a:prstGeom prst="rect">
            <a:avLst/>
          </a:prstGeom>
        </p:spPr>
        <p:txBody>
          <a:bodyPr vert="horz" wrap="square" lIns="0" tIns="13970" rIns="0" bIns="0" rtlCol="0">
            <a:spAutoFit/>
          </a:bodyPr>
          <a:lstStyle/>
          <a:p>
            <a:pPr marL="12700" algn="ctr">
              <a:lnSpc>
                <a:spcPct val="100000"/>
              </a:lnSpc>
              <a:spcBef>
                <a:spcPts val="110"/>
              </a:spcBef>
            </a:pPr>
            <a:r>
              <a:rPr sz="3000" b="1" dirty="0">
                <a:latin typeface="Grammarsaurus" pitchFamily="2" charset="0"/>
                <a:cs typeface="Arial"/>
              </a:rPr>
              <a:t>remove, reverse</a:t>
            </a:r>
            <a:endParaRPr sz="3000" dirty="0">
              <a:latin typeface="Grammarsaurus" pitchFamily="2" charset="0"/>
              <a:cs typeface="Arial"/>
            </a:endParaRPr>
          </a:p>
        </p:txBody>
      </p:sp>
      <p:sp>
        <p:nvSpPr>
          <p:cNvPr id="10" name="object 10"/>
          <p:cNvSpPr txBox="1"/>
          <p:nvPr/>
        </p:nvSpPr>
        <p:spPr>
          <a:xfrm>
            <a:off x="5188448" y="5064822"/>
            <a:ext cx="1815464" cy="650178"/>
          </a:xfrm>
          <a:prstGeom prst="rect">
            <a:avLst/>
          </a:prstGeom>
        </p:spPr>
        <p:txBody>
          <a:bodyPr vert="horz" wrap="square" lIns="0" tIns="13970" rIns="0" bIns="0" rtlCol="0">
            <a:spAutoFit/>
          </a:bodyPr>
          <a:lstStyle/>
          <a:p>
            <a:pPr marL="12700">
              <a:lnSpc>
                <a:spcPct val="100000"/>
              </a:lnSpc>
              <a:spcBef>
                <a:spcPts val="110"/>
              </a:spcBef>
            </a:pPr>
            <a:r>
              <a:rPr sz="3000" b="1" dirty="0">
                <a:latin typeface="Grammarsaurus" pitchFamily="2" charset="0"/>
                <a:cs typeface="Arial"/>
              </a:rPr>
              <a:t>or reduce</a:t>
            </a:r>
            <a:endParaRPr sz="3000" dirty="0">
              <a:latin typeface="Grammarsaurus" pitchFamily="2" charset="0"/>
              <a:cs typeface="Arial"/>
            </a:endParaRPr>
          </a:p>
          <a:p>
            <a:pPr marL="654685">
              <a:lnSpc>
                <a:spcPct val="100000"/>
              </a:lnSpc>
              <a:spcBef>
                <a:spcPts val="705"/>
              </a:spcBef>
            </a:pPr>
            <a:r>
              <a:rPr sz="550" dirty="0">
                <a:latin typeface="Grammarsaurus" pitchFamily="2" charset="0"/>
                <a:cs typeface="Arial MT"/>
              </a:rPr>
              <a:t>grammarsaurus.co.uk</a:t>
            </a:r>
          </a:p>
        </p:txBody>
      </p:sp>
      <p:grpSp>
        <p:nvGrpSpPr>
          <p:cNvPr id="11" name="object 11"/>
          <p:cNvGrpSpPr/>
          <p:nvPr/>
        </p:nvGrpSpPr>
        <p:grpSpPr>
          <a:xfrm>
            <a:off x="4353814" y="5233796"/>
            <a:ext cx="3509010" cy="520065"/>
            <a:chOff x="4353814" y="5233796"/>
            <a:chExt cx="3509010" cy="520065"/>
          </a:xfrm>
        </p:grpSpPr>
        <p:pic>
          <p:nvPicPr>
            <p:cNvPr id="12" name="object 12"/>
            <p:cNvPicPr/>
            <p:nvPr/>
          </p:nvPicPr>
          <p:blipFill>
            <a:blip r:embed="rId4" cstate="print"/>
            <a:stretch>
              <a:fillRect/>
            </a:stretch>
          </p:blipFill>
          <p:spPr>
            <a:xfrm>
              <a:off x="7535113" y="5429922"/>
              <a:ext cx="327367" cy="323850"/>
            </a:xfrm>
            <a:prstGeom prst="rect">
              <a:avLst/>
            </a:prstGeom>
          </p:spPr>
        </p:pic>
        <p:sp>
          <p:nvSpPr>
            <p:cNvPr id="13" name="object 13"/>
            <p:cNvSpPr/>
            <p:nvPr/>
          </p:nvSpPr>
          <p:spPr>
            <a:xfrm>
              <a:off x="4353814" y="5233796"/>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endParaRPr>
                <a:latin typeface="Grammarsaurus" pitchFamily="2" charset="0"/>
              </a:endParaRPr>
            </a:p>
          </p:txBody>
        </p:sp>
        <p:sp>
          <p:nvSpPr>
            <p:cNvPr id="14" name="object 14"/>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endParaRPr>
                <a:latin typeface="Grammarsaurus" pitchFamily="2" charset="0"/>
              </a:endParaRPr>
            </a:p>
          </p:txBody>
        </p:sp>
        <p:sp>
          <p:nvSpPr>
            <p:cNvPr id="15" name="object 15"/>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endParaRPr>
                <a:latin typeface="Grammarsaurus" pitchFamily="2" charset="0"/>
              </a:endParaRPr>
            </a:p>
          </p:txBody>
        </p:sp>
      </p:grpSp>
      <p:grpSp>
        <p:nvGrpSpPr>
          <p:cNvPr id="18" name="object 18"/>
          <p:cNvGrpSpPr/>
          <p:nvPr/>
        </p:nvGrpSpPr>
        <p:grpSpPr>
          <a:xfrm>
            <a:off x="4889958" y="793940"/>
            <a:ext cx="2271395" cy="3110865"/>
            <a:chOff x="4889958" y="793940"/>
            <a:chExt cx="2271395" cy="3110865"/>
          </a:xfrm>
        </p:grpSpPr>
        <p:sp>
          <p:nvSpPr>
            <p:cNvPr id="19" name="object 19"/>
            <p:cNvSpPr/>
            <p:nvPr/>
          </p:nvSpPr>
          <p:spPr>
            <a:xfrm>
              <a:off x="4889958" y="2875835"/>
              <a:ext cx="2271395" cy="1028700"/>
            </a:xfrm>
            <a:custGeom>
              <a:avLst/>
              <a:gdLst/>
              <a:ahLst/>
              <a:cxnLst/>
              <a:rect l="l" t="t" r="r" b="b"/>
              <a:pathLst>
                <a:path w="2271395" h="1028700">
                  <a:moveTo>
                    <a:pt x="1239818" y="0"/>
                  </a:moveTo>
                  <a:lnTo>
                    <a:pt x="1192496" y="675"/>
                  </a:lnTo>
                  <a:lnTo>
                    <a:pt x="1145540" y="3470"/>
                  </a:lnTo>
                  <a:lnTo>
                    <a:pt x="1099007" y="8344"/>
                  </a:lnTo>
                  <a:lnTo>
                    <a:pt x="1052955" y="15260"/>
                  </a:lnTo>
                  <a:lnTo>
                    <a:pt x="1007443" y="24177"/>
                  </a:lnTo>
                  <a:lnTo>
                    <a:pt x="962526" y="35059"/>
                  </a:lnTo>
                  <a:lnTo>
                    <a:pt x="918262" y="47864"/>
                  </a:lnTo>
                  <a:lnTo>
                    <a:pt x="874710" y="62555"/>
                  </a:lnTo>
                  <a:lnTo>
                    <a:pt x="831925" y="79094"/>
                  </a:lnTo>
                  <a:lnTo>
                    <a:pt x="789967" y="97440"/>
                  </a:lnTo>
                  <a:lnTo>
                    <a:pt x="748892" y="117555"/>
                  </a:lnTo>
                  <a:lnTo>
                    <a:pt x="708758" y="139400"/>
                  </a:lnTo>
                  <a:lnTo>
                    <a:pt x="669622" y="162937"/>
                  </a:lnTo>
                  <a:lnTo>
                    <a:pt x="631541" y="188127"/>
                  </a:lnTo>
                  <a:lnTo>
                    <a:pt x="594574" y="214930"/>
                  </a:lnTo>
                  <a:lnTo>
                    <a:pt x="558777" y="243309"/>
                  </a:lnTo>
                  <a:lnTo>
                    <a:pt x="524208" y="273223"/>
                  </a:lnTo>
                  <a:lnTo>
                    <a:pt x="490925" y="304634"/>
                  </a:lnTo>
                  <a:lnTo>
                    <a:pt x="458984" y="337504"/>
                  </a:lnTo>
                  <a:lnTo>
                    <a:pt x="428444" y="371793"/>
                  </a:lnTo>
                  <a:lnTo>
                    <a:pt x="399362" y="407463"/>
                  </a:lnTo>
                  <a:lnTo>
                    <a:pt x="371795" y="444475"/>
                  </a:lnTo>
                  <a:lnTo>
                    <a:pt x="345801" y="482790"/>
                  </a:lnTo>
                  <a:lnTo>
                    <a:pt x="321437" y="522369"/>
                  </a:lnTo>
                  <a:lnTo>
                    <a:pt x="298760" y="563173"/>
                  </a:lnTo>
                  <a:lnTo>
                    <a:pt x="277829" y="605163"/>
                  </a:lnTo>
                  <a:lnTo>
                    <a:pt x="258700" y="648302"/>
                  </a:lnTo>
                  <a:lnTo>
                    <a:pt x="241431" y="692548"/>
                  </a:lnTo>
                  <a:lnTo>
                    <a:pt x="226080" y="737865"/>
                  </a:lnTo>
                  <a:lnTo>
                    <a:pt x="212704" y="784213"/>
                  </a:lnTo>
                  <a:lnTo>
                    <a:pt x="201360" y="831553"/>
                  </a:lnTo>
                  <a:lnTo>
                    <a:pt x="100369" y="682214"/>
                  </a:lnTo>
                  <a:lnTo>
                    <a:pt x="84675" y="666781"/>
                  </a:lnTo>
                  <a:lnTo>
                    <a:pt x="64950" y="658830"/>
                  </a:lnTo>
                  <a:lnTo>
                    <a:pt x="43685" y="658846"/>
                  </a:lnTo>
                  <a:lnTo>
                    <a:pt x="23369" y="667317"/>
                  </a:lnTo>
                  <a:lnTo>
                    <a:pt x="7945" y="683005"/>
                  </a:lnTo>
                  <a:lnTo>
                    <a:pt x="0" y="702729"/>
                  </a:lnTo>
                  <a:lnTo>
                    <a:pt x="14" y="723993"/>
                  </a:lnTo>
                  <a:lnTo>
                    <a:pt x="184138" y="1004273"/>
                  </a:lnTo>
                  <a:lnTo>
                    <a:pt x="219635" y="1027628"/>
                  </a:lnTo>
                  <a:lnTo>
                    <a:pt x="230224" y="1028641"/>
                  </a:lnTo>
                  <a:lnTo>
                    <a:pt x="240884" y="1027604"/>
                  </a:lnTo>
                  <a:lnTo>
                    <a:pt x="521120" y="843491"/>
                  </a:lnTo>
                  <a:lnTo>
                    <a:pt x="544488" y="808077"/>
                  </a:lnTo>
                  <a:lnTo>
                    <a:pt x="544470" y="786812"/>
                  </a:lnTo>
                  <a:lnTo>
                    <a:pt x="520316" y="751065"/>
                  </a:lnTo>
                  <a:lnTo>
                    <a:pt x="479323" y="743136"/>
                  </a:lnTo>
                  <a:lnTo>
                    <a:pt x="310402" y="852025"/>
                  </a:lnTo>
                  <a:lnTo>
                    <a:pt x="321712" y="805892"/>
                  </a:lnTo>
                  <a:lnTo>
                    <a:pt x="335179" y="760823"/>
                  </a:lnTo>
                  <a:lnTo>
                    <a:pt x="350736" y="716865"/>
                  </a:lnTo>
                  <a:lnTo>
                    <a:pt x="368316" y="674063"/>
                  </a:lnTo>
                  <a:lnTo>
                    <a:pt x="387853" y="632461"/>
                  </a:lnTo>
                  <a:lnTo>
                    <a:pt x="409278" y="592105"/>
                  </a:lnTo>
                  <a:lnTo>
                    <a:pt x="432527" y="553041"/>
                  </a:lnTo>
                  <a:lnTo>
                    <a:pt x="457531" y="515312"/>
                  </a:lnTo>
                  <a:lnTo>
                    <a:pt x="484224" y="478965"/>
                  </a:lnTo>
                  <a:lnTo>
                    <a:pt x="512539" y="444045"/>
                  </a:lnTo>
                  <a:lnTo>
                    <a:pt x="542409" y="410596"/>
                  </a:lnTo>
                  <a:lnTo>
                    <a:pt x="573767" y="378664"/>
                  </a:lnTo>
                  <a:lnTo>
                    <a:pt x="606547" y="348295"/>
                  </a:lnTo>
                  <a:lnTo>
                    <a:pt x="640682" y="319533"/>
                  </a:lnTo>
                  <a:lnTo>
                    <a:pt x="676104" y="292423"/>
                  </a:lnTo>
                  <a:lnTo>
                    <a:pt x="712747" y="267011"/>
                  </a:lnTo>
                  <a:lnTo>
                    <a:pt x="750545" y="243342"/>
                  </a:lnTo>
                  <a:lnTo>
                    <a:pt x="789429" y="221461"/>
                  </a:lnTo>
                  <a:lnTo>
                    <a:pt x="829334" y="201413"/>
                  </a:lnTo>
                  <a:lnTo>
                    <a:pt x="870193" y="183244"/>
                  </a:lnTo>
                  <a:lnTo>
                    <a:pt x="911938" y="166998"/>
                  </a:lnTo>
                  <a:lnTo>
                    <a:pt x="954503" y="152721"/>
                  </a:lnTo>
                  <a:lnTo>
                    <a:pt x="997821" y="140459"/>
                  </a:lnTo>
                  <a:lnTo>
                    <a:pt x="1041825" y="130255"/>
                  </a:lnTo>
                  <a:lnTo>
                    <a:pt x="1086449" y="122155"/>
                  </a:lnTo>
                  <a:lnTo>
                    <a:pt x="1131625" y="116205"/>
                  </a:lnTo>
                  <a:lnTo>
                    <a:pt x="1177287" y="112450"/>
                  </a:lnTo>
                  <a:lnTo>
                    <a:pt x="1223367" y="110935"/>
                  </a:lnTo>
                  <a:lnTo>
                    <a:pt x="1269799" y="111705"/>
                  </a:lnTo>
                  <a:lnTo>
                    <a:pt x="1316517" y="114805"/>
                  </a:lnTo>
                  <a:lnTo>
                    <a:pt x="1363452" y="120280"/>
                  </a:lnTo>
                  <a:lnTo>
                    <a:pt x="1410539" y="128176"/>
                  </a:lnTo>
                  <a:lnTo>
                    <a:pt x="1458482" y="138766"/>
                  </a:lnTo>
                  <a:lnTo>
                    <a:pt x="1505468" y="151762"/>
                  </a:lnTo>
                  <a:lnTo>
                    <a:pt x="1551432" y="167096"/>
                  </a:lnTo>
                  <a:lnTo>
                    <a:pt x="1596306" y="184697"/>
                  </a:lnTo>
                  <a:lnTo>
                    <a:pt x="1640023" y="204497"/>
                  </a:lnTo>
                  <a:lnTo>
                    <a:pt x="1682516" y="226426"/>
                  </a:lnTo>
                  <a:lnTo>
                    <a:pt x="1723718" y="250414"/>
                  </a:lnTo>
                  <a:lnTo>
                    <a:pt x="1763562" y="276393"/>
                  </a:lnTo>
                  <a:lnTo>
                    <a:pt x="1801981" y="304291"/>
                  </a:lnTo>
                  <a:lnTo>
                    <a:pt x="1838908" y="334041"/>
                  </a:lnTo>
                  <a:lnTo>
                    <a:pt x="1874275" y="365573"/>
                  </a:lnTo>
                  <a:lnTo>
                    <a:pt x="1908017" y="398816"/>
                  </a:lnTo>
                  <a:lnTo>
                    <a:pt x="1940066" y="433703"/>
                  </a:lnTo>
                  <a:lnTo>
                    <a:pt x="1970355" y="470162"/>
                  </a:lnTo>
                  <a:lnTo>
                    <a:pt x="1998816" y="508125"/>
                  </a:lnTo>
                  <a:lnTo>
                    <a:pt x="2025384" y="547523"/>
                  </a:lnTo>
                  <a:lnTo>
                    <a:pt x="2049990" y="588285"/>
                  </a:lnTo>
                  <a:lnTo>
                    <a:pt x="2072568" y="630342"/>
                  </a:lnTo>
                  <a:lnTo>
                    <a:pt x="2093051" y="673626"/>
                  </a:lnTo>
                  <a:lnTo>
                    <a:pt x="2111372" y="718066"/>
                  </a:lnTo>
                  <a:lnTo>
                    <a:pt x="2127464" y="763593"/>
                  </a:lnTo>
                  <a:lnTo>
                    <a:pt x="2141259" y="810137"/>
                  </a:lnTo>
                  <a:lnTo>
                    <a:pt x="2152692" y="857629"/>
                  </a:lnTo>
                  <a:lnTo>
                    <a:pt x="2161693" y="906000"/>
                  </a:lnTo>
                  <a:lnTo>
                    <a:pt x="2169371" y="926657"/>
                  </a:lnTo>
                  <a:lnTo>
                    <a:pt x="2183906" y="942197"/>
                  </a:lnTo>
                  <a:lnTo>
                    <a:pt x="2203213" y="951158"/>
                  </a:lnTo>
                  <a:lnTo>
                    <a:pt x="2225206" y="952076"/>
                  </a:lnTo>
                  <a:lnTo>
                    <a:pt x="2245880" y="944343"/>
                  </a:lnTo>
                  <a:lnTo>
                    <a:pt x="2261439" y="929821"/>
                  </a:lnTo>
                  <a:lnTo>
                    <a:pt x="2270398" y="910548"/>
                  </a:lnTo>
                  <a:lnTo>
                    <a:pt x="2271269" y="888563"/>
                  </a:lnTo>
                  <a:lnTo>
                    <a:pt x="2262454" y="840458"/>
                  </a:lnTo>
                  <a:lnTo>
                    <a:pt x="2251487" y="793123"/>
                  </a:lnTo>
                  <a:lnTo>
                    <a:pt x="2238420" y="746613"/>
                  </a:lnTo>
                  <a:lnTo>
                    <a:pt x="2223306" y="700981"/>
                  </a:lnTo>
                  <a:lnTo>
                    <a:pt x="2206198" y="656282"/>
                  </a:lnTo>
                  <a:lnTo>
                    <a:pt x="2187148" y="612571"/>
                  </a:lnTo>
                  <a:lnTo>
                    <a:pt x="2166208" y="569902"/>
                  </a:lnTo>
                  <a:lnTo>
                    <a:pt x="2143432" y="528330"/>
                  </a:lnTo>
                  <a:lnTo>
                    <a:pt x="2118872" y="487909"/>
                  </a:lnTo>
                  <a:lnTo>
                    <a:pt x="2092580" y="448693"/>
                  </a:lnTo>
                  <a:lnTo>
                    <a:pt x="2064609" y="410738"/>
                  </a:lnTo>
                  <a:lnTo>
                    <a:pt x="2035012" y="374097"/>
                  </a:lnTo>
                  <a:lnTo>
                    <a:pt x="2003841" y="338825"/>
                  </a:lnTo>
                  <a:lnTo>
                    <a:pt x="1971148" y="304976"/>
                  </a:lnTo>
                  <a:lnTo>
                    <a:pt x="1936987" y="272606"/>
                  </a:lnTo>
                  <a:lnTo>
                    <a:pt x="1901409" y="241768"/>
                  </a:lnTo>
                  <a:lnTo>
                    <a:pt x="1864468" y="212516"/>
                  </a:lnTo>
                  <a:lnTo>
                    <a:pt x="1826216" y="184906"/>
                  </a:lnTo>
                  <a:lnTo>
                    <a:pt x="1786705" y="158992"/>
                  </a:lnTo>
                  <a:lnTo>
                    <a:pt x="1745989" y="134828"/>
                  </a:lnTo>
                  <a:lnTo>
                    <a:pt x="1704119" y="112468"/>
                  </a:lnTo>
                  <a:lnTo>
                    <a:pt x="1661148" y="91968"/>
                  </a:lnTo>
                  <a:lnTo>
                    <a:pt x="1617129" y="73382"/>
                  </a:lnTo>
                  <a:lnTo>
                    <a:pt x="1572114" y="56763"/>
                  </a:lnTo>
                  <a:lnTo>
                    <a:pt x="1526156" y="42167"/>
                  </a:lnTo>
                  <a:lnTo>
                    <a:pt x="1479308" y="29648"/>
                  </a:lnTo>
                  <a:lnTo>
                    <a:pt x="1431621" y="19261"/>
                  </a:lnTo>
                  <a:lnTo>
                    <a:pt x="1383409" y="11073"/>
                  </a:lnTo>
                  <a:lnTo>
                    <a:pt x="1335332" y="5160"/>
                  </a:lnTo>
                  <a:lnTo>
                    <a:pt x="1287450" y="1481"/>
                  </a:lnTo>
                  <a:lnTo>
                    <a:pt x="1239818" y="0"/>
                  </a:lnTo>
                  <a:close/>
                </a:path>
              </a:pathLst>
            </a:custGeom>
            <a:solidFill>
              <a:srgbClr val="000000"/>
            </a:solidFill>
          </p:spPr>
          <p:txBody>
            <a:bodyPr wrap="square" lIns="0" tIns="0" rIns="0" bIns="0" rtlCol="0"/>
            <a:lstStyle/>
            <a:p>
              <a:endParaRPr>
                <a:latin typeface="Grammarsaurus" pitchFamily="2" charset="0"/>
              </a:endParaRPr>
            </a:p>
          </p:txBody>
        </p:sp>
        <p:sp>
          <p:nvSpPr>
            <p:cNvPr id="20" name="object 20"/>
            <p:cNvSpPr/>
            <p:nvPr/>
          </p:nvSpPr>
          <p:spPr>
            <a:xfrm>
              <a:off x="5241479" y="793940"/>
              <a:ext cx="1709420" cy="1068070"/>
            </a:xfrm>
            <a:custGeom>
              <a:avLst/>
              <a:gdLst/>
              <a:ahLst/>
              <a:cxnLst/>
              <a:rect l="l" t="t" r="r" b="b"/>
              <a:pathLst>
                <a:path w="1709420" h="1068070">
                  <a:moveTo>
                    <a:pt x="1516608" y="0"/>
                  </a:moveTo>
                  <a:lnTo>
                    <a:pt x="192354" y="0"/>
                  </a:lnTo>
                  <a:lnTo>
                    <a:pt x="148248" y="5080"/>
                  </a:lnTo>
                  <a:lnTo>
                    <a:pt x="107761" y="19553"/>
                  </a:lnTo>
                  <a:lnTo>
                    <a:pt x="72045" y="42261"/>
                  </a:lnTo>
                  <a:lnTo>
                    <a:pt x="42257" y="72051"/>
                  </a:lnTo>
                  <a:lnTo>
                    <a:pt x="19550" y="107766"/>
                  </a:lnTo>
                  <a:lnTo>
                    <a:pt x="5080" y="148252"/>
                  </a:lnTo>
                  <a:lnTo>
                    <a:pt x="0" y="192354"/>
                  </a:lnTo>
                  <a:lnTo>
                    <a:pt x="0" y="875461"/>
                  </a:lnTo>
                  <a:lnTo>
                    <a:pt x="5080" y="919567"/>
                  </a:lnTo>
                  <a:lnTo>
                    <a:pt x="19550" y="960054"/>
                  </a:lnTo>
                  <a:lnTo>
                    <a:pt x="42257" y="995770"/>
                  </a:lnTo>
                  <a:lnTo>
                    <a:pt x="72045" y="1025558"/>
                  </a:lnTo>
                  <a:lnTo>
                    <a:pt x="107761" y="1048265"/>
                  </a:lnTo>
                  <a:lnTo>
                    <a:pt x="148248" y="1062735"/>
                  </a:lnTo>
                  <a:lnTo>
                    <a:pt x="192354" y="1067816"/>
                  </a:lnTo>
                  <a:lnTo>
                    <a:pt x="1516608" y="1067816"/>
                  </a:lnTo>
                  <a:lnTo>
                    <a:pt x="1560722" y="1062735"/>
                  </a:lnTo>
                  <a:lnTo>
                    <a:pt x="1601212" y="1048265"/>
                  </a:lnTo>
                  <a:lnTo>
                    <a:pt x="1636927" y="1025558"/>
                  </a:lnTo>
                  <a:lnTo>
                    <a:pt x="1666713" y="995770"/>
                  </a:lnTo>
                  <a:lnTo>
                    <a:pt x="1689416" y="960054"/>
                  </a:lnTo>
                  <a:lnTo>
                    <a:pt x="1703883" y="919567"/>
                  </a:lnTo>
                  <a:lnTo>
                    <a:pt x="1708962" y="875461"/>
                  </a:lnTo>
                  <a:lnTo>
                    <a:pt x="1708962" y="192354"/>
                  </a:lnTo>
                  <a:lnTo>
                    <a:pt x="1703883" y="148252"/>
                  </a:lnTo>
                  <a:lnTo>
                    <a:pt x="1689416" y="107766"/>
                  </a:lnTo>
                  <a:lnTo>
                    <a:pt x="1666713" y="72051"/>
                  </a:lnTo>
                  <a:lnTo>
                    <a:pt x="1636927" y="42261"/>
                  </a:lnTo>
                  <a:lnTo>
                    <a:pt x="1601212" y="19553"/>
                  </a:lnTo>
                  <a:lnTo>
                    <a:pt x="1560722" y="5080"/>
                  </a:lnTo>
                  <a:lnTo>
                    <a:pt x="1516608" y="0"/>
                  </a:lnTo>
                  <a:close/>
                </a:path>
              </a:pathLst>
            </a:custGeom>
            <a:solidFill>
              <a:srgbClr val="B87355"/>
            </a:solidFill>
          </p:spPr>
          <p:txBody>
            <a:bodyPr wrap="square" lIns="0" tIns="0" rIns="0" bIns="0" rtlCol="0"/>
            <a:lstStyle/>
            <a:p>
              <a:endParaRPr>
                <a:latin typeface="Grammarsaurus" pitchFamily="2" charset="0"/>
              </a:endParaRPr>
            </a:p>
          </p:txBody>
        </p:sp>
      </p:grpSp>
      <p:sp>
        <p:nvSpPr>
          <p:cNvPr id="21" name="object 21"/>
          <p:cNvSpPr txBox="1">
            <a:spLocks noGrp="1"/>
          </p:cNvSpPr>
          <p:nvPr>
            <p:ph type="title"/>
          </p:nvPr>
        </p:nvSpPr>
        <p:spPr>
          <a:xfrm>
            <a:off x="541583" y="377190"/>
            <a:ext cx="9706610" cy="1320800"/>
          </a:xfrm>
          <a:prstGeom prst="rect">
            <a:avLst/>
          </a:prstGeom>
        </p:spPr>
        <p:txBody>
          <a:bodyPr vert="horz" wrap="square" lIns="0" tIns="512794" rIns="0" bIns="0" rtlCol="0">
            <a:spAutoFit/>
          </a:bodyPr>
          <a:lstStyle/>
          <a:p>
            <a:pPr marL="5038725">
              <a:lnSpc>
                <a:spcPct val="100000"/>
              </a:lnSpc>
              <a:spcBef>
                <a:spcPts val="120"/>
              </a:spcBef>
            </a:pPr>
            <a:r>
              <a:rPr sz="4900" b="1" dirty="0">
                <a:solidFill>
                  <a:srgbClr val="FFFFFF"/>
                </a:solidFill>
                <a:latin typeface="Grammarsaurus" pitchFamily="2" charset="0"/>
                <a:cs typeface="Arial"/>
              </a:rPr>
              <a:t>de-</a:t>
            </a:r>
            <a:endParaRPr sz="4900" dirty="0">
              <a:latin typeface="Grammarsaurus" pitchFamily="2" charset="0"/>
              <a:cs typeface="Arial"/>
            </a:endParaRPr>
          </a:p>
        </p:txBody>
      </p:sp>
      <p:sp>
        <p:nvSpPr>
          <p:cNvPr id="22" name="object 22"/>
          <p:cNvSpPr txBox="1"/>
          <p:nvPr/>
        </p:nvSpPr>
        <p:spPr>
          <a:xfrm>
            <a:off x="7668911" y="5599558"/>
            <a:ext cx="63500" cy="58991"/>
          </a:xfrm>
          <a:prstGeom prst="rect">
            <a:avLst/>
          </a:prstGeom>
        </p:spPr>
        <p:txBody>
          <a:bodyPr vert="horz" wrap="square" lIns="0" tIns="12700" rIns="0" bIns="0" rtlCol="0">
            <a:spAutoFit/>
          </a:bodyPr>
          <a:lstStyle/>
          <a:p>
            <a:pPr marL="12700">
              <a:lnSpc>
                <a:spcPct val="100000"/>
              </a:lnSpc>
              <a:spcBef>
                <a:spcPts val="100"/>
              </a:spcBef>
            </a:pPr>
            <a:r>
              <a:rPr sz="150" b="1" dirty="0">
                <a:solidFill>
                  <a:srgbClr val="FFFFFF"/>
                </a:solidFill>
                <a:latin typeface="Grammarsaurus" pitchFamily="2" charset="0"/>
                <a:cs typeface="Arial"/>
              </a:rPr>
              <a:t>wiitthh</a:t>
            </a:r>
            <a:endParaRPr sz="150">
              <a:latin typeface="Grammarsaurus" pitchFamily="2" charset="0"/>
              <a:cs typeface="Arial"/>
            </a:endParaRPr>
          </a:p>
        </p:txBody>
      </p:sp>
      <p:sp>
        <p:nvSpPr>
          <p:cNvPr id="24" name="object 14">
            <a:extLst>
              <a:ext uri="{FF2B5EF4-FFF2-40B4-BE49-F238E27FC236}">
                <a16:creationId xmlns:a16="http://schemas.microsoft.com/office/drawing/2014/main" id="{FBC8082E-14BE-D688-8B56-235335F10FF5}"/>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a:lnSpc>
                <a:spcPct val="128800"/>
              </a:lnSpc>
              <a:spcBef>
                <a:spcPts val="95"/>
              </a:spcBef>
            </a:pPr>
            <a:r>
              <a:rPr sz="900" dirty="0">
                <a:latin typeface="Grammarsaurus" pitchFamily="2" charset="0"/>
                <a:cs typeface="Arial MT"/>
              </a:rPr>
              <a:t>Latin Greek</a:t>
            </a:r>
          </a:p>
          <a:p>
            <a:pPr marL="12700">
              <a:lnSpc>
                <a:spcPct val="100000"/>
              </a:lnSpc>
              <a:spcBef>
                <a:spcPts val="310"/>
              </a:spcBef>
            </a:pPr>
            <a:r>
              <a:rPr sz="900" dirty="0">
                <a:latin typeface="Grammarsaurus" pitchFamily="2" charset="0"/>
                <a:cs typeface="Arial MT"/>
              </a:rPr>
              <a:t>Old English</a:t>
            </a:r>
          </a:p>
        </p:txBody>
      </p:sp>
      <p:sp>
        <p:nvSpPr>
          <p:cNvPr id="25" name="object 6">
            <a:extLst>
              <a:ext uri="{FF2B5EF4-FFF2-40B4-BE49-F238E27FC236}">
                <a16:creationId xmlns:a16="http://schemas.microsoft.com/office/drawing/2014/main" id="{382CDA6C-CE42-AB5B-A16C-4BD7CB339B5E}"/>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1163824" y="234754"/>
            <a:ext cx="784225" cy="784225"/>
            <a:chOff x="11163824" y="234754"/>
            <a:chExt cx="784225" cy="784225"/>
          </a:xfrm>
        </p:grpSpPr>
        <p:sp>
          <p:nvSpPr>
            <p:cNvPr id="3" name="object 3"/>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endParaRPr>
                <a:latin typeface="Grammarsaurus" pitchFamily="2" charset="0"/>
              </a:endParaRPr>
            </a:p>
          </p:txBody>
        </p:sp>
        <p:pic>
          <p:nvPicPr>
            <p:cNvPr id="4" name="object 4"/>
            <p:cNvPicPr/>
            <p:nvPr/>
          </p:nvPicPr>
          <p:blipFill>
            <a:blip r:embed="rId2" cstate="print"/>
            <a:stretch>
              <a:fillRect/>
            </a:stretch>
          </p:blipFill>
          <p:spPr>
            <a:xfrm>
              <a:off x="11392001" y="464458"/>
              <a:ext cx="137820" cy="137820"/>
            </a:xfrm>
            <a:prstGeom prst="rect">
              <a:avLst/>
            </a:prstGeom>
          </p:spPr>
        </p:pic>
      </p:grpSp>
      <p:grpSp>
        <p:nvGrpSpPr>
          <p:cNvPr id="5" name="object 5"/>
          <p:cNvGrpSpPr/>
          <p:nvPr/>
        </p:nvGrpSpPr>
        <p:grpSpPr>
          <a:xfrm>
            <a:off x="4108119" y="331470"/>
            <a:ext cx="3975735" cy="5623560"/>
            <a:chOff x="4108119" y="331470"/>
            <a:chExt cx="3975735" cy="5623560"/>
          </a:xfrm>
        </p:grpSpPr>
        <p:sp>
          <p:nvSpPr>
            <p:cNvPr id="6" name="object 6"/>
            <p:cNvSpPr/>
            <p:nvPr/>
          </p:nvSpPr>
          <p:spPr>
            <a:xfrm>
              <a:off x="4108119" y="464820"/>
              <a:ext cx="3842385" cy="5355590"/>
            </a:xfrm>
            <a:custGeom>
              <a:avLst/>
              <a:gdLst/>
              <a:ahLst/>
              <a:cxnLst/>
              <a:rect l="l" t="t" r="r" b="b"/>
              <a:pathLst>
                <a:path w="3842384" h="5355590">
                  <a:moveTo>
                    <a:pt x="0" y="5355590"/>
                  </a:moveTo>
                  <a:lnTo>
                    <a:pt x="3842105" y="5355590"/>
                  </a:lnTo>
                  <a:lnTo>
                    <a:pt x="3842105" y="0"/>
                  </a:lnTo>
                  <a:lnTo>
                    <a:pt x="0" y="0"/>
                  </a:lnTo>
                  <a:lnTo>
                    <a:pt x="0" y="5355590"/>
                  </a:lnTo>
                  <a:close/>
                </a:path>
              </a:pathLst>
            </a:custGeom>
            <a:solidFill>
              <a:srgbClr val="FFFFFF"/>
            </a:solidFill>
          </p:spPr>
          <p:txBody>
            <a:bodyPr wrap="square" lIns="0" tIns="0" rIns="0" bIns="0" rtlCol="0"/>
            <a:lstStyle/>
            <a:p>
              <a:endParaRPr>
                <a:latin typeface="Grammarsaurus" pitchFamily="2" charset="0"/>
              </a:endParaRPr>
            </a:p>
          </p:txBody>
        </p:sp>
        <p:sp>
          <p:nvSpPr>
            <p:cNvPr id="7" name="object 7"/>
            <p:cNvSpPr/>
            <p:nvPr/>
          </p:nvSpPr>
          <p:spPr>
            <a:xfrm>
              <a:off x="4108119" y="331469"/>
              <a:ext cx="3975735" cy="5623560"/>
            </a:xfrm>
            <a:custGeom>
              <a:avLst/>
              <a:gdLst/>
              <a:ahLst/>
              <a:cxnLst/>
              <a:rect l="l" t="t" r="r" b="b"/>
              <a:pathLst>
                <a:path w="3975734" h="5623560">
                  <a:moveTo>
                    <a:pt x="3975697" y="0"/>
                  </a:moveTo>
                  <a:lnTo>
                    <a:pt x="0" y="0"/>
                  </a:lnTo>
                  <a:lnTo>
                    <a:pt x="0" y="133350"/>
                  </a:lnTo>
                  <a:lnTo>
                    <a:pt x="0" y="5488940"/>
                  </a:lnTo>
                  <a:lnTo>
                    <a:pt x="0" y="5623560"/>
                  </a:lnTo>
                  <a:lnTo>
                    <a:pt x="3975697" y="5623560"/>
                  </a:lnTo>
                  <a:lnTo>
                    <a:pt x="3975697" y="5489372"/>
                  </a:lnTo>
                  <a:lnTo>
                    <a:pt x="3975697" y="5488940"/>
                  </a:lnTo>
                  <a:lnTo>
                    <a:pt x="3975697" y="133781"/>
                  </a:lnTo>
                  <a:lnTo>
                    <a:pt x="3842105" y="133769"/>
                  </a:lnTo>
                  <a:lnTo>
                    <a:pt x="3842105" y="5488940"/>
                  </a:lnTo>
                  <a:lnTo>
                    <a:pt x="133565" y="5488940"/>
                  </a:lnTo>
                  <a:lnTo>
                    <a:pt x="133565" y="133350"/>
                  </a:lnTo>
                  <a:lnTo>
                    <a:pt x="3975697" y="133350"/>
                  </a:lnTo>
                  <a:lnTo>
                    <a:pt x="3975697" y="0"/>
                  </a:lnTo>
                  <a:close/>
                </a:path>
              </a:pathLst>
            </a:custGeom>
            <a:solidFill>
              <a:srgbClr val="B87355"/>
            </a:solidFill>
          </p:spPr>
          <p:txBody>
            <a:bodyPr wrap="square" lIns="0" tIns="0" rIns="0" bIns="0" rtlCol="0"/>
            <a:lstStyle/>
            <a:p>
              <a:endParaRPr>
                <a:latin typeface="Grammarsaurus" pitchFamily="2" charset="0"/>
              </a:endParaRPr>
            </a:p>
          </p:txBody>
        </p:sp>
        <p:pic>
          <p:nvPicPr>
            <p:cNvPr id="8" name="object 8"/>
            <p:cNvPicPr/>
            <p:nvPr/>
          </p:nvPicPr>
          <p:blipFill>
            <a:blip r:embed="rId3" cstate="print"/>
            <a:stretch>
              <a:fillRect/>
            </a:stretch>
          </p:blipFill>
          <p:spPr>
            <a:xfrm>
              <a:off x="5712877" y="5648129"/>
              <a:ext cx="96226" cy="95846"/>
            </a:xfrm>
            <a:prstGeom prst="rect">
              <a:avLst/>
            </a:prstGeom>
          </p:spPr>
        </p:pic>
      </p:grpSp>
      <p:sp>
        <p:nvSpPr>
          <p:cNvPr id="9" name="object 9"/>
          <p:cNvSpPr txBox="1"/>
          <p:nvPr/>
        </p:nvSpPr>
        <p:spPr>
          <a:xfrm>
            <a:off x="5476105" y="4867419"/>
            <a:ext cx="1662736" cy="865622"/>
          </a:xfrm>
          <a:prstGeom prst="rect">
            <a:avLst/>
          </a:prstGeom>
        </p:spPr>
        <p:txBody>
          <a:bodyPr vert="horz" wrap="square" lIns="0" tIns="13970" rIns="0" bIns="0" rtlCol="0">
            <a:spAutoFit/>
          </a:bodyPr>
          <a:lstStyle/>
          <a:p>
            <a:pPr marL="12700">
              <a:lnSpc>
                <a:spcPct val="100000"/>
              </a:lnSpc>
              <a:spcBef>
                <a:spcPts val="110"/>
              </a:spcBef>
            </a:pPr>
            <a:r>
              <a:rPr sz="3650" b="1" dirty="0">
                <a:latin typeface="Grammarsaurus" pitchFamily="2" charset="0"/>
                <a:cs typeface="Arial"/>
              </a:rPr>
              <a:t>across</a:t>
            </a:r>
            <a:endParaRPr sz="3650" dirty="0">
              <a:latin typeface="Grammarsaurus" pitchFamily="2" charset="0"/>
              <a:cs typeface="Arial"/>
            </a:endParaRPr>
          </a:p>
          <a:p>
            <a:pPr marL="367030">
              <a:lnSpc>
                <a:spcPct val="100000"/>
              </a:lnSpc>
              <a:spcBef>
                <a:spcPts val="1635"/>
              </a:spcBef>
            </a:pPr>
            <a:r>
              <a:rPr sz="550" dirty="0">
                <a:latin typeface="Grammarsaurus" pitchFamily="2" charset="0"/>
                <a:cs typeface="Arial MT"/>
              </a:rPr>
              <a:t>grammarsaurus.co.uk</a:t>
            </a:r>
          </a:p>
        </p:txBody>
      </p:sp>
      <p:grpSp>
        <p:nvGrpSpPr>
          <p:cNvPr id="10" name="object 10"/>
          <p:cNvGrpSpPr/>
          <p:nvPr/>
        </p:nvGrpSpPr>
        <p:grpSpPr>
          <a:xfrm>
            <a:off x="4353814" y="5233796"/>
            <a:ext cx="3509010" cy="520065"/>
            <a:chOff x="4353814" y="5233796"/>
            <a:chExt cx="3509010" cy="520065"/>
          </a:xfrm>
        </p:grpSpPr>
        <p:pic>
          <p:nvPicPr>
            <p:cNvPr id="11" name="object 11"/>
            <p:cNvPicPr/>
            <p:nvPr/>
          </p:nvPicPr>
          <p:blipFill>
            <a:blip r:embed="rId4" cstate="print"/>
            <a:stretch>
              <a:fillRect/>
            </a:stretch>
          </p:blipFill>
          <p:spPr>
            <a:xfrm>
              <a:off x="7535113" y="5429922"/>
              <a:ext cx="327367" cy="323850"/>
            </a:xfrm>
            <a:prstGeom prst="rect">
              <a:avLst/>
            </a:prstGeom>
          </p:spPr>
        </p:pic>
        <p:sp>
          <p:nvSpPr>
            <p:cNvPr id="12" name="object 12"/>
            <p:cNvSpPr/>
            <p:nvPr/>
          </p:nvSpPr>
          <p:spPr>
            <a:xfrm>
              <a:off x="4353814" y="5233796"/>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endParaRPr>
                <a:latin typeface="Grammarsaurus" pitchFamily="2" charset="0"/>
              </a:endParaRPr>
            </a:p>
          </p:txBody>
        </p:sp>
        <p:sp>
          <p:nvSpPr>
            <p:cNvPr id="13" name="object 13"/>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endParaRPr>
                <a:latin typeface="Grammarsaurus" pitchFamily="2" charset="0"/>
              </a:endParaRPr>
            </a:p>
          </p:txBody>
        </p:sp>
        <p:sp>
          <p:nvSpPr>
            <p:cNvPr id="14" name="object 14"/>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endParaRPr>
                <a:latin typeface="Grammarsaurus" pitchFamily="2" charset="0"/>
              </a:endParaRPr>
            </a:p>
          </p:txBody>
        </p:sp>
      </p:grpSp>
      <p:grpSp>
        <p:nvGrpSpPr>
          <p:cNvPr id="16" name="object 16"/>
          <p:cNvGrpSpPr/>
          <p:nvPr/>
        </p:nvGrpSpPr>
        <p:grpSpPr>
          <a:xfrm>
            <a:off x="4949840" y="793940"/>
            <a:ext cx="2206625" cy="3707765"/>
            <a:chOff x="4949840" y="793940"/>
            <a:chExt cx="2206625" cy="3707765"/>
          </a:xfrm>
        </p:grpSpPr>
        <p:sp>
          <p:nvSpPr>
            <p:cNvPr id="17" name="object 17"/>
            <p:cNvSpPr/>
            <p:nvPr/>
          </p:nvSpPr>
          <p:spPr>
            <a:xfrm>
              <a:off x="4949837" y="2470581"/>
              <a:ext cx="2206625" cy="2031364"/>
            </a:xfrm>
            <a:custGeom>
              <a:avLst/>
              <a:gdLst/>
              <a:ahLst/>
              <a:cxnLst/>
              <a:rect l="l" t="t" r="r" b="b"/>
              <a:pathLst>
                <a:path w="2206625" h="2031364">
                  <a:moveTo>
                    <a:pt x="2163165" y="1077836"/>
                  </a:moveTo>
                  <a:lnTo>
                    <a:pt x="2158314" y="1053871"/>
                  </a:lnTo>
                  <a:lnTo>
                    <a:pt x="2145093" y="1034275"/>
                  </a:lnTo>
                  <a:lnTo>
                    <a:pt x="2125497" y="1021054"/>
                  </a:lnTo>
                  <a:lnTo>
                    <a:pt x="2101532" y="1016203"/>
                  </a:lnTo>
                  <a:lnTo>
                    <a:pt x="2077554" y="1021054"/>
                  </a:lnTo>
                  <a:lnTo>
                    <a:pt x="2057958" y="1034275"/>
                  </a:lnTo>
                  <a:lnTo>
                    <a:pt x="2044738" y="1053871"/>
                  </a:lnTo>
                  <a:lnTo>
                    <a:pt x="2039886" y="1077836"/>
                  </a:lnTo>
                  <a:lnTo>
                    <a:pt x="2037435" y="1123188"/>
                  </a:lnTo>
                  <a:lnTo>
                    <a:pt x="2037308" y="1125435"/>
                  </a:lnTo>
                  <a:lnTo>
                    <a:pt x="2029777" y="1171587"/>
                  </a:lnTo>
                  <a:lnTo>
                    <a:pt x="2017534" y="1215986"/>
                  </a:lnTo>
                  <a:lnTo>
                    <a:pt x="2000885" y="1258379"/>
                  </a:lnTo>
                  <a:lnTo>
                    <a:pt x="1980057" y="1298498"/>
                  </a:lnTo>
                  <a:lnTo>
                    <a:pt x="1955355" y="1336078"/>
                  </a:lnTo>
                  <a:lnTo>
                    <a:pt x="1927021" y="1370850"/>
                  </a:lnTo>
                  <a:lnTo>
                    <a:pt x="1895348" y="1402524"/>
                  </a:lnTo>
                  <a:lnTo>
                    <a:pt x="1860575" y="1430858"/>
                  </a:lnTo>
                  <a:lnTo>
                    <a:pt x="1823008" y="1455572"/>
                  </a:lnTo>
                  <a:lnTo>
                    <a:pt x="1782876" y="1476387"/>
                  </a:lnTo>
                  <a:lnTo>
                    <a:pt x="1740484" y="1493050"/>
                  </a:lnTo>
                  <a:lnTo>
                    <a:pt x="1696085" y="1505292"/>
                  </a:lnTo>
                  <a:lnTo>
                    <a:pt x="1649945" y="1512824"/>
                  </a:lnTo>
                  <a:lnTo>
                    <a:pt x="1602333" y="1515402"/>
                  </a:lnTo>
                  <a:lnTo>
                    <a:pt x="624001" y="1515402"/>
                  </a:lnTo>
                  <a:lnTo>
                    <a:pt x="624001" y="1365275"/>
                  </a:lnTo>
                  <a:lnTo>
                    <a:pt x="624001" y="1123188"/>
                  </a:lnTo>
                  <a:lnTo>
                    <a:pt x="500735" y="1212850"/>
                  </a:lnTo>
                  <a:lnTo>
                    <a:pt x="500735" y="1365275"/>
                  </a:lnTo>
                  <a:lnTo>
                    <a:pt x="500735" y="1788769"/>
                  </a:lnTo>
                  <a:lnTo>
                    <a:pt x="209562" y="1577022"/>
                  </a:lnTo>
                  <a:lnTo>
                    <a:pt x="500735" y="1365275"/>
                  </a:lnTo>
                  <a:lnTo>
                    <a:pt x="500735" y="1212850"/>
                  </a:lnTo>
                  <a:lnTo>
                    <a:pt x="0" y="1577022"/>
                  </a:lnTo>
                  <a:lnTo>
                    <a:pt x="624001" y="2030869"/>
                  </a:lnTo>
                  <a:lnTo>
                    <a:pt x="624001" y="1788769"/>
                  </a:lnTo>
                  <a:lnTo>
                    <a:pt x="624001" y="1638655"/>
                  </a:lnTo>
                  <a:lnTo>
                    <a:pt x="1602333" y="1638655"/>
                  </a:lnTo>
                  <a:lnTo>
                    <a:pt x="1650644" y="1636585"/>
                  </a:lnTo>
                  <a:lnTo>
                    <a:pt x="1697837" y="1630514"/>
                  </a:lnTo>
                  <a:lnTo>
                    <a:pt x="1743735" y="1620596"/>
                  </a:lnTo>
                  <a:lnTo>
                    <a:pt x="1788172" y="1607007"/>
                  </a:lnTo>
                  <a:lnTo>
                    <a:pt x="1830959" y="1589913"/>
                  </a:lnTo>
                  <a:lnTo>
                    <a:pt x="1871941" y="1569491"/>
                  </a:lnTo>
                  <a:lnTo>
                    <a:pt x="1910956" y="1545907"/>
                  </a:lnTo>
                  <a:lnTo>
                    <a:pt x="1947811" y="1519326"/>
                  </a:lnTo>
                  <a:lnTo>
                    <a:pt x="1982355" y="1489913"/>
                  </a:lnTo>
                  <a:lnTo>
                    <a:pt x="2014423" y="1457858"/>
                  </a:lnTo>
                  <a:lnTo>
                    <a:pt x="2043823" y="1423301"/>
                  </a:lnTo>
                  <a:lnTo>
                    <a:pt x="2070417" y="1386446"/>
                  </a:lnTo>
                  <a:lnTo>
                    <a:pt x="2094001" y="1347431"/>
                  </a:lnTo>
                  <a:lnTo>
                    <a:pt x="2114423" y="1306449"/>
                  </a:lnTo>
                  <a:lnTo>
                    <a:pt x="2131517" y="1263662"/>
                  </a:lnTo>
                  <a:lnTo>
                    <a:pt x="2145106" y="1219238"/>
                  </a:lnTo>
                  <a:lnTo>
                    <a:pt x="2155025" y="1173340"/>
                  </a:lnTo>
                  <a:lnTo>
                    <a:pt x="2161095" y="1126147"/>
                  </a:lnTo>
                  <a:lnTo>
                    <a:pt x="2163165" y="1077836"/>
                  </a:lnTo>
                  <a:close/>
                </a:path>
                <a:path w="2206625" h="2031364">
                  <a:moveTo>
                    <a:pt x="2206307" y="453847"/>
                  </a:moveTo>
                  <a:lnTo>
                    <a:pt x="1996744" y="301434"/>
                  </a:lnTo>
                  <a:lnTo>
                    <a:pt x="1996744" y="453847"/>
                  </a:lnTo>
                  <a:lnTo>
                    <a:pt x="1705559" y="665594"/>
                  </a:lnTo>
                  <a:lnTo>
                    <a:pt x="1705559" y="515480"/>
                  </a:lnTo>
                  <a:lnTo>
                    <a:pt x="1705559" y="242087"/>
                  </a:lnTo>
                  <a:lnTo>
                    <a:pt x="1996744" y="453847"/>
                  </a:lnTo>
                  <a:lnTo>
                    <a:pt x="1996744" y="301434"/>
                  </a:lnTo>
                  <a:lnTo>
                    <a:pt x="1915160" y="242087"/>
                  </a:lnTo>
                  <a:lnTo>
                    <a:pt x="1582305" y="0"/>
                  </a:lnTo>
                  <a:lnTo>
                    <a:pt x="1582305" y="392214"/>
                  </a:lnTo>
                  <a:lnTo>
                    <a:pt x="603961" y="392214"/>
                  </a:lnTo>
                  <a:lnTo>
                    <a:pt x="555637" y="394284"/>
                  </a:lnTo>
                  <a:lnTo>
                    <a:pt x="508444" y="400354"/>
                  </a:lnTo>
                  <a:lnTo>
                    <a:pt x="462559" y="410273"/>
                  </a:lnTo>
                  <a:lnTo>
                    <a:pt x="418122" y="423862"/>
                  </a:lnTo>
                  <a:lnTo>
                    <a:pt x="375335" y="440956"/>
                  </a:lnTo>
                  <a:lnTo>
                    <a:pt x="334352" y="461378"/>
                  </a:lnTo>
                  <a:lnTo>
                    <a:pt x="295338" y="484962"/>
                  </a:lnTo>
                  <a:lnTo>
                    <a:pt x="258483" y="511543"/>
                  </a:lnTo>
                  <a:lnTo>
                    <a:pt x="223939" y="540956"/>
                  </a:lnTo>
                  <a:lnTo>
                    <a:pt x="191871" y="573011"/>
                  </a:lnTo>
                  <a:lnTo>
                    <a:pt x="162458" y="607568"/>
                  </a:lnTo>
                  <a:lnTo>
                    <a:pt x="135877" y="644423"/>
                  </a:lnTo>
                  <a:lnTo>
                    <a:pt x="112293" y="683437"/>
                  </a:lnTo>
                  <a:lnTo>
                    <a:pt x="91871" y="724420"/>
                  </a:lnTo>
                  <a:lnTo>
                    <a:pt x="74777" y="767207"/>
                  </a:lnTo>
                  <a:lnTo>
                    <a:pt x="61188" y="811631"/>
                  </a:lnTo>
                  <a:lnTo>
                    <a:pt x="51269" y="857529"/>
                  </a:lnTo>
                  <a:lnTo>
                    <a:pt x="45199" y="904722"/>
                  </a:lnTo>
                  <a:lnTo>
                    <a:pt x="43129" y="953033"/>
                  </a:lnTo>
                  <a:lnTo>
                    <a:pt x="47980" y="976998"/>
                  </a:lnTo>
                  <a:lnTo>
                    <a:pt x="61201" y="996594"/>
                  </a:lnTo>
                  <a:lnTo>
                    <a:pt x="80797" y="1009815"/>
                  </a:lnTo>
                  <a:lnTo>
                    <a:pt x="104775" y="1014666"/>
                  </a:lnTo>
                  <a:lnTo>
                    <a:pt x="128752" y="1009815"/>
                  </a:lnTo>
                  <a:lnTo>
                    <a:pt x="148348" y="996594"/>
                  </a:lnTo>
                  <a:lnTo>
                    <a:pt x="161569" y="976998"/>
                  </a:lnTo>
                  <a:lnTo>
                    <a:pt x="166420" y="953033"/>
                  </a:lnTo>
                  <a:lnTo>
                    <a:pt x="168871" y="907681"/>
                  </a:lnTo>
                  <a:lnTo>
                    <a:pt x="168998" y="905433"/>
                  </a:lnTo>
                  <a:lnTo>
                    <a:pt x="176530" y="859282"/>
                  </a:lnTo>
                  <a:lnTo>
                    <a:pt x="188760" y="814882"/>
                  </a:lnTo>
                  <a:lnTo>
                    <a:pt x="205422" y="772490"/>
                  </a:lnTo>
                  <a:lnTo>
                    <a:pt x="226250" y="732370"/>
                  </a:lnTo>
                  <a:lnTo>
                    <a:pt x="250952" y="694791"/>
                  </a:lnTo>
                  <a:lnTo>
                    <a:pt x="279285" y="660031"/>
                  </a:lnTo>
                  <a:lnTo>
                    <a:pt x="310959" y="628345"/>
                  </a:lnTo>
                  <a:lnTo>
                    <a:pt x="345719" y="600024"/>
                  </a:lnTo>
                  <a:lnTo>
                    <a:pt x="383298" y="575310"/>
                  </a:lnTo>
                  <a:lnTo>
                    <a:pt x="423418" y="554494"/>
                  </a:lnTo>
                  <a:lnTo>
                    <a:pt x="465810" y="537832"/>
                  </a:lnTo>
                  <a:lnTo>
                    <a:pt x="510222" y="525589"/>
                  </a:lnTo>
                  <a:lnTo>
                    <a:pt x="556361" y="518058"/>
                  </a:lnTo>
                  <a:lnTo>
                    <a:pt x="603961" y="515480"/>
                  </a:lnTo>
                  <a:lnTo>
                    <a:pt x="1582305" y="515480"/>
                  </a:lnTo>
                  <a:lnTo>
                    <a:pt x="1582305" y="907681"/>
                  </a:lnTo>
                  <a:lnTo>
                    <a:pt x="1915172" y="665594"/>
                  </a:lnTo>
                  <a:lnTo>
                    <a:pt x="2206307" y="453847"/>
                  </a:lnTo>
                  <a:close/>
                </a:path>
              </a:pathLst>
            </a:custGeom>
            <a:solidFill>
              <a:srgbClr val="000000"/>
            </a:solidFill>
          </p:spPr>
          <p:txBody>
            <a:bodyPr wrap="square" lIns="0" tIns="0" rIns="0" bIns="0" rtlCol="0"/>
            <a:lstStyle/>
            <a:p>
              <a:endParaRPr>
                <a:latin typeface="Grammarsaurus" pitchFamily="2" charset="0"/>
              </a:endParaRPr>
            </a:p>
          </p:txBody>
        </p:sp>
        <p:sp>
          <p:nvSpPr>
            <p:cNvPr id="18" name="object 18"/>
            <p:cNvSpPr/>
            <p:nvPr/>
          </p:nvSpPr>
          <p:spPr>
            <a:xfrm>
              <a:off x="5241479" y="793940"/>
              <a:ext cx="1709420" cy="1068070"/>
            </a:xfrm>
            <a:custGeom>
              <a:avLst/>
              <a:gdLst/>
              <a:ahLst/>
              <a:cxnLst/>
              <a:rect l="l" t="t" r="r" b="b"/>
              <a:pathLst>
                <a:path w="1709420" h="1068070">
                  <a:moveTo>
                    <a:pt x="1516608" y="0"/>
                  </a:moveTo>
                  <a:lnTo>
                    <a:pt x="192354" y="0"/>
                  </a:lnTo>
                  <a:lnTo>
                    <a:pt x="148252" y="5080"/>
                  </a:lnTo>
                  <a:lnTo>
                    <a:pt x="107766" y="19553"/>
                  </a:lnTo>
                  <a:lnTo>
                    <a:pt x="72051" y="42261"/>
                  </a:lnTo>
                  <a:lnTo>
                    <a:pt x="42261" y="72051"/>
                  </a:lnTo>
                  <a:lnTo>
                    <a:pt x="19553" y="107766"/>
                  </a:lnTo>
                  <a:lnTo>
                    <a:pt x="5080" y="148252"/>
                  </a:lnTo>
                  <a:lnTo>
                    <a:pt x="0" y="192354"/>
                  </a:lnTo>
                  <a:lnTo>
                    <a:pt x="0" y="875461"/>
                  </a:lnTo>
                  <a:lnTo>
                    <a:pt x="5080" y="919571"/>
                  </a:lnTo>
                  <a:lnTo>
                    <a:pt x="19553" y="960060"/>
                  </a:lnTo>
                  <a:lnTo>
                    <a:pt x="42261" y="995775"/>
                  </a:lnTo>
                  <a:lnTo>
                    <a:pt x="72051" y="1025562"/>
                  </a:lnTo>
                  <a:lnTo>
                    <a:pt x="107766" y="1048267"/>
                  </a:lnTo>
                  <a:lnTo>
                    <a:pt x="148252" y="1062736"/>
                  </a:lnTo>
                  <a:lnTo>
                    <a:pt x="192354" y="1067816"/>
                  </a:lnTo>
                  <a:lnTo>
                    <a:pt x="1516608" y="1067816"/>
                  </a:lnTo>
                  <a:lnTo>
                    <a:pt x="1560722" y="1062736"/>
                  </a:lnTo>
                  <a:lnTo>
                    <a:pt x="1601212" y="1048267"/>
                  </a:lnTo>
                  <a:lnTo>
                    <a:pt x="1636927" y="1025562"/>
                  </a:lnTo>
                  <a:lnTo>
                    <a:pt x="1666713" y="995775"/>
                  </a:lnTo>
                  <a:lnTo>
                    <a:pt x="1689416" y="960060"/>
                  </a:lnTo>
                  <a:lnTo>
                    <a:pt x="1703883" y="919571"/>
                  </a:lnTo>
                  <a:lnTo>
                    <a:pt x="1708962" y="875461"/>
                  </a:lnTo>
                  <a:lnTo>
                    <a:pt x="1708962" y="192354"/>
                  </a:lnTo>
                  <a:lnTo>
                    <a:pt x="1703883" y="148252"/>
                  </a:lnTo>
                  <a:lnTo>
                    <a:pt x="1689416" y="107766"/>
                  </a:lnTo>
                  <a:lnTo>
                    <a:pt x="1666713" y="72051"/>
                  </a:lnTo>
                  <a:lnTo>
                    <a:pt x="1636927" y="42261"/>
                  </a:lnTo>
                  <a:lnTo>
                    <a:pt x="1601212" y="19553"/>
                  </a:lnTo>
                  <a:lnTo>
                    <a:pt x="1560722" y="5080"/>
                  </a:lnTo>
                  <a:lnTo>
                    <a:pt x="1516608" y="0"/>
                  </a:lnTo>
                  <a:close/>
                </a:path>
              </a:pathLst>
            </a:custGeom>
            <a:solidFill>
              <a:srgbClr val="B87355"/>
            </a:solidFill>
          </p:spPr>
          <p:txBody>
            <a:bodyPr wrap="square" lIns="0" tIns="0" rIns="0" bIns="0" rtlCol="0"/>
            <a:lstStyle/>
            <a:p>
              <a:endParaRPr>
                <a:latin typeface="Grammarsaurus" pitchFamily="2" charset="0"/>
              </a:endParaRPr>
            </a:p>
          </p:txBody>
        </p:sp>
      </p:grpSp>
      <p:sp>
        <p:nvSpPr>
          <p:cNvPr id="19" name="object 19"/>
          <p:cNvSpPr txBox="1">
            <a:spLocks noGrp="1"/>
          </p:cNvSpPr>
          <p:nvPr>
            <p:ph type="title"/>
          </p:nvPr>
        </p:nvSpPr>
        <p:spPr>
          <a:xfrm>
            <a:off x="622800" y="464458"/>
            <a:ext cx="9706610" cy="1143900"/>
          </a:xfrm>
          <a:prstGeom prst="rect">
            <a:avLst/>
          </a:prstGeom>
        </p:spPr>
        <p:txBody>
          <a:bodyPr vert="horz" wrap="square" lIns="0" tIns="492757" rIns="0" bIns="0" rtlCol="0">
            <a:spAutoFit/>
          </a:bodyPr>
          <a:lstStyle/>
          <a:p>
            <a:pPr marL="4747260">
              <a:lnSpc>
                <a:spcPct val="100000"/>
              </a:lnSpc>
              <a:spcBef>
                <a:spcPts val="120"/>
              </a:spcBef>
            </a:pPr>
            <a:r>
              <a:rPr sz="4200" b="1" dirty="0">
                <a:solidFill>
                  <a:srgbClr val="FFFFFF"/>
                </a:solidFill>
                <a:latin typeface="Grammarsaurus" pitchFamily="2" charset="0"/>
                <a:cs typeface="Arial"/>
              </a:rPr>
              <a:t>trans-</a:t>
            </a:r>
            <a:endParaRPr sz="4200" dirty="0">
              <a:latin typeface="Grammarsaurus" pitchFamily="2" charset="0"/>
              <a:cs typeface="Arial"/>
            </a:endParaRPr>
          </a:p>
        </p:txBody>
      </p:sp>
      <p:sp>
        <p:nvSpPr>
          <p:cNvPr id="20" name="object 20"/>
          <p:cNvSpPr txBox="1"/>
          <p:nvPr/>
        </p:nvSpPr>
        <p:spPr>
          <a:xfrm>
            <a:off x="7668911" y="5599558"/>
            <a:ext cx="63500" cy="58991"/>
          </a:xfrm>
          <a:prstGeom prst="rect">
            <a:avLst/>
          </a:prstGeom>
        </p:spPr>
        <p:txBody>
          <a:bodyPr vert="horz" wrap="square" lIns="0" tIns="12700" rIns="0" bIns="0" rtlCol="0">
            <a:spAutoFit/>
          </a:bodyPr>
          <a:lstStyle/>
          <a:p>
            <a:pPr marL="12700">
              <a:lnSpc>
                <a:spcPct val="100000"/>
              </a:lnSpc>
              <a:spcBef>
                <a:spcPts val="100"/>
              </a:spcBef>
            </a:pPr>
            <a:r>
              <a:rPr sz="150" b="1" dirty="0">
                <a:solidFill>
                  <a:srgbClr val="FFFFFF"/>
                </a:solidFill>
                <a:latin typeface="Grammarsaurus" pitchFamily="2" charset="0"/>
                <a:cs typeface="Arial"/>
              </a:rPr>
              <a:t>wiitthh</a:t>
            </a:r>
            <a:endParaRPr sz="150">
              <a:latin typeface="Grammarsaurus" pitchFamily="2" charset="0"/>
              <a:cs typeface="Arial"/>
            </a:endParaRPr>
          </a:p>
        </p:txBody>
      </p:sp>
      <p:sp>
        <p:nvSpPr>
          <p:cNvPr id="22" name="object 14">
            <a:extLst>
              <a:ext uri="{FF2B5EF4-FFF2-40B4-BE49-F238E27FC236}">
                <a16:creationId xmlns:a16="http://schemas.microsoft.com/office/drawing/2014/main" id="{4AB6037F-5509-FB61-8940-44C4A8E2DB22}"/>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a:lnSpc>
                <a:spcPct val="128800"/>
              </a:lnSpc>
              <a:spcBef>
                <a:spcPts val="95"/>
              </a:spcBef>
            </a:pPr>
            <a:r>
              <a:rPr sz="900" dirty="0">
                <a:latin typeface="Grammarsaurus" pitchFamily="2" charset="0"/>
                <a:cs typeface="Arial MT"/>
              </a:rPr>
              <a:t>Latin Greek</a:t>
            </a:r>
          </a:p>
          <a:p>
            <a:pPr marL="12700">
              <a:lnSpc>
                <a:spcPct val="100000"/>
              </a:lnSpc>
              <a:spcBef>
                <a:spcPts val="310"/>
              </a:spcBef>
            </a:pPr>
            <a:r>
              <a:rPr sz="900" dirty="0">
                <a:latin typeface="Grammarsaurus" pitchFamily="2" charset="0"/>
                <a:cs typeface="Arial MT"/>
              </a:rPr>
              <a:t>Old English</a:t>
            </a:r>
          </a:p>
        </p:txBody>
      </p:sp>
      <p:sp>
        <p:nvSpPr>
          <p:cNvPr id="23" name="object 6">
            <a:extLst>
              <a:ext uri="{FF2B5EF4-FFF2-40B4-BE49-F238E27FC236}">
                <a16:creationId xmlns:a16="http://schemas.microsoft.com/office/drawing/2014/main" id="{93C52F1F-85EA-EB30-0490-15421B282481}"/>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1163824" y="234754"/>
            <a:ext cx="784225" cy="784225"/>
            <a:chOff x="11163824" y="234754"/>
            <a:chExt cx="784225" cy="784225"/>
          </a:xfrm>
        </p:grpSpPr>
        <p:sp>
          <p:nvSpPr>
            <p:cNvPr id="3" name="object 3"/>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endParaRPr>
                <a:latin typeface="Grammarsaurus" pitchFamily="2" charset="0"/>
              </a:endParaRPr>
            </a:p>
          </p:txBody>
        </p:sp>
        <p:pic>
          <p:nvPicPr>
            <p:cNvPr id="4" name="object 4"/>
            <p:cNvPicPr/>
            <p:nvPr/>
          </p:nvPicPr>
          <p:blipFill>
            <a:blip r:embed="rId2" cstate="print"/>
            <a:stretch>
              <a:fillRect/>
            </a:stretch>
          </p:blipFill>
          <p:spPr>
            <a:xfrm>
              <a:off x="11392001" y="464458"/>
              <a:ext cx="137820" cy="137820"/>
            </a:xfrm>
            <a:prstGeom prst="rect">
              <a:avLst/>
            </a:prstGeom>
          </p:spPr>
        </p:pic>
      </p:grpSp>
      <p:grpSp>
        <p:nvGrpSpPr>
          <p:cNvPr id="5" name="object 5"/>
          <p:cNvGrpSpPr/>
          <p:nvPr/>
        </p:nvGrpSpPr>
        <p:grpSpPr>
          <a:xfrm>
            <a:off x="4108119" y="331470"/>
            <a:ext cx="3975735" cy="5623560"/>
            <a:chOff x="4108119" y="331470"/>
            <a:chExt cx="3975735" cy="5623560"/>
          </a:xfrm>
        </p:grpSpPr>
        <p:sp>
          <p:nvSpPr>
            <p:cNvPr id="6" name="object 6"/>
            <p:cNvSpPr/>
            <p:nvPr/>
          </p:nvSpPr>
          <p:spPr>
            <a:xfrm>
              <a:off x="4108119" y="464820"/>
              <a:ext cx="3842385" cy="5355590"/>
            </a:xfrm>
            <a:custGeom>
              <a:avLst/>
              <a:gdLst/>
              <a:ahLst/>
              <a:cxnLst/>
              <a:rect l="l" t="t" r="r" b="b"/>
              <a:pathLst>
                <a:path w="3842384" h="5355590">
                  <a:moveTo>
                    <a:pt x="0" y="5355590"/>
                  </a:moveTo>
                  <a:lnTo>
                    <a:pt x="3842118" y="5355590"/>
                  </a:lnTo>
                  <a:lnTo>
                    <a:pt x="3842118" y="0"/>
                  </a:lnTo>
                  <a:lnTo>
                    <a:pt x="0" y="0"/>
                  </a:lnTo>
                  <a:lnTo>
                    <a:pt x="0" y="5355590"/>
                  </a:lnTo>
                  <a:close/>
                </a:path>
              </a:pathLst>
            </a:custGeom>
            <a:solidFill>
              <a:srgbClr val="FFFFFF"/>
            </a:solidFill>
          </p:spPr>
          <p:txBody>
            <a:bodyPr wrap="square" lIns="0" tIns="0" rIns="0" bIns="0" rtlCol="0"/>
            <a:lstStyle/>
            <a:p>
              <a:endParaRPr>
                <a:latin typeface="Grammarsaurus" pitchFamily="2" charset="0"/>
              </a:endParaRPr>
            </a:p>
          </p:txBody>
        </p:sp>
        <p:sp>
          <p:nvSpPr>
            <p:cNvPr id="7" name="object 7"/>
            <p:cNvSpPr/>
            <p:nvPr/>
          </p:nvSpPr>
          <p:spPr>
            <a:xfrm>
              <a:off x="4108119" y="331469"/>
              <a:ext cx="3975735" cy="5623560"/>
            </a:xfrm>
            <a:custGeom>
              <a:avLst/>
              <a:gdLst/>
              <a:ahLst/>
              <a:cxnLst/>
              <a:rect l="l" t="t" r="r" b="b"/>
              <a:pathLst>
                <a:path w="3975734" h="5623560">
                  <a:moveTo>
                    <a:pt x="3975697" y="0"/>
                  </a:moveTo>
                  <a:lnTo>
                    <a:pt x="0" y="0"/>
                  </a:lnTo>
                  <a:lnTo>
                    <a:pt x="0" y="133350"/>
                  </a:lnTo>
                  <a:lnTo>
                    <a:pt x="0" y="5488940"/>
                  </a:lnTo>
                  <a:lnTo>
                    <a:pt x="0" y="5623560"/>
                  </a:lnTo>
                  <a:lnTo>
                    <a:pt x="3975697" y="5623560"/>
                  </a:lnTo>
                  <a:lnTo>
                    <a:pt x="3975697" y="5489372"/>
                  </a:lnTo>
                  <a:lnTo>
                    <a:pt x="3975697" y="5488940"/>
                  </a:lnTo>
                  <a:lnTo>
                    <a:pt x="3975697" y="133781"/>
                  </a:lnTo>
                  <a:lnTo>
                    <a:pt x="3842105" y="133769"/>
                  </a:lnTo>
                  <a:lnTo>
                    <a:pt x="3842105" y="5488940"/>
                  </a:lnTo>
                  <a:lnTo>
                    <a:pt x="133565" y="5488940"/>
                  </a:lnTo>
                  <a:lnTo>
                    <a:pt x="133565" y="133350"/>
                  </a:lnTo>
                  <a:lnTo>
                    <a:pt x="3975697" y="133350"/>
                  </a:lnTo>
                  <a:lnTo>
                    <a:pt x="3975697" y="0"/>
                  </a:lnTo>
                  <a:close/>
                </a:path>
              </a:pathLst>
            </a:custGeom>
            <a:solidFill>
              <a:srgbClr val="AD84A4"/>
            </a:solidFill>
          </p:spPr>
          <p:txBody>
            <a:bodyPr wrap="square" lIns="0" tIns="0" rIns="0" bIns="0" rtlCol="0"/>
            <a:lstStyle/>
            <a:p>
              <a:endParaRPr>
                <a:latin typeface="Grammarsaurus" pitchFamily="2" charset="0"/>
              </a:endParaRPr>
            </a:p>
          </p:txBody>
        </p:sp>
      </p:grpSp>
      <p:sp>
        <p:nvSpPr>
          <p:cNvPr id="8" name="object 8"/>
          <p:cNvSpPr txBox="1"/>
          <p:nvPr/>
        </p:nvSpPr>
        <p:spPr>
          <a:xfrm>
            <a:off x="5830576" y="5629027"/>
            <a:ext cx="948600" cy="100669"/>
          </a:xfrm>
          <a:prstGeom prst="rect">
            <a:avLst/>
          </a:prstGeom>
        </p:spPr>
        <p:txBody>
          <a:bodyPr vert="horz" wrap="square" lIns="0" tIns="15875" rIns="0" bIns="0" rtlCol="0">
            <a:spAutoFit/>
          </a:bodyPr>
          <a:lstStyle/>
          <a:p>
            <a:pPr marL="12700">
              <a:lnSpc>
                <a:spcPct val="100000"/>
              </a:lnSpc>
              <a:spcBef>
                <a:spcPts val="125"/>
              </a:spcBef>
            </a:pPr>
            <a:r>
              <a:rPr sz="550" dirty="0">
                <a:latin typeface="Grammarsaurus" pitchFamily="2" charset="0"/>
                <a:cs typeface="Arial MT"/>
              </a:rPr>
              <a:t>grammarsaurus.co.uk</a:t>
            </a:r>
          </a:p>
        </p:txBody>
      </p:sp>
      <p:pic>
        <p:nvPicPr>
          <p:cNvPr id="9" name="object 9"/>
          <p:cNvPicPr/>
          <p:nvPr/>
        </p:nvPicPr>
        <p:blipFill>
          <a:blip r:embed="rId3" cstate="print"/>
          <a:stretch>
            <a:fillRect/>
          </a:stretch>
        </p:blipFill>
        <p:spPr>
          <a:xfrm>
            <a:off x="5712878" y="5648129"/>
            <a:ext cx="96226" cy="95846"/>
          </a:xfrm>
          <a:prstGeom prst="rect">
            <a:avLst/>
          </a:prstGeom>
        </p:spPr>
      </p:pic>
      <p:sp>
        <p:nvSpPr>
          <p:cNvPr id="10" name="object 10"/>
          <p:cNvSpPr txBox="1"/>
          <p:nvPr/>
        </p:nvSpPr>
        <p:spPr>
          <a:xfrm>
            <a:off x="5471900" y="4720474"/>
            <a:ext cx="1248410" cy="475771"/>
          </a:xfrm>
          <a:prstGeom prst="rect">
            <a:avLst/>
          </a:prstGeom>
        </p:spPr>
        <p:txBody>
          <a:bodyPr vert="horz" wrap="square" lIns="0" tIns="13970" rIns="0" bIns="0" rtlCol="0">
            <a:spAutoFit/>
          </a:bodyPr>
          <a:lstStyle/>
          <a:p>
            <a:pPr marL="12700" algn="ctr">
              <a:lnSpc>
                <a:spcPct val="100000"/>
              </a:lnSpc>
              <a:spcBef>
                <a:spcPts val="110"/>
              </a:spcBef>
            </a:pPr>
            <a:r>
              <a:rPr sz="3000" b="1" dirty="0">
                <a:latin typeface="Grammarsaurus" pitchFamily="2" charset="0"/>
                <a:cs typeface="Arial"/>
              </a:rPr>
              <a:t>far off</a:t>
            </a:r>
            <a:endParaRPr sz="3000" dirty="0">
              <a:latin typeface="Grammarsaurus" pitchFamily="2" charset="0"/>
              <a:cs typeface="Arial"/>
            </a:endParaRPr>
          </a:p>
        </p:txBody>
      </p:sp>
      <p:sp>
        <p:nvSpPr>
          <p:cNvPr id="11" name="object 11"/>
          <p:cNvSpPr txBox="1"/>
          <p:nvPr/>
        </p:nvSpPr>
        <p:spPr>
          <a:xfrm>
            <a:off x="5136750" y="5104432"/>
            <a:ext cx="1918970" cy="475771"/>
          </a:xfrm>
          <a:prstGeom prst="rect">
            <a:avLst/>
          </a:prstGeom>
        </p:spPr>
        <p:txBody>
          <a:bodyPr vert="horz" wrap="square" lIns="0" tIns="13970" rIns="0" bIns="0" rtlCol="0">
            <a:spAutoFit/>
          </a:bodyPr>
          <a:lstStyle/>
          <a:p>
            <a:pPr marL="12700" algn="ctr">
              <a:lnSpc>
                <a:spcPct val="100000"/>
              </a:lnSpc>
              <a:spcBef>
                <a:spcPts val="110"/>
              </a:spcBef>
            </a:pPr>
            <a:r>
              <a:rPr sz="3000" b="1" dirty="0">
                <a:latin typeface="Grammarsaurus" pitchFamily="2" charset="0"/>
                <a:cs typeface="Arial"/>
              </a:rPr>
              <a:t>or distant</a:t>
            </a:r>
            <a:endParaRPr sz="3000">
              <a:latin typeface="Grammarsaurus" pitchFamily="2" charset="0"/>
              <a:cs typeface="Arial"/>
            </a:endParaRPr>
          </a:p>
        </p:txBody>
      </p:sp>
      <p:grpSp>
        <p:nvGrpSpPr>
          <p:cNvPr id="12" name="object 12"/>
          <p:cNvGrpSpPr/>
          <p:nvPr/>
        </p:nvGrpSpPr>
        <p:grpSpPr>
          <a:xfrm>
            <a:off x="4353814" y="5233796"/>
            <a:ext cx="3509010" cy="520065"/>
            <a:chOff x="4353814" y="5233796"/>
            <a:chExt cx="3509010" cy="520065"/>
          </a:xfrm>
        </p:grpSpPr>
        <p:pic>
          <p:nvPicPr>
            <p:cNvPr id="13" name="object 13"/>
            <p:cNvPicPr/>
            <p:nvPr/>
          </p:nvPicPr>
          <p:blipFill>
            <a:blip r:embed="rId4" cstate="print"/>
            <a:stretch>
              <a:fillRect/>
            </a:stretch>
          </p:blipFill>
          <p:spPr>
            <a:xfrm>
              <a:off x="7535113" y="5429922"/>
              <a:ext cx="327367" cy="323850"/>
            </a:xfrm>
            <a:prstGeom prst="rect">
              <a:avLst/>
            </a:prstGeom>
          </p:spPr>
        </p:pic>
        <p:sp>
          <p:nvSpPr>
            <p:cNvPr id="14" name="object 14"/>
            <p:cNvSpPr/>
            <p:nvPr/>
          </p:nvSpPr>
          <p:spPr>
            <a:xfrm>
              <a:off x="4353814" y="5233796"/>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endParaRPr>
                <a:latin typeface="Grammarsaurus" pitchFamily="2" charset="0"/>
              </a:endParaRPr>
            </a:p>
          </p:txBody>
        </p:sp>
        <p:sp>
          <p:nvSpPr>
            <p:cNvPr id="15" name="object 15"/>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endParaRPr>
                <a:latin typeface="Grammarsaurus" pitchFamily="2" charset="0"/>
              </a:endParaRPr>
            </a:p>
          </p:txBody>
        </p:sp>
        <p:sp>
          <p:nvSpPr>
            <p:cNvPr id="16" name="object 16"/>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endParaRPr>
                <a:latin typeface="Grammarsaurus" pitchFamily="2" charset="0"/>
              </a:endParaRPr>
            </a:p>
          </p:txBody>
        </p:sp>
      </p:grpSp>
      <p:sp>
        <p:nvSpPr>
          <p:cNvPr id="18" name="object 18"/>
          <p:cNvSpPr/>
          <p:nvPr/>
        </p:nvSpPr>
        <p:spPr>
          <a:xfrm>
            <a:off x="5241481" y="793941"/>
            <a:ext cx="1709420" cy="1068070"/>
          </a:xfrm>
          <a:custGeom>
            <a:avLst/>
            <a:gdLst/>
            <a:ahLst/>
            <a:cxnLst/>
            <a:rect l="l" t="t" r="r" b="b"/>
            <a:pathLst>
              <a:path w="1709420" h="1068070">
                <a:moveTo>
                  <a:pt x="1516621" y="0"/>
                </a:moveTo>
                <a:lnTo>
                  <a:pt x="192354" y="0"/>
                </a:lnTo>
                <a:lnTo>
                  <a:pt x="148252" y="5080"/>
                </a:lnTo>
                <a:lnTo>
                  <a:pt x="107766" y="19553"/>
                </a:lnTo>
                <a:lnTo>
                  <a:pt x="72051" y="42262"/>
                </a:lnTo>
                <a:lnTo>
                  <a:pt x="42261" y="72053"/>
                </a:lnTo>
                <a:lnTo>
                  <a:pt x="19553" y="107771"/>
                </a:lnTo>
                <a:lnTo>
                  <a:pt x="5080" y="148260"/>
                </a:lnTo>
                <a:lnTo>
                  <a:pt x="0" y="192366"/>
                </a:lnTo>
                <a:lnTo>
                  <a:pt x="0" y="875461"/>
                </a:lnTo>
                <a:lnTo>
                  <a:pt x="5080" y="919567"/>
                </a:lnTo>
                <a:lnTo>
                  <a:pt x="19553" y="960054"/>
                </a:lnTo>
                <a:lnTo>
                  <a:pt x="42261" y="995770"/>
                </a:lnTo>
                <a:lnTo>
                  <a:pt x="72051" y="1025558"/>
                </a:lnTo>
                <a:lnTo>
                  <a:pt x="107766" y="1048265"/>
                </a:lnTo>
                <a:lnTo>
                  <a:pt x="148252" y="1062735"/>
                </a:lnTo>
                <a:lnTo>
                  <a:pt x="192354" y="1067816"/>
                </a:lnTo>
                <a:lnTo>
                  <a:pt x="1516621" y="1067816"/>
                </a:lnTo>
                <a:lnTo>
                  <a:pt x="1560730" y="1062735"/>
                </a:lnTo>
                <a:lnTo>
                  <a:pt x="1601217" y="1048265"/>
                </a:lnTo>
                <a:lnTo>
                  <a:pt x="1636929" y="1025558"/>
                </a:lnTo>
                <a:lnTo>
                  <a:pt x="1666714" y="995770"/>
                </a:lnTo>
                <a:lnTo>
                  <a:pt x="1689416" y="960054"/>
                </a:lnTo>
                <a:lnTo>
                  <a:pt x="1703884" y="919567"/>
                </a:lnTo>
                <a:lnTo>
                  <a:pt x="1708962" y="875461"/>
                </a:lnTo>
                <a:lnTo>
                  <a:pt x="1708962" y="192366"/>
                </a:lnTo>
                <a:lnTo>
                  <a:pt x="1703884" y="148260"/>
                </a:lnTo>
                <a:lnTo>
                  <a:pt x="1689416" y="107771"/>
                </a:lnTo>
                <a:lnTo>
                  <a:pt x="1666714" y="72053"/>
                </a:lnTo>
                <a:lnTo>
                  <a:pt x="1636929" y="42262"/>
                </a:lnTo>
                <a:lnTo>
                  <a:pt x="1601217" y="19553"/>
                </a:lnTo>
                <a:lnTo>
                  <a:pt x="1560730" y="5080"/>
                </a:lnTo>
                <a:lnTo>
                  <a:pt x="1516621" y="0"/>
                </a:lnTo>
                <a:close/>
              </a:path>
            </a:pathLst>
          </a:custGeom>
          <a:solidFill>
            <a:srgbClr val="AD84A4"/>
          </a:solidFill>
        </p:spPr>
        <p:txBody>
          <a:bodyPr wrap="square" lIns="0" tIns="0" rIns="0" bIns="0" rtlCol="0"/>
          <a:lstStyle/>
          <a:p>
            <a:endParaRPr>
              <a:latin typeface="Grammarsaurus" pitchFamily="2" charset="0"/>
            </a:endParaRPr>
          </a:p>
        </p:txBody>
      </p:sp>
      <p:sp>
        <p:nvSpPr>
          <p:cNvPr id="19" name="object 19"/>
          <p:cNvSpPr txBox="1">
            <a:spLocks noGrp="1"/>
          </p:cNvSpPr>
          <p:nvPr>
            <p:ph type="title"/>
          </p:nvPr>
        </p:nvSpPr>
        <p:spPr>
          <a:xfrm>
            <a:off x="618595" y="377190"/>
            <a:ext cx="9706610" cy="1320800"/>
          </a:xfrm>
          <a:prstGeom prst="rect">
            <a:avLst/>
          </a:prstGeom>
        </p:spPr>
        <p:txBody>
          <a:bodyPr vert="horz" wrap="square" lIns="0" tIns="532856" rIns="0" bIns="0" rtlCol="0">
            <a:spAutoFit/>
          </a:bodyPr>
          <a:lstStyle/>
          <a:p>
            <a:pPr marL="4983480">
              <a:lnSpc>
                <a:spcPct val="100000"/>
              </a:lnSpc>
              <a:spcBef>
                <a:spcPts val="120"/>
              </a:spcBef>
            </a:pPr>
            <a:r>
              <a:rPr sz="4900" b="1" dirty="0">
                <a:solidFill>
                  <a:srgbClr val="FFFFFF"/>
                </a:solidFill>
                <a:latin typeface="Grammarsaurus" pitchFamily="2" charset="0"/>
                <a:cs typeface="Arial"/>
              </a:rPr>
              <a:t>tele</a:t>
            </a:r>
            <a:endParaRPr sz="4900" dirty="0">
              <a:latin typeface="Grammarsaurus" pitchFamily="2" charset="0"/>
              <a:cs typeface="Arial"/>
            </a:endParaRPr>
          </a:p>
        </p:txBody>
      </p:sp>
      <p:sp>
        <p:nvSpPr>
          <p:cNvPr id="20" name="object 20"/>
          <p:cNvSpPr/>
          <p:nvPr/>
        </p:nvSpPr>
        <p:spPr>
          <a:xfrm>
            <a:off x="4847387" y="2048217"/>
            <a:ext cx="2447290" cy="2631440"/>
          </a:xfrm>
          <a:custGeom>
            <a:avLst/>
            <a:gdLst/>
            <a:ahLst/>
            <a:cxnLst/>
            <a:rect l="l" t="t" r="r" b="b"/>
            <a:pathLst>
              <a:path w="2447290" h="2631440">
                <a:moveTo>
                  <a:pt x="778840" y="1344180"/>
                </a:moveTo>
                <a:lnTo>
                  <a:pt x="775309" y="1300403"/>
                </a:lnTo>
                <a:lnTo>
                  <a:pt x="775208" y="1299121"/>
                </a:lnTo>
                <a:lnTo>
                  <a:pt x="764679" y="1256385"/>
                </a:lnTo>
                <a:lnTo>
                  <a:pt x="747839" y="1216533"/>
                </a:lnTo>
                <a:lnTo>
                  <a:pt x="725246" y="1180134"/>
                </a:lnTo>
                <a:lnTo>
                  <a:pt x="697484" y="1147762"/>
                </a:lnTo>
                <a:lnTo>
                  <a:pt x="665721" y="1120521"/>
                </a:lnTo>
                <a:lnTo>
                  <a:pt x="665721" y="1344180"/>
                </a:lnTo>
                <a:lnTo>
                  <a:pt x="659841" y="1387932"/>
                </a:lnTo>
                <a:lnTo>
                  <a:pt x="643242" y="1427264"/>
                </a:lnTo>
                <a:lnTo>
                  <a:pt x="617499" y="1460588"/>
                </a:lnTo>
                <a:lnTo>
                  <a:pt x="584187" y="1486344"/>
                </a:lnTo>
                <a:lnTo>
                  <a:pt x="544855" y="1502943"/>
                </a:lnTo>
                <a:lnTo>
                  <a:pt x="501078" y="1508823"/>
                </a:lnTo>
                <a:lnTo>
                  <a:pt x="457593" y="1502943"/>
                </a:lnTo>
                <a:lnTo>
                  <a:pt x="457403" y="1502943"/>
                </a:lnTo>
                <a:lnTo>
                  <a:pt x="418122" y="1486344"/>
                </a:lnTo>
                <a:lnTo>
                  <a:pt x="384759" y="1460588"/>
                </a:lnTo>
                <a:lnTo>
                  <a:pt x="358978" y="1427264"/>
                </a:lnTo>
                <a:lnTo>
                  <a:pt x="342341" y="1387932"/>
                </a:lnTo>
                <a:lnTo>
                  <a:pt x="336410" y="1344180"/>
                </a:lnTo>
                <a:lnTo>
                  <a:pt x="342303" y="1300403"/>
                </a:lnTo>
                <a:lnTo>
                  <a:pt x="358902" y="1261071"/>
                </a:lnTo>
                <a:lnTo>
                  <a:pt x="384644" y="1227747"/>
                </a:lnTo>
                <a:lnTo>
                  <a:pt x="417969" y="1202004"/>
                </a:lnTo>
                <a:lnTo>
                  <a:pt x="457301" y="1185405"/>
                </a:lnTo>
                <a:lnTo>
                  <a:pt x="501065" y="1179525"/>
                </a:lnTo>
                <a:lnTo>
                  <a:pt x="544842" y="1185405"/>
                </a:lnTo>
                <a:lnTo>
                  <a:pt x="584174" y="1202004"/>
                </a:lnTo>
                <a:lnTo>
                  <a:pt x="617499" y="1227747"/>
                </a:lnTo>
                <a:lnTo>
                  <a:pt x="643242" y="1261071"/>
                </a:lnTo>
                <a:lnTo>
                  <a:pt x="659841" y="1300403"/>
                </a:lnTo>
                <a:lnTo>
                  <a:pt x="665721" y="1344180"/>
                </a:lnTo>
                <a:lnTo>
                  <a:pt x="665721" y="1120521"/>
                </a:lnTo>
                <a:lnTo>
                  <a:pt x="628726" y="1097407"/>
                </a:lnTo>
                <a:lnTo>
                  <a:pt x="588873" y="1080566"/>
                </a:lnTo>
                <a:lnTo>
                  <a:pt x="546138" y="1070038"/>
                </a:lnTo>
                <a:lnTo>
                  <a:pt x="501078" y="1066406"/>
                </a:lnTo>
                <a:lnTo>
                  <a:pt x="456018" y="1070038"/>
                </a:lnTo>
                <a:lnTo>
                  <a:pt x="413283" y="1080566"/>
                </a:lnTo>
                <a:lnTo>
                  <a:pt x="373418" y="1097407"/>
                </a:lnTo>
                <a:lnTo>
                  <a:pt x="337019" y="1120000"/>
                </a:lnTo>
                <a:lnTo>
                  <a:pt x="304660" y="1147762"/>
                </a:lnTo>
                <a:lnTo>
                  <a:pt x="276898" y="1180134"/>
                </a:lnTo>
                <a:lnTo>
                  <a:pt x="254304" y="1216533"/>
                </a:lnTo>
                <a:lnTo>
                  <a:pt x="237464" y="1256385"/>
                </a:lnTo>
                <a:lnTo>
                  <a:pt x="226936" y="1299121"/>
                </a:lnTo>
                <a:lnTo>
                  <a:pt x="223304" y="1344180"/>
                </a:lnTo>
                <a:lnTo>
                  <a:pt x="226834" y="1387932"/>
                </a:lnTo>
                <a:lnTo>
                  <a:pt x="237464" y="1431963"/>
                </a:lnTo>
                <a:lnTo>
                  <a:pt x="254317" y="1471815"/>
                </a:lnTo>
                <a:lnTo>
                  <a:pt x="276898" y="1508213"/>
                </a:lnTo>
                <a:lnTo>
                  <a:pt x="304660" y="1540573"/>
                </a:lnTo>
                <a:lnTo>
                  <a:pt x="337032" y="1568348"/>
                </a:lnTo>
                <a:lnTo>
                  <a:pt x="373418" y="1590929"/>
                </a:lnTo>
                <a:lnTo>
                  <a:pt x="413270" y="1607781"/>
                </a:lnTo>
                <a:lnTo>
                  <a:pt x="456018" y="1618297"/>
                </a:lnTo>
                <a:lnTo>
                  <a:pt x="501065" y="1621942"/>
                </a:lnTo>
                <a:lnTo>
                  <a:pt x="550976" y="1617408"/>
                </a:lnTo>
                <a:lnTo>
                  <a:pt x="597941" y="1604479"/>
                </a:lnTo>
                <a:lnTo>
                  <a:pt x="641184" y="1583918"/>
                </a:lnTo>
                <a:lnTo>
                  <a:pt x="679945" y="1556512"/>
                </a:lnTo>
                <a:lnTo>
                  <a:pt x="713409" y="1523047"/>
                </a:lnTo>
                <a:lnTo>
                  <a:pt x="723468" y="1508823"/>
                </a:lnTo>
                <a:lnTo>
                  <a:pt x="740816" y="1484299"/>
                </a:lnTo>
                <a:lnTo>
                  <a:pt x="761377" y="1441043"/>
                </a:lnTo>
                <a:lnTo>
                  <a:pt x="774319" y="1394079"/>
                </a:lnTo>
                <a:lnTo>
                  <a:pt x="778840" y="1344180"/>
                </a:lnTo>
                <a:close/>
              </a:path>
              <a:path w="2447290" h="2631440">
                <a:moveTo>
                  <a:pt x="882180" y="2253221"/>
                </a:moveTo>
                <a:lnTo>
                  <a:pt x="874687" y="2232050"/>
                </a:lnTo>
                <a:lnTo>
                  <a:pt x="859764" y="2215591"/>
                </a:lnTo>
                <a:lnTo>
                  <a:pt x="840384" y="2206358"/>
                </a:lnTo>
                <a:lnTo>
                  <a:pt x="818959" y="2204986"/>
                </a:lnTo>
                <a:lnTo>
                  <a:pt x="797763" y="2212149"/>
                </a:lnTo>
                <a:lnTo>
                  <a:pt x="678637" y="2282113"/>
                </a:lnTo>
                <a:lnTo>
                  <a:pt x="641527" y="2252649"/>
                </a:lnTo>
                <a:lnTo>
                  <a:pt x="625652" y="2245131"/>
                </a:lnTo>
                <a:lnTo>
                  <a:pt x="625652" y="2427325"/>
                </a:lnTo>
                <a:lnTo>
                  <a:pt x="623874" y="2445245"/>
                </a:lnTo>
                <a:lnTo>
                  <a:pt x="618591" y="2462466"/>
                </a:lnTo>
                <a:lnTo>
                  <a:pt x="618553" y="2462619"/>
                </a:lnTo>
                <a:lnTo>
                  <a:pt x="598081" y="2493010"/>
                </a:lnTo>
                <a:lnTo>
                  <a:pt x="568579" y="2512504"/>
                </a:lnTo>
                <a:lnTo>
                  <a:pt x="533920" y="2519515"/>
                </a:lnTo>
                <a:lnTo>
                  <a:pt x="498271" y="2512504"/>
                </a:lnTo>
                <a:lnTo>
                  <a:pt x="498068" y="2512504"/>
                </a:lnTo>
                <a:lnTo>
                  <a:pt x="467588" y="2491968"/>
                </a:lnTo>
                <a:lnTo>
                  <a:pt x="448183" y="2462619"/>
                </a:lnTo>
                <a:lnTo>
                  <a:pt x="448081" y="2462466"/>
                </a:lnTo>
                <a:lnTo>
                  <a:pt x="448119" y="2392019"/>
                </a:lnTo>
                <a:lnTo>
                  <a:pt x="498017" y="2342045"/>
                </a:lnTo>
                <a:lnTo>
                  <a:pt x="497776" y="2342045"/>
                </a:lnTo>
                <a:lnTo>
                  <a:pt x="532777" y="2334971"/>
                </a:lnTo>
                <a:lnTo>
                  <a:pt x="568731" y="2342045"/>
                </a:lnTo>
                <a:lnTo>
                  <a:pt x="584746" y="2350630"/>
                </a:lnTo>
                <a:lnTo>
                  <a:pt x="598639" y="2362073"/>
                </a:lnTo>
                <a:lnTo>
                  <a:pt x="610057" y="2375992"/>
                </a:lnTo>
                <a:lnTo>
                  <a:pt x="618528" y="2391854"/>
                </a:lnTo>
                <a:lnTo>
                  <a:pt x="618617" y="2392019"/>
                </a:lnTo>
                <a:lnTo>
                  <a:pt x="623900" y="2409406"/>
                </a:lnTo>
                <a:lnTo>
                  <a:pt x="625652" y="2427325"/>
                </a:lnTo>
                <a:lnTo>
                  <a:pt x="625652" y="2245131"/>
                </a:lnTo>
                <a:lnTo>
                  <a:pt x="600049" y="2233003"/>
                </a:lnTo>
                <a:lnTo>
                  <a:pt x="555955" y="2223160"/>
                </a:lnTo>
                <a:lnTo>
                  <a:pt x="510908" y="2223160"/>
                </a:lnTo>
                <a:lnTo>
                  <a:pt x="466648" y="2233003"/>
                </a:lnTo>
                <a:lnTo>
                  <a:pt x="466775" y="2233003"/>
                </a:lnTo>
                <a:lnTo>
                  <a:pt x="425297" y="2252649"/>
                </a:lnTo>
                <a:lnTo>
                  <a:pt x="388188" y="2282113"/>
                </a:lnTo>
                <a:lnTo>
                  <a:pt x="358800" y="2319121"/>
                </a:lnTo>
                <a:lnTo>
                  <a:pt x="339153" y="2360599"/>
                </a:lnTo>
                <a:lnTo>
                  <a:pt x="329311" y="2404694"/>
                </a:lnTo>
                <a:lnTo>
                  <a:pt x="329298" y="2449665"/>
                </a:lnTo>
                <a:lnTo>
                  <a:pt x="339102" y="2493759"/>
                </a:lnTo>
                <a:lnTo>
                  <a:pt x="358724" y="2535250"/>
                </a:lnTo>
                <a:lnTo>
                  <a:pt x="388302" y="2572486"/>
                </a:lnTo>
                <a:lnTo>
                  <a:pt x="425450" y="2601925"/>
                </a:lnTo>
                <a:lnTo>
                  <a:pt x="466979" y="2621546"/>
                </a:lnTo>
                <a:lnTo>
                  <a:pt x="510921" y="2631351"/>
                </a:lnTo>
                <a:lnTo>
                  <a:pt x="555802" y="2631351"/>
                </a:lnTo>
                <a:lnTo>
                  <a:pt x="599909" y="2621546"/>
                </a:lnTo>
                <a:lnTo>
                  <a:pt x="641400" y="2601925"/>
                </a:lnTo>
                <a:lnTo>
                  <a:pt x="678535" y="2572486"/>
                </a:lnTo>
                <a:lnTo>
                  <a:pt x="710488" y="2531173"/>
                </a:lnTo>
                <a:lnTo>
                  <a:pt x="715479" y="2519515"/>
                </a:lnTo>
                <a:lnTo>
                  <a:pt x="730758" y="2483904"/>
                </a:lnTo>
                <a:lnTo>
                  <a:pt x="738644" y="2433078"/>
                </a:lnTo>
                <a:lnTo>
                  <a:pt x="733475" y="2381110"/>
                </a:lnTo>
                <a:lnTo>
                  <a:pt x="812063" y="2334971"/>
                </a:lnTo>
                <a:lnTo>
                  <a:pt x="855205" y="2309634"/>
                </a:lnTo>
                <a:lnTo>
                  <a:pt x="871816" y="2294509"/>
                </a:lnTo>
                <a:lnTo>
                  <a:pt x="877620" y="2282113"/>
                </a:lnTo>
                <a:lnTo>
                  <a:pt x="881011" y="2274874"/>
                </a:lnTo>
                <a:lnTo>
                  <a:pt x="882180" y="2253221"/>
                </a:lnTo>
                <a:close/>
              </a:path>
              <a:path w="2447290" h="2631440">
                <a:moveTo>
                  <a:pt x="1002118" y="1327302"/>
                </a:moveTo>
                <a:lnTo>
                  <a:pt x="998918" y="1282052"/>
                </a:lnTo>
                <a:lnTo>
                  <a:pt x="991539" y="1236573"/>
                </a:lnTo>
                <a:lnTo>
                  <a:pt x="979703" y="1190917"/>
                </a:lnTo>
                <a:lnTo>
                  <a:pt x="963180" y="1145159"/>
                </a:lnTo>
                <a:lnTo>
                  <a:pt x="941679" y="1099362"/>
                </a:lnTo>
                <a:lnTo>
                  <a:pt x="916292" y="1057236"/>
                </a:lnTo>
                <a:lnTo>
                  <a:pt x="889101" y="1021016"/>
                </a:lnTo>
                <a:lnTo>
                  <a:pt x="889101" y="1362849"/>
                </a:lnTo>
                <a:lnTo>
                  <a:pt x="885126" y="1405051"/>
                </a:lnTo>
                <a:lnTo>
                  <a:pt x="877265" y="1447228"/>
                </a:lnTo>
                <a:lnTo>
                  <a:pt x="865759" y="1489329"/>
                </a:lnTo>
                <a:lnTo>
                  <a:pt x="850874" y="1531315"/>
                </a:lnTo>
                <a:lnTo>
                  <a:pt x="832853" y="1573161"/>
                </a:lnTo>
                <a:lnTo>
                  <a:pt x="811974" y="1614817"/>
                </a:lnTo>
                <a:lnTo>
                  <a:pt x="788466" y="1656270"/>
                </a:lnTo>
                <a:lnTo>
                  <a:pt x="762584" y="1697482"/>
                </a:lnTo>
                <a:lnTo>
                  <a:pt x="734606" y="1738414"/>
                </a:lnTo>
                <a:lnTo>
                  <a:pt x="704773" y="1779041"/>
                </a:lnTo>
                <a:lnTo>
                  <a:pt x="673328" y="1819313"/>
                </a:lnTo>
                <a:lnTo>
                  <a:pt x="640549" y="1859216"/>
                </a:lnTo>
                <a:lnTo>
                  <a:pt x="606679" y="1898700"/>
                </a:lnTo>
                <a:lnTo>
                  <a:pt x="571969" y="1937753"/>
                </a:lnTo>
                <a:lnTo>
                  <a:pt x="536676" y="1976310"/>
                </a:lnTo>
                <a:lnTo>
                  <a:pt x="501053" y="2014372"/>
                </a:lnTo>
                <a:lnTo>
                  <a:pt x="465442" y="1976310"/>
                </a:lnTo>
                <a:lnTo>
                  <a:pt x="430149" y="1937753"/>
                </a:lnTo>
                <a:lnTo>
                  <a:pt x="395439" y="1898700"/>
                </a:lnTo>
                <a:lnTo>
                  <a:pt x="361556" y="1859216"/>
                </a:lnTo>
                <a:lnTo>
                  <a:pt x="328777" y="1819313"/>
                </a:lnTo>
                <a:lnTo>
                  <a:pt x="297332" y="1779041"/>
                </a:lnTo>
                <a:lnTo>
                  <a:pt x="267487" y="1738414"/>
                </a:lnTo>
                <a:lnTo>
                  <a:pt x="239496" y="1697482"/>
                </a:lnTo>
                <a:lnTo>
                  <a:pt x="213626" y="1656270"/>
                </a:lnTo>
                <a:lnTo>
                  <a:pt x="190106" y="1614817"/>
                </a:lnTo>
                <a:lnTo>
                  <a:pt x="169202" y="1573161"/>
                </a:lnTo>
                <a:lnTo>
                  <a:pt x="151180" y="1531315"/>
                </a:lnTo>
                <a:lnTo>
                  <a:pt x="136283" y="1489329"/>
                </a:lnTo>
                <a:lnTo>
                  <a:pt x="124777" y="1447228"/>
                </a:lnTo>
                <a:lnTo>
                  <a:pt x="116903" y="1405051"/>
                </a:lnTo>
                <a:lnTo>
                  <a:pt x="112928" y="1362849"/>
                </a:lnTo>
                <a:lnTo>
                  <a:pt x="113068" y="1327302"/>
                </a:lnTo>
                <a:lnTo>
                  <a:pt x="113093" y="1320647"/>
                </a:lnTo>
                <a:lnTo>
                  <a:pt x="117678" y="1278458"/>
                </a:lnTo>
                <a:lnTo>
                  <a:pt x="126860" y="1236573"/>
                </a:lnTo>
                <a:lnTo>
                  <a:pt x="141046" y="1194308"/>
                </a:lnTo>
                <a:lnTo>
                  <a:pt x="160362" y="1152410"/>
                </a:lnTo>
                <a:lnTo>
                  <a:pt x="184492" y="1113447"/>
                </a:lnTo>
                <a:lnTo>
                  <a:pt x="213029" y="1078052"/>
                </a:lnTo>
                <a:lnTo>
                  <a:pt x="245554" y="1046467"/>
                </a:lnTo>
                <a:lnTo>
                  <a:pt x="281660" y="1018933"/>
                </a:lnTo>
                <a:lnTo>
                  <a:pt x="320903" y="995705"/>
                </a:lnTo>
                <a:lnTo>
                  <a:pt x="362889" y="977011"/>
                </a:lnTo>
                <a:lnTo>
                  <a:pt x="407187" y="963129"/>
                </a:lnTo>
                <a:lnTo>
                  <a:pt x="453377" y="954290"/>
                </a:lnTo>
                <a:lnTo>
                  <a:pt x="501053" y="950734"/>
                </a:lnTo>
                <a:lnTo>
                  <a:pt x="548728" y="954290"/>
                </a:lnTo>
                <a:lnTo>
                  <a:pt x="594931" y="963129"/>
                </a:lnTo>
                <a:lnTo>
                  <a:pt x="639229" y="977011"/>
                </a:lnTo>
                <a:lnTo>
                  <a:pt x="681215" y="995705"/>
                </a:lnTo>
                <a:lnTo>
                  <a:pt x="720458" y="1018933"/>
                </a:lnTo>
                <a:lnTo>
                  <a:pt x="756551" y="1046467"/>
                </a:lnTo>
                <a:lnTo>
                  <a:pt x="789076" y="1078052"/>
                </a:lnTo>
                <a:lnTo>
                  <a:pt x="817524" y="1113307"/>
                </a:lnTo>
                <a:lnTo>
                  <a:pt x="841667" y="1152232"/>
                </a:lnTo>
                <a:lnTo>
                  <a:pt x="860971" y="1194181"/>
                </a:lnTo>
                <a:lnTo>
                  <a:pt x="875144" y="1236345"/>
                </a:lnTo>
                <a:lnTo>
                  <a:pt x="884364" y="1278458"/>
                </a:lnTo>
                <a:lnTo>
                  <a:pt x="888923" y="1320647"/>
                </a:lnTo>
                <a:lnTo>
                  <a:pt x="889101" y="1362849"/>
                </a:lnTo>
                <a:lnTo>
                  <a:pt x="889101" y="1021016"/>
                </a:lnTo>
                <a:lnTo>
                  <a:pt x="854697" y="983157"/>
                </a:lnTo>
                <a:lnTo>
                  <a:pt x="818984" y="951255"/>
                </a:lnTo>
                <a:lnTo>
                  <a:pt x="780173" y="922807"/>
                </a:lnTo>
                <a:lnTo>
                  <a:pt x="738708" y="898131"/>
                </a:lnTo>
                <a:lnTo>
                  <a:pt x="694880" y="877417"/>
                </a:lnTo>
                <a:lnTo>
                  <a:pt x="648995" y="860831"/>
                </a:lnTo>
                <a:lnTo>
                  <a:pt x="601345" y="848550"/>
                </a:lnTo>
                <a:lnTo>
                  <a:pt x="552221" y="840752"/>
                </a:lnTo>
                <a:lnTo>
                  <a:pt x="501916" y="837590"/>
                </a:lnTo>
                <a:lnTo>
                  <a:pt x="500202" y="837590"/>
                </a:lnTo>
                <a:lnTo>
                  <a:pt x="449897" y="840752"/>
                </a:lnTo>
                <a:lnTo>
                  <a:pt x="400786" y="848550"/>
                </a:lnTo>
                <a:lnTo>
                  <a:pt x="353136" y="860831"/>
                </a:lnTo>
                <a:lnTo>
                  <a:pt x="307263" y="877417"/>
                </a:lnTo>
                <a:lnTo>
                  <a:pt x="263448" y="898131"/>
                </a:lnTo>
                <a:lnTo>
                  <a:pt x="221996" y="922807"/>
                </a:lnTo>
                <a:lnTo>
                  <a:pt x="183197" y="951255"/>
                </a:lnTo>
                <a:lnTo>
                  <a:pt x="147345" y="983310"/>
                </a:lnTo>
                <a:lnTo>
                  <a:pt x="114935" y="1018578"/>
                </a:lnTo>
                <a:lnTo>
                  <a:pt x="85674" y="1057541"/>
                </a:lnTo>
                <a:lnTo>
                  <a:pt x="60452" y="1099362"/>
                </a:lnTo>
                <a:lnTo>
                  <a:pt x="38950" y="1145159"/>
                </a:lnTo>
                <a:lnTo>
                  <a:pt x="22428" y="1190917"/>
                </a:lnTo>
                <a:lnTo>
                  <a:pt x="10655" y="1236345"/>
                </a:lnTo>
                <a:lnTo>
                  <a:pt x="10591" y="1236573"/>
                </a:lnTo>
                <a:lnTo>
                  <a:pt x="3213" y="1282052"/>
                </a:lnTo>
                <a:lnTo>
                  <a:pt x="0" y="1327302"/>
                </a:lnTo>
                <a:lnTo>
                  <a:pt x="723" y="1372260"/>
                </a:lnTo>
                <a:lnTo>
                  <a:pt x="5105" y="1416862"/>
                </a:lnTo>
                <a:lnTo>
                  <a:pt x="12877" y="1461033"/>
                </a:lnTo>
                <a:lnTo>
                  <a:pt x="23787" y="1504721"/>
                </a:lnTo>
                <a:lnTo>
                  <a:pt x="37579" y="1547850"/>
                </a:lnTo>
                <a:lnTo>
                  <a:pt x="53987" y="1590357"/>
                </a:lnTo>
                <a:lnTo>
                  <a:pt x="72745" y="1632191"/>
                </a:lnTo>
                <a:lnTo>
                  <a:pt x="93599" y="1673288"/>
                </a:lnTo>
                <a:lnTo>
                  <a:pt x="116281" y="1713560"/>
                </a:lnTo>
                <a:lnTo>
                  <a:pt x="140538" y="1752981"/>
                </a:lnTo>
                <a:lnTo>
                  <a:pt x="166103" y="1791449"/>
                </a:lnTo>
                <a:lnTo>
                  <a:pt x="192722" y="1828914"/>
                </a:lnTo>
                <a:lnTo>
                  <a:pt x="220129" y="1865325"/>
                </a:lnTo>
                <a:lnTo>
                  <a:pt x="248056" y="1900605"/>
                </a:lnTo>
                <a:lnTo>
                  <a:pt x="276250" y="1934692"/>
                </a:lnTo>
                <a:lnTo>
                  <a:pt x="304444" y="1967509"/>
                </a:lnTo>
                <a:lnTo>
                  <a:pt x="332397" y="1999018"/>
                </a:lnTo>
                <a:lnTo>
                  <a:pt x="359816" y="2029142"/>
                </a:lnTo>
                <a:lnTo>
                  <a:pt x="386461" y="2057819"/>
                </a:lnTo>
                <a:lnTo>
                  <a:pt x="436372" y="2110562"/>
                </a:lnTo>
                <a:lnTo>
                  <a:pt x="477913" y="2137499"/>
                </a:lnTo>
                <a:lnTo>
                  <a:pt x="478383" y="2137499"/>
                </a:lnTo>
                <a:lnTo>
                  <a:pt x="500570" y="2140902"/>
                </a:lnTo>
                <a:lnTo>
                  <a:pt x="501053" y="2140902"/>
                </a:lnTo>
                <a:lnTo>
                  <a:pt x="524179" y="2137499"/>
                </a:lnTo>
                <a:lnTo>
                  <a:pt x="564438" y="2111883"/>
                </a:lnTo>
                <a:lnTo>
                  <a:pt x="615657" y="2057819"/>
                </a:lnTo>
                <a:lnTo>
                  <a:pt x="642302" y="2029142"/>
                </a:lnTo>
                <a:lnTo>
                  <a:pt x="669721" y="1999018"/>
                </a:lnTo>
                <a:lnTo>
                  <a:pt x="697674" y="1967509"/>
                </a:lnTo>
                <a:lnTo>
                  <a:pt x="725868" y="1934692"/>
                </a:lnTo>
                <a:lnTo>
                  <a:pt x="754075" y="1900605"/>
                </a:lnTo>
                <a:lnTo>
                  <a:pt x="782002" y="1865325"/>
                </a:lnTo>
                <a:lnTo>
                  <a:pt x="809409" y="1828914"/>
                </a:lnTo>
                <a:lnTo>
                  <a:pt x="836015" y="1791449"/>
                </a:lnTo>
                <a:lnTo>
                  <a:pt x="861580" y="1752981"/>
                </a:lnTo>
                <a:lnTo>
                  <a:pt x="885837" y="1713560"/>
                </a:lnTo>
                <a:lnTo>
                  <a:pt x="908532" y="1673288"/>
                </a:lnTo>
                <a:lnTo>
                  <a:pt x="929386" y="1632191"/>
                </a:lnTo>
                <a:lnTo>
                  <a:pt x="948143" y="1590357"/>
                </a:lnTo>
                <a:lnTo>
                  <a:pt x="964552" y="1547850"/>
                </a:lnTo>
                <a:lnTo>
                  <a:pt x="978331" y="1504721"/>
                </a:lnTo>
                <a:lnTo>
                  <a:pt x="989253" y="1461033"/>
                </a:lnTo>
                <a:lnTo>
                  <a:pt x="997026" y="1416862"/>
                </a:lnTo>
                <a:lnTo>
                  <a:pt x="1001407" y="1372260"/>
                </a:lnTo>
                <a:lnTo>
                  <a:pt x="1002118" y="1327302"/>
                </a:lnTo>
                <a:close/>
              </a:path>
              <a:path w="2447290" h="2631440">
                <a:moveTo>
                  <a:pt x="1209509" y="2060917"/>
                </a:moveTo>
                <a:lnTo>
                  <a:pt x="1202004" y="2039734"/>
                </a:lnTo>
                <a:lnTo>
                  <a:pt x="1187094" y="2023287"/>
                </a:lnTo>
                <a:lnTo>
                  <a:pt x="1167714" y="2014054"/>
                </a:lnTo>
                <a:lnTo>
                  <a:pt x="1146289" y="2012670"/>
                </a:lnTo>
                <a:lnTo>
                  <a:pt x="1125232" y="2019782"/>
                </a:lnTo>
                <a:lnTo>
                  <a:pt x="969213" y="2111425"/>
                </a:lnTo>
                <a:lnTo>
                  <a:pt x="952309" y="2126208"/>
                </a:lnTo>
                <a:lnTo>
                  <a:pt x="942708" y="2145652"/>
                </a:lnTo>
                <a:lnTo>
                  <a:pt x="941108" y="2167267"/>
                </a:lnTo>
                <a:lnTo>
                  <a:pt x="948156" y="2188591"/>
                </a:lnTo>
                <a:lnTo>
                  <a:pt x="962939" y="2205507"/>
                </a:lnTo>
                <a:lnTo>
                  <a:pt x="982383" y="2215108"/>
                </a:lnTo>
                <a:lnTo>
                  <a:pt x="1004011" y="2216708"/>
                </a:lnTo>
                <a:lnTo>
                  <a:pt x="1026515" y="2208961"/>
                </a:lnTo>
                <a:lnTo>
                  <a:pt x="1182522" y="2117318"/>
                </a:lnTo>
                <a:lnTo>
                  <a:pt x="1199134" y="2102205"/>
                </a:lnTo>
                <a:lnTo>
                  <a:pt x="1208341" y="2082571"/>
                </a:lnTo>
                <a:lnTo>
                  <a:pt x="1209509" y="2060917"/>
                </a:lnTo>
                <a:close/>
              </a:path>
              <a:path w="2447290" h="2631440">
                <a:moveTo>
                  <a:pt x="1536839" y="1868652"/>
                </a:moveTo>
                <a:lnTo>
                  <a:pt x="1529346" y="1847469"/>
                </a:lnTo>
                <a:lnTo>
                  <a:pt x="1514424" y="1831009"/>
                </a:lnTo>
                <a:lnTo>
                  <a:pt x="1495044" y="1821776"/>
                </a:lnTo>
                <a:lnTo>
                  <a:pt x="1473631" y="1820405"/>
                </a:lnTo>
                <a:lnTo>
                  <a:pt x="1452575" y="1827530"/>
                </a:lnTo>
                <a:lnTo>
                  <a:pt x="1296555" y="1919173"/>
                </a:lnTo>
                <a:lnTo>
                  <a:pt x="1279563" y="1933867"/>
                </a:lnTo>
                <a:lnTo>
                  <a:pt x="1269860" y="1953260"/>
                </a:lnTo>
                <a:lnTo>
                  <a:pt x="1268145" y="1974875"/>
                </a:lnTo>
                <a:lnTo>
                  <a:pt x="1275092" y="1996236"/>
                </a:lnTo>
                <a:lnTo>
                  <a:pt x="1289786" y="2013229"/>
                </a:lnTo>
                <a:lnTo>
                  <a:pt x="1309179" y="2022932"/>
                </a:lnTo>
                <a:lnTo>
                  <a:pt x="1330794" y="2024646"/>
                </a:lnTo>
                <a:lnTo>
                  <a:pt x="1352156" y="2017699"/>
                </a:lnTo>
                <a:lnTo>
                  <a:pt x="1509864" y="1925053"/>
                </a:lnTo>
                <a:lnTo>
                  <a:pt x="1526476" y="1909940"/>
                </a:lnTo>
                <a:lnTo>
                  <a:pt x="1535684" y="1890306"/>
                </a:lnTo>
                <a:lnTo>
                  <a:pt x="1536839" y="1868652"/>
                </a:lnTo>
                <a:close/>
              </a:path>
              <a:path w="2447290" h="2631440">
                <a:moveTo>
                  <a:pt x="2137054" y="1599958"/>
                </a:moveTo>
                <a:lnTo>
                  <a:pt x="2131911" y="1555800"/>
                </a:lnTo>
                <a:lnTo>
                  <a:pt x="2118817" y="1519313"/>
                </a:lnTo>
                <a:lnTo>
                  <a:pt x="2094230" y="1478826"/>
                </a:lnTo>
                <a:lnTo>
                  <a:pt x="2064080" y="1448765"/>
                </a:lnTo>
                <a:lnTo>
                  <a:pt x="2027961" y="1425854"/>
                </a:lnTo>
                <a:lnTo>
                  <a:pt x="2023960" y="1424432"/>
                </a:lnTo>
                <a:lnTo>
                  <a:pt x="2023960" y="1601254"/>
                </a:lnTo>
                <a:lnTo>
                  <a:pt x="2017737" y="1631645"/>
                </a:lnTo>
                <a:lnTo>
                  <a:pt x="2017712" y="1631772"/>
                </a:lnTo>
                <a:lnTo>
                  <a:pt x="2000491" y="1657743"/>
                </a:lnTo>
                <a:lnTo>
                  <a:pt x="1973719" y="1675739"/>
                </a:lnTo>
                <a:lnTo>
                  <a:pt x="1942033" y="1681911"/>
                </a:lnTo>
                <a:lnTo>
                  <a:pt x="1911819" y="1675739"/>
                </a:lnTo>
                <a:lnTo>
                  <a:pt x="1911604" y="1675739"/>
                </a:lnTo>
                <a:lnTo>
                  <a:pt x="1885543" y="1658442"/>
                </a:lnTo>
                <a:lnTo>
                  <a:pt x="1867649" y="1631772"/>
                </a:lnTo>
                <a:lnTo>
                  <a:pt x="1867560" y="1631645"/>
                </a:lnTo>
                <a:lnTo>
                  <a:pt x="1861451" y="1600365"/>
                </a:lnTo>
                <a:lnTo>
                  <a:pt x="1861375" y="1599958"/>
                </a:lnTo>
                <a:lnTo>
                  <a:pt x="1867585" y="1569580"/>
                </a:lnTo>
                <a:lnTo>
                  <a:pt x="1867611" y="1569440"/>
                </a:lnTo>
                <a:lnTo>
                  <a:pt x="1884845" y="1543469"/>
                </a:lnTo>
                <a:lnTo>
                  <a:pt x="1911553" y="1525549"/>
                </a:lnTo>
                <a:lnTo>
                  <a:pt x="1911337" y="1525549"/>
                </a:lnTo>
                <a:lnTo>
                  <a:pt x="1943315" y="1519313"/>
                </a:lnTo>
                <a:lnTo>
                  <a:pt x="1973859" y="1525549"/>
                </a:lnTo>
                <a:lnTo>
                  <a:pt x="1999818" y="1542770"/>
                </a:lnTo>
                <a:lnTo>
                  <a:pt x="2017712" y="1569440"/>
                </a:lnTo>
                <a:lnTo>
                  <a:pt x="2017814" y="1569580"/>
                </a:lnTo>
                <a:lnTo>
                  <a:pt x="2023960" y="1601254"/>
                </a:lnTo>
                <a:lnTo>
                  <a:pt x="2023960" y="1424432"/>
                </a:lnTo>
                <a:lnTo>
                  <a:pt x="1987016" y="1411287"/>
                </a:lnTo>
                <a:lnTo>
                  <a:pt x="1942439" y="1406207"/>
                </a:lnTo>
                <a:lnTo>
                  <a:pt x="1923478" y="1407160"/>
                </a:lnTo>
                <a:lnTo>
                  <a:pt x="1868474" y="1420926"/>
                </a:lnTo>
                <a:lnTo>
                  <a:pt x="1827149" y="1444294"/>
                </a:lnTo>
                <a:lnTo>
                  <a:pt x="1793582" y="1475981"/>
                </a:lnTo>
                <a:lnTo>
                  <a:pt x="1768665" y="1514182"/>
                </a:lnTo>
                <a:lnTo>
                  <a:pt x="1753298" y="1557121"/>
                </a:lnTo>
                <a:lnTo>
                  <a:pt x="1748345" y="1603006"/>
                </a:lnTo>
                <a:lnTo>
                  <a:pt x="1754720" y="1650060"/>
                </a:lnTo>
                <a:lnTo>
                  <a:pt x="1623898" y="1726907"/>
                </a:lnTo>
                <a:lnTo>
                  <a:pt x="1607032" y="1741754"/>
                </a:lnTo>
                <a:lnTo>
                  <a:pt x="1597507" y="1761223"/>
                </a:lnTo>
                <a:lnTo>
                  <a:pt x="1596009" y="1782406"/>
                </a:lnTo>
                <a:lnTo>
                  <a:pt x="1595983" y="1782864"/>
                </a:lnTo>
                <a:lnTo>
                  <a:pt x="1603133" y="1804162"/>
                </a:lnTo>
                <a:lnTo>
                  <a:pt x="1617980" y="1821014"/>
                </a:lnTo>
                <a:lnTo>
                  <a:pt x="1637449" y="1830539"/>
                </a:lnTo>
                <a:lnTo>
                  <a:pt x="1659077" y="1832063"/>
                </a:lnTo>
                <a:lnTo>
                  <a:pt x="1680375" y="1824926"/>
                </a:lnTo>
                <a:lnTo>
                  <a:pt x="1814118" y="1746364"/>
                </a:lnTo>
                <a:lnTo>
                  <a:pt x="1842604" y="1767166"/>
                </a:lnTo>
                <a:lnTo>
                  <a:pt x="1874100" y="1782406"/>
                </a:lnTo>
                <a:lnTo>
                  <a:pt x="1907819" y="1791792"/>
                </a:lnTo>
                <a:lnTo>
                  <a:pt x="1942947" y="1795018"/>
                </a:lnTo>
                <a:lnTo>
                  <a:pt x="1987511" y="1789823"/>
                </a:lnTo>
                <a:lnTo>
                  <a:pt x="2028405" y="1775142"/>
                </a:lnTo>
                <a:lnTo>
                  <a:pt x="2064473" y="1752142"/>
                </a:lnTo>
                <a:lnTo>
                  <a:pt x="2094547" y="1722005"/>
                </a:lnTo>
                <a:lnTo>
                  <a:pt x="2117445" y="1685874"/>
                </a:lnTo>
                <a:lnTo>
                  <a:pt x="2118855" y="1681911"/>
                </a:lnTo>
                <a:lnTo>
                  <a:pt x="2132025" y="1644942"/>
                </a:lnTo>
                <a:lnTo>
                  <a:pt x="2137003" y="1601254"/>
                </a:lnTo>
                <a:lnTo>
                  <a:pt x="2137054" y="1599958"/>
                </a:lnTo>
                <a:close/>
              </a:path>
              <a:path w="2447290" h="2631440">
                <a:moveTo>
                  <a:pt x="2223503" y="506577"/>
                </a:moveTo>
                <a:lnTo>
                  <a:pt x="2219972" y="462813"/>
                </a:lnTo>
                <a:lnTo>
                  <a:pt x="2219871" y="461530"/>
                </a:lnTo>
                <a:lnTo>
                  <a:pt x="2209342" y="418782"/>
                </a:lnTo>
                <a:lnTo>
                  <a:pt x="2192502" y="378929"/>
                </a:lnTo>
                <a:lnTo>
                  <a:pt x="2169909" y="342531"/>
                </a:lnTo>
                <a:lnTo>
                  <a:pt x="2142147" y="310172"/>
                </a:lnTo>
                <a:lnTo>
                  <a:pt x="2110397" y="282930"/>
                </a:lnTo>
                <a:lnTo>
                  <a:pt x="2110397" y="506577"/>
                </a:lnTo>
                <a:lnTo>
                  <a:pt x="2104517" y="550354"/>
                </a:lnTo>
                <a:lnTo>
                  <a:pt x="2087918" y="589686"/>
                </a:lnTo>
                <a:lnTo>
                  <a:pt x="2062175" y="622998"/>
                </a:lnTo>
                <a:lnTo>
                  <a:pt x="2028850" y="648741"/>
                </a:lnTo>
                <a:lnTo>
                  <a:pt x="1989518" y="665340"/>
                </a:lnTo>
                <a:lnTo>
                  <a:pt x="1945741" y="671220"/>
                </a:lnTo>
                <a:lnTo>
                  <a:pt x="1902282" y="665340"/>
                </a:lnTo>
                <a:lnTo>
                  <a:pt x="1902091" y="665340"/>
                </a:lnTo>
                <a:lnTo>
                  <a:pt x="1862823" y="648741"/>
                </a:lnTo>
                <a:lnTo>
                  <a:pt x="1829447" y="622998"/>
                </a:lnTo>
                <a:lnTo>
                  <a:pt x="1803666" y="589686"/>
                </a:lnTo>
                <a:lnTo>
                  <a:pt x="1787029" y="550354"/>
                </a:lnTo>
                <a:lnTo>
                  <a:pt x="1781098" y="506577"/>
                </a:lnTo>
                <a:lnTo>
                  <a:pt x="1786978" y="462813"/>
                </a:lnTo>
                <a:lnTo>
                  <a:pt x="1803577" y="423481"/>
                </a:lnTo>
                <a:lnTo>
                  <a:pt x="1829320" y="390156"/>
                </a:lnTo>
                <a:lnTo>
                  <a:pt x="1862645" y="364413"/>
                </a:lnTo>
                <a:lnTo>
                  <a:pt x="1901977" y="347814"/>
                </a:lnTo>
                <a:lnTo>
                  <a:pt x="1945741" y="341934"/>
                </a:lnTo>
                <a:lnTo>
                  <a:pt x="1989518" y="347814"/>
                </a:lnTo>
                <a:lnTo>
                  <a:pt x="2028850" y="364413"/>
                </a:lnTo>
                <a:lnTo>
                  <a:pt x="2062175" y="390156"/>
                </a:lnTo>
                <a:lnTo>
                  <a:pt x="2087918" y="423481"/>
                </a:lnTo>
                <a:lnTo>
                  <a:pt x="2104517" y="462813"/>
                </a:lnTo>
                <a:lnTo>
                  <a:pt x="2110397" y="506577"/>
                </a:lnTo>
                <a:lnTo>
                  <a:pt x="2110397" y="282930"/>
                </a:lnTo>
                <a:lnTo>
                  <a:pt x="2073389" y="259816"/>
                </a:lnTo>
                <a:lnTo>
                  <a:pt x="2033536" y="242963"/>
                </a:lnTo>
                <a:lnTo>
                  <a:pt x="1990801" y="232448"/>
                </a:lnTo>
                <a:lnTo>
                  <a:pt x="1945741" y="228803"/>
                </a:lnTo>
                <a:lnTo>
                  <a:pt x="1900694" y="232448"/>
                </a:lnTo>
                <a:lnTo>
                  <a:pt x="1857946" y="242963"/>
                </a:lnTo>
                <a:lnTo>
                  <a:pt x="1818093" y="259816"/>
                </a:lnTo>
                <a:lnTo>
                  <a:pt x="1781708" y="282397"/>
                </a:lnTo>
                <a:lnTo>
                  <a:pt x="1749336" y="310172"/>
                </a:lnTo>
                <a:lnTo>
                  <a:pt x="1721573" y="342531"/>
                </a:lnTo>
                <a:lnTo>
                  <a:pt x="1698993" y="378929"/>
                </a:lnTo>
                <a:lnTo>
                  <a:pt x="1682140" y="418782"/>
                </a:lnTo>
                <a:lnTo>
                  <a:pt x="1671624" y="461530"/>
                </a:lnTo>
                <a:lnTo>
                  <a:pt x="1667979" y="506577"/>
                </a:lnTo>
                <a:lnTo>
                  <a:pt x="1671510" y="550354"/>
                </a:lnTo>
                <a:lnTo>
                  <a:pt x="1682140" y="594372"/>
                </a:lnTo>
                <a:lnTo>
                  <a:pt x="1698993" y="634225"/>
                </a:lnTo>
                <a:lnTo>
                  <a:pt x="1721573" y="670623"/>
                </a:lnTo>
                <a:lnTo>
                  <a:pt x="1749336" y="702995"/>
                </a:lnTo>
                <a:lnTo>
                  <a:pt x="1781708" y="730758"/>
                </a:lnTo>
                <a:lnTo>
                  <a:pt x="1818093" y="753351"/>
                </a:lnTo>
                <a:lnTo>
                  <a:pt x="1857946" y="770191"/>
                </a:lnTo>
                <a:lnTo>
                  <a:pt x="1900694" y="780719"/>
                </a:lnTo>
                <a:lnTo>
                  <a:pt x="1945741" y="784352"/>
                </a:lnTo>
                <a:lnTo>
                  <a:pt x="1995652" y="779830"/>
                </a:lnTo>
                <a:lnTo>
                  <a:pt x="2042617" y="766889"/>
                </a:lnTo>
                <a:lnTo>
                  <a:pt x="2085873" y="746328"/>
                </a:lnTo>
                <a:lnTo>
                  <a:pt x="2124621" y="718921"/>
                </a:lnTo>
                <a:lnTo>
                  <a:pt x="2158098" y="685457"/>
                </a:lnTo>
                <a:lnTo>
                  <a:pt x="2168156" y="671220"/>
                </a:lnTo>
                <a:lnTo>
                  <a:pt x="2185492" y="646696"/>
                </a:lnTo>
                <a:lnTo>
                  <a:pt x="2206053" y="603453"/>
                </a:lnTo>
                <a:lnTo>
                  <a:pt x="2218982" y="556488"/>
                </a:lnTo>
                <a:lnTo>
                  <a:pt x="2223503" y="506577"/>
                </a:lnTo>
                <a:close/>
              </a:path>
              <a:path w="2447290" h="2631440">
                <a:moveTo>
                  <a:pt x="2446820" y="489724"/>
                </a:moveTo>
                <a:lnTo>
                  <a:pt x="2443607" y="444474"/>
                </a:lnTo>
                <a:lnTo>
                  <a:pt x="2436228" y="398983"/>
                </a:lnTo>
                <a:lnTo>
                  <a:pt x="2424404" y="353339"/>
                </a:lnTo>
                <a:lnTo>
                  <a:pt x="2407869" y="307581"/>
                </a:lnTo>
                <a:lnTo>
                  <a:pt x="2386368" y="261785"/>
                </a:lnTo>
                <a:lnTo>
                  <a:pt x="2360968" y="219659"/>
                </a:lnTo>
                <a:lnTo>
                  <a:pt x="2333777" y="183426"/>
                </a:lnTo>
                <a:lnTo>
                  <a:pt x="2333777" y="525259"/>
                </a:lnTo>
                <a:lnTo>
                  <a:pt x="2329802" y="567461"/>
                </a:lnTo>
                <a:lnTo>
                  <a:pt x="2321941" y="609625"/>
                </a:lnTo>
                <a:lnTo>
                  <a:pt x="2310447" y="651725"/>
                </a:lnTo>
                <a:lnTo>
                  <a:pt x="2295550" y="693712"/>
                </a:lnTo>
                <a:lnTo>
                  <a:pt x="2277541" y="735545"/>
                </a:lnTo>
                <a:lnTo>
                  <a:pt x="2256650" y="777214"/>
                </a:lnTo>
                <a:lnTo>
                  <a:pt x="2233142" y="818667"/>
                </a:lnTo>
                <a:lnTo>
                  <a:pt x="2207272" y="859878"/>
                </a:lnTo>
                <a:lnTo>
                  <a:pt x="2179294" y="900811"/>
                </a:lnTo>
                <a:lnTo>
                  <a:pt x="2149462" y="941438"/>
                </a:lnTo>
                <a:lnTo>
                  <a:pt x="2118017" y="981710"/>
                </a:lnTo>
                <a:lnTo>
                  <a:pt x="2085238" y="1021613"/>
                </a:lnTo>
                <a:lnTo>
                  <a:pt x="2051367" y="1061097"/>
                </a:lnTo>
                <a:lnTo>
                  <a:pt x="2016658" y="1100137"/>
                </a:lnTo>
                <a:lnTo>
                  <a:pt x="1981365" y="1138707"/>
                </a:lnTo>
                <a:lnTo>
                  <a:pt x="1945741" y="1176769"/>
                </a:lnTo>
                <a:lnTo>
                  <a:pt x="1910118" y="1138707"/>
                </a:lnTo>
                <a:lnTo>
                  <a:pt x="1874824" y="1100137"/>
                </a:lnTo>
                <a:lnTo>
                  <a:pt x="1840115" y="1061097"/>
                </a:lnTo>
                <a:lnTo>
                  <a:pt x="1806232" y="1021613"/>
                </a:lnTo>
                <a:lnTo>
                  <a:pt x="1773453" y="981710"/>
                </a:lnTo>
                <a:lnTo>
                  <a:pt x="1742008" y="941438"/>
                </a:lnTo>
                <a:lnTo>
                  <a:pt x="1712163" y="900811"/>
                </a:lnTo>
                <a:lnTo>
                  <a:pt x="1684172" y="859878"/>
                </a:lnTo>
                <a:lnTo>
                  <a:pt x="1658289" y="818667"/>
                </a:lnTo>
                <a:lnTo>
                  <a:pt x="1634782" y="777214"/>
                </a:lnTo>
                <a:lnTo>
                  <a:pt x="1613877" y="735545"/>
                </a:lnTo>
                <a:lnTo>
                  <a:pt x="1595856" y="693712"/>
                </a:lnTo>
                <a:lnTo>
                  <a:pt x="1580959" y="651725"/>
                </a:lnTo>
                <a:lnTo>
                  <a:pt x="1569453" y="609625"/>
                </a:lnTo>
                <a:lnTo>
                  <a:pt x="1561579" y="567461"/>
                </a:lnTo>
                <a:lnTo>
                  <a:pt x="1557604" y="525259"/>
                </a:lnTo>
                <a:lnTo>
                  <a:pt x="1557756" y="489724"/>
                </a:lnTo>
                <a:lnTo>
                  <a:pt x="1557782" y="483044"/>
                </a:lnTo>
                <a:lnTo>
                  <a:pt x="1562366" y="440867"/>
                </a:lnTo>
                <a:lnTo>
                  <a:pt x="1571548" y="398983"/>
                </a:lnTo>
                <a:lnTo>
                  <a:pt x="1571599" y="398741"/>
                </a:lnTo>
                <a:lnTo>
                  <a:pt x="1585747" y="356717"/>
                </a:lnTo>
                <a:lnTo>
                  <a:pt x="1605051" y="314820"/>
                </a:lnTo>
                <a:lnTo>
                  <a:pt x="1629181" y="275856"/>
                </a:lnTo>
                <a:lnTo>
                  <a:pt x="1657718" y="240461"/>
                </a:lnTo>
                <a:lnTo>
                  <a:pt x="1690255" y="208876"/>
                </a:lnTo>
                <a:lnTo>
                  <a:pt x="1726349" y="181343"/>
                </a:lnTo>
                <a:lnTo>
                  <a:pt x="1765592" y="158115"/>
                </a:lnTo>
                <a:lnTo>
                  <a:pt x="1807578" y="139433"/>
                </a:lnTo>
                <a:lnTo>
                  <a:pt x="1851875" y="125539"/>
                </a:lnTo>
                <a:lnTo>
                  <a:pt x="1898065" y="116687"/>
                </a:lnTo>
                <a:lnTo>
                  <a:pt x="1945741" y="113131"/>
                </a:lnTo>
                <a:lnTo>
                  <a:pt x="1993442" y="116687"/>
                </a:lnTo>
                <a:lnTo>
                  <a:pt x="2039645" y="125539"/>
                </a:lnTo>
                <a:lnTo>
                  <a:pt x="2083943" y="139433"/>
                </a:lnTo>
                <a:lnTo>
                  <a:pt x="2125929" y="158115"/>
                </a:lnTo>
                <a:lnTo>
                  <a:pt x="2164600" y="181000"/>
                </a:lnTo>
                <a:lnTo>
                  <a:pt x="2201265" y="208876"/>
                </a:lnTo>
                <a:lnTo>
                  <a:pt x="2233676" y="240334"/>
                </a:lnTo>
                <a:lnTo>
                  <a:pt x="2262213" y="275704"/>
                </a:lnTo>
                <a:lnTo>
                  <a:pt x="2286343" y="314629"/>
                </a:lnTo>
                <a:lnTo>
                  <a:pt x="2305659" y="356565"/>
                </a:lnTo>
                <a:lnTo>
                  <a:pt x="2319820" y="398741"/>
                </a:lnTo>
                <a:lnTo>
                  <a:pt x="2329040" y="440867"/>
                </a:lnTo>
                <a:lnTo>
                  <a:pt x="2333612" y="483044"/>
                </a:lnTo>
                <a:lnTo>
                  <a:pt x="2333777" y="525259"/>
                </a:lnTo>
                <a:lnTo>
                  <a:pt x="2333777" y="183426"/>
                </a:lnTo>
                <a:lnTo>
                  <a:pt x="2299385" y="145580"/>
                </a:lnTo>
                <a:lnTo>
                  <a:pt x="2263660" y="113665"/>
                </a:lnTo>
                <a:lnTo>
                  <a:pt x="2224862" y="85217"/>
                </a:lnTo>
                <a:lnTo>
                  <a:pt x="2183384" y="60540"/>
                </a:lnTo>
                <a:lnTo>
                  <a:pt x="2139556" y="39827"/>
                </a:lnTo>
                <a:lnTo>
                  <a:pt x="2093658" y="23241"/>
                </a:lnTo>
                <a:lnTo>
                  <a:pt x="2046020" y="10960"/>
                </a:lnTo>
                <a:lnTo>
                  <a:pt x="1996884" y="3149"/>
                </a:lnTo>
                <a:lnTo>
                  <a:pt x="1946579" y="0"/>
                </a:lnTo>
                <a:lnTo>
                  <a:pt x="1944865" y="0"/>
                </a:lnTo>
                <a:lnTo>
                  <a:pt x="1894547" y="3149"/>
                </a:lnTo>
                <a:lnTo>
                  <a:pt x="1845437" y="10960"/>
                </a:lnTo>
                <a:lnTo>
                  <a:pt x="1797799" y="23241"/>
                </a:lnTo>
                <a:lnTo>
                  <a:pt x="1751926" y="39827"/>
                </a:lnTo>
                <a:lnTo>
                  <a:pt x="1708111" y="60540"/>
                </a:lnTo>
                <a:lnTo>
                  <a:pt x="1666659" y="85217"/>
                </a:lnTo>
                <a:lnTo>
                  <a:pt x="1627860" y="113665"/>
                </a:lnTo>
                <a:lnTo>
                  <a:pt x="1592008" y="145719"/>
                </a:lnTo>
                <a:lnTo>
                  <a:pt x="1559598" y="181000"/>
                </a:lnTo>
                <a:lnTo>
                  <a:pt x="1530350" y="219938"/>
                </a:lnTo>
                <a:lnTo>
                  <a:pt x="1505115" y="261785"/>
                </a:lnTo>
                <a:lnTo>
                  <a:pt x="1483614" y="307581"/>
                </a:lnTo>
                <a:lnTo>
                  <a:pt x="1467091" y="353339"/>
                </a:lnTo>
                <a:lnTo>
                  <a:pt x="1455318" y="398741"/>
                </a:lnTo>
                <a:lnTo>
                  <a:pt x="1455254" y="398983"/>
                </a:lnTo>
                <a:lnTo>
                  <a:pt x="1447876" y="444474"/>
                </a:lnTo>
                <a:lnTo>
                  <a:pt x="1444675" y="489724"/>
                </a:lnTo>
                <a:lnTo>
                  <a:pt x="1445387" y="534682"/>
                </a:lnTo>
                <a:lnTo>
                  <a:pt x="1449768" y="579272"/>
                </a:lnTo>
                <a:lnTo>
                  <a:pt x="1457540" y="623443"/>
                </a:lnTo>
                <a:lnTo>
                  <a:pt x="1468462" y="667131"/>
                </a:lnTo>
                <a:lnTo>
                  <a:pt x="1482255" y="710260"/>
                </a:lnTo>
                <a:lnTo>
                  <a:pt x="1498650" y="752779"/>
                </a:lnTo>
                <a:lnTo>
                  <a:pt x="1517421" y="794613"/>
                </a:lnTo>
                <a:lnTo>
                  <a:pt x="1538274" y="835698"/>
                </a:lnTo>
                <a:lnTo>
                  <a:pt x="1560957" y="875982"/>
                </a:lnTo>
                <a:lnTo>
                  <a:pt x="1585214" y="915390"/>
                </a:lnTo>
                <a:lnTo>
                  <a:pt x="1610779" y="953858"/>
                </a:lnTo>
                <a:lnTo>
                  <a:pt x="1637398" y="991323"/>
                </a:lnTo>
                <a:lnTo>
                  <a:pt x="1664804" y="1027734"/>
                </a:lnTo>
                <a:lnTo>
                  <a:pt x="1692732" y="1063015"/>
                </a:lnTo>
                <a:lnTo>
                  <a:pt x="1720926" y="1097102"/>
                </a:lnTo>
                <a:lnTo>
                  <a:pt x="1749132" y="1129931"/>
                </a:lnTo>
                <a:lnTo>
                  <a:pt x="1777072" y="1161427"/>
                </a:lnTo>
                <a:lnTo>
                  <a:pt x="1804504" y="1191552"/>
                </a:lnTo>
                <a:lnTo>
                  <a:pt x="1831162" y="1220228"/>
                </a:lnTo>
                <a:lnTo>
                  <a:pt x="1881073" y="1272971"/>
                </a:lnTo>
                <a:lnTo>
                  <a:pt x="1922373" y="1299794"/>
                </a:lnTo>
                <a:lnTo>
                  <a:pt x="1945271" y="1303312"/>
                </a:lnTo>
                <a:lnTo>
                  <a:pt x="1946224" y="1303312"/>
                </a:lnTo>
                <a:lnTo>
                  <a:pt x="1987448" y="1291513"/>
                </a:lnTo>
                <a:lnTo>
                  <a:pt x="2060346" y="1220228"/>
                </a:lnTo>
                <a:lnTo>
                  <a:pt x="2086991" y="1191552"/>
                </a:lnTo>
                <a:lnTo>
                  <a:pt x="2114423" y="1161427"/>
                </a:lnTo>
                <a:lnTo>
                  <a:pt x="2142363" y="1129931"/>
                </a:lnTo>
                <a:lnTo>
                  <a:pt x="2170569" y="1097102"/>
                </a:lnTo>
                <a:lnTo>
                  <a:pt x="2198763" y="1063015"/>
                </a:lnTo>
                <a:lnTo>
                  <a:pt x="2226691" y="1027734"/>
                </a:lnTo>
                <a:lnTo>
                  <a:pt x="2254097" y="991323"/>
                </a:lnTo>
                <a:lnTo>
                  <a:pt x="2280704" y="953858"/>
                </a:lnTo>
                <a:lnTo>
                  <a:pt x="2306282" y="915390"/>
                </a:lnTo>
                <a:lnTo>
                  <a:pt x="2330539" y="875982"/>
                </a:lnTo>
                <a:lnTo>
                  <a:pt x="2353221" y="835698"/>
                </a:lnTo>
                <a:lnTo>
                  <a:pt x="2374074" y="794613"/>
                </a:lnTo>
                <a:lnTo>
                  <a:pt x="2392832" y="752779"/>
                </a:lnTo>
                <a:lnTo>
                  <a:pt x="2409240" y="710260"/>
                </a:lnTo>
                <a:lnTo>
                  <a:pt x="2423033" y="667131"/>
                </a:lnTo>
                <a:lnTo>
                  <a:pt x="2433942" y="623443"/>
                </a:lnTo>
                <a:lnTo>
                  <a:pt x="2441714" y="579272"/>
                </a:lnTo>
                <a:lnTo>
                  <a:pt x="2446096" y="534682"/>
                </a:lnTo>
                <a:lnTo>
                  <a:pt x="2446820" y="489724"/>
                </a:lnTo>
                <a:close/>
              </a:path>
            </a:pathLst>
          </a:custGeom>
          <a:solidFill>
            <a:srgbClr val="000000"/>
          </a:solidFill>
        </p:spPr>
        <p:txBody>
          <a:bodyPr wrap="square" lIns="0" tIns="0" rIns="0" bIns="0" rtlCol="0"/>
          <a:lstStyle/>
          <a:p>
            <a:endParaRPr>
              <a:latin typeface="Grammarsaurus" pitchFamily="2" charset="0"/>
            </a:endParaRPr>
          </a:p>
        </p:txBody>
      </p:sp>
      <p:sp>
        <p:nvSpPr>
          <p:cNvPr id="21" name="object 21"/>
          <p:cNvSpPr txBox="1"/>
          <p:nvPr/>
        </p:nvSpPr>
        <p:spPr>
          <a:xfrm>
            <a:off x="7668911" y="5599558"/>
            <a:ext cx="73660" cy="51937"/>
          </a:xfrm>
          <a:prstGeom prst="rect">
            <a:avLst/>
          </a:prstGeom>
        </p:spPr>
        <p:txBody>
          <a:bodyPr vert="horz" wrap="square" lIns="0" tIns="12700" rIns="0" bIns="0" rtlCol="0">
            <a:spAutoFit/>
          </a:bodyPr>
          <a:lstStyle/>
          <a:p>
            <a:pPr marL="12700">
              <a:lnSpc>
                <a:spcPts val="160"/>
              </a:lnSpc>
              <a:spcBef>
                <a:spcPts val="100"/>
              </a:spcBef>
            </a:pPr>
            <a:r>
              <a:rPr sz="150" b="1" dirty="0">
                <a:solidFill>
                  <a:srgbClr val="FFFFFF"/>
                </a:solidFill>
                <a:latin typeface="Grammarsaurus" pitchFamily="2" charset="0"/>
                <a:cs typeface="Arial"/>
              </a:rPr>
              <a:t>with</a:t>
            </a:r>
            <a:endParaRPr sz="150">
              <a:latin typeface="Grammarsaurus" pitchFamily="2" charset="0"/>
              <a:cs typeface="Arial"/>
            </a:endParaRPr>
          </a:p>
          <a:p>
            <a:pPr marL="26034">
              <a:lnSpc>
                <a:spcPts val="100"/>
              </a:lnSpc>
            </a:pPr>
            <a:r>
              <a:rPr sz="100" b="1" dirty="0">
                <a:solidFill>
                  <a:srgbClr val="FFFFFF"/>
                </a:solidFill>
                <a:latin typeface="Grammarsaurus" pitchFamily="2" charset="0"/>
                <a:cs typeface="Arial"/>
              </a:rPr>
              <a:t>with</a:t>
            </a:r>
            <a:endParaRPr sz="100">
              <a:latin typeface="Grammarsaurus" pitchFamily="2" charset="0"/>
              <a:cs typeface="Arial"/>
            </a:endParaRPr>
          </a:p>
        </p:txBody>
      </p:sp>
      <p:sp>
        <p:nvSpPr>
          <p:cNvPr id="23" name="object 14">
            <a:extLst>
              <a:ext uri="{FF2B5EF4-FFF2-40B4-BE49-F238E27FC236}">
                <a16:creationId xmlns:a16="http://schemas.microsoft.com/office/drawing/2014/main" id="{8029E242-77A2-4A7C-37FA-1942B6C021CF}"/>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a:lnSpc>
                <a:spcPct val="128800"/>
              </a:lnSpc>
              <a:spcBef>
                <a:spcPts val="95"/>
              </a:spcBef>
            </a:pPr>
            <a:r>
              <a:rPr sz="900" dirty="0">
                <a:latin typeface="Grammarsaurus" pitchFamily="2" charset="0"/>
                <a:cs typeface="Arial MT"/>
              </a:rPr>
              <a:t>Latin Greek</a:t>
            </a:r>
          </a:p>
          <a:p>
            <a:pPr marL="12700">
              <a:lnSpc>
                <a:spcPct val="100000"/>
              </a:lnSpc>
              <a:spcBef>
                <a:spcPts val="310"/>
              </a:spcBef>
            </a:pPr>
            <a:r>
              <a:rPr sz="900" dirty="0">
                <a:latin typeface="Grammarsaurus" pitchFamily="2" charset="0"/>
                <a:cs typeface="Arial MT"/>
              </a:rPr>
              <a:t>Old English</a:t>
            </a:r>
          </a:p>
        </p:txBody>
      </p:sp>
      <p:sp>
        <p:nvSpPr>
          <p:cNvPr id="24" name="object 6">
            <a:extLst>
              <a:ext uri="{FF2B5EF4-FFF2-40B4-BE49-F238E27FC236}">
                <a16:creationId xmlns:a16="http://schemas.microsoft.com/office/drawing/2014/main" id="{82F172EF-6B25-07DA-E655-FB89435FFFC9}"/>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754301" y="4867419"/>
            <a:ext cx="1030450" cy="865622"/>
          </a:xfrm>
          <a:prstGeom prst="rect">
            <a:avLst/>
          </a:prstGeom>
        </p:spPr>
        <p:txBody>
          <a:bodyPr vert="horz" wrap="square" lIns="0" tIns="13970" rIns="0" bIns="0" rtlCol="0">
            <a:spAutoFit/>
          </a:bodyPr>
          <a:lstStyle/>
          <a:p>
            <a:pPr marL="12700">
              <a:lnSpc>
                <a:spcPct val="100000"/>
              </a:lnSpc>
              <a:spcBef>
                <a:spcPts val="110"/>
              </a:spcBef>
            </a:pPr>
            <a:r>
              <a:rPr sz="3650" b="1" dirty="0">
                <a:latin typeface="Grammarsaurus" pitchFamily="2" charset="0"/>
                <a:cs typeface="Arial"/>
              </a:rPr>
              <a:t>self</a:t>
            </a:r>
            <a:endParaRPr sz="3650" dirty="0">
              <a:latin typeface="Grammarsaurus" pitchFamily="2" charset="0"/>
              <a:cs typeface="Arial"/>
            </a:endParaRPr>
          </a:p>
          <a:p>
            <a:pPr marL="88900">
              <a:lnSpc>
                <a:spcPct val="100000"/>
              </a:lnSpc>
              <a:spcBef>
                <a:spcPts val="1635"/>
              </a:spcBef>
            </a:pPr>
            <a:r>
              <a:rPr sz="550" dirty="0">
                <a:latin typeface="Grammarsaurus" pitchFamily="2" charset="0"/>
                <a:cs typeface="Arial MT"/>
              </a:rPr>
              <a:t>grammarsaurus.co.uk</a:t>
            </a:r>
          </a:p>
        </p:txBody>
      </p:sp>
      <p:sp>
        <p:nvSpPr>
          <p:cNvPr id="3" name="object 3"/>
          <p:cNvSpPr/>
          <p:nvPr/>
        </p:nvSpPr>
        <p:spPr>
          <a:xfrm>
            <a:off x="5241481" y="793940"/>
            <a:ext cx="1709420" cy="1068070"/>
          </a:xfrm>
          <a:custGeom>
            <a:avLst/>
            <a:gdLst/>
            <a:ahLst/>
            <a:cxnLst/>
            <a:rect l="l" t="t" r="r" b="b"/>
            <a:pathLst>
              <a:path w="1709420" h="1068070">
                <a:moveTo>
                  <a:pt x="1516608" y="0"/>
                </a:moveTo>
                <a:lnTo>
                  <a:pt x="192341" y="0"/>
                </a:lnTo>
                <a:lnTo>
                  <a:pt x="148240" y="5080"/>
                </a:lnTo>
                <a:lnTo>
                  <a:pt x="107756" y="19553"/>
                </a:lnTo>
                <a:lnTo>
                  <a:pt x="72043" y="42261"/>
                </a:lnTo>
                <a:lnTo>
                  <a:pt x="42256" y="72051"/>
                </a:lnTo>
                <a:lnTo>
                  <a:pt x="19550" y="107766"/>
                </a:lnTo>
                <a:lnTo>
                  <a:pt x="5080" y="148252"/>
                </a:lnTo>
                <a:lnTo>
                  <a:pt x="0" y="192354"/>
                </a:lnTo>
                <a:lnTo>
                  <a:pt x="0" y="875461"/>
                </a:lnTo>
                <a:lnTo>
                  <a:pt x="5080" y="919567"/>
                </a:lnTo>
                <a:lnTo>
                  <a:pt x="19550" y="960054"/>
                </a:lnTo>
                <a:lnTo>
                  <a:pt x="42256" y="995770"/>
                </a:lnTo>
                <a:lnTo>
                  <a:pt x="72043" y="1025558"/>
                </a:lnTo>
                <a:lnTo>
                  <a:pt x="107756" y="1048265"/>
                </a:lnTo>
                <a:lnTo>
                  <a:pt x="148240" y="1062735"/>
                </a:lnTo>
                <a:lnTo>
                  <a:pt x="192341" y="1067816"/>
                </a:lnTo>
                <a:lnTo>
                  <a:pt x="1516608" y="1067816"/>
                </a:lnTo>
                <a:lnTo>
                  <a:pt x="1560722" y="1062735"/>
                </a:lnTo>
                <a:lnTo>
                  <a:pt x="1601212" y="1048265"/>
                </a:lnTo>
                <a:lnTo>
                  <a:pt x="1636927" y="1025558"/>
                </a:lnTo>
                <a:lnTo>
                  <a:pt x="1666713" y="995770"/>
                </a:lnTo>
                <a:lnTo>
                  <a:pt x="1689416" y="960054"/>
                </a:lnTo>
                <a:lnTo>
                  <a:pt x="1703883" y="919567"/>
                </a:lnTo>
                <a:lnTo>
                  <a:pt x="1708962" y="875461"/>
                </a:lnTo>
                <a:lnTo>
                  <a:pt x="1708962" y="192354"/>
                </a:lnTo>
                <a:lnTo>
                  <a:pt x="1703883" y="148252"/>
                </a:lnTo>
                <a:lnTo>
                  <a:pt x="1689416" y="107766"/>
                </a:lnTo>
                <a:lnTo>
                  <a:pt x="1666713" y="72051"/>
                </a:lnTo>
                <a:lnTo>
                  <a:pt x="1636927" y="42261"/>
                </a:lnTo>
                <a:lnTo>
                  <a:pt x="1601212" y="19553"/>
                </a:lnTo>
                <a:lnTo>
                  <a:pt x="1560722" y="5080"/>
                </a:lnTo>
                <a:lnTo>
                  <a:pt x="1516608" y="0"/>
                </a:lnTo>
                <a:close/>
              </a:path>
            </a:pathLst>
          </a:custGeom>
          <a:solidFill>
            <a:srgbClr val="AD84A4"/>
          </a:solidFill>
        </p:spPr>
        <p:txBody>
          <a:bodyPr wrap="square" lIns="0" tIns="0" rIns="0" bIns="0" rtlCol="0"/>
          <a:lstStyle/>
          <a:p>
            <a:endParaRPr dirty="0">
              <a:latin typeface="Grammarsaurus" pitchFamily="2" charset="0"/>
            </a:endParaRPr>
          </a:p>
        </p:txBody>
      </p:sp>
      <p:sp>
        <p:nvSpPr>
          <p:cNvPr id="4" name="object 4"/>
          <p:cNvSpPr txBox="1">
            <a:spLocks noGrp="1"/>
          </p:cNvSpPr>
          <p:nvPr>
            <p:ph type="ctrTitle"/>
          </p:nvPr>
        </p:nvSpPr>
        <p:spPr>
          <a:xfrm>
            <a:off x="5257800" y="906959"/>
            <a:ext cx="1693101" cy="769441"/>
          </a:xfrm>
          <a:prstGeom prst="rect">
            <a:avLst/>
          </a:prstGeom>
        </p:spPr>
        <p:txBody>
          <a:bodyPr vert="horz" wrap="square" lIns="0" tIns="15240" rIns="0" bIns="0" rtlCol="0">
            <a:spAutoFit/>
          </a:bodyPr>
          <a:lstStyle/>
          <a:p>
            <a:pPr marL="12700" algn="ctr">
              <a:lnSpc>
                <a:spcPct val="100000"/>
              </a:lnSpc>
              <a:spcBef>
                <a:spcPts val="120"/>
              </a:spcBef>
            </a:pPr>
            <a:r>
              <a:rPr sz="4900" b="1" dirty="0">
                <a:solidFill>
                  <a:srgbClr val="FFFFFF"/>
                </a:solidFill>
                <a:latin typeface="Grammarsaurus" pitchFamily="2" charset="0"/>
                <a:cs typeface="Arial"/>
              </a:rPr>
              <a:t>aut</a:t>
            </a:r>
            <a:r>
              <a:rPr lang="en-US" sz="4900" b="1" dirty="0">
                <a:ln>
                  <a:solidFill>
                    <a:schemeClr val="bg1"/>
                  </a:solidFill>
                </a:ln>
                <a:noFill/>
                <a:latin typeface="Grammarsaurus" pitchFamily="2" charset="0"/>
                <a:cs typeface="Arial"/>
              </a:rPr>
              <a:t>o</a:t>
            </a:r>
            <a:endParaRPr sz="4900" dirty="0">
              <a:ln>
                <a:solidFill>
                  <a:schemeClr val="bg1"/>
                </a:solidFill>
              </a:ln>
              <a:noFill/>
              <a:latin typeface="Grammarsaurus" pitchFamily="2" charset="0"/>
              <a:cs typeface="Arial"/>
            </a:endParaRPr>
          </a:p>
        </p:txBody>
      </p:sp>
      <p:grpSp>
        <p:nvGrpSpPr>
          <p:cNvPr id="5" name="object 5"/>
          <p:cNvGrpSpPr/>
          <p:nvPr/>
        </p:nvGrpSpPr>
        <p:grpSpPr>
          <a:xfrm>
            <a:off x="4353814" y="2266640"/>
            <a:ext cx="2894653" cy="3442251"/>
            <a:chOff x="4353814" y="2266640"/>
            <a:chExt cx="2894653" cy="3442251"/>
          </a:xfrm>
        </p:grpSpPr>
        <p:pic>
          <p:nvPicPr>
            <p:cNvPr id="8" name="object 8"/>
            <p:cNvPicPr/>
            <p:nvPr/>
          </p:nvPicPr>
          <p:blipFill>
            <a:blip r:embed="rId2" cstate="print"/>
            <a:stretch>
              <a:fillRect/>
            </a:stretch>
          </p:blipFill>
          <p:spPr>
            <a:xfrm>
              <a:off x="5217664" y="4094151"/>
              <a:ext cx="198437" cy="198526"/>
            </a:xfrm>
            <a:prstGeom prst="rect">
              <a:avLst/>
            </a:prstGeom>
          </p:spPr>
        </p:pic>
        <p:pic>
          <p:nvPicPr>
            <p:cNvPr id="9" name="object 9"/>
            <p:cNvPicPr/>
            <p:nvPr/>
          </p:nvPicPr>
          <p:blipFill>
            <a:blip r:embed="rId3" cstate="print"/>
            <a:stretch>
              <a:fillRect/>
            </a:stretch>
          </p:blipFill>
          <p:spPr>
            <a:xfrm>
              <a:off x="5560377" y="4343764"/>
              <a:ext cx="216901" cy="171094"/>
            </a:xfrm>
            <a:prstGeom prst="rect">
              <a:avLst/>
            </a:prstGeom>
          </p:spPr>
        </p:pic>
        <p:sp>
          <p:nvSpPr>
            <p:cNvPr id="10" name="object 10"/>
            <p:cNvSpPr/>
            <p:nvPr/>
          </p:nvSpPr>
          <p:spPr>
            <a:xfrm>
              <a:off x="5972586" y="4249515"/>
              <a:ext cx="812165" cy="333375"/>
            </a:xfrm>
            <a:custGeom>
              <a:avLst/>
              <a:gdLst/>
              <a:ahLst/>
              <a:cxnLst/>
              <a:rect l="l" t="t" r="r" b="b"/>
              <a:pathLst>
                <a:path w="812165" h="333375">
                  <a:moveTo>
                    <a:pt x="756202" y="0"/>
                  </a:moveTo>
                  <a:lnTo>
                    <a:pt x="729699" y="427"/>
                  </a:lnTo>
                  <a:lnTo>
                    <a:pt x="704545" y="11361"/>
                  </a:lnTo>
                  <a:lnTo>
                    <a:pt x="660944" y="40207"/>
                  </a:lnTo>
                  <a:lnTo>
                    <a:pt x="616161" y="66669"/>
                  </a:lnTo>
                  <a:lnTo>
                    <a:pt x="570269" y="90724"/>
                  </a:lnTo>
                  <a:lnTo>
                    <a:pt x="523346" y="112347"/>
                  </a:lnTo>
                  <a:lnTo>
                    <a:pt x="475466" y="131516"/>
                  </a:lnTo>
                  <a:lnTo>
                    <a:pt x="426707" y="148207"/>
                  </a:lnTo>
                  <a:lnTo>
                    <a:pt x="377143" y="162395"/>
                  </a:lnTo>
                  <a:lnTo>
                    <a:pt x="326850" y="174057"/>
                  </a:lnTo>
                  <a:lnTo>
                    <a:pt x="275905" y="183168"/>
                  </a:lnTo>
                  <a:lnTo>
                    <a:pt x="224384" y="189706"/>
                  </a:lnTo>
                  <a:lnTo>
                    <a:pt x="172361" y="193646"/>
                  </a:lnTo>
                  <a:lnTo>
                    <a:pt x="115023" y="194965"/>
                  </a:lnTo>
                  <a:lnTo>
                    <a:pt x="82868" y="194445"/>
                  </a:lnTo>
                  <a:lnTo>
                    <a:pt x="68973" y="194000"/>
                  </a:lnTo>
                  <a:lnTo>
                    <a:pt x="56184" y="195187"/>
                  </a:lnTo>
                  <a:lnTo>
                    <a:pt x="13187" y="222440"/>
                  </a:lnTo>
                  <a:lnTo>
                    <a:pt x="0" y="260243"/>
                  </a:lnTo>
                  <a:lnTo>
                    <a:pt x="762" y="273865"/>
                  </a:lnTo>
                  <a:lnTo>
                    <a:pt x="18199" y="309887"/>
                  </a:lnTo>
                  <a:lnTo>
                    <a:pt x="52665" y="330251"/>
                  </a:lnTo>
                  <a:lnTo>
                    <a:pt x="103213" y="333102"/>
                  </a:lnTo>
                  <a:lnTo>
                    <a:pt x="120180" y="333167"/>
                  </a:lnTo>
                  <a:lnTo>
                    <a:pt x="171187" y="332066"/>
                  </a:lnTo>
                  <a:lnTo>
                    <a:pt x="221858" y="328775"/>
                  </a:lnTo>
                  <a:lnTo>
                    <a:pt x="272138" y="323311"/>
                  </a:lnTo>
                  <a:lnTo>
                    <a:pt x="321972" y="315692"/>
                  </a:lnTo>
                  <a:lnTo>
                    <a:pt x="371305" y="305933"/>
                  </a:lnTo>
                  <a:lnTo>
                    <a:pt x="420082" y="294053"/>
                  </a:lnTo>
                  <a:lnTo>
                    <a:pt x="468248" y="280068"/>
                  </a:lnTo>
                  <a:lnTo>
                    <a:pt x="515749" y="263995"/>
                  </a:lnTo>
                  <a:lnTo>
                    <a:pt x="562530" y="245852"/>
                  </a:lnTo>
                  <a:lnTo>
                    <a:pt x="608535" y="225654"/>
                  </a:lnTo>
                  <a:lnTo>
                    <a:pt x="653709" y="203421"/>
                  </a:lnTo>
                  <a:lnTo>
                    <a:pt x="697999" y="179167"/>
                  </a:lnTo>
                  <a:lnTo>
                    <a:pt x="741349" y="152912"/>
                  </a:lnTo>
                  <a:lnTo>
                    <a:pt x="783704" y="124671"/>
                  </a:lnTo>
                  <a:lnTo>
                    <a:pt x="812136" y="80071"/>
                  </a:lnTo>
                  <a:lnTo>
                    <a:pt x="811707" y="53576"/>
                  </a:lnTo>
                  <a:lnTo>
                    <a:pt x="800773" y="28443"/>
                  </a:lnTo>
                  <a:lnTo>
                    <a:pt x="780933" y="9524"/>
                  </a:lnTo>
                  <a:lnTo>
                    <a:pt x="756202" y="0"/>
                  </a:lnTo>
                  <a:close/>
                </a:path>
              </a:pathLst>
            </a:custGeom>
            <a:solidFill>
              <a:srgbClr val="000000"/>
            </a:solidFill>
          </p:spPr>
          <p:txBody>
            <a:bodyPr wrap="square" lIns="0" tIns="0" rIns="0" bIns="0" rtlCol="0"/>
            <a:lstStyle/>
            <a:p>
              <a:endParaRPr>
                <a:latin typeface="Grammarsaurus" pitchFamily="2" charset="0"/>
              </a:endParaRPr>
            </a:p>
          </p:txBody>
        </p:sp>
        <p:pic>
          <p:nvPicPr>
            <p:cNvPr id="11" name="object 11"/>
            <p:cNvPicPr/>
            <p:nvPr/>
          </p:nvPicPr>
          <p:blipFill>
            <a:blip r:embed="rId4" cstate="print"/>
            <a:stretch>
              <a:fillRect/>
            </a:stretch>
          </p:blipFill>
          <p:spPr>
            <a:xfrm>
              <a:off x="4927539" y="3353249"/>
              <a:ext cx="139103" cy="184365"/>
            </a:xfrm>
            <a:prstGeom prst="rect">
              <a:avLst/>
            </a:prstGeom>
          </p:spPr>
        </p:pic>
        <p:sp>
          <p:nvSpPr>
            <p:cNvPr id="12" name="object 12"/>
            <p:cNvSpPr/>
            <p:nvPr/>
          </p:nvSpPr>
          <p:spPr>
            <a:xfrm>
              <a:off x="4927542" y="2266640"/>
              <a:ext cx="2320925" cy="1812289"/>
            </a:xfrm>
            <a:custGeom>
              <a:avLst/>
              <a:gdLst/>
              <a:ahLst/>
              <a:cxnLst/>
              <a:rect l="l" t="t" r="r" b="b"/>
              <a:pathLst>
                <a:path w="2320925" h="1812289">
                  <a:moveTo>
                    <a:pt x="1164958" y="0"/>
                  </a:moveTo>
                  <a:lnTo>
                    <a:pt x="1113205" y="1140"/>
                  </a:lnTo>
                  <a:lnTo>
                    <a:pt x="1061755" y="4547"/>
                  </a:lnTo>
                  <a:lnTo>
                    <a:pt x="1010673" y="10203"/>
                  </a:lnTo>
                  <a:lnTo>
                    <a:pt x="960023" y="18088"/>
                  </a:lnTo>
                  <a:lnTo>
                    <a:pt x="909869" y="28183"/>
                  </a:lnTo>
                  <a:lnTo>
                    <a:pt x="860276" y="40470"/>
                  </a:lnTo>
                  <a:lnTo>
                    <a:pt x="811309" y="54929"/>
                  </a:lnTo>
                  <a:lnTo>
                    <a:pt x="763031" y="71541"/>
                  </a:lnTo>
                  <a:lnTo>
                    <a:pt x="715507" y="90287"/>
                  </a:lnTo>
                  <a:lnTo>
                    <a:pt x="668801" y="111148"/>
                  </a:lnTo>
                  <a:lnTo>
                    <a:pt x="622978" y="134106"/>
                  </a:lnTo>
                  <a:lnTo>
                    <a:pt x="578102" y="159140"/>
                  </a:lnTo>
                  <a:lnTo>
                    <a:pt x="534238" y="186232"/>
                  </a:lnTo>
                  <a:lnTo>
                    <a:pt x="491925" y="214989"/>
                  </a:lnTo>
                  <a:lnTo>
                    <a:pt x="451121" y="245367"/>
                  </a:lnTo>
                  <a:lnTo>
                    <a:pt x="411845" y="277348"/>
                  </a:lnTo>
                  <a:lnTo>
                    <a:pt x="374118" y="310910"/>
                  </a:lnTo>
                  <a:lnTo>
                    <a:pt x="337959" y="346035"/>
                  </a:lnTo>
                  <a:lnTo>
                    <a:pt x="303388" y="382701"/>
                  </a:lnTo>
                  <a:lnTo>
                    <a:pt x="270425" y="420889"/>
                  </a:lnTo>
                  <a:lnTo>
                    <a:pt x="239090" y="460580"/>
                  </a:lnTo>
                  <a:lnTo>
                    <a:pt x="209402" y="501751"/>
                  </a:lnTo>
                  <a:lnTo>
                    <a:pt x="181381" y="544385"/>
                  </a:lnTo>
                  <a:lnTo>
                    <a:pt x="138214" y="613283"/>
                  </a:lnTo>
                  <a:lnTo>
                    <a:pt x="138214" y="281800"/>
                  </a:lnTo>
                  <a:lnTo>
                    <a:pt x="132772" y="254929"/>
                  </a:lnTo>
                  <a:lnTo>
                    <a:pt x="117944" y="232962"/>
                  </a:lnTo>
                  <a:lnTo>
                    <a:pt x="95973" y="218138"/>
                  </a:lnTo>
                  <a:lnTo>
                    <a:pt x="69100" y="212699"/>
                  </a:lnTo>
                  <a:lnTo>
                    <a:pt x="42230" y="218138"/>
                  </a:lnTo>
                  <a:lnTo>
                    <a:pt x="20262" y="232962"/>
                  </a:lnTo>
                  <a:lnTo>
                    <a:pt x="5439" y="254929"/>
                  </a:lnTo>
                  <a:lnTo>
                    <a:pt x="0" y="281800"/>
                  </a:lnTo>
                  <a:lnTo>
                    <a:pt x="0" y="548792"/>
                  </a:lnTo>
                  <a:lnTo>
                    <a:pt x="4705" y="599730"/>
                  </a:lnTo>
                  <a:lnTo>
                    <a:pt x="18938" y="647795"/>
                  </a:lnTo>
                  <a:lnTo>
                    <a:pt x="42244" y="691878"/>
                  </a:lnTo>
                  <a:lnTo>
                    <a:pt x="74167" y="730872"/>
                  </a:lnTo>
                  <a:lnTo>
                    <a:pt x="112157" y="762037"/>
                  </a:lnTo>
                  <a:lnTo>
                    <a:pt x="154995" y="784848"/>
                  </a:lnTo>
                  <a:lnTo>
                    <a:pt x="201603" y="798861"/>
                  </a:lnTo>
                  <a:lnTo>
                    <a:pt x="251485" y="803630"/>
                  </a:lnTo>
                  <a:lnTo>
                    <a:pt x="522135" y="804037"/>
                  </a:lnTo>
                  <a:lnTo>
                    <a:pt x="549035" y="798606"/>
                  </a:lnTo>
                  <a:lnTo>
                    <a:pt x="571023" y="783807"/>
                  </a:lnTo>
                  <a:lnTo>
                    <a:pt x="585868" y="761876"/>
                  </a:lnTo>
                  <a:lnTo>
                    <a:pt x="591337" y="735050"/>
                  </a:lnTo>
                  <a:lnTo>
                    <a:pt x="585942" y="708169"/>
                  </a:lnTo>
                  <a:lnTo>
                    <a:pt x="571155" y="686174"/>
                  </a:lnTo>
                  <a:lnTo>
                    <a:pt x="549212" y="671314"/>
                  </a:lnTo>
                  <a:lnTo>
                    <a:pt x="522350" y="665835"/>
                  </a:lnTo>
                  <a:lnTo>
                    <a:pt x="269443" y="665454"/>
                  </a:lnTo>
                  <a:lnTo>
                    <a:pt x="291033" y="629983"/>
                  </a:lnTo>
                  <a:lnTo>
                    <a:pt x="317147" y="589336"/>
                  </a:lnTo>
                  <a:lnTo>
                    <a:pt x="345048" y="550155"/>
                  </a:lnTo>
                  <a:lnTo>
                    <a:pt x="374663" y="512482"/>
                  </a:lnTo>
                  <a:lnTo>
                    <a:pt x="405917" y="476357"/>
                  </a:lnTo>
                  <a:lnTo>
                    <a:pt x="438738" y="441823"/>
                  </a:lnTo>
                  <a:lnTo>
                    <a:pt x="473050" y="408921"/>
                  </a:lnTo>
                  <a:lnTo>
                    <a:pt x="508782" y="377691"/>
                  </a:lnTo>
                  <a:lnTo>
                    <a:pt x="545859" y="348177"/>
                  </a:lnTo>
                  <a:lnTo>
                    <a:pt x="584208" y="320418"/>
                  </a:lnTo>
                  <a:lnTo>
                    <a:pt x="623754" y="294457"/>
                  </a:lnTo>
                  <a:lnTo>
                    <a:pt x="664425" y="270335"/>
                  </a:lnTo>
                  <a:lnTo>
                    <a:pt x="706147" y="248093"/>
                  </a:lnTo>
                  <a:lnTo>
                    <a:pt x="748846" y="227773"/>
                  </a:lnTo>
                  <a:lnTo>
                    <a:pt x="792448" y="209415"/>
                  </a:lnTo>
                  <a:lnTo>
                    <a:pt x="836880" y="193063"/>
                  </a:lnTo>
                  <a:lnTo>
                    <a:pt x="882069" y="178756"/>
                  </a:lnTo>
                  <a:lnTo>
                    <a:pt x="927940" y="166537"/>
                  </a:lnTo>
                  <a:lnTo>
                    <a:pt x="974420" y="156446"/>
                  </a:lnTo>
                  <a:lnTo>
                    <a:pt x="1021435" y="148526"/>
                  </a:lnTo>
                  <a:lnTo>
                    <a:pt x="1068913" y="142817"/>
                  </a:lnTo>
                  <a:lnTo>
                    <a:pt x="1116778" y="139362"/>
                  </a:lnTo>
                  <a:lnTo>
                    <a:pt x="1164958" y="138201"/>
                  </a:lnTo>
                  <a:lnTo>
                    <a:pt x="1212678" y="139313"/>
                  </a:lnTo>
                  <a:lnTo>
                    <a:pt x="1259842" y="142616"/>
                  </a:lnTo>
                  <a:lnTo>
                    <a:pt x="1306402" y="148062"/>
                  </a:lnTo>
                  <a:lnTo>
                    <a:pt x="1352308" y="155600"/>
                  </a:lnTo>
                  <a:lnTo>
                    <a:pt x="1397511" y="165181"/>
                  </a:lnTo>
                  <a:lnTo>
                    <a:pt x="1441961" y="176756"/>
                  </a:lnTo>
                  <a:lnTo>
                    <a:pt x="1485611" y="190276"/>
                  </a:lnTo>
                  <a:lnTo>
                    <a:pt x="1528409" y="205691"/>
                  </a:lnTo>
                  <a:lnTo>
                    <a:pt x="1570307" y="222952"/>
                  </a:lnTo>
                  <a:lnTo>
                    <a:pt x="1611257" y="242009"/>
                  </a:lnTo>
                  <a:lnTo>
                    <a:pt x="1651207" y="262814"/>
                  </a:lnTo>
                  <a:lnTo>
                    <a:pt x="1690110" y="285316"/>
                  </a:lnTo>
                  <a:lnTo>
                    <a:pt x="1727916" y="309467"/>
                  </a:lnTo>
                  <a:lnTo>
                    <a:pt x="1764576" y="335217"/>
                  </a:lnTo>
                  <a:lnTo>
                    <a:pt x="1800041" y="362516"/>
                  </a:lnTo>
                  <a:lnTo>
                    <a:pt x="1834261" y="391317"/>
                  </a:lnTo>
                  <a:lnTo>
                    <a:pt x="1867187" y="421568"/>
                  </a:lnTo>
                  <a:lnTo>
                    <a:pt x="1898770" y="453221"/>
                  </a:lnTo>
                  <a:lnTo>
                    <a:pt x="1928960" y="486227"/>
                  </a:lnTo>
                  <a:lnTo>
                    <a:pt x="1957709" y="520535"/>
                  </a:lnTo>
                  <a:lnTo>
                    <a:pt x="1984967" y="556097"/>
                  </a:lnTo>
                  <a:lnTo>
                    <a:pt x="2010685" y="592864"/>
                  </a:lnTo>
                  <a:lnTo>
                    <a:pt x="2034814" y="630785"/>
                  </a:lnTo>
                  <a:lnTo>
                    <a:pt x="2057304" y="669813"/>
                  </a:lnTo>
                  <a:lnTo>
                    <a:pt x="2078106" y="709896"/>
                  </a:lnTo>
                  <a:lnTo>
                    <a:pt x="2097171" y="750987"/>
                  </a:lnTo>
                  <a:lnTo>
                    <a:pt x="2114450" y="793035"/>
                  </a:lnTo>
                  <a:lnTo>
                    <a:pt x="2129894" y="835991"/>
                  </a:lnTo>
                  <a:lnTo>
                    <a:pt x="2143453" y="879807"/>
                  </a:lnTo>
                  <a:lnTo>
                    <a:pt x="2155078" y="924432"/>
                  </a:lnTo>
                  <a:lnTo>
                    <a:pt x="2164719" y="969817"/>
                  </a:lnTo>
                  <a:lnTo>
                    <a:pt x="2172329" y="1015913"/>
                  </a:lnTo>
                  <a:lnTo>
                    <a:pt x="2177856" y="1062670"/>
                  </a:lnTo>
                  <a:lnTo>
                    <a:pt x="2181253" y="1110040"/>
                  </a:lnTo>
                  <a:lnTo>
                    <a:pt x="2182469" y="1157973"/>
                  </a:lnTo>
                  <a:lnTo>
                    <a:pt x="2181212" y="1206590"/>
                  </a:lnTo>
                  <a:lnTo>
                    <a:pt x="2177683" y="1254902"/>
                  </a:lnTo>
                  <a:lnTo>
                    <a:pt x="2171904" y="1302839"/>
                  </a:lnTo>
                  <a:lnTo>
                    <a:pt x="2163895" y="1350330"/>
                  </a:lnTo>
                  <a:lnTo>
                    <a:pt x="2153676" y="1397304"/>
                  </a:lnTo>
                  <a:lnTo>
                    <a:pt x="2141269" y="1443689"/>
                  </a:lnTo>
                  <a:lnTo>
                    <a:pt x="2126694" y="1489417"/>
                  </a:lnTo>
                  <a:lnTo>
                    <a:pt x="2109972" y="1534415"/>
                  </a:lnTo>
                  <a:lnTo>
                    <a:pt x="2091124" y="1578613"/>
                  </a:lnTo>
                  <a:lnTo>
                    <a:pt x="2070170" y="1621940"/>
                  </a:lnTo>
                  <a:lnTo>
                    <a:pt x="2047132" y="1664325"/>
                  </a:lnTo>
                  <a:lnTo>
                    <a:pt x="2022030" y="1705698"/>
                  </a:lnTo>
                  <a:lnTo>
                    <a:pt x="2015827" y="1717862"/>
                  </a:lnTo>
                  <a:lnTo>
                    <a:pt x="2012746" y="1757768"/>
                  </a:lnTo>
                  <a:lnTo>
                    <a:pt x="2032281" y="1792708"/>
                  </a:lnTo>
                  <a:lnTo>
                    <a:pt x="2070378" y="1811358"/>
                  </a:lnTo>
                  <a:lnTo>
                    <a:pt x="2080158" y="1812061"/>
                  </a:lnTo>
                  <a:lnTo>
                    <a:pt x="2097485" y="1809886"/>
                  </a:lnTo>
                  <a:lnTo>
                    <a:pt x="2138464" y="1780184"/>
                  </a:lnTo>
                  <a:lnTo>
                    <a:pt x="2164784" y="1736973"/>
                  </a:lnTo>
                  <a:lnTo>
                    <a:pt x="2189123" y="1692783"/>
                  </a:lnTo>
                  <a:lnTo>
                    <a:pt x="2211459" y="1647680"/>
                  </a:lnTo>
                  <a:lnTo>
                    <a:pt x="2231776" y="1601724"/>
                  </a:lnTo>
                  <a:lnTo>
                    <a:pt x="2250054" y="1554981"/>
                  </a:lnTo>
                  <a:lnTo>
                    <a:pt x="2266275" y="1507512"/>
                  </a:lnTo>
                  <a:lnTo>
                    <a:pt x="2280419" y="1459382"/>
                  </a:lnTo>
                  <a:lnTo>
                    <a:pt x="2292469" y="1410654"/>
                  </a:lnTo>
                  <a:lnTo>
                    <a:pt x="2302406" y="1361390"/>
                  </a:lnTo>
                  <a:lnTo>
                    <a:pt x="2310210" y="1311654"/>
                  </a:lnTo>
                  <a:lnTo>
                    <a:pt x="2315864" y="1261509"/>
                  </a:lnTo>
                  <a:lnTo>
                    <a:pt x="2319349" y="1211019"/>
                  </a:lnTo>
                  <a:lnTo>
                    <a:pt x="2320671" y="1155712"/>
                  </a:lnTo>
                  <a:lnTo>
                    <a:pt x="2319375" y="1104501"/>
                  </a:lnTo>
                  <a:lnTo>
                    <a:pt x="2315906" y="1053691"/>
                  </a:lnTo>
                  <a:lnTo>
                    <a:pt x="2310285" y="1003336"/>
                  </a:lnTo>
                  <a:lnTo>
                    <a:pt x="2302537" y="953491"/>
                  </a:lnTo>
                  <a:lnTo>
                    <a:pt x="2292682" y="904212"/>
                  </a:lnTo>
                  <a:lnTo>
                    <a:pt x="2280745" y="855552"/>
                  </a:lnTo>
                  <a:lnTo>
                    <a:pt x="2266747" y="807568"/>
                  </a:lnTo>
                  <a:lnTo>
                    <a:pt x="2250712" y="760314"/>
                  </a:lnTo>
                  <a:lnTo>
                    <a:pt x="2232661" y="713844"/>
                  </a:lnTo>
                  <a:lnTo>
                    <a:pt x="2212618" y="668215"/>
                  </a:lnTo>
                  <a:lnTo>
                    <a:pt x="2190606" y="623480"/>
                  </a:lnTo>
                  <a:lnTo>
                    <a:pt x="2166646" y="579695"/>
                  </a:lnTo>
                  <a:lnTo>
                    <a:pt x="2140762" y="536914"/>
                  </a:lnTo>
                  <a:lnTo>
                    <a:pt x="2112976" y="495193"/>
                  </a:lnTo>
                  <a:lnTo>
                    <a:pt x="2083311" y="454587"/>
                  </a:lnTo>
                  <a:lnTo>
                    <a:pt x="2051790" y="415150"/>
                  </a:lnTo>
                  <a:lnTo>
                    <a:pt x="2018435" y="376937"/>
                  </a:lnTo>
                  <a:lnTo>
                    <a:pt x="1983270" y="340004"/>
                  </a:lnTo>
                  <a:lnTo>
                    <a:pt x="1946276" y="304378"/>
                  </a:lnTo>
                  <a:lnTo>
                    <a:pt x="1907992" y="270598"/>
                  </a:lnTo>
                  <a:lnTo>
                    <a:pt x="1868473" y="238689"/>
                  </a:lnTo>
                  <a:lnTo>
                    <a:pt x="1827775" y="208672"/>
                  </a:lnTo>
                  <a:lnTo>
                    <a:pt x="1785952" y="180571"/>
                  </a:lnTo>
                  <a:lnTo>
                    <a:pt x="1743059" y="154409"/>
                  </a:lnTo>
                  <a:lnTo>
                    <a:pt x="1699152" y="130208"/>
                  </a:lnTo>
                  <a:lnTo>
                    <a:pt x="1654285" y="107991"/>
                  </a:lnTo>
                  <a:lnTo>
                    <a:pt x="1608513" y="87782"/>
                  </a:lnTo>
                  <a:lnTo>
                    <a:pt x="1561892" y="69603"/>
                  </a:lnTo>
                  <a:lnTo>
                    <a:pt x="1514477" y="53476"/>
                  </a:lnTo>
                  <a:lnTo>
                    <a:pt x="1466323" y="39426"/>
                  </a:lnTo>
                  <a:lnTo>
                    <a:pt x="1417485" y="27474"/>
                  </a:lnTo>
                  <a:lnTo>
                    <a:pt x="1368017" y="17644"/>
                  </a:lnTo>
                  <a:lnTo>
                    <a:pt x="1317976" y="9959"/>
                  </a:lnTo>
                  <a:lnTo>
                    <a:pt x="1267415" y="4441"/>
                  </a:lnTo>
                  <a:lnTo>
                    <a:pt x="1216391" y="1114"/>
                  </a:lnTo>
                  <a:lnTo>
                    <a:pt x="1164958" y="0"/>
                  </a:lnTo>
                  <a:close/>
                </a:path>
              </a:pathLst>
            </a:custGeom>
            <a:solidFill>
              <a:srgbClr val="000000"/>
            </a:solidFill>
          </p:spPr>
          <p:txBody>
            <a:bodyPr wrap="square" lIns="0" tIns="0" rIns="0" bIns="0" rtlCol="0"/>
            <a:lstStyle/>
            <a:p>
              <a:endParaRPr>
                <a:latin typeface="Grammarsaurus" pitchFamily="2" charset="0"/>
              </a:endParaRPr>
            </a:p>
          </p:txBody>
        </p:sp>
        <p:pic>
          <p:nvPicPr>
            <p:cNvPr id="13" name="object 13"/>
            <p:cNvPicPr/>
            <p:nvPr/>
          </p:nvPicPr>
          <p:blipFill>
            <a:blip r:embed="rId5" cstate="print"/>
            <a:stretch>
              <a:fillRect/>
            </a:stretch>
          </p:blipFill>
          <p:spPr>
            <a:xfrm>
              <a:off x="4995523" y="3733005"/>
              <a:ext cx="170927" cy="217004"/>
            </a:xfrm>
            <a:prstGeom prst="rect">
              <a:avLst/>
            </a:prstGeom>
          </p:spPr>
        </p:pic>
        <p:sp>
          <p:nvSpPr>
            <p:cNvPr id="14" name="object 14"/>
            <p:cNvSpPr/>
            <p:nvPr/>
          </p:nvSpPr>
          <p:spPr>
            <a:xfrm>
              <a:off x="5561018" y="2853867"/>
              <a:ext cx="1062990" cy="1118870"/>
            </a:xfrm>
            <a:custGeom>
              <a:avLst/>
              <a:gdLst/>
              <a:ahLst/>
              <a:cxnLst/>
              <a:rect l="l" t="t" r="r" b="b"/>
              <a:pathLst>
                <a:path w="1062990" h="1118870">
                  <a:moveTo>
                    <a:pt x="531489" y="0"/>
                  </a:moveTo>
                  <a:lnTo>
                    <a:pt x="483078" y="3563"/>
                  </a:lnTo>
                  <a:lnTo>
                    <a:pt x="436851" y="13913"/>
                  </a:lnTo>
                  <a:lnTo>
                    <a:pt x="393319" y="30537"/>
                  </a:lnTo>
                  <a:lnTo>
                    <a:pt x="352994" y="52924"/>
                  </a:lnTo>
                  <a:lnTo>
                    <a:pt x="316386" y="80563"/>
                  </a:lnTo>
                  <a:lnTo>
                    <a:pt x="284008" y="112943"/>
                  </a:lnTo>
                  <a:lnTo>
                    <a:pt x="256370" y="149551"/>
                  </a:lnTo>
                  <a:lnTo>
                    <a:pt x="233983" y="189876"/>
                  </a:lnTo>
                  <a:lnTo>
                    <a:pt x="217360" y="233407"/>
                  </a:lnTo>
                  <a:lnTo>
                    <a:pt x="207011" y="279632"/>
                  </a:lnTo>
                  <a:lnTo>
                    <a:pt x="203448" y="328041"/>
                  </a:lnTo>
                  <a:lnTo>
                    <a:pt x="206859" y="375088"/>
                  </a:lnTo>
                  <a:lnTo>
                    <a:pt x="216919" y="420835"/>
                  </a:lnTo>
                  <a:lnTo>
                    <a:pt x="233374" y="464604"/>
                  </a:lnTo>
                  <a:lnTo>
                    <a:pt x="255973" y="505726"/>
                  </a:lnTo>
                  <a:lnTo>
                    <a:pt x="284461" y="543521"/>
                  </a:lnTo>
                  <a:lnTo>
                    <a:pt x="303944" y="565873"/>
                  </a:lnTo>
                  <a:lnTo>
                    <a:pt x="277680" y="579615"/>
                  </a:lnTo>
                  <a:lnTo>
                    <a:pt x="231083" y="606980"/>
                  </a:lnTo>
                  <a:lnTo>
                    <a:pt x="188016" y="638492"/>
                  </a:lnTo>
                  <a:lnTo>
                    <a:pt x="149365" y="673210"/>
                  </a:lnTo>
                  <a:lnTo>
                    <a:pt x="114436" y="711309"/>
                  </a:lnTo>
                  <a:lnTo>
                    <a:pt x="83450" y="752442"/>
                  </a:lnTo>
                  <a:lnTo>
                    <a:pt x="56620" y="796265"/>
                  </a:lnTo>
                  <a:lnTo>
                    <a:pt x="34155" y="842430"/>
                  </a:lnTo>
                  <a:lnTo>
                    <a:pt x="16267" y="890594"/>
                  </a:lnTo>
                  <a:lnTo>
                    <a:pt x="3168" y="940409"/>
                  </a:lnTo>
                  <a:lnTo>
                    <a:pt x="0" y="973212"/>
                  </a:lnTo>
                  <a:lnTo>
                    <a:pt x="4087" y="1005408"/>
                  </a:lnTo>
                  <a:lnTo>
                    <a:pt x="32989" y="1063663"/>
                  </a:lnTo>
                  <a:lnTo>
                    <a:pt x="84347" y="1104122"/>
                  </a:lnTo>
                  <a:lnTo>
                    <a:pt x="148279" y="1118463"/>
                  </a:lnTo>
                  <a:lnTo>
                    <a:pt x="914686" y="1118463"/>
                  </a:lnTo>
                  <a:lnTo>
                    <a:pt x="978621" y="1104122"/>
                  </a:lnTo>
                  <a:lnTo>
                    <a:pt x="1029964" y="1063663"/>
                  </a:lnTo>
                  <a:lnTo>
                    <a:pt x="1058869" y="1005408"/>
                  </a:lnTo>
                  <a:lnTo>
                    <a:pt x="1062057" y="980262"/>
                  </a:lnTo>
                  <a:lnTo>
                    <a:pt x="134995" y="980262"/>
                  </a:lnTo>
                  <a:lnTo>
                    <a:pt x="142640" y="950988"/>
                  </a:lnTo>
                  <a:lnTo>
                    <a:pt x="157727" y="904983"/>
                  </a:lnTo>
                  <a:lnTo>
                    <a:pt x="178029" y="861886"/>
                  </a:lnTo>
                  <a:lnTo>
                    <a:pt x="203138" y="822006"/>
                  </a:lnTo>
                  <a:lnTo>
                    <a:pt x="232648" y="785654"/>
                  </a:lnTo>
                  <a:lnTo>
                    <a:pt x="266154" y="753142"/>
                  </a:lnTo>
                  <a:lnTo>
                    <a:pt x="303250" y="724779"/>
                  </a:lnTo>
                  <a:lnTo>
                    <a:pt x="343527" y="700876"/>
                  </a:lnTo>
                  <a:lnTo>
                    <a:pt x="386582" y="681744"/>
                  </a:lnTo>
                  <a:lnTo>
                    <a:pt x="432006" y="667694"/>
                  </a:lnTo>
                  <a:lnTo>
                    <a:pt x="479394" y="659036"/>
                  </a:lnTo>
                  <a:lnTo>
                    <a:pt x="528339" y="656082"/>
                  </a:lnTo>
                  <a:lnTo>
                    <a:pt x="894517" y="656082"/>
                  </a:lnTo>
                  <a:lnTo>
                    <a:pt x="874935" y="638492"/>
                  </a:lnTo>
                  <a:lnTo>
                    <a:pt x="831865" y="606980"/>
                  </a:lnTo>
                  <a:lnTo>
                    <a:pt x="785273" y="579615"/>
                  </a:lnTo>
                  <a:lnTo>
                    <a:pt x="758959" y="565873"/>
                  </a:lnTo>
                  <a:lnTo>
                    <a:pt x="778468" y="543521"/>
                  </a:lnTo>
                  <a:lnTo>
                    <a:pt x="797815" y="517867"/>
                  </a:lnTo>
                  <a:lnTo>
                    <a:pt x="531489" y="517867"/>
                  </a:lnTo>
                  <a:lnTo>
                    <a:pt x="481078" y="511075"/>
                  </a:lnTo>
                  <a:lnTo>
                    <a:pt x="435744" y="491914"/>
                  </a:lnTo>
                  <a:lnTo>
                    <a:pt x="397312" y="462206"/>
                  </a:lnTo>
                  <a:lnTo>
                    <a:pt x="367604" y="423776"/>
                  </a:lnTo>
                  <a:lnTo>
                    <a:pt x="348442" y="378447"/>
                  </a:lnTo>
                  <a:lnTo>
                    <a:pt x="341649" y="328041"/>
                  </a:lnTo>
                  <a:lnTo>
                    <a:pt x="348442" y="277633"/>
                  </a:lnTo>
                  <a:lnTo>
                    <a:pt x="367604" y="232301"/>
                  </a:lnTo>
                  <a:lnTo>
                    <a:pt x="397312" y="193868"/>
                  </a:lnTo>
                  <a:lnTo>
                    <a:pt x="435744" y="164158"/>
                  </a:lnTo>
                  <a:lnTo>
                    <a:pt x="481078" y="144994"/>
                  </a:lnTo>
                  <a:lnTo>
                    <a:pt x="531489" y="138201"/>
                  </a:lnTo>
                  <a:lnTo>
                    <a:pt x="798028" y="138201"/>
                  </a:lnTo>
                  <a:lnTo>
                    <a:pt x="778959" y="112943"/>
                  </a:lnTo>
                  <a:lnTo>
                    <a:pt x="746581" y="80563"/>
                  </a:lnTo>
                  <a:lnTo>
                    <a:pt x="709975" y="52924"/>
                  </a:lnTo>
                  <a:lnTo>
                    <a:pt x="669651" y="30537"/>
                  </a:lnTo>
                  <a:lnTo>
                    <a:pt x="626121" y="13913"/>
                  </a:lnTo>
                  <a:lnTo>
                    <a:pt x="579897" y="3563"/>
                  </a:lnTo>
                  <a:lnTo>
                    <a:pt x="531489" y="0"/>
                  </a:lnTo>
                  <a:close/>
                </a:path>
                <a:path w="1062990" h="1118870">
                  <a:moveTo>
                    <a:pt x="894517" y="656082"/>
                  </a:moveTo>
                  <a:lnTo>
                    <a:pt x="534626" y="656082"/>
                  </a:lnTo>
                  <a:lnTo>
                    <a:pt x="583568" y="659036"/>
                  </a:lnTo>
                  <a:lnTo>
                    <a:pt x="630954" y="667694"/>
                  </a:lnTo>
                  <a:lnTo>
                    <a:pt x="676376" y="681744"/>
                  </a:lnTo>
                  <a:lnTo>
                    <a:pt x="719429" y="700876"/>
                  </a:lnTo>
                  <a:lnTo>
                    <a:pt x="759706" y="724779"/>
                  </a:lnTo>
                  <a:lnTo>
                    <a:pt x="796801" y="753142"/>
                  </a:lnTo>
                  <a:lnTo>
                    <a:pt x="830308" y="785654"/>
                  </a:lnTo>
                  <a:lnTo>
                    <a:pt x="859820" y="822006"/>
                  </a:lnTo>
                  <a:lnTo>
                    <a:pt x="884931" y="861886"/>
                  </a:lnTo>
                  <a:lnTo>
                    <a:pt x="905235" y="904983"/>
                  </a:lnTo>
                  <a:lnTo>
                    <a:pt x="920325" y="950988"/>
                  </a:lnTo>
                  <a:lnTo>
                    <a:pt x="927958" y="980262"/>
                  </a:lnTo>
                  <a:lnTo>
                    <a:pt x="1062057" y="980262"/>
                  </a:lnTo>
                  <a:lnTo>
                    <a:pt x="1059771" y="940409"/>
                  </a:lnTo>
                  <a:lnTo>
                    <a:pt x="1046671" y="890594"/>
                  </a:lnTo>
                  <a:lnTo>
                    <a:pt x="1028783" y="842430"/>
                  </a:lnTo>
                  <a:lnTo>
                    <a:pt x="1006319" y="796265"/>
                  </a:lnTo>
                  <a:lnTo>
                    <a:pt x="979491" y="752442"/>
                  </a:lnTo>
                  <a:lnTo>
                    <a:pt x="948509" y="711309"/>
                  </a:lnTo>
                  <a:lnTo>
                    <a:pt x="913587" y="673210"/>
                  </a:lnTo>
                  <a:lnTo>
                    <a:pt x="894517" y="656082"/>
                  </a:lnTo>
                  <a:close/>
                </a:path>
                <a:path w="1062990" h="1118870">
                  <a:moveTo>
                    <a:pt x="798028" y="138201"/>
                  </a:moveTo>
                  <a:lnTo>
                    <a:pt x="531489" y="138201"/>
                  </a:lnTo>
                  <a:lnTo>
                    <a:pt x="581895" y="144994"/>
                  </a:lnTo>
                  <a:lnTo>
                    <a:pt x="627225" y="164158"/>
                  </a:lnTo>
                  <a:lnTo>
                    <a:pt x="665655" y="193868"/>
                  </a:lnTo>
                  <a:lnTo>
                    <a:pt x="695362" y="232301"/>
                  </a:lnTo>
                  <a:lnTo>
                    <a:pt x="714524" y="277633"/>
                  </a:lnTo>
                  <a:lnTo>
                    <a:pt x="721316" y="328041"/>
                  </a:lnTo>
                  <a:lnTo>
                    <a:pt x="714524" y="378447"/>
                  </a:lnTo>
                  <a:lnTo>
                    <a:pt x="695362" y="423776"/>
                  </a:lnTo>
                  <a:lnTo>
                    <a:pt x="665655" y="462206"/>
                  </a:lnTo>
                  <a:lnTo>
                    <a:pt x="627225" y="491914"/>
                  </a:lnTo>
                  <a:lnTo>
                    <a:pt x="581895" y="511075"/>
                  </a:lnTo>
                  <a:lnTo>
                    <a:pt x="531489" y="517867"/>
                  </a:lnTo>
                  <a:lnTo>
                    <a:pt x="797815" y="517867"/>
                  </a:lnTo>
                  <a:lnTo>
                    <a:pt x="829581" y="464604"/>
                  </a:lnTo>
                  <a:lnTo>
                    <a:pt x="846043" y="420835"/>
                  </a:lnTo>
                  <a:lnTo>
                    <a:pt x="856106" y="375088"/>
                  </a:lnTo>
                  <a:lnTo>
                    <a:pt x="859517" y="328041"/>
                  </a:lnTo>
                  <a:lnTo>
                    <a:pt x="855954" y="279632"/>
                  </a:lnTo>
                  <a:lnTo>
                    <a:pt x="845605" y="233407"/>
                  </a:lnTo>
                  <a:lnTo>
                    <a:pt x="828982" y="189876"/>
                  </a:lnTo>
                  <a:lnTo>
                    <a:pt x="806596" y="149551"/>
                  </a:lnTo>
                  <a:lnTo>
                    <a:pt x="798028" y="138201"/>
                  </a:lnTo>
                  <a:close/>
                </a:path>
              </a:pathLst>
            </a:custGeom>
            <a:solidFill>
              <a:srgbClr val="000000"/>
            </a:solidFill>
          </p:spPr>
          <p:txBody>
            <a:bodyPr wrap="square" lIns="0" tIns="0" rIns="0" bIns="0" rtlCol="0"/>
            <a:lstStyle/>
            <a:p>
              <a:endParaRPr>
                <a:latin typeface="Grammarsaurus" pitchFamily="2" charset="0"/>
              </a:endParaRPr>
            </a:p>
          </p:txBody>
        </p:sp>
        <p:sp>
          <p:nvSpPr>
            <p:cNvPr id="15" name="object 15"/>
            <p:cNvSpPr/>
            <p:nvPr/>
          </p:nvSpPr>
          <p:spPr>
            <a:xfrm>
              <a:off x="4353814" y="523379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endParaRPr>
                <a:latin typeface="Grammarsaurus" pitchFamily="2" charset="0"/>
              </a:endParaRPr>
            </a:p>
          </p:txBody>
        </p:sp>
        <p:sp>
          <p:nvSpPr>
            <p:cNvPr id="16" name="object 16"/>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endParaRPr>
                <a:latin typeface="Grammarsaurus" pitchFamily="2" charset="0"/>
              </a:endParaRPr>
            </a:p>
          </p:txBody>
        </p:sp>
        <p:sp>
          <p:nvSpPr>
            <p:cNvPr id="17" name="object 17"/>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endParaRPr>
                <a:latin typeface="Grammarsaurus" pitchFamily="2" charset="0"/>
              </a:endParaRPr>
            </a:p>
          </p:txBody>
        </p:sp>
      </p:grpSp>
      <p:sp>
        <p:nvSpPr>
          <p:cNvPr id="18" name="object 18"/>
          <p:cNvSpPr txBox="1"/>
          <p:nvPr/>
        </p:nvSpPr>
        <p:spPr>
          <a:xfrm>
            <a:off x="7668911" y="5599558"/>
            <a:ext cx="63500" cy="58991"/>
          </a:xfrm>
          <a:prstGeom prst="rect">
            <a:avLst/>
          </a:prstGeom>
        </p:spPr>
        <p:txBody>
          <a:bodyPr vert="horz" wrap="square" lIns="0" tIns="12700" rIns="0" bIns="0" rtlCol="0">
            <a:spAutoFit/>
          </a:bodyPr>
          <a:lstStyle/>
          <a:p>
            <a:pPr marL="12700">
              <a:lnSpc>
                <a:spcPct val="100000"/>
              </a:lnSpc>
              <a:spcBef>
                <a:spcPts val="100"/>
              </a:spcBef>
            </a:pPr>
            <a:r>
              <a:rPr sz="150" b="1" dirty="0">
                <a:solidFill>
                  <a:srgbClr val="FFFFFF"/>
                </a:solidFill>
                <a:latin typeface="Grammarsaurus" pitchFamily="2" charset="0"/>
                <a:cs typeface="Arial"/>
              </a:rPr>
              <a:t>wiitthh</a:t>
            </a:r>
            <a:endParaRPr sz="150">
              <a:latin typeface="Grammarsaurus" pitchFamily="2" charset="0"/>
              <a:cs typeface="Arial"/>
            </a:endParaRPr>
          </a:p>
        </p:txBody>
      </p:sp>
      <p:sp>
        <p:nvSpPr>
          <p:cNvPr id="21" name="object 14">
            <a:extLst>
              <a:ext uri="{FF2B5EF4-FFF2-40B4-BE49-F238E27FC236}">
                <a16:creationId xmlns:a16="http://schemas.microsoft.com/office/drawing/2014/main" id="{C8C97337-663A-DAB9-84F9-0B6775BF6809}"/>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a:lnSpc>
                <a:spcPct val="128800"/>
              </a:lnSpc>
              <a:spcBef>
                <a:spcPts val="95"/>
              </a:spcBef>
            </a:pPr>
            <a:r>
              <a:rPr sz="900" dirty="0">
                <a:latin typeface="Grammarsaurus" pitchFamily="2" charset="0"/>
                <a:cs typeface="Arial MT"/>
              </a:rPr>
              <a:t>Latin Greek</a:t>
            </a:r>
          </a:p>
          <a:p>
            <a:pPr marL="12700">
              <a:lnSpc>
                <a:spcPct val="100000"/>
              </a:lnSpc>
              <a:spcBef>
                <a:spcPts val="310"/>
              </a:spcBef>
            </a:pPr>
            <a:r>
              <a:rPr sz="900" dirty="0">
                <a:latin typeface="Grammarsaurus" pitchFamily="2" charset="0"/>
                <a:cs typeface="Arial MT"/>
              </a:rPr>
              <a:t>Old English</a:t>
            </a:r>
          </a:p>
        </p:txBody>
      </p:sp>
      <p:sp>
        <p:nvSpPr>
          <p:cNvPr id="22" name="object 6">
            <a:extLst>
              <a:ext uri="{FF2B5EF4-FFF2-40B4-BE49-F238E27FC236}">
                <a16:creationId xmlns:a16="http://schemas.microsoft.com/office/drawing/2014/main" id="{5246E6ED-9009-5DF9-F4CD-E5720E5B51BF}"/>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1163824" y="234754"/>
            <a:ext cx="784225" cy="784225"/>
            <a:chOff x="11163824" y="234754"/>
            <a:chExt cx="784225" cy="784225"/>
          </a:xfrm>
        </p:grpSpPr>
        <p:sp>
          <p:nvSpPr>
            <p:cNvPr id="3" name="object 3"/>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endParaRPr>
                <a:latin typeface="Grammarsaurus" pitchFamily="2" charset="0"/>
              </a:endParaRPr>
            </a:p>
          </p:txBody>
        </p:sp>
        <p:pic>
          <p:nvPicPr>
            <p:cNvPr id="4" name="object 4"/>
            <p:cNvPicPr/>
            <p:nvPr/>
          </p:nvPicPr>
          <p:blipFill>
            <a:blip r:embed="rId2" cstate="print"/>
            <a:stretch>
              <a:fillRect/>
            </a:stretch>
          </p:blipFill>
          <p:spPr>
            <a:xfrm>
              <a:off x="11392001" y="464458"/>
              <a:ext cx="137820" cy="137820"/>
            </a:xfrm>
            <a:prstGeom prst="rect">
              <a:avLst/>
            </a:prstGeom>
          </p:spPr>
        </p:pic>
      </p:grpSp>
      <p:grpSp>
        <p:nvGrpSpPr>
          <p:cNvPr id="5" name="object 5"/>
          <p:cNvGrpSpPr/>
          <p:nvPr/>
        </p:nvGrpSpPr>
        <p:grpSpPr>
          <a:xfrm>
            <a:off x="4108119" y="331470"/>
            <a:ext cx="3975735" cy="5623560"/>
            <a:chOff x="4108119" y="331470"/>
            <a:chExt cx="3975735" cy="5623560"/>
          </a:xfrm>
        </p:grpSpPr>
        <p:sp>
          <p:nvSpPr>
            <p:cNvPr id="6" name="object 6"/>
            <p:cNvSpPr/>
            <p:nvPr/>
          </p:nvSpPr>
          <p:spPr>
            <a:xfrm>
              <a:off x="4108119" y="464820"/>
              <a:ext cx="3842385" cy="5355590"/>
            </a:xfrm>
            <a:custGeom>
              <a:avLst/>
              <a:gdLst/>
              <a:ahLst/>
              <a:cxnLst/>
              <a:rect l="l" t="t" r="r" b="b"/>
              <a:pathLst>
                <a:path w="3842384" h="5355590">
                  <a:moveTo>
                    <a:pt x="0" y="5355590"/>
                  </a:moveTo>
                  <a:lnTo>
                    <a:pt x="3842105" y="5355590"/>
                  </a:lnTo>
                  <a:lnTo>
                    <a:pt x="3842105" y="0"/>
                  </a:lnTo>
                  <a:lnTo>
                    <a:pt x="0" y="0"/>
                  </a:lnTo>
                  <a:lnTo>
                    <a:pt x="0" y="5355590"/>
                  </a:lnTo>
                  <a:close/>
                </a:path>
              </a:pathLst>
            </a:custGeom>
            <a:solidFill>
              <a:srgbClr val="FFFFFF"/>
            </a:solidFill>
          </p:spPr>
          <p:txBody>
            <a:bodyPr wrap="square" lIns="0" tIns="0" rIns="0" bIns="0" rtlCol="0"/>
            <a:lstStyle/>
            <a:p>
              <a:endParaRPr>
                <a:latin typeface="Grammarsaurus" pitchFamily="2" charset="0"/>
              </a:endParaRPr>
            </a:p>
          </p:txBody>
        </p:sp>
        <p:sp>
          <p:nvSpPr>
            <p:cNvPr id="7" name="object 7"/>
            <p:cNvSpPr/>
            <p:nvPr/>
          </p:nvSpPr>
          <p:spPr>
            <a:xfrm>
              <a:off x="4108119" y="331469"/>
              <a:ext cx="3975735" cy="5623560"/>
            </a:xfrm>
            <a:custGeom>
              <a:avLst/>
              <a:gdLst/>
              <a:ahLst/>
              <a:cxnLst/>
              <a:rect l="l" t="t" r="r" b="b"/>
              <a:pathLst>
                <a:path w="3975734" h="5623560">
                  <a:moveTo>
                    <a:pt x="2842323" y="654850"/>
                  </a:moveTo>
                  <a:lnTo>
                    <a:pt x="2837243" y="610743"/>
                  </a:lnTo>
                  <a:lnTo>
                    <a:pt x="2822778" y="570255"/>
                  </a:lnTo>
                  <a:lnTo>
                    <a:pt x="2800070" y="534530"/>
                  </a:lnTo>
                  <a:lnTo>
                    <a:pt x="2770289" y="504736"/>
                  </a:lnTo>
                  <a:lnTo>
                    <a:pt x="2734576" y="482028"/>
                  </a:lnTo>
                  <a:lnTo>
                    <a:pt x="2694089" y="467563"/>
                  </a:lnTo>
                  <a:lnTo>
                    <a:pt x="2649982" y="462483"/>
                  </a:lnTo>
                  <a:lnTo>
                    <a:pt x="1325714" y="462483"/>
                  </a:lnTo>
                  <a:lnTo>
                    <a:pt x="1281607" y="467563"/>
                  </a:lnTo>
                  <a:lnTo>
                    <a:pt x="1241120" y="482028"/>
                  </a:lnTo>
                  <a:lnTo>
                    <a:pt x="1205407" y="504736"/>
                  </a:lnTo>
                  <a:lnTo>
                    <a:pt x="1175613" y="534530"/>
                  </a:lnTo>
                  <a:lnTo>
                    <a:pt x="1152906" y="570255"/>
                  </a:lnTo>
                  <a:lnTo>
                    <a:pt x="1138440" y="610743"/>
                  </a:lnTo>
                  <a:lnTo>
                    <a:pt x="1133360" y="654850"/>
                  </a:lnTo>
                  <a:lnTo>
                    <a:pt x="1133360" y="1337945"/>
                  </a:lnTo>
                  <a:lnTo>
                    <a:pt x="1138440" y="1382039"/>
                  </a:lnTo>
                  <a:lnTo>
                    <a:pt x="1152906" y="1422527"/>
                  </a:lnTo>
                  <a:lnTo>
                    <a:pt x="1175613" y="1458252"/>
                  </a:lnTo>
                  <a:lnTo>
                    <a:pt x="1205407" y="1488033"/>
                  </a:lnTo>
                  <a:lnTo>
                    <a:pt x="1241120" y="1510741"/>
                  </a:lnTo>
                  <a:lnTo>
                    <a:pt x="1281607" y="1525219"/>
                  </a:lnTo>
                  <a:lnTo>
                    <a:pt x="1325714" y="1530299"/>
                  </a:lnTo>
                  <a:lnTo>
                    <a:pt x="2649982" y="1530299"/>
                  </a:lnTo>
                  <a:lnTo>
                    <a:pt x="2694089" y="1525219"/>
                  </a:lnTo>
                  <a:lnTo>
                    <a:pt x="2734576" y="1510741"/>
                  </a:lnTo>
                  <a:lnTo>
                    <a:pt x="2770289" y="1488033"/>
                  </a:lnTo>
                  <a:lnTo>
                    <a:pt x="2800070" y="1458252"/>
                  </a:lnTo>
                  <a:lnTo>
                    <a:pt x="2822778" y="1422527"/>
                  </a:lnTo>
                  <a:lnTo>
                    <a:pt x="2837243" y="1382039"/>
                  </a:lnTo>
                  <a:lnTo>
                    <a:pt x="2842323" y="1337945"/>
                  </a:lnTo>
                  <a:lnTo>
                    <a:pt x="2842323" y="654850"/>
                  </a:lnTo>
                  <a:close/>
                </a:path>
                <a:path w="3975734" h="5623560">
                  <a:moveTo>
                    <a:pt x="3975697" y="0"/>
                  </a:moveTo>
                  <a:lnTo>
                    <a:pt x="0" y="0"/>
                  </a:lnTo>
                  <a:lnTo>
                    <a:pt x="0" y="133350"/>
                  </a:lnTo>
                  <a:lnTo>
                    <a:pt x="0" y="5488940"/>
                  </a:lnTo>
                  <a:lnTo>
                    <a:pt x="0" y="5623560"/>
                  </a:lnTo>
                  <a:lnTo>
                    <a:pt x="3975697" y="5623560"/>
                  </a:lnTo>
                  <a:lnTo>
                    <a:pt x="3975697" y="5489372"/>
                  </a:lnTo>
                  <a:lnTo>
                    <a:pt x="3975697" y="5488940"/>
                  </a:lnTo>
                  <a:lnTo>
                    <a:pt x="3975697" y="133781"/>
                  </a:lnTo>
                  <a:lnTo>
                    <a:pt x="3842105" y="133769"/>
                  </a:lnTo>
                  <a:lnTo>
                    <a:pt x="3842105" y="5488940"/>
                  </a:lnTo>
                  <a:lnTo>
                    <a:pt x="133565" y="5488940"/>
                  </a:lnTo>
                  <a:lnTo>
                    <a:pt x="133565" y="133350"/>
                  </a:lnTo>
                  <a:lnTo>
                    <a:pt x="3975697" y="133350"/>
                  </a:lnTo>
                  <a:lnTo>
                    <a:pt x="3975697" y="0"/>
                  </a:lnTo>
                  <a:close/>
                </a:path>
              </a:pathLst>
            </a:custGeom>
            <a:solidFill>
              <a:srgbClr val="B87355"/>
            </a:solidFill>
          </p:spPr>
          <p:txBody>
            <a:bodyPr wrap="square" lIns="0" tIns="0" rIns="0" bIns="0" rtlCol="0"/>
            <a:lstStyle/>
            <a:p>
              <a:endParaRPr>
                <a:latin typeface="Grammarsaurus" pitchFamily="2" charset="0"/>
              </a:endParaRPr>
            </a:p>
          </p:txBody>
        </p:sp>
      </p:grpSp>
      <p:sp>
        <p:nvSpPr>
          <p:cNvPr id="8" name="object 8"/>
          <p:cNvSpPr txBox="1">
            <a:spLocks noGrp="1"/>
          </p:cNvSpPr>
          <p:nvPr>
            <p:ph type="title"/>
          </p:nvPr>
        </p:nvSpPr>
        <p:spPr>
          <a:xfrm>
            <a:off x="518576" y="377190"/>
            <a:ext cx="9706610" cy="1320800"/>
          </a:xfrm>
          <a:prstGeom prst="rect">
            <a:avLst/>
          </a:prstGeom>
        </p:spPr>
        <p:txBody>
          <a:bodyPr vert="horz" wrap="square" lIns="0" tIns="532863" rIns="0" bIns="0" rtlCol="0">
            <a:spAutoFit/>
          </a:bodyPr>
          <a:lstStyle/>
          <a:p>
            <a:pPr marL="4943475">
              <a:lnSpc>
                <a:spcPct val="100000"/>
              </a:lnSpc>
              <a:spcBef>
                <a:spcPts val="120"/>
              </a:spcBef>
            </a:pPr>
            <a:r>
              <a:rPr sz="4900" b="1" dirty="0">
                <a:solidFill>
                  <a:srgbClr val="FFFFFF"/>
                </a:solidFill>
                <a:latin typeface="Grammarsaurus" pitchFamily="2" charset="0"/>
                <a:cs typeface="Arial"/>
              </a:rPr>
              <a:t>-ion</a:t>
            </a:r>
            <a:endParaRPr sz="4900" dirty="0">
              <a:latin typeface="Grammarsaurus" pitchFamily="2" charset="0"/>
              <a:cs typeface="Arial"/>
            </a:endParaRPr>
          </a:p>
        </p:txBody>
      </p:sp>
      <p:pic>
        <p:nvPicPr>
          <p:cNvPr id="9" name="object 9"/>
          <p:cNvPicPr/>
          <p:nvPr/>
        </p:nvPicPr>
        <p:blipFill>
          <a:blip r:embed="rId3" cstate="print"/>
          <a:stretch>
            <a:fillRect/>
          </a:stretch>
        </p:blipFill>
        <p:spPr>
          <a:xfrm>
            <a:off x="5712878" y="5648129"/>
            <a:ext cx="96226" cy="95846"/>
          </a:xfrm>
          <a:prstGeom prst="rect">
            <a:avLst/>
          </a:prstGeom>
        </p:spPr>
      </p:pic>
      <p:sp>
        <p:nvSpPr>
          <p:cNvPr id="10" name="object 10"/>
          <p:cNvSpPr txBox="1"/>
          <p:nvPr/>
        </p:nvSpPr>
        <p:spPr>
          <a:xfrm>
            <a:off x="5512263" y="4660358"/>
            <a:ext cx="1487926" cy="575799"/>
          </a:xfrm>
          <a:prstGeom prst="rect">
            <a:avLst/>
          </a:prstGeom>
        </p:spPr>
        <p:txBody>
          <a:bodyPr vert="horz" wrap="square" lIns="0" tIns="13970" rIns="0" bIns="0" rtlCol="0">
            <a:spAutoFit/>
          </a:bodyPr>
          <a:lstStyle/>
          <a:p>
            <a:pPr marL="12700">
              <a:lnSpc>
                <a:spcPct val="100000"/>
              </a:lnSpc>
              <a:spcBef>
                <a:spcPts val="110"/>
              </a:spcBef>
            </a:pPr>
            <a:r>
              <a:rPr sz="3650" b="1" dirty="0">
                <a:latin typeface="Grammarsaurus" pitchFamily="2" charset="0"/>
                <a:cs typeface="Arial"/>
              </a:rPr>
              <a:t>act or</a:t>
            </a:r>
            <a:endParaRPr sz="3650" dirty="0">
              <a:latin typeface="Grammarsaurus" pitchFamily="2" charset="0"/>
              <a:cs typeface="Arial"/>
            </a:endParaRPr>
          </a:p>
        </p:txBody>
      </p:sp>
      <p:sp>
        <p:nvSpPr>
          <p:cNvPr id="11" name="object 11"/>
          <p:cNvSpPr txBox="1"/>
          <p:nvPr/>
        </p:nvSpPr>
        <p:spPr>
          <a:xfrm>
            <a:off x="5371881" y="4964364"/>
            <a:ext cx="1731169" cy="775853"/>
          </a:xfrm>
          <a:prstGeom prst="rect">
            <a:avLst/>
          </a:prstGeom>
        </p:spPr>
        <p:txBody>
          <a:bodyPr vert="horz" wrap="square" lIns="0" tIns="13970" rIns="0" bIns="0" rtlCol="0">
            <a:spAutoFit/>
          </a:bodyPr>
          <a:lstStyle/>
          <a:p>
            <a:pPr marL="12700">
              <a:lnSpc>
                <a:spcPct val="100000"/>
              </a:lnSpc>
              <a:spcBef>
                <a:spcPts val="110"/>
              </a:spcBef>
            </a:pPr>
            <a:r>
              <a:rPr sz="3650" b="1" dirty="0">
                <a:latin typeface="Grammarsaurus" pitchFamily="2" charset="0"/>
                <a:cs typeface="Arial"/>
              </a:rPr>
              <a:t>process</a:t>
            </a:r>
            <a:endParaRPr sz="3650" dirty="0">
              <a:latin typeface="Grammarsaurus" pitchFamily="2" charset="0"/>
              <a:cs typeface="Arial"/>
            </a:endParaRPr>
          </a:p>
          <a:p>
            <a:pPr marL="471170">
              <a:lnSpc>
                <a:spcPct val="100000"/>
              </a:lnSpc>
              <a:spcBef>
                <a:spcPts val="869"/>
              </a:spcBef>
            </a:pPr>
            <a:r>
              <a:rPr sz="550" dirty="0">
                <a:latin typeface="Grammarsaurus" pitchFamily="2" charset="0"/>
                <a:cs typeface="Arial MT"/>
              </a:rPr>
              <a:t>grammarsaurus.co.uk</a:t>
            </a:r>
          </a:p>
        </p:txBody>
      </p:sp>
      <p:grpSp>
        <p:nvGrpSpPr>
          <p:cNvPr id="12" name="object 12"/>
          <p:cNvGrpSpPr/>
          <p:nvPr/>
        </p:nvGrpSpPr>
        <p:grpSpPr>
          <a:xfrm>
            <a:off x="4353814" y="5233796"/>
            <a:ext cx="3509010" cy="520065"/>
            <a:chOff x="4353814" y="5233796"/>
            <a:chExt cx="3509010" cy="520065"/>
          </a:xfrm>
        </p:grpSpPr>
        <p:pic>
          <p:nvPicPr>
            <p:cNvPr id="13" name="object 13"/>
            <p:cNvPicPr/>
            <p:nvPr/>
          </p:nvPicPr>
          <p:blipFill>
            <a:blip r:embed="rId4" cstate="print"/>
            <a:stretch>
              <a:fillRect/>
            </a:stretch>
          </p:blipFill>
          <p:spPr>
            <a:xfrm>
              <a:off x="7535113" y="5429922"/>
              <a:ext cx="327367" cy="323850"/>
            </a:xfrm>
            <a:prstGeom prst="rect">
              <a:avLst/>
            </a:prstGeom>
          </p:spPr>
        </p:pic>
        <p:sp>
          <p:nvSpPr>
            <p:cNvPr id="14" name="object 14"/>
            <p:cNvSpPr/>
            <p:nvPr/>
          </p:nvSpPr>
          <p:spPr>
            <a:xfrm>
              <a:off x="4353814" y="5233796"/>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endParaRPr>
                <a:latin typeface="Grammarsaurus" pitchFamily="2" charset="0"/>
              </a:endParaRPr>
            </a:p>
          </p:txBody>
        </p:sp>
        <p:sp>
          <p:nvSpPr>
            <p:cNvPr id="15" name="object 15"/>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endParaRPr>
                <a:latin typeface="Grammarsaurus" pitchFamily="2" charset="0"/>
              </a:endParaRPr>
            </a:p>
          </p:txBody>
        </p:sp>
        <p:sp>
          <p:nvSpPr>
            <p:cNvPr id="16" name="object 16"/>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endParaRPr>
                <a:latin typeface="Grammarsaurus" pitchFamily="2" charset="0"/>
              </a:endParaRPr>
            </a:p>
          </p:txBody>
        </p:sp>
      </p:grpSp>
      <p:sp>
        <p:nvSpPr>
          <p:cNvPr id="18" name="object 18"/>
          <p:cNvSpPr/>
          <p:nvPr/>
        </p:nvSpPr>
        <p:spPr>
          <a:xfrm>
            <a:off x="5109794" y="2278273"/>
            <a:ext cx="1890395" cy="2007235"/>
          </a:xfrm>
          <a:custGeom>
            <a:avLst/>
            <a:gdLst/>
            <a:ahLst/>
            <a:cxnLst/>
            <a:rect l="l" t="t" r="r" b="b"/>
            <a:pathLst>
              <a:path w="1890395" h="2007235">
                <a:moveTo>
                  <a:pt x="1637962" y="0"/>
                </a:moveTo>
                <a:lnTo>
                  <a:pt x="33393" y="580165"/>
                </a:lnTo>
                <a:lnTo>
                  <a:pt x="4729" y="606454"/>
                </a:lnTo>
                <a:lnTo>
                  <a:pt x="0" y="625720"/>
                </a:lnTo>
                <a:lnTo>
                  <a:pt x="533" y="635625"/>
                </a:lnTo>
                <a:lnTo>
                  <a:pt x="3014" y="645328"/>
                </a:lnTo>
                <a:lnTo>
                  <a:pt x="95343" y="898770"/>
                </a:lnTo>
                <a:lnTo>
                  <a:pt x="97604" y="902783"/>
                </a:lnTo>
                <a:lnTo>
                  <a:pt x="100207" y="906440"/>
                </a:lnTo>
                <a:lnTo>
                  <a:pt x="100207" y="1956362"/>
                </a:lnTo>
                <a:lnTo>
                  <a:pt x="104204" y="1976152"/>
                </a:lnTo>
                <a:lnTo>
                  <a:pt x="115100" y="1992311"/>
                </a:lnTo>
                <a:lnTo>
                  <a:pt x="131256" y="2003205"/>
                </a:lnTo>
                <a:lnTo>
                  <a:pt x="151033" y="2007200"/>
                </a:lnTo>
                <a:lnTo>
                  <a:pt x="1839561" y="2007200"/>
                </a:lnTo>
                <a:lnTo>
                  <a:pt x="1859356" y="2003205"/>
                </a:lnTo>
                <a:lnTo>
                  <a:pt x="1875515" y="1992311"/>
                </a:lnTo>
                <a:lnTo>
                  <a:pt x="1886406" y="1976152"/>
                </a:lnTo>
                <a:lnTo>
                  <a:pt x="1890399" y="1956362"/>
                </a:lnTo>
                <a:lnTo>
                  <a:pt x="1890399" y="1117959"/>
                </a:lnTo>
                <a:lnTo>
                  <a:pt x="203954" y="1117959"/>
                </a:lnTo>
                <a:lnTo>
                  <a:pt x="203954" y="954573"/>
                </a:lnTo>
                <a:lnTo>
                  <a:pt x="1890399" y="954573"/>
                </a:lnTo>
                <a:lnTo>
                  <a:pt x="1890399" y="903723"/>
                </a:lnTo>
                <a:lnTo>
                  <a:pt x="1886406" y="883948"/>
                </a:lnTo>
                <a:lnTo>
                  <a:pt x="1875515" y="867796"/>
                </a:lnTo>
                <a:lnTo>
                  <a:pt x="1859356" y="856904"/>
                </a:lnTo>
                <a:lnTo>
                  <a:pt x="1839561" y="852910"/>
                </a:lnTo>
                <a:lnTo>
                  <a:pt x="356074" y="852910"/>
                </a:lnTo>
                <a:lnTo>
                  <a:pt x="468976" y="811787"/>
                </a:lnTo>
                <a:lnTo>
                  <a:pt x="171861" y="811787"/>
                </a:lnTo>
                <a:lnTo>
                  <a:pt x="115955" y="658295"/>
                </a:lnTo>
                <a:lnTo>
                  <a:pt x="270184" y="602110"/>
                </a:lnTo>
                <a:lnTo>
                  <a:pt x="454396" y="602110"/>
                </a:lnTo>
                <a:lnTo>
                  <a:pt x="466285" y="530685"/>
                </a:lnTo>
                <a:lnTo>
                  <a:pt x="662893" y="459070"/>
                </a:lnTo>
                <a:lnTo>
                  <a:pt x="847094" y="459070"/>
                </a:lnTo>
                <a:lnTo>
                  <a:pt x="858994" y="387633"/>
                </a:lnTo>
                <a:lnTo>
                  <a:pt x="1055616" y="316017"/>
                </a:lnTo>
                <a:lnTo>
                  <a:pt x="1239805" y="316017"/>
                </a:lnTo>
                <a:lnTo>
                  <a:pt x="1251704" y="244618"/>
                </a:lnTo>
                <a:lnTo>
                  <a:pt x="1448312" y="173015"/>
                </a:lnTo>
                <a:lnTo>
                  <a:pt x="1734036" y="173015"/>
                </a:lnTo>
                <a:lnTo>
                  <a:pt x="1683173" y="33366"/>
                </a:lnTo>
                <a:lnTo>
                  <a:pt x="1672645" y="16143"/>
                </a:lnTo>
                <a:lnTo>
                  <a:pt x="1656876" y="4701"/>
                </a:lnTo>
                <a:lnTo>
                  <a:pt x="1637962" y="0"/>
                </a:lnTo>
                <a:close/>
              </a:path>
              <a:path w="1890395" h="2007235">
                <a:moveTo>
                  <a:pt x="576800" y="954573"/>
                </a:moveTo>
                <a:lnTo>
                  <a:pt x="368114" y="954573"/>
                </a:lnTo>
                <a:lnTo>
                  <a:pt x="275772" y="1117959"/>
                </a:lnTo>
                <a:lnTo>
                  <a:pt x="484484" y="1117959"/>
                </a:lnTo>
                <a:lnTo>
                  <a:pt x="576800" y="954573"/>
                </a:lnTo>
                <a:close/>
              </a:path>
              <a:path w="1890395" h="2007235">
                <a:moveTo>
                  <a:pt x="994744" y="954573"/>
                </a:moveTo>
                <a:lnTo>
                  <a:pt x="786045" y="954573"/>
                </a:lnTo>
                <a:lnTo>
                  <a:pt x="693691" y="1117959"/>
                </a:lnTo>
                <a:lnTo>
                  <a:pt x="902403" y="1117959"/>
                </a:lnTo>
                <a:lnTo>
                  <a:pt x="994744" y="954573"/>
                </a:lnTo>
                <a:close/>
              </a:path>
              <a:path w="1890395" h="2007235">
                <a:moveTo>
                  <a:pt x="1412701" y="954573"/>
                </a:moveTo>
                <a:lnTo>
                  <a:pt x="1204002" y="954573"/>
                </a:lnTo>
                <a:lnTo>
                  <a:pt x="1111661" y="1117959"/>
                </a:lnTo>
                <a:lnTo>
                  <a:pt x="1320347" y="1117959"/>
                </a:lnTo>
                <a:lnTo>
                  <a:pt x="1412701" y="954573"/>
                </a:lnTo>
                <a:close/>
              </a:path>
              <a:path w="1890395" h="2007235">
                <a:moveTo>
                  <a:pt x="1890399" y="954573"/>
                </a:moveTo>
                <a:lnTo>
                  <a:pt x="1621947" y="954573"/>
                </a:lnTo>
                <a:lnTo>
                  <a:pt x="1529618" y="1117959"/>
                </a:lnTo>
                <a:lnTo>
                  <a:pt x="1738291" y="1117959"/>
                </a:lnTo>
                <a:lnTo>
                  <a:pt x="1788723" y="1028716"/>
                </a:lnTo>
                <a:lnTo>
                  <a:pt x="1890399" y="1028716"/>
                </a:lnTo>
                <a:lnTo>
                  <a:pt x="1890399" y="954573"/>
                </a:lnTo>
                <a:close/>
              </a:path>
              <a:path w="1890395" h="2007235">
                <a:moveTo>
                  <a:pt x="1890399" y="1028716"/>
                </a:moveTo>
                <a:lnTo>
                  <a:pt x="1788723" y="1028716"/>
                </a:lnTo>
                <a:lnTo>
                  <a:pt x="1788723" y="1117959"/>
                </a:lnTo>
                <a:lnTo>
                  <a:pt x="1890399" y="1117959"/>
                </a:lnTo>
                <a:lnTo>
                  <a:pt x="1890399" y="1028716"/>
                </a:lnTo>
                <a:close/>
              </a:path>
              <a:path w="1890395" h="2007235">
                <a:moveTo>
                  <a:pt x="454396" y="602110"/>
                </a:moveTo>
                <a:lnTo>
                  <a:pt x="270184" y="602110"/>
                </a:lnTo>
                <a:lnTo>
                  <a:pt x="239361" y="787213"/>
                </a:lnTo>
                <a:lnTo>
                  <a:pt x="171861" y="811787"/>
                </a:lnTo>
                <a:lnTo>
                  <a:pt x="468976" y="811787"/>
                </a:lnTo>
                <a:lnTo>
                  <a:pt x="732542" y="715788"/>
                </a:lnTo>
                <a:lnTo>
                  <a:pt x="435475" y="715788"/>
                </a:lnTo>
                <a:lnTo>
                  <a:pt x="454396" y="602110"/>
                </a:lnTo>
                <a:close/>
              </a:path>
              <a:path w="1890395" h="2007235">
                <a:moveTo>
                  <a:pt x="847094" y="459070"/>
                </a:moveTo>
                <a:lnTo>
                  <a:pt x="662893" y="459070"/>
                </a:lnTo>
                <a:lnTo>
                  <a:pt x="632058" y="644185"/>
                </a:lnTo>
                <a:lnTo>
                  <a:pt x="435475" y="715788"/>
                </a:lnTo>
                <a:lnTo>
                  <a:pt x="732542" y="715788"/>
                </a:lnTo>
                <a:lnTo>
                  <a:pt x="1125258" y="572748"/>
                </a:lnTo>
                <a:lnTo>
                  <a:pt x="828159" y="572748"/>
                </a:lnTo>
                <a:lnTo>
                  <a:pt x="847094" y="459070"/>
                </a:lnTo>
                <a:close/>
              </a:path>
              <a:path w="1890395" h="2007235">
                <a:moveTo>
                  <a:pt x="1239805" y="316017"/>
                </a:moveTo>
                <a:lnTo>
                  <a:pt x="1055616" y="316017"/>
                </a:lnTo>
                <a:lnTo>
                  <a:pt x="1024767" y="501145"/>
                </a:lnTo>
                <a:lnTo>
                  <a:pt x="828159" y="572748"/>
                </a:lnTo>
                <a:lnTo>
                  <a:pt x="1125258" y="572748"/>
                </a:lnTo>
                <a:lnTo>
                  <a:pt x="1517904" y="429733"/>
                </a:lnTo>
                <a:lnTo>
                  <a:pt x="1220855" y="429733"/>
                </a:lnTo>
                <a:lnTo>
                  <a:pt x="1239805" y="316017"/>
                </a:lnTo>
                <a:close/>
              </a:path>
              <a:path w="1890395" h="2007235">
                <a:moveTo>
                  <a:pt x="1734036" y="173015"/>
                </a:moveTo>
                <a:lnTo>
                  <a:pt x="1448312" y="173015"/>
                </a:lnTo>
                <a:lnTo>
                  <a:pt x="1417477" y="358118"/>
                </a:lnTo>
                <a:lnTo>
                  <a:pt x="1220855" y="429733"/>
                </a:lnTo>
                <a:lnTo>
                  <a:pt x="1517904" y="429733"/>
                </a:lnTo>
                <a:lnTo>
                  <a:pt x="1743498" y="347564"/>
                </a:lnTo>
                <a:lnTo>
                  <a:pt x="1772175" y="321262"/>
                </a:lnTo>
                <a:lnTo>
                  <a:pt x="1776888" y="302008"/>
                </a:lnTo>
                <a:lnTo>
                  <a:pt x="1776356" y="292103"/>
                </a:lnTo>
                <a:lnTo>
                  <a:pt x="1774974" y="286693"/>
                </a:lnTo>
                <a:lnTo>
                  <a:pt x="1613565" y="286693"/>
                </a:lnTo>
                <a:lnTo>
                  <a:pt x="1630392" y="185576"/>
                </a:lnTo>
                <a:lnTo>
                  <a:pt x="1738611" y="185576"/>
                </a:lnTo>
                <a:lnTo>
                  <a:pt x="1734036" y="173015"/>
                </a:lnTo>
                <a:close/>
              </a:path>
              <a:path w="1890395" h="2007235">
                <a:moveTo>
                  <a:pt x="1738611" y="185576"/>
                </a:moveTo>
                <a:lnTo>
                  <a:pt x="1630392" y="185576"/>
                </a:lnTo>
                <a:lnTo>
                  <a:pt x="1660961" y="269446"/>
                </a:lnTo>
                <a:lnTo>
                  <a:pt x="1613565" y="286693"/>
                </a:lnTo>
                <a:lnTo>
                  <a:pt x="1774974" y="286693"/>
                </a:lnTo>
                <a:lnTo>
                  <a:pt x="1773877" y="282400"/>
                </a:lnTo>
                <a:lnTo>
                  <a:pt x="1738611" y="185576"/>
                </a:lnTo>
                <a:close/>
              </a:path>
            </a:pathLst>
          </a:custGeom>
          <a:solidFill>
            <a:srgbClr val="000000"/>
          </a:solidFill>
        </p:spPr>
        <p:txBody>
          <a:bodyPr wrap="square" lIns="0" tIns="0" rIns="0" bIns="0" rtlCol="0"/>
          <a:lstStyle/>
          <a:p>
            <a:endParaRPr>
              <a:latin typeface="Grammarsaurus" pitchFamily="2" charset="0"/>
            </a:endParaRPr>
          </a:p>
        </p:txBody>
      </p:sp>
      <p:sp>
        <p:nvSpPr>
          <p:cNvPr id="19" name="object 19"/>
          <p:cNvSpPr txBox="1"/>
          <p:nvPr/>
        </p:nvSpPr>
        <p:spPr>
          <a:xfrm>
            <a:off x="7668911" y="5599558"/>
            <a:ext cx="63500" cy="58991"/>
          </a:xfrm>
          <a:prstGeom prst="rect">
            <a:avLst/>
          </a:prstGeom>
        </p:spPr>
        <p:txBody>
          <a:bodyPr vert="horz" wrap="square" lIns="0" tIns="12700" rIns="0" bIns="0" rtlCol="0">
            <a:spAutoFit/>
          </a:bodyPr>
          <a:lstStyle/>
          <a:p>
            <a:pPr marL="12700">
              <a:lnSpc>
                <a:spcPct val="100000"/>
              </a:lnSpc>
              <a:spcBef>
                <a:spcPts val="100"/>
              </a:spcBef>
            </a:pPr>
            <a:r>
              <a:rPr sz="150" b="1" dirty="0">
                <a:solidFill>
                  <a:srgbClr val="FFFFFF"/>
                </a:solidFill>
                <a:latin typeface="Grammarsaurus" pitchFamily="2" charset="0"/>
                <a:cs typeface="Arial"/>
              </a:rPr>
              <a:t>wiitthh</a:t>
            </a:r>
            <a:endParaRPr sz="150">
              <a:latin typeface="Grammarsaurus" pitchFamily="2" charset="0"/>
              <a:cs typeface="Arial"/>
            </a:endParaRPr>
          </a:p>
        </p:txBody>
      </p:sp>
      <p:sp>
        <p:nvSpPr>
          <p:cNvPr id="21" name="object 14">
            <a:extLst>
              <a:ext uri="{FF2B5EF4-FFF2-40B4-BE49-F238E27FC236}">
                <a16:creationId xmlns:a16="http://schemas.microsoft.com/office/drawing/2014/main" id="{38C9B88F-4119-2E9C-7B50-938F879E0515}"/>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a:lnSpc>
                <a:spcPct val="128800"/>
              </a:lnSpc>
              <a:spcBef>
                <a:spcPts val="95"/>
              </a:spcBef>
            </a:pPr>
            <a:r>
              <a:rPr sz="900" dirty="0">
                <a:latin typeface="Grammarsaurus" pitchFamily="2" charset="0"/>
                <a:cs typeface="Arial MT"/>
              </a:rPr>
              <a:t>Latin Greek</a:t>
            </a:r>
          </a:p>
          <a:p>
            <a:pPr marL="12700">
              <a:lnSpc>
                <a:spcPct val="100000"/>
              </a:lnSpc>
              <a:spcBef>
                <a:spcPts val="310"/>
              </a:spcBef>
            </a:pPr>
            <a:r>
              <a:rPr sz="900" dirty="0">
                <a:latin typeface="Grammarsaurus" pitchFamily="2" charset="0"/>
                <a:cs typeface="Arial MT"/>
              </a:rPr>
              <a:t>Old English</a:t>
            </a:r>
          </a:p>
        </p:txBody>
      </p:sp>
      <p:sp>
        <p:nvSpPr>
          <p:cNvPr id="22" name="object 6">
            <a:extLst>
              <a:ext uri="{FF2B5EF4-FFF2-40B4-BE49-F238E27FC236}">
                <a16:creationId xmlns:a16="http://schemas.microsoft.com/office/drawing/2014/main" id="{D73DE9B8-A902-4129-927B-D9A1A81520FF}"/>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1163824" y="234754"/>
            <a:ext cx="784225" cy="784225"/>
            <a:chOff x="11163824" y="234754"/>
            <a:chExt cx="784225" cy="784225"/>
          </a:xfrm>
        </p:grpSpPr>
        <p:sp>
          <p:nvSpPr>
            <p:cNvPr id="3" name="object 3"/>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endParaRPr>
                <a:latin typeface="Grammarsaurus" pitchFamily="2" charset="0"/>
              </a:endParaRPr>
            </a:p>
          </p:txBody>
        </p:sp>
        <p:pic>
          <p:nvPicPr>
            <p:cNvPr id="4" name="object 4"/>
            <p:cNvPicPr/>
            <p:nvPr/>
          </p:nvPicPr>
          <p:blipFill>
            <a:blip r:embed="rId2" cstate="print"/>
            <a:stretch>
              <a:fillRect/>
            </a:stretch>
          </p:blipFill>
          <p:spPr>
            <a:xfrm>
              <a:off x="11392001" y="464458"/>
              <a:ext cx="137820" cy="137820"/>
            </a:xfrm>
            <a:prstGeom prst="rect">
              <a:avLst/>
            </a:prstGeom>
          </p:spPr>
        </p:pic>
      </p:grpSp>
      <p:grpSp>
        <p:nvGrpSpPr>
          <p:cNvPr id="5" name="object 5"/>
          <p:cNvGrpSpPr/>
          <p:nvPr/>
        </p:nvGrpSpPr>
        <p:grpSpPr>
          <a:xfrm>
            <a:off x="4108119" y="331470"/>
            <a:ext cx="3975735" cy="5623560"/>
            <a:chOff x="4108119" y="331470"/>
            <a:chExt cx="3975735" cy="5623560"/>
          </a:xfrm>
        </p:grpSpPr>
        <p:sp>
          <p:nvSpPr>
            <p:cNvPr id="6" name="object 6"/>
            <p:cNvSpPr/>
            <p:nvPr/>
          </p:nvSpPr>
          <p:spPr>
            <a:xfrm>
              <a:off x="4108119" y="464820"/>
              <a:ext cx="3842385" cy="5355590"/>
            </a:xfrm>
            <a:custGeom>
              <a:avLst/>
              <a:gdLst/>
              <a:ahLst/>
              <a:cxnLst/>
              <a:rect l="l" t="t" r="r" b="b"/>
              <a:pathLst>
                <a:path w="3842384" h="5355590">
                  <a:moveTo>
                    <a:pt x="0" y="5355590"/>
                  </a:moveTo>
                  <a:lnTo>
                    <a:pt x="3842105" y="5355590"/>
                  </a:lnTo>
                  <a:lnTo>
                    <a:pt x="3842105" y="0"/>
                  </a:lnTo>
                  <a:lnTo>
                    <a:pt x="0" y="0"/>
                  </a:lnTo>
                  <a:lnTo>
                    <a:pt x="0" y="5355590"/>
                  </a:lnTo>
                  <a:close/>
                </a:path>
              </a:pathLst>
            </a:custGeom>
            <a:solidFill>
              <a:srgbClr val="FFFFFF"/>
            </a:solidFill>
          </p:spPr>
          <p:txBody>
            <a:bodyPr wrap="square" lIns="0" tIns="0" rIns="0" bIns="0" rtlCol="0"/>
            <a:lstStyle/>
            <a:p>
              <a:endParaRPr>
                <a:latin typeface="Grammarsaurus" pitchFamily="2" charset="0"/>
              </a:endParaRPr>
            </a:p>
          </p:txBody>
        </p:sp>
        <p:sp>
          <p:nvSpPr>
            <p:cNvPr id="7" name="object 7"/>
            <p:cNvSpPr/>
            <p:nvPr/>
          </p:nvSpPr>
          <p:spPr>
            <a:xfrm>
              <a:off x="4108119" y="331469"/>
              <a:ext cx="3975735" cy="5623560"/>
            </a:xfrm>
            <a:custGeom>
              <a:avLst/>
              <a:gdLst/>
              <a:ahLst/>
              <a:cxnLst/>
              <a:rect l="l" t="t" r="r" b="b"/>
              <a:pathLst>
                <a:path w="3975734" h="5623560">
                  <a:moveTo>
                    <a:pt x="3975697" y="0"/>
                  </a:moveTo>
                  <a:lnTo>
                    <a:pt x="0" y="0"/>
                  </a:lnTo>
                  <a:lnTo>
                    <a:pt x="0" y="133350"/>
                  </a:lnTo>
                  <a:lnTo>
                    <a:pt x="0" y="5488940"/>
                  </a:lnTo>
                  <a:lnTo>
                    <a:pt x="0" y="5623560"/>
                  </a:lnTo>
                  <a:lnTo>
                    <a:pt x="3975697" y="5623560"/>
                  </a:lnTo>
                  <a:lnTo>
                    <a:pt x="3975697" y="5489372"/>
                  </a:lnTo>
                  <a:lnTo>
                    <a:pt x="3975697" y="5488940"/>
                  </a:lnTo>
                  <a:lnTo>
                    <a:pt x="3975697" y="133781"/>
                  </a:lnTo>
                  <a:lnTo>
                    <a:pt x="3842105" y="133769"/>
                  </a:lnTo>
                  <a:lnTo>
                    <a:pt x="3842105" y="5488940"/>
                  </a:lnTo>
                  <a:lnTo>
                    <a:pt x="133565" y="5488940"/>
                  </a:lnTo>
                  <a:lnTo>
                    <a:pt x="133565" y="133350"/>
                  </a:lnTo>
                  <a:lnTo>
                    <a:pt x="3975697" y="133350"/>
                  </a:lnTo>
                  <a:lnTo>
                    <a:pt x="3975697" y="0"/>
                  </a:lnTo>
                  <a:close/>
                </a:path>
              </a:pathLst>
            </a:custGeom>
            <a:solidFill>
              <a:srgbClr val="B87355"/>
            </a:solidFill>
          </p:spPr>
          <p:txBody>
            <a:bodyPr wrap="square" lIns="0" tIns="0" rIns="0" bIns="0" rtlCol="0"/>
            <a:lstStyle/>
            <a:p>
              <a:endParaRPr>
                <a:latin typeface="Grammarsaurus" pitchFamily="2" charset="0"/>
              </a:endParaRPr>
            </a:p>
          </p:txBody>
        </p:sp>
      </p:grpSp>
      <p:sp>
        <p:nvSpPr>
          <p:cNvPr id="8" name="object 8"/>
          <p:cNvSpPr txBox="1"/>
          <p:nvPr/>
        </p:nvSpPr>
        <p:spPr>
          <a:xfrm>
            <a:off x="5830537" y="5629027"/>
            <a:ext cx="1119148" cy="100669"/>
          </a:xfrm>
          <a:prstGeom prst="rect">
            <a:avLst/>
          </a:prstGeom>
        </p:spPr>
        <p:txBody>
          <a:bodyPr vert="horz" wrap="square" lIns="0" tIns="15875" rIns="0" bIns="0" rtlCol="0">
            <a:spAutoFit/>
          </a:bodyPr>
          <a:lstStyle/>
          <a:p>
            <a:pPr marL="12700">
              <a:lnSpc>
                <a:spcPct val="100000"/>
              </a:lnSpc>
              <a:spcBef>
                <a:spcPts val="125"/>
              </a:spcBef>
            </a:pPr>
            <a:r>
              <a:rPr sz="550" dirty="0">
                <a:latin typeface="Grammarsaurus" pitchFamily="2" charset="0"/>
                <a:cs typeface="Arial MT"/>
              </a:rPr>
              <a:t>grammarsaurus.co.uk</a:t>
            </a:r>
          </a:p>
        </p:txBody>
      </p:sp>
      <p:grpSp>
        <p:nvGrpSpPr>
          <p:cNvPr id="9" name="object 9"/>
          <p:cNvGrpSpPr/>
          <p:nvPr/>
        </p:nvGrpSpPr>
        <p:grpSpPr>
          <a:xfrm>
            <a:off x="4353814" y="5233796"/>
            <a:ext cx="3509010" cy="520065"/>
            <a:chOff x="4353814" y="5233796"/>
            <a:chExt cx="3509010" cy="520065"/>
          </a:xfrm>
        </p:grpSpPr>
        <p:pic>
          <p:nvPicPr>
            <p:cNvPr id="10" name="object 10"/>
            <p:cNvPicPr/>
            <p:nvPr/>
          </p:nvPicPr>
          <p:blipFill>
            <a:blip r:embed="rId3" cstate="print"/>
            <a:stretch>
              <a:fillRect/>
            </a:stretch>
          </p:blipFill>
          <p:spPr>
            <a:xfrm>
              <a:off x="5712878" y="5648129"/>
              <a:ext cx="96226" cy="95846"/>
            </a:xfrm>
            <a:prstGeom prst="rect">
              <a:avLst/>
            </a:prstGeom>
          </p:spPr>
        </p:pic>
        <p:pic>
          <p:nvPicPr>
            <p:cNvPr id="11" name="object 11"/>
            <p:cNvPicPr/>
            <p:nvPr/>
          </p:nvPicPr>
          <p:blipFill>
            <a:blip r:embed="rId4" cstate="print"/>
            <a:stretch>
              <a:fillRect/>
            </a:stretch>
          </p:blipFill>
          <p:spPr>
            <a:xfrm>
              <a:off x="7535113" y="5429922"/>
              <a:ext cx="327367" cy="323850"/>
            </a:xfrm>
            <a:prstGeom prst="rect">
              <a:avLst/>
            </a:prstGeom>
          </p:spPr>
        </p:pic>
        <p:sp>
          <p:nvSpPr>
            <p:cNvPr id="12" name="object 12"/>
            <p:cNvSpPr/>
            <p:nvPr/>
          </p:nvSpPr>
          <p:spPr>
            <a:xfrm>
              <a:off x="4353814" y="5233796"/>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endParaRPr>
                <a:latin typeface="Grammarsaurus" pitchFamily="2" charset="0"/>
              </a:endParaRPr>
            </a:p>
          </p:txBody>
        </p:sp>
        <p:sp>
          <p:nvSpPr>
            <p:cNvPr id="13" name="object 13"/>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endParaRPr>
                <a:latin typeface="Grammarsaurus" pitchFamily="2" charset="0"/>
              </a:endParaRPr>
            </a:p>
          </p:txBody>
        </p:sp>
        <p:sp>
          <p:nvSpPr>
            <p:cNvPr id="14" name="object 14"/>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endParaRPr>
                <a:latin typeface="Grammarsaurus" pitchFamily="2" charset="0"/>
              </a:endParaRPr>
            </a:p>
          </p:txBody>
        </p:sp>
      </p:grpSp>
      <p:sp>
        <p:nvSpPr>
          <p:cNvPr id="15" name="object 15"/>
          <p:cNvSpPr txBox="1"/>
          <p:nvPr/>
        </p:nvSpPr>
        <p:spPr>
          <a:xfrm>
            <a:off x="4710351" y="4743014"/>
            <a:ext cx="2782570" cy="367408"/>
          </a:xfrm>
          <a:prstGeom prst="rect">
            <a:avLst/>
          </a:prstGeom>
        </p:spPr>
        <p:txBody>
          <a:bodyPr vert="horz" wrap="square" lIns="0" tIns="13335" rIns="0" bIns="0" rtlCol="0">
            <a:spAutoFit/>
          </a:bodyPr>
          <a:lstStyle/>
          <a:p>
            <a:pPr marL="12700" algn="ctr">
              <a:lnSpc>
                <a:spcPct val="100000"/>
              </a:lnSpc>
              <a:spcBef>
                <a:spcPts val="105"/>
              </a:spcBef>
            </a:pPr>
            <a:r>
              <a:rPr sz="2300" b="1" dirty="0">
                <a:latin typeface="Grammarsaurus" pitchFamily="2" charset="0"/>
                <a:cs typeface="Arial"/>
              </a:rPr>
              <a:t>person with a skill,</a:t>
            </a:r>
            <a:endParaRPr sz="2300" dirty="0">
              <a:latin typeface="Grammarsaurus" pitchFamily="2" charset="0"/>
              <a:cs typeface="Arial"/>
            </a:endParaRPr>
          </a:p>
        </p:txBody>
      </p:sp>
      <p:sp>
        <p:nvSpPr>
          <p:cNvPr id="16" name="object 16"/>
          <p:cNvSpPr txBox="1"/>
          <p:nvPr/>
        </p:nvSpPr>
        <p:spPr>
          <a:xfrm>
            <a:off x="4822829" y="5017846"/>
            <a:ext cx="2557145" cy="367408"/>
          </a:xfrm>
          <a:prstGeom prst="rect">
            <a:avLst/>
          </a:prstGeom>
        </p:spPr>
        <p:txBody>
          <a:bodyPr vert="horz" wrap="square" lIns="0" tIns="13335" rIns="0" bIns="0" rtlCol="0">
            <a:spAutoFit/>
          </a:bodyPr>
          <a:lstStyle/>
          <a:p>
            <a:pPr marL="12700" algn="ctr">
              <a:lnSpc>
                <a:spcPct val="100000"/>
              </a:lnSpc>
              <a:spcBef>
                <a:spcPts val="105"/>
              </a:spcBef>
            </a:pPr>
            <a:r>
              <a:rPr sz="2300" b="1" dirty="0">
                <a:latin typeface="Grammarsaurus" pitchFamily="2" charset="0"/>
                <a:cs typeface="Arial"/>
              </a:rPr>
              <a:t>belief or linked to</a:t>
            </a:r>
            <a:endParaRPr sz="2300">
              <a:latin typeface="Grammarsaurus" pitchFamily="2" charset="0"/>
              <a:cs typeface="Arial"/>
            </a:endParaRPr>
          </a:p>
        </p:txBody>
      </p:sp>
      <p:sp>
        <p:nvSpPr>
          <p:cNvPr id="19" name="object 19"/>
          <p:cNvSpPr/>
          <p:nvPr/>
        </p:nvSpPr>
        <p:spPr>
          <a:xfrm>
            <a:off x="5241481" y="793941"/>
            <a:ext cx="1709420" cy="1068070"/>
          </a:xfrm>
          <a:custGeom>
            <a:avLst/>
            <a:gdLst/>
            <a:ahLst/>
            <a:cxnLst/>
            <a:rect l="l" t="t" r="r" b="b"/>
            <a:pathLst>
              <a:path w="1709420" h="1068070">
                <a:moveTo>
                  <a:pt x="1516621" y="0"/>
                </a:moveTo>
                <a:lnTo>
                  <a:pt x="192354" y="0"/>
                </a:lnTo>
                <a:lnTo>
                  <a:pt x="148252" y="5080"/>
                </a:lnTo>
                <a:lnTo>
                  <a:pt x="107766" y="19553"/>
                </a:lnTo>
                <a:lnTo>
                  <a:pt x="72051" y="42262"/>
                </a:lnTo>
                <a:lnTo>
                  <a:pt x="42261" y="72053"/>
                </a:lnTo>
                <a:lnTo>
                  <a:pt x="19553" y="107771"/>
                </a:lnTo>
                <a:lnTo>
                  <a:pt x="5080" y="148260"/>
                </a:lnTo>
                <a:lnTo>
                  <a:pt x="0" y="192366"/>
                </a:lnTo>
                <a:lnTo>
                  <a:pt x="0" y="875461"/>
                </a:lnTo>
                <a:lnTo>
                  <a:pt x="5080" y="919567"/>
                </a:lnTo>
                <a:lnTo>
                  <a:pt x="19553" y="960054"/>
                </a:lnTo>
                <a:lnTo>
                  <a:pt x="42261" y="995770"/>
                </a:lnTo>
                <a:lnTo>
                  <a:pt x="72051" y="1025558"/>
                </a:lnTo>
                <a:lnTo>
                  <a:pt x="107766" y="1048265"/>
                </a:lnTo>
                <a:lnTo>
                  <a:pt x="148252" y="1062735"/>
                </a:lnTo>
                <a:lnTo>
                  <a:pt x="192354" y="1067816"/>
                </a:lnTo>
                <a:lnTo>
                  <a:pt x="1516621" y="1067816"/>
                </a:lnTo>
                <a:lnTo>
                  <a:pt x="1560730" y="1062735"/>
                </a:lnTo>
                <a:lnTo>
                  <a:pt x="1601217" y="1048265"/>
                </a:lnTo>
                <a:lnTo>
                  <a:pt x="1636929" y="1025558"/>
                </a:lnTo>
                <a:lnTo>
                  <a:pt x="1666714" y="995770"/>
                </a:lnTo>
                <a:lnTo>
                  <a:pt x="1689416" y="960054"/>
                </a:lnTo>
                <a:lnTo>
                  <a:pt x="1703884" y="919567"/>
                </a:lnTo>
                <a:lnTo>
                  <a:pt x="1708962" y="875461"/>
                </a:lnTo>
                <a:lnTo>
                  <a:pt x="1708962" y="192366"/>
                </a:lnTo>
                <a:lnTo>
                  <a:pt x="1703884" y="148260"/>
                </a:lnTo>
                <a:lnTo>
                  <a:pt x="1689416" y="107771"/>
                </a:lnTo>
                <a:lnTo>
                  <a:pt x="1666714" y="72053"/>
                </a:lnTo>
                <a:lnTo>
                  <a:pt x="1636929" y="42262"/>
                </a:lnTo>
                <a:lnTo>
                  <a:pt x="1601217" y="19553"/>
                </a:lnTo>
                <a:lnTo>
                  <a:pt x="1560730" y="5080"/>
                </a:lnTo>
                <a:lnTo>
                  <a:pt x="1516621" y="0"/>
                </a:lnTo>
                <a:close/>
              </a:path>
            </a:pathLst>
          </a:custGeom>
          <a:solidFill>
            <a:srgbClr val="B87355"/>
          </a:solidFill>
        </p:spPr>
        <p:txBody>
          <a:bodyPr wrap="square" lIns="0" tIns="0" rIns="0" bIns="0" rtlCol="0"/>
          <a:lstStyle/>
          <a:p>
            <a:endParaRPr>
              <a:latin typeface="Grammarsaurus" pitchFamily="2" charset="0"/>
            </a:endParaRPr>
          </a:p>
        </p:txBody>
      </p:sp>
      <p:sp>
        <p:nvSpPr>
          <p:cNvPr id="20" name="object 20"/>
          <p:cNvSpPr txBox="1"/>
          <p:nvPr/>
        </p:nvSpPr>
        <p:spPr>
          <a:xfrm>
            <a:off x="5240265" y="863711"/>
            <a:ext cx="1709420" cy="769441"/>
          </a:xfrm>
          <a:prstGeom prst="rect">
            <a:avLst/>
          </a:prstGeom>
        </p:spPr>
        <p:txBody>
          <a:bodyPr vert="horz" wrap="square" lIns="0" tIns="15240" rIns="0" bIns="0" rtlCol="0">
            <a:spAutoFit/>
          </a:bodyPr>
          <a:lstStyle/>
          <a:p>
            <a:pPr marL="12700" algn="ctr">
              <a:lnSpc>
                <a:spcPct val="100000"/>
              </a:lnSpc>
              <a:spcBef>
                <a:spcPts val="120"/>
              </a:spcBef>
            </a:pPr>
            <a:r>
              <a:rPr sz="4900" b="1" dirty="0">
                <a:solidFill>
                  <a:srgbClr val="FFFFFF"/>
                </a:solidFill>
                <a:latin typeface="Grammarsaurus" pitchFamily="2" charset="0"/>
                <a:cs typeface="Arial"/>
              </a:rPr>
              <a:t>-an</a:t>
            </a:r>
            <a:endParaRPr sz="4900" dirty="0">
              <a:latin typeface="Grammarsaurus" pitchFamily="2" charset="0"/>
              <a:cs typeface="Arial"/>
            </a:endParaRPr>
          </a:p>
        </p:txBody>
      </p:sp>
      <p:grpSp>
        <p:nvGrpSpPr>
          <p:cNvPr id="21" name="object 21"/>
          <p:cNvGrpSpPr/>
          <p:nvPr/>
        </p:nvGrpSpPr>
        <p:grpSpPr>
          <a:xfrm>
            <a:off x="4962198" y="2092307"/>
            <a:ext cx="2267585" cy="2564130"/>
            <a:chOff x="4962198" y="2092307"/>
            <a:chExt cx="2267585" cy="2564130"/>
          </a:xfrm>
        </p:grpSpPr>
        <p:sp>
          <p:nvSpPr>
            <p:cNvPr id="22" name="object 22"/>
            <p:cNvSpPr/>
            <p:nvPr/>
          </p:nvSpPr>
          <p:spPr>
            <a:xfrm>
              <a:off x="5783498" y="3364198"/>
              <a:ext cx="102870" cy="281940"/>
            </a:xfrm>
            <a:custGeom>
              <a:avLst/>
              <a:gdLst/>
              <a:ahLst/>
              <a:cxnLst/>
              <a:rect l="l" t="t" r="r" b="b"/>
              <a:pathLst>
                <a:path w="102870" h="281939">
                  <a:moveTo>
                    <a:pt x="51396" y="0"/>
                  </a:moveTo>
                  <a:lnTo>
                    <a:pt x="31412" y="4044"/>
                  </a:lnTo>
                  <a:lnTo>
                    <a:pt x="15073" y="15068"/>
                  </a:lnTo>
                  <a:lnTo>
                    <a:pt x="4046" y="31407"/>
                  </a:lnTo>
                  <a:lnTo>
                    <a:pt x="0" y="51396"/>
                  </a:lnTo>
                  <a:lnTo>
                    <a:pt x="0" y="230314"/>
                  </a:lnTo>
                  <a:lnTo>
                    <a:pt x="4046" y="250305"/>
                  </a:lnTo>
                  <a:lnTo>
                    <a:pt x="15073" y="266649"/>
                  </a:lnTo>
                  <a:lnTo>
                    <a:pt x="31412" y="277677"/>
                  </a:lnTo>
                  <a:lnTo>
                    <a:pt x="51396" y="281724"/>
                  </a:lnTo>
                  <a:lnTo>
                    <a:pt x="71386" y="277677"/>
                  </a:lnTo>
                  <a:lnTo>
                    <a:pt x="87725" y="266649"/>
                  </a:lnTo>
                  <a:lnTo>
                    <a:pt x="98749" y="250305"/>
                  </a:lnTo>
                  <a:lnTo>
                    <a:pt x="102793" y="230314"/>
                  </a:lnTo>
                  <a:lnTo>
                    <a:pt x="102793" y="51396"/>
                  </a:lnTo>
                  <a:lnTo>
                    <a:pt x="98749" y="31407"/>
                  </a:lnTo>
                  <a:lnTo>
                    <a:pt x="87725" y="15068"/>
                  </a:lnTo>
                  <a:lnTo>
                    <a:pt x="71386" y="4044"/>
                  </a:lnTo>
                  <a:lnTo>
                    <a:pt x="51396" y="0"/>
                  </a:lnTo>
                  <a:close/>
                </a:path>
              </a:pathLst>
            </a:custGeom>
            <a:solidFill>
              <a:srgbClr val="000000"/>
            </a:solidFill>
          </p:spPr>
          <p:txBody>
            <a:bodyPr wrap="square" lIns="0" tIns="0" rIns="0" bIns="0" rtlCol="0"/>
            <a:lstStyle/>
            <a:p>
              <a:endParaRPr>
                <a:latin typeface="Grammarsaurus" pitchFamily="2" charset="0"/>
              </a:endParaRPr>
            </a:p>
          </p:txBody>
        </p:sp>
        <p:pic>
          <p:nvPicPr>
            <p:cNvPr id="23" name="object 23"/>
            <p:cNvPicPr/>
            <p:nvPr/>
          </p:nvPicPr>
          <p:blipFill>
            <a:blip r:embed="rId5" cstate="print"/>
            <a:stretch>
              <a:fillRect/>
            </a:stretch>
          </p:blipFill>
          <p:spPr>
            <a:xfrm>
              <a:off x="7041472" y="2747003"/>
              <a:ext cx="145493" cy="223964"/>
            </a:xfrm>
            <a:prstGeom prst="rect">
              <a:avLst/>
            </a:prstGeom>
          </p:spPr>
        </p:pic>
        <p:pic>
          <p:nvPicPr>
            <p:cNvPr id="24" name="object 24"/>
            <p:cNvPicPr/>
            <p:nvPr/>
          </p:nvPicPr>
          <p:blipFill>
            <a:blip r:embed="rId6" cstate="print"/>
            <a:stretch>
              <a:fillRect/>
            </a:stretch>
          </p:blipFill>
          <p:spPr>
            <a:xfrm>
              <a:off x="6153965" y="2092307"/>
              <a:ext cx="229462" cy="123164"/>
            </a:xfrm>
            <a:prstGeom prst="rect">
              <a:avLst/>
            </a:prstGeom>
          </p:spPr>
        </p:pic>
        <p:pic>
          <p:nvPicPr>
            <p:cNvPr id="25" name="object 25"/>
            <p:cNvPicPr/>
            <p:nvPr/>
          </p:nvPicPr>
          <p:blipFill>
            <a:blip r:embed="rId7" cstate="print"/>
            <a:stretch>
              <a:fillRect/>
            </a:stretch>
          </p:blipFill>
          <p:spPr>
            <a:xfrm>
              <a:off x="6831434" y="2425984"/>
              <a:ext cx="184789" cy="201294"/>
            </a:xfrm>
            <a:prstGeom prst="rect">
              <a:avLst/>
            </a:prstGeom>
          </p:spPr>
        </p:pic>
        <p:pic>
          <p:nvPicPr>
            <p:cNvPr id="26" name="object 26"/>
            <p:cNvPicPr/>
            <p:nvPr/>
          </p:nvPicPr>
          <p:blipFill>
            <a:blip r:embed="rId8" cstate="print"/>
            <a:stretch>
              <a:fillRect/>
            </a:stretch>
          </p:blipFill>
          <p:spPr>
            <a:xfrm>
              <a:off x="7051698" y="3504262"/>
              <a:ext cx="124988" cy="165100"/>
            </a:xfrm>
            <a:prstGeom prst="rect">
              <a:avLst/>
            </a:prstGeom>
          </p:spPr>
        </p:pic>
        <p:sp>
          <p:nvSpPr>
            <p:cNvPr id="27" name="object 27"/>
            <p:cNvSpPr/>
            <p:nvPr/>
          </p:nvSpPr>
          <p:spPr>
            <a:xfrm>
              <a:off x="5783503" y="2489205"/>
              <a:ext cx="600710" cy="600710"/>
            </a:xfrm>
            <a:custGeom>
              <a:avLst/>
              <a:gdLst/>
              <a:ahLst/>
              <a:cxnLst/>
              <a:rect l="l" t="t" r="r" b="b"/>
              <a:pathLst>
                <a:path w="600710" h="600710">
                  <a:moveTo>
                    <a:pt x="300100" y="0"/>
                  </a:moveTo>
                  <a:lnTo>
                    <a:pt x="251486" y="3935"/>
                  </a:lnTo>
                  <a:lnTo>
                    <a:pt x="205345" y="15325"/>
                  </a:lnTo>
                  <a:lnTo>
                    <a:pt x="162302" y="33548"/>
                  </a:lnTo>
                  <a:lnTo>
                    <a:pt x="122977" y="57982"/>
                  </a:lnTo>
                  <a:lnTo>
                    <a:pt x="87995" y="88003"/>
                  </a:lnTo>
                  <a:lnTo>
                    <a:pt x="57977" y="122988"/>
                  </a:lnTo>
                  <a:lnTo>
                    <a:pt x="33545" y="162316"/>
                  </a:lnTo>
                  <a:lnTo>
                    <a:pt x="15324" y="205363"/>
                  </a:lnTo>
                  <a:lnTo>
                    <a:pt x="3934" y="251507"/>
                  </a:lnTo>
                  <a:lnTo>
                    <a:pt x="0" y="300126"/>
                  </a:lnTo>
                  <a:lnTo>
                    <a:pt x="3934" y="348738"/>
                  </a:lnTo>
                  <a:lnTo>
                    <a:pt x="15324" y="394876"/>
                  </a:lnTo>
                  <a:lnTo>
                    <a:pt x="33545" y="437919"/>
                  </a:lnTo>
                  <a:lnTo>
                    <a:pt x="58056" y="477337"/>
                  </a:lnTo>
                  <a:lnTo>
                    <a:pt x="87995" y="512227"/>
                  </a:lnTo>
                  <a:lnTo>
                    <a:pt x="122977" y="542246"/>
                  </a:lnTo>
                  <a:lnTo>
                    <a:pt x="162302" y="566679"/>
                  </a:lnTo>
                  <a:lnTo>
                    <a:pt x="205345" y="584901"/>
                  </a:lnTo>
                  <a:lnTo>
                    <a:pt x="251486" y="596292"/>
                  </a:lnTo>
                  <a:lnTo>
                    <a:pt x="300100" y="600227"/>
                  </a:lnTo>
                  <a:lnTo>
                    <a:pt x="348716" y="596292"/>
                  </a:lnTo>
                  <a:lnTo>
                    <a:pt x="394857" y="584901"/>
                  </a:lnTo>
                  <a:lnTo>
                    <a:pt x="437902" y="566679"/>
                  </a:lnTo>
                  <a:lnTo>
                    <a:pt x="477228" y="542246"/>
                  </a:lnTo>
                  <a:lnTo>
                    <a:pt x="512213" y="512227"/>
                  </a:lnTo>
                  <a:lnTo>
                    <a:pt x="524919" y="497420"/>
                  </a:lnTo>
                  <a:lnTo>
                    <a:pt x="300100" y="497420"/>
                  </a:lnTo>
                  <a:lnTo>
                    <a:pt x="254917" y="492201"/>
                  </a:lnTo>
                  <a:lnTo>
                    <a:pt x="213409" y="477337"/>
                  </a:lnTo>
                  <a:lnTo>
                    <a:pt x="176771" y="454022"/>
                  </a:lnTo>
                  <a:lnTo>
                    <a:pt x="146197" y="423450"/>
                  </a:lnTo>
                  <a:lnTo>
                    <a:pt x="122880" y="386815"/>
                  </a:lnTo>
                  <a:lnTo>
                    <a:pt x="108014" y="345309"/>
                  </a:lnTo>
                  <a:lnTo>
                    <a:pt x="102793" y="300126"/>
                  </a:lnTo>
                  <a:lnTo>
                    <a:pt x="108014" y="254938"/>
                  </a:lnTo>
                  <a:lnTo>
                    <a:pt x="122880" y="213427"/>
                  </a:lnTo>
                  <a:lnTo>
                    <a:pt x="146197" y="176786"/>
                  </a:lnTo>
                  <a:lnTo>
                    <a:pt x="176771" y="146210"/>
                  </a:lnTo>
                  <a:lnTo>
                    <a:pt x="213259" y="122988"/>
                  </a:lnTo>
                  <a:lnTo>
                    <a:pt x="254917" y="108027"/>
                  </a:lnTo>
                  <a:lnTo>
                    <a:pt x="300100" y="102806"/>
                  </a:lnTo>
                  <a:lnTo>
                    <a:pt x="524915" y="102806"/>
                  </a:lnTo>
                  <a:lnTo>
                    <a:pt x="512213" y="88003"/>
                  </a:lnTo>
                  <a:lnTo>
                    <a:pt x="477228" y="57982"/>
                  </a:lnTo>
                  <a:lnTo>
                    <a:pt x="437902" y="33548"/>
                  </a:lnTo>
                  <a:lnTo>
                    <a:pt x="394857" y="15325"/>
                  </a:lnTo>
                  <a:lnTo>
                    <a:pt x="348716" y="3935"/>
                  </a:lnTo>
                  <a:lnTo>
                    <a:pt x="300100" y="0"/>
                  </a:lnTo>
                  <a:close/>
                </a:path>
                <a:path w="600710" h="600710">
                  <a:moveTo>
                    <a:pt x="524915" y="102806"/>
                  </a:moveTo>
                  <a:lnTo>
                    <a:pt x="300100" y="102806"/>
                  </a:lnTo>
                  <a:lnTo>
                    <a:pt x="345288" y="108027"/>
                  </a:lnTo>
                  <a:lnTo>
                    <a:pt x="386947" y="122988"/>
                  </a:lnTo>
                  <a:lnTo>
                    <a:pt x="423435" y="146210"/>
                  </a:lnTo>
                  <a:lnTo>
                    <a:pt x="454008" y="176786"/>
                  </a:lnTo>
                  <a:lnTo>
                    <a:pt x="477324" y="213427"/>
                  </a:lnTo>
                  <a:lnTo>
                    <a:pt x="492188" y="254938"/>
                  </a:lnTo>
                  <a:lnTo>
                    <a:pt x="497408" y="300126"/>
                  </a:lnTo>
                  <a:lnTo>
                    <a:pt x="492188" y="345309"/>
                  </a:lnTo>
                  <a:lnTo>
                    <a:pt x="477324" y="386815"/>
                  </a:lnTo>
                  <a:lnTo>
                    <a:pt x="454008" y="423450"/>
                  </a:lnTo>
                  <a:lnTo>
                    <a:pt x="423435" y="454022"/>
                  </a:lnTo>
                  <a:lnTo>
                    <a:pt x="386797" y="477337"/>
                  </a:lnTo>
                  <a:lnTo>
                    <a:pt x="345288" y="492201"/>
                  </a:lnTo>
                  <a:lnTo>
                    <a:pt x="300100" y="497420"/>
                  </a:lnTo>
                  <a:lnTo>
                    <a:pt x="524919" y="497420"/>
                  </a:lnTo>
                  <a:lnTo>
                    <a:pt x="566666" y="437919"/>
                  </a:lnTo>
                  <a:lnTo>
                    <a:pt x="584889" y="394876"/>
                  </a:lnTo>
                  <a:lnTo>
                    <a:pt x="596279" y="348738"/>
                  </a:lnTo>
                  <a:lnTo>
                    <a:pt x="600214" y="300126"/>
                  </a:lnTo>
                  <a:lnTo>
                    <a:pt x="596279" y="251507"/>
                  </a:lnTo>
                  <a:lnTo>
                    <a:pt x="584889" y="205363"/>
                  </a:lnTo>
                  <a:lnTo>
                    <a:pt x="566666" y="162316"/>
                  </a:lnTo>
                  <a:lnTo>
                    <a:pt x="542233" y="122988"/>
                  </a:lnTo>
                  <a:lnTo>
                    <a:pt x="524915" y="102806"/>
                  </a:lnTo>
                  <a:close/>
                </a:path>
              </a:pathLst>
            </a:custGeom>
            <a:solidFill>
              <a:srgbClr val="000000"/>
            </a:solidFill>
          </p:spPr>
          <p:txBody>
            <a:bodyPr wrap="square" lIns="0" tIns="0" rIns="0" bIns="0" rtlCol="0"/>
            <a:lstStyle/>
            <a:p>
              <a:endParaRPr>
                <a:latin typeface="Grammarsaurus" pitchFamily="2" charset="0"/>
              </a:endParaRPr>
            </a:p>
          </p:txBody>
        </p:sp>
        <p:pic>
          <p:nvPicPr>
            <p:cNvPr id="28" name="object 28"/>
            <p:cNvPicPr/>
            <p:nvPr/>
          </p:nvPicPr>
          <p:blipFill>
            <a:blip r:embed="rId9" cstate="print"/>
            <a:stretch>
              <a:fillRect/>
            </a:stretch>
          </p:blipFill>
          <p:spPr>
            <a:xfrm>
              <a:off x="6522758" y="2197892"/>
              <a:ext cx="214459" cy="166471"/>
            </a:xfrm>
            <a:prstGeom prst="rect">
              <a:avLst/>
            </a:prstGeom>
          </p:spPr>
        </p:pic>
        <p:sp>
          <p:nvSpPr>
            <p:cNvPr id="29" name="object 29"/>
            <p:cNvSpPr/>
            <p:nvPr/>
          </p:nvSpPr>
          <p:spPr>
            <a:xfrm>
              <a:off x="4998110" y="3113138"/>
              <a:ext cx="1679575" cy="1543050"/>
            </a:xfrm>
            <a:custGeom>
              <a:avLst/>
              <a:gdLst/>
              <a:ahLst/>
              <a:cxnLst/>
              <a:rect l="l" t="t" r="r" b="b"/>
              <a:pathLst>
                <a:path w="1679575" h="1543050">
                  <a:moveTo>
                    <a:pt x="803440" y="736422"/>
                  </a:moveTo>
                  <a:lnTo>
                    <a:pt x="799401" y="716432"/>
                  </a:lnTo>
                  <a:lnTo>
                    <a:pt x="788377" y="700087"/>
                  </a:lnTo>
                  <a:lnTo>
                    <a:pt x="772033" y="689063"/>
                  </a:lnTo>
                  <a:lnTo>
                    <a:pt x="752043" y="685012"/>
                  </a:lnTo>
                  <a:lnTo>
                    <a:pt x="594728" y="685012"/>
                  </a:lnTo>
                  <a:lnTo>
                    <a:pt x="590384" y="681875"/>
                  </a:lnTo>
                  <a:lnTo>
                    <a:pt x="541794" y="532257"/>
                  </a:lnTo>
                  <a:lnTo>
                    <a:pt x="500557" y="474853"/>
                  </a:lnTo>
                  <a:lnTo>
                    <a:pt x="433222" y="453390"/>
                  </a:lnTo>
                  <a:lnTo>
                    <a:pt x="397179" y="458978"/>
                  </a:lnTo>
                  <a:lnTo>
                    <a:pt x="365874" y="474865"/>
                  </a:lnTo>
                  <a:lnTo>
                    <a:pt x="341083" y="499732"/>
                  </a:lnTo>
                  <a:lnTo>
                    <a:pt x="324624" y="532282"/>
                  </a:lnTo>
                  <a:lnTo>
                    <a:pt x="276021" y="681863"/>
                  </a:lnTo>
                  <a:lnTo>
                    <a:pt x="271691" y="685012"/>
                  </a:lnTo>
                  <a:lnTo>
                    <a:pt x="114376" y="685012"/>
                  </a:lnTo>
                  <a:lnTo>
                    <a:pt x="78346" y="690600"/>
                  </a:lnTo>
                  <a:lnTo>
                    <a:pt x="47040" y="706488"/>
                  </a:lnTo>
                  <a:lnTo>
                    <a:pt x="22263" y="731367"/>
                  </a:lnTo>
                  <a:lnTo>
                    <a:pt x="5816" y="763917"/>
                  </a:lnTo>
                  <a:lnTo>
                    <a:pt x="0" y="799909"/>
                  </a:lnTo>
                  <a:lnTo>
                    <a:pt x="5422" y="834593"/>
                  </a:lnTo>
                  <a:lnTo>
                    <a:pt x="21424" y="865860"/>
                  </a:lnTo>
                  <a:lnTo>
                    <a:pt x="47282" y="891565"/>
                  </a:lnTo>
                  <a:lnTo>
                    <a:pt x="174561" y="984021"/>
                  </a:lnTo>
                  <a:lnTo>
                    <a:pt x="176199" y="989101"/>
                  </a:lnTo>
                  <a:lnTo>
                    <a:pt x="127609" y="1138694"/>
                  </a:lnTo>
                  <a:lnTo>
                    <a:pt x="121780" y="1174673"/>
                  </a:lnTo>
                  <a:lnTo>
                    <a:pt x="127203" y="1209357"/>
                  </a:lnTo>
                  <a:lnTo>
                    <a:pt x="169049" y="1266317"/>
                  </a:lnTo>
                  <a:lnTo>
                    <a:pt x="218389" y="1287081"/>
                  </a:lnTo>
                  <a:lnTo>
                    <a:pt x="236169" y="1288503"/>
                  </a:lnTo>
                  <a:lnTo>
                    <a:pt x="253923" y="1287081"/>
                  </a:lnTo>
                  <a:lnTo>
                    <a:pt x="271183" y="1282865"/>
                  </a:lnTo>
                  <a:lnTo>
                    <a:pt x="287705" y="1275930"/>
                  </a:lnTo>
                  <a:lnTo>
                    <a:pt x="303250" y="1266355"/>
                  </a:lnTo>
                  <a:lnTo>
                    <a:pt x="428523" y="1175346"/>
                  </a:lnTo>
                  <a:lnTo>
                    <a:pt x="430809" y="1174584"/>
                  </a:lnTo>
                  <a:lnTo>
                    <a:pt x="435584" y="1174584"/>
                  </a:lnTo>
                  <a:lnTo>
                    <a:pt x="437883" y="1175346"/>
                  </a:lnTo>
                  <a:lnTo>
                    <a:pt x="563156" y="1266355"/>
                  </a:lnTo>
                  <a:lnTo>
                    <a:pt x="570077" y="1270609"/>
                  </a:lnTo>
                  <a:lnTo>
                    <a:pt x="577481" y="1273683"/>
                  </a:lnTo>
                  <a:lnTo>
                    <a:pt x="585279" y="1275549"/>
                  </a:lnTo>
                  <a:lnTo>
                    <a:pt x="593344" y="1276184"/>
                  </a:lnTo>
                  <a:lnTo>
                    <a:pt x="605421" y="1274737"/>
                  </a:lnTo>
                  <a:lnTo>
                    <a:pt x="643432" y="1236395"/>
                  </a:lnTo>
                  <a:lnTo>
                    <a:pt x="644118" y="1216710"/>
                  </a:lnTo>
                  <a:lnTo>
                    <a:pt x="637374" y="1198181"/>
                  </a:lnTo>
                  <a:lnTo>
                    <a:pt x="500316" y="1093597"/>
                  </a:lnTo>
                  <a:lnTo>
                    <a:pt x="451116" y="1073162"/>
                  </a:lnTo>
                  <a:lnTo>
                    <a:pt x="433197" y="1071753"/>
                  </a:lnTo>
                  <a:lnTo>
                    <a:pt x="415277" y="1073162"/>
                  </a:lnTo>
                  <a:lnTo>
                    <a:pt x="397967" y="1077315"/>
                  </a:lnTo>
                  <a:lnTo>
                    <a:pt x="381495" y="1084148"/>
                  </a:lnTo>
                  <a:lnTo>
                    <a:pt x="366115" y="1093584"/>
                  </a:lnTo>
                  <a:lnTo>
                    <a:pt x="240550" y="1184808"/>
                  </a:lnTo>
                  <a:lnTo>
                    <a:pt x="238417" y="1185621"/>
                  </a:lnTo>
                  <a:lnTo>
                    <a:pt x="233146" y="1185621"/>
                  </a:lnTo>
                  <a:lnTo>
                    <a:pt x="222834" y="1178293"/>
                  </a:lnTo>
                  <a:lnTo>
                    <a:pt x="272453" y="1025575"/>
                  </a:lnTo>
                  <a:lnTo>
                    <a:pt x="278079" y="989825"/>
                  </a:lnTo>
                  <a:lnTo>
                    <a:pt x="272503" y="954989"/>
                  </a:lnTo>
                  <a:lnTo>
                    <a:pt x="256540" y="923544"/>
                  </a:lnTo>
                  <a:lnTo>
                    <a:pt x="230987" y="897928"/>
                  </a:lnTo>
                  <a:lnTo>
                    <a:pt x="101028" y="803529"/>
                  </a:lnTo>
                  <a:lnTo>
                    <a:pt x="106133" y="787819"/>
                  </a:lnTo>
                  <a:lnTo>
                    <a:pt x="266750" y="787819"/>
                  </a:lnTo>
                  <a:lnTo>
                    <a:pt x="302488" y="782129"/>
                  </a:lnTo>
                  <a:lnTo>
                    <a:pt x="333895" y="766076"/>
                  </a:lnTo>
                  <a:lnTo>
                    <a:pt x="358876" y="741159"/>
                  </a:lnTo>
                  <a:lnTo>
                    <a:pt x="375335" y="708926"/>
                  </a:lnTo>
                  <a:lnTo>
                    <a:pt x="424954" y="556196"/>
                  </a:lnTo>
                  <a:lnTo>
                    <a:pt x="441464" y="556196"/>
                  </a:lnTo>
                  <a:lnTo>
                    <a:pt x="491083" y="708964"/>
                  </a:lnTo>
                  <a:lnTo>
                    <a:pt x="532523" y="766076"/>
                  </a:lnTo>
                  <a:lnTo>
                    <a:pt x="599655" y="787819"/>
                  </a:lnTo>
                  <a:lnTo>
                    <a:pt x="752043" y="787819"/>
                  </a:lnTo>
                  <a:lnTo>
                    <a:pt x="772033" y="783767"/>
                  </a:lnTo>
                  <a:lnTo>
                    <a:pt x="788377" y="772744"/>
                  </a:lnTo>
                  <a:lnTo>
                    <a:pt x="799401" y="756412"/>
                  </a:lnTo>
                  <a:lnTo>
                    <a:pt x="803440" y="736422"/>
                  </a:lnTo>
                  <a:close/>
                </a:path>
                <a:path w="1679575" h="1543050">
                  <a:moveTo>
                    <a:pt x="1385608" y="302463"/>
                  </a:moveTo>
                  <a:lnTo>
                    <a:pt x="1381556" y="282473"/>
                  </a:lnTo>
                  <a:lnTo>
                    <a:pt x="1370533" y="266128"/>
                  </a:lnTo>
                  <a:lnTo>
                    <a:pt x="1354188" y="255104"/>
                  </a:lnTo>
                  <a:lnTo>
                    <a:pt x="1334198" y="251066"/>
                  </a:lnTo>
                  <a:lnTo>
                    <a:pt x="1314208" y="255104"/>
                  </a:lnTo>
                  <a:lnTo>
                    <a:pt x="1297876" y="266128"/>
                  </a:lnTo>
                  <a:lnTo>
                    <a:pt x="1286852" y="282473"/>
                  </a:lnTo>
                  <a:lnTo>
                    <a:pt x="1282801" y="302463"/>
                  </a:lnTo>
                  <a:lnTo>
                    <a:pt x="1282801" y="481380"/>
                  </a:lnTo>
                  <a:lnTo>
                    <a:pt x="1286852" y="501370"/>
                  </a:lnTo>
                  <a:lnTo>
                    <a:pt x="1297876" y="517715"/>
                  </a:lnTo>
                  <a:lnTo>
                    <a:pt x="1314208" y="528739"/>
                  </a:lnTo>
                  <a:lnTo>
                    <a:pt x="1334198" y="532790"/>
                  </a:lnTo>
                  <a:lnTo>
                    <a:pt x="1354188" y="528739"/>
                  </a:lnTo>
                  <a:lnTo>
                    <a:pt x="1370533" y="517715"/>
                  </a:lnTo>
                  <a:lnTo>
                    <a:pt x="1381556" y="501370"/>
                  </a:lnTo>
                  <a:lnTo>
                    <a:pt x="1385608" y="481380"/>
                  </a:lnTo>
                  <a:lnTo>
                    <a:pt x="1385608" y="302463"/>
                  </a:lnTo>
                  <a:close/>
                </a:path>
                <a:path w="1679575" h="1543050">
                  <a:moveTo>
                    <a:pt x="1609039" y="964984"/>
                  </a:moveTo>
                  <a:lnTo>
                    <a:pt x="1602562" y="924953"/>
                  </a:lnTo>
                  <a:lnTo>
                    <a:pt x="1584261" y="888746"/>
                  </a:lnTo>
                  <a:lnTo>
                    <a:pt x="1556702" y="861085"/>
                  </a:lnTo>
                  <a:lnTo>
                    <a:pt x="1521879" y="843407"/>
                  </a:lnTo>
                  <a:lnTo>
                    <a:pt x="1505915" y="840943"/>
                  </a:lnTo>
                  <a:lnTo>
                    <a:pt x="1505915" y="961745"/>
                  </a:lnTo>
                  <a:lnTo>
                    <a:pt x="1505813" y="968616"/>
                  </a:lnTo>
                  <a:lnTo>
                    <a:pt x="1503019" y="976287"/>
                  </a:lnTo>
                  <a:lnTo>
                    <a:pt x="1496009" y="983742"/>
                  </a:lnTo>
                  <a:lnTo>
                    <a:pt x="1347558" y="1091590"/>
                  </a:lnTo>
                  <a:lnTo>
                    <a:pt x="1319123" y="1120076"/>
                  </a:lnTo>
                  <a:lnTo>
                    <a:pt x="1301356" y="1155065"/>
                  </a:lnTo>
                  <a:lnTo>
                    <a:pt x="1295171" y="1193800"/>
                  </a:lnTo>
                  <a:lnTo>
                    <a:pt x="1301432" y="1233576"/>
                  </a:lnTo>
                  <a:lnTo>
                    <a:pt x="1358138" y="1408099"/>
                  </a:lnTo>
                  <a:lnTo>
                    <a:pt x="1359420" y="1418209"/>
                  </a:lnTo>
                  <a:lnTo>
                    <a:pt x="1341742" y="1440053"/>
                  </a:lnTo>
                  <a:lnTo>
                    <a:pt x="1330058" y="1440053"/>
                  </a:lnTo>
                  <a:lnTo>
                    <a:pt x="1325524" y="1438440"/>
                  </a:lnTo>
                  <a:lnTo>
                    <a:pt x="1280617" y="1405788"/>
                  </a:lnTo>
                  <a:lnTo>
                    <a:pt x="1172476" y="1327226"/>
                  </a:lnTo>
                  <a:lnTo>
                    <a:pt x="1155357" y="1316736"/>
                  </a:lnTo>
                  <a:lnTo>
                    <a:pt x="1137043" y="1309128"/>
                  </a:lnTo>
                  <a:lnTo>
                    <a:pt x="1117790" y="1304518"/>
                  </a:lnTo>
                  <a:lnTo>
                    <a:pt x="1097851" y="1302956"/>
                  </a:lnTo>
                  <a:lnTo>
                    <a:pt x="1077912" y="1304518"/>
                  </a:lnTo>
                  <a:lnTo>
                    <a:pt x="1058646" y="1309128"/>
                  </a:lnTo>
                  <a:lnTo>
                    <a:pt x="1040320" y="1316736"/>
                  </a:lnTo>
                  <a:lnTo>
                    <a:pt x="1023188" y="1327226"/>
                  </a:lnTo>
                  <a:lnTo>
                    <a:pt x="870165" y="1438440"/>
                  </a:lnTo>
                  <a:lnTo>
                    <a:pt x="865619" y="1440053"/>
                  </a:lnTo>
                  <a:lnTo>
                    <a:pt x="853922" y="1440053"/>
                  </a:lnTo>
                  <a:lnTo>
                    <a:pt x="848385" y="1436573"/>
                  </a:lnTo>
                  <a:lnTo>
                    <a:pt x="846328" y="1435100"/>
                  </a:lnTo>
                  <a:lnTo>
                    <a:pt x="842467" y="1431671"/>
                  </a:lnTo>
                  <a:lnTo>
                    <a:pt x="838517" y="1426057"/>
                  </a:lnTo>
                  <a:lnTo>
                    <a:pt x="836269" y="1418209"/>
                  </a:lnTo>
                  <a:lnTo>
                    <a:pt x="837565" y="1408099"/>
                  </a:lnTo>
                  <a:lnTo>
                    <a:pt x="894257" y="1233576"/>
                  </a:lnTo>
                  <a:lnTo>
                    <a:pt x="900455" y="1194244"/>
                  </a:lnTo>
                  <a:lnTo>
                    <a:pt x="894334" y="1155065"/>
                  </a:lnTo>
                  <a:lnTo>
                    <a:pt x="876566" y="1120076"/>
                  </a:lnTo>
                  <a:lnTo>
                    <a:pt x="848131" y="1091590"/>
                  </a:lnTo>
                  <a:lnTo>
                    <a:pt x="699681" y="983742"/>
                  </a:lnTo>
                  <a:lnTo>
                    <a:pt x="692670" y="976287"/>
                  </a:lnTo>
                  <a:lnTo>
                    <a:pt x="689876" y="968616"/>
                  </a:lnTo>
                  <a:lnTo>
                    <a:pt x="689775" y="961745"/>
                  </a:lnTo>
                  <a:lnTo>
                    <a:pt x="690905" y="956729"/>
                  </a:lnTo>
                  <a:lnTo>
                    <a:pt x="692950" y="951992"/>
                  </a:lnTo>
                  <a:lnTo>
                    <a:pt x="697064" y="946480"/>
                  </a:lnTo>
                  <a:lnTo>
                    <a:pt x="703834" y="941908"/>
                  </a:lnTo>
                  <a:lnTo>
                    <a:pt x="713892" y="940003"/>
                  </a:lnTo>
                  <a:lnTo>
                    <a:pt x="897382" y="940003"/>
                  </a:lnTo>
                  <a:lnTo>
                    <a:pt x="937133" y="933678"/>
                  </a:lnTo>
                  <a:lnTo>
                    <a:pt x="972058" y="915822"/>
                  </a:lnTo>
                  <a:lnTo>
                    <a:pt x="999845" y="888136"/>
                  </a:lnTo>
                  <a:lnTo>
                    <a:pt x="1018146" y="852297"/>
                  </a:lnTo>
                  <a:lnTo>
                    <a:pt x="1074851" y="677748"/>
                  </a:lnTo>
                  <a:lnTo>
                    <a:pt x="1079779" y="668756"/>
                  </a:lnTo>
                  <a:lnTo>
                    <a:pt x="1086205" y="663714"/>
                  </a:lnTo>
                  <a:lnTo>
                    <a:pt x="1092720" y="661504"/>
                  </a:lnTo>
                  <a:lnTo>
                    <a:pt x="1097851" y="661022"/>
                  </a:lnTo>
                  <a:lnTo>
                    <a:pt x="1102969" y="661504"/>
                  </a:lnTo>
                  <a:lnTo>
                    <a:pt x="1109472" y="663714"/>
                  </a:lnTo>
                  <a:lnTo>
                    <a:pt x="1115910" y="668756"/>
                  </a:lnTo>
                  <a:lnTo>
                    <a:pt x="1120825" y="677748"/>
                  </a:lnTo>
                  <a:lnTo>
                    <a:pt x="1177531" y="852297"/>
                  </a:lnTo>
                  <a:lnTo>
                    <a:pt x="1195844" y="888136"/>
                  </a:lnTo>
                  <a:lnTo>
                    <a:pt x="1223619" y="915822"/>
                  </a:lnTo>
                  <a:lnTo>
                    <a:pt x="1258544" y="933678"/>
                  </a:lnTo>
                  <a:lnTo>
                    <a:pt x="1298295" y="940003"/>
                  </a:lnTo>
                  <a:lnTo>
                    <a:pt x="1481797" y="940003"/>
                  </a:lnTo>
                  <a:lnTo>
                    <a:pt x="1491843" y="941908"/>
                  </a:lnTo>
                  <a:lnTo>
                    <a:pt x="1498625" y="946480"/>
                  </a:lnTo>
                  <a:lnTo>
                    <a:pt x="1502740" y="951992"/>
                  </a:lnTo>
                  <a:lnTo>
                    <a:pt x="1504797" y="956729"/>
                  </a:lnTo>
                  <a:lnTo>
                    <a:pt x="1505915" y="961745"/>
                  </a:lnTo>
                  <a:lnTo>
                    <a:pt x="1505915" y="840943"/>
                  </a:lnTo>
                  <a:lnTo>
                    <a:pt x="1481797" y="837196"/>
                  </a:lnTo>
                  <a:lnTo>
                    <a:pt x="1298295" y="837196"/>
                  </a:lnTo>
                  <a:lnTo>
                    <a:pt x="1290739" y="835990"/>
                  </a:lnTo>
                  <a:lnTo>
                    <a:pt x="1223492" y="661022"/>
                  </a:lnTo>
                  <a:lnTo>
                    <a:pt x="1218615" y="645998"/>
                  </a:lnTo>
                  <a:lnTo>
                    <a:pt x="1200315" y="609777"/>
                  </a:lnTo>
                  <a:lnTo>
                    <a:pt x="1172743" y="582104"/>
                  </a:lnTo>
                  <a:lnTo>
                    <a:pt x="1137920" y="564426"/>
                  </a:lnTo>
                  <a:lnTo>
                    <a:pt x="1097851" y="558215"/>
                  </a:lnTo>
                  <a:lnTo>
                    <a:pt x="1057770" y="564426"/>
                  </a:lnTo>
                  <a:lnTo>
                    <a:pt x="1022946" y="582104"/>
                  </a:lnTo>
                  <a:lnTo>
                    <a:pt x="995375" y="609777"/>
                  </a:lnTo>
                  <a:lnTo>
                    <a:pt x="977074" y="645998"/>
                  </a:lnTo>
                  <a:lnTo>
                    <a:pt x="920369" y="820496"/>
                  </a:lnTo>
                  <a:lnTo>
                    <a:pt x="916876" y="827316"/>
                  </a:lnTo>
                  <a:lnTo>
                    <a:pt x="911593" y="832586"/>
                  </a:lnTo>
                  <a:lnTo>
                    <a:pt x="904951" y="835990"/>
                  </a:lnTo>
                  <a:lnTo>
                    <a:pt x="897382" y="837196"/>
                  </a:lnTo>
                  <a:lnTo>
                    <a:pt x="713892" y="837196"/>
                  </a:lnTo>
                  <a:lnTo>
                    <a:pt x="673811" y="843407"/>
                  </a:lnTo>
                  <a:lnTo>
                    <a:pt x="638987" y="861085"/>
                  </a:lnTo>
                  <a:lnTo>
                    <a:pt x="611416" y="888746"/>
                  </a:lnTo>
                  <a:lnTo>
                    <a:pt x="593128" y="924953"/>
                  </a:lnTo>
                  <a:lnTo>
                    <a:pt x="586651" y="964984"/>
                  </a:lnTo>
                  <a:lnTo>
                    <a:pt x="592683" y="1003566"/>
                  </a:lnTo>
                  <a:lnTo>
                    <a:pt x="610476" y="1038339"/>
                  </a:lnTo>
                  <a:lnTo>
                    <a:pt x="639241" y="1066939"/>
                  </a:lnTo>
                  <a:lnTo>
                    <a:pt x="787704" y="1174800"/>
                  </a:lnTo>
                  <a:lnTo>
                    <a:pt x="793102" y="1180211"/>
                  </a:lnTo>
                  <a:lnTo>
                    <a:pt x="796493" y="1186865"/>
                  </a:lnTo>
                  <a:lnTo>
                    <a:pt x="797598" y="1193800"/>
                  </a:lnTo>
                  <a:lnTo>
                    <a:pt x="797661" y="1194244"/>
                  </a:lnTo>
                  <a:lnTo>
                    <a:pt x="796467" y="1201813"/>
                  </a:lnTo>
                  <a:lnTo>
                    <a:pt x="739775" y="1376311"/>
                  </a:lnTo>
                  <a:lnTo>
                    <a:pt x="733298" y="1416342"/>
                  </a:lnTo>
                  <a:lnTo>
                    <a:pt x="739343" y="1454924"/>
                  </a:lnTo>
                  <a:lnTo>
                    <a:pt x="757123" y="1489684"/>
                  </a:lnTo>
                  <a:lnTo>
                    <a:pt x="785939" y="1518285"/>
                  </a:lnTo>
                  <a:lnTo>
                    <a:pt x="821639" y="1536661"/>
                  </a:lnTo>
                  <a:lnTo>
                    <a:pt x="840854" y="1541360"/>
                  </a:lnTo>
                  <a:lnTo>
                    <a:pt x="841070" y="1541360"/>
                  </a:lnTo>
                  <a:lnTo>
                    <a:pt x="860539" y="1542923"/>
                  </a:lnTo>
                  <a:lnTo>
                    <a:pt x="880008" y="1541360"/>
                  </a:lnTo>
                  <a:lnTo>
                    <a:pt x="880224" y="1541360"/>
                  </a:lnTo>
                  <a:lnTo>
                    <a:pt x="899439" y="1536661"/>
                  </a:lnTo>
                  <a:lnTo>
                    <a:pt x="917867" y="1528940"/>
                  </a:lnTo>
                  <a:lnTo>
                    <a:pt x="935189" y="1518285"/>
                  </a:lnTo>
                  <a:lnTo>
                    <a:pt x="1042847" y="1440053"/>
                  </a:lnTo>
                  <a:lnTo>
                    <a:pt x="1087793" y="1407388"/>
                  </a:lnTo>
                  <a:lnTo>
                    <a:pt x="1092720" y="1405788"/>
                  </a:lnTo>
                  <a:lnTo>
                    <a:pt x="1102982" y="1405788"/>
                  </a:lnTo>
                  <a:lnTo>
                    <a:pt x="1107884" y="1407388"/>
                  </a:lnTo>
                  <a:lnTo>
                    <a:pt x="1260500" y="1518285"/>
                  </a:lnTo>
                  <a:lnTo>
                    <a:pt x="1277797" y="1528940"/>
                  </a:lnTo>
                  <a:lnTo>
                    <a:pt x="1296174" y="1536661"/>
                  </a:lnTo>
                  <a:lnTo>
                    <a:pt x="1315377" y="1541360"/>
                  </a:lnTo>
                  <a:lnTo>
                    <a:pt x="1335138" y="1542948"/>
                  </a:lnTo>
                  <a:lnTo>
                    <a:pt x="1354886" y="1541360"/>
                  </a:lnTo>
                  <a:lnTo>
                    <a:pt x="1392453" y="1528940"/>
                  </a:lnTo>
                  <a:lnTo>
                    <a:pt x="1438554" y="1489684"/>
                  </a:lnTo>
                  <a:lnTo>
                    <a:pt x="1456334" y="1454924"/>
                  </a:lnTo>
                  <a:lnTo>
                    <a:pt x="1462392" y="1416342"/>
                  </a:lnTo>
                  <a:lnTo>
                    <a:pt x="1455928" y="1376311"/>
                  </a:lnTo>
                  <a:lnTo>
                    <a:pt x="1399235" y="1201813"/>
                  </a:lnTo>
                  <a:lnTo>
                    <a:pt x="1398028" y="1194244"/>
                  </a:lnTo>
                  <a:lnTo>
                    <a:pt x="1399197" y="1186865"/>
                  </a:lnTo>
                  <a:lnTo>
                    <a:pt x="1402575" y="1180211"/>
                  </a:lnTo>
                  <a:lnTo>
                    <a:pt x="1407985" y="1174800"/>
                  </a:lnTo>
                  <a:lnTo>
                    <a:pt x="1556448" y="1066939"/>
                  </a:lnTo>
                  <a:lnTo>
                    <a:pt x="1585214" y="1038339"/>
                  </a:lnTo>
                  <a:lnTo>
                    <a:pt x="1602994" y="1003566"/>
                  </a:lnTo>
                  <a:lnTo>
                    <a:pt x="1609039" y="964984"/>
                  </a:lnTo>
                  <a:close/>
                </a:path>
                <a:path w="1679575" h="1543050">
                  <a:moveTo>
                    <a:pt x="1679498" y="345554"/>
                  </a:moveTo>
                  <a:lnTo>
                    <a:pt x="1676336" y="298729"/>
                  </a:lnTo>
                  <a:lnTo>
                    <a:pt x="1667129" y="253809"/>
                  </a:lnTo>
                  <a:lnTo>
                    <a:pt x="1652295" y="211188"/>
                  </a:lnTo>
                  <a:lnTo>
                    <a:pt x="1632242" y="171284"/>
                  </a:lnTo>
                  <a:lnTo>
                    <a:pt x="1607400" y="134531"/>
                  </a:lnTo>
                  <a:lnTo>
                    <a:pt x="1578165" y="101333"/>
                  </a:lnTo>
                  <a:lnTo>
                    <a:pt x="1544967" y="72097"/>
                  </a:lnTo>
                  <a:lnTo>
                    <a:pt x="1508213" y="47256"/>
                  </a:lnTo>
                  <a:lnTo>
                    <a:pt x="1468310" y="27203"/>
                  </a:lnTo>
                  <a:lnTo>
                    <a:pt x="1425689" y="12369"/>
                  </a:lnTo>
                  <a:lnTo>
                    <a:pt x="1380769" y="3162"/>
                  </a:lnTo>
                  <a:lnTo>
                    <a:pt x="1333944" y="0"/>
                  </a:lnTo>
                  <a:lnTo>
                    <a:pt x="837031" y="0"/>
                  </a:lnTo>
                  <a:lnTo>
                    <a:pt x="790194" y="3162"/>
                  </a:lnTo>
                  <a:lnTo>
                    <a:pt x="745274" y="12369"/>
                  </a:lnTo>
                  <a:lnTo>
                    <a:pt x="702652" y="27203"/>
                  </a:lnTo>
                  <a:lnTo>
                    <a:pt x="662762" y="47256"/>
                  </a:lnTo>
                  <a:lnTo>
                    <a:pt x="626008" y="72097"/>
                  </a:lnTo>
                  <a:lnTo>
                    <a:pt x="592797" y="101333"/>
                  </a:lnTo>
                  <a:lnTo>
                    <a:pt x="563575" y="134531"/>
                  </a:lnTo>
                  <a:lnTo>
                    <a:pt x="538721" y="171284"/>
                  </a:lnTo>
                  <a:lnTo>
                    <a:pt x="518680" y="211188"/>
                  </a:lnTo>
                  <a:lnTo>
                    <a:pt x="503847" y="253809"/>
                  </a:lnTo>
                  <a:lnTo>
                    <a:pt x="494639" y="298729"/>
                  </a:lnTo>
                  <a:lnTo>
                    <a:pt x="491490" y="345554"/>
                  </a:lnTo>
                  <a:lnTo>
                    <a:pt x="491490" y="395643"/>
                  </a:lnTo>
                  <a:lnTo>
                    <a:pt x="495528" y="415632"/>
                  </a:lnTo>
                  <a:lnTo>
                    <a:pt x="506564" y="431977"/>
                  </a:lnTo>
                  <a:lnTo>
                    <a:pt x="522897" y="443001"/>
                  </a:lnTo>
                  <a:lnTo>
                    <a:pt x="542899" y="447040"/>
                  </a:lnTo>
                  <a:lnTo>
                    <a:pt x="562876" y="443001"/>
                  </a:lnTo>
                  <a:lnTo>
                    <a:pt x="579221" y="431977"/>
                  </a:lnTo>
                  <a:lnTo>
                    <a:pt x="590245" y="415632"/>
                  </a:lnTo>
                  <a:lnTo>
                    <a:pt x="594296" y="395643"/>
                  </a:lnTo>
                  <a:lnTo>
                    <a:pt x="594296" y="345554"/>
                  </a:lnTo>
                  <a:lnTo>
                    <a:pt x="599224" y="296697"/>
                  </a:lnTo>
                  <a:lnTo>
                    <a:pt x="613397" y="251155"/>
                  </a:lnTo>
                  <a:lnTo>
                    <a:pt x="635800" y="209931"/>
                  </a:lnTo>
                  <a:lnTo>
                    <a:pt x="665467" y="173990"/>
                  </a:lnTo>
                  <a:lnTo>
                    <a:pt x="701408" y="144322"/>
                  </a:lnTo>
                  <a:lnTo>
                    <a:pt x="742632" y="121920"/>
                  </a:lnTo>
                  <a:lnTo>
                    <a:pt x="788162" y="107746"/>
                  </a:lnTo>
                  <a:lnTo>
                    <a:pt x="837031" y="102806"/>
                  </a:lnTo>
                  <a:lnTo>
                    <a:pt x="1333944" y="102806"/>
                  </a:lnTo>
                  <a:lnTo>
                    <a:pt x="1382801" y="107746"/>
                  </a:lnTo>
                  <a:lnTo>
                    <a:pt x="1428343" y="121920"/>
                  </a:lnTo>
                  <a:lnTo>
                    <a:pt x="1469567" y="144322"/>
                  </a:lnTo>
                  <a:lnTo>
                    <a:pt x="1505521" y="173990"/>
                  </a:lnTo>
                  <a:lnTo>
                    <a:pt x="1535176" y="209931"/>
                  </a:lnTo>
                  <a:lnTo>
                    <a:pt x="1557591" y="251155"/>
                  </a:lnTo>
                  <a:lnTo>
                    <a:pt x="1571752" y="296697"/>
                  </a:lnTo>
                  <a:lnTo>
                    <a:pt x="1576705" y="345554"/>
                  </a:lnTo>
                  <a:lnTo>
                    <a:pt x="1576705" y="395643"/>
                  </a:lnTo>
                  <a:lnTo>
                    <a:pt x="1580743" y="415632"/>
                  </a:lnTo>
                  <a:lnTo>
                    <a:pt x="1591767" y="431977"/>
                  </a:lnTo>
                  <a:lnTo>
                    <a:pt x="1608112" y="443001"/>
                  </a:lnTo>
                  <a:lnTo>
                    <a:pt x="1628101" y="447040"/>
                  </a:lnTo>
                  <a:lnTo>
                    <a:pt x="1648079" y="443001"/>
                  </a:lnTo>
                  <a:lnTo>
                    <a:pt x="1664423" y="431977"/>
                  </a:lnTo>
                  <a:lnTo>
                    <a:pt x="1675447" y="415632"/>
                  </a:lnTo>
                  <a:lnTo>
                    <a:pt x="1679498" y="395643"/>
                  </a:lnTo>
                  <a:lnTo>
                    <a:pt x="1679498" y="345554"/>
                  </a:lnTo>
                  <a:close/>
                </a:path>
              </a:pathLst>
            </a:custGeom>
            <a:solidFill>
              <a:srgbClr val="000000"/>
            </a:solidFill>
          </p:spPr>
          <p:txBody>
            <a:bodyPr wrap="square" lIns="0" tIns="0" rIns="0" bIns="0" rtlCol="0"/>
            <a:lstStyle/>
            <a:p>
              <a:endParaRPr>
                <a:latin typeface="Grammarsaurus" pitchFamily="2" charset="0"/>
              </a:endParaRPr>
            </a:p>
          </p:txBody>
        </p:sp>
        <p:pic>
          <p:nvPicPr>
            <p:cNvPr id="30" name="object 30"/>
            <p:cNvPicPr/>
            <p:nvPr/>
          </p:nvPicPr>
          <p:blipFill>
            <a:blip r:embed="rId10" cstate="print"/>
            <a:stretch>
              <a:fillRect/>
            </a:stretch>
          </p:blipFill>
          <p:spPr>
            <a:xfrm>
              <a:off x="7124115" y="3121395"/>
              <a:ext cx="105557" cy="231343"/>
            </a:xfrm>
            <a:prstGeom prst="rect">
              <a:avLst/>
            </a:prstGeom>
          </p:spPr>
        </p:pic>
        <p:pic>
          <p:nvPicPr>
            <p:cNvPr id="31" name="object 31"/>
            <p:cNvPicPr/>
            <p:nvPr/>
          </p:nvPicPr>
          <p:blipFill>
            <a:blip r:embed="rId11" cstate="print"/>
            <a:stretch>
              <a:fillRect/>
            </a:stretch>
          </p:blipFill>
          <p:spPr>
            <a:xfrm>
              <a:off x="5771148" y="2096823"/>
              <a:ext cx="228746" cy="127673"/>
            </a:xfrm>
            <a:prstGeom prst="rect">
              <a:avLst/>
            </a:prstGeom>
          </p:spPr>
        </p:pic>
        <p:sp>
          <p:nvSpPr>
            <p:cNvPr id="32" name="object 32"/>
            <p:cNvSpPr/>
            <p:nvPr/>
          </p:nvSpPr>
          <p:spPr>
            <a:xfrm>
              <a:off x="6390358" y="3566525"/>
              <a:ext cx="803910" cy="835660"/>
            </a:xfrm>
            <a:custGeom>
              <a:avLst/>
              <a:gdLst/>
              <a:ahLst/>
              <a:cxnLst/>
              <a:rect l="l" t="t" r="r" b="b"/>
              <a:pathLst>
                <a:path w="803909" h="835660">
                  <a:moveTo>
                    <a:pt x="370205" y="0"/>
                  </a:moveTo>
                  <a:lnTo>
                    <a:pt x="302885" y="21472"/>
                  </a:lnTo>
                  <a:lnTo>
                    <a:pt x="261645" y="78892"/>
                  </a:lnTo>
                  <a:lnTo>
                    <a:pt x="213055" y="228472"/>
                  </a:lnTo>
                  <a:lnTo>
                    <a:pt x="208711" y="231622"/>
                  </a:lnTo>
                  <a:lnTo>
                    <a:pt x="51409" y="231622"/>
                  </a:lnTo>
                  <a:lnTo>
                    <a:pt x="15074" y="246695"/>
                  </a:lnTo>
                  <a:lnTo>
                    <a:pt x="0" y="283019"/>
                  </a:lnTo>
                  <a:lnTo>
                    <a:pt x="4046" y="303010"/>
                  </a:lnTo>
                  <a:lnTo>
                    <a:pt x="15074" y="319354"/>
                  </a:lnTo>
                  <a:lnTo>
                    <a:pt x="31418" y="330382"/>
                  </a:lnTo>
                  <a:lnTo>
                    <a:pt x="51409" y="334429"/>
                  </a:lnTo>
                  <a:lnTo>
                    <a:pt x="203784" y="334429"/>
                  </a:lnTo>
                  <a:lnTo>
                    <a:pt x="270919" y="312680"/>
                  </a:lnTo>
                  <a:lnTo>
                    <a:pt x="312356" y="255536"/>
                  </a:lnTo>
                  <a:lnTo>
                    <a:pt x="361975" y="102806"/>
                  </a:lnTo>
                  <a:lnTo>
                    <a:pt x="378498" y="102806"/>
                  </a:lnTo>
                  <a:lnTo>
                    <a:pt x="428117" y="255562"/>
                  </a:lnTo>
                  <a:lnTo>
                    <a:pt x="469553" y="312688"/>
                  </a:lnTo>
                  <a:lnTo>
                    <a:pt x="536689" y="334429"/>
                  </a:lnTo>
                  <a:lnTo>
                    <a:pt x="697306" y="334429"/>
                  </a:lnTo>
                  <a:lnTo>
                    <a:pt x="702411" y="350126"/>
                  </a:lnTo>
                  <a:lnTo>
                    <a:pt x="572452" y="444538"/>
                  </a:lnTo>
                  <a:lnTo>
                    <a:pt x="546892" y="470147"/>
                  </a:lnTo>
                  <a:lnTo>
                    <a:pt x="530926" y="501596"/>
                  </a:lnTo>
                  <a:lnTo>
                    <a:pt x="525357" y="536421"/>
                  </a:lnTo>
                  <a:lnTo>
                    <a:pt x="530987" y="572160"/>
                  </a:lnTo>
                  <a:lnTo>
                    <a:pt x="580618" y="724916"/>
                  </a:lnTo>
                  <a:lnTo>
                    <a:pt x="570433" y="732218"/>
                  </a:lnTo>
                  <a:lnTo>
                    <a:pt x="565048" y="732218"/>
                  </a:lnTo>
                  <a:lnTo>
                    <a:pt x="562889" y="731418"/>
                  </a:lnTo>
                  <a:lnTo>
                    <a:pt x="437337" y="640207"/>
                  </a:lnTo>
                  <a:lnTo>
                    <a:pt x="421947" y="630758"/>
                  </a:lnTo>
                  <a:lnTo>
                    <a:pt x="405480" y="623916"/>
                  </a:lnTo>
                  <a:lnTo>
                    <a:pt x="388168" y="619754"/>
                  </a:lnTo>
                  <a:lnTo>
                    <a:pt x="370243" y="618350"/>
                  </a:lnTo>
                  <a:lnTo>
                    <a:pt x="352322" y="619754"/>
                  </a:lnTo>
                  <a:lnTo>
                    <a:pt x="303136" y="640194"/>
                  </a:lnTo>
                  <a:lnTo>
                    <a:pt x="179844" y="729767"/>
                  </a:lnTo>
                  <a:lnTo>
                    <a:pt x="159331" y="763316"/>
                  </a:lnTo>
                  <a:lnTo>
                    <a:pt x="160013" y="783015"/>
                  </a:lnTo>
                  <a:lnTo>
                    <a:pt x="186761" y="817141"/>
                  </a:lnTo>
                  <a:lnTo>
                    <a:pt x="210121" y="822769"/>
                  </a:lnTo>
                  <a:lnTo>
                    <a:pt x="218181" y="822139"/>
                  </a:lnTo>
                  <a:lnTo>
                    <a:pt x="225964" y="820273"/>
                  </a:lnTo>
                  <a:lnTo>
                    <a:pt x="233367" y="817208"/>
                  </a:lnTo>
                  <a:lnTo>
                    <a:pt x="240284" y="812977"/>
                  </a:lnTo>
                  <a:lnTo>
                    <a:pt x="365556" y="721944"/>
                  </a:lnTo>
                  <a:lnTo>
                    <a:pt x="367842" y="721194"/>
                  </a:lnTo>
                  <a:lnTo>
                    <a:pt x="372618" y="721194"/>
                  </a:lnTo>
                  <a:lnTo>
                    <a:pt x="374904" y="721956"/>
                  </a:lnTo>
                  <a:lnTo>
                    <a:pt x="500176" y="812965"/>
                  </a:lnTo>
                  <a:lnTo>
                    <a:pt x="515732" y="822539"/>
                  </a:lnTo>
                  <a:lnTo>
                    <a:pt x="532257" y="829473"/>
                  </a:lnTo>
                  <a:lnTo>
                    <a:pt x="549515" y="833690"/>
                  </a:lnTo>
                  <a:lnTo>
                    <a:pt x="567270" y="835113"/>
                  </a:lnTo>
                  <a:lnTo>
                    <a:pt x="585055" y="833688"/>
                  </a:lnTo>
                  <a:lnTo>
                    <a:pt x="634403" y="812939"/>
                  </a:lnTo>
                  <a:lnTo>
                    <a:pt x="676249" y="755983"/>
                  </a:lnTo>
                  <a:lnTo>
                    <a:pt x="681673" y="721306"/>
                  </a:lnTo>
                  <a:lnTo>
                    <a:pt x="675843" y="685330"/>
                  </a:lnTo>
                  <a:lnTo>
                    <a:pt x="627240" y="535698"/>
                  </a:lnTo>
                  <a:lnTo>
                    <a:pt x="628891" y="530631"/>
                  </a:lnTo>
                  <a:lnTo>
                    <a:pt x="756145" y="438175"/>
                  </a:lnTo>
                  <a:lnTo>
                    <a:pt x="782014" y="412474"/>
                  </a:lnTo>
                  <a:lnTo>
                    <a:pt x="798010" y="381212"/>
                  </a:lnTo>
                  <a:lnTo>
                    <a:pt x="803444" y="346517"/>
                  </a:lnTo>
                  <a:lnTo>
                    <a:pt x="797623" y="310515"/>
                  </a:lnTo>
                  <a:lnTo>
                    <a:pt x="781182" y="277973"/>
                  </a:lnTo>
                  <a:lnTo>
                    <a:pt x="756402" y="253099"/>
                  </a:lnTo>
                  <a:lnTo>
                    <a:pt x="725093" y="237211"/>
                  </a:lnTo>
                  <a:lnTo>
                    <a:pt x="689063" y="231622"/>
                  </a:lnTo>
                  <a:lnTo>
                    <a:pt x="531749" y="231622"/>
                  </a:lnTo>
                  <a:lnTo>
                    <a:pt x="527418" y="228472"/>
                  </a:lnTo>
                  <a:lnTo>
                    <a:pt x="478802" y="78854"/>
                  </a:lnTo>
                  <a:lnTo>
                    <a:pt x="462354" y="46323"/>
                  </a:lnTo>
                  <a:lnTo>
                    <a:pt x="437567" y="21463"/>
                  </a:lnTo>
                  <a:lnTo>
                    <a:pt x="406248" y="5584"/>
                  </a:lnTo>
                  <a:lnTo>
                    <a:pt x="370205" y="0"/>
                  </a:lnTo>
                  <a:close/>
                </a:path>
              </a:pathLst>
            </a:custGeom>
            <a:solidFill>
              <a:srgbClr val="000000"/>
            </a:solidFill>
          </p:spPr>
          <p:txBody>
            <a:bodyPr wrap="square" lIns="0" tIns="0" rIns="0" bIns="0" rtlCol="0"/>
            <a:lstStyle/>
            <a:p>
              <a:endParaRPr>
                <a:latin typeface="Grammarsaurus" pitchFamily="2" charset="0"/>
              </a:endParaRPr>
            </a:p>
          </p:txBody>
        </p:sp>
        <p:pic>
          <p:nvPicPr>
            <p:cNvPr id="33" name="object 33"/>
            <p:cNvPicPr/>
            <p:nvPr/>
          </p:nvPicPr>
          <p:blipFill>
            <a:blip r:embed="rId12" cstate="print"/>
            <a:stretch>
              <a:fillRect/>
            </a:stretch>
          </p:blipFill>
          <p:spPr>
            <a:xfrm>
              <a:off x="4962198" y="3159917"/>
              <a:ext cx="109085" cy="231190"/>
            </a:xfrm>
            <a:prstGeom prst="rect">
              <a:avLst/>
            </a:prstGeom>
          </p:spPr>
        </p:pic>
        <p:pic>
          <p:nvPicPr>
            <p:cNvPr id="34" name="object 34"/>
            <p:cNvPicPr/>
            <p:nvPr/>
          </p:nvPicPr>
          <p:blipFill>
            <a:blip r:embed="rId13" cstate="print"/>
            <a:stretch>
              <a:fillRect/>
            </a:stretch>
          </p:blipFill>
          <p:spPr>
            <a:xfrm>
              <a:off x="5422954" y="2215509"/>
              <a:ext cx="211896" cy="170319"/>
            </a:xfrm>
            <a:prstGeom prst="rect">
              <a:avLst/>
            </a:prstGeom>
          </p:spPr>
        </p:pic>
        <p:pic>
          <p:nvPicPr>
            <p:cNvPr id="35" name="object 35"/>
            <p:cNvPicPr/>
            <p:nvPr/>
          </p:nvPicPr>
          <p:blipFill>
            <a:blip r:embed="rId14" cstate="print"/>
            <a:stretch>
              <a:fillRect/>
            </a:stretch>
          </p:blipFill>
          <p:spPr>
            <a:xfrm>
              <a:off x="4995159" y="2782755"/>
              <a:ext cx="140861" cy="225463"/>
            </a:xfrm>
            <a:prstGeom prst="rect">
              <a:avLst/>
            </a:prstGeom>
          </p:spPr>
        </p:pic>
        <p:pic>
          <p:nvPicPr>
            <p:cNvPr id="36" name="object 36"/>
            <p:cNvPicPr/>
            <p:nvPr/>
          </p:nvPicPr>
          <p:blipFill>
            <a:blip r:embed="rId15" cstate="print"/>
            <a:stretch>
              <a:fillRect/>
            </a:stretch>
          </p:blipFill>
          <p:spPr>
            <a:xfrm>
              <a:off x="5152770" y="2454310"/>
              <a:ext cx="181765" cy="204165"/>
            </a:xfrm>
            <a:prstGeom prst="rect">
              <a:avLst/>
            </a:prstGeom>
          </p:spPr>
        </p:pic>
        <p:pic>
          <p:nvPicPr>
            <p:cNvPr id="37" name="object 37"/>
            <p:cNvPicPr/>
            <p:nvPr/>
          </p:nvPicPr>
          <p:blipFill>
            <a:blip r:embed="rId16" cstate="print"/>
            <a:stretch>
              <a:fillRect/>
            </a:stretch>
          </p:blipFill>
          <p:spPr>
            <a:xfrm>
              <a:off x="5026761" y="3538325"/>
              <a:ext cx="127282" cy="164299"/>
            </a:xfrm>
            <a:prstGeom prst="rect">
              <a:avLst/>
            </a:prstGeom>
          </p:spPr>
        </p:pic>
      </p:grpSp>
      <p:sp>
        <p:nvSpPr>
          <p:cNvPr id="38" name="object 38"/>
          <p:cNvSpPr txBox="1"/>
          <p:nvPr/>
        </p:nvSpPr>
        <p:spPr>
          <a:xfrm>
            <a:off x="7668911" y="5599558"/>
            <a:ext cx="73660" cy="51937"/>
          </a:xfrm>
          <a:prstGeom prst="rect">
            <a:avLst/>
          </a:prstGeom>
        </p:spPr>
        <p:txBody>
          <a:bodyPr vert="horz" wrap="square" lIns="0" tIns="12700" rIns="0" bIns="0" rtlCol="0">
            <a:spAutoFit/>
          </a:bodyPr>
          <a:lstStyle/>
          <a:p>
            <a:pPr marL="12700">
              <a:lnSpc>
                <a:spcPts val="160"/>
              </a:lnSpc>
              <a:spcBef>
                <a:spcPts val="100"/>
              </a:spcBef>
            </a:pPr>
            <a:r>
              <a:rPr sz="150" b="1" dirty="0">
                <a:solidFill>
                  <a:srgbClr val="FFFFFF"/>
                </a:solidFill>
                <a:latin typeface="Grammarsaurus" pitchFamily="2" charset="0"/>
                <a:cs typeface="Arial"/>
              </a:rPr>
              <a:t>with</a:t>
            </a:r>
            <a:endParaRPr sz="150">
              <a:latin typeface="Grammarsaurus" pitchFamily="2" charset="0"/>
              <a:cs typeface="Arial"/>
            </a:endParaRPr>
          </a:p>
          <a:p>
            <a:pPr marL="26034">
              <a:lnSpc>
                <a:spcPts val="100"/>
              </a:lnSpc>
            </a:pPr>
            <a:r>
              <a:rPr sz="100" b="1" dirty="0">
                <a:solidFill>
                  <a:srgbClr val="FFFFFF"/>
                </a:solidFill>
                <a:latin typeface="Grammarsaurus" pitchFamily="2" charset="0"/>
                <a:cs typeface="Arial"/>
              </a:rPr>
              <a:t>with</a:t>
            </a:r>
            <a:endParaRPr sz="100">
              <a:latin typeface="Grammarsaurus" pitchFamily="2" charset="0"/>
              <a:cs typeface="Arial"/>
            </a:endParaRPr>
          </a:p>
        </p:txBody>
      </p:sp>
      <p:sp>
        <p:nvSpPr>
          <p:cNvPr id="40" name="object 14">
            <a:extLst>
              <a:ext uri="{FF2B5EF4-FFF2-40B4-BE49-F238E27FC236}">
                <a16:creationId xmlns:a16="http://schemas.microsoft.com/office/drawing/2014/main" id="{670F55F2-2D3C-8702-14C8-8DE3CF2773FD}"/>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a:lnSpc>
                <a:spcPct val="128800"/>
              </a:lnSpc>
              <a:spcBef>
                <a:spcPts val="95"/>
              </a:spcBef>
            </a:pPr>
            <a:r>
              <a:rPr sz="900" dirty="0">
                <a:latin typeface="Grammarsaurus" pitchFamily="2" charset="0"/>
                <a:cs typeface="Arial MT"/>
              </a:rPr>
              <a:t>Latin Greek</a:t>
            </a:r>
          </a:p>
          <a:p>
            <a:pPr marL="12700">
              <a:lnSpc>
                <a:spcPct val="100000"/>
              </a:lnSpc>
              <a:spcBef>
                <a:spcPts val="310"/>
              </a:spcBef>
            </a:pPr>
            <a:r>
              <a:rPr sz="900" dirty="0">
                <a:latin typeface="Grammarsaurus" pitchFamily="2" charset="0"/>
                <a:cs typeface="Arial MT"/>
              </a:rPr>
              <a:t>Old English</a:t>
            </a:r>
          </a:p>
        </p:txBody>
      </p:sp>
      <p:sp>
        <p:nvSpPr>
          <p:cNvPr id="41" name="object 6">
            <a:extLst>
              <a:ext uri="{FF2B5EF4-FFF2-40B4-BE49-F238E27FC236}">
                <a16:creationId xmlns:a16="http://schemas.microsoft.com/office/drawing/2014/main" id="{7D139897-850B-C3FB-5780-305553D27935}"/>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0929507" y="220661"/>
            <a:ext cx="1012190" cy="801370"/>
            <a:chOff x="10929507" y="220661"/>
            <a:chExt cx="1012190" cy="801370"/>
          </a:xfrm>
        </p:grpSpPr>
        <p:sp>
          <p:nvSpPr>
            <p:cNvPr id="3" name="object 3"/>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0"/>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64"/>
                  </a:lnTo>
                  <a:lnTo>
                    <a:pt x="801268" y="78064"/>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64"/>
                  </a:moveTo>
                  <a:lnTo>
                    <a:pt x="738009" y="78064"/>
                  </a:lnTo>
                  <a:lnTo>
                    <a:pt x="738009" y="638325"/>
                  </a:lnTo>
                  <a:lnTo>
                    <a:pt x="801268" y="638325"/>
                  </a:lnTo>
                  <a:lnTo>
                    <a:pt x="801268" y="78064"/>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4" name="object 4"/>
            <p:cNvPicPr/>
            <p:nvPr/>
          </p:nvPicPr>
          <p:blipFill>
            <a:blip r:embed="rId2" cstate="print"/>
            <a:stretch>
              <a:fillRect/>
            </a:stretch>
          </p:blipFill>
          <p:spPr>
            <a:xfrm>
              <a:off x="11773128" y="347120"/>
              <a:ext cx="168325" cy="147380"/>
            </a:xfrm>
            <a:prstGeom prst="rect">
              <a:avLst/>
            </a:prstGeom>
          </p:spPr>
        </p:pic>
        <p:pic>
          <p:nvPicPr>
            <p:cNvPr id="5" name="object 5"/>
            <p:cNvPicPr/>
            <p:nvPr/>
          </p:nvPicPr>
          <p:blipFill>
            <a:blip r:embed="rId3" cstate="print"/>
            <a:stretch>
              <a:fillRect/>
            </a:stretch>
          </p:blipFill>
          <p:spPr>
            <a:xfrm>
              <a:off x="11773128" y="705582"/>
              <a:ext cx="168325" cy="147380"/>
            </a:xfrm>
            <a:prstGeom prst="rect">
              <a:avLst/>
            </a:prstGeom>
          </p:spPr>
        </p:pic>
        <p:sp>
          <p:nvSpPr>
            <p:cNvPr id="6" name="object 6"/>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grpSp>
      <p:grpSp>
        <p:nvGrpSpPr>
          <p:cNvPr id="7" name="object 7"/>
          <p:cNvGrpSpPr/>
          <p:nvPr/>
        </p:nvGrpSpPr>
        <p:grpSpPr>
          <a:xfrm>
            <a:off x="4108114" y="331665"/>
            <a:ext cx="3975735" cy="5622290"/>
            <a:chOff x="4108114" y="331665"/>
            <a:chExt cx="3975735" cy="5622290"/>
          </a:xfrm>
        </p:grpSpPr>
        <p:sp>
          <p:nvSpPr>
            <p:cNvPr id="8" name="object 8"/>
            <p:cNvSpPr/>
            <p:nvPr/>
          </p:nvSpPr>
          <p:spPr>
            <a:xfrm>
              <a:off x="4174896" y="398449"/>
              <a:ext cx="3842385" cy="5489575"/>
            </a:xfrm>
            <a:custGeom>
              <a:avLst/>
              <a:gdLst/>
              <a:ahLst/>
              <a:cxnLst/>
              <a:rect l="l" t="t" r="r" b="b"/>
              <a:pathLst>
                <a:path w="3842384" h="5489575">
                  <a:moveTo>
                    <a:pt x="3842118" y="0"/>
                  </a:moveTo>
                  <a:lnTo>
                    <a:pt x="0" y="0"/>
                  </a:lnTo>
                  <a:lnTo>
                    <a:pt x="0" y="5489194"/>
                  </a:lnTo>
                  <a:lnTo>
                    <a:pt x="3842118" y="5489194"/>
                  </a:lnTo>
                  <a:lnTo>
                    <a:pt x="3842118" y="0"/>
                  </a:lnTo>
                  <a:close/>
                </a:path>
              </a:pathLst>
            </a:custGeom>
            <a:solidFill>
              <a:srgbClr val="FFFFFF"/>
            </a:solidFill>
          </p:spPr>
          <p:txBody>
            <a:bodyPr wrap="square" lIns="0" tIns="0" rIns="0" bIns="0" rtlCol="0"/>
            <a:lstStyle/>
            <a:p>
              <a:endParaRPr>
                <a:latin typeface="Grammarsaurus" pitchFamily="2" charset="0"/>
              </a:endParaRPr>
            </a:p>
          </p:txBody>
        </p:sp>
        <p:sp>
          <p:nvSpPr>
            <p:cNvPr id="9" name="object 9"/>
            <p:cNvSpPr/>
            <p:nvPr/>
          </p:nvSpPr>
          <p:spPr>
            <a:xfrm>
              <a:off x="6095962" y="331672"/>
              <a:ext cx="1988185" cy="5622290"/>
            </a:xfrm>
            <a:custGeom>
              <a:avLst/>
              <a:gdLst/>
              <a:ahLst/>
              <a:cxnLst/>
              <a:rect l="l" t="t" r="r" b="b"/>
              <a:pathLst>
                <a:path w="1988184" h="5622290">
                  <a:moveTo>
                    <a:pt x="1987842" y="0"/>
                  </a:moveTo>
                  <a:lnTo>
                    <a:pt x="0" y="0"/>
                  </a:lnTo>
                  <a:lnTo>
                    <a:pt x="0" y="133350"/>
                  </a:lnTo>
                  <a:lnTo>
                    <a:pt x="1854276" y="133350"/>
                  </a:lnTo>
                  <a:lnTo>
                    <a:pt x="1854276" y="5488940"/>
                  </a:lnTo>
                  <a:lnTo>
                    <a:pt x="0" y="5488940"/>
                  </a:lnTo>
                  <a:lnTo>
                    <a:pt x="0" y="5622290"/>
                  </a:lnTo>
                  <a:lnTo>
                    <a:pt x="1987842" y="5622290"/>
                  </a:lnTo>
                  <a:lnTo>
                    <a:pt x="1987842" y="5488940"/>
                  </a:lnTo>
                  <a:lnTo>
                    <a:pt x="1987842" y="133350"/>
                  </a:lnTo>
                  <a:lnTo>
                    <a:pt x="1987842" y="0"/>
                  </a:lnTo>
                  <a:close/>
                </a:path>
              </a:pathLst>
            </a:custGeom>
            <a:solidFill>
              <a:srgbClr val="B87355"/>
            </a:solidFill>
          </p:spPr>
          <p:txBody>
            <a:bodyPr wrap="square" lIns="0" tIns="0" rIns="0" bIns="0" rtlCol="0"/>
            <a:lstStyle/>
            <a:p>
              <a:endParaRPr>
                <a:latin typeface="Grammarsaurus" pitchFamily="2" charset="0"/>
              </a:endParaRPr>
            </a:p>
          </p:txBody>
        </p:sp>
        <p:sp>
          <p:nvSpPr>
            <p:cNvPr id="10" name="object 10"/>
            <p:cNvSpPr/>
            <p:nvPr/>
          </p:nvSpPr>
          <p:spPr>
            <a:xfrm>
              <a:off x="4108107" y="331672"/>
              <a:ext cx="1988185" cy="5622290"/>
            </a:xfrm>
            <a:custGeom>
              <a:avLst/>
              <a:gdLst/>
              <a:ahLst/>
              <a:cxnLst/>
              <a:rect l="l" t="t" r="r" b="b"/>
              <a:pathLst>
                <a:path w="1988185" h="5622290">
                  <a:moveTo>
                    <a:pt x="1987842" y="0"/>
                  </a:moveTo>
                  <a:lnTo>
                    <a:pt x="0" y="0"/>
                  </a:lnTo>
                  <a:lnTo>
                    <a:pt x="0" y="133350"/>
                  </a:lnTo>
                  <a:lnTo>
                    <a:pt x="0" y="5488940"/>
                  </a:lnTo>
                  <a:lnTo>
                    <a:pt x="0" y="5622290"/>
                  </a:lnTo>
                  <a:lnTo>
                    <a:pt x="1987842" y="5622290"/>
                  </a:lnTo>
                  <a:lnTo>
                    <a:pt x="1987842" y="5488940"/>
                  </a:lnTo>
                  <a:lnTo>
                    <a:pt x="133578" y="5488940"/>
                  </a:lnTo>
                  <a:lnTo>
                    <a:pt x="133578" y="133350"/>
                  </a:lnTo>
                  <a:lnTo>
                    <a:pt x="1987842" y="133350"/>
                  </a:lnTo>
                  <a:lnTo>
                    <a:pt x="1987842" y="0"/>
                  </a:lnTo>
                  <a:close/>
                </a:path>
              </a:pathLst>
            </a:custGeom>
            <a:solidFill>
              <a:srgbClr val="AD84A4"/>
            </a:solidFill>
          </p:spPr>
          <p:txBody>
            <a:bodyPr wrap="square" lIns="0" tIns="0" rIns="0" bIns="0" rtlCol="0"/>
            <a:lstStyle/>
            <a:p>
              <a:endParaRPr>
                <a:latin typeface="Grammarsaurus" pitchFamily="2" charset="0"/>
              </a:endParaRPr>
            </a:p>
          </p:txBody>
        </p:sp>
      </p:grpSp>
      <p:sp>
        <p:nvSpPr>
          <p:cNvPr id="11" name="object 11"/>
          <p:cNvSpPr txBox="1"/>
          <p:nvPr/>
        </p:nvSpPr>
        <p:spPr>
          <a:xfrm>
            <a:off x="5830505" y="5629013"/>
            <a:ext cx="1021360" cy="100669"/>
          </a:xfrm>
          <a:prstGeom prst="rect">
            <a:avLst/>
          </a:prstGeom>
        </p:spPr>
        <p:txBody>
          <a:bodyPr vert="horz" wrap="square" lIns="0" tIns="15875" rIns="0" bIns="0" rtlCol="0">
            <a:spAutoFit/>
          </a:bodyPr>
          <a:lstStyle/>
          <a:p>
            <a:pPr marL="12700">
              <a:lnSpc>
                <a:spcPct val="100000"/>
              </a:lnSpc>
              <a:spcBef>
                <a:spcPts val="125"/>
              </a:spcBef>
            </a:pPr>
            <a:r>
              <a:rPr sz="550" dirty="0">
                <a:latin typeface="Grammarsaurus" pitchFamily="2" charset="0"/>
                <a:cs typeface="Arial MT"/>
              </a:rPr>
              <a:t>grammarsaurus.co.uk</a:t>
            </a:r>
          </a:p>
        </p:txBody>
      </p:sp>
      <p:grpSp>
        <p:nvGrpSpPr>
          <p:cNvPr id="12" name="object 12"/>
          <p:cNvGrpSpPr/>
          <p:nvPr/>
        </p:nvGrpSpPr>
        <p:grpSpPr>
          <a:xfrm>
            <a:off x="5241478" y="793946"/>
            <a:ext cx="2621280" cy="4959985"/>
            <a:chOff x="5241478" y="793946"/>
            <a:chExt cx="2621280" cy="4959985"/>
          </a:xfrm>
        </p:grpSpPr>
        <p:pic>
          <p:nvPicPr>
            <p:cNvPr id="13" name="object 13"/>
            <p:cNvPicPr/>
            <p:nvPr/>
          </p:nvPicPr>
          <p:blipFill>
            <a:blip r:embed="rId4" cstate="print"/>
            <a:stretch>
              <a:fillRect/>
            </a:stretch>
          </p:blipFill>
          <p:spPr>
            <a:xfrm>
              <a:off x="5712857" y="5648123"/>
              <a:ext cx="96226" cy="95846"/>
            </a:xfrm>
            <a:prstGeom prst="rect">
              <a:avLst/>
            </a:prstGeom>
          </p:spPr>
        </p:pic>
        <p:pic>
          <p:nvPicPr>
            <p:cNvPr id="14" name="object 14"/>
            <p:cNvPicPr/>
            <p:nvPr/>
          </p:nvPicPr>
          <p:blipFill>
            <a:blip r:embed="rId5" cstate="print"/>
            <a:stretch>
              <a:fillRect/>
            </a:stretch>
          </p:blipFill>
          <p:spPr>
            <a:xfrm>
              <a:off x="7535092" y="5429909"/>
              <a:ext cx="327388" cy="323863"/>
            </a:xfrm>
            <a:prstGeom prst="rect">
              <a:avLst/>
            </a:prstGeom>
          </p:spPr>
        </p:pic>
        <p:sp>
          <p:nvSpPr>
            <p:cNvPr id="15" name="object 15"/>
            <p:cNvSpPr/>
            <p:nvPr/>
          </p:nvSpPr>
          <p:spPr>
            <a:xfrm>
              <a:off x="5241478" y="793946"/>
              <a:ext cx="1123950" cy="1068070"/>
            </a:xfrm>
            <a:custGeom>
              <a:avLst/>
              <a:gdLst/>
              <a:ahLst/>
              <a:cxnLst/>
              <a:rect l="l" t="t" r="r" b="b"/>
              <a:pathLst>
                <a:path w="1123950" h="1068070">
                  <a:moveTo>
                    <a:pt x="1123365" y="0"/>
                  </a:moveTo>
                  <a:lnTo>
                    <a:pt x="192354" y="0"/>
                  </a:lnTo>
                  <a:lnTo>
                    <a:pt x="148252" y="5080"/>
                  </a:lnTo>
                  <a:lnTo>
                    <a:pt x="107766" y="19550"/>
                  </a:lnTo>
                  <a:lnTo>
                    <a:pt x="72051" y="42257"/>
                  </a:lnTo>
                  <a:lnTo>
                    <a:pt x="42261" y="72045"/>
                  </a:lnTo>
                  <a:lnTo>
                    <a:pt x="19553" y="107761"/>
                  </a:lnTo>
                  <a:lnTo>
                    <a:pt x="5080" y="148248"/>
                  </a:lnTo>
                  <a:lnTo>
                    <a:pt x="0" y="192354"/>
                  </a:lnTo>
                  <a:lnTo>
                    <a:pt x="0" y="875461"/>
                  </a:lnTo>
                  <a:lnTo>
                    <a:pt x="5080" y="919566"/>
                  </a:lnTo>
                  <a:lnTo>
                    <a:pt x="19553" y="960052"/>
                  </a:lnTo>
                  <a:lnTo>
                    <a:pt x="42261" y="995765"/>
                  </a:lnTo>
                  <a:lnTo>
                    <a:pt x="72051" y="1025550"/>
                  </a:lnTo>
                  <a:lnTo>
                    <a:pt x="107766" y="1048254"/>
                  </a:lnTo>
                  <a:lnTo>
                    <a:pt x="148252" y="1062723"/>
                  </a:lnTo>
                  <a:lnTo>
                    <a:pt x="192354" y="1067803"/>
                  </a:lnTo>
                  <a:lnTo>
                    <a:pt x="592264" y="1067803"/>
                  </a:lnTo>
                  <a:lnTo>
                    <a:pt x="1123365" y="0"/>
                  </a:lnTo>
                  <a:close/>
                </a:path>
              </a:pathLst>
            </a:custGeom>
            <a:solidFill>
              <a:srgbClr val="AD84A4"/>
            </a:solidFill>
          </p:spPr>
          <p:txBody>
            <a:bodyPr wrap="square" lIns="0" tIns="0" rIns="0" bIns="0" rtlCol="0"/>
            <a:lstStyle/>
            <a:p>
              <a:endParaRPr>
                <a:latin typeface="Grammarsaurus" pitchFamily="2" charset="0"/>
              </a:endParaRPr>
            </a:p>
          </p:txBody>
        </p:sp>
        <p:sp>
          <p:nvSpPr>
            <p:cNvPr id="16" name="object 16"/>
            <p:cNvSpPr/>
            <p:nvPr/>
          </p:nvSpPr>
          <p:spPr>
            <a:xfrm>
              <a:off x="5833737" y="793946"/>
              <a:ext cx="1116965" cy="1068070"/>
            </a:xfrm>
            <a:custGeom>
              <a:avLst/>
              <a:gdLst/>
              <a:ahLst/>
              <a:cxnLst/>
              <a:rect l="l" t="t" r="r" b="b"/>
              <a:pathLst>
                <a:path w="1116965" h="1068070">
                  <a:moveTo>
                    <a:pt x="924356" y="0"/>
                  </a:moveTo>
                  <a:lnTo>
                    <a:pt x="531113" y="0"/>
                  </a:lnTo>
                  <a:lnTo>
                    <a:pt x="0" y="1067803"/>
                  </a:lnTo>
                  <a:lnTo>
                    <a:pt x="924356" y="1067803"/>
                  </a:lnTo>
                  <a:lnTo>
                    <a:pt x="968466" y="1062723"/>
                  </a:lnTo>
                  <a:lnTo>
                    <a:pt x="1008955" y="1048254"/>
                  </a:lnTo>
                  <a:lnTo>
                    <a:pt x="1044670" y="1025550"/>
                  </a:lnTo>
                  <a:lnTo>
                    <a:pt x="1074457" y="995765"/>
                  </a:lnTo>
                  <a:lnTo>
                    <a:pt x="1097162" y="960052"/>
                  </a:lnTo>
                  <a:lnTo>
                    <a:pt x="1111631" y="919566"/>
                  </a:lnTo>
                  <a:lnTo>
                    <a:pt x="1116711" y="875461"/>
                  </a:lnTo>
                  <a:lnTo>
                    <a:pt x="1116711" y="192354"/>
                  </a:lnTo>
                  <a:lnTo>
                    <a:pt x="1111631" y="148248"/>
                  </a:lnTo>
                  <a:lnTo>
                    <a:pt x="1097162" y="107761"/>
                  </a:lnTo>
                  <a:lnTo>
                    <a:pt x="1074457" y="72045"/>
                  </a:lnTo>
                  <a:lnTo>
                    <a:pt x="1044670" y="42257"/>
                  </a:lnTo>
                  <a:lnTo>
                    <a:pt x="1008955" y="19550"/>
                  </a:lnTo>
                  <a:lnTo>
                    <a:pt x="968466" y="5080"/>
                  </a:lnTo>
                  <a:lnTo>
                    <a:pt x="924356" y="0"/>
                  </a:lnTo>
                  <a:close/>
                </a:path>
              </a:pathLst>
            </a:custGeom>
            <a:solidFill>
              <a:srgbClr val="B87355"/>
            </a:solidFill>
          </p:spPr>
          <p:txBody>
            <a:bodyPr wrap="square" lIns="0" tIns="0" rIns="0" bIns="0" rtlCol="0"/>
            <a:lstStyle/>
            <a:p>
              <a:endParaRPr>
                <a:latin typeface="Grammarsaurus" pitchFamily="2" charset="0"/>
              </a:endParaRPr>
            </a:p>
          </p:txBody>
        </p:sp>
      </p:grpSp>
      <p:sp>
        <p:nvSpPr>
          <p:cNvPr id="17" name="object 17"/>
          <p:cNvSpPr txBox="1"/>
          <p:nvPr/>
        </p:nvSpPr>
        <p:spPr>
          <a:xfrm>
            <a:off x="5139317" y="4506767"/>
            <a:ext cx="1900555" cy="506549"/>
          </a:xfrm>
          <a:prstGeom prst="rect">
            <a:avLst/>
          </a:prstGeom>
        </p:spPr>
        <p:txBody>
          <a:bodyPr vert="horz" wrap="square" lIns="0" tIns="13970" rIns="0" bIns="0" rtlCol="0">
            <a:spAutoFit/>
          </a:bodyPr>
          <a:lstStyle/>
          <a:p>
            <a:pPr marL="12700" algn="ctr">
              <a:lnSpc>
                <a:spcPct val="100000"/>
              </a:lnSpc>
              <a:spcBef>
                <a:spcPts val="110"/>
              </a:spcBef>
            </a:pPr>
            <a:r>
              <a:rPr sz="3200" b="1" dirty="0">
                <a:latin typeface="Grammarsaurus" pitchFamily="2" charset="0"/>
                <a:cs typeface="Arial"/>
              </a:rPr>
              <a:t>related to</a:t>
            </a:r>
            <a:endParaRPr sz="3200" dirty="0">
              <a:latin typeface="Grammarsaurus" pitchFamily="2" charset="0"/>
              <a:cs typeface="Arial"/>
            </a:endParaRPr>
          </a:p>
        </p:txBody>
      </p:sp>
      <p:sp>
        <p:nvSpPr>
          <p:cNvPr id="18" name="object 18"/>
          <p:cNvSpPr txBox="1"/>
          <p:nvPr/>
        </p:nvSpPr>
        <p:spPr>
          <a:xfrm>
            <a:off x="5478651" y="4917686"/>
            <a:ext cx="1235075" cy="506549"/>
          </a:xfrm>
          <a:prstGeom prst="rect">
            <a:avLst/>
          </a:prstGeom>
        </p:spPr>
        <p:txBody>
          <a:bodyPr vert="horz" wrap="square" lIns="0" tIns="13970" rIns="0" bIns="0" rtlCol="0">
            <a:spAutoFit/>
          </a:bodyPr>
          <a:lstStyle/>
          <a:p>
            <a:pPr marL="12700" algn="ctr">
              <a:lnSpc>
                <a:spcPct val="100000"/>
              </a:lnSpc>
              <a:spcBef>
                <a:spcPts val="110"/>
              </a:spcBef>
            </a:pPr>
            <a:r>
              <a:rPr sz="3200" b="1" dirty="0">
                <a:latin typeface="Grammarsaurus" pitchFamily="2" charset="0"/>
                <a:cs typeface="Arial"/>
              </a:rPr>
              <a:t>or like</a:t>
            </a:r>
            <a:endParaRPr sz="3200">
              <a:latin typeface="Grammarsaurus" pitchFamily="2" charset="0"/>
              <a:cs typeface="Arial"/>
            </a:endParaRPr>
          </a:p>
        </p:txBody>
      </p:sp>
      <p:sp>
        <p:nvSpPr>
          <p:cNvPr id="19" name="object 19"/>
          <p:cNvSpPr txBox="1">
            <a:spLocks noGrp="1"/>
          </p:cNvSpPr>
          <p:nvPr>
            <p:ph type="title"/>
          </p:nvPr>
        </p:nvSpPr>
        <p:spPr>
          <a:xfrm>
            <a:off x="493278" y="420756"/>
            <a:ext cx="9706610" cy="1320800"/>
          </a:xfrm>
          <a:prstGeom prst="rect">
            <a:avLst/>
          </a:prstGeom>
        </p:spPr>
        <p:txBody>
          <a:bodyPr vert="horz" wrap="square" lIns="0" tIns="512798" rIns="0" bIns="0" rtlCol="0">
            <a:spAutoFit/>
          </a:bodyPr>
          <a:lstStyle/>
          <a:p>
            <a:pPr marL="5156200">
              <a:lnSpc>
                <a:spcPct val="100000"/>
              </a:lnSpc>
              <a:spcBef>
                <a:spcPts val="120"/>
              </a:spcBef>
            </a:pPr>
            <a:r>
              <a:rPr sz="4900" b="1" dirty="0">
                <a:solidFill>
                  <a:srgbClr val="FFFFFF"/>
                </a:solidFill>
                <a:latin typeface="Grammarsaurus" pitchFamily="2" charset="0"/>
                <a:cs typeface="Arial"/>
              </a:rPr>
              <a:t>-ic</a:t>
            </a:r>
            <a:endParaRPr sz="4900" dirty="0">
              <a:latin typeface="Grammarsaurus" pitchFamily="2" charset="0"/>
              <a:cs typeface="Arial"/>
            </a:endParaRPr>
          </a:p>
        </p:txBody>
      </p:sp>
      <p:grpSp>
        <p:nvGrpSpPr>
          <p:cNvPr id="20" name="object 20"/>
          <p:cNvGrpSpPr/>
          <p:nvPr/>
        </p:nvGrpSpPr>
        <p:grpSpPr>
          <a:xfrm>
            <a:off x="4353814" y="2152175"/>
            <a:ext cx="2818130" cy="3556635"/>
            <a:chOff x="4353814" y="2152175"/>
            <a:chExt cx="2818130" cy="3556635"/>
          </a:xfrm>
        </p:grpSpPr>
        <p:sp>
          <p:nvSpPr>
            <p:cNvPr id="21" name="object 21"/>
            <p:cNvSpPr/>
            <p:nvPr/>
          </p:nvSpPr>
          <p:spPr>
            <a:xfrm>
              <a:off x="5020129" y="2152175"/>
              <a:ext cx="2151380" cy="2146300"/>
            </a:xfrm>
            <a:custGeom>
              <a:avLst/>
              <a:gdLst/>
              <a:ahLst/>
              <a:cxnLst/>
              <a:rect l="l" t="t" r="r" b="b"/>
              <a:pathLst>
                <a:path w="2151379" h="2146300">
                  <a:moveTo>
                    <a:pt x="432553" y="1397000"/>
                  </a:moveTo>
                  <a:lnTo>
                    <a:pt x="354061" y="1397000"/>
                  </a:lnTo>
                  <a:lnTo>
                    <a:pt x="304509" y="1409700"/>
                  </a:lnTo>
                  <a:lnTo>
                    <a:pt x="256840" y="1422400"/>
                  </a:lnTo>
                  <a:lnTo>
                    <a:pt x="211524" y="1435100"/>
                  </a:lnTo>
                  <a:lnTo>
                    <a:pt x="169033" y="1460500"/>
                  </a:lnTo>
                  <a:lnTo>
                    <a:pt x="129838" y="1485900"/>
                  </a:lnTo>
                  <a:lnTo>
                    <a:pt x="94409" y="1524000"/>
                  </a:lnTo>
                  <a:lnTo>
                    <a:pt x="65307" y="1562100"/>
                  </a:lnTo>
                  <a:lnTo>
                    <a:pt x="41593" y="1600200"/>
                  </a:lnTo>
                  <a:lnTo>
                    <a:pt x="23236" y="1651000"/>
                  </a:lnTo>
                  <a:lnTo>
                    <a:pt x="10206" y="1689100"/>
                  </a:lnTo>
                  <a:lnTo>
                    <a:pt x="2471" y="1727200"/>
                  </a:lnTo>
                  <a:lnTo>
                    <a:pt x="0" y="1778000"/>
                  </a:lnTo>
                  <a:lnTo>
                    <a:pt x="2760" y="1816100"/>
                  </a:lnTo>
                  <a:lnTo>
                    <a:pt x="10723" y="1866900"/>
                  </a:lnTo>
                  <a:lnTo>
                    <a:pt x="23854" y="1905000"/>
                  </a:lnTo>
                  <a:lnTo>
                    <a:pt x="42125" y="1955800"/>
                  </a:lnTo>
                  <a:lnTo>
                    <a:pt x="65503" y="1993900"/>
                  </a:lnTo>
                  <a:lnTo>
                    <a:pt x="93956" y="2019300"/>
                  </a:lnTo>
                  <a:lnTo>
                    <a:pt x="127455" y="2057400"/>
                  </a:lnTo>
                  <a:lnTo>
                    <a:pt x="166963" y="2095500"/>
                  </a:lnTo>
                  <a:lnTo>
                    <a:pt x="209554" y="2108200"/>
                  </a:lnTo>
                  <a:lnTo>
                    <a:pt x="254729" y="2133600"/>
                  </a:lnTo>
                  <a:lnTo>
                    <a:pt x="301993" y="2146300"/>
                  </a:lnTo>
                  <a:lnTo>
                    <a:pt x="450349" y="2146300"/>
                  </a:lnTo>
                  <a:lnTo>
                    <a:pt x="498018" y="2133600"/>
                  </a:lnTo>
                  <a:lnTo>
                    <a:pt x="543334" y="2120900"/>
                  </a:lnTo>
                  <a:lnTo>
                    <a:pt x="585825" y="2095500"/>
                  </a:lnTo>
                  <a:lnTo>
                    <a:pt x="625020" y="2057400"/>
                  </a:lnTo>
                  <a:lnTo>
                    <a:pt x="660448" y="2032000"/>
                  </a:lnTo>
                  <a:lnTo>
                    <a:pt x="669913" y="2019300"/>
                  </a:lnTo>
                  <a:lnTo>
                    <a:pt x="377416" y="2019300"/>
                  </a:lnTo>
                  <a:lnTo>
                    <a:pt x="328590" y="2006600"/>
                  </a:lnTo>
                  <a:lnTo>
                    <a:pt x="283084" y="1993900"/>
                  </a:lnTo>
                  <a:lnTo>
                    <a:pt x="241882" y="1968500"/>
                  </a:lnTo>
                  <a:lnTo>
                    <a:pt x="205966" y="1943100"/>
                  </a:lnTo>
                  <a:lnTo>
                    <a:pt x="176320" y="1905000"/>
                  </a:lnTo>
                  <a:lnTo>
                    <a:pt x="153928" y="1866900"/>
                  </a:lnTo>
                  <a:lnTo>
                    <a:pt x="139771" y="1828800"/>
                  </a:lnTo>
                  <a:lnTo>
                    <a:pt x="134834" y="1778000"/>
                  </a:lnTo>
                  <a:lnTo>
                    <a:pt x="139771" y="1727200"/>
                  </a:lnTo>
                  <a:lnTo>
                    <a:pt x="153928" y="1676400"/>
                  </a:lnTo>
                  <a:lnTo>
                    <a:pt x="176320" y="1638300"/>
                  </a:lnTo>
                  <a:lnTo>
                    <a:pt x="205966" y="1600200"/>
                  </a:lnTo>
                  <a:lnTo>
                    <a:pt x="241882" y="1574800"/>
                  </a:lnTo>
                  <a:lnTo>
                    <a:pt x="283084" y="1549400"/>
                  </a:lnTo>
                  <a:lnTo>
                    <a:pt x="328590" y="1536700"/>
                  </a:lnTo>
                  <a:lnTo>
                    <a:pt x="790112" y="1536700"/>
                  </a:lnTo>
                  <a:lnTo>
                    <a:pt x="827290" y="1498600"/>
                  </a:lnTo>
                  <a:lnTo>
                    <a:pt x="627403" y="1498600"/>
                  </a:lnTo>
                  <a:lnTo>
                    <a:pt x="583566" y="1460500"/>
                  </a:lnTo>
                  <a:lnTo>
                    <a:pt x="536031" y="1435100"/>
                  </a:lnTo>
                  <a:lnTo>
                    <a:pt x="485470" y="1409700"/>
                  </a:lnTo>
                  <a:lnTo>
                    <a:pt x="432553" y="1397000"/>
                  </a:lnTo>
                  <a:close/>
                </a:path>
                <a:path w="2151379" h="2146300">
                  <a:moveTo>
                    <a:pt x="1258475" y="1244600"/>
                  </a:moveTo>
                  <a:lnTo>
                    <a:pt x="1075142" y="1244600"/>
                  </a:lnTo>
                  <a:lnTo>
                    <a:pt x="1434488" y="1612900"/>
                  </a:lnTo>
                  <a:lnTo>
                    <a:pt x="1431542" y="1612900"/>
                  </a:lnTo>
                  <a:lnTo>
                    <a:pt x="1414252" y="1663700"/>
                  </a:lnTo>
                  <a:lnTo>
                    <a:pt x="1402823" y="1701800"/>
                  </a:lnTo>
                  <a:lnTo>
                    <a:pt x="1397082" y="1752600"/>
                  </a:lnTo>
                  <a:lnTo>
                    <a:pt x="1396932" y="1778000"/>
                  </a:lnTo>
                  <a:lnTo>
                    <a:pt x="1396857" y="1790700"/>
                  </a:lnTo>
                  <a:lnTo>
                    <a:pt x="1401975" y="1841500"/>
                  </a:lnTo>
                  <a:lnTo>
                    <a:pt x="1412262" y="1879600"/>
                  </a:lnTo>
                  <a:lnTo>
                    <a:pt x="1427547" y="1917700"/>
                  </a:lnTo>
                  <a:lnTo>
                    <a:pt x="1447656" y="1968500"/>
                  </a:lnTo>
                  <a:lnTo>
                    <a:pt x="1472417" y="2006600"/>
                  </a:lnTo>
                  <a:lnTo>
                    <a:pt x="1501657" y="2032000"/>
                  </a:lnTo>
                  <a:lnTo>
                    <a:pt x="1535203" y="2070100"/>
                  </a:lnTo>
                  <a:lnTo>
                    <a:pt x="1572883" y="2095500"/>
                  </a:lnTo>
                  <a:lnTo>
                    <a:pt x="1614523" y="2120900"/>
                  </a:lnTo>
                  <a:lnTo>
                    <a:pt x="1703589" y="2146300"/>
                  </a:lnTo>
                  <a:lnTo>
                    <a:pt x="1838560" y="2146300"/>
                  </a:lnTo>
                  <a:lnTo>
                    <a:pt x="1882022" y="2133600"/>
                  </a:lnTo>
                  <a:lnTo>
                    <a:pt x="1923929" y="2120900"/>
                  </a:lnTo>
                  <a:lnTo>
                    <a:pt x="1963808" y="2095500"/>
                  </a:lnTo>
                  <a:lnTo>
                    <a:pt x="2001185" y="2070100"/>
                  </a:lnTo>
                  <a:lnTo>
                    <a:pt x="2035586" y="2044700"/>
                  </a:lnTo>
                  <a:lnTo>
                    <a:pt x="2056221" y="2019300"/>
                  </a:lnTo>
                  <a:lnTo>
                    <a:pt x="1772854" y="2019300"/>
                  </a:lnTo>
                  <a:lnTo>
                    <a:pt x="1724028" y="2006600"/>
                  </a:lnTo>
                  <a:lnTo>
                    <a:pt x="1678522" y="1993900"/>
                  </a:lnTo>
                  <a:lnTo>
                    <a:pt x="1637320" y="1968500"/>
                  </a:lnTo>
                  <a:lnTo>
                    <a:pt x="1601404" y="1943100"/>
                  </a:lnTo>
                  <a:lnTo>
                    <a:pt x="1571758" y="1905000"/>
                  </a:lnTo>
                  <a:lnTo>
                    <a:pt x="1549365" y="1866900"/>
                  </a:lnTo>
                  <a:lnTo>
                    <a:pt x="1535209" y="1828800"/>
                  </a:lnTo>
                  <a:lnTo>
                    <a:pt x="1530271" y="1778000"/>
                  </a:lnTo>
                  <a:lnTo>
                    <a:pt x="1535209" y="1727200"/>
                  </a:lnTo>
                  <a:lnTo>
                    <a:pt x="1549365" y="1676400"/>
                  </a:lnTo>
                  <a:lnTo>
                    <a:pt x="1571758" y="1638300"/>
                  </a:lnTo>
                  <a:lnTo>
                    <a:pt x="1601404" y="1600200"/>
                  </a:lnTo>
                  <a:lnTo>
                    <a:pt x="1637320" y="1574800"/>
                  </a:lnTo>
                  <a:lnTo>
                    <a:pt x="1678522" y="1549400"/>
                  </a:lnTo>
                  <a:lnTo>
                    <a:pt x="1724028" y="1536700"/>
                  </a:lnTo>
                  <a:lnTo>
                    <a:pt x="2062460" y="1536700"/>
                  </a:lnTo>
                  <a:lnTo>
                    <a:pt x="2052237" y="1524000"/>
                  </a:lnTo>
                  <a:lnTo>
                    <a:pt x="2028629" y="1498600"/>
                  </a:lnTo>
                  <a:lnTo>
                    <a:pt x="1515882" y="1498600"/>
                  </a:lnTo>
                  <a:lnTo>
                    <a:pt x="1258475" y="1244600"/>
                  </a:lnTo>
                  <a:close/>
                </a:path>
                <a:path w="2151379" h="2146300">
                  <a:moveTo>
                    <a:pt x="790112" y="1536700"/>
                  </a:moveTo>
                  <a:lnTo>
                    <a:pt x="426247" y="1536700"/>
                  </a:lnTo>
                  <a:lnTo>
                    <a:pt x="471756" y="1549400"/>
                  </a:lnTo>
                  <a:lnTo>
                    <a:pt x="512960" y="1574800"/>
                  </a:lnTo>
                  <a:lnTo>
                    <a:pt x="548877" y="1600200"/>
                  </a:lnTo>
                  <a:lnTo>
                    <a:pt x="578524" y="1638300"/>
                  </a:lnTo>
                  <a:lnTo>
                    <a:pt x="600917" y="1676400"/>
                  </a:lnTo>
                  <a:lnTo>
                    <a:pt x="615074" y="1727200"/>
                  </a:lnTo>
                  <a:lnTo>
                    <a:pt x="620012" y="1778000"/>
                  </a:lnTo>
                  <a:lnTo>
                    <a:pt x="615074" y="1828800"/>
                  </a:lnTo>
                  <a:lnTo>
                    <a:pt x="600917" y="1866900"/>
                  </a:lnTo>
                  <a:lnTo>
                    <a:pt x="578524" y="1905000"/>
                  </a:lnTo>
                  <a:lnTo>
                    <a:pt x="548877" y="1943100"/>
                  </a:lnTo>
                  <a:lnTo>
                    <a:pt x="512960" y="1968500"/>
                  </a:lnTo>
                  <a:lnTo>
                    <a:pt x="471756" y="1993900"/>
                  </a:lnTo>
                  <a:lnTo>
                    <a:pt x="426247" y="2006600"/>
                  </a:lnTo>
                  <a:lnTo>
                    <a:pt x="377416" y="2019300"/>
                  </a:lnTo>
                  <a:lnTo>
                    <a:pt x="669913" y="2019300"/>
                  </a:lnTo>
                  <a:lnTo>
                    <a:pt x="712414" y="1955800"/>
                  </a:lnTo>
                  <a:lnTo>
                    <a:pt x="730992" y="1905000"/>
                  </a:lnTo>
                  <a:lnTo>
                    <a:pt x="744402" y="1866900"/>
                  </a:lnTo>
                  <a:lnTo>
                    <a:pt x="752471" y="1816100"/>
                  </a:lnTo>
                  <a:lnTo>
                    <a:pt x="755025" y="1778000"/>
                  </a:lnTo>
                  <a:lnTo>
                    <a:pt x="752530" y="1727200"/>
                  </a:lnTo>
                  <a:lnTo>
                    <a:pt x="745570" y="1689100"/>
                  </a:lnTo>
                  <a:lnTo>
                    <a:pt x="734276" y="1651000"/>
                  </a:lnTo>
                  <a:lnTo>
                    <a:pt x="718780" y="1612900"/>
                  </a:lnTo>
                  <a:lnTo>
                    <a:pt x="715757" y="1612900"/>
                  </a:lnTo>
                  <a:lnTo>
                    <a:pt x="790112" y="1536700"/>
                  </a:lnTo>
                  <a:close/>
                </a:path>
                <a:path w="2151379" h="2146300">
                  <a:moveTo>
                    <a:pt x="2062460" y="1536700"/>
                  </a:moveTo>
                  <a:lnTo>
                    <a:pt x="1821685" y="1536700"/>
                  </a:lnTo>
                  <a:lnTo>
                    <a:pt x="1867193" y="1549400"/>
                  </a:lnTo>
                  <a:lnTo>
                    <a:pt x="1908398" y="1574800"/>
                  </a:lnTo>
                  <a:lnTo>
                    <a:pt x="1944315" y="1600200"/>
                  </a:lnTo>
                  <a:lnTo>
                    <a:pt x="1973962" y="1638300"/>
                  </a:lnTo>
                  <a:lnTo>
                    <a:pt x="1996355" y="1676400"/>
                  </a:lnTo>
                  <a:lnTo>
                    <a:pt x="2010512" y="1727200"/>
                  </a:lnTo>
                  <a:lnTo>
                    <a:pt x="2015450" y="1778000"/>
                  </a:lnTo>
                  <a:lnTo>
                    <a:pt x="2010512" y="1828800"/>
                  </a:lnTo>
                  <a:lnTo>
                    <a:pt x="1996355" y="1866900"/>
                  </a:lnTo>
                  <a:lnTo>
                    <a:pt x="1973962" y="1905000"/>
                  </a:lnTo>
                  <a:lnTo>
                    <a:pt x="1944315" y="1943100"/>
                  </a:lnTo>
                  <a:lnTo>
                    <a:pt x="1908398" y="1968500"/>
                  </a:lnTo>
                  <a:lnTo>
                    <a:pt x="1867193" y="1993900"/>
                  </a:lnTo>
                  <a:lnTo>
                    <a:pt x="1821685" y="2006600"/>
                  </a:lnTo>
                  <a:lnTo>
                    <a:pt x="1772854" y="2019300"/>
                  </a:lnTo>
                  <a:lnTo>
                    <a:pt x="2056221" y="2019300"/>
                  </a:lnTo>
                  <a:lnTo>
                    <a:pt x="2093567" y="1968500"/>
                  </a:lnTo>
                  <a:lnTo>
                    <a:pt x="2116199" y="1930400"/>
                  </a:lnTo>
                  <a:lnTo>
                    <a:pt x="2134294" y="1892300"/>
                  </a:lnTo>
                  <a:lnTo>
                    <a:pt x="2146009" y="1841500"/>
                  </a:lnTo>
                  <a:lnTo>
                    <a:pt x="2151320" y="1790700"/>
                  </a:lnTo>
                  <a:lnTo>
                    <a:pt x="2150205" y="1739900"/>
                  </a:lnTo>
                  <a:lnTo>
                    <a:pt x="2142642" y="1689100"/>
                  </a:lnTo>
                  <a:lnTo>
                    <a:pt x="2128607" y="1638300"/>
                  </a:lnTo>
                  <a:lnTo>
                    <a:pt x="2108483" y="1600200"/>
                  </a:lnTo>
                  <a:lnTo>
                    <a:pt x="2082908" y="1562100"/>
                  </a:lnTo>
                  <a:lnTo>
                    <a:pt x="2062460" y="1536700"/>
                  </a:lnTo>
                  <a:close/>
                </a:path>
                <a:path w="2151379" h="2146300">
                  <a:moveTo>
                    <a:pt x="1142642" y="749300"/>
                  </a:moveTo>
                  <a:lnTo>
                    <a:pt x="1007641" y="749300"/>
                  </a:lnTo>
                  <a:lnTo>
                    <a:pt x="1007641" y="1130300"/>
                  </a:lnTo>
                  <a:lnTo>
                    <a:pt x="634452" y="1498600"/>
                  </a:lnTo>
                  <a:lnTo>
                    <a:pt x="827290" y="1498600"/>
                  </a:lnTo>
                  <a:lnTo>
                    <a:pt x="1075142" y="1244600"/>
                  </a:lnTo>
                  <a:lnTo>
                    <a:pt x="1258475" y="1244600"/>
                  </a:lnTo>
                  <a:lnTo>
                    <a:pt x="1142642" y="1130300"/>
                  </a:lnTo>
                  <a:lnTo>
                    <a:pt x="1142642" y="749300"/>
                  </a:lnTo>
                  <a:close/>
                </a:path>
                <a:path w="2151379" h="2146300">
                  <a:moveTo>
                    <a:pt x="1814827" y="1397000"/>
                  </a:moveTo>
                  <a:lnTo>
                    <a:pt x="1727087" y="1397000"/>
                  </a:lnTo>
                  <a:lnTo>
                    <a:pt x="1639063" y="1422400"/>
                  </a:lnTo>
                  <a:lnTo>
                    <a:pt x="1597779" y="1435100"/>
                  </a:lnTo>
                  <a:lnTo>
                    <a:pt x="1558921" y="1460500"/>
                  </a:lnTo>
                  <a:lnTo>
                    <a:pt x="1522944" y="1498600"/>
                  </a:lnTo>
                  <a:lnTo>
                    <a:pt x="2028629" y="1498600"/>
                  </a:lnTo>
                  <a:lnTo>
                    <a:pt x="1977029" y="1460500"/>
                  </a:lnTo>
                  <a:lnTo>
                    <a:pt x="1933204" y="1435100"/>
                  </a:lnTo>
                  <a:lnTo>
                    <a:pt x="1895076" y="1422400"/>
                  </a:lnTo>
                  <a:lnTo>
                    <a:pt x="1814827" y="1397000"/>
                  </a:lnTo>
                  <a:close/>
                </a:path>
                <a:path w="2151379" h="2146300">
                  <a:moveTo>
                    <a:pt x="1098406" y="0"/>
                  </a:moveTo>
                  <a:lnTo>
                    <a:pt x="1049113" y="0"/>
                  </a:lnTo>
                  <a:lnTo>
                    <a:pt x="951432" y="25400"/>
                  </a:lnTo>
                  <a:lnTo>
                    <a:pt x="905969" y="38100"/>
                  </a:lnTo>
                  <a:lnTo>
                    <a:pt x="863671" y="63500"/>
                  </a:lnTo>
                  <a:lnTo>
                    <a:pt x="824973" y="88900"/>
                  </a:lnTo>
                  <a:lnTo>
                    <a:pt x="790311" y="127000"/>
                  </a:lnTo>
                  <a:lnTo>
                    <a:pt x="760118" y="165100"/>
                  </a:lnTo>
                  <a:lnTo>
                    <a:pt x="716678" y="254000"/>
                  </a:lnTo>
                  <a:lnTo>
                    <a:pt x="704229" y="304800"/>
                  </a:lnTo>
                  <a:lnTo>
                    <a:pt x="698093" y="355600"/>
                  </a:lnTo>
                  <a:lnTo>
                    <a:pt x="698372" y="406400"/>
                  </a:lnTo>
                  <a:lnTo>
                    <a:pt x="705165" y="457200"/>
                  </a:lnTo>
                  <a:lnTo>
                    <a:pt x="718360" y="508000"/>
                  </a:lnTo>
                  <a:lnTo>
                    <a:pt x="737439" y="546100"/>
                  </a:lnTo>
                  <a:lnTo>
                    <a:pt x="761972" y="584200"/>
                  </a:lnTo>
                  <a:lnTo>
                    <a:pt x="791529" y="622300"/>
                  </a:lnTo>
                  <a:lnTo>
                    <a:pt x="825680" y="660400"/>
                  </a:lnTo>
                  <a:lnTo>
                    <a:pt x="863996" y="685800"/>
                  </a:lnTo>
                  <a:lnTo>
                    <a:pt x="906046" y="711200"/>
                  </a:lnTo>
                  <a:lnTo>
                    <a:pt x="951399" y="736600"/>
                  </a:lnTo>
                  <a:lnTo>
                    <a:pt x="999627" y="749300"/>
                  </a:lnTo>
                  <a:lnTo>
                    <a:pt x="1150668" y="749300"/>
                  </a:lnTo>
                  <a:lnTo>
                    <a:pt x="1198858" y="736600"/>
                  </a:lnTo>
                  <a:lnTo>
                    <a:pt x="1244318" y="711200"/>
                  </a:lnTo>
                  <a:lnTo>
                    <a:pt x="1286612" y="685800"/>
                  </a:lnTo>
                  <a:lnTo>
                    <a:pt x="1325307" y="660400"/>
                  </a:lnTo>
                  <a:lnTo>
                    <a:pt x="1359965" y="622300"/>
                  </a:lnTo>
                  <a:lnTo>
                    <a:pt x="1075142" y="622300"/>
                  </a:lnTo>
                  <a:lnTo>
                    <a:pt x="1026311" y="609600"/>
                  </a:lnTo>
                  <a:lnTo>
                    <a:pt x="980802" y="596900"/>
                  </a:lnTo>
                  <a:lnTo>
                    <a:pt x="939598" y="584200"/>
                  </a:lnTo>
                  <a:lnTo>
                    <a:pt x="903680" y="546100"/>
                  </a:lnTo>
                  <a:lnTo>
                    <a:pt x="874034" y="508000"/>
                  </a:lnTo>
                  <a:lnTo>
                    <a:pt x="851640" y="469900"/>
                  </a:lnTo>
                  <a:lnTo>
                    <a:pt x="837484" y="431800"/>
                  </a:lnTo>
                  <a:lnTo>
                    <a:pt x="832546" y="381000"/>
                  </a:lnTo>
                  <a:lnTo>
                    <a:pt x="837484" y="330200"/>
                  </a:lnTo>
                  <a:lnTo>
                    <a:pt x="851640" y="279400"/>
                  </a:lnTo>
                  <a:lnTo>
                    <a:pt x="874034" y="241300"/>
                  </a:lnTo>
                  <a:lnTo>
                    <a:pt x="903680" y="203200"/>
                  </a:lnTo>
                  <a:lnTo>
                    <a:pt x="939598" y="177800"/>
                  </a:lnTo>
                  <a:lnTo>
                    <a:pt x="980802" y="152400"/>
                  </a:lnTo>
                  <a:lnTo>
                    <a:pt x="1026311" y="139700"/>
                  </a:lnTo>
                  <a:lnTo>
                    <a:pt x="1368208" y="139700"/>
                  </a:lnTo>
                  <a:lnTo>
                    <a:pt x="1358202" y="127000"/>
                  </a:lnTo>
                  <a:lnTo>
                    <a:pt x="1323146" y="88900"/>
                  </a:lnTo>
                  <a:lnTo>
                    <a:pt x="1283345" y="63500"/>
                  </a:lnTo>
                  <a:lnTo>
                    <a:pt x="1239977" y="38100"/>
                  </a:lnTo>
                  <a:lnTo>
                    <a:pt x="1194354" y="25400"/>
                  </a:lnTo>
                  <a:lnTo>
                    <a:pt x="1098406" y="0"/>
                  </a:lnTo>
                  <a:close/>
                </a:path>
                <a:path w="2151379" h="2146300">
                  <a:moveTo>
                    <a:pt x="1368208" y="139700"/>
                  </a:moveTo>
                  <a:lnTo>
                    <a:pt x="1123972" y="139700"/>
                  </a:lnTo>
                  <a:lnTo>
                    <a:pt x="1169481" y="152400"/>
                  </a:lnTo>
                  <a:lnTo>
                    <a:pt x="1210685" y="177800"/>
                  </a:lnTo>
                  <a:lnTo>
                    <a:pt x="1246603" y="203200"/>
                  </a:lnTo>
                  <a:lnTo>
                    <a:pt x="1276249" y="241300"/>
                  </a:lnTo>
                  <a:lnTo>
                    <a:pt x="1298643" y="279400"/>
                  </a:lnTo>
                  <a:lnTo>
                    <a:pt x="1312800" y="330200"/>
                  </a:lnTo>
                  <a:lnTo>
                    <a:pt x="1317737" y="381000"/>
                  </a:lnTo>
                  <a:lnTo>
                    <a:pt x="1312800" y="431800"/>
                  </a:lnTo>
                  <a:lnTo>
                    <a:pt x="1298643" y="469900"/>
                  </a:lnTo>
                  <a:lnTo>
                    <a:pt x="1276249" y="508000"/>
                  </a:lnTo>
                  <a:lnTo>
                    <a:pt x="1246603" y="546100"/>
                  </a:lnTo>
                  <a:lnTo>
                    <a:pt x="1210685" y="584200"/>
                  </a:lnTo>
                  <a:lnTo>
                    <a:pt x="1169481" y="596900"/>
                  </a:lnTo>
                  <a:lnTo>
                    <a:pt x="1123972" y="609600"/>
                  </a:lnTo>
                  <a:lnTo>
                    <a:pt x="1075142" y="622300"/>
                  </a:lnTo>
                  <a:lnTo>
                    <a:pt x="1359965" y="622300"/>
                  </a:lnTo>
                  <a:lnTo>
                    <a:pt x="1390152" y="584200"/>
                  </a:lnTo>
                  <a:lnTo>
                    <a:pt x="1414935" y="546100"/>
                  </a:lnTo>
                  <a:lnTo>
                    <a:pt x="1433601" y="495300"/>
                  </a:lnTo>
                  <a:lnTo>
                    <a:pt x="1446053" y="444500"/>
                  </a:lnTo>
                  <a:lnTo>
                    <a:pt x="1452189" y="406400"/>
                  </a:lnTo>
                  <a:lnTo>
                    <a:pt x="1451911" y="355600"/>
                  </a:lnTo>
                  <a:lnTo>
                    <a:pt x="1445118" y="304800"/>
                  </a:lnTo>
                  <a:lnTo>
                    <a:pt x="1431971" y="254000"/>
                  </a:lnTo>
                  <a:lnTo>
                    <a:pt x="1412908" y="203200"/>
                  </a:lnTo>
                  <a:lnTo>
                    <a:pt x="1388220" y="165100"/>
                  </a:lnTo>
                  <a:lnTo>
                    <a:pt x="1368208" y="139700"/>
                  </a:lnTo>
                  <a:close/>
                </a:path>
              </a:pathLst>
            </a:custGeom>
            <a:solidFill>
              <a:srgbClr val="000000"/>
            </a:solidFill>
          </p:spPr>
          <p:txBody>
            <a:bodyPr wrap="square" lIns="0" tIns="0" rIns="0" bIns="0" rtlCol="0"/>
            <a:lstStyle/>
            <a:p>
              <a:endParaRPr>
                <a:latin typeface="Grammarsaurus" pitchFamily="2" charset="0"/>
              </a:endParaRPr>
            </a:p>
          </p:txBody>
        </p:sp>
        <p:sp>
          <p:nvSpPr>
            <p:cNvPr id="22" name="object 22"/>
            <p:cNvSpPr/>
            <p:nvPr/>
          </p:nvSpPr>
          <p:spPr>
            <a:xfrm>
              <a:off x="4353814" y="523379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endParaRPr>
                <a:latin typeface="Grammarsaurus" pitchFamily="2" charset="0"/>
              </a:endParaRPr>
            </a:p>
          </p:txBody>
        </p:sp>
        <p:sp>
          <p:nvSpPr>
            <p:cNvPr id="23" name="object 23"/>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endParaRPr>
                <a:latin typeface="Grammarsaurus" pitchFamily="2" charset="0"/>
              </a:endParaRPr>
            </a:p>
          </p:txBody>
        </p:sp>
        <p:sp>
          <p:nvSpPr>
            <p:cNvPr id="24" name="object 24"/>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endParaRPr>
                <a:latin typeface="Grammarsaurus" pitchFamily="2" charset="0"/>
              </a:endParaRPr>
            </a:p>
          </p:txBody>
        </p:sp>
      </p:grpSp>
      <p:sp>
        <p:nvSpPr>
          <p:cNvPr id="25" name="object 25"/>
          <p:cNvSpPr txBox="1"/>
          <p:nvPr/>
        </p:nvSpPr>
        <p:spPr>
          <a:xfrm>
            <a:off x="7668911" y="5599558"/>
            <a:ext cx="63500" cy="58991"/>
          </a:xfrm>
          <a:prstGeom prst="rect">
            <a:avLst/>
          </a:prstGeom>
        </p:spPr>
        <p:txBody>
          <a:bodyPr vert="horz" wrap="square" lIns="0" tIns="12700" rIns="0" bIns="0" rtlCol="0">
            <a:spAutoFit/>
          </a:bodyPr>
          <a:lstStyle/>
          <a:p>
            <a:pPr marL="12700">
              <a:lnSpc>
                <a:spcPct val="100000"/>
              </a:lnSpc>
              <a:spcBef>
                <a:spcPts val="100"/>
              </a:spcBef>
            </a:pPr>
            <a:r>
              <a:rPr sz="150" b="1" dirty="0">
                <a:solidFill>
                  <a:srgbClr val="FFFFFF"/>
                </a:solidFill>
                <a:latin typeface="Grammarsaurus" pitchFamily="2" charset="0"/>
                <a:cs typeface="Arial"/>
              </a:rPr>
              <a:t>wiitthh</a:t>
            </a:r>
            <a:endParaRPr sz="150">
              <a:latin typeface="Grammarsaurus" pitchFamily="2" charset="0"/>
              <a:cs typeface="Arial"/>
            </a:endParaRPr>
          </a:p>
        </p:txBody>
      </p:sp>
      <p:sp>
        <p:nvSpPr>
          <p:cNvPr id="28" name="object 14">
            <a:extLst>
              <a:ext uri="{FF2B5EF4-FFF2-40B4-BE49-F238E27FC236}">
                <a16:creationId xmlns:a16="http://schemas.microsoft.com/office/drawing/2014/main" id="{0C837DA4-5DAC-BF46-0FE1-8DCDDE18BD17}"/>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a:lnSpc>
                <a:spcPct val="128800"/>
              </a:lnSpc>
              <a:spcBef>
                <a:spcPts val="95"/>
              </a:spcBef>
            </a:pPr>
            <a:r>
              <a:rPr sz="900" dirty="0">
                <a:latin typeface="Grammarsaurus" pitchFamily="2" charset="0"/>
                <a:cs typeface="Arial MT"/>
              </a:rPr>
              <a:t>Latin Greek</a:t>
            </a:r>
          </a:p>
          <a:p>
            <a:pPr marL="12700">
              <a:lnSpc>
                <a:spcPct val="100000"/>
              </a:lnSpc>
              <a:spcBef>
                <a:spcPts val="310"/>
              </a:spcBef>
            </a:pPr>
            <a:r>
              <a:rPr sz="900" dirty="0">
                <a:latin typeface="Grammarsaurus" pitchFamily="2" charset="0"/>
                <a:cs typeface="Arial MT"/>
              </a:rPr>
              <a:t>Old English</a:t>
            </a:r>
          </a:p>
        </p:txBody>
      </p:sp>
      <p:sp>
        <p:nvSpPr>
          <p:cNvPr id="29" name="object 6">
            <a:extLst>
              <a:ext uri="{FF2B5EF4-FFF2-40B4-BE49-F238E27FC236}">
                <a16:creationId xmlns:a16="http://schemas.microsoft.com/office/drawing/2014/main" id="{1DE89224-7600-4EFA-386E-C6D94B2F4CF1}"/>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35" y="345367"/>
            <a:ext cx="10514330" cy="889000"/>
          </a:xfrm>
          <a:prstGeom prst="rect">
            <a:avLst/>
          </a:prstGeom>
        </p:spPr>
        <p:txBody>
          <a:bodyPr vert="horz" wrap="square" lIns="0" tIns="63500" rIns="0" bIns="0" rtlCol="0">
            <a:spAutoFit/>
          </a:bodyPr>
          <a:lstStyle/>
          <a:p>
            <a:pPr marL="12700">
              <a:lnSpc>
                <a:spcPct val="100000"/>
              </a:lnSpc>
              <a:spcBef>
                <a:spcPts val="500"/>
              </a:spcBef>
            </a:pPr>
            <a:r>
              <a:rPr dirty="0">
                <a:latin typeface="Grammarsaurus" pitchFamily="2" charset="0"/>
              </a:rPr>
              <a:t>Have a look at some of the </a:t>
            </a:r>
            <a:r>
              <a:rPr b="1" dirty="0">
                <a:latin typeface="Grammarsaurus" pitchFamily="2" charset="0"/>
                <a:cs typeface="Arial Black"/>
              </a:rPr>
              <a:t>morphemes</a:t>
            </a:r>
            <a:r>
              <a:rPr dirty="0">
                <a:latin typeface="Grammarsaurus" pitchFamily="2" charset="0"/>
                <a:cs typeface="Arial Black"/>
              </a:rPr>
              <a:t> </a:t>
            </a:r>
            <a:r>
              <a:rPr dirty="0">
                <a:latin typeface="Grammarsaurus" pitchFamily="2" charset="0"/>
              </a:rPr>
              <a:t>we have studied.</a:t>
            </a:r>
          </a:p>
          <a:p>
            <a:pPr marL="12700">
              <a:lnSpc>
                <a:spcPct val="100000"/>
              </a:lnSpc>
              <a:spcBef>
                <a:spcPts val="400"/>
              </a:spcBef>
            </a:pPr>
            <a:r>
              <a:rPr dirty="0">
                <a:latin typeface="Grammarsaurus" pitchFamily="2" charset="0"/>
              </a:rPr>
              <a:t>How many ways can you think of to sort the </a:t>
            </a:r>
            <a:r>
              <a:rPr b="1" dirty="0">
                <a:latin typeface="Grammarsaurus" pitchFamily="2" charset="0"/>
                <a:cs typeface="Arial Black"/>
              </a:rPr>
              <a:t>morphemes</a:t>
            </a:r>
            <a:r>
              <a:rPr dirty="0">
                <a:latin typeface="Grammarsaurus" pitchFamily="2" charset="0"/>
                <a:cs typeface="Arial Black"/>
              </a:rPr>
              <a:t> </a:t>
            </a:r>
            <a:r>
              <a:rPr dirty="0">
                <a:latin typeface="Grammarsaurus" pitchFamily="2" charset="0"/>
              </a:rPr>
              <a:t>into groups?</a:t>
            </a:r>
          </a:p>
        </p:txBody>
      </p:sp>
      <p:grpSp>
        <p:nvGrpSpPr>
          <p:cNvPr id="3" name="object 3"/>
          <p:cNvGrpSpPr/>
          <p:nvPr/>
        </p:nvGrpSpPr>
        <p:grpSpPr>
          <a:xfrm>
            <a:off x="11163824" y="234754"/>
            <a:ext cx="784225" cy="784225"/>
            <a:chOff x="11163824" y="234754"/>
            <a:chExt cx="784225" cy="784225"/>
          </a:xfrm>
        </p:grpSpPr>
        <p:sp>
          <p:nvSpPr>
            <p:cNvPr id="4" name="object 4"/>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11392001" y="464458"/>
              <a:ext cx="137820" cy="137820"/>
            </a:xfrm>
            <a:prstGeom prst="rect">
              <a:avLst/>
            </a:prstGeom>
          </p:spPr>
        </p:pic>
      </p:grpSp>
      <p:sp>
        <p:nvSpPr>
          <p:cNvPr id="6" name="object 6"/>
          <p:cNvSpPr/>
          <p:nvPr/>
        </p:nvSpPr>
        <p:spPr>
          <a:xfrm>
            <a:off x="9196718" y="3072244"/>
            <a:ext cx="1021715" cy="963294"/>
          </a:xfrm>
          <a:custGeom>
            <a:avLst/>
            <a:gdLst/>
            <a:ahLst/>
            <a:cxnLst/>
            <a:rect l="l" t="t" r="r" b="b"/>
            <a:pathLst>
              <a:path w="1021715" h="963295">
                <a:moveTo>
                  <a:pt x="1021130" y="518883"/>
                </a:moveTo>
                <a:lnTo>
                  <a:pt x="1019429" y="484505"/>
                </a:lnTo>
                <a:lnTo>
                  <a:pt x="980655" y="296672"/>
                </a:lnTo>
                <a:lnTo>
                  <a:pt x="971880" y="274548"/>
                </a:lnTo>
                <a:lnTo>
                  <a:pt x="971880" y="513867"/>
                </a:lnTo>
                <a:lnTo>
                  <a:pt x="967105" y="532218"/>
                </a:lnTo>
                <a:lnTo>
                  <a:pt x="957173" y="548386"/>
                </a:lnTo>
                <a:lnTo>
                  <a:pt x="942682" y="561073"/>
                </a:lnTo>
                <a:lnTo>
                  <a:pt x="867181" y="608838"/>
                </a:lnTo>
                <a:lnTo>
                  <a:pt x="807389" y="291261"/>
                </a:lnTo>
                <a:lnTo>
                  <a:pt x="800760" y="256082"/>
                </a:lnTo>
                <a:lnTo>
                  <a:pt x="869911" y="256082"/>
                </a:lnTo>
                <a:lnTo>
                  <a:pt x="891425" y="259867"/>
                </a:lnTo>
                <a:lnTo>
                  <a:pt x="909980" y="270408"/>
                </a:lnTo>
                <a:lnTo>
                  <a:pt x="924026" y="286448"/>
                </a:lnTo>
                <a:lnTo>
                  <a:pt x="932078" y="306755"/>
                </a:lnTo>
                <a:lnTo>
                  <a:pt x="965631" y="469341"/>
                </a:lnTo>
                <a:lnTo>
                  <a:pt x="970953" y="494588"/>
                </a:lnTo>
                <a:lnTo>
                  <a:pt x="971880" y="513867"/>
                </a:lnTo>
                <a:lnTo>
                  <a:pt x="971880" y="274548"/>
                </a:lnTo>
                <a:lnTo>
                  <a:pt x="966304" y="260477"/>
                </a:lnTo>
                <a:lnTo>
                  <a:pt x="962444" y="256082"/>
                </a:lnTo>
                <a:lnTo>
                  <a:pt x="941235" y="231876"/>
                </a:lnTo>
                <a:lnTo>
                  <a:pt x="908164" y="213093"/>
                </a:lnTo>
                <a:lnTo>
                  <a:pt x="869823" y="206349"/>
                </a:lnTo>
                <a:lnTo>
                  <a:pt x="860259" y="206349"/>
                </a:lnTo>
                <a:lnTo>
                  <a:pt x="880986" y="188683"/>
                </a:lnTo>
                <a:lnTo>
                  <a:pt x="885672" y="182181"/>
                </a:lnTo>
                <a:lnTo>
                  <a:pt x="896937" y="166547"/>
                </a:lnTo>
                <a:lnTo>
                  <a:pt x="907173" y="140868"/>
                </a:lnTo>
                <a:lnTo>
                  <a:pt x="910793" y="112534"/>
                </a:lnTo>
                <a:lnTo>
                  <a:pt x="901941" y="68770"/>
                </a:lnTo>
                <a:lnTo>
                  <a:pt x="884466" y="42875"/>
                </a:lnTo>
                <a:lnTo>
                  <a:pt x="877811" y="32994"/>
                </a:lnTo>
                <a:lnTo>
                  <a:pt x="867930" y="26327"/>
                </a:lnTo>
                <a:lnTo>
                  <a:pt x="867930" y="112534"/>
                </a:lnTo>
                <a:lnTo>
                  <a:pt x="862457" y="139611"/>
                </a:lnTo>
                <a:lnTo>
                  <a:pt x="847509" y="161759"/>
                </a:lnTo>
                <a:lnTo>
                  <a:pt x="825360" y="176695"/>
                </a:lnTo>
                <a:lnTo>
                  <a:pt x="798271" y="182181"/>
                </a:lnTo>
                <a:lnTo>
                  <a:pt x="771182" y="176695"/>
                </a:lnTo>
                <a:lnTo>
                  <a:pt x="749033" y="161759"/>
                </a:lnTo>
                <a:lnTo>
                  <a:pt x="734098" y="139611"/>
                </a:lnTo>
                <a:lnTo>
                  <a:pt x="728611" y="112534"/>
                </a:lnTo>
                <a:lnTo>
                  <a:pt x="734098" y="85432"/>
                </a:lnTo>
                <a:lnTo>
                  <a:pt x="749033" y="63296"/>
                </a:lnTo>
                <a:lnTo>
                  <a:pt x="771182" y="48348"/>
                </a:lnTo>
                <a:lnTo>
                  <a:pt x="798271" y="42875"/>
                </a:lnTo>
                <a:lnTo>
                  <a:pt x="825360" y="48348"/>
                </a:lnTo>
                <a:lnTo>
                  <a:pt x="847509" y="63296"/>
                </a:lnTo>
                <a:lnTo>
                  <a:pt x="862457" y="85432"/>
                </a:lnTo>
                <a:lnTo>
                  <a:pt x="867930" y="112534"/>
                </a:lnTo>
                <a:lnTo>
                  <a:pt x="867930" y="26327"/>
                </a:lnTo>
                <a:lnTo>
                  <a:pt x="842035" y="8851"/>
                </a:lnTo>
                <a:lnTo>
                  <a:pt x="798271" y="0"/>
                </a:lnTo>
                <a:lnTo>
                  <a:pt x="754507" y="8851"/>
                </a:lnTo>
                <a:lnTo>
                  <a:pt x="718743" y="32994"/>
                </a:lnTo>
                <a:lnTo>
                  <a:pt x="694601" y="68770"/>
                </a:lnTo>
                <a:lnTo>
                  <a:pt x="685736" y="112534"/>
                </a:lnTo>
                <a:lnTo>
                  <a:pt x="691451" y="147891"/>
                </a:lnTo>
                <a:lnTo>
                  <a:pt x="707339" y="178650"/>
                </a:lnTo>
                <a:lnTo>
                  <a:pt x="731558" y="202971"/>
                </a:lnTo>
                <a:lnTo>
                  <a:pt x="762114" y="219024"/>
                </a:lnTo>
                <a:lnTo>
                  <a:pt x="748665" y="227164"/>
                </a:lnTo>
                <a:lnTo>
                  <a:pt x="736434" y="237083"/>
                </a:lnTo>
                <a:lnTo>
                  <a:pt x="725627" y="248666"/>
                </a:lnTo>
                <a:lnTo>
                  <a:pt x="716483" y="261810"/>
                </a:lnTo>
                <a:lnTo>
                  <a:pt x="670814" y="338848"/>
                </a:lnTo>
                <a:lnTo>
                  <a:pt x="618845" y="338848"/>
                </a:lnTo>
                <a:lnTo>
                  <a:pt x="618845" y="388581"/>
                </a:lnTo>
                <a:lnTo>
                  <a:pt x="618845" y="603897"/>
                </a:lnTo>
                <a:lnTo>
                  <a:pt x="403529" y="603897"/>
                </a:lnTo>
                <a:lnTo>
                  <a:pt x="403529" y="388581"/>
                </a:lnTo>
                <a:lnTo>
                  <a:pt x="618845" y="388581"/>
                </a:lnTo>
                <a:lnTo>
                  <a:pt x="618845" y="338848"/>
                </a:lnTo>
                <a:lnTo>
                  <a:pt x="350278" y="338848"/>
                </a:lnTo>
                <a:lnTo>
                  <a:pt x="322059" y="291261"/>
                </a:lnTo>
                <a:lnTo>
                  <a:pt x="304596" y="261810"/>
                </a:lnTo>
                <a:lnTo>
                  <a:pt x="300621" y="256082"/>
                </a:lnTo>
                <a:lnTo>
                  <a:pt x="295465" y="248666"/>
                </a:lnTo>
                <a:lnTo>
                  <a:pt x="284683" y="237083"/>
                </a:lnTo>
                <a:lnTo>
                  <a:pt x="272453" y="227164"/>
                </a:lnTo>
                <a:lnTo>
                  <a:pt x="259016" y="219024"/>
                </a:lnTo>
                <a:lnTo>
                  <a:pt x="289699" y="202971"/>
                </a:lnTo>
                <a:lnTo>
                  <a:pt x="310388" y="182181"/>
                </a:lnTo>
                <a:lnTo>
                  <a:pt x="313893" y="178650"/>
                </a:lnTo>
                <a:lnTo>
                  <a:pt x="329780" y="147891"/>
                </a:lnTo>
                <a:lnTo>
                  <a:pt x="335483" y="112534"/>
                </a:lnTo>
                <a:lnTo>
                  <a:pt x="326631" y="68770"/>
                </a:lnTo>
                <a:lnTo>
                  <a:pt x="309156" y="42875"/>
                </a:lnTo>
                <a:lnTo>
                  <a:pt x="302488" y="32994"/>
                </a:lnTo>
                <a:lnTo>
                  <a:pt x="292608" y="26327"/>
                </a:lnTo>
                <a:lnTo>
                  <a:pt x="292608" y="112534"/>
                </a:lnTo>
                <a:lnTo>
                  <a:pt x="287134" y="139611"/>
                </a:lnTo>
                <a:lnTo>
                  <a:pt x="272186" y="161759"/>
                </a:lnTo>
                <a:lnTo>
                  <a:pt x="250050" y="176695"/>
                </a:lnTo>
                <a:lnTo>
                  <a:pt x="222948" y="182181"/>
                </a:lnTo>
                <a:lnTo>
                  <a:pt x="220497" y="181686"/>
                </a:lnTo>
                <a:lnTo>
                  <a:pt x="220497" y="256082"/>
                </a:lnTo>
                <a:lnTo>
                  <a:pt x="152984" y="608088"/>
                </a:lnTo>
                <a:lnTo>
                  <a:pt x="78638" y="561073"/>
                </a:lnTo>
                <a:lnTo>
                  <a:pt x="64109" y="548386"/>
                </a:lnTo>
                <a:lnTo>
                  <a:pt x="54203" y="532218"/>
                </a:lnTo>
                <a:lnTo>
                  <a:pt x="49453" y="513867"/>
                </a:lnTo>
                <a:lnTo>
                  <a:pt x="50419" y="494588"/>
                </a:lnTo>
                <a:lnTo>
                  <a:pt x="89192" y="306755"/>
                </a:lnTo>
                <a:lnTo>
                  <a:pt x="111302" y="270408"/>
                </a:lnTo>
                <a:lnTo>
                  <a:pt x="151358" y="256082"/>
                </a:lnTo>
                <a:lnTo>
                  <a:pt x="220497" y="256082"/>
                </a:lnTo>
                <a:lnTo>
                  <a:pt x="220497" y="181686"/>
                </a:lnTo>
                <a:lnTo>
                  <a:pt x="195872" y="176695"/>
                </a:lnTo>
                <a:lnTo>
                  <a:pt x="173723" y="161759"/>
                </a:lnTo>
                <a:lnTo>
                  <a:pt x="158788" y="139611"/>
                </a:lnTo>
                <a:lnTo>
                  <a:pt x="153301" y="112534"/>
                </a:lnTo>
                <a:lnTo>
                  <a:pt x="158788" y="85432"/>
                </a:lnTo>
                <a:lnTo>
                  <a:pt x="173723" y="63296"/>
                </a:lnTo>
                <a:lnTo>
                  <a:pt x="195872" y="48348"/>
                </a:lnTo>
                <a:lnTo>
                  <a:pt x="222948" y="42875"/>
                </a:lnTo>
                <a:lnTo>
                  <a:pt x="250050" y="48348"/>
                </a:lnTo>
                <a:lnTo>
                  <a:pt x="272186" y="63296"/>
                </a:lnTo>
                <a:lnTo>
                  <a:pt x="287134" y="85432"/>
                </a:lnTo>
                <a:lnTo>
                  <a:pt x="292608" y="112534"/>
                </a:lnTo>
                <a:lnTo>
                  <a:pt x="292608" y="26327"/>
                </a:lnTo>
                <a:lnTo>
                  <a:pt x="266712" y="8851"/>
                </a:lnTo>
                <a:lnTo>
                  <a:pt x="222948" y="0"/>
                </a:lnTo>
                <a:lnTo>
                  <a:pt x="179197" y="8851"/>
                </a:lnTo>
                <a:lnTo>
                  <a:pt x="143421" y="32994"/>
                </a:lnTo>
                <a:lnTo>
                  <a:pt x="119291" y="68770"/>
                </a:lnTo>
                <a:lnTo>
                  <a:pt x="110426" y="112534"/>
                </a:lnTo>
                <a:lnTo>
                  <a:pt x="114046" y="140868"/>
                </a:lnTo>
                <a:lnTo>
                  <a:pt x="124294" y="166547"/>
                </a:lnTo>
                <a:lnTo>
                  <a:pt x="140233" y="188683"/>
                </a:lnTo>
                <a:lnTo>
                  <a:pt x="160959" y="206349"/>
                </a:lnTo>
                <a:lnTo>
                  <a:pt x="151307" y="206349"/>
                </a:lnTo>
                <a:lnTo>
                  <a:pt x="112991" y="213093"/>
                </a:lnTo>
                <a:lnTo>
                  <a:pt x="54851" y="260477"/>
                </a:lnTo>
                <a:lnTo>
                  <a:pt x="40474" y="296672"/>
                </a:lnTo>
                <a:lnTo>
                  <a:pt x="1701" y="484505"/>
                </a:lnTo>
                <a:lnTo>
                  <a:pt x="0" y="518883"/>
                </a:lnTo>
                <a:lnTo>
                  <a:pt x="8470" y="551611"/>
                </a:lnTo>
                <a:lnTo>
                  <a:pt x="26174" y="580440"/>
                </a:lnTo>
                <a:lnTo>
                  <a:pt x="52158" y="603084"/>
                </a:lnTo>
                <a:lnTo>
                  <a:pt x="77063" y="618832"/>
                </a:lnTo>
                <a:lnTo>
                  <a:pt x="5207" y="962748"/>
                </a:lnTo>
                <a:lnTo>
                  <a:pt x="56299" y="962748"/>
                </a:lnTo>
                <a:lnTo>
                  <a:pt x="121831" y="647153"/>
                </a:lnTo>
                <a:lnTo>
                  <a:pt x="220192" y="709396"/>
                </a:lnTo>
                <a:lnTo>
                  <a:pt x="220192" y="962748"/>
                </a:lnTo>
                <a:lnTo>
                  <a:pt x="269875" y="962748"/>
                </a:lnTo>
                <a:lnTo>
                  <a:pt x="269875" y="682040"/>
                </a:lnTo>
                <a:lnTo>
                  <a:pt x="214782" y="647153"/>
                </a:lnTo>
                <a:lnTo>
                  <a:pt x="197548" y="636257"/>
                </a:lnTo>
                <a:lnTo>
                  <a:pt x="202996" y="608088"/>
                </a:lnTo>
                <a:lnTo>
                  <a:pt x="264287" y="291261"/>
                </a:lnTo>
                <a:lnTo>
                  <a:pt x="353847" y="442226"/>
                </a:lnTo>
                <a:lnTo>
                  <a:pt x="353847" y="653580"/>
                </a:lnTo>
                <a:lnTo>
                  <a:pt x="668566" y="653580"/>
                </a:lnTo>
                <a:lnTo>
                  <a:pt x="668566" y="603897"/>
                </a:lnTo>
                <a:lnTo>
                  <a:pt x="668566" y="440283"/>
                </a:lnTo>
                <a:lnTo>
                  <a:pt x="699211" y="388581"/>
                </a:lnTo>
                <a:lnTo>
                  <a:pt x="728675" y="338848"/>
                </a:lnTo>
                <a:lnTo>
                  <a:pt x="756869" y="291261"/>
                </a:lnTo>
                <a:lnTo>
                  <a:pt x="822579" y="636981"/>
                </a:lnTo>
                <a:lnTo>
                  <a:pt x="751344" y="682040"/>
                </a:lnTo>
                <a:lnTo>
                  <a:pt x="751344" y="962748"/>
                </a:lnTo>
                <a:lnTo>
                  <a:pt x="801027" y="962748"/>
                </a:lnTo>
                <a:lnTo>
                  <a:pt x="801027" y="709396"/>
                </a:lnTo>
                <a:lnTo>
                  <a:pt x="896010" y="649351"/>
                </a:lnTo>
                <a:lnTo>
                  <a:pt x="964920" y="962748"/>
                </a:lnTo>
                <a:lnTo>
                  <a:pt x="1016025" y="962748"/>
                </a:lnTo>
                <a:lnTo>
                  <a:pt x="940777" y="621030"/>
                </a:lnTo>
                <a:lnTo>
                  <a:pt x="912799" y="638721"/>
                </a:lnTo>
                <a:lnTo>
                  <a:pt x="915479" y="636981"/>
                </a:lnTo>
                <a:lnTo>
                  <a:pt x="959980" y="608838"/>
                </a:lnTo>
                <a:lnTo>
                  <a:pt x="969073" y="603084"/>
                </a:lnTo>
                <a:lnTo>
                  <a:pt x="994981" y="580440"/>
                </a:lnTo>
                <a:lnTo>
                  <a:pt x="1012647" y="551611"/>
                </a:lnTo>
                <a:lnTo>
                  <a:pt x="1021130" y="518883"/>
                </a:lnTo>
                <a:close/>
              </a:path>
            </a:pathLst>
          </a:custGeom>
          <a:solidFill>
            <a:srgbClr val="000000"/>
          </a:solidFill>
        </p:spPr>
        <p:txBody>
          <a:bodyPr wrap="square" lIns="0" tIns="0" rIns="0" bIns="0" rtlCol="0"/>
          <a:lstStyle/>
          <a:p>
            <a:endParaRPr>
              <a:latin typeface="Grammarsaurus" pitchFamily="2" charset="0"/>
            </a:endParaRPr>
          </a:p>
        </p:txBody>
      </p:sp>
      <p:sp>
        <p:nvSpPr>
          <p:cNvPr id="7" name="object 7"/>
          <p:cNvSpPr txBox="1"/>
          <p:nvPr/>
        </p:nvSpPr>
        <p:spPr>
          <a:xfrm>
            <a:off x="9396915" y="3989852"/>
            <a:ext cx="1046194"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port</a:t>
            </a:r>
            <a:endParaRPr sz="2600">
              <a:latin typeface="Grammarsaurus" pitchFamily="2" charset="0"/>
              <a:cs typeface="Arial"/>
            </a:endParaRPr>
          </a:p>
        </p:txBody>
      </p:sp>
      <p:sp>
        <p:nvSpPr>
          <p:cNvPr id="8" name="object 8"/>
          <p:cNvSpPr txBox="1"/>
          <p:nvPr/>
        </p:nvSpPr>
        <p:spPr>
          <a:xfrm>
            <a:off x="2290281" y="2304207"/>
            <a:ext cx="618014"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-ly</a:t>
            </a:r>
            <a:endParaRPr sz="2600" dirty="0">
              <a:latin typeface="Grammarsaurus" pitchFamily="2" charset="0"/>
              <a:cs typeface="Arial"/>
            </a:endParaRPr>
          </a:p>
        </p:txBody>
      </p:sp>
      <p:grpSp>
        <p:nvGrpSpPr>
          <p:cNvPr id="9" name="object 9"/>
          <p:cNvGrpSpPr/>
          <p:nvPr/>
        </p:nvGrpSpPr>
        <p:grpSpPr>
          <a:xfrm>
            <a:off x="2047436" y="1434042"/>
            <a:ext cx="971550" cy="924560"/>
            <a:chOff x="2047436" y="1434042"/>
            <a:chExt cx="971550" cy="924560"/>
          </a:xfrm>
        </p:grpSpPr>
        <p:sp>
          <p:nvSpPr>
            <p:cNvPr id="10" name="object 10"/>
            <p:cNvSpPr/>
            <p:nvPr/>
          </p:nvSpPr>
          <p:spPr>
            <a:xfrm>
              <a:off x="2047430" y="1434045"/>
              <a:ext cx="866140" cy="866140"/>
            </a:xfrm>
            <a:custGeom>
              <a:avLst/>
              <a:gdLst/>
              <a:ahLst/>
              <a:cxnLst/>
              <a:rect l="l" t="t" r="r" b="b"/>
              <a:pathLst>
                <a:path w="866139" h="866139">
                  <a:moveTo>
                    <a:pt x="598284" y="431342"/>
                  </a:moveTo>
                  <a:lnTo>
                    <a:pt x="547535" y="431342"/>
                  </a:lnTo>
                  <a:lnTo>
                    <a:pt x="547535" y="482092"/>
                  </a:lnTo>
                  <a:lnTo>
                    <a:pt x="598284" y="482092"/>
                  </a:lnTo>
                  <a:lnTo>
                    <a:pt x="598284" y="431342"/>
                  </a:lnTo>
                  <a:close/>
                </a:path>
                <a:path w="866139" h="866139">
                  <a:moveTo>
                    <a:pt x="687387" y="215976"/>
                  </a:moveTo>
                  <a:lnTo>
                    <a:pt x="678370" y="171450"/>
                  </a:lnTo>
                  <a:lnTo>
                    <a:pt x="653808" y="135064"/>
                  </a:lnTo>
                  <a:lnTo>
                    <a:pt x="617423" y="110502"/>
                  </a:lnTo>
                  <a:lnTo>
                    <a:pt x="572909" y="101498"/>
                  </a:lnTo>
                  <a:lnTo>
                    <a:pt x="528383" y="110502"/>
                  </a:lnTo>
                  <a:lnTo>
                    <a:pt x="491985" y="135064"/>
                  </a:lnTo>
                  <a:lnTo>
                    <a:pt x="467436" y="171450"/>
                  </a:lnTo>
                  <a:lnTo>
                    <a:pt x="458431" y="215976"/>
                  </a:lnTo>
                  <a:lnTo>
                    <a:pt x="509168" y="215976"/>
                  </a:lnTo>
                  <a:lnTo>
                    <a:pt x="514184" y="191185"/>
                  </a:lnTo>
                  <a:lnTo>
                    <a:pt x="527850" y="170929"/>
                  </a:lnTo>
                  <a:lnTo>
                    <a:pt x="548119" y="157264"/>
                  </a:lnTo>
                  <a:lnTo>
                    <a:pt x="572909" y="152247"/>
                  </a:lnTo>
                  <a:lnTo>
                    <a:pt x="597687" y="157264"/>
                  </a:lnTo>
                  <a:lnTo>
                    <a:pt x="617943" y="170929"/>
                  </a:lnTo>
                  <a:lnTo>
                    <a:pt x="631621" y="191185"/>
                  </a:lnTo>
                  <a:lnTo>
                    <a:pt x="636638" y="215976"/>
                  </a:lnTo>
                  <a:lnTo>
                    <a:pt x="631621" y="240753"/>
                  </a:lnTo>
                  <a:lnTo>
                    <a:pt x="617943" y="261023"/>
                  </a:lnTo>
                  <a:lnTo>
                    <a:pt x="597687" y="274688"/>
                  </a:lnTo>
                  <a:lnTo>
                    <a:pt x="572909" y="279717"/>
                  </a:lnTo>
                  <a:lnTo>
                    <a:pt x="547535" y="279717"/>
                  </a:lnTo>
                  <a:lnTo>
                    <a:pt x="547535" y="380606"/>
                  </a:lnTo>
                  <a:lnTo>
                    <a:pt x="598284" y="380606"/>
                  </a:lnTo>
                  <a:lnTo>
                    <a:pt x="598284" y="327621"/>
                  </a:lnTo>
                  <a:lnTo>
                    <a:pt x="633691" y="312940"/>
                  </a:lnTo>
                  <a:lnTo>
                    <a:pt x="661936" y="287858"/>
                  </a:lnTo>
                  <a:lnTo>
                    <a:pt x="680618" y="254736"/>
                  </a:lnTo>
                  <a:lnTo>
                    <a:pt x="687387" y="215976"/>
                  </a:lnTo>
                  <a:close/>
                </a:path>
                <a:path w="866139" h="866139">
                  <a:moveTo>
                    <a:pt x="866038" y="293128"/>
                  </a:moveTo>
                  <a:lnTo>
                    <a:pt x="862190" y="245643"/>
                  </a:lnTo>
                  <a:lnTo>
                    <a:pt x="851065" y="200583"/>
                  </a:lnTo>
                  <a:lnTo>
                    <a:pt x="833259" y="158534"/>
                  </a:lnTo>
                  <a:lnTo>
                    <a:pt x="815289" y="129616"/>
                  </a:lnTo>
                  <a:lnTo>
                    <a:pt x="815289" y="293128"/>
                  </a:lnTo>
                  <a:lnTo>
                    <a:pt x="810348" y="341922"/>
                  </a:lnTo>
                  <a:lnTo>
                    <a:pt x="796201" y="387388"/>
                  </a:lnTo>
                  <a:lnTo>
                    <a:pt x="773836" y="428548"/>
                  </a:lnTo>
                  <a:lnTo>
                    <a:pt x="744220" y="464439"/>
                  </a:lnTo>
                  <a:lnTo>
                    <a:pt x="708329" y="494055"/>
                  </a:lnTo>
                  <a:lnTo>
                    <a:pt x="667156" y="516432"/>
                  </a:lnTo>
                  <a:lnTo>
                    <a:pt x="621690" y="530580"/>
                  </a:lnTo>
                  <a:lnTo>
                    <a:pt x="572909" y="535508"/>
                  </a:lnTo>
                  <a:lnTo>
                    <a:pt x="524116" y="530580"/>
                  </a:lnTo>
                  <a:lnTo>
                    <a:pt x="481965" y="517461"/>
                  </a:lnTo>
                  <a:lnTo>
                    <a:pt x="478650" y="516432"/>
                  </a:lnTo>
                  <a:lnTo>
                    <a:pt x="437476" y="494055"/>
                  </a:lnTo>
                  <a:lnTo>
                    <a:pt x="401599" y="464439"/>
                  </a:lnTo>
                  <a:lnTo>
                    <a:pt x="371970" y="428548"/>
                  </a:lnTo>
                  <a:lnTo>
                    <a:pt x="349605" y="387388"/>
                  </a:lnTo>
                  <a:lnTo>
                    <a:pt x="335457" y="341922"/>
                  </a:lnTo>
                  <a:lnTo>
                    <a:pt x="330530" y="293128"/>
                  </a:lnTo>
                  <a:lnTo>
                    <a:pt x="335457" y="244348"/>
                  </a:lnTo>
                  <a:lnTo>
                    <a:pt x="349605" y="198869"/>
                  </a:lnTo>
                  <a:lnTo>
                    <a:pt x="371970" y="157708"/>
                  </a:lnTo>
                  <a:lnTo>
                    <a:pt x="401599" y="121818"/>
                  </a:lnTo>
                  <a:lnTo>
                    <a:pt x="437476" y="92202"/>
                  </a:lnTo>
                  <a:lnTo>
                    <a:pt x="478650" y="69824"/>
                  </a:lnTo>
                  <a:lnTo>
                    <a:pt x="524116" y="55689"/>
                  </a:lnTo>
                  <a:lnTo>
                    <a:pt x="572909" y="50749"/>
                  </a:lnTo>
                  <a:lnTo>
                    <a:pt x="621690" y="55689"/>
                  </a:lnTo>
                  <a:lnTo>
                    <a:pt x="667156" y="69824"/>
                  </a:lnTo>
                  <a:lnTo>
                    <a:pt x="708317" y="92202"/>
                  </a:lnTo>
                  <a:lnTo>
                    <a:pt x="744207" y="121818"/>
                  </a:lnTo>
                  <a:lnTo>
                    <a:pt x="773836" y="157708"/>
                  </a:lnTo>
                  <a:lnTo>
                    <a:pt x="796201" y="198869"/>
                  </a:lnTo>
                  <a:lnTo>
                    <a:pt x="810348" y="244348"/>
                  </a:lnTo>
                  <a:lnTo>
                    <a:pt x="815289" y="293128"/>
                  </a:lnTo>
                  <a:lnTo>
                    <a:pt x="815289" y="129616"/>
                  </a:lnTo>
                  <a:lnTo>
                    <a:pt x="780084" y="85953"/>
                  </a:lnTo>
                  <a:lnTo>
                    <a:pt x="745909" y="56629"/>
                  </a:lnTo>
                  <a:lnTo>
                    <a:pt x="707504" y="32766"/>
                  </a:lnTo>
                  <a:lnTo>
                    <a:pt x="665454" y="14973"/>
                  </a:lnTo>
                  <a:lnTo>
                    <a:pt x="620382" y="3848"/>
                  </a:lnTo>
                  <a:lnTo>
                    <a:pt x="572909" y="0"/>
                  </a:lnTo>
                  <a:lnTo>
                    <a:pt x="525424" y="3848"/>
                  </a:lnTo>
                  <a:lnTo>
                    <a:pt x="480352" y="14973"/>
                  </a:lnTo>
                  <a:lnTo>
                    <a:pt x="438302" y="32766"/>
                  </a:lnTo>
                  <a:lnTo>
                    <a:pt x="399897" y="56629"/>
                  </a:lnTo>
                  <a:lnTo>
                    <a:pt x="365721" y="85953"/>
                  </a:lnTo>
                  <a:lnTo>
                    <a:pt x="336410" y="120129"/>
                  </a:lnTo>
                  <a:lnTo>
                    <a:pt x="312547" y="158534"/>
                  </a:lnTo>
                  <a:lnTo>
                    <a:pt x="294741" y="200583"/>
                  </a:lnTo>
                  <a:lnTo>
                    <a:pt x="283616" y="245643"/>
                  </a:lnTo>
                  <a:lnTo>
                    <a:pt x="279781" y="293128"/>
                  </a:lnTo>
                  <a:lnTo>
                    <a:pt x="284492" y="345655"/>
                  </a:lnTo>
                  <a:lnTo>
                    <a:pt x="298081" y="395122"/>
                  </a:lnTo>
                  <a:lnTo>
                    <a:pt x="319722" y="440702"/>
                  </a:lnTo>
                  <a:lnTo>
                    <a:pt x="348576" y="481584"/>
                  </a:lnTo>
                  <a:lnTo>
                    <a:pt x="316953" y="513207"/>
                  </a:lnTo>
                  <a:lnTo>
                    <a:pt x="316953" y="591185"/>
                  </a:lnTo>
                  <a:lnTo>
                    <a:pt x="101447" y="806678"/>
                  </a:lnTo>
                  <a:lnTo>
                    <a:pt x="91617" y="813206"/>
                  </a:lnTo>
                  <a:lnTo>
                    <a:pt x="80429" y="815378"/>
                  </a:lnTo>
                  <a:lnTo>
                    <a:pt x="69227" y="813206"/>
                  </a:lnTo>
                  <a:lnTo>
                    <a:pt x="59410" y="806678"/>
                  </a:lnTo>
                  <a:lnTo>
                    <a:pt x="52895" y="796861"/>
                  </a:lnTo>
                  <a:lnTo>
                    <a:pt x="50723" y="785672"/>
                  </a:lnTo>
                  <a:lnTo>
                    <a:pt x="52895" y="774484"/>
                  </a:lnTo>
                  <a:lnTo>
                    <a:pt x="59410" y="764654"/>
                  </a:lnTo>
                  <a:lnTo>
                    <a:pt x="274916" y="549148"/>
                  </a:lnTo>
                  <a:lnTo>
                    <a:pt x="316953" y="591185"/>
                  </a:lnTo>
                  <a:lnTo>
                    <a:pt x="316953" y="513207"/>
                  </a:lnTo>
                  <a:lnTo>
                    <a:pt x="313829" y="516318"/>
                  </a:lnTo>
                  <a:lnTo>
                    <a:pt x="274916" y="477380"/>
                  </a:lnTo>
                  <a:lnTo>
                    <a:pt x="23533" y="728764"/>
                  </a:lnTo>
                  <a:lnTo>
                    <a:pt x="5880" y="755370"/>
                  </a:lnTo>
                  <a:lnTo>
                    <a:pt x="0" y="785672"/>
                  </a:lnTo>
                  <a:lnTo>
                    <a:pt x="5765" y="815378"/>
                  </a:lnTo>
                  <a:lnTo>
                    <a:pt x="36131" y="852868"/>
                  </a:lnTo>
                  <a:lnTo>
                    <a:pt x="80429" y="866101"/>
                  </a:lnTo>
                  <a:lnTo>
                    <a:pt x="95808" y="864628"/>
                  </a:lnTo>
                  <a:lnTo>
                    <a:pt x="110718" y="860221"/>
                  </a:lnTo>
                  <a:lnTo>
                    <a:pt x="124714" y="852868"/>
                  </a:lnTo>
                  <a:lnTo>
                    <a:pt x="137325" y="842568"/>
                  </a:lnTo>
                  <a:lnTo>
                    <a:pt x="164515" y="815378"/>
                  </a:lnTo>
                  <a:lnTo>
                    <a:pt x="388708" y="591185"/>
                  </a:lnTo>
                  <a:lnTo>
                    <a:pt x="349719" y="552196"/>
                  </a:lnTo>
                  <a:lnTo>
                    <a:pt x="352767" y="549148"/>
                  </a:lnTo>
                  <a:lnTo>
                    <a:pt x="384454" y="517461"/>
                  </a:lnTo>
                  <a:lnTo>
                    <a:pt x="425323" y="546315"/>
                  </a:lnTo>
                  <a:lnTo>
                    <a:pt x="470903" y="567944"/>
                  </a:lnTo>
                  <a:lnTo>
                    <a:pt x="520382" y="581545"/>
                  </a:lnTo>
                  <a:lnTo>
                    <a:pt x="572909" y="586257"/>
                  </a:lnTo>
                  <a:lnTo>
                    <a:pt x="620382" y="582422"/>
                  </a:lnTo>
                  <a:lnTo>
                    <a:pt x="665454" y="571296"/>
                  </a:lnTo>
                  <a:lnTo>
                    <a:pt x="707504" y="553491"/>
                  </a:lnTo>
                  <a:lnTo>
                    <a:pt x="745909" y="529628"/>
                  </a:lnTo>
                  <a:lnTo>
                    <a:pt x="780084" y="500303"/>
                  </a:lnTo>
                  <a:lnTo>
                    <a:pt x="809396" y="466140"/>
                  </a:lnTo>
                  <a:lnTo>
                    <a:pt x="833259" y="427723"/>
                  </a:lnTo>
                  <a:lnTo>
                    <a:pt x="851065" y="385686"/>
                  </a:lnTo>
                  <a:lnTo>
                    <a:pt x="862190" y="340614"/>
                  </a:lnTo>
                  <a:lnTo>
                    <a:pt x="866038" y="293128"/>
                  </a:lnTo>
                  <a:close/>
                </a:path>
              </a:pathLst>
            </a:custGeom>
            <a:solidFill>
              <a:srgbClr val="000000"/>
            </a:solidFill>
          </p:spPr>
          <p:txBody>
            <a:bodyPr wrap="square" lIns="0" tIns="0" rIns="0" bIns="0" rtlCol="0"/>
            <a:lstStyle/>
            <a:p>
              <a:endParaRPr>
                <a:latin typeface="Grammarsaurus" pitchFamily="2" charset="0"/>
              </a:endParaRPr>
            </a:p>
          </p:txBody>
        </p:sp>
        <p:pic>
          <p:nvPicPr>
            <p:cNvPr id="11" name="object 11"/>
            <p:cNvPicPr/>
            <p:nvPr/>
          </p:nvPicPr>
          <p:blipFill>
            <a:blip r:embed="rId3" cstate="print"/>
            <a:stretch>
              <a:fillRect/>
            </a:stretch>
          </p:blipFill>
          <p:spPr>
            <a:xfrm>
              <a:off x="2694978" y="2095609"/>
              <a:ext cx="219659" cy="253733"/>
            </a:xfrm>
            <a:prstGeom prst="rect">
              <a:avLst/>
            </a:prstGeom>
          </p:spPr>
        </p:pic>
        <p:sp>
          <p:nvSpPr>
            <p:cNvPr id="12" name="object 12"/>
            <p:cNvSpPr/>
            <p:nvPr/>
          </p:nvSpPr>
          <p:spPr>
            <a:xfrm>
              <a:off x="2581592" y="2077757"/>
              <a:ext cx="437515" cy="280670"/>
            </a:xfrm>
            <a:custGeom>
              <a:avLst/>
              <a:gdLst/>
              <a:ahLst/>
              <a:cxnLst/>
              <a:rect l="l" t="t" r="r" b="b"/>
              <a:pathLst>
                <a:path w="437514" h="280669">
                  <a:moveTo>
                    <a:pt x="78981" y="268516"/>
                  </a:moveTo>
                  <a:lnTo>
                    <a:pt x="69761" y="263144"/>
                  </a:lnTo>
                  <a:lnTo>
                    <a:pt x="53987" y="253936"/>
                  </a:lnTo>
                  <a:lnTo>
                    <a:pt x="36080" y="228206"/>
                  </a:lnTo>
                  <a:lnTo>
                    <a:pt x="25298" y="191427"/>
                  </a:lnTo>
                  <a:lnTo>
                    <a:pt x="25044" y="188074"/>
                  </a:lnTo>
                  <a:lnTo>
                    <a:pt x="21704" y="143662"/>
                  </a:lnTo>
                  <a:lnTo>
                    <a:pt x="23977" y="98361"/>
                  </a:lnTo>
                  <a:lnTo>
                    <a:pt x="32486" y="60820"/>
                  </a:lnTo>
                  <a:lnTo>
                    <a:pt x="49733" y="32169"/>
                  </a:lnTo>
                  <a:lnTo>
                    <a:pt x="78206" y="13525"/>
                  </a:lnTo>
                  <a:lnTo>
                    <a:pt x="78219" y="0"/>
                  </a:lnTo>
                  <a:lnTo>
                    <a:pt x="34569" y="22847"/>
                  </a:lnTo>
                  <a:lnTo>
                    <a:pt x="13576" y="55486"/>
                  </a:lnTo>
                  <a:lnTo>
                    <a:pt x="1524" y="108051"/>
                  </a:lnTo>
                  <a:lnTo>
                    <a:pt x="0" y="140563"/>
                  </a:lnTo>
                  <a:lnTo>
                    <a:pt x="1460" y="173101"/>
                  </a:lnTo>
                  <a:lnTo>
                    <a:pt x="13195" y="224726"/>
                  </a:lnTo>
                  <a:lnTo>
                    <a:pt x="34061" y="256794"/>
                  </a:lnTo>
                  <a:lnTo>
                    <a:pt x="78968" y="280593"/>
                  </a:lnTo>
                  <a:lnTo>
                    <a:pt x="78981" y="268516"/>
                  </a:lnTo>
                  <a:close/>
                </a:path>
                <a:path w="437514" h="280669">
                  <a:moveTo>
                    <a:pt x="437057" y="140563"/>
                  </a:moveTo>
                  <a:lnTo>
                    <a:pt x="431012" y="79654"/>
                  </a:lnTo>
                  <a:lnTo>
                    <a:pt x="413004" y="35610"/>
                  </a:lnTo>
                  <a:lnTo>
                    <a:pt x="375500" y="5080"/>
                  </a:lnTo>
                  <a:lnTo>
                    <a:pt x="358851" y="0"/>
                  </a:lnTo>
                  <a:lnTo>
                    <a:pt x="358851" y="13512"/>
                  </a:lnTo>
                  <a:lnTo>
                    <a:pt x="387337" y="32169"/>
                  </a:lnTo>
                  <a:lnTo>
                    <a:pt x="404583" y="60820"/>
                  </a:lnTo>
                  <a:lnTo>
                    <a:pt x="413092" y="98361"/>
                  </a:lnTo>
                  <a:lnTo>
                    <a:pt x="415366" y="143662"/>
                  </a:lnTo>
                  <a:lnTo>
                    <a:pt x="411772" y="191427"/>
                  </a:lnTo>
                  <a:lnTo>
                    <a:pt x="400989" y="228206"/>
                  </a:lnTo>
                  <a:lnTo>
                    <a:pt x="383082" y="253936"/>
                  </a:lnTo>
                  <a:lnTo>
                    <a:pt x="358089" y="268516"/>
                  </a:lnTo>
                  <a:lnTo>
                    <a:pt x="358089" y="280593"/>
                  </a:lnTo>
                  <a:lnTo>
                    <a:pt x="403009" y="256781"/>
                  </a:lnTo>
                  <a:lnTo>
                    <a:pt x="423875" y="224726"/>
                  </a:lnTo>
                  <a:lnTo>
                    <a:pt x="435610" y="173101"/>
                  </a:lnTo>
                  <a:lnTo>
                    <a:pt x="437057" y="140563"/>
                  </a:lnTo>
                  <a:close/>
                </a:path>
              </a:pathLst>
            </a:custGeom>
            <a:solidFill>
              <a:srgbClr val="000000"/>
            </a:solidFill>
          </p:spPr>
          <p:txBody>
            <a:bodyPr wrap="square" lIns="0" tIns="0" rIns="0" bIns="0" rtlCol="0"/>
            <a:lstStyle/>
            <a:p>
              <a:endParaRPr>
                <a:latin typeface="Grammarsaurus" pitchFamily="2" charset="0"/>
              </a:endParaRPr>
            </a:p>
          </p:txBody>
        </p:sp>
      </p:grpSp>
      <p:sp>
        <p:nvSpPr>
          <p:cNvPr id="13" name="object 13"/>
          <p:cNvSpPr txBox="1"/>
          <p:nvPr/>
        </p:nvSpPr>
        <p:spPr>
          <a:xfrm>
            <a:off x="4090845" y="2304131"/>
            <a:ext cx="641216"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-er</a:t>
            </a:r>
            <a:endParaRPr sz="2600">
              <a:latin typeface="Grammarsaurus" pitchFamily="2" charset="0"/>
              <a:cs typeface="Arial"/>
            </a:endParaRPr>
          </a:p>
        </p:txBody>
      </p:sp>
      <p:sp>
        <p:nvSpPr>
          <p:cNvPr id="14" name="object 14"/>
          <p:cNvSpPr/>
          <p:nvPr/>
        </p:nvSpPr>
        <p:spPr>
          <a:xfrm>
            <a:off x="3758813" y="1417601"/>
            <a:ext cx="1054100" cy="901065"/>
          </a:xfrm>
          <a:custGeom>
            <a:avLst/>
            <a:gdLst/>
            <a:ahLst/>
            <a:cxnLst/>
            <a:rect l="l" t="t" r="r" b="b"/>
            <a:pathLst>
              <a:path w="1054100" h="901064">
                <a:moveTo>
                  <a:pt x="607504" y="666783"/>
                </a:moveTo>
                <a:lnTo>
                  <a:pt x="446087" y="666783"/>
                </a:lnTo>
                <a:lnTo>
                  <a:pt x="412578" y="673459"/>
                </a:lnTo>
                <a:lnTo>
                  <a:pt x="384997" y="691698"/>
                </a:lnTo>
                <a:lnTo>
                  <a:pt x="366288" y="718812"/>
                </a:lnTo>
                <a:lnTo>
                  <a:pt x="359397" y="752114"/>
                </a:lnTo>
                <a:lnTo>
                  <a:pt x="359397" y="764573"/>
                </a:lnTo>
                <a:lnTo>
                  <a:pt x="331899" y="775528"/>
                </a:lnTo>
                <a:lnTo>
                  <a:pt x="310216" y="794510"/>
                </a:lnTo>
                <a:lnTo>
                  <a:pt x="295953" y="819555"/>
                </a:lnTo>
                <a:lnTo>
                  <a:pt x="290715" y="848697"/>
                </a:lnTo>
                <a:lnTo>
                  <a:pt x="290715" y="878746"/>
                </a:lnTo>
                <a:lnTo>
                  <a:pt x="292653" y="887267"/>
                </a:lnTo>
                <a:lnTo>
                  <a:pt x="297467" y="894213"/>
                </a:lnTo>
                <a:lnTo>
                  <a:pt x="304483" y="898918"/>
                </a:lnTo>
                <a:lnTo>
                  <a:pt x="313029" y="900717"/>
                </a:lnTo>
                <a:lnTo>
                  <a:pt x="740562" y="900717"/>
                </a:lnTo>
                <a:lnTo>
                  <a:pt x="749115" y="898918"/>
                </a:lnTo>
                <a:lnTo>
                  <a:pt x="756134" y="894213"/>
                </a:lnTo>
                <a:lnTo>
                  <a:pt x="760945" y="887267"/>
                </a:lnTo>
                <a:lnTo>
                  <a:pt x="762876" y="878746"/>
                </a:lnTo>
                <a:lnTo>
                  <a:pt x="762876" y="857803"/>
                </a:lnTo>
                <a:lnTo>
                  <a:pt x="333641" y="857803"/>
                </a:lnTo>
                <a:lnTo>
                  <a:pt x="333641" y="848697"/>
                </a:lnTo>
                <a:lnTo>
                  <a:pt x="337154" y="832090"/>
                </a:lnTo>
                <a:lnTo>
                  <a:pt x="346657" y="818622"/>
                </a:lnTo>
                <a:lnTo>
                  <a:pt x="360596" y="809591"/>
                </a:lnTo>
                <a:lnTo>
                  <a:pt x="377418" y="806292"/>
                </a:lnTo>
                <a:lnTo>
                  <a:pt x="750089" y="806292"/>
                </a:lnTo>
                <a:lnTo>
                  <a:pt x="743381" y="794510"/>
                </a:lnTo>
                <a:lnTo>
                  <a:pt x="721703" y="775528"/>
                </a:lnTo>
                <a:lnTo>
                  <a:pt x="694207" y="764573"/>
                </a:lnTo>
                <a:lnTo>
                  <a:pt x="694207" y="763366"/>
                </a:lnTo>
                <a:lnTo>
                  <a:pt x="402323" y="763366"/>
                </a:lnTo>
                <a:lnTo>
                  <a:pt x="402323" y="752114"/>
                </a:lnTo>
                <a:lnTo>
                  <a:pt x="405836" y="735507"/>
                </a:lnTo>
                <a:lnTo>
                  <a:pt x="415337" y="722039"/>
                </a:lnTo>
                <a:lnTo>
                  <a:pt x="429273" y="713007"/>
                </a:lnTo>
                <a:lnTo>
                  <a:pt x="446087" y="709709"/>
                </a:lnTo>
                <a:lnTo>
                  <a:pt x="681031" y="709709"/>
                </a:lnTo>
                <a:lnTo>
                  <a:pt x="668601" y="691698"/>
                </a:lnTo>
                <a:lnTo>
                  <a:pt x="641015" y="673459"/>
                </a:lnTo>
                <a:lnTo>
                  <a:pt x="607504" y="666783"/>
                </a:lnTo>
                <a:close/>
              </a:path>
              <a:path w="1054100" h="901064">
                <a:moveTo>
                  <a:pt x="750089" y="806292"/>
                </a:moveTo>
                <a:lnTo>
                  <a:pt x="676173" y="806292"/>
                </a:lnTo>
                <a:lnTo>
                  <a:pt x="693000" y="809591"/>
                </a:lnTo>
                <a:lnTo>
                  <a:pt x="706939" y="818622"/>
                </a:lnTo>
                <a:lnTo>
                  <a:pt x="716439" y="832090"/>
                </a:lnTo>
                <a:lnTo>
                  <a:pt x="719950" y="848697"/>
                </a:lnTo>
                <a:lnTo>
                  <a:pt x="719950" y="857803"/>
                </a:lnTo>
                <a:lnTo>
                  <a:pt x="762876" y="857803"/>
                </a:lnTo>
                <a:lnTo>
                  <a:pt x="762876" y="848697"/>
                </a:lnTo>
                <a:lnTo>
                  <a:pt x="757640" y="819555"/>
                </a:lnTo>
                <a:lnTo>
                  <a:pt x="750089" y="806292"/>
                </a:lnTo>
                <a:close/>
              </a:path>
              <a:path w="1054100" h="901064">
                <a:moveTo>
                  <a:pt x="681031" y="709709"/>
                </a:moveTo>
                <a:lnTo>
                  <a:pt x="607504" y="709709"/>
                </a:lnTo>
                <a:lnTo>
                  <a:pt x="624326" y="713007"/>
                </a:lnTo>
                <a:lnTo>
                  <a:pt x="638265" y="722039"/>
                </a:lnTo>
                <a:lnTo>
                  <a:pt x="647768" y="735507"/>
                </a:lnTo>
                <a:lnTo>
                  <a:pt x="651281" y="752114"/>
                </a:lnTo>
                <a:lnTo>
                  <a:pt x="651281" y="763366"/>
                </a:lnTo>
                <a:lnTo>
                  <a:pt x="694207" y="763366"/>
                </a:lnTo>
                <a:lnTo>
                  <a:pt x="694207" y="752114"/>
                </a:lnTo>
                <a:lnTo>
                  <a:pt x="687314" y="718812"/>
                </a:lnTo>
                <a:lnTo>
                  <a:pt x="681031" y="709709"/>
                </a:lnTo>
                <a:close/>
              </a:path>
              <a:path w="1054100" h="901064">
                <a:moveTo>
                  <a:pt x="764475" y="195956"/>
                </a:moveTo>
                <a:lnTo>
                  <a:pt x="608901" y="195956"/>
                </a:lnTo>
                <a:lnTo>
                  <a:pt x="851814" y="265666"/>
                </a:lnTo>
                <a:lnTo>
                  <a:pt x="722617" y="542412"/>
                </a:lnTo>
                <a:lnTo>
                  <a:pt x="714006" y="545421"/>
                </a:lnTo>
                <a:lnTo>
                  <a:pt x="708240" y="553537"/>
                </a:lnTo>
                <a:lnTo>
                  <a:pt x="708228" y="562643"/>
                </a:lnTo>
                <a:lnTo>
                  <a:pt x="715789" y="613158"/>
                </a:lnTo>
                <a:lnTo>
                  <a:pt x="737148" y="658097"/>
                </a:lnTo>
                <a:lnTo>
                  <a:pt x="770816" y="695452"/>
                </a:lnTo>
                <a:lnTo>
                  <a:pt x="814603" y="721736"/>
                </a:lnTo>
                <a:lnTo>
                  <a:pt x="864178" y="734026"/>
                </a:lnTo>
                <a:lnTo>
                  <a:pt x="914139" y="731421"/>
                </a:lnTo>
                <a:lnTo>
                  <a:pt x="961243" y="714569"/>
                </a:lnTo>
                <a:lnTo>
                  <a:pt x="993216" y="690824"/>
                </a:lnTo>
                <a:lnTo>
                  <a:pt x="880376" y="690824"/>
                </a:lnTo>
                <a:lnTo>
                  <a:pt x="835226" y="682920"/>
                </a:lnTo>
                <a:lnTo>
                  <a:pt x="796764" y="660493"/>
                </a:lnTo>
                <a:lnTo>
                  <a:pt x="768253" y="626298"/>
                </a:lnTo>
                <a:lnTo>
                  <a:pt x="752957" y="583090"/>
                </a:lnTo>
                <a:lnTo>
                  <a:pt x="1051500" y="583090"/>
                </a:lnTo>
                <a:lnTo>
                  <a:pt x="1053591" y="562643"/>
                </a:lnTo>
                <a:lnTo>
                  <a:pt x="1052442" y="555734"/>
                </a:lnTo>
                <a:lnTo>
                  <a:pt x="1049231" y="549700"/>
                </a:lnTo>
                <a:lnTo>
                  <a:pt x="1044289" y="544978"/>
                </a:lnTo>
                <a:lnTo>
                  <a:pt x="1037945" y="542005"/>
                </a:lnTo>
                <a:lnTo>
                  <a:pt x="1037085" y="540164"/>
                </a:lnTo>
                <a:lnTo>
                  <a:pt x="770559" y="540164"/>
                </a:lnTo>
                <a:lnTo>
                  <a:pt x="880376" y="304947"/>
                </a:lnTo>
                <a:lnTo>
                  <a:pt x="927264" y="304947"/>
                </a:lnTo>
                <a:lnTo>
                  <a:pt x="917842" y="284767"/>
                </a:lnTo>
                <a:lnTo>
                  <a:pt x="917765" y="284602"/>
                </a:lnTo>
                <a:lnTo>
                  <a:pt x="996201" y="284602"/>
                </a:lnTo>
                <a:lnTo>
                  <a:pt x="996874" y="276274"/>
                </a:lnTo>
                <a:lnTo>
                  <a:pt x="994335" y="268452"/>
                </a:lnTo>
                <a:lnTo>
                  <a:pt x="989046" y="262151"/>
                </a:lnTo>
                <a:lnTo>
                  <a:pt x="981481" y="258224"/>
                </a:lnTo>
                <a:lnTo>
                  <a:pt x="764475" y="195956"/>
                </a:lnTo>
                <a:close/>
              </a:path>
              <a:path w="1054100" h="901064">
                <a:moveTo>
                  <a:pt x="1051500" y="583090"/>
                </a:moveTo>
                <a:lnTo>
                  <a:pt x="1008773" y="583090"/>
                </a:lnTo>
                <a:lnTo>
                  <a:pt x="997789" y="613158"/>
                </a:lnTo>
                <a:lnTo>
                  <a:pt x="992959" y="626298"/>
                </a:lnTo>
                <a:lnTo>
                  <a:pt x="964225" y="660364"/>
                </a:lnTo>
                <a:lnTo>
                  <a:pt x="925613" y="682790"/>
                </a:lnTo>
                <a:lnTo>
                  <a:pt x="880376" y="690824"/>
                </a:lnTo>
                <a:lnTo>
                  <a:pt x="993216" y="690824"/>
                </a:lnTo>
                <a:lnTo>
                  <a:pt x="1002245" y="684118"/>
                </a:lnTo>
                <a:lnTo>
                  <a:pt x="1024068" y="658097"/>
                </a:lnTo>
                <a:lnTo>
                  <a:pt x="1040163" y="628562"/>
                </a:lnTo>
                <a:lnTo>
                  <a:pt x="1050135" y="596436"/>
                </a:lnTo>
                <a:lnTo>
                  <a:pt x="1051500" y="583090"/>
                </a:lnTo>
                <a:close/>
              </a:path>
              <a:path w="1054100" h="901064">
                <a:moveTo>
                  <a:pt x="365548" y="81478"/>
                </a:moveTo>
                <a:lnTo>
                  <a:pt x="209880" y="81478"/>
                </a:lnTo>
                <a:lnTo>
                  <a:pt x="432828" y="145435"/>
                </a:lnTo>
                <a:lnTo>
                  <a:pt x="432714" y="150083"/>
                </a:lnTo>
                <a:lnTo>
                  <a:pt x="437958" y="180527"/>
                </a:lnTo>
                <a:lnTo>
                  <a:pt x="438023" y="180909"/>
                </a:lnTo>
                <a:lnTo>
                  <a:pt x="438110" y="181411"/>
                </a:lnTo>
                <a:lnTo>
                  <a:pt x="453107" y="208498"/>
                </a:lnTo>
                <a:lnTo>
                  <a:pt x="476062" y="229273"/>
                </a:lnTo>
                <a:lnTo>
                  <a:pt x="505332" y="241663"/>
                </a:lnTo>
                <a:lnTo>
                  <a:pt x="505332" y="666783"/>
                </a:lnTo>
                <a:lnTo>
                  <a:pt x="548271" y="666783"/>
                </a:lnTo>
                <a:lnTo>
                  <a:pt x="548271" y="241663"/>
                </a:lnTo>
                <a:lnTo>
                  <a:pt x="566771" y="235202"/>
                </a:lnTo>
                <a:lnTo>
                  <a:pt x="583377" y="225177"/>
                </a:lnTo>
                <a:lnTo>
                  <a:pt x="597588" y="211968"/>
                </a:lnTo>
                <a:lnTo>
                  <a:pt x="605168" y="201239"/>
                </a:lnTo>
                <a:lnTo>
                  <a:pt x="526795" y="201239"/>
                </a:lnTo>
                <a:lnTo>
                  <a:pt x="511032" y="198772"/>
                </a:lnTo>
                <a:lnTo>
                  <a:pt x="497090" y="191776"/>
                </a:lnTo>
                <a:lnTo>
                  <a:pt x="485901" y="180909"/>
                </a:lnTo>
                <a:lnTo>
                  <a:pt x="478396" y="166834"/>
                </a:lnTo>
                <a:lnTo>
                  <a:pt x="475570" y="151124"/>
                </a:lnTo>
                <a:lnTo>
                  <a:pt x="477623" y="135658"/>
                </a:lnTo>
                <a:lnTo>
                  <a:pt x="484230" y="121527"/>
                </a:lnTo>
                <a:lnTo>
                  <a:pt x="495071" y="109824"/>
                </a:lnTo>
                <a:lnTo>
                  <a:pt x="505131" y="104185"/>
                </a:lnTo>
                <a:lnTo>
                  <a:pt x="444690" y="104185"/>
                </a:lnTo>
                <a:lnTo>
                  <a:pt x="365548" y="81478"/>
                </a:lnTo>
                <a:close/>
              </a:path>
              <a:path w="1054100" h="901064">
                <a:moveTo>
                  <a:pt x="927264" y="304947"/>
                </a:moveTo>
                <a:lnTo>
                  <a:pt x="880376" y="304947"/>
                </a:lnTo>
                <a:lnTo>
                  <a:pt x="990193" y="540164"/>
                </a:lnTo>
                <a:lnTo>
                  <a:pt x="1037085" y="540164"/>
                </a:lnTo>
                <a:lnTo>
                  <a:pt x="927264" y="304947"/>
                </a:lnTo>
                <a:close/>
              </a:path>
              <a:path w="1054100" h="901064">
                <a:moveTo>
                  <a:pt x="75458" y="0"/>
                </a:moveTo>
                <a:lnTo>
                  <a:pt x="67632" y="2539"/>
                </a:lnTo>
                <a:lnTo>
                  <a:pt x="61328" y="7829"/>
                </a:lnTo>
                <a:lnTo>
                  <a:pt x="57403" y="15400"/>
                </a:lnTo>
                <a:lnTo>
                  <a:pt x="56724" y="23892"/>
                </a:lnTo>
                <a:lnTo>
                  <a:pt x="59266" y="31713"/>
                </a:lnTo>
                <a:lnTo>
                  <a:pt x="64553" y="38010"/>
                </a:lnTo>
                <a:lnTo>
                  <a:pt x="72110" y="41930"/>
                </a:lnTo>
                <a:lnTo>
                  <a:pt x="143319" y="62364"/>
                </a:lnTo>
                <a:lnTo>
                  <a:pt x="14376" y="338526"/>
                </a:lnTo>
                <a:lnTo>
                  <a:pt x="5778" y="341536"/>
                </a:lnTo>
                <a:lnTo>
                  <a:pt x="0" y="349651"/>
                </a:lnTo>
                <a:lnTo>
                  <a:pt x="0" y="358770"/>
                </a:lnTo>
                <a:lnTo>
                  <a:pt x="7553" y="409279"/>
                </a:lnTo>
                <a:lnTo>
                  <a:pt x="28908" y="454217"/>
                </a:lnTo>
                <a:lnTo>
                  <a:pt x="62575" y="491572"/>
                </a:lnTo>
                <a:lnTo>
                  <a:pt x="106362" y="517850"/>
                </a:lnTo>
                <a:lnTo>
                  <a:pt x="155937" y="530140"/>
                </a:lnTo>
                <a:lnTo>
                  <a:pt x="205898" y="527535"/>
                </a:lnTo>
                <a:lnTo>
                  <a:pt x="253002" y="510683"/>
                </a:lnTo>
                <a:lnTo>
                  <a:pt x="284975" y="486938"/>
                </a:lnTo>
                <a:lnTo>
                  <a:pt x="172135" y="486938"/>
                </a:lnTo>
                <a:lnTo>
                  <a:pt x="126980" y="479034"/>
                </a:lnTo>
                <a:lnTo>
                  <a:pt x="88518" y="456606"/>
                </a:lnTo>
                <a:lnTo>
                  <a:pt x="60011" y="422407"/>
                </a:lnTo>
                <a:lnTo>
                  <a:pt x="44716" y="379191"/>
                </a:lnTo>
                <a:lnTo>
                  <a:pt x="343254" y="379191"/>
                </a:lnTo>
                <a:lnTo>
                  <a:pt x="345338" y="358770"/>
                </a:lnTo>
                <a:lnTo>
                  <a:pt x="344195" y="351859"/>
                </a:lnTo>
                <a:lnTo>
                  <a:pt x="340988" y="345820"/>
                </a:lnTo>
                <a:lnTo>
                  <a:pt x="336047" y="341094"/>
                </a:lnTo>
                <a:lnTo>
                  <a:pt x="329704" y="338119"/>
                </a:lnTo>
                <a:lnTo>
                  <a:pt x="328844" y="336278"/>
                </a:lnTo>
                <a:lnTo>
                  <a:pt x="62331" y="336278"/>
                </a:lnTo>
                <a:lnTo>
                  <a:pt x="172135" y="101061"/>
                </a:lnTo>
                <a:lnTo>
                  <a:pt x="219023" y="101061"/>
                </a:lnTo>
                <a:lnTo>
                  <a:pt x="209880" y="81478"/>
                </a:lnTo>
                <a:lnTo>
                  <a:pt x="365548" y="81478"/>
                </a:lnTo>
                <a:lnTo>
                  <a:pt x="83946" y="680"/>
                </a:lnTo>
                <a:lnTo>
                  <a:pt x="75458" y="0"/>
                </a:lnTo>
                <a:close/>
              </a:path>
              <a:path w="1054100" h="901064">
                <a:moveTo>
                  <a:pt x="343254" y="379191"/>
                </a:moveTo>
                <a:lnTo>
                  <a:pt x="300532" y="379191"/>
                </a:lnTo>
                <a:lnTo>
                  <a:pt x="289538" y="409279"/>
                </a:lnTo>
                <a:lnTo>
                  <a:pt x="284711" y="422407"/>
                </a:lnTo>
                <a:lnTo>
                  <a:pt x="255974" y="456477"/>
                </a:lnTo>
                <a:lnTo>
                  <a:pt x="217365" y="478904"/>
                </a:lnTo>
                <a:lnTo>
                  <a:pt x="172135" y="486938"/>
                </a:lnTo>
                <a:lnTo>
                  <a:pt x="284975" y="486938"/>
                </a:lnTo>
                <a:lnTo>
                  <a:pt x="294004" y="480232"/>
                </a:lnTo>
                <a:lnTo>
                  <a:pt x="315832" y="454217"/>
                </a:lnTo>
                <a:lnTo>
                  <a:pt x="331925" y="424683"/>
                </a:lnTo>
                <a:lnTo>
                  <a:pt x="341891" y="392557"/>
                </a:lnTo>
                <a:lnTo>
                  <a:pt x="343254" y="379191"/>
                </a:lnTo>
                <a:close/>
              </a:path>
              <a:path w="1054100" h="901064">
                <a:moveTo>
                  <a:pt x="219023" y="101061"/>
                </a:moveTo>
                <a:lnTo>
                  <a:pt x="172135" y="101061"/>
                </a:lnTo>
                <a:lnTo>
                  <a:pt x="281952" y="336278"/>
                </a:lnTo>
                <a:lnTo>
                  <a:pt x="328844" y="336278"/>
                </a:lnTo>
                <a:lnTo>
                  <a:pt x="219023" y="101061"/>
                </a:lnTo>
                <a:close/>
              </a:path>
              <a:path w="1054100" h="901064">
                <a:moveTo>
                  <a:pt x="996201" y="284602"/>
                </a:moveTo>
                <a:lnTo>
                  <a:pt x="917765" y="284602"/>
                </a:lnTo>
                <a:lnTo>
                  <a:pt x="969644" y="299473"/>
                </a:lnTo>
                <a:lnTo>
                  <a:pt x="978139" y="300161"/>
                </a:lnTo>
                <a:lnTo>
                  <a:pt x="985964" y="297625"/>
                </a:lnTo>
                <a:lnTo>
                  <a:pt x="992265" y="292337"/>
                </a:lnTo>
                <a:lnTo>
                  <a:pt x="996187" y="284767"/>
                </a:lnTo>
                <a:lnTo>
                  <a:pt x="996201" y="284602"/>
                </a:lnTo>
                <a:close/>
              </a:path>
              <a:path w="1054100" h="901064">
                <a:moveTo>
                  <a:pt x="604704" y="98902"/>
                </a:moveTo>
                <a:lnTo>
                  <a:pt x="524286" y="98902"/>
                </a:lnTo>
                <a:lnTo>
                  <a:pt x="539800" y="100530"/>
                </a:lnTo>
                <a:lnTo>
                  <a:pt x="554405" y="106954"/>
                </a:lnTo>
                <a:lnTo>
                  <a:pt x="566329" y="117555"/>
                </a:lnTo>
                <a:lnTo>
                  <a:pt x="574273" y="130978"/>
                </a:lnTo>
                <a:lnTo>
                  <a:pt x="577814" y="146164"/>
                </a:lnTo>
                <a:lnTo>
                  <a:pt x="576529" y="162059"/>
                </a:lnTo>
                <a:lnTo>
                  <a:pt x="575983" y="163431"/>
                </a:lnTo>
                <a:lnTo>
                  <a:pt x="575576" y="164828"/>
                </a:lnTo>
                <a:lnTo>
                  <a:pt x="575322" y="166263"/>
                </a:lnTo>
                <a:lnTo>
                  <a:pt x="567888" y="180527"/>
                </a:lnTo>
                <a:lnTo>
                  <a:pt x="556693" y="191566"/>
                </a:lnTo>
                <a:lnTo>
                  <a:pt x="542533" y="198772"/>
                </a:lnTo>
                <a:lnTo>
                  <a:pt x="542212" y="198772"/>
                </a:lnTo>
                <a:lnTo>
                  <a:pt x="526795" y="201239"/>
                </a:lnTo>
                <a:lnTo>
                  <a:pt x="605168" y="201239"/>
                </a:lnTo>
                <a:lnTo>
                  <a:pt x="608901" y="195956"/>
                </a:lnTo>
                <a:lnTo>
                  <a:pt x="764475" y="195956"/>
                </a:lnTo>
                <a:lnTo>
                  <a:pt x="620763" y="154719"/>
                </a:lnTo>
                <a:lnTo>
                  <a:pt x="620877" y="151124"/>
                </a:lnTo>
                <a:lnTo>
                  <a:pt x="620890" y="150083"/>
                </a:lnTo>
                <a:lnTo>
                  <a:pt x="615731" y="119299"/>
                </a:lnTo>
                <a:lnTo>
                  <a:pt x="604704" y="98902"/>
                </a:lnTo>
                <a:close/>
              </a:path>
              <a:path w="1054100" h="901064">
                <a:moveTo>
                  <a:pt x="519449" y="56258"/>
                </a:moveTo>
                <a:lnTo>
                  <a:pt x="489905" y="63529"/>
                </a:lnTo>
                <a:lnTo>
                  <a:pt x="464214" y="79835"/>
                </a:lnTo>
                <a:lnTo>
                  <a:pt x="444690" y="104185"/>
                </a:lnTo>
                <a:lnTo>
                  <a:pt x="505131" y="104185"/>
                </a:lnTo>
                <a:lnTo>
                  <a:pt x="508998" y="102018"/>
                </a:lnTo>
                <a:lnTo>
                  <a:pt x="524286" y="98902"/>
                </a:lnTo>
                <a:lnTo>
                  <a:pt x="604704" y="98902"/>
                </a:lnTo>
                <a:lnTo>
                  <a:pt x="601260" y="92532"/>
                </a:lnTo>
                <a:lnTo>
                  <a:pt x="579015" y="71772"/>
                </a:lnTo>
                <a:lnTo>
                  <a:pt x="550532" y="59011"/>
                </a:lnTo>
                <a:lnTo>
                  <a:pt x="519449" y="56258"/>
                </a:lnTo>
                <a:close/>
              </a:path>
            </a:pathLst>
          </a:custGeom>
          <a:solidFill>
            <a:srgbClr val="000000"/>
          </a:solidFill>
        </p:spPr>
        <p:txBody>
          <a:bodyPr wrap="square" lIns="0" tIns="0" rIns="0" bIns="0" rtlCol="0"/>
          <a:lstStyle/>
          <a:p>
            <a:endParaRPr>
              <a:latin typeface="Grammarsaurus" pitchFamily="2" charset="0"/>
            </a:endParaRPr>
          </a:p>
        </p:txBody>
      </p:sp>
      <p:sp>
        <p:nvSpPr>
          <p:cNvPr id="15" name="object 15"/>
          <p:cNvSpPr txBox="1"/>
          <p:nvPr/>
        </p:nvSpPr>
        <p:spPr>
          <a:xfrm>
            <a:off x="5815038" y="2304131"/>
            <a:ext cx="937567"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-ion</a:t>
            </a:r>
            <a:endParaRPr sz="2600">
              <a:latin typeface="Grammarsaurus" pitchFamily="2" charset="0"/>
              <a:cs typeface="Arial"/>
            </a:endParaRPr>
          </a:p>
        </p:txBody>
      </p:sp>
      <p:sp>
        <p:nvSpPr>
          <p:cNvPr id="16" name="object 16"/>
          <p:cNvSpPr/>
          <p:nvPr/>
        </p:nvSpPr>
        <p:spPr>
          <a:xfrm>
            <a:off x="5710924" y="1463056"/>
            <a:ext cx="763270" cy="810260"/>
          </a:xfrm>
          <a:custGeom>
            <a:avLst/>
            <a:gdLst/>
            <a:ahLst/>
            <a:cxnLst/>
            <a:rect l="l" t="t" r="r" b="b"/>
            <a:pathLst>
              <a:path w="763270" h="810260">
                <a:moveTo>
                  <a:pt x="661366" y="0"/>
                </a:moveTo>
                <a:lnTo>
                  <a:pt x="8991" y="235883"/>
                </a:lnTo>
                <a:lnTo>
                  <a:pt x="0" y="255199"/>
                </a:lnTo>
                <a:lnTo>
                  <a:pt x="39103" y="362552"/>
                </a:lnTo>
                <a:lnTo>
                  <a:pt x="40005" y="364165"/>
                </a:lnTo>
                <a:lnTo>
                  <a:pt x="41059" y="365651"/>
                </a:lnTo>
                <a:lnTo>
                  <a:pt x="41059" y="789171"/>
                </a:lnTo>
                <a:lnTo>
                  <a:pt x="42670" y="797155"/>
                </a:lnTo>
                <a:lnTo>
                  <a:pt x="47066" y="803674"/>
                </a:lnTo>
                <a:lnTo>
                  <a:pt x="53585" y="808070"/>
                </a:lnTo>
                <a:lnTo>
                  <a:pt x="61569" y="809681"/>
                </a:lnTo>
                <a:lnTo>
                  <a:pt x="742696" y="809681"/>
                </a:lnTo>
                <a:lnTo>
                  <a:pt x="750679" y="808070"/>
                </a:lnTo>
                <a:lnTo>
                  <a:pt x="757199" y="803674"/>
                </a:lnTo>
                <a:lnTo>
                  <a:pt x="761594" y="797155"/>
                </a:lnTo>
                <a:lnTo>
                  <a:pt x="763206" y="789171"/>
                </a:lnTo>
                <a:lnTo>
                  <a:pt x="763206" y="450970"/>
                </a:lnTo>
                <a:lnTo>
                  <a:pt x="82905" y="450970"/>
                </a:lnTo>
                <a:lnTo>
                  <a:pt x="82905" y="385057"/>
                </a:lnTo>
                <a:lnTo>
                  <a:pt x="763206" y="385057"/>
                </a:lnTo>
                <a:lnTo>
                  <a:pt x="763129" y="364165"/>
                </a:lnTo>
                <a:lnTo>
                  <a:pt x="761594" y="356570"/>
                </a:lnTo>
                <a:lnTo>
                  <a:pt x="757199" y="350054"/>
                </a:lnTo>
                <a:lnTo>
                  <a:pt x="750679" y="345660"/>
                </a:lnTo>
                <a:lnTo>
                  <a:pt x="742696" y="344048"/>
                </a:lnTo>
                <a:lnTo>
                  <a:pt x="144272" y="344048"/>
                </a:lnTo>
                <a:lnTo>
                  <a:pt x="189811" y="327462"/>
                </a:lnTo>
                <a:lnTo>
                  <a:pt x="69964" y="327462"/>
                </a:lnTo>
                <a:lnTo>
                  <a:pt x="47409" y="265550"/>
                </a:lnTo>
                <a:lnTo>
                  <a:pt x="109626" y="242880"/>
                </a:lnTo>
                <a:lnTo>
                  <a:pt x="183938" y="242880"/>
                </a:lnTo>
                <a:lnTo>
                  <a:pt x="188734" y="214077"/>
                </a:lnTo>
                <a:lnTo>
                  <a:pt x="268046" y="185184"/>
                </a:lnTo>
                <a:lnTo>
                  <a:pt x="342343" y="185184"/>
                </a:lnTo>
                <a:lnTo>
                  <a:pt x="347141" y="156368"/>
                </a:lnTo>
                <a:lnTo>
                  <a:pt x="426453" y="127475"/>
                </a:lnTo>
                <a:lnTo>
                  <a:pt x="500761" y="127475"/>
                </a:lnTo>
                <a:lnTo>
                  <a:pt x="505561" y="98672"/>
                </a:lnTo>
                <a:lnTo>
                  <a:pt x="584860" y="69792"/>
                </a:lnTo>
                <a:lnTo>
                  <a:pt x="700129" y="69792"/>
                </a:lnTo>
                <a:lnTo>
                  <a:pt x="679615" y="13455"/>
                </a:lnTo>
                <a:lnTo>
                  <a:pt x="675362" y="6509"/>
                </a:lnTo>
                <a:lnTo>
                  <a:pt x="668997" y="1895"/>
                </a:lnTo>
                <a:lnTo>
                  <a:pt x="661366" y="0"/>
                </a:lnTo>
                <a:close/>
              </a:path>
              <a:path w="763270" h="810260">
                <a:moveTo>
                  <a:pt x="233311" y="385057"/>
                </a:moveTo>
                <a:lnTo>
                  <a:pt x="149123" y="385057"/>
                </a:lnTo>
                <a:lnTo>
                  <a:pt x="111874" y="450970"/>
                </a:lnTo>
                <a:lnTo>
                  <a:pt x="196075" y="450970"/>
                </a:lnTo>
                <a:lnTo>
                  <a:pt x="233311" y="385057"/>
                </a:lnTo>
                <a:close/>
              </a:path>
              <a:path w="763270" h="810260">
                <a:moveTo>
                  <a:pt x="401904" y="385057"/>
                </a:moveTo>
                <a:lnTo>
                  <a:pt x="317715" y="385057"/>
                </a:lnTo>
                <a:lnTo>
                  <a:pt x="280466" y="450970"/>
                </a:lnTo>
                <a:lnTo>
                  <a:pt x="364655" y="450970"/>
                </a:lnTo>
                <a:lnTo>
                  <a:pt x="401904" y="385057"/>
                </a:lnTo>
                <a:close/>
              </a:path>
              <a:path w="763270" h="810260">
                <a:moveTo>
                  <a:pt x="570509" y="385057"/>
                </a:moveTo>
                <a:lnTo>
                  <a:pt x="486321" y="385057"/>
                </a:lnTo>
                <a:lnTo>
                  <a:pt x="449072" y="450970"/>
                </a:lnTo>
                <a:lnTo>
                  <a:pt x="533247" y="450970"/>
                </a:lnTo>
                <a:lnTo>
                  <a:pt x="570509" y="385057"/>
                </a:lnTo>
                <a:close/>
              </a:path>
              <a:path w="763270" h="810260">
                <a:moveTo>
                  <a:pt x="763206" y="385057"/>
                </a:moveTo>
                <a:lnTo>
                  <a:pt x="654913" y="385057"/>
                </a:lnTo>
                <a:lnTo>
                  <a:pt x="617664" y="450970"/>
                </a:lnTo>
                <a:lnTo>
                  <a:pt x="701840" y="450970"/>
                </a:lnTo>
                <a:lnTo>
                  <a:pt x="722185" y="414965"/>
                </a:lnTo>
                <a:lnTo>
                  <a:pt x="763206" y="414965"/>
                </a:lnTo>
                <a:lnTo>
                  <a:pt x="763206" y="385057"/>
                </a:lnTo>
                <a:close/>
              </a:path>
              <a:path w="763270" h="810260">
                <a:moveTo>
                  <a:pt x="763206" y="414965"/>
                </a:moveTo>
                <a:lnTo>
                  <a:pt x="722185" y="414965"/>
                </a:lnTo>
                <a:lnTo>
                  <a:pt x="722185" y="450970"/>
                </a:lnTo>
                <a:lnTo>
                  <a:pt x="763206" y="450970"/>
                </a:lnTo>
                <a:lnTo>
                  <a:pt x="763206" y="414965"/>
                </a:lnTo>
                <a:close/>
              </a:path>
              <a:path w="763270" h="810260">
                <a:moveTo>
                  <a:pt x="183938" y="242880"/>
                </a:moveTo>
                <a:lnTo>
                  <a:pt x="109626" y="242880"/>
                </a:lnTo>
                <a:lnTo>
                  <a:pt x="97193" y="317556"/>
                </a:lnTo>
                <a:lnTo>
                  <a:pt x="69964" y="327462"/>
                </a:lnTo>
                <a:lnTo>
                  <a:pt x="189811" y="327462"/>
                </a:lnTo>
                <a:lnTo>
                  <a:pt x="296128" y="288740"/>
                </a:lnTo>
                <a:lnTo>
                  <a:pt x="176301" y="288740"/>
                </a:lnTo>
                <a:lnTo>
                  <a:pt x="183938" y="242880"/>
                </a:lnTo>
                <a:close/>
              </a:path>
              <a:path w="763270" h="810260">
                <a:moveTo>
                  <a:pt x="342343" y="185184"/>
                </a:moveTo>
                <a:lnTo>
                  <a:pt x="268046" y="185184"/>
                </a:lnTo>
                <a:lnTo>
                  <a:pt x="255600" y="259860"/>
                </a:lnTo>
                <a:lnTo>
                  <a:pt x="176301" y="288740"/>
                </a:lnTo>
                <a:lnTo>
                  <a:pt x="296128" y="288740"/>
                </a:lnTo>
                <a:lnTo>
                  <a:pt x="454541" y="231044"/>
                </a:lnTo>
                <a:lnTo>
                  <a:pt x="334708" y="231044"/>
                </a:lnTo>
                <a:lnTo>
                  <a:pt x="342343" y="185184"/>
                </a:lnTo>
                <a:close/>
              </a:path>
              <a:path w="763270" h="810260">
                <a:moveTo>
                  <a:pt x="500761" y="127475"/>
                </a:moveTo>
                <a:lnTo>
                  <a:pt x="426453" y="127475"/>
                </a:lnTo>
                <a:lnTo>
                  <a:pt x="414020" y="202164"/>
                </a:lnTo>
                <a:lnTo>
                  <a:pt x="334708" y="231044"/>
                </a:lnTo>
                <a:lnTo>
                  <a:pt x="454541" y="231044"/>
                </a:lnTo>
                <a:lnTo>
                  <a:pt x="612953" y="173348"/>
                </a:lnTo>
                <a:lnTo>
                  <a:pt x="493115" y="173348"/>
                </a:lnTo>
                <a:lnTo>
                  <a:pt x="500761" y="127475"/>
                </a:lnTo>
                <a:close/>
              </a:path>
              <a:path w="763270" h="810260">
                <a:moveTo>
                  <a:pt x="700129" y="69792"/>
                </a:moveTo>
                <a:lnTo>
                  <a:pt x="584860" y="69792"/>
                </a:lnTo>
                <a:lnTo>
                  <a:pt x="572427" y="144455"/>
                </a:lnTo>
                <a:lnTo>
                  <a:pt x="493115" y="173348"/>
                </a:lnTo>
                <a:lnTo>
                  <a:pt x="612953" y="173348"/>
                </a:lnTo>
                <a:lnTo>
                  <a:pt x="709053" y="138347"/>
                </a:lnTo>
                <a:lnTo>
                  <a:pt x="713219" y="134524"/>
                </a:lnTo>
                <a:lnTo>
                  <a:pt x="717804" y="124669"/>
                </a:lnTo>
                <a:lnTo>
                  <a:pt x="718058" y="119030"/>
                </a:lnTo>
                <a:lnTo>
                  <a:pt x="716827" y="115652"/>
                </a:lnTo>
                <a:lnTo>
                  <a:pt x="651522" y="115652"/>
                </a:lnTo>
                <a:lnTo>
                  <a:pt x="658317" y="74859"/>
                </a:lnTo>
                <a:lnTo>
                  <a:pt x="701974" y="74859"/>
                </a:lnTo>
                <a:lnTo>
                  <a:pt x="700129" y="69792"/>
                </a:lnTo>
                <a:close/>
              </a:path>
              <a:path w="763270" h="810260">
                <a:moveTo>
                  <a:pt x="701974" y="74859"/>
                </a:moveTo>
                <a:lnTo>
                  <a:pt x="658317" y="74859"/>
                </a:lnTo>
                <a:lnTo>
                  <a:pt x="670648" y="108692"/>
                </a:lnTo>
                <a:lnTo>
                  <a:pt x="651522" y="115652"/>
                </a:lnTo>
                <a:lnTo>
                  <a:pt x="716827" y="115652"/>
                </a:lnTo>
                <a:lnTo>
                  <a:pt x="701974" y="74859"/>
                </a:lnTo>
                <a:close/>
              </a:path>
            </a:pathLst>
          </a:custGeom>
          <a:solidFill>
            <a:srgbClr val="000000"/>
          </a:solidFill>
        </p:spPr>
        <p:txBody>
          <a:bodyPr wrap="square" lIns="0" tIns="0" rIns="0" bIns="0" rtlCol="0"/>
          <a:lstStyle/>
          <a:p>
            <a:endParaRPr>
              <a:latin typeface="Grammarsaurus" pitchFamily="2" charset="0"/>
            </a:endParaRPr>
          </a:p>
        </p:txBody>
      </p:sp>
      <p:sp>
        <p:nvSpPr>
          <p:cNvPr id="17" name="object 17"/>
          <p:cNvSpPr txBox="1"/>
          <p:nvPr/>
        </p:nvSpPr>
        <p:spPr>
          <a:xfrm>
            <a:off x="7634181" y="2304131"/>
            <a:ext cx="877453"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tele</a:t>
            </a:r>
            <a:endParaRPr sz="2600">
              <a:latin typeface="Grammarsaurus" pitchFamily="2" charset="0"/>
              <a:cs typeface="Arial"/>
            </a:endParaRPr>
          </a:p>
        </p:txBody>
      </p:sp>
      <p:grpSp>
        <p:nvGrpSpPr>
          <p:cNvPr id="18" name="object 18"/>
          <p:cNvGrpSpPr/>
          <p:nvPr/>
        </p:nvGrpSpPr>
        <p:grpSpPr>
          <a:xfrm>
            <a:off x="7452743" y="1386512"/>
            <a:ext cx="894715" cy="963294"/>
            <a:chOff x="7452743" y="1386512"/>
            <a:chExt cx="894715" cy="963294"/>
          </a:xfrm>
        </p:grpSpPr>
        <p:sp>
          <p:nvSpPr>
            <p:cNvPr id="19" name="object 19"/>
            <p:cNvSpPr/>
            <p:nvPr/>
          </p:nvSpPr>
          <p:spPr>
            <a:xfrm>
              <a:off x="7452743" y="1692827"/>
              <a:ext cx="366395" cy="476884"/>
            </a:xfrm>
            <a:custGeom>
              <a:avLst/>
              <a:gdLst/>
              <a:ahLst/>
              <a:cxnLst/>
              <a:rect l="l" t="t" r="r" b="b"/>
              <a:pathLst>
                <a:path w="366395" h="476885">
                  <a:moveTo>
                    <a:pt x="183461" y="0"/>
                  </a:moveTo>
                  <a:lnTo>
                    <a:pt x="182839" y="0"/>
                  </a:lnTo>
                  <a:lnTo>
                    <a:pt x="133353" y="7225"/>
                  </a:lnTo>
                  <a:lnTo>
                    <a:pt x="88556" y="26473"/>
                  </a:lnTo>
                  <a:lnTo>
                    <a:pt x="50696" y="56417"/>
                  </a:lnTo>
                  <a:lnTo>
                    <a:pt x="22130" y="95580"/>
                  </a:lnTo>
                  <a:lnTo>
                    <a:pt x="4185" y="144054"/>
                  </a:lnTo>
                  <a:lnTo>
                    <a:pt x="0" y="191885"/>
                  </a:lnTo>
                  <a:lnTo>
                    <a:pt x="7160" y="238661"/>
                  </a:lnTo>
                  <a:lnTo>
                    <a:pt x="23366" y="283817"/>
                  </a:lnTo>
                  <a:lnTo>
                    <a:pt x="46314" y="326788"/>
                  </a:lnTo>
                  <a:lnTo>
                    <a:pt x="73703" y="367010"/>
                  </a:lnTo>
                  <a:lnTo>
                    <a:pt x="103231" y="403917"/>
                  </a:lnTo>
                  <a:lnTo>
                    <a:pt x="132596" y="436946"/>
                  </a:lnTo>
                  <a:lnTo>
                    <a:pt x="159496" y="465531"/>
                  </a:lnTo>
                  <a:lnTo>
                    <a:pt x="170749" y="476618"/>
                  </a:lnTo>
                  <a:lnTo>
                    <a:pt x="183157" y="476618"/>
                  </a:lnTo>
                  <a:lnTo>
                    <a:pt x="233708" y="436946"/>
                  </a:lnTo>
                  <a:lnTo>
                    <a:pt x="239571" y="430352"/>
                  </a:lnTo>
                  <a:lnTo>
                    <a:pt x="183157" y="430352"/>
                  </a:lnTo>
                  <a:lnTo>
                    <a:pt x="149257" y="393427"/>
                  </a:lnTo>
                  <a:lnTo>
                    <a:pt x="117223" y="355350"/>
                  </a:lnTo>
                  <a:lnTo>
                    <a:pt x="88738" y="316343"/>
                  </a:lnTo>
                  <a:lnTo>
                    <a:pt x="65486" y="276626"/>
                  </a:lnTo>
                  <a:lnTo>
                    <a:pt x="49153" y="236419"/>
                  </a:lnTo>
                  <a:lnTo>
                    <a:pt x="41430" y="195944"/>
                  </a:lnTo>
                  <a:lnTo>
                    <a:pt x="44005" y="155443"/>
                  </a:lnTo>
                  <a:lnTo>
                    <a:pt x="58557" y="115125"/>
                  </a:lnTo>
                  <a:lnTo>
                    <a:pt x="109955" y="61861"/>
                  </a:lnTo>
                  <a:lnTo>
                    <a:pt x="183157" y="41363"/>
                  </a:lnTo>
                  <a:lnTo>
                    <a:pt x="296603" y="41363"/>
                  </a:lnTo>
                  <a:lnTo>
                    <a:pt x="277759" y="26473"/>
                  </a:lnTo>
                  <a:lnTo>
                    <a:pt x="232952" y="7225"/>
                  </a:lnTo>
                  <a:lnTo>
                    <a:pt x="183461" y="0"/>
                  </a:lnTo>
                  <a:close/>
                </a:path>
                <a:path w="366395" h="476885">
                  <a:moveTo>
                    <a:pt x="296603" y="41363"/>
                  </a:moveTo>
                  <a:lnTo>
                    <a:pt x="183157" y="41363"/>
                  </a:lnTo>
                  <a:lnTo>
                    <a:pt x="221597" y="47002"/>
                  </a:lnTo>
                  <a:lnTo>
                    <a:pt x="256337" y="61861"/>
                  </a:lnTo>
                  <a:lnTo>
                    <a:pt x="285633" y="84912"/>
                  </a:lnTo>
                  <a:lnTo>
                    <a:pt x="307741" y="115125"/>
                  </a:lnTo>
                  <a:lnTo>
                    <a:pt x="322269" y="155443"/>
                  </a:lnTo>
                  <a:lnTo>
                    <a:pt x="324840" y="195944"/>
                  </a:lnTo>
                  <a:lnTo>
                    <a:pt x="317124" y="236419"/>
                  </a:lnTo>
                  <a:lnTo>
                    <a:pt x="300801" y="276626"/>
                  </a:lnTo>
                  <a:lnTo>
                    <a:pt x="277559" y="316343"/>
                  </a:lnTo>
                  <a:lnTo>
                    <a:pt x="249080" y="355350"/>
                  </a:lnTo>
                  <a:lnTo>
                    <a:pt x="217051" y="393427"/>
                  </a:lnTo>
                  <a:lnTo>
                    <a:pt x="183157" y="430352"/>
                  </a:lnTo>
                  <a:lnTo>
                    <a:pt x="239571" y="430352"/>
                  </a:lnTo>
                  <a:lnTo>
                    <a:pt x="292606" y="367010"/>
                  </a:lnTo>
                  <a:lnTo>
                    <a:pt x="319997" y="326788"/>
                  </a:lnTo>
                  <a:lnTo>
                    <a:pt x="342946" y="283817"/>
                  </a:lnTo>
                  <a:lnTo>
                    <a:pt x="359152" y="238661"/>
                  </a:lnTo>
                  <a:lnTo>
                    <a:pt x="366313" y="191885"/>
                  </a:lnTo>
                  <a:lnTo>
                    <a:pt x="362128" y="144054"/>
                  </a:lnTo>
                  <a:lnTo>
                    <a:pt x="344294" y="95732"/>
                  </a:lnTo>
                  <a:lnTo>
                    <a:pt x="344205" y="95580"/>
                  </a:lnTo>
                  <a:lnTo>
                    <a:pt x="315619" y="56417"/>
                  </a:lnTo>
                  <a:lnTo>
                    <a:pt x="296603" y="41363"/>
                  </a:lnTo>
                  <a:close/>
                </a:path>
              </a:pathLst>
            </a:custGeom>
            <a:solidFill>
              <a:srgbClr val="000000"/>
            </a:solidFill>
          </p:spPr>
          <p:txBody>
            <a:bodyPr wrap="square" lIns="0" tIns="0" rIns="0" bIns="0" rtlCol="0"/>
            <a:lstStyle/>
            <a:p>
              <a:endParaRPr>
                <a:latin typeface="Grammarsaurus" pitchFamily="2" charset="0"/>
              </a:endParaRPr>
            </a:p>
          </p:txBody>
        </p:sp>
        <p:pic>
          <p:nvPicPr>
            <p:cNvPr id="20" name="object 20"/>
            <p:cNvPicPr/>
            <p:nvPr/>
          </p:nvPicPr>
          <p:blipFill>
            <a:blip r:embed="rId4" cstate="print"/>
            <a:stretch>
              <a:fillRect/>
            </a:stretch>
          </p:blipFill>
          <p:spPr>
            <a:xfrm>
              <a:off x="7534312" y="1776495"/>
              <a:ext cx="203174" cy="203161"/>
            </a:xfrm>
            <a:prstGeom prst="rect">
              <a:avLst/>
            </a:prstGeom>
          </p:spPr>
        </p:pic>
        <p:sp>
          <p:nvSpPr>
            <p:cNvPr id="21" name="object 21"/>
            <p:cNvSpPr/>
            <p:nvPr/>
          </p:nvSpPr>
          <p:spPr>
            <a:xfrm>
              <a:off x="7981066" y="1386512"/>
              <a:ext cx="366395" cy="476884"/>
            </a:xfrm>
            <a:custGeom>
              <a:avLst/>
              <a:gdLst/>
              <a:ahLst/>
              <a:cxnLst/>
              <a:rect l="l" t="t" r="r" b="b"/>
              <a:pathLst>
                <a:path w="366395" h="476885">
                  <a:moveTo>
                    <a:pt x="183474" y="0"/>
                  </a:moveTo>
                  <a:lnTo>
                    <a:pt x="182839" y="0"/>
                  </a:lnTo>
                  <a:lnTo>
                    <a:pt x="133352" y="7228"/>
                  </a:lnTo>
                  <a:lnTo>
                    <a:pt x="88565" y="26473"/>
                  </a:lnTo>
                  <a:lnTo>
                    <a:pt x="50703" y="56417"/>
                  </a:lnTo>
                  <a:lnTo>
                    <a:pt x="22130" y="95580"/>
                  </a:lnTo>
                  <a:lnTo>
                    <a:pt x="22019" y="95732"/>
                  </a:lnTo>
                  <a:lnTo>
                    <a:pt x="4185" y="144054"/>
                  </a:lnTo>
                  <a:lnTo>
                    <a:pt x="0" y="191886"/>
                  </a:lnTo>
                  <a:lnTo>
                    <a:pt x="7162" y="238664"/>
                  </a:lnTo>
                  <a:lnTo>
                    <a:pt x="23370" y="283821"/>
                  </a:lnTo>
                  <a:lnTo>
                    <a:pt x="46321" y="326793"/>
                  </a:lnTo>
                  <a:lnTo>
                    <a:pt x="73714" y="367015"/>
                  </a:lnTo>
                  <a:lnTo>
                    <a:pt x="103247" y="403922"/>
                  </a:lnTo>
                  <a:lnTo>
                    <a:pt x="132616" y="436949"/>
                  </a:lnTo>
                  <a:lnTo>
                    <a:pt x="159991" y="466013"/>
                  </a:lnTo>
                  <a:lnTo>
                    <a:pt x="170761" y="476618"/>
                  </a:lnTo>
                  <a:lnTo>
                    <a:pt x="195564" y="476618"/>
                  </a:lnTo>
                  <a:lnTo>
                    <a:pt x="206346" y="466013"/>
                  </a:lnTo>
                  <a:lnTo>
                    <a:pt x="233720" y="436949"/>
                  </a:lnTo>
                  <a:lnTo>
                    <a:pt x="239598" y="430339"/>
                  </a:lnTo>
                  <a:lnTo>
                    <a:pt x="183169" y="430339"/>
                  </a:lnTo>
                  <a:lnTo>
                    <a:pt x="149266" y="393414"/>
                  </a:lnTo>
                  <a:lnTo>
                    <a:pt x="117229" y="355338"/>
                  </a:lnTo>
                  <a:lnTo>
                    <a:pt x="88743" y="316331"/>
                  </a:lnTo>
                  <a:lnTo>
                    <a:pt x="65491" y="276613"/>
                  </a:lnTo>
                  <a:lnTo>
                    <a:pt x="49161" y="236406"/>
                  </a:lnTo>
                  <a:lnTo>
                    <a:pt x="41442" y="195944"/>
                  </a:lnTo>
                  <a:lnTo>
                    <a:pt x="44017" y="155443"/>
                  </a:lnTo>
                  <a:lnTo>
                    <a:pt x="58569" y="115125"/>
                  </a:lnTo>
                  <a:lnTo>
                    <a:pt x="109968" y="61861"/>
                  </a:lnTo>
                  <a:lnTo>
                    <a:pt x="183169" y="41363"/>
                  </a:lnTo>
                  <a:lnTo>
                    <a:pt x="296611" y="41363"/>
                  </a:lnTo>
                  <a:lnTo>
                    <a:pt x="277765" y="26473"/>
                  </a:lnTo>
                  <a:lnTo>
                    <a:pt x="232959" y="7228"/>
                  </a:lnTo>
                  <a:lnTo>
                    <a:pt x="183474" y="0"/>
                  </a:lnTo>
                  <a:close/>
                </a:path>
                <a:path w="366395" h="476885">
                  <a:moveTo>
                    <a:pt x="296611" y="41363"/>
                  </a:moveTo>
                  <a:lnTo>
                    <a:pt x="183169" y="41363"/>
                  </a:lnTo>
                  <a:lnTo>
                    <a:pt x="221619" y="47002"/>
                  </a:lnTo>
                  <a:lnTo>
                    <a:pt x="256361" y="61861"/>
                  </a:lnTo>
                  <a:lnTo>
                    <a:pt x="285649" y="84912"/>
                  </a:lnTo>
                  <a:lnTo>
                    <a:pt x="307745" y="115125"/>
                  </a:lnTo>
                  <a:lnTo>
                    <a:pt x="322270" y="155443"/>
                  </a:lnTo>
                  <a:lnTo>
                    <a:pt x="324839" y="195944"/>
                  </a:lnTo>
                  <a:lnTo>
                    <a:pt x="317127" y="236406"/>
                  </a:lnTo>
                  <a:lnTo>
                    <a:pt x="300807" y="276613"/>
                  </a:lnTo>
                  <a:lnTo>
                    <a:pt x="277567" y="316331"/>
                  </a:lnTo>
                  <a:lnTo>
                    <a:pt x="249091" y="355338"/>
                  </a:lnTo>
                  <a:lnTo>
                    <a:pt x="217063" y="393414"/>
                  </a:lnTo>
                  <a:lnTo>
                    <a:pt x="183169" y="430339"/>
                  </a:lnTo>
                  <a:lnTo>
                    <a:pt x="239598" y="430339"/>
                  </a:lnTo>
                  <a:lnTo>
                    <a:pt x="292618" y="367015"/>
                  </a:lnTo>
                  <a:lnTo>
                    <a:pt x="320009" y="326793"/>
                  </a:lnTo>
                  <a:lnTo>
                    <a:pt x="342958" y="283821"/>
                  </a:lnTo>
                  <a:lnTo>
                    <a:pt x="359165" y="238664"/>
                  </a:lnTo>
                  <a:lnTo>
                    <a:pt x="366326" y="191886"/>
                  </a:lnTo>
                  <a:lnTo>
                    <a:pt x="362140" y="144054"/>
                  </a:lnTo>
                  <a:lnTo>
                    <a:pt x="344306" y="95732"/>
                  </a:lnTo>
                  <a:lnTo>
                    <a:pt x="344218" y="95580"/>
                  </a:lnTo>
                  <a:lnTo>
                    <a:pt x="315630" y="56417"/>
                  </a:lnTo>
                  <a:lnTo>
                    <a:pt x="296611" y="41363"/>
                  </a:lnTo>
                  <a:close/>
                </a:path>
              </a:pathLst>
            </a:custGeom>
            <a:solidFill>
              <a:srgbClr val="000000"/>
            </a:solidFill>
          </p:spPr>
          <p:txBody>
            <a:bodyPr wrap="square" lIns="0" tIns="0" rIns="0" bIns="0" rtlCol="0"/>
            <a:lstStyle/>
            <a:p>
              <a:endParaRPr>
                <a:latin typeface="Grammarsaurus" pitchFamily="2" charset="0"/>
              </a:endParaRPr>
            </a:p>
          </p:txBody>
        </p:sp>
        <p:pic>
          <p:nvPicPr>
            <p:cNvPr id="22" name="object 22"/>
            <p:cNvPicPr/>
            <p:nvPr/>
          </p:nvPicPr>
          <p:blipFill>
            <a:blip r:embed="rId5" cstate="print"/>
            <a:stretch>
              <a:fillRect/>
            </a:stretch>
          </p:blipFill>
          <p:spPr>
            <a:xfrm>
              <a:off x="8062653" y="1470181"/>
              <a:ext cx="203161" cy="203174"/>
            </a:xfrm>
            <a:prstGeom prst="rect">
              <a:avLst/>
            </a:prstGeom>
          </p:spPr>
        </p:pic>
        <p:pic>
          <p:nvPicPr>
            <p:cNvPr id="23" name="object 23"/>
            <p:cNvPicPr/>
            <p:nvPr/>
          </p:nvPicPr>
          <p:blipFill>
            <a:blip r:embed="rId6" cstate="print"/>
            <a:stretch>
              <a:fillRect/>
            </a:stretch>
          </p:blipFill>
          <p:spPr>
            <a:xfrm>
              <a:off x="8036313" y="1900760"/>
              <a:ext cx="197869" cy="155746"/>
            </a:xfrm>
            <a:prstGeom prst="rect">
              <a:avLst/>
            </a:prstGeom>
          </p:spPr>
        </p:pic>
        <p:pic>
          <p:nvPicPr>
            <p:cNvPr id="24" name="object 24"/>
            <p:cNvPicPr/>
            <p:nvPr/>
          </p:nvPicPr>
          <p:blipFill>
            <a:blip r:embed="rId7" cstate="print"/>
            <a:stretch>
              <a:fillRect/>
            </a:stretch>
          </p:blipFill>
          <p:spPr>
            <a:xfrm>
              <a:off x="7572647" y="2192888"/>
              <a:ext cx="202628" cy="156370"/>
            </a:xfrm>
            <a:prstGeom prst="rect">
              <a:avLst/>
            </a:prstGeom>
          </p:spPr>
        </p:pic>
        <p:pic>
          <p:nvPicPr>
            <p:cNvPr id="25" name="object 25"/>
            <p:cNvPicPr/>
            <p:nvPr/>
          </p:nvPicPr>
          <p:blipFill>
            <a:blip r:embed="rId8" cstate="print"/>
            <a:stretch>
              <a:fillRect/>
            </a:stretch>
          </p:blipFill>
          <p:spPr>
            <a:xfrm>
              <a:off x="7796823" y="2122557"/>
              <a:ext cx="98159" cy="74618"/>
            </a:xfrm>
            <a:prstGeom prst="rect">
              <a:avLst/>
            </a:prstGeom>
          </p:spPr>
        </p:pic>
        <p:pic>
          <p:nvPicPr>
            <p:cNvPr id="26" name="object 26"/>
            <p:cNvPicPr/>
            <p:nvPr/>
          </p:nvPicPr>
          <p:blipFill>
            <a:blip r:embed="rId9" cstate="print"/>
            <a:stretch>
              <a:fillRect/>
            </a:stretch>
          </p:blipFill>
          <p:spPr>
            <a:xfrm>
              <a:off x="7916421" y="2052247"/>
              <a:ext cx="98270" cy="74687"/>
            </a:xfrm>
            <a:prstGeom prst="rect">
              <a:avLst/>
            </a:prstGeom>
          </p:spPr>
        </p:pic>
      </p:grpSp>
      <p:sp>
        <p:nvSpPr>
          <p:cNvPr id="27" name="object 27"/>
          <p:cNvSpPr txBox="1"/>
          <p:nvPr/>
        </p:nvSpPr>
        <p:spPr>
          <a:xfrm>
            <a:off x="9480419" y="2304125"/>
            <a:ext cx="748788"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-ed</a:t>
            </a:r>
            <a:endParaRPr sz="2600">
              <a:latin typeface="Grammarsaurus" pitchFamily="2" charset="0"/>
              <a:cs typeface="Arial"/>
            </a:endParaRPr>
          </a:p>
        </p:txBody>
      </p:sp>
      <p:grpSp>
        <p:nvGrpSpPr>
          <p:cNvPr id="28" name="object 28"/>
          <p:cNvGrpSpPr/>
          <p:nvPr/>
        </p:nvGrpSpPr>
        <p:grpSpPr>
          <a:xfrm>
            <a:off x="9045931" y="1520775"/>
            <a:ext cx="749300" cy="749300"/>
            <a:chOff x="9045931" y="1520775"/>
            <a:chExt cx="749300" cy="749300"/>
          </a:xfrm>
        </p:grpSpPr>
        <p:sp>
          <p:nvSpPr>
            <p:cNvPr id="29" name="object 29"/>
            <p:cNvSpPr/>
            <p:nvPr/>
          </p:nvSpPr>
          <p:spPr>
            <a:xfrm>
              <a:off x="9045931" y="1520775"/>
              <a:ext cx="749300" cy="749300"/>
            </a:xfrm>
            <a:custGeom>
              <a:avLst/>
              <a:gdLst/>
              <a:ahLst/>
              <a:cxnLst/>
              <a:rect l="l" t="t" r="r" b="b"/>
              <a:pathLst>
                <a:path w="749300" h="749300">
                  <a:moveTo>
                    <a:pt x="374586" y="0"/>
                  </a:moveTo>
                  <a:lnTo>
                    <a:pt x="324561" y="3324"/>
                  </a:lnTo>
                  <a:lnTo>
                    <a:pt x="275820" y="13181"/>
                  </a:lnTo>
                  <a:lnTo>
                    <a:pt x="228920" y="29398"/>
                  </a:lnTo>
                  <a:lnTo>
                    <a:pt x="184416" y="51803"/>
                  </a:lnTo>
                  <a:lnTo>
                    <a:pt x="139039" y="6426"/>
                  </a:lnTo>
                  <a:lnTo>
                    <a:pt x="133807" y="2560"/>
                  </a:lnTo>
                  <a:lnTo>
                    <a:pt x="127800" y="427"/>
                  </a:lnTo>
                  <a:lnTo>
                    <a:pt x="121430" y="105"/>
                  </a:lnTo>
                  <a:lnTo>
                    <a:pt x="115112" y="1676"/>
                  </a:lnTo>
                  <a:lnTo>
                    <a:pt x="106921" y="5067"/>
                  </a:lnTo>
                  <a:lnTo>
                    <a:pt x="101574" y="13068"/>
                  </a:lnTo>
                  <a:lnTo>
                    <a:pt x="101574" y="126974"/>
                  </a:lnTo>
                  <a:lnTo>
                    <a:pt x="103299" y="135514"/>
                  </a:lnTo>
                  <a:lnTo>
                    <a:pt x="108003" y="142490"/>
                  </a:lnTo>
                  <a:lnTo>
                    <a:pt x="114979" y="147194"/>
                  </a:lnTo>
                  <a:lnTo>
                    <a:pt x="123520" y="148920"/>
                  </a:lnTo>
                  <a:lnTo>
                    <a:pt x="237413" y="148920"/>
                  </a:lnTo>
                  <a:lnTo>
                    <a:pt x="245427" y="143573"/>
                  </a:lnTo>
                  <a:lnTo>
                    <a:pt x="248818" y="135369"/>
                  </a:lnTo>
                  <a:lnTo>
                    <a:pt x="250388" y="129059"/>
                  </a:lnTo>
                  <a:lnTo>
                    <a:pt x="250066" y="122693"/>
                  </a:lnTo>
                  <a:lnTo>
                    <a:pt x="247929" y="116686"/>
                  </a:lnTo>
                  <a:lnTo>
                    <a:pt x="244055" y="111455"/>
                  </a:lnTo>
                  <a:lnTo>
                    <a:pt x="216611" y="84010"/>
                  </a:lnTo>
                  <a:lnTo>
                    <a:pt x="253846" y="66647"/>
                  </a:lnTo>
                  <a:lnTo>
                    <a:pt x="292855" y="54094"/>
                  </a:lnTo>
                  <a:lnTo>
                    <a:pt x="333236" y="46471"/>
                  </a:lnTo>
                  <a:lnTo>
                    <a:pt x="374586" y="43903"/>
                  </a:lnTo>
                  <a:lnTo>
                    <a:pt x="423388" y="47496"/>
                  </a:lnTo>
                  <a:lnTo>
                    <a:pt x="469989" y="57928"/>
                  </a:lnTo>
                  <a:lnTo>
                    <a:pt x="513873" y="74686"/>
                  </a:lnTo>
                  <a:lnTo>
                    <a:pt x="554524" y="97253"/>
                  </a:lnTo>
                  <a:lnTo>
                    <a:pt x="591428" y="125115"/>
                  </a:lnTo>
                  <a:lnTo>
                    <a:pt x="624069" y="157754"/>
                  </a:lnTo>
                  <a:lnTo>
                    <a:pt x="651931" y="194657"/>
                  </a:lnTo>
                  <a:lnTo>
                    <a:pt x="674498" y="235307"/>
                  </a:lnTo>
                  <a:lnTo>
                    <a:pt x="691256" y="279189"/>
                  </a:lnTo>
                  <a:lnTo>
                    <a:pt x="701689" y="325787"/>
                  </a:lnTo>
                  <a:lnTo>
                    <a:pt x="705281" y="374586"/>
                  </a:lnTo>
                  <a:lnTo>
                    <a:pt x="701689" y="423388"/>
                  </a:lnTo>
                  <a:lnTo>
                    <a:pt x="691256" y="469989"/>
                  </a:lnTo>
                  <a:lnTo>
                    <a:pt x="674498" y="513873"/>
                  </a:lnTo>
                  <a:lnTo>
                    <a:pt x="651931" y="554524"/>
                  </a:lnTo>
                  <a:lnTo>
                    <a:pt x="624069" y="591428"/>
                  </a:lnTo>
                  <a:lnTo>
                    <a:pt x="591428" y="624069"/>
                  </a:lnTo>
                  <a:lnTo>
                    <a:pt x="554524" y="651931"/>
                  </a:lnTo>
                  <a:lnTo>
                    <a:pt x="513873" y="674498"/>
                  </a:lnTo>
                  <a:lnTo>
                    <a:pt x="469989" y="691256"/>
                  </a:lnTo>
                  <a:lnTo>
                    <a:pt x="423388" y="701689"/>
                  </a:lnTo>
                  <a:lnTo>
                    <a:pt x="374586" y="705281"/>
                  </a:lnTo>
                  <a:lnTo>
                    <a:pt x="325784" y="701689"/>
                  </a:lnTo>
                  <a:lnTo>
                    <a:pt x="279184" y="691256"/>
                  </a:lnTo>
                  <a:lnTo>
                    <a:pt x="235302" y="674498"/>
                  </a:lnTo>
                  <a:lnTo>
                    <a:pt x="194651" y="651931"/>
                  </a:lnTo>
                  <a:lnTo>
                    <a:pt x="157749" y="624069"/>
                  </a:lnTo>
                  <a:lnTo>
                    <a:pt x="125110" y="591428"/>
                  </a:lnTo>
                  <a:lnTo>
                    <a:pt x="97250" y="554524"/>
                  </a:lnTo>
                  <a:lnTo>
                    <a:pt x="74684" y="513873"/>
                  </a:lnTo>
                  <a:lnTo>
                    <a:pt x="57927" y="469989"/>
                  </a:lnTo>
                  <a:lnTo>
                    <a:pt x="47495" y="423388"/>
                  </a:lnTo>
                  <a:lnTo>
                    <a:pt x="43903" y="374586"/>
                  </a:lnTo>
                  <a:lnTo>
                    <a:pt x="42178" y="366046"/>
                  </a:lnTo>
                  <a:lnTo>
                    <a:pt x="1723" y="366046"/>
                  </a:lnTo>
                  <a:lnTo>
                    <a:pt x="0" y="374586"/>
                  </a:lnTo>
                  <a:lnTo>
                    <a:pt x="3213" y="424038"/>
                  </a:lnTo>
                  <a:lnTo>
                    <a:pt x="12722" y="472010"/>
                  </a:lnTo>
                  <a:lnTo>
                    <a:pt x="28325" y="518020"/>
                  </a:lnTo>
                  <a:lnTo>
                    <a:pt x="49825" y="561587"/>
                  </a:lnTo>
                  <a:lnTo>
                    <a:pt x="77021" y="602231"/>
                  </a:lnTo>
                  <a:lnTo>
                    <a:pt x="109715" y="639470"/>
                  </a:lnTo>
                  <a:lnTo>
                    <a:pt x="146953" y="672164"/>
                  </a:lnTo>
                  <a:lnTo>
                    <a:pt x="187597" y="699360"/>
                  </a:lnTo>
                  <a:lnTo>
                    <a:pt x="231163" y="720859"/>
                  </a:lnTo>
                  <a:lnTo>
                    <a:pt x="277171" y="736463"/>
                  </a:lnTo>
                  <a:lnTo>
                    <a:pt x="325139" y="745971"/>
                  </a:lnTo>
                  <a:lnTo>
                    <a:pt x="374586" y="749185"/>
                  </a:lnTo>
                  <a:lnTo>
                    <a:pt x="424037" y="745971"/>
                  </a:lnTo>
                  <a:lnTo>
                    <a:pt x="472006" y="736463"/>
                  </a:lnTo>
                  <a:lnTo>
                    <a:pt x="518013" y="720859"/>
                  </a:lnTo>
                  <a:lnTo>
                    <a:pt x="561578" y="699360"/>
                  </a:lnTo>
                  <a:lnTo>
                    <a:pt x="602219" y="672164"/>
                  </a:lnTo>
                  <a:lnTo>
                    <a:pt x="639457" y="639470"/>
                  </a:lnTo>
                  <a:lnTo>
                    <a:pt x="672151" y="602231"/>
                  </a:lnTo>
                  <a:lnTo>
                    <a:pt x="699347" y="561587"/>
                  </a:lnTo>
                  <a:lnTo>
                    <a:pt x="720847" y="518020"/>
                  </a:lnTo>
                  <a:lnTo>
                    <a:pt x="736450" y="472010"/>
                  </a:lnTo>
                  <a:lnTo>
                    <a:pt x="745959" y="424038"/>
                  </a:lnTo>
                  <a:lnTo>
                    <a:pt x="749173" y="374586"/>
                  </a:lnTo>
                  <a:lnTo>
                    <a:pt x="745959" y="325139"/>
                  </a:lnTo>
                  <a:lnTo>
                    <a:pt x="736450" y="277171"/>
                  </a:lnTo>
                  <a:lnTo>
                    <a:pt x="720847" y="231163"/>
                  </a:lnTo>
                  <a:lnTo>
                    <a:pt x="699347" y="187597"/>
                  </a:lnTo>
                  <a:lnTo>
                    <a:pt x="672151" y="146953"/>
                  </a:lnTo>
                  <a:lnTo>
                    <a:pt x="639457" y="109715"/>
                  </a:lnTo>
                  <a:lnTo>
                    <a:pt x="602219" y="77021"/>
                  </a:lnTo>
                  <a:lnTo>
                    <a:pt x="561578" y="49825"/>
                  </a:lnTo>
                  <a:lnTo>
                    <a:pt x="518013" y="28325"/>
                  </a:lnTo>
                  <a:lnTo>
                    <a:pt x="472006" y="12722"/>
                  </a:lnTo>
                  <a:lnTo>
                    <a:pt x="424037" y="3213"/>
                  </a:lnTo>
                  <a:lnTo>
                    <a:pt x="374586" y="0"/>
                  </a:lnTo>
                  <a:close/>
                </a:path>
              </a:pathLst>
            </a:custGeom>
            <a:solidFill>
              <a:srgbClr val="000000"/>
            </a:solidFill>
          </p:spPr>
          <p:txBody>
            <a:bodyPr wrap="square" lIns="0" tIns="0" rIns="0" bIns="0" rtlCol="0"/>
            <a:lstStyle/>
            <a:p>
              <a:endParaRPr>
                <a:latin typeface="Grammarsaurus" pitchFamily="2" charset="0"/>
              </a:endParaRPr>
            </a:p>
          </p:txBody>
        </p:sp>
        <p:pic>
          <p:nvPicPr>
            <p:cNvPr id="30" name="object 30"/>
            <p:cNvPicPr/>
            <p:nvPr/>
          </p:nvPicPr>
          <p:blipFill>
            <a:blip r:embed="rId10" cstate="print"/>
            <a:stretch>
              <a:fillRect/>
            </a:stretch>
          </p:blipFill>
          <p:spPr>
            <a:xfrm>
              <a:off x="9398572" y="1732363"/>
              <a:ext cx="184950" cy="184950"/>
            </a:xfrm>
            <a:prstGeom prst="rect">
              <a:avLst/>
            </a:prstGeom>
          </p:spPr>
        </p:pic>
      </p:grpSp>
      <p:sp>
        <p:nvSpPr>
          <p:cNvPr id="31" name="object 31"/>
          <p:cNvSpPr/>
          <p:nvPr/>
        </p:nvSpPr>
        <p:spPr>
          <a:xfrm>
            <a:off x="9846233" y="1881022"/>
            <a:ext cx="109855" cy="390525"/>
          </a:xfrm>
          <a:custGeom>
            <a:avLst/>
            <a:gdLst/>
            <a:ahLst/>
            <a:cxnLst/>
            <a:rect l="l" t="t" r="r" b="b"/>
            <a:pathLst>
              <a:path w="109854" h="390525">
                <a:moveTo>
                  <a:pt x="109842" y="373468"/>
                </a:moveTo>
                <a:lnTo>
                  <a:pt x="75082" y="353187"/>
                </a:lnTo>
                <a:lnTo>
                  <a:pt x="50177" y="317398"/>
                </a:lnTo>
                <a:lnTo>
                  <a:pt x="35179" y="266242"/>
                </a:lnTo>
                <a:lnTo>
                  <a:pt x="30175" y="199809"/>
                </a:lnTo>
                <a:lnTo>
                  <a:pt x="33350" y="136804"/>
                </a:lnTo>
                <a:lnTo>
                  <a:pt x="45173" y="84582"/>
                </a:lnTo>
                <a:lnTo>
                  <a:pt x="69164" y="44729"/>
                </a:lnTo>
                <a:lnTo>
                  <a:pt x="108775" y="18796"/>
                </a:lnTo>
                <a:lnTo>
                  <a:pt x="108775" y="0"/>
                </a:lnTo>
                <a:lnTo>
                  <a:pt x="85636" y="7061"/>
                </a:lnTo>
                <a:lnTo>
                  <a:pt x="65430" y="17627"/>
                </a:lnTo>
                <a:lnTo>
                  <a:pt x="33464" y="49530"/>
                </a:lnTo>
                <a:lnTo>
                  <a:pt x="8407" y="110794"/>
                </a:lnTo>
                <a:lnTo>
                  <a:pt x="2108" y="150279"/>
                </a:lnTo>
                <a:lnTo>
                  <a:pt x="0" y="195503"/>
                </a:lnTo>
                <a:lnTo>
                  <a:pt x="2019" y="240753"/>
                </a:lnTo>
                <a:lnTo>
                  <a:pt x="8115" y="279692"/>
                </a:lnTo>
                <a:lnTo>
                  <a:pt x="32766" y="339610"/>
                </a:lnTo>
                <a:lnTo>
                  <a:pt x="64998" y="371398"/>
                </a:lnTo>
                <a:lnTo>
                  <a:pt x="109842" y="390258"/>
                </a:lnTo>
                <a:lnTo>
                  <a:pt x="109842" y="373468"/>
                </a:lnTo>
                <a:close/>
              </a:path>
            </a:pathLst>
          </a:custGeom>
          <a:solidFill>
            <a:srgbClr val="000000"/>
          </a:solidFill>
        </p:spPr>
        <p:txBody>
          <a:bodyPr wrap="square" lIns="0" tIns="0" rIns="0" bIns="0" rtlCol="0"/>
          <a:lstStyle/>
          <a:p>
            <a:endParaRPr>
              <a:latin typeface="Grammarsaurus" pitchFamily="2" charset="0"/>
            </a:endParaRPr>
          </a:p>
        </p:txBody>
      </p:sp>
      <p:grpSp>
        <p:nvGrpSpPr>
          <p:cNvPr id="32" name="object 32"/>
          <p:cNvGrpSpPr/>
          <p:nvPr/>
        </p:nvGrpSpPr>
        <p:grpSpPr>
          <a:xfrm>
            <a:off x="10003931" y="1881014"/>
            <a:ext cx="450215" cy="390525"/>
            <a:chOff x="10003931" y="1881014"/>
            <a:chExt cx="450215" cy="390525"/>
          </a:xfrm>
        </p:grpSpPr>
        <p:sp>
          <p:nvSpPr>
            <p:cNvPr id="33" name="object 33"/>
            <p:cNvSpPr/>
            <p:nvPr/>
          </p:nvSpPr>
          <p:spPr>
            <a:xfrm>
              <a:off x="10003930" y="1905863"/>
              <a:ext cx="306070" cy="353060"/>
            </a:xfrm>
            <a:custGeom>
              <a:avLst/>
              <a:gdLst/>
              <a:ahLst/>
              <a:cxnLst/>
              <a:rect l="l" t="t" r="r" b="b"/>
              <a:pathLst>
                <a:path w="306070" h="353060">
                  <a:moveTo>
                    <a:pt x="305511" y="166839"/>
                  </a:moveTo>
                  <a:lnTo>
                    <a:pt x="300545" y="134670"/>
                  </a:lnTo>
                  <a:lnTo>
                    <a:pt x="286512" y="106057"/>
                  </a:lnTo>
                  <a:lnTo>
                    <a:pt x="278930" y="97980"/>
                  </a:lnTo>
                  <a:lnTo>
                    <a:pt x="278930" y="166839"/>
                  </a:lnTo>
                  <a:lnTo>
                    <a:pt x="277317" y="190030"/>
                  </a:lnTo>
                  <a:lnTo>
                    <a:pt x="260477" y="236105"/>
                  </a:lnTo>
                  <a:lnTo>
                    <a:pt x="254508" y="247586"/>
                  </a:lnTo>
                  <a:lnTo>
                    <a:pt x="249250" y="260019"/>
                  </a:lnTo>
                  <a:lnTo>
                    <a:pt x="245503" y="274205"/>
                  </a:lnTo>
                  <a:lnTo>
                    <a:pt x="244081" y="290893"/>
                  </a:lnTo>
                  <a:lnTo>
                    <a:pt x="244081" y="326313"/>
                  </a:lnTo>
                  <a:lnTo>
                    <a:pt x="175120" y="326313"/>
                  </a:lnTo>
                  <a:lnTo>
                    <a:pt x="175120" y="300126"/>
                  </a:lnTo>
                  <a:lnTo>
                    <a:pt x="169164" y="294157"/>
                  </a:lnTo>
                  <a:lnTo>
                    <a:pt x="118300" y="294157"/>
                  </a:lnTo>
                  <a:lnTo>
                    <a:pt x="118300" y="236956"/>
                  </a:lnTo>
                  <a:lnTo>
                    <a:pt x="112331" y="230987"/>
                  </a:lnTo>
                  <a:lnTo>
                    <a:pt x="101282" y="230987"/>
                  </a:lnTo>
                  <a:lnTo>
                    <a:pt x="117817" y="197739"/>
                  </a:lnTo>
                  <a:lnTo>
                    <a:pt x="118287" y="195694"/>
                  </a:lnTo>
                  <a:lnTo>
                    <a:pt x="118287" y="160680"/>
                  </a:lnTo>
                  <a:lnTo>
                    <a:pt x="118999" y="154508"/>
                  </a:lnTo>
                  <a:lnTo>
                    <a:pt x="120408" y="148450"/>
                  </a:lnTo>
                  <a:lnTo>
                    <a:pt x="124167" y="148450"/>
                  </a:lnTo>
                  <a:lnTo>
                    <a:pt x="145630" y="169913"/>
                  </a:lnTo>
                  <a:lnTo>
                    <a:pt x="148971" y="171297"/>
                  </a:lnTo>
                  <a:lnTo>
                    <a:pt x="156070" y="171297"/>
                  </a:lnTo>
                  <a:lnTo>
                    <a:pt x="159397" y="169913"/>
                  </a:lnTo>
                  <a:lnTo>
                    <a:pt x="180873" y="148450"/>
                  </a:lnTo>
                  <a:lnTo>
                    <a:pt x="230505" y="148450"/>
                  </a:lnTo>
                  <a:lnTo>
                    <a:pt x="236474" y="142494"/>
                  </a:lnTo>
                  <a:lnTo>
                    <a:pt x="236474" y="139217"/>
                  </a:lnTo>
                  <a:lnTo>
                    <a:pt x="236474" y="95986"/>
                  </a:lnTo>
                  <a:lnTo>
                    <a:pt x="254050" y="108750"/>
                  </a:lnTo>
                  <a:lnTo>
                    <a:pt x="267423" y="125488"/>
                  </a:lnTo>
                  <a:lnTo>
                    <a:pt x="275945" y="145199"/>
                  </a:lnTo>
                  <a:lnTo>
                    <a:pt x="278930" y="166839"/>
                  </a:lnTo>
                  <a:lnTo>
                    <a:pt x="278930" y="97980"/>
                  </a:lnTo>
                  <a:lnTo>
                    <a:pt x="277063" y="95986"/>
                  </a:lnTo>
                  <a:lnTo>
                    <a:pt x="264718" y="82829"/>
                  </a:lnTo>
                  <a:lnTo>
                    <a:pt x="236474" y="66840"/>
                  </a:lnTo>
                  <a:lnTo>
                    <a:pt x="236474" y="26581"/>
                  </a:lnTo>
                  <a:lnTo>
                    <a:pt x="236474" y="5956"/>
                  </a:lnTo>
                  <a:lnTo>
                    <a:pt x="230505" y="0"/>
                  </a:lnTo>
                  <a:lnTo>
                    <a:pt x="209892" y="0"/>
                  </a:lnTo>
                  <a:lnTo>
                    <a:pt x="209892" y="26581"/>
                  </a:lnTo>
                  <a:lnTo>
                    <a:pt x="209892" y="121869"/>
                  </a:lnTo>
                  <a:lnTo>
                    <a:pt x="171818" y="121869"/>
                  </a:lnTo>
                  <a:lnTo>
                    <a:pt x="168478" y="123253"/>
                  </a:lnTo>
                  <a:lnTo>
                    <a:pt x="152514" y="139217"/>
                  </a:lnTo>
                  <a:lnTo>
                    <a:pt x="136550" y="123253"/>
                  </a:lnTo>
                  <a:lnTo>
                    <a:pt x="133223" y="121869"/>
                  </a:lnTo>
                  <a:lnTo>
                    <a:pt x="26593" y="121869"/>
                  </a:lnTo>
                  <a:lnTo>
                    <a:pt x="26593" y="26581"/>
                  </a:lnTo>
                  <a:lnTo>
                    <a:pt x="209892" y="26581"/>
                  </a:lnTo>
                  <a:lnTo>
                    <a:pt x="209892" y="0"/>
                  </a:lnTo>
                  <a:lnTo>
                    <a:pt x="5969" y="0"/>
                  </a:lnTo>
                  <a:lnTo>
                    <a:pt x="0" y="5956"/>
                  </a:lnTo>
                  <a:lnTo>
                    <a:pt x="0" y="142494"/>
                  </a:lnTo>
                  <a:lnTo>
                    <a:pt x="5969" y="148450"/>
                  </a:lnTo>
                  <a:lnTo>
                    <a:pt x="93294" y="148450"/>
                  </a:lnTo>
                  <a:lnTo>
                    <a:pt x="92240" y="154508"/>
                  </a:lnTo>
                  <a:lnTo>
                    <a:pt x="91706" y="160680"/>
                  </a:lnTo>
                  <a:lnTo>
                    <a:pt x="91706" y="190538"/>
                  </a:lnTo>
                  <a:lnTo>
                    <a:pt x="65862" y="242519"/>
                  </a:lnTo>
                  <a:lnTo>
                    <a:pt x="66090" y="247345"/>
                  </a:lnTo>
                  <a:lnTo>
                    <a:pt x="70967" y="255219"/>
                  </a:lnTo>
                  <a:lnTo>
                    <a:pt x="75196" y="257568"/>
                  </a:lnTo>
                  <a:lnTo>
                    <a:pt x="91706" y="257568"/>
                  </a:lnTo>
                  <a:lnTo>
                    <a:pt x="91706" y="314782"/>
                  </a:lnTo>
                  <a:lnTo>
                    <a:pt x="97675" y="320751"/>
                  </a:lnTo>
                  <a:lnTo>
                    <a:pt x="148539" y="320751"/>
                  </a:lnTo>
                  <a:lnTo>
                    <a:pt x="148539" y="346938"/>
                  </a:lnTo>
                  <a:lnTo>
                    <a:pt x="154495" y="352894"/>
                  </a:lnTo>
                  <a:lnTo>
                    <a:pt x="264706" y="352894"/>
                  </a:lnTo>
                  <a:lnTo>
                    <a:pt x="270662" y="346938"/>
                  </a:lnTo>
                  <a:lnTo>
                    <a:pt x="270662" y="326313"/>
                  </a:lnTo>
                  <a:lnTo>
                    <a:pt x="270662" y="290893"/>
                  </a:lnTo>
                  <a:lnTo>
                    <a:pt x="271691" y="278815"/>
                  </a:lnTo>
                  <a:lnTo>
                    <a:pt x="274497" y="268363"/>
                  </a:lnTo>
                  <a:lnTo>
                    <a:pt x="278701" y="258622"/>
                  </a:lnTo>
                  <a:lnTo>
                    <a:pt x="284467" y="247586"/>
                  </a:lnTo>
                  <a:lnTo>
                    <a:pt x="291541" y="233807"/>
                  </a:lnTo>
                  <a:lnTo>
                    <a:pt x="298500" y="216319"/>
                  </a:lnTo>
                  <a:lnTo>
                    <a:pt x="303555" y="194551"/>
                  </a:lnTo>
                  <a:lnTo>
                    <a:pt x="305511" y="166839"/>
                  </a:lnTo>
                  <a:close/>
                </a:path>
              </a:pathLst>
            </a:custGeom>
            <a:solidFill>
              <a:srgbClr val="000000"/>
            </a:solidFill>
          </p:spPr>
          <p:txBody>
            <a:bodyPr wrap="square" lIns="0" tIns="0" rIns="0" bIns="0" rtlCol="0"/>
            <a:lstStyle/>
            <a:p>
              <a:endParaRPr>
                <a:latin typeface="Grammarsaurus" pitchFamily="2" charset="0"/>
              </a:endParaRPr>
            </a:p>
          </p:txBody>
        </p:sp>
        <p:pic>
          <p:nvPicPr>
            <p:cNvPr id="34" name="object 34"/>
            <p:cNvPicPr/>
            <p:nvPr/>
          </p:nvPicPr>
          <p:blipFill>
            <a:blip r:embed="rId11" cstate="print"/>
            <a:stretch>
              <a:fillRect/>
            </a:stretch>
          </p:blipFill>
          <p:spPr>
            <a:xfrm>
              <a:off x="10003933" y="2150262"/>
              <a:ext cx="67217" cy="68554"/>
            </a:xfrm>
            <a:prstGeom prst="rect">
              <a:avLst/>
            </a:prstGeom>
          </p:spPr>
        </p:pic>
        <p:sp>
          <p:nvSpPr>
            <p:cNvPr id="35" name="object 35"/>
            <p:cNvSpPr/>
            <p:nvPr/>
          </p:nvSpPr>
          <p:spPr>
            <a:xfrm>
              <a:off x="10063163" y="1881022"/>
              <a:ext cx="391160" cy="390525"/>
            </a:xfrm>
            <a:custGeom>
              <a:avLst/>
              <a:gdLst/>
              <a:ahLst/>
              <a:cxnLst/>
              <a:rect l="l" t="t" r="r" b="b"/>
              <a:pathLst>
                <a:path w="391159" h="390525">
                  <a:moveTo>
                    <a:pt x="26593" y="91744"/>
                  </a:moveTo>
                  <a:lnTo>
                    <a:pt x="20624" y="85788"/>
                  </a:lnTo>
                  <a:lnTo>
                    <a:pt x="5969" y="85788"/>
                  </a:lnTo>
                  <a:lnTo>
                    <a:pt x="0" y="91744"/>
                  </a:lnTo>
                  <a:lnTo>
                    <a:pt x="0" y="106400"/>
                  </a:lnTo>
                  <a:lnTo>
                    <a:pt x="5969" y="112369"/>
                  </a:lnTo>
                  <a:lnTo>
                    <a:pt x="13296" y="112369"/>
                  </a:lnTo>
                  <a:lnTo>
                    <a:pt x="20624" y="112369"/>
                  </a:lnTo>
                  <a:lnTo>
                    <a:pt x="26593" y="106400"/>
                  </a:lnTo>
                  <a:lnTo>
                    <a:pt x="26593" y="91744"/>
                  </a:lnTo>
                  <a:close/>
                </a:path>
                <a:path w="391159" h="390525">
                  <a:moveTo>
                    <a:pt x="72301" y="91744"/>
                  </a:moveTo>
                  <a:lnTo>
                    <a:pt x="66332" y="85788"/>
                  </a:lnTo>
                  <a:lnTo>
                    <a:pt x="51676" y="85788"/>
                  </a:lnTo>
                  <a:lnTo>
                    <a:pt x="45707" y="91744"/>
                  </a:lnTo>
                  <a:lnTo>
                    <a:pt x="45707" y="106400"/>
                  </a:lnTo>
                  <a:lnTo>
                    <a:pt x="51676" y="112369"/>
                  </a:lnTo>
                  <a:lnTo>
                    <a:pt x="59004" y="112369"/>
                  </a:lnTo>
                  <a:lnTo>
                    <a:pt x="66332" y="112369"/>
                  </a:lnTo>
                  <a:lnTo>
                    <a:pt x="72301" y="106400"/>
                  </a:lnTo>
                  <a:lnTo>
                    <a:pt x="72301" y="91744"/>
                  </a:lnTo>
                  <a:close/>
                </a:path>
                <a:path w="391159" h="390525">
                  <a:moveTo>
                    <a:pt x="117995" y="91744"/>
                  </a:moveTo>
                  <a:lnTo>
                    <a:pt x="112026" y="85788"/>
                  </a:lnTo>
                  <a:lnTo>
                    <a:pt x="97370" y="85788"/>
                  </a:lnTo>
                  <a:lnTo>
                    <a:pt x="91401" y="91744"/>
                  </a:lnTo>
                  <a:lnTo>
                    <a:pt x="91401" y="106400"/>
                  </a:lnTo>
                  <a:lnTo>
                    <a:pt x="97370" y="112369"/>
                  </a:lnTo>
                  <a:lnTo>
                    <a:pt x="104698" y="112369"/>
                  </a:lnTo>
                  <a:lnTo>
                    <a:pt x="112026" y="112369"/>
                  </a:lnTo>
                  <a:lnTo>
                    <a:pt x="117995" y="106400"/>
                  </a:lnTo>
                  <a:lnTo>
                    <a:pt x="117995" y="91744"/>
                  </a:lnTo>
                  <a:close/>
                </a:path>
                <a:path w="391159" h="390525">
                  <a:moveTo>
                    <a:pt x="390956" y="195503"/>
                  </a:moveTo>
                  <a:lnTo>
                    <a:pt x="388848" y="150279"/>
                  </a:lnTo>
                  <a:lnTo>
                    <a:pt x="382549" y="110794"/>
                  </a:lnTo>
                  <a:lnTo>
                    <a:pt x="357492" y="49530"/>
                  </a:lnTo>
                  <a:lnTo>
                    <a:pt x="325526" y="17627"/>
                  </a:lnTo>
                  <a:lnTo>
                    <a:pt x="282181" y="0"/>
                  </a:lnTo>
                  <a:lnTo>
                    <a:pt x="282181" y="18796"/>
                  </a:lnTo>
                  <a:lnTo>
                    <a:pt x="321792" y="44729"/>
                  </a:lnTo>
                  <a:lnTo>
                    <a:pt x="345782" y="84582"/>
                  </a:lnTo>
                  <a:lnTo>
                    <a:pt x="357619" y="136791"/>
                  </a:lnTo>
                  <a:lnTo>
                    <a:pt x="360781" y="199809"/>
                  </a:lnTo>
                  <a:lnTo>
                    <a:pt x="355777" y="266230"/>
                  </a:lnTo>
                  <a:lnTo>
                    <a:pt x="340779" y="317398"/>
                  </a:lnTo>
                  <a:lnTo>
                    <a:pt x="315874" y="353174"/>
                  </a:lnTo>
                  <a:lnTo>
                    <a:pt x="281114" y="373468"/>
                  </a:lnTo>
                  <a:lnTo>
                    <a:pt x="281114" y="390258"/>
                  </a:lnTo>
                  <a:lnTo>
                    <a:pt x="325958" y="371398"/>
                  </a:lnTo>
                  <a:lnTo>
                    <a:pt x="358190" y="339610"/>
                  </a:lnTo>
                  <a:lnTo>
                    <a:pt x="382841" y="279692"/>
                  </a:lnTo>
                  <a:lnTo>
                    <a:pt x="388937" y="240753"/>
                  </a:lnTo>
                  <a:lnTo>
                    <a:pt x="390956" y="195503"/>
                  </a:lnTo>
                  <a:close/>
                </a:path>
              </a:pathLst>
            </a:custGeom>
            <a:solidFill>
              <a:srgbClr val="000000"/>
            </a:solidFill>
          </p:spPr>
          <p:txBody>
            <a:bodyPr wrap="square" lIns="0" tIns="0" rIns="0" bIns="0" rtlCol="0"/>
            <a:lstStyle/>
            <a:p>
              <a:endParaRPr>
                <a:latin typeface="Grammarsaurus" pitchFamily="2" charset="0"/>
              </a:endParaRPr>
            </a:p>
          </p:txBody>
        </p:sp>
      </p:grpSp>
      <p:sp>
        <p:nvSpPr>
          <p:cNvPr id="36" name="object 36"/>
          <p:cNvSpPr txBox="1"/>
          <p:nvPr/>
        </p:nvSpPr>
        <p:spPr>
          <a:xfrm>
            <a:off x="2012844" y="3989852"/>
            <a:ext cx="1562962"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-er, -or</a:t>
            </a:r>
            <a:endParaRPr sz="2600">
              <a:latin typeface="Grammarsaurus" pitchFamily="2" charset="0"/>
              <a:cs typeface="Arial"/>
            </a:endParaRPr>
          </a:p>
        </p:txBody>
      </p:sp>
      <p:sp>
        <p:nvSpPr>
          <p:cNvPr id="37" name="object 37"/>
          <p:cNvSpPr/>
          <p:nvPr/>
        </p:nvSpPr>
        <p:spPr>
          <a:xfrm>
            <a:off x="2047432" y="3224942"/>
            <a:ext cx="862965" cy="657860"/>
          </a:xfrm>
          <a:custGeom>
            <a:avLst/>
            <a:gdLst/>
            <a:ahLst/>
            <a:cxnLst/>
            <a:rect l="l" t="t" r="r" b="b"/>
            <a:pathLst>
              <a:path w="862964" h="657860">
                <a:moveTo>
                  <a:pt x="482053" y="0"/>
                </a:moveTo>
                <a:lnTo>
                  <a:pt x="380923" y="0"/>
                </a:lnTo>
                <a:lnTo>
                  <a:pt x="352234" y="5631"/>
                </a:lnTo>
                <a:lnTo>
                  <a:pt x="328549" y="21028"/>
                </a:lnTo>
                <a:lnTo>
                  <a:pt x="312111" y="43944"/>
                </a:lnTo>
                <a:lnTo>
                  <a:pt x="305168" y="72135"/>
                </a:lnTo>
                <a:lnTo>
                  <a:pt x="254498" y="94369"/>
                </a:lnTo>
                <a:lnTo>
                  <a:pt x="207487" y="123685"/>
                </a:lnTo>
                <a:lnTo>
                  <a:pt x="165070" y="159439"/>
                </a:lnTo>
                <a:lnTo>
                  <a:pt x="128181" y="200990"/>
                </a:lnTo>
                <a:lnTo>
                  <a:pt x="100610" y="242309"/>
                </a:lnTo>
                <a:lnTo>
                  <a:pt x="78923" y="286258"/>
                </a:lnTo>
                <a:lnTo>
                  <a:pt x="63258" y="332427"/>
                </a:lnTo>
                <a:lnTo>
                  <a:pt x="53757" y="380409"/>
                </a:lnTo>
                <a:lnTo>
                  <a:pt x="50558" y="429793"/>
                </a:lnTo>
                <a:lnTo>
                  <a:pt x="50558" y="509993"/>
                </a:lnTo>
                <a:lnTo>
                  <a:pt x="30250" y="520928"/>
                </a:lnTo>
                <a:lnTo>
                  <a:pt x="14249" y="537289"/>
                </a:lnTo>
                <a:lnTo>
                  <a:pt x="3763" y="557874"/>
                </a:lnTo>
                <a:lnTo>
                  <a:pt x="0" y="581482"/>
                </a:lnTo>
                <a:lnTo>
                  <a:pt x="5969" y="610976"/>
                </a:lnTo>
                <a:lnTo>
                  <a:pt x="22239" y="635087"/>
                </a:lnTo>
                <a:lnTo>
                  <a:pt x="46350" y="651357"/>
                </a:lnTo>
                <a:lnTo>
                  <a:pt x="75844" y="657326"/>
                </a:lnTo>
                <a:lnTo>
                  <a:pt x="787120" y="657326"/>
                </a:lnTo>
                <a:lnTo>
                  <a:pt x="816614" y="651357"/>
                </a:lnTo>
                <a:lnTo>
                  <a:pt x="840725" y="635087"/>
                </a:lnTo>
                <a:lnTo>
                  <a:pt x="856995" y="610976"/>
                </a:lnTo>
                <a:lnTo>
                  <a:pt x="857847" y="606767"/>
                </a:lnTo>
                <a:lnTo>
                  <a:pt x="75844" y="606767"/>
                </a:lnTo>
                <a:lnTo>
                  <a:pt x="66010" y="604777"/>
                </a:lnTo>
                <a:lnTo>
                  <a:pt x="57972" y="599354"/>
                </a:lnTo>
                <a:lnTo>
                  <a:pt x="52548" y="591315"/>
                </a:lnTo>
                <a:lnTo>
                  <a:pt x="50558" y="581482"/>
                </a:lnTo>
                <a:lnTo>
                  <a:pt x="52548" y="571650"/>
                </a:lnTo>
                <a:lnTo>
                  <a:pt x="57972" y="563616"/>
                </a:lnTo>
                <a:lnTo>
                  <a:pt x="66010" y="558197"/>
                </a:lnTo>
                <a:lnTo>
                  <a:pt x="75844" y="556209"/>
                </a:lnTo>
                <a:lnTo>
                  <a:pt x="858354" y="556209"/>
                </a:lnTo>
                <a:lnTo>
                  <a:pt x="848720" y="537289"/>
                </a:lnTo>
                <a:lnTo>
                  <a:pt x="832720" y="520928"/>
                </a:lnTo>
                <a:lnTo>
                  <a:pt x="812406" y="509993"/>
                </a:lnTo>
                <a:lnTo>
                  <a:pt x="812406" y="505637"/>
                </a:lnTo>
                <a:lnTo>
                  <a:pt x="101130" y="505637"/>
                </a:lnTo>
                <a:lnTo>
                  <a:pt x="101130" y="429793"/>
                </a:lnTo>
                <a:lnTo>
                  <a:pt x="105691" y="375937"/>
                </a:lnTo>
                <a:lnTo>
                  <a:pt x="118928" y="324375"/>
                </a:lnTo>
                <a:lnTo>
                  <a:pt x="140165" y="275998"/>
                </a:lnTo>
                <a:lnTo>
                  <a:pt x="168730" y="231702"/>
                </a:lnTo>
                <a:lnTo>
                  <a:pt x="203949" y="192379"/>
                </a:lnTo>
                <a:lnTo>
                  <a:pt x="254508" y="192379"/>
                </a:lnTo>
                <a:lnTo>
                  <a:pt x="254508" y="152730"/>
                </a:lnTo>
                <a:lnTo>
                  <a:pt x="266638" y="145346"/>
                </a:lnTo>
                <a:lnTo>
                  <a:pt x="279115" y="138468"/>
                </a:lnTo>
                <a:lnTo>
                  <a:pt x="291928" y="132113"/>
                </a:lnTo>
                <a:lnTo>
                  <a:pt x="305066" y="126301"/>
                </a:lnTo>
                <a:lnTo>
                  <a:pt x="355638" y="126301"/>
                </a:lnTo>
                <a:lnTo>
                  <a:pt x="355638" y="75844"/>
                </a:lnTo>
                <a:lnTo>
                  <a:pt x="357628" y="66010"/>
                </a:lnTo>
                <a:lnTo>
                  <a:pt x="363051" y="57972"/>
                </a:lnTo>
                <a:lnTo>
                  <a:pt x="371090" y="52548"/>
                </a:lnTo>
                <a:lnTo>
                  <a:pt x="380923" y="50558"/>
                </a:lnTo>
                <a:lnTo>
                  <a:pt x="552477" y="50558"/>
                </a:lnTo>
                <a:lnTo>
                  <a:pt x="550846" y="43944"/>
                </a:lnTo>
                <a:lnTo>
                  <a:pt x="534408" y="21028"/>
                </a:lnTo>
                <a:lnTo>
                  <a:pt x="510728" y="5631"/>
                </a:lnTo>
                <a:lnTo>
                  <a:pt x="482053" y="0"/>
                </a:lnTo>
                <a:close/>
              </a:path>
              <a:path w="862964" h="657860">
                <a:moveTo>
                  <a:pt x="858354" y="556209"/>
                </a:moveTo>
                <a:lnTo>
                  <a:pt x="787120" y="556209"/>
                </a:lnTo>
                <a:lnTo>
                  <a:pt x="796954" y="558197"/>
                </a:lnTo>
                <a:lnTo>
                  <a:pt x="804992" y="563616"/>
                </a:lnTo>
                <a:lnTo>
                  <a:pt x="810416" y="571650"/>
                </a:lnTo>
                <a:lnTo>
                  <a:pt x="812406" y="581482"/>
                </a:lnTo>
                <a:lnTo>
                  <a:pt x="810416" y="591315"/>
                </a:lnTo>
                <a:lnTo>
                  <a:pt x="804992" y="599354"/>
                </a:lnTo>
                <a:lnTo>
                  <a:pt x="796954" y="604777"/>
                </a:lnTo>
                <a:lnTo>
                  <a:pt x="787120" y="606767"/>
                </a:lnTo>
                <a:lnTo>
                  <a:pt x="857847" y="606767"/>
                </a:lnTo>
                <a:lnTo>
                  <a:pt x="862965" y="581482"/>
                </a:lnTo>
                <a:lnTo>
                  <a:pt x="859254" y="558197"/>
                </a:lnTo>
                <a:lnTo>
                  <a:pt x="859203" y="557874"/>
                </a:lnTo>
                <a:lnTo>
                  <a:pt x="858354" y="556209"/>
                </a:lnTo>
                <a:close/>
              </a:path>
              <a:path w="862964" h="657860">
                <a:moveTo>
                  <a:pt x="727140" y="192379"/>
                </a:moveTo>
                <a:lnTo>
                  <a:pt x="659015" y="192379"/>
                </a:lnTo>
                <a:lnTo>
                  <a:pt x="694239" y="231702"/>
                </a:lnTo>
                <a:lnTo>
                  <a:pt x="722804" y="275998"/>
                </a:lnTo>
                <a:lnTo>
                  <a:pt x="744040" y="324375"/>
                </a:lnTo>
                <a:lnTo>
                  <a:pt x="757274" y="375937"/>
                </a:lnTo>
                <a:lnTo>
                  <a:pt x="761834" y="429793"/>
                </a:lnTo>
                <a:lnTo>
                  <a:pt x="761834" y="505637"/>
                </a:lnTo>
                <a:lnTo>
                  <a:pt x="812406" y="505637"/>
                </a:lnTo>
                <a:lnTo>
                  <a:pt x="812406" y="429793"/>
                </a:lnTo>
                <a:lnTo>
                  <a:pt x="809207" y="380409"/>
                </a:lnTo>
                <a:lnTo>
                  <a:pt x="799706" y="332427"/>
                </a:lnTo>
                <a:lnTo>
                  <a:pt x="784041" y="286258"/>
                </a:lnTo>
                <a:lnTo>
                  <a:pt x="762354" y="242309"/>
                </a:lnTo>
                <a:lnTo>
                  <a:pt x="734783" y="200990"/>
                </a:lnTo>
                <a:lnTo>
                  <a:pt x="727140" y="192379"/>
                </a:lnTo>
                <a:close/>
              </a:path>
              <a:path w="862964" h="657860">
                <a:moveTo>
                  <a:pt x="355638" y="126301"/>
                </a:moveTo>
                <a:lnTo>
                  <a:pt x="305066" y="126301"/>
                </a:lnTo>
                <a:lnTo>
                  <a:pt x="305066" y="328663"/>
                </a:lnTo>
                <a:lnTo>
                  <a:pt x="307054" y="338507"/>
                </a:lnTo>
                <a:lnTo>
                  <a:pt x="312475" y="346544"/>
                </a:lnTo>
                <a:lnTo>
                  <a:pt x="320513" y="351962"/>
                </a:lnTo>
                <a:lnTo>
                  <a:pt x="330352" y="353948"/>
                </a:lnTo>
                <a:lnTo>
                  <a:pt x="340191" y="351962"/>
                </a:lnTo>
                <a:lnTo>
                  <a:pt x="348229" y="346544"/>
                </a:lnTo>
                <a:lnTo>
                  <a:pt x="353649" y="338507"/>
                </a:lnTo>
                <a:lnTo>
                  <a:pt x="355638" y="328663"/>
                </a:lnTo>
                <a:lnTo>
                  <a:pt x="355638" y="126301"/>
                </a:lnTo>
                <a:close/>
              </a:path>
              <a:path w="862964" h="657860">
                <a:moveTo>
                  <a:pt x="552477" y="50558"/>
                </a:moveTo>
                <a:lnTo>
                  <a:pt x="482053" y="50558"/>
                </a:lnTo>
                <a:lnTo>
                  <a:pt x="491887" y="52548"/>
                </a:lnTo>
                <a:lnTo>
                  <a:pt x="499925" y="57972"/>
                </a:lnTo>
                <a:lnTo>
                  <a:pt x="505349" y="66010"/>
                </a:lnTo>
                <a:lnTo>
                  <a:pt x="507339" y="75844"/>
                </a:lnTo>
                <a:lnTo>
                  <a:pt x="507339" y="328663"/>
                </a:lnTo>
                <a:lnTo>
                  <a:pt x="509323" y="338507"/>
                </a:lnTo>
                <a:lnTo>
                  <a:pt x="514737" y="346544"/>
                </a:lnTo>
                <a:lnTo>
                  <a:pt x="522770" y="351962"/>
                </a:lnTo>
                <a:lnTo>
                  <a:pt x="532612" y="353948"/>
                </a:lnTo>
                <a:lnTo>
                  <a:pt x="542457" y="351962"/>
                </a:lnTo>
                <a:lnTo>
                  <a:pt x="550494" y="346544"/>
                </a:lnTo>
                <a:lnTo>
                  <a:pt x="555911" y="338507"/>
                </a:lnTo>
                <a:lnTo>
                  <a:pt x="557898" y="328663"/>
                </a:lnTo>
                <a:lnTo>
                  <a:pt x="557898" y="126301"/>
                </a:lnTo>
                <a:lnTo>
                  <a:pt x="658585" y="126301"/>
                </a:lnTo>
                <a:lnTo>
                  <a:pt x="655481" y="123685"/>
                </a:lnTo>
                <a:lnTo>
                  <a:pt x="608468" y="94369"/>
                </a:lnTo>
                <a:lnTo>
                  <a:pt x="557796" y="72135"/>
                </a:lnTo>
                <a:lnTo>
                  <a:pt x="552477" y="50558"/>
                </a:lnTo>
                <a:close/>
              </a:path>
              <a:path w="862964" h="657860">
                <a:moveTo>
                  <a:pt x="254508" y="192379"/>
                </a:moveTo>
                <a:lnTo>
                  <a:pt x="203949" y="192379"/>
                </a:lnTo>
                <a:lnTo>
                  <a:pt x="203949" y="278104"/>
                </a:lnTo>
                <a:lnTo>
                  <a:pt x="205935" y="287941"/>
                </a:lnTo>
                <a:lnTo>
                  <a:pt x="211351" y="295975"/>
                </a:lnTo>
                <a:lnTo>
                  <a:pt x="219385" y="301391"/>
                </a:lnTo>
                <a:lnTo>
                  <a:pt x="229222" y="303377"/>
                </a:lnTo>
                <a:lnTo>
                  <a:pt x="239066" y="301391"/>
                </a:lnTo>
                <a:lnTo>
                  <a:pt x="247103" y="295975"/>
                </a:lnTo>
                <a:lnTo>
                  <a:pt x="252521" y="287941"/>
                </a:lnTo>
                <a:lnTo>
                  <a:pt x="254508" y="278104"/>
                </a:lnTo>
                <a:lnTo>
                  <a:pt x="254508" y="192379"/>
                </a:lnTo>
                <a:close/>
              </a:path>
              <a:path w="862964" h="657860">
                <a:moveTo>
                  <a:pt x="658585" y="126301"/>
                </a:moveTo>
                <a:lnTo>
                  <a:pt x="557898" y="126301"/>
                </a:lnTo>
                <a:lnTo>
                  <a:pt x="571038" y="132113"/>
                </a:lnTo>
                <a:lnTo>
                  <a:pt x="583853" y="138468"/>
                </a:lnTo>
                <a:lnTo>
                  <a:pt x="596331" y="145346"/>
                </a:lnTo>
                <a:lnTo>
                  <a:pt x="608457" y="152730"/>
                </a:lnTo>
                <a:lnTo>
                  <a:pt x="608457" y="278104"/>
                </a:lnTo>
                <a:lnTo>
                  <a:pt x="610443" y="287941"/>
                </a:lnTo>
                <a:lnTo>
                  <a:pt x="615861" y="295975"/>
                </a:lnTo>
                <a:lnTo>
                  <a:pt x="623898" y="301391"/>
                </a:lnTo>
                <a:lnTo>
                  <a:pt x="633742" y="303377"/>
                </a:lnTo>
                <a:lnTo>
                  <a:pt x="643585" y="301391"/>
                </a:lnTo>
                <a:lnTo>
                  <a:pt x="651617" y="295975"/>
                </a:lnTo>
                <a:lnTo>
                  <a:pt x="657031" y="287941"/>
                </a:lnTo>
                <a:lnTo>
                  <a:pt x="659015" y="278104"/>
                </a:lnTo>
                <a:lnTo>
                  <a:pt x="659015" y="192379"/>
                </a:lnTo>
                <a:lnTo>
                  <a:pt x="727140" y="192379"/>
                </a:lnTo>
                <a:lnTo>
                  <a:pt x="697899" y="159439"/>
                </a:lnTo>
                <a:lnTo>
                  <a:pt x="658585" y="126301"/>
                </a:lnTo>
                <a:close/>
              </a:path>
            </a:pathLst>
          </a:custGeom>
          <a:solidFill>
            <a:srgbClr val="000000"/>
          </a:solidFill>
        </p:spPr>
        <p:txBody>
          <a:bodyPr wrap="square" lIns="0" tIns="0" rIns="0" bIns="0" rtlCol="0"/>
          <a:lstStyle/>
          <a:p>
            <a:endParaRPr>
              <a:latin typeface="Grammarsaurus" pitchFamily="2" charset="0"/>
            </a:endParaRPr>
          </a:p>
        </p:txBody>
      </p:sp>
      <p:sp>
        <p:nvSpPr>
          <p:cNvPr id="38" name="object 38"/>
          <p:cNvSpPr txBox="1"/>
          <p:nvPr/>
        </p:nvSpPr>
        <p:spPr>
          <a:xfrm>
            <a:off x="4020641" y="3989852"/>
            <a:ext cx="895382"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-est</a:t>
            </a:r>
            <a:endParaRPr sz="2600">
              <a:latin typeface="Grammarsaurus" pitchFamily="2" charset="0"/>
              <a:cs typeface="Arial"/>
            </a:endParaRPr>
          </a:p>
        </p:txBody>
      </p:sp>
      <p:sp>
        <p:nvSpPr>
          <p:cNvPr id="39" name="object 39"/>
          <p:cNvSpPr/>
          <p:nvPr/>
        </p:nvSpPr>
        <p:spPr>
          <a:xfrm>
            <a:off x="3790848" y="3072244"/>
            <a:ext cx="991235" cy="964565"/>
          </a:xfrm>
          <a:custGeom>
            <a:avLst/>
            <a:gdLst/>
            <a:ahLst/>
            <a:cxnLst/>
            <a:rect l="l" t="t" r="r" b="b"/>
            <a:pathLst>
              <a:path w="991235" h="964564">
                <a:moveTo>
                  <a:pt x="612584" y="235445"/>
                </a:moveTo>
                <a:lnTo>
                  <a:pt x="607796" y="187998"/>
                </a:lnTo>
                <a:lnTo>
                  <a:pt x="594080" y="143802"/>
                </a:lnTo>
                <a:lnTo>
                  <a:pt x="572376" y="103809"/>
                </a:lnTo>
                <a:lnTo>
                  <a:pt x="568032" y="98552"/>
                </a:lnTo>
                <a:lnTo>
                  <a:pt x="568032" y="235445"/>
                </a:lnTo>
                <a:lnTo>
                  <a:pt x="562991" y="279222"/>
                </a:lnTo>
                <a:lnTo>
                  <a:pt x="548627" y="319405"/>
                </a:lnTo>
                <a:lnTo>
                  <a:pt x="526097" y="354850"/>
                </a:lnTo>
                <a:lnTo>
                  <a:pt x="496531" y="384416"/>
                </a:lnTo>
                <a:lnTo>
                  <a:pt x="461086" y="406946"/>
                </a:lnTo>
                <a:lnTo>
                  <a:pt x="420916" y="421309"/>
                </a:lnTo>
                <a:lnTo>
                  <a:pt x="377139" y="426351"/>
                </a:lnTo>
                <a:lnTo>
                  <a:pt x="333362" y="421309"/>
                </a:lnTo>
                <a:lnTo>
                  <a:pt x="293179" y="406946"/>
                </a:lnTo>
                <a:lnTo>
                  <a:pt x="257746" y="384416"/>
                </a:lnTo>
                <a:lnTo>
                  <a:pt x="228180" y="354850"/>
                </a:lnTo>
                <a:lnTo>
                  <a:pt x="205651" y="319405"/>
                </a:lnTo>
                <a:lnTo>
                  <a:pt x="191287" y="279222"/>
                </a:lnTo>
                <a:lnTo>
                  <a:pt x="186245" y="235445"/>
                </a:lnTo>
                <a:lnTo>
                  <a:pt x="191325" y="191693"/>
                </a:lnTo>
                <a:lnTo>
                  <a:pt x="205701" y="151523"/>
                </a:lnTo>
                <a:lnTo>
                  <a:pt x="228244" y="116103"/>
                </a:lnTo>
                <a:lnTo>
                  <a:pt x="257797" y="86550"/>
                </a:lnTo>
                <a:lnTo>
                  <a:pt x="293230" y="64008"/>
                </a:lnTo>
                <a:lnTo>
                  <a:pt x="333387" y="49631"/>
                </a:lnTo>
                <a:lnTo>
                  <a:pt x="377139" y="44551"/>
                </a:lnTo>
                <a:lnTo>
                  <a:pt x="421246" y="49631"/>
                </a:lnTo>
                <a:lnTo>
                  <a:pt x="421017" y="49631"/>
                </a:lnTo>
                <a:lnTo>
                  <a:pt x="461175" y="64008"/>
                </a:lnTo>
                <a:lnTo>
                  <a:pt x="496595" y="86550"/>
                </a:lnTo>
                <a:lnTo>
                  <a:pt x="526135" y="116103"/>
                </a:lnTo>
                <a:lnTo>
                  <a:pt x="548640" y="151523"/>
                </a:lnTo>
                <a:lnTo>
                  <a:pt x="562991" y="191693"/>
                </a:lnTo>
                <a:lnTo>
                  <a:pt x="568032" y="235445"/>
                </a:lnTo>
                <a:lnTo>
                  <a:pt x="568032" y="98552"/>
                </a:lnTo>
                <a:lnTo>
                  <a:pt x="543623" y="68961"/>
                </a:lnTo>
                <a:lnTo>
                  <a:pt x="514032" y="44551"/>
                </a:lnTo>
                <a:lnTo>
                  <a:pt x="508774" y="40208"/>
                </a:lnTo>
                <a:lnTo>
                  <a:pt x="468782" y="18503"/>
                </a:lnTo>
                <a:lnTo>
                  <a:pt x="424586" y="4775"/>
                </a:lnTo>
                <a:lnTo>
                  <a:pt x="377139" y="0"/>
                </a:lnTo>
                <a:lnTo>
                  <a:pt x="329692" y="4775"/>
                </a:lnTo>
                <a:lnTo>
                  <a:pt x="285483" y="18503"/>
                </a:lnTo>
                <a:lnTo>
                  <a:pt x="245491" y="40208"/>
                </a:lnTo>
                <a:lnTo>
                  <a:pt x="210642" y="68961"/>
                </a:lnTo>
                <a:lnTo>
                  <a:pt x="181889" y="103809"/>
                </a:lnTo>
                <a:lnTo>
                  <a:pt x="160185" y="143802"/>
                </a:lnTo>
                <a:lnTo>
                  <a:pt x="146469" y="187998"/>
                </a:lnTo>
                <a:lnTo>
                  <a:pt x="141681" y="235445"/>
                </a:lnTo>
                <a:lnTo>
                  <a:pt x="146507" y="282892"/>
                </a:lnTo>
                <a:lnTo>
                  <a:pt x="160261" y="327088"/>
                </a:lnTo>
                <a:lnTo>
                  <a:pt x="182003" y="367093"/>
                </a:lnTo>
                <a:lnTo>
                  <a:pt x="210794" y="401942"/>
                </a:lnTo>
                <a:lnTo>
                  <a:pt x="245681" y="430682"/>
                </a:lnTo>
                <a:lnTo>
                  <a:pt x="285724" y="452399"/>
                </a:lnTo>
                <a:lnTo>
                  <a:pt x="329831" y="466115"/>
                </a:lnTo>
                <a:lnTo>
                  <a:pt x="330085" y="466115"/>
                </a:lnTo>
                <a:lnTo>
                  <a:pt x="377139" y="470903"/>
                </a:lnTo>
                <a:lnTo>
                  <a:pt x="424586" y="466115"/>
                </a:lnTo>
                <a:lnTo>
                  <a:pt x="468782" y="452399"/>
                </a:lnTo>
                <a:lnTo>
                  <a:pt x="508774" y="430682"/>
                </a:lnTo>
                <a:lnTo>
                  <a:pt x="543623" y="401942"/>
                </a:lnTo>
                <a:lnTo>
                  <a:pt x="572376" y="367093"/>
                </a:lnTo>
                <a:lnTo>
                  <a:pt x="594080" y="327088"/>
                </a:lnTo>
                <a:lnTo>
                  <a:pt x="607796" y="282892"/>
                </a:lnTo>
                <a:lnTo>
                  <a:pt x="612584" y="235445"/>
                </a:lnTo>
                <a:close/>
              </a:path>
              <a:path w="991235" h="964564">
                <a:moveTo>
                  <a:pt x="991031" y="666559"/>
                </a:moveTo>
                <a:lnTo>
                  <a:pt x="988377" y="658456"/>
                </a:lnTo>
                <a:lnTo>
                  <a:pt x="985926" y="650608"/>
                </a:lnTo>
                <a:lnTo>
                  <a:pt x="985875" y="650468"/>
                </a:lnTo>
                <a:lnTo>
                  <a:pt x="979195" y="644715"/>
                </a:lnTo>
                <a:lnTo>
                  <a:pt x="979792" y="644715"/>
                </a:lnTo>
                <a:lnTo>
                  <a:pt x="919099" y="635863"/>
                </a:lnTo>
                <a:lnTo>
                  <a:pt x="919099" y="680961"/>
                </a:lnTo>
                <a:lnTo>
                  <a:pt x="829627" y="768527"/>
                </a:lnTo>
                <a:lnTo>
                  <a:pt x="827214" y="775944"/>
                </a:lnTo>
                <a:lnTo>
                  <a:pt x="829144" y="787222"/>
                </a:lnTo>
                <a:lnTo>
                  <a:pt x="848487" y="899706"/>
                </a:lnTo>
                <a:lnTo>
                  <a:pt x="829424" y="889685"/>
                </a:lnTo>
                <a:lnTo>
                  <a:pt x="740740" y="843114"/>
                </a:lnTo>
                <a:lnTo>
                  <a:pt x="740943" y="843114"/>
                </a:lnTo>
                <a:lnTo>
                  <a:pt x="737400" y="842276"/>
                </a:lnTo>
                <a:lnTo>
                  <a:pt x="729691" y="842276"/>
                </a:lnTo>
                <a:lnTo>
                  <a:pt x="726122" y="843114"/>
                </a:lnTo>
                <a:lnTo>
                  <a:pt x="722845" y="844689"/>
                </a:lnTo>
                <a:lnTo>
                  <a:pt x="618159" y="899706"/>
                </a:lnTo>
                <a:lnTo>
                  <a:pt x="619125" y="894143"/>
                </a:lnTo>
                <a:lnTo>
                  <a:pt x="638200" y="783209"/>
                </a:lnTo>
                <a:lnTo>
                  <a:pt x="639495" y="775944"/>
                </a:lnTo>
                <a:lnTo>
                  <a:pt x="637082" y="768527"/>
                </a:lnTo>
                <a:lnTo>
                  <a:pt x="592315" y="724966"/>
                </a:lnTo>
                <a:lnTo>
                  <a:pt x="592315" y="787438"/>
                </a:lnTo>
                <a:lnTo>
                  <a:pt x="574497" y="893025"/>
                </a:lnTo>
                <a:lnTo>
                  <a:pt x="44996" y="894143"/>
                </a:lnTo>
                <a:lnTo>
                  <a:pt x="51219" y="843114"/>
                </a:lnTo>
                <a:lnTo>
                  <a:pt x="51269" y="842619"/>
                </a:lnTo>
                <a:lnTo>
                  <a:pt x="64312" y="793546"/>
                </a:lnTo>
                <a:lnTo>
                  <a:pt x="83883" y="747534"/>
                </a:lnTo>
                <a:lnTo>
                  <a:pt x="109753" y="705192"/>
                </a:lnTo>
                <a:lnTo>
                  <a:pt x="141681" y="667156"/>
                </a:lnTo>
                <a:lnTo>
                  <a:pt x="181203" y="632536"/>
                </a:lnTo>
                <a:lnTo>
                  <a:pt x="225209" y="605066"/>
                </a:lnTo>
                <a:lnTo>
                  <a:pt x="272961" y="585063"/>
                </a:lnTo>
                <a:lnTo>
                  <a:pt x="323697" y="572833"/>
                </a:lnTo>
                <a:lnTo>
                  <a:pt x="376682" y="568693"/>
                </a:lnTo>
                <a:lnTo>
                  <a:pt x="377355" y="568693"/>
                </a:lnTo>
                <a:lnTo>
                  <a:pt x="429666" y="572693"/>
                </a:lnTo>
                <a:lnTo>
                  <a:pt x="480364" y="584847"/>
                </a:lnTo>
                <a:lnTo>
                  <a:pt x="528510" y="604850"/>
                </a:lnTo>
                <a:lnTo>
                  <a:pt x="573163" y="632396"/>
                </a:lnTo>
                <a:lnTo>
                  <a:pt x="487895" y="644715"/>
                </a:lnTo>
                <a:lnTo>
                  <a:pt x="480885" y="650608"/>
                </a:lnTo>
                <a:lnTo>
                  <a:pt x="475716" y="666559"/>
                </a:lnTo>
                <a:lnTo>
                  <a:pt x="475742" y="667156"/>
                </a:lnTo>
                <a:lnTo>
                  <a:pt x="477735" y="675436"/>
                </a:lnTo>
                <a:lnTo>
                  <a:pt x="477786" y="675652"/>
                </a:lnTo>
                <a:lnTo>
                  <a:pt x="483831" y="681634"/>
                </a:lnTo>
                <a:lnTo>
                  <a:pt x="592315" y="787438"/>
                </a:lnTo>
                <a:lnTo>
                  <a:pt x="592315" y="724966"/>
                </a:lnTo>
                <a:lnTo>
                  <a:pt x="547103" y="680961"/>
                </a:lnTo>
                <a:lnTo>
                  <a:pt x="671322" y="663028"/>
                </a:lnTo>
                <a:lnTo>
                  <a:pt x="677570" y="658456"/>
                </a:lnTo>
                <a:lnTo>
                  <a:pt x="680745" y="651776"/>
                </a:lnTo>
                <a:lnTo>
                  <a:pt x="694715" y="623493"/>
                </a:lnTo>
                <a:lnTo>
                  <a:pt x="733094" y="545757"/>
                </a:lnTo>
                <a:lnTo>
                  <a:pt x="785456" y="651776"/>
                </a:lnTo>
                <a:lnTo>
                  <a:pt x="788860" y="658456"/>
                </a:lnTo>
                <a:lnTo>
                  <a:pt x="795083" y="663028"/>
                </a:lnTo>
                <a:lnTo>
                  <a:pt x="795667" y="663028"/>
                </a:lnTo>
                <a:lnTo>
                  <a:pt x="919099" y="680961"/>
                </a:lnTo>
                <a:lnTo>
                  <a:pt x="919099" y="635863"/>
                </a:lnTo>
                <a:lnTo>
                  <a:pt x="820635" y="621487"/>
                </a:lnTo>
                <a:lnTo>
                  <a:pt x="783285" y="545757"/>
                </a:lnTo>
                <a:lnTo>
                  <a:pt x="749833" y="477964"/>
                </a:lnTo>
                <a:lnTo>
                  <a:pt x="742061" y="473125"/>
                </a:lnTo>
                <a:lnTo>
                  <a:pt x="725030" y="473125"/>
                </a:lnTo>
                <a:lnTo>
                  <a:pt x="717257" y="477964"/>
                </a:lnTo>
                <a:lnTo>
                  <a:pt x="646442" y="621487"/>
                </a:lnTo>
                <a:lnTo>
                  <a:pt x="632421" y="623493"/>
                </a:lnTo>
                <a:lnTo>
                  <a:pt x="596074" y="593661"/>
                </a:lnTo>
                <a:lnTo>
                  <a:pt x="556564" y="568833"/>
                </a:lnTo>
                <a:lnTo>
                  <a:pt x="556260" y="568693"/>
                </a:lnTo>
                <a:lnTo>
                  <a:pt x="514426" y="549224"/>
                </a:lnTo>
                <a:lnTo>
                  <a:pt x="470166" y="535025"/>
                </a:lnTo>
                <a:lnTo>
                  <a:pt x="424307" y="526453"/>
                </a:lnTo>
                <a:lnTo>
                  <a:pt x="377355" y="523697"/>
                </a:lnTo>
                <a:lnTo>
                  <a:pt x="376682" y="523697"/>
                </a:lnTo>
                <a:lnTo>
                  <a:pt x="326364" y="527062"/>
                </a:lnTo>
                <a:lnTo>
                  <a:pt x="277749" y="536803"/>
                </a:lnTo>
                <a:lnTo>
                  <a:pt x="231317" y="552729"/>
                </a:lnTo>
                <a:lnTo>
                  <a:pt x="187528" y="574662"/>
                </a:lnTo>
                <a:lnTo>
                  <a:pt x="146875" y="602399"/>
                </a:lnTo>
                <a:lnTo>
                  <a:pt x="109816" y="635749"/>
                </a:lnTo>
                <a:lnTo>
                  <a:pt x="77000" y="674395"/>
                </a:lnTo>
                <a:lnTo>
                  <a:pt x="49720" y="716965"/>
                </a:lnTo>
                <a:lnTo>
                  <a:pt x="28181" y="762965"/>
                </a:lnTo>
                <a:lnTo>
                  <a:pt x="12585" y="811860"/>
                </a:lnTo>
                <a:lnTo>
                  <a:pt x="3124" y="863180"/>
                </a:lnTo>
                <a:lnTo>
                  <a:pt x="0" y="916419"/>
                </a:lnTo>
                <a:lnTo>
                  <a:pt x="38" y="922324"/>
                </a:lnTo>
                <a:lnTo>
                  <a:pt x="2362" y="927989"/>
                </a:lnTo>
                <a:lnTo>
                  <a:pt x="6464" y="932230"/>
                </a:lnTo>
                <a:lnTo>
                  <a:pt x="10655" y="936421"/>
                </a:lnTo>
                <a:lnTo>
                  <a:pt x="16243" y="938720"/>
                </a:lnTo>
                <a:lnTo>
                  <a:pt x="566889" y="937717"/>
                </a:lnTo>
                <a:lnTo>
                  <a:pt x="565886" y="945070"/>
                </a:lnTo>
                <a:lnTo>
                  <a:pt x="565797" y="945667"/>
                </a:lnTo>
                <a:lnTo>
                  <a:pt x="569150" y="953528"/>
                </a:lnTo>
                <a:lnTo>
                  <a:pt x="569226" y="953719"/>
                </a:lnTo>
                <a:lnTo>
                  <a:pt x="575830" y="958519"/>
                </a:lnTo>
                <a:lnTo>
                  <a:pt x="582688" y="963409"/>
                </a:lnTo>
                <a:lnTo>
                  <a:pt x="591693" y="964082"/>
                </a:lnTo>
                <a:lnTo>
                  <a:pt x="599224" y="960297"/>
                </a:lnTo>
                <a:lnTo>
                  <a:pt x="642378" y="937577"/>
                </a:lnTo>
                <a:lnTo>
                  <a:pt x="714286" y="899706"/>
                </a:lnTo>
                <a:lnTo>
                  <a:pt x="733310" y="889685"/>
                </a:lnTo>
                <a:lnTo>
                  <a:pt x="867422" y="960297"/>
                </a:lnTo>
                <a:lnTo>
                  <a:pt x="873340" y="962317"/>
                </a:lnTo>
                <a:lnTo>
                  <a:pt x="879475" y="962685"/>
                </a:lnTo>
                <a:lnTo>
                  <a:pt x="885494" y="961415"/>
                </a:lnTo>
                <a:lnTo>
                  <a:pt x="891032" y="958519"/>
                </a:lnTo>
                <a:lnTo>
                  <a:pt x="897915" y="953528"/>
                </a:lnTo>
                <a:lnTo>
                  <a:pt x="901369" y="945070"/>
                </a:lnTo>
                <a:lnTo>
                  <a:pt x="893610" y="899706"/>
                </a:lnTo>
                <a:lnTo>
                  <a:pt x="874356" y="787438"/>
                </a:lnTo>
                <a:lnTo>
                  <a:pt x="874318" y="787222"/>
                </a:lnTo>
                <a:lnTo>
                  <a:pt x="988872" y="675436"/>
                </a:lnTo>
                <a:lnTo>
                  <a:pt x="990892" y="667156"/>
                </a:lnTo>
                <a:lnTo>
                  <a:pt x="990981" y="666775"/>
                </a:lnTo>
                <a:lnTo>
                  <a:pt x="991031" y="666559"/>
                </a:lnTo>
                <a:close/>
              </a:path>
            </a:pathLst>
          </a:custGeom>
          <a:solidFill>
            <a:srgbClr val="000000"/>
          </a:solidFill>
        </p:spPr>
        <p:txBody>
          <a:bodyPr wrap="square" lIns="0" tIns="0" rIns="0" bIns="0" rtlCol="0"/>
          <a:lstStyle/>
          <a:p>
            <a:endParaRPr>
              <a:latin typeface="Grammarsaurus" pitchFamily="2" charset="0"/>
            </a:endParaRPr>
          </a:p>
        </p:txBody>
      </p:sp>
      <p:sp>
        <p:nvSpPr>
          <p:cNvPr id="40" name="object 40"/>
          <p:cNvSpPr txBox="1"/>
          <p:nvPr/>
        </p:nvSpPr>
        <p:spPr>
          <a:xfrm>
            <a:off x="5850258" y="3989857"/>
            <a:ext cx="820503"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-ful</a:t>
            </a:r>
            <a:endParaRPr sz="2600">
              <a:latin typeface="Grammarsaurus" pitchFamily="2" charset="0"/>
              <a:cs typeface="Arial"/>
            </a:endParaRPr>
          </a:p>
        </p:txBody>
      </p:sp>
      <p:sp>
        <p:nvSpPr>
          <p:cNvPr id="41" name="object 41"/>
          <p:cNvSpPr/>
          <p:nvPr/>
        </p:nvSpPr>
        <p:spPr>
          <a:xfrm>
            <a:off x="5708805" y="3193590"/>
            <a:ext cx="768350" cy="720090"/>
          </a:xfrm>
          <a:custGeom>
            <a:avLst/>
            <a:gdLst/>
            <a:ahLst/>
            <a:cxnLst/>
            <a:rect l="l" t="t" r="r" b="b"/>
            <a:pathLst>
              <a:path w="768350" h="720089">
                <a:moveTo>
                  <a:pt x="135013" y="135000"/>
                </a:moveTo>
                <a:lnTo>
                  <a:pt x="90004" y="135000"/>
                </a:lnTo>
                <a:lnTo>
                  <a:pt x="90004" y="182270"/>
                </a:lnTo>
                <a:lnTo>
                  <a:pt x="54301" y="196265"/>
                </a:lnTo>
                <a:lnTo>
                  <a:pt x="25766" y="220940"/>
                </a:lnTo>
                <a:lnTo>
                  <a:pt x="6849" y="253841"/>
                </a:lnTo>
                <a:lnTo>
                  <a:pt x="0" y="292519"/>
                </a:lnTo>
                <a:lnTo>
                  <a:pt x="6412" y="343065"/>
                </a:lnTo>
                <a:lnTo>
                  <a:pt x="6437" y="343260"/>
                </a:lnTo>
                <a:lnTo>
                  <a:pt x="24666" y="389304"/>
                </a:lnTo>
                <a:lnTo>
                  <a:pt x="53063" y="429030"/>
                </a:lnTo>
                <a:lnTo>
                  <a:pt x="90004" y="460819"/>
                </a:lnTo>
                <a:lnTo>
                  <a:pt x="90004" y="720051"/>
                </a:lnTo>
                <a:lnTo>
                  <a:pt x="678052" y="720051"/>
                </a:lnTo>
                <a:lnTo>
                  <a:pt x="678052" y="675043"/>
                </a:lnTo>
                <a:lnTo>
                  <a:pt x="135013" y="675043"/>
                </a:lnTo>
                <a:lnTo>
                  <a:pt x="135013" y="483450"/>
                </a:lnTo>
                <a:lnTo>
                  <a:pt x="271513" y="483450"/>
                </a:lnTo>
                <a:lnTo>
                  <a:pt x="271513" y="450024"/>
                </a:lnTo>
                <a:lnTo>
                  <a:pt x="202526" y="450024"/>
                </a:lnTo>
                <a:lnTo>
                  <a:pt x="184664" y="449018"/>
                </a:lnTo>
                <a:lnTo>
                  <a:pt x="167384" y="446074"/>
                </a:lnTo>
                <a:lnTo>
                  <a:pt x="150797" y="441301"/>
                </a:lnTo>
                <a:lnTo>
                  <a:pt x="135013" y="434809"/>
                </a:lnTo>
                <a:lnTo>
                  <a:pt x="135013" y="402628"/>
                </a:lnTo>
                <a:lnTo>
                  <a:pt x="90004" y="402628"/>
                </a:lnTo>
                <a:lnTo>
                  <a:pt x="71240" y="379453"/>
                </a:lnTo>
                <a:lnTo>
                  <a:pt x="57076" y="352969"/>
                </a:lnTo>
                <a:lnTo>
                  <a:pt x="48128" y="323787"/>
                </a:lnTo>
                <a:lnTo>
                  <a:pt x="45008" y="292519"/>
                </a:lnTo>
                <a:lnTo>
                  <a:pt x="48356" y="271505"/>
                </a:lnTo>
                <a:lnTo>
                  <a:pt x="57686" y="253182"/>
                </a:lnTo>
                <a:lnTo>
                  <a:pt x="71926" y="238614"/>
                </a:lnTo>
                <a:lnTo>
                  <a:pt x="90004" y="228866"/>
                </a:lnTo>
                <a:lnTo>
                  <a:pt x="135013" y="228866"/>
                </a:lnTo>
                <a:lnTo>
                  <a:pt x="135013" y="135000"/>
                </a:lnTo>
                <a:close/>
              </a:path>
              <a:path w="768350" h="720089">
                <a:moveTo>
                  <a:pt x="678052" y="483095"/>
                </a:moveTo>
                <a:lnTo>
                  <a:pt x="633044" y="483095"/>
                </a:lnTo>
                <a:lnTo>
                  <a:pt x="633044" y="675043"/>
                </a:lnTo>
                <a:lnTo>
                  <a:pt x="678052" y="675043"/>
                </a:lnTo>
                <a:lnTo>
                  <a:pt x="678052" y="483095"/>
                </a:lnTo>
                <a:close/>
              </a:path>
              <a:path w="768350" h="720089">
                <a:moveTo>
                  <a:pt x="541540" y="495033"/>
                </a:moveTo>
                <a:lnTo>
                  <a:pt x="226517" y="495033"/>
                </a:lnTo>
                <a:lnTo>
                  <a:pt x="226517" y="540042"/>
                </a:lnTo>
                <a:lnTo>
                  <a:pt x="541540" y="540042"/>
                </a:lnTo>
                <a:lnTo>
                  <a:pt x="541540" y="495033"/>
                </a:lnTo>
                <a:close/>
              </a:path>
              <a:path w="768350" h="720089">
                <a:moveTo>
                  <a:pt x="271513" y="483450"/>
                </a:moveTo>
                <a:lnTo>
                  <a:pt x="135013" y="483450"/>
                </a:lnTo>
                <a:lnTo>
                  <a:pt x="151143" y="488421"/>
                </a:lnTo>
                <a:lnTo>
                  <a:pt x="167813" y="492051"/>
                </a:lnTo>
                <a:lnTo>
                  <a:pt x="184961" y="494277"/>
                </a:lnTo>
                <a:lnTo>
                  <a:pt x="202526" y="495033"/>
                </a:lnTo>
                <a:lnTo>
                  <a:pt x="271513" y="495033"/>
                </a:lnTo>
                <a:lnTo>
                  <a:pt x="271513" y="483450"/>
                </a:lnTo>
                <a:close/>
              </a:path>
              <a:path w="768350" h="720089">
                <a:moveTo>
                  <a:pt x="678052" y="135000"/>
                </a:moveTo>
                <a:lnTo>
                  <a:pt x="633044" y="135000"/>
                </a:lnTo>
                <a:lnTo>
                  <a:pt x="633044" y="434416"/>
                </a:lnTo>
                <a:lnTo>
                  <a:pt x="616930" y="441071"/>
                </a:lnTo>
                <a:lnTo>
                  <a:pt x="599614" y="446074"/>
                </a:lnTo>
                <a:lnTo>
                  <a:pt x="599361" y="446074"/>
                </a:lnTo>
                <a:lnTo>
                  <a:pt x="582155" y="449018"/>
                </a:lnTo>
                <a:lnTo>
                  <a:pt x="581828" y="449018"/>
                </a:lnTo>
                <a:lnTo>
                  <a:pt x="564045" y="450024"/>
                </a:lnTo>
                <a:lnTo>
                  <a:pt x="496531" y="450024"/>
                </a:lnTo>
                <a:lnTo>
                  <a:pt x="496531" y="495033"/>
                </a:lnTo>
                <a:lnTo>
                  <a:pt x="564045" y="495033"/>
                </a:lnTo>
                <a:lnTo>
                  <a:pt x="581426" y="494277"/>
                </a:lnTo>
                <a:lnTo>
                  <a:pt x="581813" y="494277"/>
                </a:lnTo>
                <a:lnTo>
                  <a:pt x="598796" y="492051"/>
                </a:lnTo>
                <a:lnTo>
                  <a:pt x="599094" y="492051"/>
                </a:lnTo>
                <a:lnTo>
                  <a:pt x="616569" y="488212"/>
                </a:lnTo>
                <a:lnTo>
                  <a:pt x="633044" y="483095"/>
                </a:lnTo>
                <a:lnTo>
                  <a:pt x="678052" y="483095"/>
                </a:lnTo>
                <a:lnTo>
                  <a:pt x="678052" y="460374"/>
                </a:lnTo>
                <a:lnTo>
                  <a:pt x="715010" y="428595"/>
                </a:lnTo>
                <a:lnTo>
                  <a:pt x="733921" y="402196"/>
                </a:lnTo>
                <a:lnTo>
                  <a:pt x="678052" y="402196"/>
                </a:lnTo>
                <a:lnTo>
                  <a:pt x="678052" y="228866"/>
                </a:lnTo>
                <a:lnTo>
                  <a:pt x="746848" y="228866"/>
                </a:lnTo>
                <a:lnTo>
                  <a:pt x="742291" y="220940"/>
                </a:lnTo>
                <a:lnTo>
                  <a:pt x="713756" y="196265"/>
                </a:lnTo>
                <a:lnTo>
                  <a:pt x="678052" y="182270"/>
                </a:lnTo>
                <a:lnTo>
                  <a:pt x="678052" y="135000"/>
                </a:lnTo>
                <a:close/>
              </a:path>
              <a:path w="768350" h="720089">
                <a:moveTo>
                  <a:pt x="541540" y="405015"/>
                </a:moveTo>
                <a:lnTo>
                  <a:pt x="226517" y="405015"/>
                </a:lnTo>
                <a:lnTo>
                  <a:pt x="226517" y="450024"/>
                </a:lnTo>
                <a:lnTo>
                  <a:pt x="541540" y="450024"/>
                </a:lnTo>
                <a:lnTo>
                  <a:pt x="541540" y="405015"/>
                </a:lnTo>
                <a:close/>
              </a:path>
              <a:path w="768350" h="720089">
                <a:moveTo>
                  <a:pt x="135013" y="228866"/>
                </a:moveTo>
                <a:lnTo>
                  <a:pt x="90004" y="228866"/>
                </a:lnTo>
                <a:lnTo>
                  <a:pt x="90004" y="402628"/>
                </a:lnTo>
                <a:lnTo>
                  <a:pt x="135013" y="402628"/>
                </a:lnTo>
                <a:lnTo>
                  <a:pt x="135013" y="228866"/>
                </a:lnTo>
                <a:close/>
              </a:path>
              <a:path w="768350" h="720089">
                <a:moveTo>
                  <a:pt x="746848" y="228866"/>
                </a:moveTo>
                <a:lnTo>
                  <a:pt x="678052" y="228866"/>
                </a:lnTo>
                <a:lnTo>
                  <a:pt x="696133" y="238614"/>
                </a:lnTo>
                <a:lnTo>
                  <a:pt x="710377" y="253182"/>
                </a:lnTo>
                <a:lnTo>
                  <a:pt x="719711" y="271505"/>
                </a:lnTo>
                <a:lnTo>
                  <a:pt x="723061" y="292519"/>
                </a:lnTo>
                <a:lnTo>
                  <a:pt x="719943" y="323634"/>
                </a:lnTo>
                <a:lnTo>
                  <a:pt x="710996" y="352686"/>
                </a:lnTo>
                <a:lnTo>
                  <a:pt x="696829" y="379074"/>
                </a:lnTo>
                <a:lnTo>
                  <a:pt x="678052" y="402196"/>
                </a:lnTo>
                <a:lnTo>
                  <a:pt x="733921" y="402196"/>
                </a:lnTo>
                <a:lnTo>
                  <a:pt x="743405" y="388958"/>
                </a:lnTo>
                <a:lnTo>
                  <a:pt x="761548" y="343260"/>
                </a:lnTo>
                <a:lnTo>
                  <a:pt x="761625" y="343065"/>
                </a:lnTo>
                <a:lnTo>
                  <a:pt x="768057" y="292519"/>
                </a:lnTo>
                <a:lnTo>
                  <a:pt x="761208" y="253841"/>
                </a:lnTo>
                <a:lnTo>
                  <a:pt x="746848" y="228866"/>
                </a:lnTo>
                <a:close/>
              </a:path>
              <a:path w="768350" h="720089">
                <a:moveTo>
                  <a:pt x="271525" y="45008"/>
                </a:moveTo>
                <a:lnTo>
                  <a:pt x="226517" y="45008"/>
                </a:lnTo>
                <a:lnTo>
                  <a:pt x="226517" y="90004"/>
                </a:lnTo>
                <a:lnTo>
                  <a:pt x="45008" y="90004"/>
                </a:lnTo>
                <a:lnTo>
                  <a:pt x="45008" y="135000"/>
                </a:lnTo>
                <a:lnTo>
                  <a:pt x="226517" y="135000"/>
                </a:lnTo>
                <a:lnTo>
                  <a:pt x="226517" y="247510"/>
                </a:lnTo>
                <a:lnTo>
                  <a:pt x="231831" y="273762"/>
                </a:lnTo>
                <a:lnTo>
                  <a:pt x="246314" y="295225"/>
                </a:lnTo>
                <a:lnTo>
                  <a:pt x="267777" y="309709"/>
                </a:lnTo>
                <a:lnTo>
                  <a:pt x="294030" y="315023"/>
                </a:lnTo>
                <a:lnTo>
                  <a:pt x="320275" y="309709"/>
                </a:lnTo>
                <a:lnTo>
                  <a:pt x="341734" y="295225"/>
                </a:lnTo>
                <a:lnTo>
                  <a:pt x="356216" y="273762"/>
                </a:lnTo>
                <a:lnTo>
                  <a:pt x="356975" y="270014"/>
                </a:lnTo>
                <a:lnTo>
                  <a:pt x="294030" y="270014"/>
                </a:lnTo>
                <a:lnTo>
                  <a:pt x="285274" y="268245"/>
                </a:lnTo>
                <a:lnTo>
                  <a:pt x="278120" y="263420"/>
                </a:lnTo>
                <a:lnTo>
                  <a:pt x="273295" y="256266"/>
                </a:lnTo>
                <a:lnTo>
                  <a:pt x="271525" y="247510"/>
                </a:lnTo>
                <a:lnTo>
                  <a:pt x="271525" y="45008"/>
                </a:lnTo>
                <a:close/>
              </a:path>
              <a:path w="768350" h="720089">
                <a:moveTo>
                  <a:pt x="384098" y="90004"/>
                </a:moveTo>
                <a:lnTo>
                  <a:pt x="357782" y="95306"/>
                </a:lnTo>
                <a:lnTo>
                  <a:pt x="336319" y="109789"/>
                </a:lnTo>
                <a:lnTo>
                  <a:pt x="321836" y="131252"/>
                </a:lnTo>
                <a:lnTo>
                  <a:pt x="316522" y="157505"/>
                </a:lnTo>
                <a:lnTo>
                  <a:pt x="316522" y="247510"/>
                </a:lnTo>
                <a:lnTo>
                  <a:pt x="314750" y="256266"/>
                </a:lnTo>
                <a:lnTo>
                  <a:pt x="309924" y="263420"/>
                </a:lnTo>
                <a:lnTo>
                  <a:pt x="302773" y="268245"/>
                </a:lnTo>
                <a:lnTo>
                  <a:pt x="294030" y="270014"/>
                </a:lnTo>
                <a:lnTo>
                  <a:pt x="356975" y="270014"/>
                </a:lnTo>
                <a:lnTo>
                  <a:pt x="361530" y="247510"/>
                </a:lnTo>
                <a:lnTo>
                  <a:pt x="361530" y="157505"/>
                </a:lnTo>
                <a:lnTo>
                  <a:pt x="363302" y="148754"/>
                </a:lnTo>
                <a:lnTo>
                  <a:pt x="368130" y="141600"/>
                </a:lnTo>
                <a:lnTo>
                  <a:pt x="375284" y="136772"/>
                </a:lnTo>
                <a:lnTo>
                  <a:pt x="384035" y="135000"/>
                </a:lnTo>
                <a:lnTo>
                  <a:pt x="446980" y="135000"/>
                </a:lnTo>
                <a:lnTo>
                  <a:pt x="446221" y="131252"/>
                </a:lnTo>
                <a:lnTo>
                  <a:pt x="431739" y="109789"/>
                </a:lnTo>
                <a:lnTo>
                  <a:pt x="410280" y="95306"/>
                </a:lnTo>
                <a:lnTo>
                  <a:pt x="384098" y="90004"/>
                </a:lnTo>
                <a:close/>
              </a:path>
              <a:path w="768350" h="720089">
                <a:moveTo>
                  <a:pt x="446980" y="135000"/>
                </a:moveTo>
                <a:lnTo>
                  <a:pt x="384035" y="135000"/>
                </a:lnTo>
                <a:lnTo>
                  <a:pt x="392784" y="136772"/>
                </a:lnTo>
                <a:lnTo>
                  <a:pt x="399934" y="141600"/>
                </a:lnTo>
                <a:lnTo>
                  <a:pt x="404757" y="148754"/>
                </a:lnTo>
                <a:lnTo>
                  <a:pt x="406526" y="157505"/>
                </a:lnTo>
                <a:lnTo>
                  <a:pt x="407441" y="168554"/>
                </a:lnTo>
                <a:lnTo>
                  <a:pt x="415370" y="190873"/>
                </a:lnTo>
                <a:lnTo>
                  <a:pt x="430172" y="208783"/>
                </a:lnTo>
                <a:lnTo>
                  <a:pt x="450259" y="220694"/>
                </a:lnTo>
                <a:lnTo>
                  <a:pt x="474040" y="225018"/>
                </a:lnTo>
                <a:lnTo>
                  <a:pt x="500290" y="219704"/>
                </a:lnTo>
                <a:lnTo>
                  <a:pt x="521749" y="205220"/>
                </a:lnTo>
                <a:lnTo>
                  <a:pt x="536228" y="183758"/>
                </a:lnTo>
                <a:lnTo>
                  <a:pt x="536986" y="180009"/>
                </a:lnTo>
                <a:lnTo>
                  <a:pt x="474040" y="180009"/>
                </a:lnTo>
                <a:lnTo>
                  <a:pt x="465289" y="178238"/>
                </a:lnTo>
                <a:lnTo>
                  <a:pt x="458135" y="173410"/>
                </a:lnTo>
                <a:lnTo>
                  <a:pt x="453307" y="166256"/>
                </a:lnTo>
                <a:lnTo>
                  <a:pt x="446980" y="135000"/>
                </a:lnTo>
                <a:close/>
              </a:path>
              <a:path w="768350" h="720089">
                <a:moveTo>
                  <a:pt x="541540" y="45008"/>
                </a:moveTo>
                <a:lnTo>
                  <a:pt x="496544" y="45008"/>
                </a:lnTo>
                <a:lnTo>
                  <a:pt x="496544" y="157505"/>
                </a:lnTo>
                <a:lnTo>
                  <a:pt x="494771" y="166256"/>
                </a:lnTo>
                <a:lnTo>
                  <a:pt x="489940" y="173410"/>
                </a:lnTo>
                <a:lnTo>
                  <a:pt x="482785" y="178238"/>
                </a:lnTo>
                <a:lnTo>
                  <a:pt x="474040" y="180009"/>
                </a:lnTo>
                <a:lnTo>
                  <a:pt x="536986" y="180009"/>
                </a:lnTo>
                <a:lnTo>
                  <a:pt x="541540" y="157505"/>
                </a:lnTo>
                <a:lnTo>
                  <a:pt x="541540" y="135000"/>
                </a:lnTo>
                <a:lnTo>
                  <a:pt x="723061" y="135000"/>
                </a:lnTo>
                <a:lnTo>
                  <a:pt x="723061" y="90004"/>
                </a:lnTo>
                <a:lnTo>
                  <a:pt x="541540" y="90004"/>
                </a:lnTo>
                <a:lnTo>
                  <a:pt x="541540" y="45008"/>
                </a:lnTo>
                <a:close/>
              </a:path>
              <a:path w="768350" h="720089">
                <a:moveTo>
                  <a:pt x="678052" y="0"/>
                </a:moveTo>
                <a:lnTo>
                  <a:pt x="90004" y="0"/>
                </a:lnTo>
                <a:lnTo>
                  <a:pt x="90004" y="90004"/>
                </a:lnTo>
                <a:lnTo>
                  <a:pt x="135013" y="90004"/>
                </a:lnTo>
                <a:lnTo>
                  <a:pt x="135013" y="45008"/>
                </a:lnTo>
                <a:lnTo>
                  <a:pt x="678052" y="45008"/>
                </a:lnTo>
                <a:lnTo>
                  <a:pt x="678052" y="0"/>
                </a:lnTo>
                <a:close/>
              </a:path>
              <a:path w="768350" h="720089">
                <a:moveTo>
                  <a:pt x="678052" y="45008"/>
                </a:moveTo>
                <a:lnTo>
                  <a:pt x="633044" y="45008"/>
                </a:lnTo>
                <a:lnTo>
                  <a:pt x="633044" y="90004"/>
                </a:lnTo>
                <a:lnTo>
                  <a:pt x="678052" y="90004"/>
                </a:lnTo>
                <a:lnTo>
                  <a:pt x="678052" y="45008"/>
                </a:lnTo>
                <a:close/>
              </a:path>
            </a:pathLst>
          </a:custGeom>
          <a:solidFill>
            <a:srgbClr val="000000"/>
          </a:solidFill>
        </p:spPr>
        <p:txBody>
          <a:bodyPr wrap="square" lIns="0" tIns="0" rIns="0" bIns="0" rtlCol="0"/>
          <a:lstStyle/>
          <a:p>
            <a:endParaRPr>
              <a:latin typeface="Grammarsaurus" pitchFamily="2" charset="0"/>
            </a:endParaRPr>
          </a:p>
        </p:txBody>
      </p:sp>
      <p:sp>
        <p:nvSpPr>
          <p:cNvPr id="42" name="object 42"/>
          <p:cNvSpPr txBox="1"/>
          <p:nvPr/>
        </p:nvSpPr>
        <p:spPr>
          <a:xfrm>
            <a:off x="7594890" y="3989852"/>
            <a:ext cx="1007173"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-ous</a:t>
            </a:r>
            <a:endParaRPr sz="2600">
              <a:latin typeface="Grammarsaurus" pitchFamily="2" charset="0"/>
              <a:cs typeface="Arial"/>
            </a:endParaRPr>
          </a:p>
        </p:txBody>
      </p:sp>
      <p:sp>
        <p:nvSpPr>
          <p:cNvPr id="43" name="object 43"/>
          <p:cNvSpPr/>
          <p:nvPr/>
        </p:nvSpPr>
        <p:spPr>
          <a:xfrm>
            <a:off x="7532260" y="3193590"/>
            <a:ext cx="768350" cy="720090"/>
          </a:xfrm>
          <a:custGeom>
            <a:avLst/>
            <a:gdLst/>
            <a:ahLst/>
            <a:cxnLst/>
            <a:rect l="l" t="t" r="r" b="b"/>
            <a:pathLst>
              <a:path w="768350" h="720089">
                <a:moveTo>
                  <a:pt x="135013" y="135000"/>
                </a:moveTo>
                <a:lnTo>
                  <a:pt x="90004" y="135000"/>
                </a:lnTo>
                <a:lnTo>
                  <a:pt x="90004" y="182270"/>
                </a:lnTo>
                <a:lnTo>
                  <a:pt x="54301" y="196265"/>
                </a:lnTo>
                <a:lnTo>
                  <a:pt x="25766" y="220940"/>
                </a:lnTo>
                <a:lnTo>
                  <a:pt x="6849" y="253841"/>
                </a:lnTo>
                <a:lnTo>
                  <a:pt x="0" y="292519"/>
                </a:lnTo>
                <a:lnTo>
                  <a:pt x="6412" y="343065"/>
                </a:lnTo>
                <a:lnTo>
                  <a:pt x="6437" y="343260"/>
                </a:lnTo>
                <a:lnTo>
                  <a:pt x="24666" y="389304"/>
                </a:lnTo>
                <a:lnTo>
                  <a:pt x="53063" y="429030"/>
                </a:lnTo>
                <a:lnTo>
                  <a:pt x="90004" y="460819"/>
                </a:lnTo>
                <a:lnTo>
                  <a:pt x="90004" y="720051"/>
                </a:lnTo>
                <a:lnTo>
                  <a:pt x="678052" y="720051"/>
                </a:lnTo>
                <a:lnTo>
                  <a:pt x="678052" y="675043"/>
                </a:lnTo>
                <a:lnTo>
                  <a:pt x="135013" y="675043"/>
                </a:lnTo>
                <a:lnTo>
                  <a:pt x="135013" y="483450"/>
                </a:lnTo>
                <a:lnTo>
                  <a:pt x="271513" y="483450"/>
                </a:lnTo>
                <a:lnTo>
                  <a:pt x="271513" y="450024"/>
                </a:lnTo>
                <a:lnTo>
                  <a:pt x="202526" y="450024"/>
                </a:lnTo>
                <a:lnTo>
                  <a:pt x="184664" y="449018"/>
                </a:lnTo>
                <a:lnTo>
                  <a:pt x="167384" y="446074"/>
                </a:lnTo>
                <a:lnTo>
                  <a:pt x="150797" y="441301"/>
                </a:lnTo>
                <a:lnTo>
                  <a:pt x="135013" y="434809"/>
                </a:lnTo>
                <a:lnTo>
                  <a:pt x="135013" y="402628"/>
                </a:lnTo>
                <a:lnTo>
                  <a:pt x="90004" y="402628"/>
                </a:lnTo>
                <a:lnTo>
                  <a:pt x="71240" y="379453"/>
                </a:lnTo>
                <a:lnTo>
                  <a:pt x="57076" y="352969"/>
                </a:lnTo>
                <a:lnTo>
                  <a:pt x="48128" y="323787"/>
                </a:lnTo>
                <a:lnTo>
                  <a:pt x="45008" y="292519"/>
                </a:lnTo>
                <a:lnTo>
                  <a:pt x="48356" y="271505"/>
                </a:lnTo>
                <a:lnTo>
                  <a:pt x="57686" y="253182"/>
                </a:lnTo>
                <a:lnTo>
                  <a:pt x="71926" y="238614"/>
                </a:lnTo>
                <a:lnTo>
                  <a:pt x="90004" y="228866"/>
                </a:lnTo>
                <a:lnTo>
                  <a:pt x="135013" y="228866"/>
                </a:lnTo>
                <a:lnTo>
                  <a:pt x="135013" y="135000"/>
                </a:lnTo>
                <a:close/>
              </a:path>
              <a:path w="768350" h="720089">
                <a:moveTo>
                  <a:pt x="678052" y="483095"/>
                </a:moveTo>
                <a:lnTo>
                  <a:pt x="633044" y="483095"/>
                </a:lnTo>
                <a:lnTo>
                  <a:pt x="633044" y="675043"/>
                </a:lnTo>
                <a:lnTo>
                  <a:pt x="678052" y="675043"/>
                </a:lnTo>
                <a:lnTo>
                  <a:pt x="678052" y="483095"/>
                </a:lnTo>
                <a:close/>
              </a:path>
              <a:path w="768350" h="720089">
                <a:moveTo>
                  <a:pt x="541540" y="495033"/>
                </a:moveTo>
                <a:lnTo>
                  <a:pt x="226517" y="495033"/>
                </a:lnTo>
                <a:lnTo>
                  <a:pt x="226517" y="540042"/>
                </a:lnTo>
                <a:lnTo>
                  <a:pt x="541540" y="540042"/>
                </a:lnTo>
                <a:lnTo>
                  <a:pt x="541540" y="495033"/>
                </a:lnTo>
                <a:close/>
              </a:path>
              <a:path w="768350" h="720089">
                <a:moveTo>
                  <a:pt x="271513" y="483450"/>
                </a:moveTo>
                <a:lnTo>
                  <a:pt x="135013" y="483450"/>
                </a:lnTo>
                <a:lnTo>
                  <a:pt x="151143" y="488421"/>
                </a:lnTo>
                <a:lnTo>
                  <a:pt x="167813" y="492051"/>
                </a:lnTo>
                <a:lnTo>
                  <a:pt x="184961" y="494277"/>
                </a:lnTo>
                <a:lnTo>
                  <a:pt x="202526" y="495033"/>
                </a:lnTo>
                <a:lnTo>
                  <a:pt x="271513" y="495033"/>
                </a:lnTo>
                <a:lnTo>
                  <a:pt x="271513" y="483450"/>
                </a:lnTo>
                <a:close/>
              </a:path>
              <a:path w="768350" h="720089">
                <a:moveTo>
                  <a:pt x="678052" y="135000"/>
                </a:moveTo>
                <a:lnTo>
                  <a:pt x="633044" y="135000"/>
                </a:lnTo>
                <a:lnTo>
                  <a:pt x="633044" y="434416"/>
                </a:lnTo>
                <a:lnTo>
                  <a:pt x="616930" y="441071"/>
                </a:lnTo>
                <a:lnTo>
                  <a:pt x="599614" y="446074"/>
                </a:lnTo>
                <a:lnTo>
                  <a:pt x="599361" y="446074"/>
                </a:lnTo>
                <a:lnTo>
                  <a:pt x="582155" y="449018"/>
                </a:lnTo>
                <a:lnTo>
                  <a:pt x="581828" y="449018"/>
                </a:lnTo>
                <a:lnTo>
                  <a:pt x="564045" y="450024"/>
                </a:lnTo>
                <a:lnTo>
                  <a:pt x="496531" y="450024"/>
                </a:lnTo>
                <a:lnTo>
                  <a:pt x="496531" y="495033"/>
                </a:lnTo>
                <a:lnTo>
                  <a:pt x="564045" y="495033"/>
                </a:lnTo>
                <a:lnTo>
                  <a:pt x="581426" y="494277"/>
                </a:lnTo>
                <a:lnTo>
                  <a:pt x="581813" y="494277"/>
                </a:lnTo>
                <a:lnTo>
                  <a:pt x="598796" y="492051"/>
                </a:lnTo>
                <a:lnTo>
                  <a:pt x="599094" y="492051"/>
                </a:lnTo>
                <a:lnTo>
                  <a:pt x="616569" y="488212"/>
                </a:lnTo>
                <a:lnTo>
                  <a:pt x="633044" y="483095"/>
                </a:lnTo>
                <a:lnTo>
                  <a:pt x="678052" y="483095"/>
                </a:lnTo>
                <a:lnTo>
                  <a:pt x="678052" y="460374"/>
                </a:lnTo>
                <a:lnTo>
                  <a:pt x="715010" y="428595"/>
                </a:lnTo>
                <a:lnTo>
                  <a:pt x="733921" y="402196"/>
                </a:lnTo>
                <a:lnTo>
                  <a:pt x="678052" y="402196"/>
                </a:lnTo>
                <a:lnTo>
                  <a:pt x="678052" y="228866"/>
                </a:lnTo>
                <a:lnTo>
                  <a:pt x="746848" y="228866"/>
                </a:lnTo>
                <a:lnTo>
                  <a:pt x="742291" y="220940"/>
                </a:lnTo>
                <a:lnTo>
                  <a:pt x="713756" y="196265"/>
                </a:lnTo>
                <a:lnTo>
                  <a:pt x="678052" y="182270"/>
                </a:lnTo>
                <a:lnTo>
                  <a:pt x="678052" y="135000"/>
                </a:lnTo>
                <a:close/>
              </a:path>
              <a:path w="768350" h="720089">
                <a:moveTo>
                  <a:pt x="541540" y="405015"/>
                </a:moveTo>
                <a:lnTo>
                  <a:pt x="226517" y="405015"/>
                </a:lnTo>
                <a:lnTo>
                  <a:pt x="226517" y="450024"/>
                </a:lnTo>
                <a:lnTo>
                  <a:pt x="541540" y="450024"/>
                </a:lnTo>
                <a:lnTo>
                  <a:pt x="541540" y="405015"/>
                </a:lnTo>
                <a:close/>
              </a:path>
              <a:path w="768350" h="720089">
                <a:moveTo>
                  <a:pt x="135013" y="228866"/>
                </a:moveTo>
                <a:lnTo>
                  <a:pt x="90004" y="228866"/>
                </a:lnTo>
                <a:lnTo>
                  <a:pt x="90004" y="402628"/>
                </a:lnTo>
                <a:lnTo>
                  <a:pt x="135013" y="402628"/>
                </a:lnTo>
                <a:lnTo>
                  <a:pt x="135013" y="228866"/>
                </a:lnTo>
                <a:close/>
              </a:path>
              <a:path w="768350" h="720089">
                <a:moveTo>
                  <a:pt x="746848" y="228866"/>
                </a:moveTo>
                <a:lnTo>
                  <a:pt x="678052" y="228866"/>
                </a:lnTo>
                <a:lnTo>
                  <a:pt x="696133" y="238614"/>
                </a:lnTo>
                <a:lnTo>
                  <a:pt x="710377" y="253182"/>
                </a:lnTo>
                <a:lnTo>
                  <a:pt x="719711" y="271505"/>
                </a:lnTo>
                <a:lnTo>
                  <a:pt x="723061" y="292519"/>
                </a:lnTo>
                <a:lnTo>
                  <a:pt x="719943" y="323634"/>
                </a:lnTo>
                <a:lnTo>
                  <a:pt x="710996" y="352686"/>
                </a:lnTo>
                <a:lnTo>
                  <a:pt x="696829" y="379074"/>
                </a:lnTo>
                <a:lnTo>
                  <a:pt x="678052" y="402196"/>
                </a:lnTo>
                <a:lnTo>
                  <a:pt x="733921" y="402196"/>
                </a:lnTo>
                <a:lnTo>
                  <a:pt x="743405" y="388958"/>
                </a:lnTo>
                <a:lnTo>
                  <a:pt x="761548" y="343260"/>
                </a:lnTo>
                <a:lnTo>
                  <a:pt x="761625" y="343065"/>
                </a:lnTo>
                <a:lnTo>
                  <a:pt x="768057" y="292519"/>
                </a:lnTo>
                <a:lnTo>
                  <a:pt x="761208" y="253841"/>
                </a:lnTo>
                <a:lnTo>
                  <a:pt x="746848" y="228866"/>
                </a:lnTo>
                <a:close/>
              </a:path>
              <a:path w="768350" h="720089">
                <a:moveTo>
                  <a:pt x="271525" y="45008"/>
                </a:moveTo>
                <a:lnTo>
                  <a:pt x="226517" y="45008"/>
                </a:lnTo>
                <a:lnTo>
                  <a:pt x="226517" y="90004"/>
                </a:lnTo>
                <a:lnTo>
                  <a:pt x="45008" y="90004"/>
                </a:lnTo>
                <a:lnTo>
                  <a:pt x="45008" y="135000"/>
                </a:lnTo>
                <a:lnTo>
                  <a:pt x="226517" y="135000"/>
                </a:lnTo>
                <a:lnTo>
                  <a:pt x="226517" y="247510"/>
                </a:lnTo>
                <a:lnTo>
                  <a:pt x="231831" y="273762"/>
                </a:lnTo>
                <a:lnTo>
                  <a:pt x="246314" y="295225"/>
                </a:lnTo>
                <a:lnTo>
                  <a:pt x="267777" y="309709"/>
                </a:lnTo>
                <a:lnTo>
                  <a:pt x="294030" y="315023"/>
                </a:lnTo>
                <a:lnTo>
                  <a:pt x="320275" y="309709"/>
                </a:lnTo>
                <a:lnTo>
                  <a:pt x="341734" y="295225"/>
                </a:lnTo>
                <a:lnTo>
                  <a:pt x="356216" y="273762"/>
                </a:lnTo>
                <a:lnTo>
                  <a:pt x="356975" y="270014"/>
                </a:lnTo>
                <a:lnTo>
                  <a:pt x="294030" y="270014"/>
                </a:lnTo>
                <a:lnTo>
                  <a:pt x="285274" y="268245"/>
                </a:lnTo>
                <a:lnTo>
                  <a:pt x="278120" y="263420"/>
                </a:lnTo>
                <a:lnTo>
                  <a:pt x="273295" y="256266"/>
                </a:lnTo>
                <a:lnTo>
                  <a:pt x="271525" y="247510"/>
                </a:lnTo>
                <a:lnTo>
                  <a:pt x="271525" y="45008"/>
                </a:lnTo>
                <a:close/>
              </a:path>
              <a:path w="768350" h="720089">
                <a:moveTo>
                  <a:pt x="384098" y="90004"/>
                </a:moveTo>
                <a:lnTo>
                  <a:pt x="357782" y="95306"/>
                </a:lnTo>
                <a:lnTo>
                  <a:pt x="336319" y="109789"/>
                </a:lnTo>
                <a:lnTo>
                  <a:pt x="321836" y="131252"/>
                </a:lnTo>
                <a:lnTo>
                  <a:pt x="316522" y="157505"/>
                </a:lnTo>
                <a:lnTo>
                  <a:pt x="316522" y="247510"/>
                </a:lnTo>
                <a:lnTo>
                  <a:pt x="314750" y="256266"/>
                </a:lnTo>
                <a:lnTo>
                  <a:pt x="309924" y="263420"/>
                </a:lnTo>
                <a:lnTo>
                  <a:pt x="302773" y="268245"/>
                </a:lnTo>
                <a:lnTo>
                  <a:pt x="294030" y="270014"/>
                </a:lnTo>
                <a:lnTo>
                  <a:pt x="356975" y="270014"/>
                </a:lnTo>
                <a:lnTo>
                  <a:pt x="361530" y="247510"/>
                </a:lnTo>
                <a:lnTo>
                  <a:pt x="361530" y="157505"/>
                </a:lnTo>
                <a:lnTo>
                  <a:pt x="363302" y="148754"/>
                </a:lnTo>
                <a:lnTo>
                  <a:pt x="368130" y="141600"/>
                </a:lnTo>
                <a:lnTo>
                  <a:pt x="375284" y="136772"/>
                </a:lnTo>
                <a:lnTo>
                  <a:pt x="384035" y="135000"/>
                </a:lnTo>
                <a:lnTo>
                  <a:pt x="446980" y="135000"/>
                </a:lnTo>
                <a:lnTo>
                  <a:pt x="446221" y="131252"/>
                </a:lnTo>
                <a:lnTo>
                  <a:pt x="431739" y="109789"/>
                </a:lnTo>
                <a:lnTo>
                  <a:pt x="410280" y="95306"/>
                </a:lnTo>
                <a:lnTo>
                  <a:pt x="384098" y="90004"/>
                </a:lnTo>
                <a:close/>
              </a:path>
              <a:path w="768350" h="720089">
                <a:moveTo>
                  <a:pt x="446980" y="135000"/>
                </a:moveTo>
                <a:lnTo>
                  <a:pt x="384035" y="135000"/>
                </a:lnTo>
                <a:lnTo>
                  <a:pt x="392784" y="136772"/>
                </a:lnTo>
                <a:lnTo>
                  <a:pt x="399934" y="141600"/>
                </a:lnTo>
                <a:lnTo>
                  <a:pt x="404757" y="148754"/>
                </a:lnTo>
                <a:lnTo>
                  <a:pt x="406526" y="157505"/>
                </a:lnTo>
                <a:lnTo>
                  <a:pt x="407441" y="168554"/>
                </a:lnTo>
                <a:lnTo>
                  <a:pt x="415370" y="190873"/>
                </a:lnTo>
                <a:lnTo>
                  <a:pt x="430172" y="208783"/>
                </a:lnTo>
                <a:lnTo>
                  <a:pt x="450259" y="220694"/>
                </a:lnTo>
                <a:lnTo>
                  <a:pt x="474040" y="225018"/>
                </a:lnTo>
                <a:lnTo>
                  <a:pt x="500290" y="219704"/>
                </a:lnTo>
                <a:lnTo>
                  <a:pt x="521749" y="205220"/>
                </a:lnTo>
                <a:lnTo>
                  <a:pt x="536228" y="183758"/>
                </a:lnTo>
                <a:lnTo>
                  <a:pt x="536986" y="180009"/>
                </a:lnTo>
                <a:lnTo>
                  <a:pt x="474040" y="180009"/>
                </a:lnTo>
                <a:lnTo>
                  <a:pt x="465289" y="178238"/>
                </a:lnTo>
                <a:lnTo>
                  <a:pt x="458135" y="173410"/>
                </a:lnTo>
                <a:lnTo>
                  <a:pt x="453307" y="166256"/>
                </a:lnTo>
                <a:lnTo>
                  <a:pt x="446980" y="135000"/>
                </a:lnTo>
                <a:close/>
              </a:path>
              <a:path w="768350" h="720089">
                <a:moveTo>
                  <a:pt x="541527" y="45008"/>
                </a:moveTo>
                <a:lnTo>
                  <a:pt x="496544" y="45008"/>
                </a:lnTo>
                <a:lnTo>
                  <a:pt x="496544" y="157505"/>
                </a:lnTo>
                <a:lnTo>
                  <a:pt x="494771" y="166256"/>
                </a:lnTo>
                <a:lnTo>
                  <a:pt x="489940" y="173410"/>
                </a:lnTo>
                <a:lnTo>
                  <a:pt x="482785" y="178238"/>
                </a:lnTo>
                <a:lnTo>
                  <a:pt x="474040" y="180009"/>
                </a:lnTo>
                <a:lnTo>
                  <a:pt x="536986" y="180009"/>
                </a:lnTo>
                <a:lnTo>
                  <a:pt x="541540" y="157505"/>
                </a:lnTo>
                <a:lnTo>
                  <a:pt x="541540" y="135000"/>
                </a:lnTo>
                <a:lnTo>
                  <a:pt x="723061" y="135000"/>
                </a:lnTo>
                <a:lnTo>
                  <a:pt x="723061" y="90004"/>
                </a:lnTo>
                <a:lnTo>
                  <a:pt x="541527" y="90004"/>
                </a:lnTo>
                <a:lnTo>
                  <a:pt x="541527" y="45008"/>
                </a:lnTo>
                <a:close/>
              </a:path>
              <a:path w="768350" h="720089">
                <a:moveTo>
                  <a:pt x="678052" y="0"/>
                </a:moveTo>
                <a:lnTo>
                  <a:pt x="90004" y="0"/>
                </a:lnTo>
                <a:lnTo>
                  <a:pt x="90004" y="90004"/>
                </a:lnTo>
                <a:lnTo>
                  <a:pt x="135013" y="90004"/>
                </a:lnTo>
                <a:lnTo>
                  <a:pt x="135013" y="45008"/>
                </a:lnTo>
                <a:lnTo>
                  <a:pt x="678052" y="45008"/>
                </a:lnTo>
                <a:lnTo>
                  <a:pt x="678052" y="0"/>
                </a:lnTo>
                <a:close/>
              </a:path>
              <a:path w="768350" h="720089">
                <a:moveTo>
                  <a:pt x="678052" y="45008"/>
                </a:moveTo>
                <a:lnTo>
                  <a:pt x="633044" y="45008"/>
                </a:lnTo>
                <a:lnTo>
                  <a:pt x="633044" y="90004"/>
                </a:lnTo>
                <a:lnTo>
                  <a:pt x="678052" y="90004"/>
                </a:lnTo>
                <a:lnTo>
                  <a:pt x="678052" y="45008"/>
                </a:lnTo>
                <a:close/>
              </a:path>
            </a:pathLst>
          </a:custGeom>
          <a:solidFill>
            <a:srgbClr val="000000"/>
          </a:solidFill>
        </p:spPr>
        <p:txBody>
          <a:bodyPr wrap="square" lIns="0" tIns="0" rIns="0" bIns="0" rtlCol="0"/>
          <a:lstStyle/>
          <a:p>
            <a:endParaRPr>
              <a:latin typeface="Grammarsaurus" pitchFamily="2" charset="0"/>
            </a:endParaRPr>
          </a:p>
        </p:txBody>
      </p:sp>
      <p:sp>
        <p:nvSpPr>
          <p:cNvPr id="44" name="object 44"/>
          <p:cNvSpPr txBox="1"/>
          <p:nvPr/>
        </p:nvSpPr>
        <p:spPr>
          <a:xfrm>
            <a:off x="2201254" y="5661991"/>
            <a:ext cx="914365"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-ing</a:t>
            </a:r>
            <a:endParaRPr sz="2600">
              <a:latin typeface="Grammarsaurus" pitchFamily="2" charset="0"/>
              <a:cs typeface="Arial"/>
            </a:endParaRPr>
          </a:p>
        </p:txBody>
      </p:sp>
      <p:sp>
        <p:nvSpPr>
          <p:cNvPr id="45" name="object 45"/>
          <p:cNvSpPr/>
          <p:nvPr/>
        </p:nvSpPr>
        <p:spPr>
          <a:xfrm>
            <a:off x="1843646" y="4884737"/>
            <a:ext cx="1341120" cy="793750"/>
          </a:xfrm>
          <a:custGeom>
            <a:avLst/>
            <a:gdLst/>
            <a:ahLst/>
            <a:cxnLst/>
            <a:rect l="l" t="t" r="r" b="b"/>
            <a:pathLst>
              <a:path w="1341120" h="793750">
                <a:moveTo>
                  <a:pt x="875563" y="777671"/>
                </a:moveTo>
                <a:lnTo>
                  <a:pt x="843102" y="758710"/>
                </a:lnTo>
                <a:lnTo>
                  <a:pt x="819835" y="725297"/>
                </a:lnTo>
                <a:lnTo>
                  <a:pt x="805827" y="677494"/>
                </a:lnTo>
                <a:lnTo>
                  <a:pt x="801141" y="615454"/>
                </a:lnTo>
                <a:lnTo>
                  <a:pt x="804113" y="556590"/>
                </a:lnTo>
                <a:lnTo>
                  <a:pt x="815162" y="507809"/>
                </a:lnTo>
                <a:lnTo>
                  <a:pt x="837565" y="470585"/>
                </a:lnTo>
                <a:lnTo>
                  <a:pt x="874572" y="446366"/>
                </a:lnTo>
                <a:lnTo>
                  <a:pt x="874572" y="428802"/>
                </a:lnTo>
                <a:lnTo>
                  <a:pt x="852957" y="435394"/>
                </a:lnTo>
                <a:lnTo>
                  <a:pt x="834085" y="445274"/>
                </a:lnTo>
                <a:lnTo>
                  <a:pt x="804214" y="475068"/>
                </a:lnTo>
                <a:lnTo>
                  <a:pt x="780808" y="532295"/>
                </a:lnTo>
                <a:lnTo>
                  <a:pt x="772960" y="611428"/>
                </a:lnTo>
                <a:lnTo>
                  <a:pt x="774839" y="653694"/>
                </a:lnTo>
                <a:lnTo>
                  <a:pt x="790092" y="720775"/>
                </a:lnTo>
                <a:lnTo>
                  <a:pt x="817194" y="762419"/>
                </a:lnTo>
                <a:lnTo>
                  <a:pt x="853109" y="786028"/>
                </a:lnTo>
                <a:lnTo>
                  <a:pt x="875563" y="793356"/>
                </a:lnTo>
                <a:lnTo>
                  <a:pt x="875563" y="777671"/>
                </a:lnTo>
                <a:close/>
              </a:path>
              <a:path w="1341120" h="793750">
                <a:moveTo>
                  <a:pt x="945095" y="685876"/>
                </a:moveTo>
                <a:lnTo>
                  <a:pt x="939533" y="680300"/>
                </a:lnTo>
                <a:lnTo>
                  <a:pt x="925842" y="680300"/>
                </a:lnTo>
                <a:lnTo>
                  <a:pt x="920267" y="685876"/>
                </a:lnTo>
                <a:lnTo>
                  <a:pt x="920267" y="738771"/>
                </a:lnTo>
                <a:lnTo>
                  <a:pt x="925842" y="744347"/>
                </a:lnTo>
                <a:lnTo>
                  <a:pt x="932688" y="744347"/>
                </a:lnTo>
                <a:lnTo>
                  <a:pt x="939533" y="744347"/>
                </a:lnTo>
                <a:lnTo>
                  <a:pt x="945095" y="738771"/>
                </a:lnTo>
                <a:lnTo>
                  <a:pt x="945095" y="685876"/>
                </a:lnTo>
                <a:close/>
              </a:path>
              <a:path w="1341120" h="793750">
                <a:moveTo>
                  <a:pt x="983056" y="698525"/>
                </a:moveTo>
                <a:lnTo>
                  <a:pt x="977480" y="692950"/>
                </a:lnTo>
                <a:lnTo>
                  <a:pt x="963790" y="692950"/>
                </a:lnTo>
                <a:lnTo>
                  <a:pt x="958215" y="698525"/>
                </a:lnTo>
                <a:lnTo>
                  <a:pt x="958215" y="726122"/>
                </a:lnTo>
                <a:lnTo>
                  <a:pt x="963790" y="731697"/>
                </a:lnTo>
                <a:lnTo>
                  <a:pt x="970635" y="731697"/>
                </a:lnTo>
                <a:lnTo>
                  <a:pt x="977480" y="731697"/>
                </a:lnTo>
                <a:lnTo>
                  <a:pt x="983056" y="726122"/>
                </a:lnTo>
                <a:lnTo>
                  <a:pt x="983056" y="698525"/>
                </a:lnTo>
                <a:close/>
              </a:path>
              <a:path w="1341120" h="793750">
                <a:moveTo>
                  <a:pt x="1000442" y="514502"/>
                </a:moveTo>
                <a:lnTo>
                  <a:pt x="994867" y="508939"/>
                </a:lnTo>
                <a:lnTo>
                  <a:pt x="981176" y="508939"/>
                </a:lnTo>
                <a:lnTo>
                  <a:pt x="975601" y="514502"/>
                </a:lnTo>
                <a:lnTo>
                  <a:pt x="975601" y="528193"/>
                </a:lnTo>
                <a:lnTo>
                  <a:pt x="981176" y="533768"/>
                </a:lnTo>
                <a:lnTo>
                  <a:pt x="988021" y="533768"/>
                </a:lnTo>
                <a:lnTo>
                  <a:pt x="994867" y="533768"/>
                </a:lnTo>
                <a:lnTo>
                  <a:pt x="1000442" y="528193"/>
                </a:lnTo>
                <a:lnTo>
                  <a:pt x="1000442" y="514502"/>
                </a:lnTo>
                <a:close/>
              </a:path>
              <a:path w="1341120" h="793750">
                <a:moveTo>
                  <a:pt x="1028852" y="153911"/>
                </a:moveTo>
                <a:lnTo>
                  <a:pt x="919683" y="36728"/>
                </a:lnTo>
                <a:lnTo>
                  <a:pt x="872756" y="189852"/>
                </a:lnTo>
                <a:lnTo>
                  <a:pt x="929932" y="176682"/>
                </a:lnTo>
                <a:lnTo>
                  <a:pt x="924140" y="206933"/>
                </a:lnTo>
                <a:lnTo>
                  <a:pt x="898258" y="259537"/>
                </a:lnTo>
                <a:lnTo>
                  <a:pt x="853782" y="298272"/>
                </a:lnTo>
                <a:lnTo>
                  <a:pt x="793864" y="314921"/>
                </a:lnTo>
                <a:lnTo>
                  <a:pt x="760755" y="313728"/>
                </a:lnTo>
                <a:lnTo>
                  <a:pt x="699643" y="292836"/>
                </a:lnTo>
                <a:lnTo>
                  <a:pt x="655789" y="251129"/>
                </a:lnTo>
                <a:lnTo>
                  <a:pt x="637476" y="214223"/>
                </a:lnTo>
                <a:lnTo>
                  <a:pt x="616648" y="151777"/>
                </a:lnTo>
                <a:lnTo>
                  <a:pt x="608914" y="130225"/>
                </a:lnTo>
                <a:lnTo>
                  <a:pt x="588454" y="88531"/>
                </a:lnTo>
                <a:lnTo>
                  <a:pt x="555802" y="49682"/>
                </a:lnTo>
                <a:lnTo>
                  <a:pt x="514311" y="20993"/>
                </a:lnTo>
                <a:lnTo>
                  <a:pt x="466839" y="3937"/>
                </a:lnTo>
                <a:lnTo>
                  <a:pt x="416255" y="0"/>
                </a:lnTo>
                <a:lnTo>
                  <a:pt x="366522" y="10007"/>
                </a:lnTo>
                <a:lnTo>
                  <a:pt x="321449" y="32651"/>
                </a:lnTo>
                <a:lnTo>
                  <a:pt x="283705" y="66116"/>
                </a:lnTo>
                <a:lnTo>
                  <a:pt x="255955" y="108610"/>
                </a:lnTo>
                <a:lnTo>
                  <a:pt x="240830" y="153784"/>
                </a:lnTo>
                <a:lnTo>
                  <a:pt x="235559" y="200240"/>
                </a:lnTo>
                <a:lnTo>
                  <a:pt x="237667" y="247484"/>
                </a:lnTo>
                <a:lnTo>
                  <a:pt x="244640" y="295033"/>
                </a:lnTo>
                <a:lnTo>
                  <a:pt x="259549" y="369938"/>
                </a:lnTo>
                <a:lnTo>
                  <a:pt x="266471" y="415899"/>
                </a:lnTo>
                <a:lnTo>
                  <a:pt x="268401" y="464235"/>
                </a:lnTo>
                <a:lnTo>
                  <a:pt x="262737" y="511492"/>
                </a:lnTo>
                <a:lnTo>
                  <a:pt x="246862" y="554228"/>
                </a:lnTo>
                <a:lnTo>
                  <a:pt x="218160" y="588962"/>
                </a:lnTo>
                <a:lnTo>
                  <a:pt x="169684" y="609663"/>
                </a:lnTo>
                <a:lnTo>
                  <a:pt x="141490" y="610133"/>
                </a:lnTo>
                <a:lnTo>
                  <a:pt x="112268" y="603808"/>
                </a:lnTo>
                <a:lnTo>
                  <a:pt x="85102" y="591312"/>
                </a:lnTo>
                <a:lnTo>
                  <a:pt x="62839" y="574001"/>
                </a:lnTo>
                <a:lnTo>
                  <a:pt x="46367" y="552716"/>
                </a:lnTo>
                <a:lnTo>
                  <a:pt x="36525" y="528332"/>
                </a:lnTo>
                <a:lnTo>
                  <a:pt x="0" y="537210"/>
                </a:lnTo>
                <a:lnTo>
                  <a:pt x="35153" y="599465"/>
                </a:lnTo>
                <a:lnTo>
                  <a:pt x="100368" y="639470"/>
                </a:lnTo>
                <a:lnTo>
                  <a:pt x="140550" y="647801"/>
                </a:lnTo>
                <a:lnTo>
                  <a:pt x="153771" y="648347"/>
                </a:lnTo>
                <a:lnTo>
                  <a:pt x="178028" y="646417"/>
                </a:lnTo>
                <a:lnTo>
                  <a:pt x="222618" y="631177"/>
                </a:lnTo>
                <a:lnTo>
                  <a:pt x="268097" y="590537"/>
                </a:lnTo>
                <a:lnTo>
                  <a:pt x="287439" y="556679"/>
                </a:lnTo>
                <a:lnTo>
                  <a:pt x="299999" y="516712"/>
                </a:lnTo>
                <a:lnTo>
                  <a:pt x="305727" y="470877"/>
                </a:lnTo>
                <a:lnTo>
                  <a:pt x="304558" y="419468"/>
                </a:lnTo>
                <a:lnTo>
                  <a:pt x="296443" y="362712"/>
                </a:lnTo>
                <a:lnTo>
                  <a:pt x="290804" y="334873"/>
                </a:lnTo>
                <a:lnTo>
                  <a:pt x="280238" y="280225"/>
                </a:lnTo>
                <a:lnTo>
                  <a:pt x="273735" y="226034"/>
                </a:lnTo>
                <a:lnTo>
                  <a:pt x="275564" y="173697"/>
                </a:lnTo>
                <a:lnTo>
                  <a:pt x="289966" y="124625"/>
                </a:lnTo>
                <a:lnTo>
                  <a:pt x="312178" y="90868"/>
                </a:lnTo>
                <a:lnTo>
                  <a:pt x="342671" y="63969"/>
                </a:lnTo>
                <a:lnTo>
                  <a:pt x="378942" y="45631"/>
                </a:lnTo>
                <a:lnTo>
                  <a:pt x="418528" y="37515"/>
                </a:lnTo>
                <a:lnTo>
                  <a:pt x="458800" y="40817"/>
                </a:lnTo>
                <a:lnTo>
                  <a:pt x="497014" y="54660"/>
                </a:lnTo>
                <a:lnTo>
                  <a:pt x="530504" y="77673"/>
                </a:lnTo>
                <a:lnTo>
                  <a:pt x="556615" y="108508"/>
                </a:lnTo>
                <a:lnTo>
                  <a:pt x="574230" y="144741"/>
                </a:lnTo>
                <a:lnTo>
                  <a:pt x="594893" y="206806"/>
                </a:lnTo>
                <a:lnTo>
                  <a:pt x="602881" y="228930"/>
                </a:lnTo>
                <a:lnTo>
                  <a:pt x="624230" y="271564"/>
                </a:lnTo>
                <a:lnTo>
                  <a:pt x="648665" y="301066"/>
                </a:lnTo>
                <a:lnTo>
                  <a:pt x="679513" y="324599"/>
                </a:lnTo>
                <a:lnTo>
                  <a:pt x="715594" y="341464"/>
                </a:lnTo>
                <a:lnTo>
                  <a:pt x="755764" y="350977"/>
                </a:lnTo>
                <a:lnTo>
                  <a:pt x="797026" y="352386"/>
                </a:lnTo>
                <a:lnTo>
                  <a:pt x="836282" y="345617"/>
                </a:lnTo>
                <a:lnTo>
                  <a:pt x="872223" y="331038"/>
                </a:lnTo>
                <a:lnTo>
                  <a:pt x="903579" y="309016"/>
                </a:lnTo>
                <a:lnTo>
                  <a:pt x="929894" y="280035"/>
                </a:lnTo>
                <a:lnTo>
                  <a:pt x="949629" y="246380"/>
                </a:lnTo>
                <a:lnTo>
                  <a:pt x="962520" y="208749"/>
                </a:lnTo>
                <a:lnTo>
                  <a:pt x="968286" y="167855"/>
                </a:lnTo>
                <a:lnTo>
                  <a:pt x="1028852" y="153911"/>
                </a:lnTo>
                <a:close/>
              </a:path>
              <a:path w="1341120" h="793750">
                <a:moveTo>
                  <a:pt x="1043139" y="514502"/>
                </a:moveTo>
                <a:lnTo>
                  <a:pt x="1037564" y="508939"/>
                </a:lnTo>
                <a:lnTo>
                  <a:pt x="1023874" y="508939"/>
                </a:lnTo>
                <a:lnTo>
                  <a:pt x="1018298" y="514502"/>
                </a:lnTo>
                <a:lnTo>
                  <a:pt x="1018298" y="528193"/>
                </a:lnTo>
                <a:lnTo>
                  <a:pt x="1023874" y="533768"/>
                </a:lnTo>
                <a:lnTo>
                  <a:pt x="1030719" y="533768"/>
                </a:lnTo>
                <a:lnTo>
                  <a:pt x="1037564" y="533768"/>
                </a:lnTo>
                <a:lnTo>
                  <a:pt x="1043139" y="528193"/>
                </a:lnTo>
                <a:lnTo>
                  <a:pt x="1043139" y="514502"/>
                </a:lnTo>
                <a:close/>
              </a:path>
              <a:path w="1341120" h="793750">
                <a:moveTo>
                  <a:pt x="1085824" y="514502"/>
                </a:moveTo>
                <a:lnTo>
                  <a:pt x="1080249" y="508939"/>
                </a:lnTo>
                <a:lnTo>
                  <a:pt x="1066558" y="508939"/>
                </a:lnTo>
                <a:lnTo>
                  <a:pt x="1060983" y="514502"/>
                </a:lnTo>
                <a:lnTo>
                  <a:pt x="1060983" y="528193"/>
                </a:lnTo>
                <a:lnTo>
                  <a:pt x="1066558" y="533768"/>
                </a:lnTo>
                <a:lnTo>
                  <a:pt x="1073404" y="533768"/>
                </a:lnTo>
                <a:lnTo>
                  <a:pt x="1080249" y="533768"/>
                </a:lnTo>
                <a:lnTo>
                  <a:pt x="1085824" y="528193"/>
                </a:lnTo>
                <a:lnTo>
                  <a:pt x="1085824" y="514502"/>
                </a:lnTo>
                <a:close/>
              </a:path>
              <a:path w="1341120" h="793750">
                <a:moveTo>
                  <a:pt x="1205649" y="607860"/>
                </a:moveTo>
                <a:lnTo>
                  <a:pt x="1201013" y="577811"/>
                </a:lnTo>
                <a:lnTo>
                  <a:pt x="1187907" y="551078"/>
                </a:lnTo>
                <a:lnTo>
                  <a:pt x="1180820" y="543534"/>
                </a:lnTo>
                <a:lnTo>
                  <a:pt x="1180820" y="607860"/>
                </a:lnTo>
                <a:lnTo>
                  <a:pt x="1179322" y="629526"/>
                </a:lnTo>
                <a:lnTo>
                  <a:pt x="1175385" y="646531"/>
                </a:lnTo>
                <a:lnTo>
                  <a:pt x="1169847" y="660400"/>
                </a:lnTo>
                <a:lnTo>
                  <a:pt x="1163574" y="672566"/>
                </a:lnTo>
                <a:lnTo>
                  <a:pt x="1158125" y="683056"/>
                </a:lnTo>
                <a:lnTo>
                  <a:pt x="1158011" y="683285"/>
                </a:lnTo>
                <a:lnTo>
                  <a:pt x="1153096" y="694905"/>
                </a:lnTo>
                <a:lnTo>
                  <a:pt x="1149591" y="708139"/>
                </a:lnTo>
                <a:lnTo>
                  <a:pt x="1148257" y="723747"/>
                </a:lnTo>
                <a:lnTo>
                  <a:pt x="1148257" y="756831"/>
                </a:lnTo>
                <a:lnTo>
                  <a:pt x="1083843" y="756831"/>
                </a:lnTo>
                <a:lnTo>
                  <a:pt x="1083843" y="732358"/>
                </a:lnTo>
                <a:lnTo>
                  <a:pt x="1078280" y="726795"/>
                </a:lnTo>
                <a:lnTo>
                  <a:pt x="1030770" y="726795"/>
                </a:lnTo>
                <a:lnTo>
                  <a:pt x="1030770" y="673354"/>
                </a:lnTo>
                <a:lnTo>
                  <a:pt x="1025194" y="667778"/>
                </a:lnTo>
                <a:lnTo>
                  <a:pt x="1014869" y="667778"/>
                </a:lnTo>
                <a:lnTo>
                  <a:pt x="1030312" y="636727"/>
                </a:lnTo>
                <a:lnTo>
                  <a:pt x="1030757" y="634809"/>
                </a:lnTo>
                <a:lnTo>
                  <a:pt x="1030757" y="602094"/>
                </a:lnTo>
                <a:lnTo>
                  <a:pt x="1031430" y="596341"/>
                </a:lnTo>
                <a:lnTo>
                  <a:pt x="1032738" y="590677"/>
                </a:lnTo>
                <a:lnTo>
                  <a:pt x="1036243" y="590677"/>
                </a:lnTo>
                <a:lnTo>
                  <a:pt x="1056297" y="610730"/>
                </a:lnTo>
                <a:lnTo>
                  <a:pt x="1059408" y="612025"/>
                </a:lnTo>
                <a:lnTo>
                  <a:pt x="1066050" y="612025"/>
                </a:lnTo>
                <a:lnTo>
                  <a:pt x="1069162" y="610730"/>
                </a:lnTo>
                <a:lnTo>
                  <a:pt x="1089215" y="590677"/>
                </a:lnTo>
                <a:lnTo>
                  <a:pt x="1135583" y="590677"/>
                </a:lnTo>
                <a:lnTo>
                  <a:pt x="1141158" y="585114"/>
                </a:lnTo>
                <a:lnTo>
                  <a:pt x="1141158" y="582053"/>
                </a:lnTo>
                <a:lnTo>
                  <a:pt x="1141158" y="541667"/>
                </a:lnTo>
                <a:lnTo>
                  <a:pt x="1157579" y="553593"/>
                </a:lnTo>
                <a:lnTo>
                  <a:pt x="1170076" y="569239"/>
                </a:lnTo>
                <a:lnTo>
                  <a:pt x="1178039" y="587654"/>
                </a:lnTo>
                <a:lnTo>
                  <a:pt x="1180820" y="607860"/>
                </a:lnTo>
                <a:lnTo>
                  <a:pt x="1180820" y="543534"/>
                </a:lnTo>
                <a:lnTo>
                  <a:pt x="1179068" y="541667"/>
                </a:lnTo>
                <a:lnTo>
                  <a:pt x="1167549" y="529386"/>
                </a:lnTo>
                <a:lnTo>
                  <a:pt x="1141158" y="514451"/>
                </a:lnTo>
                <a:lnTo>
                  <a:pt x="1141158" y="476834"/>
                </a:lnTo>
                <a:lnTo>
                  <a:pt x="1141158" y="457568"/>
                </a:lnTo>
                <a:lnTo>
                  <a:pt x="1135583" y="452005"/>
                </a:lnTo>
                <a:lnTo>
                  <a:pt x="1116330" y="452005"/>
                </a:lnTo>
                <a:lnTo>
                  <a:pt x="1116330" y="476834"/>
                </a:lnTo>
                <a:lnTo>
                  <a:pt x="1116330" y="565848"/>
                </a:lnTo>
                <a:lnTo>
                  <a:pt x="1080757" y="565848"/>
                </a:lnTo>
                <a:lnTo>
                  <a:pt x="1077645" y="567143"/>
                </a:lnTo>
                <a:lnTo>
                  <a:pt x="1062723" y="582053"/>
                </a:lnTo>
                <a:lnTo>
                  <a:pt x="1047826" y="567143"/>
                </a:lnTo>
                <a:lnTo>
                  <a:pt x="1044702" y="565848"/>
                </a:lnTo>
                <a:lnTo>
                  <a:pt x="945095" y="565848"/>
                </a:lnTo>
                <a:lnTo>
                  <a:pt x="945095" y="476834"/>
                </a:lnTo>
                <a:lnTo>
                  <a:pt x="1116330" y="476834"/>
                </a:lnTo>
                <a:lnTo>
                  <a:pt x="1116330" y="452005"/>
                </a:lnTo>
                <a:lnTo>
                  <a:pt x="925842" y="452005"/>
                </a:lnTo>
                <a:lnTo>
                  <a:pt x="920267" y="457568"/>
                </a:lnTo>
                <a:lnTo>
                  <a:pt x="920267" y="585114"/>
                </a:lnTo>
                <a:lnTo>
                  <a:pt x="925842" y="590677"/>
                </a:lnTo>
                <a:lnTo>
                  <a:pt x="1007402" y="590677"/>
                </a:lnTo>
                <a:lnTo>
                  <a:pt x="1006424" y="596341"/>
                </a:lnTo>
                <a:lnTo>
                  <a:pt x="1005928" y="602094"/>
                </a:lnTo>
                <a:lnTo>
                  <a:pt x="1005928" y="629983"/>
                </a:lnTo>
                <a:lnTo>
                  <a:pt x="981786" y="678548"/>
                </a:lnTo>
                <a:lnTo>
                  <a:pt x="981989" y="683056"/>
                </a:lnTo>
                <a:lnTo>
                  <a:pt x="986548" y="690422"/>
                </a:lnTo>
                <a:lnTo>
                  <a:pt x="990498" y="692619"/>
                </a:lnTo>
                <a:lnTo>
                  <a:pt x="1005928" y="692619"/>
                </a:lnTo>
                <a:lnTo>
                  <a:pt x="1005928" y="746061"/>
                </a:lnTo>
                <a:lnTo>
                  <a:pt x="1011504" y="751624"/>
                </a:lnTo>
                <a:lnTo>
                  <a:pt x="1059014" y="751624"/>
                </a:lnTo>
                <a:lnTo>
                  <a:pt x="1059014" y="776084"/>
                </a:lnTo>
                <a:lnTo>
                  <a:pt x="1064590" y="781659"/>
                </a:lnTo>
                <a:lnTo>
                  <a:pt x="1167523" y="781659"/>
                </a:lnTo>
                <a:lnTo>
                  <a:pt x="1173099" y="776084"/>
                </a:lnTo>
                <a:lnTo>
                  <a:pt x="1173099" y="756831"/>
                </a:lnTo>
                <a:lnTo>
                  <a:pt x="1173099" y="723747"/>
                </a:lnTo>
                <a:lnTo>
                  <a:pt x="1174064" y="712470"/>
                </a:lnTo>
                <a:lnTo>
                  <a:pt x="1176693" y="702691"/>
                </a:lnTo>
                <a:lnTo>
                  <a:pt x="1180617" y="693585"/>
                </a:lnTo>
                <a:lnTo>
                  <a:pt x="1185989" y="683285"/>
                </a:lnTo>
                <a:lnTo>
                  <a:pt x="1192606" y="670420"/>
                </a:lnTo>
                <a:lnTo>
                  <a:pt x="1199108" y="654075"/>
                </a:lnTo>
                <a:lnTo>
                  <a:pt x="1203833" y="633742"/>
                </a:lnTo>
                <a:lnTo>
                  <a:pt x="1205649" y="607860"/>
                </a:lnTo>
                <a:close/>
              </a:path>
              <a:path w="1341120" h="793750">
                <a:moveTo>
                  <a:pt x="1340802" y="611428"/>
                </a:moveTo>
                <a:lnTo>
                  <a:pt x="1338834" y="569188"/>
                </a:lnTo>
                <a:lnTo>
                  <a:pt x="1323174" y="500875"/>
                </a:lnTo>
                <a:lnTo>
                  <a:pt x="1295895" y="458482"/>
                </a:lnTo>
                <a:lnTo>
                  <a:pt x="1260805" y="435394"/>
                </a:lnTo>
                <a:lnTo>
                  <a:pt x="1239189" y="428802"/>
                </a:lnTo>
                <a:lnTo>
                  <a:pt x="1239189" y="446366"/>
                </a:lnTo>
                <a:lnTo>
                  <a:pt x="1276197" y="470585"/>
                </a:lnTo>
                <a:lnTo>
                  <a:pt x="1298600" y="507809"/>
                </a:lnTo>
                <a:lnTo>
                  <a:pt x="1309662" y="556590"/>
                </a:lnTo>
                <a:lnTo>
                  <a:pt x="1312621" y="615454"/>
                </a:lnTo>
                <a:lnTo>
                  <a:pt x="1307934" y="677494"/>
                </a:lnTo>
                <a:lnTo>
                  <a:pt x="1293926" y="725284"/>
                </a:lnTo>
                <a:lnTo>
                  <a:pt x="1270660" y="758710"/>
                </a:lnTo>
                <a:lnTo>
                  <a:pt x="1238199" y="777671"/>
                </a:lnTo>
                <a:lnTo>
                  <a:pt x="1238199" y="793356"/>
                </a:lnTo>
                <a:lnTo>
                  <a:pt x="1280083" y="775728"/>
                </a:lnTo>
                <a:lnTo>
                  <a:pt x="1310195" y="746048"/>
                </a:lnTo>
                <a:lnTo>
                  <a:pt x="1333220" y="690067"/>
                </a:lnTo>
                <a:lnTo>
                  <a:pt x="1338922" y="653694"/>
                </a:lnTo>
                <a:lnTo>
                  <a:pt x="1340802" y="611428"/>
                </a:lnTo>
                <a:close/>
              </a:path>
            </a:pathLst>
          </a:custGeom>
          <a:solidFill>
            <a:srgbClr val="000000"/>
          </a:solidFill>
        </p:spPr>
        <p:txBody>
          <a:bodyPr wrap="square" lIns="0" tIns="0" rIns="0" bIns="0" rtlCol="0"/>
          <a:lstStyle/>
          <a:p>
            <a:endParaRPr>
              <a:latin typeface="Grammarsaurus" pitchFamily="2" charset="0"/>
            </a:endParaRPr>
          </a:p>
        </p:txBody>
      </p:sp>
      <p:sp>
        <p:nvSpPr>
          <p:cNvPr id="46" name="object 46"/>
          <p:cNvSpPr txBox="1"/>
          <p:nvPr/>
        </p:nvSpPr>
        <p:spPr>
          <a:xfrm>
            <a:off x="4059807" y="5661997"/>
            <a:ext cx="764608"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de-</a:t>
            </a:r>
            <a:endParaRPr sz="2600">
              <a:latin typeface="Grammarsaurus" pitchFamily="2" charset="0"/>
              <a:cs typeface="Arial"/>
            </a:endParaRPr>
          </a:p>
        </p:txBody>
      </p:sp>
      <p:sp>
        <p:nvSpPr>
          <p:cNvPr id="47" name="object 47"/>
          <p:cNvSpPr/>
          <p:nvPr/>
        </p:nvSpPr>
        <p:spPr>
          <a:xfrm>
            <a:off x="3799657" y="5005738"/>
            <a:ext cx="972185" cy="441325"/>
          </a:xfrm>
          <a:custGeom>
            <a:avLst/>
            <a:gdLst/>
            <a:ahLst/>
            <a:cxnLst/>
            <a:rect l="l" t="t" r="r" b="b"/>
            <a:pathLst>
              <a:path w="972185" h="441325">
                <a:moveTo>
                  <a:pt x="517084" y="0"/>
                </a:moveTo>
                <a:lnTo>
                  <a:pt x="470340" y="3479"/>
                </a:lnTo>
                <a:lnTo>
                  <a:pt x="424717" y="11715"/>
                </a:lnTo>
                <a:lnTo>
                  <a:pt x="380527" y="24495"/>
                </a:lnTo>
                <a:lnTo>
                  <a:pt x="338083" y="41608"/>
                </a:lnTo>
                <a:lnTo>
                  <a:pt x="297697" y="62843"/>
                </a:lnTo>
                <a:lnTo>
                  <a:pt x="259682" y="87989"/>
                </a:lnTo>
                <a:lnTo>
                  <a:pt x="224350" y="116835"/>
                </a:lnTo>
                <a:lnTo>
                  <a:pt x="192012" y="149169"/>
                </a:lnTo>
                <a:lnTo>
                  <a:pt x="162982" y="184781"/>
                </a:lnTo>
                <a:lnTo>
                  <a:pt x="137572" y="223458"/>
                </a:lnTo>
                <a:lnTo>
                  <a:pt x="116094" y="264991"/>
                </a:lnTo>
                <a:lnTo>
                  <a:pt x="98860" y="309167"/>
                </a:lnTo>
                <a:lnTo>
                  <a:pt x="86183" y="355776"/>
                </a:lnTo>
                <a:lnTo>
                  <a:pt x="42952" y="291869"/>
                </a:lnTo>
                <a:lnTo>
                  <a:pt x="36239" y="285265"/>
                </a:lnTo>
                <a:lnTo>
                  <a:pt x="27800" y="281862"/>
                </a:lnTo>
                <a:lnTo>
                  <a:pt x="18701" y="281868"/>
                </a:lnTo>
                <a:lnTo>
                  <a:pt x="10009" y="285494"/>
                </a:lnTo>
                <a:lnTo>
                  <a:pt x="3404" y="292208"/>
                </a:lnTo>
                <a:lnTo>
                  <a:pt x="0" y="300647"/>
                </a:lnTo>
                <a:lnTo>
                  <a:pt x="2" y="309745"/>
                </a:lnTo>
                <a:lnTo>
                  <a:pt x="3621" y="318438"/>
                </a:lnTo>
                <a:lnTo>
                  <a:pt x="82513" y="435113"/>
                </a:lnTo>
                <a:lnTo>
                  <a:pt x="88025" y="438542"/>
                </a:lnTo>
                <a:lnTo>
                  <a:pt x="99963" y="440853"/>
                </a:lnTo>
                <a:lnTo>
                  <a:pt x="106364" y="439723"/>
                </a:lnTo>
                <a:lnTo>
                  <a:pt x="223026" y="360894"/>
                </a:lnTo>
                <a:lnTo>
                  <a:pt x="229628" y="354173"/>
                </a:lnTo>
                <a:lnTo>
                  <a:pt x="233029" y="345730"/>
                </a:lnTo>
                <a:lnTo>
                  <a:pt x="233022" y="336630"/>
                </a:lnTo>
                <a:lnTo>
                  <a:pt x="196445" y="321562"/>
                </a:lnTo>
                <a:lnTo>
                  <a:pt x="132843" y="364539"/>
                </a:lnTo>
                <a:lnTo>
                  <a:pt x="145260" y="320084"/>
                </a:lnTo>
                <a:lnTo>
                  <a:pt x="162306" y="278141"/>
                </a:lnTo>
                <a:lnTo>
                  <a:pt x="183641" y="238940"/>
                </a:lnTo>
                <a:lnTo>
                  <a:pt x="208923" y="202712"/>
                </a:lnTo>
                <a:lnTo>
                  <a:pt x="237811" y="169688"/>
                </a:lnTo>
                <a:lnTo>
                  <a:pt x="269961" y="140099"/>
                </a:lnTo>
                <a:lnTo>
                  <a:pt x="305034" y="114176"/>
                </a:lnTo>
                <a:lnTo>
                  <a:pt x="342688" y="92149"/>
                </a:lnTo>
                <a:lnTo>
                  <a:pt x="382580" y="74251"/>
                </a:lnTo>
                <a:lnTo>
                  <a:pt x="424370" y="60711"/>
                </a:lnTo>
                <a:lnTo>
                  <a:pt x="467716" y="51762"/>
                </a:lnTo>
                <a:lnTo>
                  <a:pt x="512275" y="47633"/>
                </a:lnTo>
                <a:lnTo>
                  <a:pt x="557707" y="48555"/>
                </a:lnTo>
                <a:lnTo>
                  <a:pt x="603670" y="54760"/>
                </a:lnTo>
                <a:lnTo>
                  <a:pt x="652218" y="67360"/>
                </a:lnTo>
                <a:lnTo>
                  <a:pt x="698178" y="85654"/>
                </a:lnTo>
                <a:lnTo>
                  <a:pt x="741155" y="109230"/>
                </a:lnTo>
                <a:lnTo>
                  <a:pt x="780751" y="137677"/>
                </a:lnTo>
                <a:lnTo>
                  <a:pt x="816570" y="170584"/>
                </a:lnTo>
                <a:lnTo>
                  <a:pt x="848215" y="207541"/>
                </a:lnTo>
                <a:lnTo>
                  <a:pt x="875291" y="248136"/>
                </a:lnTo>
                <a:lnTo>
                  <a:pt x="897400" y="291958"/>
                </a:lnTo>
                <a:lnTo>
                  <a:pt x="914146" y="338597"/>
                </a:lnTo>
                <a:lnTo>
                  <a:pt x="925133" y="387640"/>
                </a:lnTo>
                <a:lnTo>
                  <a:pt x="928420" y="396480"/>
                </a:lnTo>
                <a:lnTo>
                  <a:pt x="934640" y="403131"/>
                </a:lnTo>
                <a:lnTo>
                  <a:pt x="942901" y="406967"/>
                </a:lnTo>
                <a:lnTo>
                  <a:pt x="952311" y="407363"/>
                </a:lnTo>
                <a:lnTo>
                  <a:pt x="961161" y="404050"/>
                </a:lnTo>
                <a:lnTo>
                  <a:pt x="967819" y="397835"/>
                </a:lnTo>
                <a:lnTo>
                  <a:pt x="971651" y="389586"/>
                </a:lnTo>
                <a:lnTo>
                  <a:pt x="972021" y="380172"/>
                </a:lnTo>
                <a:lnTo>
                  <a:pt x="962242" y="334319"/>
                </a:lnTo>
                <a:lnTo>
                  <a:pt x="947943" y="290280"/>
                </a:lnTo>
                <a:lnTo>
                  <a:pt x="929379" y="248322"/>
                </a:lnTo>
                <a:lnTo>
                  <a:pt x="906806" y="208711"/>
                </a:lnTo>
                <a:lnTo>
                  <a:pt x="880482" y="171711"/>
                </a:lnTo>
                <a:lnTo>
                  <a:pt x="850661" y="137588"/>
                </a:lnTo>
                <a:lnTo>
                  <a:pt x="817602" y="106609"/>
                </a:lnTo>
                <a:lnTo>
                  <a:pt x="781560" y="79038"/>
                </a:lnTo>
                <a:lnTo>
                  <a:pt x="742791" y="55141"/>
                </a:lnTo>
                <a:lnTo>
                  <a:pt x="701551" y="35184"/>
                </a:lnTo>
                <a:lnTo>
                  <a:pt x="658098" y="19432"/>
                </a:lnTo>
                <a:lnTo>
                  <a:pt x="612687" y="8151"/>
                </a:lnTo>
                <a:lnTo>
                  <a:pt x="564637" y="1486"/>
                </a:lnTo>
                <a:lnTo>
                  <a:pt x="517084" y="0"/>
                </a:lnTo>
                <a:close/>
              </a:path>
            </a:pathLst>
          </a:custGeom>
          <a:solidFill>
            <a:srgbClr val="000000"/>
          </a:solidFill>
        </p:spPr>
        <p:txBody>
          <a:bodyPr wrap="square" lIns="0" tIns="0" rIns="0" bIns="0" rtlCol="0"/>
          <a:lstStyle/>
          <a:p>
            <a:endParaRPr>
              <a:latin typeface="Grammarsaurus" pitchFamily="2" charset="0"/>
            </a:endParaRPr>
          </a:p>
        </p:txBody>
      </p:sp>
      <p:sp>
        <p:nvSpPr>
          <p:cNvPr id="48" name="object 48"/>
          <p:cNvSpPr txBox="1"/>
          <p:nvPr/>
        </p:nvSpPr>
        <p:spPr>
          <a:xfrm>
            <a:off x="7479914" y="5661991"/>
            <a:ext cx="1411097"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trans-</a:t>
            </a:r>
            <a:endParaRPr sz="2600">
              <a:latin typeface="Grammarsaurus" pitchFamily="2" charset="0"/>
              <a:cs typeface="Arial"/>
            </a:endParaRPr>
          </a:p>
        </p:txBody>
      </p:sp>
      <p:sp>
        <p:nvSpPr>
          <p:cNvPr id="49" name="object 49"/>
          <p:cNvSpPr/>
          <p:nvPr/>
        </p:nvSpPr>
        <p:spPr>
          <a:xfrm>
            <a:off x="7427951" y="4791189"/>
            <a:ext cx="944244" cy="869315"/>
          </a:xfrm>
          <a:custGeom>
            <a:avLst/>
            <a:gdLst/>
            <a:ahLst/>
            <a:cxnLst/>
            <a:rect l="l" t="t" r="r" b="b"/>
            <a:pathLst>
              <a:path w="944245" h="869314">
                <a:moveTo>
                  <a:pt x="925766" y="461264"/>
                </a:moveTo>
                <a:lnTo>
                  <a:pt x="923683" y="451015"/>
                </a:lnTo>
                <a:lnTo>
                  <a:pt x="918019" y="442633"/>
                </a:lnTo>
                <a:lnTo>
                  <a:pt x="909637" y="436981"/>
                </a:lnTo>
                <a:lnTo>
                  <a:pt x="899388" y="434898"/>
                </a:lnTo>
                <a:lnTo>
                  <a:pt x="889114" y="436981"/>
                </a:lnTo>
                <a:lnTo>
                  <a:pt x="880732" y="442633"/>
                </a:lnTo>
                <a:lnTo>
                  <a:pt x="875068" y="451015"/>
                </a:lnTo>
                <a:lnTo>
                  <a:pt x="872998" y="461264"/>
                </a:lnTo>
                <a:lnTo>
                  <a:pt x="866292" y="510997"/>
                </a:lnTo>
                <a:lnTo>
                  <a:pt x="847394" y="555713"/>
                </a:lnTo>
                <a:lnTo>
                  <a:pt x="818083" y="593623"/>
                </a:lnTo>
                <a:lnTo>
                  <a:pt x="780173" y="622922"/>
                </a:lnTo>
                <a:lnTo>
                  <a:pt x="735469" y="641832"/>
                </a:lnTo>
                <a:lnTo>
                  <a:pt x="685749" y="648525"/>
                </a:lnTo>
                <a:lnTo>
                  <a:pt x="267055" y="648525"/>
                </a:lnTo>
                <a:lnTo>
                  <a:pt x="267055" y="584276"/>
                </a:lnTo>
                <a:lnTo>
                  <a:pt x="267055" y="480669"/>
                </a:lnTo>
                <a:lnTo>
                  <a:pt x="214299" y="519049"/>
                </a:lnTo>
                <a:lnTo>
                  <a:pt x="214299" y="584276"/>
                </a:lnTo>
                <a:lnTo>
                  <a:pt x="214299" y="765530"/>
                </a:lnTo>
                <a:lnTo>
                  <a:pt x="89687" y="674903"/>
                </a:lnTo>
                <a:lnTo>
                  <a:pt x="214299" y="584276"/>
                </a:lnTo>
                <a:lnTo>
                  <a:pt x="214299" y="519049"/>
                </a:lnTo>
                <a:lnTo>
                  <a:pt x="0" y="674903"/>
                </a:lnTo>
                <a:lnTo>
                  <a:pt x="267055" y="869137"/>
                </a:lnTo>
                <a:lnTo>
                  <a:pt x="267055" y="765530"/>
                </a:lnTo>
                <a:lnTo>
                  <a:pt x="267055" y="701281"/>
                </a:lnTo>
                <a:lnTo>
                  <a:pt x="685749" y="701281"/>
                </a:lnTo>
                <a:lnTo>
                  <a:pt x="734060" y="696404"/>
                </a:lnTo>
                <a:lnTo>
                  <a:pt x="779081" y="682396"/>
                </a:lnTo>
                <a:lnTo>
                  <a:pt x="819848" y="660234"/>
                </a:lnTo>
                <a:lnTo>
                  <a:pt x="834034" y="648525"/>
                </a:lnTo>
                <a:lnTo>
                  <a:pt x="855383" y="630910"/>
                </a:lnTo>
                <a:lnTo>
                  <a:pt x="884707" y="595376"/>
                </a:lnTo>
                <a:lnTo>
                  <a:pt x="906868" y="554609"/>
                </a:lnTo>
                <a:lnTo>
                  <a:pt x="920877" y="509574"/>
                </a:lnTo>
                <a:lnTo>
                  <a:pt x="925766" y="461264"/>
                </a:lnTo>
                <a:close/>
              </a:path>
              <a:path w="944245" h="869314">
                <a:moveTo>
                  <a:pt x="944219" y="194233"/>
                </a:moveTo>
                <a:lnTo>
                  <a:pt x="854532" y="129006"/>
                </a:lnTo>
                <a:lnTo>
                  <a:pt x="854532" y="194233"/>
                </a:lnTo>
                <a:lnTo>
                  <a:pt x="729919" y="284861"/>
                </a:lnTo>
                <a:lnTo>
                  <a:pt x="729919" y="220611"/>
                </a:lnTo>
                <a:lnTo>
                  <a:pt x="729919" y="103606"/>
                </a:lnTo>
                <a:lnTo>
                  <a:pt x="854532" y="194233"/>
                </a:lnTo>
                <a:lnTo>
                  <a:pt x="854532" y="129006"/>
                </a:lnTo>
                <a:lnTo>
                  <a:pt x="819619" y="103606"/>
                </a:lnTo>
                <a:lnTo>
                  <a:pt x="677164" y="0"/>
                </a:lnTo>
                <a:lnTo>
                  <a:pt x="677164" y="167855"/>
                </a:lnTo>
                <a:lnTo>
                  <a:pt x="258470" y="167855"/>
                </a:lnTo>
                <a:lnTo>
                  <a:pt x="210159" y="172732"/>
                </a:lnTo>
                <a:lnTo>
                  <a:pt x="165138" y="186740"/>
                </a:lnTo>
                <a:lnTo>
                  <a:pt x="124371" y="208902"/>
                </a:lnTo>
                <a:lnTo>
                  <a:pt x="88836" y="238226"/>
                </a:lnTo>
                <a:lnTo>
                  <a:pt x="59499" y="273761"/>
                </a:lnTo>
                <a:lnTo>
                  <a:pt x="37350" y="314528"/>
                </a:lnTo>
                <a:lnTo>
                  <a:pt x="23342" y="359562"/>
                </a:lnTo>
                <a:lnTo>
                  <a:pt x="18453" y="407873"/>
                </a:lnTo>
                <a:lnTo>
                  <a:pt x="20535" y="418122"/>
                </a:lnTo>
                <a:lnTo>
                  <a:pt x="26187" y="426504"/>
                </a:lnTo>
                <a:lnTo>
                  <a:pt x="34582" y="432155"/>
                </a:lnTo>
                <a:lnTo>
                  <a:pt x="44831" y="434238"/>
                </a:lnTo>
                <a:lnTo>
                  <a:pt x="55092" y="432155"/>
                </a:lnTo>
                <a:lnTo>
                  <a:pt x="63487" y="426504"/>
                </a:lnTo>
                <a:lnTo>
                  <a:pt x="69151" y="418122"/>
                </a:lnTo>
                <a:lnTo>
                  <a:pt x="71221" y="407873"/>
                </a:lnTo>
                <a:lnTo>
                  <a:pt x="77927" y="358140"/>
                </a:lnTo>
                <a:lnTo>
                  <a:pt x="96824" y="313423"/>
                </a:lnTo>
                <a:lnTo>
                  <a:pt x="126136" y="275513"/>
                </a:lnTo>
                <a:lnTo>
                  <a:pt x="164033" y="246214"/>
                </a:lnTo>
                <a:lnTo>
                  <a:pt x="208749" y="227304"/>
                </a:lnTo>
                <a:lnTo>
                  <a:pt x="258470" y="220611"/>
                </a:lnTo>
                <a:lnTo>
                  <a:pt x="677164" y="220611"/>
                </a:lnTo>
                <a:lnTo>
                  <a:pt x="677164" y="388467"/>
                </a:lnTo>
                <a:lnTo>
                  <a:pt x="819619" y="284861"/>
                </a:lnTo>
                <a:lnTo>
                  <a:pt x="944219" y="194233"/>
                </a:lnTo>
                <a:close/>
              </a:path>
            </a:pathLst>
          </a:custGeom>
          <a:solidFill>
            <a:srgbClr val="000000"/>
          </a:solidFill>
        </p:spPr>
        <p:txBody>
          <a:bodyPr wrap="square" lIns="0" tIns="0" rIns="0" bIns="0" rtlCol="0"/>
          <a:lstStyle/>
          <a:p>
            <a:endParaRPr>
              <a:latin typeface="Grammarsaurus" pitchFamily="2" charset="0"/>
            </a:endParaRPr>
          </a:p>
        </p:txBody>
      </p:sp>
      <p:sp>
        <p:nvSpPr>
          <p:cNvPr id="50" name="object 50"/>
          <p:cNvSpPr txBox="1"/>
          <p:nvPr/>
        </p:nvSpPr>
        <p:spPr>
          <a:xfrm>
            <a:off x="5854904" y="5661997"/>
            <a:ext cx="804684"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un-</a:t>
            </a:r>
            <a:endParaRPr sz="2600">
              <a:latin typeface="Grammarsaurus" pitchFamily="2" charset="0"/>
              <a:cs typeface="Arial"/>
            </a:endParaRPr>
          </a:p>
        </p:txBody>
      </p:sp>
      <p:grpSp>
        <p:nvGrpSpPr>
          <p:cNvPr id="51" name="object 51"/>
          <p:cNvGrpSpPr/>
          <p:nvPr/>
        </p:nvGrpSpPr>
        <p:grpSpPr>
          <a:xfrm>
            <a:off x="5796067" y="4750167"/>
            <a:ext cx="574675" cy="574675"/>
            <a:chOff x="5796067" y="4750167"/>
            <a:chExt cx="574675" cy="574675"/>
          </a:xfrm>
        </p:grpSpPr>
        <p:sp>
          <p:nvSpPr>
            <p:cNvPr id="52" name="object 52"/>
            <p:cNvSpPr/>
            <p:nvPr/>
          </p:nvSpPr>
          <p:spPr>
            <a:xfrm>
              <a:off x="5796067" y="4750167"/>
              <a:ext cx="574675" cy="574675"/>
            </a:xfrm>
            <a:custGeom>
              <a:avLst/>
              <a:gdLst/>
              <a:ahLst/>
              <a:cxnLst/>
              <a:rect l="l" t="t" r="r" b="b"/>
              <a:pathLst>
                <a:path w="574675" h="574675">
                  <a:moveTo>
                    <a:pt x="287248" y="0"/>
                  </a:moveTo>
                  <a:lnTo>
                    <a:pt x="243223" y="3361"/>
                  </a:lnTo>
                  <a:lnTo>
                    <a:pt x="200050" y="13445"/>
                  </a:lnTo>
                  <a:lnTo>
                    <a:pt x="158567" y="30250"/>
                  </a:lnTo>
                  <a:lnTo>
                    <a:pt x="119615" y="53777"/>
                  </a:lnTo>
                  <a:lnTo>
                    <a:pt x="84039" y="84024"/>
                  </a:lnTo>
                  <a:lnTo>
                    <a:pt x="53785" y="119608"/>
                  </a:lnTo>
                  <a:lnTo>
                    <a:pt x="30254" y="158565"/>
                  </a:lnTo>
                  <a:lnTo>
                    <a:pt x="13446" y="200052"/>
                  </a:lnTo>
                  <a:lnTo>
                    <a:pt x="3361" y="243227"/>
                  </a:lnTo>
                  <a:lnTo>
                    <a:pt x="0" y="287245"/>
                  </a:lnTo>
                  <a:lnTo>
                    <a:pt x="3361" y="331263"/>
                  </a:lnTo>
                  <a:lnTo>
                    <a:pt x="13446" y="374439"/>
                  </a:lnTo>
                  <a:lnTo>
                    <a:pt x="30254" y="415928"/>
                  </a:lnTo>
                  <a:lnTo>
                    <a:pt x="53785" y="454888"/>
                  </a:lnTo>
                  <a:lnTo>
                    <a:pt x="84039" y="490475"/>
                  </a:lnTo>
                  <a:lnTo>
                    <a:pt x="119619" y="520726"/>
                  </a:lnTo>
                  <a:lnTo>
                    <a:pt x="158574" y="544256"/>
                  </a:lnTo>
                  <a:lnTo>
                    <a:pt x="200060" y="561064"/>
                  </a:lnTo>
                  <a:lnTo>
                    <a:pt x="243234" y="571149"/>
                  </a:lnTo>
                  <a:lnTo>
                    <a:pt x="287251" y="574511"/>
                  </a:lnTo>
                  <a:lnTo>
                    <a:pt x="331269" y="571149"/>
                  </a:lnTo>
                  <a:lnTo>
                    <a:pt x="374443" y="561064"/>
                  </a:lnTo>
                  <a:lnTo>
                    <a:pt x="415931" y="544256"/>
                  </a:lnTo>
                  <a:lnTo>
                    <a:pt x="424673" y="538976"/>
                  </a:lnTo>
                  <a:lnTo>
                    <a:pt x="287251" y="538976"/>
                  </a:lnTo>
                  <a:lnTo>
                    <a:pt x="239204" y="534373"/>
                  </a:lnTo>
                  <a:lnTo>
                    <a:pt x="192478" y="520565"/>
                  </a:lnTo>
                  <a:lnTo>
                    <a:pt x="148662" y="497550"/>
                  </a:lnTo>
                  <a:lnTo>
                    <a:pt x="109185" y="465329"/>
                  </a:lnTo>
                  <a:lnTo>
                    <a:pt x="80089" y="430485"/>
                  </a:lnTo>
                  <a:lnTo>
                    <a:pt x="58268" y="392093"/>
                  </a:lnTo>
                  <a:lnTo>
                    <a:pt x="43720" y="351167"/>
                  </a:lnTo>
                  <a:lnTo>
                    <a:pt x="36445" y="308721"/>
                  </a:lnTo>
                  <a:lnTo>
                    <a:pt x="36444" y="265769"/>
                  </a:lnTo>
                  <a:lnTo>
                    <a:pt x="43717" y="223324"/>
                  </a:lnTo>
                  <a:lnTo>
                    <a:pt x="58262" y="182400"/>
                  </a:lnTo>
                  <a:lnTo>
                    <a:pt x="80080" y="144011"/>
                  </a:lnTo>
                  <a:lnTo>
                    <a:pt x="109172" y="109170"/>
                  </a:lnTo>
                  <a:lnTo>
                    <a:pt x="148640" y="76957"/>
                  </a:lnTo>
                  <a:lnTo>
                    <a:pt x="192435" y="53946"/>
                  </a:lnTo>
                  <a:lnTo>
                    <a:pt x="239120" y="40138"/>
                  </a:lnTo>
                  <a:lnTo>
                    <a:pt x="287251" y="35536"/>
                  </a:lnTo>
                  <a:lnTo>
                    <a:pt x="424683" y="35536"/>
                  </a:lnTo>
                  <a:lnTo>
                    <a:pt x="415930" y="30250"/>
                  </a:lnTo>
                  <a:lnTo>
                    <a:pt x="374441" y="13445"/>
                  </a:lnTo>
                  <a:lnTo>
                    <a:pt x="331266" y="3361"/>
                  </a:lnTo>
                  <a:lnTo>
                    <a:pt x="287248" y="0"/>
                  </a:lnTo>
                  <a:close/>
                </a:path>
                <a:path w="574675" h="574675">
                  <a:moveTo>
                    <a:pt x="424683" y="35536"/>
                  </a:moveTo>
                  <a:lnTo>
                    <a:pt x="287251" y="35536"/>
                  </a:lnTo>
                  <a:lnTo>
                    <a:pt x="335381" y="40138"/>
                  </a:lnTo>
                  <a:lnTo>
                    <a:pt x="382068" y="53946"/>
                  </a:lnTo>
                  <a:lnTo>
                    <a:pt x="425867" y="76957"/>
                  </a:lnTo>
                  <a:lnTo>
                    <a:pt x="465331" y="109170"/>
                  </a:lnTo>
                  <a:lnTo>
                    <a:pt x="494422" y="144011"/>
                  </a:lnTo>
                  <a:lnTo>
                    <a:pt x="516241" y="182400"/>
                  </a:lnTo>
                  <a:lnTo>
                    <a:pt x="530786" y="223324"/>
                  </a:lnTo>
                  <a:lnTo>
                    <a:pt x="538059" y="265769"/>
                  </a:lnTo>
                  <a:lnTo>
                    <a:pt x="538059" y="308721"/>
                  </a:lnTo>
                  <a:lnTo>
                    <a:pt x="530786" y="351167"/>
                  </a:lnTo>
                  <a:lnTo>
                    <a:pt x="516241" y="392093"/>
                  </a:lnTo>
                  <a:lnTo>
                    <a:pt x="494422" y="430485"/>
                  </a:lnTo>
                  <a:lnTo>
                    <a:pt x="465331" y="465329"/>
                  </a:lnTo>
                  <a:lnTo>
                    <a:pt x="425863" y="497550"/>
                  </a:lnTo>
                  <a:lnTo>
                    <a:pt x="382068" y="520565"/>
                  </a:lnTo>
                  <a:lnTo>
                    <a:pt x="335384" y="534373"/>
                  </a:lnTo>
                  <a:lnTo>
                    <a:pt x="287251" y="538976"/>
                  </a:lnTo>
                  <a:lnTo>
                    <a:pt x="424673" y="538976"/>
                  </a:lnTo>
                  <a:lnTo>
                    <a:pt x="490477" y="490475"/>
                  </a:lnTo>
                  <a:lnTo>
                    <a:pt x="520731" y="454888"/>
                  </a:lnTo>
                  <a:lnTo>
                    <a:pt x="544262" y="415928"/>
                  </a:lnTo>
                  <a:lnTo>
                    <a:pt x="561069" y="374439"/>
                  </a:lnTo>
                  <a:lnTo>
                    <a:pt x="571154" y="331263"/>
                  </a:lnTo>
                  <a:lnTo>
                    <a:pt x="574516" y="287245"/>
                  </a:lnTo>
                  <a:lnTo>
                    <a:pt x="571154" y="243227"/>
                  </a:lnTo>
                  <a:lnTo>
                    <a:pt x="561069" y="200052"/>
                  </a:lnTo>
                  <a:lnTo>
                    <a:pt x="544262" y="158565"/>
                  </a:lnTo>
                  <a:lnTo>
                    <a:pt x="520731" y="119608"/>
                  </a:lnTo>
                  <a:lnTo>
                    <a:pt x="490477" y="84024"/>
                  </a:lnTo>
                  <a:lnTo>
                    <a:pt x="454890" y="53777"/>
                  </a:lnTo>
                  <a:lnTo>
                    <a:pt x="424683" y="35536"/>
                  </a:lnTo>
                  <a:close/>
                </a:path>
              </a:pathLst>
            </a:custGeom>
            <a:solidFill>
              <a:srgbClr val="000000"/>
            </a:solidFill>
          </p:spPr>
          <p:txBody>
            <a:bodyPr wrap="square" lIns="0" tIns="0" rIns="0" bIns="0" rtlCol="0"/>
            <a:lstStyle/>
            <a:p>
              <a:endParaRPr>
                <a:latin typeface="Grammarsaurus" pitchFamily="2" charset="0"/>
              </a:endParaRPr>
            </a:p>
          </p:txBody>
        </p:sp>
        <p:pic>
          <p:nvPicPr>
            <p:cNvPr id="53" name="object 53"/>
            <p:cNvPicPr/>
            <p:nvPr/>
          </p:nvPicPr>
          <p:blipFill>
            <a:blip r:embed="rId12" cstate="print"/>
            <a:stretch>
              <a:fillRect/>
            </a:stretch>
          </p:blipFill>
          <p:spPr>
            <a:xfrm>
              <a:off x="5967269" y="4925015"/>
              <a:ext cx="228450" cy="228460"/>
            </a:xfrm>
            <a:prstGeom prst="rect">
              <a:avLst/>
            </a:prstGeom>
          </p:spPr>
        </p:pic>
      </p:grpSp>
      <p:sp>
        <p:nvSpPr>
          <p:cNvPr id="54" name="object 54"/>
          <p:cNvSpPr/>
          <p:nvPr/>
        </p:nvSpPr>
        <p:spPr>
          <a:xfrm>
            <a:off x="5726016" y="5397816"/>
            <a:ext cx="683260" cy="309880"/>
          </a:xfrm>
          <a:custGeom>
            <a:avLst/>
            <a:gdLst/>
            <a:ahLst/>
            <a:cxnLst/>
            <a:rect l="l" t="t" r="r" b="b"/>
            <a:pathLst>
              <a:path w="683260" h="309879">
                <a:moveTo>
                  <a:pt x="384616" y="0"/>
                </a:moveTo>
                <a:lnTo>
                  <a:pt x="339439" y="1188"/>
                </a:lnTo>
                <a:lnTo>
                  <a:pt x="295617" y="8667"/>
                </a:lnTo>
                <a:lnTo>
                  <a:pt x="253705" y="22059"/>
                </a:lnTo>
                <a:lnTo>
                  <a:pt x="214260" y="40989"/>
                </a:lnTo>
                <a:lnTo>
                  <a:pt x="177839" y="65080"/>
                </a:lnTo>
                <a:lnTo>
                  <a:pt x="144998" y="93957"/>
                </a:lnTo>
                <a:lnTo>
                  <a:pt x="116293" y="127242"/>
                </a:lnTo>
                <a:lnTo>
                  <a:pt x="92281" y="164559"/>
                </a:lnTo>
                <a:lnTo>
                  <a:pt x="73519" y="205533"/>
                </a:lnTo>
                <a:lnTo>
                  <a:pt x="60563" y="249787"/>
                </a:lnTo>
                <a:lnTo>
                  <a:pt x="30184" y="204867"/>
                </a:lnTo>
                <a:lnTo>
                  <a:pt x="25468" y="200227"/>
                </a:lnTo>
                <a:lnTo>
                  <a:pt x="19537" y="197835"/>
                </a:lnTo>
                <a:lnTo>
                  <a:pt x="13141" y="197838"/>
                </a:lnTo>
                <a:lnTo>
                  <a:pt x="7032" y="200384"/>
                </a:lnTo>
                <a:lnTo>
                  <a:pt x="2392" y="205107"/>
                </a:lnTo>
                <a:lnTo>
                  <a:pt x="0" y="211043"/>
                </a:lnTo>
                <a:lnTo>
                  <a:pt x="3" y="217440"/>
                </a:lnTo>
                <a:lnTo>
                  <a:pt x="2549" y="223549"/>
                </a:lnTo>
                <a:lnTo>
                  <a:pt x="57985" y="305540"/>
                </a:lnTo>
                <a:lnTo>
                  <a:pt x="61858" y="307953"/>
                </a:lnTo>
                <a:lnTo>
                  <a:pt x="70253" y="309566"/>
                </a:lnTo>
                <a:lnTo>
                  <a:pt x="74749" y="308779"/>
                </a:lnTo>
                <a:lnTo>
                  <a:pt x="156740" y="253381"/>
                </a:lnTo>
                <a:lnTo>
                  <a:pt x="161378" y="248660"/>
                </a:lnTo>
                <a:lnTo>
                  <a:pt x="163766" y="242727"/>
                </a:lnTo>
                <a:lnTo>
                  <a:pt x="163758" y="236331"/>
                </a:lnTo>
                <a:lnTo>
                  <a:pt x="93367" y="255947"/>
                </a:lnTo>
                <a:lnTo>
                  <a:pt x="106507" y="212691"/>
                </a:lnTo>
                <a:lnTo>
                  <a:pt x="125837" y="173022"/>
                </a:lnTo>
                <a:lnTo>
                  <a:pt x="150697" y="137385"/>
                </a:lnTo>
                <a:lnTo>
                  <a:pt x="180430" y="106226"/>
                </a:lnTo>
                <a:lnTo>
                  <a:pt x="214375" y="79990"/>
                </a:lnTo>
                <a:lnTo>
                  <a:pt x="251876" y="59121"/>
                </a:lnTo>
                <a:lnTo>
                  <a:pt x="292273" y="44066"/>
                </a:lnTo>
                <a:lnTo>
                  <a:pt x="334907" y="35268"/>
                </a:lnTo>
                <a:lnTo>
                  <a:pt x="379120" y="33175"/>
                </a:lnTo>
                <a:lnTo>
                  <a:pt x="424253" y="38230"/>
                </a:lnTo>
                <a:lnTo>
                  <a:pt x="472452" y="52123"/>
                </a:lnTo>
                <a:lnTo>
                  <a:pt x="516697" y="73929"/>
                </a:lnTo>
                <a:lnTo>
                  <a:pt x="556176" y="102806"/>
                </a:lnTo>
                <a:lnTo>
                  <a:pt x="590076" y="137911"/>
                </a:lnTo>
                <a:lnTo>
                  <a:pt x="617584" y="178403"/>
                </a:lnTo>
                <a:lnTo>
                  <a:pt x="637887" y="223439"/>
                </a:lnTo>
                <a:lnTo>
                  <a:pt x="650173" y="272177"/>
                </a:lnTo>
                <a:lnTo>
                  <a:pt x="651595" y="281296"/>
                </a:lnTo>
                <a:lnTo>
                  <a:pt x="660193" y="287468"/>
                </a:lnTo>
                <a:lnTo>
                  <a:pt x="683129" y="266932"/>
                </a:lnTo>
                <a:lnTo>
                  <a:pt x="671615" y="219061"/>
                </a:lnTo>
                <a:lnTo>
                  <a:pt x="653157" y="174270"/>
                </a:lnTo>
                <a:lnTo>
                  <a:pt x="628361" y="133189"/>
                </a:lnTo>
                <a:lnTo>
                  <a:pt x="597836" y="96447"/>
                </a:lnTo>
                <a:lnTo>
                  <a:pt x="562189" y="64676"/>
                </a:lnTo>
                <a:lnTo>
                  <a:pt x="522027" y="38503"/>
                </a:lnTo>
                <a:lnTo>
                  <a:pt x="477958" y="18561"/>
                </a:lnTo>
                <a:lnTo>
                  <a:pt x="430590" y="5477"/>
                </a:lnTo>
                <a:lnTo>
                  <a:pt x="384616" y="0"/>
                </a:lnTo>
                <a:close/>
              </a:path>
            </a:pathLst>
          </a:custGeom>
          <a:solidFill>
            <a:srgbClr val="000000"/>
          </a:solidFill>
        </p:spPr>
        <p:txBody>
          <a:bodyPr wrap="square" lIns="0" tIns="0" rIns="0" bIns="0" rtlCol="0"/>
          <a:lstStyle/>
          <a:p>
            <a:endParaRPr>
              <a:latin typeface="Grammarsaurus" pitchFamily="2" charset="0"/>
            </a:endParaRPr>
          </a:p>
        </p:txBody>
      </p:sp>
      <p:sp>
        <p:nvSpPr>
          <p:cNvPr id="55" name="object 55"/>
          <p:cNvSpPr txBox="1"/>
          <p:nvPr/>
        </p:nvSpPr>
        <p:spPr>
          <a:xfrm>
            <a:off x="9300144" y="5661997"/>
            <a:ext cx="1367855"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-s, -es</a:t>
            </a:r>
            <a:endParaRPr sz="2600">
              <a:latin typeface="Grammarsaurus" pitchFamily="2" charset="0"/>
              <a:cs typeface="Arial"/>
            </a:endParaRPr>
          </a:p>
        </p:txBody>
      </p:sp>
      <p:grpSp>
        <p:nvGrpSpPr>
          <p:cNvPr id="56" name="object 56"/>
          <p:cNvGrpSpPr/>
          <p:nvPr/>
        </p:nvGrpSpPr>
        <p:grpSpPr>
          <a:xfrm>
            <a:off x="9217114" y="4839761"/>
            <a:ext cx="1075055" cy="851535"/>
            <a:chOff x="9217114" y="4839761"/>
            <a:chExt cx="1075055" cy="851535"/>
          </a:xfrm>
        </p:grpSpPr>
        <p:sp>
          <p:nvSpPr>
            <p:cNvPr id="57" name="object 57"/>
            <p:cNvSpPr/>
            <p:nvPr/>
          </p:nvSpPr>
          <p:spPr>
            <a:xfrm>
              <a:off x="9217114" y="4839766"/>
              <a:ext cx="1075055" cy="851535"/>
            </a:xfrm>
            <a:custGeom>
              <a:avLst/>
              <a:gdLst/>
              <a:ahLst/>
              <a:cxnLst/>
              <a:rect l="l" t="t" r="r" b="b"/>
              <a:pathLst>
                <a:path w="1075054" h="851535">
                  <a:moveTo>
                    <a:pt x="355130" y="144424"/>
                  </a:moveTo>
                  <a:lnTo>
                    <a:pt x="348919" y="99110"/>
                  </a:lnTo>
                  <a:lnTo>
                    <a:pt x="330796" y="60528"/>
                  </a:lnTo>
                  <a:lnTo>
                    <a:pt x="302577" y="30492"/>
                  </a:lnTo>
                  <a:lnTo>
                    <a:pt x="265061" y="10185"/>
                  </a:lnTo>
                  <a:lnTo>
                    <a:pt x="219659" y="635"/>
                  </a:lnTo>
                  <a:lnTo>
                    <a:pt x="203034" y="0"/>
                  </a:lnTo>
                  <a:lnTo>
                    <a:pt x="152831" y="5372"/>
                  </a:lnTo>
                  <a:lnTo>
                    <a:pt x="109639" y="21475"/>
                  </a:lnTo>
                  <a:lnTo>
                    <a:pt x="73444" y="48323"/>
                  </a:lnTo>
                  <a:lnTo>
                    <a:pt x="44259" y="85915"/>
                  </a:lnTo>
                  <a:lnTo>
                    <a:pt x="22072" y="134239"/>
                  </a:lnTo>
                  <a:lnTo>
                    <a:pt x="76441" y="153784"/>
                  </a:lnTo>
                  <a:lnTo>
                    <a:pt x="86956" y="130975"/>
                  </a:lnTo>
                  <a:lnTo>
                    <a:pt x="98958" y="110972"/>
                  </a:lnTo>
                  <a:lnTo>
                    <a:pt x="127419" y="79438"/>
                  </a:lnTo>
                  <a:lnTo>
                    <a:pt x="160972" y="59994"/>
                  </a:lnTo>
                  <a:lnTo>
                    <a:pt x="198805" y="53517"/>
                  </a:lnTo>
                  <a:lnTo>
                    <a:pt x="217830" y="55143"/>
                  </a:lnTo>
                  <a:lnTo>
                    <a:pt x="263779" y="79400"/>
                  </a:lnTo>
                  <a:lnTo>
                    <a:pt x="287261" y="127012"/>
                  </a:lnTo>
                  <a:lnTo>
                    <a:pt x="288836" y="146812"/>
                  </a:lnTo>
                  <a:lnTo>
                    <a:pt x="287210" y="164604"/>
                  </a:lnTo>
                  <a:lnTo>
                    <a:pt x="274256" y="202552"/>
                  </a:lnTo>
                  <a:lnTo>
                    <a:pt x="249021" y="243484"/>
                  </a:lnTo>
                  <a:lnTo>
                    <a:pt x="215468" y="286092"/>
                  </a:lnTo>
                  <a:lnTo>
                    <a:pt x="174599" y="330111"/>
                  </a:lnTo>
                  <a:lnTo>
                    <a:pt x="128511" y="375056"/>
                  </a:lnTo>
                  <a:lnTo>
                    <a:pt x="52654" y="443014"/>
                  </a:lnTo>
                  <a:lnTo>
                    <a:pt x="1676" y="486918"/>
                  </a:lnTo>
                  <a:lnTo>
                    <a:pt x="0" y="536092"/>
                  </a:lnTo>
                  <a:lnTo>
                    <a:pt x="333044" y="536092"/>
                  </a:lnTo>
                  <a:lnTo>
                    <a:pt x="335597" y="480021"/>
                  </a:lnTo>
                  <a:lnTo>
                    <a:pt x="94297" y="480021"/>
                  </a:lnTo>
                  <a:lnTo>
                    <a:pt x="118795" y="459955"/>
                  </a:lnTo>
                  <a:lnTo>
                    <a:pt x="167017" y="419176"/>
                  </a:lnTo>
                  <a:lnTo>
                    <a:pt x="213626" y="377596"/>
                  </a:lnTo>
                  <a:lnTo>
                    <a:pt x="255473" y="335546"/>
                  </a:lnTo>
                  <a:lnTo>
                    <a:pt x="291769" y="293090"/>
                  </a:lnTo>
                  <a:lnTo>
                    <a:pt x="321081" y="250393"/>
                  </a:lnTo>
                  <a:lnTo>
                    <a:pt x="342696" y="207594"/>
                  </a:lnTo>
                  <a:lnTo>
                    <a:pt x="353745" y="165328"/>
                  </a:lnTo>
                  <a:lnTo>
                    <a:pt x="355130" y="144424"/>
                  </a:lnTo>
                  <a:close/>
                </a:path>
                <a:path w="1075054" h="851535">
                  <a:moveTo>
                    <a:pt x="698893" y="832904"/>
                  </a:moveTo>
                  <a:lnTo>
                    <a:pt x="672655" y="817587"/>
                  </a:lnTo>
                  <a:lnTo>
                    <a:pt x="653846" y="790575"/>
                  </a:lnTo>
                  <a:lnTo>
                    <a:pt x="642531" y="751941"/>
                  </a:lnTo>
                  <a:lnTo>
                    <a:pt x="638746" y="701789"/>
                  </a:lnTo>
                  <a:lnTo>
                    <a:pt x="641134" y="654215"/>
                  </a:lnTo>
                  <a:lnTo>
                    <a:pt x="650074" y="614794"/>
                  </a:lnTo>
                  <a:lnTo>
                    <a:pt x="668172" y="584708"/>
                  </a:lnTo>
                  <a:lnTo>
                    <a:pt x="698093" y="565124"/>
                  </a:lnTo>
                  <a:lnTo>
                    <a:pt x="698093" y="550926"/>
                  </a:lnTo>
                  <a:lnTo>
                    <a:pt x="680618" y="556260"/>
                  </a:lnTo>
                  <a:lnTo>
                    <a:pt x="665365" y="564248"/>
                  </a:lnTo>
                  <a:lnTo>
                    <a:pt x="630212" y="609193"/>
                  </a:lnTo>
                  <a:lnTo>
                    <a:pt x="617550" y="664400"/>
                  </a:lnTo>
                  <a:lnTo>
                    <a:pt x="615962" y="698538"/>
                  </a:lnTo>
                  <a:lnTo>
                    <a:pt x="617486" y="732713"/>
                  </a:lnTo>
                  <a:lnTo>
                    <a:pt x="629805" y="786917"/>
                  </a:lnTo>
                  <a:lnTo>
                    <a:pt x="651713" y="820585"/>
                  </a:lnTo>
                  <a:lnTo>
                    <a:pt x="698893" y="845578"/>
                  </a:lnTo>
                  <a:lnTo>
                    <a:pt x="698893" y="832904"/>
                  </a:lnTo>
                  <a:close/>
                </a:path>
                <a:path w="1075054" h="851535">
                  <a:moveTo>
                    <a:pt x="767511" y="292950"/>
                  </a:moveTo>
                  <a:lnTo>
                    <a:pt x="596734" y="292950"/>
                  </a:lnTo>
                  <a:lnTo>
                    <a:pt x="596734" y="291680"/>
                  </a:lnTo>
                  <a:lnTo>
                    <a:pt x="596734" y="126580"/>
                  </a:lnTo>
                  <a:lnTo>
                    <a:pt x="532155" y="126580"/>
                  </a:lnTo>
                  <a:lnTo>
                    <a:pt x="532155" y="291680"/>
                  </a:lnTo>
                  <a:lnTo>
                    <a:pt x="363080" y="291680"/>
                  </a:lnTo>
                  <a:lnTo>
                    <a:pt x="363080" y="292950"/>
                  </a:lnTo>
                  <a:lnTo>
                    <a:pt x="363080" y="357720"/>
                  </a:lnTo>
                  <a:lnTo>
                    <a:pt x="531304" y="357720"/>
                  </a:lnTo>
                  <a:lnTo>
                    <a:pt x="531304" y="535520"/>
                  </a:lnTo>
                  <a:lnTo>
                    <a:pt x="595871" y="535520"/>
                  </a:lnTo>
                  <a:lnTo>
                    <a:pt x="595871" y="357720"/>
                  </a:lnTo>
                  <a:lnTo>
                    <a:pt x="767511" y="357720"/>
                  </a:lnTo>
                  <a:lnTo>
                    <a:pt x="767511" y="292950"/>
                  </a:lnTo>
                  <a:close/>
                </a:path>
                <a:path w="1075054" h="851535">
                  <a:moveTo>
                    <a:pt x="962317" y="695312"/>
                  </a:moveTo>
                  <a:lnTo>
                    <a:pt x="952944" y="649020"/>
                  </a:lnTo>
                  <a:lnTo>
                    <a:pt x="944003" y="635774"/>
                  </a:lnTo>
                  <a:lnTo>
                    <a:pt x="944003" y="695312"/>
                  </a:lnTo>
                  <a:lnTo>
                    <a:pt x="943559" y="704913"/>
                  </a:lnTo>
                  <a:lnTo>
                    <a:pt x="942213" y="714362"/>
                  </a:lnTo>
                  <a:lnTo>
                    <a:pt x="940003" y="723582"/>
                  </a:lnTo>
                  <a:lnTo>
                    <a:pt x="937158" y="731875"/>
                  </a:lnTo>
                  <a:lnTo>
                    <a:pt x="937069" y="732104"/>
                  </a:lnTo>
                  <a:lnTo>
                    <a:pt x="937006" y="732307"/>
                  </a:lnTo>
                  <a:lnTo>
                    <a:pt x="936929" y="732523"/>
                  </a:lnTo>
                  <a:lnTo>
                    <a:pt x="936802" y="732307"/>
                  </a:lnTo>
                  <a:lnTo>
                    <a:pt x="936650" y="732104"/>
                  </a:lnTo>
                  <a:lnTo>
                    <a:pt x="906183" y="707199"/>
                  </a:lnTo>
                  <a:lnTo>
                    <a:pt x="898220" y="705243"/>
                  </a:lnTo>
                  <a:lnTo>
                    <a:pt x="898220" y="758202"/>
                  </a:lnTo>
                  <a:lnTo>
                    <a:pt x="898220" y="761784"/>
                  </a:lnTo>
                  <a:lnTo>
                    <a:pt x="897216" y="764159"/>
                  </a:lnTo>
                  <a:lnTo>
                    <a:pt x="895565" y="765898"/>
                  </a:lnTo>
                  <a:lnTo>
                    <a:pt x="895019" y="766343"/>
                  </a:lnTo>
                  <a:lnTo>
                    <a:pt x="894638" y="766724"/>
                  </a:lnTo>
                  <a:lnTo>
                    <a:pt x="893648" y="767359"/>
                  </a:lnTo>
                  <a:lnTo>
                    <a:pt x="893089" y="767638"/>
                  </a:lnTo>
                  <a:lnTo>
                    <a:pt x="892543" y="767829"/>
                  </a:lnTo>
                  <a:lnTo>
                    <a:pt x="891984" y="768096"/>
                  </a:lnTo>
                  <a:lnTo>
                    <a:pt x="891451" y="768273"/>
                  </a:lnTo>
                  <a:lnTo>
                    <a:pt x="886688" y="768273"/>
                  </a:lnTo>
                  <a:lnTo>
                    <a:pt x="886142" y="768096"/>
                  </a:lnTo>
                  <a:lnTo>
                    <a:pt x="885583" y="767829"/>
                  </a:lnTo>
                  <a:lnTo>
                    <a:pt x="885024" y="767638"/>
                  </a:lnTo>
                  <a:lnTo>
                    <a:pt x="884491" y="767359"/>
                  </a:lnTo>
                  <a:lnTo>
                    <a:pt x="883475" y="766724"/>
                  </a:lnTo>
                  <a:lnTo>
                    <a:pt x="883107" y="766343"/>
                  </a:lnTo>
                  <a:lnTo>
                    <a:pt x="882561" y="765898"/>
                  </a:lnTo>
                  <a:lnTo>
                    <a:pt x="880910" y="764159"/>
                  </a:lnTo>
                  <a:lnTo>
                    <a:pt x="879906" y="761784"/>
                  </a:lnTo>
                  <a:lnTo>
                    <a:pt x="879906" y="758202"/>
                  </a:lnTo>
                  <a:lnTo>
                    <a:pt x="880186" y="757021"/>
                  </a:lnTo>
                  <a:lnTo>
                    <a:pt x="880643" y="755916"/>
                  </a:lnTo>
                  <a:lnTo>
                    <a:pt x="881100" y="754722"/>
                  </a:lnTo>
                  <a:lnTo>
                    <a:pt x="881735" y="753808"/>
                  </a:lnTo>
                  <a:lnTo>
                    <a:pt x="882561" y="752894"/>
                  </a:lnTo>
                  <a:lnTo>
                    <a:pt x="883018" y="752538"/>
                  </a:lnTo>
                  <a:lnTo>
                    <a:pt x="883488" y="752068"/>
                  </a:lnTo>
                  <a:lnTo>
                    <a:pt x="884491" y="751433"/>
                  </a:lnTo>
                  <a:lnTo>
                    <a:pt x="885024" y="751154"/>
                  </a:lnTo>
                  <a:lnTo>
                    <a:pt x="885583" y="750976"/>
                  </a:lnTo>
                  <a:lnTo>
                    <a:pt x="886142" y="750697"/>
                  </a:lnTo>
                  <a:lnTo>
                    <a:pt x="886688" y="750519"/>
                  </a:lnTo>
                  <a:lnTo>
                    <a:pt x="886828" y="750519"/>
                  </a:lnTo>
                  <a:lnTo>
                    <a:pt x="888517" y="750150"/>
                  </a:lnTo>
                  <a:lnTo>
                    <a:pt x="889711" y="750150"/>
                  </a:lnTo>
                  <a:lnTo>
                    <a:pt x="891273" y="750519"/>
                  </a:lnTo>
                  <a:lnTo>
                    <a:pt x="891451" y="750519"/>
                  </a:lnTo>
                  <a:lnTo>
                    <a:pt x="891984" y="750697"/>
                  </a:lnTo>
                  <a:lnTo>
                    <a:pt x="892543" y="750976"/>
                  </a:lnTo>
                  <a:lnTo>
                    <a:pt x="893089" y="751154"/>
                  </a:lnTo>
                  <a:lnTo>
                    <a:pt x="893648" y="751433"/>
                  </a:lnTo>
                  <a:lnTo>
                    <a:pt x="894194" y="751801"/>
                  </a:lnTo>
                  <a:lnTo>
                    <a:pt x="894651" y="752068"/>
                  </a:lnTo>
                  <a:lnTo>
                    <a:pt x="895121" y="752538"/>
                  </a:lnTo>
                  <a:lnTo>
                    <a:pt x="895565" y="752894"/>
                  </a:lnTo>
                  <a:lnTo>
                    <a:pt x="896454" y="753808"/>
                  </a:lnTo>
                  <a:lnTo>
                    <a:pt x="897026" y="754722"/>
                  </a:lnTo>
                  <a:lnTo>
                    <a:pt x="897483" y="755916"/>
                  </a:lnTo>
                  <a:lnTo>
                    <a:pt x="897940" y="757021"/>
                  </a:lnTo>
                  <a:lnTo>
                    <a:pt x="898220" y="758202"/>
                  </a:lnTo>
                  <a:lnTo>
                    <a:pt x="898220" y="705243"/>
                  </a:lnTo>
                  <a:lnTo>
                    <a:pt x="897839" y="705167"/>
                  </a:lnTo>
                  <a:lnTo>
                    <a:pt x="896048" y="704913"/>
                  </a:lnTo>
                  <a:lnTo>
                    <a:pt x="886815" y="704913"/>
                  </a:lnTo>
                  <a:lnTo>
                    <a:pt x="867702" y="708787"/>
                  </a:lnTo>
                  <a:lnTo>
                    <a:pt x="850239" y="720572"/>
                  </a:lnTo>
                  <a:lnTo>
                    <a:pt x="838454" y="738035"/>
                  </a:lnTo>
                  <a:lnTo>
                    <a:pt x="834377" y="758202"/>
                  </a:lnTo>
                  <a:lnTo>
                    <a:pt x="834415" y="764641"/>
                  </a:lnTo>
                  <a:lnTo>
                    <a:pt x="834555" y="765898"/>
                  </a:lnTo>
                  <a:lnTo>
                    <a:pt x="834669" y="766724"/>
                  </a:lnTo>
                  <a:lnTo>
                    <a:pt x="834758" y="767359"/>
                  </a:lnTo>
                  <a:lnTo>
                    <a:pt x="834834" y="767829"/>
                  </a:lnTo>
                  <a:lnTo>
                    <a:pt x="834936" y="768591"/>
                  </a:lnTo>
                  <a:lnTo>
                    <a:pt x="842632" y="795413"/>
                  </a:lnTo>
                  <a:lnTo>
                    <a:pt x="842708" y="795616"/>
                  </a:lnTo>
                  <a:lnTo>
                    <a:pt x="842784" y="795820"/>
                  </a:lnTo>
                  <a:lnTo>
                    <a:pt x="842860" y="796023"/>
                  </a:lnTo>
                  <a:lnTo>
                    <a:pt x="803846" y="787971"/>
                  </a:lnTo>
                  <a:lnTo>
                    <a:pt x="771956" y="766343"/>
                  </a:lnTo>
                  <a:lnTo>
                    <a:pt x="750455" y="734377"/>
                  </a:lnTo>
                  <a:lnTo>
                    <a:pt x="742569" y="695312"/>
                  </a:lnTo>
                  <a:lnTo>
                    <a:pt x="750493" y="656145"/>
                  </a:lnTo>
                  <a:lnTo>
                    <a:pt x="772109" y="624128"/>
                  </a:lnTo>
                  <a:lnTo>
                    <a:pt x="804125" y="602526"/>
                  </a:lnTo>
                  <a:lnTo>
                    <a:pt x="843292" y="594601"/>
                  </a:lnTo>
                  <a:lnTo>
                    <a:pt x="882459" y="602526"/>
                  </a:lnTo>
                  <a:lnTo>
                    <a:pt x="914476" y="624128"/>
                  </a:lnTo>
                  <a:lnTo>
                    <a:pt x="936078" y="656145"/>
                  </a:lnTo>
                  <a:lnTo>
                    <a:pt x="944003" y="695312"/>
                  </a:lnTo>
                  <a:lnTo>
                    <a:pt x="944003" y="635774"/>
                  </a:lnTo>
                  <a:lnTo>
                    <a:pt x="927417" y="611187"/>
                  </a:lnTo>
                  <a:lnTo>
                    <a:pt x="902830" y="594601"/>
                  </a:lnTo>
                  <a:lnTo>
                    <a:pt x="889571" y="585647"/>
                  </a:lnTo>
                  <a:lnTo>
                    <a:pt x="843292" y="576287"/>
                  </a:lnTo>
                  <a:lnTo>
                    <a:pt x="797001" y="585647"/>
                  </a:lnTo>
                  <a:lnTo>
                    <a:pt x="759167" y="611187"/>
                  </a:lnTo>
                  <a:lnTo>
                    <a:pt x="733640" y="649020"/>
                  </a:lnTo>
                  <a:lnTo>
                    <a:pt x="724268" y="695312"/>
                  </a:lnTo>
                  <a:lnTo>
                    <a:pt x="733640" y="741591"/>
                  </a:lnTo>
                  <a:lnTo>
                    <a:pt x="759167" y="779424"/>
                  </a:lnTo>
                  <a:lnTo>
                    <a:pt x="797001" y="804964"/>
                  </a:lnTo>
                  <a:lnTo>
                    <a:pt x="843292" y="814336"/>
                  </a:lnTo>
                  <a:lnTo>
                    <a:pt x="847013" y="814336"/>
                  </a:lnTo>
                  <a:lnTo>
                    <a:pt x="851103" y="814057"/>
                  </a:lnTo>
                  <a:lnTo>
                    <a:pt x="858304" y="826516"/>
                  </a:lnTo>
                  <a:lnTo>
                    <a:pt x="867283" y="838454"/>
                  </a:lnTo>
                  <a:lnTo>
                    <a:pt x="877646" y="847407"/>
                  </a:lnTo>
                  <a:lnTo>
                    <a:pt x="889063" y="850950"/>
                  </a:lnTo>
                  <a:lnTo>
                    <a:pt x="908697" y="840473"/>
                  </a:lnTo>
                  <a:lnTo>
                    <a:pt x="926363" y="815403"/>
                  </a:lnTo>
                  <a:lnTo>
                    <a:pt x="926807" y="814336"/>
                  </a:lnTo>
                  <a:lnTo>
                    <a:pt x="926922" y="814057"/>
                  </a:lnTo>
                  <a:lnTo>
                    <a:pt x="934542" y="796023"/>
                  </a:lnTo>
                  <a:lnTo>
                    <a:pt x="939050" y="785329"/>
                  </a:lnTo>
                  <a:lnTo>
                    <a:pt x="939634" y="782434"/>
                  </a:lnTo>
                  <a:lnTo>
                    <a:pt x="942263" y="768591"/>
                  </a:lnTo>
                  <a:lnTo>
                    <a:pt x="942314" y="768273"/>
                  </a:lnTo>
                  <a:lnTo>
                    <a:pt x="944003" y="759396"/>
                  </a:lnTo>
                  <a:lnTo>
                    <a:pt x="943991" y="758736"/>
                  </a:lnTo>
                  <a:lnTo>
                    <a:pt x="948626" y="750150"/>
                  </a:lnTo>
                  <a:lnTo>
                    <a:pt x="951915" y="744042"/>
                  </a:lnTo>
                  <a:lnTo>
                    <a:pt x="956144" y="732523"/>
                  </a:lnTo>
                  <a:lnTo>
                    <a:pt x="957656" y="728433"/>
                  </a:lnTo>
                  <a:lnTo>
                    <a:pt x="961136" y="712127"/>
                  </a:lnTo>
                  <a:lnTo>
                    <a:pt x="962317" y="695312"/>
                  </a:lnTo>
                  <a:close/>
                </a:path>
                <a:path w="1075054" h="851535">
                  <a:moveTo>
                    <a:pt x="1074928" y="698538"/>
                  </a:moveTo>
                  <a:lnTo>
                    <a:pt x="1068578" y="634580"/>
                  </a:lnTo>
                  <a:lnTo>
                    <a:pt x="1049655" y="588327"/>
                  </a:lnTo>
                  <a:lnTo>
                    <a:pt x="1010272" y="556260"/>
                  </a:lnTo>
                  <a:lnTo>
                    <a:pt x="992797" y="550926"/>
                  </a:lnTo>
                  <a:lnTo>
                    <a:pt x="992797" y="565124"/>
                  </a:lnTo>
                  <a:lnTo>
                    <a:pt x="1022705" y="584708"/>
                  </a:lnTo>
                  <a:lnTo>
                    <a:pt x="1040815" y="614794"/>
                  </a:lnTo>
                  <a:lnTo>
                    <a:pt x="1049743" y="654215"/>
                  </a:lnTo>
                  <a:lnTo>
                    <a:pt x="1052144" y="701789"/>
                  </a:lnTo>
                  <a:lnTo>
                    <a:pt x="1048359" y="751941"/>
                  </a:lnTo>
                  <a:lnTo>
                    <a:pt x="1037031" y="790575"/>
                  </a:lnTo>
                  <a:lnTo>
                    <a:pt x="1018235" y="817587"/>
                  </a:lnTo>
                  <a:lnTo>
                    <a:pt x="991997" y="832904"/>
                  </a:lnTo>
                  <a:lnTo>
                    <a:pt x="991997" y="845578"/>
                  </a:lnTo>
                  <a:lnTo>
                    <a:pt x="1039164" y="820585"/>
                  </a:lnTo>
                  <a:lnTo>
                    <a:pt x="1061072" y="786917"/>
                  </a:lnTo>
                  <a:lnTo>
                    <a:pt x="1073404" y="732701"/>
                  </a:lnTo>
                  <a:lnTo>
                    <a:pt x="1074928" y="698538"/>
                  </a:lnTo>
                  <a:close/>
                </a:path>
              </a:pathLst>
            </a:custGeom>
            <a:solidFill>
              <a:srgbClr val="000000"/>
            </a:solidFill>
          </p:spPr>
          <p:txBody>
            <a:bodyPr wrap="square" lIns="0" tIns="0" rIns="0" bIns="0" rtlCol="0"/>
            <a:lstStyle/>
            <a:p>
              <a:endParaRPr>
                <a:latin typeface="Grammarsaurus" pitchFamily="2" charset="0"/>
              </a:endParaRPr>
            </a:p>
          </p:txBody>
        </p:sp>
        <p:pic>
          <p:nvPicPr>
            <p:cNvPr id="58" name="object 58"/>
            <p:cNvPicPr/>
            <p:nvPr/>
          </p:nvPicPr>
          <p:blipFill>
            <a:blip r:embed="rId13" cstate="print"/>
            <a:stretch>
              <a:fillRect/>
            </a:stretch>
          </p:blipFill>
          <p:spPr>
            <a:xfrm>
              <a:off x="9987167" y="5461824"/>
              <a:ext cx="82397" cy="82397"/>
            </a:xfrm>
            <a:prstGeom prst="rect">
              <a:avLst/>
            </a:prstGeom>
          </p:spPr>
        </p:pic>
      </p:grpSp>
      <p:sp>
        <p:nvSpPr>
          <p:cNvPr id="60" name="object 6">
            <a:extLst>
              <a:ext uri="{FF2B5EF4-FFF2-40B4-BE49-F238E27FC236}">
                <a16:creationId xmlns:a16="http://schemas.microsoft.com/office/drawing/2014/main" id="{AABCA559-8278-58F0-F18B-786557F678F8}"/>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1012940" y="228605"/>
            <a:ext cx="883285" cy="841375"/>
          </a:xfrm>
          <a:custGeom>
            <a:avLst/>
            <a:gdLst/>
            <a:ahLst/>
            <a:cxnLst/>
            <a:rect l="l" t="t" r="r" b="b"/>
            <a:pathLst>
              <a:path w="883284" h="841375">
                <a:moveTo>
                  <a:pt x="588708" y="0"/>
                </a:moveTo>
                <a:lnTo>
                  <a:pt x="243890" y="0"/>
                </a:lnTo>
                <a:lnTo>
                  <a:pt x="192969" y="328"/>
                </a:lnTo>
                <a:lnTo>
                  <a:pt x="151904" y="2627"/>
                </a:lnTo>
                <a:lnTo>
                  <a:pt x="88303" y="21018"/>
                </a:lnTo>
                <a:lnTo>
                  <a:pt x="47829" y="48880"/>
                </a:lnTo>
                <a:lnTo>
                  <a:pt x="16814" y="92506"/>
                </a:lnTo>
                <a:lnTo>
                  <a:pt x="2101" y="152430"/>
                </a:lnTo>
                <a:lnTo>
                  <a:pt x="262" y="193035"/>
                </a:lnTo>
                <a:lnTo>
                  <a:pt x="0" y="243890"/>
                </a:lnTo>
                <a:lnTo>
                  <a:pt x="0" y="597115"/>
                </a:lnTo>
                <a:lnTo>
                  <a:pt x="270" y="639103"/>
                </a:lnTo>
                <a:lnTo>
                  <a:pt x="328" y="648038"/>
                </a:lnTo>
                <a:lnTo>
                  <a:pt x="2597" y="688581"/>
                </a:lnTo>
                <a:lnTo>
                  <a:pt x="2627" y="689106"/>
                </a:lnTo>
                <a:lnTo>
                  <a:pt x="8758" y="722484"/>
                </a:lnTo>
                <a:lnTo>
                  <a:pt x="32783" y="773928"/>
                </a:lnTo>
                <a:lnTo>
                  <a:pt x="68919" y="810067"/>
                </a:lnTo>
                <a:lnTo>
                  <a:pt x="119709" y="833920"/>
                </a:lnTo>
                <a:lnTo>
                  <a:pt x="193035" y="840756"/>
                </a:lnTo>
                <a:lnTo>
                  <a:pt x="243890" y="841019"/>
                </a:lnTo>
                <a:lnTo>
                  <a:pt x="597128" y="841019"/>
                </a:lnTo>
                <a:lnTo>
                  <a:pt x="646877" y="840756"/>
                </a:lnTo>
                <a:lnTo>
                  <a:pt x="689114" y="838390"/>
                </a:lnTo>
                <a:lnTo>
                  <a:pt x="752716" y="819988"/>
                </a:lnTo>
                <a:lnTo>
                  <a:pt x="793189" y="792130"/>
                </a:lnTo>
                <a:lnTo>
                  <a:pt x="819161" y="756919"/>
                </a:lnTo>
                <a:lnTo>
                  <a:pt x="243890" y="756919"/>
                </a:lnTo>
                <a:lnTo>
                  <a:pt x="201909" y="756788"/>
                </a:lnTo>
                <a:lnTo>
                  <a:pt x="146323" y="753367"/>
                </a:lnTo>
                <a:lnTo>
                  <a:pt x="108281" y="732734"/>
                </a:lnTo>
                <a:lnTo>
                  <a:pt x="87646" y="694690"/>
                </a:lnTo>
                <a:lnTo>
                  <a:pt x="84230" y="639103"/>
                </a:lnTo>
                <a:lnTo>
                  <a:pt x="84099" y="597115"/>
                </a:lnTo>
                <a:lnTo>
                  <a:pt x="84099" y="243890"/>
                </a:lnTo>
                <a:lnTo>
                  <a:pt x="84230" y="201902"/>
                </a:lnTo>
                <a:lnTo>
                  <a:pt x="87646" y="146316"/>
                </a:lnTo>
                <a:lnTo>
                  <a:pt x="108281" y="108277"/>
                </a:lnTo>
                <a:lnTo>
                  <a:pt x="146323" y="87646"/>
                </a:lnTo>
                <a:lnTo>
                  <a:pt x="201909" y="84230"/>
                </a:lnTo>
                <a:lnTo>
                  <a:pt x="588708" y="84099"/>
                </a:lnTo>
                <a:lnTo>
                  <a:pt x="605926" y="81076"/>
                </a:lnTo>
                <a:lnTo>
                  <a:pt x="619202" y="72532"/>
                </a:lnTo>
                <a:lnTo>
                  <a:pt x="627747" y="59260"/>
                </a:lnTo>
                <a:lnTo>
                  <a:pt x="630770" y="42049"/>
                </a:lnTo>
                <a:lnTo>
                  <a:pt x="627747" y="24833"/>
                </a:lnTo>
                <a:lnTo>
                  <a:pt x="619202" y="11561"/>
                </a:lnTo>
                <a:lnTo>
                  <a:pt x="605926" y="3021"/>
                </a:lnTo>
                <a:lnTo>
                  <a:pt x="588708" y="0"/>
                </a:lnTo>
                <a:close/>
              </a:path>
              <a:path w="883284" h="841375">
                <a:moveTo>
                  <a:pt x="798969" y="378459"/>
                </a:moveTo>
                <a:lnTo>
                  <a:pt x="781753" y="381481"/>
                </a:lnTo>
                <a:lnTo>
                  <a:pt x="768481" y="390021"/>
                </a:lnTo>
                <a:lnTo>
                  <a:pt x="759941" y="403293"/>
                </a:lnTo>
                <a:lnTo>
                  <a:pt x="756919" y="420509"/>
                </a:lnTo>
                <a:lnTo>
                  <a:pt x="756919" y="597115"/>
                </a:lnTo>
                <a:lnTo>
                  <a:pt x="756788" y="639103"/>
                </a:lnTo>
                <a:lnTo>
                  <a:pt x="753373" y="694690"/>
                </a:lnTo>
                <a:lnTo>
                  <a:pt x="732737" y="732734"/>
                </a:lnTo>
                <a:lnTo>
                  <a:pt x="694696" y="753367"/>
                </a:lnTo>
                <a:lnTo>
                  <a:pt x="639109" y="756788"/>
                </a:lnTo>
                <a:lnTo>
                  <a:pt x="597128" y="756919"/>
                </a:lnTo>
                <a:lnTo>
                  <a:pt x="819161" y="756919"/>
                </a:lnTo>
                <a:lnTo>
                  <a:pt x="824204" y="748499"/>
                </a:lnTo>
                <a:lnTo>
                  <a:pt x="833925" y="721302"/>
                </a:lnTo>
                <a:lnTo>
                  <a:pt x="838837" y="689106"/>
                </a:lnTo>
                <a:lnTo>
                  <a:pt x="838917" y="688581"/>
                </a:lnTo>
                <a:lnTo>
                  <a:pt x="840753" y="648038"/>
                </a:lnTo>
                <a:lnTo>
                  <a:pt x="841019" y="597115"/>
                </a:lnTo>
                <a:lnTo>
                  <a:pt x="841019" y="420509"/>
                </a:lnTo>
                <a:lnTo>
                  <a:pt x="837997" y="403293"/>
                </a:lnTo>
                <a:lnTo>
                  <a:pt x="829457" y="390021"/>
                </a:lnTo>
                <a:lnTo>
                  <a:pt x="816185" y="381481"/>
                </a:lnTo>
                <a:lnTo>
                  <a:pt x="798969" y="378459"/>
                </a:lnTo>
                <a:close/>
              </a:path>
              <a:path w="883284" h="841375">
                <a:moveTo>
                  <a:pt x="294354" y="336400"/>
                </a:moveTo>
                <a:lnTo>
                  <a:pt x="278848" y="339555"/>
                </a:lnTo>
                <a:lnTo>
                  <a:pt x="264921" y="349021"/>
                </a:lnTo>
                <a:lnTo>
                  <a:pt x="255456" y="362948"/>
                </a:lnTo>
                <a:lnTo>
                  <a:pt x="252302" y="378459"/>
                </a:lnTo>
                <a:lnTo>
                  <a:pt x="255456" y="393959"/>
                </a:lnTo>
                <a:lnTo>
                  <a:pt x="391071" y="534047"/>
                </a:lnTo>
                <a:lnTo>
                  <a:pt x="420509" y="546658"/>
                </a:lnTo>
                <a:lnTo>
                  <a:pt x="429247" y="545870"/>
                </a:lnTo>
                <a:lnTo>
                  <a:pt x="436805" y="543506"/>
                </a:lnTo>
                <a:lnTo>
                  <a:pt x="443575" y="539565"/>
                </a:lnTo>
                <a:lnTo>
                  <a:pt x="449948" y="534047"/>
                </a:lnTo>
                <a:lnTo>
                  <a:pt x="538264" y="445731"/>
                </a:lnTo>
                <a:lnTo>
                  <a:pt x="420509" y="445731"/>
                </a:lnTo>
                <a:lnTo>
                  <a:pt x="323786" y="349021"/>
                </a:lnTo>
                <a:lnTo>
                  <a:pt x="309859" y="339555"/>
                </a:lnTo>
                <a:lnTo>
                  <a:pt x="294354" y="336400"/>
                </a:lnTo>
                <a:close/>
              </a:path>
              <a:path w="883284" h="841375">
                <a:moveTo>
                  <a:pt x="841019" y="42049"/>
                </a:moveTo>
                <a:lnTo>
                  <a:pt x="825513" y="45202"/>
                </a:lnTo>
                <a:lnTo>
                  <a:pt x="811580" y="54660"/>
                </a:lnTo>
                <a:lnTo>
                  <a:pt x="420509" y="445731"/>
                </a:lnTo>
                <a:lnTo>
                  <a:pt x="538264" y="445731"/>
                </a:lnTo>
                <a:lnTo>
                  <a:pt x="870457" y="113537"/>
                </a:lnTo>
                <a:lnTo>
                  <a:pt x="879916" y="99605"/>
                </a:lnTo>
                <a:lnTo>
                  <a:pt x="883042" y="84230"/>
                </a:lnTo>
                <a:lnTo>
                  <a:pt x="883069" y="84099"/>
                </a:lnTo>
                <a:lnTo>
                  <a:pt x="879982" y="68919"/>
                </a:lnTo>
                <a:lnTo>
                  <a:pt x="879916" y="68593"/>
                </a:lnTo>
                <a:lnTo>
                  <a:pt x="870457" y="54660"/>
                </a:lnTo>
                <a:lnTo>
                  <a:pt x="856525" y="45202"/>
                </a:lnTo>
                <a:lnTo>
                  <a:pt x="841019" y="42049"/>
                </a:lnTo>
                <a:close/>
              </a:path>
            </a:pathLst>
          </a:custGeom>
          <a:solidFill>
            <a:srgbClr val="000000"/>
          </a:solidFill>
        </p:spPr>
        <p:txBody>
          <a:bodyPr wrap="square" lIns="0" tIns="0" rIns="0" bIns="0" rtlCol="0"/>
          <a:lstStyle/>
          <a:p>
            <a:endParaRPr>
              <a:latin typeface="Grammarsaurus" pitchFamily="2" charset="0"/>
            </a:endParaRPr>
          </a:p>
        </p:txBody>
      </p:sp>
      <p:sp>
        <p:nvSpPr>
          <p:cNvPr id="3" name="object 3"/>
          <p:cNvSpPr txBox="1">
            <a:spLocks noGrp="1"/>
          </p:cNvSpPr>
          <p:nvPr>
            <p:ph type="title"/>
          </p:nvPr>
        </p:nvSpPr>
        <p:spPr>
          <a:xfrm>
            <a:off x="651935" y="344382"/>
            <a:ext cx="7910830" cy="889000"/>
          </a:xfrm>
          <a:prstGeom prst="rect">
            <a:avLst/>
          </a:prstGeom>
        </p:spPr>
        <p:txBody>
          <a:bodyPr vert="horz" wrap="square" lIns="0" tIns="12700" rIns="0" bIns="0" rtlCol="0">
            <a:spAutoFit/>
          </a:bodyPr>
          <a:lstStyle/>
          <a:p>
            <a:pPr marL="12700" marR="5080">
              <a:lnSpc>
                <a:spcPct val="113300"/>
              </a:lnSpc>
              <a:spcBef>
                <a:spcPts val="100"/>
              </a:spcBef>
            </a:pPr>
            <a:r>
              <a:rPr dirty="0">
                <a:latin typeface="Grammarsaurus" pitchFamily="2" charset="0"/>
              </a:rPr>
              <a:t>How did you do? What categories did you think of? Did you sort them by </a:t>
            </a:r>
            <a:r>
              <a:rPr b="1" dirty="0">
                <a:latin typeface="Grammarsaurus" pitchFamily="2" charset="0"/>
                <a:cs typeface="Arial Black"/>
              </a:rPr>
              <a:t>morpheme type</a:t>
            </a:r>
            <a:r>
              <a:rPr dirty="0">
                <a:latin typeface="Grammarsaurus" pitchFamily="2" charset="0"/>
              </a:rPr>
              <a:t>?</a:t>
            </a:r>
          </a:p>
        </p:txBody>
      </p:sp>
      <p:graphicFrame>
        <p:nvGraphicFramePr>
          <p:cNvPr id="4" name="object 4"/>
          <p:cNvGraphicFramePr>
            <a:graphicFrameLocks noGrp="1"/>
          </p:cNvGraphicFramePr>
          <p:nvPr>
            <p:extLst>
              <p:ext uri="{D42A27DB-BD31-4B8C-83A1-F6EECF244321}">
                <p14:modId xmlns:p14="http://schemas.microsoft.com/office/powerpoint/2010/main" val="2118336517"/>
              </p:ext>
            </p:extLst>
          </p:nvPr>
        </p:nvGraphicFramePr>
        <p:xfrm>
          <a:off x="736193" y="1426032"/>
          <a:ext cx="10787378" cy="4461510"/>
        </p:xfrm>
        <a:graphic>
          <a:graphicData uri="http://schemas.openxmlformats.org/drawingml/2006/table">
            <a:tbl>
              <a:tblPr firstRow="1" bandRow="1">
                <a:tableStyleId>{2D5ABB26-0587-4C30-8999-92F81FD0307C}</a:tableStyleId>
              </a:tblPr>
              <a:tblGrid>
                <a:gridCol w="1174750">
                  <a:extLst>
                    <a:ext uri="{9D8B030D-6E8A-4147-A177-3AD203B41FA5}">
                      <a16:colId xmlns:a16="http://schemas.microsoft.com/office/drawing/2014/main" val="20000"/>
                    </a:ext>
                  </a:extLst>
                </a:gridCol>
                <a:gridCol w="1652905">
                  <a:extLst>
                    <a:ext uri="{9D8B030D-6E8A-4147-A177-3AD203B41FA5}">
                      <a16:colId xmlns:a16="http://schemas.microsoft.com/office/drawing/2014/main" val="20001"/>
                    </a:ext>
                  </a:extLst>
                </a:gridCol>
                <a:gridCol w="1563370">
                  <a:extLst>
                    <a:ext uri="{9D8B030D-6E8A-4147-A177-3AD203B41FA5}">
                      <a16:colId xmlns:a16="http://schemas.microsoft.com/office/drawing/2014/main" val="20002"/>
                    </a:ext>
                  </a:extLst>
                </a:gridCol>
                <a:gridCol w="1358900">
                  <a:extLst>
                    <a:ext uri="{9D8B030D-6E8A-4147-A177-3AD203B41FA5}">
                      <a16:colId xmlns:a16="http://schemas.microsoft.com/office/drawing/2014/main" val="20003"/>
                    </a:ext>
                  </a:extLst>
                </a:gridCol>
                <a:gridCol w="1071879">
                  <a:extLst>
                    <a:ext uri="{9D8B030D-6E8A-4147-A177-3AD203B41FA5}">
                      <a16:colId xmlns:a16="http://schemas.microsoft.com/office/drawing/2014/main" val="20004"/>
                    </a:ext>
                  </a:extLst>
                </a:gridCol>
                <a:gridCol w="1185545">
                  <a:extLst>
                    <a:ext uri="{9D8B030D-6E8A-4147-A177-3AD203B41FA5}">
                      <a16:colId xmlns:a16="http://schemas.microsoft.com/office/drawing/2014/main" val="20005"/>
                    </a:ext>
                  </a:extLst>
                </a:gridCol>
                <a:gridCol w="1247775">
                  <a:extLst>
                    <a:ext uri="{9D8B030D-6E8A-4147-A177-3AD203B41FA5}">
                      <a16:colId xmlns:a16="http://schemas.microsoft.com/office/drawing/2014/main" val="20006"/>
                    </a:ext>
                  </a:extLst>
                </a:gridCol>
                <a:gridCol w="1532254">
                  <a:extLst>
                    <a:ext uri="{9D8B030D-6E8A-4147-A177-3AD203B41FA5}">
                      <a16:colId xmlns:a16="http://schemas.microsoft.com/office/drawing/2014/main" val="20007"/>
                    </a:ext>
                  </a:extLst>
                </a:gridCol>
              </a:tblGrid>
              <a:tr h="596900">
                <a:tc gridSpan="2">
                  <a:txBody>
                    <a:bodyPr/>
                    <a:lstStyle/>
                    <a:p>
                      <a:pPr algn="ctr">
                        <a:lnSpc>
                          <a:spcPct val="100000"/>
                        </a:lnSpc>
                        <a:spcBef>
                          <a:spcPts val="1055"/>
                        </a:spcBef>
                      </a:pPr>
                      <a:r>
                        <a:rPr sz="2000" b="1" spc="0" dirty="0">
                          <a:solidFill>
                            <a:srgbClr val="D1E293"/>
                          </a:solidFill>
                          <a:latin typeface="Grammarsaurus" pitchFamily="2" charset="0"/>
                          <a:cs typeface="Arial Black"/>
                        </a:rPr>
                        <a:t>Prefix</a:t>
                      </a:r>
                      <a:endParaRPr sz="2000" b="1" spc="0">
                        <a:latin typeface="Grammarsaurus" pitchFamily="2" charset="0"/>
                        <a:cs typeface="Arial Black"/>
                      </a:endParaRPr>
                    </a:p>
                  </a:txBody>
                  <a:tcPr marL="0" marR="0" marT="133985" marB="0">
                    <a:lnL w="6350">
                      <a:solidFill>
                        <a:srgbClr val="000000"/>
                      </a:solidFill>
                      <a:prstDash val="solid"/>
                    </a:lnL>
                    <a:lnR w="12700">
                      <a:solidFill>
                        <a:srgbClr val="000000"/>
                      </a:solidFill>
                      <a:prstDash val="solid"/>
                    </a:lnR>
                    <a:lnT w="6350">
                      <a:solidFill>
                        <a:srgbClr val="000000"/>
                      </a:solidFill>
                      <a:prstDash val="solid"/>
                    </a:lnT>
                    <a:lnB w="6350">
                      <a:solidFill>
                        <a:srgbClr val="000000"/>
                      </a:solidFill>
                      <a:prstDash val="solid"/>
                    </a:lnB>
                    <a:solidFill>
                      <a:srgbClr val="134E29"/>
                    </a:solidFill>
                  </a:tcPr>
                </a:tc>
                <a:tc hMerge="1">
                  <a:txBody>
                    <a:bodyPr/>
                    <a:lstStyle/>
                    <a:p>
                      <a:endParaRPr/>
                    </a:p>
                  </a:txBody>
                  <a:tcPr marL="0" marR="0" marT="0" marB="0"/>
                </a:tc>
                <a:tc>
                  <a:txBody>
                    <a:bodyPr/>
                    <a:lstStyle/>
                    <a:p>
                      <a:pPr marL="5080" algn="ctr">
                        <a:lnSpc>
                          <a:spcPct val="100000"/>
                        </a:lnSpc>
                        <a:spcBef>
                          <a:spcPts val="1050"/>
                        </a:spcBef>
                      </a:pPr>
                      <a:r>
                        <a:rPr sz="2000" b="1" spc="0" dirty="0">
                          <a:solidFill>
                            <a:srgbClr val="D1E293"/>
                          </a:solidFill>
                          <a:latin typeface="Grammarsaurus" pitchFamily="2" charset="0"/>
                          <a:cs typeface="Arial Black"/>
                        </a:rPr>
                        <a:t>Base</a:t>
                      </a:r>
                      <a:endParaRPr sz="2000" b="1" spc="0" dirty="0">
                        <a:latin typeface="Grammarsaurus" pitchFamily="2" charset="0"/>
                        <a:cs typeface="Arial Black"/>
                      </a:endParaRPr>
                    </a:p>
                  </a:txBody>
                  <a:tcPr marL="0" marR="0" marT="133350" marB="0">
                    <a:lnL w="1270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134E29"/>
                    </a:solidFill>
                  </a:tcPr>
                </a:tc>
                <a:tc gridSpan="5">
                  <a:txBody>
                    <a:bodyPr/>
                    <a:lstStyle/>
                    <a:p>
                      <a:pPr algn="ctr">
                        <a:lnSpc>
                          <a:spcPct val="100000"/>
                        </a:lnSpc>
                        <a:spcBef>
                          <a:spcPts val="1055"/>
                        </a:spcBef>
                      </a:pPr>
                      <a:r>
                        <a:rPr sz="2000" b="1" spc="0" dirty="0">
                          <a:solidFill>
                            <a:srgbClr val="D1E293"/>
                          </a:solidFill>
                          <a:latin typeface="Grammarsaurus" pitchFamily="2" charset="0"/>
                          <a:cs typeface="Arial Black"/>
                        </a:rPr>
                        <a:t>Suffix</a:t>
                      </a:r>
                      <a:endParaRPr sz="2000" b="1" spc="0">
                        <a:latin typeface="Grammarsaurus" pitchFamily="2" charset="0"/>
                        <a:cs typeface="Arial Black"/>
                      </a:endParaRPr>
                    </a:p>
                  </a:txBody>
                  <a:tcPr marL="0" marR="0" marT="13398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134E29"/>
                    </a:solidFill>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0"/>
                  </a:ext>
                </a:extLst>
              </a:tr>
              <a:tr h="2328545">
                <a:tc>
                  <a:txBody>
                    <a:bodyPr/>
                    <a:lstStyle/>
                    <a:p>
                      <a:pPr>
                        <a:lnSpc>
                          <a:spcPct val="100000"/>
                        </a:lnSpc>
                      </a:pPr>
                      <a:endParaRPr sz="2600" b="1" spc="0">
                        <a:latin typeface="Grammarsaurus" pitchFamily="2" charset="0"/>
                        <a:cs typeface="Times New Roman"/>
                      </a:endParaRPr>
                    </a:p>
                    <a:p>
                      <a:pPr>
                        <a:lnSpc>
                          <a:spcPct val="100000"/>
                        </a:lnSpc>
                      </a:pPr>
                      <a:endParaRPr sz="2600" b="1" spc="0">
                        <a:latin typeface="Grammarsaurus" pitchFamily="2" charset="0"/>
                        <a:cs typeface="Times New Roman"/>
                      </a:endParaRPr>
                    </a:p>
                    <a:p>
                      <a:pPr>
                        <a:lnSpc>
                          <a:spcPct val="100000"/>
                        </a:lnSpc>
                        <a:spcBef>
                          <a:spcPts val="1075"/>
                        </a:spcBef>
                      </a:pPr>
                      <a:endParaRPr sz="2600" b="1" spc="0">
                        <a:latin typeface="Grammarsaurus" pitchFamily="2" charset="0"/>
                        <a:cs typeface="Times New Roman"/>
                      </a:endParaRPr>
                    </a:p>
                    <a:p>
                      <a:pPr marL="400050">
                        <a:lnSpc>
                          <a:spcPct val="100000"/>
                        </a:lnSpc>
                      </a:pPr>
                      <a:r>
                        <a:rPr sz="2600" b="1" spc="0" dirty="0">
                          <a:latin typeface="Grammarsaurus" pitchFamily="2" charset="0"/>
                          <a:cs typeface="Arial"/>
                        </a:rPr>
                        <a:t>un-</a:t>
                      </a:r>
                      <a:endParaRPr sz="2600" b="1" spc="0">
                        <a:latin typeface="Grammarsaurus" pitchFamily="2" charset="0"/>
                        <a:cs typeface="Arial"/>
                      </a:endParaRPr>
                    </a:p>
                  </a:txBody>
                  <a:tcPr marL="0" marR="0" marT="0" marB="0">
                    <a:lnL w="6350">
                      <a:solidFill>
                        <a:srgbClr val="000000"/>
                      </a:solidFill>
                      <a:prstDash val="solid"/>
                    </a:lnL>
                    <a:lnT w="6350">
                      <a:solidFill>
                        <a:srgbClr val="000000"/>
                      </a:solidFill>
                      <a:prstDash val="solid"/>
                    </a:lnT>
                    <a:solidFill>
                      <a:srgbClr val="F5F8DC"/>
                    </a:solidFill>
                  </a:tcPr>
                </a:tc>
                <a:tc>
                  <a:txBody>
                    <a:bodyPr/>
                    <a:lstStyle/>
                    <a:p>
                      <a:pPr>
                        <a:lnSpc>
                          <a:spcPct val="100000"/>
                        </a:lnSpc>
                      </a:pPr>
                      <a:endParaRPr sz="2600" b="1" spc="0">
                        <a:latin typeface="Grammarsaurus" pitchFamily="2" charset="0"/>
                        <a:cs typeface="Times New Roman"/>
                      </a:endParaRPr>
                    </a:p>
                    <a:p>
                      <a:pPr>
                        <a:lnSpc>
                          <a:spcPct val="100000"/>
                        </a:lnSpc>
                      </a:pPr>
                      <a:endParaRPr sz="2600" b="1" spc="0">
                        <a:latin typeface="Grammarsaurus" pitchFamily="2" charset="0"/>
                        <a:cs typeface="Times New Roman"/>
                      </a:endParaRPr>
                    </a:p>
                    <a:p>
                      <a:pPr>
                        <a:lnSpc>
                          <a:spcPct val="100000"/>
                        </a:lnSpc>
                        <a:spcBef>
                          <a:spcPts val="1095"/>
                        </a:spcBef>
                      </a:pPr>
                      <a:endParaRPr sz="2600" b="1" spc="0">
                        <a:latin typeface="Grammarsaurus" pitchFamily="2" charset="0"/>
                        <a:cs typeface="Times New Roman"/>
                      </a:endParaRPr>
                    </a:p>
                    <a:p>
                      <a:pPr marR="191135" algn="ctr">
                        <a:lnSpc>
                          <a:spcPct val="100000"/>
                        </a:lnSpc>
                      </a:pPr>
                      <a:r>
                        <a:rPr sz="2600" b="1" spc="0" dirty="0">
                          <a:latin typeface="Grammarsaurus" pitchFamily="2" charset="0"/>
                          <a:cs typeface="Arial"/>
                        </a:rPr>
                        <a:t>trans-</a:t>
                      </a:r>
                      <a:endParaRPr sz="2600" b="1" spc="0">
                        <a:latin typeface="Grammarsaurus" pitchFamily="2" charset="0"/>
                        <a:cs typeface="Arial"/>
                      </a:endParaRPr>
                    </a:p>
                  </a:txBody>
                  <a:tcPr marL="0" marR="0" marT="0" marB="0">
                    <a:lnR w="12700">
                      <a:solidFill>
                        <a:srgbClr val="000000"/>
                      </a:solidFill>
                      <a:prstDash val="solid"/>
                    </a:lnR>
                    <a:lnT w="6350">
                      <a:solidFill>
                        <a:srgbClr val="000000"/>
                      </a:solidFill>
                      <a:prstDash val="solid"/>
                    </a:lnT>
                    <a:solidFill>
                      <a:srgbClr val="F5F8DC"/>
                    </a:solidFill>
                  </a:tcPr>
                </a:tc>
                <a:tc>
                  <a:txBody>
                    <a:bodyPr/>
                    <a:lstStyle/>
                    <a:p>
                      <a:pPr>
                        <a:lnSpc>
                          <a:spcPct val="100000"/>
                        </a:lnSpc>
                      </a:pPr>
                      <a:endParaRPr sz="2600" b="1" spc="0">
                        <a:latin typeface="Grammarsaurus" pitchFamily="2" charset="0"/>
                        <a:cs typeface="Times New Roman"/>
                      </a:endParaRPr>
                    </a:p>
                    <a:p>
                      <a:pPr>
                        <a:lnSpc>
                          <a:spcPct val="100000"/>
                        </a:lnSpc>
                      </a:pPr>
                      <a:endParaRPr sz="2600" b="1" spc="0">
                        <a:latin typeface="Grammarsaurus" pitchFamily="2" charset="0"/>
                        <a:cs typeface="Times New Roman"/>
                      </a:endParaRPr>
                    </a:p>
                    <a:p>
                      <a:pPr>
                        <a:lnSpc>
                          <a:spcPct val="100000"/>
                        </a:lnSpc>
                        <a:spcBef>
                          <a:spcPts val="1095"/>
                        </a:spcBef>
                      </a:pPr>
                      <a:endParaRPr sz="2600" b="1" spc="0">
                        <a:latin typeface="Grammarsaurus" pitchFamily="2" charset="0"/>
                        <a:cs typeface="Times New Roman"/>
                      </a:endParaRPr>
                    </a:p>
                    <a:p>
                      <a:pPr marL="15240" algn="ctr">
                        <a:lnSpc>
                          <a:spcPct val="100000"/>
                        </a:lnSpc>
                      </a:pPr>
                      <a:r>
                        <a:rPr sz="2600" b="1" spc="0" dirty="0">
                          <a:latin typeface="Grammarsaurus" pitchFamily="2" charset="0"/>
                          <a:cs typeface="Arial"/>
                        </a:rPr>
                        <a:t>port</a:t>
                      </a:r>
                      <a:endParaRPr sz="2600" b="1" spc="0">
                        <a:latin typeface="Grammarsaurus" pitchFamily="2" charset="0"/>
                        <a:cs typeface="Arial"/>
                      </a:endParaRPr>
                    </a:p>
                  </a:txBody>
                  <a:tcPr marL="0" marR="0" marT="0" marB="0">
                    <a:lnL w="12700">
                      <a:solidFill>
                        <a:srgbClr val="000000"/>
                      </a:solidFill>
                      <a:prstDash val="solid"/>
                    </a:lnL>
                    <a:lnR w="6350">
                      <a:solidFill>
                        <a:srgbClr val="000000"/>
                      </a:solidFill>
                      <a:prstDash val="solid"/>
                    </a:lnR>
                    <a:lnT w="6350">
                      <a:solidFill>
                        <a:srgbClr val="000000"/>
                      </a:solidFill>
                      <a:prstDash val="solid"/>
                    </a:lnT>
                    <a:solidFill>
                      <a:srgbClr val="F5F8DC"/>
                    </a:solidFill>
                  </a:tcPr>
                </a:tc>
                <a:tc rowSpan="2">
                  <a:txBody>
                    <a:bodyPr/>
                    <a:lstStyle/>
                    <a:p>
                      <a:pPr>
                        <a:lnSpc>
                          <a:spcPct val="100000"/>
                        </a:lnSpc>
                      </a:pPr>
                      <a:endParaRPr sz="2600" b="1" spc="0">
                        <a:latin typeface="Grammarsaurus" pitchFamily="2" charset="0"/>
                        <a:cs typeface="Times New Roman"/>
                      </a:endParaRPr>
                    </a:p>
                    <a:p>
                      <a:pPr>
                        <a:lnSpc>
                          <a:spcPct val="100000"/>
                        </a:lnSpc>
                      </a:pPr>
                      <a:endParaRPr sz="2600" b="1" spc="0">
                        <a:latin typeface="Grammarsaurus" pitchFamily="2" charset="0"/>
                        <a:cs typeface="Times New Roman"/>
                      </a:endParaRPr>
                    </a:p>
                    <a:p>
                      <a:pPr>
                        <a:lnSpc>
                          <a:spcPct val="100000"/>
                        </a:lnSpc>
                        <a:spcBef>
                          <a:spcPts val="1355"/>
                        </a:spcBef>
                      </a:pPr>
                      <a:endParaRPr sz="2600" b="1" spc="0">
                        <a:latin typeface="Grammarsaurus" pitchFamily="2" charset="0"/>
                        <a:cs typeface="Times New Roman"/>
                      </a:endParaRPr>
                    </a:p>
                    <a:p>
                      <a:pPr marR="71755" algn="ctr">
                        <a:lnSpc>
                          <a:spcPct val="100000"/>
                        </a:lnSpc>
                        <a:spcBef>
                          <a:spcPts val="5"/>
                        </a:spcBef>
                      </a:pPr>
                      <a:r>
                        <a:rPr sz="2600" b="1" spc="0" dirty="0">
                          <a:latin typeface="Grammarsaurus" pitchFamily="2" charset="0"/>
                          <a:cs typeface="Arial"/>
                        </a:rPr>
                        <a:t>-ly</a:t>
                      </a:r>
                      <a:endParaRPr sz="2600" b="1" spc="0">
                        <a:latin typeface="Grammarsaurus" pitchFamily="2" charset="0"/>
                        <a:cs typeface="Arial"/>
                      </a:endParaRPr>
                    </a:p>
                    <a:p>
                      <a:pPr>
                        <a:lnSpc>
                          <a:spcPct val="100000"/>
                        </a:lnSpc>
                      </a:pPr>
                      <a:endParaRPr sz="2600" b="1" spc="0">
                        <a:latin typeface="Grammarsaurus" pitchFamily="2" charset="0"/>
                        <a:cs typeface="Times New Roman"/>
                      </a:endParaRPr>
                    </a:p>
                    <a:p>
                      <a:pPr>
                        <a:lnSpc>
                          <a:spcPct val="100000"/>
                        </a:lnSpc>
                      </a:pPr>
                      <a:endParaRPr sz="2600" b="1" spc="0">
                        <a:latin typeface="Grammarsaurus" pitchFamily="2" charset="0"/>
                        <a:cs typeface="Times New Roman"/>
                      </a:endParaRPr>
                    </a:p>
                    <a:p>
                      <a:pPr>
                        <a:lnSpc>
                          <a:spcPct val="100000"/>
                        </a:lnSpc>
                        <a:spcBef>
                          <a:spcPts val="1420"/>
                        </a:spcBef>
                      </a:pPr>
                      <a:endParaRPr sz="2600" b="1" spc="0">
                        <a:latin typeface="Grammarsaurus" pitchFamily="2" charset="0"/>
                        <a:cs typeface="Times New Roman"/>
                      </a:endParaRPr>
                    </a:p>
                    <a:p>
                      <a:pPr marR="31115" algn="ctr">
                        <a:lnSpc>
                          <a:spcPct val="100000"/>
                        </a:lnSpc>
                      </a:pPr>
                      <a:r>
                        <a:rPr sz="2600" b="1" spc="0" dirty="0">
                          <a:latin typeface="Grammarsaurus" pitchFamily="2" charset="0"/>
                          <a:cs typeface="Arial"/>
                        </a:rPr>
                        <a:t>-er, -or</a:t>
                      </a:r>
                      <a:endParaRPr sz="2600" b="1" spc="0">
                        <a:latin typeface="Grammarsaurus" pitchFamily="2" charset="0"/>
                        <a:cs typeface="Arial"/>
                      </a:endParaRPr>
                    </a:p>
                  </a:txBody>
                  <a:tcPr marL="0" marR="0" marT="0" marB="0">
                    <a:lnL w="6350">
                      <a:solidFill>
                        <a:srgbClr val="000000"/>
                      </a:solidFill>
                      <a:prstDash val="solid"/>
                    </a:lnL>
                    <a:lnT w="6350">
                      <a:solidFill>
                        <a:srgbClr val="000000"/>
                      </a:solidFill>
                      <a:prstDash val="solid"/>
                    </a:lnT>
                    <a:lnB w="6350">
                      <a:solidFill>
                        <a:srgbClr val="000000"/>
                      </a:solidFill>
                      <a:prstDash val="solid"/>
                    </a:lnB>
                    <a:solidFill>
                      <a:srgbClr val="F5F8DC"/>
                    </a:solidFill>
                  </a:tcPr>
                </a:tc>
                <a:tc rowSpan="2">
                  <a:txBody>
                    <a:bodyPr/>
                    <a:lstStyle/>
                    <a:p>
                      <a:pPr>
                        <a:lnSpc>
                          <a:spcPct val="100000"/>
                        </a:lnSpc>
                      </a:pPr>
                      <a:endParaRPr sz="2600" b="1" spc="0">
                        <a:latin typeface="Grammarsaurus" pitchFamily="2" charset="0"/>
                        <a:cs typeface="Times New Roman"/>
                      </a:endParaRPr>
                    </a:p>
                    <a:p>
                      <a:pPr>
                        <a:lnSpc>
                          <a:spcPct val="100000"/>
                        </a:lnSpc>
                      </a:pPr>
                      <a:endParaRPr sz="2600" b="1" spc="0">
                        <a:latin typeface="Grammarsaurus" pitchFamily="2" charset="0"/>
                        <a:cs typeface="Times New Roman"/>
                      </a:endParaRPr>
                    </a:p>
                    <a:p>
                      <a:pPr>
                        <a:lnSpc>
                          <a:spcPct val="100000"/>
                        </a:lnSpc>
                        <a:spcBef>
                          <a:spcPts val="1095"/>
                        </a:spcBef>
                      </a:pPr>
                      <a:endParaRPr sz="2600" b="1" spc="0">
                        <a:latin typeface="Grammarsaurus" pitchFamily="2" charset="0"/>
                        <a:cs typeface="Times New Roman"/>
                      </a:endParaRPr>
                    </a:p>
                    <a:p>
                      <a:pPr marL="325120">
                        <a:lnSpc>
                          <a:spcPct val="100000"/>
                        </a:lnSpc>
                      </a:pPr>
                      <a:r>
                        <a:rPr sz="2600" b="1" spc="0" dirty="0">
                          <a:latin typeface="Grammarsaurus" pitchFamily="2" charset="0"/>
                          <a:cs typeface="Arial"/>
                        </a:rPr>
                        <a:t>-er</a:t>
                      </a:r>
                      <a:endParaRPr sz="2600" b="1" spc="0">
                        <a:latin typeface="Grammarsaurus" pitchFamily="2" charset="0"/>
                        <a:cs typeface="Arial"/>
                      </a:endParaRPr>
                    </a:p>
                    <a:p>
                      <a:pPr>
                        <a:lnSpc>
                          <a:spcPct val="100000"/>
                        </a:lnSpc>
                      </a:pPr>
                      <a:endParaRPr sz="2600" b="1" spc="0">
                        <a:latin typeface="Grammarsaurus" pitchFamily="2" charset="0"/>
                        <a:cs typeface="Times New Roman"/>
                      </a:endParaRPr>
                    </a:p>
                    <a:p>
                      <a:pPr>
                        <a:lnSpc>
                          <a:spcPct val="100000"/>
                        </a:lnSpc>
                      </a:pPr>
                      <a:endParaRPr sz="2600" b="1" spc="0">
                        <a:latin typeface="Grammarsaurus" pitchFamily="2" charset="0"/>
                        <a:cs typeface="Times New Roman"/>
                      </a:endParaRPr>
                    </a:p>
                    <a:p>
                      <a:pPr>
                        <a:lnSpc>
                          <a:spcPct val="100000"/>
                        </a:lnSpc>
                        <a:spcBef>
                          <a:spcPts val="1685"/>
                        </a:spcBef>
                      </a:pPr>
                      <a:endParaRPr sz="2600" b="1" spc="0">
                        <a:latin typeface="Grammarsaurus" pitchFamily="2" charset="0"/>
                        <a:cs typeface="Times New Roman"/>
                      </a:endParaRPr>
                    </a:p>
                    <a:p>
                      <a:pPr marL="241300">
                        <a:lnSpc>
                          <a:spcPct val="100000"/>
                        </a:lnSpc>
                      </a:pPr>
                      <a:r>
                        <a:rPr sz="2600" b="1" spc="0" dirty="0">
                          <a:latin typeface="Grammarsaurus" pitchFamily="2" charset="0"/>
                          <a:cs typeface="Arial"/>
                        </a:rPr>
                        <a:t>-est</a:t>
                      </a:r>
                      <a:endParaRPr sz="2600" b="1" spc="0">
                        <a:latin typeface="Grammarsaurus" pitchFamily="2" charset="0"/>
                        <a:cs typeface="Arial"/>
                      </a:endParaRPr>
                    </a:p>
                  </a:txBody>
                  <a:tcPr marL="0" marR="0" marT="0" marB="0">
                    <a:lnT w="6350">
                      <a:solidFill>
                        <a:srgbClr val="000000"/>
                      </a:solidFill>
                      <a:prstDash val="solid"/>
                    </a:lnT>
                    <a:lnB w="6350">
                      <a:solidFill>
                        <a:srgbClr val="000000"/>
                      </a:solidFill>
                      <a:prstDash val="solid"/>
                    </a:lnB>
                    <a:solidFill>
                      <a:srgbClr val="F5F8DC"/>
                    </a:solidFill>
                  </a:tcPr>
                </a:tc>
                <a:tc rowSpan="2">
                  <a:txBody>
                    <a:bodyPr/>
                    <a:lstStyle/>
                    <a:p>
                      <a:pPr>
                        <a:lnSpc>
                          <a:spcPct val="100000"/>
                        </a:lnSpc>
                      </a:pPr>
                      <a:endParaRPr sz="2600" b="1" spc="0">
                        <a:latin typeface="Grammarsaurus" pitchFamily="2" charset="0"/>
                        <a:cs typeface="Times New Roman"/>
                      </a:endParaRPr>
                    </a:p>
                    <a:p>
                      <a:pPr>
                        <a:lnSpc>
                          <a:spcPct val="100000"/>
                        </a:lnSpc>
                      </a:pPr>
                      <a:endParaRPr sz="2600" b="1" spc="0">
                        <a:latin typeface="Grammarsaurus" pitchFamily="2" charset="0"/>
                        <a:cs typeface="Times New Roman"/>
                      </a:endParaRPr>
                    </a:p>
                    <a:p>
                      <a:pPr>
                        <a:lnSpc>
                          <a:spcPct val="100000"/>
                        </a:lnSpc>
                        <a:spcBef>
                          <a:spcPts val="1095"/>
                        </a:spcBef>
                      </a:pPr>
                      <a:endParaRPr sz="2600" b="1" spc="0">
                        <a:latin typeface="Grammarsaurus" pitchFamily="2" charset="0"/>
                        <a:cs typeface="Times New Roman"/>
                      </a:endParaRPr>
                    </a:p>
                    <a:p>
                      <a:pPr marL="316865">
                        <a:lnSpc>
                          <a:spcPct val="100000"/>
                        </a:lnSpc>
                      </a:pPr>
                      <a:r>
                        <a:rPr sz="2600" b="1" spc="0" dirty="0">
                          <a:latin typeface="Grammarsaurus" pitchFamily="2" charset="0"/>
                          <a:cs typeface="Arial"/>
                        </a:rPr>
                        <a:t>-ion</a:t>
                      </a:r>
                      <a:endParaRPr sz="2600" b="1" spc="0">
                        <a:latin typeface="Grammarsaurus" pitchFamily="2" charset="0"/>
                        <a:cs typeface="Arial"/>
                      </a:endParaRPr>
                    </a:p>
                    <a:p>
                      <a:pPr>
                        <a:lnSpc>
                          <a:spcPct val="100000"/>
                        </a:lnSpc>
                      </a:pPr>
                      <a:endParaRPr sz="2600" b="1" spc="0">
                        <a:latin typeface="Grammarsaurus" pitchFamily="2" charset="0"/>
                        <a:cs typeface="Times New Roman"/>
                      </a:endParaRPr>
                    </a:p>
                    <a:p>
                      <a:pPr>
                        <a:lnSpc>
                          <a:spcPct val="100000"/>
                        </a:lnSpc>
                      </a:pPr>
                      <a:endParaRPr sz="2600" b="1" spc="0">
                        <a:latin typeface="Grammarsaurus" pitchFamily="2" charset="0"/>
                        <a:cs typeface="Times New Roman"/>
                      </a:endParaRPr>
                    </a:p>
                    <a:p>
                      <a:pPr>
                        <a:lnSpc>
                          <a:spcPct val="100000"/>
                        </a:lnSpc>
                        <a:spcBef>
                          <a:spcPts val="1685"/>
                        </a:spcBef>
                      </a:pPr>
                      <a:endParaRPr sz="2600" b="1" spc="0">
                        <a:latin typeface="Grammarsaurus" pitchFamily="2" charset="0"/>
                        <a:cs typeface="Times New Roman"/>
                      </a:endParaRPr>
                    </a:p>
                    <a:p>
                      <a:pPr marL="338455">
                        <a:lnSpc>
                          <a:spcPct val="100000"/>
                        </a:lnSpc>
                      </a:pPr>
                      <a:r>
                        <a:rPr sz="2600" b="1" spc="0" dirty="0">
                          <a:latin typeface="Grammarsaurus" pitchFamily="2" charset="0"/>
                          <a:cs typeface="Arial"/>
                        </a:rPr>
                        <a:t>-ful</a:t>
                      </a:r>
                      <a:endParaRPr sz="2600" b="1" spc="0">
                        <a:latin typeface="Grammarsaurus" pitchFamily="2" charset="0"/>
                        <a:cs typeface="Arial"/>
                      </a:endParaRPr>
                    </a:p>
                  </a:txBody>
                  <a:tcPr marL="0" marR="0" marT="0" marB="0">
                    <a:lnT w="6350">
                      <a:solidFill>
                        <a:srgbClr val="000000"/>
                      </a:solidFill>
                      <a:prstDash val="solid"/>
                    </a:lnT>
                    <a:lnB w="6350">
                      <a:solidFill>
                        <a:srgbClr val="000000"/>
                      </a:solidFill>
                      <a:prstDash val="solid"/>
                    </a:lnB>
                    <a:solidFill>
                      <a:srgbClr val="F5F8DC"/>
                    </a:solidFill>
                  </a:tcPr>
                </a:tc>
                <a:tc rowSpan="2">
                  <a:txBody>
                    <a:bodyPr/>
                    <a:lstStyle/>
                    <a:p>
                      <a:pPr>
                        <a:lnSpc>
                          <a:spcPct val="100000"/>
                        </a:lnSpc>
                      </a:pPr>
                      <a:endParaRPr sz="2600" b="1" spc="0">
                        <a:latin typeface="Grammarsaurus" pitchFamily="2" charset="0"/>
                        <a:cs typeface="Times New Roman"/>
                      </a:endParaRPr>
                    </a:p>
                    <a:p>
                      <a:pPr>
                        <a:lnSpc>
                          <a:spcPct val="100000"/>
                        </a:lnSpc>
                      </a:pPr>
                      <a:endParaRPr sz="2600" b="1" spc="0">
                        <a:latin typeface="Grammarsaurus" pitchFamily="2" charset="0"/>
                        <a:cs typeface="Times New Roman"/>
                      </a:endParaRPr>
                    </a:p>
                    <a:p>
                      <a:pPr>
                        <a:lnSpc>
                          <a:spcPct val="100000"/>
                        </a:lnSpc>
                        <a:spcBef>
                          <a:spcPts val="1095"/>
                        </a:spcBef>
                      </a:pPr>
                      <a:endParaRPr sz="2600" b="1" spc="0">
                        <a:latin typeface="Grammarsaurus" pitchFamily="2" charset="0"/>
                        <a:cs typeface="Times New Roman"/>
                      </a:endParaRPr>
                    </a:p>
                    <a:p>
                      <a:pPr marL="548640">
                        <a:lnSpc>
                          <a:spcPct val="100000"/>
                        </a:lnSpc>
                        <a:spcBef>
                          <a:spcPts val="5"/>
                        </a:spcBef>
                      </a:pPr>
                      <a:r>
                        <a:rPr sz="2600" b="1" spc="0" dirty="0">
                          <a:latin typeface="Grammarsaurus" pitchFamily="2" charset="0"/>
                          <a:cs typeface="Arial"/>
                        </a:rPr>
                        <a:t>-ed</a:t>
                      </a:r>
                      <a:endParaRPr sz="2600" b="1" spc="0">
                        <a:latin typeface="Grammarsaurus" pitchFamily="2" charset="0"/>
                        <a:cs typeface="Arial"/>
                      </a:endParaRPr>
                    </a:p>
                    <a:p>
                      <a:pPr>
                        <a:lnSpc>
                          <a:spcPct val="100000"/>
                        </a:lnSpc>
                      </a:pPr>
                      <a:endParaRPr sz="2600" b="1" spc="0">
                        <a:latin typeface="Grammarsaurus" pitchFamily="2" charset="0"/>
                        <a:cs typeface="Times New Roman"/>
                      </a:endParaRPr>
                    </a:p>
                    <a:p>
                      <a:pPr>
                        <a:lnSpc>
                          <a:spcPct val="100000"/>
                        </a:lnSpc>
                      </a:pPr>
                      <a:endParaRPr sz="2600" b="1" spc="0">
                        <a:latin typeface="Grammarsaurus" pitchFamily="2" charset="0"/>
                        <a:cs typeface="Times New Roman"/>
                      </a:endParaRPr>
                    </a:p>
                    <a:p>
                      <a:pPr>
                        <a:lnSpc>
                          <a:spcPct val="100000"/>
                        </a:lnSpc>
                        <a:spcBef>
                          <a:spcPts val="1620"/>
                        </a:spcBef>
                      </a:pPr>
                      <a:endParaRPr sz="2600" b="1" spc="0">
                        <a:latin typeface="Grammarsaurus" pitchFamily="2" charset="0"/>
                        <a:cs typeface="Times New Roman"/>
                      </a:endParaRPr>
                    </a:p>
                    <a:p>
                      <a:pPr marL="329565">
                        <a:lnSpc>
                          <a:spcPct val="100000"/>
                        </a:lnSpc>
                      </a:pPr>
                      <a:r>
                        <a:rPr sz="2600" b="1" spc="0" dirty="0">
                          <a:latin typeface="Grammarsaurus" pitchFamily="2" charset="0"/>
                          <a:cs typeface="Arial"/>
                        </a:rPr>
                        <a:t>-ing</a:t>
                      </a:r>
                      <a:endParaRPr sz="2600" b="1" spc="0">
                        <a:latin typeface="Grammarsaurus" pitchFamily="2" charset="0"/>
                        <a:cs typeface="Arial"/>
                      </a:endParaRPr>
                    </a:p>
                  </a:txBody>
                  <a:tcPr marL="0" marR="0" marT="0" marB="0">
                    <a:lnT w="6350">
                      <a:solidFill>
                        <a:srgbClr val="000000"/>
                      </a:solidFill>
                      <a:prstDash val="solid"/>
                    </a:lnT>
                    <a:lnB w="6350">
                      <a:solidFill>
                        <a:srgbClr val="000000"/>
                      </a:solidFill>
                      <a:prstDash val="solid"/>
                    </a:lnB>
                    <a:solidFill>
                      <a:srgbClr val="F5F8DC"/>
                    </a:solidFill>
                  </a:tcPr>
                </a:tc>
                <a:tc rowSpan="2">
                  <a:txBody>
                    <a:bodyPr/>
                    <a:lstStyle/>
                    <a:p>
                      <a:pPr>
                        <a:lnSpc>
                          <a:spcPct val="100000"/>
                        </a:lnSpc>
                      </a:pPr>
                      <a:endParaRPr sz="2600" b="1" spc="0">
                        <a:latin typeface="Grammarsaurus" pitchFamily="2" charset="0"/>
                        <a:cs typeface="Times New Roman"/>
                      </a:endParaRPr>
                    </a:p>
                    <a:p>
                      <a:pPr>
                        <a:lnSpc>
                          <a:spcPct val="100000"/>
                        </a:lnSpc>
                      </a:pPr>
                      <a:endParaRPr sz="2600" b="1" spc="0">
                        <a:latin typeface="Grammarsaurus" pitchFamily="2" charset="0"/>
                        <a:cs typeface="Times New Roman"/>
                      </a:endParaRPr>
                    </a:p>
                    <a:p>
                      <a:pPr>
                        <a:lnSpc>
                          <a:spcPct val="100000"/>
                        </a:lnSpc>
                        <a:spcBef>
                          <a:spcPts val="985"/>
                        </a:spcBef>
                      </a:pPr>
                      <a:endParaRPr sz="2600" b="1" spc="0">
                        <a:latin typeface="Grammarsaurus" pitchFamily="2" charset="0"/>
                        <a:cs typeface="Times New Roman"/>
                      </a:endParaRPr>
                    </a:p>
                    <a:p>
                      <a:pPr marR="389255" algn="r">
                        <a:lnSpc>
                          <a:spcPct val="100000"/>
                        </a:lnSpc>
                      </a:pPr>
                      <a:r>
                        <a:rPr sz="2600" b="1" spc="0" dirty="0">
                          <a:latin typeface="Grammarsaurus" pitchFamily="2" charset="0"/>
                          <a:cs typeface="Arial"/>
                        </a:rPr>
                        <a:t>-ous</a:t>
                      </a:r>
                      <a:endParaRPr sz="2600" b="1" spc="0">
                        <a:latin typeface="Grammarsaurus" pitchFamily="2" charset="0"/>
                        <a:cs typeface="Arial"/>
                      </a:endParaRPr>
                    </a:p>
                    <a:p>
                      <a:pPr>
                        <a:lnSpc>
                          <a:spcPct val="100000"/>
                        </a:lnSpc>
                      </a:pPr>
                      <a:endParaRPr sz="2600" b="1" spc="0">
                        <a:latin typeface="Grammarsaurus" pitchFamily="2" charset="0"/>
                        <a:cs typeface="Times New Roman"/>
                      </a:endParaRPr>
                    </a:p>
                    <a:p>
                      <a:pPr>
                        <a:lnSpc>
                          <a:spcPct val="100000"/>
                        </a:lnSpc>
                      </a:pPr>
                      <a:endParaRPr sz="2600" b="1" spc="0">
                        <a:latin typeface="Grammarsaurus" pitchFamily="2" charset="0"/>
                        <a:cs typeface="Times New Roman"/>
                      </a:endParaRPr>
                    </a:p>
                    <a:p>
                      <a:pPr>
                        <a:lnSpc>
                          <a:spcPct val="100000"/>
                        </a:lnSpc>
                        <a:spcBef>
                          <a:spcPts val="1964"/>
                        </a:spcBef>
                      </a:pPr>
                      <a:endParaRPr sz="2600" b="1" spc="0">
                        <a:latin typeface="Grammarsaurus" pitchFamily="2" charset="0"/>
                        <a:cs typeface="Times New Roman"/>
                      </a:endParaRPr>
                    </a:p>
                    <a:p>
                      <a:pPr marR="464820" algn="r">
                        <a:lnSpc>
                          <a:spcPct val="100000"/>
                        </a:lnSpc>
                      </a:pPr>
                      <a:r>
                        <a:rPr sz="2600" b="1" spc="0" dirty="0">
                          <a:latin typeface="Grammarsaurus" pitchFamily="2" charset="0"/>
                          <a:cs typeface="Arial"/>
                        </a:rPr>
                        <a:t>-s, -es</a:t>
                      </a:r>
                      <a:endParaRPr sz="2600" b="1" spc="0">
                        <a:latin typeface="Grammarsaurus" pitchFamily="2" charset="0"/>
                        <a:cs typeface="Arial"/>
                      </a:endParaRPr>
                    </a:p>
                  </a:txBody>
                  <a:tcPr marL="0" marR="0" marT="0" marB="0">
                    <a:lnR w="6350">
                      <a:solidFill>
                        <a:srgbClr val="000000"/>
                      </a:solidFill>
                      <a:prstDash val="solid"/>
                    </a:lnR>
                    <a:lnT w="6350">
                      <a:solidFill>
                        <a:srgbClr val="000000"/>
                      </a:solidFill>
                      <a:prstDash val="solid"/>
                    </a:lnT>
                    <a:lnB w="6350">
                      <a:solidFill>
                        <a:srgbClr val="000000"/>
                      </a:solidFill>
                      <a:prstDash val="solid"/>
                    </a:lnB>
                    <a:solidFill>
                      <a:srgbClr val="F5F8DC"/>
                    </a:solidFill>
                  </a:tcPr>
                </a:tc>
                <a:extLst>
                  <a:ext uri="{0D108BD9-81ED-4DB2-BD59-A6C34878D82A}">
                    <a16:rowId xmlns:a16="http://schemas.microsoft.com/office/drawing/2014/main" val="10001"/>
                  </a:ext>
                </a:extLst>
              </a:tr>
              <a:tr h="1536065">
                <a:tc>
                  <a:txBody>
                    <a:bodyPr/>
                    <a:lstStyle/>
                    <a:p>
                      <a:pPr>
                        <a:lnSpc>
                          <a:spcPct val="100000"/>
                        </a:lnSpc>
                      </a:pPr>
                      <a:endParaRPr sz="2300" b="1" spc="0">
                        <a:latin typeface="Grammarsaurus" pitchFamily="2" charset="0"/>
                        <a:cs typeface="Times New Roman"/>
                      </a:endParaRPr>
                    </a:p>
                  </a:txBody>
                  <a:tcPr marL="0" marR="0" marT="0" marB="0">
                    <a:lnL w="6350">
                      <a:solidFill>
                        <a:srgbClr val="000000"/>
                      </a:solidFill>
                      <a:prstDash val="solid"/>
                    </a:lnL>
                    <a:lnB w="6350">
                      <a:solidFill>
                        <a:srgbClr val="000000"/>
                      </a:solidFill>
                      <a:prstDash val="solid"/>
                    </a:lnB>
                    <a:solidFill>
                      <a:srgbClr val="F5F8DC"/>
                    </a:solidFill>
                  </a:tcPr>
                </a:tc>
                <a:tc>
                  <a:txBody>
                    <a:bodyPr/>
                    <a:lstStyle/>
                    <a:p>
                      <a:pPr>
                        <a:lnSpc>
                          <a:spcPct val="100000"/>
                        </a:lnSpc>
                        <a:spcBef>
                          <a:spcPts val="2510"/>
                        </a:spcBef>
                      </a:pPr>
                      <a:endParaRPr sz="2600" b="1" spc="0">
                        <a:latin typeface="Grammarsaurus" pitchFamily="2" charset="0"/>
                        <a:cs typeface="Times New Roman"/>
                      </a:endParaRPr>
                    </a:p>
                    <a:p>
                      <a:pPr marR="191135" algn="ctr">
                        <a:lnSpc>
                          <a:spcPct val="100000"/>
                        </a:lnSpc>
                      </a:pPr>
                      <a:r>
                        <a:rPr sz="2600" b="1" spc="0" dirty="0">
                          <a:latin typeface="Grammarsaurus" pitchFamily="2" charset="0"/>
                          <a:cs typeface="Arial"/>
                        </a:rPr>
                        <a:t>de-</a:t>
                      </a:r>
                      <a:endParaRPr sz="2600" b="1" spc="0">
                        <a:latin typeface="Grammarsaurus" pitchFamily="2" charset="0"/>
                        <a:cs typeface="Arial"/>
                      </a:endParaRPr>
                    </a:p>
                  </a:txBody>
                  <a:tcPr marL="0" marR="0" marT="318770" marB="0">
                    <a:lnR w="12700">
                      <a:solidFill>
                        <a:srgbClr val="000000"/>
                      </a:solidFill>
                      <a:prstDash val="solid"/>
                    </a:lnR>
                    <a:lnB w="6350">
                      <a:solidFill>
                        <a:srgbClr val="000000"/>
                      </a:solidFill>
                      <a:prstDash val="solid"/>
                    </a:lnB>
                    <a:solidFill>
                      <a:srgbClr val="F5F8DC"/>
                    </a:solidFill>
                  </a:tcPr>
                </a:tc>
                <a:tc>
                  <a:txBody>
                    <a:bodyPr/>
                    <a:lstStyle/>
                    <a:p>
                      <a:pPr>
                        <a:lnSpc>
                          <a:spcPct val="100000"/>
                        </a:lnSpc>
                        <a:spcBef>
                          <a:spcPts val="1695"/>
                        </a:spcBef>
                      </a:pPr>
                      <a:endParaRPr sz="2600" b="1" spc="0" dirty="0">
                        <a:latin typeface="Grammarsaurus" pitchFamily="2" charset="0"/>
                        <a:cs typeface="Times New Roman"/>
                      </a:endParaRPr>
                    </a:p>
                    <a:p>
                      <a:pPr marL="1905" algn="ctr">
                        <a:lnSpc>
                          <a:spcPct val="100000"/>
                        </a:lnSpc>
                      </a:pPr>
                      <a:r>
                        <a:rPr sz="2600" b="1" spc="0" dirty="0">
                          <a:latin typeface="Grammarsaurus" pitchFamily="2" charset="0"/>
                          <a:cs typeface="Arial"/>
                        </a:rPr>
                        <a:t>tele</a:t>
                      </a:r>
                    </a:p>
                  </a:txBody>
                  <a:tcPr marL="0" marR="0" marT="215265" marB="0">
                    <a:lnL w="12700">
                      <a:solidFill>
                        <a:srgbClr val="000000"/>
                      </a:solidFill>
                      <a:prstDash val="solid"/>
                    </a:lnL>
                    <a:lnR w="6350">
                      <a:solidFill>
                        <a:srgbClr val="000000"/>
                      </a:solidFill>
                      <a:prstDash val="solid"/>
                    </a:lnR>
                    <a:lnB w="6350">
                      <a:solidFill>
                        <a:srgbClr val="000000"/>
                      </a:solidFill>
                      <a:prstDash val="solid"/>
                    </a:lnB>
                    <a:solidFill>
                      <a:srgbClr val="F5F8DC"/>
                    </a:solidFill>
                  </a:tcPr>
                </a:tc>
                <a:tc vMerge="1">
                  <a:txBody>
                    <a:bodyPr/>
                    <a:lstStyle/>
                    <a:p>
                      <a:endParaRPr/>
                    </a:p>
                  </a:txBody>
                  <a:tcPr marL="0" marR="0" marT="0" marB="0">
                    <a:lnL w="6350">
                      <a:solidFill>
                        <a:srgbClr val="000000"/>
                      </a:solidFill>
                      <a:prstDash val="solid"/>
                    </a:lnL>
                    <a:lnT w="6350">
                      <a:solidFill>
                        <a:srgbClr val="000000"/>
                      </a:solidFill>
                      <a:prstDash val="solid"/>
                    </a:lnT>
                    <a:lnB w="6350">
                      <a:solidFill>
                        <a:srgbClr val="000000"/>
                      </a:solidFill>
                      <a:prstDash val="solid"/>
                    </a:lnB>
                    <a:solidFill>
                      <a:srgbClr val="F5F8DC"/>
                    </a:solidFill>
                  </a:tcPr>
                </a:tc>
                <a:tc vMerge="1">
                  <a:txBody>
                    <a:bodyPr/>
                    <a:lstStyle/>
                    <a:p>
                      <a:endParaRPr/>
                    </a:p>
                  </a:txBody>
                  <a:tcPr marL="0" marR="0" marT="0" marB="0">
                    <a:lnT w="6350">
                      <a:solidFill>
                        <a:srgbClr val="000000"/>
                      </a:solidFill>
                      <a:prstDash val="solid"/>
                    </a:lnT>
                    <a:lnB w="6350">
                      <a:solidFill>
                        <a:srgbClr val="000000"/>
                      </a:solidFill>
                      <a:prstDash val="solid"/>
                    </a:lnB>
                    <a:solidFill>
                      <a:srgbClr val="F5F8DC"/>
                    </a:solidFill>
                  </a:tcPr>
                </a:tc>
                <a:tc vMerge="1">
                  <a:txBody>
                    <a:bodyPr/>
                    <a:lstStyle/>
                    <a:p>
                      <a:endParaRPr/>
                    </a:p>
                  </a:txBody>
                  <a:tcPr marL="0" marR="0" marT="0" marB="0">
                    <a:lnT w="6350">
                      <a:solidFill>
                        <a:srgbClr val="000000"/>
                      </a:solidFill>
                      <a:prstDash val="solid"/>
                    </a:lnT>
                    <a:lnB w="6350">
                      <a:solidFill>
                        <a:srgbClr val="000000"/>
                      </a:solidFill>
                      <a:prstDash val="solid"/>
                    </a:lnB>
                    <a:solidFill>
                      <a:srgbClr val="F5F8DC"/>
                    </a:solidFill>
                  </a:tcPr>
                </a:tc>
                <a:tc vMerge="1">
                  <a:txBody>
                    <a:bodyPr/>
                    <a:lstStyle/>
                    <a:p>
                      <a:endParaRPr/>
                    </a:p>
                  </a:txBody>
                  <a:tcPr marL="0" marR="0" marT="0" marB="0">
                    <a:lnT w="6350">
                      <a:solidFill>
                        <a:srgbClr val="000000"/>
                      </a:solidFill>
                      <a:prstDash val="solid"/>
                    </a:lnT>
                    <a:lnB w="6350">
                      <a:solidFill>
                        <a:srgbClr val="000000"/>
                      </a:solidFill>
                      <a:prstDash val="solid"/>
                    </a:lnB>
                    <a:solidFill>
                      <a:srgbClr val="F5F8DC"/>
                    </a:solidFill>
                  </a:tcPr>
                </a:tc>
                <a:tc vMerge="1">
                  <a:txBody>
                    <a:bodyPr/>
                    <a:lstStyle/>
                    <a:p>
                      <a:endParaRPr/>
                    </a:p>
                  </a:txBody>
                  <a:tcPr marL="0" marR="0" marT="0" marB="0">
                    <a:lnR w="6350">
                      <a:solidFill>
                        <a:srgbClr val="000000"/>
                      </a:solidFill>
                      <a:prstDash val="solid"/>
                    </a:lnR>
                    <a:lnT w="6350">
                      <a:solidFill>
                        <a:srgbClr val="000000"/>
                      </a:solidFill>
                      <a:prstDash val="solid"/>
                    </a:lnT>
                    <a:lnB w="6350">
                      <a:solidFill>
                        <a:srgbClr val="000000"/>
                      </a:solidFill>
                      <a:prstDash val="solid"/>
                    </a:lnB>
                    <a:solidFill>
                      <a:srgbClr val="F5F8DC"/>
                    </a:solidFill>
                  </a:tcPr>
                </a:tc>
                <a:extLst>
                  <a:ext uri="{0D108BD9-81ED-4DB2-BD59-A6C34878D82A}">
                    <a16:rowId xmlns:a16="http://schemas.microsoft.com/office/drawing/2014/main" val="10002"/>
                  </a:ext>
                </a:extLst>
              </a:tr>
            </a:tbl>
          </a:graphicData>
        </a:graphic>
      </p:graphicFrame>
      <p:sp>
        <p:nvSpPr>
          <p:cNvPr id="5" name="object 5"/>
          <p:cNvSpPr/>
          <p:nvPr/>
        </p:nvSpPr>
        <p:spPr>
          <a:xfrm>
            <a:off x="3841623" y="2373578"/>
            <a:ext cx="1021715" cy="963294"/>
          </a:xfrm>
          <a:custGeom>
            <a:avLst/>
            <a:gdLst/>
            <a:ahLst/>
            <a:cxnLst/>
            <a:rect l="l" t="t" r="r" b="b"/>
            <a:pathLst>
              <a:path w="1021714" h="963295">
                <a:moveTo>
                  <a:pt x="1016012" y="962761"/>
                </a:moveTo>
                <a:lnTo>
                  <a:pt x="940765" y="621042"/>
                </a:lnTo>
                <a:lnTo>
                  <a:pt x="895997" y="649351"/>
                </a:lnTo>
                <a:lnTo>
                  <a:pt x="964920" y="962761"/>
                </a:lnTo>
                <a:lnTo>
                  <a:pt x="1016012" y="962761"/>
                </a:lnTo>
                <a:close/>
              </a:path>
              <a:path w="1021714" h="963295">
                <a:moveTo>
                  <a:pt x="1021118" y="518883"/>
                </a:moveTo>
                <a:lnTo>
                  <a:pt x="1019416" y="484505"/>
                </a:lnTo>
                <a:lnTo>
                  <a:pt x="980643" y="296672"/>
                </a:lnTo>
                <a:lnTo>
                  <a:pt x="971867" y="274548"/>
                </a:lnTo>
                <a:lnTo>
                  <a:pt x="971867" y="513867"/>
                </a:lnTo>
                <a:lnTo>
                  <a:pt x="967092" y="532231"/>
                </a:lnTo>
                <a:lnTo>
                  <a:pt x="957160" y="548398"/>
                </a:lnTo>
                <a:lnTo>
                  <a:pt x="942670" y="561073"/>
                </a:lnTo>
                <a:lnTo>
                  <a:pt x="867168" y="608838"/>
                </a:lnTo>
                <a:lnTo>
                  <a:pt x="807377" y="291261"/>
                </a:lnTo>
                <a:lnTo>
                  <a:pt x="800747" y="256082"/>
                </a:lnTo>
                <a:lnTo>
                  <a:pt x="869899" y="256082"/>
                </a:lnTo>
                <a:lnTo>
                  <a:pt x="891413" y="259880"/>
                </a:lnTo>
                <a:lnTo>
                  <a:pt x="909967" y="270408"/>
                </a:lnTo>
                <a:lnTo>
                  <a:pt x="924026" y="286461"/>
                </a:lnTo>
                <a:lnTo>
                  <a:pt x="932065" y="306755"/>
                </a:lnTo>
                <a:lnTo>
                  <a:pt x="965631" y="469341"/>
                </a:lnTo>
                <a:lnTo>
                  <a:pt x="970940" y="494588"/>
                </a:lnTo>
                <a:lnTo>
                  <a:pt x="971867" y="513867"/>
                </a:lnTo>
                <a:lnTo>
                  <a:pt x="971867" y="274548"/>
                </a:lnTo>
                <a:lnTo>
                  <a:pt x="941222" y="231889"/>
                </a:lnTo>
                <a:lnTo>
                  <a:pt x="869810" y="206349"/>
                </a:lnTo>
                <a:lnTo>
                  <a:pt x="860247" y="206349"/>
                </a:lnTo>
                <a:lnTo>
                  <a:pt x="880986" y="188696"/>
                </a:lnTo>
                <a:lnTo>
                  <a:pt x="885672" y="182181"/>
                </a:lnTo>
                <a:lnTo>
                  <a:pt x="896924" y="166560"/>
                </a:lnTo>
                <a:lnTo>
                  <a:pt x="907161" y="140881"/>
                </a:lnTo>
                <a:lnTo>
                  <a:pt x="910780" y="112534"/>
                </a:lnTo>
                <a:lnTo>
                  <a:pt x="901928" y="68783"/>
                </a:lnTo>
                <a:lnTo>
                  <a:pt x="884453" y="42875"/>
                </a:lnTo>
                <a:lnTo>
                  <a:pt x="877798" y="33007"/>
                </a:lnTo>
                <a:lnTo>
                  <a:pt x="867918" y="26339"/>
                </a:lnTo>
                <a:lnTo>
                  <a:pt x="867918" y="112534"/>
                </a:lnTo>
                <a:lnTo>
                  <a:pt x="862444" y="139623"/>
                </a:lnTo>
                <a:lnTo>
                  <a:pt x="847496" y="161759"/>
                </a:lnTo>
                <a:lnTo>
                  <a:pt x="825347" y="176707"/>
                </a:lnTo>
                <a:lnTo>
                  <a:pt x="798258" y="182181"/>
                </a:lnTo>
                <a:lnTo>
                  <a:pt x="771182" y="176707"/>
                </a:lnTo>
                <a:lnTo>
                  <a:pt x="749033" y="161759"/>
                </a:lnTo>
                <a:lnTo>
                  <a:pt x="734085" y="139623"/>
                </a:lnTo>
                <a:lnTo>
                  <a:pt x="728599" y="112534"/>
                </a:lnTo>
                <a:lnTo>
                  <a:pt x="734085" y="85445"/>
                </a:lnTo>
                <a:lnTo>
                  <a:pt x="749033" y="63309"/>
                </a:lnTo>
                <a:lnTo>
                  <a:pt x="771182" y="48361"/>
                </a:lnTo>
                <a:lnTo>
                  <a:pt x="798258" y="42875"/>
                </a:lnTo>
                <a:lnTo>
                  <a:pt x="825347" y="48361"/>
                </a:lnTo>
                <a:lnTo>
                  <a:pt x="847496" y="63309"/>
                </a:lnTo>
                <a:lnTo>
                  <a:pt x="862444" y="85445"/>
                </a:lnTo>
                <a:lnTo>
                  <a:pt x="867918" y="112534"/>
                </a:lnTo>
                <a:lnTo>
                  <a:pt x="867918" y="26339"/>
                </a:lnTo>
                <a:lnTo>
                  <a:pt x="842022" y="8864"/>
                </a:lnTo>
                <a:lnTo>
                  <a:pt x="798258" y="0"/>
                </a:lnTo>
                <a:lnTo>
                  <a:pt x="754507" y="8864"/>
                </a:lnTo>
                <a:lnTo>
                  <a:pt x="718731" y="33007"/>
                </a:lnTo>
                <a:lnTo>
                  <a:pt x="694588" y="68783"/>
                </a:lnTo>
                <a:lnTo>
                  <a:pt x="685723" y="112534"/>
                </a:lnTo>
                <a:lnTo>
                  <a:pt x="691438" y="147904"/>
                </a:lnTo>
                <a:lnTo>
                  <a:pt x="707313" y="178663"/>
                </a:lnTo>
                <a:lnTo>
                  <a:pt x="731545" y="202984"/>
                </a:lnTo>
                <a:lnTo>
                  <a:pt x="762101" y="219024"/>
                </a:lnTo>
                <a:lnTo>
                  <a:pt x="748652" y="227164"/>
                </a:lnTo>
                <a:lnTo>
                  <a:pt x="736422" y="237083"/>
                </a:lnTo>
                <a:lnTo>
                  <a:pt x="725614" y="248678"/>
                </a:lnTo>
                <a:lnTo>
                  <a:pt x="716470" y="261810"/>
                </a:lnTo>
                <a:lnTo>
                  <a:pt x="670801" y="338848"/>
                </a:lnTo>
                <a:lnTo>
                  <a:pt x="618832" y="338848"/>
                </a:lnTo>
                <a:lnTo>
                  <a:pt x="618832" y="388581"/>
                </a:lnTo>
                <a:lnTo>
                  <a:pt x="618832" y="603897"/>
                </a:lnTo>
                <a:lnTo>
                  <a:pt x="403517" y="603897"/>
                </a:lnTo>
                <a:lnTo>
                  <a:pt x="403517" y="388581"/>
                </a:lnTo>
                <a:lnTo>
                  <a:pt x="618832" y="388581"/>
                </a:lnTo>
                <a:lnTo>
                  <a:pt x="618832" y="338848"/>
                </a:lnTo>
                <a:lnTo>
                  <a:pt x="350266" y="338848"/>
                </a:lnTo>
                <a:lnTo>
                  <a:pt x="322059" y="291261"/>
                </a:lnTo>
                <a:lnTo>
                  <a:pt x="304584" y="261810"/>
                </a:lnTo>
                <a:lnTo>
                  <a:pt x="272453" y="227164"/>
                </a:lnTo>
                <a:lnTo>
                  <a:pt x="259003" y="219024"/>
                </a:lnTo>
                <a:lnTo>
                  <a:pt x="289687" y="202984"/>
                </a:lnTo>
                <a:lnTo>
                  <a:pt x="310375" y="182181"/>
                </a:lnTo>
                <a:lnTo>
                  <a:pt x="313893" y="178663"/>
                </a:lnTo>
                <a:lnTo>
                  <a:pt x="329768" y="147904"/>
                </a:lnTo>
                <a:lnTo>
                  <a:pt x="326618" y="68783"/>
                </a:lnTo>
                <a:lnTo>
                  <a:pt x="302475" y="33007"/>
                </a:lnTo>
                <a:lnTo>
                  <a:pt x="292595" y="26339"/>
                </a:lnTo>
                <a:lnTo>
                  <a:pt x="292595" y="112534"/>
                </a:lnTo>
                <a:lnTo>
                  <a:pt x="287121" y="139623"/>
                </a:lnTo>
                <a:lnTo>
                  <a:pt x="272173" y="161759"/>
                </a:lnTo>
                <a:lnTo>
                  <a:pt x="250024" y="176707"/>
                </a:lnTo>
                <a:lnTo>
                  <a:pt x="222935" y="182181"/>
                </a:lnTo>
                <a:lnTo>
                  <a:pt x="220484" y="181686"/>
                </a:lnTo>
                <a:lnTo>
                  <a:pt x="220484" y="256082"/>
                </a:lnTo>
                <a:lnTo>
                  <a:pt x="152971" y="608088"/>
                </a:lnTo>
                <a:lnTo>
                  <a:pt x="78625" y="561073"/>
                </a:lnTo>
                <a:lnTo>
                  <a:pt x="64096" y="548398"/>
                </a:lnTo>
                <a:lnTo>
                  <a:pt x="54190" y="532231"/>
                </a:lnTo>
                <a:lnTo>
                  <a:pt x="49441" y="513867"/>
                </a:lnTo>
                <a:lnTo>
                  <a:pt x="50406" y="494588"/>
                </a:lnTo>
                <a:lnTo>
                  <a:pt x="89179" y="306755"/>
                </a:lnTo>
                <a:lnTo>
                  <a:pt x="111290" y="270408"/>
                </a:lnTo>
                <a:lnTo>
                  <a:pt x="151345" y="256082"/>
                </a:lnTo>
                <a:lnTo>
                  <a:pt x="220484" y="256082"/>
                </a:lnTo>
                <a:lnTo>
                  <a:pt x="220484" y="181686"/>
                </a:lnTo>
                <a:lnTo>
                  <a:pt x="195859" y="176707"/>
                </a:lnTo>
                <a:lnTo>
                  <a:pt x="173710" y="161759"/>
                </a:lnTo>
                <a:lnTo>
                  <a:pt x="158775" y="139623"/>
                </a:lnTo>
                <a:lnTo>
                  <a:pt x="153289" y="112534"/>
                </a:lnTo>
                <a:lnTo>
                  <a:pt x="158775" y="85445"/>
                </a:lnTo>
                <a:lnTo>
                  <a:pt x="173710" y="63309"/>
                </a:lnTo>
                <a:lnTo>
                  <a:pt x="195859" y="48361"/>
                </a:lnTo>
                <a:lnTo>
                  <a:pt x="222935" y="42875"/>
                </a:lnTo>
                <a:lnTo>
                  <a:pt x="250024" y="48361"/>
                </a:lnTo>
                <a:lnTo>
                  <a:pt x="272173" y="63309"/>
                </a:lnTo>
                <a:lnTo>
                  <a:pt x="287121" y="85445"/>
                </a:lnTo>
                <a:lnTo>
                  <a:pt x="292595" y="112534"/>
                </a:lnTo>
                <a:lnTo>
                  <a:pt x="292595" y="26339"/>
                </a:lnTo>
                <a:lnTo>
                  <a:pt x="266700" y="8864"/>
                </a:lnTo>
                <a:lnTo>
                  <a:pt x="222935" y="0"/>
                </a:lnTo>
                <a:lnTo>
                  <a:pt x="179184" y="8864"/>
                </a:lnTo>
                <a:lnTo>
                  <a:pt x="143408" y="33007"/>
                </a:lnTo>
                <a:lnTo>
                  <a:pt x="119278" y="68783"/>
                </a:lnTo>
                <a:lnTo>
                  <a:pt x="110413" y="112534"/>
                </a:lnTo>
                <a:lnTo>
                  <a:pt x="114033" y="140881"/>
                </a:lnTo>
                <a:lnTo>
                  <a:pt x="124282" y="166560"/>
                </a:lnTo>
                <a:lnTo>
                  <a:pt x="140220" y="188696"/>
                </a:lnTo>
                <a:lnTo>
                  <a:pt x="160947" y="206349"/>
                </a:lnTo>
                <a:lnTo>
                  <a:pt x="151295" y="206349"/>
                </a:lnTo>
                <a:lnTo>
                  <a:pt x="112979" y="213106"/>
                </a:lnTo>
                <a:lnTo>
                  <a:pt x="54838" y="260489"/>
                </a:lnTo>
                <a:lnTo>
                  <a:pt x="40462" y="296672"/>
                </a:lnTo>
                <a:lnTo>
                  <a:pt x="1689" y="484505"/>
                </a:lnTo>
                <a:lnTo>
                  <a:pt x="0" y="518883"/>
                </a:lnTo>
                <a:lnTo>
                  <a:pt x="8458" y="551624"/>
                </a:lnTo>
                <a:lnTo>
                  <a:pt x="26162" y="580453"/>
                </a:lnTo>
                <a:lnTo>
                  <a:pt x="52146" y="603084"/>
                </a:lnTo>
                <a:lnTo>
                  <a:pt x="77050" y="618832"/>
                </a:lnTo>
                <a:lnTo>
                  <a:pt x="5194" y="962748"/>
                </a:lnTo>
                <a:lnTo>
                  <a:pt x="56286" y="962748"/>
                </a:lnTo>
                <a:lnTo>
                  <a:pt x="121818" y="647153"/>
                </a:lnTo>
                <a:lnTo>
                  <a:pt x="220179" y="709396"/>
                </a:lnTo>
                <a:lnTo>
                  <a:pt x="220179" y="962748"/>
                </a:lnTo>
                <a:lnTo>
                  <a:pt x="269862" y="962748"/>
                </a:lnTo>
                <a:lnTo>
                  <a:pt x="269862" y="682040"/>
                </a:lnTo>
                <a:lnTo>
                  <a:pt x="214769" y="647153"/>
                </a:lnTo>
                <a:lnTo>
                  <a:pt x="197535" y="636257"/>
                </a:lnTo>
                <a:lnTo>
                  <a:pt x="202984" y="608088"/>
                </a:lnTo>
                <a:lnTo>
                  <a:pt x="264274" y="291261"/>
                </a:lnTo>
                <a:lnTo>
                  <a:pt x="353822" y="442226"/>
                </a:lnTo>
                <a:lnTo>
                  <a:pt x="353822" y="653580"/>
                </a:lnTo>
                <a:lnTo>
                  <a:pt x="668553" y="653580"/>
                </a:lnTo>
                <a:lnTo>
                  <a:pt x="668553" y="603897"/>
                </a:lnTo>
                <a:lnTo>
                  <a:pt x="668553" y="440283"/>
                </a:lnTo>
                <a:lnTo>
                  <a:pt x="699198" y="388581"/>
                </a:lnTo>
                <a:lnTo>
                  <a:pt x="728662" y="338848"/>
                </a:lnTo>
                <a:lnTo>
                  <a:pt x="756856" y="291261"/>
                </a:lnTo>
                <a:lnTo>
                  <a:pt x="822566" y="636981"/>
                </a:lnTo>
                <a:lnTo>
                  <a:pt x="751332" y="682040"/>
                </a:lnTo>
                <a:lnTo>
                  <a:pt x="751332" y="962748"/>
                </a:lnTo>
                <a:lnTo>
                  <a:pt x="801014" y="962748"/>
                </a:lnTo>
                <a:lnTo>
                  <a:pt x="801014" y="709396"/>
                </a:lnTo>
                <a:lnTo>
                  <a:pt x="895997" y="649351"/>
                </a:lnTo>
                <a:lnTo>
                  <a:pt x="912749" y="638746"/>
                </a:lnTo>
                <a:lnTo>
                  <a:pt x="915466" y="636981"/>
                </a:lnTo>
                <a:lnTo>
                  <a:pt x="959967" y="608838"/>
                </a:lnTo>
                <a:lnTo>
                  <a:pt x="969060" y="603084"/>
                </a:lnTo>
                <a:lnTo>
                  <a:pt x="994968" y="580453"/>
                </a:lnTo>
                <a:lnTo>
                  <a:pt x="1012647" y="551624"/>
                </a:lnTo>
                <a:lnTo>
                  <a:pt x="1021118" y="518883"/>
                </a:lnTo>
                <a:close/>
              </a:path>
            </a:pathLst>
          </a:custGeom>
          <a:solidFill>
            <a:srgbClr val="000000"/>
          </a:solidFill>
        </p:spPr>
        <p:txBody>
          <a:bodyPr wrap="square" lIns="0" tIns="0" rIns="0" bIns="0" rtlCol="0"/>
          <a:lstStyle/>
          <a:p>
            <a:endParaRPr>
              <a:latin typeface="Grammarsaurus" pitchFamily="2" charset="0"/>
            </a:endParaRPr>
          </a:p>
        </p:txBody>
      </p:sp>
      <p:sp>
        <p:nvSpPr>
          <p:cNvPr id="6" name="object 6"/>
          <p:cNvSpPr/>
          <p:nvPr/>
        </p:nvSpPr>
        <p:spPr>
          <a:xfrm>
            <a:off x="6470200" y="2404667"/>
            <a:ext cx="1054100" cy="901065"/>
          </a:xfrm>
          <a:custGeom>
            <a:avLst/>
            <a:gdLst/>
            <a:ahLst/>
            <a:cxnLst/>
            <a:rect l="l" t="t" r="r" b="b"/>
            <a:pathLst>
              <a:path w="1054100" h="901064">
                <a:moveTo>
                  <a:pt x="607504" y="666783"/>
                </a:moveTo>
                <a:lnTo>
                  <a:pt x="446087" y="666783"/>
                </a:lnTo>
                <a:lnTo>
                  <a:pt x="412578" y="673459"/>
                </a:lnTo>
                <a:lnTo>
                  <a:pt x="384997" y="691698"/>
                </a:lnTo>
                <a:lnTo>
                  <a:pt x="366288" y="718812"/>
                </a:lnTo>
                <a:lnTo>
                  <a:pt x="359397" y="752114"/>
                </a:lnTo>
                <a:lnTo>
                  <a:pt x="359397" y="764573"/>
                </a:lnTo>
                <a:lnTo>
                  <a:pt x="331899" y="775528"/>
                </a:lnTo>
                <a:lnTo>
                  <a:pt x="310216" y="794510"/>
                </a:lnTo>
                <a:lnTo>
                  <a:pt x="295953" y="819555"/>
                </a:lnTo>
                <a:lnTo>
                  <a:pt x="290715" y="848697"/>
                </a:lnTo>
                <a:lnTo>
                  <a:pt x="290715" y="878746"/>
                </a:lnTo>
                <a:lnTo>
                  <a:pt x="292653" y="887267"/>
                </a:lnTo>
                <a:lnTo>
                  <a:pt x="297467" y="894213"/>
                </a:lnTo>
                <a:lnTo>
                  <a:pt x="304483" y="898918"/>
                </a:lnTo>
                <a:lnTo>
                  <a:pt x="313029" y="900717"/>
                </a:lnTo>
                <a:lnTo>
                  <a:pt x="740562" y="900717"/>
                </a:lnTo>
                <a:lnTo>
                  <a:pt x="749115" y="898918"/>
                </a:lnTo>
                <a:lnTo>
                  <a:pt x="756134" y="894213"/>
                </a:lnTo>
                <a:lnTo>
                  <a:pt x="760945" y="887267"/>
                </a:lnTo>
                <a:lnTo>
                  <a:pt x="762876" y="878746"/>
                </a:lnTo>
                <a:lnTo>
                  <a:pt x="762876" y="857803"/>
                </a:lnTo>
                <a:lnTo>
                  <a:pt x="333641" y="857803"/>
                </a:lnTo>
                <a:lnTo>
                  <a:pt x="333641" y="848697"/>
                </a:lnTo>
                <a:lnTo>
                  <a:pt x="337154" y="832090"/>
                </a:lnTo>
                <a:lnTo>
                  <a:pt x="346657" y="818622"/>
                </a:lnTo>
                <a:lnTo>
                  <a:pt x="360596" y="809591"/>
                </a:lnTo>
                <a:lnTo>
                  <a:pt x="377418" y="806292"/>
                </a:lnTo>
                <a:lnTo>
                  <a:pt x="750089" y="806292"/>
                </a:lnTo>
                <a:lnTo>
                  <a:pt x="743381" y="794510"/>
                </a:lnTo>
                <a:lnTo>
                  <a:pt x="721703" y="775528"/>
                </a:lnTo>
                <a:lnTo>
                  <a:pt x="694207" y="764573"/>
                </a:lnTo>
                <a:lnTo>
                  <a:pt x="694207" y="763366"/>
                </a:lnTo>
                <a:lnTo>
                  <a:pt x="402323" y="763366"/>
                </a:lnTo>
                <a:lnTo>
                  <a:pt x="402323" y="752114"/>
                </a:lnTo>
                <a:lnTo>
                  <a:pt x="405836" y="735507"/>
                </a:lnTo>
                <a:lnTo>
                  <a:pt x="415337" y="722039"/>
                </a:lnTo>
                <a:lnTo>
                  <a:pt x="429273" y="713007"/>
                </a:lnTo>
                <a:lnTo>
                  <a:pt x="446087" y="709709"/>
                </a:lnTo>
                <a:lnTo>
                  <a:pt x="681031" y="709709"/>
                </a:lnTo>
                <a:lnTo>
                  <a:pt x="668601" y="691698"/>
                </a:lnTo>
                <a:lnTo>
                  <a:pt x="641015" y="673459"/>
                </a:lnTo>
                <a:lnTo>
                  <a:pt x="607504" y="666783"/>
                </a:lnTo>
                <a:close/>
              </a:path>
              <a:path w="1054100" h="901064">
                <a:moveTo>
                  <a:pt x="750089" y="806292"/>
                </a:moveTo>
                <a:lnTo>
                  <a:pt x="676173" y="806292"/>
                </a:lnTo>
                <a:lnTo>
                  <a:pt x="693000" y="809591"/>
                </a:lnTo>
                <a:lnTo>
                  <a:pt x="706939" y="818622"/>
                </a:lnTo>
                <a:lnTo>
                  <a:pt x="716439" y="832090"/>
                </a:lnTo>
                <a:lnTo>
                  <a:pt x="719950" y="848697"/>
                </a:lnTo>
                <a:lnTo>
                  <a:pt x="719950" y="857803"/>
                </a:lnTo>
                <a:lnTo>
                  <a:pt x="762876" y="857803"/>
                </a:lnTo>
                <a:lnTo>
                  <a:pt x="762876" y="848697"/>
                </a:lnTo>
                <a:lnTo>
                  <a:pt x="757640" y="819555"/>
                </a:lnTo>
                <a:lnTo>
                  <a:pt x="750089" y="806292"/>
                </a:lnTo>
                <a:close/>
              </a:path>
              <a:path w="1054100" h="901064">
                <a:moveTo>
                  <a:pt x="681031" y="709709"/>
                </a:moveTo>
                <a:lnTo>
                  <a:pt x="607504" y="709709"/>
                </a:lnTo>
                <a:lnTo>
                  <a:pt x="624326" y="713007"/>
                </a:lnTo>
                <a:lnTo>
                  <a:pt x="638265" y="722039"/>
                </a:lnTo>
                <a:lnTo>
                  <a:pt x="647768" y="735507"/>
                </a:lnTo>
                <a:lnTo>
                  <a:pt x="651281" y="752114"/>
                </a:lnTo>
                <a:lnTo>
                  <a:pt x="651281" y="763366"/>
                </a:lnTo>
                <a:lnTo>
                  <a:pt x="694207" y="763366"/>
                </a:lnTo>
                <a:lnTo>
                  <a:pt x="694207" y="752114"/>
                </a:lnTo>
                <a:lnTo>
                  <a:pt x="687314" y="718812"/>
                </a:lnTo>
                <a:lnTo>
                  <a:pt x="681031" y="709709"/>
                </a:lnTo>
                <a:close/>
              </a:path>
              <a:path w="1054100" h="901064">
                <a:moveTo>
                  <a:pt x="764475" y="195956"/>
                </a:moveTo>
                <a:lnTo>
                  <a:pt x="608901" y="195956"/>
                </a:lnTo>
                <a:lnTo>
                  <a:pt x="851814" y="265666"/>
                </a:lnTo>
                <a:lnTo>
                  <a:pt x="722617" y="542412"/>
                </a:lnTo>
                <a:lnTo>
                  <a:pt x="714006" y="545421"/>
                </a:lnTo>
                <a:lnTo>
                  <a:pt x="708240" y="553537"/>
                </a:lnTo>
                <a:lnTo>
                  <a:pt x="708228" y="562643"/>
                </a:lnTo>
                <a:lnTo>
                  <a:pt x="715789" y="613158"/>
                </a:lnTo>
                <a:lnTo>
                  <a:pt x="737148" y="658097"/>
                </a:lnTo>
                <a:lnTo>
                  <a:pt x="770816" y="695452"/>
                </a:lnTo>
                <a:lnTo>
                  <a:pt x="814603" y="721736"/>
                </a:lnTo>
                <a:lnTo>
                  <a:pt x="864178" y="734026"/>
                </a:lnTo>
                <a:lnTo>
                  <a:pt x="914139" y="731421"/>
                </a:lnTo>
                <a:lnTo>
                  <a:pt x="961243" y="714569"/>
                </a:lnTo>
                <a:lnTo>
                  <a:pt x="993216" y="690824"/>
                </a:lnTo>
                <a:lnTo>
                  <a:pt x="880376" y="690824"/>
                </a:lnTo>
                <a:lnTo>
                  <a:pt x="835226" y="682920"/>
                </a:lnTo>
                <a:lnTo>
                  <a:pt x="796764" y="660493"/>
                </a:lnTo>
                <a:lnTo>
                  <a:pt x="768253" y="626298"/>
                </a:lnTo>
                <a:lnTo>
                  <a:pt x="752957" y="583090"/>
                </a:lnTo>
                <a:lnTo>
                  <a:pt x="1051500" y="583090"/>
                </a:lnTo>
                <a:lnTo>
                  <a:pt x="1053592" y="562643"/>
                </a:lnTo>
                <a:lnTo>
                  <a:pt x="1052442" y="555734"/>
                </a:lnTo>
                <a:lnTo>
                  <a:pt x="1049231" y="549700"/>
                </a:lnTo>
                <a:lnTo>
                  <a:pt x="1044289" y="544978"/>
                </a:lnTo>
                <a:lnTo>
                  <a:pt x="1037945" y="542005"/>
                </a:lnTo>
                <a:lnTo>
                  <a:pt x="1037085" y="540164"/>
                </a:lnTo>
                <a:lnTo>
                  <a:pt x="770559" y="540164"/>
                </a:lnTo>
                <a:lnTo>
                  <a:pt x="880376" y="304947"/>
                </a:lnTo>
                <a:lnTo>
                  <a:pt x="927264" y="304947"/>
                </a:lnTo>
                <a:lnTo>
                  <a:pt x="917842" y="284767"/>
                </a:lnTo>
                <a:lnTo>
                  <a:pt x="917765" y="284602"/>
                </a:lnTo>
                <a:lnTo>
                  <a:pt x="996201" y="284602"/>
                </a:lnTo>
                <a:lnTo>
                  <a:pt x="996874" y="276272"/>
                </a:lnTo>
                <a:lnTo>
                  <a:pt x="994335" y="268447"/>
                </a:lnTo>
                <a:lnTo>
                  <a:pt x="989046" y="262146"/>
                </a:lnTo>
                <a:lnTo>
                  <a:pt x="981481" y="258224"/>
                </a:lnTo>
                <a:lnTo>
                  <a:pt x="764475" y="195956"/>
                </a:lnTo>
                <a:close/>
              </a:path>
              <a:path w="1054100" h="901064">
                <a:moveTo>
                  <a:pt x="1051500" y="583090"/>
                </a:moveTo>
                <a:lnTo>
                  <a:pt x="1008773" y="583090"/>
                </a:lnTo>
                <a:lnTo>
                  <a:pt x="997789" y="613158"/>
                </a:lnTo>
                <a:lnTo>
                  <a:pt x="992959" y="626298"/>
                </a:lnTo>
                <a:lnTo>
                  <a:pt x="964225" y="660364"/>
                </a:lnTo>
                <a:lnTo>
                  <a:pt x="925613" y="682790"/>
                </a:lnTo>
                <a:lnTo>
                  <a:pt x="880376" y="690824"/>
                </a:lnTo>
                <a:lnTo>
                  <a:pt x="993216" y="690824"/>
                </a:lnTo>
                <a:lnTo>
                  <a:pt x="1002245" y="684118"/>
                </a:lnTo>
                <a:lnTo>
                  <a:pt x="1024068" y="658097"/>
                </a:lnTo>
                <a:lnTo>
                  <a:pt x="1040163" y="628562"/>
                </a:lnTo>
                <a:lnTo>
                  <a:pt x="1050135" y="596436"/>
                </a:lnTo>
                <a:lnTo>
                  <a:pt x="1051500" y="583090"/>
                </a:lnTo>
                <a:close/>
              </a:path>
              <a:path w="1054100" h="901064">
                <a:moveTo>
                  <a:pt x="365548" y="81478"/>
                </a:moveTo>
                <a:lnTo>
                  <a:pt x="209880" y="81478"/>
                </a:lnTo>
                <a:lnTo>
                  <a:pt x="432828" y="145435"/>
                </a:lnTo>
                <a:lnTo>
                  <a:pt x="432714" y="150083"/>
                </a:lnTo>
                <a:lnTo>
                  <a:pt x="437958" y="180527"/>
                </a:lnTo>
                <a:lnTo>
                  <a:pt x="438023" y="180909"/>
                </a:lnTo>
                <a:lnTo>
                  <a:pt x="438110" y="181411"/>
                </a:lnTo>
                <a:lnTo>
                  <a:pt x="453107" y="208498"/>
                </a:lnTo>
                <a:lnTo>
                  <a:pt x="476062" y="229273"/>
                </a:lnTo>
                <a:lnTo>
                  <a:pt x="505333" y="241663"/>
                </a:lnTo>
                <a:lnTo>
                  <a:pt x="505333" y="666783"/>
                </a:lnTo>
                <a:lnTo>
                  <a:pt x="548259" y="666783"/>
                </a:lnTo>
                <a:lnTo>
                  <a:pt x="548259" y="241663"/>
                </a:lnTo>
                <a:lnTo>
                  <a:pt x="566765" y="235202"/>
                </a:lnTo>
                <a:lnTo>
                  <a:pt x="583376" y="225177"/>
                </a:lnTo>
                <a:lnTo>
                  <a:pt x="597588" y="211968"/>
                </a:lnTo>
                <a:lnTo>
                  <a:pt x="605168" y="201239"/>
                </a:lnTo>
                <a:lnTo>
                  <a:pt x="526796" y="201239"/>
                </a:lnTo>
                <a:lnTo>
                  <a:pt x="511032" y="198772"/>
                </a:lnTo>
                <a:lnTo>
                  <a:pt x="497090" y="191776"/>
                </a:lnTo>
                <a:lnTo>
                  <a:pt x="485901" y="180909"/>
                </a:lnTo>
                <a:lnTo>
                  <a:pt x="478396" y="166834"/>
                </a:lnTo>
                <a:lnTo>
                  <a:pt x="475570" y="151124"/>
                </a:lnTo>
                <a:lnTo>
                  <a:pt x="477623" y="135658"/>
                </a:lnTo>
                <a:lnTo>
                  <a:pt x="484230" y="121527"/>
                </a:lnTo>
                <a:lnTo>
                  <a:pt x="495071" y="109824"/>
                </a:lnTo>
                <a:lnTo>
                  <a:pt x="505131" y="104185"/>
                </a:lnTo>
                <a:lnTo>
                  <a:pt x="444690" y="104185"/>
                </a:lnTo>
                <a:lnTo>
                  <a:pt x="365548" y="81478"/>
                </a:lnTo>
                <a:close/>
              </a:path>
              <a:path w="1054100" h="901064">
                <a:moveTo>
                  <a:pt x="927264" y="304947"/>
                </a:moveTo>
                <a:lnTo>
                  <a:pt x="880376" y="304947"/>
                </a:lnTo>
                <a:lnTo>
                  <a:pt x="990193" y="540164"/>
                </a:lnTo>
                <a:lnTo>
                  <a:pt x="1037085" y="540164"/>
                </a:lnTo>
                <a:lnTo>
                  <a:pt x="927264" y="304947"/>
                </a:lnTo>
                <a:close/>
              </a:path>
              <a:path w="1054100" h="901064">
                <a:moveTo>
                  <a:pt x="75458" y="0"/>
                </a:moveTo>
                <a:lnTo>
                  <a:pt x="67632" y="2539"/>
                </a:lnTo>
                <a:lnTo>
                  <a:pt x="61328" y="7829"/>
                </a:lnTo>
                <a:lnTo>
                  <a:pt x="57404" y="15400"/>
                </a:lnTo>
                <a:lnTo>
                  <a:pt x="56724" y="23892"/>
                </a:lnTo>
                <a:lnTo>
                  <a:pt x="59266" y="31713"/>
                </a:lnTo>
                <a:lnTo>
                  <a:pt x="64553" y="38010"/>
                </a:lnTo>
                <a:lnTo>
                  <a:pt x="72110" y="41930"/>
                </a:lnTo>
                <a:lnTo>
                  <a:pt x="143319" y="62364"/>
                </a:lnTo>
                <a:lnTo>
                  <a:pt x="14376" y="338526"/>
                </a:lnTo>
                <a:lnTo>
                  <a:pt x="5778" y="341536"/>
                </a:lnTo>
                <a:lnTo>
                  <a:pt x="0" y="349651"/>
                </a:lnTo>
                <a:lnTo>
                  <a:pt x="0" y="358770"/>
                </a:lnTo>
                <a:lnTo>
                  <a:pt x="7553" y="409279"/>
                </a:lnTo>
                <a:lnTo>
                  <a:pt x="28908" y="454217"/>
                </a:lnTo>
                <a:lnTo>
                  <a:pt x="62575" y="491572"/>
                </a:lnTo>
                <a:lnTo>
                  <a:pt x="106362" y="517850"/>
                </a:lnTo>
                <a:lnTo>
                  <a:pt x="155937" y="530140"/>
                </a:lnTo>
                <a:lnTo>
                  <a:pt x="205898" y="527535"/>
                </a:lnTo>
                <a:lnTo>
                  <a:pt x="253002" y="510683"/>
                </a:lnTo>
                <a:lnTo>
                  <a:pt x="284975" y="486938"/>
                </a:lnTo>
                <a:lnTo>
                  <a:pt x="172135" y="486938"/>
                </a:lnTo>
                <a:lnTo>
                  <a:pt x="126980" y="479034"/>
                </a:lnTo>
                <a:lnTo>
                  <a:pt x="88519" y="456606"/>
                </a:lnTo>
                <a:lnTo>
                  <a:pt x="60011" y="422407"/>
                </a:lnTo>
                <a:lnTo>
                  <a:pt x="44716" y="379191"/>
                </a:lnTo>
                <a:lnTo>
                  <a:pt x="343254" y="379191"/>
                </a:lnTo>
                <a:lnTo>
                  <a:pt x="345338" y="358770"/>
                </a:lnTo>
                <a:lnTo>
                  <a:pt x="344195" y="351859"/>
                </a:lnTo>
                <a:lnTo>
                  <a:pt x="340988" y="345820"/>
                </a:lnTo>
                <a:lnTo>
                  <a:pt x="336047" y="341094"/>
                </a:lnTo>
                <a:lnTo>
                  <a:pt x="329704" y="338119"/>
                </a:lnTo>
                <a:lnTo>
                  <a:pt x="328844" y="336278"/>
                </a:lnTo>
                <a:lnTo>
                  <a:pt x="62331" y="336278"/>
                </a:lnTo>
                <a:lnTo>
                  <a:pt x="172135" y="101061"/>
                </a:lnTo>
                <a:lnTo>
                  <a:pt x="219023" y="101061"/>
                </a:lnTo>
                <a:lnTo>
                  <a:pt x="209880" y="81478"/>
                </a:lnTo>
                <a:lnTo>
                  <a:pt x="365548" y="81478"/>
                </a:lnTo>
                <a:lnTo>
                  <a:pt x="83947" y="680"/>
                </a:lnTo>
                <a:lnTo>
                  <a:pt x="75458" y="0"/>
                </a:lnTo>
                <a:close/>
              </a:path>
              <a:path w="1054100" h="901064">
                <a:moveTo>
                  <a:pt x="343254" y="379191"/>
                </a:moveTo>
                <a:lnTo>
                  <a:pt x="300532" y="379191"/>
                </a:lnTo>
                <a:lnTo>
                  <a:pt x="289538" y="409279"/>
                </a:lnTo>
                <a:lnTo>
                  <a:pt x="284711" y="422407"/>
                </a:lnTo>
                <a:lnTo>
                  <a:pt x="255974" y="456477"/>
                </a:lnTo>
                <a:lnTo>
                  <a:pt x="217365" y="478904"/>
                </a:lnTo>
                <a:lnTo>
                  <a:pt x="172135" y="486938"/>
                </a:lnTo>
                <a:lnTo>
                  <a:pt x="284975" y="486938"/>
                </a:lnTo>
                <a:lnTo>
                  <a:pt x="294005" y="480232"/>
                </a:lnTo>
                <a:lnTo>
                  <a:pt x="315832" y="454217"/>
                </a:lnTo>
                <a:lnTo>
                  <a:pt x="331925" y="424683"/>
                </a:lnTo>
                <a:lnTo>
                  <a:pt x="341891" y="392557"/>
                </a:lnTo>
                <a:lnTo>
                  <a:pt x="343254" y="379191"/>
                </a:lnTo>
                <a:close/>
              </a:path>
              <a:path w="1054100" h="901064">
                <a:moveTo>
                  <a:pt x="219023" y="101061"/>
                </a:moveTo>
                <a:lnTo>
                  <a:pt x="172135" y="101061"/>
                </a:lnTo>
                <a:lnTo>
                  <a:pt x="281952" y="336278"/>
                </a:lnTo>
                <a:lnTo>
                  <a:pt x="328844" y="336278"/>
                </a:lnTo>
                <a:lnTo>
                  <a:pt x="219023" y="101061"/>
                </a:lnTo>
                <a:close/>
              </a:path>
              <a:path w="1054100" h="901064">
                <a:moveTo>
                  <a:pt x="996201" y="284602"/>
                </a:moveTo>
                <a:lnTo>
                  <a:pt x="917765" y="284602"/>
                </a:lnTo>
                <a:lnTo>
                  <a:pt x="969645" y="299473"/>
                </a:lnTo>
                <a:lnTo>
                  <a:pt x="978139" y="300161"/>
                </a:lnTo>
                <a:lnTo>
                  <a:pt x="985964" y="297625"/>
                </a:lnTo>
                <a:lnTo>
                  <a:pt x="992265" y="292337"/>
                </a:lnTo>
                <a:lnTo>
                  <a:pt x="996188" y="284767"/>
                </a:lnTo>
                <a:lnTo>
                  <a:pt x="996201" y="284602"/>
                </a:lnTo>
                <a:close/>
              </a:path>
              <a:path w="1054100" h="901064">
                <a:moveTo>
                  <a:pt x="604704" y="98902"/>
                </a:moveTo>
                <a:lnTo>
                  <a:pt x="524286" y="98902"/>
                </a:lnTo>
                <a:lnTo>
                  <a:pt x="539800" y="100530"/>
                </a:lnTo>
                <a:lnTo>
                  <a:pt x="554405" y="106954"/>
                </a:lnTo>
                <a:lnTo>
                  <a:pt x="566329" y="117555"/>
                </a:lnTo>
                <a:lnTo>
                  <a:pt x="574273" y="130978"/>
                </a:lnTo>
                <a:lnTo>
                  <a:pt x="577814" y="146164"/>
                </a:lnTo>
                <a:lnTo>
                  <a:pt x="576529" y="162059"/>
                </a:lnTo>
                <a:lnTo>
                  <a:pt x="575983" y="163431"/>
                </a:lnTo>
                <a:lnTo>
                  <a:pt x="575576" y="164828"/>
                </a:lnTo>
                <a:lnTo>
                  <a:pt x="575322" y="166263"/>
                </a:lnTo>
                <a:lnTo>
                  <a:pt x="567888" y="180527"/>
                </a:lnTo>
                <a:lnTo>
                  <a:pt x="556693" y="191566"/>
                </a:lnTo>
                <a:lnTo>
                  <a:pt x="542533" y="198772"/>
                </a:lnTo>
                <a:lnTo>
                  <a:pt x="542212" y="198772"/>
                </a:lnTo>
                <a:lnTo>
                  <a:pt x="526796" y="201239"/>
                </a:lnTo>
                <a:lnTo>
                  <a:pt x="605168" y="201239"/>
                </a:lnTo>
                <a:lnTo>
                  <a:pt x="608901" y="195956"/>
                </a:lnTo>
                <a:lnTo>
                  <a:pt x="764475" y="195956"/>
                </a:lnTo>
                <a:lnTo>
                  <a:pt x="620763" y="154719"/>
                </a:lnTo>
                <a:lnTo>
                  <a:pt x="620877" y="151124"/>
                </a:lnTo>
                <a:lnTo>
                  <a:pt x="620890" y="150083"/>
                </a:lnTo>
                <a:lnTo>
                  <a:pt x="615731" y="119299"/>
                </a:lnTo>
                <a:lnTo>
                  <a:pt x="604704" y="98902"/>
                </a:lnTo>
                <a:close/>
              </a:path>
              <a:path w="1054100" h="901064">
                <a:moveTo>
                  <a:pt x="519449" y="56258"/>
                </a:moveTo>
                <a:lnTo>
                  <a:pt x="489905" y="63529"/>
                </a:lnTo>
                <a:lnTo>
                  <a:pt x="464214" y="79835"/>
                </a:lnTo>
                <a:lnTo>
                  <a:pt x="444690" y="104185"/>
                </a:lnTo>
                <a:lnTo>
                  <a:pt x="505131" y="104185"/>
                </a:lnTo>
                <a:lnTo>
                  <a:pt x="508998" y="102018"/>
                </a:lnTo>
                <a:lnTo>
                  <a:pt x="524286" y="98902"/>
                </a:lnTo>
                <a:lnTo>
                  <a:pt x="604704" y="98902"/>
                </a:lnTo>
                <a:lnTo>
                  <a:pt x="601260" y="92532"/>
                </a:lnTo>
                <a:lnTo>
                  <a:pt x="579015" y="71772"/>
                </a:lnTo>
                <a:lnTo>
                  <a:pt x="550532" y="59011"/>
                </a:lnTo>
                <a:lnTo>
                  <a:pt x="519449" y="56258"/>
                </a:lnTo>
                <a:close/>
              </a:path>
            </a:pathLst>
          </a:custGeom>
          <a:solidFill>
            <a:srgbClr val="000000"/>
          </a:solidFill>
        </p:spPr>
        <p:txBody>
          <a:bodyPr wrap="square" lIns="0" tIns="0" rIns="0" bIns="0" rtlCol="0"/>
          <a:lstStyle/>
          <a:p>
            <a:endParaRPr>
              <a:latin typeface="Grammarsaurus" pitchFamily="2" charset="0"/>
            </a:endParaRPr>
          </a:p>
        </p:txBody>
      </p:sp>
      <p:sp>
        <p:nvSpPr>
          <p:cNvPr id="7" name="object 7"/>
          <p:cNvSpPr/>
          <p:nvPr/>
        </p:nvSpPr>
        <p:spPr>
          <a:xfrm>
            <a:off x="7761907" y="2450122"/>
            <a:ext cx="763270" cy="810260"/>
          </a:xfrm>
          <a:custGeom>
            <a:avLst/>
            <a:gdLst/>
            <a:ahLst/>
            <a:cxnLst/>
            <a:rect l="l" t="t" r="r" b="b"/>
            <a:pathLst>
              <a:path w="763270" h="810260">
                <a:moveTo>
                  <a:pt x="661366" y="0"/>
                </a:moveTo>
                <a:lnTo>
                  <a:pt x="8991" y="235883"/>
                </a:lnTo>
                <a:lnTo>
                  <a:pt x="0" y="255199"/>
                </a:lnTo>
                <a:lnTo>
                  <a:pt x="39103" y="362552"/>
                </a:lnTo>
                <a:lnTo>
                  <a:pt x="40005" y="364165"/>
                </a:lnTo>
                <a:lnTo>
                  <a:pt x="41059" y="365651"/>
                </a:lnTo>
                <a:lnTo>
                  <a:pt x="41059" y="789171"/>
                </a:lnTo>
                <a:lnTo>
                  <a:pt x="42670" y="797155"/>
                </a:lnTo>
                <a:lnTo>
                  <a:pt x="47064" y="803674"/>
                </a:lnTo>
                <a:lnTo>
                  <a:pt x="53580" y="808070"/>
                </a:lnTo>
                <a:lnTo>
                  <a:pt x="61556" y="809681"/>
                </a:lnTo>
                <a:lnTo>
                  <a:pt x="742696" y="809681"/>
                </a:lnTo>
                <a:lnTo>
                  <a:pt x="750679" y="808070"/>
                </a:lnTo>
                <a:lnTo>
                  <a:pt x="757199" y="803674"/>
                </a:lnTo>
                <a:lnTo>
                  <a:pt x="761594" y="797155"/>
                </a:lnTo>
                <a:lnTo>
                  <a:pt x="763206" y="789171"/>
                </a:lnTo>
                <a:lnTo>
                  <a:pt x="763206" y="450970"/>
                </a:lnTo>
                <a:lnTo>
                  <a:pt x="82905" y="450970"/>
                </a:lnTo>
                <a:lnTo>
                  <a:pt x="82905" y="385057"/>
                </a:lnTo>
                <a:lnTo>
                  <a:pt x="763206" y="385057"/>
                </a:lnTo>
                <a:lnTo>
                  <a:pt x="763129" y="364165"/>
                </a:lnTo>
                <a:lnTo>
                  <a:pt x="761594" y="356570"/>
                </a:lnTo>
                <a:lnTo>
                  <a:pt x="757199" y="350054"/>
                </a:lnTo>
                <a:lnTo>
                  <a:pt x="750679" y="345660"/>
                </a:lnTo>
                <a:lnTo>
                  <a:pt x="742696" y="344048"/>
                </a:lnTo>
                <a:lnTo>
                  <a:pt x="144272" y="344048"/>
                </a:lnTo>
                <a:lnTo>
                  <a:pt x="189811" y="327462"/>
                </a:lnTo>
                <a:lnTo>
                  <a:pt x="69964" y="327462"/>
                </a:lnTo>
                <a:lnTo>
                  <a:pt x="47409" y="265550"/>
                </a:lnTo>
                <a:lnTo>
                  <a:pt x="109626" y="242880"/>
                </a:lnTo>
                <a:lnTo>
                  <a:pt x="183936" y="242880"/>
                </a:lnTo>
                <a:lnTo>
                  <a:pt x="188734" y="214064"/>
                </a:lnTo>
                <a:lnTo>
                  <a:pt x="268046" y="185184"/>
                </a:lnTo>
                <a:lnTo>
                  <a:pt x="342343" y="185184"/>
                </a:lnTo>
                <a:lnTo>
                  <a:pt x="347141" y="156368"/>
                </a:lnTo>
                <a:lnTo>
                  <a:pt x="426453" y="127475"/>
                </a:lnTo>
                <a:lnTo>
                  <a:pt x="500761" y="127475"/>
                </a:lnTo>
                <a:lnTo>
                  <a:pt x="505561" y="98672"/>
                </a:lnTo>
                <a:lnTo>
                  <a:pt x="584860" y="69792"/>
                </a:lnTo>
                <a:lnTo>
                  <a:pt x="700129" y="69792"/>
                </a:lnTo>
                <a:lnTo>
                  <a:pt x="679615" y="13455"/>
                </a:lnTo>
                <a:lnTo>
                  <a:pt x="675362" y="6509"/>
                </a:lnTo>
                <a:lnTo>
                  <a:pt x="668997" y="1895"/>
                </a:lnTo>
                <a:lnTo>
                  <a:pt x="661366" y="0"/>
                </a:lnTo>
                <a:close/>
              </a:path>
              <a:path w="763270" h="810260">
                <a:moveTo>
                  <a:pt x="233311" y="385057"/>
                </a:moveTo>
                <a:lnTo>
                  <a:pt x="149123" y="385057"/>
                </a:lnTo>
                <a:lnTo>
                  <a:pt x="111874" y="450970"/>
                </a:lnTo>
                <a:lnTo>
                  <a:pt x="196075" y="450970"/>
                </a:lnTo>
                <a:lnTo>
                  <a:pt x="233311" y="385057"/>
                </a:lnTo>
                <a:close/>
              </a:path>
              <a:path w="763270" h="810260">
                <a:moveTo>
                  <a:pt x="401904" y="385057"/>
                </a:moveTo>
                <a:lnTo>
                  <a:pt x="317715" y="385057"/>
                </a:lnTo>
                <a:lnTo>
                  <a:pt x="280466" y="450970"/>
                </a:lnTo>
                <a:lnTo>
                  <a:pt x="364655" y="450970"/>
                </a:lnTo>
                <a:lnTo>
                  <a:pt x="401904" y="385057"/>
                </a:lnTo>
                <a:close/>
              </a:path>
              <a:path w="763270" h="810260">
                <a:moveTo>
                  <a:pt x="570509" y="385057"/>
                </a:moveTo>
                <a:lnTo>
                  <a:pt x="486321" y="385057"/>
                </a:lnTo>
                <a:lnTo>
                  <a:pt x="449072" y="450970"/>
                </a:lnTo>
                <a:lnTo>
                  <a:pt x="533247" y="450970"/>
                </a:lnTo>
                <a:lnTo>
                  <a:pt x="570509" y="385057"/>
                </a:lnTo>
                <a:close/>
              </a:path>
              <a:path w="763270" h="810260">
                <a:moveTo>
                  <a:pt x="763206" y="385057"/>
                </a:moveTo>
                <a:lnTo>
                  <a:pt x="654913" y="385057"/>
                </a:lnTo>
                <a:lnTo>
                  <a:pt x="617664" y="450970"/>
                </a:lnTo>
                <a:lnTo>
                  <a:pt x="701840" y="450970"/>
                </a:lnTo>
                <a:lnTo>
                  <a:pt x="722185" y="414965"/>
                </a:lnTo>
                <a:lnTo>
                  <a:pt x="763206" y="414965"/>
                </a:lnTo>
                <a:lnTo>
                  <a:pt x="763206" y="385057"/>
                </a:lnTo>
                <a:close/>
              </a:path>
              <a:path w="763270" h="810260">
                <a:moveTo>
                  <a:pt x="763206" y="414965"/>
                </a:moveTo>
                <a:lnTo>
                  <a:pt x="722185" y="414965"/>
                </a:lnTo>
                <a:lnTo>
                  <a:pt x="722185" y="450970"/>
                </a:lnTo>
                <a:lnTo>
                  <a:pt x="763206" y="450970"/>
                </a:lnTo>
                <a:lnTo>
                  <a:pt x="763206" y="414965"/>
                </a:lnTo>
                <a:close/>
              </a:path>
              <a:path w="763270" h="810260">
                <a:moveTo>
                  <a:pt x="183936" y="242880"/>
                </a:moveTo>
                <a:lnTo>
                  <a:pt x="109626" y="242880"/>
                </a:lnTo>
                <a:lnTo>
                  <a:pt x="97193" y="317556"/>
                </a:lnTo>
                <a:lnTo>
                  <a:pt x="69964" y="327462"/>
                </a:lnTo>
                <a:lnTo>
                  <a:pt x="189811" y="327462"/>
                </a:lnTo>
                <a:lnTo>
                  <a:pt x="296128" y="288740"/>
                </a:lnTo>
                <a:lnTo>
                  <a:pt x="176301" y="288740"/>
                </a:lnTo>
                <a:lnTo>
                  <a:pt x="183936" y="242880"/>
                </a:lnTo>
                <a:close/>
              </a:path>
              <a:path w="763270" h="810260">
                <a:moveTo>
                  <a:pt x="342343" y="185184"/>
                </a:moveTo>
                <a:lnTo>
                  <a:pt x="268046" y="185184"/>
                </a:lnTo>
                <a:lnTo>
                  <a:pt x="255600" y="259860"/>
                </a:lnTo>
                <a:lnTo>
                  <a:pt x="176301" y="288740"/>
                </a:lnTo>
                <a:lnTo>
                  <a:pt x="296128" y="288740"/>
                </a:lnTo>
                <a:lnTo>
                  <a:pt x="454575" y="231031"/>
                </a:lnTo>
                <a:lnTo>
                  <a:pt x="334708" y="231031"/>
                </a:lnTo>
                <a:lnTo>
                  <a:pt x="342343" y="185184"/>
                </a:lnTo>
                <a:close/>
              </a:path>
              <a:path w="763270" h="810260">
                <a:moveTo>
                  <a:pt x="500761" y="127475"/>
                </a:moveTo>
                <a:lnTo>
                  <a:pt x="426453" y="127475"/>
                </a:lnTo>
                <a:lnTo>
                  <a:pt x="414020" y="202164"/>
                </a:lnTo>
                <a:lnTo>
                  <a:pt x="334708" y="231031"/>
                </a:lnTo>
                <a:lnTo>
                  <a:pt x="454575" y="231031"/>
                </a:lnTo>
                <a:lnTo>
                  <a:pt x="612953" y="173348"/>
                </a:lnTo>
                <a:lnTo>
                  <a:pt x="493115" y="173348"/>
                </a:lnTo>
                <a:lnTo>
                  <a:pt x="500761" y="127475"/>
                </a:lnTo>
                <a:close/>
              </a:path>
              <a:path w="763270" h="810260">
                <a:moveTo>
                  <a:pt x="700129" y="69792"/>
                </a:moveTo>
                <a:lnTo>
                  <a:pt x="584860" y="69792"/>
                </a:lnTo>
                <a:lnTo>
                  <a:pt x="572427" y="144455"/>
                </a:lnTo>
                <a:lnTo>
                  <a:pt x="493115" y="173348"/>
                </a:lnTo>
                <a:lnTo>
                  <a:pt x="612953" y="173348"/>
                </a:lnTo>
                <a:lnTo>
                  <a:pt x="709053" y="138347"/>
                </a:lnTo>
                <a:lnTo>
                  <a:pt x="713219" y="134524"/>
                </a:lnTo>
                <a:lnTo>
                  <a:pt x="717804" y="124669"/>
                </a:lnTo>
                <a:lnTo>
                  <a:pt x="718058" y="119030"/>
                </a:lnTo>
                <a:lnTo>
                  <a:pt x="716827" y="115652"/>
                </a:lnTo>
                <a:lnTo>
                  <a:pt x="651522" y="115652"/>
                </a:lnTo>
                <a:lnTo>
                  <a:pt x="658317" y="74859"/>
                </a:lnTo>
                <a:lnTo>
                  <a:pt x="701974" y="74859"/>
                </a:lnTo>
                <a:lnTo>
                  <a:pt x="700129" y="69792"/>
                </a:lnTo>
                <a:close/>
              </a:path>
              <a:path w="763270" h="810260">
                <a:moveTo>
                  <a:pt x="701974" y="74859"/>
                </a:moveTo>
                <a:lnTo>
                  <a:pt x="658317" y="74859"/>
                </a:lnTo>
                <a:lnTo>
                  <a:pt x="670648" y="108692"/>
                </a:lnTo>
                <a:lnTo>
                  <a:pt x="651522" y="115652"/>
                </a:lnTo>
                <a:lnTo>
                  <a:pt x="716827" y="115652"/>
                </a:lnTo>
                <a:lnTo>
                  <a:pt x="701974" y="74859"/>
                </a:lnTo>
                <a:close/>
              </a:path>
            </a:pathLst>
          </a:custGeom>
          <a:solidFill>
            <a:srgbClr val="000000"/>
          </a:solidFill>
        </p:spPr>
        <p:txBody>
          <a:bodyPr wrap="square" lIns="0" tIns="0" rIns="0" bIns="0" rtlCol="0"/>
          <a:lstStyle/>
          <a:p>
            <a:endParaRPr>
              <a:latin typeface="Grammarsaurus" pitchFamily="2" charset="0"/>
            </a:endParaRPr>
          </a:p>
        </p:txBody>
      </p:sp>
      <p:sp>
        <p:nvSpPr>
          <p:cNvPr id="8" name="object 8"/>
          <p:cNvSpPr/>
          <p:nvPr/>
        </p:nvSpPr>
        <p:spPr>
          <a:xfrm>
            <a:off x="5354382" y="4275509"/>
            <a:ext cx="862965" cy="657860"/>
          </a:xfrm>
          <a:custGeom>
            <a:avLst/>
            <a:gdLst/>
            <a:ahLst/>
            <a:cxnLst/>
            <a:rect l="l" t="t" r="r" b="b"/>
            <a:pathLst>
              <a:path w="862964" h="657860">
                <a:moveTo>
                  <a:pt x="482053" y="0"/>
                </a:moveTo>
                <a:lnTo>
                  <a:pt x="380923" y="0"/>
                </a:lnTo>
                <a:lnTo>
                  <a:pt x="352234" y="5631"/>
                </a:lnTo>
                <a:lnTo>
                  <a:pt x="328549" y="21028"/>
                </a:lnTo>
                <a:lnTo>
                  <a:pt x="312111" y="43944"/>
                </a:lnTo>
                <a:lnTo>
                  <a:pt x="305168" y="72136"/>
                </a:lnTo>
                <a:lnTo>
                  <a:pt x="254498" y="94367"/>
                </a:lnTo>
                <a:lnTo>
                  <a:pt x="207487" y="123680"/>
                </a:lnTo>
                <a:lnTo>
                  <a:pt x="165070" y="159434"/>
                </a:lnTo>
                <a:lnTo>
                  <a:pt x="128181" y="200990"/>
                </a:lnTo>
                <a:lnTo>
                  <a:pt x="100610" y="242309"/>
                </a:lnTo>
                <a:lnTo>
                  <a:pt x="78923" y="286258"/>
                </a:lnTo>
                <a:lnTo>
                  <a:pt x="63258" y="332427"/>
                </a:lnTo>
                <a:lnTo>
                  <a:pt x="53757" y="380409"/>
                </a:lnTo>
                <a:lnTo>
                  <a:pt x="50558" y="429793"/>
                </a:lnTo>
                <a:lnTo>
                  <a:pt x="50558" y="509993"/>
                </a:lnTo>
                <a:lnTo>
                  <a:pt x="30250" y="520928"/>
                </a:lnTo>
                <a:lnTo>
                  <a:pt x="14249" y="537289"/>
                </a:lnTo>
                <a:lnTo>
                  <a:pt x="3763" y="557874"/>
                </a:lnTo>
                <a:lnTo>
                  <a:pt x="0" y="581482"/>
                </a:lnTo>
                <a:lnTo>
                  <a:pt x="5969" y="610976"/>
                </a:lnTo>
                <a:lnTo>
                  <a:pt x="22239" y="635087"/>
                </a:lnTo>
                <a:lnTo>
                  <a:pt x="46350" y="651357"/>
                </a:lnTo>
                <a:lnTo>
                  <a:pt x="75844" y="657326"/>
                </a:lnTo>
                <a:lnTo>
                  <a:pt x="787120" y="657326"/>
                </a:lnTo>
                <a:lnTo>
                  <a:pt x="816614" y="651357"/>
                </a:lnTo>
                <a:lnTo>
                  <a:pt x="840725" y="635087"/>
                </a:lnTo>
                <a:lnTo>
                  <a:pt x="856995" y="610976"/>
                </a:lnTo>
                <a:lnTo>
                  <a:pt x="857847" y="606767"/>
                </a:lnTo>
                <a:lnTo>
                  <a:pt x="75844" y="606767"/>
                </a:lnTo>
                <a:lnTo>
                  <a:pt x="66010" y="604777"/>
                </a:lnTo>
                <a:lnTo>
                  <a:pt x="57972" y="599354"/>
                </a:lnTo>
                <a:lnTo>
                  <a:pt x="52548" y="591315"/>
                </a:lnTo>
                <a:lnTo>
                  <a:pt x="50558" y="581482"/>
                </a:lnTo>
                <a:lnTo>
                  <a:pt x="52548" y="571650"/>
                </a:lnTo>
                <a:lnTo>
                  <a:pt x="57972" y="563616"/>
                </a:lnTo>
                <a:lnTo>
                  <a:pt x="66010" y="558197"/>
                </a:lnTo>
                <a:lnTo>
                  <a:pt x="75844" y="556209"/>
                </a:lnTo>
                <a:lnTo>
                  <a:pt x="858354" y="556209"/>
                </a:lnTo>
                <a:lnTo>
                  <a:pt x="848720" y="537289"/>
                </a:lnTo>
                <a:lnTo>
                  <a:pt x="832720" y="520928"/>
                </a:lnTo>
                <a:lnTo>
                  <a:pt x="812406" y="509993"/>
                </a:lnTo>
                <a:lnTo>
                  <a:pt x="812406" y="505637"/>
                </a:lnTo>
                <a:lnTo>
                  <a:pt x="101130" y="505637"/>
                </a:lnTo>
                <a:lnTo>
                  <a:pt x="101130" y="429793"/>
                </a:lnTo>
                <a:lnTo>
                  <a:pt x="105691" y="375937"/>
                </a:lnTo>
                <a:lnTo>
                  <a:pt x="118928" y="324375"/>
                </a:lnTo>
                <a:lnTo>
                  <a:pt x="140165" y="275998"/>
                </a:lnTo>
                <a:lnTo>
                  <a:pt x="168730" y="231702"/>
                </a:lnTo>
                <a:lnTo>
                  <a:pt x="203949" y="192379"/>
                </a:lnTo>
                <a:lnTo>
                  <a:pt x="254508" y="192379"/>
                </a:lnTo>
                <a:lnTo>
                  <a:pt x="254508" y="152730"/>
                </a:lnTo>
                <a:lnTo>
                  <a:pt x="266638" y="145346"/>
                </a:lnTo>
                <a:lnTo>
                  <a:pt x="279117" y="138468"/>
                </a:lnTo>
                <a:lnTo>
                  <a:pt x="291934" y="132113"/>
                </a:lnTo>
                <a:lnTo>
                  <a:pt x="305079" y="126301"/>
                </a:lnTo>
                <a:lnTo>
                  <a:pt x="355638" y="126301"/>
                </a:lnTo>
                <a:lnTo>
                  <a:pt x="355638" y="75844"/>
                </a:lnTo>
                <a:lnTo>
                  <a:pt x="357628" y="66010"/>
                </a:lnTo>
                <a:lnTo>
                  <a:pt x="363051" y="57972"/>
                </a:lnTo>
                <a:lnTo>
                  <a:pt x="371090" y="52548"/>
                </a:lnTo>
                <a:lnTo>
                  <a:pt x="380923" y="50558"/>
                </a:lnTo>
                <a:lnTo>
                  <a:pt x="552482" y="50558"/>
                </a:lnTo>
                <a:lnTo>
                  <a:pt x="550853" y="43944"/>
                </a:lnTo>
                <a:lnTo>
                  <a:pt x="534417" y="21028"/>
                </a:lnTo>
                <a:lnTo>
                  <a:pt x="510735" y="5631"/>
                </a:lnTo>
                <a:lnTo>
                  <a:pt x="482053" y="0"/>
                </a:lnTo>
                <a:close/>
              </a:path>
              <a:path w="862964" h="657860">
                <a:moveTo>
                  <a:pt x="858354" y="556209"/>
                </a:moveTo>
                <a:lnTo>
                  <a:pt x="787120" y="556209"/>
                </a:lnTo>
                <a:lnTo>
                  <a:pt x="796954" y="558197"/>
                </a:lnTo>
                <a:lnTo>
                  <a:pt x="804992" y="563616"/>
                </a:lnTo>
                <a:lnTo>
                  <a:pt x="810416" y="571650"/>
                </a:lnTo>
                <a:lnTo>
                  <a:pt x="812406" y="581482"/>
                </a:lnTo>
                <a:lnTo>
                  <a:pt x="810416" y="591315"/>
                </a:lnTo>
                <a:lnTo>
                  <a:pt x="804992" y="599354"/>
                </a:lnTo>
                <a:lnTo>
                  <a:pt x="796954" y="604777"/>
                </a:lnTo>
                <a:lnTo>
                  <a:pt x="787120" y="606767"/>
                </a:lnTo>
                <a:lnTo>
                  <a:pt x="857847" y="606767"/>
                </a:lnTo>
                <a:lnTo>
                  <a:pt x="862965" y="581482"/>
                </a:lnTo>
                <a:lnTo>
                  <a:pt x="859254" y="558197"/>
                </a:lnTo>
                <a:lnTo>
                  <a:pt x="859203" y="557874"/>
                </a:lnTo>
                <a:lnTo>
                  <a:pt x="858354" y="556209"/>
                </a:lnTo>
                <a:close/>
              </a:path>
              <a:path w="862964" h="657860">
                <a:moveTo>
                  <a:pt x="727141" y="192379"/>
                </a:moveTo>
                <a:lnTo>
                  <a:pt x="659015" y="192379"/>
                </a:lnTo>
                <a:lnTo>
                  <a:pt x="694239" y="231702"/>
                </a:lnTo>
                <a:lnTo>
                  <a:pt x="722804" y="275998"/>
                </a:lnTo>
                <a:lnTo>
                  <a:pt x="744040" y="324375"/>
                </a:lnTo>
                <a:lnTo>
                  <a:pt x="757274" y="375937"/>
                </a:lnTo>
                <a:lnTo>
                  <a:pt x="761834" y="429793"/>
                </a:lnTo>
                <a:lnTo>
                  <a:pt x="761834" y="505637"/>
                </a:lnTo>
                <a:lnTo>
                  <a:pt x="812406" y="505637"/>
                </a:lnTo>
                <a:lnTo>
                  <a:pt x="812406" y="429793"/>
                </a:lnTo>
                <a:lnTo>
                  <a:pt x="809207" y="380409"/>
                </a:lnTo>
                <a:lnTo>
                  <a:pt x="799706" y="332427"/>
                </a:lnTo>
                <a:lnTo>
                  <a:pt x="784041" y="286258"/>
                </a:lnTo>
                <a:lnTo>
                  <a:pt x="762354" y="242309"/>
                </a:lnTo>
                <a:lnTo>
                  <a:pt x="734783" y="200990"/>
                </a:lnTo>
                <a:lnTo>
                  <a:pt x="727141" y="192379"/>
                </a:lnTo>
                <a:close/>
              </a:path>
              <a:path w="862964" h="657860">
                <a:moveTo>
                  <a:pt x="355638" y="126301"/>
                </a:moveTo>
                <a:lnTo>
                  <a:pt x="305079" y="126301"/>
                </a:lnTo>
                <a:lnTo>
                  <a:pt x="305079" y="328663"/>
                </a:lnTo>
                <a:lnTo>
                  <a:pt x="307065" y="338507"/>
                </a:lnTo>
                <a:lnTo>
                  <a:pt x="312481" y="346544"/>
                </a:lnTo>
                <a:lnTo>
                  <a:pt x="320515" y="351962"/>
                </a:lnTo>
                <a:lnTo>
                  <a:pt x="330352" y="353949"/>
                </a:lnTo>
                <a:lnTo>
                  <a:pt x="340196" y="351962"/>
                </a:lnTo>
                <a:lnTo>
                  <a:pt x="348234" y="346544"/>
                </a:lnTo>
                <a:lnTo>
                  <a:pt x="353651" y="338507"/>
                </a:lnTo>
                <a:lnTo>
                  <a:pt x="355638" y="328663"/>
                </a:lnTo>
                <a:lnTo>
                  <a:pt x="355638" y="126301"/>
                </a:lnTo>
                <a:close/>
              </a:path>
              <a:path w="862964" h="657860">
                <a:moveTo>
                  <a:pt x="552482" y="50558"/>
                </a:moveTo>
                <a:lnTo>
                  <a:pt x="482053" y="50558"/>
                </a:lnTo>
                <a:lnTo>
                  <a:pt x="491887" y="52548"/>
                </a:lnTo>
                <a:lnTo>
                  <a:pt x="499925" y="57972"/>
                </a:lnTo>
                <a:lnTo>
                  <a:pt x="505349" y="66010"/>
                </a:lnTo>
                <a:lnTo>
                  <a:pt x="507339" y="75844"/>
                </a:lnTo>
                <a:lnTo>
                  <a:pt x="507339" y="328663"/>
                </a:lnTo>
                <a:lnTo>
                  <a:pt x="509323" y="338507"/>
                </a:lnTo>
                <a:lnTo>
                  <a:pt x="514737" y="346544"/>
                </a:lnTo>
                <a:lnTo>
                  <a:pt x="522770" y="351962"/>
                </a:lnTo>
                <a:lnTo>
                  <a:pt x="532612" y="353949"/>
                </a:lnTo>
                <a:lnTo>
                  <a:pt x="542457" y="351962"/>
                </a:lnTo>
                <a:lnTo>
                  <a:pt x="550494" y="346544"/>
                </a:lnTo>
                <a:lnTo>
                  <a:pt x="555911" y="338507"/>
                </a:lnTo>
                <a:lnTo>
                  <a:pt x="557898" y="328663"/>
                </a:lnTo>
                <a:lnTo>
                  <a:pt x="557898" y="126301"/>
                </a:lnTo>
                <a:lnTo>
                  <a:pt x="658591" y="126301"/>
                </a:lnTo>
                <a:lnTo>
                  <a:pt x="655481" y="123680"/>
                </a:lnTo>
                <a:lnTo>
                  <a:pt x="608468" y="94367"/>
                </a:lnTo>
                <a:lnTo>
                  <a:pt x="557796" y="72136"/>
                </a:lnTo>
                <a:lnTo>
                  <a:pt x="552482" y="50558"/>
                </a:lnTo>
                <a:close/>
              </a:path>
              <a:path w="862964" h="657860">
                <a:moveTo>
                  <a:pt x="254508" y="192379"/>
                </a:moveTo>
                <a:lnTo>
                  <a:pt x="203949" y="192379"/>
                </a:lnTo>
                <a:lnTo>
                  <a:pt x="203949" y="278104"/>
                </a:lnTo>
                <a:lnTo>
                  <a:pt x="205935" y="287941"/>
                </a:lnTo>
                <a:lnTo>
                  <a:pt x="211353" y="295975"/>
                </a:lnTo>
                <a:lnTo>
                  <a:pt x="219390" y="301391"/>
                </a:lnTo>
                <a:lnTo>
                  <a:pt x="229235" y="303377"/>
                </a:lnTo>
                <a:lnTo>
                  <a:pt x="239072" y="301391"/>
                </a:lnTo>
                <a:lnTo>
                  <a:pt x="247105" y="295975"/>
                </a:lnTo>
                <a:lnTo>
                  <a:pt x="252521" y="287941"/>
                </a:lnTo>
                <a:lnTo>
                  <a:pt x="254508" y="278104"/>
                </a:lnTo>
                <a:lnTo>
                  <a:pt x="254508" y="192379"/>
                </a:lnTo>
                <a:close/>
              </a:path>
              <a:path w="862964" h="657860">
                <a:moveTo>
                  <a:pt x="658591" y="126301"/>
                </a:moveTo>
                <a:lnTo>
                  <a:pt x="557898" y="126301"/>
                </a:lnTo>
                <a:lnTo>
                  <a:pt x="571038" y="132113"/>
                </a:lnTo>
                <a:lnTo>
                  <a:pt x="583853" y="138468"/>
                </a:lnTo>
                <a:lnTo>
                  <a:pt x="596331" y="145346"/>
                </a:lnTo>
                <a:lnTo>
                  <a:pt x="608457" y="152730"/>
                </a:lnTo>
                <a:lnTo>
                  <a:pt x="608457" y="278104"/>
                </a:lnTo>
                <a:lnTo>
                  <a:pt x="610443" y="287941"/>
                </a:lnTo>
                <a:lnTo>
                  <a:pt x="615861" y="295975"/>
                </a:lnTo>
                <a:lnTo>
                  <a:pt x="623898" y="301391"/>
                </a:lnTo>
                <a:lnTo>
                  <a:pt x="633742" y="303377"/>
                </a:lnTo>
                <a:lnTo>
                  <a:pt x="643585" y="301391"/>
                </a:lnTo>
                <a:lnTo>
                  <a:pt x="651617" y="295975"/>
                </a:lnTo>
                <a:lnTo>
                  <a:pt x="657031" y="287941"/>
                </a:lnTo>
                <a:lnTo>
                  <a:pt x="659015" y="278104"/>
                </a:lnTo>
                <a:lnTo>
                  <a:pt x="659015" y="192379"/>
                </a:lnTo>
                <a:lnTo>
                  <a:pt x="727141" y="192379"/>
                </a:lnTo>
                <a:lnTo>
                  <a:pt x="697899" y="159434"/>
                </a:lnTo>
                <a:lnTo>
                  <a:pt x="658591" y="126301"/>
                </a:lnTo>
                <a:close/>
              </a:path>
            </a:pathLst>
          </a:custGeom>
          <a:solidFill>
            <a:srgbClr val="000000"/>
          </a:solidFill>
        </p:spPr>
        <p:txBody>
          <a:bodyPr wrap="square" lIns="0" tIns="0" rIns="0" bIns="0" rtlCol="0"/>
          <a:lstStyle/>
          <a:p>
            <a:endParaRPr>
              <a:latin typeface="Grammarsaurus" pitchFamily="2" charset="0"/>
            </a:endParaRPr>
          </a:p>
        </p:txBody>
      </p:sp>
      <p:sp>
        <p:nvSpPr>
          <p:cNvPr id="9" name="object 9"/>
          <p:cNvSpPr/>
          <p:nvPr/>
        </p:nvSpPr>
        <p:spPr>
          <a:xfrm>
            <a:off x="6488201" y="4122801"/>
            <a:ext cx="991235" cy="964565"/>
          </a:xfrm>
          <a:custGeom>
            <a:avLst/>
            <a:gdLst/>
            <a:ahLst/>
            <a:cxnLst/>
            <a:rect l="l" t="t" r="r" b="b"/>
            <a:pathLst>
              <a:path w="991234" h="964564">
                <a:moveTo>
                  <a:pt x="612571" y="235445"/>
                </a:moveTo>
                <a:lnTo>
                  <a:pt x="607796" y="187998"/>
                </a:lnTo>
                <a:lnTo>
                  <a:pt x="594067" y="143802"/>
                </a:lnTo>
                <a:lnTo>
                  <a:pt x="572363" y="103809"/>
                </a:lnTo>
                <a:lnTo>
                  <a:pt x="568020" y="98552"/>
                </a:lnTo>
                <a:lnTo>
                  <a:pt x="568020" y="235445"/>
                </a:lnTo>
                <a:lnTo>
                  <a:pt x="562978" y="279222"/>
                </a:lnTo>
                <a:lnTo>
                  <a:pt x="548627" y="319405"/>
                </a:lnTo>
                <a:lnTo>
                  <a:pt x="526084" y="354850"/>
                </a:lnTo>
                <a:lnTo>
                  <a:pt x="496531" y="384416"/>
                </a:lnTo>
                <a:lnTo>
                  <a:pt x="461086" y="406958"/>
                </a:lnTo>
                <a:lnTo>
                  <a:pt x="420903" y="421309"/>
                </a:lnTo>
                <a:lnTo>
                  <a:pt x="377126" y="426351"/>
                </a:lnTo>
                <a:lnTo>
                  <a:pt x="333362" y="421309"/>
                </a:lnTo>
                <a:lnTo>
                  <a:pt x="293179" y="406958"/>
                </a:lnTo>
                <a:lnTo>
                  <a:pt x="257733" y="384416"/>
                </a:lnTo>
                <a:lnTo>
                  <a:pt x="228168" y="354850"/>
                </a:lnTo>
                <a:lnTo>
                  <a:pt x="205638" y="319405"/>
                </a:lnTo>
                <a:lnTo>
                  <a:pt x="191274" y="279222"/>
                </a:lnTo>
                <a:lnTo>
                  <a:pt x="186232" y="235445"/>
                </a:lnTo>
                <a:lnTo>
                  <a:pt x="191312" y="191693"/>
                </a:lnTo>
                <a:lnTo>
                  <a:pt x="205701" y="151536"/>
                </a:lnTo>
                <a:lnTo>
                  <a:pt x="228231" y="116103"/>
                </a:lnTo>
                <a:lnTo>
                  <a:pt x="257784" y="86550"/>
                </a:lnTo>
                <a:lnTo>
                  <a:pt x="293217" y="64020"/>
                </a:lnTo>
                <a:lnTo>
                  <a:pt x="333375" y="49631"/>
                </a:lnTo>
                <a:lnTo>
                  <a:pt x="377126" y="44551"/>
                </a:lnTo>
                <a:lnTo>
                  <a:pt x="421233" y="49631"/>
                </a:lnTo>
                <a:lnTo>
                  <a:pt x="421005" y="49631"/>
                </a:lnTo>
                <a:lnTo>
                  <a:pt x="461175" y="64020"/>
                </a:lnTo>
                <a:lnTo>
                  <a:pt x="496582" y="86550"/>
                </a:lnTo>
                <a:lnTo>
                  <a:pt x="526122" y="116103"/>
                </a:lnTo>
                <a:lnTo>
                  <a:pt x="548640" y="151536"/>
                </a:lnTo>
                <a:lnTo>
                  <a:pt x="562991" y="191693"/>
                </a:lnTo>
                <a:lnTo>
                  <a:pt x="568020" y="235445"/>
                </a:lnTo>
                <a:lnTo>
                  <a:pt x="568020" y="98552"/>
                </a:lnTo>
                <a:lnTo>
                  <a:pt x="543610" y="68973"/>
                </a:lnTo>
                <a:lnTo>
                  <a:pt x="514032" y="44551"/>
                </a:lnTo>
                <a:lnTo>
                  <a:pt x="468782" y="18503"/>
                </a:lnTo>
                <a:lnTo>
                  <a:pt x="424586" y="4787"/>
                </a:lnTo>
                <a:lnTo>
                  <a:pt x="377126" y="0"/>
                </a:lnTo>
                <a:lnTo>
                  <a:pt x="329679" y="4787"/>
                </a:lnTo>
                <a:lnTo>
                  <a:pt x="285483" y="18503"/>
                </a:lnTo>
                <a:lnTo>
                  <a:pt x="245491" y="40220"/>
                </a:lnTo>
                <a:lnTo>
                  <a:pt x="210642" y="68973"/>
                </a:lnTo>
                <a:lnTo>
                  <a:pt x="181889" y="103809"/>
                </a:lnTo>
                <a:lnTo>
                  <a:pt x="160172" y="143802"/>
                </a:lnTo>
                <a:lnTo>
                  <a:pt x="146456" y="187998"/>
                </a:lnTo>
                <a:lnTo>
                  <a:pt x="141668" y="235445"/>
                </a:lnTo>
                <a:lnTo>
                  <a:pt x="146507" y="282905"/>
                </a:lnTo>
                <a:lnTo>
                  <a:pt x="160261" y="327101"/>
                </a:lnTo>
                <a:lnTo>
                  <a:pt x="182003" y="367093"/>
                </a:lnTo>
                <a:lnTo>
                  <a:pt x="210781" y="401942"/>
                </a:lnTo>
                <a:lnTo>
                  <a:pt x="245668" y="430695"/>
                </a:lnTo>
                <a:lnTo>
                  <a:pt x="285711" y="452399"/>
                </a:lnTo>
                <a:lnTo>
                  <a:pt x="329819" y="466128"/>
                </a:lnTo>
                <a:lnTo>
                  <a:pt x="330073" y="466128"/>
                </a:lnTo>
                <a:lnTo>
                  <a:pt x="377126" y="470903"/>
                </a:lnTo>
                <a:lnTo>
                  <a:pt x="424586" y="466128"/>
                </a:lnTo>
                <a:lnTo>
                  <a:pt x="468782" y="452399"/>
                </a:lnTo>
                <a:lnTo>
                  <a:pt x="508774" y="430695"/>
                </a:lnTo>
                <a:lnTo>
                  <a:pt x="514032" y="426351"/>
                </a:lnTo>
                <a:lnTo>
                  <a:pt x="543610" y="401942"/>
                </a:lnTo>
                <a:lnTo>
                  <a:pt x="572363" y="367093"/>
                </a:lnTo>
                <a:lnTo>
                  <a:pt x="594067" y="327101"/>
                </a:lnTo>
                <a:lnTo>
                  <a:pt x="607796" y="282905"/>
                </a:lnTo>
                <a:lnTo>
                  <a:pt x="612571" y="235445"/>
                </a:lnTo>
                <a:close/>
              </a:path>
              <a:path w="991234" h="964564">
                <a:moveTo>
                  <a:pt x="991031" y="666546"/>
                </a:moveTo>
                <a:lnTo>
                  <a:pt x="988377" y="658456"/>
                </a:lnTo>
                <a:lnTo>
                  <a:pt x="985913" y="650608"/>
                </a:lnTo>
                <a:lnTo>
                  <a:pt x="985875" y="650468"/>
                </a:lnTo>
                <a:lnTo>
                  <a:pt x="979182" y="644715"/>
                </a:lnTo>
                <a:lnTo>
                  <a:pt x="979792" y="644715"/>
                </a:lnTo>
                <a:lnTo>
                  <a:pt x="919099" y="635863"/>
                </a:lnTo>
                <a:lnTo>
                  <a:pt x="919099" y="680961"/>
                </a:lnTo>
                <a:lnTo>
                  <a:pt x="829627" y="768527"/>
                </a:lnTo>
                <a:lnTo>
                  <a:pt x="827214" y="775944"/>
                </a:lnTo>
                <a:lnTo>
                  <a:pt x="829132" y="787209"/>
                </a:lnTo>
                <a:lnTo>
                  <a:pt x="848487" y="899706"/>
                </a:lnTo>
                <a:lnTo>
                  <a:pt x="829411" y="889685"/>
                </a:lnTo>
                <a:lnTo>
                  <a:pt x="740727" y="843114"/>
                </a:lnTo>
                <a:lnTo>
                  <a:pt x="740930" y="843114"/>
                </a:lnTo>
                <a:lnTo>
                  <a:pt x="737400" y="842276"/>
                </a:lnTo>
                <a:lnTo>
                  <a:pt x="729691" y="842276"/>
                </a:lnTo>
                <a:lnTo>
                  <a:pt x="726122" y="843114"/>
                </a:lnTo>
                <a:lnTo>
                  <a:pt x="722845" y="844689"/>
                </a:lnTo>
                <a:lnTo>
                  <a:pt x="618147" y="899706"/>
                </a:lnTo>
                <a:lnTo>
                  <a:pt x="619099" y="894143"/>
                </a:lnTo>
                <a:lnTo>
                  <a:pt x="638200" y="783209"/>
                </a:lnTo>
                <a:lnTo>
                  <a:pt x="639495" y="775944"/>
                </a:lnTo>
                <a:lnTo>
                  <a:pt x="637082" y="768527"/>
                </a:lnTo>
                <a:lnTo>
                  <a:pt x="592315" y="724966"/>
                </a:lnTo>
                <a:lnTo>
                  <a:pt x="592315" y="787438"/>
                </a:lnTo>
                <a:lnTo>
                  <a:pt x="574497" y="893025"/>
                </a:lnTo>
                <a:lnTo>
                  <a:pt x="44996" y="894143"/>
                </a:lnTo>
                <a:lnTo>
                  <a:pt x="51206" y="843114"/>
                </a:lnTo>
                <a:lnTo>
                  <a:pt x="51269" y="842632"/>
                </a:lnTo>
                <a:lnTo>
                  <a:pt x="64312" y="793559"/>
                </a:lnTo>
                <a:lnTo>
                  <a:pt x="83883" y="747534"/>
                </a:lnTo>
                <a:lnTo>
                  <a:pt x="109753" y="705205"/>
                </a:lnTo>
                <a:lnTo>
                  <a:pt x="141681" y="667156"/>
                </a:lnTo>
                <a:lnTo>
                  <a:pt x="181190" y="632548"/>
                </a:lnTo>
                <a:lnTo>
                  <a:pt x="225196" y="605078"/>
                </a:lnTo>
                <a:lnTo>
                  <a:pt x="272948" y="585076"/>
                </a:lnTo>
                <a:lnTo>
                  <a:pt x="323697" y="572846"/>
                </a:lnTo>
                <a:lnTo>
                  <a:pt x="376682" y="568693"/>
                </a:lnTo>
                <a:lnTo>
                  <a:pt x="377355" y="568693"/>
                </a:lnTo>
                <a:lnTo>
                  <a:pt x="429653" y="572693"/>
                </a:lnTo>
                <a:lnTo>
                  <a:pt x="480352" y="584847"/>
                </a:lnTo>
                <a:lnTo>
                  <a:pt x="528510" y="604862"/>
                </a:lnTo>
                <a:lnTo>
                  <a:pt x="573163" y="632396"/>
                </a:lnTo>
                <a:lnTo>
                  <a:pt x="487895" y="644715"/>
                </a:lnTo>
                <a:lnTo>
                  <a:pt x="480885" y="650608"/>
                </a:lnTo>
                <a:lnTo>
                  <a:pt x="475703" y="666546"/>
                </a:lnTo>
                <a:lnTo>
                  <a:pt x="475729" y="667156"/>
                </a:lnTo>
                <a:lnTo>
                  <a:pt x="477735" y="675436"/>
                </a:lnTo>
                <a:lnTo>
                  <a:pt x="477786" y="675652"/>
                </a:lnTo>
                <a:lnTo>
                  <a:pt x="483831" y="681634"/>
                </a:lnTo>
                <a:lnTo>
                  <a:pt x="592315" y="787438"/>
                </a:lnTo>
                <a:lnTo>
                  <a:pt x="592315" y="724966"/>
                </a:lnTo>
                <a:lnTo>
                  <a:pt x="547103" y="680961"/>
                </a:lnTo>
                <a:lnTo>
                  <a:pt x="671322" y="663028"/>
                </a:lnTo>
                <a:lnTo>
                  <a:pt x="677557" y="658456"/>
                </a:lnTo>
                <a:lnTo>
                  <a:pt x="680745" y="651776"/>
                </a:lnTo>
                <a:lnTo>
                  <a:pt x="694702" y="623493"/>
                </a:lnTo>
                <a:lnTo>
                  <a:pt x="733094" y="545744"/>
                </a:lnTo>
                <a:lnTo>
                  <a:pt x="785456" y="651776"/>
                </a:lnTo>
                <a:lnTo>
                  <a:pt x="788847" y="658456"/>
                </a:lnTo>
                <a:lnTo>
                  <a:pt x="795070" y="663028"/>
                </a:lnTo>
                <a:lnTo>
                  <a:pt x="795655" y="663028"/>
                </a:lnTo>
                <a:lnTo>
                  <a:pt x="919099" y="680961"/>
                </a:lnTo>
                <a:lnTo>
                  <a:pt x="919099" y="635863"/>
                </a:lnTo>
                <a:lnTo>
                  <a:pt x="820635" y="621487"/>
                </a:lnTo>
                <a:lnTo>
                  <a:pt x="783272" y="545744"/>
                </a:lnTo>
                <a:lnTo>
                  <a:pt x="749833" y="477964"/>
                </a:lnTo>
                <a:lnTo>
                  <a:pt x="742061" y="473125"/>
                </a:lnTo>
                <a:lnTo>
                  <a:pt x="725030" y="473125"/>
                </a:lnTo>
                <a:lnTo>
                  <a:pt x="717257" y="477964"/>
                </a:lnTo>
                <a:lnTo>
                  <a:pt x="646442" y="621487"/>
                </a:lnTo>
                <a:lnTo>
                  <a:pt x="632421" y="623493"/>
                </a:lnTo>
                <a:lnTo>
                  <a:pt x="596061" y="593661"/>
                </a:lnTo>
                <a:lnTo>
                  <a:pt x="556552" y="568845"/>
                </a:lnTo>
                <a:lnTo>
                  <a:pt x="514413" y="549236"/>
                </a:lnTo>
                <a:lnTo>
                  <a:pt x="470154" y="535038"/>
                </a:lnTo>
                <a:lnTo>
                  <a:pt x="424294" y="526465"/>
                </a:lnTo>
                <a:lnTo>
                  <a:pt x="377355" y="523697"/>
                </a:lnTo>
                <a:lnTo>
                  <a:pt x="376682" y="523697"/>
                </a:lnTo>
                <a:lnTo>
                  <a:pt x="326364" y="527062"/>
                </a:lnTo>
                <a:lnTo>
                  <a:pt x="277749" y="536816"/>
                </a:lnTo>
                <a:lnTo>
                  <a:pt x="231305" y="552742"/>
                </a:lnTo>
                <a:lnTo>
                  <a:pt x="187528" y="574675"/>
                </a:lnTo>
                <a:lnTo>
                  <a:pt x="146862" y="602411"/>
                </a:lnTo>
                <a:lnTo>
                  <a:pt x="109816" y="635749"/>
                </a:lnTo>
                <a:lnTo>
                  <a:pt x="76987" y="674408"/>
                </a:lnTo>
                <a:lnTo>
                  <a:pt x="49720" y="716978"/>
                </a:lnTo>
                <a:lnTo>
                  <a:pt x="28181" y="762965"/>
                </a:lnTo>
                <a:lnTo>
                  <a:pt x="12585" y="811872"/>
                </a:lnTo>
                <a:lnTo>
                  <a:pt x="3124" y="863193"/>
                </a:lnTo>
                <a:lnTo>
                  <a:pt x="0" y="916419"/>
                </a:lnTo>
                <a:lnTo>
                  <a:pt x="38" y="922324"/>
                </a:lnTo>
                <a:lnTo>
                  <a:pt x="2362" y="927989"/>
                </a:lnTo>
                <a:lnTo>
                  <a:pt x="6464" y="932230"/>
                </a:lnTo>
                <a:lnTo>
                  <a:pt x="10655" y="936421"/>
                </a:lnTo>
                <a:lnTo>
                  <a:pt x="16243" y="938720"/>
                </a:lnTo>
                <a:lnTo>
                  <a:pt x="566889" y="937717"/>
                </a:lnTo>
                <a:lnTo>
                  <a:pt x="565873" y="945070"/>
                </a:lnTo>
                <a:lnTo>
                  <a:pt x="591693" y="964082"/>
                </a:lnTo>
                <a:lnTo>
                  <a:pt x="599224" y="960297"/>
                </a:lnTo>
                <a:lnTo>
                  <a:pt x="642366" y="937577"/>
                </a:lnTo>
                <a:lnTo>
                  <a:pt x="714286" y="899706"/>
                </a:lnTo>
                <a:lnTo>
                  <a:pt x="733310" y="889685"/>
                </a:lnTo>
                <a:lnTo>
                  <a:pt x="867422" y="960297"/>
                </a:lnTo>
                <a:lnTo>
                  <a:pt x="873340" y="962329"/>
                </a:lnTo>
                <a:lnTo>
                  <a:pt x="901369" y="945070"/>
                </a:lnTo>
                <a:lnTo>
                  <a:pt x="893610" y="899706"/>
                </a:lnTo>
                <a:lnTo>
                  <a:pt x="874356" y="787438"/>
                </a:lnTo>
                <a:lnTo>
                  <a:pt x="874318" y="787209"/>
                </a:lnTo>
                <a:lnTo>
                  <a:pt x="988872" y="675436"/>
                </a:lnTo>
                <a:lnTo>
                  <a:pt x="990879" y="667156"/>
                </a:lnTo>
                <a:lnTo>
                  <a:pt x="990981" y="666762"/>
                </a:lnTo>
                <a:lnTo>
                  <a:pt x="991031" y="666546"/>
                </a:lnTo>
                <a:close/>
              </a:path>
            </a:pathLst>
          </a:custGeom>
          <a:solidFill>
            <a:srgbClr val="000000"/>
          </a:solidFill>
        </p:spPr>
        <p:txBody>
          <a:bodyPr wrap="square" lIns="0" tIns="0" rIns="0" bIns="0" rtlCol="0"/>
          <a:lstStyle/>
          <a:p>
            <a:endParaRPr>
              <a:latin typeface="Grammarsaurus" pitchFamily="2" charset="0"/>
            </a:endParaRPr>
          </a:p>
        </p:txBody>
      </p:sp>
      <p:sp>
        <p:nvSpPr>
          <p:cNvPr id="10" name="object 10"/>
          <p:cNvSpPr/>
          <p:nvPr/>
        </p:nvSpPr>
        <p:spPr>
          <a:xfrm>
            <a:off x="7745746" y="4244149"/>
            <a:ext cx="768350" cy="720090"/>
          </a:xfrm>
          <a:custGeom>
            <a:avLst/>
            <a:gdLst/>
            <a:ahLst/>
            <a:cxnLst/>
            <a:rect l="l" t="t" r="r" b="b"/>
            <a:pathLst>
              <a:path w="768350" h="720089">
                <a:moveTo>
                  <a:pt x="135013" y="135013"/>
                </a:moveTo>
                <a:lnTo>
                  <a:pt x="90004" y="135013"/>
                </a:lnTo>
                <a:lnTo>
                  <a:pt x="90004" y="182270"/>
                </a:lnTo>
                <a:lnTo>
                  <a:pt x="54301" y="196265"/>
                </a:lnTo>
                <a:lnTo>
                  <a:pt x="25766" y="220940"/>
                </a:lnTo>
                <a:lnTo>
                  <a:pt x="6849" y="253841"/>
                </a:lnTo>
                <a:lnTo>
                  <a:pt x="0" y="292519"/>
                </a:lnTo>
                <a:lnTo>
                  <a:pt x="6412" y="343065"/>
                </a:lnTo>
                <a:lnTo>
                  <a:pt x="6437" y="343260"/>
                </a:lnTo>
                <a:lnTo>
                  <a:pt x="24666" y="389304"/>
                </a:lnTo>
                <a:lnTo>
                  <a:pt x="53063" y="429030"/>
                </a:lnTo>
                <a:lnTo>
                  <a:pt x="90004" y="460819"/>
                </a:lnTo>
                <a:lnTo>
                  <a:pt x="90004" y="720051"/>
                </a:lnTo>
                <a:lnTo>
                  <a:pt x="678052" y="720051"/>
                </a:lnTo>
                <a:lnTo>
                  <a:pt x="678052" y="675043"/>
                </a:lnTo>
                <a:lnTo>
                  <a:pt x="135013" y="675043"/>
                </a:lnTo>
                <a:lnTo>
                  <a:pt x="135013" y="483450"/>
                </a:lnTo>
                <a:lnTo>
                  <a:pt x="271513" y="483450"/>
                </a:lnTo>
                <a:lnTo>
                  <a:pt x="271513" y="450024"/>
                </a:lnTo>
                <a:lnTo>
                  <a:pt x="202514" y="450024"/>
                </a:lnTo>
                <a:lnTo>
                  <a:pt x="184659" y="449018"/>
                </a:lnTo>
                <a:lnTo>
                  <a:pt x="167382" y="446074"/>
                </a:lnTo>
                <a:lnTo>
                  <a:pt x="150797" y="441301"/>
                </a:lnTo>
                <a:lnTo>
                  <a:pt x="135013" y="434809"/>
                </a:lnTo>
                <a:lnTo>
                  <a:pt x="135013" y="402628"/>
                </a:lnTo>
                <a:lnTo>
                  <a:pt x="90004" y="402628"/>
                </a:lnTo>
                <a:lnTo>
                  <a:pt x="71240" y="379453"/>
                </a:lnTo>
                <a:lnTo>
                  <a:pt x="57076" y="352969"/>
                </a:lnTo>
                <a:lnTo>
                  <a:pt x="48128" y="323787"/>
                </a:lnTo>
                <a:lnTo>
                  <a:pt x="45008" y="292519"/>
                </a:lnTo>
                <a:lnTo>
                  <a:pt x="48356" y="271506"/>
                </a:lnTo>
                <a:lnTo>
                  <a:pt x="57686" y="253184"/>
                </a:lnTo>
                <a:lnTo>
                  <a:pt x="71926" y="238619"/>
                </a:lnTo>
                <a:lnTo>
                  <a:pt x="90004" y="228879"/>
                </a:lnTo>
                <a:lnTo>
                  <a:pt x="135013" y="228879"/>
                </a:lnTo>
                <a:lnTo>
                  <a:pt x="135013" y="135013"/>
                </a:lnTo>
                <a:close/>
              </a:path>
              <a:path w="768350" h="720089">
                <a:moveTo>
                  <a:pt x="678052" y="483108"/>
                </a:moveTo>
                <a:lnTo>
                  <a:pt x="633044" y="483108"/>
                </a:lnTo>
                <a:lnTo>
                  <a:pt x="633044" y="675043"/>
                </a:lnTo>
                <a:lnTo>
                  <a:pt x="678052" y="675043"/>
                </a:lnTo>
                <a:lnTo>
                  <a:pt x="678052" y="483108"/>
                </a:lnTo>
                <a:close/>
              </a:path>
              <a:path w="768350" h="720089">
                <a:moveTo>
                  <a:pt x="541540" y="495033"/>
                </a:moveTo>
                <a:lnTo>
                  <a:pt x="226517" y="495033"/>
                </a:lnTo>
                <a:lnTo>
                  <a:pt x="226517" y="540042"/>
                </a:lnTo>
                <a:lnTo>
                  <a:pt x="541540" y="540042"/>
                </a:lnTo>
                <a:lnTo>
                  <a:pt x="541540" y="495033"/>
                </a:lnTo>
                <a:close/>
              </a:path>
              <a:path w="768350" h="720089">
                <a:moveTo>
                  <a:pt x="271513" y="483450"/>
                </a:moveTo>
                <a:lnTo>
                  <a:pt x="135013" y="483450"/>
                </a:lnTo>
                <a:lnTo>
                  <a:pt x="151143" y="488427"/>
                </a:lnTo>
                <a:lnTo>
                  <a:pt x="167811" y="492056"/>
                </a:lnTo>
                <a:lnTo>
                  <a:pt x="184955" y="494279"/>
                </a:lnTo>
                <a:lnTo>
                  <a:pt x="202514" y="495033"/>
                </a:lnTo>
                <a:lnTo>
                  <a:pt x="271513" y="495033"/>
                </a:lnTo>
                <a:lnTo>
                  <a:pt x="271513" y="483450"/>
                </a:lnTo>
                <a:close/>
              </a:path>
              <a:path w="768350" h="720089">
                <a:moveTo>
                  <a:pt x="678052" y="135013"/>
                </a:moveTo>
                <a:lnTo>
                  <a:pt x="633044" y="135013"/>
                </a:lnTo>
                <a:lnTo>
                  <a:pt x="633044" y="434416"/>
                </a:lnTo>
                <a:lnTo>
                  <a:pt x="616930" y="441071"/>
                </a:lnTo>
                <a:lnTo>
                  <a:pt x="599614" y="446074"/>
                </a:lnTo>
                <a:lnTo>
                  <a:pt x="599361" y="446074"/>
                </a:lnTo>
                <a:lnTo>
                  <a:pt x="582155" y="449018"/>
                </a:lnTo>
                <a:lnTo>
                  <a:pt x="581828" y="449018"/>
                </a:lnTo>
                <a:lnTo>
                  <a:pt x="564045" y="450024"/>
                </a:lnTo>
                <a:lnTo>
                  <a:pt x="496531" y="450024"/>
                </a:lnTo>
                <a:lnTo>
                  <a:pt x="496531" y="495033"/>
                </a:lnTo>
                <a:lnTo>
                  <a:pt x="564045" y="495033"/>
                </a:lnTo>
                <a:lnTo>
                  <a:pt x="581429" y="494279"/>
                </a:lnTo>
                <a:lnTo>
                  <a:pt x="581814" y="494279"/>
                </a:lnTo>
                <a:lnTo>
                  <a:pt x="598806" y="492056"/>
                </a:lnTo>
                <a:lnTo>
                  <a:pt x="599101" y="492056"/>
                </a:lnTo>
                <a:lnTo>
                  <a:pt x="616569" y="488223"/>
                </a:lnTo>
                <a:lnTo>
                  <a:pt x="633044" y="483108"/>
                </a:lnTo>
                <a:lnTo>
                  <a:pt x="678052" y="483108"/>
                </a:lnTo>
                <a:lnTo>
                  <a:pt x="678052" y="460375"/>
                </a:lnTo>
                <a:lnTo>
                  <a:pt x="715010" y="428595"/>
                </a:lnTo>
                <a:lnTo>
                  <a:pt x="733921" y="402196"/>
                </a:lnTo>
                <a:lnTo>
                  <a:pt x="678052" y="402196"/>
                </a:lnTo>
                <a:lnTo>
                  <a:pt x="678052" y="228879"/>
                </a:lnTo>
                <a:lnTo>
                  <a:pt x="746855" y="228879"/>
                </a:lnTo>
                <a:lnTo>
                  <a:pt x="742291" y="220940"/>
                </a:lnTo>
                <a:lnTo>
                  <a:pt x="713756" y="196265"/>
                </a:lnTo>
                <a:lnTo>
                  <a:pt x="678052" y="182270"/>
                </a:lnTo>
                <a:lnTo>
                  <a:pt x="678052" y="135013"/>
                </a:lnTo>
                <a:close/>
              </a:path>
              <a:path w="768350" h="720089">
                <a:moveTo>
                  <a:pt x="541540" y="405028"/>
                </a:moveTo>
                <a:lnTo>
                  <a:pt x="226517" y="405028"/>
                </a:lnTo>
                <a:lnTo>
                  <a:pt x="226517" y="450024"/>
                </a:lnTo>
                <a:lnTo>
                  <a:pt x="541540" y="450024"/>
                </a:lnTo>
                <a:lnTo>
                  <a:pt x="541540" y="405028"/>
                </a:lnTo>
                <a:close/>
              </a:path>
              <a:path w="768350" h="720089">
                <a:moveTo>
                  <a:pt x="135013" y="228879"/>
                </a:moveTo>
                <a:lnTo>
                  <a:pt x="90004" y="228879"/>
                </a:lnTo>
                <a:lnTo>
                  <a:pt x="90004" y="402628"/>
                </a:lnTo>
                <a:lnTo>
                  <a:pt x="135013" y="402628"/>
                </a:lnTo>
                <a:lnTo>
                  <a:pt x="135013" y="228879"/>
                </a:lnTo>
                <a:close/>
              </a:path>
              <a:path w="768350" h="720089">
                <a:moveTo>
                  <a:pt x="746855" y="228879"/>
                </a:moveTo>
                <a:lnTo>
                  <a:pt x="678052" y="228879"/>
                </a:lnTo>
                <a:lnTo>
                  <a:pt x="696133" y="238619"/>
                </a:lnTo>
                <a:lnTo>
                  <a:pt x="710377" y="253184"/>
                </a:lnTo>
                <a:lnTo>
                  <a:pt x="719711" y="271506"/>
                </a:lnTo>
                <a:lnTo>
                  <a:pt x="723061" y="292519"/>
                </a:lnTo>
                <a:lnTo>
                  <a:pt x="719943" y="323634"/>
                </a:lnTo>
                <a:lnTo>
                  <a:pt x="710996" y="352686"/>
                </a:lnTo>
                <a:lnTo>
                  <a:pt x="696829" y="379074"/>
                </a:lnTo>
                <a:lnTo>
                  <a:pt x="678052" y="402196"/>
                </a:lnTo>
                <a:lnTo>
                  <a:pt x="733921" y="402196"/>
                </a:lnTo>
                <a:lnTo>
                  <a:pt x="743405" y="388958"/>
                </a:lnTo>
                <a:lnTo>
                  <a:pt x="761548" y="343260"/>
                </a:lnTo>
                <a:lnTo>
                  <a:pt x="761625" y="343065"/>
                </a:lnTo>
                <a:lnTo>
                  <a:pt x="768057" y="292519"/>
                </a:lnTo>
                <a:lnTo>
                  <a:pt x="761208" y="253841"/>
                </a:lnTo>
                <a:lnTo>
                  <a:pt x="746855" y="228879"/>
                </a:lnTo>
                <a:close/>
              </a:path>
              <a:path w="768350" h="720089">
                <a:moveTo>
                  <a:pt x="271525" y="45008"/>
                </a:moveTo>
                <a:lnTo>
                  <a:pt x="226517" y="45008"/>
                </a:lnTo>
                <a:lnTo>
                  <a:pt x="226517" y="90004"/>
                </a:lnTo>
                <a:lnTo>
                  <a:pt x="45008" y="90004"/>
                </a:lnTo>
                <a:lnTo>
                  <a:pt x="45008" y="135013"/>
                </a:lnTo>
                <a:lnTo>
                  <a:pt x="226517" y="135013"/>
                </a:lnTo>
                <a:lnTo>
                  <a:pt x="226517" y="247510"/>
                </a:lnTo>
                <a:lnTo>
                  <a:pt x="231831" y="273762"/>
                </a:lnTo>
                <a:lnTo>
                  <a:pt x="246314" y="295225"/>
                </a:lnTo>
                <a:lnTo>
                  <a:pt x="267777" y="309709"/>
                </a:lnTo>
                <a:lnTo>
                  <a:pt x="294030" y="315023"/>
                </a:lnTo>
                <a:lnTo>
                  <a:pt x="320275" y="309709"/>
                </a:lnTo>
                <a:lnTo>
                  <a:pt x="341734" y="295225"/>
                </a:lnTo>
                <a:lnTo>
                  <a:pt x="356216" y="273762"/>
                </a:lnTo>
                <a:lnTo>
                  <a:pt x="356975" y="270014"/>
                </a:lnTo>
                <a:lnTo>
                  <a:pt x="294030" y="270014"/>
                </a:lnTo>
                <a:lnTo>
                  <a:pt x="285274" y="268245"/>
                </a:lnTo>
                <a:lnTo>
                  <a:pt x="278120" y="263420"/>
                </a:lnTo>
                <a:lnTo>
                  <a:pt x="273295" y="256266"/>
                </a:lnTo>
                <a:lnTo>
                  <a:pt x="271525" y="247510"/>
                </a:lnTo>
                <a:lnTo>
                  <a:pt x="271525" y="45008"/>
                </a:lnTo>
                <a:close/>
              </a:path>
              <a:path w="768350" h="720089">
                <a:moveTo>
                  <a:pt x="384098" y="90004"/>
                </a:moveTo>
                <a:lnTo>
                  <a:pt x="357782" y="95306"/>
                </a:lnTo>
                <a:lnTo>
                  <a:pt x="336319" y="109789"/>
                </a:lnTo>
                <a:lnTo>
                  <a:pt x="321836" y="131252"/>
                </a:lnTo>
                <a:lnTo>
                  <a:pt x="316522" y="157505"/>
                </a:lnTo>
                <a:lnTo>
                  <a:pt x="316522" y="247510"/>
                </a:lnTo>
                <a:lnTo>
                  <a:pt x="314750" y="256266"/>
                </a:lnTo>
                <a:lnTo>
                  <a:pt x="309924" y="263420"/>
                </a:lnTo>
                <a:lnTo>
                  <a:pt x="302773" y="268245"/>
                </a:lnTo>
                <a:lnTo>
                  <a:pt x="294030" y="270014"/>
                </a:lnTo>
                <a:lnTo>
                  <a:pt x="356975" y="270014"/>
                </a:lnTo>
                <a:lnTo>
                  <a:pt x="361530" y="247510"/>
                </a:lnTo>
                <a:lnTo>
                  <a:pt x="361530" y="157505"/>
                </a:lnTo>
                <a:lnTo>
                  <a:pt x="363302" y="148756"/>
                </a:lnTo>
                <a:lnTo>
                  <a:pt x="368130" y="141606"/>
                </a:lnTo>
                <a:lnTo>
                  <a:pt x="375284" y="136783"/>
                </a:lnTo>
                <a:lnTo>
                  <a:pt x="384035" y="135013"/>
                </a:lnTo>
                <a:lnTo>
                  <a:pt x="446982" y="135013"/>
                </a:lnTo>
                <a:lnTo>
                  <a:pt x="446221" y="131252"/>
                </a:lnTo>
                <a:lnTo>
                  <a:pt x="431739" y="109789"/>
                </a:lnTo>
                <a:lnTo>
                  <a:pt x="410280" y="95306"/>
                </a:lnTo>
                <a:lnTo>
                  <a:pt x="384098" y="90004"/>
                </a:lnTo>
                <a:close/>
              </a:path>
              <a:path w="768350" h="720089">
                <a:moveTo>
                  <a:pt x="446982" y="135013"/>
                </a:moveTo>
                <a:lnTo>
                  <a:pt x="384035" y="135013"/>
                </a:lnTo>
                <a:lnTo>
                  <a:pt x="392784" y="136783"/>
                </a:lnTo>
                <a:lnTo>
                  <a:pt x="399934" y="141606"/>
                </a:lnTo>
                <a:lnTo>
                  <a:pt x="404757" y="148756"/>
                </a:lnTo>
                <a:lnTo>
                  <a:pt x="406526" y="157505"/>
                </a:lnTo>
                <a:lnTo>
                  <a:pt x="407441" y="168554"/>
                </a:lnTo>
                <a:lnTo>
                  <a:pt x="415370" y="190873"/>
                </a:lnTo>
                <a:lnTo>
                  <a:pt x="430172" y="208783"/>
                </a:lnTo>
                <a:lnTo>
                  <a:pt x="450259" y="220694"/>
                </a:lnTo>
                <a:lnTo>
                  <a:pt x="474040" y="225018"/>
                </a:lnTo>
                <a:lnTo>
                  <a:pt x="500290" y="219704"/>
                </a:lnTo>
                <a:lnTo>
                  <a:pt x="521749" y="205220"/>
                </a:lnTo>
                <a:lnTo>
                  <a:pt x="536228" y="183758"/>
                </a:lnTo>
                <a:lnTo>
                  <a:pt x="536986" y="180009"/>
                </a:lnTo>
                <a:lnTo>
                  <a:pt x="474040" y="180009"/>
                </a:lnTo>
                <a:lnTo>
                  <a:pt x="465289" y="178238"/>
                </a:lnTo>
                <a:lnTo>
                  <a:pt x="458135" y="173410"/>
                </a:lnTo>
                <a:lnTo>
                  <a:pt x="453307" y="166256"/>
                </a:lnTo>
                <a:lnTo>
                  <a:pt x="446982" y="135013"/>
                </a:lnTo>
                <a:close/>
              </a:path>
              <a:path w="768350" h="720089">
                <a:moveTo>
                  <a:pt x="541527" y="45008"/>
                </a:moveTo>
                <a:lnTo>
                  <a:pt x="496544" y="45008"/>
                </a:lnTo>
                <a:lnTo>
                  <a:pt x="496544" y="157505"/>
                </a:lnTo>
                <a:lnTo>
                  <a:pt x="494771" y="166256"/>
                </a:lnTo>
                <a:lnTo>
                  <a:pt x="489940" y="173410"/>
                </a:lnTo>
                <a:lnTo>
                  <a:pt x="482785" y="178238"/>
                </a:lnTo>
                <a:lnTo>
                  <a:pt x="474040" y="180009"/>
                </a:lnTo>
                <a:lnTo>
                  <a:pt x="536986" y="180009"/>
                </a:lnTo>
                <a:lnTo>
                  <a:pt x="541540" y="157505"/>
                </a:lnTo>
                <a:lnTo>
                  <a:pt x="541540" y="135013"/>
                </a:lnTo>
                <a:lnTo>
                  <a:pt x="723061" y="135013"/>
                </a:lnTo>
                <a:lnTo>
                  <a:pt x="723061" y="90004"/>
                </a:lnTo>
                <a:lnTo>
                  <a:pt x="541527" y="90004"/>
                </a:lnTo>
                <a:lnTo>
                  <a:pt x="541527" y="45008"/>
                </a:lnTo>
                <a:close/>
              </a:path>
              <a:path w="768350" h="720089">
                <a:moveTo>
                  <a:pt x="678052" y="0"/>
                </a:moveTo>
                <a:lnTo>
                  <a:pt x="90004" y="0"/>
                </a:lnTo>
                <a:lnTo>
                  <a:pt x="90004" y="90004"/>
                </a:lnTo>
                <a:lnTo>
                  <a:pt x="135013" y="90004"/>
                </a:lnTo>
                <a:lnTo>
                  <a:pt x="135013" y="45008"/>
                </a:lnTo>
                <a:lnTo>
                  <a:pt x="678052" y="45008"/>
                </a:lnTo>
                <a:lnTo>
                  <a:pt x="678052" y="0"/>
                </a:lnTo>
                <a:close/>
              </a:path>
              <a:path w="768350" h="720089">
                <a:moveTo>
                  <a:pt x="678052" y="45008"/>
                </a:moveTo>
                <a:lnTo>
                  <a:pt x="633044" y="45008"/>
                </a:lnTo>
                <a:lnTo>
                  <a:pt x="633044" y="90004"/>
                </a:lnTo>
                <a:lnTo>
                  <a:pt x="678052" y="90004"/>
                </a:lnTo>
                <a:lnTo>
                  <a:pt x="678052" y="45008"/>
                </a:lnTo>
                <a:close/>
              </a:path>
            </a:pathLst>
          </a:custGeom>
          <a:solidFill>
            <a:srgbClr val="000000"/>
          </a:solidFill>
        </p:spPr>
        <p:txBody>
          <a:bodyPr wrap="square" lIns="0" tIns="0" rIns="0" bIns="0" rtlCol="0"/>
          <a:lstStyle/>
          <a:p>
            <a:endParaRPr>
              <a:latin typeface="Grammarsaurus" pitchFamily="2" charset="0"/>
            </a:endParaRPr>
          </a:p>
        </p:txBody>
      </p:sp>
      <p:grpSp>
        <p:nvGrpSpPr>
          <p:cNvPr id="11" name="object 11"/>
          <p:cNvGrpSpPr/>
          <p:nvPr/>
        </p:nvGrpSpPr>
        <p:grpSpPr>
          <a:xfrm>
            <a:off x="3904865" y="4019383"/>
            <a:ext cx="894715" cy="963294"/>
            <a:chOff x="3904865" y="4019383"/>
            <a:chExt cx="894715" cy="963294"/>
          </a:xfrm>
        </p:grpSpPr>
        <p:sp>
          <p:nvSpPr>
            <p:cNvPr id="12" name="object 12"/>
            <p:cNvSpPr/>
            <p:nvPr/>
          </p:nvSpPr>
          <p:spPr>
            <a:xfrm>
              <a:off x="3904865" y="4325698"/>
              <a:ext cx="366395" cy="476884"/>
            </a:xfrm>
            <a:custGeom>
              <a:avLst/>
              <a:gdLst/>
              <a:ahLst/>
              <a:cxnLst/>
              <a:rect l="l" t="t" r="r" b="b"/>
              <a:pathLst>
                <a:path w="366395" h="476885">
                  <a:moveTo>
                    <a:pt x="183461" y="0"/>
                  </a:moveTo>
                  <a:lnTo>
                    <a:pt x="182839" y="0"/>
                  </a:lnTo>
                  <a:lnTo>
                    <a:pt x="133353" y="7225"/>
                  </a:lnTo>
                  <a:lnTo>
                    <a:pt x="88556" y="26473"/>
                  </a:lnTo>
                  <a:lnTo>
                    <a:pt x="50696" y="56417"/>
                  </a:lnTo>
                  <a:lnTo>
                    <a:pt x="22130" y="95580"/>
                  </a:lnTo>
                  <a:lnTo>
                    <a:pt x="22019" y="95732"/>
                  </a:lnTo>
                  <a:lnTo>
                    <a:pt x="4185" y="144054"/>
                  </a:lnTo>
                  <a:lnTo>
                    <a:pt x="0" y="191885"/>
                  </a:lnTo>
                  <a:lnTo>
                    <a:pt x="7160" y="238661"/>
                  </a:lnTo>
                  <a:lnTo>
                    <a:pt x="23366" y="283817"/>
                  </a:lnTo>
                  <a:lnTo>
                    <a:pt x="46314" y="326788"/>
                  </a:lnTo>
                  <a:lnTo>
                    <a:pt x="73703" y="367010"/>
                  </a:lnTo>
                  <a:lnTo>
                    <a:pt x="103231" y="403917"/>
                  </a:lnTo>
                  <a:lnTo>
                    <a:pt x="132596" y="436946"/>
                  </a:lnTo>
                  <a:lnTo>
                    <a:pt x="159496" y="465531"/>
                  </a:lnTo>
                  <a:lnTo>
                    <a:pt x="170749" y="476618"/>
                  </a:lnTo>
                  <a:lnTo>
                    <a:pt x="183157" y="476618"/>
                  </a:lnTo>
                  <a:lnTo>
                    <a:pt x="233705" y="436946"/>
                  </a:lnTo>
                  <a:lnTo>
                    <a:pt x="239568" y="430352"/>
                  </a:lnTo>
                  <a:lnTo>
                    <a:pt x="183157" y="430352"/>
                  </a:lnTo>
                  <a:lnTo>
                    <a:pt x="149257" y="393427"/>
                  </a:lnTo>
                  <a:lnTo>
                    <a:pt x="117223" y="355350"/>
                  </a:lnTo>
                  <a:lnTo>
                    <a:pt x="88738" y="316343"/>
                  </a:lnTo>
                  <a:lnTo>
                    <a:pt x="65486" y="276626"/>
                  </a:lnTo>
                  <a:lnTo>
                    <a:pt x="49153" y="236419"/>
                  </a:lnTo>
                  <a:lnTo>
                    <a:pt x="41430" y="195944"/>
                  </a:lnTo>
                  <a:lnTo>
                    <a:pt x="44005" y="155443"/>
                  </a:lnTo>
                  <a:lnTo>
                    <a:pt x="58557" y="115125"/>
                  </a:lnTo>
                  <a:lnTo>
                    <a:pt x="109955" y="61861"/>
                  </a:lnTo>
                  <a:lnTo>
                    <a:pt x="183157" y="41363"/>
                  </a:lnTo>
                  <a:lnTo>
                    <a:pt x="296603" y="41363"/>
                  </a:lnTo>
                  <a:lnTo>
                    <a:pt x="277759" y="26473"/>
                  </a:lnTo>
                  <a:lnTo>
                    <a:pt x="232952" y="7225"/>
                  </a:lnTo>
                  <a:lnTo>
                    <a:pt x="183461" y="0"/>
                  </a:lnTo>
                  <a:close/>
                </a:path>
                <a:path w="366395" h="476885">
                  <a:moveTo>
                    <a:pt x="296603" y="41363"/>
                  </a:moveTo>
                  <a:lnTo>
                    <a:pt x="183157" y="41363"/>
                  </a:lnTo>
                  <a:lnTo>
                    <a:pt x="221596" y="47002"/>
                  </a:lnTo>
                  <a:lnTo>
                    <a:pt x="256336" y="61861"/>
                  </a:lnTo>
                  <a:lnTo>
                    <a:pt x="285627" y="84912"/>
                  </a:lnTo>
                  <a:lnTo>
                    <a:pt x="307728" y="115125"/>
                  </a:lnTo>
                  <a:lnTo>
                    <a:pt x="322260" y="155443"/>
                  </a:lnTo>
                  <a:lnTo>
                    <a:pt x="324835" y="195944"/>
                  </a:lnTo>
                  <a:lnTo>
                    <a:pt x="317120" y="236419"/>
                  </a:lnTo>
                  <a:lnTo>
                    <a:pt x="300800" y="276626"/>
                  </a:lnTo>
                  <a:lnTo>
                    <a:pt x="277558" y="316343"/>
                  </a:lnTo>
                  <a:lnTo>
                    <a:pt x="249080" y="355350"/>
                  </a:lnTo>
                  <a:lnTo>
                    <a:pt x="217051" y="393427"/>
                  </a:lnTo>
                  <a:lnTo>
                    <a:pt x="183157" y="430352"/>
                  </a:lnTo>
                  <a:lnTo>
                    <a:pt x="239568" y="430352"/>
                  </a:lnTo>
                  <a:lnTo>
                    <a:pt x="292600" y="367010"/>
                  </a:lnTo>
                  <a:lnTo>
                    <a:pt x="319992" y="326788"/>
                  </a:lnTo>
                  <a:lnTo>
                    <a:pt x="342942" y="283817"/>
                  </a:lnTo>
                  <a:lnTo>
                    <a:pt x="359149" y="238661"/>
                  </a:lnTo>
                  <a:lnTo>
                    <a:pt x="366312" y="191885"/>
                  </a:lnTo>
                  <a:lnTo>
                    <a:pt x="362128" y="144054"/>
                  </a:lnTo>
                  <a:lnTo>
                    <a:pt x="344294" y="95732"/>
                  </a:lnTo>
                  <a:lnTo>
                    <a:pt x="344205" y="95580"/>
                  </a:lnTo>
                  <a:lnTo>
                    <a:pt x="315619" y="56417"/>
                  </a:lnTo>
                  <a:lnTo>
                    <a:pt x="296603" y="41363"/>
                  </a:lnTo>
                  <a:close/>
                </a:path>
              </a:pathLst>
            </a:custGeom>
            <a:solidFill>
              <a:srgbClr val="000000"/>
            </a:solidFill>
          </p:spPr>
          <p:txBody>
            <a:bodyPr wrap="square" lIns="0" tIns="0" rIns="0" bIns="0" rtlCol="0"/>
            <a:lstStyle/>
            <a:p>
              <a:endParaRPr>
                <a:latin typeface="Grammarsaurus" pitchFamily="2" charset="0"/>
              </a:endParaRPr>
            </a:p>
          </p:txBody>
        </p:sp>
        <p:pic>
          <p:nvPicPr>
            <p:cNvPr id="13" name="object 13"/>
            <p:cNvPicPr/>
            <p:nvPr/>
          </p:nvPicPr>
          <p:blipFill>
            <a:blip r:embed="rId2" cstate="print"/>
            <a:stretch>
              <a:fillRect/>
            </a:stretch>
          </p:blipFill>
          <p:spPr>
            <a:xfrm>
              <a:off x="3986433" y="4409367"/>
              <a:ext cx="203174" cy="203161"/>
            </a:xfrm>
            <a:prstGeom prst="rect">
              <a:avLst/>
            </a:prstGeom>
          </p:spPr>
        </p:pic>
        <p:sp>
          <p:nvSpPr>
            <p:cNvPr id="14" name="object 14"/>
            <p:cNvSpPr/>
            <p:nvPr/>
          </p:nvSpPr>
          <p:spPr>
            <a:xfrm>
              <a:off x="4433188" y="4019383"/>
              <a:ext cx="366395" cy="476884"/>
            </a:xfrm>
            <a:custGeom>
              <a:avLst/>
              <a:gdLst/>
              <a:ahLst/>
              <a:cxnLst/>
              <a:rect l="l" t="t" r="r" b="b"/>
              <a:pathLst>
                <a:path w="366395" h="476885">
                  <a:moveTo>
                    <a:pt x="183474" y="0"/>
                  </a:moveTo>
                  <a:lnTo>
                    <a:pt x="182839" y="0"/>
                  </a:lnTo>
                  <a:lnTo>
                    <a:pt x="133352" y="7228"/>
                  </a:lnTo>
                  <a:lnTo>
                    <a:pt x="88565" y="26473"/>
                  </a:lnTo>
                  <a:lnTo>
                    <a:pt x="50703" y="56417"/>
                  </a:lnTo>
                  <a:lnTo>
                    <a:pt x="22130" y="95580"/>
                  </a:lnTo>
                  <a:lnTo>
                    <a:pt x="22019" y="95732"/>
                  </a:lnTo>
                  <a:lnTo>
                    <a:pt x="4185" y="144054"/>
                  </a:lnTo>
                  <a:lnTo>
                    <a:pt x="0" y="191886"/>
                  </a:lnTo>
                  <a:lnTo>
                    <a:pt x="7162" y="238664"/>
                  </a:lnTo>
                  <a:lnTo>
                    <a:pt x="23370" y="283821"/>
                  </a:lnTo>
                  <a:lnTo>
                    <a:pt x="46321" y="326793"/>
                  </a:lnTo>
                  <a:lnTo>
                    <a:pt x="73714" y="367015"/>
                  </a:lnTo>
                  <a:lnTo>
                    <a:pt x="103247" y="403922"/>
                  </a:lnTo>
                  <a:lnTo>
                    <a:pt x="132616" y="436949"/>
                  </a:lnTo>
                  <a:lnTo>
                    <a:pt x="159991" y="466013"/>
                  </a:lnTo>
                  <a:lnTo>
                    <a:pt x="170761" y="476618"/>
                  </a:lnTo>
                  <a:lnTo>
                    <a:pt x="195564" y="476618"/>
                  </a:lnTo>
                  <a:lnTo>
                    <a:pt x="206346" y="466013"/>
                  </a:lnTo>
                  <a:lnTo>
                    <a:pt x="233720" y="436949"/>
                  </a:lnTo>
                  <a:lnTo>
                    <a:pt x="239587" y="430352"/>
                  </a:lnTo>
                  <a:lnTo>
                    <a:pt x="183169" y="430352"/>
                  </a:lnTo>
                  <a:lnTo>
                    <a:pt x="149266" y="393422"/>
                  </a:lnTo>
                  <a:lnTo>
                    <a:pt x="117229" y="355343"/>
                  </a:lnTo>
                  <a:lnTo>
                    <a:pt x="88743" y="316334"/>
                  </a:lnTo>
                  <a:lnTo>
                    <a:pt x="65491" y="276615"/>
                  </a:lnTo>
                  <a:lnTo>
                    <a:pt x="49161" y="236407"/>
                  </a:lnTo>
                  <a:lnTo>
                    <a:pt x="41442" y="195944"/>
                  </a:lnTo>
                  <a:lnTo>
                    <a:pt x="44017" y="155443"/>
                  </a:lnTo>
                  <a:lnTo>
                    <a:pt x="58569" y="115125"/>
                  </a:lnTo>
                  <a:lnTo>
                    <a:pt x="109968" y="61861"/>
                  </a:lnTo>
                  <a:lnTo>
                    <a:pt x="183169" y="41363"/>
                  </a:lnTo>
                  <a:lnTo>
                    <a:pt x="296611" y="41363"/>
                  </a:lnTo>
                  <a:lnTo>
                    <a:pt x="277765" y="26473"/>
                  </a:lnTo>
                  <a:lnTo>
                    <a:pt x="232959" y="7228"/>
                  </a:lnTo>
                  <a:lnTo>
                    <a:pt x="183474" y="0"/>
                  </a:lnTo>
                  <a:close/>
                </a:path>
                <a:path w="366395" h="476885">
                  <a:moveTo>
                    <a:pt x="296611" y="41363"/>
                  </a:moveTo>
                  <a:lnTo>
                    <a:pt x="183169" y="41363"/>
                  </a:lnTo>
                  <a:lnTo>
                    <a:pt x="221613" y="47002"/>
                  </a:lnTo>
                  <a:lnTo>
                    <a:pt x="256356" y="61861"/>
                  </a:lnTo>
                  <a:lnTo>
                    <a:pt x="285647" y="84912"/>
                  </a:lnTo>
                  <a:lnTo>
                    <a:pt x="307745" y="115125"/>
                  </a:lnTo>
                  <a:lnTo>
                    <a:pt x="322270" y="155443"/>
                  </a:lnTo>
                  <a:lnTo>
                    <a:pt x="324839" y="195944"/>
                  </a:lnTo>
                  <a:lnTo>
                    <a:pt x="317127" y="236407"/>
                  </a:lnTo>
                  <a:lnTo>
                    <a:pt x="300807" y="276615"/>
                  </a:lnTo>
                  <a:lnTo>
                    <a:pt x="277567" y="316334"/>
                  </a:lnTo>
                  <a:lnTo>
                    <a:pt x="249091" y="355343"/>
                  </a:lnTo>
                  <a:lnTo>
                    <a:pt x="217063" y="393422"/>
                  </a:lnTo>
                  <a:lnTo>
                    <a:pt x="183169" y="430352"/>
                  </a:lnTo>
                  <a:lnTo>
                    <a:pt x="239587" y="430352"/>
                  </a:lnTo>
                  <a:lnTo>
                    <a:pt x="292618" y="367015"/>
                  </a:lnTo>
                  <a:lnTo>
                    <a:pt x="320009" y="326793"/>
                  </a:lnTo>
                  <a:lnTo>
                    <a:pt x="342958" y="283821"/>
                  </a:lnTo>
                  <a:lnTo>
                    <a:pt x="359165" y="238664"/>
                  </a:lnTo>
                  <a:lnTo>
                    <a:pt x="366326" y="191886"/>
                  </a:lnTo>
                  <a:lnTo>
                    <a:pt x="362140" y="144054"/>
                  </a:lnTo>
                  <a:lnTo>
                    <a:pt x="344306" y="95732"/>
                  </a:lnTo>
                  <a:lnTo>
                    <a:pt x="344218" y="95580"/>
                  </a:lnTo>
                  <a:lnTo>
                    <a:pt x="315630" y="56417"/>
                  </a:lnTo>
                  <a:lnTo>
                    <a:pt x="296611" y="41363"/>
                  </a:lnTo>
                  <a:close/>
                </a:path>
              </a:pathLst>
            </a:custGeom>
            <a:solidFill>
              <a:srgbClr val="000000"/>
            </a:solidFill>
          </p:spPr>
          <p:txBody>
            <a:bodyPr wrap="square" lIns="0" tIns="0" rIns="0" bIns="0" rtlCol="0"/>
            <a:lstStyle/>
            <a:p>
              <a:endParaRPr>
                <a:latin typeface="Grammarsaurus" pitchFamily="2" charset="0"/>
              </a:endParaRPr>
            </a:p>
          </p:txBody>
        </p:sp>
        <p:pic>
          <p:nvPicPr>
            <p:cNvPr id="15" name="object 15"/>
            <p:cNvPicPr/>
            <p:nvPr/>
          </p:nvPicPr>
          <p:blipFill>
            <a:blip r:embed="rId3" cstate="print"/>
            <a:stretch>
              <a:fillRect/>
            </a:stretch>
          </p:blipFill>
          <p:spPr>
            <a:xfrm>
              <a:off x="4514762" y="4103052"/>
              <a:ext cx="203174" cy="203161"/>
            </a:xfrm>
            <a:prstGeom prst="rect">
              <a:avLst/>
            </a:prstGeom>
          </p:spPr>
        </p:pic>
        <p:pic>
          <p:nvPicPr>
            <p:cNvPr id="16" name="object 16"/>
            <p:cNvPicPr/>
            <p:nvPr/>
          </p:nvPicPr>
          <p:blipFill>
            <a:blip r:embed="rId4" cstate="print"/>
            <a:stretch>
              <a:fillRect/>
            </a:stretch>
          </p:blipFill>
          <p:spPr>
            <a:xfrm>
              <a:off x="4488435" y="4533644"/>
              <a:ext cx="197869" cy="155734"/>
            </a:xfrm>
            <a:prstGeom prst="rect">
              <a:avLst/>
            </a:prstGeom>
          </p:spPr>
        </p:pic>
        <p:pic>
          <p:nvPicPr>
            <p:cNvPr id="17" name="object 17"/>
            <p:cNvPicPr/>
            <p:nvPr/>
          </p:nvPicPr>
          <p:blipFill>
            <a:blip r:embed="rId5" cstate="print"/>
            <a:stretch>
              <a:fillRect/>
            </a:stretch>
          </p:blipFill>
          <p:spPr>
            <a:xfrm>
              <a:off x="4024769" y="4825760"/>
              <a:ext cx="202628" cy="156370"/>
            </a:xfrm>
            <a:prstGeom prst="rect">
              <a:avLst/>
            </a:prstGeom>
          </p:spPr>
        </p:pic>
        <p:pic>
          <p:nvPicPr>
            <p:cNvPr id="18" name="object 18"/>
            <p:cNvPicPr/>
            <p:nvPr/>
          </p:nvPicPr>
          <p:blipFill>
            <a:blip r:embed="rId6" cstate="print"/>
            <a:stretch>
              <a:fillRect/>
            </a:stretch>
          </p:blipFill>
          <p:spPr>
            <a:xfrm>
              <a:off x="4248945" y="4755430"/>
              <a:ext cx="98159" cy="74618"/>
            </a:xfrm>
            <a:prstGeom prst="rect">
              <a:avLst/>
            </a:prstGeom>
          </p:spPr>
        </p:pic>
        <p:pic>
          <p:nvPicPr>
            <p:cNvPr id="19" name="object 19"/>
            <p:cNvPicPr/>
            <p:nvPr/>
          </p:nvPicPr>
          <p:blipFill>
            <a:blip r:embed="rId7" cstate="print"/>
            <a:stretch>
              <a:fillRect/>
            </a:stretch>
          </p:blipFill>
          <p:spPr>
            <a:xfrm>
              <a:off x="4368543" y="4685118"/>
              <a:ext cx="98270" cy="74687"/>
            </a:xfrm>
            <a:prstGeom prst="rect">
              <a:avLst/>
            </a:prstGeom>
          </p:spPr>
        </p:pic>
      </p:grpSp>
      <p:sp>
        <p:nvSpPr>
          <p:cNvPr id="20" name="object 20"/>
          <p:cNvSpPr/>
          <p:nvPr/>
        </p:nvSpPr>
        <p:spPr>
          <a:xfrm>
            <a:off x="2150777" y="4384164"/>
            <a:ext cx="972185" cy="441325"/>
          </a:xfrm>
          <a:custGeom>
            <a:avLst/>
            <a:gdLst/>
            <a:ahLst/>
            <a:cxnLst/>
            <a:rect l="l" t="t" r="r" b="b"/>
            <a:pathLst>
              <a:path w="972185" h="441325">
                <a:moveTo>
                  <a:pt x="517079" y="0"/>
                </a:moveTo>
                <a:lnTo>
                  <a:pt x="470335" y="3479"/>
                </a:lnTo>
                <a:lnTo>
                  <a:pt x="424712" y="11715"/>
                </a:lnTo>
                <a:lnTo>
                  <a:pt x="380522" y="24495"/>
                </a:lnTo>
                <a:lnTo>
                  <a:pt x="338078" y="41608"/>
                </a:lnTo>
                <a:lnTo>
                  <a:pt x="297693" y="62843"/>
                </a:lnTo>
                <a:lnTo>
                  <a:pt x="259677" y="87989"/>
                </a:lnTo>
                <a:lnTo>
                  <a:pt x="224345" y="116835"/>
                </a:lnTo>
                <a:lnTo>
                  <a:pt x="192008" y="149169"/>
                </a:lnTo>
                <a:lnTo>
                  <a:pt x="162978" y="184781"/>
                </a:lnTo>
                <a:lnTo>
                  <a:pt x="137568" y="223458"/>
                </a:lnTo>
                <a:lnTo>
                  <a:pt x="116089" y="264991"/>
                </a:lnTo>
                <a:lnTo>
                  <a:pt x="98856" y="309167"/>
                </a:lnTo>
                <a:lnTo>
                  <a:pt x="86179" y="355776"/>
                </a:lnTo>
                <a:lnTo>
                  <a:pt x="42948" y="291869"/>
                </a:lnTo>
                <a:lnTo>
                  <a:pt x="36234" y="285265"/>
                </a:lnTo>
                <a:lnTo>
                  <a:pt x="27795" y="281862"/>
                </a:lnTo>
                <a:lnTo>
                  <a:pt x="18696" y="281868"/>
                </a:lnTo>
                <a:lnTo>
                  <a:pt x="10004" y="285494"/>
                </a:lnTo>
                <a:lnTo>
                  <a:pt x="3402" y="292208"/>
                </a:lnTo>
                <a:lnTo>
                  <a:pt x="0" y="300647"/>
                </a:lnTo>
                <a:lnTo>
                  <a:pt x="3" y="309745"/>
                </a:lnTo>
                <a:lnTo>
                  <a:pt x="3616" y="318438"/>
                </a:lnTo>
                <a:lnTo>
                  <a:pt x="82508" y="435113"/>
                </a:lnTo>
                <a:lnTo>
                  <a:pt x="88020" y="438542"/>
                </a:lnTo>
                <a:lnTo>
                  <a:pt x="99958" y="440853"/>
                </a:lnTo>
                <a:lnTo>
                  <a:pt x="106359" y="439723"/>
                </a:lnTo>
                <a:lnTo>
                  <a:pt x="223021" y="360894"/>
                </a:lnTo>
                <a:lnTo>
                  <a:pt x="229623" y="354173"/>
                </a:lnTo>
                <a:lnTo>
                  <a:pt x="233024" y="345730"/>
                </a:lnTo>
                <a:lnTo>
                  <a:pt x="233017" y="336630"/>
                </a:lnTo>
                <a:lnTo>
                  <a:pt x="196440" y="321562"/>
                </a:lnTo>
                <a:lnTo>
                  <a:pt x="132838" y="364539"/>
                </a:lnTo>
                <a:lnTo>
                  <a:pt x="145255" y="320084"/>
                </a:lnTo>
                <a:lnTo>
                  <a:pt x="162301" y="278141"/>
                </a:lnTo>
                <a:lnTo>
                  <a:pt x="183637" y="238940"/>
                </a:lnTo>
                <a:lnTo>
                  <a:pt x="208919" y="202712"/>
                </a:lnTo>
                <a:lnTo>
                  <a:pt x="237806" y="169688"/>
                </a:lnTo>
                <a:lnTo>
                  <a:pt x="269957" y="140099"/>
                </a:lnTo>
                <a:lnTo>
                  <a:pt x="305030" y="114176"/>
                </a:lnTo>
                <a:lnTo>
                  <a:pt x="342683" y="92149"/>
                </a:lnTo>
                <a:lnTo>
                  <a:pt x="382576" y="74251"/>
                </a:lnTo>
                <a:lnTo>
                  <a:pt x="424365" y="60711"/>
                </a:lnTo>
                <a:lnTo>
                  <a:pt x="467711" y="51762"/>
                </a:lnTo>
                <a:lnTo>
                  <a:pt x="512270" y="47633"/>
                </a:lnTo>
                <a:lnTo>
                  <a:pt x="557702" y="48555"/>
                </a:lnTo>
                <a:lnTo>
                  <a:pt x="603665" y="54760"/>
                </a:lnTo>
                <a:lnTo>
                  <a:pt x="652213" y="67360"/>
                </a:lnTo>
                <a:lnTo>
                  <a:pt x="698173" y="85654"/>
                </a:lnTo>
                <a:lnTo>
                  <a:pt x="741150" y="109230"/>
                </a:lnTo>
                <a:lnTo>
                  <a:pt x="780746" y="137677"/>
                </a:lnTo>
                <a:lnTo>
                  <a:pt x="816565" y="170584"/>
                </a:lnTo>
                <a:lnTo>
                  <a:pt x="848211" y="207541"/>
                </a:lnTo>
                <a:lnTo>
                  <a:pt x="875286" y="248136"/>
                </a:lnTo>
                <a:lnTo>
                  <a:pt x="897395" y="291958"/>
                </a:lnTo>
                <a:lnTo>
                  <a:pt x="914141" y="338597"/>
                </a:lnTo>
                <a:lnTo>
                  <a:pt x="925128" y="387640"/>
                </a:lnTo>
                <a:lnTo>
                  <a:pt x="928415" y="396480"/>
                </a:lnTo>
                <a:lnTo>
                  <a:pt x="934635" y="403131"/>
                </a:lnTo>
                <a:lnTo>
                  <a:pt x="942896" y="406967"/>
                </a:lnTo>
                <a:lnTo>
                  <a:pt x="952306" y="407363"/>
                </a:lnTo>
                <a:lnTo>
                  <a:pt x="961156" y="404050"/>
                </a:lnTo>
                <a:lnTo>
                  <a:pt x="967814" y="397835"/>
                </a:lnTo>
                <a:lnTo>
                  <a:pt x="971646" y="389586"/>
                </a:lnTo>
                <a:lnTo>
                  <a:pt x="972016" y="380172"/>
                </a:lnTo>
                <a:lnTo>
                  <a:pt x="962238" y="334319"/>
                </a:lnTo>
                <a:lnTo>
                  <a:pt x="947938" y="290280"/>
                </a:lnTo>
                <a:lnTo>
                  <a:pt x="929374" y="248322"/>
                </a:lnTo>
                <a:lnTo>
                  <a:pt x="906801" y="208711"/>
                </a:lnTo>
                <a:lnTo>
                  <a:pt x="880477" y="171711"/>
                </a:lnTo>
                <a:lnTo>
                  <a:pt x="850657" y="137588"/>
                </a:lnTo>
                <a:lnTo>
                  <a:pt x="817597" y="106609"/>
                </a:lnTo>
                <a:lnTo>
                  <a:pt x="781555" y="79038"/>
                </a:lnTo>
                <a:lnTo>
                  <a:pt x="742786" y="55141"/>
                </a:lnTo>
                <a:lnTo>
                  <a:pt x="701547" y="35184"/>
                </a:lnTo>
                <a:lnTo>
                  <a:pt x="658093" y="19432"/>
                </a:lnTo>
                <a:lnTo>
                  <a:pt x="612682" y="8151"/>
                </a:lnTo>
                <a:lnTo>
                  <a:pt x="564633" y="1486"/>
                </a:lnTo>
                <a:lnTo>
                  <a:pt x="517079" y="0"/>
                </a:lnTo>
                <a:close/>
              </a:path>
            </a:pathLst>
          </a:custGeom>
          <a:solidFill>
            <a:srgbClr val="000000"/>
          </a:solidFill>
        </p:spPr>
        <p:txBody>
          <a:bodyPr wrap="square" lIns="0" tIns="0" rIns="0" bIns="0" rtlCol="0"/>
          <a:lstStyle/>
          <a:p>
            <a:endParaRPr>
              <a:latin typeface="Grammarsaurus" pitchFamily="2" charset="0"/>
            </a:endParaRPr>
          </a:p>
        </p:txBody>
      </p:sp>
      <p:sp>
        <p:nvSpPr>
          <p:cNvPr id="21" name="object 21"/>
          <p:cNvSpPr/>
          <p:nvPr/>
        </p:nvSpPr>
        <p:spPr>
          <a:xfrm>
            <a:off x="2164600" y="2420391"/>
            <a:ext cx="944244" cy="869315"/>
          </a:xfrm>
          <a:custGeom>
            <a:avLst/>
            <a:gdLst/>
            <a:ahLst/>
            <a:cxnLst/>
            <a:rect l="l" t="t" r="r" b="b"/>
            <a:pathLst>
              <a:path w="944244" h="869314">
                <a:moveTo>
                  <a:pt x="925766" y="461264"/>
                </a:moveTo>
                <a:lnTo>
                  <a:pt x="923696" y="451015"/>
                </a:lnTo>
                <a:lnTo>
                  <a:pt x="918032" y="442633"/>
                </a:lnTo>
                <a:lnTo>
                  <a:pt x="909650" y="436981"/>
                </a:lnTo>
                <a:lnTo>
                  <a:pt x="899388" y="434898"/>
                </a:lnTo>
                <a:lnTo>
                  <a:pt x="889127" y="436981"/>
                </a:lnTo>
                <a:lnTo>
                  <a:pt x="880732" y="442633"/>
                </a:lnTo>
                <a:lnTo>
                  <a:pt x="875080" y="451015"/>
                </a:lnTo>
                <a:lnTo>
                  <a:pt x="872998" y="461264"/>
                </a:lnTo>
                <a:lnTo>
                  <a:pt x="866305" y="510997"/>
                </a:lnTo>
                <a:lnTo>
                  <a:pt x="847394" y="555713"/>
                </a:lnTo>
                <a:lnTo>
                  <a:pt x="818095" y="593623"/>
                </a:lnTo>
                <a:lnTo>
                  <a:pt x="780186" y="622935"/>
                </a:lnTo>
                <a:lnTo>
                  <a:pt x="735469" y="641832"/>
                </a:lnTo>
                <a:lnTo>
                  <a:pt x="685749" y="648525"/>
                </a:lnTo>
                <a:lnTo>
                  <a:pt x="267055" y="648525"/>
                </a:lnTo>
                <a:lnTo>
                  <a:pt x="267055" y="584288"/>
                </a:lnTo>
                <a:lnTo>
                  <a:pt x="267055" y="480669"/>
                </a:lnTo>
                <a:lnTo>
                  <a:pt x="214299" y="519049"/>
                </a:lnTo>
                <a:lnTo>
                  <a:pt x="214299" y="584288"/>
                </a:lnTo>
                <a:lnTo>
                  <a:pt x="214299" y="765530"/>
                </a:lnTo>
                <a:lnTo>
                  <a:pt x="89687" y="674903"/>
                </a:lnTo>
                <a:lnTo>
                  <a:pt x="214299" y="584288"/>
                </a:lnTo>
                <a:lnTo>
                  <a:pt x="214299" y="519049"/>
                </a:lnTo>
                <a:lnTo>
                  <a:pt x="0" y="674903"/>
                </a:lnTo>
                <a:lnTo>
                  <a:pt x="267055" y="869137"/>
                </a:lnTo>
                <a:lnTo>
                  <a:pt x="267055" y="765530"/>
                </a:lnTo>
                <a:lnTo>
                  <a:pt x="267055" y="701281"/>
                </a:lnTo>
                <a:lnTo>
                  <a:pt x="685749" y="701281"/>
                </a:lnTo>
                <a:lnTo>
                  <a:pt x="734060" y="696404"/>
                </a:lnTo>
                <a:lnTo>
                  <a:pt x="779081" y="682396"/>
                </a:lnTo>
                <a:lnTo>
                  <a:pt x="819848" y="660234"/>
                </a:lnTo>
                <a:lnTo>
                  <a:pt x="834034" y="648525"/>
                </a:lnTo>
                <a:lnTo>
                  <a:pt x="855383" y="630910"/>
                </a:lnTo>
                <a:lnTo>
                  <a:pt x="884720" y="595376"/>
                </a:lnTo>
                <a:lnTo>
                  <a:pt x="906881" y="554609"/>
                </a:lnTo>
                <a:lnTo>
                  <a:pt x="920877" y="509574"/>
                </a:lnTo>
                <a:lnTo>
                  <a:pt x="925766" y="461264"/>
                </a:lnTo>
                <a:close/>
              </a:path>
              <a:path w="944244" h="869314">
                <a:moveTo>
                  <a:pt x="944232" y="194233"/>
                </a:moveTo>
                <a:lnTo>
                  <a:pt x="854544" y="129006"/>
                </a:lnTo>
                <a:lnTo>
                  <a:pt x="854544" y="194233"/>
                </a:lnTo>
                <a:lnTo>
                  <a:pt x="729932" y="284861"/>
                </a:lnTo>
                <a:lnTo>
                  <a:pt x="729932" y="220611"/>
                </a:lnTo>
                <a:lnTo>
                  <a:pt x="729932" y="103606"/>
                </a:lnTo>
                <a:lnTo>
                  <a:pt x="854544" y="194233"/>
                </a:lnTo>
                <a:lnTo>
                  <a:pt x="854544" y="129006"/>
                </a:lnTo>
                <a:lnTo>
                  <a:pt x="819619" y="103606"/>
                </a:lnTo>
                <a:lnTo>
                  <a:pt x="677176" y="0"/>
                </a:lnTo>
                <a:lnTo>
                  <a:pt x="677176" y="167855"/>
                </a:lnTo>
                <a:lnTo>
                  <a:pt x="258483" y="167855"/>
                </a:lnTo>
                <a:lnTo>
                  <a:pt x="210172" y="172732"/>
                </a:lnTo>
                <a:lnTo>
                  <a:pt x="165150" y="186740"/>
                </a:lnTo>
                <a:lnTo>
                  <a:pt x="124383" y="208902"/>
                </a:lnTo>
                <a:lnTo>
                  <a:pt x="88849" y="238226"/>
                </a:lnTo>
                <a:lnTo>
                  <a:pt x="59512" y="273761"/>
                </a:lnTo>
                <a:lnTo>
                  <a:pt x="37350" y="314528"/>
                </a:lnTo>
                <a:lnTo>
                  <a:pt x="23355" y="359562"/>
                </a:lnTo>
                <a:lnTo>
                  <a:pt x="18465" y="407873"/>
                </a:lnTo>
                <a:lnTo>
                  <a:pt x="20535" y="418122"/>
                </a:lnTo>
                <a:lnTo>
                  <a:pt x="26200" y="426504"/>
                </a:lnTo>
                <a:lnTo>
                  <a:pt x="34582" y="432155"/>
                </a:lnTo>
                <a:lnTo>
                  <a:pt x="44843" y="434238"/>
                </a:lnTo>
                <a:lnTo>
                  <a:pt x="55105" y="432155"/>
                </a:lnTo>
                <a:lnTo>
                  <a:pt x="63500" y="426504"/>
                </a:lnTo>
                <a:lnTo>
                  <a:pt x="69151" y="418122"/>
                </a:lnTo>
                <a:lnTo>
                  <a:pt x="71234" y="407873"/>
                </a:lnTo>
                <a:lnTo>
                  <a:pt x="77927" y="358140"/>
                </a:lnTo>
                <a:lnTo>
                  <a:pt x="96837" y="313423"/>
                </a:lnTo>
                <a:lnTo>
                  <a:pt x="126136" y="275513"/>
                </a:lnTo>
                <a:lnTo>
                  <a:pt x="164045" y="246214"/>
                </a:lnTo>
                <a:lnTo>
                  <a:pt x="208762" y="227304"/>
                </a:lnTo>
                <a:lnTo>
                  <a:pt x="258483" y="220611"/>
                </a:lnTo>
                <a:lnTo>
                  <a:pt x="677176" y="220611"/>
                </a:lnTo>
                <a:lnTo>
                  <a:pt x="677176" y="388454"/>
                </a:lnTo>
                <a:lnTo>
                  <a:pt x="819619" y="284861"/>
                </a:lnTo>
                <a:lnTo>
                  <a:pt x="944232" y="194233"/>
                </a:lnTo>
                <a:close/>
              </a:path>
            </a:pathLst>
          </a:custGeom>
          <a:solidFill>
            <a:srgbClr val="000000"/>
          </a:solidFill>
        </p:spPr>
        <p:txBody>
          <a:bodyPr wrap="square" lIns="0" tIns="0" rIns="0" bIns="0" rtlCol="0"/>
          <a:lstStyle/>
          <a:p>
            <a:endParaRPr>
              <a:latin typeface="Grammarsaurus" pitchFamily="2" charset="0"/>
            </a:endParaRPr>
          </a:p>
        </p:txBody>
      </p:sp>
      <p:grpSp>
        <p:nvGrpSpPr>
          <p:cNvPr id="22" name="object 22"/>
          <p:cNvGrpSpPr/>
          <p:nvPr/>
        </p:nvGrpSpPr>
        <p:grpSpPr>
          <a:xfrm>
            <a:off x="1068080" y="2376626"/>
            <a:ext cx="574675" cy="574675"/>
            <a:chOff x="1068080" y="2376626"/>
            <a:chExt cx="574675" cy="574675"/>
          </a:xfrm>
        </p:grpSpPr>
        <p:sp>
          <p:nvSpPr>
            <p:cNvPr id="23" name="object 23"/>
            <p:cNvSpPr/>
            <p:nvPr/>
          </p:nvSpPr>
          <p:spPr>
            <a:xfrm>
              <a:off x="1068080" y="2376626"/>
              <a:ext cx="574675" cy="574675"/>
            </a:xfrm>
            <a:custGeom>
              <a:avLst/>
              <a:gdLst/>
              <a:ahLst/>
              <a:cxnLst/>
              <a:rect l="l" t="t" r="r" b="b"/>
              <a:pathLst>
                <a:path w="574675" h="574675">
                  <a:moveTo>
                    <a:pt x="287248" y="0"/>
                  </a:moveTo>
                  <a:lnTo>
                    <a:pt x="243223" y="3361"/>
                  </a:lnTo>
                  <a:lnTo>
                    <a:pt x="200050" y="13445"/>
                  </a:lnTo>
                  <a:lnTo>
                    <a:pt x="158567" y="30250"/>
                  </a:lnTo>
                  <a:lnTo>
                    <a:pt x="119615" y="53777"/>
                  </a:lnTo>
                  <a:lnTo>
                    <a:pt x="84039" y="84024"/>
                  </a:lnTo>
                  <a:lnTo>
                    <a:pt x="53785" y="119608"/>
                  </a:lnTo>
                  <a:lnTo>
                    <a:pt x="30254" y="158565"/>
                  </a:lnTo>
                  <a:lnTo>
                    <a:pt x="13446" y="200052"/>
                  </a:lnTo>
                  <a:lnTo>
                    <a:pt x="3361" y="243227"/>
                  </a:lnTo>
                  <a:lnTo>
                    <a:pt x="0" y="287245"/>
                  </a:lnTo>
                  <a:lnTo>
                    <a:pt x="3361" y="331263"/>
                  </a:lnTo>
                  <a:lnTo>
                    <a:pt x="13446" y="374439"/>
                  </a:lnTo>
                  <a:lnTo>
                    <a:pt x="30254" y="415928"/>
                  </a:lnTo>
                  <a:lnTo>
                    <a:pt x="53785" y="454888"/>
                  </a:lnTo>
                  <a:lnTo>
                    <a:pt x="84039" y="490475"/>
                  </a:lnTo>
                  <a:lnTo>
                    <a:pt x="119619" y="520731"/>
                  </a:lnTo>
                  <a:lnTo>
                    <a:pt x="158574" y="544262"/>
                  </a:lnTo>
                  <a:lnTo>
                    <a:pt x="200060" y="561068"/>
                  </a:lnTo>
                  <a:lnTo>
                    <a:pt x="243234" y="571150"/>
                  </a:lnTo>
                  <a:lnTo>
                    <a:pt x="287251" y="574511"/>
                  </a:lnTo>
                  <a:lnTo>
                    <a:pt x="331269" y="571150"/>
                  </a:lnTo>
                  <a:lnTo>
                    <a:pt x="374443" y="561068"/>
                  </a:lnTo>
                  <a:lnTo>
                    <a:pt x="415931" y="544262"/>
                  </a:lnTo>
                  <a:lnTo>
                    <a:pt x="424682" y="538976"/>
                  </a:lnTo>
                  <a:lnTo>
                    <a:pt x="287251" y="538976"/>
                  </a:lnTo>
                  <a:lnTo>
                    <a:pt x="239204" y="534373"/>
                  </a:lnTo>
                  <a:lnTo>
                    <a:pt x="192478" y="520565"/>
                  </a:lnTo>
                  <a:lnTo>
                    <a:pt x="148662" y="497550"/>
                  </a:lnTo>
                  <a:lnTo>
                    <a:pt x="109185" y="465329"/>
                  </a:lnTo>
                  <a:lnTo>
                    <a:pt x="80089" y="430485"/>
                  </a:lnTo>
                  <a:lnTo>
                    <a:pt x="58268" y="392093"/>
                  </a:lnTo>
                  <a:lnTo>
                    <a:pt x="43720" y="351167"/>
                  </a:lnTo>
                  <a:lnTo>
                    <a:pt x="36445" y="308721"/>
                  </a:lnTo>
                  <a:lnTo>
                    <a:pt x="36444" y="265769"/>
                  </a:lnTo>
                  <a:lnTo>
                    <a:pt x="43717" y="223324"/>
                  </a:lnTo>
                  <a:lnTo>
                    <a:pt x="58262" y="182400"/>
                  </a:lnTo>
                  <a:lnTo>
                    <a:pt x="80080" y="144011"/>
                  </a:lnTo>
                  <a:lnTo>
                    <a:pt x="109172" y="109170"/>
                  </a:lnTo>
                  <a:lnTo>
                    <a:pt x="148640" y="76957"/>
                  </a:lnTo>
                  <a:lnTo>
                    <a:pt x="192435" y="53946"/>
                  </a:lnTo>
                  <a:lnTo>
                    <a:pt x="239120" y="40138"/>
                  </a:lnTo>
                  <a:lnTo>
                    <a:pt x="287251" y="35536"/>
                  </a:lnTo>
                  <a:lnTo>
                    <a:pt x="424683" y="35536"/>
                  </a:lnTo>
                  <a:lnTo>
                    <a:pt x="415930" y="30250"/>
                  </a:lnTo>
                  <a:lnTo>
                    <a:pt x="374441" y="13445"/>
                  </a:lnTo>
                  <a:lnTo>
                    <a:pt x="331266" y="3361"/>
                  </a:lnTo>
                  <a:lnTo>
                    <a:pt x="287248" y="0"/>
                  </a:lnTo>
                  <a:close/>
                </a:path>
                <a:path w="574675" h="574675">
                  <a:moveTo>
                    <a:pt x="424683" y="35536"/>
                  </a:moveTo>
                  <a:lnTo>
                    <a:pt x="287251" y="35536"/>
                  </a:lnTo>
                  <a:lnTo>
                    <a:pt x="335381" y="40138"/>
                  </a:lnTo>
                  <a:lnTo>
                    <a:pt x="382068" y="53946"/>
                  </a:lnTo>
                  <a:lnTo>
                    <a:pt x="425867" y="76957"/>
                  </a:lnTo>
                  <a:lnTo>
                    <a:pt x="465331" y="109170"/>
                  </a:lnTo>
                  <a:lnTo>
                    <a:pt x="494422" y="144011"/>
                  </a:lnTo>
                  <a:lnTo>
                    <a:pt x="516241" y="182400"/>
                  </a:lnTo>
                  <a:lnTo>
                    <a:pt x="530786" y="223324"/>
                  </a:lnTo>
                  <a:lnTo>
                    <a:pt x="538059" y="265769"/>
                  </a:lnTo>
                  <a:lnTo>
                    <a:pt x="538059" y="308721"/>
                  </a:lnTo>
                  <a:lnTo>
                    <a:pt x="530786" y="351167"/>
                  </a:lnTo>
                  <a:lnTo>
                    <a:pt x="516241" y="392093"/>
                  </a:lnTo>
                  <a:lnTo>
                    <a:pt x="494422" y="430485"/>
                  </a:lnTo>
                  <a:lnTo>
                    <a:pt x="465331" y="465329"/>
                  </a:lnTo>
                  <a:lnTo>
                    <a:pt x="425858" y="497550"/>
                  </a:lnTo>
                  <a:lnTo>
                    <a:pt x="382063" y="520565"/>
                  </a:lnTo>
                  <a:lnTo>
                    <a:pt x="335382" y="534373"/>
                  </a:lnTo>
                  <a:lnTo>
                    <a:pt x="287251" y="538976"/>
                  </a:lnTo>
                  <a:lnTo>
                    <a:pt x="424682" y="538976"/>
                  </a:lnTo>
                  <a:lnTo>
                    <a:pt x="490477" y="490475"/>
                  </a:lnTo>
                  <a:lnTo>
                    <a:pt x="520731" y="454888"/>
                  </a:lnTo>
                  <a:lnTo>
                    <a:pt x="544262" y="415928"/>
                  </a:lnTo>
                  <a:lnTo>
                    <a:pt x="561069" y="374439"/>
                  </a:lnTo>
                  <a:lnTo>
                    <a:pt x="571154" y="331263"/>
                  </a:lnTo>
                  <a:lnTo>
                    <a:pt x="574516" y="287245"/>
                  </a:lnTo>
                  <a:lnTo>
                    <a:pt x="571154" y="243227"/>
                  </a:lnTo>
                  <a:lnTo>
                    <a:pt x="561069" y="200052"/>
                  </a:lnTo>
                  <a:lnTo>
                    <a:pt x="544262" y="158565"/>
                  </a:lnTo>
                  <a:lnTo>
                    <a:pt x="520731" y="119608"/>
                  </a:lnTo>
                  <a:lnTo>
                    <a:pt x="490477" y="84024"/>
                  </a:lnTo>
                  <a:lnTo>
                    <a:pt x="454890" y="53777"/>
                  </a:lnTo>
                  <a:lnTo>
                    <a:pt x="424683" y="35536"/>
                  </a:lnTo>
                  <a:close/>
                </a:path>
              </a:pathLst>
            </a:custGeom>
            <a:solidFill>
              <a:srgbClr val="000000"/>
            </a:solidFill>
          </p:spPr>
          <p:txBody>
            <a:bodyPr wrap="square" lIns="0" tIns="0" rIns="0" bIns="0" rtlCol="0"/>
            <a:lstStyle/>
            <a:p>
              <a:endParaRPr>
                <a:latin typeface="Grammarsaurus" pitchFamily="2" charset="0"/>
              </a:endParaRPr>
            </a:p>
          </p:txBody>
        </p:sp>
        <p:pic>
          <p:nvPicPr>
            <p:cNvPr id="24" name="object 24"/>
            <p:cNvPicPr/>
            <p:nvPr/>
          </p:nvPicPr>
          <p:blipFill>
            <a:blip r:embed="rId8" cstate="print"/>
            <a:stretch>
              <a:fillRect/>
            </a:stretch>
          </p:blipFill>
          <p:spPr>
            <a:xfrm>
              <a:off x="1239284" y="2551483"/>
              <a:ext cx="228450" cy="228450"/>
            </a:xfrm>
            <a:prstGeom prst="rect">
              <a:avLst/>
            </a:prstGeom>
          </p:spPr>
        </p:pic>
      </p:grpSp>
      <p:sp>
        <p:nvSpPr>
          <p:cNvPr id="25" name="object 25"/>
          <p:cNvSpPr/>
          <p:nvPr/>
        </p:nvSpPr>
        <p:spPr>
          <a:xfrm>
            <a:off x="998030" y="3024275"/>
            <a:ext cx="683260" cy="309880"/>
          </a:xfrm>
          <a:custGeom>
            <a:avLst/>
            <a:gdLst/>
            <a:ahLst/>
            <a:cxnLst/>
            <a:rect l="l" t="t" r="r" b="b"/>
            <a:pathLst>
              <a:path w="683260" h="309879">
                <a:moveTo>
                  <a:pt x="384616" y="0"/>
                </a:moveTo>
                <a:lnTo>
                  <a:pt x="339439" y="1188"/>
                </a:lnTo>
                <a:lnTo>
                  <a:pt x="295617" y="8667"/>
                </a:lnTo>
                <a:lnTo>
                  <a:pt x="253705" y="22059"/>
                </a:lnTo>
                <a:lnTo>
                  <a:pt x="214260" y="40989"/>
                </a:lnTo>
                <a:lnTo>
                  <a:pt x="177839" y="65080"/>
                </a:lnTo>
                <a:lnTo>
                  <a:pt x="144998" y="93957"/>
                </a:lnTo>
                <a:lnTo>
                  <a:pt x="116293" y="127242"/>
                </a:lnTo>
                <a:lnTo>
                  <a:pt x="92281" y="164559"/>
                </a:lnTo>
                <a:lnTo>
                  <a:pt x="73519" y="205533"/>
                </a:lnTo>
                <a:lnTo>
                  <a:pt x="60563" y="249787"/>
                </a:lnTo>
                <a:lnTo>
                  <a:pt x="30184" y="204867"/>
                </a:lnTo>
                <a:lnTo>
                  <a:pt x="25468" y="200227"/>
                </a:lnTo>
                <a:lnTo>
                  <a:pt x="19537" y="197835"/>
                </a:lnTo>
                <a:lnTo>
                  <a:pt x="13141" y="197838"/>
                </a:lnTo>
                <a:lnTo>
                  <a:pt x="7032" y="200384"/>
                </a:lnTo>
                <a:lnTo>
                  <a:pt x="2392" y="205107"/>
                </a:lnTo>
                <a:lnTo>
                  <a:pt x="0" y="211043"/>
                </a:lnTo>
                <a:lnTo>
                  <a:pt x="3" y="217440"/>
                </a:lnTo>
                <a:lnTo>
                  <a:pt x="2549" y="223549"/>
                </a:lnTo>
                <a:lnTo>
                  <a:pt x="57985" y="305540"/>
                </a:lnTo>
                <a:lnTo>
                  <a:pt x="61858" y="307953"/>
                </a:lnTo>
                <a:lnTo>
                  <a:pt x="70253" y="309566"/>
                </a:lnTo>
                <a:lnTo>
                  <a:pt x="74749" y="308779"/>
                </a:lnTo>
                <a:lnTo>
                  <a:pt x="156740" y="253381"/>
                </a:lnTo>
                <a:lnTo>
                  <a:pt x="161378" y="248660"/>
                </a:lnTo>
                <a:lnTo>
                  <a:pt x="163766" y="242727"/>
                </a:lnTo>
                <a:lnTo>
                  <a:pt x="163758" y="236331"/>
                </a:lnTo>
                <a:lnTo>
                  <a:pt x="93367" y="255947"/>
                </a:lnTo>
                <a:lnTo>
                  <a:pt x="106507" y="212691"/>
                </a:lnTo>
                <a:lnTo>
                  <a:pt x="125837" y="173022"/>
                </a:lnTo>
                <a:lnTo>
                  <a:pt x="150697" y="137385"/>
                </a:lnTo>
                <a:lnTo>
                  <a:pt x="180430" y="106226"/>
                </a:lnTo>
                <a:lnTo>
                  <a:pt x="214375" y="79990"/>
                </a:lnTo>
                <a:lnTo>
                  <a:pt x="251876" y="59121"/>
                </a:lnTo>
                <a:lnTo>
                  <a:pt x="292273" y="44066"/>
                </a:lnTo>
                <a:lnTo>
                  <a:pt x="334907" y="35268"/>
                </a:lnTo>
                <a:lnTo>
                  <a:pt x="379120" y="33175"/>
                </a:lnTo>
                <a:lnTo>
                  <a:pt x="424253" y="38230"/>
                </a:lnTo>
                <a:lnTo>
                  <a:pt x="472452" y="52123"/>
                </a:lnTo>
                <a:lnTo>
                  <a:pt x="516697" y="73929"/>
                </a:lnTo>
                <a:lnTo>
                  <a:pt x="556176" y="102806"/>
                </a:lnTo>
                <a:lnTo>
                  <a:pt x="590076" y="137911"/>
                </a:lnTo>
                <a:lnTo>
                  <a:pt x="617584" y="178403"/>
                </a:lnTo>
                <a:lnTo>
                  <a:pt x="637887" y="223439"/>
                </a:lnTo>
                <a:lnTo>
                  <a:pt x="650173" y="272177"/>
                </a:lnTo>
                <a:lnTo>
                  <a:pt x="651595" y="281296"/>
                </a:lnTo>
                <a:lnTo>
                  <a:pt x="660193" y="287468"/>
                </a:lnTo>
                <a:lnTo>
                  <a:pt x="683129" y="266932"/>
                </a:lnTo>
                <a:lnTo>
                  <a:pt x="671615" y="219061"/>
                </a:lnTo>
                <a:lnTo>
                  <a:pt x="653157" y="174270"/>
                </a:lnTo>
                <a:lnTo>
                  <a:pt x="628361" y="133189"/>
                </a:lnTo>
                <a:lnTo>
                  <a:pt x="597836" y="96447"/>
                </a:lnTo>
                <a:lnTo>
                  <a:pt x="562189" y="64676"/>
                </a:lnTo>
                <a:lnTo>
                  <a:pt x="522027" y="38503"/>
                </a:lnTo>
                <a:lnTo>
                  <a:pt x="477958" y="18561"/>
                </a:lnTo>
                <a:lnTo>
                  <a:pt x="430590" y="5477"/>
                </a:lnTo>
                <a:lnTo>
                  <a:pt x="384616" y="0"/>
                </a:lnTo>
                <a:close/>
              </a:path>
            </a:pathLst>
          </a:custGeom>
          <a:solidFill>
            <a:srgbClr val="000000"/>
          </a:solidFill>
        </p:spPr>
        <p:txBody>
          <a:bodyPr wrap="square" lIns="0" tIns="0" rIns="0" bIns="0" rtlCol="0"/>
          <a:lstStyle/>
          <a:p>
            <a:endParaRPr>
              <a:latin typeface="Grammarsaurus" pitchFamily="2" charset="0"/>
            </a:endParaRPr>
          </a:p>
        </p:txBody>
      </p:sp>
      <p:grpSp>
        <p:nvGrpSpPr>
          <p:cNvPr id="26" name="object 26"/>
          <p:cNvGrpSpPr/>
          <p:nvPr/>
        </p:nvGrpSpPr>
        <p:grpSpPr>
          <a:xfrm>
            <a:off x="10160992" y="4239974"/>
            <a:ext cx="1075055" cy="851535"/>
            <a:chOff x="10160992" y="4239974"/>
            <a:chExt cx="1075055" cy="851535"/>
          </a:xfrm>
        </p:grpSpPr>
        <p:sp>
          <p:nvSpPr>
            <p:cNvPr id="27" name="object 27"/>
            <p:cNvSpPr/>
            <p:nvPr/>
          </p:nvSpPr>
          <p:spPr>
            <a:xfrm>
              <a:off x="10160990" y="4239983"/>
              <a:ext cx="1075055" cy="851535"/>
            </a:xfrm>
            <a:custGeom>
              <a:avLst/>
              <a:gdLst/>
              <a:ahLst/>
              <a:cxnLst/>
              <a:rect l="l" t="t" r="r" b="b"/>
              <a:pathLst>
                <a:path w="1075054" h="851535">
                  <a:moveTo>
                    <a:pt x="355142" y="144424"/>
                  </a:moveTo>
                  <a:lnTo>
                    <a:pt x="348932" y="99110"/>
                  </a:lnTo>
                  <a:lnTo>
                    <a:pt x="330809" y="60528"/>
                  </a:lnTo>
                  <a:lnTo>
                    <a:pt x="302590" y="30492"/>
                  </a:lnTo>
                  <a:lnTo>
                    <a:pt x="265074" y="10185"/>
                  </a:lnTo>
                  <a:lnTo>
                    <a:pt x="219671" y="635"/>
                  </a:lnTo>
                  <a:lnTo>
                    <a:pt x="203047" y="0"/>
                  </a:lnTo>
                  <a:lnTo>
                    <a:pt x="152857" y="5372"/>
                  </a:lnTo>
                  <a:lnTo>
                    <a:pt x="109651" y="21475"/>
                  </a:lnTo>
                  <a:lnTo>
                    <a:pt x="73456" y="48323"/>
                  </a:lnTo>
                  <a:lnTo>
                    <a:pt x="44272" y="85902"/>
                  </a:lnTo>
                  <a:lnTo>
                    <a:pt x="22085" y="134239"/>
                  </a:lnTo>
                  <a:lnTo>
                    <a:pt x="76454" y="153784"/>
                  </a:lnTo>
                  <a:lnTo>
                    <a:pt x="86969" y="130975"/>
                  </a:lnTo>
                  <a:lnTo>
                    <a:pt x="98971" y="110972"/>
                  </a:lnTo>
                  <a:lnTo>
                    <a:pt x="127431" y="79438"/>
                  </a:lnTo>
                  <a:lnTo>
                    <a:pt x="160985" y="59994"/>
                  </a:lnTo>
                  <a:lnTo>
                    <a:pt x="198818" y="53517"/>
                  </a:lnTo>
                  <a:lnTo>
                    <a:pt x="217843" y="55130"/>
                  </a:lnTo>
                  <a:lnTo>
                    <a:pt x="263791" y="79400"/>
                  </a:lnTo>
                  <a:lnTo>
                    <a:pt x="287274" y="127012"/>
                  </a:lnTo>
                  <a:lnTo>
                    <a:pt x="288848" y="146812"/>
                  </a:lnTo>
                  <a:lnTo>
                    <a:pt x="287223" y="164592"/>
                  </a:lnTo>
                  <a:lnTo>
                    <a:pt x="274281" y="202552"/>
                  </a:lnTo>
                  <a:lnTo>
                    <a:pt x="249034" y="243484"/>
                  </a:lnTo>
                  <a:lnTo>
                    <a:pt x="215480" y="286092"/>
                  </a:lnTo>
                  <a:lnTo>
                    <a:pt x="174612" y="330098"/>
                  </a:lnTo>
                  <a:lnTo>
                    <a:pt x="128524" y="375056"/>
                  </a:lnTo>
                  <a:lnTo>
                    <a:pt x="52679" y="443014"/>
                  </a:lnTo>
                  <a:lnTo>
                    <a:pt x="1689" y="486918"/>
                  </a:lnTo>
                  <a:lnTo>
                    <a:pt x="0" y="536105"/>
                  </a:lnTo>
                  <a:lnTo>
                    <a:pt x="333057" y="536105"/>
                  </a:lnTo>
                  <a:lnTo>
                    <a:pt x="335597" y="480021"/>
                  </a:lnTo>
                  <a:lnTo>
                    <a:pt x="94310" y="480021"/>
                  </a:lnTo>
                  <a:lnTo>
                    <a:pt x="118808" y="459955"/>
                  </a:lnTo>
                  <a:lnTo>
                    <a:pt x="167030" y="419163"/>
                  </a:lnTo>
                  <a:lnTo>
                    <a:pt x="213652" y="377583"/>
                  </a:lnTo>
                  <a:lnTo>
                    <a:pt x="255485" y="335546"/>
                  </a:lnTo>
                  <a:lnTo>
                    <a:pt x="291795" y="293077"/>
                  </a:lnTo>
                  <a:lnTo>
                    <a:pt x="321106" y="250393"/>
                  </a:lnTo>
                  <a:lnTo>
                    <a:pt x="342709" y="207594"/>
                  </a:lnTo>
                  <a:lnTo>
                    <a:pt x="353758" y="165315"/>
                  </a:lnTo>
                  <a:lnTo>
                    <a:pt x="355142" y="144424"/>
                  </a:lnTo>
                  <a:close/>
                </a:path>
                <a:path w="1075054" h="851535">
                  <a:moveTo>
                    <a:pt x="698906" y="832904"/>
                  </a:moveTo>
                  <a:lnTo>
                    <a:pt x="672668" y="817587"/>
                  </a:lnTo>
                  <a:lnTo>
                    <a:pt x="653859" y="790575"/>
                  </a:lnTo>
                  <a:lnTo>
                    <a:pt x="642543" y="751941"/>
                  </a:lnTo>
                  <a:lnTo>
                    <a:pt x="638759" y="701789"/>
                  </a:lnTo>
                  <a:lnTo>
                    <a:pt x="641146" y="654215"/>
                  </a:lnTo>
                  <a:lnTo>
                    <a:pt x="650087" y="614794"/>
                  </a:lnTo>
                  <a:lnTo>
                    <a:pt x="668197" y="584708"/>
                  </a:lnTo>
                  <a:lnTo>
                    <a:pt x="698106" y="565124"/>
                  </a:lnTo>
                  <a:lnTo>
                    <a:pt x="698106" y="550926"/>
                  </a:lnTo>
                  <a:lnTo>
                    <a:pt x="652272" y="574916"/>
                  </a:lnTo>
                  <a:lnTo>
                    <a:pt x="630224" y="609193"/>
                  </a:lnTo>
                  <a:lnTo>
                    <a:pt x="617562" y="664400"/>
                  </a:lnTo>
                  <a:lnTo>
                    <a:pt x="615975" y="698538"/>
                  </a:lnTo>
                  <a:lnTo>
                    <a:pt x="617499" y="732701"/>
                  </a:lnTo>
                  <a:lnTo>
                    <a:pt x="629818" y="786917"/>
                  </a:lnTo>
                  <a:lnTo>
                    <a:pt x="651738" y="820585"/>
                  </a:lnTo>
                  <a:lnTo>
                    <a:pt x="698906" y="845578"/>
                  </a:lnTo>
                  <a:lnTo>
                    <a:pt x="698906" y="832904"/>
                  </a:lnTo>
                  <a:close/>
                </a:path>
                <a:path w="1075054" h="851535">
                  <a:moveTo>
                    <a:pt x="767524" y="292950"/>
                  </a:moveTo>
                  <a:lnTo>
                    <a:pt x="596747" y="292950"/>
                  </a:lnTo>
                  <a:lnTo>
                    <a:pt x="596747" y="291680"/>
                  </a:lnTo>
                  <a:lnTo>
                    <a:pt x="596747" y="126580"/>
                  </a:lnTo>
                  <a:lnTo>
                    <a:pt x="532168" y="126580"/>
                  </a:lnTo>
                  <a:lnTo>
                    <a:pt x="532168" y="291680"/>
                  </a:lnTo>
                  <a:lnTo>
                    <a:pt x="363093" y="291680"/>
                  </a:lnTo>
                  <a:lnTo>
                    <a:pt x="363093" y="292950"/>
                  </a:lnTo>
                  <a:lnTo>
                    <a:pt x="363093" y="357720"/>
                  </a:lnTo>
                  <a:lnTo>
                    <a:pt x="531317" y="357720"/>
                  </a:lnTo>
                  <a:lnTo>
                    <a:pt x="531317" y="535520"/>
                  </a:lnTo>
                  <a:lnTo>
                    <a:pt x="595884" y="535520"/>
                  </a:lnTo>
                  <a:lnTo>
                    <a:pt x="595884" y="357720"/>
                  </a:lnTo>
                  <a:lnTo>
                    <a:pt x="767524" y="357720"/>
                  </a:lnTo>
                  <a:lnTo>
                    <a:pt x="767524" y="292950"/>
                  </a:lnTo>
                  <a:close/>
                </a:path>
                <a:path w="1075054" h="851535">
                  <a:moveTo>
                    <a:pt x="962329" y="695299"/>
                  </a:moveTo>
                  <a:lnTo>
                    <a:pt x="952957" y="649020"/>
                  </a:lnTo>
                  <a:lnTo>
                    <a:pt x="944016" y="635774"/>
                  </a:lnTo>
                  <a:lnTo>
                    <a:pt x="944016" y="695299"/>
                  </a:lnTo>
                  <a:lnTo>
                    <a:pt x="943571" y="704913"/>
                  </a:lnTo>
                  <a:lnTo>
                    <a:pt x="942225" y="714362"/>
                  </a:lnTo>
                  <a:lnTo>
                    <a:pt x="940015" y="723569"/>
                  </a:lnTo>
                  <a:lnTo>
                    <a:pt x="937171" y="731862"/>
                  </a:lnTo>
                  <a:lnTo>
                    <a:pt x="937094" y="732091"/>
                  </a:lnTo>
                  <a:lnTo>
                    <a:pt x="937018" y="732294"/>
                  </a:lnTo>
                  <a:lnTo>
                    <a:pt x="936942" y="732510"/>
                  </a:lnTo>
                  <a:lnTo>
                    <a:pt x="936815" y="732294"/>
                  </a:lnTo>
                  <a:lnTo>
                    <a:pt x="936663" y="732091"/>
                  </a:lnTo>
                  <a:lnTo>
                    <a:pt x="936548" y="731862"/>
                  </a:lnTo>
                  <a:lnTo>
                    <a:pt x="935799" y="730605"/>
                  </a:lnTo>
                  <a:lnTo>
                    <a:pt x="925576" y="718439"/>
                  </a:lnTo>
                  <a:lnTo>
                    <a:pt x="925385" y="718248"/>
                  </a:lnTo>
                  <a:lnTo>
                    <a:pt x="898232" y="705231"/>
                  </a:lnTo>
                  <a:lnTo>
                    <a:pt x="898232" y="758190"/>
                  </a:lnTo>
                  <a:lnTo>
                    <a:pt x="898232" y="761758"/>
                  </a:lnTo>
                  <a:lnTo>
                    <a:pt x="897229" y="764146"/>
                  </a:lnTo>
                  <a:lnTo>
                    <a:pt x="895578" y="765886"/>
                  </a:lnTo>
                  <a:lnTo>
                    <a:pt x="895032" y="766343"/>
                  </a:lnTo>
                  <a:lnTo>
                    <a:pt x="894651" y="766711"/>
                  </a:lnTo>
                  <a:lnTo>
                    <a:pt x="893660" y="767346"/>
                  </a:lnTo>
                  <a:lnTo>
                    <a:pt x="893102" y="767626"/>
                  </a:lnTo>
                  <a:lnTo>
                    <a:pt x="892556" y="767803"/>
                  </a:lnTo>
                  <a:lnTo>
                    <a:pt x="891997" y="768083"/>
                  </a:lnTo>
                  <a:lnTo>
                    <a:pt x="891463" y="768261"/>
                  </a:lnTo>
                  <a:lnTo>
                    <a:pt x="886701" y="768261"/>
                  </a:lnTo>
                  <a:lnTo>
                    <a:pt x="886155" y="768083"/>
                  </a:lnTo>
                  <a:lnTo>
                    <a:pt x="885596" y="767803"/>
                  </a:lnTo>
                  <a:lnTo>
                    <a:pt x="885037" y="767626"/>
                  </a:lnTo>
                  <a:lnTo>
                    <a:pt x="884504" y="767346"/>
                  </a:lnTo>
                  <a:lnTo>
                    <a:pt x="883488" y="766711"/>
                  </a:lnTo>
                  <a:lnTo>
                    <a:pt x="883119" y="766343"/>
                  </a:lnTo>
                  <a:lnTo>
                    <a:pt x="882573" y="765886"/>
                  </a:lnTo>
                  <a:lnTo>
                    <a:pt x="880922" y="764146"/>
                  </a:lnTo>
                  <a:lnTo>
                    <a:pt x="879919" y="761758"/>
                  </a:lnTo>
                  <a:lnTo>
                    <a:pt x="879919" y="758190"/>
                  </a:lnTo>
                  <a:lnTo>
                    <a:pt x="880198" y="757008"/>
                  </a:lnTo>
                  <a:lnTo>
                    <a:pt x="880656" y="755904"/>
                  </a:lnTo>
                  <a:lnTo>
                    <a:pt x="881113" y="754710"/>
                  </a:lnTo>
                  <a:lnTo>
                    <a:pt x="881748" y="753795"/>
                  </a:lnTo>
                  <a:lnTo>
                    <a:pt x="882573" y="752881"/>
                  </a:lnTo>
                  <a:lnTo>
                    <a:pt x="883031" y="752513"/>
                  </a:lnTo>
                  <a:lnTo>
                    <a:pt x="883500" y="752055"/>
                  </a:lnTo>
                  <a:lnTo>
                    <a:pt x="884504" y="751420"/>
                  </a:lnTo>
                  <a:lnTo>
                    <a:pt x="885037" y="751141"/>
                  </a:lnTo>
                  <a:lnTo>
                    <a:pt x="885596" y="750963"/>
                  </a:lnTo>
                  <a:lnTo>
                    <a:pt x="886155" y="750684"/>
                  </a:lnTo>
                  <a:lnTo>
                    <a:pt x="886701" y="750506"/>
                  </a:lnTo>
                  <a:lnTo>
                    <a:pt x="886841" y="750506"/>
                  </a:lnTo>
                  <a:lnTo>
                    <a:pt x="888530" y="750138"/>
                  </a:lnTo>
                  <a:lnTo>
                    <a:pt x="889723" y="750138"/>
                  </a:lnTo>
                  <a:lnTo>
                    <a:pt x="891286" y="750506"/>
                  </a:lnTo>
                  <a:lnTo>
                    <a:pt x="891463" y="750506"/>
                  </a:lnTo>
                  <a:lnTo>
                    <a:pt x="891997" y="750684"/>
                  </a:lnTo>
                  <a:lnTo>
                    <a:pt x="892556" y="750963"/>
                  </a:lnTo>
                  <a:lnTo>
                    <a:pt x="893102" y="751141"/>
                  </a:lnTo>
                  <a:lnTo>
                    <a:pt x="893660" y="751420"/>
                  </a:lnTo>
                  <a:lnTo>
                    <a:pt x="894207" y="751789"/>
                  </a:lnTo>
                  <a:lnTo>
                    <a:pt x="894664" y="752055"/>
                  </a:lnTo>
                  <a:lnTo>
                    <a:pt x="895134" y="752513"/>
                  </a:lnTo>
                  <a:lnTo>
                    <a:pt x="895578" y="752881"/>
                  </a:lnTo>
                  <a:lnTo>
                    <a:pt x="896467" y="753795"/>
                  </a:lnTo>
                  <a:lnTo>
                    <a:pt x="897039" y="754710"/>
                  </a:lnTo>
                  <a:lnTo>
                    <a:pt x="897496" y="755904"/>
                  </a:lnTo>
                  <a:lnTo>
                    <a:pt x="897953" y="757008"/>
                  </a:lnTo>
                  <a:lnTo>
                    <a:pt x="898232" y="758190"/>
                  </a:lnTo>
                  <a:lnTo>
                    <a:pt x="898232" y="705231"/>
                  </a:lnTo>
                  <a:lnTo>
                    <a:pt x="897851" y="705154"/>
                  </a:lnTo>
                  <a:lnTo>
                    <a:pt x="896061" y="704913"/>
                  </a:lnTo>
                  <a:lnTo>
                    <a:pt x="886828" y="704913"/>
                  </a:lnTo>
                  <a:lnTo>
                    <a:pt x="867714" y="708787"/>
                  </a:lnTo>
                  <a:lnTo>
                    <a:pt x="850252" y="720572"/>
                  </a:lnTo>
                  <a:lnTo>
                    <a:pt x="838479" y="738022"/>
                  </a:lnTo>
                  <a:lnTo>
                    <a:pt x="834390" y="758190"/>
                  </a:lnTo>
                  <a:lnTo>
                    <a:pt x="834428" y="764628"/>
                  </a:lnTo>
                  <a:lnTo>
                    <a:pt x="834567" y="765886"/>
                  </a:lnTo>
                  <a:lnTo>
                    <a:pt x="834682" y="766711"/>
                  </a:lnTo>
                  <a:lnTo>
                    <a:pt x="834771" y="767346"/>
                  </a:lnTo>
                  <a:lnTo>
                    <a:pt x="834847" y="767803"/>
                  </a:lnTo>
                  <a:lnTo>
                    <a:pt x="834948" y="768578"/>
                  </a:lnTo>
                  <a:lnTo>
                    <a:pt x="842645" y="795401"/>
                  </a:lnTo>
                  <a:lnTo>
                    <a:pt x="842721" y="795604"/>
                  </a:lnTo>
                  <a:lnTo>
                    <a:pt x="842797" y="795807"/>
                  </a:lnTo>
                  <a:lnTo>
                    <a:pt x="842873" y="796010"/>
                  </a:lnTo>
                  <a:lnTo>
                    <a:pt x="803859" y="787971"/>
                  </a:lnTo>
                  <a:lnTo>
                    <a:pt x="771982" y="766343"/>
                  </a:lnTo>
                  <a:lnTo>
                    <a:pt x="750481" y="734377"/>
                  </a:lnTo>
                  <a:lnTo>
                    <a:pt x="742594" y="695299"/>
                  </a:lnTo>
                  <a:lnTo>
                    <a:pt x="750519" y="656132"/>
                  </a:lnTo>
                  <a:lnTo>
                    <a:pt x="772121" y="624128"/>
                  </a:lnTo>
                  <a:lnTo>
                    <a:pt x="804138" y="602526"/>
                  </a:lnTo>
                  <a:lnTo>
                    <a:pt x="843305" y="594588"/>
                  </a:lnTo>
                  <a:lnTo>
                    <a:pt x="882472" y="602526"/>
                  </a:lnTo>
                  <a:lnTo>
                    <a:pt x="914488" y="624128"/>
                  </a:lnTo>
                  <a:lnTo>
                    <a:pt x="936091" y="656132"/>
                  </a:lnTo>
                  <a:lnTo>
                    <a:pt x="944016" y="695299"/>
                  </a:lnTo>
                  <a:lnTo>
                    <a:pt x="944016" y="635774"/>
                  </a:lnTo>
                  <a:lnTo>
                    <a:pt x="927430" y="611174"/>
                  </a:lnTo>
                  <a:lnTo>
                    <a:pt x="902843" y="594588"/>
                  </a:lnTo>
                  <a:lnTo>
                    <a:pt x="889584" y="585647"/>
                  </a:lnTo>
                  <a:lnTo>
                    <a:pt x="843305" y="576275"/>
                  </a:lnTo>
                  <a:lnTo>
                    <a:pt x="797026" y="585647"/>
                  </a:lnTo>
                  <a:lnTo>
                    <a:pt x="759180" y="611174"/>
                  </a:lnTo>
                  <a:lnTo>
                    <a:pt x="733653" y="649020"/>
                  </a:lnTo>
                  <a:lnTo>
                    <a:pt x="724281" y="695299"/>
                  </a:lnTo>
                  <a:lnTo>
                    <a:pt x="733653" y="741578"/>
                  </a:lnTo>
                  <a:lnTo>
                    <a:pt x="759180" y="779424"/>
                  </a:lnTo>
                  <a:lnTo>
                    <a:pt x="797026" y="804951"/>
                  </a:lnTo>
                  <a:lnTo>
                    <a:pt x="843305" y="814311"/>
                  </a:lnTo>
                  <a:lnTo>
                    <a:pt x="847217" y="814311"/>
                  </a:lnTo>
                  <a:lnTo>
                    <a:pt x="851115" y="814044"/>
                  </a:lnTo>
                  <a:lnTo>
                    <a:pt x="858316" y="826516"/>
                  </a:lnTo>
                  <a:lnTo>
                    <a:pt x="867295" y="838454"/>
                  </a:lnTo>
                  <a:lnTo>
                    <a:pt x="877671" y="847407"/>
                  </a:lnTo>
                  <a:lnTo>
                    <a:pt x="889076" y="850938"/>
                  </a:lnTo>
                  <a:lnTo>
                    <a:pt x="908710" y="840473"/>
                  </a:lnTo>
                  <a:lnTo>
                    <a:pt x="926376" y="815390"/>
                  </a:lnTo>
                  <a:lnTo>
                    <a:pt x="926833" y="814311"/>
                  </a:lnTo>
                  <a:lnTo>
                    <a:pt x="926947" y="814044"/>
                  </a:lnTo>
                  <a:lnTo>
                    <a:pt x="934554" y="796010"/>
                  </a:lnTo>
                  <a:lnTo>
                    <a:pt x="939063" y="785317"/>
                  </a:lnTo>
                  <a:lnTo>
                    <a:pt x="939647" y="782421"/>
                  </a:lnTo>
                  <a:lnTo>
                    <a:pt x="942276" y="768578"/>
                  </a:lnTo>
                  <a:lnTo>
                    <a:pt x="942340" y="768261"/>
                  </a:lnTo>
                  <a:lnTo>
                    <a:pt x="944016" y="759383"/>
                  </a:lnTo>
                  <a:lnTo>
                    <a:pt x="944003" y="758723"/>
                  </a:lnTo>
                  <a:lnTo>
                    <a:pt x="948639" y="750138"/>
                  </a:lnTo>
                  <a:lnTo>
                    <a:pt x="951928" y="744029"/>
                  </a:lnTo>
                  <a:lnTo>
                    <a:pt x="956157" y="732510"/>
                  </a:lnTo>
                  <a:lnTo>
                    <a:pt x="957668" y="728433"/>
                  </a:lnTo>
                  <a:lnTo>
                    <a:pt x="961148" y="712127"/>
                  </a:lnTo>
                  <a:lnTo>
                    <a:pt x="962329" y="695299"/>
                  </a:lnTo>
                  <a:close/>
                </a:path>
                <a:path w="1075054" h="851535">
                  <a:moveTo>
                    <a:pt x="1074940" y="698538"/>
                  </a:moveTo>
                  <a:lnTo>
                    <a:pt x="1068590" y="634580"/>
                  </a:lnTo>
                  <a:lnTo>
                    <a:pt x="1049667" y="588327"/>
                  </a:lnTo>
                  <a:lnTo>
                    <a:pt x="1010285" y="556260"/>
                  </a:lnTo>
                  <a:lnTo>
                    <a:pt x="992809" y="550926"/>
                  </a:lnTo>
                  <a:lnTo>
                    <a:pt x="992809" y="565124"/>
                  </a:lnTo>
                  <a:lnTo>
                    <a:pt x="1022718" y="584708"/>
                  </a:lnTo>
                  <a:lnTo>
                    <a:pt x="1040828" y="614794"/>
                  </a:lnTo>
                  <a:lnTo>
                    <a:pt x="1049756" y="654215"/>
                  </a:lnTo>
                  <a:lnTo>
                    <a:pt x="1052156" y="701789"/>
                  </a:lnTo>
                  <a:lnTo>
                    <a:pt x="1048372" y="751941"/>
                  </a:lnTo>
                  <a:lnTo>
                    <a:pt x="1037056" y="790562"/>
                  </a:lnTo>
                  <a:lnTo>
                    <a:pt x="1018247" y="817587"/>
                  </a:lnTo>
                  <a:lnTo>
                    <a:pt x="992009" y="832904"/>
                  </a:lnTo>
                  <a:lnTo>
                    <a:pt x="992009" y="845578"/>
                  </a:lnTo>
                  <a:lnTo>
                    <a:pt x="1039177" y="820585"/>
                  </a:lnTo>
                  <a:lnTo>
                    <a:pt x="1061085" y="786917"/>
                  </a:lnTo>
                  <a:lnTo>
                    <a:pt x="1073416" y="732701"/>
                  </a:lnTo>
                  <a:lnTo>
                    <a:pt x="1074940" y="698538"/>
                  </a:lnTo>
                  <a:close/>
                </a:path>
              </a:pathLst>
            </a:custGeom>
            <a:solidFill>
              <a:srgbClr val="000000"/>
            </a:solidFill>
          </p:spPr>
          <p:txBody>
            <a:bodyPr wrap="square" lIns="0" tIns="0" rIns="0" bIns="0" rtlCol="0"/>
            <a:lstStyle/>
            <a:p>
              <a:endParaRPr>
                <a:latin typeface="Grammarsaurus" pitchFamily="2" charset="0"/>
              </a:endParaRPr>
            </a:p>
          </p:txBody>
        </p:sp>
        <p:pic>
          <p:nvPicPr>
            <p:cNvPr id="28" name="object 28"/>
            <p:cNvPicPr/>
            <p:nvPr/>
          </p:nvPicPr>
          <p:blipFill>
            <a:blip r:embed="rId9" cstate="print"/>
            <a:stretch>
              <a:fillRect/>
            </a:stretch>
          </p:blipFill>
          <p:spPr>
            <a:xfrm>
              <a:off x="10931058" y="4862037"/>
              <a:ext cx="82397" cy="82397"/>
            </a:xfrm>
            <a:prstGeom prst="rect">
              <a:avLst/>
            </a:prstGeom>
          </p:spPr>
        </p:pic>
      </p:grpSp>
      <p:grpSp>
        <p:nvGrpSpPr>
          <p:cNvPr id="29" name="object 29"/>
          <p:cNvGrpSpPr/>
          <p:nvPr/>
        </p:nvGrpSpPr>
        <p:grpSpPr>
          <a:xfrm>
            <a:off x="8849228" y="2508030"/>
            <a:ext cx="749300" cy="749300"/>
            <a:chOff x="8849228" y="2508030"/>
            <a:chExt cx="749300" cy="749300"/>
          </a:xfrm>
        </p:grpSpPr>
        <p:sp>
          <p:nvSpPr>
            <p:cNvPr id="30" name="object 30"/>
            <p:cNvSpPr/>
            <p:nvPr/>
          </p:nvSpPr>
          <p:spPr>
            <a:xfrm>
              <a:off x="8849228" y="2508030"/>
              <a:ext cx="749300" cy="749300"/>
            </a:xfrm>
            <a:custGeom>
              <a:avLst/>
              <a:gdLst/>
              <a:ahLst/>
              <a:cxnLst/>
              <a:rect l="l" t="t" r="r" b="b"/>
              <a:pathLst>
                <a:path w="749300" h="749300">
                  <a:moveTo>
                    <a:pt x="374586" y="0"/>
                  </a:moveTo>
                  <a:lnTo>
                    <a:pt x="324561" y="3324"/>
                  </a:lnTo>
                  <a:lnTo>
                    <a:pt x="275820" y="13182"/>
                  </a:lnTo>
                  <a:lnTo>
                    <a:pt x="228920" y="29403"/>
                  </a:lnTo>
                  <a:lnTo>
                    <a:pt x="184416" y="51816"/>
                  </a:lnTo>
                  <a:lnTo>
                    <a:pt x="139039" y="6426"/>
                  </a:lnTo>
                  <a:lnTo>
                    <a:pt x="133807" y="2560"/>
                  </a:lnTo>
                  <a:lnTo>
                    <a:pt x="127800" y="427"/>
                  </a:lnTo>
                  <a:lnTo>
                    <a:pt x="121430" y="105"/>
                  </a:lnTo>
                  <a:lnTo>
                    <a:pt x="115112" y="1676"/>
                  </a:lnTo>
                  <a:lnTo>
                    <a:pt x="106921" y="5067"/>
                  </a:lnTo>
                  <a:lnTo>
                    <a:pt x="101574" y="13068"/>
                  </a:lnTo>
                  <a:lnTo>
                    <a:pt x="101574" y="126974"/>
                  </a:lnTo>
                  <a:lnTo>
                    <a:pt x="103299" y="135514"/>
                  </a:lnTo>
                  <a:lnTo>
                    <a:pt x="108003" y="142490"/>
                  </a:lnTo>
                  <a:lnTo>
                    <a:pt x="114979" y="147194"/>
                  </a:lnTo>
                  <a:lnTo>
                    <a:pt x="123520" y="148920"/>
                  </a:lnTo>
                  <a:lnTo>
                    <a:pt x="237413" y="148920"/>
                  </a:lnTo>
                  <a:lnTo>
                    <a:pt x="245414" y="143573"/>
                  </a:lnTo>
                  <a:lnTo>
                    <a:pt x="248805" y="135369"/>
                  </a:lnTo>
                  <a:lnTo>
                    <a:pt x="250381" y="129053"/>
                  </a:lnTo>
                  <a:lnTo>
                    <a:pt x="250059" y="122688"/>
                  </a:lnTo>
                  <a:lnTo>
                    <a:pt x="247923" y="116684"/>
                  </a:lnTo>
                  <a:lnTo>
                    <a:pt x="244055" y="111455"/>
                  </a:lnTo>
                  <a:lnTo>
                    <a:pt x="216611" y="84010"/>
                  </a:lnTo>
                  <a:lnTo>
                    <a:pt x="253846" y="66647"/>
                  </a:lnTo>
                  <a:lnTo>
                    <a:pt x="292855" y="54094"/>
                  </a:lnTo>
                  <a:lnTo>
                    <a:pt x="333236" y="46471"/>
                  </a:lnTo>
                  <a:lnTo>
                    <a:pt x="374586" y="43903"/>
                  </a:lnTo>
                  <a:lnTo>
                    <a:pt x="423388" y="47496"/>
                  </a:lnTo>
                  <a:lnTo>
                    <a:pt x="469989" y="57928"/>
                  </a:lnTo>
                  <a:lnTo>
                    <a:pt x="513873" y="74686"/>
                  </a:lnTo>
                  <a:lnTo>
                    <a:pt x="554524" y="97253"/>
                  </a:lnTo>
                  <a:lnTo>
                    <a:pt x="591428" y="125115"/>
                  </a:lnTo>
                  <a:lnTo>
                    <a:pt x="624069" y="157754"/>
                  </a:lnTo>
                  <a:lnTo>
                    <a:pt x="651931" y="194657"/>
                  </a:lnTo>
                  <a:lnTo>
                    <a:pt x="674498" y="235307"/>
                  </a:lnTo>
                  <a:lnTo>
                    <a:pt x="691256" y="279189"/>
                  </a:lnTo>
                  <a:lnTo>
                    <a:pt x="701689" y="325787"/>
                  </a:lnTo>
                  <a:lnTo>
                    <a:pt x="705281" y="374586"/>
                  </a:lnTo>
                  <a:lnTo>
                    <a:pt x="701689" y="423388"/>
                  </a:lnTo>
                  <a:lnTo>
                    <a:pt x="691256" y="469989"/>
                  </a:lnTo>
                  <a:lnTo>
                    <a:pt x="674498" y="513873"/>
                  </a:lnTo>
                  <a:lnTo>
                    <a:pt x="651931" y="554524"/>
                  </a:lnTo>
                  <a:lnTo>
                    <a:pt x="624069" y="591428"/>
                  </a:lnTo>
                  <a:lnTo>
                    <a:pt x="591428" y="624069"/>
                  </a:lnTo>
                  <a:lnTo>
                    <a:pt x="554524" y="651931"/>
                  </a:lnTo>
                  <a:lnTo>
                    <a:pt x="513873" y="674498"/>
                  </a:lnTo>
                  <a:lnTo>
                    <a:pt x="469989" y="691256"/>
                  </a:lnTo>
                  <a:lnTo>
                    <a:pt x="423388" y="701689"/>
                  </a:lnTo>
                  <a:lnTo>
                    <a:pt x="374586" y="705281"/>
                  </a:lnTo>
                  <a:lnTo>
                    <a:pt x="325784" y="701689"/>
                  </a:lnTo>
                  <a:lnTo>
                    <a:pt x="279184" y="691256"/>
                  </a:lnTo>
                  <a:lnTo>
                    <a:pt x="235302" y="674498"/>
                  </a:lnTo>
                  <a:lnTo>
                    <a:pt x="194651" y="651931"/>
                  </a:lnTo>
                  <a:lnTo>
                    <a:pt x="157749" y="624069"/>
                  </a:lnTo>
                  <a:lnTo>
                    <a:pt x="125110" y="591428"/>
                  </a:lnTo>
                  <a:lnTo>
                    <a:pt x="97250" y="554524"/>
                  </a:lnTo>
                  <a:lnTo>
                    <a:pt x="74684" y="513873"/>
                  </a:lnTo>
                  <a:lnTo>
                    <a:pt x="57927" y="469989"/>
                  </a:lnTo>
                  <a:lnTo>
                    <a:pt x="47495" y="423388"/>
                  </a:lnTo>
                  <a:lnTo>
                    <a:pt x="43903" y="374586"/>
                  </a:lnTo>
                  <a:lnTo>
                    <a:pt x="42178" y="366046"/>
                  </a:lnTo>
                  <a:lnTo>
                    <a:pt x="1723" y="366046"/>
                  </a:lnTo>
                  <a:lnTo>
                    <a:pt x="0" y="374586"/>
                  </a:lnTo>
                  <a:lnTo>
                    <a:pt x="3213" y="424038"/>
                  </a:lnTo>
                  <a:lnTo>
                    <a:pt x="12722" y="472010"/>
                  </a:lnTo>
                  <a:lnTo>
                    <a:pt x="28325" y="518020"/>
                  </a:lnTo>
                  <a:lnTo>
                    <a:pt x="49825" y="561587"/>
                  </a:lnTo>
                  <a:lnTo>
                    <a:pt x="77021" y="602231"/>
                  </a:lnTo>
                  <a:lnTo>
                    <a:pt x="109715" y="639470"/>
                  </a:lnTo>
                  <a:lnTo>
                    <a:pt x="146953" y="672164"/>
                  </a:lnTo>
                  <a:lnTo>
                    <a:pt x="187597" y="699360"/>
                  </a:lnTo>
                  <a:lnTo>
                    <a:pt x="231163" y="720859"/>
                  </a:lnTo>
                  <a:lnTo>
                    <a:pt x="277171" y="736463"/>
                  </a:lnTo>
                  <a:lnTo>
                    <a:pt x="325139" y="745971"/>
                  </a:lnTo>
                  <a:lnTo>
                    <a:pt x="374586" y="749185"/>
                  </a:lnTo>
                  <a:lnTo>
                    <a:pt x="424037" y="745971"/>
                  </a:lnTo>
                  <a:lnTo>
                    <a:pt x="472006" y="736463"/>
                  </a:lnTo>
                  <a:lnTo>
                    <a:pt x="518013" y="720859"/>
                  </a:lnTo>
                  <a:lnTo>
                    <a:pt x="561578" y="699360"/>
                  </a:lnTo>
                  <a:lnTo>
                    <a:pt x="602219" y="672164"/>
                  </a:lnTo>
                  <a:lnTo>
                    <a:pt x="639457" y="639470"/>
                  </a:lnTo>
                  <a:lnTo>
                    <a:pt x="672151" y="602231"/>
                  </a:lnTo>
                  <a:lnTo>
                    <a:pt x="699347" y="561587"/>
                  </a:lnTo>
                  <a:lnTo>
                    <a:pt x="720847" y="518020"/>
                  </a:lnTo>
                  <a:lnTo>
                    <a:pt x="736450" y="472010"/>
                  </a:lnTo>
                  <a:lnTo>
                    <a:pt x="745959" y="424038"/>
                  </a:lnTo>
                  <a:lnTo>
                    <a:pt x="749173" y="374586"/>
                  </a:lnTo>
                  <a:lnTo>
                    <a:pt x="745959" y="325139"/>
                  </a:lnTo>
                  <a:lnTo>
                    <a:pt x="736450" y="277171"/>
                  </a:lnTo>
                  <a:lnTo>
                    <a:pt x="720847" y="231163"/>
                  </a:lnTo>
                  <a:lnTo>
                    <a:pt x="699347" y="187597"/>
                  </a:lnTo>
                  <a:lnTo>
                    <a:pt x="672151" y="146953"/>
                  </a:lnTo>
                  <a:lnTo>
                    <a:pt x="639457" y="109715"/>
                  </a:lnTo>
                  <a:lnTo>
                    <a:pt x="602219" y="77021"/>
                  </a:lnTo>
                  <a:lnTo>
                    <a:pt x="561578" y="49825"/>
                  </a:lnTo>
                  <a:lnTo>
                    <a:pt x="518013" y="28325"/>
                  </a:lnTo>
                  <a:lnTo>
                    <a:pt x="472006" y="12722"/>
                  </a:lnTo>
                  <a:lnTo>
                    <a:pt x="424037" y="3213"/>
                  </a:lnTo>
                  <a:lnTo>
                    <a:pt x="374586" y="0"/>
                  </a:lnTo>
                  <a:close/>
                </a:path>
              </a:pathLst>
            </a:custGeom>
            <a:solidFill>
              <a:srgbClr val="000000"/>
            </a:solidFill>
          </p:spPr>
          <p:txBody>
            <a:bodyPr wrap="square" lIns="0" tIns="0" rIns="0" bIns="0" rtlCol="0"/>
            <a:lstStyle/>
            <a:p>
              <a:endParaRPr>
                <a:latin typeface="Grammarsaurus" pitchFamily="2" charset="0"/>
              </a:endParaRPr>
            </a:p>
          </p:txBody>
        </p:sp>
        <p:pic>
          <p:nvPicPr>
            <p:cNvPr id="31" name="object 31"/>
            <p:cNvPicPr/>
            <p:nvPr/>
          </p:nvPicPr>
          <p:blipFill>
            <a:blip r:embed="rId10" cstate="print"/>
            <a:stretch>
              <a:fillRect/>
            </a:stretch>
          </p:blipFill>
          <p:spPr>
            <a:xfrm>
              <a:off x="9201869" y="2719618"/>
              <a:ext cx="184950" cy="184950"/>
            </a:xfrm>
            <a:prstGeom prst="rect">
              <a:avLst/>
            </a:prstGeom>
          </p:spPr>
        </p:pic>
      </p:grpSp>
      <p:sp>
        <p:nvSpPr>
          <p:cNvPr id="32" name="object 32"/>
          <p:cNvSpPr/>
          <p:nvPr/>
        </p:nvSpPr>
        <p:spPr>
          <a:xfrm>
            <a:off x="9649524" y="2868269"/>
            <a:ext cx="109855" cy="390525"/>
          </a:xfrm>
          <a:custGeom>
            <a:avLst/>
            <a:gdLst/>
            <a:ahLst/>
            <a:cxnLst/>
            <a:rect l="l" t="t" r="r" b="b"/>
            <a:pathLst>
              <a:path w="109854" h="390525">
                <a:moveTo>
                  <a:pt x="109842" y="373468"/>
                </a:moveTo>
                <a:lnTo>
                  <a:pt x="87896" y="360667"/>
                </a:lnTo>
                <a:lnTo>
                  <a:pt x="75095" y="353187"/>
                </a:lnTo>
                <a:lnTo>
                  <a:pt x="60401" y="332092"/>
                </a:lnTo>
                <a:lnTo>
                  <a:pt x="50177" y="317411"/>
                </a:lnTo>
                <a:lnTo>
                  <a:pt x="35191" y="266242"/>
                </a:lnTo>
                <a:lnTo>
                  <a:pt x="30175" y="199821"/>
                </a:lnTo>
                <a:lnTo>
                  <a:pt x="33350" y="136804"/>
                </a:lnTo>
                <a:lnTo>
                  <a:pt x="45186" y="84594"/>
                </a:lnTo>
                <a:lnTo>
                  <a:pt x="69164" y="44742"/>
                </a:lnTo>
                <a:lnTo>
                  <a:pt x="108775" y="18808"/>
                </a:lnTo>
                <a:lnTo>
                  <a:pt x="108775" y="12"/>
                </a:lnTo>
                <a:lnTo>
                  <a:pt x="85636" y="7061"/>
                </a:lnTo>
                <a:lnTo>
                  <a:pt x="48082" y="31788"/>
                </a:lnTo>
                <a:lnTo>
                  <a:pt x="18872" y="77165"/>
                </a:lnTo>
                <a:lnTo>
                  <a:pt x="2108" y="150291"/>
                </a:lnTo>
                <a:lnTo>
                  <a:pt x="0" y="195503"/>
                </a:lnTo>
                <a:lnTo>
                  <a:pt x="2019" y="240766"/>
                </a:lnTo>
                <a:lnTo>
                  <a:pt x="8115" y="279692"/>
                </a:lnTo>
                <a:lnTo>
                  <a:pt x="32766" y="339623"/>
                </a:lnTo>
                <a:lnTo>
                  <a:pt x="65011" y="371411"/>
                </a:lnTo>
                <a:lnTo>
                  <a:pt x="109842" y="390271"/>
                </a:lnTo>
                <a:lnTo>
                  <a:pt x="109842" y="373481"/>
                </a:lnTo>
                <a:close/>
              </a:path>
            </a:pathLst>
          </a:custGeom>
          <a:solidFill>
            <a:srgbClr val="000000"/>
          </a:solidFill>
        </p:spPr>
        <p:txBody>
          <a:bodyPr wrap="square" lIns="0" tIns="0" rIns="0" bIns="0" rtlCol="0"/>
          <a:lstStyle/>
          <a:p>
            <a:endParaRPr>
              <a:latin typeface="Grammarsaurus" pitchFamily="2" charset="0"/>
            </a:endParaRPr>
          </a:p>
        </p:txBody>
      </p:sp>
      <p:grpSp>
        <p:nvGrpSpPr>
          <p:cNvPr id="33" name="object 33"/>
          <p:cNvGrpSpPr/>
          <p:nvPr/>
        </p:nvGrpSpPr>
        <p:grpSpPr>
          <a:xfrm>
            <a:off x="9807228" y="2868269"/>
            <a:ext cx="450215" cy="390525"/>
            <a:chOff x="9807228" y="2868269"/>
            <a:chExt cx="450215" cy="390525"/>
          </a:xfrm>
        </p:grpSpPr>
        <p:sp>
          <p:nvSpPr>
            <p:cNvPr id="34" name="object 34"/>
            <p:cNvSpPr/>
            <p:nvPr/>
          </p:nvSpPr>
          <p:spPr>
            <a:xfrm>
              <a:off x="9807220" y="2893123"/>
              <a:ext cx="306070" cy="353060"/>
            </a:xfrm>
            <a:custGeom>
              <a:avLst/>
              <a:gdLst/>
              <a:ahLst/>
              <a:cxnLst/>
              <a:rect l="l" t="t" r="r" b="b"/>
              <a:pathLst>
                <a:path w="306070" h="353060">
                  <a:moveTo>
                    <a:pt x="305511" y="166839"/>
                  </a:moveTo>
                  <a:lnTo>
                    <a:pt x="300545" y="134670"/>
                  </a:lnTo>
                  <a:lnTo>
                    <a:pt x="286512" y="106045"/>
                  </a:lnTo>
                  <a:lnTo>
                    <a:pt x="278930" y="97967"/>
                  </a:lnTo>
                  <a:lnTo>
                    <a:pt x="278930" y="166839"/>
                  </a:lnTo>
                  <a:lnTo>
                    <a:pt x="277329" y="190030"/>
                  </a:lnTo>
                  <a:lnTo>
                    <a:pt x="273100" y="208241"/>
                  </a:lnTo>
                  <a:lnTo>
                    <a:pt x="267182" y="223075"/>
                  </a:lnTo>
                  <a:lnTo>
                    <a:pt x="260477" y="236105"/>
                  </a:lnTo>
                  <a:lnTo>
                    <a:pt x="254635" y="247345"/>
                  </a:lnTo>
                  <a:lnTo>
                    <a:pt x="254520" y="247573"/>
                  </a:lnTo>
                  <a:lnTo>
                    <a:pt x="249262" y="260019"/>
                  </a:lnTo>
                  <a:lnTo>
                    <a:pt x="245516" y="274193"/>
                  </a:lnTo>
                  <a:lnTo>
                    <a:pt x="244081" y="290893"/>
                  </a:lnTo>
                  <a:lnTo>
                    <a:pt x="244081" y="326313"/>
                  </a:lnTo>
                  <a:lnTo>
                    <a:pt x="175120" y="326313"/>
                  </a:lnTo>
                  <a:lnTo>
                    <a:pt x="175120" y="300126"/>
                  </a:lnTo>
                  <a:lnTo>
                    <a:pt x="169164" y="294157"/>
                  </a:lnTo>
                  <a:lnTo>
                    <a:pt x="118300" y="294157"/>
                  </a:lnTo>
                  <a:lnTo>
                    <a:pt x="118300" y="236956"/>
                  </a:lnTo>
                  <a:lnTo>
                    <a:pt x="112331" y="230987"/>
                  </a:lnTo>
                  <a:lnTo>
                    <a:pt x="101282" y="230987"/>
                  </a:lnTo>
                  <a:lnTo>
                    <a:pt x="117817" y="197739"/>
                  </a:lnTo>
                  <a:lnTo>
                    <a:pt x="118287" y="195694"/>
                  </a:lnTo>
                  <a:lnTo>
                    <a:pt x="118287" y="160680"/>
                  </a:lnTo>
                  <a:lnTo>
                    <a:pt x="119011" y="154508"/>
                  </a:lnTo>
                  <a:lnTo>
                    <a:pt x="120408" y="148450"/>
                  </a:lnTo>
                  <a:lnTo>
                    <a:pt x="124167" y="148450"/>
                  </a:lnTo>
                  <a:lnTo>
                    <a:pt x="145630" y="169913"/>
                  </a:lnTo>
                  <a:lnTo>
                    <a:pt x="148958" y="171297"/>
                  </a:lnTo>
                  <a:lnTo>
                    <a:pt x="156070" y="171297"/>
                  </a:lnTo>
                  <a:lnTo>
                    <a:pt x="159397" y="169913"/>
                  </a:lnTo>
                  <a:lnTo>
                    <a:pt x="180873" y="148450"/>
                  </a:lnTo>
                  <a:lnTo>
                    <a:pt x="230505" y="148450"/>
                  </a:lnTo>
                  <a:lnTo>
                    <a:pt x="236474" y="142494"/>
                  </a:lnTo>
                  <a:lnTo>
                    <a:pt x="236474" y="139217"/>
                  </a:lnTo>
                  <a:lnTo>
                    <a:pt x="236474" y="95986"/>
                  </a:lnTo>
                  <a:lnTo>
                    <a:pt x="254050" y="108737"/>
                  </a:lnTo>
                  <a:lnTo>
                    <a:pt x="267436" y="125488"/>
                  </a:lnTo>
                  <a:lnTo>
                    <a:pt x="275945" y="145199"/>
                  </a:lnTo>
                  <a:lnTo>
                    <a:pt x="278930" y="166839"/>
                  </a:lnTo>
                  <a:lnTo>
                    <a:pt x="278930" y="97967"/>
                  </a:lnTo>
                  <a:lnTo>
                    <a:pt x="277075" y="95986"/>
                  </a:lnTo>
                  <a:lnTo>
                    <a:pt x="264718" y="82816"/>
                  </a:lnTo>
                  <a:lnTo>
                    <a:pt x="236474" y="66840"/>
                  </a:lnTo>
                  <a:lnTo>
                    <a:pt x="236474" y="26581"/>
                  </a:lnTo>
                  <a:lnTo>
                    <a:pt x="236474" y="5956"/>
                  </a:lnTo>
                  <a:lnTo>
                    <a:pt x="230505" y="0"/>
                  </a:lnTo>
                  <a:lnTo>
                    <a:pt x="209892" y="0"/>
                  </a:lnTo>
                  <a:lnTo>
                    <a:pt x="209892" y="26581"/>
                  </a:lnTo>
                  <a:lnTo>
                    <a:pt x="209892" y="121869"/>
                  </a:lnTo>
                  <a:lnTo>
                    <a:pt x="171818" y="121869"/>
                  </a:lnTo>
                  <a:lnTo>
                    <a:pt x="168478" y="123253"/>
                  </a:lnTo>
                  <a:lnTo>
                    <a:pt x="152514" y="139217"/>
                  </a:lnTo>
                  <a:lnTo>
                    <a:pt x="136550" y="123253"/>
                  </a:lnTo>
                  <a:lnTo>
                    <a:pt x="133223" y="121869"/>
                  </a:lnTo>
                  <a:lnTo>
                    <a:pt x="26593" y="121869"/>
                  </a:lnTo>
                  <a:lnTo>
                    <a:pt x="26593" y="26581"/>
                  </a:lnTo>
                  <a:lnTo>
                    <a:pt x="209892" y="26581"/>
                  </a:lnTo>
                  <a:lnTo>
                    <a:pt x="209892" y="0"/>
                  </a:lnTo>
                  <a:lnTo>
                    <a:pt x="5969" y="0"/>
                  </a:lnTo>
                  <a:lnTo>
                    <a:pt x="0" y="5956"/>
                  </a:lnTo>
                  <a:lnTo>
                    <a:pt x="0" y="142494"/>
                  </a:lnTo>
                  <a:lnTo>
                    <a:pt x="5969" y="148450"/>
                  </a:lnTo>
                  <a:lnTo>
                    <a:pt x="93294" y="148450"/>
                  </a:lnTo>
                  <a:lnTo>
                    <a:pt x="92240" y="154508"/>
                  </a:lnTo>
                  <a:lnTo>
                    <a:pt x="91706" y="160680"/>
                  </a:lnTo>
                  <a:lnTo>
                    <a:pt x="91706" y="190538"/>
                  </a:lnTo>
                  <a:lnTo>
                    <a:pt x="65862" y="242519"/>
                  </a:lnTo>
                  <a:lnTo>
                    <a:pt x="66090" y="247345"/>
                  </a:lnTo>
                  <a:lnTo>
                    <a:pt x="70967" y="255219"/>
                  </a:lnTo>
                  <a:lnTo>
                    <a:pt x="75196" y="257568"/>
                  </a:lnTo>
                  <a:lnTo>
                    <a:pt x="91706" y="257568"/>
                  </a:lnTo>
                  <a:lnTo>
                    <a:pt x="91706" y="314782"/>
                  </a:lnTo>
                  <a:lnTo>
                    <a:pt x="97675" y="320751"/>
                  </a:lnTo>
                  <a:lnTo>
                    <a:pt x="148539" y="320751"/>
                  </a:lnTo>
                  <a:lnTo>
                    <a:pt x="148539" y="346938"/>
                  </a:lnTo>
                  <a:lnTo>
                    <a:pt x="154495" y="352894"/>
                  </a:lnTo>
                  <a:lnTo>
                    <a:pt x="264706" y="352894"/>
                  </a:lnTo>
                  <a:lnTo>
                    <a:pt x="270662" y="346938"/>
                  </a:lnTo>
                  <a:lnTo>
                    <a:pt x="270662" y="326313"/>
                  </a:lnTo>
                  <a:lnTo>
                    <a:pt x="270662" y="290893"/>
                  </a:lnTo>
                  <a:lnTo>
                    <a:pt x="271691" y="278815"/>
                  </a:lnTo>
                  <a:lnTo>
                    <a:pt x="274510" y="268351"/>
                  </a:lnTo>
                  <a:lnTo>
                    <a:pt x="278714" y="258610"/>
                  </a:lnTo>
                  <a:lnTo>
                    <a:pt x="284467" y="247573"/>
                  </a:lnTo>
                  <a:lnTo>
                    <a:pt x="291553" y="233807"/>
                  </a:lnTo>
                  <a:lnTo>
                    <a:pt x="298500" y="216306"/>
                  </a:lnTo>
                  <a:lnTo>
                    <a:pt x="303555" y="194538"/>
                  </a:lnTo>
                  <a:lnTo>
                    <a:pt x="305511" y="166839"/>
                  </a:lnTo>
                  <a:close/>
                </a:path>
              </a:pathLst>
            </a:custGeom>
            <a:solidFill>
              <a:srgbClr val="000000"/>
            </a:solidFill>
          </p:spPr>
          <p:txBody>
            <a:bodyPr wrap="square" lIns="0" tIns="0" rIns="0" bIns="0" rtlCol="0"/>
            <a:lstStyle/>
            <a:p>
              <a:endParaRPr>
                <a:latin typeface="Grammarsaurus" pitchFamily="2" charset="0"/>
              </a:endParaRPr>
            </a:p>
          </p:txBody>
        </p:sp>
        <p:pic>
          <p:nvPicPr>
            <p:cNvPr id="35" name="object 35"/>
            <p:cNvPicPr/>
            <p:nvPr/>
          </p:nvPicPr>
          <p:blipFill>
            <a:blip r:embed="rId11" cstate="print"/>
            <a:stretch>
              <a:fillRect/>
            </a:stretch>
          </p:blipFill>
          <p:spPr>
            <a:xfrm>
              <a:off x="9807229" y="3137518"/>
              <a:ext cx="67218" cy="68554"/>
            </a:xfrm>
            <a:prstGeom prst="rect">
              <a:avLst/>
            </a:prstGeom>
          </p:spPr>
        </p:pic>
        <p:sp>
          <p:nvSpPr>
            <p:cNvPr id="36" name="object 36"/>
            <p:cNvSpPr/>
            <p:nvPr/>
          </p:nvSpPr>
          <p:spPr>
            <a:xfrm>
              <a:off x="9866465" y="2868269"/>
              <a:ext cx="391160" cy="390525"/>
            </a:xfrm>
            <a:custGeom>
              <a:avLst/>
              <a:gdLst/>
              <a:ahLst/>
              <a:cxnLst/>
              <a:rect l="l" t="t" r="r" b="b"/>
              <a:pathLst>
                <a:path w="391159" h="390525">
                  <a:moveTo>
                    <a:pt x="26593" y="91744"/>
                  </a:moveTo>
                  <a:lnTo>
                    <a:pt x="20624" y="85788"/>
                  </a:lnTo>
                  <a:lnTo>
                    <a:pt x="5969" y="85788"/>
                  </a:lnTo>
                  <a:lnTo>
                    <a:pt x="0" y="91744"/>
                  </a:lnTo>
                  <a:lnTo>
                    <a:pt x="0" y="106400"/>
                  </a:lnTo>
                  <a:lnTo>
                    <a:pt x="5969" y="112369"/>
                  </a:lnTo>
                  <a:lnTo>
                    <a:pt x="13296" y="112369"/>
                  </a:lnTo>
                  <a:lnTo>
                    <a:pt x="20624" y="112369"/>
                  </a:lnTo>
                  <a:lnTo>
                    <a:pt x="26593" y="106400"/>
                  </a:lnTo>
                  <a:lnTo>
                    <a:pt x="26593" y="91744"/>
                  </a:lnTo>
                  <a:close/>
                </a:path>
                <a:path w="391159" h="390525">
                  <a:moveTo>
                    <a:pt x="72288" y="91744"/>
                  </a:moveTo>
                  <a:lnTo>
                    <a:pt x="66319" y="85788"/>
                  </a:lnTo>
                  <a:lnTo>
                    <a:pt x="51663" y="85788"/>
                  </a:lnTo>
                  <a:lnTo>
                    <a:pt x="45694" y="91744"/>
                  </a:lnTo>
                  <a:lnTo>
                    <a:pt x="45694" y="106400"/>
                  </a:lnTo>
                  <a:lnTo>
                    <a:pt x="51663" y="112369"/>
                  </a:lnTo>
                  <a:lnTo>
                    <a:pt x="58991" y="112369"/>
                  </a:lnTo>
                  <a:lnTo>
                    <a:pt x="66319" y="112369"/>
                  </a:lnTo>
                  <a:lnTo>
                    <a:pt x="72288" y="106400"/>
                  </a:lnTo>
                  <a:lnTo>
                    <a:pt x="72288" y="91744"/>
                  </a:lnTo>
                  <a:close/>
                </a:path>
                <a:path w="391159" h="390525">
                  <a:moveTo>
                    <a:pt x="117995" y="91744"/>
                  </a:moveTo>
                  <a:lnTo>
                    <a:pt x="112026" y="85788"/>
                  </a:lnTo>
                  <a:lnTo>
                    <a:pt x="97370" y="85788"/>
                  </a:lnTo>
                  <a:lnTo>
                    <a:pt x="91401" y="91744"/>
                  </a:lnTo>
                  <a:lnTo>
                    <a:pt x="91401" y="106400"/>
                  </a:lnTo>
                  <a:lnTo>
                    <a:pt x="97370" y="112369"/>
                  </a:lnTo>
                  <a:lnTo>
                    <a:pt x="104698" y="112369"/>
                  </a:lnTo>
                  <a:lnTo>
                    <a:pt x="112026" y="112369"/>
                  </a:lnTo>
                  <a:lnTo>
                    <a:pt x="117995" y="106400"/>
                  </a:lnTo>
                  <a:lnTo>
                    <a:pt x="117995" y="91744"/>
                  </a:lnTo>
                  <a:close/>
                </a:path>
                <a:path w="391159" h="390525">
                  <a:moveTo>
                    <a:pt x="390956" y="195503"/>
                  </a:moveTo>
                  <a:lnTo>
                    <a:pt x="388848" y="150291"/>
                  </a:lnTo>
                  <a:lnTo>
                    <a:pt x="382549" y="110794"/>
                  </a:lnTo>
                  <a:lnTo>
                    <a:pt x="357492" y="49530"/>
                  </a:lnTo>
                  <a:lnTo>
                    <a:pt x="325526" y="17640"/>
                  </a:lnTo>
                  <a:lnTo>
                    <a:pt x="282181" y="0"/>
                  </a:lnTo>
                  <a:lnTo>
                    <a:pt x="282181" y="18796"/>
                  </a:lnTo>
                  <a:lnTo>
                    <a:pt x="321792" y="44742"/>
                  </a:lnTo>
                  <a:lnTo>
                    <a:pt x="345770" y="84594"/>
                  </a:lnTo>
                  <a:lnTo>
                    <a:pt x="357606" y="136804"/>
                  </a:lnTo>
                  <a:lnTo>
                    <a:pt x="360781" y="199809"/>
                  </a:lnTo>
                  <a:lnTo>
                    <a:pt x="355765" y="266242"/>
                  </a:lnTo>
                  <a:lnTo>
                    <a:pt x="340779" y="317398"/>
                  </a:lnTo>
                  <a:lnTo>
                    <a:pt x="315874" y="353187"/>
                  </a:lnTo>
                  <a:lnTo>
                    <a:pt x="281114" y="373468"/>
                  </a:lnTo>
                  <a:lnTo>
                    <a:pt x="281114" y="390258"/>
                  </a:lnTo>
                  <a:lnTo>
                    <a:pt x="325945" y="371398"/>
                  </a:lnTo>
                  <a:lnTo>
                    <a:pt x="358190" y="339610"/>
                  </a:lnTo>
                  <a:lnTo>
                    <a:pt x="382841" y="279692"/>
                  </a:lnTo>
                  <a:lnTo>
                    <a:pt x="388937" y="240766"/>
                  </a:lnTo>
                  <a:lnTo>
                    <a:pt x="390956" y="195503"/>
                  </a:lnTo>
                  <a:close/>
                </a:path>
              </a:pathLst>
            </a:custGeom>
            <a:solidFill>
              <a:srgbClr val="000000"/>
            </a:solidFill>
          </p:spPr>
          <p:txBody>
            <a:bodyPr wrap="square" lIns="0" tIns="0" rIns="0" bIns="0" rtlCol="0"/>
            <a:lstStyle/>
            <a:p>
              <a:endParaRPr>
                <a:latin typeface="Grammarsaurus" pitchFamily="2" charset="0"/>
              </a:endParaRPr>
            </a:p>
          </p:txBody>
        </p:sp>
      </p:grpSp>
      <p:grpSp>
        <p:nvGrpSpPr>
          <p:cNvPr id="37" name="object 37"/>
          <p:cNvGrpSpPr/>
          <p:nvPr/>
        </p:nvGrpSpPr>
        <p:grpSpPr>
          <a:xfrm>
            <a:off x="5341843" y="2454254"/>
            <a:ext cx="971550" cy="924560"/>
            <a:chOff x="5341843" y="2454254"/>
            <a:chExt cx="971550" cy="924560"/>
          </a:xfrm>
        </p:grpSpPr>
        <p:sp>
          <p:nvSpPr>
            <p:cNvPr id="38" name="object 38"/>
            <p:cNvSpPr/>
            <p:nvPr/>
          </p:nvSpPr>
          <p:spPr>
            <a:xfrm>
              <a:off x="5341836" y="2454262"/>
              <a:ext cx="866140" cy="866140"/>
            </a:xfrm>
            <a:custGeom>
              <a:avLst/>
              <a:gdLst/>
              <a:ahLst/>
              <a:cxnLst/>
              <a:rect l="l" t="t" r="r" b="b"/>
              <a:pathLst>
                <a:path w="866139" h="866139">
                  <a:moveTo>
                    <a:pt x="598284" y="431355"/>
                  </a:moveTo>
                  <a:lnTo>
                    <a:pt x="547535" y="431355"/>
                  </a:lnTo>
                  <a:lnTo>
                    <a:pt x="547535" y="482104"/>
                  </a:lnTo>
                  <a:lnTo>
                    <a:pt x="598284" y="482104"/>
                  </a:lnTo>
                  <a:lnTo>
                    <a:pt x="598284" y="431355"/>
                  </a:lnTo>
                  <a:close/>
                </a:path>
                <a:path w="866139" h="866139">
                  <a:moveTo>
                    <a:pt x="687387" y="215976"/>
                  </a:moveTo>
                  <a:lnTo>
                    <a:pt x="678370" y="171462"/>
                  </a:lnTo>
                  <a:lnTo>
                    <a:pt x="653821" y="135077"/>
                  </a:lnTo>
                  <a:lnTo>
                    <a:pt x="617423" y="110515"/>
                  </a:lnTo>
                  <a:lnTo>
                    <a:pt x="572909" y="101498"/>
                  </a:lnTo>
                  <a:lnTo>
                    <a:pt x="528383" y="110515"/>
                  </a:lnTo>
                  <a:lnTo>
                    <a:pt x="491998" y="135077"/>
                  </a:lnTo>
                  <a:lnTo>
                    <a:pt x="467436" y="171462"/>
                  </a:lnTo>
                  <a:lnTo>
                    <a:pt x="458431" y="215976"/>
                  </a:lnTo>
                  <a:lnTo>
                    <a:pt x="509181" y="215976"/>
                  </a:lnTo>
                  <a:lnTo>
                    <a:pt x="514197" y="191198"/>
                  </a:lnTo>
                  <a:lnTo>
                    <a:pt x="527862" y="170942"/>
                  </a:lnTo>
                  <a:lnTo>
                    <a:pt x="548119" y="157264"/>
                  </a:lnTo>
                  <a:lnTo>
                    <a:pt x="572909" y="152247"/>
                  </a:lnTo>
                  <a:lnTo>
                    <a:pt x="597687" y="157264"/>
                  </a:lnTo>
                  <a:lnTo>
                    <a:pt x="617956" y="170942"/>
                  </a:lnTo>
                  <a:lnTo>
                    <a:pt x="631621" y="191198"/>
                  </a:lnTo>
                  <a:lnTo>
                    <a:pt x="636651" y="215976"/>
                  </a:lnTo>
                  <a:lnTo>
                    <a:pt x="631621" y="240766"/>
                  </a:lnTo>
                  <a:lnTo>
                    <a:pt x="617956" y="261023"/>
                  </a:lnTo>
                  <a:lnTo>
                    <a:pt x="597687" y="274701"/>
                  </a:lnTo>
                  <a:lnTo>
                    <a:pt x="572909" y="279717"/>
                  </a:lnTo>
                  <a:lnTo>
                    <a:pt x="547535" y="279717"/>
                  </a:lnTo>
                  <a:lnTo>
                    <a:pt x="547535" y="380606"/>
                  </a:lnTo>
                  <a:lnTo>
                    <a:pt x="598284" y="380606"/>
                  </a:lnTo>
                  <a:lnTo>
                    <a:pt x="598284" y="327621"/>
                  </a:lnTo>
                  <a:lnTo>
                    <a:pt x="633691" y="312953"/>
                  </a:lnTo>
                  <a:lnTo>
                    <a:pt x="661936" y="287870"/>
                  </a:lnTo>
                  <a:lnTo>
                    <a:pt x="680631" y="254749"/>
                  </a:lnTo>
                  <a:lnTo>
                    <a:pt x="687387" y="215976"/>
                  </a:lnTo>
                  <a:close/>
                </a:path>
                <a:path w="866139" h="866139">
                  <a:moveTo>
                    <a:pt x="866038" y="293141"/>
                  </a:moveTo>
                  <a:lnTo>
                    <a:pt x="862190" y="245656"/>
                  </a:lnTo>
                  <a:lnTo>
                    <a:pt x="851065" y="200583"/>
                  </a:lnTo>
                  <a:lnTo>
                    <a:pt x="833272" y="158546"/>
                  </a:lnTo>
                  <a:lnTo>
                    <a:pt x="815289" y="129616"/>
                  </a:lnTo>
                  <a:lnTo>
                    <a:pt x="815289" y="293141"/>
                  </a:lnTo>
                  <a:lnTo>
                    <a:pt x="810348" y="341922"/>
                  </a:lnTo>
                  <a:lnTo>
                    <a:pt x="796213" y="387388"/>
                  </a:lnTo>
                  <a:lnTo>
                    <a:pt x="773836" y="428561"/>
                  </a:lnTo>
                  <a:lnTo>
                    <a:pt x="744220" y="464451"/>
                  </a:lnTo>
                  <a:lnTo>
                    <a:pt x="708329" y="494068"/>
                  </a:lnTo>
                  <a:lnTo>
                    <a:pt x="667156" y="516445"/>
                  </a:lnTo>
                  <a:lnTo>
                    <a:pt x="621690" y="530580"/>
                  </a:lnTo>
                  <a:lnTo>
                    <a:pt x="572909" y="535520"/>
                  </a:lnTo>
                  <a:lnTo>
                    <a:pt x="524116" y="530580"/>
                  </a:lnTo>
                  <a:lnTo>
                    <a:pt x="481965" y="517474"/>
                  </a:lnTo>
                  <a:lnTo>
                    <a:pt x="478650" y="516445"/>
                  </a:lnTo>
                  <a:lnTo>
                    <a:pt x="437476" y="494068"/>
                  </a:lnTo>
                  <a:lnTo>
                    <a:pt x="401599" y="464451"/>
                  </a:lnTo>
                  <a:lnTo>
                    <a:pt x="371970" y="428561"/>
                  </a:lnTo>
                  <a:lnTo>
                    <a:pt x="349605" y="387388"/>
                  </a:lnTo>
                  <a:lnTo>
                    <a:pt x="335457" y="341922"/>
                  </a:lnTo>
                  <a:lnTo>
                    <a:pt x="330530" y="293141"/>
                  </a:lnTo>
                  <a:lnTo>
                    <a:pt x="335457" y="244348"/>
                  </a:lnTo>
                  <a:lnTo>
                    <a:pt x="349605" y="198882"/>
                  </a:lnTo>
                  <a:lnTo>
                    <a:pt x="371970" y="157708"/>
                  </a:lnTo>
                  <a:lnTo>
                    <a:pt x="401599" y="121818"/>
                  </a:lnTo>
                  <a:lnTo>
                    <a:pt x="437476" y="92202"/>
                  </a:lnTo>
                  <a:lnTo>
                    <a:pt x="478650" y="69824"/>
                  </a:lnTo>
                  <a:lnTo>
                    <a:pt x="524116" y="55676"/>
                  </a:lnTo>
                  <a:lnTo>
                    <a:pt x="572909" y="50749"/>
                  </a:lnTo>
                  <a:lnTo>
                    <a:pt x="621690" y="55676"/>
                  </a:lnTo>
                  <a:lnTo>
                    <a:pt x="667156" y="69824"/>
                  </a:lnTo>
                  <a:lnTo>
                    <a:pt x="708329" y="92202"/>
                  </a:lnTo>
                  <a:lnTo>
                    <a:pt x="744220" y="121818"/>
                  </a:lnTo>
                  <a:lnTo>
                    <a:pt x="773836" y="157708"/>
                  </a:lnTo>
                  <a:lnTo>
                    <a:pt x="796213" y="198882"/>
                  </a:lnTo>
                  <a:lnTo>
                    <a:pt x="810348" y="244348"/>
                  </a:lnTo>
                  <a:lnTo>
                    <a:pt x="815289" y="293141"/>
                  </a:lnTo>
                  <a:lnTo>
                    <a:pt x="815289" y="129616"/>
                  </a:lnTo>
                  <a:lnTo>
                    <a:pt x="809396" y="120129"/>
                  </a:lnTo>
                  <a:lnTo>
                    <a:pt x="780084" y="85953"/>
                  </a:lnTo>
                  <a:lnTo>
                    <a:pt x="745909" y="56629"/>
                  </a:lnTo>
                  <a:lnTo>
                    <a:pt x="736434" y="50749"/>
                  </a:lnTo>
                  <a:lnTo>
                    <a:pt x="707504" y="32766"/>
                  </a:lnTo>
                  <a:lnTo>
                    <a:pt x="665454" y="14973"/>
                  </a:lnTo>
                  <a:lnTo>
                    <a:pt x="620395" y="3848"/>
                  </a:lnTo>
                  <a:lnTo>
                    <a:pt x="572909" y="0"/>
                  </a:lnTo>
                  <a:lnTo>
                    <a:pt x="525424" y="3848"/>
                  </a:lnTo>
                  <a:lnTo>
                    <a:pt x="480352" y="14973"/>
                  </a:lnTo>
                  <a:lnTo>
                    <a:pt x="438302" y="32766"/>
                  </a:lnTo>
                  <a:lnTo>
                    <a:pt x="399897" y="56629"/>
                  </a:lnTo>
                  <a:lnTo>
                    <a:pt x="365721" y="85953"/>
                  </a:lnTo>
                  <a:lnTo>
                    <a:pt x="336410" y="120129"/>
                  </a:lnTo>
                  <a:lnTo>
                    <a:pt x="312547" y="158546"/>
                  </a:lnTo>
                  <a:lnTo>
                    <a:pt x="294741" y="200583"/>
                  </a:lnTo>
                  <a:lnTo>
                    <a:pt x="283616" y="245656"/>
                  </a:lnTo>
                  <a:lnTo>
                    <a:pt x="279781" y="293141"/>
                  </a:lnTo>
                  <a:lnTo>
                    <a:pt x="284492" y="345655"/>
                  </a:lnTo>
                  <a:lnTo>
                    <a:pt x="298081" y="395122"/>
                  </a:lnTo>
                  <a:lnTo>
                    <a:pt x="319722" y="440702"/>
                  </a:lnTo>
                  <a:lnTo>
                    <a:pt x="348576" y="481584"/>
                  </a:lnTo>
                  <a:lnTo>
                    <a:pt x="316953" y="513207"/>
                  </a:lnTo>
                  <a:lnTo>
                    <a:pt x="316953" y="591197"/>
                  </a:lnTo>
                  <a:lnTo>
                    <a:pt x="101447" y="806691"/>
                  </a:lnTo>
                  <a:lnTo>
                    <a:pt x="91617" y="813206"/>
                  </a:lnTo>
                  <a:lnTo>
                    <a:pt x="80429" y="815390"/>
                  </a:lnTo>
                  <a:lnTo>
                    <a:pt x="69240" y="813206"/>
                  </a:lnTo>
                  <a:lnTo>
                    <a:pt x="59423" y="806691"/>
                  </a:lnTo>
                  <a:lnTo>
                    <a:pt x="52895" y="796861"/>
                  </a:lnTo>
                  <a:lnTo>
                    <a:pt x="50723" y="785672"/>
                  </a:lnTo>
                  <a:lnTo>
                    <a:pt x="52895" y="774484"/>
                  </a:lnTo>
                  <a:lnTo>
                    <a:pt x="59423" y="764667"/>
                  </a:lnTo>
                  <a:lnTo>
                    <a:pt x="274916" y="549160"/>
                  </a:lnTo>
                  <a:lnTo>
                    <a:pt x="316953" y="591197"/>
                  </a:lnTo>
                  <a:lnTo>
                    <a:pt x="316953" y="513207"/>
                  </a:lnTo>
                  <a:lnTo>
                    <a:pt x="313829" y="516331"/>
                  </a:lnTo>
                  <a:lnTo>
                    <a:pt x="274916" y="477393"/>
                  </a:lnTo>
                  <a:lnTo>
                    <a:pt x="23533" y="728776"/>
                  </a:lnTo>
                  <a:lnTo>
                    <a:pt x="5880" y="755383"/>
                  </a:lnTo>
                  <a:lnTo>
                    <a:pt x="0" y="785672"/>
                  </a:lnTo>
                  <a:lnTo>
                    <a:pt x="5765" y="815390"/>
                  </a:lnTo>
                  <a:lnTo>
                    <a:pt x="36144" y="852868"/>
                  </a:lnTo>
                  <a:lnTo>
                    <a:pt x="80429" y="866114"/>
                  </a:lnTo>
                  <a:lnTo>
                    <a:pt x="95808" y="864641"/>
                  </a:lnTo>
                  <a:lnTo>
                    <a:pt x="110718" y="860234"/>
                  </a:lnTo>
                  <a:lnTo>
                    <a:pt x="124714" y="852868"/>
                  </a:lnTo>
                  <a:lnTo>
                    <a:pt x="137325" y="842581"/>
                  </a:lnTo>
                  <a:lnTo>
                    <a:pt x="164515" y="815390"/>
                  </a:lnTo>
                  <a:lnTo>
                    <a:pt x="388708" y="591197"/>
                  </a:lnTo>
                  <a:lnTo>
                    <a:pt x="349719" y="552208"/>
                  </a:lnTo>
                  <a:lnTo>
                    <a:pt x="352767" y="549160"/>
                  </a:lnTo>
                  <a:lnTo>
                    <a:pt x="384454" y="517474"/>
                  </a:lnTo>
                  <a:lnTo>
                    <a:pt x="425323" y="546315"/>
                  </a:lnTo>
                  <a:lnTo>
                    <a:pt x="470903" y="567956"/>
                  </a:lnTo>
                  <a:lnTo>
                    <a:pt x="520382" y="581558"/>
                  </a:lnTo>
                  <a:lnTo>
                    <a:pt x="572909" y="586270"/>
                  </a:lnTo>
                  <a:lnTo>
                    <a:pt x="620395" y="582422"/>
                  </a:lnTo>
                  <a:lnTo>
                    <a:pt x="665454" y="571296"/>
                  </a:lnTo>
                  <a:lnTo>
                    <a:pt x="707504" y="553504"/>
                  </a:lnTo>
                  <a:lnTo>
                    <a:pt x="745909" y="529640"/>
                  </a:lnTo>
                  <a:lnTo>
                    <a:pt x="780084" y="500316"/>
                  </a:lnTo>
                  <a:lnTo>
                    <a:pt x="809396" y="466140"/>
                  </a:lnTo>
                  <a:lnTo>
                    <a:pt x="833272" y="427736"/>
                  </a:lnTo>
                  <a:lnTo>
                    <a:pt x="851065" y="385686"/>
                  </a:lnTo>
                  <a:lnTo>
                    <a:pt x="862190" y="340626"/>
                  </a:lnTo>
                  <a:lnTo>
                    <a:pt x="866038" y="293141"/>
                  </a:lnTo>
                  <a:close/>
                </a:path>
              </a:pathLst>
            </a:custGeom>
            <a:solidFill>
              <a:srgbClr val="000000"/>
            </a:solidFill>
          </p:spPr>
          <p:txBody>
            <a:bodyPr wrap="square" lIns="0" tIns="0" rIns="0" bIns="0" rtlCol="0"/>
            <a:lstStyle/>
            <a:p>
              <a:endParaRPr>
                <a:latin typeface="Grammarsaurus" pitchFamily="2" charset="0"/>
              </a:endParaRPr>
            </a:p>
          </p:txBody>
        </p:sp>
        <p:pic>
          <p:nvPicPr>
            <p:cNvPr id="39" name="object 39"/>
            <p:cNvPicPr/>
            <p:nvPr/>
          </p:nvPicPr>
          <p:blipFill>
            <a:blip r:embed="rId12" cstate="print"/>
            <a:stretch>
              <a:fillRect/>
            </a:stretch>
          </p:blipFill>
          <p:spPr>
            <a:xfrm>
              <a:off x="5989384" y="3115833"/>
              <a:ext cx="219659" cy="253733"/>
            </a:xfrm>
            <a:prstGeom prst="rect">
              <a:avLst/>
            </a:prstGeom>
          </p:spPr>
        </p:pic>
        <p:sp>
          <p:nvSpPr>
            <p:cNvPr id="40" name="object 40"/>
            <p:cNvSpPr/>
            <p:nvPr/>
          </p:nvSpPr>
          <p:spPr>
            <a:xfrm>
              <a:off x="5876011" y="3097987"/>
              <a:ext cx="437515" cy="280670"/>
            </a:xfrm>
            <a:custGeom>
              <a:avLst/>
              <a:gdLst/>
              <a:ahLst/>
              <a:cxnLst/>
              <a:rect l="l" t="t" r="r" b="b"/>
              <a:pathLst>
                <a:path w="437514" h="280670">
                  <a:moveTo>
                    <a:pt x="78968" y="268516"/>
                  </a:moveTo>
                  <a:lnTo>
                    <a:pt x="53975" y="253923"/>
                  </a:lnTo>
                  <a:lnTo>
                    <a:pt x="36068" y="228206"/>
                  </a:lnTo>
                  <a:lnTo>
                    <a:pt x="25285" y="191414"/>
                  </a:lnTo>
                  <a:lnTo>
                    <a:pt x="21691" y="143662"/>
                  </a:lnTo>
                  <a:lnTo>
                    <a:pt x="23964" y="98348"/>
                  </a:lnTo>
                  <a:lnTo>
                    <a:pt x="32473" y="60820"/>
                  </a:lnTo>
                  <a:lnTo>
                    <a:pt x="49720" y="32156"/>
                  </a:lnTo>
                  <a:lnTo>
                    <a:pt x="78206" y="13512"/>
                  </a:lnTo>
                  <a:lnTo>
                    <a:pt x="78206" y="0"/>
                  </a:lnTo>
                  <a:lnTo>
                    <a:pt x="34556" y="22834"/>
                  </a:lnTo>
                  <a:lnTo>
                    <a:pt x="13563" y="55473"/>
                  </a:lnTo>
                  <a:lnTo>
                    <a:pt x="1511" y="108051"/>
                  </a:lnTo>
                  <a:lnTo>
                    <a:pt x="0" y="140563"/>
                  </a:lnTo>
                  <a:lnTo>
                    <a:pt x="1447" y="173101"/>
                  </a:lnTo>
                  <a:lnTo>
                    <a:pt x="13182" y="224726"/>
                  </a:lnTo>
                  <a:lnTo>
                    <a:pt x="34048" y="256781"/>
                  </a:lnTo>
                  <a:lnTo>
                    <a:pt x="78968" y="280593"/>
                  </a:lnTo>
                  <a:lnTo>
                    <a:pt x="78968" y="268516"/>
                  </a:lnTo>
                  <a:close/>
                </a:path>
                <a:path w="437514" h="280670">
                  <a:moveTo>
                    <a:pt x="437045" y="140563"/>
                  </a:moveTo>
                  <a:lnTo>
                    <a:pt x="430999" y="79654"/>
                  </a:lnTo>
                  <a:lnTo>
                    <a:pt x="412991" y="35610"/>
                  </a:lnTo>
                  <a:lnTo>
                    <a:pt x="375488" y="5067"/>
                  </a:lnTo>
                  <a:lnTo>
                    <a:pt x="358838" y="0"/>
                  </a:lnTo>
                  <a:lnTo>
                    <a:pt x="358838" y="13512"/>
                  </a:lnTo>
                  <a:lnTo>
                    <a:pt x="387324" y="32156"/>
                  </a:lnTo>
                  <a:lnTo>
                    <a:pt x="404571" y="60807"/>
                  </a:lnTo>
                  <a:lnTo>
                    <a:pt x="413080" y="98348"/>
                  </a:lnTo>
                  <a:lnTo>
                    <a:pt x="415353" y="143662"/>
                  </a:lnTo>
                  <a:lnTo>
                    <a:pt x="411759" y="191414"/>
                  </a:lnTo>
                  <a:lnTo>
                    <a:pt x="400977" y="228206"/>
                  </a:lnTo>
                  <a:lnTo>
                    <a:pt x="383070" y="253923"/>
                  </a:lnTo>
                  <a:lnTo>
                    <a:pt x="358076" y="268516"/>
                  </a:lnTo>
                  <a:lnTo>
                    <a:pt x="358076" y="280593"/>
                  </a:lnTo>
                  <a:lnTo>
                    <a:pt x="402996" y="256781"/>
                  </a:lnTo>
                  <a:lnTo>
                    <a:pt x="423862" y="224713"/>
                  </a:lnTo>
                  <a:lnTo>
                    <a:pt x="435597" y="173101"/>
                  </a:lnTo>
                  <a:lnTo>
                    <a:pt x="437045" y="140563"/>
                  </a:lnTo>
                  <a:close/>
                </a:path>
              </a:pathLst>
            </a:custGeom>
            <a:solidFill>
              <a:srgbClr val="000000"/>
            </a:solidFill>
          </p:spPr>
          <p:txBody>
            <a:bodyPr wrap="square" lIns="0" tIns="0" rIns="0" bIns="0" rtlCol="0"/>
            <a:lstStyle/>
            <a:p>
              <a:endParaRPr>
                <a:latin typeface="Grammarsaurus" pitchFamily="2" charset="0"/>
              </a:endParaRPr>
            </a:p>
          </p:txBody>
        </p:sp>
      </p:grpSp>
      <p:sp>
        <p:nvSpPr>
          <p:cNvPr id="41" name="object 41"/>
          <p:cNvSpPr/>
          <p:nvPr/>
        </p:nvSpPr>
        <p:spPr>
          <a:xfrm>
            <a:off x="8706511" y="4255668"/>
            <a:ext cx="1341120" cy="793750"/>
          </a:xfrm>
          <a:custGeom>
            <a:avLst/>
            <a:gdLst/>
            <a:ahLst/>
            <a:cxnLst/>
            <a:rect l="l" t="t" r="r" b="b"/>
            <a:pathLst>
              <a:path w="1341120" h="793750">
                <a:moveTo>
                  <a:pt x="875576" y="777671"/>
                </a:moveTo>
                <a:lnTo>
                  <a:pt x="863600" y="770686"/>
                </a:lnTo>
                <a:lnTo>
                  <a:pt x="843102" y="758723"/>
                </a:lnTo>
                <a:lnTo>
                  <a:pt x="819835" y="725297"/>
                </a:lnTo>
                <a:lnTo>
                  <a:pt x="805827" y="677506"/>
                </a:lnTo>
                <a:lnTo>
                  <a:pt x="805497" y="673150"/>
                </a:lnTo>
                <a:lnTo>
                  <a:pt x="801154" y="615454"/>
                </a:lnTo>
                <a:lnTo>
                  <a:pt x="804113" y="556590"/>
                </a:lnTo>
                <a:lnTo>
                  <a:pt x="815162" y="507809"/>
                </a:lnTo>
                <a:lnTo>
                  <a:pt x="837577" y="470585"/>
                </a:lnTo>
                <a:lnTo>
                  <a:pt x="874572" y="446366"/>
                </a:lnTo>
                <a:lnTo>
                  <a:pt x="874572" y="428802"/>
                </a:lnTo>
                <a:lnTo>
                  <a:pt x="852957" y="435394"/>
                </a:lnTo>
                <a:lnTo>
                  <a:pt x="834085" y="445274"/>
                </a:lnTo>
                <a:lnTo>
                  <a:pt x="804214" y="475068"/>
                </a:lnTo>
                <a:lnTo>
                  <a:pt x="780821" y="532295"/>
                </a:lnTo>
                <a:lnTo>
                  <a:pt x="772960" y="611428"/>
                </a:lnTo>
                <a:lnTo>
                  <a:pt x="774839" y="653694"/>
                </a:lnTo>
                <a:lnTo>
                  <a:pt x="790092" y="720775"/>
                </a:lnTo>
                <a:lnTo>
                  <a:pt x="817206" y="762431"/>
                </a:lnTo>
                <a:lnTo>
                  <a:pt x="853109" y="786028"/>
                </a:lnTo>
                <a:lnTo>
                  <a:pt x="875563" y="793356"/>
                </a:lnTo>
                <a:lnTo>
                  <a:pt x="875576" y="777671"/>
                </a:lnTo>
                <a:close/>
              </a:path>
              <a:path w="1341120" h="793750">
                <a:moveTo>
                  <a:pt x="945108" y="685876"/>
                </a:moveTo>
                <a:lnTo>
                  <a:pt x="939533" y="680300"/>
                </a:lnTo>
                <a:lnTo>
                  <a:pt x="925842" y="680300"/>
                </a:lnTo>
                <a:lnTo>
                  <a:pt x="920267" y="685876"/>
                </a:lnTo>
                <a:lnTo>
                  <a:pt x="920267" y="738771"/>
                </a:lnTo>
                <a:lnTo>
                  <a:pt x="925842" y="744347"/>
                </a:lnTo>
                <a:lnTo>
                  <a:pt x="932688" y="744347"/>
                </a:lnTo>
                <a:lnTo>
                  <a:pt x="939533" y="744347"/>
                </a:lnTo>
                <a:lnTo>
                  <a:pt x="945108" y="738771"/>
                </a:lnTo>
                <a:lnTo>
                  <a:pt x="945108" y="685876"/>
                </a:lnTo>
                <a:close/>
              </a:path>
              <a:path w="1341120" h="793750">
                <a:moveTo>
                  <a:pt x="983056" y="698525"/>
                </a:moveTo>
                <a:lnTo>
                  <a:pt x="977480" y="692962"/>
                </a:lnTo>
                <a:lnTo>
                  <a:pt x="963790" y="692962"/>
                </a:lnTo>
                <a:lnTo>
                  <a:pt x="958227" y="698525"/>
                </a:lnTo>
                <a:lnTo>
                  <a:pt x="958227" y="726122"/>
                </a:lnTo>
                <a:lnTo>
                  <a:pt x="963790" y="731697"/>
                </a:lnTo>
                <a:lnTo>
                  <a:pt x="970635" y="731697"/>
                </a:lnTo>
                <a:lnTo>
                  <a:pt x="977480" y="731697"/>
                </a:lnTo>
                <a:lnTo>
                  <a:pt x="983056" y="726122"/>
                </a:lnTo>
                <a:lnTo>
                  <a:pt x="983056" y="698525"/>
                </a:lnTo>
                <a:close/>
              </a:path>
              <a:path w="1341120" h="793750">
                <a:moveTo>
                  <a:pt x="1000455" y="514502"/>
                </a:moveTo>
                <a:lnTo>
                  <a:pt x="994879" y="508939"/>
                </a:lnTo>
                <a:lnTo>
                  <a:pt x="981189" y="508939"/>
                </a:lnTo>
                <a:lnTo>
                  <a:pt x="975626" y="514502"/>
                </a:lnTo>
                <a:lnTo>
                  <a:pt x="975626" y="528193"/>
                </a:lnTo>
                <a:lnTo>
                  <a:pt x="981189" y="533768"/>
                </a:lnTo>
                <a:lnTo>
                  <a:pt x="988034" y="533768"/>
                </a:lnTo>
                <a:lnTo>
                  <a:pt x="994879" y="533768"/>
                </a:lnTo>
                <a:lnTo>
                  <a:pt x="1000455" y="528193"/>
                </a:lnTo>
                <a:lnTo>
                  <a:pt x="1000455" y="514502"/>
                </a:lnTo>
                <a:close/>
              </a:path>
              <a:path w="1341120" h="793750">
                <a:moveTo>
                  <a:pt x="1028852" y="153911"/>
                </a:moveTo>
                <a:lnTo>
                  <a:pt x="919683" y="36728"/>
                </a:lnTo>
                <a:lnTo>
                  <a:pt x="872756" y="189852"/>
                </a:lnTo>
                <a:lnTo>
                  <a:pt x="929932" y="176682"/>
                </a:lnTo>
                <a:lnTo>
                  <a:pt x="924140" y="206933"/>
                </a:lnTo>
                <a:lnTo>
                  <a:pt x="898258" y="259537"/>
                </a:lnTo>
                <a:lnTo>
                  <a:pt x="853782" y="298272"/>
                </a:lnTo>
                <a:lnTo>
                  <a:pt x="793877" y="314921"/>
                </a:lnTo>
                <a:lnTo>
                  <a:pt x="760755" y="313728"/>
                </a:lnTo>
                <a:lnTo>
                  <a:pt x="699643" y="292836"/>
                </a:lnTo>
                <a:lnTo>
                  <a:pt x="655789" y="251142"/>
                </a:lnTo>
                <a:lnTo>
                  <a:pt x="637476" y="214223"/>
                </a:lnTo>
                <a:lnTo>
                  <a:pt x="616648" y="151777"/>
                </a:lnTo>
                <a:lnTo>
                  <a:pt x="608914" y="130225"/>
                </a:lnTo>
                <a:lnTo>
                  <a:pt x="588454" y="88531"/>
                </a:lnTo>
                <a:lnTo>
                  <a:pt x="555815" y="49682"/>
                </a:lnTo>
                <a:lnTo>
                  <a:pt x="514324" y="20993"/>
                </a:lnTo>
                <a:lnTo>
                  <a:pt x="466852" y="3937"/>
                </a:lnTo>
                <a:lnTo>
                  <a:pt x="416255" y="0"/>
                </a:lnTo>
                <a:lnTo>
                  <a:pt x="366522" y="10007"/>
                </a:lnTo>
                <a:lnTo>
                  <a:pt x="321437" y="32651"/>
                </a:lnTo>
                <a:lnTo>
                  <a:pt x="283692" y="66116"/>
                </a:lnTo>
                <a:lnTo>
                  <a:pt x="255955" y="108610"/>
                </a:lnTo>
                <a:lnTo>
                  <a:pt x="240830" y="153784"/>
                </a:lnTo>
                <a:lnTo>
                  <a:pt x="235572" y="200240"/>
                </a:lnTo>
                <a:lnTo>
                  <a:pt x="237667" y="247484"/>
                </a:lnTo>
                <a:lnTo>
                  <a:pt x="244652" y="295046"/>
                </a:lnTo>
                <a:lnTo>
                  <a:pt x="259549" y="369951"/>
                </a:lnTo>
                <a:lnTo>
                  <a:pt x="266471" y="415912"/>
                </a:lnTo>
                <a:lnTo>
                  <a:pt x="268401" y="464235"/>
                </a:lnTo>
                <a:lnTo>
                  <a:pt x="262750" y="511492"/>
                </a:lnTo>
                <a:lnTo>
                  <a:pt x="246875" y="554228"/>
                </a:lnTo>
                <a:lnTo>
                  <a:pt x="218160" y="588962"/>
                </a:lnTo>
                <a:lnTo>
                  <a:pt x="169697" y="609663"/>
                </a:lnTo>
                <a:lnTo>
                  <a:pt x="141503" y="610133"/>
                </a:lnTo>
                <a:lnTo>
                  <a:pt x="112268" y="603808"/>
                </a:lnTo>
                <a:lnTo>
                  <a:pt x="85102" y="591312"/>
                </a:lnTo>
                <a:lnTo>
                  <a:pt x="62839" y="574001"/>
                </a:lnTo>
                <a:lnTo>
                  <a:pt x="46367" y="552716"/>
                </a:lnTo>
                <a:lnTo>
                  <a:pt x="36525" y="528332"/>
                </a:lnTo>
                <a:lnTo>
                  <a:pt x="0" y="537210"/>
                </a:lnTo>
                <a:lnTo>
                  <a:pt x="35153" y="599465"/>
                </a:lnTo>
                <a:lnTo>
                  <a:pt x="100368" y="639470"/>
                </a:lnTo>
                <a:lnTo>
                  <a:pt x="140563" y="647801"/>
                </a:lnTo>
                <a:lnTo>
                  <a:pt x="153771" y="648347"/>
                </a:lnTo>
                <a:lnTo>
                  <a:pt x="178041" y="646417"/>
                </a:lnTo>
                <a:lnTo>
                  <a:pt x="222618" y="631177"/>
                </a:lnTo>
                <a:lnTo>
                  <a:pt x="268109" y="590537"/>
                </a:lnTo>
                <a:lnTo>
                  <a:pt x="287451" y="556679"/>
                </a:lnTo>
                <a:lnTo>
                  <a:pt x="300012" y="516712"/>
                </a:lnTo>
                <a:lnTo>
                  <a:pt x="305739" y="470877"/>
                </a:lnTo>
                <a:lnTo>
                  <a:pt x="304571" y="419468"/>
                </a:lnTo>
                <a:lnTo>
                  <a:pt x="296443" y="362712"/>
                </a:lnTo>
                <a:lnTo>
                  <a:pt x="290804" y="334873"/>
                </a:lnTo>
                <a:lnTo>
                  <a:pt x="280238" y="280225"/>
                </a:lnTo>
                <a:lnTo>
                  <a:pt x="273735" y="226034"/>
                </a:lnTo>
                <a:lnTo>
                  <a:pt x="275564" y="173710"/>
                </a:lnTo>
                <a:lnTo>
                  <a:pt x="289966" y="124625"/>
                </a:lnTo>
                <a:lnTo>
                  <a:pt x="312191" y="90868"/>
                </a:lnTo>
                <a:lnTo>
                  <a:pt x="342671" y="63969"/>
                </a:lnTo>
                <a:lnTo>
                  <a:pt x="378942" y="45631"/>
                </a:lnTo>
                <a:lnTo>
                  <a:pt x="418528" y="37515"/>
                </a:lnTo>
                <a:lnTo>
                  <a:pt x="458800" y="40817"/>
                </a:lnTo>
                <a:lnTo>
                  <a:pt x="497014" y="54673"/>
                </a:lnTo>
                <a:lnTo>
                  <a:pt x="530504" y="77685"/>
                </a:lnTo>
                <a:lnTo>
                  <a:pt x="556615" y="108521"/>
                </a:lnTo>
                <a:lnTo>
                  <a:pt x="574230" y="144741"/>
                </a:lnTo>
                <a:lnTo>
                  <a:pt x="594893" y="206806"/>
                </a:lnTo>
                <a:lnTo>
                  <a:pt x="602881" y="228930"/>
                </a:lnTo>
                <a:lnTo>
                  <a:pt x="624230" y="271564"/>
                </a:lnTo>
                <a:lnTo>
                  <a:pt x="648677" y="301066"/>
                </a:lnTo>
                <a:lnTo>
                  <a:pt x="679513" y="324599"/>
                </a:lnTo>
                <a:lnTo>
                  <a:pt x="715594" y="341477"/>
                </a:lnTo>
                <a:lnTo>
                  <a:pt x="755764" y="350989"/>
                </a:lnTo>
                <a:lnTo>
                  <a:pt x="797026" y="352386"/>
                </a:lnTo>
                <a:lnTo>
                  <a:pt x="836282" y="345617"/>
                </a:lnTo>
                <a:lnTo>
                  <a:pt x="872223" y="331038"/>
                </a:lnTo>
                <a:lnTo>
                  <a:pt x="903579" y="309016"/>
                </a:lnTo>
                <a:lnTo>
                  <a:pt x="929894" y="280035"/>
                </a:lnTo>
                <a:lnTo>
                  <a:pt x="949629" y="246380"/>
                </a:lnTo>
                <a:lnTo>
                  <a:pt x="962520" y="208749"/>
                </a:lnTo>
                <a:lnTo>
                  <a:pt x="968286" y="167855"/>
                </a:lnTo>
                <a:lnTo>
                  <a:pt x="1028852" y="153911"/>
                </a:lnTo>
                <a:close/>
              </a:path>
              <a:path w="1341120" h="793750">
                <a:moveTo>
                  <a:pt x="1043139" y="514502"/>
                </a:moveTo>
                <a:lnTo>
                  <a:pt x="1037564" y="508939"/>
                </a:lnTo>
                <a:lnTo>
                  <a:pt x="1023874" y="508939"/>
                </a:lnTo>
                <a:lnTo>
                  <a:pt x="1018298" y="514502"/>
                </a:lnTo>
                <a:lnTo>
                  <a:pt x="1018298" y="528193"/>
                </a:lnTo>
                <a:lnTo>
                  <a:pt x="1023874" y="533768"/>
                </a:lnTo>
                <a:lnTo>
                  <a:pt x="1030719" y="533768"/>
                </a:lnTo>
                <a:lnTo>
                  <a:pt x="1037564" y="533768"/>
                </a:lnTo>
                <a:lnTo>
                  <a:pt x="1043139" y="528193"/>
                </a:lnTo>
                <a:lnTo>
                  <a:pt x="1043139" y="514502"/>
                </a:lnTo>
                <a:close/>
              </a:path>
              <a:path w="1341120" h="793750">
                <a:moveTo>
                  <a:pt x="1085824" y="514502"/>
                </a:moveTo>
                <a:lnTo>
                  <a:pt x="1080249" y="508939"/>
                </a:lnTo>
                <a:lnTo>
                  <a:pt x="1066558" y="508939"/>
                </a:lnTo>
                <a:lnTo>
                  <a:pt x="1060983" y="514502"/>
                </a:lnTo>
                <a:lnTo>
                  <a:pt x="1060983" y="528193"/>
                </a:lnTo>
                <a:lnTo>
                  <a:pt x="1066558" y="533768"/>
                </a:lnTo>
                <a:lnTo>
                  <a:pt x="1073404" y="533768"/>
                </a:lnTo>
                <a:lnTo>
                  <a:pt x="1080249" y="533768"/>
                </a:lnTo>
                <a:lnTo>
                  <a:pt x="1085824" y="528193"/>
                </a:lnTo>
                <a:lnTo>
                  <a:pt x="1085824" y="514502"/>
                </a:lnTo>
                <a:close/>
              </a:path>
              <a:path w="1341120" h="793750">
                <a:moveTo>
                  <a:pt x="1205649" y="607860"/>
                </a:moveTo>
                <a:lnTo>
                  <a:pt x="1201013" y="577811"/>
                </a:lnTo>
                <a:lnTo>
                  <a:pt x="1187907" y="551078"/>
                </a:lnTo>
                <a:lnTo>
                  <a:pt x="1180820" y="543534"/>
                </a:lnTo>
                <a:lnTo>
                  <a:pt x="1180820" y="607860"/>
                </a:lnTo>
                <a:lnTo>
                  <a:pt x="1179322" y="629526"/>
                </a:lnTo>
                <a:lnTo>
                  <a:pt x="1175385" y="646531"/>
                </a:lnTo>
                <a:lnTo>
                  <a:pt x="1169860" y="660400"/>
                </a:lnTo>
                <a:lnTo>
                  <a:pt x="1163586" y="672566"/>
                </a:lnTo>
                <a:lnTo>
                  <a:pt x="1158138" y="683056"/>
                </a:lnTo>
                <a:lnTo>
                  <a:pt x="1158024" y="683285"/>
                </a:lnTo>
                <a:lnTo>
                  <a:pt x="1153109" y="694905"/>
                </a:lnTo>
                <a:lnTo>
                  <a:pt x="1149604" y="708152"/>
                </a:lnTo>
                <a:lnTo>
                  <a:pt x="1148270" y="723747"/>
                </a:lnTo>
                <a:lnTo>
                  <a:pt x="1148270" y="756831"/>
                </a:lnTo>
                <a:lnTo>
                  <a:pt x="1083843" y="756831"/>
                </a:lnTo>
                <a:lnTo>
                  <a:pt x="1083843" y="732358"/>
                </a:lnTo>
                <a:lnTo>
                  <a:pt x="1078280" y="726795"/>
                </a:lnTo>
                <a:lnTo>
                  <a:pt x="1030770" y="726795"/>
                </a:lnTo>
                <a:lnTo>
                  <a:pt x="1030770" y="673354"/>
                </a:lnTo>
                <a:lnTo>
                  <a:pt x="1025194" y="667778"/>
                </a:lnTo>
                <a:lnTo>
                  <a:pt x="1014869" y="667778"/>
                </a:lnTo>
                <a:lnTo>
                  <a:pt x="1030312" y="636727"/>
                </a:lnTo>
                <a:lnTo>
                  <a:pt x="1030757" y="634809"/>
                </a:lnTo>
                <a:lnTo>
                  <a:pt x="1030757" y="602094"/>
                </a:lnTo>
                <a:lnTo>
                  <a:pt x="1031430" y="596341"/>
                </a:lnTo>
                <a:lnTo>
                  <a:pt x="1032738" y="590677"/>
                </a:lnTo>
                <a:lnTo>
                  <a:pt x="1036243" y="590677"/>
                </a:lnTo>
                <a:lnTo>
                  <a:pt x="1056297" y="610730"/>
                </a:lnTo>
                <a:lnTo>
                  <a:pt x="1059408" y="612025"/>
                </a:lnTo>
                <a:lnTo>
                  <a:pt x="1066050" y="612025"/>
                </a:lnTo>
                <a:lnTo>
                  <a:pt x="1069162" y="610730"/>
                </a:lnTo>
                <a:lnTo>
                  <a:pt x="1089215" y="590677"/>
                </a:lnTo>
                <a:lnTo>
                  <a:pt x="1135583" y="590677"/>
                </a:lnTo>
                <a:lnTo>
                  <a:pt x="1141158" y="585114"/>
                </a:lnTo>
                <a:lnTo>
                  <a:pt x="1141158" y="582053"/>
                </a:lnTo>
                <a:lnTo>
                  <a:pt x="1141158" y="541667"/>
                </a:lnTo>
                <a:lnTo>
                  <a:pt x="1157579" y="553580"/>
                </a:lnTo>
                <a:lnTo>
                  <a:pt x="1170076" y="569239"/>
                </a:lnTo>
                <a:lnTo>
                  <a:pt x="1178039" y="587654"/>
                </a:lnTo>
                <a:lnTo>
                  <a:pt x="1180820" y="607860"/>
                </a:lnTo>
                <a:lnTo>
                  <a:pt x="1180820" y="543534"/>
                </a:lnTo>
                <a:lnTo>
                  <a:pt x="1179080" y="541667"/>
                </a:lnTo>
                <a:lnTo>
                  <a:pt x="1167549" y="529386"/>
                </a:lnTo>
                <a:lnTo>
                  <a:pt x="1141158" y="514451"/>
                </a:lnTo>
                <a:lnTo>
                  <a:pt x="1141158" y="476834"/>
                </a:lnTo>
                <a:lnTo>
                  <a:pt x="1141158" y="457581"/>
                </a:lnTo>
                <a:lnTo>
                  <a:pt x="1135583" y="452005"/>
                </a:lnTo>
                <a:lnTo>
                  <a:pt x="1116330" y="452005"/>
                </a:lnTo>
                <a:lnTo>
                  <a:pt x="1116330" y="476834"/>
                </a:lnTo>
                <a:lnTo>
                  <a:pt x="1116330" y="565848"/>
                </a:lnTo>
                <a:lnTo>
                  <a:pt x="1080757" y="565848"/>
                </a:lnTo>
                <a:lnTo>
                  <a:pt x="1077645" y="567143"/>
                </a:lnTo>
                <a:lnTo>
                  <a:pt x="1062736" y="582053"/>
                </a:lnTo>
                <a:lnTo>
                  <a:pt x="1047826" y="567143"/>
                </a:lnTo>
                <a:lnTo>
                  <a:pt x="1044702" y="565848"/>
                </a:lnTo>
                <a:lnTo>
                  <a:pt x="945095" y="565848"/>
                </a:lnTo>
                <a:lnTo>
                  <a:pt x="945095" y="476834"/>
                </a:lnTo>
                <a:lnTo>
                  <a:pt x="1116330" y="476834"/>
                </a:lnTo>
                <a:lnTo>
                  <a:pt x="1116330" y="452005"/>
                </a:lnTo>
                <a:lnTo>
                  <a:pt x="925842" y="452005"/>
                </a:lnTo>
                <a:lnTo>
                  <a:pt x="920267" y="457581"/>
                </a:lnTo>
                <a:lnTo>
                  <a:pt x="920267" y="585114"/>
                </a:lnTo>
                <a:lnTo>
                  <a:pt x="925842" y="590677"/>
                </a:lnTo>
                <a:lnTo>
                  <a:pt x="1007414" y="590677"/>
                </a:lnTo>
                <a:lnTo>
                  <a:pt x="1006424" y="596341"/>
                </a:lnTo>
                <a:lnTo>
                  <a:pt x="1005928" y="602094"/>
                </a:lnTo>
                <a:lnTo>
                  <a:pt x="1005928" y="629983"/>
                </a:lnTo>
                <a:lnTo>
                  <a:pt x="981786" y="678548"/>
                </a:lnTo>
                <a:lnTo>
                  <a:pt x="981989" y="683056"/>
                </a:lnTo>
                <a:lnTo>
                  <a:pt x="986548" y="690422"/>
                </a:lnTo>
                <a:lnTo>
                  <a:pt x="990498" y="692619"/>
                </a:lnTo>
                <a:lnTo>
                  <a:pt x="1005928" y="692619"/>
                </a:lnTo>
                <a:lnTo>
                  <a:pt x="1005928" y="746061"/>
                </a:lnTo>
                <a:lnTo>
                  <a:pt x="1011504" y="751624"/>
                </a:lnTo>
                <a:lnTo>
                  <a:pt x="1059014" y="751624"/>
                </a:lnTo>
                <a:lnTo>
                  <a:pt x="1059014" y="776084"/>
                </a:lnTo>
                <a:lnTo>
                  <a:pt x="1064590" y="781659"/>
                </a:lnTo>
                <a:lnTo>
                  <a:pt x="1167523" y="781659"/>
                </a:lnTo>
                <a:lnTo>
                  <a:pt x="1173099" y="776084"/>
                </a:lnTo>
                <a:lnTo>
                  <a:pt x="1173099" y="756831"/>
                </a:lnTo>
                <a:lnTo>
                  <a:pt x="1173099" y="723747"/>
                </a:lnTo>
                <a:lnTo>
                  <a:pt x="1174064" y="712470"/>
                </a:lnTo>
                <a:lnTo>
                  <a:pt x="1176693" y="702691"/>
                </a:lnTo>
                <a:lnTo>
                  <a:pt x="1180617" y="693585"/>
                </a:lnTo>
                <a:lnTo>
                  <a:pt x="1185989" y="683285"/>
                </a:lnTo>
                <a:lnTo>
                  <a:pt x="1192606" y="670420"/>
                </a:lnTo>
                <a:lnTo>
                  <a:pt x="1199108" y="654075"/>
                </a:lnTo>
                <a:lnTo>
                  <a:pt x="1203833" y="633742"/>
                </a:lnTo>
                <a:lnTo>
                  <a:pt x="1205649" y="607860"/>
                </a:lnTo>
                <a:close/>
              </a:path>
              <a:path w="1341120" h="793750">
                <a:moveTo>
                  <a:pt x="1340802" y="611428"/>
                </a:moveTo>
                <a:lnTo>
                  <a:pt x="1338834" y="569188"/>
                </a:lnTo>
                <a:lnTo>
                  <a:pt x="1323174" y="500888"/>
                </a:lnTo>
                <a:lnTo>
                  <a:pt x="1295895" y="458482"/>
                </a:lnTo>
                <a:lnTo>
                  <a:pt x="1260817" y="435394"/>
                </a:lnTo>
                <a:lnTo>
                  <a:pt x="1239189" y="428802"/>
                </a:lnTo>
                <a:lnTo>
                  <a:pt x="1239189" y="446366"/>
                </a:lnTo>
                <a:lnTo>
                  <a:pt x="1276197" y="470585"/>
                </a:lnTo>
                <a:lnTo>
                  <a:pt x="1298600" y="507809"/>
                </a:lnTo>
                <a:lnTo>
                  <a:pt x="1309662" y="556590"/>
                </a:lnTo>
                <a:lnTo>
                  <a:pt x="1312621" y="615454"/>
                </a:lnTo>
                <a:lnTo>
                  <a:pt x="1307947" y="677494"/>
                </a:lnTo>
                <a:lnTo>
                  <a:pt x="1293939" y="725284"/>
                </a:lnTo>
                <a:lnTo>
                  <a:pt x="1270673" y="758710"/>
                </a:lnTo>
                <a:lnTo>
                  <a:pt x="1238199" y="777671"/>
                </a:lnTo>
                <a:lnTo>
                  <a:pt x="1238199" y="793356"/>
                </a:lnTo>
                <a:lnTo>
                  <a:pt x="1280083" y="775728"/>
                </a:lnTo>
                <a:lnTo>
                  <a:pt x="1310195" y="746048"/>
                </a:lnTo>
                <a:lnTo>
                  <a:pt x="1333233" y="690067"/>
                </a:lnTo>
                <a:lnTo>
                  <a:pt x="1338922" y="653694"/>
                </a:lnTo>
                <a:lnTo>
                  <a:pt x="1340802" y="611428"/>
                </a:lnTo>
                <a:close/>
              </a:path>
            </a:pathLst>
          </a:custGeom>
          <a:solidFill>
            <a:srgbClr val="000000"/>
          </a:solidFill>
        </p:spPr>
        <p:txBody>
          <a:bodyPr wrap="square" lIns="0" tIns="0" rIns="0" bIns="0" rtlCol="0"/>
          <a:lstStyle/>
          <a:p>
            <a:endParaRPr>
              <a:latin typeface="Grammarsaurus" pitchFamily="2" charset="0"/>
            </a:endParaRPr>
          </a:p>
        </p:txBody>
      </p:sp>
      <p:sp>
        <p:nvSpPr>
          <p:cNvPr id="42" name="object 42"/>
          <p:cNvSpPr/>
          <p:nvPr/>
        </p:nvSpPr>
        <p:spPr>
          <a:xfrm>
            <a:off x="10475870" y="2480622"/>
            <a:ext cx="768350" cy="720090"/>
          </a:xfrm>
          <a:custGeom>
            <a:avLst/>
            <a:gdLst/>
            <a:ahLst/>
            <a:cxnLst/>
            <a:rect l="l" t="t" r="r" b="b"/>
            <a:pathLst>
              <a:path w="768350" h="720089">
                <a:moveTo>
                  <a:pt x="135013" y="135013"/>
                </a:moveTo>
                <a:lnTo>
                  <a:pt x="90004" y="135013"/>
                </a:lnTo>
                <a:lnTo>
                  <a:pt x="90004" y="182270"/>
                </a:lnTo>
                <a:lnTo>
                  <a:pt x="54301" y="196265"/>
                </a:lnTo>
                <a:lnTo>
                  <a:pt x="25766" y="220940"/>
                </a:lnTo>
                <a:lnTo>
                  <a:pt x="6849" y="253841"/>
                </a:lnTo>
                <a:lnTo>
                  <a:pt x="0" y="292519"/>
                </a:lnTo>
                <a:lnTo>
                  <a:pt x="6412" y="343065"/>
                </a:lnTo>
                <a:lnTo>
                  <a:pt x="6437" y="343260"/>
                </a:lnTo>
                <a:lnTo>
                  <a:pt x="24666" y="389304"/>
                </a:lnTo>
                <a:lnTo>
                  <a:pt x="53063" y="429030"/>
                </a:lnTo>
                <a:lnTo>
                  <a:pt x="90004" y="460819"/>
                </a:lnTo>
                <a:lnTo>
                  <a:pt x="90004" y="720051"/>
                </a:lnTo>
                <a:lnTo>
                  <a:pt x="678052" y="720051"/>
                </a:lnTo>
                <a:lnTo>
                  <a:pt x="678052" y="675043"/>
                </a:lnTo>
                <a:lnTo>
                  <a:pt x="135013" y="675043"/>
                </a:lnTo>
                <a:lnTo>
                  <a:pt x="135013" y="483450"/>
                </a:lnTo>
                <a:lnTo>
                  <a:pt x="271513" y="483450"/>
                </a:lnTo>
                <a:lnTo>
                  <a:pt x="271513" y="450024"/>
                </a:lnTo>
                <a:lnTo>
                  <a:pt x="202514" y="450024"/>
                </a:lnTo>
                <a:lnTo>
                  <a:pt x="184659" y="449018"/>
                </a:lnTo>
                <a:lnTo>
                  <a:pt x="167382" y="446074"/>
                </a:lnTo>
                <a:lnTo>
                  <a:pt x="150797" y="441301"/>
                </a:lnTo>
                <a:lnTo>
                  <a:pt x="135013" y="434809"/>
                </a:lnTo>
                <a:lnTo>
                  <a:pt x="135013" y="402628"/>
                </a:lnTo>
                <a:lnTo>
                  <a:pt x="90004" y="402628"/>
                </a:lnTo>
                <a:lnTo>
                  <a:pt x="71240" y="379453"/>
                </a:lnTo>
                <a:lnTo>
                  <a:pt x="57076" y="352969"/>
                </a:lnTo>
                <a:lnTo>
                  <a:pt x="48128" y="323787"/>
                </a:lnTo>
                <a:lnTo>
                  <a:pt x="45008" y="292519"/>
                </a:lnTo>
                <a:lnTo>
                  <a:pt x="48356" y="271506"/>
                </a:lnTo>
                <a:lnTo>
                  <a:pt x="57686" y="253184"/>
                </a:lnTo>
                <a:lnTo>
                  <a:pt x="71926" y="238619"/>
                </a:lnTo>
                <a:lnTo>
                  <a:pt x="90004" y="228879"/>
                </a:lnTo>
                <a:lnTo>
                  <a:pt x="135013" y="228879"/>
                </a:lnTo>
                <a:lnTo>
                  <a:pt x="135013" y="135013"/>
                </a:lnTo>
                <a:close/>
              </a:path>
              <a:path w="768350" h="720089">
                <a:moveTo>
                  <a:pt x="678052" y="483107"/>
                </a:moveTo>
                <a:lnTo>
                  <a:pt x="633044" y="483107"/>
                </a:lnTo>
                <a:lnTo>
                  <a:pt x="633044" y="675043"/>
                </a:lnTo>
                <a:lnTo>
                  <a:pt x="678052" y="675043"/>
                </a:lnTo>
                <a:lnTo>
                  <a:pt x="678052" y="483107"/>
                </a:lnTo>
                <a:close/>
              </a:path>
              <a:path w="768350" h="720089">
                <a:moveTo>
                  <a:pt x="541540" y="495033"/>
                </a:moveTo>
                <a:lnTo>
                  <a:pt x="226517" y="495033"/>
                </a:lnTo>
                <a:lnTo>
                  <a:pt x="226517" y="540042"/>
                </a:lnTo>
                <a:lnTo>
                  <a:pt x="541540" y="540042"/>
                </a:lnTo>
                <a:lnTo>
                  <a:pt x="541540" y="495033"/>
                </a:lnTo>
                <a:close/>
              </a:path>
              <a:path w="768350" h="720089">
                <a:moveTo>
                  <a:pt x="271513" y="483450"/>
                </a:moveTo>
                <a:lnTo>
                  <a:pt x="135013" y="483450"/>
                </a:lnTo>
                <a:lnTo>
                  <a:pt x="151143" y="488421"/>
                </a:lnTo>
                <a:lnTo>
                  <a:pt x="167811" y="492051"/>
                </a:lnTo>
                <a:lnTo>
                  <a:pt x="184955" y="494277"/>
                </a:lnTo>
                <a:lnTo>
                  <a:pt x="202514" y="495033"/>
                </a:lnTo>
                <a:lnTo>
                  <a:pt x="271513" y="495033"/>
                </a:lnTo>
                <a:lnTo>
                  <a:pt x="271513" y="483450"/>
                </a:lnTo>
                <a:close/>
              </a:path>
              <a:path w="768350" h="720089">
                <a:moveTo>
                  <a:pt x="678052" y="135013"/>
                </a:moveTo>
                <a:lnTo>
                  <a:pt x="633044" y="135013"/>
                </a:lnTo>
                <a:lnTo>
                  <a:pt x="633044" y="434416"/>
                </a:lnTo>
                <a:lnTo>
                  <a:pt x="616930" y="441071"/>
                </a:lnTo>
                <a:lnTo>
                  <a:pt x="599614" y="446074"/>
                </a:lnTo>
                <a:lnTo>
                  <a:pt x="599361" y="446074"/>
                </a:lnTo>
                <a:lnTo>
                  <a:pt x="582155" y="449018"/>
                </a:lnTo>
                <a:lnTo>
                  <a:pt x="581828" y="449018"/>
                </a:lnTo>
                <a:lnTo>
                  <a:pt x="564045" y="450024"/>
                </a:lnTo>
                <a:lnTo>
                  <a:pt x="496531" y="450024"/>
                </a:lnTo>
                <a:lnTo>
                  <a:pt x="496531" y="495033"/>
                </a:lnTo>
                <a:lnTo>
                  <a:pt x="564045" y="495033"/>
                </a:lnTo>
                <a:lnTo>
                  <a:pt x="581470" y="494277"/>
                </a:lnTo>
                <a:lnTo>
                  <a:pt x="581828" y="494277"/>
                </a:lnTo>
                <a:lnTo>
                  <a:pt x="598843" y="492051"/>
                </a:lnTo>
                <a:lnTo>
                  <a:pt x="599122" y="492051"/>
                </a:lnTo>
                <a:lnTo>
                  <a:pt x="616569" y="488223"/>
                </a:lnTo>
                <a:lnTo>
                  <a:pt x="633044" y="483107"/>
                </a:lnTo>
                <a:lnTo>
                  <a:pt x="678052" y="483107"/>
                </a:lnTo>
                <a:lnTo>
                  <a:pt x="678052" y="460374"/>
                </a:lnTo>
                <a:lnTo>
                  <a:pt x="715010" y="428595"/>
                </a:lnTo>
                <a:lnTo>
                  <a:pt x="733921" y="402196"/>
                </a:lnTo>
                <a:lnTo>
                  <a:pt x="678052" y="402196"/>
                </a:lnTo>
                <a:lnTo>
                  <a:pt x="678052" y="228879"/>
                </a:lnTo>
                <a:lnTo>
                  <a:pt x="746855" y="228879"/>
                </a:lnTo>
                <a:lnTo>
                  <a:pt x="742291" y="220940"/>
                </a:lnTo>
                <a:lnTo>
                  <a:pt x="713756" y="196265"/>
                </a:lnTo>
                <a:lnTo>
                  <a:pt x="678052" y="182270"/>
                </a:lnTo>
                <a:lnTo>
                  <a:pt x="678052" y="135013"/>
                </a:lnTo>
                <a:close/>
              </a:path>
              <a:path w="768350" h="720089">
                <a:moveTo>
                  <a:pt x="541540" y="405028"/>
                </a:moveTo>
                <a:lnTo>
                  <a:pt x="226517" y="405028"/>
                </a:lnTo>
                <a:lnTo>
                  <a:pt x="226517" y="450024"/>
                </a:lnTo>
                <a:lnTo>
                  <a:pt x="541540" y="450024"/>
                </a:lnTo>
                <a:lnTo>
                  <a:pt x="541540" y="405028"/>
                </a:lnTo>
                <a:close/>
              </a:path>
              <a:path w="768350" h="720089">
                <a:moveTo>
                  <a:pt x="135013" y="228879"/>
                </a:moveTo>
                <a:lnTo>
                  <a:pt x="90004" y="228879"/>
                </a:lnTo>
                <a:lnTo>
                  <a:pt x="90004" y="402628"/>
                </a:lnTo>
                <a:lnTo>
                  <a:pt x="135013" y="402628"/>
                </a:lnTo>
                <a:lnTo>
                  <a:pt x="135013" y="228879"/>
                </a:lnTo>
                <a:close/>
              </a:path>
              <a:path w="768350" h="720089">
                <a:moveTo>
                  <a:pt x="746855" y="228879"/>
                </a:moveTo>
                <a:lnTo>
                  <a:pt x="678052" y="228879"/>
                </a:lnTo>
                <a:lnTo>
                  <a:pt x="696133" y="238619"/>
                </a:lnTo>
                <a:lnTo>
                  <a:pt x="710377" y="253184"/>
                </a:lnTo>
                <a:lnTo>
                  <a:pt x="719711" y="271506"/>
                </a:lnTo>
                <a:lnTo>
                  <a:pt x="723061" y="292519"/>
                </a:lnTo>
                <a:lnTo>
                  <a:pt x="719943" y="323640"/>
                </a:lnTo>
                <a:lnTo>
                  <a:pt x="710996" y="352691"/>
                </a:lnTo>
                <a:lnTo>
                  <a:pt x="696829" y="379076"/>
                </a:lnTo>
                <a:lnTo>
                  <a:pt x="678052" y="402196"/>
                </a:lnTo>
                <a:lnTo>
                  <a:pt x="733921" y="402196"/>
                </a:lnTo>
                <a:lnTo>
                  <a:pt x="743405" y="388958"/>
                </a:lnTo>
                <a:lnTo>
                  <a:pt x="761548" y="343260"/>
                </a:lnTo>
                <a:lnTo>
                  <a:pt x="761625" y="343065"/>
                </a:lnTo>
                <a:lnTo>
                  <a:pt x="768057" y="292519"/>
                </a:lnTo>
                <a:lnTo>
                  <a:pt x="761208" y="253841"/>
                </a:lnTo>
                <a:lnTo>
                  <a:pt x="746855" y="228879"/>
                </a:lnTo>
                <a:close/>
              </a:path>
              <a:path w="768350" h="720089">
                <a:moveTo>
                  <a:pt x="271525" y="45008"/>
                </a:moveTo>
                <a:lnTo>
                  <a:pt x="226517" y="45008"/>
                </a:lnTo>
                <a:lnTo>
                  <a:pt x="226517" y="90004"/>
                </a:lnTo>
                <a:lnTo>
                  <a:pt x="45008" y="90004"/>
                </a:lnTo>
                <a:lnTo>
                  <a:pt x="45008" y="135013"/>
                </a:lnTo>
                <a:lnTo>
                  <a:pt x="226517" y="135013"/>
                </a:lnTo>
                <a:lnTo>
                  <a:pt x="226517" y="247510"/>
                </a:lnTo>
                <a:lnTo>
                  <a:pt x="231831" y="273762"/>
                </a:lnTo>
                <a:lnTo>
                  <a:pt x="246314" y="295225"/>
                </a:lnTo>
                <a:lnTo>
                  <a:pt x="267777" y="309709"/>
                </a:lnTo>
                <a:lnTo>
                  <a:pt x="294030" y="315023"/>
                </a:lnTo>
                <a:lnTo>
                  <a:pt x="320275" y="309709"/>
                </a:lnTo>
                <a:lnTo>
                  <a:pt x="341734" y="295225"/>
                </a:lnTo>
                <a:lnTo>
                  <a:pt x="356216" y="273762"/>
                </a:lnTo>
                <a:lnTo>
                  <a:pt x="356975" y="270014"/>
                </a:lnTo>
                <a:lnTo>
                  <a:pt x="294030" y="270014"/>
                </a:lnTo>
                <a:lnTo>
                  <a:pt x="285274" y="268245"/>
                </a:lnTo>
                <a:lnTo>
                  <a:pt x="278120" y="263420"/>
                </a:lnTo>
                <a:lnTo>
                  <a:pt x="273295" y="256266"/>
                </a:lnTo>
                <a:lnTo>
                  <a:pt x="271525" y="247510"/>
                </a:lnTo>
                <a:lnTo>
                  <a:pt x="271525" y="45008"/>
                </a:lnTo>
                <a:close/>
              </a:path>
              <a:path w="768350" h="720089">
                <a:moveTo>
                  <a:pt x="384098" y="90004"/>
                </a:moveTo>
                <a:lnTo>
                  <a:pt x="357782" y="95306"/>
                </a:lnTo>
                <a:lnTo>
                  <a:pt x="336319" y="109789"/>
                </a:lnTo>
                <a:lnTo>
                  <a:pt x="321836" y="131252"/>
                </a:lnTo>
                <a:lnTo>
                  <a:pt x="316522" y="157505"/>
                </a:lnTo>
                <a:lnTo>
                  <a:pt x="316522" y="247510"/>
                </a:lnTo>
                <a:lnTo>
                  <a:pt x="314750" y="256266"/>
                </a:lnTo>
                <a:lnTo>
                  <a:pt x="309924" y="263420"/>
                </a:lnTo>
                <a:lnTo>
                  <a:pt x="302773" y="268245"/>
                </a:lnTo>
                <a:lnTo>
                  <a:pt x="294030" y="270014"/>
                </a:lnTo>
                <a:lnTo>
                  <a:pt x="356975" y="270014"/>
                </a:lnTo>
                <a:lnTo>
                  <a:pt x="361530" y="247510"/>
                </a:lnTo>
                <a:lnTo>
                  <a:pt x="361530" y="157505"/>
                </a:lnTo>
                <a:lnTo>
                  <a:pt x="363302" y="148756"/>
                </a:lnTo>
                <a:lnTo>
                  <a:pt x="368130" y="141606"/>
                </a:lnTo>
                <a:lnTo>
                  <a:pt x="375284" y="136783"/>
                </a:lnTo>
                <a:lnTo>
                  <a:pt x="384035" y="135013"/>
                </a:lnTo>
                <a:lnTo>
                  <a:pt x="446982" y="135013"/>
                </a:lnTo>
                <a:lnTo>
                  <a:pt x="446221" y="131252"/>
                </a:lnTo>
                <a:lnTo>
                  <a:pt x="431739" y="109789"/>
                </a:lnTo>
                <a:lnTo>
                  <a:pt x="410280" y="95306"/>
                </a:lnTo>
                <a:lnTo>
                  <a:pt x="384098" y="90004"/>
                </a:lnTo>
                <a:close/>
              </a:path>
              <a:path w="768350" h="720089">
                <a:moveTo>
                  <a:pt x="446982" y="135013"/>
                </a:moveTo>
                <a:lnTo>
                  <a:pt x="384035" y="135013"/>
                </a:lnTo>
                <a:lnTo>
                  <a:pt x="392784" y="136783"/>
                </a:lnTo>
                <a:lnTo>
                  <a:pt x="399934" y="141606"/>
                </a:lnTo>
                <a:lnTo>
                  <a:pt x="404757" y="148756"/>
                </a:lnTo>
                <a:lnTo>
                  <a:pt x="406526" y="157505"/>
                </a:lnTo>
                <a:lnTo>
                  <a:pt x="407441" y="168554"/>
                </a:lnTo>
                <a:lnTo>
                  <a:pt x="415370" y="190873"/>
                </a:lnTo>
                <a:lnTo>
                  <a:pt x="430172" y="208783"/>
                </a:lnTo>
                <a:lnTo>
                  <a:pt x="450259" y="220694"/>
                </a:lnTo>
                <a:lnTo>
                  <a:pt x="474040" y="225018"/>
                </a:lnTo>
                <a:lnTo>
                  <a:pt x="500290" y="219704"/>
                </a:lnTo>
                <a:lnTo>
                  <a:pt x="521749" y="205220"/>
                </a:lnTo>
                <a:lnTo>
                  <a:pt x="536228" y="183758"/>
                </a:lnTo>
                <a:lnTo>
                  <a:pt x="536986" y="180009"/>
                </a:lnTo>
                <a:lnTo>
                  <a:pt x="474040" y="180009"/>
                </a:lnTo>
                <a:lnTo>
                  <a:pt x="465289" y="178238"/>
                </a:lnTo>
                <a:lnTo>
                  <a:pt x="458135" y="173410"/>
                </a:lnTo>
                <a:lnTo>
                  <a:pt x="453307" y="166256"/>
                </a:lnTo>
                <a:lnTo>
                  <a:pt x="446982" y="135013"/>
                </a:lnTo>
                <a:close/>
              </a:path>
              <a:path w="768350" h="720089">
                <a:moveTo>
                  <a:pt x="541527" y="45008"/>
                </a:moveTo>
                <a:lnTo>
                  <a:pt x="496544" y="45008"/>
                </a:lnTo>
                <a:lnTo>
                  <a:pt x="496544" y="157505"/>
                </a:lnTo>
                <a:lnTo>
                  <a:pt x="494771" y="166256"/>
                </a:lnTo>
                <a:lnTo>
                  <a:pt x="489940" y="173410"/>
                </a:lnTo>
                <a:lnTo>
                  <a:pt x="482785" y="178238"/>
                </a:lnTo>
                <a:lnTo>
                  <a:pt x="474040" y="180009"/>
                </a:lnTo>
                <a:lnTo>
                  <a:pt x="536986" y="180009"/>
                </a:lnTo>
                <a:lnTo>
                  <a:pt x="541540" y="157505"/>
                </a:lnTo>
                <a:lnTo>
                  <a:pt x="541540" y="135013"/>
                </a:lnTo>
                <a:lnTo>
                  <a:pt x="723061" y="135013"/>
                </a:lnTo>
                <a:lnTo>
                  <a:pt x="723061" y="90004"/>
                </a:lnTo>
                <a:lnTo>
                  <a:pt x="541527" y="90004"/>
                </a:lnTo>
                <a:lnTo>
                  <a:pt x="541527" y="45008"/>
                </a:lnTo>
                <a:close/>
              </a:path>
              <a:path w="768350" h="720089">
                <a:moveTo>
                  <a:pt x="678052" y="0"/>
                </a:moveTo>
                <a:lnTo>
                  <a:pt x="90004" y="0"/>
                </a:lnTo>
                <a:lnTo>
                  <a:pt x="90004" y="90004"/>
                </a:lnTo>
                <a:lnTo>
                  <a:pt x="135013" y="90004"/>
                </a:lnTo>
                <a:lnTo>
                  <a:pt x="135013" y="45008"/>
                </a:lnTo>
                <a:lnTo>
                  <a:pt x="678052" y="45008"/>
                </a:lnTo>
                <a:lnTo>
                  <a:pt x="678052" y="0"/>
                </a:lnTo>
                <a:close/>
              </a:path>
              <a:path w="768350" h="720089">
                <a:moveTo>
                  <a:pt x="678052" y="45008"/>
                </a:moveTo>
                <a:lnTo>
                  <a:pt x="633044" y="45008"/>
                </a:lnTo>
                <a:lnTo>
                  <a:pt x="633044" y="90004"/>
                </a:lnTo>
                <a:lnTo>
                  <a:pt x="678052" y="90004"/>
                </a:lnTo>
                <a:lnTo>
                  <a:pt x="678052" y="45008"/>
                </a:lnTo>
                <a:close/>
              </a:path>
            </a:pathLst>
          </a:custGeom>
          <a:solidFill>
            <a:srgbClr val="000000"/>
          </a:solidFill>
        </p:spPr>
        <p:txBody>
          <a:bodyPr wrap="square" lIns="0" tIns="0" rIns="0" bIns="0" rtlCol="0"/>
          <a:lstStyle/>
          <a:p>
            <a:endParaRPr>
              <a:latin typeface="Grammarsaurus" pitchFamily="2" charset="0"/>
            </a:endParaRPr>
          </a:p>
        </p:txBody>
      </p:sp>
      <p:sp>
        <p:nvSpPr>
          <p:cNvPr id="44" name="object 6">
            <a:extLst>
              <a:ext uri="{FF2B5EF4-FFF2-40B4-BE49-F238E27FC236}">
                <a16:creationId xmlns:a16="http://schemas.microsoft.com/office/drawing/2014/main" id="{A12D6D01-A765-10F7-5859-1056691BEFA8}"/>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1012940" y="228605"/>
            <a:ext cx="883285" cy="841375"/>
          </a:xfrm>
          <a:custGeom>
            <a:avLst/>
            <a:gdLst/>
            <a:ahLst/>
            <a:cxnLst/>
            <a:rect l="l" t="t" r="r" b="b"/>
            <a:pathLst>
              <a:path w="883284" h="841375">
                <a:moveTo>
                  <a:pt x="588708" y="0"/>
                </a:moveTo>
                <a:lnTo>
                  <a:pt x="243890" y="0"/>
                </a:lnTo>
                <a:lnTo>
                  <a:pt x="192969" y="328"/>
                </a:lnTo>
                <a:lnTo>
                  <a:pt x="151904" y="2627"/>
                </a:lnTo>
                <a:lnTo>
                  <a:pt x="88303" y="21018"/>
                </a:lnTo>
                <a:lnTo>
                  <a:pt x="47829" y="48880"/>
                </a:lnTo>
                <a:lnTo>
                  <a:pt x="16814" y="92506"/>
                </a:lnTo>
                <a:lnTo>
                  <a:pt x="2101" y="152430"/>
                </a:lnTo>
                <a:lnTo>
                  <a:pt x="262" y="193035"/>
                </a:lnTo>
                <a:lnTo>
                  <a:pt x="0" y="243890"/>
                </a:lnTo>
                <a:lnTo>
                  <a:pt x="0" y="597115"/>
                </a:lnTo>
                <a:lnTo>
                  <a:pt x="270" y="639103"/>
                </a:lnTo>
                <a:lnTo>
                  <a:pt x="328" y="648038"/>
                </a:lnTo>
                <a:lnTo>
                  <a:pt x="2597" y="688581"/>
                </a:lnTo>
                <a:lnTo>
                  <a:pt x="2627" y="689106"/>
                </a:lnTo>
                <a:lnTo>
                  <a:pt x="8758" y="722484"/>
                </a:lnTo>
                <a:lnTo>
                  <a:pt x="32783" y="773928"/>
                </a:lnTo>
                <a:lnTo>
                  <a:pt x="68919" y="810067"/>
                </a:lnTo>
                <a:lnTo>
                  <a:pt x="119709" y="833920"/>
                </a:lnTo>
                <a:lnTo>
                  <a:pt x="193035" y="840756"/>
                </a:lnTo>
                <a:lnTo>
                  <a:pt x="243890" y="841019"/>
                </a:lnTo>
                <a:lnTo>
                  <a:pt x="597128" y="841019"/>
                </a:lnTo>
                <a:lnTo>
                  <a:pt x="646877" y="840756"/>
                </a:lnTo>
                <a:lnTo>
                  <a:pt x="689114" y="838390"/>
                </a:lnTo>
                <a:lnTo>
                  <a:pt x="752716" y="819988"/>
                </a:lnTo>
                <a:lnTo>
                  <a:pt x="793189" y="792130"/>
                </a:lnTo>
                <a:lnTo>
                  <a:pt x="819161" y="756919"/>
                </a:lnTo>
                <a:lnTo>
                  <a:pt x="243890" y="756919"/>
                </a:lnTo>
                <a:lnTo>
                  <a:pt x="201909" y="756788"/>
                </a:lnTo>
                <a:lnTo>
                  <a:pt x="146323" y="753367"/>
                </a:lnTo>
                <a:lnTo>
                  <a:pt x="108281" y="732734"/>
                </a:lnTo>
                <a:lnTo>
                  <a:pt x="87646" y="694690"/>
                </a:lnTo>
                <a:lnTo>
                  <a:pt x="84230" y="639103"/>
                </a:lnTo>
                <a:lnTo>
                  <a:pt x="84099" y="597115"/>
                </a:lnTo>
                <a:lnTo>
                  <a:pt x="84099" y="243890"/>
                </a:lnTo>
                <a:lnTo>
                  <a:pt x="84230" y="201902"/>
                </a:lnTo>
                <a:lnTo>
                  <a:pt x="87646" y="146316"/>
                </a:lnTo>
                <a:lnTo>
                  <a:pt x="108281" y="108277"/>
                </a:lnTo>
                <a:lnTo>
                  <a:pt x="146323" y="87646"/>
                </a:lnTo>
                <a:lnTo>
                  <a:pt x="201909" y="84230"/>
                </a:lnTo>
                <a:lnTo>
                  <a:pt x="588708" y="84099"/>
                </a:lnTo>
                <a:lnTo>
                  <a:pt x="605926" y="81076"/>
                </a:lnTo>
                <a:lnTo>
                  <a:pt x="619202" y="72532"/>
                </a:lnTo>
                <a:lnTo>
                  <a:pt x="627747" y="59260"/>
                </a:lnTo>
                <a:lnTo>
                  <a:pt x="630770" y="42049"/>
                </a:lnTo>
                <a:lnTo>
                  <a:pt x="627747" y="24833"/>
                </a:lnTo>
                <a:lnTo>
                  <a:pt x="619202" y="11561"/>
                </a:lnTo>
                <a:lnTo>
                  <a:pt x="605926" y="3021"/>
                </a:lnTo>
                <a:lnTo>
                  <a:pt x="588708" y="0"/>
                </a:lnTo>
                <a:close/>
              </a:path>
              <a:path w="883284" h="841375">
                <a:moveTo>
                  <a:pt x="798969" y="378459"/>
                </a:moveTo>
                <a:lnTo>
                  <a:pt x="781753" y="381481"/>
                </a:lnTo>
                <a:lnTo>
                  <a:pt x="768481" y="390021"/>
                </a:lnTo>
                <a:lnTo>
                  <a:pt x="759941" y="403293"/>
                </a:lnTo>
                <a:lnTo>
                  <a:pt x="756919" y="420509"/>
                </a:lnTo>
                <a:lnTo>
                  <a:pt x="756919" y="597115"/>
                </a:lnTo>
                <a:lnTo>
                  <a:pt x="756788" y="639103"/>
                </a:lnTo>
                <a:lnTo>
                  <a:pt x="753373" y="694690"/>
                </a:lnTo>
                <a:lnTo>
                  <a:pt x="732737" y="732734"/>
                </a:lnTo>
                <a:lnTo>
                  <a:pt x="694696" y="753367"/>
                </a:lnTo>
                <a:lnTo>
                  <a:pt x="639109" y="756788"/>
                </a:lnTo>
                <a:lnTo>
                  <a:pt x="597128" y="756919"/>
                </a:lnTo>
                <a:lnTo>
                  <a:pt x="819161" y="756919"/>
                </a:lnTo>
                <a:lnTo>
                  <a:pt x="824204" y="748499"/>
                </a:lnTo>
                <a:lnTo>
                  <a:pt x="833925" y="721302"/>
                </a:lnTo>
                <a:lnTo>
                  <a:pt x="838837" y="689106"/>
                </a:lnTo>
                <a:lnTo>
                  <a:pt x="838917" y="688581"/>
                </a:lnTo>
                <a:lnTo>
                  <a:pt x="840753" y="648038"/>
                </a:lnTo>
                <a:lnTo>
                  <a:pt x="841019" y="597115"/>
                </a:lnTo>
                <a:lnTo>
                  <a:pt x="841019" y="420509"/>
                </a:lnTo>
                <a:lnTo>
                  <a:pt x="837997" y="403293"/>
                </a:lnTo>
                <a:lnTo>
                  <a:pt x="829457" y="390021"/>
                </a:lnTo>
                <a:lnTo>
                  <a:pt x="816185" y="381481"/>
                </a:lnTo>
                <a:lnTo>
                  <a:pt x="798969" y="378459"/>
                </a:lnTo>
                <a:close/>
              </a:path>
              <a:path w="883284" h="841375">
                <a:moveTo>
                  <a:pt x="294354" y="336400"/>
                </a:moveTo>
                <a:lnTo>
                  <a:pt x="278848" y="339555"/>
                </a:lnTo>
                <a:lnTo>
                  <a:pt x="264921" y="349021"/>
                </a:lnTo>
                <a:lnTo>
                  <a:pt x="255456" y="362948"/>
                </a:lnTo>
                <a:lnTo>
                  <a:pt x="252302" y="378459"/>
                </a:lnTo>
                <a:lnTo>
                  <a:pt x="255456" y="393959"/>
                </a:lnTo>
                <a:lnTo>
                  <a:pt x="391071" y="534047"/>
                </a:lnTo>
                <a:lnTo>
                  <a:pt x="420509" y="546658"/>
                </a:lnTo>
                <a:lnTo>
                  <a:pt x="429247" y="545870"/>
                </a:lnTo>
                <a:lnTo>
                  <a:pt x="436805" y="543506"/>
                </a:lnTo>
                <a:lnTo>
                  <a:pt x="443575" y="539565"/>
                </a:lnTo>
                <a:lnTo>
                  <a:pt x="449948" y="534047"/>
                </a:lnTo>
                <a:lnTo>
                  <a:pt x="538264" y="445731"/>
                </a:lnTo>
                <a:lnTo>
                  <a:pt x="420509" y="445731"/>
                </a:lnTo>
                <a:lnTo>
                  <a:pt x="323786" y="349021"/>
                </a:lnTo>
                <a:lnTo>
                  <a:pt x="309859" y="339555"/>
                </a:lnTo>
                <a:lnTo>
                  <a:pt x="294354" y="336400"/>
                </a:lnTo>
                <a:close/>
              </a:path>
              <a:path w="883284" h="841375">
                <a:moveTo>
                  <a:pt x="841019" y="42049"/>
                </a:moveTo>
                <a:lnTo>
                  <a:pt x="825513" y="45202"/>
                </a:lnTo>
                <a:lnTo>
                  <a:pt x="811580" y="54660"/>
                </a:lnTo>
                <a:lnTo>
                  <a:pt x="420509" y="445731"/>
                </a:lnTo>
                <a:lnTo>
                  <a:pt x="538264" y="445731"/>
                </a:lnTo>
                <a:lnTo>
                  <a:pt x="870457" y="113537"/>
                </a:lnTo>
                <a:lnTo>
                  <a:pt x="879916" y="99605"/>
                </a:lnTo>
                <a:lnTo>
                  <a:pt x="883042" y="84230"/>
                </a:lnTo>
                <a:lnTo>
                  <a:pt x="883069" y="84099"/>
                </a:lnTo>
                <a:lnTo>
                  <a:pt x="879982" y="68919"/>
                </a:lnTo>
                <a:lnTo>
                  <a:pt x="879916" y="68593"/>
                </a:lnTo>
                <a:lnTo>
                  <a:pt x="870457" y="54660"/>
                </a:lnTo>
                <a:lnTo>
                  <a:pt x="856525" y="45202"/>
                </a:lnTo>
                <a:lnTo>
                  <a:pt x="841019" y="42049"/>
                </a:lnTo>
                <a:close/>
              </a:path>
            </a:pathLst>
          </a:custGeom>
          <a:solidFill>
            <a:srgbClr val="000000"/>
          </a:solidFill>
        </p:spPr>
        <p:txBody>
          <a:bodyPr wrap="square" lIns="0" tIns="0" rIns="0" bIns="0" rtlCol="0"/>
          <a:lstStyle/>
          <a:p>
            <a:endParaRPr>
              <a:latin typeface="Grammarsaurus" pitchFamily="2" charset="0"/>
            </a:endParaRPr>
          </a:p>
        </p:txBody>
      </p:sp>
      <p:sp>
        <p:nvSpPr>
          <p:cNvPr id="3" name="object 3"/>
          <p:cNvSpPr/>
          <p:nvPr/>
        </p:nvSpPr>
        <p:spPr>
          <a:xfrm>
            <a:off x="2990215" y="2373578"/>
            <a:ext cx="1021715" cy="963294"/>
          </a:xfrm>
          <a:custGeom>
            <a:avLst/>
            <a:gdLst/>
            <a:ahLst/>
            <a:cxnLst/>
            <a:rect l="l" t="t" r="r" b="b"/>
            <a:pathLst>
              <a:path w="1021714" h="963295">
                <a:moveTo>
                  <a:pt x="1016025" y="962761"/>
                </a:moveTo>
                <a:lnTo>
                  <a:pt x="940777" y="621042"/>
                </a:lnTo>
                <a:lnTo>
                  <a:pt x="896010" y="649351"/>
                </a:lnTo>
                <a:lnTo>
                  <a:pt x="964920" y="962761"/>
                </a:lnTo>
                <a:lnTo>
                  <a:pt x="1016025" y="962761"/>
                </a:lnTo>
                <a:close/>
              </a:path>
              <a:path w="1021714" h="963295">
                <a:moveTo>
                  <a:pt x="1021130" y="518883"/>
                </a:moveTo>
                <a:lnTo>
                  <a:pt x="1019429" y="484505"/>
                </a:lnTo>
                <a:lnTo>
                  <a:pt x="980655" y="296672"/>
                </a:lnTo>
                <a:lnTo>
                  <a:pt x="971880" y="274548"/>
                </a:lnTo>
                <a:lnTo>
                  <a:pt x="971880" y="513867"/>
                </a:lnTo>
                <a:lnTo>
                  <a:pt x="967105" y="532231"/>
                </a:lnTo>
                <a:lnTo>
                  <a:pt x="957173" y="548398"/>
                </a:lnTo>
                <a:lnTo>
                  <a:pt x="942682" y="561073"/>
                </a:lnTo>
                <a:lnTo>
                  <a:pt x="867181" y="608838"/>
                </a:lnTo>
                <a:lnTo>
                  <a:pt x="807389" y="291261"/>
                </a:lnTo>
                <a:lnTo>
                  <a:pt x="800760" y="256082"/>
                </a:lnTo>
                <a:lnTo>
                  <a:pt x="869911" y="256082"/>
                </a:lnTo>
                <a:lnTo>
                  <a:pt x="891425" y="259880"/>
                </a:lnTo>
                <a:lnTo>
                  <a:pt x="909980" y="270408"/>
                </a:lnTo>
                <a:lnTo>
                  <a:pt x="924026" y="286461"/>
                </a:lnTo>
                <a:lnTo>
                  <a:pt x="932078" y="306755"/>
                </a:lnTo>
                <a:lnTo>
                  <a:pt x="965631" y="469341"/>
                </a:lnTo>
                <a:lnTo>
                  <a:pt x="970953" y="494588"/>
                </a:lnTo>
                <a:lnTo>
                  <a:pt x="971880" y="513867"/>
                </a:lnTo>
                <a:lnTo>
                  <a:pt x="971880" y="274548"/>
                </a:lnTo>
                <a:lnTo>
                  <a:pt x="941235" y="231889"/>
                </a:lnTo>
                <a:lnTo>
                  <a:pt x="869823" y="206349"/>
                </a:lnTo>
                <a:lnTo>
                  <a:pt x="860247" y="206349"/>
                </a:lnTo>
                <a:lnTo>
                  <a:pt x="880986" y="188696"/>
                </a:lnTo>
                <a:lnTo>
                  <a:pt x="885672" y="182181"/>
                </a:lnTo>
                <a:lnTo>
                  <a:pt x="896937" y="166560"/>
                </a:lnTo>
                <a:lnTo>
                  <a:pt x="907173" y="140881"/>
                </a:lnTo>
                <a:lnTo>
                  <a:pt x="901941" y="68783"/>
                </a:lnTo>
                <a:lnTo>
                  <a:pt x="877798" y="33007"/>
                </a:lnTo>
                <a:lnTo>
                  <a:pt x="867930" y="26352"/>
                </a:lnTo>
                <a:lnTo>
                  <a:pt x="867930" y="112534"/>
                </a:lnTo>
                <a:lnTo>
                  <a:pt x="862457" y="139623"/>
                </a:lnTo>
                <a:lnTo>
                  <a:pt x="847509" y="161759"/>
                </a:lnTo>
                <a:lnTo>
                  <a:pt x="825360" y="176707"/>
                </a:lnTo>
                <a:lnTo>
                  <a:pt x="798271" y="182181"/>
                </a:lnTo>
                <a:lnTo>
                  <a:pt x="771182" y="176707"/>
                </a:lnTo>
                <a:lnTo>
                  <a:pt x="749033" y="161759"/>
                </a:lnTo>
                <a:lnTo>
                  <a:pt x="734098" y="139623"/>
                </a:lnTo>
                <a:lnTo>
                  <a:pt x="728611" y="112534"/>
                </a:lnTo>
                <a:lnTo>
                  <a:pt x="734098" y="85445"/>
                </a:lnTo>
                <a:lnTo>
                  <a:pt x="749033" y="63309"/>
                </a:lnTo>
                <a:lnTo>
                  <a:pt x="771182" y="48361"/>
                </a:lnTo>
                <a:lnTo>
                  <a:pt x="798271" y="42875"/>
                </a:lnTo>
                <a:lnTo>
                  <a:pt x="825360" y="48361"/>
                </a:lnTo>
                <a:lnTo>
                  <a:pt x="847509" y="63309"/>
                </a:lnTo>
                <a:lnTo>
                  <a:pt x="862457" y="85445"/>
                </a:lnTo>
                <a:lnTo>
                  <a:pt x="867930" y="112534"/>
                </a:lnTo>
                <a:lnTo>
                  <a:pt x="867930" y="26352"/>
                </a:lnTo>
                <a:lnTo>
                  <a:pt x="842035" y="8864"/>
                </a:lnTo>
                <a:lnTo>
                  <a:pt x="798271" y="0"/>
                </a:lnTo>
                <a:lnTo>
                  <a:pt x="754507" y="8864"/>
                </a:lnTo>
                <a:lnTo>
                  <a:pt x="718743" y="33007"/>
                </a:lnTo>
                <a:lnTo>
                  <a:pt x="694601" y="68783"/>
                </a:lnTo>
                <a:lnTo>
                  <a:pt x="685736" y="112534"/>
                </a:lnTo>
                <a:lnTo>
                  <a:pt x="691451" y="147904"/>
                </a:lnTo>
                <a:lnTo>
                  <a:pt x="707326" y="178663"/>
                </a:lnTo>
                <a:lnTo>
                  <a:pt x="731545" y="202984"/>
                </a:lnTo>
                <a:lnTo>
                  <a:pt x="762114" y="219024"/>
                </a:lnTo>
                <a:lnTo>
                  <a:pt x="748665" y="227164"/>
                </a:lnTo>
                <a:lnTo>
                  <a:pt x="736434" y="237083"/>
                </a:lnTo>
                <a:lnTo>
                  <a:pt x="725627" y="248678"/>
                </a:lnTo>
                <a:lnTo>
                  <a:pt x="716483" y="261810"/>
                </a:lnTo>
                <a:lnTo>
                  <a:pt x="670814" y="338848"/>
                </a:lnTo>
                <a:lnTo>
                  <a:pt x="618845" y="338848"/>
                </a:lnTo>
                <a:lnTo>
                  <a:pt x="618845" y="388581"/>
                </a:lnTo>
                <a:lnTo>
                  <a:pt x="618845" y="603897"/>
                </a:lnTo>
                <a:lnTo>
                  <a:pt x="403529" y="603897"/>
                </a:lnTo>
                <a:lnTo>
                  <a:pt x="403529" y="388581"/>
                </a:lnTo>
                <a:lnTo>
                  <a:pt x="618845" y="388581"/>
                </a:lnTo>
                <a:lnTo>
                  <a:pt x="618845" y="338848"/>
                </a:lnTo>
                <a:lnTo>
                  <a:pt x="350278" y="338848"/>
                </a:lnTo>
                <a:lnTo>
                  <a:pt x="322059" y="291261"/>
                </a:lnTo>
                <a:lnTo>
                  <a:pt x="304596" y="261810"/>
                </a:lnTo>
                <a:lnTo>
                  <a:pt x="300621" y="256082"/>
                </a:lnTo>
                <a:lnTo>
                  <a:pt x="295465" y="248678"/>
                </a:lnTo>
                <a:lnTo>
                  <a:pt x="284683" y="237083"/>
                </a:lnTo>
                <a:lnTo>
                  <a:pt x="272453" y="227164"/>
                </a:lnTo>
                <a:lnTo>
                  <a:pt x="259016" y="219024"/>
                </a:lnTo>
                <a:lnTo>
                  <a:pt x="289699" y="202984"/>
                </a:lnTo>
                <a:lnTo>
                  <a:pt x="310388" y="182181"/>
                </a:lnTo>
                <a:lnTo>
                  <a:pt x="313893" y="178663"/>
                </a:lnTo>
                <a:lnTo>
                  <a:pt x="329780" y="147904"/>
                </a:lnTo>
                <a:lnTo>
                  <a:pt x="326631" y="68783"/>
                </a:lnTo>
                <a:lnTo>
                  <a:pt x="302488" y="33007"/>
                </a:lnTo>
                <a:lnTo>
                  <a:pt x="292608" y="26339"/>
                </a:lnTo>
                <a:lnTo>
                  <a:pt x="292608" y="112534"/>
                </a:lnTo>
                <a:lnTo>
                  <a:pt x="287134" y="139623"/>
                </a:lnTo>
                <a:lnTo>
                  <a:pt x="272186" y="161759"/>
                </a:lnTo>
                <a:lnTo>
                  <a:pt x="250037" y="176707"/>
                </a:lnTo>
                <a:lnTo>
                  <a:pt x="222948" y="182181"/>
                </a:lnTo>
                <a:lnTo>
                  <a:pt x="220497" y="181686"/>
                </a:lnTo>
                <a:lnTo>
                  <a:pt x="220497" y="256082"/>
                </a:lnTo>
                <a:lnTo>
                  <a:pt x="152984" y="608088"/>
                </a:lnTo>
                <a:lnTo>
                  <a:pt x="78638" y="561073"/>
                </a:lnTo>
                <a:lnTo>
                  <a:pt x="64109" y="548398"/>
                </a:lnTo>
                <a:lnTo>
                  <a:pt x="54203" y="532231"/>
                </a:lnTo>
                <a:lnTo>
                  <a:pt x="49453" y="513867"/>
                </a:lnTo>
                <a:lnTo>
                  <a:pt x="50419" y="494588"/>
                </a:lnTo>
                <a:lnTo>
                  <a:pt x="89192" y="306755"/>
                </a:lnTo>
                <a:lnTo>
                  <a:pt x="111302" y="270408"/>
                </a:lnTo>
                <a:lnTo>
                  <a:pt x="151358" y="256082"/>
                </a:lnTo>
                <a:lnTo>
                  <a:pt x="220497" y="256082"/>
                </a:lnTo>
                <a:lnTo>
                  <a:pt x="220497" y="181686"/>
                </a:lnTo>
                <a:lnTo>
                  <a:pt x="195872" y="176707"/>
                </a:lnTo>
                <a:lnTo>
                  <a:pt x="173723" y="161759"/>
                </a:lnTo>
                <a:lnTo>
                  <a:pt x="158788" y="139623"/>
                </a:lnTo>
                <a:lnTo>
                  <a:pt x="153301" y="112534"/>
                </a:lnTo>
                <a:lnTo>
                  <a:pt x="158788" y="85445"/>
                </a:lnTo>
                <a:lnTo>
                  <a:pt x="173723" y="63309"/>
                </a:lnTo>
                <a:lnTo>
                  <a:pt x="195872" y="48361"/>
                </a:lnTo>
                <a:lnTo>
                  <a:pt x="222948" y="42875"/>
                </a:lnTo>
                <a:lnTo>
                  <a:pt x="250037" y="48361"/>
                </a:lnTo>
                <a:lnTo>
                  <a:pt x="272186" y="63309"/>
                </a:lnTo>
                <a:lnTo>
                  <a:pt x="287134" y="85445"/>
                </a:lnTo>
                <a:lnTo>
                  <a:pt x="292608" y="112534"/>
                </a:lnTo>
                <a:lnTo>
                  <a:pt x="292608" y="26339"/>
                </a:lnTo>
                <a:lnTo>
                  <a:pt x="266712" y="8864"/>
                </a:lnTo>
                <a:lnTo>
                  <a:pt x="222948" y="0"/>
                </a:lnTo>
                <a:lnTo>
                  <a:pt x="179197" y="8864"/>
                </a:lnTo>
                <a:lnTo>
                  <a:pt x="143421" y="33007"/>
                </a:lnTo>
                <a:lnTo>
                  <a:pt x="119291" y="68783"/>
                </a:lnTo>
                <a:lnTo>
                  <a:pt x="110426" y="112534"/>
                </a:lnTo>
                <a:lnTo>
                  <a:pt x="114046" y="140881"/>
                </a:lnTo>
                <a:lnTo>
                  <a:pt x="124294" y="166560"/>
                </a:lnTo>
                <a:lnTo>
                  <a:pt x="140233" y="188696"/>
                </a:lnTo>
                <a:lnTo>
                  <a:pt x="160959" y="206349"/>
                </a:lnTo>
                <a:lnTo>
                  <a:pt x="151307" y="206349"/>
                </a:lnTo>
                <a:lnTo>
                  <a:pt x="112991" y="213106"/>
                </a:lnTo>
                <a:lnTo>
                  <a:pt x="54851" y="260489"/>
                </a:lnTo>
                <a:lnTo>
                  <a:pt x="40474" y="296672"/>
                </a:lnTo>
                <a:lnTo>
                  <a:pt x="1701" y="484505"/>
                </a:lnTo>
                <a:lnTo>
                  <a:pt x="0" y="518883"/>
                </a:lnTo>
                <a:lnTo>
                  <a:pt x="8470" y="551624"/>
                </a:lnTo>
                <a:lnTo>
                  <a:pt x="26174" y="580453"/>
                </a:lnTo>
                <a:lnTo>
                  <a:pt x="52158" y="603084"/>
                </a:lnTo>
                <a:lnTo>
                  <a:pt x="77063" y="618832"/>
                </a:lnTo>
                <a:lnTo>
                  <a:pt x="5207" y="962748"/>
                </a:lnTo>
                <a:lnTo>
                  <a:pt x="56299" y="962748"/>
                </a:lnTo>
                <a:lnTo>
                  <a:pt x="121831" y="647153"/>
                </a:lnTo>
                <a:lnTo>
                  <a:pt x="220192" y="709396"/>
                </a:lnTo>
                <a:lnTo>
                  <a:pt x="220192" y="962748"/>
                </a:lnTo>
                <a:lnTo>
                  <a:pt x="269875" y="962748"/>
                </a:lnTo>
                <a:lnTo>
                  <a:pt x="269875" y="682040"/>
                </a:lnTo>
                <a:lnTo>
                  <a:pt x="214769" y="647153"/>
                </a:lnTo>
                <a:lnTo>
                  <a:pt x="197535" y="636257"/>
                </a:lnTo>
                <a:lnTo>
                  <a:pt x="202984" y="608088"/>
                </a:lnTo>
                <a:lnTo>
                  <a:pt x="264287" y="291261"/>
                </a:lnTo>
                <a:lnTo>
                  <a:pt x="353834" y="442226"/>
                </a:lnTo>
                <a:lnTo>
                  <a:pt x="353834" y="653580"/>
                </a:lnTo>
                <a:lnTo>
                  <a:pt x="668566" y="653580"/>
                </a:lnTo>
                <a:lnTo>
                  <a:pt x="668566" y="603897"/>
                </a:lnTo>
                <a:lnTo>
                  <a:pt x="668566" y="440283"/>
                </a:lnTo>
                <a:lnTo>
                  <a:pt x="699211" y="388581"/>
                </a:lnTo>
                <a:lnTo>
                  <a:pt x="728675" y="338848"/>
                </a:lnTo>
                <a:lnTo>
                  <a:pt x="756869" y="291261"/>
                </a:lnTo>
                <a:lnTo>
                  <a:pt x="822579" y="636981"/>
                </a:lnTo>
                <a:lnTo>
                  <a:pt x="751344" y="682040"/>
                </a:lnTo>
                <a:lnTo>
                  <a:pt x="751344" y="962748"/>
                </a:lnTo>
                <a:lnTo>
                  <a:pt x="801027" y="962748"/>
                </a:lnTo>
                <a:lnTo>
                  <a:pt x="801027" y="709396"/>
                </a:lnTo>
                <a:lnTo>
                  <a:pt x="896010" y="649351"/>
                </a:lnTo>
                <a:lnTo>
                  <a:pt x="912761" y="638746"/>
                </a:lnTo>
                <a:lnTo>
                  <a:pt x="915479" y="636981"/>
                </a:lnTo>
                <a:lnTo>
                  <a:pt x="959980" y="608838"/>
                </a:lnTo>
                <a:lnTo>
                  <a:pt x="969073" y="603084"/>
                </a:lnTo>
                <a:lnTo>
                  <a:pt x="994981" y="580453"/>
                </a:lnTo>
                <a:lnTo>
                  <a:pt x="1012647" y="551624"/>
                </a:lnTo>
                <a:lnTo>
                  <a:pt x="1021130" y="518883"/>
                </a:lnTo>
                <a:close/>
              </a:path>
            </a:pathLst>
          </a:custGeom>
          <a:solidFill>
            <a:srgbClr val="000000"/>
          </a:solidFill>
        </p:spPr>
        <p:txBody>
          <a:bodyPr wrap="square" lIns="0" tIns="0" rIns="0" bIns="0" rtlCol="0"/>
          <a:lstStyle/>
          <a:p>
            <a:endParaRPr>
              <a:latin typeface="Grammarsaurus" pitchFamily="2" charset="0"/>
            </a:endParaRPr>
          </a:p>
        </p:txBody>
      </p:sp>
      <p:sp>
        <p:nvSpPr>
          <p:cNvPr id="4" name="object 4"/>
          <p:cNvSpPr/>
          <p:nvPr/>
        </p:nvSpPr>
        <p:spPr>
          <a:xfrm>
            <a:off x="6945717" y="2404667"/>
            <a:ext cx="1054100" cy="901065"/>
          </a:xfrm>
          <a:custGeom>
            <a:avLst/>
            <a:gdLst/>
            <a:ahLst/>
            <a:cxnLst/>
            <a:rect l="l" t="t" r="r" b="b"/>
            <a:pathLst>
              <a:path w="1054100" h="901064">
                <a:moveTo>
                  <a:pt x="607504" y="666783"/>
                </a:moveTo>
                <a:lnTo>
                  <a:pt x="446087" y="666783"/>
                </a:lnTo>
                <a:lnTo>
                  <a:pt x="412578" y="673459"/>
                </a:lnTo>
                <a:lnTo>
                  <a:pt x="384997" y="691698"/>
                </a:lnTo>
                <a:lnTo>
                  <a:pt x="366288" y="718812"/>
                </a:lnTo>
                <a:lnTo>
                  <a:pt x="359397" y="752114"/>
                </a:lnTo>
                <a:lnTo>
                  <a:pt x="359397" y="764573"/>
                </a:lnTo>
                <a:lnTo>
                  <a:pt x="331899" y="775528"/>
                </a:lnTo>
                <a:lnTo>
                  <a:pt x="310216" y="794510"/>
                </a:lnTo>
                <a:lnTo>
                  <a:pt x="295953" y="819555"/>
                </a:lnTo>
                <a:lnTo>
                  <a:pt x="290715" y="848697"/>
                </a:lnTo>
                <a:lnTo>
                  <a:pt x="290715" y="878746"/>
                </a:lnTo>
                <a:lnTo>
                  <a:pt x="292653" y="887267"/>
                </a:lnTo>
                <a:lnTo>
                  <a:pt x="297467" y="894213"/>
                </a:lnTo>
                <a:lnTo>
                  <a:pt x="304483" y="898918"/>
                </a:lnTo>
                <a:lnTo>
                  <a:pt x="313029" y="900717"/>
                </a:lnTo>
                <a:lnTo>
                  <a:pt x="740562" y="900717"/>
                </a:lnTo>
                <a:lnTo>
                  <a:pt x="749115" y="898918"/>
                </a:lnTo>
                <a:lnTo>
                  <a:pt x="756134" y="894213"/>
                </a:lnTo>
                <a:lnTo>
                  <a:pt x="760945" y="887267"/>
                </a:lnTo>
                <a:lnTo>
                  <a:pt x="762876" y="878746"/>
                </a:lnTo>
                <a:lnTo>
                  <a:pt x="762876" y="857803"/>
                </a:lnTo>
                <a:lnTo>
                  <a:pt x="333641" y="857803"/>
                </a:lnTo>
                <a:lnTo>
                  <a:pt x="333641" y="848697"/>
                </a:lnTo>
                <a:lnTo>
                  <a:pt x="337154" y="832090"/>
                </a:lnTo>
                <a:lnTo>
                  <a:pt x="346657" y="818622"/>
                </a:lnTo>
                <a:lnTo>
                  <a:pt x="360596" y="809591"/>
                </a:lnTo>
                <a:lnTo>
                  <a:pt x="377418" y="806292"/>
                </a:lnTo>
                <a:lnTo>
                  <a:pt x="750089" y="806292"/>
                </a:lnTo>
                <a:lnTo>
                  <a:pt x="743381" y="794510"/>
                </a:lnTo>
                <a:lnTo>
                  <a:pt x="721703" y="775528"/>
                </a:lnTo>
                <a:lnTo>
                  <a:pt x="694207" y="764573"/>
                </a:lnTo>
                <a:lnTo>
                  <a:pt x="694207" y="763366"/>
                </a:lnTo>
                <a:lnTo>
                  <a:pt x="402323" y="763366"/>
                </a:lnTo>
                <a:lnTo>
                  <a:pt x="402323" y="752114"/>
                </a:lnTo>
                <a:lnTo>
                  <a:pt x="405836" y="735507"/>
                </a:lnTo>
                <a:lnTo>
                  <a:pt x="415337" y="722039"/>
                </a:lnTo>
                <a:lnTo>
                  <a:pt x="429273" y="713007"/>
                </a:lnTo>
                <a:lnTo>
                  <a:pt x="446087" y="709709"/>
                </a:lnTo>
                <a:lnTo>
                  <a:pt x="681031" y="709709"/>
                </a:lnTo>
                <a:lnTo>
                  <a:pt x="668601" y="691698"/>
                </a:lnTo>
                <a:lnTo>
                  <a:pt x="641015" y="673459"/>
                </a:lnTo>
                <a:lnTo>
                  <a:pt x="607504" y="666783"/>
                </a:lnTo>
                <a:close/>
              </a:path>
              <a:path w="1054100" h="901064">
                <a:moveTo>
                  <a:pt x="750089" y="806292"/>
                </a:moveTo>
                <a:lnTo>
                  <a:pt x="676173" y="806292"/>
                </a:lnTo>
                <a:lnTo>
                  <a:pt x="692995" y="809591"/>
                </a:lnTo>
                <a:lnTo>
                  <a:pt x="706934" y="818622"/>
                </a:lnTo>
                <a:lnTo>
                  <a:pt x="716437" y="832090"/>
                </a:lnTo>
                <a:lnTo>
                  <a:pt x="719950" y="848697"/>
                </a:lnTo>
                <a:lnTo>
                  <a:pt x="719950" y="857803"/>
                </a:lnTo>
                <a:lnTo>
                  <a:pt x="762876" y="857803"/>
                </a:lnTo>
                <a:lnTo>
                  <a:pt x="762876" y="848697"/>
                </a:lnTo>
                <a:lnTo>
                  <a:pt x="757640" y="819555"/>
                </a:lnTo>
                <a:lnTo>
                  <a:pt x="750089" y="806292"/>
                </a:lnTo>
                <a:close/>
              </a:path>
              <a:path w="1054100" h="901064">
                <a:moveTo>
                  <a:pt x="681031" y="709709"/>
                </a:moveTo>
                <a:lnTo>
                  <a:pt x="607504" y="709709"/>
                </a:lnTo>
                <a:lnTo>
                  <a:pt x="624320" y="713007"/>
                </a:lnTo>
                <a:lnTo>
                  <a:pt x="638260" y="722039"/>
                </a:lnTo>
                <a:lnTo>
                  <a:pt x="647766" y="735507"/>
                </a:lnTo>
                <a:lnTo>
                  <a:pt x="651281" y="752114"/>
                </a:lnTo>
                <a:lnTo>
                  <a:pt x="651281" y="763366"/>
                </a:lnTo>
                <a:lnTo>
                  <a:pt x="694207" y="763366"/>
                </a:lnTo>
                <a:lnTo>
                  <a:pt x="694207" y="752114"/>
                </a:lnTo>
                <a:lnTo>
                  <a:pt x="687314" y="718812"/>
                </a:lnTo>
                <a:lnTo>
                  <a:pt x="681031" y="709709"/>
                </a:lnTo>
                <a:close/>
              </a:path>
              <a:path w="1054100" h="901064">
                <a:moveTo>
                  <a:pt x="764475" y="195956"/>
                </a:moveTo>
                <a:lnTo>
                  <a:pt x="608901" y="195956"/>
                </a:lnTo>
                <a:lnTo>
                  <a:pt x="851814" y="265666"/>
                </a:lnTo>
                <a:lnTo>
                  <a:pt x="722617" y="542412"/>
                </a:lnTo>
                <a:lnTo>
                  <a:pt x="714006" y="545421"/>
                </a:lnTo>
                <a:lnTo>
                  <a:pt x="708240" y="553537"/>
                </a:lnTo>
                <a:lnTo>
                  <a:pt x="708228" y="562643"/>
                </a:lnTo>
                <a:lnTo>
                  <a:pt x="715789" y="613158"/>
                </a:lnTo>
                <a:lnTo>
                  <a:pt x="737148" y="658097"/>
                </a:lnTo>
                <a:lnTo>
                  <a:pt x="770816" y="695452"/>
                </a:lnTo>
                <a:lnTo>
                  <a:pt x="814603" y="721736"/>
                </a:lnTo>
                <a:lnTo>
                  <a:pt x="864178" y="734026"/>
                </a:lnTo>
                <a:lnTo>
                  <a:pt x="914139" y="731421"/>
                </a:lnTo>
                <a:lnTo>
                  <a:pt x="961243" y="714569"/>
                </a:lnTo>
                <a:lnTo>
                  <a:pt x="993216" y="690824"/>
                </a:lnTo>
                <a:lnTo>
                  <a:pt x="880376" y="690824"/>
                </a:lnTo>
                <a:lnTo>
                  <a:pt x="835226" y="682920"/>
                </a:lnTo>
                <a:lnTo>
                  <a:pt x="796764" y="660493"/>
                </a:lnTo>
                <a:lnTo>
                  <a:pt x="768253" y="626298"/>
                </a:lnTo>
                <a:lnTo>
                  <a:pt x="752957" y="583090"/>
                </a:lnTo>
                <a:lnTo>
                  <a:pt x="1051500" y="583090"/>
                </a:lnTo>
                <a:lnTo>
                  <a:pt x="1053592" y="562643"/>
                </a:lnTo>
                <a:lnTo>
                  <a:pt x="1052442" y="555734"/>
                </a:lnTo>
                <a:lnTo>
                  <a:pt x="1049231" y="549700"/>
                </a:lnTo>
                <a:lnTo>
                  <a:pt x="1044289" y="544978"/>
                </a:lnTo>
                <a:lnTo>
                  <a:pt x="1037945" y="542005"/>
                </a:lnTo>
                <a:lnTo>
                  <a:pt x="1037085" y="540164"/>
                </a:lnTo>
                <a:lnTo>
                  <a:pt x="770559" y="540164"/>
                </a:lnTo>
                <a:lnTo>
                  <a:pt x="880376" y="304947"/>
                </a:lnTo>
                <a:lnTo>
                  <a:pt x="927264" y="304947"/>
                </a:lnTo>
                <a:lnTo>
                  <a:pt x="917842" y="284767"/>
                </a:lnTo>
                <a:lnTo>
                  <a:pt x="917765" y="284602"/>
                </a:lnTo>
                <a:lnTo>
                  <a:pt x="996201" y="284602"/>
                </a:lnTo>
                <a:lnTo>
                  <a:pt x="996869" y="276272"/>
                </a:lnTo>
                <a:lnTo>
                  <a:pt x="994330" y="268447"/>
                </a:lnTo>
                <a:lnTo>
                  <a:pt x="989044" y="262146"/>
                </a:lnTo>
                <a:lnTo>
                  <a:pt x="981481" y="258224"/>
                </a:lnTo>
                <a:lnTo>
                  <a:pt x="764475" y="195956"/>
                </a:lnTo>
                <a:close/>
              </a:path>
              <a:path w="1054100" h="901064">
                <a:moveTo>
                  <a:pt x="1051500" y="583090"/>
                </a:moveTo>
                <a:lnTo>
                  <a:pt x="1008773" y="583090"/>
                </a:lnTo>
                <a:lnTo>
                  <a:pt x="997789" y="613158"/>
                </a:lnTo>
                <a:lnTo>
                  <a:pt x="992959" y="626298"/>
                </a:lnTo>
                <a:lnTo>
                  <a:pt x="964225" y="660364"/>
                </a:lnTo>
                <a:lnTo>
                  <a:pt x="925613" y="682790"/>
                </a:lnTo>
                <a:lnTo>
                  <a:pt x="880376" y="690824"/>
                </a:lnTo>
                <a:lnTo>
                  <a:pt x="993216" y="690824"/>
                </a:lnTo>
                <a:lnTo>
                  <a:pt x="1002245" y="684118"/>
                </a:lnTo>
                <a:lnTo>
                  <a:pt x="1024068" y="658097"/>
                </a:lnTo>
                <a:lnTo>
                  <a:pt x="1040163" y="628562"/>
                </a:lnTo>
                <a:lnTo>
                  <a:pt x="1050135" y="596436"/>
                </a:lnTo>
                <a:lnTo>
                  <a:pt x="1051500" y="583090"/>
                </a:lnTo>
                <a:close/>
              </a:path>
              <a:path w="1054100" h="901064">
                <a:moveTo>
                  <a:pt x="365548" y="81478"/>
                </a:moveTo>
                <a:lnTo>
                  <a:pt x="209880" y="81478"/>
                </a:lnTo>
                <a:lnTo>
                  <a:pt x="432828" y="145435"/>
                </a:lnTo>
                <a:lnTo>
                  <a:pt x="432714" y="150083"/>
                </a:lnTo>
                <a:lnTo>
                  <a:pt x="437958" y="180527"/>
                </a:lnTo>
                <a:lnTo>
                  <a:pt x="438023" y="180909"/>
                </a:lnTo>
                <a:lnTo>
                  <a:pt x="438110" y="181411"/>
                </a:lnTo>
                <a:lnTo>
                  <a:pt x="453107" y="208498"/>
                </a:lnTo>
                <a:lnTo>
                  <a:pt x="476062" y="229273"/>
                </a:lnTo>
                <a:lnTo>
                  <a:pt x="505333" y="241663"/>
                </a:lnTo>
                <a:lnTo>
                  <a:pt x="505333" y="666783"/>
                </a:lnTo>
                <a:lnTo>
                  <a:pt x="548259" y="666783"/>
                </a:lnTo>
                <a:lnTo>
                  <a:pt x="548259" y="241663"/>
                </a:lnTo>
                <a:lnTo>
                  <a:pt x="566765" y="235202"/>
                </a:lnTo>
                <a:lnTo>
                  <a:pt x="583376" y="225177"/>
                </a:lnTo>
                <a:lnTo>
                  <a:pt x="597588" y="211968"/>
                </a:lnTo>
                <a:lnTo>
                  <a:pt x="605168" y="201239"/>
                </a:lnTo>
                <a:lnTo>
                  <a:pt x="526796" y="201239"/>
                </a:lnTo>
                <a:lnTo>
                  <a:pt x="511032" y="198772"/>
                </a:lnTo>
                <a:lnTo>
                  <a:pt x="497090" y="191776"/>
                </a:lnTo>
                <a:lnTo>
                  <a:pt x="485901" y="180909"/>
                </a:lnTo>
                <a:lnTo>
                  <a:pt x="478396" y="166834"/>
                </a:lnTo>
                <a:lnTo>
                  <a:pt x="475570" y="151124"/>
                </a:lnTo>
                <a:lnTo>
                  <a:pt x="477623" y="135658"/>
                </a:lnTo>
                <a:lnTo>
                  <a:pt x="484230" y="121527"/>
                </a:lnTo>
                <a:lnTo>
                  <a:pt x="495071" y="109824"/>
                </a:lnTo>
                <a:lnTo>
                  <a:pt x="505131" y="104185"/>
                </a:lnTo>
                <a:lnTo>
                  <a:pt x="444690" y="104185"/>
                </a:lnTo>
                <a:lnTo>
                  <a:pt x="365548" y="81478"/>
                </a:lnTo>
                <a:close/>
              </a:path>
              <a:path w="1054100" h="901064">
                <a:moveTo>
                  <a:pt x="927264" y="304947"/>
                </a:moveTo>
                <a:lnTo>
                  <a:pt x="880376" y="304947"/>
                </a:lnTo>
                <a:lnTo>
                  <a:pt x="990193" y="540164"/>
                </a:lnTo>
                <a:lnTo>
                  <a:pt x="1037085" y="540164"/>
                </a:lnTo>
                <a:lnTo>
                  <a:pt x="927264" y="304947"/>
                </a:lnTo>
                <a:close/>
              </a:path>
              <a:path w="1054100" h="901064">
                <a:moveTo>
                  <a:pt x="75458" y="0"/>
                </a:moveTo>
                <a:lnTo>
                  <a:pt x="67632" y="2539"/>
                </a:lnTo>
                <a:lnTo>
                  <a:pt x="61328" y="7829"/>
                </a:lnTo>
                <a:lnTo>
                  <a:pt x="57404" y="15400"/>
                </a:lnTo>
                <a:lnTo>
                  <a:pt x="56724" y="23892"/>
                </a:lnTo>
                <a:lnTo>
                  <a:pt x="59266" y="31713"/>
                </a:lnTo>
                <a:lnTo>
                  <a:pt x="64553" y="38010"/>
                </a:lnTo>
                <a:lnTo>
                  <a:pt x="72110" y="41930"/>
                </a:lnTo>
                <a:lnTo>
                  <a:pt x="143319" y="62364"/>
                </a:lnTo>
                <a:lnTo>
                  <a:pt x="14376" y="338526"/>
                </a:lnTo>
                <a:lnTo>
                  <a:pt x="5778" y="341536"/>
                </a:lnTo>
                <a:lnTo>
                  <a:pt x="0" y="349651"/>
                </a:lnTo>
                <a:lnTo>
                  <a:pt x="0" y="358770"/>
                </a:lnTo>
                <a:lnTo>
                  <a:pt x="7553" y="409279"/>
                </a:lnTo>
                <a:lnTo>
                  <a:pt x="28908" y="454217"/>
                </a:lnTo>
                <a:lnTo>
                  <a:pt x="62575" y="491572"/>
                </a:lnTo>
                <a:lnTo>
                  <a:pt x="106362" y="517850"/>
                </a:lnTo>
                <a:lnTo>
                  <a:pt x="155937" y="530140"/>
                </a:lnTo>
                <a:lnTo>
                  <a:pt x="205898" y="527535"/>
                </a:lnTo>
                <a:lnTo>
                  <a:pt x="253002" y="510683"/>
                </a:lnTo>
                <a:lnTo>
                  <a:pt x="284975" y="486938"/>
                </a:lnTo>
                <a:lnTo>
                  <a:pt x="172135" y="486938"/>
                </a:lnTo>
                <a:lnTo>
                  <a:pt x="126980" y="479034"/>
                </a:lnTo>
                <a:lnTo>
                  <a:pt x="88519" y="456606"/>
                </a:lnTo>
                <a:lnTo>
                  <a:pt x="60011" y="422407"/>
                </a:lnTo>
                <a:lnTo>
                  <a:pt x="44716" y="379191"/>
                </a:lnTo>
                <a:lnTo>
                  <a:pt x="343254" y="379191"/>
                </a:lnTo>
                <a:lnTo>
                  <a:pt x="345338" y="358770"/>
                </a:lnTo>
                <a:lnTo>
                  <a:pt x="344195" y="351859"/>
                </a:lnTo>
                <a:lnTo>
                  <a:pt x="340988" y="345820"/>
                </a:lnTo>
                <a:lnTo>
                  <a:pt x="336047" y="341094"/>
                </a:lnTo>
                <a:lnTo>
                  <a:pt x="329704" y="338119"/>
                </a:lnTo>
                <a:lnTo>
                  <a:pt x="328844" y="336278"/>
                </a:lnTo>
                <a:lnTo>
                  <a:pt x="62331" y="336278"/>
                </a:lnTo>
                <a:lnTo>
                  <a:pt x="172135" y="101061"/>
                </a:lnTo>
                <a:lnTo>
                  <a:pt x="219023" y="101061"/>
                </a:lnTo>
                <a:lnTo>
                  <a:pt x="209880" y="81478"/>
                </a:lnTo>
                <a:lnTo>
                  <a:pt x="365548" y="81478"/>
                </a:lnTo>
                <a:lnTo>
                  <a:pt x="83947" y="680"/>
                </a:lnTo>
                <a:lnTo>
                  <a:pt x="75458" y="0"/>
                </a:lnTo>
                <a:close/>
              </a:path>
              <a:path w="1054100" h="901064">
                <a:moveTo>
                  <a:pt x="343254" y="379191"/>
                </a:moveTo>
                <a:lnTo>
                  <a:pt x="300532" y="379191"/>
                </a:lnTo>
                <a:lnTo>
                  <a:pt x="289538" y="409279"/>
                </a:lnTo>
                <a:lnTo>
                  <a:pt x="284711" y="422407"/>
                </a:lnTo>
                <a:lnTo>
                  <a:pt x="255974" y="456477"/>
                </a:lnTo>
                <a:lnTo>
                  <a:pt x="217365" y="478904"/>
                </a:lnTo>
                <a:lnTo>
                  <a:pt x="172135" y="486938"/>
                </a:lnTo>
                <a:lnTo>
                  <a:pt x="284975" y="486938"/>
                </a:lnTo>
                <a:lnTo>
                  <a:pt x="294005" y="480232"/>
                </a:lnTo>
                <a:lnTo>
                  <a:pt x="315832" y="454217"/>
                </a:lnTo>
                <a:lnTo>
                  <a:pt x="331925" y="424683"/>
                </a:lnTo>
                <a:lnTo>
                  <a:pt x="341891" y="392557"/>
                </a:lnTo>
                <a:lnTo>
                  <a:pt x="343254" y="379191"/>
                </a:lnTo>
                <a:close/>
              </a:path>
              <a:path w="1054100" h="901064">
                <a:moveTo>
                  <a:pt x="219023" y="101061"/>
                </a:moveTo>
                <a:lnTo>
                  <a:pt x="172135" y="101061"/>
                </a:lnTo>
                <a:lnTo>
                  <a:pt x="281952" y="336278"/>
                </a:lnTo>
                <a:lnTo>
                  <a:pt x="328844" y="336278"/>
                </a:lnTo>
                <a:lnTo>
                  <a:pt x="219023" y="101061"/>
                </a:lnTo>
                <a:close/>
              </a:path>
              <a:path w="1054100" h="901064">
                <a:moveTo>
                  <a:pt x="996201" y="284602"/>
                </a:moveTo>
                <a:lnTo>
                  <a:pt x="917765" y="284602"/>
                </a:lnTo>
                <a:lnTo>
                  <a:pt x="969645" y="299473"/>
                </a:lnTo>
                <a:lnTo>
                  <a:pt x="978139" y="300161"/>
                </a:lnTo>
                <a:lnTo>
                  <a:pt x="985964" y="297625"/>
                </a:lnTo>
                <a:lnTo>
                  <a:pt x="992265" y="292337"/>
                </a:lnTo>
                <a:lnTo>
                  <a:pt x="996188" y="284767"/>
                </a:lnTo>
                <a:lnTo>
                  <a:pt x="996201" y="284602"/>
                </a:lnTo>
                <a:close/>
              </a:path>
              <a:path w="1054100" h="901064">
                <a:moveTo>
                  <a:pt x="604699" y="98902"/>
                </a:moveTo>
                <a:lnTo>
                  <a:pt x="524286" y="98902"/>
                </a:lnTo>
                <a:lnTo>
                  <a:pt x="539800" y="100530"/>
                </a:lnTo>
                <a:lnTo>
                  <a:pt x="554405" y="106954"/>
                </a:lnTo>
                <a:lnTo>
                  <a:pt x="566329" y="117555"/>
                </a:lnTo>
                <a:lnTo>
                  <a:pt x="574273" y="130978"/>
                </a:lnTo>
                <a:lnTo>
                  <a:pt x="577814" y="146164"/>
                </a:lnTo>
                <a:lnTo>
                  <a:pt x="576529" y="162059"/>
                </a:lnTo>
                <a:lnTo>
                  <a:pt x="575983" y="163431"/>
                </a:lnTo>
                <a:lnTo>
                  <a:pt x="575576" y="164828"/>
                </a:lnTo>
                <a:lnTo>
                  <a:pt x="575322" y="166263"/>
                </a:lnTo>
                <a:lnTo>
                  <a:pt x="567888" y="180527"/>
                </a:lnTo>
                <a:lnTo>
                  <a:pt x="556693" y="191566"/>
                </a:lnTo>
                <a:lnTo>
                  <a:pt x="542533" y="198772"/>
                </a:lnTo>
                <a:lnTo>
                  <a:pt x="542212" y="198772"/>
                </a:lnTo>
                <a:lnTo>
                  <a:pt x="526796" y="201239"/>
                </a:lnTo>
                <a:lnTo>
                  <a:pt x="605168" y="201239"/>
                </a:lnTo>
                <a:lnTo>
                  <a:pt x="608901" y="195956"/>
                </a:lnTo>
                <a:lnTo>
                  <a:pt x="764475" y="195956"/>
                </a:lnTo>
                <a:lnTo>
                  <a:pt x="620763" y="154719"/>
                </a:lnTo>
                <a:lnTo>
                  <a:pt x="620877" y="151124"/>
                </a:lnTo>
                <a:lnTo>
                  <a:pt x="620890" y="150083"/>
                </a:lnTo>
                <a:lnTo>
                  <a:pt x="615726" y="119299"/>
                </a:lnTo>
                <a:lnTo>
                  <a:pt x="604699" y="98902"/>
                </a:lnTo>
                <a:close/>
              </a:path>
              <a:path w="1054100" h="901064">
                <a:moveTo>
                  <a:pt x="519449" y="56258"/>
                </a:moveTo>
                <a:lnTo>
                  <a:pt x="489905" y="63529"/>
                </a:lnTo>
                <a:lnTo>
                  <a:pt x="464214" y="79835"/>
                </a:lnTo>
                <a:lnTo>
                  <a:pt x="444690" y="104185"/>
                </a:lnTo>
                <a:lnTo>
                  <a:pt x="505131" y="104185"/>
                </a:lnTo>
                <a:lnTo>
                  <a:pt x="508998" y="102018"/>
                </a:lnTo>
                <a:lnTo>
                  <a:pt x="524286" y="98902"/>
                </a:lnTo>
                <a:lnTo>
                  <a:pt x="604699" y="98902"/>
                </a:lnTo>
                <a:lnTo>
                  <a:pt x="601256" y="92532"/>
                </a:lnTo>
                <a:lnTo>
                  <a:pt x="579013" y="71772"/>
                </a:lnTo>
                <a:lnTo>
                  <a:pt x="550532" y="59011"/>
                </a:lnTo>
                <a:lnTo>
                  <a:pt x="519449" y="56258"/>
                </a:lnTo>
                <a:close/>
              </a:path>
            </a:pathLst>
          </a:custGeom>
          <a:solidFill>
            <a:srgbClr val="000000"/>
          </a:solidFill>
        </p:spPr>
        <p:txBody>
          <a:bodyPr wrap="square" lIns="0" tIns="0" rIns="0" bIns="0" rtlCol="0"/>
          <a:lstStyle/>
          <a:p>
            <a:endParaRPr>
              <a:latin typeface="Grammarsaurus" pitchFamily="2" charset="0"/>
            </a:endParaRPr>
          </a:p>
        </p:txBody>
      </p:sp>
      <p:sp>
        <p:nvSpPr>
          <p:cNvPr id="5" name="object 5"/>
          <p:cNvSpPr/>
          <p:nvPr/>
        </p:nvSpPr>
        <p:spPr>
          <a:xfrm>
            <a:off x="2034872" y="4199349"/>
            <a:ext cx="763270" cy="810260"/>
          </a:xfrm>
          <a:custGeom>
            <a:avLst/>
            <a:gdLst/>
            <a:ahLst/>
            <a:cxnLst/>
            <a:rect l="l" t="t" r="r" b="b"/>
            <a:pathLst>
              <a:path w="763269" h="810260">
                <a:moveTo>
                  <a:pt x="661366" y="0"/>
                </a:moveTo>
                <a:lnTo>
                  <a:pt x="8991" y="235883"/>
                </a:lnTo>
                <a:lnTo>
                  <a:pt x="0" y="255199"/>
                </a:lnTo>
                <a:lnTo>
                  <a:pt x="39103" y="362552"/>
                </a:lnTo>
                <a:lnTo>
                  <a:pt x="40005" y="364165"/>
                </a:lnTo>
                <a:lnTo>
                  <a:pt x="41059" y="365651"/>
                </a:lnTo>
                <a:lnTo>
                  <a:pt x="41059" y="789171"/>
                </a:lnTo>
                <a:lnTo>
                  <a:pt x="42670" y="797155"/>
                </a:lnTo>
                <a:lnTo>
                  <a:pt x="47064" y="803674"/>
                </a:lnTo>
                <a:lnTo>
                  <a:pt x="53580" y="808070"/>
                </a:lnTo>
                <a:lnTo>
                  <a:pt x="61556" y="809681"/>
                </a:lnTo>
                <a:lnTo>
                  <a:pt x="742696" y="809681"/>
                </a:lnTo>
                <a:lnTo>
                  <a:pt x="750679" y="808070"/>
                </a:lnTo>
                <a:lnTo>
                  <a:pt x="757199" y="803674"/>
                </a:lnTo>
                <a:lnTo>
                  <a:pt x="761594" y="797155"/>
                </a:lnTo>
                <a:lnTo>
                  <a:pt x="763206" y="789171"/>
                </a:lnTo>
                <a:lnTo>
                  <a:pt x="763206" y="450970"/>
                </a:lnTo>
                <a:lnTo>
                  <a:pt x="82905" y="450970"/>
                </a:lnTo>
                <a:lnTo>
                  <a:pt x="82905" y="385057"/>
                </a:lnTo>
                <a:lnTo>
                  <a:pt x="763206" y="385057"/>
                </a:lnTo>
                <a:lnTo>
                  <a:pt x="763129" y="364165"/>
                </a:lnTo>
                <a:lnTo>
                  <a:pt x="761594" y="356570"/>
                </a:lnTo>
                <a:lnTo>
                  <a:pt x="757199" y="350054"/>
                </a:lnTo>
                <a:lnTo>
                  <a:pt x="750679" y="345660"/>
                </a:lnTo>
                <a:lnTo>
                  <a:pt x="742696" y="344048"/>
                </a:lnTo>
                <a:lnTo>
                  <a:pt x="144272" y="344048"/>
                </a:lnTo>
                <a:lnTo>
                  <a:pt x="189808" y="327462"/>
                </a:lnTo>
                <a:lnTo>
                  <a:pt x="69964" y="327462"/>
                </a:lnTo>
                <a:lnTo>
                  <a:pt x="47409" y="265550"/>
                </a:lnTo>
                <a:lnTo>
                  <a:pt x="109626" y="242880"/>
                </a:lnTo>
                <a:lnTo>
                  <a:pt x="183936" y="242880"/>
                </a:lnTo>
                <a:lnTo>
                  <a:pt x="188734" y="214064"/>
                </a:lnTo>
                <a:lnTo>
                  <a:pt x="268046" y="185184"/>
                </a:lnTo>
                <a:lnTo>
                  <a:pt x="342343" y="185184"/>
                </a:lnTo>
                <a:lnTo>
                  <a:pt x="347141" y="156368"/>
                </a:lnTo>
                <a:lnTo>
                  <a:pt x="426453" y="127475"/>
                </a:lnTo>
                <a:lnTo>
                  <a:pt x="500761" y="127475"/>
                </a:lnTo>
                <a:lnTo>
                  <a:pt x="505561" y="98672"/>
                </a:lnTo>
                <a:lnTo>
                  <a:pt x="584860" y="69792"/>
                </a:lnTo>
                <a:lnTo>
                  <a:pt x="700129" y="69792"/>
                </a:lnTo>
                <a:lnTo>
                  <a:pt x="679615" y="13455"/>
                </a:lnTo>
                <a:lnTo>
                  <a:pt x="675362" y="6509"/>
                </a:lnTo>
                <a:lnTo>
                  <a:pt x="668997" y="1895"/>
                </a:lnTo>
                <a:lnTo>
                  <a:pt x="661366" y="0"/>
                </a:lnTo>
                <a:close/>
              </a:path>
              <a:path w="763269" h="810260">
                <a:moveTo>
                  <a:pt x="233311" y="385057"/>
                </a:moveTo>
                <a:lnTo>
                  <a:pt x="149123" y="385057"/>
                </a:lnTo>
                <a:lnTo>
                  <a:pt x="111874" y="450970"/>
                </a:lnTo>
                <a:lnTo>
                  <a:pt x="196075" y="450970"/>
                </a:lnTo>
                <a:lnTo>
                  <a:pt x="233311" y="385057"/>
                </a:lnTo>
                <a:close/>
              </a:path>
              <a:path w="763269" h="810260">
                <a:moveTo>
                  <a:pt x="401904" y="385057"/>
                </a:moveTo>
                <a:lnTo>
                  <a:pt x="317715" y="385057"/>
                </a:lnTo>
                <a:lnTo>
                  <a:pt x="280466" y="450970"/>
                </a:lnTo>
                <a:lnTo>
                  <a:pt x="364655" y="450970"/>
                </a:lnTo>
                <a:lnTo>
                  <a:pt x="401904" y="385057"/>
                </a:lnTo>
                <a:close/>
              </a:path>
              <a:path w="763269" h="810260">
                <a:moveTo>
                  <a:pt x="570509" y="385057"/>
                </a:moveTo>
                <a:lnTo>
                  <a:pt x="486321" y="385057"/>
                </a:lnTo>
                <a:lnTo>
                  <a:pt x="449059" y="450970"/>
                </a:lnTo>
                <a:lnTo>
                  <a:pt x="533247" y="450970"/>
                </a:lnTo>
                <a:lnTo>
                  <a:pt x="570509" y="385057"/>
                </a:lnTo>
                <a:close/>
              </a:path>
              <a:path w="763269" h="810260">
                <a:moveTo>
                  <a:pt x="763206" y="385057"/>
                </a:moveTo>
                <a:lnTo>
                  <a:pt x="654913" y="385057"/>
                </a:lnTo>
                <a:lnTo>
                  <a:pt x="617664" y="450970"/>
                </a:lnTo>
                <a:lnTo>
                  <a:pt x="701840" y="450970"/>
                </a:lnTo>
                <a:lnTo>
                  <a:pt x="722185" y="414965"/>
                </a:lnTo>
                <a:lnTo>
                  <a:pt x="763206" y="414965"/>
                </a:lnTo>
                <a:lnTo>
                  <a:pt x="763206" y="385057"/>
                </a:lnTo>
                <a:close/>
              </a:path>
              <a:path w="763269" h="810260">
                <a:moveTo>
                  <a:pt x="763206" y="414965"/>
                </a:moveTo>
                <a:lnTo>
                  <a:pt x="722185" y="414965"/>
                </a:lnTo>
                <a:lnTo>
                  <a:pt x="722185" y="450970"/>
                </a:lnTo>
                <a:lnTo>
                  <a:pt x="763206" y="450970"/>
                </a:lnTo>
                <a:lnTo>
                  <a:pt x="763206" y="414965"/>
                </a:lnTo>
                <a:close/>
              </a:path>
              <a:path w="763269" h="810260">
                <a:moveTo>
                  <a:pt x="183936" y="242880"/>
                </a:moveTo>
                <a:lnTo>
                  <a:pt x="109626" y="242880"/>
                </a:lnTo>
                <a:lnTo>
                  <a:pt x="97193" y="317556"/>
                </a:lnTo>
                <a:lnTo>
                  <a:pt x="69964" y="327462"/>
                </a:lnTo>
                <a:lnTo>
                  <a:pt x="189808" y="327462"/>
                </a:lnTo>
                <a:lnTo>
                  <a:pt x="296119" y="288740"/>
                </a:lnTo>
                <a:lnTo>
                  <a:pt x="176301" y="288740"/>
                </a:lnTo>
                <a:lnTo>
                  <a:pt x="183936" y="242880"/>
                </a:lnTo>
                <a:close/>
              </a:path>
              <a:path w="763269" h="810260">
                <a:moveTo>
                  <a:pt x="342343" y="185184"/>
                </a:moveTo>
                <a:lnTo>
                  <a:pt x="268046" y="185184"/>
                </a:lnTo>
                <a:lnTo>
                  <a:pt x="255600" y="259847"/>
                </a:lnTo>
                <a:lnTo>
                  <a:pt x="176301" y="288740"/>
                </a:lnTo>
                <a:lnTo>
                  <a:pt x="296119" y="288740"/>
                </a:lnTo>
                <a:lnTo>
                  <a:pt x="454556" y="231031"/>
                </a:lnTo>
                <a:lnTo>
                  <a:pt x="334708" y="231031"/>
                </a:lnTo>
                <a:lnTo>
                  <a:pt x="342343" y="185184"/>
                </a:lnTo>
                <a:close/>
              </a:path>
              <a:path w="763269" h="810260">
                <a:moveTo>
                  <a:pt x="500761" y="127475"/>
                </a:moveTo>
                <a:lnTo>
                  <a:pt x="426453" y="127475"/>
                </a:lnTo>
                <a:lnTo>
                  <a:pt x="414020" y="202151"/>
                </a:lnTo>
                <a:lnTo>
                  <a:pt x="334708" y="231031"/>
                </a:lnTo>
                <a:lnTo>
                  <a:pt x="454556" y="231031"/>
                </a:lnTo>
                <a:lnTo>
                  <a:pt x="612924" y="173348"/>
                </a:lnTo>
                <a:lnTo>
                  <a:pt x="493115" y="173348"/>
                </a:lnTo>
                <a:lnTo>
                  <a:pt x="500761" y="127475"/>
                </a:lnTo>
                <a:close/>
              </a:path>
              <a:path w="763269" h="810260">
                <a:moveTo>
                  <a:pt x="700129" y="69792"/>
                </a:moveTo>
                <a:lnTo>
                  <a:pt x="584860" y="69792"/>
                </a:lnTo>
                <a:lnTo>
                  <a:pt x="572427" y="144455"/>
                </a:lnTo>
                <a:lnTo>
                  <a:pt x="493115" y="173348"/>
                </a:lnTo>
                <a:lnTo>
                  <a:pt x="612924" y="173348"/>
                </a:lnTo>
                <a:lnTo>
                  <a:pt x="709053" y="138334"/>
                </a:lnTo>
                <a:lnTo>
                  <a:pt x="713219" y="134524"/>
                </a:lnTo>
                <a:lnTo>
                  <a:pt x="717804" y="124669"/>
                </a:lnTo>
                <a:lnTo>
                  <a:pt x="718058" y="119030"/>
                </a:lnTo>
                <a:lnTo>
                  <a:pt x="716827" y="115652"/>
                </a:lnTo>
                <a:lnTo>
                  <a:pt x="651522" y="115652"/>
                </a:lnTo>
                <a:lnTo>
                  <a:pt x="658317" y="74859"/>
                </a:lnTo>
                <a:lnTo>
                  <a:pt x="701974" y="74859"/>
                </a:lnTo>
                <a:lnTo>
                  <a:pt x="700129" y="69792"/>
                </a:lnTo>
                <a:close/>
              </a:path>
              <a:path w="763269" h="810260">
                <a:moveTo>
                  <a:pt x="701974" y="74859"/>
                </a:moveTo>
                <a:lnTo>
                  <a:pt x="658317" y="74859"/>
                </a:lnTo>
                <a:lnTo>
                  <a:pt x="670648" y="108692"/>
                </a:lnTo>
                <a:lnTo>
                  <a:pt x="651522" y="115652"/>
                </a:lnTo>
                <a:lnTo>
                  <a:pt x="716827" y="115652"/>
                </a:lnTo>
                <a:lnTo>
                  <a:pt x="701974" y="74859"/>
                </a:lnTo>
                <a:close/>
              </a:path>
            </a:pathLst>
          </a:custGeom>
          <a:solidFill>
            <a:srgbClr val="000000"/>
          </a:solidFill>
        </p:spPr>
        <p:txBody>
          <a:bodyPr wrap="square" lIns="0" tIns="0" rIns="0" bIns="0" rtlCol="0"/>
          <a:lstStyle/>
          <a:p>
            <a:endParaRPr>
              <a:latin typeface="Grammarsaurus" pitchFamily="2" charset="0"/>
            </a:endParaRPr>
          </a:p>
        </p:txBody>
      </p:sp>
      <p:grpSp>
        <p:nvGrpSpPr>
          <p:cNvPr id="6" name="object 6"/>
          <p:cNvGrpSpPr/>
          <p:nvPr/>
        </p:nvGrpSpPr>
        <p:grpSpPr>
          <a:xfrm>
            <a:off x="4416038" y="2373565"/>
            <a:ext cx="894715" cy="963294"/>
            <a:chOff x="4416038" y="2373565"/>
            <a:chExt cx="894715" cy="963294"/>
          </a:xfrm>
        </p:grpSpPr>
        <p:sp>
          <p:nvSpPr>
            <p:cNvPr id="7" name="object 7"/>
            <p:cNvSpPr/>
            <p:nvPr/>
          </p:nvSpPr>
          <p:spPr>
            <a:xfrm>
              <a:off x="4416038" y="2679891"/>
              <a:ext cx="366395" cy="476884"/>
            </a:xfrm>
            <a:custGeom>
              <a:avLst/>
              <a:gdLst/>
              <a:ahLst/>
              <a:cxnLst/>
              <a:rect l="l" t="t" r="r" b="b"/>
              <a:pathLst>
                <a:path w="366395" h="476885">
                  <a:moveTo>
                    <a:pt x="183461" y="0"/>
                  </a:moveTo>
                  <a:lnTo>
                    <a:pt x="182839" y="0"/>
                  </a:lnTo>
                  <a:lnTo>
                    <a:pt x="133353" y="7225"/>
                  </a:lnTo>
                  <a:lnTo>
                    <a:pt x="88556" y="26473"/>
                  </a:lnTo>
                  <a:lnTo>
                    <a:pt x="50696" y="56417"/>
                  </a:lnTo>
                  <a:lnTo>
                    <a:pt x="22130" y="95580"/>
                  </a:lnTo>
                  <a:lnTo>
                    <a:pt x="22019" y="95732"/>
                  </a:lnTo>
                  <a:lnTo>
                    <a:pt x="4185" y="144054"/>
                  </a:lnTo>
                  <a:lnTo>
                    <a:pt x="0" y="191885"/>
                  </a:lnTo>
                  <a:lnTo>
                    <a:pt x="7160" y="238661"/>
                  </a:lnTo>
                  <a:lnTo>
                    <a:pt x="23366" y="283817"/>
                  </a:lnTo>
                  <a:lnTo>
                    <a:pt x="46314" y="326788"/>
                  </a:lnTo>
                  <a:lnTo>
                    <a:pt x="73703" y="367010"/>
                  </a:lnTo>
                  <a:lnTo>
                    <a:pt x="103231" y="403917"/>
                  </a:lnTo>
                  <a:lnTo>
                    <a:pt x="132596" y="436946"/>
                  </a:lnTo>
                  <a:lnTo>
                    <a:pt x="159496" y="465531"/>
                  </a:lnTo>
                  <a:lnTo>
                    <a:pt x="170749" y="476618"/>
                  </a:lnTo>
                  <a:lnTo>
                    <a:pt x="183157" y="476618"/>
                  </a:lnTo>
                  <a:lnTo>
                    <a:pt x="233705" y="436946"/>
                  </a:lnTo>
                  <a:lnTo>
                    <a:pt x="239568" y="430352"/>
                  </a:lnTo>
                  <a:lnTo>
                    <a:pt x="183157" y="430352"/>
                  </a:lnTo>
                  <a:lnTo>
                    <a:pt x="149257" y="393427"/>
                  </a:lnTo>
                  <a:lnTo>
                    <a:pt x="117223" y="355350"/>
                  </a:lnTo>
                  <a:lnTo>
                    <a:pt x="88738" y="316343"/>
                  </a:lnTo>
                  <a:lnTo>
                    <a:pt x="65486" y="276626"/>
                  </a:lnTo>
                  <a:lnTo>
                    <a:pt x="49153" y="236419"/>
                  </a:lnTo>
                  <a:lnTo>
                    <a:pt x="41430" y="195944"/>
                  </a:lnTo>
                  <a:lnTo>
                    <a:pt x="44005" y="155443"/>
                  </a:lnTo>
                  <a:lnTo>
                    <a:pt x="58557" y="115125"/>
                  </a:lnTo>
                  <a:lnTo>
                    <a:pt x="109955" y="61861"/>
                  </a:lnTo>
                  <a:lnTo>
                    <a:pt x="183157" y="41363"/>
                  </a:lnTo>
                  <a:lnTo>
                    <a:pt x="296603" y="41363"/>
                  </a:lnTo>
                  <a:lnTo>
                    <a:pt x="277759" y="26473"/>
                  </a:lnTo>
                  <a:lnTo>
                    <a:pt x="232952" y="7225"/>
                  </a:lnTo>
                  <a:lnTo>
                    <a:pt x="183461" y="0"/>
                  </a:lnTo>
                  <a:close/>
                </a:path>
                <a:path w="366395" h="476885">
                  <a:moveTo>
                    <a:pt x="296603" y="41363"/>
                  </a:moveTo>
                  <a:lnTo>
                    <a:pt x="183157" y="41363"/>
                  </a:lnTo>
                  <a:lnTo>
                    <a:pt x="221597" y="47002"/>
                  </a:lnTo>
                  <a:lnTo>
                    <a:pt x="256337" y="61861"/>
                  </a:lnTo>
                  <a:lnTo>
                    <a:pt x="285633" y="84912"/>
                  </a:lnTo>
                  <a:lnTo>
                    <a:pt x="307741" y="115125"/>
                  </a:lnTo>
                  <a:lnTo>
                    <a:pt x="322269" y="155443"/>
                  </a:lnTo>
                  <a:lnTo>
                    <a:pt x="324840" y="195944"/>
                  </a:lnTo>
                  <a:lnTo>
                    <a:pt x="317124" y="236419"/>
                  </a:lnTo>
                  <a:lnTo>
                    <a:pt x="300801" y="276626"/>
                  </a:lnTo>
                  <a:lnTo>
                    <a:pt x="277559" y="316343"/>
                  </a:lnTo>
                  <a:lnTo>
                    <a:pt x="249080" y="355350"/>
                  </a:lnTo>
                  <a:lnTo>
                    <a:pt x="217051" y="393427"/>
                  </a:lnTo>
                  <a:lnTo>
                    <a:pt x="183157" y="430352"/>
                  </a:lnTo>
                  <a:lnTo>
                    <a:pt x="239568" y="430352"/>
                  </a:lnTo>
                  <a:lnTo>
                    <a:pt x="292600" y="367010"/>
                  </a:lnTo>
                  <a:lnTo>
                    <a:pt x="319992" y="326788"/>
                  </a:lnTo>
                  <a:lnTo>
                    <a:pt x="342942" y="283817"/>
                  </a:lnTo>
                  <a:lnTo>
                    <a:pt x="359149" y="238661"/>
                  </a:lnTo>
                  <a:lnTo>
                    <a:pt x="366312" y="191885"/>
                  </a:lnTo>
                  <a:lnTo>
                    <a:pt x="362128" y="144054"/>
                  </a:lnTo>
                  <a:lnTo>
                    <a:pt x="344294" y="95732"/>
                  </a:lnTo>
                  <a:lnTo>
                    <a:pt x="344205" y="95580"/>
                  </a:lnTo>
                  <a:lnTo>
                    <a:pt x="315619" y="56417"/>
                  </a:lnTo>
                  <a:lnTo>
                    <a:pt x="296603" y="41363"/>
                  </a:lnTo>
                  <a:close/>
                </a:path>
              </a:pathLst>
            </a:custGeom>
            <a:solidFill>
              <a:srgbClr val="000000"/>
            </a:solidFill>
          </p:spPr>
          <p:txBody>
            <a:bodyPr wrap="square" lIns="0" tIns="0" rIns="0" bIns="0" rtlCol="0"/>
            <a:lstStyle/>
            <a:p>
              <a:endParaRPr>
                <a:latin typeface="Grammarsaurus" pitchFamily="2" charset="0"/>
              </a:endParaRPr>
            </a:p>
          </p:txBody>
        </p:sp>
        <p:pic>
          <p:nvPicPr>
            <p:cNvPr id="8" name="object 8"/>
            <p:cNvPicPr/>
            <p:nvPr/>
          </p:nvPicPr>
          <p:blipFill>
            <a:blip r:embed="rId2" cstate="print"/>
            <a:stretch>
              <a:fillRect/>
            </a:stretch>
          </p:blipFill>
          <p:spPr>
            <a:xfrm>
              <a:off x="4497607" y="2763560"/>
              <a:ext cx="203174" cy="203161"/>
            </a:xfrm>
            <a:prstGeom prst="rect">
              <a:avLst/>
            </a:prstGeom>
          </p:spPr>
        </p:pic>
        <p:sp>
          <p:nvSpPr>
            <p:cNvPr id="9" name="object 9"/>
            <p:cNvSpPr/>
            <p:nvPr/>
          </p:nvSpPr>
          <p:spPr>
            <a:xfrm>
              <a:off x="4944361" y="2373565"/>
              <a:ext cx="366395" cy="476884"/>
            </a:xfrm>
            <a:custGeom>
              <a:avLst/>
              <a:gdLst/>
              <a:ahLst/>
              <a:cxnLst/>
              <a:rect l="l" t="t" r="r" b="b"/>
              <a:pathLst>
                <a:path w="366395" h="476885">
                  <a:moveTo>
                    <a:pt x="183474" y="0"/>
                  </a:moveTo>
                  <a:lnTo>
                    <a:pt x="182839" y="0"/>
                  </a:lnTo>
                  <a:lnTo>
                    <a:pt x="133359" y="7232"/>
                  </a:lnTo>
                  <a:lnTo>
                    <a:pt x="88565" y="26484"/>
                  </a:lnTo>
                  <a:lnTo>
                    <a:pt x="50703" y="56430"/>
                  </a:lnTo>
                  <a:lnTo>
                    <a:pt x="22130" y="95592"/>
                  </a:lnTo>
                  <a:lnTo>
                    <a:pt x="22019" y="95745"/>
                  </a:lnTo>
                  <a:lnTo>
                    <a:pt x="4185" y="144067"/>
                  </a:lnTo>
                  <a:lnTo>
                    <a:pt x="0" y="191899"/>
                  </a:lnTo>
                  <a:lnTo>
                    <a:pt x="7162" y="238676"/>
                  </a:lnTo>
                  <a:lnTo>
                    <a:pt x="23370" y="283834"/>
                  </a:lnTo>
                  <a:lnTo>
                    <a:pt x="46321" y="326806"/>
                  </a:lnTo>
                  <a:lnTo>
                    <a:pt x="73714" y="367028"/>
                  </a:lnTo>
                  <a:lnTo>
                    <a:pt x="103247" y="403935"/>
                  </a:lnTo>
                  <a:lnTo>
                    <a:pt x="132616" y="436962"/>
                  </a:lnTo>
                  <a:lnTo>
                    <a:pt x="159991" y="466026"/>
                  </a:lnTo>
                  <a:lnTo>
                    <a:pt x="170761" y="476630"/>
                  </a:lnTo>
                  <a:lnTo>
                    <a:pt x="195564" y="476630"/>
                  </a:lnTo>
                  <a:lnTo>
                    <a:pt x="206346" y="466026"/>
                  </a:lnTo>
                  <a:lnTo>
                    <a:pt x="233717" y="436962"/>
                  </a:lnTo>
                  <a:lnTo>
                    <a:pt x="239594" y="430352"/>
                  </a:lnTo>
                  <a:lnTo>
                    <a:pt x="183169" y="430352"/>
                  </a:lnTo>
                  <a:lnTo>
                    <a:pt x="149266" y="393427"/>
                  </a:lnTo>
                  <a:lnTo>
                    <a:pt x="117229" y="355350"/>
                  </a:lnTo>
                  <a:lnTo>
                    <a:pt x="88743" y="316343"/>
                  </a:lnTo>
                  <a:lnTo>
                    <a:pt x="65491" y="276626"/>
                  </a:lnTo>
                  <a:lnTo>
                    <a:pt x="49161" y="236419"/>
                  </a:lnTo>
                  <a:lnTo>
                    <a:pt x="41442" y="195956"/>
                  </a:lnTo>
                  <a:lnTo>
                    <a:pt x="44017" y="155456"/>
                  </a:lnTo>
                  <a:lnTo>
                    <a:pt x="58569" y="115138"/>
                  </a:lnTo>
                  <a:lnTo>
                    <a:pt x="109968" y="61874"/>
                  </a:lnTo>
                  <a:lnTo>
                    <a:pt x="183169" y="41376"/>
                  </a:lnTo>
                  <a:lnTo>
                    <a:pt x="296617" y="41376"/>
                  </a:lnTo>
                  <a:lnTo>
                    <a:pt x="277771" y="26484"/>
                  </a:lnTo>
                  <a:lnTo>
                    <a:pt x="232965" y="7232"/>
                  </a:lnTo>
                  <a:lnTo>
                    <a:pt x="183474" y="0"/>
                  </a:lnTo>
                  <a:close/>
                </a:path>
                <a:path w="366395" h="476885">
                  <a:moveTo>
                    <a:pt x="296617" y="41376"/>
                  </a:moveTo>
                  <a:lnTo>
                    <a:pt x="183169" y="41376"/>
                  </a:lnTo>
                  <a:lnTo>
                    <a:pt x="221613" y="47015"/>
                  </a:lnTo>
                  <a:lnTo>
                    <a:pt x="256356" y="61874"/>
                  </a:lnTo>
                  <a:lnTo>
                    <a:pt x="285647" y="84924"/>
                  </a:lnTo>
                  <a:lnTo>
                    <a:pt x="307745" y="115138"/>
                  </a:lnTo>
                  <a:lnTo>
                    <a:pt x="322270" y="155456"/>
                  </a:lnTo>
                  <a:lnTo>
                    <a:pt x="324839" y="195956"/>
                  </a:lnTo>
                  <a:lnTo>
                    <a:pt x="317127" y="236419"/>
                  </a:lnTo>
                  <a:lnTo>
                    <a:pt x="300807" y="276626"/>
                  </a:lnTo>
                  <a:lnTo>
                    <a:pt x="277567" y="316343"/>
                  </a:lnTo>
                  <a:lnTo>
                    <a:pt x="249091" y="355350"/>
                  </a:lnTo>
                  <a:lnTo>
                    <a:pt x="217063" y="393427"/>
                  </a:lnTo>
                  <a:lnTo>
                    <a:pt x="183169" y="430352"/>
                  </a:lnTo>
                  <a:lnTo>
                    <a:pt x="239594" y="430352"/>
                  </a:lnTo>
                  <a:lnTo>
                    <a:pt x="292613" y="367028"/>
                  </a:lnTo>
                  <a:lnTo>
                    <a:pt x="320004" y="326806"/>
                  </a:lnTo>
                  <a:lnTo>
                    <a:pt x="342954" y="283834"/>
                  </a:lnTo>
                  <a:lnTo>
                    <a:pt x="359162" y="238676"/>
                  </a:lnTo>
                  <a:lnTo>
                    <a:pt x="366324" y="191899"/>
                  </a:lnTo>
                  <a:lnTo>
                    <a:pt x="362140" y="144067"/>
                  </a:lnTo>
                  <a:lnTo>
                    <a:pt x="344306" y="95745"/>
                  </a:lnTo>
                  <a:lnTo>
                    <a:pt x="344218" y="95592"/>
                  </a:lnTo>
                  <a:lnTo>
                    <a:pt x="315632" y="56430"/>
                  </a:lnTo>
                  <a:lnTo>
                    <a:pt x="296617" y="41376"/>
                  </a:lnTo>
                  <a:close/>
                </a:path>
              </a:pathLst>
            </a:custGeom>
            <a:solidFill>
              <a:srgbClr val="000000"/>
            </a:solidFill>
          </p:spPr>
          <p:txBody>
            <a:bodyPr wrap="square" lIns="0" tIns="0" rIns="0" bIns="0" rtlCol="0"/>
            <a:lstStyle/>
            <a:p>
              <a:endParaRPr>
                <a:latin typeface="Grammarsaurus" pitchFamily="2" charset="0"/>
              </a:endParaRPr>
            </a:p>
          </p:txBody>
        </p:sp>
        <p:pic>
          <p:nvPicPr>
            <p:cNvPr id="10" name="object 10"/>
            <p:cNvPicPr/>
            <p:nvPr/>
          </p:nvPicPr>
          <p:blipFill>
            <a:blip r:embed="rId3" cstate="print"/>
            <a:stretch>
              <a:fillRect/>
            </a:stretch>
          </p:blipFill>
          <p:spPr>
            <a:xfrm>
              <a:off x="5025937" y="2457245"/>
              <a:ext cx="203174" cy="203174"/>
            </a:xfrm>
            <a:prstGeom prst="rect">
              <a:avLst/>
            </a:prstGeom>
          </p:spPr>
        </p:pic>
        <p:pic>
          <p:nvPicPr>
            <p:cNvPr id="11" name="object 11"/>
            <p:cNvPicPr/>
            <p:nvPr/>
          </p:nvPicPr>
          <p:blipFill>
            <a:blip r:embed="rId4" cstate="print"/>
            <a:stretch>
              <a:fillRect/>
            </a:stretch>
          </p:blipFill>
          <p:spPr>
            <a:xfrm>
              <a:off x="4999609" y="2887837"/>
              <a:ext cx="197869" cy="155734"/>
            </a:xfrm>
            <a:prstGeom prst="rect">
              <a:avLst/>
            </a:prstGeom>
          </p:spPr>
        </p:pic>
        <p:pic>
          <p:nvPicPr>
            <p:cNvPr id="12" name="object 12"/>
            <p:cNvPicPr/>
            <p:nvPr/>
          </p:nvPicPr>
          <p:blipFill>
            <a:blip r:embed="rId5" cstate="print"/>
            <a:stretch>
              <a:fillRect/>
            </a:stretch>
          </p:blipFill>
          <p:spPr>
            <a:xfrm>
              <a:off x="4535943" y="3179953"/>
              <a:ext cx="202628" cy="156370"/>
            </a:xfrm>
            <a:prstGeom prst="rect">
              <a:avLst/>
            </a:prstGeom>
          </p:spPr>
        </p:pic>
        <p:pic>
          <p:nvPicPr>
            <p:cNvPr id="13" name="object 13"/>
            <p:cNvPicPr/>
            <p:nvPr/>
          </p:nvPicPr>
          <p:blipFill>
            <a:blip r:embed="rId6" cstate="print"/>
            <a:stretch>
              <a:fillRect/>
            </a:stretch>
          </p:blipFill>
          <p:spPr>
            <a:xfrm>
              <a:off x="4760118" y="3109623"/>
              <a:ext cx="98159" cy="74618"/>
            </a:xfrm>
            <a:prstGeom prst="rect">
              <a:avLst/>
            </a:prstGeom>
          </p:spPr>
        </p:pic>
        <p:pic>
          <p:nvPicPr>
            <p:cNvPr id="14" name="object 14"/>
            <p:cNvPicPr/>
            <p:nvPr/>
          </p:nvPicPr>
          <p:blipFill>
            <a:blip r:embed="rId7" cstate="print"/>
            <a:stretch>
              <a:fillRect/>
            </a:stretch>
          </p:blipFill>
          <p:spPr>
            <a:xfrm>
              <a:off x="4879718" y="3039307"/>
              <a:ext cx="98270" cy="74693"/>
            </a:xfrm>
            <a:prstGeom prst="rect">
              <a:avLst/>
            </a:prstGeom>
          </p:spPr>
        </p:pic>
      </p:grpSp>
      <p:sp>
        <p:nvSpPr>
          <p:cNvPr id="15" name="object 15"/>
          <p:cNvSpPr/>
          <p:nvPr/>
        </p:nvSpPr>
        <p:spPr>
          <a:xfrm>
            <a:off x="5843940" y="4275509"/>
            <a:ext cx="862965" cy="657860"/>
          </a:xfrm>
          <a:custGeom>
            <a:avLst/>
            <a:gdLst/>
            <a:ahLst/>
            <a:cxnLst/>
            <a:rect l="l" t="t" r="r" b="b"/>
            <a:pathLst>
              <a:path w="862965" h="657860">
                <a:moveTo>
                  <a:pt x="482053" y="0"/>
                </a:moveTo>
                <a:lnTo>
                  <a:pt x="380923" y="0"/>
                </a:lnTo>
                <a:lnTo>
                  <a:pt x="352234" y="5631"/>
                </a:lnTo>
                <a:lnTo>
                  <a:pt x="328549" y="21028"/>
                </a:lnTo>
                <a:lnTo>
                  <a:pt x="312111" y="43944"/>
                </a:lnTo>
                <a:lnTo>
                  <a:pt x="305168" y="72136"/>
                </a:lnTo>
                <a:lnTo>
                  <a:pt x="254498" y="94367"/>
                </a:lnTo>
                <a:lnTo>
                  <a:pt x="207487" y="123680"/>
                </a:lnTo>
                <a:lnTo>
                  <a:pt x="165070" y="159434"/>
                </a:lnTo>
                <a:lnTo>
                  <a:pt x="128181" y="200990"/>
                </a:lnTo>
                <a:lnTo>
                  <a:pt x="100610" y="242309"/>
                </a:lnTo>
                <a:lnTo>
                  <a:pt x="78923" y="286258"/>
                </a:lnTo>
                <a:lnTo>
                  <a:pt x="63258" y="332427"/>
                </a:lnTo>
                <a:lnTo>
                  <a:pt x="53757" y="380409"/>
                </a:lnTo>
                <a:lnTo>
                  <a:pt x="50558" y="429793"/>
                </a:lnTo>
                <a:lnTo>
                  <a:pt x="50558" y="509993"/>
                </a:lnTo>
                <a:lnTo>
                  <a:pt x="30250" y="520928"/>
                </a:lnTo>
                <a:lnTo>
                  <a:pt x="14249" y="537289"/>
                </a:lnTo>
                <a:lnTo>
                  <a:pt x="3763" y="557874"/>
                </a:lnTo>
                <a:lnTo>
                  <a:pt x="0" y="581482"/>
                </a:lnTo>
                <a:lnTo>
                  <a:pt x="5969" y="610976"/>
                </a:lnTo>
                <a:lnTo>
                  <a:pt x="22239" y="635087"/>
                </a:lnTo>
                <a:lnTo>
                  <a:pt x="46350" y="651357"/>
                </a:lnTo>
                <a:lnTo>
                  <a:pt x="75844" y="657326"/>
                </a:lnTo>
                <a:lnTo>
                  <a:pt x="787120" y="657326"/>
                </a:lnTo>
                <a:lnTo>
                  <a:pt x="816614" y="651357"/>
                </a:lnTo>
                <a:lnTo>
                  <a:pt x="840725" y="635087"/>
                </a:lnTo>
                <a:lnTo>
                  <a:pt x="856995" y="610976"/>
                </a:lnTo>
                <a:lnTo>
                  <a:pt x="857847" y="606767"/>
                </a:lnTo>
                <a:lnTo>
                  <a:pt x="75844" y="606767"/>
                </a:lnTo>
                <a:lnTo>
                  <a:pt x="66010" y="604777"/>
                </a:lnTo>
                <a:lnTo>
                  <a:pt x="57972" y="599354"/>
                </a:lnTo>
                <a:lnTo>
                  <a:pt x="52548" y="591315"/>
                </a:lnTo>
                <a:lnTo>
                  <a:pt x="50558" y="581482"/>
                </a:lnTo>
                <a:lnTo>
                  <a:pt x="52548" y="571650"/>
                </a:lnTo>
                <a:lnTo>
                  <a:pt x="57972" y="563616"/>
                </a:lnTo>
                <a:lnTo>
                  <a:pt x="66010" y="558197"/>
                </a:lnTo>
                <a:lnTo>
                  <a:pt x="75844" y="556209"/>
                </a:lnTo>
                <a:lnTo>
                  <a:pt x="858354" y="556209"/>
                </a:lnTo>
                <a:lnTo>
                  <a:pt x="848720" y="537289"/>
                </a:lnTo>
                <a:lnTo>
                  <a:pt x="832720" y="520928"/>
                </a:lnTo>
                <a:lnTo>
                  <a:pt x="812406" y="509993"/>
                </a:lnTo>
                <a:lnTo>
                  <a:pt x="812406" y="505637"/>
                </a:lnTo>
                <a:lnTo>
                  <a:pt x="101130" y="505637"/>
                </a:lnTo>
                <a:lnTo>
                  <a:pt x="101130" y="429793"/>
                </a:lnTo>
                <a:lnTo>
                  <a:pt x="105691" y="375937"/>
                </a:lnTo>
                <a:lnTo>
                  <a:pt x="118928" y="324375"/>
                </a:lnTo>
                <a:lnTo>
                  <a:pt x="140165" y="275998"/>
                </a:lnTo>
                <a:lnTo>
                  <a:pt x="168730" y="231702"/>
                </a:lnTo>
                <a:lnTo>
                  <a:pt x="203949" y="192379"/>
                </a:lnTo>
                <a:lnTo>
                  <a:pt x="254508" y="192379"/>
                </a:lnTo>
                <a:lnTo>
                  <a:pt x="254508" y="152730"/>
                </a:lnTo>
                <a:lnTo>
                  <a:pt x="266638" y="145346"/>
                </a:lnTo>
                <a:lnTo>
                  <a:pt x="279115" y="138468"/>
                </a:lnTo>
                <a:lnTo>
                  <a:pt x="291928" y="132113"/>
                </a:lnTo>
                <a:lnTo>
                  <a:pt x="305066" y="126301"/>
                </a:lnTo>
                <a:lnTo>
                  <a:pt x="355638" y="126301"/>
                </a:lnTo>
                <a:lnTo>
                  <a:pt x="355638" y="75844"/>
                </a:lnTo>
                <a:lnTo>
                  <a:pt x="357628" y="66010"/>
                </a:lnTo>
                <a:lnTo>
                  <a:pt x="363051" y="57972"/>
                </a:lnTo>
                <a:lnTo>
                  <a:pt x="371090" y="52548"/>
                </a:lnTo>
                <a:lnTo>
                  <a:pt x="380923" y="50558"/>
                </a:lnTo>
                <a:lnTo>
                  <a:pt x="552477" y="50558"/>
                </a:lnTo>
                <a:lnTo>
                  <a:pt x="550846" y="43944"/>
                </a:lnTo>
                <a:lnTo>
                  <a:pt x="534408" y="21028"/>
                </a:lnTo>
                <a:lnTo>
                  <a:pt x="510728" y="5631"/>
                </a:lnTo>
                <a:lnTo>
                  <a:pt x="482053" y="0"/>
                </a:lnTo>
                <a:close/>
              </a:path>
              <a:path w="862965" h="657860">
                <a:moveTo>
                  <a:pt x="858354" y="556209"/>
                </a:moveTo>
                <a:lnTo>
                  <a:pt x="787120" y="556209"/>
                </a:lnTo>
                <a:lnTo>
                  <a:pt x="796954" y="558197"/>
                </a:lnTo>
                <a:lnTo>
                  <a:pt x="804992" y="563616"/>
                </a:lnTo>
                <a:lnTo>
                  <a:pt x="810416" y="571650"/>
                </a:lnTo>
                <a:lnTo>
                  <a:pt x="812406" y="581482"/>
                </a:lnTo>
                <a:lnTo>
                  <a:pt x="810416" y="591315"/>
                </a:lnTo>
                <a:lnTo>
                  <a:pt x="804992" y="599354"/>
                </a:lnTo>
                <a:lnTo>
                  <a:pt x="796954" y="604777"/>
                </a:lnTo>
                <a:lnTo>
                  <a:pt x="787120" y="606767"/>
                </a:lnTo>
                <a:lnTo>
                  <a:pt x="857847" y="606767"/>
                </a:lnTo>
                <a:lnTo>
                  <a:pt x="862965" y="581482"/>
                </a:lnTo>
                <a:lnTo>
                  <a:pt x="859254" y="558197"/>
                </a:lnTo>
                <a:lnTo>
                  <a:pt x="859203" y="557874"/>
                </a:lnTo>
                <a:lnTo>
                  <a:pt x="858354" y="556209"/>
                </a:lnTo>
                <a:close/>
              </a:path>
              <a:path w="862965" h="657860">
                <a:moveTo>
                  <a:pt x="727141" y="192379"/>
                </a:moveTo>
                <a:lnTo>
                  <a:pt x="659015" y="192379"/>
                </a:lnTo>
                <a:lnTo>
                  <a:pt x="694239" y="231702"/>
                </a:lnTo>
                <a:lnTo>
                  <a:pt x="722804" y="275998"/>
                </a:lnTo>
                <a:lnTo>
                  <a:pt x="744040" y="324375"/>
                </a:lnTo>
                <a:lnTo>
                  <a:pt x="757274" y="375937"/>
                </a:lnTo>
                <a:lnTo>
                  <a:pt x="761834" y="429793"/>
                </a:lnTo>
                <a:lnTo>
                  <a:pt x="761834" y="505637"/>
                </a:lnTo>
                <a:lnTo>
                  <a:pt x="812406" y="505637"/>
                </a:lnTo>
                <a:lnTo>
                  <a:pt x="812406" y="429793"/>
                </a:lnTo>
                <a:lnTo>
                  <a:pt x="809207" y="380409"/>
                </a:lnTo>
                <a:lnTo>
                  <a:pt x="799706" y="332427"/>
                </a:lnTo>
                <a:lnTo>
                  <a:pt x="784041" y="286258"/>
                </a:lnTo>
                <a:lnTo>
                  <a:pt x="762354" y="242309"/>
                </a:lnTo>
                <a:lnTo>
                  <a:pt x="734783" y="200990"/>
                </a:lnTo>
                <a:lnTo>
                  <a:pt x="727141" y="192379"/>
                </a:lnTo>
                <a:close/>
              </a:path>
              <a:path w="862965" h="657860">
                <a:moveTo>
                  <a:pt x="355638" y="126301"/>
                </a:moveTo>
                <a:lnTo>
                  <a:pt x="305066" y="126301"/>
                </a:lnTo>
                <a:lnTo>
                  <a:pt x="305066" y="328663"/>
                </a:lnTo>
                <a:lnTo>
                  <a:pt x="307054" y="338507"/>
                </a:lnTo>
                <a:lnTo>
                  <a:pt x="312475" y="346544"/>
                </a:lnTo>
                <a:lnTo>
                  <a:pt x="320513" y="351962"/>
                </a:lnTo>
                <a:lnTo>
                  <a:pt x="330352" y="353949"/>
                </a:lnTo>
                <a:lnTo>
                  <a:pt x="340196" y="351962"/>
                </a:lnTo>
                <a:lnTo>
                  <a:pt x="348234" y="346544"/>
                </a:lnTo>
                <a:lnTo>
                  <a:pt x="353651" y="338507"/>
                </a:lnTo>
                <a:lnTo>
                  <a:pt x="355638" y="328663"/>
                </a:lnTo>
                <a:lnTo>
                  <a:pt x="355638" y="126301"/>
                </a:lnTo>
                <a:close/>
              </a:path>
              <a:path w="862965" h="657860">
                <a:moveTo>
                  <a:pt x="552477" y="50558"/>
                </a:moveTo>
                <a:lnTo>
                  <a:pt x="482053" y="50558"/>
                </a:lnTo>
                <a:lnTo>
                  <a:pt x="491887" y="52548"/>
                </a:lnTo>
                <a:lnTo>
                  <a:pt x="499925" y="57972"/>
                </a:lnTo>
                <a:lnTo>
                  <a:pt x="505349" y="66010"/>
                </a:lnTo>
                <a:lnTo>
                  <a:pt x="507339" y="75844"/>
                </a:lnTo>
                <a:lnTo>
                  <a:pt x="507339" y="328663"/>
                </a:lnTo>
                <a:lnTo>
                  <a:pt x="509323" y="338507"/>
                </a:lnTo>
                <a:lnTo>
                  <a:pt x="514737" y="346544"/>
                </a:lnTo>
                <a:lnTo>
                  <a:pt x="522770" y="351962"/>
                </a:lnTo>
                <a:lnTo>
                  <a:pt x="532612" y="353949"/>
                </a:lnTo>
                <a:lnTo>
                  <a:pt x="542457" y="351962"/>
                </a:lnTo>
                <a:lnTo>
                  <a:pt x="550494" y="346544"/>
                </a:lnTo>
                <a:lnTo>
                  <a:pt x="555911" y="338507"/>
                </a:lnTo>
                <a:lnTo>
                  <a:pt x="557898" y="328663"/>
                </a:lnTo>
                <a:lnTo>
                  <a:pt x="557898" y="126301"/>
                </a:lnTo>
                <a:lnTo>
                  <a:pt x="658591" y="126301"/>
                </a:lnTo>
                <a:lnTo>
                  <a:pt x="655481" y="123680"/>
                </a:lnTo>
                <a:lnTo>
                  <a:pt x="608468" y="94367"/>
                </a:lnTo>
                <a:lnTo>
                  <a:pt x="557796" y="72136"/>
                </a:lnTo>
                <a:lnTo>
                  <a:pt x="552477" y="50558"/>
                </a:lnTo>
                <a:close/>
              </a:path>
              <a:path w="862965" h="657860">
                <a:moveTo>
                  <a:pt x="254508" y="192379"/>
                </a:moveTo>
                <a:lnTo>
                  <a:pt x="203949" y="192379"/>
                </a:lnTo>
                <a:lnTo>
                  <a:pt x="203949" y="278104"/>
                </a:lnTo>
                <a:lnTo>
                  <a:pt x="205935" y="287941"/>
                </a:lnTo>
                <a:lnTo>
                  <a:pt x="211353" y="295975"/>
                </a:lnTo>
                <a:lnTo>
                  <a:pt x="219390" y="301391"/>
                </a:lnTo>
                <a:lnTo>
                  <a:pt x="229235" y="303377"/>
                </a:lnTo>
                <a:lnTo>
                  <a:pt x="239072" y="301391"/>
                </a:lnTo>
                <a:lnTo>
                  <a:pt x="247105" y="295975"/>
                </a:lnTo>
                <a:lnTo>
                  <a:pt x="252521" y="287941"/>
                </a:lnTo>
                <a:lnTo>
                  <a:pt x="254508" y="278104"/>
                </a:lnTo>
                <a:lnTo>
                  <a:pt x="254508" y="192379"/>
                </a:lnTo>
                <a:close/>
              </a:path>
              <a:path w="862965" h="657860">
                <a:moveTo>
                  <a:pt x="658591" y="126301"/>
                </a:moveTo>
                <a:lnTo>
                  <a:pt x="557898" y="126301"/>
                </a:lnTo>
                <a:lnTo>
                  <a:pt x="571038" y="132113"/>
                </a:lnTo>
                <a:lnTo>
                  <a:pt x="583853" y="138468"/>
                </a:lnTo>
                <a:lnTo>
                  <a:pt x="596331" y="145346"/>
                </a:lnTo>
                <a:lnTo>
                  <a:pt x="608457" y="152730"/>
                </a:lnTo>
                <a:lnTo>
                  <a:pt x="608457" y="278104"/>
                </a:lnTo>
                <a:lnTo>
                  <a:pt x="610443" y="287941"/>
                </a:lnTo>
                <a:lnTo>
                  <a:pt x="615861" y="295975"/>
                </a:lnTo>
                <a:lnTo>
                  <a:pt x="623898" y="301391"/>
                </a:lnTo>
                <a:lnTo>
                  <a:pt x="633742" y="303377"/>
                </a:lnTo>
                <a:lnTo>
                  <a:pt x="643585" y="301391"/>
                </a:lnTo>
                <a:lnTo>
                  <a:pt x="651617" y="295975"/>
                </a:lnTo>
                <a:lnTo>
                  <a:pt x="657031" y="287941"/>
                </a:lnTo>
                <a:lnTo>
                  <a:pt x="659015" y="278104"/>
                </a:lnTo>
                <a:lnTo>
                  <a:pt x="659015" y="192379"/>
                </a:lnTo>
                <a:lnTo>
                  <a:pt x="727141" y="192379"/>
                </a:lnTo>
                <a:lnTo>
                  <a:pt x="697899" y="159434"/>
                </a:lnTo>
                <a:lnTo>
                  <a:pt x="658591" y="126301"/>
                </a:lnTo>
                <a:close/>
              </a:path>
            </a:pathLst>
          </a:custGeom>
          <a:solidFill>
            <a:srgbClr val="000000"/>
          </a:solidFill>
        </p:spPr>
        <p:txBody>
          <a:bodyPr wrap="square" lIns="0" tIns="0" rIns="0" bIns="0" rtlCol="0"/>
          <a:lstStyle/>
          <a:p>
            <a:endParaRPr>
              <a:latin typeface="Grammarsaurus" pitchFamily="2" charset="0"/>
            </a:endParaRPr>
          </a:p>
        </p:txBody>
      </p:sp>
      <p:sp>
        <p:nvSpPr>
          <p:cNvPr id="16" name="object 16"/>
          <p:cNvSpPr/>
          <p:nvPr/>
        </p:nvSpPr>
        <p:spPr>
          <a:xfrm>
            <a:off x="876663" y="2526290"/>
            <a:ext cx="862965" cy="657860"/>
          </a:xfrm>
          <a:custGeom>
            <a:avLst/>
            <a:gdLst/>
            <a:ahLst/>
            <a:cxnLst/>
            <a:rect l="l" t="t" r="r" b="b"/>
            <a:pathLst>
              <a:path w="862964" h="657860">
                <a:moveTo>
                  <a:pt x="482053" y="0"/>
                </a:moveTo>
                <a:lnTo>
                  <a:pt x="380923" y="0"/>
                </a:lnTo>
                <a:lnTo>
                  <a:pt x="352234" y="5631"/>
                </a:lnTo>
                <a:lnTo>
                  <a:pt x="328549" y="21028"/>
                </a:lnTo>
                <a:lnTo>
                  <a:pt x="312111" y="43944"/>
                </a:lnTo>
                <a:lnTo>
                  <a:pt x="305168" y="72135"/>
                </a:lnTo>
                <a:lnTo>
                  <a:pt x="254498" y="94367"/>
                </a:lnTo>
                <a:lnTo>
                  <a:pt x="207487" y="123680"/>
                </a:lnTo>
                <a:lnTo>
                  <a:pt x="165070" y="159434"/>
                </a:lnTo>
                <a:lnTo>
                  <a:pt x="128181" y="200990"/>
                </a:lnTo>
                <a:lnTo>
                  <a:pt x="100610" y="242309"/>
                </a:lnTo>
                <a:lnTo>
                  <a:pt x="78923" y="286258"/>
                </a:lnTo>
                <a:lnTo>
                  <a:pt x="63258" y="332427"/>
                </a:lnTo>
                <a:lnTo>
                  <a:pt x="53757" y="380409"/>
                </a:lnTo>
                <a:lnTo>
                  <a:pt x="50558" y="429793"/>
                </a:lnTo>
                <a:lnTo>
                  <a:pt x="50558" y="509993"/>
                </a:lnTo>
                <a:lnTo>
                  <a:pt x="30250" y="520928"/>
                </a:lnTo>
                <a:lnTo>
                  <a:pt x="14249" y="537289"/>
                </a:lnTo>
                <a:lnTo>
                  <a:pt x="3763" y="557874"/>
                </a:lnTo>
                <a:lnTo>
                  <a:pt x="0" y="581482"/>
                </a:lnTo>
                <a:lnTo>
                  <a:pt x="5969" y="610976"/>
                </a:lnTo>
                <a:lnTo>
                  <a:pt x="22239" y="635087"/>
                </a:lnTo>
                <a:lnTo>
                  <a:pt x="46350" y="651357"/>
                </a:lnTo>
                <a:lnTo>
                  <a:pt x="75844" y="657326"/>
                </a:lnTo>
                <a:lnTo>
                  <a:pt x="787120" y="657326"/>
                </a:lnTo>
                <a:lnTo>
                  <a:pt x="816614" y="651357"/>
                </a:lnTo>
                <a:lnTo>
                  <a:pt x="840725" y="635087"/>
                </a:lnTo>
                <a:lnTo>
                  <a:pt x="856995" y="610976"/>
                </a:lnTo>
                <a:lnTo>
                  <a:pt x="857847" y="606767"/>
                </a:lnTo>
                <a:lnTo>
                  <a:pt x="75844" y="606767"/>
                </a:lnTo>
                <a:lnTo>
                  <a:pt x="66010" y="604777"/>
                </a:lnTo>
                <a:lnTo>
                  <a:pt x="57972" y="599354"/>
                </a:lnTo>
                <a:lnTo>
                  <a:pt x="52548" y="591315"/>
                </a:lnTo>
                <a:lnTo>
                  <a:pt x="50558" y="581482"/>
                </a:lnTo>
                <a:lnTo>
                  <a:pt x="52548" y="571650"/>
                </a:lnTo>
                <a:lnTo>
                  <a:pt x="57972" y="563616"/>
                </a:lnTo>
                <a:lnTo>
                  <a:pt x="66010" y="558197"/>
                </a:lnTo>
                <a:lnTo>
                  <a:pt x="75844" y="556209"/>
                </a:lnTo>
                <a:lnTo>
                  <a:pt x="858354" y="556209"/>
                </a:lnTo>
                <a:lnTo>
                  <a:pt x="848720" y="537289"/>
                </a:lnTo>
                <a:lnTo>
                  <a:pt x="832720" y="520928"/>
                </a:lnTo>
                <a:lnTo>
                  <a:pt x="812406" y="509993"/>
                </a:lnTo>
                <a:lnTo>
                  <a:pt x="812406" y="505637"/>
                </a:lnTo>
                <a:lnTo>
                  <a:pt x="101130" y="505637"/>
                </a:lnTo>
                <a:lnTo>
                  <a:pt x="101130" y="429793"/>
                </a:lnTo>
                <a:lnTo>
                  <a:pt x="105691" y="375937"/>
                </a:lnTo>
                <a:lnTo>
                  <a:pt x="118928" y="324375"/>
                </a:lnTo>
                <a:lnTo>
                  <a:pt x="140165" y="275998"/>
                </a:lnTo>
                <a:lnTo>
                  <a:pt x="168730" y="231702"/>
                </a:lnTo>
                <a:lnTo>
                  <a:pt x="203949" y="192379"/>
                </a:lnTo>
                <a:lnTo>
                  <a:pt x="254508" y="192379"/>
                </a:lnTo>
                <a:lnTo>
                  <a:pt x="254508" y="152730"/>
                </a:lnTo>
                <a:lnTo>
                  <a:pt x="266638" y="145346"/>
                </a:lnTo>
                <a:lnTo>
                  <a:pt x="279117" y="138468"/>
                </a:lnTo>
                <a:lnTo>
                  <a:pt x="291934" y="132113"/>
                </a:lnTo>
                <a:lnTo>
                  <a:pt x="305079" y="126301"/>
                </a:lnTo>
                <a:lnTo>
                  <a:pt x="355638" y="126301"/>
                </a:lnTo>
                <a:lnTo>
                  <a:pt x="355638" y="75844"/>
                </a:lnTo>
                <a:lnTo>
                  <a:pt x="357628" y="66010"/>
                </a:lnTo>
                <a:lnTo>
                  <a:pt x="363051" y="57972"/>
                </a:lnTo>
                <a:lnTo>
                  <a:pt x="371090" y="52548"/>
                </a:lnTo>
                <a:lnTo>
                  <a:pt x="380923" y="50558"/>
                </a:lnTo>
                <a:lnTo>
                  <a:pt x="552477" y="50558"/>
                </a:lnTo>
                <a:lnTo>
                  <a:pt x="550846" y="43944"/>
                </a:lnTo>
                <a:lnTo>
                  <a:pt x="534408" y="21028"/>
                </a:lnTo>
                <a:lnTo>
                  <a:pt x="510728" y="5631"/>
                </a:lnTo>
                <a:lnTo>
                  <a:pt x="482053" y="0"/>
                </a:lnTo>
                <a:close/>
              </a:path>
              <a:path w="862964" h="657860">
                <a:moveTo>
                  <a:pt x="858354" y="556209"/>
                </a:moveTo>
                <a:lnTo>
                  <a:pt x="787120" y="556209"/>
                </a:lnTo>
                <a:lnTo>
                  <a:pt x="796954" y="558197"/>
                </a:lnTo>
                <a:lnTo>
                  <a:pt x="804992" y="563616"/>
                </a:lnTo>
                <a:lnTo>
                  <a:pt x="810416" y="571650"/>
                </a:lnTo>
                <a:lnTo>
                  <a:pt x="812406" y="581482"/>
                </a:lnTo>
                <a:lnTo>
                  <a:pt x="810416" y="591315"/>
                </a:lnTo>
                <a:lnTo>
                  <a:pt x="804992" y="599354"/>
                </a:lnTo>
                <a:lnTo>
                  <a:pt x="796954" y="604777"/>
                </a:lnTo>
                <a:lnTo>
                  <a:pt x="787120" y="606767"/>
                </a:lnTo>
                <a:lnTo>
                  <a:pt x="857847" y="606767"/>
                </a:lnTo>
                <a:lnTo>
                  <a:pt x="862965" y="581482"/>
                </a:lnTo>
                <a:lnTo>
                  <a:pt x="859254" y="558197"/>
                </a:lnTo>
                <a:lnTo>
                  <a:pt x="859203" y="557874"/>
                </a:lnTo>
                <a:lnTo>
                  <a:pt x="858354" y="556209"/>
                </a:lnTo>
                <a:close/>
              </a:path>
              <a:path w="862964" h="657860">
                <a:moveTo>
                  <a:pt x="727141" y="192379"/>
                </a:moveTo>
                <a:lnTo>
                  <a:pt x="659015" y="192379"/>
                </a:lnTo>
                <a:lnTo>
                  <a:pt x="694239" y="231702"/>
                </a:lnTo>
                <a:lnTo>
                  <a:pt x="722804" y="275998"/>
                </a:lnTo>
                <a:lnTo>
                  <a:pt x="744040" y="324375"/>
                </a:lnTo>
                <a:lnTo>
                  <a:pt x="757274" y="375937"/>
                </a:lnTo>
                <a:lnTo>
                  <a:pt x="761834" y="429793"/>
                </a:lnTo>
                <a:lnTo>
                  <a:pt x="761834" y="505637"/>
                </a:lnTo>
                <a:lnTo>
                  <a:pt x="812406" y="505637"/>
                </a:lnTo>
                <a:lnTo>
                  <a:pt x="812406" y="429793"/>
                </a:lnTo>
                <a:lnTo>
                  <a:pt x="809207" y="380409"/>
                </a:lnTo>
                <a:lnTo>
                  <a:pt x="799706" y="332427"/>
                </a:lnTo>
                <a:lnTo>
                  <a:pt x="784041" y="286258"/>
                </a:lnTo>
                <a:lnTo>
                  <a:pt x="762354" y="242309"/>
                </a:lnTo>
                <a:lnTo>
                  <a:pt x="734783" y="200990"/>
                </a:lnTo>
                <a:lnTo>
                  <a:pt x="727141" y="192379"/>
                </a:lnTo>
                <a:close/>
              </a:path>
              <a:path w="862964" h="657860">
                <a:moveTo>
                  <a:pt x="355638" y="126301"/>
                </a:moveTo>
                <a:lnTo>
                  <a:pt x="305079" y="126301"/>
                </a:lnTo>
                <a:lnTo>
                  <a:pt x="305079" y="328663"/>
                </a:lnTo>
                <a:lnTo>
                  <a:pt x="307065" y="338507"/>
                </a:lnTo>
                <a:lnTo>
                  <a:pt x="312481" y="346544"/>
                </a:lnTo>
                <a:lnTo>
                  <a:pt x="320515" y="351962"/>
                </a:lnTo>
                <a:lnTo>
                  <a:pt x="330352" y="353948"/>
                </a:lnTo>
                <a:lnTo>
                  <a:pt x="340191" y="351962"/>
                </a:lnTo>
                <a:lnTo>
                  <a:pt x="348229" y="346544"/>
                </a:lnTo>
                <a:lnTo>
                  <a:pt x="353649" y="338507"/>
                </a:lnTo>
                <a:lnTo>
                  <a:pt x="355638" y="328663"/>
                </a:lnTo>
                <a:lnTo>
                  <a:pt x="355638" y="126301"/>
                </a:lnTo>
                <a:close/>
              </a:path>
              <a:path w="862964" h="657860">
                <a:moveTo>
                  <a:pt x="552477" y="50558"/>
                </a:moveTo>
                <a:lnTo>
                  <a:pt x="482053" y="50558"/>
                </a:lnTo>
                <a:lnTo>
                  <a:pt x="491887" y="52548"/>
                </a:lnTo>
                <a:lnTo>
                  <a:pt x="499925" y="57972"/>
                </a:lnTo>
                <a:lnTo>
                  <a:pt x="505349" y="66010"/>
                </a:lnTo>
                <a:lnTo>
                  <a:pt x="507339" y="75844"/>
                </a:lnTo>
                <a:lnTo>
                  <a:pt x="507339" y="328663"/>
                </a:lnTo>
                <a:lnTo>
                  <a:pt x="509323" y="338507"/>
                </a:lnTo>
                <a:lnTo>
                  <a:pt x="514737" y="346544"/>
                </a:lnTo>
                <a:lnTo>
                  <a:pt x="522770" y="351962"/>
                </a:lnTo>
                <a:lnTo>
                  <a:pt x="532612" y="353948"/>
                </a:lnTo>
                <a:lnTo>
                  <a:pt x="542457" y="351962"/>
                </a:lnTo>
                <a:lnTo>
                  <a:pt x="550494" y="346544"/>
                </a:lnTo>
                <a:lnTo>
                  <a:pt x="555911" y="338507"/>
                </a:lnTo>
                <a:lnTo>
                  <a:pt x="557898" y="328663"/>
                </a:lnTo>
                <a:lnTo>
                  <a:pt x="557898" y="126301"/>
                </a:lnTo>
                <a:lnTo>
                  <a:pt x="658591" y="126301"/>
                </a:lnTo>
                <a:lnTo>
                  <a:pt x="655481" y="123680"/>
                </a:lnTo>
                <a:lnTo>
                  <a:pt x="608468" y="94367"/>
                </a:lnTo>
                <a:lnTo>
                  <a:pt x="557796" y="72135"/>
                </a:lnTo>
                <a:lnTo>
                  <a:pt x="552477" y="50558"/>
                </a:lnTo>
                <a:close/>
              </a:path>
              <a:path w="862964" h="657860">
                <a:moveTo>
                  <a:pt x="254508" y="192379"/>
                </a:moveTo>
                <a:lnTo>
                  <a:pt x="203949" y="192379"/>
                </a:lnTo>
                <a:lnTo>
                  <a:pt x="203949" y="278104"/>
                </a:lnTo>
                <a:lnTo>
                  <a:pt x="205935" y="287941"/>
                </a:lnTo>
                <a:lnTo>
                  <a:pt x="211353" y="295975"/>
                </a:lnTo>
                <a:lnTo>
                  <a:pt x="219390" y="301391"/>
                </a:lnTo>
                <a:lnTo>
                  <a:pt x="229235" y="303377"/>
                </a:lnTo>
                <a:lnTo>
                  <a:pt x="239072" y="301391"/>
                </a:lnTo>
                <a:lnTo>
                  <a:pt x="247105" y="295975"/>
                </a:lnTo>
                <a:lnTo>
                  <a:pt x="252521" y="287941"/>
                </a:lnTo>
                <a:lnTo>
                  <a:pt x="254508" y="278104"/>
                </a:lnTo>
                <a:lnTo>
                  <a:pt x="254508" y="192379"/>
                </a:lnTo>
                <a:close/>
              </a:path>
              <a:path w="862964" h="657860">
                <a:moveTo>
                  <a:pt x="658591" y="126301"/>
                </a:moveTo>
                <a:lnTo>
                  <a:pt x="557898" y="126301"/>
                </a:lnTo>
                <a:lnTo>
                  <a:pt x="571038" y="132113"/>
                </a:lnTo>
                <a:lnTo>
                  <a:pt x="583853" y="138468"/>
                </a:lnTo>
                <a:lnTo>
                  <a:pt x="596331" y="145346"/>
                </a:lnTo>
                <a:lnTo>
                  <a:pt x="608457" y="152730"/>
                </a:lnTo>
                <a:lnTo>
                  <a:pt x="608457" y="278104"/>
                </a:lnTo>
                <a:lnTo>
                  <a:pt x="610443" y="287941"/>
                </a:lnTo>
                <a:lnTo>
                  <a:pt x="615861" y="295975"/>
                </a:lnTo>
                <a:lnTo>
                  <a:pt x="623898" y="301391"/>
                </a:lnTo>
                <a:lnTo>
                  <a:pt x="633742" y="303377"/>
                </a:lnTo>
                <a:lnTo>
                  <a:pt x="643585" y="301391"/>
                </a:lnTo>
                <a:lnTo>
                  <a:pt x="651617" y="295975"/>
                </a:lnTo>
                <a:lnTo>
                  <a:pt x="657031" y="287941"/>
                </a:lnTo>
                <a:lnTo>
                  <a:pt x="659015" y="278104"/>
                </a:lnTo>
                <a:lnTo>
                  <a:pt x="659015" y="192379"/>
                </a:lnTo>
                <a:lnTo>
                  <a:pt x="727141" y="192379"/>
                </a:lnTo>
                <a:lnTo>
                  <a:pt x="697899" y="159434"/>
                </a:lnTo>
                <a:lnTo>
                  <a:pt x="658591" y="126301"/>
                </a:lnTo>
                <a:close/>
              </a:path>
            </a:pathLst>
          </a:custGeom>
          <a:solidFill>
            <a:srgbClr val="000000"/>
          </a:solidFill>
        </p:spPr>
        <p:txBody>
          <a:bodyPr wrap="square" lIns="0" tIns="0" rIns="0" bIns="0" rtlCol="0"/>
          <a:lstStyle/>
          <a:p>
            <a:endParaRPr>
              <a:latin typeface="Grammarsaurus" pitchFamily="2" charset="0"/>
            </a:endParaRPr>
          </a:p>
        </p:txBody>
      </p:sp>
      <p:sp>
        <p:nvSpPr>
          <p:cNvPr id="17" name="object 17"/>
          <p:cNvSpPr/>
          <p:nvPr/>
        </p:nvSpPr>
        <p:spPr>
          <a:xfrm>
            <a:off x="6977761" y="4122801"/>
            <a:ext cx="991235" cy="964565"/>
          </a:xfrm>
          <a:custGeom>
            <a:avLst/>
            <a:gdLst/>
            <a:ahLst/>
            <a:cxnLst/>
            <a:rect l="l" t="t" r="r" b="b"/>
            <a:pathLst>
              <a:path w="991234" h="964564">
                <a:moveTo>
                  <a:pt x="612571" y="235445"/>
                </a:moveTo>
                <a:lnTo>
                  <a:pt x="607796" y="187998"/>
                </a:lnTo>
                <a:lnTo>
                  <a:pt x="594067" y="143802"/>
                </a:lnTo>
                <a:lnTo>
                  <a:pt x="572363" y="103809"/>
                </a:lnTo>
                <a:lnTo>
                  <a:pt x="568020" y="98552"/>
                </a:lnTo>
                <a:lnTo>
                  <a:pt x="568020" y="235445"/>
                </a:lnTo>
                <a:lnTo>
                  <a:pt x="562978" y="279222"/>
                </a:lnTo>
                <a:lnTo>
                  <a:pt x="548627" y="319405"/>
                </a:lnTo>
                <a:lnTo>
                  <a:pt x="526084" y="354850"/>
                </a:lnTo>
                <a:lnTo>
                  <a:pt x="496531" y="384416"/>
                </a:lnTo>
                <a:lnTo>
                  <a:pt x="461086" y="406958"/>
                </a:lnTo>
                <a:lnTo>
                  <a:pt x="420903" y="421309"/>
                </a:lnTo>
                <a:lnTo>
                  <a:pt x="377126" y="426351"/>
                </a:lnTo>
                <a:lnTo>
                  <a:pt x="333362" y="421309"/>
                </a:lnTo>
                <a:lnTo>
                  <a:pt x="293179" y="406958"/>
                </a:lnTo>
                <a:lnTo>
                  <a:pt x="257733" y="384416"/>
                </a:lnTo>
                <a:lnTo>
                  <a:pt x="228168" y="354850"/>
                </a:lnTo>
                <a:lnTo>
                  <a:pt x="205638" y="319405"/>
                </a:lnTo>
                <a:lnTo>
                  <a:pt x="191274" y="279222"/>
                </a:lnTo>
                <a:lnTo>
                  <a:pt x="186232" y="235445"/>
                </a:lnTo>
                <a:lnTo>
                  <a:pt x="191312" y="191693"/>
                </a:lnTo>
                <a:lnTo>
                  <a:pt x="205689" y="151536"/>
                </a:lnTo>
                <a:lnTo>
                  <a:pt x="228231" y="116103"/>
                </a:lnTo>
                <a:lnTo>
                  <a:pt x="257784" y="86550"/>
                </a:lnTo>
                <a:lnTo>
                  <a:pt x="293217" y="64020"/>
                </a:lnTo>
                <a:lnTo>
                  <a:pt x="333375" y="49631"/>
                </a:lnTo>
                <a:lnTo>
                  <a:pt x="377126" y="44551"/>
                </a:lnTo>
                <a:lnTo>
                  <a:pt x="421233" y="49631"/>
                </a:lnTo>
                <a:lnTo>
                  <a:pt x="421005" y="49631"/>
                </a:lnTo>
                <a:lnTo>
                  <a:pt x="461175" y="64020"/>
                </a:lnTo>
                <a:lnTo>
                  <a:pt x="496582" y="86550"/>
                </a:lnTo>
                <a:lnTo>
                  <a:pt x="526122" y="116103"/>
                </a:lnTo>
                <a:lnTo>
                  <a:pt x="548640" y="151536"/>
                </a:lnTo>
                <a:lnTo>
                  <a:pt x="562978" y="191693"/>
                </a:lnTo>
                <a:lnTo>
                  <a:pt x="568020" y="235445"/>
                </a:lnTo>
                <a:lnTo>
                  <a:pt x="568020" y="98552"/>
                </a:lnTo>
                <a:lnTo>
                  <a:pt x="543610" y="68973"/>
                </a:lnTo>
                <a:lnTo>
                  <a:pt x="514032" y="44551"/>
                </a:lnTo>
                <a:lnTo>
                  <a:pt x="468769" y="18503"/>
                </a:lnTo>
                <a:lnTo>
                  <a:pt x="424586" y="4787"/>
                </a:lnTo>
                <a:lnTo>
                  <a:pt x="377126" y="0"/>
                </a:lnTo>
                <a:lnTo>
                  <a:pt x="329679" y="4787"/>
                </a:lnTo>
                <a:lnTo>
                  <a:pt x="285483" y="18503"/>
                </a:lnTo>
                <a:lnTo>
                  <a:pt x="245478" y="40220"/>
                </a:lnTo>
                <a:lnTo>
                  <a:pt x="210642" y="68973"/>
                </a:lnTo>
                <a:lnTo>
                  <a:pt x="181889" y="103809"/>
                </a:lnTo>
                <a:lnTo>
                  <a:pt x="160172" y="143802"/>
                </a:lnTo>
                <a:lnTo>
                  <a:pt x="146456" y="187998"/>
                </a:lnTo>
                <a:lnTo>
                  <a:pt x="141668" y="235445"/>
                </a:lnTo>
                <a:lnTo>
                  <a:pt x="146494" y="282905"/>
                </a:lnTo>
                <a:lnTo>
                  <a:pt x="160261" y="327101"/>
                </a:lnTo>
                <a:lnTo>
                  <a:pt x="182003" y="367093"/>
                </a:lnTo>
                <a:lnTo>
                  <a:pt x="210781" y="401942"/>
                </a:lnTo>
                <a:lnTo>
                  <a:pt x="245668" y="430695"/>
                </a:lnTo>
                <a:lnTo>
                  <a:pt x="285711" y="452399"/>
                </a:lnTo>
                <a:lnTo>
                  <a:pt x="329819" y="466128"/>
                </a:lnTo>
                <a:lnTo>
                  <a:pt x="330073" y="466128"/>
                </a:lnTo>
                <a:lnTo>
                  <a:pt x="377126" y="470903"/>
                </a:lnTo>
                <a:lnTo>
                  <a:pt x="424586" y="466128"/>
                </a:lnTo>
                <a:lnTo>
                  <a:pt x="468769" y="452399"/>
                </a:lnTo>
                <a:lnTo>
                  <a:pt x="508774" y="430695"/>
                </a:lnTo>
                <a:lnTo>
                  <a:pt x="514032" y="426351"/>
                </a:lnTo>
                <a:lnTo>
                  <a:pt x="543610" y="401942"/>
                </a:lnTo>
                <a:lnTo>
                  <a:pt x="572363" y="367093"/>
                </a:lnTo>
                <a:lnTo>
                  <a:pt x="594067" y="327101"/>
                </a:lnTo>
                <a:lnTo>
                  <a:pt x="607796" y="282905"/>
                </a:lnTo>
                <a:lnTo>
                  <a:pt x="612571" y="235445"/>
                </a:lnTo>
                <a:close/>
              </a:path>
              <a:path w="991234" h="964564">
                <a:moveTo>
                  <a:pt x="991031" y="666546"/>
                </a:moveTo>
                <a:lnTo>
                  <a:pt x="988377" y="658456"/>
                </a:lnTo>
                <a:lnTo>
                  <a:pt x="985913" y="650608"/>
                </a:lnTo>
                <a:lnTo>
                  <a:pt x="985875" y="650468"/>
                </a:lnTo>
                <a:lnTo>
                  <a:pt x="979182" y="644715"/>
                </a:lnTo>
                <a:lnTo>
                  <a:pt x="979792" y="644715"/>
                </a:lnTo>
                <a:lnTo>
                  <a:pt x="919099" y="635863"/>
                </a:lnTo>
                <a:lnTo>
                  <a:pt x="919099" y="680961"/>
                </a:lnTo>
                <a:lnTo>
                  <a:pt x="829627" y="768527"/>
                </a:lnTo>
                <a:lnTo>
                  <a:pt x="827214" y="775944"/>
                </a:lnTo>
                <a:lnTo>
                  <a:pt x="829132" y="787209"/>
                </a:lnTo>
                <a:lnTo>
                  <a:pt x="848487" y="899706"/>
                </a:lnTo>
                <a:lnTo>
                  <a:pt x="829411" y="889685"/>
                </a:lnTo>
                <a:lnTo>
                  <a:pt x="740727" y="843114"/>
                </a:lnTo>
                <a:lnTo>
                  <a:pt x="740930" y="843114"/>
                </a:lnTo>
                <a:lnTo>
                  <a:pt x="737387" y="842276"/>
                </a:lnTo>
                <a:lnTo>
                  <a:pt x="729691" y="842276"/>
                </a:lnTo>
                <a:lnTo>
                  <a:pt x="726122" y="843114"/>
                </a:lnTo>
                <a:lnTo>
                  <a:pt x="722845" y="844689"/>
                </a:lnTo>
                <a:lnTo>
                  <a:pt x="618147" y="899706"/>
                </a:lnTo>
                <a:lnTo>
                  <a:pt x="619099" y="894143"/>
                </a:lnTo>
                <a:lnTo>
                  <a:pt x="638200" y="783209"/>
                </a:lnTo>
                <a:lnTo>
                  <a:pt x="639495" y="775944"/>
                </a:lnTo>
                <a:lnTo>
                  <a:pt x="637082" y="768527"/>
                </a:lnTo>
                <a:lnTo>
                  <a:pt x="592315" y="724966"/>
                </a:lnTo>
                <a:lnTo>
                  <a:pt x="592315" y="787438"/>
                </a:lnTo>
                <a:lnTo>
                  <a:pt x="574497" y="893025"/>
                </a:lnTo>
                <a:lnTo>
                  <a:pt x="44996" y="894143"/>
                </a:lnTo>
                <a:lnTo>
                  <a:pt x="51206" y="843114"/>
                </a:lnTo>
                <a:lnTo>
                  <a:pt x="51269" y="842632"/>
                </a:lnTo>
                <a:lnTo>
                  <a:pt x="64300" y="793559"/>
                </a:lnTo>
                <a:lnTo>
                  <a:pt x="83883" y="747534"/>
                </a:lnTo>
                <a:lnTo>
                  <a:pt x="109740" y="705205"/>
                </a:lnTo>
                <a:lnTo>
                  <a:pt x="141681" y="667156"/>
                </a:lnTo>
                <a:lnTo>
                  <a:pt x="181190" y="632548"/>
                </a:lnTo>
                <a:lnTo>
                  <a:pt x="225196" y="605078"/>
                </a:lnTo>
                <a:lnTo>
                  <a:pt x="272948" y="585076"/>
                </a:lnTo>
                <a:lnTo>
                  <a:pt x="323697" y="572846"/>
                </a:lnTo>
                <a:lnTo>
                  <a:pt x="376682" y="568693"/>
                </a:lnTo>
                <a:lnTo>
                  <a:pt x="377355" y="568693"/>
                </a:lnTo>
                <a:lnTo>
                  <a:pt x="429653" y="572693"/>
                </a:lnTo>
                <a:lnTo>
                  <a:pt x="480352" y="584847"/>
                </a:lnTo>
                <a:lnTo>
                  <a:pt x="528497" y="604862"/>
                </a:lnTo>
                <a:lnTo>
                  <a:pt x="573163" y="632396"/>
                </a:lnTo>
                <a:lnTo>
                  <a:pt x="487895" y="644715"/>
                </a:lnTo>
                <a:lnTo>
                  <a:pt x="480885" y="650608"/>
                </a:lnTo>
                <a:lnTo>
                  <a:pt x="475703" y="666546"/>
                </a:lnTo>
                <a:lnTo>
                  <a:pt x="475729" y="667156"/>
                </a:lnTo>
                <a:lnTo>
                  <a:pt x="477735" y="675436"/>
                </a:lnTo>
                <a:lnTo>
                  <a:pt x="477786" y="675652"/>
                </a:lnTo>
                <a:lnTo>
                  <a:pt x="483831" y="681634"/>
                </a:lnTo>
                <a:lnTo>
                  <a:pt x="592315" y="787438"/>
                </a:lnTo>
                <a:lnTo>
                  <a:pt x="592315" y="724966"/>
                </a:lnTo>
                <a:lnTo>
                  <a:pt x="547103" y="680961"/>
                </a:lnTo>
                <a:lnTo>
                  <a:pt x="671322" y="663028"/>
                </a:lnTo>
                <a:lnTo>
                  <a:pt x="677557" y="658456"/>
                </a:lnTo>
                <a:lnTo>
                  <a:pt x="680745" y="651776"/>
                </a:lnTo>
                <a:lnTo>
                  <a:pt x="694702" y="623493"/>
                </a:lnTo>
                <a:lnTo>
                  <a:pt x="733094" y="545744"/>
                </a:lnTo>
                <a:lnTo>
                  <a:pt x="785444" y="651776"/>
                </a:lnTo>
                <a:lnTo>
                  <a:pt x="788847" y="658456"/>
                </a:lnTo>
                <a:lnTo>
                  <a:pt x="795070" y="663028"/>
                </a:lnTo>
                <a:lnTo>
                  <a:pt x="795655" y="663028"/>
                </a:lnTo>
                <a:lnTo>
                  <a:pt x="919099" y="680961"/>
                </a:lnTo>
                <a:lnTo>
                  <a:pt x="919099" y="635863"/>
                </a:lnTo>
                <a:lnTo>
                  <a:pt x="820635" y="621487"/>
                </a:lnTo>
                <a:lnTo>
                  <a:pt x="783272" y="545744"/>
                </a:lnTo>
                <a:lnTo>
                  <a:pt x="749833" y="477964"/>
                </a:lnTo>
                <a:lnTo>
                  <a:pt x="742061" y="473125"/>
                </a:lnTo>
                <a:lnTo>
                  <a:pt x="725030" y="473125"/>
                </a:lnTo>
                <a:lnTo>
                  <a:pt x="717257" y="477964"/>
                </a:lnTo>
                <a:lnTo>
                  <a:pt x="646442" y="621487"/>
                </a:lnTo>
                <a:lnTo>
                  <a:pt x="632421" y="623493"/>
                </a:lnTo>
                <a:lnTo>
                  <a:pt x="596061" y="593661"/>
                </a:lnTo>
                <a:lnTo>
                  <a:pt x="556552" y="568845"/>
                </a:lnTo>
                <a:lnTo>
                  <a:pt x="514413" y="549236"/>
                </a:lnTo>
                <a:lnTo>
                  <a:pt x="470154" y="535038"/>
                </a:lnTo>
                <a:lnTo>
                  <a:pt x="424294" y="526465"/>
                </a:lnTo>
                <a:lnTo>
                  <a:pt x="377355" y="523697"/>
                </a:lnTo>
                <a:lnTo>
                  <a:pt x="376682" y="523697"/>
                </a:lnTo>
                <a:lnTo>
                  <a:pt x="326364" y="527062"/>
                </a:lnTo>
                <a:lnTo>
                  <a:pt x="277749" y="536816"/>
                </a:lnTo>
                <a:lnTo>
                  <a:pt x="231305" y="552742"/>
                </a:lnTo>
                <a:lnTo>
                  <a:pt x="187515" y="574675"/>
                </a:lnTo>
                <a:lnTo>
                  <a:pt x="146862" y="602411"/>
                </a:lnTo>
                <a:lnTo>
                  <a:pt x="109816" y="635749"/>
                </a:lnTo>
                <a:lnTo>
                  <a:pt x="76987" y="674408"/>
                </a:lnTo>
                <a:lnTo>
                  <a:pt x="49707" y="716978"/>
                </a:lnTo>
                <a:lnTo>
                  <a:pt x="28181" y="762965"/>
                </a:lnTo>
                <a:lnTo>
                  <a:pt x="12585" y="811872"/>
                </a:lnTo>
                <a:lnTo>
                  <a:pt x="3124" y="863193"/>
                </a:lnTo>
                <a:lnTo>
                  <a:pt x="0" y="916419"/>
                </a:lnTo>
                <a:lnTo>
                  <a:pt x="38" y="922324"/>
                </a:lnTo>
                <a:lnTo>
                  <a:pt x="2362" y="927989"/>
                </a:lnTo>
                <a:lnTo>
                  <a:pt x="6464" y="932230"/>
                </a:lnTo>
                <a:lnTo>
                  <a:pt x="10655" y="936421"/>
                </a:lnTo>
                <a:lnTo>
                  <a:pt x="16243" y="938720"/>
                </a:lnTo>
                <a:lnTo>
                  <a:pt x="566889" y="937717"/>
                </a:lnTo>
                <a:lnTo>
                  <a:pt x="565873" y="945070"/>
                </a:lnTo>
                <a:lnTo>
                  <a:pt x="591693" y="964082"/>
                </a:lnTo>
                <a:lnTo>
                  <a:pt x="599211" y="960297"/>
                </a:lnTo>
                <a:lnTo>
                  <a:pt x="642353" y="937577"/>
                </a:lnTo>
                <a:lnTo>
                  <a:pt x="714273" y="899706"/>
                </a:lnTo>
                <a:lnTo>
                  <a:pt x="733310" y="889685"/>
                </a:lnTo>
                <a:lnTo>
                  <a:pt x="867422" y="960297"/>
                </a:lnTo>
                <a:lnTo>
                  <a:pt x="873340" y="962329"/>
                </a:lnTo>
                <a:lnTo>
                  <a:pt x="901369" y="945070"/>
                </a:lnTo>
                <a:lnTo>
                  <a:pt x="893597" y="899706"/>
                </a:lnTo>
                <a:lnTo>
                  <a:pt x="874356" y="787438"/>
                </a:lnTo>
                <a:lnTo>
                  <a:pt x="874318" y="787209"/>
                </a:lnTo>
                <a:lnTo>
                  <a:pt x="988872" y="675436"/>
                </a:lnTo>
                <a:lnTo>
                  <a:pt x="990879" y="667156"/>
                </a:lnTo>
                <a:lnTo>
                  <a:pt x="990981" y="666762"/>
                </a:lnTo>
                <a:lnTo>
                  <a:pt x="991031" y="666546"/>
                </a:lnTo>
                <a:close/>
              </a:path>
            </a:pathLst>
          </a:custGeom>
          <a:solidFill>
            <a:srgbClr val="000000"/>
          </a:solidFill>
        </p:spPr>
        <p:txBody>
          <a:bodyPr wrap="square" lIns="0" tIns="0" rIns="0" bIns="0" rtlCol="0"/>
          <a:lstStyle/>
          <a:p>
            <a:endParaRPr>
              <a:latin typeface="Grammarsaurus" pitchFamily="2" charset="0"/>
            </a:endParaRPr>
          </a:p>
        </p:txBody>
      </p:sp>
      <p:sp>
        <p:nvSpPr>
          <p:cNvPr id="18" name="object 18"/>
          <p:cNvSpPr/>
          <p:nvPr/>
        </p:nvSpPr>
        <p:spPr>
          <a:xfrm>
            <a:off x="8235305" y="4244149"/>
            <a:ext cx="768350" cy="720090"/>
          </a:xfrm>
          <a:custGeom>
            <a:avLst/>
            <a:gdLst/>
            <a:ahLst/>
            <a:cxnLst/>
            <a:rect l="l" t="t" r="r" b="b"/>
            <a:pathLst>
              <a:path w="768350" h="720089">
                <a:moveTo>
                  <a:pt x="135013" y="135013"/>
                </a:moveTo>
                <a:lnTo>
                  <a:pt x="90004" y="135013"/>
                </a:lnTo>
                <a:lnTo>
                  <a:pt x="90004" y="182270"/>
                </a:lnTo>
                <a:lnTo>
                  <a:pt x="54301" y="196265"/>
                </a:lnTo>
                <a:lnTo>
                  <a:pt x="25766" y="220940"/>
                </a:lnTo>
                <a:lnTo>
                  <a:pt x="6849" y="253841"/>
                </a:lnTo>
                <a:lnTo>
                  <a:pt x="0" y="292519"/>
                </a:lnTo>
                <a:lnTo>
                  <a:pt x="6412" y="343065"/>
                </a:lnTo>
                <a:lnTo>
                  <a:pt x="6437" y="343260"/>
                </a:lnTo>
                <a:lnTo>
                  <a:pt x="24666" y="389304"/>
                </a:lnTo>
                <a:lnTo>
                  <a:pt x="53063" y="429030"/>
                </a:lnTo>
                <a:lnTo>
                  <a:pt x="90004" y="460819"/>
                </a:lnTo>
                <a:lnTo>
                  <a:pt x="90004" y="720051"/>
                </a:lnTo>
                <a:lnTo>
                  <a:pt x="678052" y="720051"/>
                </a:lnTo>
                <a:lnTo>
                  <a:pt x="678052" y="675043"/>
                </a:lnTo>
                <a:lnTo>
                  <a:pt x="135013" y="675043"/>
                </a:lnTo>
                <a:lnTo>
                  <a:pt x="135013" y="483450"/>
                </a:lnTo>
                <a:lnTo>
                  <a:pt x="271513" y="483450"/>
                </a:lnTo>
                <a:lnTo>
                  <a:pt x="271513" y="450024"/>
                </a:lnTo>
                <a:lnTo>
                  <a:pt x="202514" y="450024"/>
                </a:lnTo>
                <a:lnTo>
                  <a:pt x="184659" y="449018"/>
                </a:lnTo>
                <a:lnTo>
                  <a:pt x="167382" y="446074"/>
                </a:lnTo>
                <a:lnTo>
                  <a:pt x="150797" y="441301"/>
                </a:lnTo>
                <a:lnTo>
                  <a:pt x="135013" y="434809"/>
                </a:lnTo>
                <a:lnTo>
                  <a:pt x="135013" y="402628"/>
                </a:lnTo>
                <a:lnTo>
                  <a:pt x="90004" y="402628"/>
                </a:lnTo>
                <a:lnTo>
                  <a:pt x="71240" y="379453"/>
                </a:lnTo>
                <a:lnTo>
                  <a:pt x="57076" y="352969"/>
                </a:lnTo>
                <a:lnTo>
                  <a:pt x="48128" y="323787"/>
                </a:lnTo>
                <a:lnTo>
                  <a:pt x="45008" y="292519"/>
                </a:lnTo>
                <a:lnTo>
                  <a:pt x="48356" y="271506"/>
                </a:lnTo>
                <a:lnTo>
                  <a:pt x="57686" y="253184"/>
                </a:lnTo>
                <a:lnTo>
                  <a:pt x="71926" y="238619"/>
                </a:lnTo>
                <a:lnTo>
                  <a:pt x="90004" y="228879"/>
                </a:lnTo>
                <a:lnTo>
                  <a:pt x="135013" y="228879"/>
                </a:lnTo>
                <a:lnTo>
                  <a:pt x="135013" y="135013"/>
                </a:lnTo>
                <a:close/>
              </a:path>
              <a:path w="768350" h="720089">
                <a:moveTo>
                  <a:pt x="678052" y="483108"/>
                </a:moveTo>
                <a:lnTo>
                  <a:pt x="633044" y="483108"/>
                </a:lnTo>
                <a:lnTo>
                  <a:pt x="633044" y="675043"/>
                </a:lnTo>
                <a:lnTo>
                  <a:pt x="678052" y="675043"/>
                </a:lnTo>
                <a:lnTo>
                  <a:pt x="678052" y="483108"/>
                </a:lnTo>
                <a:close/>
              </a:path>
              <a:path w="768350" h="720089">
                <a:moveTo>
                  <a:pt x="541540" y="495033"/>
                </a:moveTo>
                <a:lnTo>
                  <a:pt x="226517" y="495033"/>
                </a:lnTo>
                <a:lnTo>
                  <a:pt x="226517" y="540042"/>
                </a:lnTo>
                <a:lnTo>
                  <a:pt x="541540" y="540042"/>
                </a:lnTo>
                <a:lnTo>
                  <a:pt x="541540" y="495033"/>
                </a:lnTo>
                <a:close/>
              </a:path>
              <a:path w="768350" h="720089">
                <a:moveTo>
                  <a:pt x="271513" y="483450"/>
                </a:moveTo>
                <a:lnTo>
                  <a:pt x="135013" y="483450"/>
                </a:lnTo>
                <a:lnTo>
                  <a:pt x="151143" y="488427"/>
                </a:lnTo>
                <a:lnTo>
                  <a:pt x="167811" y="492056"/>
                </a:lnTo>
                <a:lnTo>
                  <a:pt x="184955" y="494279"/>
                </a:lnTo>
                <a:lnTo>
                  <a:pt x="202514" y="495033"/>
                </a:lnTo>
                <a:lnTo>
                  <a:pt x="271513" y="495033"/>
                </a:lnTo>
                <a:lnTo>
                  <a:pt x="271513" y="483450"/>
                </a:lnTo>
                <a:close/>
              </a:path>
              <a:path w="768350" h="720089">
                <a:moveTo>
                  <a:pt x="678052" y="135013"/>
                </a:moveTo>
                <a:lnTo>
                  <a:pt x="633044" y="135013"/>
                </a:lnTo>
                <a:lnTo>
                  <a:pt x="633044" y="434416"/>
                </a:lnTo>
                <a:lnTo>
                  <a:pt x="616930" y="441071"/>
                </a:lnTo>
                <a:lnTo>
                  <a:pt x="599614" y="446074"/>
                </a:lnTo>
                <a:lnTo>
                  <a:pt x="599361" y="446074"/>
                </a:lnTo>
                <a:lnTo>
                  <a:pt x="582155" y="449018"/>
                </a:lnTo>
                <a:lnTo>
                  <a:pt x="581828" y="449018"/>
                </a:lnTo>
                <a:lnTo>
                  <a:pt x="564045" y="450024"/>
                </a:lnTo>
                <a:lnTo>
                  <a:pt x="496531" y="450024"/>
                </a:lnTo>
                <a:lnTo>
                  <a:pt x="496531" y="495033"/>
                </a:lnTo>
                <a:lnTo>
                  <a:pt x="564045" y="495033"/>
                </a:lnTo>
                <a:lnTo>
                  <a:pt x="581429" y="494279"/>
                </a:lnTo>
                <a:lnTo>
                  <a:pt x="581814" y="494279"/>
                </a:lnTo>
                <a:lnTo>
                  <a:pt x="598806" y="492056"/>
                </a:lnTo>
                <a:lnTo>
                  <a:pt x="599101" y="492056"/>
                </a:lnTo>
                <a:lnTo>
                  <a:pt x="616569" y="488223"/>
                </a:lnTo>
                <a:lnTo>
                  <a:pt x="633044" y="483108"/>
                </a:lnTo>
                <a:lnTo>
                  <a:pt x="678052" y="483108"/>
                </a:lnTo>
                <a:lnTo>
                  <a:pt x="678052" y="460375"/>
                </a:lnTo>
                <a:lnTo>
                  <a:pt x="715010" y="428595"/>
                </a:lnTo>
                <a:lnTo>
                  <a:pt x="733921" y="402196"/>
                </a:lnTo>
                <a:lnTo>
                  <a:pt x="678052" y="402196"/>
                </a:lnTo>
                <a:lnTo>
                  <a:pt x="678052" y="228879"/>
                </a:lnTo>
                <a:lnTo>
                  <a:pt x="746855" y="228879"/>
                </a:lnTo>
                <a:lnTo>
                  <a:pt x="742291" y="220940"/>
                </a:lnTo>
                <a:lnTo>
                  <a:pt x="713756" y="196265"/>
                </a:lnTo>
                <a:lnTo>
                  <a:pt x="678052" y="182270"/>
                </a:lnTo>
                <a:lnTo>
                  <a:pt x="678052" y="135013"/>
                </a:lnTo>
                <a:close/>
              </a:path>
              <a:path w="768350" h="720089">
                <a:moveTo>
                  <a:pt x="541540" y="405028"/>
                </a:moveTo>
                <a:lnTo>
                  <a:pt x="226517" y="405028"/>
                </a:lnTo>
                <a:lnTo>
                  <a:pt x="226517" y="450024"/>
                </a:lnTo>
                <a:lnTo>
                  <a:pt x="541540" y="450024"/>
                </a:lnTo>
                <a:lnTo>
                  <a:pt x="541540" y="405028"/>
                </a:lnTo>
                <a:close/>
              </a:path>
              <a:path w="768350" h="720089">
                <a:moveTo>
                  <a:pt x="135013" y="228879"/>
                </a:moveTo>
                <a:lnTo>
                  <a:pt x="90004" y="228879"/>
                </a:lnTo>
                <a:lnTo>
                  <a:pt x="90004" y="402628"/>
                </a:lnTo>
                <a:lnTo>
                  <a:pt x="135013" y="402628"/>
                </a:lnTo>
                <a:lnTo>
                  <a:pt x="135013" y="228879"/>
                </a:lnTo>
                <a:close/>
              </a:path>
              <a:path w="768350" h="720089">
                <a:moveTo>
                  <a:pt x="746855" y="228879"/>
                </a:moveTo>
                <a:lnTo>
                  <a:pt x="678052" y="228879"/>
                </a:lnTo>
                <a:lnTo>
                  <a:pt x="696133" y="238619"/>
                </a:lnTo>
                <a:lnTo>
                  <a:pt x="710377" y="253184"/>
                </a:lnTo>
                <a:lnTo>
                  <a:pt x="719711" y="271506"/>
                </a:lnTo>
                <a:lnTo>
                  <a:pt x="723061" y="292519"/>
                </a:lnTo>
                <a:lnTo>
                  <a:pt x="719943" y="323634"/>
                </a:lnTo>
                <a:lnTo>
                  <a:pt x="710996" y="352686"/>
                </a:lnTo>
                <a:lnTo>
                  <a:pt x="696829" y="379074"/>
                </a:lnTo>
                <a:lnTo>
                  <a:pt x="678052" y="402196"/>
                </a:lnTo>
                <a:lnTo>
                  <a:pt x="733921" y="402196"/>
                </a:lnTo>
                <a:lnTo>
                  <a:pt x="743405" y="388958"/>
                </a:lnTo>
                <a:lnTo>
                  <a:pt x="761548" y="343260"/>
                </a:lnTo>
                <a:lnTo>
                  <a:pt x="761625" y="343065"/>
                </a:lnTo>
                <a:lnTo>
                  <a:pt x="768057" y="292519"/>
                </a:lnTo>
                <a:lnTo>
                  <a:pt x="761208" y="253841"/>
                </a:lnTo>
                <a:lnTo>
                  <a:pt x="746855" y="228879"/>
                </a:lnTo>
                <a:close/>
              </a:path>
              <a:path w="768350" h="720089">
                <a:moveTo>
                  <a:pt x="271525" y="45008"/>
                </a:moveTo>
                <a:lnTo>
                  <a:pt x="226517" y="45008"/>
                </a:lnTo>
                <a:lnTo>
                  <a:pt x="226517" y="90004"/>
                </a:lnTo>
                <a:lnTo>
                  <a:pt x="45008" y="90004"/>
                </a:lnTo>
                <a:lnTo>
                  <a:pt x="45008" y="135013"/>
                </a:lnTo>
                <a:lnTo>
                  <a:pt x="226517" y="135013"/>
                </a:lnTo>
                <a:lnTo>
                  <a:pt x="226517" y="247510"/>
                </a:lnTo>
                <a:lnTo>
                  <a:pt x="231831" y="273762"/>
                </a:lnTo>
                <a:lnTo>
                  <a:pt x="246314" y="295225"/>
                </a:lnTo>
                <a:lnTo>
                  <a:pt x="267777" y="309709"/>
                </a:lnTo>
                <a:lnTo>
                  <a:pt x="294030" y="315023"/>
                </a:lnTo>
                <a:lnTo>
                  <a:pt x="320275" y="309709"/>
                </a:lnTo>
                <a:lnTo>
                  <a:pt x="341734" y="295225"/>
                </a:lnTo>
                <a:lnTo>
                  <a:pt x="356216" y="273762"/>
                </a:lnTo>
                <a:lnTo>
                  <a:pt x="356975" y="270014"/>
                </a:lnTo>
                <a:lnTo>
                  <a:pt x="294030" y="270014"/>
                </a:lnTo>
                <a:lnTo>
                  <a:pt x="285274" y="268245"/>
                </a:lnTo>
                <a:lnTo>
                  <a:pt x="278120" y="263420"/>
                </a:lnTo>
                <a:lnTo>
                  <a:pt x="273295" y="256266"/>
                </a:lnTo>
                <a:lnTo>
                  <a:pt x="271525" y="247510"/>
                </a:lnTo>
                <a:lnTo>
                  <a:pt x="271525" y="45008"/>
                </a:lnTo>
                <a:close/>
              </a:path>
              <a:path w="768350" h="720089">
                <a:moveTo>
                  <a:pt x="384098" y="90004"/>
                </a:moveTo>
                <a:lnTo>
                  <a:pt x="357782" y="95306"/>
                </a:lnTo>
                <a:lnTo>
                  <a:pt x="336319" y="109789"/>
                </a:lnTo>
                <a:lnTo>
                  <a:pt x="321836" y="131252"/>
                </a:lnTo>
                <a:lnTo>
                  <a:pt x="316522" y="157505"/>
                </a:lnTo>
                <a:lnTo>
                  <a:pt x="316522" y="247510"/>
                </a:lnTo>
                <a:lnTo>
                  <a:pt x="314750" y="256266"/>
                </a:lnTo>
                <a:lnTo>
                  <a:pt x="309924" y="263420"/>
                </a:lnTo>
                <a:lnTo>
                  <a:pt x="302773" y="268245"/>
                </a:lnTo>
                <a:lnTo>
                  <a:pt x="294030" y="270014"/>
                </a:lnTo>
                <a:lnTo>
                  <a:pt x="356975" y="270014"/>
                </a:lnTo>
                <a:lnTo>
                  <a:pt x="361530" y="247510"/>
                </a:lnTo>
                <a:lnTo>
                  <a:pt x="361530" y="157505"/>
                </a:lnTo>
                <a:lnTo>
                  <a:pt x="363302" y="148756"/>
                </a:lnTo>
                <a:lnTo>
                  <a:pt x="368130" y="141606"/>
                </a:lnTo>
                <a:lnTo>
                  <a:pt x="375284" y="136783"/>
                </a:lnTo>
                <a:lnTo>
                  <a:pt x="384035" y="135013"/>
                </a:lnTo>
                <a:lnTo>
                  <a:pt x="446982" y="135013"/>
                </a:lnTo>
                <a:lnTo>
                  <a:pt x="446221" y="131252"/>
                </a:lnTo>
                <a:lnTo>
                  <a:pt x="431739" y="109789"/>
                </a:lnTo>
                <a:lnTo>
                  <a:pt x="410280" y="95306"/>
                </a:lnTo>
                <a:lnTo>
                  <a:pt x="384098" y="90004"/>
                </a:lnTo>
                <a:close/>
              </a:path>
              <a:path w="768350" h="720089">
                <a:moveTo>
                  <a:pt x="446982" y="135013"/>
                </a:moveTo>
                <a:lnTo>
                  <a:pt x="384035" y="135013"/>
                </a:lnTo>
                <a:lnTo>
                  <a:pt x="392784" y="136783"/>
                </a:lnTo>
                <a:lnTo>
                  <a:pt x="399934" y="141606"/>
                </a:lnTo>
                <a:lnTo>
                  <a:pt x="404757" y="148756"/>
                </a:lnTo>
                <a:lnTo>
                  <a:pt x="406526" y="157505"/>
                </a:lnTo>
                <a:lnTo>
                  <a:pt x="407441" y="168554"/>
                </a:lnTo>
                <a:lnTo>
                  <a:pt x="415370" y="190873"/>
                </a:lnTo>
                <a:lnTo>
                  <a:pt x="430172" y="208783"/>
                </a:lnTo>
                <a:lnTo>
                  <a:pt x="450259" y="220694"/>
                </a:lnTo>
                <a:lnTo>
                  <a:pt x="474040" y="225018"/>
                </a:lnTo>
                <a:lnTo>
                  <a:pt x="500290" y="219704"/>
                </a:lnTo>
                <a:lnTo>
                  <a:pt x="521749" y="205220"/>
                </a:lnTo>
                <a:lnTo>
                  <a:pt x="536228" y="183758"/>
                </a:lnTo>
                <a:lnTo>
                  <a:pt x="536986" y="180009"/>
                </a:lnTo>
                <a:lnTo>
                  <a:pt x="474040" y="180009"/>
                </a:lnTo>
                <a:lnTo>
                  <a:pt x="465289" y="178238"/>
                </a:lnTo>
                <a:lnTo>
                  <a:pt x="458135" y="173410"/>
                </a:lnTo>
                <a:lnTo>
                  <a:pt x="453307" y="166256"/>
                </a:lnTo>
                <a:lnTo>
                  <a:pt x="446982" y="135013"/>
                </a:lnTo>
                <a:close/>
              </a:path>
              <a:path w="768350" h="720089">
                <a:moveTo>
                  <a:pt x="541527" y="45008"/>
                </a:moveTo>
                <a:lnTo>
                  <a:pt x="496544" y="45008"/>
                </a:lnTo>
                <a:lnTo>
                  <a:pt x="496544" y="157505"/>
                </a:lnTo>
                <a:lnTo>
                  <a:pt x="494771" y="166256"/>
                </a:lnTo>
                <a:lnTo>
                  <a:pt x="489940" y="173410"/>
                </a:lnTo>
                <a:lnTo>
                  <a:pt x="482785" y="178238"/>
                </a:lnTo>
                <a:lnTo>
                  <a:pt x="474040" y="180009"/>
                </a:lnTo>
                <a:lnTo>
                  <a:pt x="536986" y="180009"/>
                </a:lnTo>
                <a:lnTo>
                  <a:pt x="541540" y="157505"/>
                </a:lnTo>
                <a:lnTo>
                  <a:pt x="541540" y="135013"/>
                </a:lnTo>
                <a:lnTo>
                  <a:pt x="723061" y="135013"/>
                </a:lnTo>
                <a:lnTo>
                  <a:pt x="723061" y="90004"/>
                </a:lnTo>
                <a:lnTo>
                  <a:pt x="541527" y="90004"/>
                </a:lnTo>
                <a:lnTo>
                  <a:pt x="541527" y="45008"/>
                </a:lnTo>
                <a:close/>
              </a:path>
              <a:path w="768350" h="720089">
                <a:moveTo>
                  <a:pt x="678052" y="0"/>
                </a:moveTo>
                <a:lnTo>
                  <a:pt x="90004" y="0"/>
                </a:lnTo>
                <a:lnTo>
                  <a:pt x="90004" y="90004"/>
                </a:lnTo>
                <a:lnTo>
                  <a:pt x="135013" y="90004"/>
                </a:lnTo>
                <a:lnTo>
                  <a:pt x="135013" y="45008"/>
                </a:lnTo>
                <a:lnTo>
                  <a:pt x="678052" y="45008"/>
                </a:lnTo>
                <a:lnTo>
                  <a:pt x="678052" y="0"/>
                </a:lnTo>
                <a:close/>
              </a:path>
              <a:path w="768350" h="720089">
                <a:moveTo>
                  <a:pt x="678052" y="45008"/>
                </a:moveTo>
                <a:lnTo>
                  <a:pt x="633044" y="45008"/>
                </a:lnTo>
                <a:lnTo>
                  <a:pt x="633044" y="90004"/>
                </a:lnTo>
                <a:lnTo>
                  <a:pt x="678052" y="90004"/>
                </a:lnTo>
                <a:lnTo>
                  <a:pt x="678052" y="45008"/>
                </a:lnTo>
                <a:close/>
              </a:path>
            </a:pathLst>
          </a:custGeom>
          <a:solidFill>
            <a:srgbClr val="000000"/>
          </a:solidFill>
        </p:spPr>
        <p:txBody>
          <a:bodyPr wrap="square" lIns="0" tIns="0" rIns="0" bIns="0" rtlCol="0"/>
          <a:lstStyle/>
          <a:p>
            <a:endParaRPr>
              <a:latin typeface="Grammarsaurus" pitchFamily="2" charset="0"/>
            </a:endParaRPr>
          </a:p>
        </p:txBody>
      </p:sp>
      <p:sp>
        <p:nvSpPr>
          <p:cNvPr id="19" name="object 19"/>
          <p:cNvSpPr/>
          <p:nvPr/>
        </p:nvSpPr>
        <p:spPr>
          <a:xfrm>
            <a:off x="824352" y="4384164"/>
            <a:ext cx="972185" cy="441325"/>
          </a:xfrm>
          <a:custGeom>
            <a:avLst/>
            <a:gdLst/>
            <a:ahLst/>
            <a:cxnLst/>
            <a:rect l="l" t="t" r="r" b="b"/>
            <a:pathLst>
              <a:path w="972185" h="441325">
                <a:moveTo>
                  <a:pt x="517084" y="0"/>
                </a:moveTo>
                <a:lnTo>
                  <a:pt x="470340" y="3479"/>
                </a:lnTo>
                <a:lnTo>
                  <a:pt x="424717" y="11715"/>
                </a:lnTo>
                <a:lnTo>
                  <a:pt x="380527" y="24495"/>
                </a:lnTo>
                <a:lnTo>
                  <a:pt x="338083" y="41608"/>
                </a:lnTo>
                <a:lnTo>
                  <a:pt x="297697" y="62843"/>
                </a:lnTo>
                <a:lnTo>
                  <a:pt x="259682" y="87989"/>
                </a:lnTo>
                <a:lnTo>
                  <a:pt x="224350" y="116835"/>
                </a:lnTo>
                <a:lnTo>
                  <a:pt x="192012" y="149169"/>
                </a:lnTo>
                <a:lnTo>
                  <a:pt x="162982" y="184781"/>
                </a:lnTo>
                <a:lnTo>
                  <a:pt x="137572" y="223458"/>
                </a:lnTo>
                <a:lnTo>
                  <a:pt x="116094" y="264991"/>
                </a:lnTo>
                <a:lnTo>
                  <a:pt x="98860" y="309167"/>
                </a:lnTo>
                <a:lnTo>
                  <a:pt x="86183" y="355776"/>
                </a:lnTo>
                <a:lnTo>
                  <a:pt x="42952" y="291869"/>
                </a:lnTo>
                <a:lnTo>
                  <a:pt x="36239" y="285265"/>
                </a:lnTo>
                <a:lnTo>
                  <a:pt x="27800" y="281862"/>
                </a:lnTo>
                <a:lnTo>
                  <a:pt x="18701" y="281868"/>
                </a:lnTo>
                <a:lnTo>
                  <a:pt x="10009" y="285494"/>
                </a:lnTo>
                <a:lnTo>
                  <a:pt x="3404" y="292208"/>
                </a:lnTo>
                <a:lnTo>
                  <a:pt x="0" y="300647"/>
                </a:lnTo>
                <a:lnTo>
                  <a:pt x="2" y="309745"/>
                </a:lnTo>
                <a:lnTo>
                  <a:pt x="3621" y="318438"/>
                </a:lnTo>
                <a:lnTo>
                  <a:pt x="82513" y="435113"/>
                </a:lnTo>
                <a:lnTo>
                  <a:pt x="88025" y="438542"/>
                </a:lnTo>
                <a:lnTo>
                  <a:pt x="99963" y="440853"/>
                </a:lnTo>
                <a:lnTo>
                  <a:pt x="106364" y="439723"/>
                </a:lnTo>
                <a:lnTo>
                  <a:pt x="223026" y="360894"/>
                </a:lnTo>
                <a:lnTo>
                  <a:pt x="229628" y="354173"/>
                </a:lnTo>
                <a:lnTo>
                  <a:pt x="233029" y="345730"/>
                </a:lnTo>
                <a:lnTo>
                  <a:pt x="233022" y="336630"/>
                </a:lnTo>
                <a:lnTo>
                  <a:pt x="196445" y="321562"/>
                </a:lnTo>
                <a:lnTo>
                  <a:pt x="132843" y="364539"/>
                </a:lnTo>
                <a:lnTo>
                  <a:pt x="145260" y="320084"/>
                </a:lnTo>
                <a:lnTo>
                  <a:pt x="162306" y="278141"/>
                </a:lnTo>
                <a:lnTo>
                  <a:pt x="183641" y="238940"/>
                </a:lnTo>
                <a:lnTo>
                  <a:pt x="208923" y="202712"/>
                </a:lnTo>
                <a:lnTo>
                  <a:pt x="237811" y="169688"/>
                </a:lnTo>
                <a:lnTo>
                  <a:pt x="269961" y="140099"/>
                </a:lnTo>
                <a:lnTo>
                  <a:pt x="305034" y="114176"/>
                </a:lnTo>
                <a:lnTo>
                  <a:pt x="342688" y="92149"/>
                </a:lnTo>
                <a:lnTo>
                  <a:pt x="382580" y="74251"/>
                </a:lnTo>
                <a:lnTo>
                  <a:pt x="424370" y="60711"/>
                </a:lnTo>
                <a:lnTo>
                  <a:pt x="467716" y="51762"/>
                </a:lnTo>
                <a:lnTo>
                  <a:pt x="512275" y="47633"/>
                </a:lnTo>
                <a:lnTo>
                  <a:pt x="557707" y="48555"/>
                </a:lnTo>
                <a:lnTo>
                  <a:pt x="603670" y="54760"/>
                </a:lnTo>
                <a:lnTo>
                  <a:pt x="652218" y="67360"/>
                </a:lnTo>
                <a:lnTo>
                  <a:pt x="698178" y="85654"/>
                </a:lnTo>
                <a:lnTo>
                  <a:pt x="741155" y="109230"/>
                </a:lnTo>
                <a:lnTo>
                  <a:pt x="780751" y="137677"/>
                </a:lnTo>
                <a:lnTo>
                  <a:pt x="816570" y="170584"/>
                </a:lnTo>
                <a:lnTo>
                  <a:pt x="848215" y="207541"/>
                </a:lnTo>
                <a:lnTo>
                  <a:pt x="875291" y="248136"/>
                </a:lnTo>
                <a:lnTo>
                  <a:pt x="897400" y="291958"/>
                </a:lnTo>
                <a:lnTo>
                  <a:pt x="914146" y="338597"/>
                </a:lnTo>
                <a:lnTo>
                  <a:pt x="925133" y="387640"/>
                </a:lnTo>
                <a:lnTo>
                  <a:pt x="928420" y="396480"/>
                </a:lnTo>
                <a:lnTo>
                  <a:pt x="934640" y="403131"/>
                </a:lnTo>
                <a:lnTo>
                  <a:pt x="942901" y="406967"/>
                </a:lnTo>
                <a:lnTo>
                  <a:pt x="952311" y="407363"/>
                </a:lnTo>
                <a:lnTo>
                  <a:pt x="961161" y="404050"/>
                </a:lnTo>
                <a:lnTo>
                  <a:pt x="967819" y="397835"/>
                </a:lnTo>
                <a:lnTo>
                  <a:pt x="971651" y="389586"/>
                </a:lnTo>
                <a:lnTo>
                  <a:pt x="972021" y="380172"/>
                </a:lnTo>
                <a:lnTo>
                  <a:pt x="962242" y="334319"/>
                </a:lnTo>
                <a:lnTo>
                  <a:pt x="947943" y="290280"/>
                </a:lnTo>
                <a:lnTo>
                  <a:pt x="929379" y="248322"/>
                </a:lnTo>
                <a:lnTo>
                  <a:pt x="906806" y="208711"/>
                </a:lnTo>
                <a:lnTo>
                  <a:pt x="880482" y="171711"/>
                </a:lnTo>
                <a:lnTo>
                  <a:pt x="850661" y="137588"/>
                </a:lnTo>
                <a:lnTo>
                  <a:pt x="817602" y="106609"/>
                </a:lnTo>
                <a:lnTo>
                  <a:pt x="781560" y="79038"/>
                </a:lnTo>
                <a:lnTo>
                  <a:pt x="742791" y="55141"/>
                </a:lnTo>
                <a:lnTo>
                  <a:pt x="701551" y="35184"/>
                </a:lnTo>
                <a:lnTo>
                  <a:pt x="658098" y="19432"/>
                </a:lnTo>
                <a:lnTo>
                  <a:pt x="612687" y="8151"/>
                </a:lnTo>
                <a:lnTo>
                  <a:pt x="564637" y="1486"/>
                </a:lnTo>
                <a:lnTo>
                  <a:pt x="517084" y="0"/>
                </a:lnTo>
                <a:close/>
              </a:path>
            </a:pathLst>
          </a:custGeom>
          <a:solidFill>
            <a:srgbClr val="000000"/>
          </a:solidFill>
        </p:spPr>
        <p:txBody>
          <a:bodyPr wrap="square" lIns="0" tIns="0" rIns="0" bIns="0" rtlCol="0"/>
          <a:lstStyle/>
          <a:p>
            <a:endParaRPr>
              <a:latin typeface="Grammarsaurus" pitchFamily="2" charset="0"/>
            </a:endParaRPr>
          </a:p>
        </p:txBody>
      </p:sp>
      <p:sp>
        <p:nvSpPr>
          <p:cNvPr id="20" name="object 20"/>
          <p:cNvSpPr/>
          <p:nvPr/>
        </p:nvSpPr>
        <p:spPr>
          <a:xfrm>
            <a:off x="1944662" y="2420391"/>
            <a:ext cx="944244" cy="869315"/>
          </a:xfrm>
          <a:custGeom>
            <a:avLst/>
            <a:gdLst/>
            <a:ahLst/>
            <a:cxnLst/>
            <a:rect l="l" t="t" r="r" b="b"/>
            <a:pathLst>
              <a:path w="944244" h="869314">
                <a:moveTo>
                  <a:pt x="925766" y="461264"/>
                </a:moveTo>
                <a:lnTo>
                  <a:pt x="923696" y="451015"/>
                </a:lnTo>
                <a:lnTo>
                  <a:pt x="918032" y="442633"/>
                </a:lnTo>
                <a:lnTo>
                  <a:pt x="909650" y="436981"/>
                </a:lnTo>
                <a:lnTo>
                  <a:pt x="899388" y="434898"/>
                </a:lnTo>
                <a:lnTo>
                  <a:pt x="889127" y="436981"/>
                </a:lnTo>
                <a:lnTo>
                  <a:pt x="880732" y="442633"/>
                </a:lnTo>
                <a:lnTo>
                  <a:pt x="875080" y="451015"/>
                </a:lnTo>
                <a:lnTo>
                  <a:pt x="872998" y="461264"/>
                </a:lnTo>
                <a:lnTo>
                  <a:pt x="866305" y="510997"/>
                </a:lnTo>
                <a:lnTo>
                  <a:pt x="847394" y="555713"/>
                </a:lnTo>
                <a:lnTo>
                  <a:pt x="818095" y="593623"/>
                </a:lnTo>
                <a:lnTo>
                  <a:pt x="780186" y="622935"/>
                </a:lnTo>
                <a:lnTo>
                  <a:pt x="735469" y="641832"/>
                </a:lnTo>
                <a:lnTo>
                  <a:pt x="685749" y="648525"/>
                </a:lnTo>
                <a:lnTo>
                  <a:pt x="267055" y="648525"/>
                </a:lnTo>
                <a:lnTo>
                  <a:pt x="267055" y="584288"/>
                </a:lnTo>
                <a:lnTo>
                  <a:pt x="267055" y="480669"/>
                </a:lnTo>
                <a:lnTo>
                  <a:pt x="214299" y="519049"/>
                </a:lnTo>
                <a:lnTo>
                  <a:pt x="214299" y="584288"/>
                </a:lnTo>
                <a:lnTo>
                  <a:pt x="214299" y="765530"/>
                </a:lnTo>
                <a:lnTo>
                  <a:pt x="89687" y="674903"/>
                </a:lnTo>
                <a:lnTo>
                  <a:pt x="214299" y="584288"/>
                </a:lnTo>
                <a:lnTo>
                  <a:pt x="214299" y="519049"/>
                </a:lnTo>
                <a:lnTo>
                  <a:pt x="0" y="674903"/>
                </a:lnTo>
                <a:lnTo>
                  <a:pt x="267055" y="869137"/>
                </a:lnTo>
                <a:lnTo>
                  <a:pt x="267055" y="765530"/>
                </a:lnTo>
                <a:lnTo>
                  <a:pt x="267055" y="701281"/>
                </a:lnTo>
                <a:lnTo>
                  <a:pt x="685749" y="701281"/>
                </a:lnTo>
                <a:lnTo>
                  <a:pt x="734060" y="696404"/>
                </a:lnTo>
                <a:lnTo>
                  <a:pt x="779081" y="682396"/>
                </a:lnTo>
                <a:lnTo>
                  <a:pt x="819848" y="660234"/>
                </a:lnTo>
                <a:lnTo>
                  <a:pt x="834034" y="648525"/>
                </a:lnTo>
                <a:lnTo>
                  <a:pt x="855383" y="630910"/>
                </a:lnTo>
                <a:lnTo>
                  <a:pt x="884720" y="595376"/>
                </a:lnTo>
                <a:lnTo>
                  <a:pt x="906881" y="554609"/>
                </a:lnTo>
                <a:lnTo>
                  <a:pt x="920877" y="509574"/>
                </a:lnTo>
                <a:lnTo>
                  <a:pt x="925766" y="461264"/>
                </a:lnTo>
                <a:close/>
              </a:path>
              <a:path w="944244" h="869314">
                <a:moveTo>
                  <a:pt x="944232" y="194233"/>
                </a:moveTo>
                <a:lnTo>
                  <a:pt x="854544" y="129006"/>
                </a:lnTo>
                <a:lnTo>
                  <a:pt x="854544" y="194233"/>
                </a:lnTo>
                <a:lnTo>
                  <a:pt x="729932" y="284861"/>
                </a:lnTo>
                <a:lnTo>
                  <a:pt x="729932" y="220611"/>
                </a:lnTo>
                <a:lnTo>
                  <a:pt x="729932" y="103606"/>
                </a:lnTo>
                <a:lnTo>
                  <a:pt x="854544" y="194233"/>
                </a:lnTo>
                <a:lnTo>
                  <a:pt x="854544" y="129006"/>
                </a:lnTo>
                <a:lnTo>
                  <a:pt x="819619" y="103606"/>
                </a:lnTo>
                <a:lnTo>
                  <a:pt x="677176" y="0"/>
                </a:lnTo>
                <a:lnTo>
                  <a:pt x="677176" y="167855"/>
                </a:lnTo>
                <a:lnTo>
                  <a:pt x="258483" y="167855"/>
                </a:lnTo>
                <a:lnTo>
                  <a:pt x="210172" y="172732"/>
                </a:lnTo>
                <a:lnTo>
                  <a:pt x="165150" y="186740"/>
                </a:lnTo>
                <a:lnTo>
                  <a:pt x="124383" y="208902"/>
                </a:lnTo>
                <a:lnTo>
                  <a:pt x="88849" y="238226"/>
                </a:lnTo>
                <a:lnTo>
                  <a:pt x="59512" y="273761"/>
                </a:lnTo>
                <a:lnTo>
                  <a:pt x="37350" y="314528"/>
                </a:lnTo>
                <a:lnTo>
                  <a:pt x="23355" y="359562"/>
                </a:lnTo>
                <a:lnTo>
                  <a:pt x="18465" y="407873"/>
                </a:lnTo>
                <a:lnTo>
                  <a:pt x="20535" y="418122"/>
                </a:lnTo>
                <a:lnTo>
                  <a:pt x="26200" y="426504"/>
                </a:lnTo>
                <a:lnTo>
                  <a:pt x="34582" y="432155"/>
                </a:lnTo>
                <a:lnTo>
                  <a:pt x="44843" y="434238"/>
                </a:lnTo>
                <a:lnTo>
                  <a:pt x="55105" y="432155"/>
                </a:lnTo>
                <a:lnTo>
                  <a:pt x="63500" y="426504"/>
                </a:lnTo>
                <a:lnTo>
                  <a:pt x="69151" y="418122"/>
                </a:lnTo>
                <a:lnTo>
                  <a:pt x="71234" y="407873"/>
                </a:lnTo>
                <a:lnTo>
                  <a:pt x="77927" y="358140"/>
                </a:lnTo>
                <a:lnTo>
                  <a:pt x="96837" y="313423"/>
                </a:lnTo>
                <a:lnTo>
                  <a:pt x="126136" y="275513"/>
                </a:lnTo>
                <a:lnTo>
                  <a:pt x="164045" y="246214"/>
                </a:lnTo>
                <a:lnTo>
                  <a:pt x="208762" y="227304"/>
                </a:lnTo>
                <a:lnTo>
                  <a:pt x="258483" y="220611"/>
                </a:lnTo>
                <a:lnTo>
                  <a:pt x="677176" y="220611"/>
                </a:lnTo>
                <a:lnTo>
                  <a:pt x="677176" y="388454"/>
                </a:lnTo>
                <a:lnTo>
                  <a:pt x="819619" y="284861"/>
                </a:lnTo>
                <a:lnTo>
                  <a:pt x="944232" y="194233"/>
                </a:lnTo>
                <a:close/>
              </a:path>
            </a:pathLst>
          </a:custGeom>
          <a:solidFill>
            <a:srgbClr val="000000"/>
          </a:solidFill>
        </p:spPr>
        <p:txBody>
          <a:bodyPr wrap="square" lIns="0" tIns="0" rIns="0" bIns="0" rtlCol="0"/>
          <a:lstStyle/>
          <a:p>
            <a:endParaRPr>
              <a:latin typeface="Grammarsaurus" pitchFamily="2" charset="0"/>
            </a:endParaRPr>
          </a:p>
        </p:txBody>
      </p:sp>
      <p:sp>
        <p:nvSpPr>
          <p:cNvPr id="21" name="object 21"/>
          <p:cNvSpPr txBox="1">
            <a:spLocks noGrp="1"/>
          </p:cNvSpPr>
          <p:nvPr>
            <p:ph type="title"/>
          </p:nvPr>
        </p:nvSpPr>
        <p:spPr>
          <a:xfrm>
            <a:off x="651935" y="396292"/>
            <a:ext cx="5240020" cy="406400"/>
          </a:xfrm>
          <a:prstGeom prst="rect">
            <a:avLst/>
          </a:prstGeom>
        </p:spPr>
        <p:txBody>
          <a:bodyPr vert="horz" wrap="square" lIns="0" tIns="12700" rIns="0" bIns="0" rtlCol="0">
            <a:spAutoFit/>
          </a:bodyPr>
          <a:lstStyle/>
          <a:p>
            <a:pPr marL="12700">
              <a:lnSpc>
                <a:spcPct val="100000"/>
              </a:lnSpc>
              <a:spcBef>
                <a:spcPts val="100"/>
              </a:spcBef>
            </a:pPr>
            <a:r>
              <a:rPr dirty="0">
                <a:latin typeface="Grammarsaurus" pitchFamily="2" charset="0"/>
              </a:rPr>
              <a:t>Did you sort them by their </a:t>
            </a:r>
            <a:r>
              <a:rPr dirty="0">
                <a:latin typeface="Grammarsaurus" pitchFamily="2" charset="0"/>
                <a:cs typeface="Arial Black"/>
              </a:rPr>
              <a:t>origin</a:t>
            </a:r>
            <a:r>
              <a:rPr dirty="0">
                <a:latin typeface="Grammarsaurus" pitchFamily="2" charset="0"/>
              </a:rPr>
              <a:t>?</a:t>
            </a:r>
          </a:p>
        </p:txBody>
      </p:sp>
      <p:graphicFrame>
        <p:nvGraphicFramePr>
          <p:cNvPr id="22" name="object 22"/>
          <p:cNvGraphicFramePr>
            <a:graphicFrameLocks noGrp="1"/>
          </p:cNvGraphicFramePr>
          <p:nvPr>
            <p:extLst>
              <p:ext uri="{D42A27DB-BD31-4B8C-83A1-F6EECF244321}">
                <p14:modId xmlns:p14="http://schemas.microsoft.com/office/powerpoint/2010/main" val="3979168258"/>
              </p:ext>
            </p:extLst>
          </p:nvPr>
        </p:nvGraphicFramePr>
        <p:xfrm>
          <a:off x="736193" y="1426032"/>
          <a:ext cx="10786109" cy="4462145"/>
        </p:xfrm>
        <a:graphic>
          <a:graphicData uri="http://schemas.openxmlformats.org/drawingml/2006/table">
            <a:tbl>
              <a:tblPr firstRow="1" bandRow="1">
                <a:tableStyleId>{2D5ABB26-0587-4C30-8999-92F81FD0307C}</a:tableStyleId>
              </a:tblPr>
              <a:tblGrid>
                <a:gridCol w="1031240">
                  <a:extLst>
                    <a:ext uri="{9D8B030D-6E8A-4147-A177-3AD203B41FA5}">
                      <a16:colId xmlns:a16="http://schemas.microsoft.com/office/drawing/2014/main" val="20000"/>
                    </a:ext>
                  </a:extLst>
                </a:gridCol>
                <a:gridCol w="2310765">
                  <a:extLst>
                    <a:ext uri="{9D8B030D-6E8A-4147-A177-3AD203B41FA5}">
                      <a16:colId xmlns:a16="http://schemas.microsoft.com/office/drawing/2014/main" val="20001"/>
                    </a:ext>
                  </a:extLst>
                </a:gridCol>
                <a:gridCol w="1564004">
                  <a:extLst>
                    <a:ext uri="{9D8B030D-6E8A-4147-A177-3AD203B41FA5}">
                      <a16:colId xmlns:a16="http://schemas.microsoft.com/office/drawing/2014/main" val="20002"/>
                    </a:ext>
                  </a:extLst>
                </a:gridCol>
                <a:gridCol w="1197610">
                  <a:extLst>
                    <a:ext uri="{9D8B030D-6E8A-4147-A177-3AD203B41FA5}">
                      <a16:colId xmlns:a16="http://schemas.microsoft.com/office/drawing/2014/main" val="20003"/>
                    </a:ext>
                  </a:extLst>
                </a:gridCol>
                <a:gridCol w="1217930">
                  <a:extLst>
                    <a:ext uri="{9D8B030D-6E8A-4147-A177-3AD203B41FA5}">
                      <a16:colId xmlns:a16="http://schemas.microsoft.com/office/drawing/2014/main" val="20004"/>
                    </a:ext>
                  </a:extLst>
                </a:gridCol>
                <a:gridCol w="1215390">
                  <a:extLst>
                    <a:ext uri="{9D8B030D-6E8A-4147-A177-3AD203B41FA5}">
                      <a16:colId xmlns:a16="http://schemas.microsoft.com/office/drawing/2014/main" val="20005"/>
                    </a:ext>
                  </a:extLst>
                </a:gridCol>
                <a:gridCol w="800100">
                  <a:extLst>
                    <a:ext uri="{9D8B030D-6E8A-4147-A177-3AD203B41FA5}">
                      <a16:colId xmlns:a16="http://schemas.microsoft.com/office/drawing/2014/main" val="20006"/>
                    </a:ext>
                  </a:extLst>
                </a:gridCol>
                <a:gridCol w="1449070">
                  <a:extLst>
                    <a:ext uri="{9D8B030D-6E8A-4147-A177-3AD203B41FA5}">
                      <a16:colId xmlns:a16="http://schemas.microsoft.com/office/drawing/2014/main" val="20007"/>
                    </a:ext>
                  </a:extLst>
                </a:gridCol>
              </a:tblGrid>
              <a:tr h="596900">
                <a:tc gridSpan="2">
                  <a:txBody>
                    <a:bodyPr/>
                    <a:lstStyle/>
                    <a:p>
                      <a:pPr algn="ctr">
                        <a:lnSpc>
                          <a:spcPct val="100000"/>
                        </a:lnSpc>
                        <a:spcBef>
                          <a:spcPts val="1055"/>
                        </a:spcBef>
                      </a:pPr>
                      <a:r>
                        <a:rPr sz="2000" b="1" spc="0" dirty="0">
                          <a:solidFill>
                            <a:srgbClr val="D1E293"/>
                          </a:solidFill>
                          <a:latin typeface="Grammarsaurus" pitchFamily="2" charset="0"/>
                          <a:cs typeface="Arial Black"/>
                        </a:rPr>
                        <a:t>Latin</a:t>
                      </a:r>
                      <a:endParaRPr sz="2000" b="1" spc="0">
                        <a:latin typeface="Grammarsaurus" pitchFamily="2" charset="0"/>
                        <a:cs typeface="Arial Black"/>
                      </a:endParaRPr>
                    </a:p>
                  </a:txBody>
                  <a:tcPr marL="0" marR="0" marT="13398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134E29"/>
                    </a:solidFill>
                  </a:tcPr>
                </a:tc>
                <a:tc hMerge="1">
                  <a:txBody>
                    <a:bodyPr/>
                    <a:lstStyle/>
                    <a:p>
                      <a:endParaRPr/>
                    </a:p>
                  </a:txBody>
                  <a:tcPr marL="0" marR="0" marT="0" marB="0"/>
                </a:tc>
                <a:tc>
                  <a:txBody>
                    <a:bodyPr/>
                    <a:lstStyle/>
                    <a:p>
                      <a:pPr algn="ctr">
                        <a:lnSpc>
                          <a:spcPct val="100000"/>
                        </a:lnSpc>
                        <a:spcBef>
                          <a:spcPts val="1055"/>
                        </a:spcBef>
                      </a:pPr>
                      <a:r>
                        <a:rPr sz="2000" b="1" spc="0" dirty="0">
                          <a:solidFill>
                            <a:srgbClr val="D1E293"/>
                          </a:solidFill>
                          <a:latin typeface="Grammarsaurus" pitchFamily="2" charset="0"/>
                          <a:cs typeface="Arial Black"/>
                        </a:rPr>
                        <a:t>Greek</a:t>
                      </a:r>
                      <a:endParaRPr sz="2000" b="1" spc="0" dirty="0">
                        <a:latin typeface="Grammarsaurus" pitchFamily="2" charset="0"/>
                        <a:cs typeface="Arial Black"/>
                      </a:endParaRPr>
                    </a:p>
                  </a:txBody>
                  <a:tcPr marL="0" marR="0" marT="13398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134E29"/>
                    </a:solidFill>
                  </a:tcPr>
                </a:tc>
                <a:tc gridSpan="5">
                  <a:txBody>
                    <a:bodyPr/>
                    <a:lstStyle/>
                    <a:p>
                      <a:pPr algn="ctr">
                        <a:lnSpc>
                          <a:spcPct val="100000"/>
                        </a:lnSpc>
                        <a:spcBef>
                          <a:spcPts val="1055"/>
                        </a:spcBef>
                      </a:pPr>
                      <a:r>
                        <a:rPr sz="2000" b="1" spc="0" dirty="0">
                          <a:solidFill>
                            <a:srgbClr val="D1E293"/>
                          </a:solidFill>
                          <a:latin typeface="Grammarsaurus" pitchFamily="2" charset="0"/>
                          <a:cs typeface="Arial Black"/>
                        </a:rPr>
                        <a:t>Old English</a:t>
                      </a:r>
                      <a:endParaRPr sz="2000" b="1" spc="0">
                        <a:latin typeface="Grammarsaurus" pitchFamily="2" charset="0"/>
                        <a:cs typeface="Arial Black"/>
                      </a:endParaRPr>
                    </a:p>
                  </a:txBody>
                  <a:tcPr marL="0" marR="0" marT="13398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134E29"/>
                    </a:solidFill>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0"/>
                  </a:ext>
                </a:extLst>
              </a:tr>
              <a:tr h="2382520">
                <a:tc>
                  <a:txBody>
                    <a:bodyPr/>
                    <a:lstStyle/>
                    <a:p>
                      <a:pPr>
                        <a:lnSpc>
                          <a:spcPct val="100000"/>
                        </a:lnSpc>
                      </a:pPr>
                      <a:endParaRPr sz="2600" b="1" spc="0" dirty="0">
                        <a:latin typeface="Grammarsaurus" pitchFamily="2" charset="0"/>
                        <a:cs typeface="Times New Roman"/>
                      </a:endParaRPr>
                    </a:p>
                    <a:p>
                      <a:pPr>
                        <a:lnSpc>
                          <a:spcPct val="100000"/>
                        </a:lnSpc>
                      </a:pPr>
                      <a:endParaRPr sz="2600" b="1" spc="0" dirty="0">
                        <a:latin typeface="Grammarsaurus" pitchFamily="2" charset="0"/>
                        <a:cs typeface="Times New Roman"/>
                      </a:endParaRPr>
                    </a:p>
                    <a:p>
                      <a:pPr>
                        <a:lnSpc>
                          <a:spcPct val="100000"/>
                        </a:lnSpc>
                        <a:spcBef>
                          <a:spcPts val="1095"/>
                        </a:spcBef>
                      </a:pPr>
                      <a:endParaRPr sz="2600" b="1" spc="0" dirty="0">
                        <a:latin typeface="Grammarsaurus" pitchFamily="2" charset="0"/>
                        <a:cs typeface="Times New Roman"/>
                      </a:endParaRPr>
                    </a:p>
                    <a:p>
                      <a:pPr marL="374650" indent="-107950">
                        <a:lnSpc>
                          <a:spcPct val="100000"/>
                        </a:lnSpc>
                        <a:tabLst/>
                      </a:pPr>
                      <a:r>
                        <a:rPr sz="2600" b="1" spc="0" dirty="0">
                          <a:latin typeface="Grammarsaurus" pitchFamily="2" charset="0"/>
                          <a:cs typeface="Arial"/>
                        </a:rPr>
                        <a:t>-or</a:t>
                      </a:r>
                    </a:p>
                  </a:txBody>
                  <a:tcPr marL="0" marR="0" marT="0" marB="0">
                    <a:lnL w="6350">
                      <a:solidFill>
                        <a:srgbClr val="000000"/>
                      </a:solidFill>
                      <a:prstDash val="solid"/>
                    </a:lnL>
                    <a:lnT w="6350">
                      <a:solidFill>
                        <a:srgbClr val="000000"/>
                      </a:solidFill>
                      <a:prstDash val="solid"/>
                    </a:lnT>
                    <a:solidFill>
                      <a:srgbClr val="F5F8DC"/>
                    </a:solidFill>
                  </a:tcPr>
                </a:tc>
                <a:tc>
                  <a:txBody>
                    <a:bodyPr/>
                    <a:lstStyle/>
                    <a:p>
                      <a:pPr>
                        <a:lnSpc>
                          <a:spcPct val="100000"/>
                        </a:lnSpc>
                      </a:pPr>
                      <a:endParaRPr sz="2600" b="1" spc="0" dirty="0">
                        <a:latin typeface="Grammarsaurus" pitchFamily="2" charset="0"/>
                        <a:cs typeface="Times New Roman"/>
                      </a:endParaRPr>
                    </a:p>
                    <a:p>
                      <a:pPr>
                        <a:lnSpc>
                          <a:spcPct val="100000"/>
                        </a:lnSpc>
                      </a:pPr>
                      <a:endParaRPr sz="2600" b="1" spc="0" dirty="0">
                        <a:latin typeface="Grammarsaurus" pitchFamily="2" charset="0"/>
                        <a:cs typeface="Times New Roman"/>
                      </a:endParaRPr>
                    </a:p>
                    <a:p>
                      <a:pPr>
                        <a:lnSpc>
                          <a:spcPct val="100000"/>
                        </a:lnSpc>
                        <a:spcBef>
                          <a:spcPts val="1095"/>
                        </a:spcBef>
                      </a:pPr>
                      <a:endParaRPr sz="2600" b="1" spc="0" dirty="0">
                        <a:latin typeface="Grammarsaurus" pitchFamily="2" charset="0"/>
                        <a:cs typeface="Times New Roman"/>
                      </a:endParaRPr>
                    </a:p>
                    <a:p>
                      <a:pPr marL="0" marR="266065" indent="11113" algn="l">
                        <a:lnSpc>
                          <a:spcPct val="100000"/>
                        </a:lnSpc>
                        <a:tabLst>
                          <a:tab pos="1192213" algn="l"/>
                        </a:tabLst>
                      </a:pPr>
                      <a:r>
                        <a:rPr sz="2600" b="1" spc="0" dirty="0">
                          <a:latin typeface="Grammarsaurus" pitchFamily="2" charset="0"/>
                          <a:cs typeface="Arial"/>
                        </a:rPr>
                        <a:t>trans-	</a:t>
                      </a:r>
                      <a:r>
                        <a:rPr lang="en-US" sz="2600" b="1" spc="0" dirty="0">
                          <a:latin typeface="Grammarsaurus" pitchFamily="2" charset="0"/>
                          <a:cs typeface="Arial"/>
                        </a:rPr>
                        <a:t> </a:t>
                      </a:r>
                      <a:r>
                        <a:rPr sz="2600" b="1" spc="0" dirty="0">
                          <a:latin typeface="Grammarsaurus" pitchFamily="2" charset="0"/>
                          <a:cs typeface="Arial"/>
                        </a:rPr>
                        <a:t>port</a:t>
                      </a:r>
                    </a:p>
                  </a:txBody>
                  <a:tcPr marL="0" marR="0" marT="0" marB="0">
                    <a:lnR w="6350">
                      <a:solidFill>
                        <a:srgbClr val="000000"/>
                      </a:solidFill>
                      <a:prstDash val="solid"/>
                    </a:lnR>
                    <a:lnT w="6350">
                      <a:solidFill>
                        <a:srgbClr val="000000"/>
                      </a:solidFill>
                      <a:prstDash val="solid"/>
                    </a:lnT>
                    <a:solidFill>
                      <a:srgbClr val="F5F8DC"/>
                    </a:solidFill>
                  </a:tcPr>
                </a:tc>
                <a:tc>
                  <a:txBody>
                    <a:bodyPr/>
                    <a:lstStyle/>
                    <a:p>
                      <a:pPr>
                        <a:lnSpc>
                          <a:spcPct val="100000"/>
                        </a:lnSpc>
                      </a:pPr>
                      <a:endParaRPr sz="2600" b="1" spc="0" dirty="0">
                        <a:latin typeface="Grammarsaurus" pitchFamily="2" charset="0"/>
                        <a:cs typeface="Times New Roman"/>
                      </a:endParaRPr>
                    </a:p>
                    <a:p>
                      <a:pPr>
                        <a:lnSpc>
                          <a:spcPct val="100000"/>
                        </a:lnSpc>
                      </a:pPr>
                      <a:endParaRPr sz="2600" b="1" spc="0" dirty="0">
                        <a:latin typeface="Grammarsaurus" pitchFamily="2" charset="0"/>
                        <a:cs typeface="Times New Roman"/>
                      </a:endParaRPr>
                    </a:p>
                    <a:p>
                      <a:pPr>
                        <a:lnSpc>
                          <a:spcPct val="100000"/>
                        </a:lnSpc>
                        <a:spcBef>
                          <a:spcPts val="1095"/>
                        </a:spcBef>
                      </a:pPr>
                      <a:endParaRPr sz="2600" b="1" spc="0" dirty="0">
                        <a:latin typeface="Grammarsaurus" pitchFamily="2" charset="0"/>
                        <a:cs typeface="Times New Roman"/>
                      </a:endParaRPr>
                    </a:p>
                    <a:p>
                      <a:pPr algn="ctr">
                        <a:lnSpc>
                          <a:spcPct val="100000"/>
                        </a:lnSpc>
                      </a:pPr>
                      <a:r>
                        <a:rPr lang="en-US" sz="2600" b="1" spc="0" dirty="0">
                          <a:latin typeface="Grammarsaurus" pitchFamily="2" charset="0"/>
                          <a:cs typeface="Arial"/>
                        </a:rPr>
                        <a:t/>
                      </a:r>
                      <a:br>
                        <a:rPr lang="en-US" sz="2600" b="1" spc="0" dirty="0">
                          <a:latin typeface="Grammarsaurus" pitchFamily="2" charset="0"/>
                          <a:cs typeface="Arial"/>
                        </a:rPr>
                      </a:br>
                      <a:r>
                        <a:rPr sz="2600" b="1" spc="0" dirty="0">
                          <a:latin typeface="Grammarsaurus" pitchFamily="2" charset="0"/>
                          <a:cs typeface="Arial"/>
                        </a:rPr>
                        <a:t>tele</a:t>
                      </a:r>
                    </a:p>
                  </a:txBody>
                  <a:tcPr marL="0" marR="0" marT="0" marB="0">
                    <a:lnL w="6350">
                      <a:solidFill>
                        <a:srgbClr val="000000"/>
                      </a:solidFill>
                      <a:prstDash val="solid"/>
                    </a:lnL>
                    <a:lnR w="6350">
                      <a:solidFill>
                        <a:srgbClr val="000000"/>
                      </a:solidFill>
                      <a:prstDash val="solid"/>
                    </a:lnR>
                    <a:lnT w="6350">
                      <a:solidFill>
                        <a:srgbClr val="000000"/>
                      </a:solidFill>
                      <a:prstDash val="solid"/>
                    </a:lnT>
                    <a:solidFill>
                      <a:srgbClr val="F5F8DC"/>
                    </a:solidFill>
                  </a:tcPr>
                </a:tc>
                <a:tc>
                  <a:txBody>
                    <a:bodyPr/>
                    <a:lstStyle/>
                    <a:p>
                      <a:pPr>
                        <a:lnSpc>
                          <a:spcPct val="100000"/>
                        </a:lnSpc>
                      </a:pPr>
                      <a:endParaRPr sz="2600" b="1" spc="0">
                        <a:latin typeface="Grammarsaurus" pitchFamily="2" charset="0"/>
                        <a:cs typeface="Times New Roman"/>
                      </a:endParaRPr>
                    </a:p>
                    <a:p>
                      <a:pPr>
                        <a:lnSpc>
                          <a:spcPct val="100000"/>
                        </a:lnSpc>
                      </a:pPr>
                      <a:endParaRPr sz="2600" b="1" spc="0">
                        <a:latin typeface="Grammarsaurus" pitchFamily="2" charset="0"/>
                        <a:cs typeface="Times New Roman"/>
                      </a:endParaRPr>
                    </a:p>
                    <a:p>
                      <a:pPr>
                        <a:lnSpc>
                          <a:spcPct val="100000"/>
                        </a:lnSpc>
                        <a:spcBef>
                          <a:spcPts val="1125"/>
                        </a:spcBef>
                      </a:pPr>
                      <a:endParaRPr sz="2600" b="1" spc="0">
                        <a:latin typeface="Grammarsaurus" pitchFamily="2" charset="0"/>
                        <a:cs typeface="Times New Roman"/>
                      </a:endParaRPr>
                    </a:p>
                    <a:p>
                      <a:pPr marL="55244" algn="ctr">
                        <a:lnSpc>
                          <a:spcPct val="100000"/>
                        </a:lnSpc>
                      </a:pPr>
                      <a:r>
                        <a:rPr sz="2600" b="1" spc="0" dirty="0">
                          <a:latin typeface="Grammarsaurus" pitchFamily="2" charset="0"/>
                          <a:cs typeface="Arial"/>
                        </a:rPr>
                        <a:t>-ly</a:t>
                      </a:r>
                      <a:endParaRPr sz="2600" b="1" spc="0">
                        <a:latin typeface="Grammarsaurus" pitchFamily="2" charset="0"/>
                        <a:cs typeface="Arial"/>
                      </a:endParaRPr>
                    </a:p>
                  </a:txBody>
                  <a:tcPr marL="0" marR="0" marT="0" marB="0">
                    <a:lnL w="6350">
                      <a:solidFill>
                        <a:srgbClr val="000000"/>
                      </a:solidFill>
                      <a:prstDash val="solid"/>
                    </a:lnL>
                    <a:lnT w="6350">
                      <a:solidFill>
                        <a:srgbClr val="000000"/>
                      </a:solidFill>
                      <a:prstDash val="solid"/>
                    </a:lnT>
                    <a:solidFill>
                      <a:srgbClr val="F5F8DC"/>
                    </a:solidFill>
                  </a:tcPr>
                </a:tc>
                <a:tc>
                  <a:txBody>
                    <a:bodyPr/>
                    <a:lstStyle/>
                    <a:p>
                      <a:pPr>
                        <a:lnSpc>
                          <a:spcPct val="100000"/>
                        </a:lnSpc>
                      </a:pPr>
                      <a:endParaRPr sz="2600" b="1" spc="0">
                        <a:latin typeface="Grammarsaurus" pitchFamily="2" charset="0"/>
                        <a:cs typeface="Times New Roman"/>
                      </a:endParaRPr>
                    </a:p>
                    <a:p>
                      <a:pPr>
                        <a:lnSpc>
                          <a:spcPct val="100000"/>
                        </a:lnSpc>
                      </a:pPr>
                      <a:endParaRPr sz="2600" b="1" spc="0">
                        <a:latin typeface="Grammarsaurus" pitchFamily="2" charset="0"/>
                        <a:cs typeface="Times New Roman"/>
                      </a:endParaRPr>
                    </a:p>
                    <a:p>
                      <a:pPr>
                        <a:lnSpc>
                          <a:spcPct val="100000"/>
                        </a:lnSpc>
                        <a:spcBef>
                          <a:spcPts val="1095"/>
                        </a:spcBef>
                      </a:pPr>
                      <a:endParaRPr sz="2600" b="1" spc="0">
                        <a:latin typeface="Grammarsaurus" pitchFamily="2" charset="0"/>
                        <a:cs typeface="Times New Roman"/>
                      </a:endParaRPr>
                    </a:p>
                    <a:p>
                      <a:pPr marL="36195" algn="ctr">
                        <a:lnSpc>
                          <a:spcPct val="100000"/>
                        </a:lnSpc>
                      </a:pPr>
                      <a:r>
                        <a:rPr sz="2600" b="1" spc="0" dirty="0">
                          <a:latin typeface="Grammarsaurus" pitchFamily="2" charset="0"/>
                          <a:cs typeface="Arial"/>
                        </a:rPr>
                        <a:t>-er</a:t>
                      </a:r>
                      <a:endParaRPr sz="2600" b="1" spc="0">
                        <a:latin typeface="Grammarsaurus" pitchFamily="2" charset="0"/>
                        <a:cs typeface="Arial"/>
                      </a:endParaRPr>
                    </a:p>
                  </a:txBody>
                  <a:tcPr marL="0" marR="0" marT="0" marB="0">
                    <a:lnT w="6350">
                      <a:solidFill>
                        <a:srgbClr val="000000"/>
                      </a:solidFill>
                      <a:prstDash val="solid"/>
                    </a:lnT>
                    <a:solidFill>
                      <a:srgbClr val="F5F8DC"/>
                    </a:solidFill>
                  </a:tcPr>
                </a:tc>
                <a:tc>
                  <a:txBody>
                    <a:bodyPr/>
                    <a:lstStyle/>
                    <a:p>
                      <a:pPr>
                        <a:lnSpc>
                          <a:spcPct val="100000"/>
                        </a:lnSpc>
                      </a:pPr>
                      <a:endParaRPr sz="2600" b="1" spc="0">
                        <a:latin typeface="Grammarsaurus" pitchFamily="2" charset="0"/>
                        <a:cs typeface="Times New Roman"/>
                      </a:endParaRPr>
                    </a:p>
                    <a:p>
                      <a:pPr>
                        <a:lnSpc>
                          <a:spcPct val="100000"/>
                        </a:lnSpc>
                      </a:pPr>
                      <a:endParaRPr sz="2600" b="1" spc="0">
                        <a:latin typeface="Grammarsaurus" pitchFamily="2" charset="0"/>
                        <a:cs typeface="Times New Roman"/>
                      </a:endParaRPr>
                    </a:p>
                    <a:p>
                      <a:pPr>
                        <a:lnSpc>
                          <a:spcPct val="100000"/>
                        </a:lnSpc>
                        <a:spcBef>
                          <a:spcPts val="1095"/>
                        </a:spcBef>
                      </a:pPr>
                      <a:endParaRPr sz="2600" b="1" spc="0">
                        <a:latin typeface="Grammarsaurus" pitchFamily="2" charset="0"/>
                        <a:cs typeface="Times New Roman"/>
                      </a:endParaRPr>
                    </a:p>
                    <a:p>
                      <a:pPr marL="671195">
                        <a:lnSpc>
                          <a:spcPct val="100000"/>
                        </a:lnSpc>
                        <a:spcBef>
                          <a:spcPts val="5"/>
                        </a:spcBef>
                      </a:pPr>
                      <a:r>
                        <a:rPr sz="2600" b="1" spc="0" dirty="0">
                          <a:latin typeface="Grammarsaurus" pitchFamily="2" charset="0"/>
                          <a:cs typeface="Arial"/>
                        </a:rPr>
                        <a:t>-ed</a:t>
                      </a:r>
                      <a:endParaRPr sz="2600" b="1" spc="0">
                        <a:latin typeface="Grammarsaurus" pitchFamily="2" charset="0"/>
                        <a:cs typeface="Arial"/>
                      </a:endParaRPr>
                    </a:p>
                  </a:txBody>
                  <a:tcPr marL="0" marR="0" marT="0" marB="0">
                    <a:lnT w="6350">
                      <a:solidFill>
                        <a:srgbClr val="000000"/>
                      </a:solidFill>
                      <a:prstDash val="solid"/>
                    </a:lnT>
                    <a:solidFill>
                      <a:srgbClr val="F5F8DC"/>
                    </a:solidFill>
                  </a:tcPr>
                </a:tc>
                <a:tc>
                  <a:txBody>
                    <a:bodyPr/>
                    <a:lstStyle/>
                    <a:p>
                      <a:pPr>
                        <a:lnSpc>
                          <a:spcPct val="100000"/>
                        </a:lnSpc>
                      </a:pPr>
                      <a:endParaRPr sz="2300" b="1" spc="0">
                        <a:latin typeface="Grammarsaurus" pitchFamily="2" charset="0"/>
                        <a:cs typeface="Times New Roman"/>
                      </a:endParaRPr>
                    </a:p>
                  </a:txBody>
                  <a:tcPr marL="0" marR="0" marT="0" marB="0">
                    <a:lnT w="6350">
                      <a:solidFill>
                        <a:srgbClr val="000000"/>
                      </a:solidFill>
                      <a:prstDash val="solid"/>
                    </a:lnT>
                    <a:solidFill>
                      <a:srgbClr val="F5F8DC"/>
                    </a:solidFill>
                  </a:tcPr>
                </a:tc>
                <a:tc>
                  <a:txBody>
                    <a:bodyPr/>
                    <a:lstStyle/>
                    <a:p>
                      <a:pPr>
                        <a:lnSpc>
                          <a:spcPct val="100000"/>
                        </a:lnSpc>
                      </a:pPr>
                      <a:endParaRPr sz="2600" b="1" spc="0">
                        <a:latin typeface="Grammarsaurus" pitchFamily="2" charset="0"/>
                        <a:cs typeface="Times New Roman"/>
                      </a:endParaRPr>
                    </a:p>
                    <a:p>
                      <a:pPr>
                        <a:lnSpc>
                          <a:spcPct val="100000"/>
                        </a:lnSpc>
                      </a:pPr>
                      <a:endParaRPr sz="2600" b="1" spc="0">
                        <a:latin typeface="Grammarsaurus" pitchFamily="2" charset="0"/>
                        <a:cs typeface="Times New Roman"/>
                      </a:endParaRPr>
                    </a:p>
                    <a:p>
                      <a:pPr>
                        <a:lnSpc>
                          <a:spcPct val="100000"/>
                        </a:lnSpc>
                        <a:spcBef>
                          <a:spcPts val="1080"/>
                        </a:spcBef>
                      </a:pPr>
                      <a:endParaRPr sz="2600" b="1" spc="0">
                        <a:latin typeface="Grammarsaurus" pitchFamily="2" charset="0"/>
                        <a:cs typeface="Times New Roman"/>
                      </a:endParaRPr>
                    </a:p>
                    <a:p>
                      <a:pPr marL="273050">
                        <a:lnSpc>
                          <a:spcPct val="100000"/>
                        </a:lnSpc>
                      </a:pPr>
                      <a:r>
                        <a:rPr sz="2600" b="1" spc="0" dirty="0">
                          <a:latin typeface="Grammarsaurus" pitchFamily="2" charset="0"/>
                          <a:cs typeface="Arial"/>
                        </a:rPr>
                        <a:t>-ing</a:t>
                      </a:r>
                      <a:endParaRPr sz="2600" b="1" spc="0">
                        <a:latin typeface="Grammarsaurus" pitchFamily="2" charset="0"/>
                        <a:cs typeface="Arial"/>
                      </a:endParaRPr>
                    </a:p>
                  </a:txBody>
                  <a:tcPr marL="0" marR="0" marT="0" marB="0">
                    <a:lnR w="6350">
                      <a:solidFill>
                        <a:srgbClr val="000000"/>
                      </a:solidFill>
                      <a:prstDash val="solid"/>
                    </a:lnR>
                    <a:lnT w="6350">
                      <a:solidFill>
                        <a:srgbClr val="000000"/>
                      </a:solidFill>
                      <a:prstDash val="solid"/>
                    </a:lnT>
                    <a:solidFill>
                      <a:srgbClr val="F5F8DC"/>
                    </a:solidFill>
                  </a:tcPr>
                </a:tc>
                <a:extLst>
                  <a:ext uri="{0D108BD9-81ED-4DB2-BD59-A6C34878D82A}">
                    <a16:rowId xmlns:a16="http://schemas.microsoft.com/office/drawing/2014/main" val="10001"/>
                  </a:ext>
                </a:extLst>
              </a:tr>
              <a:tr h="1482725">
                <a:tc>
                  <a:txBody>
                    <a:bodyPr/>
                    <a:lstStyle/>
                    <a:p>
                      <a:pPr>
                        <a:lnSpc>
                          <a:spcPct val="100000"/>
                        </a:lnSpc>
                        <a:spcBef>
                          <a:spcPts val="2090"/>
                        </a:spcBef>
                      </a:pPr>
                      <a:endParaRPr sz="2600" b="1" spc="0">
                        <a:latin typeface="Grammarsaurus" pitchFamily="2" charset="0"/>
                        <a:cs typeface="Times New Roman"/>
                      </a:endParaRPr>
                    </a:p>
                    <a:p>
                      <a:pPr marL="357505">
                        <a:lnSpc>
                          <a:spcPct val="100000"/>
                        </a:lnSpc>
                      </a:pPr>
                      <a:r>
                        <a:rPr sz="2600" b="1" spc="0" dirty="0">
                          <a:latin typeface="Grammarsaurus" pitchFamily="2" charset="0"/>
                          <a:cs typeface="Arial"/>
                        </a:rPr>
                        <a:t>de-</a:t>
                      </a:r>
                      <a:endParaRPr sz="2600" b="1" spc="0">
                        <a:latin typeface="Grammarsaurus" pitchFamily="2" charset="0"/>
                        <a:cs typeface="Arial"/>
                      </a:endParaRPr>
                    </a:p>
                  </a:txBody>
                  <a:tcPr marL="0" marR="0" marT="265430" marB="0">
                    <a:lnL w="6350">
                      <a:solidFill>
                        <a:srgbClr val="000000"/>
                      </a:solidFill>
                      <a:prstDash val="solid"/>
                    </a:lnL>
                    <a:lnB w="6350">
                      <a:solidFill>
                        <a:srgbClr val="000000"/>
                      </a:solidFill>
                      <a:prstDash val="solid"/>
                    </a:lnB>
                    <a:solidFill>
                      <a:srgbClr val="F5F8DC"/>
                    </a:solidFill>
                  </a:tcPr>
                </a:tc>
                <a:tc>
                  <a:txBody>
                    <a:bodyPr/>
                    <a:lstStyle/>
                    <a:p>
                      <a:pPr>
                        <a:lnSpc>
                          <a:spcPct val="100000"/>
                        </a:lnSpc>
                        <a:spcBef>
                          <a:spcPts val="2160"/>
                        </a:spcBef>
                      </a:pPr>
                      <a:endParaRPr sz="2600" b="1" spc="0">
                        <a:latin typeface="Grammarsaurus" pitchFamily="2" charset="0"/>
                        <a:cs typeface="Times New Roman"/>
                      </a:endParaRPr>
                    </a:p>
                    <a:p>
                      <a:pPr marR="297815" algn="r">
                        <a:lnSpc>
                          <a:spcPct val="100000"/>
                        </a:lnSpc>
                        <a:tabLst>
                          <a:tab pos="1044575" algn="l"/>
                        </a:tabLst>
                      </a:pPr>
                      <a:r>
                        <a:rPr sz="3900" b="1" spc="0" baseline="1068" dirty="0">
                          <a:latin typeface="Grammarsaurus" pitchFamily="2" charset="0"/>
                          <a:cs typeface="Arial"/>
                        </a:rPr>
                        <a:t>-ion	</a:t>
                      </a:r>
                      <a:r>
                        <a:rPr sz="2600" b="1" spc="0" dirty="0">
                          <a:latin typeface="Grammarsaurus" pitchFamily="2" charset="0"/>
                          <a:cs typeface="Arial"/>
                        </a:rPr>
                        <a:t>-ous</a:t>
                      </a:r>
                      <a:endParaRPr sz="2600" b="1" spc="0">
                        <a:latin typeface="Grammarsaurus" pitchFamily="2" charset="0"/>
                        <a:cs typeface="Arial"/>
                      </a:endParaRPr>
                    </a:p>
                  </a:txBody>
                  <a:tcPr marL="0" marR="0" marT="274320" marB="0">
                    <a:lnR w="6350">
                      <a:solidFill>
                        <a:srgbClr val="000000"/>
                      </a:solidFill>
                      <a:prstDash val="solid"/>
                    </a:lnR>
                    <a:lnB w="6350">
                      <a:solidFill>
                        <a:srgbClr val="000000"/>
                      </a:solidFill>
                      <a:prstDash val="solid"/>
                    </a:lnB>
                    <a:solidFill>
                      <a:srgbClr val="F5F8DC"/>
                    </a:solidFill>
                  </a:tcPr>
                </a:tc>
                <a:tc>
                  <a:txBody>
                    <a:bodyPr/>
                    <a:lstStyle/>
                    <a:p>
                      <a:pPr>
                        <a:lnSpc>
                          <a:spcPct val="100000"/>
                        </a:lnSpc>
                      </a:pPr>
                      <a:endParaRPr sz="2300" b="1" spc="0">
                        <a:latin typeface="Grammarsaurus" pitchFamily="2" charset="0"/>
                        <a:cs typeface="Times New Roman"/>
                      </a:endParaRPr>
                    </a:p>
                  </a:txBody>
                  <a:tcPr marL="0" marR="0" marT="0" marB="0">
                    <a:lnL w="6350">
                      <a:solidFill>
                        <a:srgbClr val="000000"/>
                      </a:solidFill>
                      <a:prstDash val="solid"/>
                    </a:lnL>
                    <a:lnR w="6350">
                      <a:solidFill>
                        <a:srgbClr val="000000"/>
                      </a:solidFill>
                      <a:prstDash val="solid"/>
                    </a:lnR>
                    <a:lnB w="6350">
                      <a:solidFill>
                        <a:srgbClr val="000000"/>
                      </a:solidFill>
                      <a:prstDash val="solid"/>
                    </a:lnB>
                    <a:solidFill>
                      <a:srgbClr val="F5F8DC"/>
                    </a:solidFill>
                  </a:tcPr>
                </a:tc>
                <a:tc>
                  <a:txBody>
                    <a:bodyPr/>
                    <a:lstStyle/>
                    <a:p>
                      <a:pPr>
                        <a:lnSpc>
                          <a:spcPct val="100000"/>
                        </a:lnSpc>
                        <a:spcBef>
                          <a:spcPts val="2090"/>
                        </a:spcBef>
                      </a:pPr>
                      <a:endParaRPr sz="2600" b="1" spc="0">
                        <a:latin typeface="Grammarsaurus" pitchFamily="2" charset="0"/>
                        <a:cs typeface="Times New Roman"/>
                      </a:endParaRPr>
                    </a:p>
                    <a:p>
                      <a:pPr marL="57785" algn="ctr">
                        <a:lnSpc>
                          <a:spcPct val="100000"/>
                        </a:lnSpc>
                      </a:pPr>
                      <a:r>
                        <a:rPr sz="2600" b="1" spc="0" dirty="0">
                          <a:latin typeface="Grammarsaurus" pitchFamily="2" charset="0"/>
                          <a:cs typeface="Arial"/>
                        </a:rPr>
                        <a:t>-er</a:t>
                      </a:r>
                      <a:endParaRPr sz="2600" b="1" spc="0">
                        <a:latin typeface="Grammarsaurus" pitchFamily="2" charset="0"/>
                        <a:cs typeface="Arial"/>
                      </a:endParaRPr>
                    </a:p>
                  </a:txBody>
                  <a:tcPr marL="0" marR="0" marT="265430" marB="0">
                    <a:lnL w="6350">
                      <a:solidFill>
                        <a:srgbClr val="000000"/>
                      </a:solidFill>
                      <a:prstDash val="solid"/>
                    </a:lnL>
                    <a:lnB w="6350">
                      <a:solidFill>
                        <a:srgbClr val="000000"/>
                      </a:solidFill>
                      <a:prstDash val="solid"/>
                    </a:lnB>
                    <a:solidFill>
                      <a:srgbClr val="F5F8DC"/>
                    </a:solidFill>
                  </a:tcPr>
                </a:tc>
                <a:tc>
                  <a:txBody>
                    <a:bodyPr/>
                    <a:lstStyle/>
                    <a:p>
                      <a:pPr>
                        <a:lnSpc>
                          <a:spcPct val="100000"/>
                        </a:lnSpc>
                        <a:spcBef>
                          <a:spcPts val="2090"/>
                        </a:spcBef>
                      </a:pPr>
                      <a:endParaRPr sz="2600" b="1" spc="0">
                        <a:latin typeface="Grammarsaurus" pitchFamily="2" charset="0"/>
                        <a:cs typeface="Times New Roman"/>
                      </a:endParaRPr>
                    </a:p>
                    <a:p>
                      <a:pPr marL="48895" algn="ctr">
                        <a:lnSpc>
                          <a:spcPct val="100000"/>
                        </a:lnSpc>
                      </a:pPr>
                      <a:r>
                        <a:rPr sz="2600" b="1" spc="0" dirty="0">
                          <a:latin typeface="Grammarsaurus" pitchFamily="2" charset="0"/>
                          <a:cs typeface="Arial"/>
                        </a:rPr>
                        <a:t>-est</a:t>
                      </a:r>
                      <a:endParaRPr sz="2600" b="1" spc="0">
                        <a:latin typeface="Grammarsaurus" pitchFamily="2" charset="0"/>
                        <a:cs typeface="Arial"/>
                      </a:endParaRPr>
                    </a:p>
                  </a:txBody>
                  <a:tcPr marL="0" marR="0" marT="265430" marB="0">
                    <a:lnB w="6350">
                      <a:solidFill>
                        <a:srgbClr val="000000"/>
                      </a:solidFill>
                      <a:prstDash val="solid"/>
                    </a:lnB>
                    <a:solidFill>
                      <a:srgbClr val="F5F8DC"/>
                    </a:solidFill>
                  </a:tcPr>
                </a:tc>
                <a:tc>
                  <a:txBody>
                    <a:bodyPr/>
                    <a:lstStyle/>
                    <a:p>
                      <a:pPr>
                        <a:lnSpc>
                          <a:spcPct val="100000"/>
                        </a:lnSpc>
                        <a:spcBef>
                          <a:spcPts val="2090"/>
                        </a:spcBef>
                      </a:pPr>
                      <a:endParaRPr sz="2600" b="1" spc="0" dirty="0">
                        <a:latin typeface="Grammarsaurus" pitchFamily="2" charset="0"/>
                        <a:cs typeface="Times New Roman"/>
                      </a:endParaRPr>
                    </a:p>
                    <a:p>
                      <a:pPr marL="327660">
                        <a:lnSpc>
                          <a:spcPct val="100000"/>
                        </a:lnSpc>
                      </a:pPr>
                      <a:r>
                        <a:rPr sz="2600" b="1" spc="0" dirty="0">
                          <a:latin typeface="Grammarsaurus" pitchFamily="2" charset="0"/>
                          <a:cs typeface="Arial"/>
                        </a:rPr>
                        <a:t>-ful</a:t>
                      </a:r>
                    </a:p>
                  </a:txBody>
                  <a:tcPr marL="0" marR="0" marT="265430" marB="0">
                    <a:lnB w="6350">
                      <a:solidFill>
                        <a:srgbClr val="000000"/>
                      </a:solidFill>
                      <a:prstDash val="solid"/>
                    </a:lnB>
                    <a:solidFill>
                      <a:srgbClr val="F5F8DC"/>
                    </a:solidFill>
                  </a:tcPr>
                </a:tc>
                <a:tc>
                  <a:txBody>
                    <a:bodyPr/>
                    <a:lstStyle/>
                    <a:p>
                      <a:pPr>
                        <a:lnSpc>
                          <a:spcPct val="100000"/>
                        </a:lnSpc>
                        <a:spcBef>
                          <a:spcPts val="2115"/>
                        </a:spcBef>
                      </a:pPr>
                      <a:endParaRPr sz="2600" b="1" spc="0">
                        <a:latin typeface="Grammarsaurus" pitchFamily="2" charset="0"/>
                        <a:cs typeface="Times New Roman"/>
                      </a:endParaRPr>
                    </a:p>
                    <a:p>
                      <a:pPr marL="106680">
                        <a:lnSpc>
                          <a:spcPct val="100000"/>
                        </a:lnSpc>
                      </a:pPr>
                      <a:r>
                        <a:rPr sz="2600" b="1" spc="0" dirty="0">
                          <a:latin typeface="Grammarsaurus" pitchFamily="2" charset="0"/>
                          <a:cs typeface="Arial"/>
                        </a:rPr>
                        <a:t>un-</a:t>
                      </a:r>
                      <a:endParaRPr sz="2600" b="1" spc="0">
                        <a:latin typeface="Grammarsaurus" pitchFamily="2" charset="0"/>
                        <a:cs typeface="Arial"/>
                      </a:endParaRPr>
                    </a:p>
                  </a:txBody>
                  <a:tcPr marL="0" marR="0" marT="268605" marB="0">
                    <a:lnB w="6350">
                      <a:solidFill>
                        <a:srgbClr val="000000"/>
                      </a:solidFill>
                      <a:prstDash val="solid"/>
                    </a:lnB>
                    <a:solidFill>
                      <a:srgbClr val="F5F8DC"/>
                    </a:solidFill>
                  </a:tcPr>
                </a:tc>
                <a:tc>
                  <a:txBody>
                    <a:bodyPr/>
                    <a:lstStyle/>
                    <a:p>
                      <a:pPr>
                        <a:lnSpc>
                          <a:spcPct val="100000"/>
                        </a:lnSpc>
                        <a:spcBef>
                          <a:spcPts val="2260"/>
                        </a:spcBef>
                      </a:pPr>
                      <a:endParaRPr sz="2600" b="1" spc="0" dirty="0">
                        <a:latin typeface="Grammarsaurus" pitchFamily="2" charset="0"/>
                        <a:cs typeface="Times New Roman"/>
                      </a:endParaRPr>
                    </a:p>
                    <a:p>
                      <a:pPr marL="233679">
                        <a:lnSpc>
                          <a:spcPct val="100000"/>
                        </a:lnSpc>
                      </a:pPr>
                      <a:r>
                        <a:rPr sz="2600" b="1" spc="0" dirty="0">
                          <a:latin typeface="Grammarsaurus" pitchFamily="2" charset="0"/>
                          <a:cs typeface="Arial"/>
                        </a:rPr>
                        <a:t>-s, -es</a:t>
                      </a:r>
                    </a:p>
                  </a:txBody>
                  <a:tcPr marL="0" marR="0" marT="287020" marB="0">
                    <a:lnR w="6350">
                      <a:solidFill>
                        <a:srgbClr val="000000"/>
                      </a:solidFill>
                      <a:prstDash val="solid"/>
                    </a:lnR>
                    <a:lnB w="6350">
                      <a:solidFill>
                        <a:srgbClr val="000000"/>
                      </a:solidFill>
                      <a:prstDash val="solid"/>
                    </a:lnB>
                    <a:solidFill>
                      <a:srgbClr val="F5F8DC"/>
                    </a:solidFill>
                  </a:tcPr>
                </a:tc>
                <a:extLst>
                  <a:ext uri="{0D108BD9-81ED-4DB2-BD59-A6C34878D82A}">
                    <a16:rowId xmlns:a16="http://schemas.microsoft.com/office/drawing/2014/main" val="10002"/>
                  </a:ext>
                </a:extLst>
              </a:tr>
            </a:tbl>
          </a:graphicData>
        </a:graphic>
      </p:graphicFrame>
      <p:grpSp>
        <p:nvGrpSpPr>
          <p:cNvPr id="23" name="object 23"/>
          <p:cNvGrpSpPr/>
          <p:nvPr/>
        </p:nvGrpSpPr>
        <p:grpSpPr>
          <a:xfrm>
            <a:off x="9312924" y="4131896"/>
            <a:ext cx="574675" cy="574675"/>
            <a:chOff x="9312924" y="4131896"/>
            <a:chExt cx="574675" cy="574675"/>
          </a:xfrm>
        </p:grpSpPr>
        <p:sp>
          <p:nvSpPr>
            <p:cNvPr id="24" name="object 24"/>
            <p:cNvSpPr/>
            <p:nvPr/>
          </p:nvSpPr>
          <p:spPr>
            <a:xfrm>
              <a:off x="9312924" y="4131896"/>
              <a:ext cx="574675" cy="574675"/>
            </a:xfrm>
            <a:custGeom>
              <a:avLst/>
              <a:gdLst/>
              <a:ahLst/>
              <a:cxnLst/>
              <a:rect l="l" t="t" r="r" b="b"/>
              <a:pathLst>
                <a:path w="574675" h="574675">
                  <a:moveTo>
                    <a:pt x="287248" y="0"/>
                  </a:moveTo>
                  <a:lnTo>
                    <a:pt x="243223" y="3361"/>
                  </a:lnTo>
                  <a:lnTo>
                    <a:pt x="200050" y="13445"/>
                  </a:lnTo>
                  <a:lnTo>
                    <a:pt x="158567" y="30250"/>
                  </a:lnTo>
                  <a:lnTo>
                    <a:pt x="119615" y="53777"/>
                  </a:lnTo>
                  <a:lnTo>
                    <a:pt x="84039" y="84024"/>
                  </a:lnTo>
                  <a:lnTo>
                    <a:pt x="53785" y="119608"/>
                  </a:lnTo>
                  <a:lnTo>
                    <a:pt x="30254" y="158565"/>
                  </a:lnTo>
                  <a:lnTo>
                    <a:pt x="13446" y="200052"/>
                  </a:lnTo>
                  <a:lnTo>
                    <a:pt x="3361" y="243227"/>
                  </a:lnTo>
                  <a:lnTo>
                    <a:pt x="0" y="287245"/>
                  </a:lnTo>
                  <a:lnTo>
                    <a:pt x="3361" y="331263"/>
                  </a:lnTo>
                  <a:lnTo>
                    <a:pt x="13446" y="374439"/>
                  </a:lnTo>
                  <a:lnTo>
                    <a:pt x="30254" y="415928"/>
                  </a:lnTo>
                  <a:lnTo>
                    <a:pt x="53785" y="454888"/>
                  </a:lnTo>
                  <a:lnTo>
                    <a:pt x="84039" y="490475"/>
                  </a:lnTo>
                  <a:lnTo>
                    <a:pt x="119619" y="520731"/>
                  </a:lnTo>
                  <a:lnTo>
                    <a:pt x="158574" y="544262"/>
                  </a:lnTo>
                  <a:lnTo>
                    <a:pt x="200060" y="561068"/>
                  </a:lnTo>
                  <a:lnTo>
                    <a:pt x="243234" y="571150"/>
                  </a:lnTo>
                  <a:lnTo>
                    <a:pt x="287251" y="574511"/>
                  </a:lnTo>
                  <a:lnTo>
                    <a:pt x="331269" y="571150"/>
                  </a:lnTo>
                  <a:lnTo>
                    <a:pt x="374443" y="561068"/>
                  </a:lnTo>
                  <a:lnTo>
                    <a:pt x="415931" y="544262"/>
                  </a:lnTo>
                  <a:lnTo>
                    <a:pt x="424682" y="538976"/>
                  </a:lnTo>
                  <a:lnTo>
                    <a:pt x="287251" y="538976"/>
                  </a:lnTo>
                  <a:lnTo>
                    <a:pt x="239204" y="534373"/>
                  </a:lnTo>
                  <a:lnTo>
                    <a:pt x="192476" y="520565"/>
                  </a:lnTo>
                  <a:lnTo>
                    <a:pt x="148656" y="497550"/>
                  </a:lnTo>
                  <a:lnTo>
                    <a:pt x="109172" y="465329"/>
                  </a:lnTo>
                  <a:lnTo>
                    <a:pt x="80080" y="430485"/>
                  </a:lnTo>
                  <a:lnTo>
                    <a:pt x="58262" y="392093"/>
                  </a:lnTo>
                  <a:lnTo>
                    <a:pt x="43716" y="351167"/>
                  </a:lnTo>
                  <a:lnTo>
                    <a:pt x="36443" y="308721"/>
                  </a:lnTo>
                  <a:lnTo>
                    <a:pt x="36443" y="265769"/>
                  </a:lnTo>
                  <a:lnTo>
                    <a:pt x="43716" y="223324"/>
                  </a:lnTo>
                  <a:lnTo>
                    <a:pt x="58262" y="182400"/>
                  </a:lnTo>
                  <a:lnTo>
                    <a:pt x="80080" y="144011"/>
                  </a:lnTo>
                  <a:lnTo>
                    <a:pt x="109172" y="109170"/>
                  </a:lnTo>
                  <a:lnTo>
                    <a:pt x="148640" y="76957"/>
                  </a:lnTo>
                  <a:lnTo>
                    <a:pt x="192435" y="53946"/>
                  </a:lnTo>
                  <a:lnTo>
                    <a:pt x="239120" y="40138"/>
                  </a:lnTo>
                  <a:lnTo>
                    <a:pt x="287251" y="35536"/>
                  </a:lnTo>
                  <a:lnTo>
                    <a:pt x="424683" y="35536"/>
                  </a:lnTo>
                  <a:lnTo>
                    <a:pt x="415930" y="30250"/>
                  </a:lnTo>
                  <a:lnTo>
                    <a:pt x="374441" y="13445"/>
                  </a:lnTo>
                  <a:lnTo>
                    <a:pt x="331266" y="3361"/>
                  </a:lnTo>
                  <a:lnTo>
                    <a:pt x="287248" y="0"/>
                  </a:lnTo>
                  <a:close/>
                </a:path>
                <a:path w="574675" h="574675">
                  <a:moveTo>
                    <a:pt x="424683" y="35536"/>
                  </a:moveTo>
                  <a:lnTo>
                    <a:pt x="287251" y="35536"/>
                  </a:lnTo>
                  <a:lnTo>
                    <a:pt x="335375" y="40138"/>
                  </a:lnTo>
                  <a:lnTo>
                    <a:pt x="382063" y="53946"/>
                  </a:lnTo>
                  <a:lnTo>
                    <a:pt x="425865" y="76957"/>
                  </a:lnTo>
                  <a:lnTo>
                    <a:pt x="465331" y="109170"/>
                  </a:lnTo>
                  <a:lnTo>
                    <a:pt x="494422" y="144011"/>
                  </a:lnTo>
                  <a:lnTo>
                    <a:pt x="516241" y="182400"/>
                  </a:lnTo>
                  <a:lnTo>
                    <a:pt x="530786" y="223324"/>
                  </a:lnTo>
                  <a:lnTo>
                    <a:pt x="538059" y="265769"/>
                  </a:lnTo>
                  <a:lnTo>
                    <a:pt x="538059" y="308721"/>
                  </a:lnTo>
                  <a:lnTo>
                    <a:pt x="530786" y="351167"/>
                  </a:lnTo>
                  <a:lnTo>
                    <a:pt x="516241" y="392093"/>
                  </a:lnTo>
                  <a:lnTo>
                    <a:pt x="494422" y="430485"/>
                  </a:lnTo>
                  <a:lnTo>
                    <a:pt x="465331" y="465329"/>
                  </a:lnTo>
                  <a:lnTo>
                    <a:pt x="425858" y="497550"/>
                  </a:lnTo>
                  <a:lnTo>
                    <a:pt x="382063" y="520565"/>
                  </a:lnTo>
                  <a:lnTo>
                    <a:pt x="335382" y="534373"/>
                  </a:lnTo>
                  <a:lnTo>
                    <a:pt x="287251" y="538976"/>
                  </a:lnTo>
                  <a:lnTo>
                    <a:pt x="424682" y="538976"/>
                  </a:lnTo>
                  <a:lnTo>
                    <a:pt x="490477" y="490475"/>
                  </a:lnTo>
                  <a:lnTo>
                    <a:pt x="520727" y="454888"/>
                  </a:lnTo>
                  <a:lnTo>
                    <a:pt x="544256" y="415928"/>
                  </a:lnTo>
                  <a:lnTo>
                    <a:pt x="561061" y="374439"/>
                  </a:lnTo>
                  <a:lnTo>
                    <a:pt x="571145" y="331263"/>
                  </a:lnTo>
                  <a:lnTo>
                    <a:pt x="574506" y="287245"/>
                  </a:lnTo>
                  <a:lnTo>
                    <a:pt x="571145" y="243227"/>
                  </a:lnTo>
                  <a:lnTo>
                    <a:pt x="561061" y="200052"/>
                  </a:lnTo>
                  <a:lnTo>
                    <a:pt x="544256" y="158565"/>
                  </a:lnTo>
                  <a:lnTo>
                    <a:pt x="520727" y="119608"/>
                  </a:lnTo>
                  <a:lnTo>
                    <a:pt x="490477" y="84024"/>
                  </a:lnTo>
                  <a:lnTo>
                    <a:pt x="454890" y="53777"/>
                  </a:lnTo>
                  <a:lnTo>
                    <a:pt x="424683" y="35536"/>
                  </a:lnTo>
                  <a:close/>
                </a:path>
              </a:pathLst>
            </a:custGeom>
            <a:solidFill>
              <a:srgbClr val="000000"/>
            </a:solidFill>
          </p:spPr>
          <p:txBody>
            <a:bodyPr wrap="square" lIns="0" tIns="0" rIns="0" bIns="0" rtlCol="0"/>
            <a:lstStyle/>
            <a:p>
              <a:endParaRPr>
                <a:latin typeface="Grammarsaurus" pitchFamily="2" charset="0"/>
              </a:endParaRPr>
            </a:p>
          </p:txBody>
        </p:sp>
        <p:pic>
          <p:nvPicPr>
            <p:cNvPr id="25" name="object 25"/>
            <p:cNvPicPr/>
            <p:nvPr/>
          </p:nvPicPr>
          <p:blipFill>
            <a:blip r:embed="rId8" cstate="print"/>
            <a:stretch>
              <a:fillRect/>
            </a:stretch>
          </p:blipFill>
          <p:spPr>
            <a:xfrm>
              <a:off x="9484126" y="4306743"/>
              <a:ext cx="228450" cy="228460"/>
            </a:xfrm>
            <a:prstGeom prst="rect">
              <a:avLst/>
            </a:prstGeom>
          </p:spPr>
        </p:pic>
      </p:grpSp>
      <p:sp>
        <p:nvSpPr>
          <p:cNvPr id="26" name="object 26"/>
          <p:cNvSpPr/>
          <p:nvPr/>
        </p:nvSpPr>
        <p:spPr>
          <a:xfrm>
            <a:off x="9242873" y="4779545"/>
            <a:ext cx="683260" cy="309880"/>
          </a:xfrm>
          <a:custGeom>
            <a:avLst/>
            <a:gdLst/>
            <a:ahLst/>
            <a:cxnLst/>
            <a:rect l="l" t="t" r="r" b="b"/>
            <a:pathLst>
              <a:path w="683259" h="309879">
                <a:moveTo>
                  <a:pt x="384616" y="0"/>
                </a:moveTo>
                <a:lnTo>
                  <a:pt x="339439" y="1188"/>
                </a:lnTo>
                <a:lnTo>
                  <a:pt x="295617" y="8667"/>
                </a:lnTo>
                <a:lnTo>
                  <a:pt x="253705" y="22059"/>
                </a:lnTo>
                <a:lnTo>
                  <a:pt x="214260" y="40989"/>
                </a:lnTo>
                <a:lnTo>
                  <a:pt x="177839" y="65080"/>
                </a:lnTo>
                <a:lnTo>
                  <a:pt x="144998" y="93957"/>
                </a:lnTo>
                <a:lnTo>
                  <a:pt x="116293" y="127242"/>
                </a:lnTo>
                <a:lnTo>
                  <a:pt x="92281" y="164559"/>
                </a:lnTo>
                <a:lnTo>
                  <a:pt x="73519" y="205533"/>
                </a:lnTo>
                <a:lnTo>
                  <a:pt x="60563" y="249787"/>
                </a:lnTo>
                <a:lnTo>
                  <a:pt x="30184" y="204867"/>
                </a:lnTo>
                <a:lnTo>
                  <a:pt x="25463" y="200227"/>
                </a:lnTo>
                <a:lnTo>
                  <a:pt x="19532" y="197835"/>
                </a:lnTo>
                <a:lnTo>
                  <a:pt x="13139" y="197838"/>
                </a:lnTo>
                <a:lnTo>
                  <a:pt x="7032" y="200384"/>
                </a:lnTo>
                <a:lnTo>
                  <a:pt x="2392" y="205105"/>
                </a:lnTo>
                <a:lnTo>
                  <a:pt x="0" y="211038"/>
                </a:lnTo>
                <a:lnTo>
                  <a:pt x="3" y="217434"/>
                </a:lnTo>
                <a:lnTo>
                  <a:pt x="2549" y="223549"/>
                </a:lnTo>
                <a:lnTo>
                  <a:pt x="57985" y="305540"/>
                </a:lnTo>
                <a:lnTo>
                  <a:pt x="61871" y="307953"/>
                </a:lnTo>
                <a:lnTo>
                  <a:pt x="70253" y="309566"/>
                </a:lnTo>
                <a:lnTo>
                  <a:pt x="74749" y="308779"/>
                </a:lnTo>
                <a:lnTo>
                  <a:pt x="156740" y="253381"/>
                </a:lnTo>
                <a:lnTo>
                  <a:pt x="161378" y="248660"/>
                </a:lnTo>
                <a:lnTo>
                  <a:pt x="163766" y="242727"/>
                </a:lnTo>
                <a:lnTo>
                  <a:pt x="163758" y="236331"/>
                </a:lnTo>
                <a:lnTo>
                  <a:pt x="93367" y="255947"/>
                </a:lnTo>
                <a:lnTo>
                  <a:pt x="106507" y="212691"/>
                </a:lnTo>
                <a:lnTo>
                  <a:pt x="125837" y="173022"/>
                </a:lnTo>
                <a:lnTo>
                  <a:pt x="150697" y="137385"/>
                </a:lnTo>
                <a:lnTo>
                  <a:pt x="180430" y="106226"/>
                </a:lnTo>
                <a:lnTo>
                  <a:pt x="214375" y="79990"/>
                </a:lnTo>
                <a:lnTo>
                  <a:pt x="251876" y="59121"/>
                </a:lnTo>
                <a:lnTo>
                  <a:pt x="292273" y="44066"/>
                </a:lnTo>
                <a:lnTo>
                  <a:pt x="334907" y="35268"/>
                </a:lnTo>
                <a:lnTo>
                  <a:pt x="379120" y="33175"/>
                </a:lnTo>
                <a:lnTo>
                  <a:pt x="424253" y="38230"/>
                </a:lnTo>
                <a:lnTo>
                  <a:pt x="472452" y="52123"/>
                </a:lnTo>
                <a:lnTo>
                  <a:pt x="516697" y="73929"/>
                </a:lnTo>
                <a:lnTo>
                  <a:pt x="556176" y="102806"/>
                </a:lnTo>
                <a:lnTo>
                  <a:pt x="590076" y="137911"/>
                </a:lnTo>
                <a:lnTo>
                  <a:pt x="617584" y="178403"/>
                </a:lnTo>
                <a:lnTo>
                  <a:pt x="637887" y="223439"/>
                </a:lnTo>
                <a:lnTo>
                  <a:pt x="650173" y="272177"/>
                </a:lnTo>
                <a:lnTo>
                  <a:pt x="651595" y="281296"/>
                </a:lnTo>
                <a:lnTo>
                  <a:pt x="660193" y="287468"/>
                </a:lnTo>
                <a:lnTo>
                  <a:pt x="683129" y="266932"/>
                </a:lnTo>
                <a:lnTo>
                  <a:pt x="671615" y="219061"/>
                </a:lnTo>
                <a:lnTo>
                  <a:pt x="653157" y="174270"/>
                </a:lnTo>
                <a:lnTo>
                  <a:pt x="628361" y="133189"/>
                </a:lnTo>
                <a:lnTo>
                  <a:pt x="597836" y="96447"/>
                </a:lnTo>
                <a:lnTo>
                  <a:pt x="562189" y="64676"/>
                </a:lnTo>
                <a:lnTo>
                  <a:pt x="522027" y="38503"/>
                </a:lnTo>
                <a:lnTo>
                  <a:pt x="477958" y="18561"/>
                </a:lnTo>
                <a:lnTo>
                  <a:pt x="430590" y="5477"/>
                </a:lnTo>
                <a:lnTo>
                  <a:pt x="384616" y="0"/>
                </a:lnTo>
                <a:close/>
              </a:path>
            </a:pathLst>
          </a:custGeom>
          <a:solidFill>
            <a:srgbClr val="000000"/>
          </a:solidFill>
        </p:spPr>
        <p:txBody>
          <a:bodyPr wrap="square" lIns="0" tIns="0" rIns="0" bIns="0" rtlCol="0"/>
          <a:lstStyle/>
          <a:p>
            <a:endParaRPr>
              <a:latin typeface="Grammarsaurus" pitchFamily="2" charset="0"/>
            </a:endParaRPr>
          </a:p>
        </p:txBody>
      </p:sp>
      <p:grpSp>
        <p:nvGrpSpPr>
          <p:cNvPr id="27" name="object 27"/>
          <p:cNvGrpSpPr/>
          <p:nvPr/>
        </p:nvGrpSpPr>
        <p:grpSpPr>
          <a:xfrm>
            <a:off x="10216460" y="4239974"/>
            <a:ext cx="1075055" cy="851535"/>
            <a:chOff x="10216460" y="4239974"/>
            <a:chExt cx="1075055" cy="851535"/>
          </a:xfrm>
        </p:grpSpPr>
        <p:sp>
          <p:nvSpPr>
            <p:cNvPr id="28" name="object 28"/>
            <p:cNvSpPr/>
            <p:nvPr/>
          </p:nvSpPr>
          <p:spPr>
            <a:xfrm>
              <a:off x="10216451" y="4239983"/>
              <a:ext cx="1075055" cy="851535"/>
            </a:xfrm>
            <a:custGeom>
              <a:avLst/>
              <a:gdLst/>
              <a:ahLst/>
              <a:cxnLst/>
              <a:rect l="l" t="t" r="r" b="b"/>
              <a:pathLst>
                <a:path w="1075054" h="851535">
                  <a:moveTo>
                    <a:pt x="355130" y="144424"/>
                  </a:moveTo>
                  <a:lnTo>
                    <a:pt x="348919" y="99110"/>
                  </a:lnTo>
                  <a:lnTo>
                    <a:pt x="330809" y="60528"/>
                  </a:lnTo>
                  <a:lnTo>
                    <a:pt x="302577" y="30492"/>
                  </a:lnTo>
                  <a:lnTo>
                    <a:pt x="265061" y="10185"/>
                  </a:lnTo>
                  <a:lnTo>
                    <a:pt x="219671" y="635"/>
                  </a:lnTo>
                  <a:lnTo>
                    <a:pt x="203034" y="0"/>
                  </a:lnTo>
                  <a:lnTo>
                    <a:pt x="152844" y="5372"/>
                  </a:lnTo>
                  <a:lnTo>
                    <a:pt x="109651" y="21475"/>
                  </a:lnTo>
                  <a:lnTo>
                    <a:pt x="73456" y="48323"/>
                  </a:lnTo>
                  <a:lnTo>
                    <a:pt x="44259" y="85902"/>
                  </a:lnTo>
                  <a:lnTo>
                    <a:pt x="22072" y="134239"/>
                  </a:lnTo>
                  <a:lnTo>
                    <a:pt x="76441" y="153784"/>
                  </a:lnTo>
                  <a:lnTo>
                    <a:pt x="86969" y="130975"/>
                  </a:lnTo>
                  <a:lnTo>
                    <a:pt x="98971" y="110972"/>
                  </a:lnTo>
                  <a:lnTo>
                    <a:pt x="127419" y="79438"/>
                  </a:lnTo>
                  <a:lnTo>
                    <a:pt x="160985" y="59994"/>
                  </a:lnTo>
                  <a:lnTo>
                    <a:pt x="198805" y="53517"/>
                  </a:lnTo>
                  <a:lnTo>
                    <a:pt x="217830" y="55130"/>
                  </a:lnTo>
                  <a:lnTo>
                    <a:pt x="263779" y="79400"/>
                  </a:lnTo>
                  <a:lnTo>
                    <a:pt x="287274" y="127012"/>
                  </a:lnTo>
                  <a:lnTo>
                    <a:pt x="288836" y="146812"/>
                  </a:lnTo>
                  <a:lnTo>
                    <a:pt x="287223" y="164592"/>
                  </a:lnTo>
                  <a:lnTo>
                    <a:pt x="274269" y="202552"/>
                  </a:lnTo>
                  <a:lnTo>
                    <a:pt x="249034" y="243484"/>
                  </a:lnTo>
                  <a:lnTo>
                    <a:pt x="215480" y="286092"/>
                  </a:lnTo>
                  <a:lnTo>
                    <a:pt x="174612" y="330098"/>
                  </a:lnTo>
                  <a:lnTo>
                    <a:pt x="128524" y="375056"/>
                  </a:lnTo>
                  <a:lnTo>
                    <a:pt x="52666" y="443014"/>
                  </a:lnTo>
                  <a:lnTo>
                    <a:pt x="1676" y="486918"/>
                  </a:lnTo>
                  <a:lnTo>
                    <a:pt x="0" y="536105"/>
                  </a:lnTo>
                  <a:lnTo>
                    <a:pt x="333044" y="536105"/>
                  </a:lnTo>
                  <a:lnTo>
                    <a:pt x="335584" y="480021"/>
                  </a:lnTo>
                  <a:lnTo>
                    <a:pt x="94284" y="480021"/>
                  </a:lnTo>
                  <a:lnTo>
                    <a:pt x="118795" y="459955"/>
                  </a:lnTo>
                  <a:lnTo>
                    <a:pt x="167030" y="419163"/>
                  </a:lnTo>
                  <a:lnTo>
                    <a:pt x="213639" y="377583"/>
                  </a:lnTo>
                  <a:lnTo>
                    <a:pt x="255485" y="335546"/>
                  </a:lnTo>
                  <a:lnTo>
                    <a:pt x="291782" y="293077"/>
                  </a:lnTo>
                  <a:lnTo>
                    <a:pt x="321094" y="250393"/>
                  </a:lnTo>
                  <a:lnTo>
                    <a:pt x="342696" y="207594"/>
                  </a:lnTo>
                  <a:lnTo>
                    <a:pt x="353745" y="165315"/>
                  </a:lnTo>
                  <a:lnTo>
                    <a:pt x="355130" y="144424"/>
                  </a:lnTo>
                  <a:close/>
                </a:path>
                <a:path w="1075054" h="851535">
                  <a:moveTo>
                    <a:pt x="698893" y="832904"/>
                  </a:moveTo>
                  <a:lnTo>
                    <a:pt x="672655" y="817587"/>
                  </a:lnTo>
                  <a:lnTo>
                    <a:pt x="653859" y="790575"/>
                  </a:lnTo>
                  <a:lnTo>
                    <a:pt x="642531" y="751941"/>
                  </a:lnTo>
                  <a:lnTo>
                    <a:pt x="638746" y="701789"/>
                  </a:lnTo>
                  <a:lnTo>
                    <a:pt x="641146" y="654215"/>
                  </a:lnTo>
                  <a:lnTo>
                    <a:pt x="650087" y="614794"/>
                  </a:lnTo>
                  <a:lnTo>
                    <a:pt x="668197" y="584708"/>
                  </a:lnTo>
                  <a:lnTo>
                    <a:pt x="698093" y="565124"/>
                  </a:lnTo>
                  <a:lnTo>
                    <a:pt x="698093" y="550926"/>
                  </a:lnTo>
                  <a:lnTo>
                    <a:pt x="652272" y="574916"/>
                  </a:lnTo>
                  <a:lnTo>
                    <a:pt x="630224" y="609193"/>
                  </a:lnTo>
                  <a:lnTo>
                    <a:pt x="617562" y="664400"/>
                  </a:lnTo>
                  <a:lnTo>
                    <a:pt x="615962" y="698538"/>
                  </a:lnTo>
                  <a:lnTo>
                    <a:pt x="617486" y="732701"/>
                  </a:lnTo>
                  <a:lnTo>
                    <a:pt x="629818" y="786917"/>
                  </a:lnTo>
                  <a:lnTo>
                    <a:pt x="651725" y="820585"/>
                  </a:lnTo>
                  <a:lnTo>
                    <a:pt x="698893" y="845578"/>
                  </a:lnTo>
                  <a:lnTo>
                    <a:pt x="698893" y="832904"/>
                  </a:lnTo>
                  <a:close/>
                </a:path>
                <a:path w="1075054" h="851535">
                  <a:moveTo>
                    <a:pt x="767524" y="292950"/>
                  </a:moveTo>
                  <a:lnTo>
                    <a:pt x="596747" y="292950"/>
                  </a:lnTo>
                  <a:lnTo>
                    <a:pt x="596747" y="291680"/>
                  </a:lnTo>
                  <a:lnTo>
                    <a:pt x="596747" y="126580"/>
                  </a:lnTo>
                  <a:lnTo>
                    <a:pt x="532168" y="126580"/>
                  </a:lnTo>
                  <a:lnTo>
                    <a:pt x="532168" y="291680"/>
                  </a:lnTo>
                  <a:lnTo>
                    <a:pt x="363093" y="291680"/>
                  </a:lnTo>
                  <a:lnTo>
                    <a:pt x="363093" y="292950"/>
                  </a:lnTo>
                  <a:lnTo>
                    <a:pt x="363093" y="357720"/>
                  </a:lnTo>
                  <a:lnTo>
                    <a:pt x="531317" y="357720"/>
                  </a:lnTo>
                  <a:lnTo>
                    <a:pt x="531317" y="535520"/>
                  </a:lnTo>
                  <a:lnTo>
                    <a:pt x="595884" y="535520"/>
                  </a:lnTo>
                  <a:lnTo>
                    <a:pt x="595884" y="357720"/>
                  </a:lnTo>
                  <a:lnTo>
                    <a:pt x="767524" y="357720"/>
                  </a:lnTo>
                  <a:lnTo>
                    <a:pt x="767524" y="292950"/>
                  </a:lnTo>
                  <a:close/>
                </a:path>
                <a:path w="1075054" h="851535">
                  <a:moveTo>
                    <a:pt x="962317" y="695299"/>
                  </a:moveTo>
                  <a:lnTo>
                    <a:pt x="952944" y="649020"/>
                  </a:lnTo>
                  <a:lnTo>
                    <a:pt x="944016" y="635787"/>
                  </a:lnTo>
                  <a:lnTo>
                    <a:pt x="944016" y="695299"/>
                  </a:lnTo>
                  <a:lnTo>
                    <a:pt x="943559" y="704913"/>
                  </a:lnTo>
                  <a:lnTo>
                    <a:pt x="942213" y="714362"/>
                  </a:lnTo>
                  <a:lnTo>
                    <a:pt x="940003" y="723569"/>
                  </a:lnTo>
                  <a:lnTo>
                    <a:pt x="937069" y="732091"/>
                  </a:lnTo>
                  <a:lnTo>
                    <a:pt x="937006" y="732294"/>
                  </a:lnTo>
                  <a:lnTo>
                    <a:pt x="936929" y="732510"/>
                  </a:lnTo>
                  <a:lnTo>
                    <a:pt x="936815" y="732294"/>
                  </a:lnTo>
                  <a:lnTo>
                    <a:pt x="936663" y="732091"/>
                  </a:lnTo>
                  <a:lnTo>
                    <a:pt x="925576" y="718439"/>
                  </a:lnTo>
                  <a:lnTo>
                    <a:pt x="925385" y="718248"/>
                  </a:lnTo>
                  <a:lnTo>
                    <a:pt x="898232" y="705231"/>
                  </a:lnTo>
                  <a:lnTo>
                    <a:pt x="898232" y="758190"/>
                  </a:lnTo>
                  <a:lnTo>
                    <a:pt x="898232" y="761758"/>
                  </a:lnTo>
                  <a:lnTo>
                    <a:pt x="897229" y="764146"/>
                  </a:lnTo>
                  <a:lnTo>
                    <a:pt x="895578" y="765886"/>
                  </a:lnTo>
                  <a:lnTo>
                    <a:pt x="895032" y="766343"/>
                  </a:lnTo>
                  <a:lnTo>
                    <a:pt x="894651" y="766711"/>
                  </a:lnTo>
                  <a:lnTo>
                    <a:pt x="893660" y="767346"/>
                  </a:lnTo>
                  <a:lnTo>
                    <a:pt x="893102" y="767626"/>
                  </a:lnTo>
                  <a:lnTo>
                    <a:pt x="892556" y="767803"/>
                  </a:lnTo>
                  <a:lnTo>
                    <a:pt x="891997" y="768083"/>
                  </a:lnTo>
                  <a:lnTo>
                    <a:pt x="891463" y="768261"/>
                  </a:lnTo>
                  <a:lnTo>
                    <a:pt x="886701" y="768261"/>
                  </a:lnTo>
                  <a:lnTo>
                    <a:pt x="886155" y="768083"/>
                  </a:lnTo>
                  <a:lnTo>
                    <a:pt x="885596" y="767803"/>
                  </a:lnTo>
                  <a:lnTo>
                    <a:pt x="885037" y="767626"/>
                  </a:lnTo>
                  <a:lnTo>
                    <a:pt x="884504" y="767346"/>
                  </a:lnTo>
                  <a:lnTo>
                    <a:pt x="883488" y="766711"/>
                  </a:lnTo>
                  <a:lnTo>
                    <a:pt x="883107" y="766343"/>
                  </a:lnTo>
                  <a:lnTo>
                    <a:pt x="882573" y="765886"/>
                  </a:lnTo>
                  <a:lnTo>
                    <a:pt x="880922" y="764146"/>
                  </a:lnTo>
                  <a:lnTo>
                    <a:pt x="879919" y="761758"/>
                  </a:lnTo>
                  <a:lnTo>
                    <a:pt x="879919" y="758190"/>
                  </a:lnTo>
                  <a:lnTo>
                    <a:pt x="880198" y="757008"/>
                  </a:lnTo>
                  <a:lnTo>
                    <a:pt x="880656" y="755904"/>
                  </a:lnTo>
                  <a:lnTo>
                    <a:pt x="881113" y="754710"/>
                  </a:lnTo>
                  <a:lnTo>
                    <a:pt x="881748" y="753795"/>
                  </a:lnTo>
                  <a:lnTo>
                    <a:pt x="882573" y="752881"/>
                  </a:lnTo>
                  <a:lnTo>
                    <a:pt x="883031" y="752513"/>
                  </a:lnTo>
                  <a:lnTo>
                    <a:pt x="883488" y="752055"/>
                  </a:lnTo>
                  <a:lnTo>
                    <a:pt x="883945" y="751789"/>
                  </a:lnTo>
                  <a:lnTo>
                    <a:pt x="884504" y="751420"/>
                  </a:lnTo>
                  <a:lnTo>
                    <a:pt x="885037" y="751141"/>
                  </a:lnTo>
                  <a:lnTo>
                    <a:pt x="885596" y="750963"/>
                  </a:lnTo>
                  <a:lnTo>
                    <a:pt x="886155" y="750684"/>
                  </a:lnTo>
                  <a:lnTo>
                    <a:pt x="886701" y="750506"/>
                  </a:lnTo>
                  <a:lnTo>
                    <a:pt x="886841" y="750506"/>
                  </a:lnTo>
                  <a:lnTo>
                    <a:pt x="888530" y="750138"/>
                  </a:lnTo>
                  <a:lnTo>
                    <a:pt x="889723" y="750138"/>
                  </a:lnTo>
                  <a:lnTo>
                    <a:pt x="891273" y="750506"/>
                  </a:lnTo>
                  <a:lnTo>
                    <a:pt x="891463" y="750506"/>
                  </a:lnTo>
                  <a:lnTo>
                    <a:pt x="891997" y="750684"/>
                  </a:lnTo>
                  <a:lnTo>
                    <a:pt x="892556" y="750963"/>
                  </a:lnTo>
                  <a:lnTo>
                    <a:pt x="893102" y="751141"/>
                  </a:lnTo>
                  <a:lnTo>
                    <a:pt x="893660" y="751420"/>
                  </a:lnTo>
                  <a:lnTo>
                    <a:pt x="894207" y="751789"/>
                  </a:lnTo>
                  <a:lnTo>
                    <a:pt x="894664" y="752055"/>
                  </a:lnTo>
                  <a:lnTo>
                    <a:pt x="895134" y="752513"/>
                  </a:lnTo>
                  <a:lnTo>
                    <a:pt x="895578" y="752881"/>
                  </a:lnTo>
                  <a:lnTo>
                    <a:pt x="896454" y="753795"/>
                  </a:lnTo>
                  <a:lnTo>
                    <a:pt x="897039" y="754710"/>
                  </a:lnTo>
                  <a:lnTo>
                    <a:pt x="897496" y="755904"/>
                  </a:lnTo>
                  <a:lnTo>
                    <a:pt x="897953" y="757008"/>
                  </a:lnTo>
                  <a:lnTo>
                    <a:pt x="898232" y="758190"/>
                  </a:lnTo>
                  <a:lnTo>
                    <a:pt x="898232" y="705231"/>
                  </a:lnTo>
                  <a:lnTo>
                    <a:pt x="897851" y="705154"/>
                  </a:lnTo>
                  <a:lnTo>
                    <a:pt x="896048" y="704913"/>
                  </a:lnTo>
                  <a:lnTo>
                    <a:pt x="886828" y="704913"/>
                  </a:lnTo>
                  <a:lnTo>
                    <a:pt x="867714" y="708787"/>
                  </a:lnTo>
                  <a:lnTo>
                    <a:pt x="850252" y="720572"/>
                  </a:lnTo>
                  <a:lnTo>
                    <a:pt x="838466" y="738022"/>
                  </a:lnTo>
                  <a:lnTo>
                    <a:pt x="834390" y="758190"/>
                  </a:lnTo>
                  <a:lnTo>
                    <a:pt x="834428" y="764628"/>
                  </a:lnTo>
                  <a:lnTo>
                    <a:pt x="834567" y="765886"/>
                  </a:lnTo>
                  <a:lnTo>
                    <a:pt x="834682" y="766711"/>
                  </a:lnTo>
                  <a:lnTo>
                    <a:pt x="834771" y="767346"/>
                  </a:lnTo>
                  <a:lnTo>
                    <a:pt x="834834" y="767803"/>
                  </a:lnTo>
                  <a:lnTo>
                    <a:pt x="842645" y="795401"/>
                  </a:lnTo>
                  <a:lnTo>
                    <a:pt x="842721" y="795604"/>
                  </a:lnTo>
                  <a:lnTo>
                    <a:pt x="842797" y="795807"/>
                  </a:lnTo>
                  <a:lnTo>
                    <a:pt x="842873" y="796010"/>
                  </a:lnTo>
                  <a:lnTo>
                    <a:pt x="803846" y="787971"/>
                  </a:lnTo>
                  <a:lnTo>
                    <a:pt x="771969" y="766343"/>
                  </a:lnTo>
                  <a:lnTo>
                    <a:pt x="750468" y="734377"/>
                  </a:lnTo>
                  <a:lnTo>
                    <a:pt x="742581" y="695299"/>
                  </a:lnTo>
                  <a:lnTo>
                    <a:pt x="750506" y="656132"/>
                  </a:lnTo>
                  <a:lnTo>
                    <a:pt x="772109" y="624128"/>
                  </a:lnTo>
                  <a:lnTo>
                    <a:pt x="804138" y="602526"/>
                  </a:lnTo>
                  <a:lnTo>
                    <a:pt x="843305" y="594588"/>
                  </a:lnTo>
                  <a:lnTo>
                    <a:pt x="882459" y="602526"/>
                  </a:lnTo>
                  <a:lnTo>
                    <a:pt x="914476" y="624128"/>
                  </a:lnTo>
                  <a:lnTo>
                    <a:pt x="936091" y="656132"/>
                  </a:lnTo>
                  <a:lnTo>
                    <a:pt x="944016" y="695299"/>
                  </a:lnTo>
                  <a:lnTo>
                    <a:pt x="944016" y="635787"/>
                  </a:lnTo>
                  <a:lnTo>
                    <a:pt x="927417" y="611174"/>
                  </a:lnTo>
                  <a:lnTo>
                    <a:pt x="902843" y="594588"/>
                  </a:lnTo>
                  <a:lnTo>
                    <a:pt x="889584" y="585647"/>
                  </a:lnTo>
                  <a:lnTo>
                    <a:pt x="843305" y="576275"/>
                  </a:lnTo>
                  <a:lnTo>
                    <a:pt x="797013" y="585647"/>
                  </a:lnTo>
                  <a:lnTo>
                    <a:pt x="759180" y="611174"/>
                  </a:lnTo>
                  <a:lnTo>
                    <a:pt x="733640" y="649020"/>
                  </a:lnTo>
                  <a:lnTo>
                    <a:pt x="724281" y="695299"/>
                  </a:lnTo>
                  <a:lnTo>
                    <a:pt x="733640" y="741578"/>
                  </a:lnTo>
                  <a:lnTo>
                    <a:pt x="759180" y="779424"/>
                  </a:lnTo>
                  <a:lnTo>
                    <a:pt x="797013" y="804951"/>
                  </a:lnTo>
                  <a:lnTo>
                    <a:pt x="843305" y="814311"/>
                  </a:lnTo>
                  <a:lnTo>
                    <a:pt x="847204" y="814311"/>
                  </a:lnTo>
                  <a:lnTo>
                    <a:pt x="851115" y="814044"/>
                  </a:lnTo>
                  <a:lnTo>
                    <a:pt x="858316" y="826516"/>
                  </a:lnTo>
                  <a:lnTo>
                    <a:pt x="867283" y="838454"/>
                  </a:lnTo>
                  <a:lnTo>
                    <a:pt x="877658" y="847407"/>
                  </a:lnTo>
                  <a:lnTo>
                    <a:pt x="889076" y="850938"/>
                  </a:lnTo>
                  <a:lnTo>
                    <a:pt x="908710" y="840473"/>
                  </a:lnTo>
                  <a:lnTo>
                    <a:pt x="926363" y="815390"/>
                  </a:lnTo>
                  <a:lnTo>
                    <a:pt x="926820" y="814311"/>
                  </a:lnTo>
                  <a:lnTo>
                    <a:pt x="926934" y="814044"/>
                  </a:lnTo>
                  <a:lnTo>
                    <a:pt x="934554" y="796010"/>
                  </a:lnTo>
                  <a:lnTo>
                    <a:pt x="939063" y="785317"/>
                  </a:lnTo>
                  <a:lnTo>
                    <a:pt x="939634" y="782421"/>
                  </a:lnTo>
                  <a:lnTo>
                    <a:pt x="942263" y="768578"/>
                  </a:lnTo>
                  <a:lnTo>
                    <a:pt x="942327" y="768261"/>
                  </a:lnTo>
                  <a:lnTo>
                    <a:pt x="944016" y="759383"/>
                  </a:lnTo>
                  <a:lnTo>
                    <a:pt x="944003" y="758723"/>
                  </a:lnTo>
                  <a:lnTo>
                    <a:pt x="948626" y="750138"/>
                  </a:lnTo>
                  <a:lnTo>
                    <a:pt x="951915" y="744029"/>
                  </a:lnTo>
                  <a:lnTo>
                    <a:pt x="956157" y="732510"/>
                  </a:lnTo>
                  <a:lnTo>
                    <a:pt x="957656" y="728433"/>
                  </a:lnTo>
                  <a:lnTo>
                    <a:pt x="961136" y="712127"/>
                  </a:lnTo>
                  <a:lnTo>
                    <a:pt x="962317" y="695299"/>
                  </a:lnTo>
                  <a:close/>
                </a:path>
                <a:path w="1075054" h="851535">
                  <a:moveTo>
                    <a:pt x="1074928" y="698538"/>
                  </a:moveTo>
                  <a:lnTo>
                    <a:pt x="1068578" y="634580"/>
                  </a:lnTo>
                  <a:lnTo>
                    <a:pt x="1049655" y="588327"/>
                  </a:lnTo>
                  <a:lnTo>
                    <a:pt x="1010272" y="556260"/>
                  </a:lnTo>
                  <a:lnTo>
                    <a:pt x="992797" y="550926"/>
                  </a:lnTo>
                  <a:lnTo>
                    <a:pt x="992797" y="565124"/>
                  </a:lnTo>
                  <a:lnTo>
                    <a:pt x="1022718" y="584708"/>
                  </a:lnTo>
                  <a:lnTo>
                    <a:pt x="1040815" y="614794"/>
                  </a:lnTo>
                  <a:lnTo>
                    <a:pt x="1049756" y="654215"/>
                  </a:lnTo>
                  <a:lnTo>
                    <a:pt x="1052144" y="701789"/>
                  </a:lnTo>
                  <a:lnTo>
                    <a:pt x="1048359" y="751941"/>
                  </a:lnTo>
                  <a:lnTo>
                    <a:pt x="1037043" y="790562"/>
                  </a:lnTo>
                  <a:lnTo>
                    <a:pt x="1018235" y="817587"/>
                  </a:lnTo>
                  <a:lnTo>
                    <a:pt x="991997" y="832904"/>
                  </a:lnTo>
                  <a:lnTo>
                    <a:pt x="991997" y="845578"/>
                  </a:lnTo>
                  <a:lnTo>
                    <a:pt x="1039177" y="820585"/>
                  </a:lnTo>
                  <a:lnTo>
                    <a:pt x="1061085" y="786917"/>
                  </a:lnTo>
                  <a:lnTo>
                    <a:pt x="1073404" y="732701"/>
                  </a:lnTo>
                  <a:lnTo>
                    <a:pt x="1074928" y="698538"/>
                  </a:lnTo>
                  <a:close/>
                </a:path>
              </a:pathLst>
            </a:custGeom>
            <a:solidFill>
              <a:srgbClr val="000000"/>
            </a:solidFill>
          </p:spPr>
          <p:txBody>
            <a:bodyPr wrap="square" lIns="0" tIns="0" rIns="0" bIns="0" rtlCol="0"/>
            <a:lstStyle/>
            <a:p>
              <a:endParaRPr>
                <a:latin typeface="Grammarsaurus" pitchFamily="2" charset="0"/>
              </a:endParaRPr>
            </a:p>
          </p:txBody>
        </p:sp>
        <p:pic>
          <p:nvPicPr>
            <p:cNvPr id="29" name="object 29"/>
            <p:cNvPicPr/>
            <p:nvPr/>
          </p:nvPicPr>
          <p:blipFill>
            <a:blip r:embed="rId9" cstate="print"/>
            <a:stretch>
              <a:fillRect/>
            </a:stretch>
          </p:blipFill>
          <p:spPr>
            <a:xfrm>
              <a:off x="10986513" y="4862037"/>
              <a:ext cx="82397" cy="82397"/>
            </a:xfrm>
            <a:prstGeom prst="rect">
              <a:avLst/>
            </a:prstGeom>
          </p:spPr>
        </p:pic>
      </p:grpSp>
      <p:grpSp>
        <p:nvGrpSpPr>
          <p:cNvPr id="30" name="object 30"/>
          <p:cNvGrpSpPr/>
          <p:nvPr/>
        </p:nvGrpSpPr>
        <p:grpSpPr>
          <a:xfrm>
            <a:off x="8286036" y="2508030"/>
            <a:ext cx="749300" cy="749300"/>
            <a:chOff x="8286036" y="2508030"/>
            <a:chExt cx="749300" cy="749300"/>
          </a:xfrm>
        </p:grpSpPr>
        <p:sp>
          <p:nvSpPr>
            <p:cNvPr id="31" name="object 31"/>
            <p:cNvSpPr/>
            <p:nvPr/>
          </p:nvSpPr>
          <p:spPr>
            <a:xfrm>
              <a:off x="8286036" y="2508030"/>
              <a:ext cx="749300" cy="749300"/>
            </a:xfrm>
            <a:custGeom>
              <a:avLst/>
              <a:gdLst/>
              <a:ahLst/>
              <a:cxnLst/>
              <a:rect l="l" t="t" r="r" b="b"/>
              <a:pathLst>
                <a:path w="749300" h="749300">
                  <a:moveTo>
                    <a:pt x="374586" y="0"/>
                  </a:moveTo>
                  <a:lnTo>
                    <a:pt x="324561" y="3324"/>
                  </a:lnTo>
                  <a:lnTo>
                    <a:pt x="275820" y="13182"/>
                  </a:lnTo>
                  <a:lnTo>
                    <a:pt x="228920" y="29403"/>
                  </a:lnTo>
                  <a:lnTo>
                    <a:pt x="184416" y="51816"/>
                  </a:lnTo>
                  <a:lnTo>
                    <a:pt x="139039" y="6426"/>
                  </a:lnTo>
                  <a:lnTo>
                    <a:pt x="133807" y="2560"/>
                  </a:lnTo>
                  <a:lnTo>
                    <a:pt x="127800" y="427"/>
                  </a:lnTo>
                  <a:lnTo>
                    <a:pt x="121430" y="105"/>
                  </a:lnTo>
                  <a:lnTo>
                    <a:pt x="115112" y="1676"/>
                  </a:lnTo>
                  <a:lnTo>
                    <a:pt x="106921" y="5067"/>
                  </a:lnTo>
                  <a:lnTo>
                    <a:pt x="101574" y="13068"/>
                  </a:lnTo>
                  <a:lnTo>
                    <a:pt x="101574" y="126974"/>
                  </a:lnTo>
                  <a:lnTo>
                    <a:pt x="103299" y="135514"/>
                  </a:lnTo>
                  <a:lnTo>
                    <a:pt x="108003" y="142490"/>
                  </a:lnTo>
                  <a:lnTo>
                    <a:pt x="114979" y="147194"/>
                  </a:lnTo>
                  <a:lnTo>
                    <a:pt x="123520" y="148920"/>
                  </a:lnTo>
                  <a:lnTo>
                    <a:pt x="237413" y="148920"/>
                  </a:lnTo>
                  <a:lnTo>
                    <a:pt x="245427" y="143573"/>
                  </a:lnTo>
                  <a:lnTo>
                    <a:pt x="248805" y="135369"/>
                  </a:lnTo>
                  <a:lnTo>
                    <a:pt x="250381" y="129053"/>
                  </a:lnTo>
                  <a:lnTo>
                    <a:pt x="250059" y="122688"/>
                  </a:lnTo>
                  <a:lnTo>
                    <a:pt x="247923" y="116684"/>
                  </a:lnTo>
                  <a:lnTo>
                    <a:pt x="244055" y="111455"/>
                  </a:lnTo>
                  <a:lnTo>
                    <a:pt x="216611" y="84010"/>
                  </a:lnTo>
                  <a:lnTo>
                    <a:pt x="253846" y="66647"/>
                  </a:lnTo>
                  <a:lnTo>
                    <a:pt x="292855" y="54094"/>
                  </a:lnTo>
                  <a:lnTo>
                    <a:pt x="333236" y="46471"/>
                  </a:lnTo>
                  <a:lnTo>
                    <a:pt x="374586" y="43903"/>
                  </a:lnTo>
                  <a:lnTo>
                    <a:pt x="423388" y="47496"/>
                  </a:lnTo>
                  <a:lnTo>
                    <a:pt x="469989" y="57928"/>
                  </a:lnTo>
                  <a:lnTo>
                    <a:pt x="513873" y="74686"/>
                  </a:lnTo>
                  <a:lnTo>
                    <a:pt x="554524" y="97253"/>
                  </a:lnTo>
                  <a:lnTo>
                    <a:pt x="591428" y="125115"/>
                  </a:lnTo>
                  <a:lnTo>
                    <a:pt x="624069" y="157754"/>
                  </a:lnTo>
                  <a:lnTo>
                    <a:pt x="651931" y="194657"/>
                  </a:lnTo>
                  <a:lnTo>
                    <a:pt x="674498" y="235307"/>
                  </a:lnTo>
                  <a:lnTo>
                    <a:pt x="691256" y="279189"/>
                  </a:lnTo>
                  <a:lnTo>
                    <a:pt x="701689" y="325787"/>
                  </a:lnTo>
                  <a:lnTo>
                    <a:pt x="705281" y="374586"/>
                  </a:lnTo>
                  <a:lnTo>
                    <a:pt x="701689" y="423388"/>
                  </a:lnTo>
                  <a:lnTo>
                    <a:pt x="691256" y="469989"/>
                  </a:lnTo>
                  <a:lnTo>
                    <a:pt x="674498" y="513873"/>
                  </a:lnTo>
                  <a:lnTo>
                    <a:pt x="651931" y="554524"/>
                  </a:lnTo>
                  <a:lnTo>
                    <a:pt x="624069" y="591428"/>
                  </a:lnTo>
                  <a:lnTo>
                    <a:pt x="591428" y="624069"/>
                  </a:lnTo>
                  <a:lnTo>
                    <a:pt x="554524" y="651931"/>
                  </a:lnTo>
                  <a:lnTo>
                    <a:pt x="513873" y="674498"/>
                  </a:lnTo>
                  <a:lnTo>
                    <a:pt x="469989" y="691256"/>
                  </a:lnTo>
                  <a:lnTo>
                    <a:pt x="423388" y="701689"/>
                  </a:lnTo>
                  <a:lnTo>
                    <a:pt x="374586" y="705281"/>
                  </a:lnTo>
                  <a:lnTo>
                    <a:pt x="325784" y="701689"/>
                  </a:lnTo>
                  <a:lnTo>
                    <a:pt x="279184" y="691256"/>
                  </a:lnTo>
                  <a:lnTo>
                    <a:pt x="235302" y="674498"/>
                  </a:lnTo>
                  <a:lnTo>
                    <a:pt x="194651" y="651931"/>
                  </a:lnTo>
                  <a:lnTo>
                    <a:pt x="157749" y="624069"/>
                  </a:lnTo>
                  <a:lnTo>
                    <a:pt x="125110" y="591428"/>
                  </a:lnTo>
                  <a:lnTo>
                    <a:pt x="97250" y="554524"/>
                  </a:lnTo>
                  <a:lnTo>
                    <a:pt x="74684" y="513873"/>
                  </a:lnTo>
                  <a:lnTo>
                    <a:pt x="57927" y="469989"/>
                  </a:lnTo>
                  <a:lnTo>
                    <a:pt x="47495" y="423388"/>
                  </a:lnTo>
                  <a:lnTo>
                    <a:pt x="43903" y="374586"/>
                  </a:lnTo>
                  <a:lnTo>
                    <a:pt x="42178" y="366046"/>
                  </a:lnTo>
                  <a:lnTo>
                    <a:pt x="1723" y="366046"/>
                  </a:lnTo>
                  <a:lnTo>
                    <a:pt x="0" y="374586"/>
                  </a:lnTo>
                  <a:lnTo>
                    <a:pt x="3213" y="424038"/>
                  </a:lnTo>
                  <a:lnTo>
                    <a:pt x="12722" y="472010"/>
                  </a:lnTo>
                  <a:lnTo>
                    <a:pt x="28325" y="518020"/>
                  </a:lnTo>
                  <a:lnTo>
                    <a:pt x="49825" y="561587"/>
                  </a:lnTo>
                  <a:lnTo>
                    <a:pt x="77021" y="602231"/>
                  </a:lnTo>
                  <a:lnTo>
                    <a:pt x="109715" y="639470"/>
                  </a:lnTo>
                  <a:lnTo>
                    <a:pt x="146953" y="672164"/>
                  </a:lnTo>
                  <a:lnTo>
                    <a:pt x="187597" y="699360"/>
                  </a:lnTo>
                  <a:lnTo>
                    <a:pt x="231163" y="720859"/>
                  </a:lnTo>
                  <a:lnTo>
                    <a:pt x="277171" y="736463"/>
                  </a:lnTo>
                  <a:lnTo>
                    <a:pt x="325139" y="745971"/>
                  </a:lnTo>
                  <a:lnTo>
                    <a:pt x="374586" y="749185"/>
                  </a:lnTo>
                  <a:lnTo>
                    <a:pt x="424037" y="745971"/>
                  </a:lnTo>
                  <a:lnTo>
                    <a:pt x="472006" y="736463"/>
                  </a:lnTo>
                  <a:lnTo>
                    <a:pt x="518013" y="720859"/>
                  </a:lnTo>
                  <a:lnTo>
                    <a:pt x="561578" y="699360"/>
                  </a:lnTo>
                  <a:lnTo>
                    <a:pt x="602219" y="672164"/>
                  </a:lnTo>
                  <a:lnTo>
                    <a:pt x="639457" y="639470"/>
                  </a:lnTo>
                  <a:lnTo>
                    <a:pt x="672151" y="602231"/>
                  </a:lnTo>
                  <a:lnTo>
                    <a:pt x="699347" y="561587"/>
                  </a:lnTo>
                  <a:lnTo>
                    <a:pt x="720847" y="518020"/>
                  </a:lnTo>
                  <a:lnTo>
                    <a:pt x="736450" y="472010"/>
                  </a:lnTo>
                  <a:lnTo>
                    <a:pt x="745959" y="424038"/>
                  </a:lnTo>
                  <a:lnTo>
                    <a:pt x="749173" y="374586"/>
                  </a:lnTo>
                  <a:lnTo>
                    <a:pt x="745959" y="325139"/>
                  </a:lnTo>
                  <a:lnTo>
                    <a:pt x="736450" y="277171"/>
                  </a:lnTo>
                  <a:lnTo>
                    <a:pt x="720847" y="231163"/>
                  </a:lnTo>
                  <a:lnTo>
                    <a:pt x="699347" y="187597"/>
                  </a:lnTo>
                  <a:lnTo>
                    <a:pt x="672151" y="146953"/>
                  </a:lnTo>
                  <a:lnTo>
                    <a:pt x="639457" y="109715"/>
                  </a:lnTo>
                  <a:lnTo>
                    <a:pt x="602219" y="77021"/>
                  </a:lnTo>
                  <a:lnTo>
                    <a:pt x="561578" y="49825"/>
                  </a:lnTo>
                  <a:lnTo>
                    <a:pt x="518013" y="28325"/>
                  </a:lnTo>
                  <a:lnTo>
                    <a:pt x="472006" y="12722"/>
                  </a:lnTo>
                  <a:lnTo>
                    <a:pt x="424037" y="3213"/>
                  </a:lnTo>
                  <a:lnTo>
                    <a:pt x="374586" y="0"/>
                  </a:lnTo>
                  <a:close/>
                </a:path>
              </a:pathLst>
            </a:custGeom>
            <a:solidFill>
              <a:srgbClr val="000000"/>
            </a:solidFill>
          </p:spPr>
          <p:txBody>
            <a:bodyPr wrap="square" lIns="0" tIns="0" rIns="0" bIns="0" rtlCol="0"/>
            <a:lstStyle/>
            <a:p>
              <a:endParaRPr>
                <a:latin typeface="Grammarsaurus" pitchFamily="2" charset="0"/>
              </a:endParaRPr>
            </a:p>
          </p:txBody>
        </p:sp>
        <p:pic>
          <p:nvPicPr>
            <p:cNvPr id="32" name="object 32"/>
            <p:cNvPicPr/>
            <p:nvPr/>
          </p:nvPicPr>
          <p:blipFill>
            <a:blip r:embed="rId10" cstate="print"/>
            <a:stretch>
              <a:fillRect/>
            </a:stretch>
          </p:blipFill>
          <p:spPr>
            <a:xfrm>
              <a:off x="8638676" y="2719618"/>
              <a:ext cx="184950" cy="184950"/>
            </a:xfrm>
            <a:prstGeom prst="rect">
              <a:avLst/>
            </a:prstGeom>
          </p:spPr>
        </p:pic>
      </p:grpSp>
      <p:sp>
        <p:nvSpPr>
          <p:cNvPr id="33" name="object 33"/>
          <p:cNvSpPr/>
          <p:nvPr/>
        </p:nvSpPr>
        <p:spPr>
          <a:xfrm>
            <a:off x="9086329" y="2868269"/>
            <a:ext cx="109855" cy="390525"/>
          </a:xfrm>
          <a:custGeom>
            <a:avLst/>
            <a:gdLst/>
            <a:ahLst/>
            <a:cxnLst/>
            <a:rect l="l" t="t" r="r" b="b"/>
            <a:pathLst>
              <a:path w="109854" h="390525">
                <a:moveTo>
                  <a:pt x="109855" y="373481"/>
                </a:moveTo>
                <a:lnTo>
                  <a:pt x="95377" y="365036"/>
                </a:lnTo>
                <a:lnTo>
                  <a:pt x="75095" y="353187"/>
                </a:lnTo>
                <a:lnTo>
                  <a:pt x="50190" y="317411"/>
                </a:lnTo>
                <a:lnTo>
                  <a:pt x="35191" y="266242"/>
                </a:lnTo>
                <a:lnTo>
                  <a:pt x="30187" y="199821"/>
                </a:lnTo>
                <a:lnTo>
                  <a:pt x="33350" y="136804"/>
                </a:lnTo>
                <a:lnTo>
                  <a:pt x="45186" y="84594"/>
                </a:lnTo>
                <a:lnTo>
                  <a:pt x="69164" y="44742"/>
                </a:lnTo>
                <a:lnTo>
                  <a:pt x="108788" y="18808"/>
                </a:lnTo>
                <a:lnTo>
                  <a:pt x="108788" y="12"/>
                </a:lnTo>
                <a:lnTo>
                  <a:pt x="85636" y="7061"/>
                </a:lnTo>
                <a:lnTo>
                  <a:pt x="48082" y="31788"/>
                </a:lnTo>
                <a:lnTo>
                  <a:pt x="18884" y="77165"/>
                </a:lnTo>
                <a:lnTo>
                  <a:pt x="2108" y="150291"/>
                </a:lnTo>
                <a:lnTo>
                  <a:pt x="0" y="195503"/>
                </a:lnTo>
                <a:lnTo>
                  <a:pt x="2019" y="240766"/>
                </a:lnTo>
                <a:lnTo>
                  <a:pt x="8115" y="279692"/>
                </a:lnTo>
                <a:lnTo>
                  <a:pt x="26035" y="326986"/>
                </a:lnTo>
                <a:lnTo>
                  <a:pt x="65011" y="371411"/>
                </a:lnTo>
                <a:lnTo>
                  <a:pt x="109855" y="390271"/>
                </a:lnTo>
                <a:lnTo>
                  <a:pt x="109855" y="373481"/>
                </a:lnTo>
                <a:close/>
              </a:path>
            </a:pathLst>
          </a:custGeom>
          <a:solidFill>
            <a:srgbClr val="000000"/>
          </a:solidFill>
        </p:spPr>
        <p:txBody>
          <a:bodyPr wrap="square" lIns="0" tIns="0" rIns="0" bIns="0" rtlCol="0"/>
          <a:lstStyle/>
          <a:p>
            <a:endParaRPr>
              <a:latin typeface="Grammarsaurus" pitchFamily="2" charset="0"/>
            </a:endParaRPr>
          </a:p>
        </p:txBody>
      </p:sp>
      <p:grpSp>
        <p:nvGrpSpPr>
          <p:cNvPr id="34" name="object 34"/>
          <p:cNvGrpSpPr/>
          <p:nvPr/>
        </p:nvGrpSpPr>
        <p:grpSpPr>
          <a:xfrm>
            <a:off x="9244034" y="2868269"/>
            <a:ext cx="450215" cy="390525"/>
            <a:chOff x="9244034" y="2868269"/>
            <a:chExt cx="450215" cy="390525"/>
          </a:xfrm>
        </p:grpSpPr>
        <p:sp>
          <p:nvSpPr>
            <p:cNvPr id="35" name="object 35"/>
            <p:cNvSpPr/>
            <p:nvPr/>
          </p:nvSpPr>
          <p:spPr>
            <a:xfrm>
              <a:off x="9244025" y="2893123"/>
              <a:ext cx="306070" cy="353060"/>
            </a:xfrm>
            <a:custGeom>
              <a:avLst/>
              <a:gdLst/>
              <a:ahLst/>
              <a:cxnLst/>
              <a:rect l="l" t="t" r="r" b="b"/>
              <a:pathLst>
                <a:path w="306070" h="353060">
                  <a:moveTo>
                    <a:pt x="305511" y="166839"/>
                  </a:moveTo>
                  <a:lnTo>
                    <a:pt x="300545" y="134670"/>
                  </a:lnTo>
                  <a:lnTo>
                    <a:pt x="286512" y="106045"/>
                  </a:lnTo>
                  <a:lnTo>
                    <a:pt x="278930" y="97967"/>
                  </a:lnTo>
                  <a:lnTo>
                    <a:pt x="278930" y="166839"/>
                  </a:lnTo>
                  <a:lnTo>
                    <a:pt x="277329" y="190030"/>
                  </a:lnTo>
                  <a:lnTo>
                    <a:pt x="273113" y="208241"/>
                  </a:lnTo>
                  <a:lnTo>
                    <a:pt x="267195" y="223075"/>
                  </a:lnTo>
                  <a:lnTo>
                    <a:pt x="260477" y="236105"/>
                  </a:lnTo>
                  <a:lnTo>
                    <a:pt x="254635" y="247345"/>
                  </a:lnTo>
                  <a:lnTo>
                    <a:pt x="254520" y="247573"/>
                  </a:lnTo>
                  <a:lnTo>
                    <a:pt x="249262" y="260019"/>
                  </a:lnTo>
                  <a:lnTo>
                    <a:pt x="245516" y="274193"/>
                  </a:lnTo>
                  <a:lnTo>
                    <a:pt x="244081" y="290893"/>
                  </a:lnTo>
                  <a:lnTo>
                    <a:pt x="244081" y="326313"/>
                  </a:lnTo>
                  <a:lnTo>
                    <a:pt x="175120" y="326313"/>
                  </a:lnTo>
                  <a:lnTo>
                    <a:pt x="175120" y="300126"/>
                  </a:lnTo>
                  <a:lnTo>
                    <a:pt x="169164" y="294157"/>
                  </a:lnTo>
                  <a:lnTo>
                    <a:pt x="118300" y="294157"/>
                  </a:lnTo>
                  <a:lnTo>
                    <a:pt x="118300" y="236956"/>
                  </a:lnTo>
                  <a:lnTo>
                    <a:pt x="112331" y="230987"/>
                  </a:lnTo>
                  <a:lnTo>
                    <a:pt x="101282" y="230987"/>
                  </a:lnTo>
                  <a:lnTo>
                    <a:pt x="117817" y="197739"/>
                  </a:lnTo>
                  <a:lnTo>
                    <a:pt x="118287" y="195694"/>
                  </a:lnTo>
                  <a:lnTo>
                    <a:pt x="118287" y="160680"/>
                  </a:lnTo>
                  <a:lnTo>
                    <a:pt x="118999" y="154508"/>
                  </a:lnTo>
                  <a:lnTo>
                    <a:pt x="120408" y="148450"/>
                  </a:lnTo>
                  <a:lnTo>
                    <a:pt x="124167" y="148450"/>
                  </a:lnTo>
                  <a:lnTo>
                    <a:pt x="145630" y="169913"/>
                  </a:lnTo>
                  <a:lnTo>
                    <a:pt x="148958" y="171297"/>
                  </a:lnTo>
                  <a:lnTo>
                    <a:pt x="156070" y="171297"/>
                  </a:lnTo>
                  <a:lnTo>
                    <a:pt x="159397" y="169913"/>
                  </a:lnTo>
                  <a:lnTo>
                    <a:pt x="180873" y="148450"/>
                  </a:lnTo>
                  <a:lnTo>
                    <a:pt x="230505" y="148450"/>
                  </a:lnTo>
                  <a:lnTo>
                    <a:pt x="236474" y="142494"/>
                  </a:lnTo>
                  <a:lnTo>
                    <a:pt x="236474" y="139217"/>
                  </a:lnTo>
                  <a:lnTo>
                    <a:pt x="236474" y="95986"/>
                  </a:lnTo>
                  <a:lnTo>
                    <a:pt x="254063" y="108737"/>
                  </a:lnTo>
                  <a:lnTo>
                    <a:pt x="267436" y="125488"/>
                  </a:lnTo>
                  <a:lnTo>
                    <a:pt x="275945" y="145199"/>
                  </a:lnTo>
                  <a:lnTo>
                    <a:pt x="278930" y="166839"/>
                  </a:lnTo>
                  <a:lnTo>
                    <a:pt x="278930" y="97967"/>
                  </a:lnTo>
                  <a:lnTo>
                    <a:pt x="277075" y="95986"/>
                  </a:lnTo>
                  <a:lnTo>
                    <a:pt x="264731" y="82816"/>
                  </a:lnTo>
                  <a:lnTo>
                    <a:pt x="236474" y="66840"/>
                  </a:lnTo>
                  <a:lnTo>
                    <a:pt x="236474" y="26581"/>
                  </a:lnTo>
                  <a:lnTo>
                    <a:pt x="236474" y="5956"/>
                  </a:lnTo>
                  <a:lnTo>
                    <a:pt x="230505" y="0"/>
                  </a:lnTo>
                  <a:lnTo>
                    <a:pt x="209892" y="0"/>
                  </a:lnTo>
                  <a:lnTo>
                    <a:pt x="209892" y="26581"/>
                  </a:lnTo>
                  <a:lnTo>
                    <a:pt x="209892" y="121869"/>
                  </a:lnTo>
                  <a:lnTo>
                    <a:pt x="171818" y="121869"/>
                  </a:lnTo>
                  <a:lnTo>
                    <a:pt x="168478" y="123253"/>
                  </a:lnTo>
                  <a:lnTo>
                    <a:pt x="152514" y="139217"/>
                  </a:lnTo>
                  <a:lnTo>
                    <a:pt x="136550" y="123253"/>
                  </a:lnTo>
                  <a:lnTo>
                    <a:pt x="133223" y="121869"/>
                  </a:lnTo>
                  <a:lnTo>
                    <a:pt x="26593" y="121869"/>
                  </a:lnTo>
                  <a:lnTo>
                    <a:pt x="26593" y="26581"/>
                  </a:lnTo>
                  <a:lnTo>
                    <a:pt x="209892" y="26581"/>
                  </a:lnTo>
                  <a:lnTo>
                    <a:pt x="209892" y="0"/>
                  </a:lnTo>
                  <a:lnTo>
                    <a:pt x="5969" y="0"/>
                  </a:lnTo>
                  <a:lnTo>
                    <a:pt x="0" y="5956"/>
                  </a:lnTo>
                  <a:lnTo>
                    <a:pt x="0" y="142494"/>
                  </a:lnTo>
                  <a:lnTo>
                    <a:pt x="5969" y="148450"/>
                  </a:lnTo>
                  <a:lnTo>
                    <a:pt x="93294" y="148450"/>
                  </a:lnTo>
                  <a:lnTo>
                    <a:pt x="92240" y="154508"/>
                  </a:lnTo>
                  <a:lnTo>
                    <a:pt x="91706" y="160680"/>
                  </a:lnTo>
                  <a:lnTo>
                    <a:pt x="91706" y="190538"/>
                  </a:lnTo>
                  <a:lnTo>
                    <a:pt x="65862" y="242519"/>
                  </a:lnTo>
                  <a:lnTo>
                    <a:pt x="66090" y="247345"/>
                  </a:lnTo>
                  <a:lnTo>
                    <a:pt x="70967" y="255219"/>
                  </a:lnTo>
                  <a:lnTo>
                    <a:pt x="75196" y="257568"/>
                  </a:lnTo>
                  <a:lnTo>
                    <a:pt x="91706" y="257568"/>
                  </a:lnTo>
                  <a:lnTo>
                    <a:pt x="91706" y="314782"/>
                  </a:lnTo>
                  <a:lnTo>
                    <a:pt x="97675" y="320751"/>
                  </a:lnTo>
                  <a:lnTo>
                    <a:pt x="148539" y="320751"/>
                  </a:lnTo>
                  <a:lnTo>
                    <a:pt x="148539" y="346938"/>
                  </a:lnTo>
                  <a:lnTo>
                    <a:pt x="154495" y="352894"/>
                  </a:lnTo>
                  <a:lnTo>
                    <a:pt x="264706" y="352894"/>
                  </a:lnTo>
                  <a:lnTo>
                    <a:pt x="270662" y="346938"/>
                  </a:lnTo>
                  <a:lnTo>
                    <a:pt x="270662" y="326313"/>
                  </a:lnTo>
                  <a:lnTo>
                    <a:pt x="270662" y="290893"/>
                  </a:lnTo>
                  <a:lnTo>
                    <a:pt x="271691" y="278815"/>
                  </a:lnTo>
                  <a:lnTo>
                    <a:pt x="274510" y="268351"/>
                  </a:lnTo>
                  <a:lnTo>
                    <a:pt x="278714" y="258610"/>
                  </a:lnTo>
                  <a:lnTo>
                    <a:pt x="284467" y="247573"/>
                  </a:lnTo>
                  <a:lnTo>
                    <a:pt x="291553" y="233807"/>
                  </a:lnTo>
                  <a:lnTo>
                    <a:pt x="298513" y="216306"/>
                  </a:lnTo>
                  <a:lnTo>
                    <a:pt x="303568" y="194538"/>
                  </a:lnTo>
                  <a:lnTo>
                    <a:pt x="305511" y="166839"/>
                  </a:lnTo>
                  <a:close/>
                </a:path>
              </a:pathLst>
            </a:custGeom>
            <a:solidFill>
              <a:srgbClr val="000000"/>
            </a:solidFill>
          </p:spPr>
          <p:txBody>
            <a:bodyPr wrap="square" lIns="0" tIns="0" rIns="0" bIns="0" rtlCol="0"/>
            <a:lstStyle/>
            <a:p>
              <a:endParaRPr>
                <a:latin typeface="Grammarsaurus" pitchFamily="2" charset="0"/>
              </a:endParaRPr>
            </a:p>
          </p:txBody>
        </p:sp>
        <p:pic>
          <p:nvPicPr>
            <p:cNvPr id="36" name="object 36"/>
            <p:cNvPicPr/>
            <p:nvPr/>
          </p:nvPicPr>
          <p:blipFill>
            <a:blip r:embed="rId11" cstate="print"/>
            <a:stretch>
              <a:fillRect/>
            </a:stretch>
          </p:blipFill>
          <p:spPr>
            <a:xfrm>
              <a:off x="9244036" y="3137518"/>
              <a:ext cx="67218" cy="68554"/>
            </a:xfrm>
            <a:prstGeom prst="rect">
              <a:avLst/>
            </a:prstGeom>
          </p:spPr>
        </p:pic>
        <p:sp>
          <p:nvSpPr>
            <p:cNvPr id="37" name="object 37"/>
            <p:cNvSpPr/>
            <p:nvPr/>
          </p:nvSpPr>
          <p:spPr>
            <a:xfrm>
              <a:off x="9303270" y="2868269"/>
              <a:ext cx="391160" cy="390525"/>
            </a:xfrm>
            <a:custGeom>
              <a:avLst/>
              <a:gdLst/>
              <a:ahLst/>
              <a:cxnLst/>
              <a:rect l="l" t="t" r="r" b="b"/>
              <a:pathLst>
                <a:path w="391159" h="390525">
                  <a:moveTo>
                    <a:pt x="26593" y="91744"/>
                  </a:moveTo>
                  <a:lnTo>
                    <a:pt x="20624" y="85788"/>
                  </a:lnTo>
                  <a:lnTo>
                    <a:pt x="5969" y="85788"/>
                  </a:lnTo>
                  <a:lnTo>
                    <a:pt x="0" y="91744"/>
                  </a:lnTo>
                  <a:lnTo>
                    <a:pt x="0" y="106400"/>
                  </a:lnTo>
                  <a:lnTo>
                    <a:pt x="5969" y="112369"/>
                  </a:lnTo>
                  <a:lnTo>
                    <a:pt x="13296" y="112369"/>
                  </a:lnTo>
                  <a:lnTo>
                    <a:pt x="20624" y="112369"/>
                  </a:lnTo>
                  <a:lnTo>
                    <a:pt x="26593" y="106400"/>
                  </a:lnTo>
                  <a:lnTo>
                    <a:pt x="26593" y="91744"/>
                  </a:lnTo>
                  <a:close/>
                </a:path>
                <a:path w="391159" h="390525">
                  <a:moveTo>
                    <a:pt x="72288" y="91744"/>
                  </a:moveTo>
                  <a:lnTo>
                    <a:pt x="66319" y="85788"/>
                  </a:lnTo>
                  <a:lnTo>
                    <a:pt x="51663" y="85788"/>
                  </a:lnTo>
                  <a:lnTo>
                    <a:pt x="45694" y="91744"/>
                  </a:lnTo>
                  <a:lnTo>
                    <a:pt x="45694" y="106400"/>
                  </a:lnTo>
                  <a:lnTo>
                    <a:pt x="51663" y="112369"/>
                  </a:lnTo>
                  <a:lnTo>
                    <a:pt x="58991" y="112369"/>
                  </a:lnTo>
                  <a:lnTo>
                    <a:pt x="66319" y="112369"/>
                  </a:lnTo>
                  <a:lnTo>
                    <a:pt x="72288" y="106400"/>
                  </a:lnTo>
                  <a:lnTo>
                    <a:pt x="72288" y="91744"/>
                  </a:lnTo>
                  <a:close/>
                </a:path>
                <a:path w="391159" h="390525">
                  <a:moveTo>
                    <a:pt x="117995" y="91744"/>
                  </a:moveTo>
                  <a:lnTo>
                    <a:pt x="112026" y="85788"/>
                  </a:lnTo>
                  <a:lnTo>
                    <a:pt x="97370" y="85788"/>
                  </a:lnTo>
                  <a:lnTo>
                    <a:pt x="91401" y="91744"/>
                  </a:lnTo>
                  <a:lnTo>
                    <a:pt x="91401" y="106400"/>
                  </a:lnTo>
                  <a:lnTo>
                    <a:pt x="97370" y="112369"/>
                  </a:lnTo>
                  <a:lnTo>
                    <a:pt x="104698" y="112369"/>
                  </a:lnTo>
                  <a:lnTo>
                    <a:pt x="112026" y="112369"/>
                  </a:lnTo>
                  <a:lnTo>
                    <a:pt x="117995" y="106400"/>
                  </a:lnTo>
                  <a:lnTo>
                    <a:pt x="117995" y="91744"/>
                  </a:lnTo>
                  <a:close/>
                </a:path>
                <a:path w="391159" h="390525">
                  <a:moveTo>
                    <a:pt x="390956" y="195503"/>
                  </a:moveTo>
                  <a:lnTo>
                    <a:pt x="388848" y="150291"/>
                  </a:lnTo>
                  <a:lnTo>
                    <a:pt x="382549" y="110794"/>
                  </a:lnTo>
                  <a:lnTo>
                    <a:pt x="357492" y="49530"/>
                  </a:lnTo>
                  <a:lnTo>
                    <a:pt x="325526" y="17640"/>
                  </a:lnTo>
                  <a:lnTo>
                    <a:pt x="282181" y="0"/>
                  </a:lnTo>
                  <a:lnTo>
                    <a:pt x="282181" y="18796"/>
                  </a:lnTo>
                  <a:lnTo>
                    <a:pt x="321792" y="44742"/>
                  </a:lnTo>
                  <a:lnTo>
                    <a:pt x="345770" y="84594"/>
                  </a:lnTo>
                  <a:lnTo>
                    <a:pt x="357606" y="136804"/>
                  </a:lnTo>
                  <a:lnTo>
                    <a:pt x="360781" y="199809"/>
                  </a:lnTo>
                  <a:lnTo>
                    <a:pt x="355765" y="266242"/>
                  </a:lnTo>
                  <a:lnTo>
                    <a:pt x="340779" y="317398"/>
                  </a:lnTo>
                  <a:lnTo>
                    <a:pt x="315874" y="353187"/>
                  </a:lnTo>
                  <a:lnTo>
                    <a:pt x="281114" y="373468"/>
                  </a:lnTo>
                  <a:lnTo>
                    <a:pt x="281114" y="390258"/>
                  </a:lnTo>
                  <a:lnTo>
                    <a:pt x="325945" y="371398"/>
                  </a:lnTo>
                  <a:lnTo>
                    <a:pt x="358190" y="339610"/>
                  </a:lnTo>
                  <a:lnTo>
                    <a:pt x="382841" y="279692"/>
                  </a:lnTo>
                  <a:lnTo>
                    <a:pt x="388937" y="240766"/>
                  </a:lnTo>
                  <a:lnTo>
                    <a:pt x="390956" y="195503"/>
                  </a:lnTo>
                  <a:close/>
                </a:path>
              </a:pathLst>
            </a:custGeom>
            <a:solidFill>
              <a:srgbClr val="000000"/>
            </a:solidFill>
          </p:spPr>
          <p:txBody>
            <a:bodyPr wrap="square" lIns="0" tIns="0" rIns="0" bIns="0" rtlCol="0"/>
            <a:lstStyle/>
            <a:p>
              <a:endParaRPr>
                <a:latin typeface="Grammarsaurus" pitchFamily="2" charset="0"/>
              </a:endParaRPr>
            </a:p>
          </p:txBody>
        </p:sp>
      </p:grpSp>
      <p:grpSp>
        <p:nvGrpSpPr>
          <p:cNvPr id="38" name="object 38"/>
          <p:cNvGrpSpPr/>
          <p:nvPr/>
        </p:nvGrpSpPr>
        <p:grpSpPr>
          <a:xfrm>
            <a:off x="5843944" y="2424760"/>
            <a:ext cx="971550" cy="924560"/>
            <a:chOff x="5843944" y="2424760"/>
            <a:chExt cx="971550" cy="924560"/>
          </a:xfrm>
        </p:grpSpPr>
        <p:sp>
          <p:nvSpPr>
            <p:cNvPr id="39" name="object 39"/>
            <p:cNvSpPr/>
            <p:nvPr/>
          </p:nvSpPr>
          <p:spPr>
            <a:xfrm>
              <a:off x="5843943" y="2424759"/>
              <a:ext cx="866140" cy="866140"/>
            </a:xfrm>
            <a:custGeom>
              <a:avLst/>
              <a:gdLst/>
              <a:ahLst/>
              <a:cxnLst/>
              <a:rect l="l" t="t" r="r" b="b"/>
              <a:pathLst>
                <a:path w="866140" h="866139">
                  <a:moveTo>
                    <a:pt x="598284" y="431355"/>
                  </a:moveTo>
                  <a:lnTo>
                    <a:pt x="547535" y="431355"/>
                  </a:lnTo>
                  <a:lnTo>
                    <a:pt x="547535" y="482104"/>
                  </a:lnTo>
                  <a:lnTo>
                    <a:pt x="598284" y="482104"/>
                  </a:lnTo>
                  <a:lnTo>
                    <a:pt x="598284" y="431355"/>
                  </a:lnTo>
                  <a:close/>
                </a:path>
                <a:path w="866140" h="866139">
                  <a:moveTo>
                    <a:pt x="687374" y="215976"/>
                  </a:moveTo>
                  <a:lnTo>
                    <a:pt x="678370" y="171462"/>
                  </a:lnTo>
                  <a:lnTo>
                    <a:pt x="653808" y="135064"/>
                  </a:lnTo>
                  <a:lnTo>
                    <a:pt x="617410" y="110502"/>
                  </a:lnTo>
                  <a:lnTo>
                    <a:pt x="572897" y="101498"/>
                  </a:lnTo>
                  <a:lnTo>
                    <a:pt x="528383" y="110502"/>
                  </a:lnTo>
                  <a:lnTo>
                    <a:pt x="491985" y="135064"/>
                  </a:lnTo>
                  <a:lnTo>
                    <a:pt x="467423" y="171462"/>
                  </a:lnTo>
                  <a:lnTo>
                    <a:pt x="458419" y="215976"/>
                  </a:lnTo>
                  <a:lnTo>
                    <a:pt x="509155" y="215976"/>
                  </a:lnTo>
                  <a:lnTo>
                    <a:pt x="514172" y="191198"/>
                  </a:lnTo>
                  <a:lnTo>
                    <a:pt x="527850" y="170929"/>
                  </a:lnTo>
                  <a:lnTo>
                    <a:pt x="548119" y="157264"/>
                  </a:lnTo>
                  <a:lnTo>
                    <a:pt x="572897" y="152247"/>
                  </a:lnTo>
                  <a:lnTo>
                    <a:pt x="597674" y="157264"/>
                  </a:lnTo>
                  <a:lnTo>
                    <a:pt x="617943" y="170929"/>
                  </a:lnTo>
                  <a:lnTo>
                    <a:pt x="631609" y="191198"/>
                  </a:lnTo>
                  <a:lnTo>
                    <a:pt x="636625" y="215976"/>
                  </a:lnTo>
                  <a:lnTo>
                    <a:pt x="631609" y="240753"/>
                  </a:lnTo>
                  <a:lnTo>
                    <a:pt x="617943" y="261023"/>
                  </a:lnTo>
                  <a:lnTo>
                    <a:pt x="597674" y="274701"/>
                  </a:lnTo>
                  <a:lnTo>
                    <a:pt x="572897" y="279717"/>
                  </a:lnTo>
                  <a:lnTo>
                    <a:pt x="547522" y="279717"/>
                  </a:lnTo>
                  <a:lnTo>
                    <a:pt x="547522" y="380606"/>
                  </a:lnTo>
                  <a:lnTo>
                    <a:pt x="598271" y="380606"/>
                  </a:lnTo>
                  <a:lnTo>
                    <a:pt x="598271" y="327634"/>
                  </a:lnTo>
                  <a:lnTo>
                    <a:pt x="633691" y="312953"/>
                  </a:lnTo>
                  <a:lnTo>
                    <a:pt x="661936" y="287858"/>
                  </a:lnTo>
                  <a:lnTo>
                    <a:pt x="680618" y="254749"/>
                  </a:lnTo>
                  <a:lnTo>
                    <a:pt x="687374" y="215976"/>
                  </a:lnTo>
                  <a:close/>
                </a:path>
                <a:path w="866140" h="866139">
                  <a:moveTo>
                    <a:pt x="866025" y="293128"/>
                  </a:moveTo>
                  <a:lnTo>
                    <a:pt x="862177" y="245656"/>
                  </a:lnTo>
                  <a:lnTo>
                    <a:pt x="851052" y="200583"/>
                  </a:lnTo>
                  <a:lnTo>
                    <a:pt x="833259" y="158534"/>
                  </a:lnTo>
                  <a:lnTo>
                    <a:pt x="815276" y="129603"/>
                  </a:lnTo>
                  <a:lnTo>
                    <a:pt x="815276" y="293128"/>
                  </a:lnTo>
                  <a:lnTo>
                    <a:pt x="810348" y="341922"/>
                  </a:lnTo>
                  <a:lnTo>
                    <a:pt x="796201" y="387388"/>
                  </a:lnTo>
                  <a:lnTo>
                    <a:pt x="773823" y="428548"/>
                  </a:lnTo>
                  <a:lnTo>
                    <a:pt x="744207" y="464439"/>
                  </a:lnTo>
                  <a:lnTo>
                    <a:pt x="708329" y="494068"/>
                  </a:lnTo>
                  <a:lnTo>
                    <a:pt x="667156" y="516432"/>
                  </a:lnTo>
                  <a:lnTo>
                    <a:pt x="621690" y="530580"/>
                  </a:lnTo>
                  <a:lnTo>
                    <a:pt x="572897" y="535508"/>
                  </a:lnTo>
                  <a:lnTo>
                    <a:pt x="524116" y="530580"/>
                  </a:lnTo>
                  <a:lnTo>
                    <a:pt x="481952" y="517461"/>
                  </a:lnTo>
                  <a:lnTo>
                    <a:pt x="478637" y="516432"/>
                  </a:lnTo>
                  <a:lnTo>
                    <a:pt x="437476" y="494068"/>
                  </a:lnTo>
                  <a:lnTo>
                    <a:pt x="401586" y="464439"/>
                  </a:lnTo>
                  <a:lnTo>
                    <a:pt x="371970" y="428548"/>
                  </a:lnTo>
                  <a:lnTo>
                    <a:pt x="349592" y="387388"/>
                  </a:lnTo>
                  <a:lnTo>
                    <a:pt x="335457" y="341922"/>
                  </a:lnTo>
                  <a:lnTo>
                    <a:pt x="330517" y="293128"/>
                  </a:lnTo>
                  <a:lnTo>
                    <a:pt x="335457" y="244348"/>
                  </a:lnTo>
                  <a:lnTo>
                    <a:pt x="349592" y="198882"/>
                  </a:lnTo>
                  <a:lnTo>
                    <a:pt x="371970" y="157708"/>
                  </a:lnTo>
                  <a:lnTo>
                    <a:pt x="401586" y="121818"/>
                  </a:lnTo>
                  <a:lnTo>
                    <a:pt x="437476" y="92202"/>
                  </a:lnTo>
                  <a:lnTo>
                    <a:pt x="478637" y="69837"/>
                  </a:lnTo>
                  <a:lnTo>
                    <a:pt x="524116" y="55689"/>
                  </a:lnTo>
                  <a:lnTo>
                    <a:pt x="572897" y="50749"/>
                  </a:lnTo>
                  <a:lnTo>
                    <a:pt x="621677" y="55689"/>
                  </a:lnTo>
                  <a:lnTo>
                    <a:pt x="667156" y="69837"/>
                  </a:lnTo>
                  <a:lnTo>
                    <a:pt x="708317" y="92202"/>
                  </a:lnTo>
                  <a:lnTo>
                    <a:pt x="744207" y="121818"/>
                  </a:lnTo>
                  <a:lnTo>
                    <a:pt x="773823" y="157708"/>
                  </a:lnTo>
                  <a:lnTo>
                    <a:pt x="796201" y="198882"/>
                  </a:lnTo>
                  <a:lnTo>
                    <a:pt x="810348" y="244348"/>
                  </a:lnTo>
                  <a:lnTo>
                    <a:pt x="815276" y="293128"/>
                  </a:lnTo>
                  <a:lnTo>
                    <a:pt x="815276" y="129603"/>
                  </a:lnTo>
                  <a:lnTo>
                    <a:pt x="780072" y="85953"/>
                  </a:lnTo>
                  <a:lnTo>
                    <a:pt x="745909" y="56642"/>
                  </a:lnTo>
                  <a:lnTo>
                    <a:pt x="707491" y="32778"/>
                  </a:lnTo>
                  <a:lnTo>
                    <a:pt x="665454" y="14973"/>
                  </a:lnTo>
                  <a:lnTo>
                    <a:pt x="620382" y="3848"/>
                  </a:lnTo>
                  <a:lnTo>
                    <a:pt x="572897" y="0"/>
                  </a:lnTo>
                  <a:lnTo>
                    <a:pt x="525411" y="3848"/>
                  </a:lnTo>
                  <a:lnTo>
                    <a:pt x="480352" y="14973"/>
                  </a:lnTo>
                  <a:lnTo>
                    <a:pt x="438302" y="32778"/>
                  </a:lnTo>
                  <a:lnTo>
                    <a:pt x="399897" y="56642"/>
                  </a:lnTo>
                  <a:lnTo>
                    <a:pt x="365721" y="85953"/>
                  </a:lnTo>
                  <a:lnTo>
                    <a:pt x="336397" y="120129"/>
                  </a:lnTo>
                  <a:lnTo>
                    <a:pt x="312534" y="158534"/>
                  </a:lnTo>
                  <a:lnTo>
                    <a:pt x="294741" y="200583"/>
                  </a:lnTo>
                  <a:lnTo>
                    <a:pt x="283616" y="245656"/>
                  </a:lnTo>
                  <a:lnTo>
                    <a:pt x="279768" y="293128"/>
                  </a:lnTo>
                  <a:lnTo>
                    <a:pt x="284480" y="345655"/>
                  </a:lnTo>
                  <a:lnTo>
                    <a:pt x="298069" y="395122"/>
                  </a:lnTo>
                  <a:lnTo>
                    <a:pt x="319709" y="440702"/>
                  </a:lnTo>
                  <a:lnTo>
                    <a:pt x="348564" y="481571"/>
                  </a:lnTo>
                  <a:lnTo>
                    <a:pt x="316941" y="513194"/>
                  </a:lnTo>
                  <a:lnTo>
                    <a:pt x="316941" y="591185"/>
                  </a:lnTo>
                  <a:lnTo>
                    <a:pt x="101434" y="806678"/>
                  </a:lnTo>
                  <a:lnTo>
                    <a:pt x="91605" y="813206"/>
                  </a:lnTo>
                  <a:lnTo>
                    <a:pt x="80416" y="815378"/>
                  </a:lnTo>
                  <a:lnTo>
                    <a:pt x="69227" y="813206"/>
                  </a:lnTo>
                  <a:lnTo>
                    <a:pt x="59397" y="806678"/>
                  </a:lnTo>
                  <a:lnTo>
                    <a:pt x="52882" y="796861"/>
                  </a:lnTo>
                  <a:lnTo>
                    <a:pt x="50711" y="785672"/>
                  </a:lnTo>
                  <a:lnTo>
                    <a:pt x="52882" y="774484"/>
                  </a:lnTo>
                  <a:lnTo>
                    <a:pt x="59397" y="764654"/>
                  </a:lnTo>
                  <a:lnTo>
                    <a:pt x="274904" y="549148"/>
                  </a:lnTo>
                  <a:lnTo>
                    <a:pt x="316941" y="591185"/>
                  </a:lnTo>
                  <a:lnTo>
                    <a:pt x="316941" y="513194"/>
                  </a:lnTo>
                  <a:lnTo>
                    <a:pt x="313829" y="516305"/>
                  </a:lnTo>
                  <a:lnTo>
                    <a:pt x="274904" y="477380"/>
                  </a:lnTo>
                  <a:lnTo>
                    <a:pt x="23520" y="728764"/>
                  </a:lnTo>
                  <a:lnTo>
                    <a:pt x="5880" y="755383"/>
                  </a:lnTo>
                  <a:lnTo>
                    <a:pt x="0" y="785672"/>
                  </a:lnTo>
                  <a:lnTo>
                    <a:pt x="5765" y="815378"/>
                  </a:lnTo>
                  <a:lnTo>
                    <a:pt x="36131" y="852868"/>
                  </a:lnTo>
                  <a:lnTo>
                    <a:pt x="80416" y="866101"/>
                  </a:lnTo>
                  <a:lnTo>
                    <a:pt x="95796" y="864641"/>
                  </a:lnTo>
                  <a:lnTo>
                    <a:pt x="110718" y="860221"/>
                  </a:lnTo>
                  <a:lnTo>
                    <a:pt x="124701" y="852868"/>
                  </a:lnTo>
                  <a:lnTo>
                    <a:pt x="137312" y="842568"/>
                  </a:lnTo>
                  <a:lnTo>
                    <a:pt x="164503" y="815378"/>
                  </a:lnTo>
                  <a:lnTo>
                    <a:pt x="388696" y="591185"/>
                  </a:lnTo>
                  <a:lnTo>
                    <a:pt x="349707" y="552196"/>
                  </a:lnTo>
                  <a:lnTo>
                    <a:pt x="352755" y="549148"/>
                  </a:lnTo>
                  <a:lnTo>
                    <a:pt x="384441" y="517461"/>
                  </a:lnTo>
                  <a:lnTo>
                    <a:pt x="425323" y="546315"/>
                  </a:lnTo>
                  <a:lnTo>
                    <a:pt x="470903" y="567956"/>
                  </a:lnTo>
                  <a:lnTo>
                    <a:pt x="520369" y="581545"/>
                  </a:lnTo>
                  <a:lnTo>
                    <a:pt x="572897" y="586257"/>
                  </a:lnTo>
                  <a:lnTo>
                    <a:pt x="620382" y="582422"/>
                  </a:lnTo>
                  <a:lnTo>
                    <a:pt x="665454" y="571296"/>
                  </a:lnTo>
                  <a:lnTo>
                    <a:pt x="707491" y="553491"/>
                  </a:lnTo>
                  <a:lnTo>
                    <a:pt x="736434" y="535508"/>
                  </a:lnTo>
                  <a:lnTo>
                    <a:pt x="745909" y="529628"/>
                  </a:lnTo>
                  <a:lnTo>
                    <a:pt x="780072" y="500316"/>
                  </a:lnTo>
                  <a:lnTo>
                    <a:pt x="809396" y="466140"/>
                  </a:lnTo>
                  <a:lnTo>
                    <a:pt x="833259" y="427736"/>
                  </a:lnTo>
                  <a:lnTo>
                    <a:pt x="851052" y="385686"/>
                  </a:lnTo>
                  <a:lnTo>
                    <a:pt x="862177" y="340614"/>
                  </a:lnTo>
                  <a:lnTo>
                    <a:pt x="866025" y="293128"/>
                  </a:lnTo>
                  <a:close/>
                </a:path>
              </a:pathLst>
            </a:custGeom>
            <a:solidFill>
              <a:srgbClr val="000000"/>
            </a:solidFill>
          </p:spPr>
          <p:txBody>
            <a:bodyPr wrap="square" lIns="0" tIns="0" rIns="0" bIns="0" rtlCol="0"/>
            <a:lstStyle/>
            <a:p>
              <a:endParaRPr>
                <a:latin typeface="Grammarsaurus" pitchFamily="2" charset="0"/>
              </a:endParaRPr>
            </a:p>
          </p:txBody>
        </p:sp>
        <p:pic>
          <p:nvPicPr>
            <p:cNvPr id="40" name="object 40"/>
            <p:cNvPicPr/>
            <p:nvPr/>
          </p:nvPicPr>
          <p:blipFill>
            <a:blip r:embed="rId12" cstate="print"/>
            <a:stretch>
              <a:fillRect/>
            </a:stretch>
          </p:blipFill>
          <p:spPr>
            <a:xfrm>
              <a:off x="6491485" y="3086327"/>
              <a:ext cx="219659" cy="253733"/>
            </a:xfrm>
            <a:prstGeom prst="rect">
              <a:avLst/>
            </a:prstGeom>
          </p:spPr>
        </p:pic>
        <p:sp>
          <p:nvSpPr>
            <p:cNvPr id="41" name="object 41"/>
            <p:cNvSpPr/>
            <p:nvPr/>
          </p:nvSpPr>
          <p:spPr>
            <a:xfrm>
              <a:off x="6378105" y="3068472"/>
              <a:ext cx="437515" cy="280670"/>
            </a:xfrm>
            <a:custGeom>
              <a:avLst/>
              <a:gdLst/>
              <a:ahLst/>
              <a:cxnLst/>
              <a:rect l="l" t="t" r="r" b="b"/>
              <a:pathLst>
                <a:path w="437515" h="280670">
                  <a:moveTo>
                    <a:pt x="78968" y="268516"/>
                  </a:moveTo>
                  <a:lnTo>
                    <a:pt x="53987" y="253936"/>
                  </a:lnTo>
                  <a:lnTo>
                    <a:pt x="36080" y="228206"/>
                  </a:lnTo>
                  <a:lnTo>
                    <a:pt x="25298" y="191427"/>
                  </a:lnTo>
                  <a:lnTo>
                    <a:pt x="21691" y="143675"/>
                  </a:lnTo>
                  <a:lnTo>
                    <a:pt x="23977" y="98361"/>
                  </a:lnTo>
                  <a:lnTo>
                    <a:pt x="32486" y="60820"/>
                  </a:lnTo>
                  <a:lnTo>
                    <a:pt x="49720" y="32169"/>
                  </a:lnTo>
                  <a:lnTo>
                    <a:pt x="78206" y="13525"/>
                  </a:lnTo>
                  <a:lnTo>
                    <a:pt x="78206" y="12"/>
                  </a:lnTo>
                  <a:lnTo>
                    <a:pt x="34556" y="22847"/>
                  </a:lnTo>
                  <a:lnTo>
                    <a:pt x="13563" y="55486"/>
                  </a:lnTo>
                  <a:lnTo>
                    <a:pt x="1511" y="108051"/>
                  </a:lnTo>
                  <a:lnTo>
                    <a:pt x="0" y="140563"/>
                  </a:lnTo>
                  <a:lnTo>
                    <a:pt x="5829" y="201104"/>
                  </a:lnTo>
                  <a:lnTo>
                    <a:pt x="23558" y="244182"/>
                  </a:lnTo>
                  <a:lnTo>
                    <a:pt x="61683" y="274955"/>
                  </a:lnTo>
                  <a:lnTo>
                    <a:pt x="78968" y="280606"/>
                  </a:lnTo>
                  <a:lnTo>
                    <a:pt x="78968" y="268528"/>
                  </a:lnTo>
                  <a:close/>
                </a:path>
                <a:path w="437515" h="280670">
                  <a:moveTo>
                    <a:pt x="437057" y="140576"/>
                  </a:moveTo>
                  <a:lnTo>
                    <a:pt x="431012" y="79654"/>
                  </a:lnTo>
                  <a:lnTo>
                    <a:pt x="413004" y="35623"/>
                  </a:lnTo>
                  <a:lnTo>
                    <a:pt x="375488" y="5080"/>
                  </a:lnTo>
                  <a:lnTo>
                    <a:pt x="358851" y="12"/>
                  </a:lnTo>
                  <a:lnTo>
                    <a:pt x="358851" y="13525"/>
                  </a:lnTo>
                  <a:lnTo>
                    <a:pt x="387337" y="32169"/>
                  </a:lnTo>
                  <a:lnTo>
                    <a:pt x="404571" y="60820"/>
                  </a:lnTo>
                  <a:lnTo>
                    <a:pt x="413080" y="98361"/>
                  </a:lnTo>
                  <a:lnTo>
                    <a:pt x="415366" y="143675"/>
                  </a:lnTo>
                  <a:lnTo>
                    <a:pt x="411759" y="191427"/>
                  </a:lnTo>
                  <a:lnTo>
                    <a:pt x="400977" y="228206"/>
                  </a:lnTo>
                  <a:lnTo>
                    <a:pt x="383070" y="253936"/>
                  </a:lnTo>
                  <a:lnTo>
                    <a:pt x="358089" y="268528"/>
                  </a:lnTo>
                  <a:lnTo>
                    <a:pt x="358089" y="280606"/>
                  </a:lnTo>
                  <a:lnTo>
                    <a:pt x="403009" y="256794"/>
                  </a:lnTo>
                  <a:lnTo>
                    <a:pt x="423875" y="224726"/>
                  </a:lnTo>
                  <a:lnTo>
                    <a:pt x="435610" y="173113"/>
                  </a:lnTo>
                  <a:lnTo>
                    <a:pt x="437057" y="140576"/>
                  </a:lnTo>
                  <a:close/>
                </a:path>
              </a:pathLst>
            </a:custGeom>
            <a:solidFill>
              <a:srgbClr val="000000"/>
            </a:solidFill>
          </p:spPr>
          <p:txBody>
            <a:bodyPr wrap="square" lIns="0" tIns="0" rIns="0" bIns="0" rtlCol="0"/>
            <a:lstStyle/>
            <a:p>
              <a:endParaRPr>
                <a:latin typeface="Grammarsaurus" pitchFamily="2" charset="0"/>
              </a:endParaRPr>
            </a:p>
          </p:txBody>
        </p:sp>
      </p:grpSp>
      <p:sp>
        <p:nvSpPr>
          <p:cNvPr id="42" name="object 42"/>
          <p:cNvSpPr/>
          <p:nvPr/>
        </p:nvSpPr>
        <p:spPr>
          <a:xfrm>
            <a:off x="9980955" y="2511818"/>
            <a:ext cx="1341120" cy="793750"/>
          </a:xfrm>
          <a:custGeom>
            <a:avLst/>
            <a:gdLst/>
            <a:ahLst/>
            <a:cxnLst/>
            <a:rect l="l" t="t" r="r" b="b"/>
            <a:pathLst>
              <a:path w="1341120" h="793750">
                <a:moveTo>
                  <a:pt x="875576" y="777659"/>
                </a:moveTo>
                <a:lnTo>
                  <a:pt x="843102" y="758710"/>
                </a:lnTo>
                <a:lnTo>
                  <a:pt x="819835" y="725284"/>
                </a:lnTo>
                <a:lnTo>
                  <a:pt x="805827" y="677494"/>
                </a:lnTo>
                <a:lnTo>
                  <a:pt x="801154" y="615442"/>
                </a:lnTo>
                <a:lnTo>
                  <a:pt x="804113" y="556577"/>
                </a:lnTo>
                <a:lnTo>
                  <a:pt x="815162" y="507809"/>
                </a:lnTo>
                <a:lnTo>
                  <a:pt x="837577" y="470585"/>
                </a:lnTo>
                <a:lnTo>
                  <a:pt x="874572" y="446354"/>
                </a:lnTo>
                <a:lnTo>
                  <a:pt x="874572" y="428790"/>
                </a:lnTo>
                <a:lnTo>
                  <a:pt x="852957" y="435394"/>
                </a:lnTo>
                <a:lnTo>
                  <a:pt x="834085" y="445262"/>
                </a:lnTo>
                <a:lnTo>
                  <a:pt x="804214" y="475056"/>
                </a:lnTo>
                <a:lnTo>
                  <a:pt x="780821" y="532282"/>
                </a:lnTo>
                <a:lnTo>
                  <a:pt x="772960" y="611416"/>
                </a:lnTo>
                <a:lnTo>
                  <a:pt x="774852" y="653694"/>
                </a:lnTo>
                <a:lnTo>
                  <a:pt x="790092" y="720775"/>
                </a:lnTo>
                <a:lnTo>
                  <a:pt x="817206" y="762419"/>
                </a:lnTo>
                <a:lnTo>
                  <a:pt x="853109" y="786028"/>
                </a:lnTo>
                <a:lnTo>
                  <a:pt x="875563" y="793343"/>
                </a:lnTo>
                <a:lnTo>
                  <a:pt x="875576" y="777659"/>
                </a:lnTo>
                <a:close/>
              </a:path>
              <a:path w="1341120" h="793750">
                <a:moveTo>
                  <a:pt x="945108" y="685876"/>
                </a:moveTo>
                <a:lnTo>
                  <a:pt x="939533" y="680300"/>
                </a:lnTo>
                <a:lnTo>
                  <a:pt x="925842" y="680300"/>
                </a:lnTo>
                <a:lnTo>
                  <a:pt x="920267" y="685876"/>
                </a:lnTo>
                <a:lnTo>
                  <a:pt x="920267" y="738771"/>
                </a:lnTo>
                <a:lnTo>
                  <a:pt x="925842" y="744347"/>
                </a:lnTo>
                <a:lnTo>
                  <a:pt x="932688" y="744347"/>
                </a:lnTo>
                <a:lnTo>
                  <a:pt x="939533" y="744347"/>
                </a:lnTo>
                <a:lnTo>
                  <a:pt x="945108" y="738771"/>
                </a:lnTo>
                <a:lnTo>
                  <a:pt x="945108" y="685876"/>
                </a:lnTo>
                <a:close/>
              </a:path>
              <a:path w="1341120" h="793750">
                <a:moveTo>
                  <a:pt x="983056" y="698525"/>
                </a:moveTo>
                <a:lnTo>
                  <a:pt x="977480" y="692950"/>
                </a:lnTo>
                <a:lnTo>
                  <a:pt x="963790" y="692950"/>
                </a:lnTo>
                <a:lnTo>
                  <a:pt x="958227" y="698525"/>
                </a:lnTo>
                <a:lnTo>
                  <a:pt x="958227" y="726122"/>
                </a:lnTo>
                <a:lnTo>
                  <a:pt x="963790" y="731697"/>
                </a:lnTo>
                <a:lnTo>
                  <a:pt x="970635" y="731697"/>
                </a:lnTo>
                <a:lnTo>
                  <a:pt x="977480" y="731697"/>
                </a:lnTo>
                <a:lnTo>
                  <a:pt x="983056" y="726122"/>
                </a:lnTo>
                <a:lnTo>
                  <a:pt x="983056" y="698525"/>
                </a:lnTo>
                <a:close/>
              </a:path>
              <a:path w="1341120" h="793750">
                <a:moveTo>
                  <a:pt x="1000455" y="514489"/>
                </a:moveTo>
                <a:lnTo>
                  <a:pt x="994879" y="508927"/>
                </a:lnTo>
                <a:lnTo>
                  <a:pt x="981189" y="508927"/>
                </a:lnTo>
                <a:lnTo>
                  <a:pt x="975626" y="514489"/>
                </a:lnTo>
                <a:lnTo>
                  <a:pt x="975626" y="528180"/>
                </a:lnTo>
                <a:lnTo>
                  <a:pt x="981189" y="533755"/>
                </a:lnTo>
                <a:lnTo>
                  <a:pt x="988034" y="533755"/>
                </a:lnTo>
                <a:lnTo>
                  <a:pt x="994879" y="533755"/>
                </a:lnTo>
                <a:lnTo>
                  <a:pt x="1000455" y="528180"/>
                </a:lnTo>
                <a:lnTo>
                  <a:pt x="1000455" y="514489"/>
                </a:lnTo>
                <a:close/>
              </a:path>
              <a:path w="1341120" h="793750">
                <a:moveTo>
                  <a:pt x="1028852" y="153911"/>
                </a:moveTo>
                <a:lnTo>
                  <a:pt x="919683" y="36728"/>
                </a:lnTo>
                <a:lnTo>
                  <a:pt x="872756" y="189852"/>
                </a:lnTo>
                <a:lnTo>
                  <a:pt x="929932" y="176682"/>
                </a:lnTo>
                <a:lnTo>
                  <a:pt x="924140" y="206933"/>
                </a:lnTo>
                <a:lnTo>
                  <a:pt x="898258" y="259537"/>
                </a:lnTo>
                <a:lnTo>
                  <a:pt x="853782" y="298272"/>
                </a:lnTo>
                <a:lnTo>
                  <a:pt x="793877" y="314909"/>
                </a:lnTo>
                <a:lnTo>
                  <a:pt x="760755" y="313728"/>
                </a:lnTo>
                <a:lnTo>
                  <a:pt x="699643" y="292836"/>
                </a:lnTo>
                <a:lnTo>
                  <a:pt x="655789" y="251142"/>
                </a:lnTo>
                <a:lnTo>
                  <a:pt x="637476" y="214210"/>
                </a:lnTo>
                <a:lnTo>
                  <a:pt x="616648" y="151777"/>
                </a:lnTo>
                <a:lnTo>
                  <a:pt x="608914" y="130213"/>
                </a:lnTo>
                <a:lnTo>
                  <a:pt x="588454" y="88531"/>
                </a:lnTo>
                <a:lnTo>
                  <a:pt x="555815" y="49682"/>
                </a:lnTo>
                <a:lnTo>
                  <a:pt x="514324" y="20980"/>
                </a:lnTo>
                <a:lnTo>
                  <a:pt x="466852" y="3937"/>
                </a:lnTo>
                <a:lnTo>
                  <a:pt x="416255" y="0"/>
                </a:lnTo>
                <a:lnTo>
                  <a:pt x="366522" y="10007"/>
                </a:lnTo>
                <a:lnTo>
                  <a:pt x="321449" y="32639"/>
                </a:lnTo>
                <a:lnTo>
                  <a:pt x="283705" y="66116"/>
                </a:lnTo>
                <a:lnTo>
                  <a:pt x="255955" y="108610"/>
                </a:lnTo>
                <a:lnTo>
                  <a:pt x="240830" y="153784"/>
                </a:lnTo>
                <a:lnTo>
                  <a:pt x="235572" y="200240"/>
                </a:lnTo>
                <a:lnTo>
                  <a:pt x="237680" y="247484"/>
                </a:lnTo>
                <a:lnTo>
                  <a:pt x="244652" y="295046"/>
                </a:lnTo>
                <a:lnTo>
                  <a:pt x="259549" y="369951"/>
                </a:lnTo>
                <a:lnTo>
                  <a:pt x="266471" y="415899"/>
                </a:lnTo>
                <a:lnTo>
                  <a:pt x="268401" y="464235"/>
                </a:lnTo>
                <a:lnTo>
                  <a:pt x="262750" y="511492"/>
                </a:lnTo>
                <a:lnTo>
                  <a:pt x="246875" y="554215"/>
                </a:lnTo>
                <a:lnTo>
                  <a:pt x="218160" y="588962"/>
                </a:lnTo>
                <a:lnTo>
                  <a:pt x="169697" y="609663"/>
                </a:lnTo>
                <a:lnTo>
                  <a:pt x="141503" y="610133"/>
                </a:lnTo>
                <a:lnTo>
                  <a:pt x="112268" y="603808"/>
                </a:lnTo>
                <a:lnTo>
                  <a:pt x="85102" y="591312"/>
                </a:lnTo>
                <a:lnTo>
                  <a:pt x="62839" y="573989"/>
                </a:lnTo>
                <a:lnTo>
                  <a:pt x="46367" y="552716"/>
                </a:lnTo>
                <a:lnTo>
                  <a:pt x="36525" y="528332"/>
                </a:lnTo>
                <a:lnTo>
                  <a:pt x="0" y="537210"/>
                </a:lnTo>
                <a:lnTo>
                  <a:pt x="35153" y="599465"/>
                </a:lnTo>
                <a:lnTo>
                  <a:pt x="100368" y="639470"/>
                </a:lnTo>
                <a:lnTo>
                  <a:pt x="140563" y="647801"/>
                </a:lnTo>
                <a:lnTo>
                  <a:pt x="153771" y="648347"/>
                </a:lnTo>
                <a:lnTo>
                  <a:pt x="178041" y="646417"/>
                </a:lnTo>
                <a:lnTo>
                  <a:pt x="222618" y="631177"/>
                </a:lnTo>
                <a:lnTo>
                  <a:pt x="268109" y="590537"/>
                </a:lnTo>
                <a:lnTo>
                  <a:pt x="287451" y="556679"/>
                </a:lnTo>
                <a:lnTo>
                  <a:pt x="300012" y="516712"/>
                </a:lnTo>
                <a:lnTo>
                  <a:pt x="305739" y="470877"/>
                </a:lnTo>
                <a:lnTo>
                  <a:pt x="304571" y="419455"/>
                </a:lnTo>
                <a:lnTo>
                  <a:pt x="296443" y="362712"/>
                </a:lnTo>
                <a:lnTo>
                  <a:pt x="290804" y="334873"/>
                </a:lnTo>
                <a:lnTo>
                  <a:pt x="280238" y="280212"/>
                </a:lnTo>
                <a:lnTo>
                  <a:pt x="273735" y="226034"/>
                </a:lnTo>
                <a:lnTo>
                  <a:pt x="275564" y="173697"/>
                </a:lnTo>
                <a:lnTo>
                  <a:pt x="289966" y="124625"/>
                </a:lnTo>
                <a:lnTo>
                  <a:pt x="312191" y="90855"/>
                </a:lnTo>
                <a:lnTo>
                  <a:pt x="342671" y="63969"/>
                </a:lnTo>
                <a:lnTo>
                  <a:pt x="378942" y="45631"/>
                </a:lnTo>
                <a:lnTo>
                  <a:pt x="418528" y="37515"/>
                </a:lnTo>
                <a:lnTo>
                  <a:pt x="458800" y="40817"/>
                </a:lnTo>
                <a:lnTo>
                  <a:pt x="497014" y="54660"/>
                </a:lnTo>
                <a:lnTo>
                  <a:pt x="530504" y="77685"/>
                </a:lnTo>
                <a:lnTo>
                  <a:pt x="556615" y="108508"/>
                </a:lnTo>
                <a:lnTo>
                  <a:pt x="574230" y="144741"/>
                </a:lnTo>
                <a:lnTo>
                  <a:pt x="594906" y="206806"/>
                </a:lnTo>
                <a:lnTo>
                  <a:pt x="602881" y="228930"/>
                </a:lnTo>
                <a:lnTo>
                  <a:pt x="624230" y="271564"/>
                </a:lnTo>
                <a:lnTo>
                  <a:pt x="648677" y="301053"/>
                </a:lnTo>
                <a:lnTo>
                  <a:pt x="679513" y="324586"/>
                </a:lnTo>
                <a:lnTo>
                  <a:pt x="715594" y="341464"/>
                </a:lnTo>
                <a:lnTo>
                  <a:pt x="755764" y="350989"/>
                </a:lnTo>
                <a:lnTo>
                  <a:pt x="797026" y="352386"/>
                </a:lnTo>
                <a:lnTo>
                  <a:pt x="836282" y="345605"/>
                </a:lnTo>
                <a:lnTo>
                  <a:pt x="872223" y="331038"/>
                </a:lnTo>
                <a:lnTo>
                  <a:pt x="903579" y="309016"/>
                </a:lnTo>
                <a:lnTo>
                  <a:pt x="929894" y="280035"/>
                </a:lnTo>
                <a:lnTo>
                  <a:pt x="949629" y="246367"/>
                </a:lnTo>
                <a:lnTo>
                  <a:pt x="962520" y="208737"/>
                </a:lnTo>
                <a:lnTo>
                  <a:pt x="968286" y="167855"/>
                </a:lnTo>
                <a:lnTo>
                  <a:pt x="1028852" y="153911"/>
                </a:lnTo>
                <a:close/>
              </a:path>
              <a:path w="1341120" h="793750">
                <a:moveTo>
                  <a:pt x="1043127" y="514489"/>
                </a:moveTo>
                <a:lnTo>
                  <a:pt x="1037564" y="508927"/>
                </a:lnTo>
                <a:lnTo>
                  <a:pt x="1023874" y="508927"/>
                </a:lnTo>
                <a:lnTo>
                  <a:pt x="1018298" y="514489"/>
                </a:lnTo>
                <a:lnTo>
                  <a:pt x="1018298" y="528180"/>
                </a:lnTo>
                <a:lnTo>
                  <a:pt x="1023874" y="533755"/>
                </a:lnTo>
                <a:lnTo>
                  <a:pt x="1030719" y="533755"/>
                </a:lnTo>
                <a:lnTo>
                  <a:pt x="1037564" y="533755"/>
                </a:lnTo>
                <a:lnTo>
                  <a:pt x="1043127" y="528180"/>
                </a:lnTo>
                <a:lnTo>
                  <a:pt x="1043127" y="514489"/>
                </a:lnTo>
                <a:close/>
              </a:path>
              <a:path w="1341120" h="793750">
                <a:moveTo>
                  <a:pt x="1085811" y="514489"/>
                </a:moveTo>
                <a:lnTo>
                  <a:pt x="1080249" y="508927"/>
                </a:lnTo>
                <a:lnTo>
                  <a:pt x="1066558" y="508927"/>
                </a:lnTo>
                <a:lnTo>
                  <a:pt x="1060983" y="514489"/>
                </a:lnTo>
                <a:lnTo>
                  <a:pt x="1060983" y="528180"/>
                </a:lnTo>
                <a:lnTo>
                  <a:pt x="1066558" y="533755"/>
                </a:lnTo>
                <a:lnTo>
                  <a:pt x="1073404" y="533755"/>
                </a:lnTo>
                <a:lnTo>
                  <a:pt x="1080249" y="533755"/>
                </a:lnTo>
                <a:lnTo>
                  <a:pt x="1085811" y="528180"/>
                </a:lnTo>
                <a:lnTo>
                  <a:pt x="1085811" y="514489"/>
                </a:lnTo>
                <a:close/>
              </a:path>
              <a:path w="1341120" h="793750">
                <a:moveTo>
                  <a:pt x="1205661" y="607860"/>
                </a:moveTo>
                <a:lnTo>
                  <a:pt x="1201013" y="577811"/>
                </a:lnTo>
                <a:lnTo>
                  <a:pt x="1187907" y="551078"/>
                </a:lnTo>
                <a:lnTo>
                  <a:pt x="1180833" y="543547"/>
                </a:lnTo>
                <a:lnTo>
                  <a:pt x="1180833" y="607860"/>
                </a:lnTo>
                <a:lnTo>
                  <a:pt x="1179322" y="629513"/>
                </a:lnTo>
                <a:lnTo>
                  <a:pt x="1175385" y="646531"/>
                </a:lnTo>
                <a:lnTo>
                  <a:pt x="1169860" y="660387"/>
                </a:lnTo>
                <a:lnTo>
                  <a:pt x="1163599" y="672566"/>
                </a:lnTo>
                <a:lnTo>
                  <a:pt x="1158138" y="683056"/>
                </a:lnTo>
                <a:lnTo>
                  <a:pt x="1158024" y="683285"/>
                </a:lnTo>
                <a:lnTo>
                  <a:pt x="1153109" y="694905"/>
                </a:lnTo>
                <a:lnTo>
                  <a:pt x="1149616" y="708152"/>
                </a:lnTo>
                <a:lnTo>
                  <a:pt x="1148283" y="723747"/>
                </a:lnTo>
                <a:lnTo>
                  <a:pt x="1148283" y="756831"/>
                </a:lnTo>
                <a:lnTo>
                  <a:pt x="1083856" y="756831"/>
                </a:lnTo>
                <a:lnTo>
                  <a:pt x="1083856" y="732358"/>
                </a:lnTo>
                <a:lnTo>
                  <a:pt x="1078293" y="726795"/>
                </a:lnTo>
                <a:lnTo>
                  <a:pt x="1030782" y="726795"/>
                </a:lnTo>
                <a:lnTo>
                  <a:pt x="1030782" y="673354"/>
                </a:lnTo>
                <a:lnTo>
                  <a:pt x="1025207" y="667778"/>
                </a:lnTo>
                <a:lnTo>
                  <a:pt x="1014882" y="667778"/>
                </a:lnTo>
                <a:lnTo>
                  <a:pt x="1030325" y="636727"/>
                </a:lnTo>
                <a:lnTo>
                  <a:pt x="1030770" y="634809"/>
                </a:lnTo>
                <a:lnTo>
                  <a:pt x="1030770" y="602094"/>
                </a:lnTo>
                <a:lnTo>
                  <a:pt x="1031430" y="596341"/>
                </a:lnTo>
                <a:lnTo>
                  <a:pt x="1032751" y="590677"/>
                </a:lnTo>
                <a:lnTo>
                  <a:pt x="1036256" y="590677"/>
                </a:lnTo>
                <a:lnTo>
                  <a:pt x="1056309" y="610730"/>
                </a:lnTo>
                <a:lnTo>
                  <a:pt x="1059421" y="612025"/>
                </a:lnTo>
                <a:lnTo>
                  <a:pt x="1066063" y="612025"/>
                </a:lnTo>
                <a:lnTo>
                  <a:pt x="1069174" y="610730"/>
                </a:lnTo>
                <a:lnTo>
                  <a:pt x="1089228" y="590677"/>
                </a:lnTo>
                <a:lnTo>
                  <a:pt x="1135595" y="590677"/>
                </a:lnTo>
                <a:lnTo>
                  <a:pt x="1141171" y="585114"/>
                </a:lnTo>
                <a:lnTo>
                  <a:pt x="1141171" y="582053"/>
                </a:lnTo>
                <a:lnTo>
                  <a:pt x="1141171" y="541667"/>
                </a:lnTo>
                <a:lnTo>
                  <a:pt x="1157579" y="553580"/>
                </a:lnTo>
                <a:lnTo>
                  <a:pt x="1170089" y="569226"/>
                </a:lnTo>
                <a:lnTo>
                  <a:pt x="1178039" y="587641"/>
                </a:lnTo>
                <a:lnTo>
                  <a:pt x="1180833" y="607860"/>
                </a:lnTo>
                <a:lnTo>
                  <a:pt x="1180833" y="543547"/>
                </a:lnTo>
                <a:lnTo>
                  <a:pt x="1179080" y="541667"/>
                </a:lnTo>
                <a:lnTo>
                  <a:pt x="1167549" y="529386"/>
                </a:lnTo>
                <a:lnTo>
                  <a:pt x="1141171" y="514451"/>
                </a:lnTo>
                <a:lnTo>
                  <a:pt x="1141171" y="476834"/>
                </a:lnTo>
                <a:lnTo>
                  <a:pt x="1141171" y="457568"/>
                </a:lnTo>
                <a:lnTo>
                  <a:pt x="1135595" y="452005"/>
                </a:lnTo>
                <a:lnTo>
                  <a:pt x="1116342" y="452005"/>
                </a:lnTo>
                <a:lnTo>
                  <a:pt x="1116342" y="476834"/>
                </a:lnTo>
                <a:lnTo>
                  <a:pt x="1116342" y="565848"/>
                </a:lnTo>
                <a:lnTo>
                  <a:pt x="1080770" y="565848"/>
                </a:lnTo>
                <a:lnTo>
                  <a:pt x="1077658" y="567143"/>
                </a:lnTo>
                <a:lnTo>
                  <a:pt x="1062748" y="582053"/>
                </a:lnTo>
                <a:lnTo>
                  <a:pt x="1047838" y="567143"/>
                </a:lnTo>
                <a:lnTo>
                  <a:pt x="1044714" y="565848"/>
                </a:lnTo>
                <a:lnTo>
                  <a:pt x="945108" y="565848"/>
                </a:lnTo>
                <a:lnTo>
                  <a:pt x="945108" y="476834"/>
                </a:lnTo>
                <a:lnTo>
                  <a:pt x="1116342" y="476834"/>
                </a:lnTo>
                <a:lnTo>
                  <a:pt x="1116342" y="452005"/>
                </a:lnTo>
                <a:lnTo>
                  <a:pt x="925855" y="452005"/>
                </a:lnTo>
                <a:lnTo>
                  <a:pt x="920280" y="457568"/>
                </a:lnTo>
                <a:lnTo>
                  <a:pt x="920280" y="585114"/>
                </a:lnTo>
                <a:lnTo>
                  <a:pt x="925855" y="590677"/>
                </a:lnTo>
                <a:lnTo>
                  <a:pt x="1007427" y="590677"/>
                </a:lnTo>
                <a:lnTo>
                  <a:pt x="1006436" y="596341"/>
                </a:lnTo>
                <a:lnTo>
                  <a:pt x="1005941" y="602094"/>
                </a:lnTo>
                <a:lnTo>
                  <a:pt x="1005941" y="629983"/>
                </a:lnTo>
                <a:lnTo>
                  <a:pt x="981798" y="678548"/>
                </a:lnTo>
                <a:lnTo>
                  <a:pt x="982002" y="683056"/>
                </a:lnTo>
                <a:lnTo>
                  <a:pt x="986561" y="690422"/>
                </a:lnTo>
                <a:lnTo>
                  <a:pt x="990511" y="692619"/>
                </a:lnTo>
                <a:lnTo>
                  <a:pt x="1005941" y="692619"/>
                </a:lnTo>
                <a:lnTo>
                  <a:pt x="1005941" y="746061"/>
                </a:lnTo>
                <a:lnTo>
                  <a:pt x="1011516" y="751624"/>
                </a:lnTo>
                <a:lnTo>
                  <a:pt x="1059027" y="751624"/>
                </a:lnTo>
                <a:lnTo>
                  <a:pt x="1059027" y="776084"/>
                </a:lnTo>
                <a:lnTo>
                  <a:pt x="1064602" y="781659"/>
                </a:lnTo>
                <a:lnTo>
                  <a:pt x="1167536" y="781659"/>
                </a:lnTo>
                <a:lnTo>
                  <a:pt x="1173111" y="776084"/>
                </a:lnTo>
                <a:lnTo>
                  <a:pt x="1173111" y="756831"/>
                </a:lnTo>
                <a:lnTo>
                  <a:pt x="1173111" y="723747"/>
                </a:lnTo>
                <a:lnTo>
                  <a:pt x="1174064" y="712457"/>
                </a:lnTo>
                <a:lnTo>
                  <a:pt x="1176693" y="702691"/>
                </a:lnTo>
                <a:lnTo>
                  <a:pt x="1180617" y="693585"/>
                </a:lnTo>
                <a:lnTo>
                  <a:pt x="1185989" y="683285"/>
                </a:lnTo>
                <a:lnTo>
                  <a:pt x="1192606" y="670407"/>
                </a:lnTo>
                <a:lnTo>
                  <a:pt x="1199108" y="654062"/>
                </a:lnTo>
                <a:lnTo>
                  <a:pt x="1203833" y="633730"/>
                </a:lnTo>
                <a:lnTo>
                  <a:pt x="1205661" y="607860"/>
                </a:lnTo>
                <a:close/>
              </a:path>
              <a:path w="1341120" h="793750">
                <a:moveTo>
                  <a:pt x="1340802" y="611416"/>
                </a:moveTo>
                <a:lnTo>
                  <a:pt x="1338834" y="569175"/>
                </a:lnTo>
                <a:lnTo>
                  <a:pt x="1323174" y="500875"/>
                </a:lnTo>
                <a:lnTo>
                  <a:pt x="1295895" y="458482"/>
                </a:lnTo>
                <a:lnTo>
                  <a:pt x="1260817" y="435394"/>
                </a:lnTo>
                <a:lnTo>
                  <a:pt x="1239189" y="428790"/>
                </a:lnTo>
                <a:lnTo>
                  <a:pt x="1239189" y="446354"/>
                </a:lnTo>
                <a:lnTo>
                  <a:pt x="1276197" y="470585"/>
                </a:lnTo>
                <a:lnTo>
                  <a:pt x="1298600" y="507809"/>
                </a:lnTo>
                <a:lnTo>
                  <a:pt x="1309662" y="556577"/>
                </a:lnTo>
                <a:lnTo>
                  <a:pt x="1312621" y="615442"/>
                </a:lnTo>
                <a:lnTo>
                  <a:pt x="1307947" y="677494"/>
                </a:lnTo>
                <a:lnTo>
                  <a:pt x="1293939" y="725284"/>
                </a:lnTo>
                <a:lnTo>
                  <a:pt x="1270673" y="758710"/>
                </a:lnTo>
                <a:lnTo>
                  <a:pt x="1238199" y="777659"/>
                </a:lnTo>
                <a:lnTo>
                  <a:pt x="1238199" y="793343"/>
                </a:lnTo>
                <a:lnTo>
                  <a:pt x="1280083" y="775728"/>
                </a:lnTo>
                <a:lnTo>
                  <a:pt x="1310195" y="746036"/>
                </a:lnTo>
                <a:lnTo>
                  <a:pt x="1333233" y="690067"/>
                </a:lnTo>
                <a:lnTo>
                  <a:pt x="1338922" y="653694"/>
                </a:lnTo>
                <a:lnTo>
                  <a:pt x="1340802" y="611416"/>
                </a:lnTo>
                <a:close/>
              </a:path>
            </a:pathLst>
          </a:custGeom>
          <a:solidFill>
            <a:srgbClr val="000000"/>
          </a:solidFill>
        </p:spPr>
        <p:txBody>
          <a:bodyPr wrap="square" lIns="0" tIns="0" rIns="0" bIns="0" rtlCol="0"/>
          <a:lstStyle/>
          <a:p>
            <a:endParaRPr>
              <a:latin typeface="Grammarsaurus" pitchFamily="2" charset="0"/>
            </a:endParaRPr>
          </a:p>
        </p:txBody>
      </p:sp>
      <p:sp>
        <p:nvSpPr>
          <p:cNvPr id="43" name="object 43"/>
          <p:cNvSpPr/>
          <p:nvPr/>
        </p:nvSpPr>
        <p:spPr>
          <a:xfrm>
            <a:off x="3121080" y="4252965"/>
            <a:ext cx="768350" cy="720090"/>
          </a:xfrm>
          <a:custGeom>
            <a:avLst/>
            <a:gdLst/>
            <a:ahLst/>
            <a:cxnLst/>
            <a:rect l="l" t="t" r="r" b="b"/>
            <a:pathLst>
              <a:path w="768350" h="720089">
                <a:moveTo>
                  <a:pt x="135013" y="135013"/>
                </a:moveTo>
                <a:lnTo>
                  <a:pt x="90004" y="135013"/>
                </a:lnTo>
                <a:lnTo>
                  <a:pt x="90004" y="182270"/>
                </a:lnTo>
                <a:lnTo>
                  <a:pt x="54301" y="196265"/>
                </a:lnTo>
                <a:lnTo>
                  <a:pt x="25766" y="220940"/>
                </a:lnTo>
                <a:lnTo>
                  <a:pt x="6849" y="253841"/>
                </a:lnTo>
                <a:lnTo>
                  <a:pt x="0" y="292519"/>
                </a:lnTo>
                <a:lnTo>
                  <a:pt x="6412" y="343065"/>
                </a:lnTo>
                <a:lnTo>
                  <a:pt x="6437" y="343260"/>
                </a:lnTo>
                <a:lnTo>
                  <a:pt x="24666" y="389304"/>
                </a:lnTo>
                <a:lnTo>
                  <a:pt x="53063" y="429030"/>
                </a:lnTo>
                <a:lnTo>
                  <a:pt x="90004" y="460819"/>
                </a:lnTo>
                <a:lnTo>
                  <a:pt x="90004" y="720051"/>
                </a:lnTo>
                <a:lnTo>
                  <a:pt x="678052" y="720051"/>
                </a:lnTo>
                <a:lnTo>
                  <a:pt x="678052" y="675043"/>
                </a:lnTo>
                <a:lnTo>
                  <a:pt x="135013" y="675043"/>
                </a:lnTo>
                <a:lnTo>
                  <a:pt x="135013" y="483450"/>
                </a:lnTo>
                <a:lnTo>
                  <a:pt x="271513" y="483450"/>
                </a:lnTo>
                <a:lnTo>
                  <a:pt x="271513" y="450024"/>
                </a:lnTo>
                <a:lnTo>
                  <a:pt x="202514" y="450024"/>
                </a:lnTo>
                <a:lnTo>
                  <a:pt x="184659" y="449018"/>
                </a:lnTo>
                <a:lnTo>
                  <a:pt x="167382" y="446074"/>
                </a:lnTo>
                <a:lnTo>
                  <a:pt x="150797" y="441301"/>
                </a:lnTo>
                <a:lnTo>
                  <a:pt x="135013" y="434809"/>
                </a:lnTo>
                <a:lnTo>
                  <a:pt x="135013" y="402628"/>
                </a:lnTo>
                <a:lnTo>
                  <a:pt x="90004" y="402628"/>
                </a:lnTo>
                <a:lnTo>
                  <a:pt x="71240" y="379453"/>
                </a:lnTo>
                <a:lnTo>
                  <a:pt x="57076" y="352969"/>
                </a:lnTo>
                <a:lnTo>
                  <a:pt x="48128" y="323787"/>
                </a:lnTo>
                <a:lnTo>
                  <a:pt x="45008" y="292519"/>
                </a:lnTo>
                <a:lnTo>
                  <a:pt x="48356" y="271505"/>
                </a:lnTo>
                <a:lnTo>
                  <a:pt x="57686" y="253182"/>
                </a:lnTo>
                <a:lnTo>
                  <a:pt x="71926" y="238614"/>
                </a:lnTo>
                <a:lnTo>
                  <a:pt x="90004" y="228866"/>
                </a:lnTo>
                <a:lnTo>
                  <a:pt x="135013" y="228866"/>
                </a:lnTo>
                <a:lnTo>
                  <a:pt x="135013" y="135013"/>
                </a:lnTo>
                <a:close/>
              </a:path>
              <a:path w="768350" h="720089">
                <a:moveTo>
                  <a:pt x="678052" y="483095"/>
                </a:moveTo>
                <a:lnTo>
                  <a:pt x="633044" y="483095"/>
                </a:lnTo>
                <a:lnTo>
                  <a:pt x="633044" y="675043"/>
                </a:lnTo>
                <a:lnTo>
                  <a:pt x="678052" y="675043"/>
                </a:lnTo>
                <a:lnTo>
                  <a:pt x="678052" y="483095"/>
                </a:lnTo>
                <a:close/>
              </a:path>
              <a:path w="768350" h="720089">
                <a:moveTo>
                  <a:pt x="541540" y="495033"/>
                </a:moveTo>
                <a:lnTo>
                  <a:pt x="226517" y="495033"/>
                </a:lnTo>
                <a:lnTo>
                  <a:pt x="226517" y="540042"/>
                </a:lnTo>
                <a:lnTo>
                  <a:pt x="541540" y="540042"/>
                </a:lnTo>
                <a:lnTo>
                  <a:pt x="541540" y="495033"/>
                </a:lnTo>
                <a:close/>
              </a:path>
              <a:path w="768350" h="720089">
                <a:moveTo>
                  <a:pt x="271513" y="483450"/>
                </a:moveTo>
                <a:lnTo>
                  <a:pt x="135013" y="483450"/>
                </a:lnTo>
                <a:lnTo>
                  <a:pt x="151143" y="488421"/>
                </a:lnTo>
                <a:lnTo>
                  <a:pt x="167811" y="492051"/>
                </a:lnTo>
                <a:lnTo>
                  <a:pt x="184955" y="494277"/>
                </a:lnTo>
                <a:lnTo>
                  <a:pt x="202514" y="495033"/>
                </a:lnTo>
                <a:lnTo>
                  <a:pt x="271513" y="495033"/>
                </a:lnTo>
                <a:lnTo>
                  <a:pt x="271513" y="483450"/>
                </a:lnTo>
                <a:close/>
              </a:path>
              <a:path w="768350" h="720089">
                <a:moveTo>
                  <a:pt x="678052" y="135013"/>
                </a:moveTo>
                <a:lnTo>
                  <a:pt x="633044" y="135013"/>
                </a:lnTo>
                <a:lnTo>
                  <a:pt x="633044" y="434416"/>
                </a:lnTo>
                <a:lnTo>
                  <a:pt x="616930" y="441071"/>
                </a:lnTo>
                <a:lnTo>
                  <a:pt x="599614" y="446074"/>
                </a:lnTo>
                <a:lnTo>
                  <a:pt x="599361" y="446074"/>
                </a:lnTo>
                <a:lnTo>
                  <a:pt x="582155" y="449018"/>
                </a:lnTo>
                <a:lnTo>
                  <a:pt x="581828" y="449018"/>
                </a:lnTo>
                <a:lnTo>
                  <a:pt x="564045" y="450024"/>
                </a:lnTo>
                <a:lnTo>
                  <a:pt x="496531" y="450024"/>
                </a:lnTo>
                <a:lnTo>
                  <a:pt x="496531" y="495033"/>
                </a:lnTo>
                <a:lnTo>
                  <a:pt x="564045" y="495033"/>
                </a:lnTo>
                <a:lnTo>
                  <a:pt x="581426" y="494277"/>
                </a:lnTo>
                <a:lnTo>
                  <a:pt x="581813" y="494277"/>
                </a:lnTo>
                <a:lnTo>
                  <a:pt x="598796" y="492051"/>
                </a:lnTo>
                <a:lnTo>
                  <a:pt x="599094" y="492051"/>
                </a:lnTo>
                <a:lnTo>
                  <a:pt x="616569" y="488212"/>
                </a:lnTo>
                <a:lnTo>
                  <a:pt x="633044" y="483095"/>
                </a:lnTo>
                <a:lnTo>
                  <a:pt x="678052" y="483095"/>
                </a:lnTo>
                <a:lnTo>
                  <a:pt x="678052" y="460375"/>
                </a:lnTo>
                <a:lnTo>
                  <a:pt x="715010" y="428595"/>
                </a:lnTo>
                <a:lnTo>
                  <a:pt x="733921" y="402196"/>
                </a:lnTo>
                <a:lnTo>
                  <a:pt x="678052" y="402196"/>
                </a:lnTo>
                <a:lnTo>
                  <a:pt x="678052" y="228866"/>
                </a:lnTo>
                <a:lnTo>
                  <a:pt x="746848" y="228866"/>
                </a:lnTo>
                <a:lnTo>
                  <a:pt x="742291" y="220940"/>
                </a:lnTo>
                <a:lnTo>
                  <a:pt x="713756" y="196265"/>
                </a:lnTo>
                <a:lnTo>
                  <a:pt x="678052" y="182270"/>
                </a:lnTo>
                <a:lnTo>
                  <a:pt x="678052" y="135013"/>
                </a:lnTo>
                <a:close/>
              </a:path>
              <a:path w="768350" h="720089">
                <a:moveTo>
                  <a:pt x="541540" y="405028"/>
                </a:moveTo>
                <a:lnTo>
                  <a:pt x="226517" y="405028"/>
                </a:lnTo>
                <a:lnTo>
                  <a:pt x="226517" y="450024"/>
                </a:lnTo>
                <a:lnTo>
                  <a:pt x="541540" y="450024"/>
                </a:lnTo>
                <a:lnTo>
                  <a:pt x="541540" y="405028"/>
                </a:lnTo>
                <a:close/>
              </a:path>
              <a:path w="768350" h="720089">
                <a:moveTo>
                  <a:pt x="135013" y="228866"/>
                </a:moveTo>
                <a:lnTo>
                  <a:pt x="90004" y="228866"/>
                </a:lnTo>
                <a:lnTo>
                  <a:pt x="90004" y="402628"/>
                </a:lnTo>
                <a:lnTo>
                  <a:pt x="135013" y="402628"/>
                </a:lnTo>
                <a:lnTo>
                  <a:pt x="135013" y="228866"/>
                </a:lnTo>
                <a:close/>
              </a:path>
              <a:path w="768350" h="720089">
                <a:moveTo>
                  <a:pt x="746848" y="228866"/>
                </a:moveTo>
                <a:lnTo>
                  <a:pt x="678052" y="228866"/>
                </a:lnTo>
                <a:lnTo>
                  <a:pt x="696133" y="238614"/>
                </a:lnTo>
                <a:lnTo>
                  <a:pt x="710377" y="253182"/>
                </a:lnTo>
                <a:lnTo>
                  <a:pt x="719711" y="271505"/>
                </a:lnTo>
                <a:lnTo>
                  <a:pt x="723061" y="292519"/>
                </a:lnTo>
                <a:lnTo>
                  <a:pt x="719943" y="323634"/>
                </a:lnTo>
                <a:lnTo>
                  <a:pt x="710996" y="352686"/>
                </a:lnTo>
                <a:lnTo>
                  <a:pt x="696829" y="379074"/>
                </a:lnTo>
                <a:lnTo>
                  <a:pt x="678052" y="402196"/>
                </a:lnTo>
                <a:lnTo>
                  <a:pt x="733921" y="402196"/>
                </a:lnTo>
                <a:lnTo>
                  <a:pt x="743405" y="388958"/>
                </a:lnTo>
                <a:lnTo>
                  <a:pt x="761548" y="343260"/>
                </a:lnTo>
                <a:lnTo>
                  <a:pt x="761625" y="343065"/>
                </a:lnTo>
                <a:lnTo>
                  <a:pt x="768057" y="292519"/>
                </a:lnTo>
                <a:lnTo>
                  <a:pt x="761208" y="253841"/>
                </a:lnTo>
                <a:lnTo>
                  <a:pt x="746848" y="228866"/>
                </a:lnTo>
                <a:close/>
              </a:path>
              <a:path w="768350" h="720089">
                <a:moveTo>
                  <a:pt x="271525" y="45008"/>
                </a:moveTo>
                <a:lnTo>
                  <a:pt x="226517" y="45008"/>
                </a:lnTo>
                <a:lnTo>
                  <a:pt x="226517" y="90004"/>
                </a:lnTo>
                <a:lnTo>
                  <a:pt x="45008" y="90004"/>
                </a:lnTo>
                <a:lnTo>
                  <a:pt x="45008" y="135013"/>
                </a:lnTo>
                <a:lnTo>
                  <a:pt x="226517" y="135013"/>
                </a:lnTo>
                <a:lnTo>
                  <a:pt x="226517" y="247510"/>
                </a:lnTo>
                <a:lnTo>
                  <a:pt x="231831" y="273762"/>
                </a:lnTo>
                <a:lnTo>
                  <a:pt x="246314" y="295225"/>
                </a:lnTo>
                <a:lnTo>
                  <a:pt x="267777" y="309709"/>
                </a:lnTo>
                <a:lnTo>
                  <a:pt x="294030" y="315023"/>
                </a:lnTo>
                <a:lnTo>
                  <a:pt x="320275" y="309709"/>
                </a:lnTo>
                <a:lnTo>
                  <a:pt x="341734" y="295225"/>
                </a:lnTo>
                <a:lnTo>
                  <a:pt x="356216" y="273762"/>
                </a:lnTo>
                <a:lnTo>
                  <a:pt x="356975" y="270014"/>
                </a:lnTo>
                <a:lnTo>
                  <a:pt x="294030" y="270014"/>
                </a:lnTo>
                <a:lnTo>
                  <a:pt x="285274" y="268245"/>
                </a:lnTo>
                <a:lnTo>
                  <a:pt x="278120" y="263420"/>
                </a:lnTo>
                <a:lnTo>
                  <a:pt x="273295" y="256266"/>
                </a:lnTo>
                <a:lnTo>
                  <a:pt x="271525" y="247510"/>
                </a:lnTo>
                <a:lnTo>
                  <a:pt x="271525" y="45008"/>
                </a:lnTo>
                <a:close/>
              </a:path>
              <a:path w="768350" h="720089">
                <a:moveTo>
                  <a:pt x="384098" y="90004"/>
                </a:moveTo>
                <a:lnTo>
                  <a:pt x="357782" y="95306"/>
                </a:lnTo>
                <a:lnTo>
                  <a:pt x="336319" y="109789"/>
                </a:lnTo>
                <a:lnTo>
                  <a:pt x="321836" y="131252"/>
                </a:lnTo>
                <a:lnTo>
                  <a:pt x="316522" y="157505"/>
                </a:lnTo>
                <a:lnTo>
                  <a:pt x="316522" y="247510"/>
                </a:lnTo>
                <a:lnTo>
                  <a:pt x="314750" y="256266"/>
                </a:lnTo>
                <a:lnTo>
                  <a:pt x="309924" y="263420"/>
                </a:lnTo>
                <a:lnTo>
                  <a:pt x="302773" y="268245"/>
                </a:lnTo>
                <a:lnTo>
                  <a:pt x="294030" y="270014"/>
                </a:lnTo>
                <a:lnTo>
                  <a:pt x="356975" y="270014"/>
                </a:lnTo>
                <a:lnTo>
                  <a:pt x="361530" y="247510"/>
                </a:lnTo>
                <a:lnTo>
                  <a:pt x="361530" y="157505"/>
                </a:lnTo>
                <a:lnTo>
                  <a:pt x="363302" y="148756"/>
                </a:lnTo>
                <a:lnTo>
                  <a:pt x="368130" y="141606"/>
                </a:lnTo>
                <a:lnTo>
                  <a:pt x="375284" y="136783"/>
                </a:lnTo>
                <a:lnTo>
                  <a:pt x="384035" y="135013"/>
                </a:lnTo>
                <a:lnTo>
                  <a:pt x="446982" y="135013"/>
                </a:lnTo>
                <a:lnTo>
                  <a:pt x="446221" y="131252"/>
                </a:lnTo>
                <a:lnTo>
                  <a:pt x="431739" y="109789"/>
                </a:lnTo>
                <a:lnTo>
                  <a:pt x="410280" y="95306"/>
                </a:lnTo>
                <a:lnTo>
                  <a:pt x="384098" y="90004"/>
                </a:lnTo>
                <a:close/>
              </a:path>
              <a:path w="768350" h="720089">
                <a:moveTo>
                  <a:pt x="446982" y="135013"/>
                </a:moveTo>
                <a:lnTo>
                  <a:pt x="384035" y="135013"/>
                </a:lnTo>
                <a:lnTo>
                  <a:pt x="392784" y="136783"/>
                </a:lnTo>
                <a:lnTo>
                  <a:pt x="399934" y="141606"/>
                </a:lnTo>
                <a:lnTo>
                  <a:pt x="404757" y="148756"/>
                </a:lnTo>
                <a:lnTo>
                  <a:pt x="406526" y="157505"/>
                </a:lnTo>
                <a:lnTo>
                  <a:pt x="407441" y="168554"/>
                </a:lnTo>
                <a:lnTo>
                  <a:pt x="415370" y="190873"/>
                </a:lnTo>
                <a:lnTo>
                  <a:pt x="430172" y="208783"/>
                </a:lnTo>
                <a:lnTo>
                  <a:pt x="450259" y="220694"/>
                </a:lnTo>
                <a:lnTo>
                  <a:pt x="474040" y="225018"/>
                </a:lnTo>
                <a:lnTo>
                  <a:pt x="500290" y="219704"/>
                </a:lnTo>
                <a:lnTo>
                  <a:pt x="521749" y="205220"/>
                </a:lnTo>
                <a:lnTo>
                  <a:pt x="536228" y="183758"/>
                </a:lnTo>
                <a:lnTo>
                  <a:pt x="536986" y="180009"/>
                </a:lnTo>
                <a:lnTo>
                  <a:pt x="474040" y="180009"/>
                </a:lnTo>
                <a:lnTo>
                  <a:pt x="465289" y="178238"/>
                </a:lnTo>
                <a:lnTo>
                  <a:pt x="458135" y="173410"/>
                </a:lnTo>
                <a:lnTo>
                  <a:pt x="453307" y="166256"/>
                </a:lnTo>
                <a:lnTo>
                  <a:pt x="446982" y="135013"/>
                </a:lnTo>
                <a:close/>
              </a:path>
              <a:path w="768350" h="720089">
                <a:moveTo>
                  <a:pt x="541527" y="45008"/>
                </a:moveTo>
                <a:lnTo>
                  <a:pt x="496544" y="45008"/>
                </a:lnTo>
                <a:lnTo>
                  <a:pt x="496544" y="157505"/>
                </a:lnTo>
                <a:lnTo>
                  <a:pt x="494771" y="166256"/>
                </a:lnTo>
                <a:lnTo>
                  <a:pt x="489940" y="173410"/>
                </a:lnTo>
                <a:lnTo>
                  <a:pt x="482785" y="178238"/>
                </a:lnTo>
                <a:lnTo>
                  <a:pt x="474040" y="180009"/>
                </a:lnTo>
                <a:lnTo>
                  <a:pt x="536986" y="180009"/>
                </a:lnTo>
                <a:lnTo>
                  <a:pt x="541540" y="157505"/>
                </a:lnTo>
                <a:lnTo>
                  <a:pt x="541540" y="135013"/>
                </a:lnTo>
                <a:lnTo>
                  <a:pt x="723061" y="135013"/>
                </a:lnTo>
                <a:lnTo>
                  <a:pt x="723061" y="90004"/>
                </a:lnTo>
                <a:lnTo>
                  <a:pt x="541527" y="90004"/>
                </a:lnTo>
                <a:lnTo>
                  <a:pt x="541527" y="45008"/>
                </a:lnTo>
                <a:close/>
              </a:path>
              <a:path w="768350" h="720089">
                <a:moveTo>
                  <a:pt x="678052" y="0"/>
                </a:moveTo>
                <a:lnTo>
                  <a:pt x="90004" y="0"/>
                </a:lnTo>
                <a:lnTo>
                  <a:pt x="90004" y="90004"/>
                </a:lnTo>
                <a:lnTo>
                  <a:pt x="135013" y="90004"/>
                </a:lnTo>
                <a:lnTo>
                  <a:pt x="135013" y="45008"/>
                </a:lnTo>
                <a:lnTo>
                  <a:pt x="678052" y="45008"/>
                </a:lnTo>
                <a:lnTo>
                  <a:pt x="678052" y="0"/>
                </a:lnTo>
                <a:close/>
              </a:path>
              <a:path w="768350" h="720089">
                <a:moveTo>
                  <a:pt x="678052" y="45008"/>
                </a:moveTo>
                <a:lnTo>
                  <a:pt x="633044" y="45008"/>
                </a:lnTo>
                <a:lnTo>
                  <a:pt x="633044" y="90004"/>
                </a:lnTo>
                <a:lnTo>
                  <a:pt x="678052" y="90004"/>
                </a:lnTo>
                <a:lnTo>
                  <a:pt x="678052" y="45008"/>
                </a:lnTo>
                <a:close/>
              </a:path>
            </a:pathLst>
          </a:custGeom>
          <a:solidFill>
            <a:srgbClr val="000000"/>
          </a:solidFill>
        </p:spPr>
        <p:txBody>
          <a:bodyPr wrap="square" lIns="0" tIns="0" rIns="0" bIns="0" rtlCol="0"/>
          <a:lstStyle/>
          <a:p>
            <a:endParaRPr>
              <a:latin typeface="Grammarsaurus" pitchFamily="2" charset="0"/>
            </a:endParaRPr>
          </a:p>
        </p:txBody>
      </p:sp>
      <p:sp>
        <p:nvSpPr>
          <p:cNvPr id="45" name="object 6">
            <a:extLst>
              <a:ext uri="{FF2B5EF4-FFF2-40B4-BE49-F238E27FC236}">
                <a16:creationId xmlns:a16="http://schemas.microsoft.com/office/drawing/2014/main" id="{AA615778-4CC9-4EA1-40B8-CB22AAB78EC1}"/>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
        <p:nvSpPr>
          <p:cNvPr id="46" name="object 3">
            <a:extLst>
              <a:ext uri="{FF2B5EF4-FFF2-40B4-BE49-F238E27FC236}">
                <a16:creationId xmlns:a16="http://schemas.microsoft.com/office/drawing/2014/main" id="{33C7B4CC-EC76-8E64-EC55-433570484280}"/>
              </a:ext>
            </a:extLst>
          </p:cNvPr>
          <p:cNvSpPr/>
          <p:nvPr/>
        </p:nvSpPr>
        <p:spPr>
          <a:xfrm>
            <a:off x="2864485" y="2438400"/>
            <a:ext cx="1021715" cy="963294"/>
          </a:xfrm>
          <a:custGeom>
            <a:avLst/>
            <a:gdLst/>
            <a:ahLst/>
            <a:cxnLst/>
            <a:rect l="l" t="t" r="r" b="b"/>
            <a:pathLst>
              <a:path w="1021714" h="963295">
                <a:moveTo>
                  <a:pt x="1016025" y="962761"/>
                </a:moveTo>
                <a:lnTo>
                  <a:pt x="940777" y="621042"/>
                </a:lnTo>
                <a:lnTo>
                  <a:pt x="896010" y="649351"/>
                </a:lnTo>
                <a:lnTo>
                  <a:pt x="964920" y="962761"/>
                </a:lnTo>
                <a:lnTo>
                  <a:pt x="1016025" y="962761"/>
                </a:lnTo>
                <a:close/>
              </a:path>
              <a:path w="1021714" h="963295">
                <a:moveTo>
                  <a:pt x="1021130" y="518883"/>
                </a:moveTo>
                <a:lnTo>
                  <a:pt x="1019429" y="484505"/>
                </a:lnTo>
                <a:lnTo>
                  <a:pt x="980655" y="296672"/>
                </a:lnTo>
                <a:lnTo>
                  <a:pt x="971880" y="274548"/>
                </a:lnTo>
                <a:lnTo>
                  <a:pt x="971880" y="513867"/>
                </a:lnTo>
                <a:lnTo>
                  <a:pt x="967105" y="532231"/>
                </a:lnTo>
                <a:lnTo>
                  <a:pt x="957173" y="548398"/>
                </a:lnTo>
                <a:lnTo>
                  <a:pt x="942682" y="561073"/>
                </a:lnTo>
                <a:lnTo>
                  <a:pt x="867181" y="608838"/>
                </a:lnTo>
                <a:lnTo>
                  <a:pt x="807389" y="291261"/>
                </a:lnTo>
                <a:lnTo>
                  <a:pt x="800760" y="256082"/>
                </a:lnTo>
                <a:lnTo>
                  <a:pt x="869911" y="256082"/>
                </a:lnTo>
                <a:lnTo>
                  <a:pt x="891425" y="259880"/>
                </a:lnTo>
                <a:lnTo>
                  <a:pt x="909980" y="270408"/>
                </a:lnTo>
                <a:lnTo>
                  <a:pt x="924026" y="286461"/>
                </a:lnTo>
                <a:lnTo>
                  <a:pt x="932078" y="306755"/>
                </a:lnTo>
                <a:lnTo>
                  <a:pt x="965631" y="469341"/>
                </a:lnTo>
                <a:lnTo>
                  <a:pt x="970953" y="494588"/>
                </a:lnTo>
                <a:lnTo>
                  <a:pt x="971880" y="513867"/>
                </a:lnTo>
                <a:lnTo>
                  <a:pt x="971880" y="274548"/>
                </a:lnTo>
                <a:lnTo>
                  <a:pt x="941235" y="231889"/>
                </a:lnTo>
                <a:lnTo>
                  <a:pt x="869823" y="206349"/>
                </a:lnTo>
                <a:lnTo>
                  <a:pt x="860247" y="206349"/>
                </a:lnTo>
                <a:lnTo>
                  <a:pt x="880986" y="188696"/>
                </a:lnTo>
                <a:lnTo>
                  <a:pt x="885672" y="182181"/>
                </a:lnTo>
                <a:lnTo>
                  <a:pt x="896937" y="166560"/>
                </a:lnTo>
                <a:lnTo>
                  <a:pt x="907173" y="140881"/>
                </a:lnTo>
                <a:lnTo>
                  <a:pt x="901941" y="68783"/>
                </a:lnTo>
                <a:lnTo>
                  <a:pt x="877798" y="33007"/>
                </a:lnTo>
                <a:lnTo>
                  <a:pt x="867930" y="26352"/>
                </a:lnTo>
                <a:lnTo>
                  <a:pt x="867930" y="112534"/>
                </a:lnTo>
                <a:lnTo>
                  <a:pt x="862457" y="139623"/>
                </a:lnTo>
                <a:lnTo>
                  <a:pt x="847509" y="161759"/>
                </a:lnTo>
                <a:lnTo>
                  <a:pt x="825360" y="176707"/>
                </a:lnTo>
                <a:lnTo>
                  <a:pt x="798271" y="182181"/>
                </a:lnTo>
                <a:lnTo>
                  <a:pt x="771182" y="176707"/>
                </a:lnTo>
                <a:lnTo>
                  <a:pt x="749033" y="161759"/>
                </a:lnTo>
                <a:lnTo>
                  <a:pt x="734098" y="139623"/>
                </a:lnTo>
                <a:lnTo>
                  <a:pt x="728611" y="112534"/>
                </a:lnTo>
                <a:lnTo>
                  <a:pt x="734098" y="85445"/>
                </a:lnTo>
                <a:lnTo>
                  <a:pt x="749033" y="63309"/>
                </a:lnTo>
                <a:lnTo>
                  <a:pt x="771182" y="48361"/>
                </a:lnTo>
                <a:lnTo>
                  <a:pt x="798271" y="42875"/>
                </a:lnTo>
                <a:lnTo>
                  <a:pt x="825360" y="48361"/>
                </a:lnTo>
                <a:lnTo>
                  <a:pt x="847509" y="63309"/>
                </a:lnTo>
                <a:lnTo>
                  <a:pt x="862457" y="85445"/>
                </a:lnTo>
                <a:lnTo>
                  <a:pt x="867930" y="112534"/>
                </a:lnTo>
                <a:lnTo>
                  <a:pt x="867930" y="26352"/>
                </a:lnTo>
                <a:lnTo>
                  <a:pt x="842035" y="8864"/>
                </a:lnTo>
                <a:lnTo>
                  <a:pt x="798271" y="0"/>
                </a:lnTo>
                <a:lnTo>
                  <a:pt x="754507" y="8864"/>
                </a:lnTo>
                <a:lnTo>
                  <a:pt x="718743" y="33007"/>
                </a:lnTo>
                <a:lnTo>
                  <a:pt x="694601" y="68783"/>
                </a:lnTo>
                <a:lnTo>
                  <a:pt x="685736" y="112534"/>
                </a:lnTo>
                <a:lnTo>
                  <a:pt x="691451" y="147904"/>
                </a:lnTo>
                <a:lnTo>
                  <a:pt x="707326" y="178663"/>
                </a:lnTo>
                <a:lnTo>
                  <a:pt x="731545" y="202984"/>
                </a:lnTo>
                <a:lnTo>
                  <a:pt x="762114" y="219024"/>
                </a:lnTo>
                <a:lnTo>
                  <a:pt x="748665" y="227164"/>
                </a:lnTo>
                <a:lnTo>
                  <a:pt x="736434" y="237083"/>
                </a:lnTo>
                <a:lnTo>
                  <a:pt x="725627" y="248678"/>
                </a:lnTo>
                <a:lnTo>
                  <a:pt x="716483" y="261810"/>
                </a:lnTo>
                <a:lnTo>
                  <a:pt x="670814" y="338848"/>
                </a:lnTo>
                <a:lnTo>
                  <a:pt x="618845" y="338848"/>
                </a:lnTo>
                <a:lnTo>
                  <a:pt x="618845" y="388581"/>
                </a:lnTo>
                <a:lnTo>
                  <a:pt x="618845" y="603897"/>
                </a:lnTo>
                <a:lnTo>
                  <a:pt x="403529" y="603897"/>
                </a:lnTo>
                <a:lnTo>
                  <a:pt x="403529" y="388581"/>
                </a:lnTo>
                <a:lnTo>
                  <a:pt x="618845" y="388581"/>
                </a:lnTo>
                <a:lnTo>
                  <a:pt x="618845" y="338848"/>
                </a:lnTo>
                <a:lnTo>
                  <a:pt x="350278" y="338848"/>
                </a:lnTo>
                <a:lnTo>
                  <a:pt x="322059" y="291261"/>
                </a:lnTo>
                <a:lnTo>
                  <a:pt x="304596" y="261810"/>
                </a:lnTo>
                <a:lnTo>
                  <a:pt x="300621" y="256082"/>
                </a:lnTo>
                <a:lnTo>
                  <a:pt x="295465" y="248678"/>
                </a:lnTo>
                <a:lnTo>
                  <a:pt x="284683" y="237083"/>
                </a:lnTo>
                <a:lnTo>
                  <a:pt x="272453" y="227164"/>
                </a:lnTo>
                <a:lnTo>
                  <a:pt x="259016" y="219024"/>
                </a:lnTo>
                <a:lnTo>
                  <a:pt x="289699" y="202984"/>
                </a:lnTo>
                <a:lnTo>
                  <a:pt x="310388" y="182181"/>
                </a:lnTo>
                <a:lnTo>
                  <a:pt x="313893" y="178663"/>
                </a:lnTo>
                <a:lnTo>
                  <a:pt x="329780" y="147904"/>
                </a:lnTo>
                <a:lnTo>
                  <a:pt x="326631" y="68783"/>
                </a:lnTo>
                <a:lnTo>
                  <a:pt x="302488" y="33007"/>
                </a:lnTo>
                <a:lnTo>
                  <a:pt x="292608" y="26339"/>
                </a:lnTo>
                <a:lnTo>
                  <a:pt x="292608" y="112534"/>
                </a:lnTo>
                <a:lnTo>
                  <a:pt x="287134" y="139623"/>
                </a:lnTo>
                <a:lnTo>
                  <a:pt x="272186" y="161759"/>
                </a:lnTo>
                <a:lnTo>
                  <a:pt x="250037" y="176707"/>
                </a:lnTo>
                <a:lnTo>
                  <a:pt x="222948" y="182181"/>
                </a:lnTo>
                <a:lnTo>
                  <a:pt x="220497" y="181686"/>
                </a:lnTo>
                <a:lnTo>
                  <a:pt x="220497" y="256082"/>
                </a:lnTo>
                <a:lnTo>
                  <a:pt x="152984" y="608088"/>
                </a:lnTo>
                <a:lnTo>
                  <a:pt x="78638" y="561073"/>
                </a:lnTo>
                <a:lnTo>
                  <a:pt x="64109" y="548398"/>
                </a:lnTo>
                <a:lnTo>
                  <a:pt x="54203" y="532231"/>
                </a:lnTo>
                <a:lnTo>
                  <a:pt x="49453" y="513867"/>
                </a:lnTo>
                <a:lnTo>
                  <a:pt x="50419" y="494588"/>
                </a:lnTo>
                <a:lnTo>
                  <a:pt x="89192" y="306755"/>
                </a:lnTo>
                <a:lnTo>
                  <a:pt x="111302" y="270408"/>
                </a:lnTo>
                <a:lnTo>
                  <a:pt x="151358" y="256082"/>
                </a:lnTo>
                <a:lnTo>
                  <a:pt x="220497" y="256082"/>
                </a:lnTo>
                <a:lnTo>
                  <a:pt x="220497" y="181686"/>
                </a:lnTo>
                <a:lnTo>
                  <a:pt x="195872" y="176707"/>
                </a:lnTo>
                <a:lnTo>
                  <a:pt x="173723" y="161759"/>
                </a:lnTo>
                <a:lnTo>
                  <a:pt x="158788" y="139623"/>
                </a:lnTo>
                <a:lnTo>
                  <a:pt x="153301" y="112534"/>
                </a:lnTo>
                <a:lnTo>
                  <a:pt x="158788" y="85445"/>
                </a:lnTo>
                <a:lnTo>
                  <a:pt x="173723" y="63309"/>
                </a:lnTo>
                <a:lnTo>
                  <a:pt x="195872" y="48361"/>
                </a:lnTo>
                <a:lnTo>
                  <a:pt x="222948" y="42875"/>
                </a:lnTo>
                <a:lnTo>
                  <a:pt x="250037" y="48361"/>
                </a:lnTo>
                <a:lnTo>
                  <a:pt x="272186" y="63309"/>
                </a:lnTo>
                <a:lnTo>
                  <a:pt x="287134" y="85445"/>
                </a:lnTo>
                <a:lnTo>
                  <a:pt x="292608" y="112534"/>
                </a:lnTo>
                <a:lnTo>
                  <a:pt x="292608" y="26339"/>
                </a:lnTo>
                <a:lnTo>
                  <a:pt x="266712" y="8864"/>
                </a:lnTo>
                <a:lnTo>
                  <a:pt x="222948" y="0"/>
                </a:lnTo>
                <a:lnTo>
                  <a:pt x="179197" y="8864"/>
                </a:lnTo>
                <a:lnTo>
                  <a:pt x="143421" y="33007"/>
                </a:lnTo>
                <a:lnTo>
                  <a:pt x="119291" y="68783"/>
                </a:lnTo>
                <a:lnTo>
                  <a:pt x="110426" y="112534"/>
                </a:lnTo>
                <a:lnTo>
                  <a:pt x="114046" y="140881"/>
                </a:lnTo>
                <a:lnTo>
                  <a:pt x="124294" y="166560"/>
                </a:lnTo>
                <a:lnTo>
                  <a:pt x="140233" y="188696"/>
                </a:lnTo>
                <a:lnTo>
                  <a:pt x="160959" y="206349"/>
                </a:lnTo>
                <a:lnTo>
                  <a:pt x="151307" y="206349"/>
                </a:lnTo>
                <a:lnTo>
                  <a:pt x="112991" y="213106"/>
                </a:lnTo>
                <a:lnTo>
                  <a:pt x="54851" y="260489"/>
                </a:lnTo>
                <a:lnTo>
                  <a:pt x="40474" y="296672"/>
                </a:lnTo>
                <a:lnTo>
                  <a:pt x="1701" y="484505"/>
                </a:lnTo>
                <a:lnTo>
                  <a:pt x="0" y="518883"/>
                </a:lnTo>
                <a:lnTo>
                  <a:pt x="8470" y="551624"/>
                </a:lnTo>
                <a:lnTo>
                  <a:pt x="26174" y="580453"/>
                </a:lnTo>
                <a:lnTo>
                  <a:pt x="52158" y="603084"/>
                </a:lnTo>
                <a:lnTo>
                  <a:pt x="77063" y="618832"/>
                </a:lnTo>
                <a:lnTo>
                  <a:pt x="5207" y="962748"/>
                </a:lnTo>
                <a:lnTo>
                  <a:pt x="56299" y="962748"/>
                </a:lnTo>
                <a:lnTo>
                  <a:pt x="121831" y="647153"/>
                </a:lnTo>
                <a:lnTo>
                  <a:pt x="220192" y="709396"/>
                </a:lnTo>
                <a:lnTo>
                  <a:pt x="220192" y="962748"/>
                </a:lnTo>
                <a:lnTo>
                  <a:pt x="269875" y="962748"/>
                </a:lnTo>
                <a:lnTo>
                  <a:pt x="269875" y="682040"/>
                </a:lnTo>
                <a:lnTo>
                  <a:pt x="214769" y="647153"/>
                </a:lnTo>
                <a:lnTo>
                  <a:pt x="197535" y="636257"/>
                </a:lnTo>
                <a:lnTo>
                  <a:pt x="202984" y="608088"/>
                </a:lnTo>
                <a:lnTo>
                  <a:pt x="264287" y="291261"/>
                </a:lnTo>
                <a:lnTo>
                  <a:pt x="353834" y="442226"/>
                </a:lnTo>
                <a:lnTo>
                  <a:pt x="353834" y="653580"/>
                </a:lnTo>
                <a:lnTo>
                  <a:pt x="668566" y="653580"/>
                </a:lnTo>
                <a:lnTo>
                  <a:pt x="668566" y="603897"/>
                </a:lnTo>
                <a:lnTo>
                  <a:pt x="668566" y="440283"/>
                </a:lnTo>
                <a:lnTo>
                  <a:pt x="699211" y="388581"/>
                </a:lnTo>
                <a:lnTo>
                  <a:pt x="728675" y="338848"/>
                </a:lnTo>
                <a:lnTo>
                  <a:pt x="756869" y="291261"/>
                </a:lnTo>
                <a:lnTo>
                  <a:pt x="822579" y="636981"/>
                </a:lnTo>
                <a:lnTo>
                  <a:pt x="751344" y="682040"/>
                </a:lnTo>
                <a:lnTo>
                  <a:pt x="751344" y="962748"/>
                </a:lnTo>
                <a:lnTo>
                  <a:pt x="801027" y="962748"/>
                </a:lnTo>
                <a:lnTo>
                  <a:pt x="801027" y="709396"/>
                </a:lnTo>
                <a:lnTo>
                  <a:pt x="896010" y="649351"/>
                </a:lnTo>
                <a:lnTo>
                  <a:pt x="912761" y="638746"/>
                </a:lnTo>
                <a:lnTo>
                  <a:pt x="915479" y="636981"/>
                </a:lnTo>
                <a:lnTo>
                  <a:pt x="959980" y="608838"/>
                </a:lnTo>
                <a:lnTo>
                  <a:pt x="969073" y="603084"/>
                </a:lnTo>
                <a:lnTo>
                  <a:pt x="994981" y="580453"/>
                </a:lnTo>
                <a:lnTo>
                  <a:pt x="1012647" y="551624"/>
                </a:lnTo>
                <a:lnTo>
                  <a:pt x="1021130" y="518883"/>
                </a:lnTo>
                <a:close/>
              </a:path>
            </a:pathLst>
          </a:custGeom>
          <a:solidFill>
            <a:srgbClr val="000000"/>
          </a:solidFill>
        </p:spPr>
        <p:txBody>
          <a:bodyPr wrap="square" lIns="0" tIns="0" rIns="0" bIns="0" rtlCol="0"/>
          <a:lstStyle/>
          <a:p>
            <a:endParaRPr>
              <a:latin typeface="Grammarsaurus" pitchFamily="2" charset="0"/>
            </a:endParaRPr>
          </a:p>
        </p:txBody>
      </p:sp>
      <p:sp>
        <p:nvSpPr>
          <p:cNvPr id="47" name="object 4">
            <a:extLst>
              <a:ext uri="{FF2B5EF4-FFF2-40B4-BE49-F238E27FC236}">
                <a16:creationId xmlns:a16="http://schemas.microsoft.com/office/drawing/2014/main" id="{B0D600F8-54AE-B0D7-8A41-924B64573D0A}"/>
              </a:ext>
            </a:extLst>
          </p:cNvPr>
          <p:cNvSpPr/>
          <p:nvPr/>
        </p:nvSpPr>
        <p:spPr>
          <a:xfrm>
            <a:off x="7098117" y="2514600"/>
            <a:ext cx="1054100" cy="901065"/>
          </a:xfrm>
          <a:custGeom>
            <a:avLst/>
            <a:gdLst/>
            <a:ahLst/>
            <a:cxnLst/>
            <a:rect l="l" t="t" r="r" b="b"/>
            <a:pathLst>
              <a:path w="1054100" h="901064">
                <a:moveTo>
                  <a:pt x="607504" y="666783"/>
                </a:moveTo>
                <a:lnTo>
                  <a:pt x="446087" y="666783"/>
                </a:lnTo>
                <a:lnTo>
                  <a:pt x="412578" y="673459"/>
                </a:lnTo>
                <a:lnTo>
                  <a:pt x="384997" y="691698"/>
                </a:lnTo>
                <a:lnTo>
                  <a:pt x="366288" y="718812"/>
                </a:lnTo>
                <a:lnTo>
                  <a:pt x="359397" y="752114"/>
                </a:lnTo>
                <a:lnTo>
                  <a:pt x="359397" y="764573"/>
                </a:lnTo>
                <a:lnTo>
                  <a:pt x="331899" y="775528"/>
                </a:lnTo>
                <a:lnTo>
                  <a:pt x="310216" y="794510"/>
                </a:lnTo>
                <a:lnTo>
                  <a:pt x="295953" y="819555"/>
                </a:lnTo>
                <a:lnTo>
                  <a:pt x="290715" y="848697"/>
                </a:lnTo>
                <a:lnTo>
                  <a:pt x="290715" y="878746"/>
                </a:lnTo>
                <a:lnTo>
                  <a:pt x="292653" y="887267"/>
                </a:lnTo>
                <a:lnTo>
                  <a:pt x="297467" y="894213"/>
                </a:lnTo>
                <a:lnTo>
                  <a:pt x="304483" y="898918"/>
                </a:lnTo>
                <a:lnTo>
                  <a:pt x="313029" y="900717"/>
                </a:lnTo>
                <a:lnTo>
                  <a:pt x="740562" y="900717"/>
                </a:lnTo>
                <a:lnTo>
                  <a:pt x="749115" y="898918"/>
                </a:lnTo>
                <a:lnTo>
                  <a:pt x="756134" y="894213"/>
                </a:lnTo>
                <a:lnTo>
                  <a:pt x="760945" y="887267"/>
                </a:lnTo>
                <a:lnTo>
                  <a:pt x="762876" y="878746"/>
                </a:lnTo>
                <a:lnTo>
                  <a:pt x="762876" y="857803"/>
                </a:lnTo>
                <a:lnTo>
                  <a:pt x="333641" y="857803"/>
                </a:lnTo>
                <a:lnTo>
                  <a:pt x="333641" y="848697"/>
                </a:lnTo>
                <a:lnTo>
                  <a:pt x="337154" y="832090"/>
                </a:lnTo>
                <a:lnTo>
                  <a:pt x="346657" y="818622"/>
                </a:lnTo>
                <a:lnTo>
                  <a:pt x="360596" y="809591"/>
                </a:lnTo>
                <a:lnTo>
                  <a:pt x="377418" y="806292"/>
                </a:lnTo>
                <a:lnTo>
                  <a:pt x="750089" y="806292"/>
                </a:lnTo>
                <a:lnTo>
                  <a:pt x="743381" y="794510"/>
                </a:lnTo>
                <a:lnTo>
                  <a:pt x="721703" y="775528"/>
                </a:lnTo>
                <a:lnTo>
                  <a:pt x="694207" y="764573"/>
                </a:lnTo>
                <a:lnTo>
                  <a:pt x="694207" y="763366"/>
                </a:lnTo>
                <a:lnTo>
                  <a:pt x="402323" y="763366"/>
                </a:lnTo>
                <a:lnTo>
                  <a:pt x="402323" y="752114"/>
                </a:lnTo>
                <a:lnTo>
                  <a:pt x="405836" y="735507"/>
                </a:lnTo>
                <a:lnTo>
                  <a:pt x="415337" y="722039"/>
                </a:lnTo>
                <a:lnTo>
                  <a:pt x="429273" y="713007"/>
                </a:lnTo>
                <a:lnTo>
                  <a:pt x="446087" y="709709"/>
                </a:lnTo>
                <a:lnTo>
                  <a:pt x="681031" y="709709"/>
                </a:lnTo>
                <a:lnTo>
                  <a:pt x="668601" y="691698"/>
                </a:lnTo>
                <a:lnTo>
                  <a:pt x="641015" y="673459"/>
                </a:lnTo>
                <a:lnTo>
                  <a:pt x="607504" y="666783"/>
                </a:lnTo>
                <a:close/>
              </a:path>
              <a:path w="1054100" h="901064">
                <a:moveTo>
                  <a:pt x="750089" y="806292"/>
                </a:moveTo>
                <a:lnTo>
                  <a:pt x="676173" y="806292"/>
                </a:lnTo>
                <a:lnTo>
                  <a:pt x="692995" y="809591"/>
                </a:lnTo>
                <a:lnTo>
                  <a:pt x="706934" y="818622"/>
                </a:lnTo>
                <a:lnTo>
                  <a:pt x="716437" y="832090"/>
                </a:lnTo>
                <a:lnTo>
                  <a:pt x="719950" y="848697"/>
                </a:lnTo>
                <a:lnTo>
                  <a:pt x="719950" y="857803"/>
                </a:lnTo>
                <a:lnTo>
                  <a:pt x="762876" y="857803"/>
                </a:lnTo>
                <a:lnTo>
                  <a:pt x="762876" y="848697"/>
                </a:lnTo>
                <a:lnTo>
                  <a:pt x="757640" y="819555"/>
                </a:lnTo>
                <a:lnTo>
                  <a:pt x="750089" y="806292"/>
                </a:lnTo>
                <a:close/>
              </a:path>
              <a:path w="1054100" h="901064">
                <a:moveTo>
                  <a:pt x="681031" y="709709"/>
                </a:moveTo>
                <a:lnTo>
                  <a:pt x="607504" y="709709"/>
                </a:lnTo>
                <a:lnTo>
                  <a:pt x="624320" y="713007"/>
                </a:lnTo>
                <a:lnTo>
                  <a:pt x="638260" y="722039"/>
                </a:lnTo>
                <a:lnTo>
                  <a:pt x="647766" y="735507"/>
                </a:lnTo>
                <a:lnTo>
                  <a:pt x="651281" y="752114"/>
                </a:lnTo>
                <a:lnTo>
                  <a:pt x="651281" y="763366"/>
                </a:lnTo>
                <a:lnTo>
                  <a:pt x="694207" y="763366"/>
                </a:lnTo>
                <a:lnTo>
                  <a:pt x="694207" y="752114"/>
                </a:lnTo>
                <a:lnTo>
                  <a:pt x="687314" y="718812"/>
                </a:lnTo>
                <a:lnTo>
                  <a:pt x="681031" y="709709"/>
                </a:lnTo>
                <a:close/>
              </a:path>
              <a:path w="1054100" h="901064">
                <a:moveTo>
                  <a:pt x="764475" y="195956"/>
                </a:moveTo>
                <a:lnTo>
                  <a:pt x="608901" y="195956"/>
                </a:lnTo>
                <a:lnTo>
                  <a:pt x="851814" y="265666"/>
                </a:lnTo>
                <a:lnTo>
                  <a:pt x="722617" y="542412"/>
                </a:lnTo>
                <a:lnTo>
                  <a:pt x="714006" y="545421"/>
                </a:lnTo>
                <a:lnTo>
                  <a:pt x="708240" y="553537"/>
                </a:lnTo>
                <a:lnTo>
                  <a:pt x="708228" y="562643"/>
                </a:lnTo>
                <a:lnTo>
                  <a:pt x="715789" y="613158"/>
                </a:lnTo>
                <a:lnTo>
                  <a:pt x="737148" y="658097"/>
                </a:lnTo>
                <a:lnTo>
                  <a:pt x="770816" y="695452"/>
                </a:lnTo>
                <a:lnTo>
                  <a:pt x="814603" y="721736"/>
                </a:lnTo>
                <a:lnTo>
                  <a:pt x="864178" y="734026"/>
                </a:lnTo>
                <a:lnTo>
                  <a:pt x="914139" y="731421"/>
                </a:lnTo>
                <a:lnTo>
                  <a:pt x="961243" y="714569"/>
                </a:lnTo>
                <a:lnTo>
                  <a:pt x="993216" y="690824"/>
                </a:lnTo>
                <a:lnTo>
                  <a:pt x="880376" y="690824"/>
                </a:lnTo>
                <a:lnTo>
                  <a:pt x="835226" y="682920"/>
                </a:lnTo>
                <a:lnTo>
                  <a:pt x="796764" y="660493"/>
                </a:lnTo>
                <a:lnTo>
                  <a:pt x="768253" y="626298"/>
                </a:lnTo>
                <a:lnTo>
                  <a:pt x="752957" y="583090"/>
                </a:lnTo>
                <a:lnTo>
                  <a:pt x="1051500" y="583090"/>
                </a:lnTo>
                <a:lnTo>
                  <a:pt x="1053592" y="562643"/>
                </a:lnTo>
                <a:lnTo>
                  <a:pt x="1052442" y="555734"/>
                </a:lnTo>
                <a:lnTo>
                  <a:pt x="1049231" y="549700"/>
                </a:lnTo>
                <a:lnTo>
                  <a:pt x="1044289" y="544978"/>
                </a:lnTo>
                <a:lnTo>
                  <a:pt x="1037945" y="542005"/>
                </a:lnTo>
                <a:lnTo>
                  <a:pt x="1037085" y="540164"/>
                </a:lnTo>
                <a:lnTo>
                  <a:pt x="770559" y="540164"/>
                </a:lnTo>
                <a:lnTo>
                  <a:pt x="880376" y="304947"/>
                </a:lnTo>
                <a:lnTo>
                  <a:pt x="927264" y="304947"/>
                </a:lnTo>
                <a:lnTo>
                  <a:pt x="917842" y="284767"/>
                </a:lnTo>
                <a:lnTo>
                  <a:pt x="917765" y="284602"/>
                </a:lnTo>
                <a:lnTo>
                  <a:pt x="996201" y="284602"/>
                </a:lnTo>
                <a:lnTo>
                  <a:pt x="996869" y="276272"/>
                </a:lnTo>
                <a:lnTo>
                  <a:pt x="994330" y="268447"/>
                </a:lnTo>
                <a:lnTo>
                  <a:pt x="989044" y="262146"/>
                </a:lnTo>
                <a:lnTo>
                  <a:pt x="981481" y="258224"/>
                </a:lnTo>
                <a:lnTo>
                  <a:pt x="764475" y="195956"/>
                </a:lnTo>
                <a:close/>
              </a:path>
              <a:path w="1054100" h="901064">
                <a:moveTo>
                  <a:pt x="1051500" y="583090"/>
                </a:moveTo>
                <a:lnTo>
                  <a:pt x="1008773" y="583090"/>
                </a:lnTo>
                <a:lnTo>
                  <a:pt x="997789" y="613158"/>
                </a:lnTo>
                <a:lnTo>
                  <a:pt x="992959" y="626298"/>
                </a:lnTo>
                <a:lnTo>
                  <a:pt x="964225" y="660364"/>
                </a:lnTo>
                <a:lnTo>
                  <a:pt x="925613" y="682790"/>
                </a:lnTo>
                <a:lnTo>
                  <a:pt x="880376" y="690824"/>
                </a:lnTo>
                <a:lnTo>
                  <a:pt x="993216" y="690824"/>
                </a:lnTo>
                <a:lnTo>
                  <a:pt x="1002245" y="684118"/>
                </a:lnTo>
                <a:lnTo>
                  <a:pt x="1024068" y="658097"/>
                </a:lnTo>
                <a:lnTo>
                  <a:pt x="1040163" y="628562"/>
                </a:lnTo>
                <a:lnTo>
                  <a:pt x="1050135" y="596436"/>
                </a:lnTo>
                <a:lnTo>
                  <a:pt x="1051500" y="583090"/>
                </a:lnTo>
                <a:close/>
              </a:path>
              <a:path w="1054100" h="901064">
                <a:moveTo>
                  <a:pt x="365548" y="81478"/>
                </a:moveTo>
                <a:lnTo>
                  <a:pt x="209880" y="81478"/>
                </a:lnTo>
                <a:lnTo>
                  <a:pt x="432828" y="145435"/>
                </a:lnTo>
                <a:lnTo>
                  <a:pt x="432714" y="150083"/>
                </a:lnTo>
                <a:lnTo>
                  <a:pt x="437958" y="180527"/>
                </a:lnTo>
                <a:lnTo>
                  <a:pt x="438023" y="180909"/>
                </a:lnTo>
                <a:lnTo>
                  <a:pt x="438110" y="181411"/>
                </a:lnTo>
                <a:lnTo>
                  <a:pt x="453107" y="208498"/>
                </a:lnTo>
                <a:lnTo>
                  <a:pt x="476062" y="229273"/>
                </a:lnTo>
                <a:lnTo>
                  <a:pt x="505333" y="241663"/>
                </a:lnTo>
                <a:lnTo>
                  <a:pt x="505333" y="666783"/>
                </a:lnTo>
                <a:lnTo>
                  <a:pt x="548259" y="666783"/>
                </a:lnTo>
                <a:lnTo>
                  <a:pt x="548259" y="241663"/>
                </a:lnTo>
                <a:lnTo>
                  <a:pt x="566765" y="235202"/>
                </a:lnTo>
                <a:lnTo>
                  <a:pt x="583376" y="225177"/>
                </a:lnTo>
                <a:lnTo>
                  <a:pt x="597588" y="211968"/>
                </a:lnTo>
                <a:lnTo>
                  <a:pt x="605168" y="201239"/>
                </a:lnTo>
                <a:lnTo>
                  <a:pt x="526796" y="201239"/>
                </a:lnTo>
                <a:lnTo>
                  <a:pt x="511032" y="198772"/>
                </a:lnTo>
                <a:lnTo>
                  <a:pt x="497090" y="191776"/>
                </a:lnTo>
                <a:lnTo>
                  <a:pt x="485901" y="180909"/>
                </a:lnTo>
                <a:lnTo>
                  <a:pt x="478396" y="166834"/>
                </a:lnTo>
                <a:lnTo>
                  <a:pt x="475570" y="151124"/>
                </a:lnTo>
                <a:lnTo>
                  <a:pt x="477623" y="135658"/>
                </a:lnTo>
                <a:lnTo>
                  <a:pt x="484230" y="121527"/>
                </a:lnTo>
                <a:lnTo>
                  <a:pt x="495071" y="109824"/>
                </a:lnTo>
                <a:lnTo>
                  <a:pt x="505131" y="104185"/>
                </a:lnTo>
                <a:lnTo>
                  <a:pt x="444690" y="104185"/>
                </a:lnTo>
                <a:lnTo>
                  <a:pt x="365548" y="81478"/>
                </a:lnTo>
                <a:close/>
              </a:path>
              <a:path w="1054100" h="901064">
                <a:moveTo>
                  <a:pt x="927264" y="304947"/>
                </a:moveTo>
                <a:lnTo>
                  <a:pt x="880376" y="304947"/>
                </a:lnTo>
                <a:lnTo>
                  <a:pt x="990193" y="540164"/>
                </a:lnTo>
                <a:lnTo>
                  <a:pt x="1037085" y="540164"/>
                </a:lnTo>
                <a:lnTo>
                  <a:pt x="927264" y="304947"/>
                </a:lnTo>
                <a:close/>
              </a:path>
              <a:path w="1054100" h="901064">
                <a:moveTo>
                  <a:pt x="75458" y="0"/>
                </a:moveTo>
                <a:lnTo>
                  <a:pt x="67632" y="2539"/>
                </a:lnTo>
                <a:lnTo>
                  <a:pt x="61328" y="7829"/>
                </a:lnTo>
                <a:lnTo>
                  <a:pt x="57404" y="15400"/>
                </a:lnTo>
                <a:lnTo>
                  <a:pt x="56724" y="23892"/>
                </a:lnTo>
                <a:lnTo>
                  <a:pt x="59266" y="31713"/>
                </a:lnTo>
                <a:lnTo>
                  <a:pt x="64553" y="38010"/>
                </a:lnTo>
                <a:lnTo>
                  <a:pt x="72110" y="41930"/>
                </a:lnTo>
                <a:lnTo>
                  <a:pt x="143319" y="62364"/>
                </a:lnTo>
                <a:lnTo>
                  <a:pt x="14376" y="338526"/>
                </a:lnTo>
                <a:lnTo>
                  <a:pt x="5778" y="341536"/>
                </a:lnTo>
                <a:lnTo>
                  <a:pt x="0" y="349651"/>
                </a:lnTo>
                <a:lnTo>
                  <a:pt x="0" y="358770"/>
                </a:lnTo>
                <a:lnTo>
                  <a:pt x="7553" y="409279"/>
                </a:lnTo>
                <a:lnTo>
                  <a:pt x="28908" y="454217"/>
                </a:lnTo>
                <a:lnTo>
                  <a:pt x="62575" y="491572"/>
                </a:lnTo>
                <a:lnTo>
                  <a:pt x="106362" y="517850"/>
                </a:lnTo>
                <a:lnTo>
                  <a:pt x="155937" y="530140"/>
                </a:lnTo>
                <a:lnTo>
                  <a:pt x="205898" y="527535"/>
                </a:lnTo>
                <a:lnTo>
                  <a:pt x="253002" y="510683"/>
                </a:lnTo>
                <a:lnTo>
                  <a:pt x="284975" y="486938"/>
                </a:lnTo>
                <a:lnTo>
                  <a:pt x="172135" y="486938"/>
                </a:lnTo>
                <a:lnTo>
                  <a:pt x="126980" y="479034"/>
                </a:lnTo>
                <a:lnTo>
                  <a:pt x="88519" y="456606"/>
                </a:lnTo>
                <a:lnTo>
                  <a:pt x="60011" y="422407"/>
                </a:lnTo>
                <a:lnTo>
                  <a:pt x="44716" y="379191"/>
                </a:lnTo>
                <a:lnTo>
                  <a:pt x="343254" y="379191"/>
                </a:lnTo>
                <a:lnTo>
                  <a:pt x="345338" y="358770"/>
                </a:lnTo>
                <a:lnTo>
                  <a:pt x="344195" y="351859"/>
                </a:lnTo>
                <a:lnTo>
                  <a:pt x="340988" y="345820"/>
                </a:lnTo>
                <a:lnTo>
                  <a:pt x="336047" y="341094"/>
                </a:lnTo>
                <a:lnTo>
                  <a:pt x="329704" y="338119"/>
                </a:lnTo>
                <a:lnTo>
                  <a:pt x="328844" y="336278"/>
                </a:lnTo>
                <a:lnTo>
                  <a:pt x="62331" y="336278"/>
                </a:lnTo>
                <a:lnTo>
                  <a:pt x="172135" y="101061"/>
                </a:lnTo>
                <a:lnTo>
                  <a:pt x="219023" y="101061"/>
                </a:lnTo>
                <a:lnTo>
                  <a:pt x="209880" y="81478"/>
                </a:lnTo>
                <a:lnTo>
                  <a:pt x="365548" y="81478"/>
                </a:lnTo>
                <a:lnTo>
                  <a:pt x="83947" y="680"/>
                </a:lnTo>
                <a:lnTo>
                  <a:pt x="75458" y="0"/>
                </a:lnTo>
                <a:close/>
              </a:path>
              <a:path w="1054100" h="901064">
                <a:moveTo>
                  <a:pt x="343254" y="379191"/>
                </a:moveTo>
                <a:lnTo>
                  <a:pt x="300532" y="379191"/>
                </a:lnTo>
                <a:lnTo>
                  <a:pt x="289538" y="409279"/>
                </a:lnTo>
                <a:lnTo>
                  <a:pt x="284711" y="422407"/>
                </a:lnTo>
                <a:lnTo>
                  <a:pt x="255974" y="456477"/>
                </a:lnTo>
                <a:lnTo>
                  <a:pt x="217365" y="478904"/>
                </a:lnTo>
                <a:lnTo>
                  <a:pt x="172135" y="486938"/>
                </a:lnTo>
                <a:lnTo>
                  <a:pt x="284975" y="486938"/>
                </a:lnTo>
                <a:lnTo>
                  <a:pt x="294005" y="480232"/>
                </a:lnTo>
                <a:lnTo>
                  <a:pt x="315832" y="454217"/>
                </a:lnTo>
                <a:lnTo>
                  <a:pt x="331925" y="424683"/>
                </a:lnTo>
                <a:lnTo>
                  <a:pt x="341891" y="392557"/>
                </a:lnTo>
                <a:lnTo>
                  <a:pt x="343254" y="379191"/>
                </a:lnTo>
                <a:close/>
              </a:path>
              <a:path w="1054100" h="901064">
                <a:moveTo>
                  <a:pt x="219023" y="101061"/>
                </a:moveTo>
                <a:lnTo>
                  <a:pt x="172135" y="101061"/>
                </a:lnTo>
                <a:lnTo>
                  <a:pt x="281952" y="336278"/>
                </a:lnTo>
                <a:lnTo>
                  <a:pt x="328844" y="336278"/>
                </a:lnTo>
                <a:lnTo>
                  <a:pt x="219023" y="101061"/>
                </a:lnTo>
                <a:close/>
              </a:path>
              <a:path w="1054100" h="901064">
                <a:moveTo>
                  <a:pt x="996201" y="284602"/>
                </a:moveTo>
                <a:lnTo>
                  <a:pt x="917765" y="284602"/>
                </a:lnTo>
                <a:lnTo>
                  <a:pt x="969645" y="299473"/>
                </a:lnTo>
                <a:lnTo>
                  <a:pt x="978139" y="300161"/>
                </a:lnTo>
                <a:lnTo>
                  <a:pt x="985964" y="297625"/>
                </a:lnTo>
                <a:lnTo>
                  <a:pt x="992265" y="292337"/>
                </a:lnTo>
                <a:lnTo>
                  <a:pt x="996188" y="284767"/>
                </a:lnTo>
                <a:lnTo>
                  <a:pt x="996201" y="284602"/>
                </a:lnTo>
                <a:close/>
              </a:path>
              <a:path w="1054100" h="901064">
                <a:moveTo>
                  <a:pt x="604699" y="98902"/>
                </a:moveTo>
                <a:lnTo>
                  <a:pt x="524286" y="98902"/>
                </a:lnTo>
                <a:lnTo>
                  <a:pt x="539800" y="100530"/>
                </a:lnTo>
                <a:lnTo>
                  <a:pt x="554405" y="106954"/>
                </a:lnTo>
                <a:lnTo>
                  <a:pt x="566329" y="117555"/>
                </a:lnTo>
                <a:lnTo>
                  <a:pt x="574273" y="130978"/>
                </a:lnTo>
                <a:lnTo>
                  <a:pt x="577814" y="146164"/>
                </a:lnTo>
                <a:lnTo>
                  <a:pt x="576529" y="162059"/>
                </a:lnTo>
                <a:lnTo>
                  <a:pt x="575983" y="163431"/>
                </a:lnTo>
                <a:lnTo>
                  <a:pt x="575576" y="164828"/>
                </a:lnTo>
                <a:lnTo>
                  <a:pt x="575322" y="166263"/>
                </a:lnTo>
                <a:lnTo>
                  <a:pt x="567888" y="180527"/>
                </a:lnTo>
                <a:lnTo>
                  <a:pt x="556693" y="191566"/>
                </a:lnTo>
                <a:lnTo>
                  <a:pt x="542533" y="198772"/>
                </a:lnTo>
                <a:lnTo>
                  <a:pt x="542212" y="198772"/>
                </a:lnTo>
                <a:lnTo>
                  <a:pt x="526796" y="201239"/>
                </a:lnTo>
                <a:lnTo>
                  <a:pt x="605168" y="201239"/>
                </a:lnTo>
                <a:lnTo>
                  <a:pt x="608901" y="195956"/>
                </a:lnTo>
                <a:lnTo>
                  <a:pt x="764475" y="195956"/>
                </a:lnTo>
                <a:lnTo>
                  <a:pt x="620763" y="154719"/>
                </a:lnTo>
                <a:lnTo>
                  <a:pt x="620877" y="151124"/>
                </a:lnTo>
                <a:lnTo>
                  <a:pt x="620890" y="150083"/>
                </a:lnTo>
                <a:lnTo>
                  <a:pt x="615726" y="119299"/>
                </a:lnTo>
                <a:lnTo>
                  <a:pt x="604699" y="98902"/>
                </a:lnTo>
                <a:close/>
              </a:path>
              <a:path w="1054100" h="901064">
                <a:moveTo>
                  <a:pt x="519449" y="56258"/>
                </a:moveTo>
                <a:lnTo>
                  <a:pt x="489905" y="63529"/>
                </a:lnTo>
                <a:lnTo>
                  <a:pt x="464214" y="79835"/>
                </a:lnTo>
                <a:lnTo>
                  <a:pt x="444690" y="104185"/>
                </a:lnTo>
                <a:lnTo>
                  <a:pt x="505131" y="104185"/>
                </a:lnTo>
                <a:lnTo>
                  <a:pt x="508998" y="102018"/>
                </a:lnTo>
                <a:lnTo>
                  <a:pt x="524286" y="98902"/>
                </a:lnTo>
                <a:lnTo>
                  <a:pt x="604699" y="98902"/>
                </a:lnTo>
                <a:lnTo>
                  <a:pt x="601256" y="92532"/>
                </a:lnTo>
                <a:lnTo>
                  <a:pt x="579013" y="71772"/>
                </a:lnTo>
                <a:lnTo>
                  <a:pt x="550532" y="59011"/>
                </a:lnTo>
                <a:lnTo>
                  <a:pt x="519449" y="56258"/>
                </a:lnTo>
                <a:close/>
              </a:path>
            </a:pathLst>
          </a:custGeom>
          <a:solidFill>
            <a:srgbClr val="000000"/>
          </a:solidFill>
        </p:spPr>
        <p:txBody>
          <a:bodyPr wrap="square" lIns="0" tIns="0" rIns="0" bIns="0" rtlCol="0"/>
          <a:lstStyle/>
          <a:p>
            <a:endParaRPr>
              <a:latin typeface="Grammarsaurus" pitchFamily="2" charset="0"/>
            </a:endParaRPr>
          </a:p>
        </p:txBody>
      </p:sp>
      <p:sp>
        <p:nvSpPr>
          <p:cNvPr id="48" name="object 5">
            <a:extLst>
              <a:ext uri="{FF2B5EF4-FFF2-40B4-BE49-F238E27FC236}">
                <a16:creationId xmlns:a16="http://schemas.microsoft.com/office/drawing/2014/main" id="{65D235B4-C2C6-2980-B25E-DDF3D9FFA7E6}"/>
              </a:ext>
            </a:extLst>
          </p:cNvPr>
          <p:cNvSpPr/>
          <p:nvPr/>
        </p:nvSpPr>
        <p:spPr>
          <a:xfrm>
            <a:off x="2132330" y="4191000"/>
            <a:ext cx="763270" cy="810260"/>
          </a:xfrm>
          <a:custGeom>
            <a:avLst/>
            <a:gdLst/>
            <a:ahLst/>
            <a:cxnLst/>
            <a:rect l="l" t="t" r="r" b="b"/>
            <a:pathLst>
              <a:path w="763269" h="810260">
                <a:moveTo>
                  <a:pt x="661366" y="0"/>
                </a:moveTo>
                <a:lnTo>
                  <a:pt x="8991" y="235883"/>
                </a:lnTo>
                <a:lnTo>
                  <a:pt x="0" y="255199"/>
                </a:lnTo>
                <a:lnTo>
                  <a:pt x="39103" y="362552"/>
                </a:lnTo>
                <a:lnTo>
                  <a:pt x="40005" y="364165"/>
                </a:lnTo>
                <a:lnTo>
                  <a:pt x="41059" y="365651"/>
                </a:lnTo>
                <a:lnTo>
                  <a:pt x="41059" y="789171"/>
                </a:lnTo>
                <a:lnTo>
                  <a:pt x="42670" y="797155"/>
                </a:lnTo>
                <a:lnTo>
                  <a:pt x="47064" y="803674"/>
                </a:lnTo>
                <a:lnTo>
                  <a:pt x="53580" y="808070"/>
                </a:lnTo>
                <a:lnTo>
                  <a:pt x="61556" y="809681"/>
                </a:lnTo>
                <a:lnTo>
                  <a:pt x="742696" y="809681"/>
                </a:lnTo>
                <a:lnTo>
                  <a:pt x="750679" y="808070"/>
                </a:lnTo>
                <a:lnTo>
                  <a:pt x="757199" y="803674"/>
                </a:lnTo>
                <a:lnTo>
                  <a:pt x="761594" y="797155"/>
                </a:lnTo>
                <a:lnTo>
                  <a:pt x="763206" y="789171"/>
                </a:lnTo>
                <a:lnTo>
                  <a:pt x="763206" y="450970"/>
                </a:lnTo>
                <a:lnTo>
                  <a:pt x="82905" y="450970"/>
                </a:lnTo>
                <a:lnTo>
                  <a:pt x="82905" y="385057"/>
                </a:lnTo>
                <a:lnTo>
                  <a:pt x="763206" y="385057"/>
                </a:lnTo>
                <a:lnTo>
                  <a:pt x="763129" y="364165"/>
                </a:lnTo>
                <a:lnTo>
                  <a:pt x="761594" y="356570"/>
                </a:lnTo>
                <a:lnTo>
                  <a:pt x="757199" y="350054"/>
                </a:lnTo>
                <a:lnTo>
                  <a:pt x="750679" y="345660"/>
                </a:lnTo>
                <a:lnTo>
                  <a:pt x="742696" y="344048"/>
                </a:lnTo>
                <a:lnTo>
                  <a:pt x="144272" y="344048"/>
                </a:lnTo>
                <a:lnTo>
                  <a:pt x="189808" y="327462"/>
                </a:lnTo>
                <a:lnTo>
                  <a:pt x="69964" y="327462"/>
                </a:lnTo>
                <a:lnTo>
                  <a:pt x="47409" y="265550"/>
                </a:lnTo>
                <a:lnTo>
                  <a:pt x="109626" y="242880"/>
                </a:lnTo>
                <a:lnTo>
                  <a:pt x="183936" y="242880"/>
                </a:lnTo>
                <a:lnTo>
                  <a:pt x="188734" y="214064"/>
                </a:lnTo>
                <a:lnTo>
                  <a:pt x="268046" y="185184"/>
                </a:lnTo>
                <a:lnTo>
                  <a:pt x="342343" y="185184"/>
                </a:lnTo>
                <a:lnTo>
                  <a:pt x="347141" y="156368"/>
                </a:lnTo>
                <a:lnTo>
                  <a:pt x="426453" y="127475"/>
                </a:lnTo>
                <a:lnTo>
                  <a:pt x="500761" y="127475"/>
                </a:lnTo>
                <a:lnTo>
                  <a:pt x="505561" y="98672"/>
                </a:lnTo>
                <a:lnTo>
                  <a:pt x="584860" y="69792"/>
                </a:lnTo>
                <a:lnTo>
                  <a:pt x="700129" y="69792"/>
                </a:lnTo>
                <a:lnTo>
                  <a:pt x="679615" y="13455"/>
                </a:lnTo>
                <a:lnTo>
                  <a:pt x="675362" y="6509"/>
                </a:lnTo>
                <a:lnTo>
                  <a:pt x="668997" y="1895"/>
                </a:lnTo>
                <a:lnTo>
                  <a:pt x="661366" y="0"/>
                </a:lnTo>
                <a:close/>
              </a:path>
              <a:path w="763269" h="810260">
                <a:moveTo>
                  <a:pt x="233311" y="385057"/>
                </a:moveTo>
                <a:lnTo>
                  <a:pt x="149123" y="385057"/>
                </a:lnTo>
                <a:lnTo>
                  <a:pt x="111874" y="450970"/>
                </a:lnTo>
                <a:lnTo>
                  <a:pt x="196075" y="450970"/>
                </a:lnTo>
                <a:lnTo>
                  <a:pt x="233311" y="385057"/>
                </a:lnTo>
                <a:close/>
              </a:path>
              <a:path w="763269" h="810260">
                <a:moveTo>
                  <a:pt x="401904" y="385057"/>
                </a:moveTo>
                <a:lnTo>
                  <a:pt x="317715" y="385057"/>
                </a:lnTo>
                <a:lnTo>
                  <a:pt x="280466" y="450970"/>
                </a:lnTo>
                <a:lnTo>
                  <a:pt x="364655" y="450970"/>
                </a:lnTo>
                <a:lnTo>
                  <a:pt x="401904" y="385057"/>
                </a:lnTo>
                <a:close/>
              </a:path>
              <a:path w="763269" h="810260">
                <a:moveTo>
                  <a:pt x="570509" y="385057"/>
                </a:moveTo>
                <a:lnTo>
                  <a:pt x="486321" y="385057"/>
                </a:lnTo>
                <a:lnTo>
                  <a:pt x="449059" y="450970"/>
                </a:lnTo>
                <a:lnTo>
                  <a:pt x="533247" y="450970"/>
                </a:lnTo>
                <a:lnTo>
                  <a:pt x="570509" y="385057"/>
                </a:lnTo>
                <a:close/>
              </a:path>
              <a:path w="763269" h="810260">
                <a:moveTo>
                  <a:pt x="763206" y="385057"/>
                </a:moveTo>
                <a:lnTo>
                  <a:pt x="654913" y="385057"/>
                </a:lnTo>
                <a:lnTo>
                  <a:pt x="617664" y="450970"/>
                </a:lnTo>
                <a:lnTo>
                  <a:pt x="701840" y="450970"/>
                </a:lnTo>
                <a:lnTo>
                  <a:pt x="722185" y="414965"/>
                </a:lnTo>
                <a:lnTo>
                  <a:pt x="763206" y="414965"/>
                </a:lnTo>
                <a:lnTo>
                  <a:pt x="763206" y="385057"/>
                </a:lnTo>
                <a:close/>
              </a:path>
              <a:path w="763269" h="810260">
                <a:moveTo>
                  <a:pt x="763206" y="414965"/>
                </a:moveTo>
                <a:lnTo>
                  <a:pt x="722185" y="414965"/>
                </a:lnTo>
                <a:lnTo>
                  <a:pt x="722185" y="450970"/>
                </a:lnTo>
                <a:lnTo>
                  <a:pt x="763206" y="450970"/>
                </a:lnTo>
                <a:lnTo>
                  <a:pt x="763206" y="414965"/>
                </a:lnTo>
                <a:close/>
              </a:path>
              <a:path w="763269" h="810260">
                <a:moveTo>
                  <a:pt x="183936" y="242880"/>
                </a:moveTo>
                <a:lnTo>
                  <a:pt x="109626" y="242880"/>
                </a:lnTo>
                <a:lnTo>
                  <a:pt x="97193" y="317556"/>
                </a:lnTo>
                <a:lnTo>
                  <a:pt x="69964" y="327462"/>
                </a:lnTo>
                <a:lnTo>
                  <a:pt x="189808" y="327462"/>
                </a:lnTo>
                <a:lnTo>
                  <a:pt x="296119" y="288740"/>
                </a:lnTo>
                <a:lnTo>
                  <a:pt x="176301" y="288740"/>
                </a:lnTo>
                <a:lnTo>
                  <a:pt x="183936" y="242880"/>
                </a:lnTo>
                <a:close/>
              </a:path>
              <a:path w="763269" h="810260">
                <a:moveTo>
                  <a:pt x="342343" y="185184"/>
                </a:moveTo>
                <a:lnTo>
                  <a:pt x="268046" y="185184"/>
                </a:lnTo>
                <a:lnTo>
                  <a:pt x="255600" y="259847"/>
                </a:lnTo>
                <a:lnTo>
                  <a:pt x="176301" y="288740"/>
                </a:lnTo>
                <a:lnTo>
                  <a:pt x="296119" y="288740"/>
                </a:lnTo>
                <a:lnTo>
                  <a:pt x="454556" y="231031"/>
                </a:lnTo>
                <a:lnTo>
                  <a:pt x="334708" y="231031"/>
                </a:lnTo>
                <a:lnTo>
                  <a:pt x="342343" y="185184"/>
                </a:lnTo>
                <a:close/>
              </a:path>
              <a:path w="763269" h="810260">
                <a:moveTo>
                  <a:pt x="500761" y="127475"/>
                </a:moveTo>
                <a:lnTo>
                  <a:pt x="426453" y="127475"/>
                </a:lnTo>
                <a:lnTo>
                  <a:pt x="414020" y="202151"/>
                </a:lnTo>
                <a:lnTo>
                  <a:pt x="334708" y="231031"/>
                </a:lnTo>
                <a:lnTo>
                  <a:pt x="454556" y="231031"/>
                </a:lnTo>
                <a:lnTo>
                  <a:pt x="612924" y="173348"/>
                </a:lnTo>
                <a:lnTo>
                  <a:pt x="493115" y="173348"/>
                </a:lnTo>
                <a:lnTo>
                  <a:pt x="500761" y="127475"/>
                </a:lnTo>
                <a:close/>
              </a:path>
              <a:path w="763269" h="810260">
                <a:moveTo>
                  <a:pt x="700129" y="69792"/>
                </a:moveTo>
                <a:lnTo>
                  <a:pt x="584860" y="69792"/>
                </a:lnTo>
                <a:lnTo>
                  <a:pt x="572427" y="144455"/>
                </a:lnTo>
                <a:lnTo>
                  <a:pt x="493115" y="173348"/>
                </a:lnTo>
                <a:lnTo>
                  <a:pt x="612924" y="173348"/>
                </a:lnTo>
                <a:lnTo>
                  <a:pt x="709053" y="138334"/>
                </a:lnTo>
                <a:lnTo>
                  <a:pt x="713219" y="134524"/>
                </a:lnTo>
                <a:lnTo>
                  <a:pt x="717804" y="124669"/>
                </a:lnTo>
                <a:lnTo>
                  <a:pt x="718058" y="119030"/>
                </a:lnTo>
                <a:lnTo>
                  <a:pt x="716827" y="115652"/>
                </a:lnTo>
                <a:lnTo>
                  <a:pt x="651522" y="115652"/>
                </a:lnTo>
                <a:lnTo>
                  <a:pt x="658317" y="74859"/>
                </a:lnTo>
                <a:lnTo>
                  <a:pt x="701974" y="74859"/>
                </a:lnTo>
                <a:lnTo>
                  <a:pt x="700129" y="69792"/>
                </a:lnTo>
                <a:close/>
              </a:path>
              <a:path w="763269" h="810260">
                <a:moveTo>
                  <a:pt x="701974" y="74859"/>
                </a:moveTo>
                <a:lnTo>
                  <a:pt x="658317" y="74859"/>
                </a:lnTo>
                <a:lnTo>
                  <a:pt x="670648" y="108692"/>
                </a:lnTo>
                <a:lnTo>
                  <a:pt x="651522" y="115652"/>
                </a:lnTo>
                <a:lnTo>
                  <a:pt x="716827" y="115652"/>
                </a:lnTo>
                <a:lnTo>
                  <a:pt x="701974" y="74859"/>
                </a:lnTo>
                <a:close/>
              </a:path>
            </a:pathLst>
          </a:custGeom>
          <a:solidFill>
            <a:srgbClr val="000000"/>
          </a:solidFill>
        </p:spPr>
        <p:txBody>
          <a:bodyPr wrap="square" lIns="0" tIns="0" rIns="0" bIns="0" rtlCol="0"/>
          <a:lstStyle/>
          <a:p>
            <a:endParaRPr>
              <a:latin typeface="Grammarsaurus" pitchFamily="2" charset="0"/>
            </a:endParaRPr>
          </a:p>
        </p:txBody>
      </p:sp>
      <p:grpSp>
        <p:nvGrpSpPr>
          <p:cNvPr id="49" name="object 6">
            <a:extLst>
              <a:ext uri="{FF2B5EF4-FFF2-40B4-BE49-F238E27FC236}">
                <a16:creationId xmlns:a16="http://schemas.microsoft.com/office/drawing/2014/main" id="{95C9691F-3CFE-06A7-D5F4-2D103BCF9836}"/>
              </a:ext>
            </a:extLst>
          </p:cNvPr>
          <p:cNvGrpSpPr/>
          <p:nvPr/>
        </p:nvGrpSpPr>
        <p:grpSpPr>
          <a:xfrm>
            <a:off x="4568438" y="2525965"/>
            <a:ext cx="894715" cy="963294"/>
            <a:chOff x="4416038" y="2373565"/>
            <a:chExt cx="894715" cy="963294"/>
          </a:xfrm>
        </p:grpSpPr>
        <p:sp>
          <p:nvSpPr>
            <p:cNvPr id="50" name="object 7">
              <a:extLst>
                <a:ext uri="{FF2B5EF4-FFF2-40B4-BE49-F238E27FC236}">
                  <a16:creationId xmlns:a16="http://schemas.microsoft.com/office/drawing/2014/main" id="{6EE4B3E7-871E-21A1-50FD-E2843AC7C72E}"/>
                </a:ext>
              </a:extLst>
            </p:cNvPr>
            <p:cNvSpPr/>
            <p:nvPr/>
          </p:nvSpPr>
          <p:spPr>
            <a:xfrm>
              <a:off x="4416038" y="2679891"/>
              <a:ext cx="366395" cy="476884"/>
            </a:xfrm>
            <a:custGeom>
              <a:avLst/>
              <a:gdLst/>
              <a:ahLst/>
              <a:cxnLst/>
              <a:rect l="l" t="t" r="r" b="b"/>
              <a:pathLst>
                <a:path w="366395" h="476885">
                  <a:moveTo>
                    <a:pt x="183461" y="0"/>
                  </a:moveTo>
                  <a:lnTo>
                    <a:pt x="182839" y="0"/>
                  </a:lnTo>
                  <a:lnTo>
                    <a:pt x="133353" y="7225"/>
                  </a:lnTo>
                  <a:lnTo>
                    <a:pt x="88556" y="26473"/>
                  </a:lnTo>
                  <a:lnTo>
                    <a:pt x="50696" y="56417"/>
                  </a:lnTo>
                  <a:lnTo>
                    <a:pt x="22130" y="95580"/>
                  </a:lnTo>
                  <a:lnTo>
                    <a:pt x="22019" y="95732"/>
                  </a:lnTo>
                  <a:lnTo>
                    <a:pt x="4185" y="144054"/>
                  </a:lnTo>
                  <a:lnTo>
                    <a:pt x="0" y="191885"/>
                  </a:lnTo>
                  <a:lnTo>
                    <a:pt x="7160" y="238661"/>
                  </a:lnTo>
                  <a:lnTo>
                    <a:pt x="23366" y="283817"/>
                  </a:lnTo>
                  <a:lnTo>
                    <a:pt x="46314" y="326788"/>
                  </a:lnTo>
                  <a:lnTo>
                    <a:pt x="73703" y="367010"/>
                  </a:lnTo>
                  <a:lnTo>
                    <a:pt x="103231" y="403917"/>
                  </a:lnTo>
                  <a:lnTo>
                    <a:pt x="132596" y="436946"/>
                  </a:lnTo>
                  <a:lnTo>
                    <a:pt x="159496" y="465531"/>
                  </a:lnTo>
                  <a:lnTo>
                    <a:pt x="170749" y="476618"/>
                  </a:lnTo>
                  <a:lnTo>
                    <a:pt x="183157" y="476618"/>
                  </a:lnTo>
                  <a:lnTo>
                    <a:pt x="233705" y="436946"/>
                  </a:lnTo>
                  <a:lnTo>
                    <a:pt x="239568" y="430352"/>
                  </a:lnTo>
                  <a:lnTo>
                    <a:pt x="183157" y="430352"/>
                  </a:lnTo>
                  <a:lnTo>
                    <a:pt x="149257" y="393427"/>
                  </a:lnTo>
                  <a:lnTo>
                    <a:pt x="117223" y="355350"/>
                  </a:lnTo>
                  <a:lnTo>
                    <a:pt x="88738" y="316343"/>
                  </a:lnTo>
                  <a:lnTo>
                    <a:pt x="65486" y="276626"/>
                  </a:lnTo>
                  <a:lnTo>
                    <a:pt x="49153" y="236419"/>
                  </a:lnTo>
                  <a:lnTo>
                    <a:pt x="41430" y="195944"/>
                  </a:lnTo>
                  <a:lnTo>
                    <a:pt x="44005" y="155443"/>
                  </a:lnTo>
                  <a:lnTo>
                    <a:pt x="58557" y="115125"/>
                  </a:lnTo>
                  <a:lnTo>
                    <a:pt x="109955" y="61861"/>
                  </a:lnTo>
                  <a:lnTo>
                    <a:pt x="183157" y="41363"/>
                  </a:lnTo>
                  <a:lnTo>
                    <a:pt x="296603" y="41363"/>
                  </a:lnTo>
                  <a:lnTo>
                    <a:pt x="277759" y="26473"/>
                  </a:lnTo>
                  <a:lnTo>
                    <a:pt x="232952" y="7225"/>
                  </a:lnTo>
                  <a:lnTo>
                    <a:pt x="183461" y="0"/>
                  </a:lnTo>
                  <a:close/>
                </a:path>
                <a:path w="366395" h="476885">
                  <a:moveTo>
                    <a:pt x="296603" y="41363"/>
                  </a:moveTo>
                  <a:lnTo>
                    <a:pt x="183157" y="41363"/>
                  </a:lnTo>
                  <a:lnTo>
                    <a:pt x="221597" y="47002"/>
                  </a:lnTo>
                  <a:lnTo>
                    <a:pt x="256337" y="61861"/>
                  </a:lnTo>
                  <a:lnTo>
                    <a:pt x="285633" y="84912"/>
                  </a:lnTo>
                  <a:lnTo>
                    <a:pt x="307741" y="115125"/>
                  </a:lnTo>
                  <a:lnTo>
                    <a:pt x="322269" y="155443"/>
                  </a:lnTo>
                  <a:lnTo>
                    <a:pt x="324840" y="195944"/>
                  </a:lnTo>
                  <a:lnTo>
                    <a:pt x="317124" y="236419"/>
                  </a:lnTo>
                  <a:lnTo>
                    <a:pt x="300801" y="276626"/>
                  </a:lnTo>
                  <a:lnTo>
                    <a:pt x="277559" y="316343"/>
                  </a:lnTo>
                  <a:lnTo>
                    <a:pt x="249080" y="355350"/>
                  </a:lnTo>
                  <a:lnTo>
                    <a:pt x="217051" y="393427"/>
                  </a:lnTo>
                  <a:lnTo>
                    <a:pt x="183157" y="430352"/>
                  </a:lnTo>
                  <a:lnTo>
                    <a:pt x="239568" y="430352"/>
                  </a:lnTo>
                  <a:lnTo>
                    <a:pt x="292600" y="367010"/>
                  </a:lnTo>
                  <a:lnTo>
                    <a:pt x="319992" y="326788"/>
                  </a:lnTo>
                  <a:lnTo>
                    <a:pt x="342942" y="283817"/>
                  </a:lnTo>
                  <a:lnTo>
                    <a:pt x="359149" y="238661"/>
                  </a:lnTo>
                  <a:lnTo>
                    <a:pt x="366312" y="191885"/>
                  </a:lnTo>
                  <a:lnTo>
                    <a:pt x="362128" y="144054"/>
                  </a:lnTo>
                  <a:lnTo>
                    <a:pt x="344294" y="95732"/>
                  </a:lnTo>
                  <a:lnTo>
                    <a:pt x="344205" y="95580"/>
                  </a:lnTo>
                  <a:lnTo>
                    <a:pt x="315619" y="56417"/>
                  </a:lnTo>
                  <a:lnTo>
                    <a:pt x="296603" y="41363"/>
                  </a:lnTo>
                  <a:close/>
                </a:path>
              </a:pathLst>
            </a:custGeom>
            <a:solidFill>
              <a:srgbClr val="000000"/>
            </a:solidFill>
          </p:spPr>
          <p:txBody>
            <a:bodyPr wrap="square" lIns="0" tIns="0" rIns="0" bIns="0" rtlCol="0"/>
            <a:lstStyle/>
            <a:p>
              <a:endParaRPr>
                <a:latin typeface="Grammarsaurus" pitchFamily="2" charset="0"/>
              </a:endParaRPr>
            </a:p>
          </p:txBody>
        </p:sp>
        <p:pic>
          <p:nvPicPr>
            <p:cNvPr id="51" name="object 8">
              <a:extLst>
                <a:ext uri="{FF2B5EF4-FFF2-40B4-BE49-F238E27FC236}">
                  <a16:creationId xmlns:a16="http://schemas.microsoft.com/office/drawing/2014/main" id="{0A3E0235-4AEA-437A-B2E6-611A05BAB5C0}"/>
                </a:ext>
              </a:extLst>
            </p:cNvPr>
            <p:cNvPicPr/>
            <p:nvPr/>
          </p:nvPicPr>
          <p:blipFill>
            <a:blip r:embed="rId2" cstate="print"/>
            <a:stretch>
              <a:fillRect/>
            </a:stretch>
          </p:blipFill>
          <p:spPr>
            <a:xfrm>
              <a:off x="4497607" y="2763560"/>
              <a:ext cx="203174" cy="203161"/>
            </a:xfrm>
            <a:prstGeom prst="rect">
              <a:avLst/>
            </a:prstGeom>
          </p:spPr>
        </p:pic>
        <p:sp>
          <p:nvSpPr>
            <p:cNvPr id="52" name="object 9">
              <a:extLst>
                <a:ext uri="{FF2B5EF4-FFF2-40B4-BE49-F238E27FC236}">
                  <a16:creationId xmlns:a16="http://schemas.microsoft.com/office/drawing/2014/main" id="{721D1137-A1C0-0691-14A1-793E075A2A13}"/>
                </a:ext>
              </a:extLst>
            </p:cNvPr>
            <p:cNvSpPr/>
            <p:nvPr/>
          </p:nvSpPr>
          <p:spPr>
            <a:xfrm>
              <a:off x="4944361" y="2373565"/>
              <a:ext cx="366395" cy="476884"/>
            </a:xfrm>
            <a:custGeom>
              <a:avLst/>
              <a:gdLst/>
              <a:ahLst/>
              <a:cxnLst/>
              <a:rect l="l" t="t" r="r" b="b"/>
              <a:pathLst>
                <a:path w="366395" h="476885">
                  <a:moveTo>
                    <a:pt x="183474" y="0"/>
                  </a:moveTo>
                  <a:lnTo>
                    <a:pt x="182839" y="0"/>
                  </a:lnTo>
                  <a:lnTo>
                    <a:pt x="133359" y="7232"/>
                  </a:lnTo>
                  <a:lnTo>
                    <a:pt x="88565" y="26484"/>
                  </a:lnTo>
                  <a:lnTo>
                    <a:pt x="50703" y="56430"/>
                  </a:lnTo>
                  <a:lnTo>
                    <a:pt x="22130" y="95592"/>
                  </a:lnTo>
                  <a:lnTo>
                    <a:pt x="22019" y="95745"/>
                  </a:lnTo>
                  <a:lnTo>
                    <a:pt x="4185" y="144067"/>
                  </a:lnTo>
                  <a:lnTo>
                    <a:pt x="0" y="191899"/>
                  </a:lnTo>
                  <a:lnTo>
                    <a:pt x="7162" y="238676"/>
                  </a:lnTo>
                  <a:lnTo>
                    <a:pt x="23370" y="283834"/>
                  </a:lnTo>
                  <a:lnTo>
                    <a:pt x="46321" y="326806"/>
                  </a:lnTo>
                  <a:lnTo>
                    <a:pt x="73714" y="367028"/>
                  </a:lnTo>
                  <a:lnTo>
                    <a:pt x="103247" y="403935"/>
                  </a:lnTo>
                  <a:lnTo>
                    <a:pt x="132616" y="436962"/>
                  </a:lnTo>
                  <a:lnTo>
                    <a:pt x="159991" y="466026"/>
                  </a:lnTo>
                  <a:lnTo>
                    <a:pt x="170761" y="476630"/>
                  </a:lnTo>
                  <a:lnTo>
                    <a:pt x="195564" y="476630"/>
                  </a:lnTo>
                  <a:lnTo>
                    <a:pt x="206346" y="466026"/>
                  </a:lnTo>
                  <a:lnTo>
                    <a:pt x="233717" y="436962"/>
                  </a:lnTo>
                  <a:lnTo>
                    <a:pt x="239594" y="430352"/>
                  </a:lnTo>
                  <a:lnTo>
                    <a:pt x="183169" y="430352"/>
                  </a:lnTo>
                  <a:lnTo>
                    <a:pt x="149266" y="393427"/>
                  </a:lnTo>
                  <a:lnTo>
                    <a:pt x="117229" y="355350"/>
                  </a:lnTo>
                  <a:lnTo>
                    <a:pt x="88743" y="316343"/>
                  </a:lnTo>
                  <a:lnTo>
                    <a:pt x="65491" y="276626"/>
                  </a:lnTo>
                  <a:lnTo>
                    <a:pt x="49161" y="236419"/>
                  </a:lnTo>
                  <a:lnTo>
                    <a:pt x="41442" y="195956"/>
                  </a:lnTo>
                  <a:lnTo>
                    <a:pt x="44017" y="155456"/>
                  </a:lnTo>
                  <a:lnTo>
                    <a:pt x="58569" y="115138"/>
                  </a:lnTo>
                  <a:lnTo>
                    <a:pt x="109968" y="61874"/>
                  </a:lnTo>
                  <a:lnTo>
                    <a:pt x="183169" y="41376"/>
                  </a:lnTo>
                  <a:lnTo>
                    <a:pt x="296617" y="41376"/>
                  </a:lnTo>
                  <a:lnTo>
                    <a:pt x="277771" y="26484"/>
                  </a:lnTo>
                  <a:lnTo>
                    <a:pt x="232965" y="7232"/>
                  </a:lnTo>
                  <a:lnTo>
                    <a:pt x="183474" y="0"/>
                  </a:lnTo>
                  <a:close/>
                </a:path>
                <a:path w="366395" h="476885">
                  <a:moveTo>
                    <a:pt x="296617" y="41376"/>
                  </a:moveTo>
                  <a:lnTo>
                    <a:pt x="183169" y="41376"/>
                  </a:lnTo>
                  <a:lnTo>
                    <a:pt x="221613" y="47015"/>
                  </a:lnTo>
                  <a:lnTo>
                    <a:pt x="256356" y="61874"/>
                  </a:lnTo>
                  <a:lnTo>
                    <a:pt x="285647" y="84924"/>
                  </a:lnTo>
                  <a:lnTo>
                    <a:pt x="307745" y="115138"/>
                  </a:lnTo>
                  <a:lnTo>
                    <a:pt x="322270" y="155456"/>
                  </a:lnTo>
                  <a:lnTo>
                    <a:pt x="324839" y="195956"/>
                  </a:lnTo>
                  <a:lnTo>
                    <a:pt x="317127" y="236419"/>
                  </a:lnTo>
                  <a:lnTo>
                    <a:pt x="300807" y="276626"/>
                  </a:lnTo>
                  <a:lnTo>
                    <a:pt x="277567" y="316343"/>
                  </a:lnTo>
                  <a:lnTo>
                    <a:pt x="249091" y="355350"/>
                  </a:lnTo>
                  <a:lnTo>
                    <a:pt x="217063" y="393427"/>
                  </a:lnTo>
                  <a:lnTo>
                    <a:pt x="183169" y="430352"/>
                  </a:lnTo>
                  <a:lnTo>
                    <a:pt x="239594" y="430352"/>
                  </a:lnTo>
                  <a:lnTo>
                    <a:pt x="292613" y="367028"/>
                  </a:lnTo>
                  <a:lnTo>
                    <a:pt x="320004" y="326806"/>
                  </a:lnTo>
                  <a:lnTo>
                    <a:pt x="342954" y="283834"/>
                  </a:lnTo>
                  <a:lnTo>
                    <a:pt x="359162" y="238676"/>
                  </a:lnTo>
                  <a:lnTo>
                    <a:pt x="366324" y="191899"/>
                  </a:lnTo>
                  <a:lnTo>
                    <a:pt x="362140" y="144067"/>
                  </a:lnTo>
                  <a:lnTo>
                    <a:pt x="344306" y="95745"/>
                  </a:lnTo>
                  <a:lnTo>
                    <a:pt x="344218" y="95592"/>
                  </a:lnTo>
                  <a:lnTo>
                    <a:pt x="315632" y="56430"/>
                  </a:lnTo>
                  <a:lnTo>
                    <a:pt x="296617" y="41376"/>
                  </a:lnTo>
                  <a:close/>
                </a:path>
              </a:pathLst>
            </a:custGeom>
            <a:solidFill>
              <a:srgbClr val="000000"/>
            </a:solidFill>
          </p:spPr>
          <p:txBody>
            <a:bodyPr wrap="square" lIns="0" tIns="0" rIns="0" bIns="0" rtlCol="0"/>
            <a:lstStyle/>
            <a:p>
              <a:endParaRPr>
                <a:latin typeface="Grammarsaurus" pitchFamily="2" charset="0"/>
              </a:endParaRPr>
            </a:p>
          </p:txBody>
        </p:sp>
        <p:pic>
          <p:nvPicPr>
            <p:cNvPr id="53" name="object 10">
              <a:extLst>
                <a:ext uri="{FF2B5EF4-FFF2-40B4-BE49-F238E27FC236}">
                  <a16:creationId xmlns:a16="http://schemas.microsoft.com/office/drawing/2014/main" id="{4CE890A5-2F8F-CC54-5732-4FECFA2B5081}"/>
                </a:ext>
              </a:extLst>
            </p:cNvPr>
            <p:cNvPicPr/>
            <p:nvPr/>
          </p:nvPicPr>
          <p:blipFill>
            <a:blip r:embed="rId3" cstate="print"/>
            <a:stretch>
              <a:fillRect/>
            </a:stretch>
          </p:blipFill>
          <p:spPr>
            <a:xfrm>
              <a:off x="5025937" y="2457245"/>
              <a:ext cx="203174" cy="203174"/>
            </a:xfrm>
            <a:prstGeom prst="rect">
              <a:avLst/>
            </a:prstGeom>
          </p:spPr>
        </p:pic>
        <p:pic>
          <p:nvPicPr>
            <p:cNvPr id="54" name="object 11">
              <a:extLst>
                <a:ext uri="{FF2B5EF4-FFF2-40B4-BE49-F238E27FC236}">
                  <a16:creationId xmlns:a16="http://schemas.microsoft.com/office/drawing/2014/main" id="{BBD27F69-DE33-4283-A8B0-E690771CC253}"/>
                </a:ext>
              </a:extLst>
            </p:cNvPr>
            <p:cNvPicPr/>
            <p:nvPr/>
          </p:nvPicPr>
          <p:blipFill>
            <a:blip r:embed="rId4" cstate="print"/>
            <a:stretch>
              <a:fillRect/>
            </a:stretch>
          </p:blipFill>
          <p:spPr>
            <a:xfrm>
              <a:off x="4999609" y="2887837"/>
              <a:ext cx="197869" cy="155734"/>
            </a:xfrm>
            <a:prstGeom prst="rect">
              <a:avLst/>
            </a:prstGeom>
          </p:spPr>
        </p:pic>
        <p:pic>
          <p:nvPicPr>
            <p:cNvPr id="55" name="object 12">
              <a:extLst>
                <a:ext uri="{FF2B5EF4-FFF2-40B4-BE49-F238E27FC236}">
                  <a16:creationId xmlns:a16="http://schemas.microsoft.com/office/drawing/2014/main" id="{EDF06716-6EF2-A6AC-5928-152D6999FFAF}"/>
                </a:ext>
              </a:extLst>
            </p:cNvPr>
            <p:cNvPicPr/>
            <p:nvPr/>
          </p:nvPicPr>
          <p:blipFill>
            <a:blip r:embed="rId5" cstate="print"/>
            <a:stretch>
              <a:fillRect/>
            </a:stretch>
          </p:blipFill>
          <p:spPr>
            <a:xfrm>
              <a:off x="4535943" y="3179953"/>
              <a:ext cx="202628" cy="156370"/>
            </a:xfrm>
            <a:prstGeom prst="rect">
              <a:avLst/>
            </a:prstGeom>
          </p:spPr>
        </p:pic>
        <p:pic>
          <p:nvPicPr>
            <p:cNvPr id="56" name="object 13">
              <a:extLst>
                <a:ext uri="{FF2B5EF4-FFF2-40B4-BE49-F238E27FC236}">
                  <a16:creationId xmlns:a16="http://schemas.microsoft.com/office/drawing/2014/main" id="{00524EED-0547-D98F-1136-8B80004B79EE}"/>
                </a:ext>
              </a:extLst>
            </p:cNvPr>
            <p:cNvPicPr/>
            <p:nvPr/>
          </p:nvPicPr>
          <p:blipFill>
            <a:blip r:embed="rId6" cstate="print"/>
            <a:stretch>
              <a:fillRect/>
            </a:stretch>
          </p:blipFill>
          <p:spPr>
            <a:xfrm>
              <a:off x="4760118" y="3109623"/>
              <a:ext cx="98159" cy="74618"/>
            </a:xfrm>
            <a:prstGeom prst="rect">
              <a:avLst/>
            </a:prstGeom>
          </p:spPr>
        </p:pic>
        <p:pic>
          <p:nvPicPr>
            <p:cNvPr id="57" name="object 14">
              <a:extLst>
                <a:ext uri="{FF2B5EF4-FFF2-40B4-BE49-F238E27FC236}">
                  <a16:creationId xmlns:a16="http://schemas.microsoft.com/office/drawing/2014/main" id="{0DF4DAC2-404B-DCBA-35F8-9B80A1F16298}"/>
                </a:ext>
              </a:extLst>
            </p:cNvPr>
            <p:cNvPicPr/>
            <p:nvPr/>
          </p:nvPicPr>
          <p:blipFill>
            <a:blip r:embed="rId7" cstate="print"/>
            <a:stretch>
              <a:fillRect/>
            </a:stretch>
          </p:blipFill>
          <p:spPr>
            <a:xfrm>
              <a:off x="4879718" y="3039307"/>
              <a:ext cx="98270" cy="74693"/>
            </a:xfrm>
            <a:prstGeom prst="rect">
              <a:avLst/>
            </a:prstGeom>
          </p:spPr>
        </p:pic>
      </p:grpSp>
      <p:sp>
        <p:nvSpPr>
          <p:cNvPr id="58" name="object 15">
            <a:extLst>
              <a:ext uri="{FF2B5EF4-FFF2-40B4-BE49-F238E27FC236}">
                <a16:creationId xmlns:a16="http://schemas.microsoft.com/office/drawing/2014/main" id="{D4C06965-9675-F044-4B33-33C069E4C431}"/>
              </a:ext>
            </a:extLst>
          </p:cNvPr>
          <p:cNvSpPr/>
          <p:nvPr/>
        </p:nvSpPr>
        <p:spPr>
          <a:xfrm>
            <a:off x="5996340" y="4427909"/>
            <a:ext cx="862965" cy="657860"/>
          </a:xfrm>
          <a:custGeom>
            <a:avLst/>
            <a:gdLst/>
            <a:ahLst/>
            <a:cxnLst/>
            <a:rect l="l" t="t" r="r" b="b"/>
            <a:pathLst>
              <a:path w="862965" h="657860">
                <a:moveTo>
                  <a:pt x="482053" y="0"/>
                </a:moveTo>
                <a:lnTo>
                  <a:pt x="380923" y="0"/>
                </a:lnTo>
                <a:lnTo>
                  <a:pt x="352234" y="5631"/>
                </a:lnTo>
                <a:lnTo>
                  <a:pt x="328549" y="21028"/>
                </a:lnTo>
                <a:lnTo>
                  <a:pt x="312111" y="43944"/>
                </a:lnTo>
                <a:lnTo>
                  <a:pt x="305168" y="72136"/>
                </a:lnTo>
                <a:lnTo>
                  <a:pt x="254498" y="94367"/>
                </a:lnTo>
                <a:lnTo>
                  <a:pt x="207487" y="123680"/>
                </a:lnTo>
                <a:lnTo>
                  <a:pt x="165070" y="159434"/>
                </a:lnTo>
                <a:lnTo>
                  <a:pt x="128181" y="200990"/>
                </a:lnTo>
                <a:lnTo>
                  <a:pt x="100610" y="242309"/>
                </a:lnTo>
                <a:lnTo>
                  <a:pt x="78923" y="286258"/>
                </a:lnTo>
                <a:lnTo>
                  <a:pt x="63258" y="332427"/>
                </a:lnTo>
                <a:lnTo>
                  <a:pt x="53757" y="380409"/>
                </a:lnTo>
                <a:lnTo>
                  <a:pt x="50558" y="429793"/>
                </a:lnTo>
                <a:lnTo>
                  <a:pt x="50558" y="509993"/>
                </a:lnTo>
                <a:lnTo>
                  <a:pt x="30250" y="520928"/>
                </a:lnTo>
                <a:lnTo>
                  <a:pt x="14249" y="537289"/>
                </a:lnTo>
                <a:lnTo>
                  <a:pt x="3763" y="557874"/>
                </a:lnTo>
                <a:lnTo>
                  <a:pt x="0" y="581482"/>
                </a:lnTo>
                <a:lnTo>
                  <a:pt x="5969" y="610976"/>
                </a:lnTo>
                <a:lnTo>
                  <a:pt x="22239" y="635087"/>
                </a:lnTo>
                <a:lnTo>
                  <a:pt x="46350" y="651357"/>
                </a:lnTo>
                <a:lnTo>
                  <a:pt x="75844" y="657326"/>
                </a:lnTo>
                <a:lnTo>
                  <a:pt x="787120" y="657326"/>
                </a:lnTo>
                <a:lnTo>
                  <a:pt x="816614" y="651357"/>
                </a:lnTo>
                <a:lnTo>
                  <a:pt x="840725" y="635087"/>
                </a:lnTo>
                <a:lnTo>
                  <a:pt x="856995" y="610976"/>
                </a:lnTo>
                <a:lnTo>
                  <a:pt x="857847" y="606767"/>
                </a:lnTo>
                <a:lnTo>
                  <a:pt x="75844" y="606767"/>
                </a:lnTo>
                <a:lnTo>
                  <a:pt x="66010" y="604777"/>
                </a:lnTo>
                <a:lnTo>
                  <a:pt x="57972" y="599354"/>
                </a:lnTo>
                <a:lnTo>
                  <a:pt x="52548" y="591315"/>
                </a:lnTo>
                <a:lnTo>
                  <a:pt x="50558" y="581482"/>
                </a:lnTo>
                <a:lnTo>
                  <a:pt x="52548" y="571650"/>
                </a:lnTo>
                <a:lnTo>
                  <a:pt x="57972" y="563616"/>
                </a:lnTo>
                <a:lnTo>
                  <a:pt x="66010" y="558197"/>
                </a:lnTo>
                <a:lnTo>
                  <a:pt x="75844" y="556209"/>
                </a:lnTo>
                <a:lnTo>
                  <a:pt x="858354" y="556209"/>
                </a:lnTo>
                <a:lnTo>
                  <a:pt x="848720" y="537289"/>
                </a:lnTo>
                <a:lnTo>
                  <a:pt x="832720" y="520928"/>
                </a:lnTo>
                <a:lnTo>
                  <a:pt x="812406" y="509993"/>
                </a:lnTo>
                <a:lnTo>
                  <a:pt x="812406" y="505637"/>
                </a:lnTo>
                <a:lnTo>
                  <a:pt x="101130" y="505637"/>
                </a:lnTo>
                <a:lnTo>
                  <a:pt x="101130" y="429793"/>
                </a:lnTo>
                <a:lnTo>
                  <a:pt x="105691" y="375937"/>
                </a:lnTo>
                <a:lnTo>
                  <a:pt x="118928" y="324375"/>
                </a:lnTo>
                <a:lnTo>
                  <a:pt x="140165" y="275998"/>
                </a:lnTo>
                <a:lnTo>
                  <a:pt x="168730" y="231702"/>
                </a:lnTo>
                <a:lnTo>
                  <a:pt x="203949" y="192379"/>
                </a:lnTo>
                <a:lnTo>
                  <a:pt x="254508" y="192379"/>
                </a:lnTo>
                <a:lnTo>
                  <a:pt x="254508" y="152730"/>
                </a:lnTo>
                <a:lnTo>
                  <a:pt x="266638" y="145346"/>
                </a:lnTo>
                <a:lnTo>
                  <a:pt x="279115" y="138468"/>
                </a:lnTo>
                <a:lnTo>
                  <a:pt x="291928" y="132113"/>
                </a:lnTo>
                <a:lnTo>
                  <a:pt x="305066" y="126301"/>
                </a:lnTo>
                <a:lnTo>
                  <a:pt x="355638" y="126301"/>
                </a:lnTo>
                <a:lnTo>
                  <a:pt x="355638" y="75844"/>
                </a:lnTo>
                <a:lnTo>
                  <a:pt x="357628" y="66010"/>
                </a:lnTo>
                <a:lnTo>
                  <a:pt x="363051" y="57972"/>
                </a:lnTo>
                <a:lnTo>
                  <a:pt x="371090" y="52548"/>
                </a:lnTo>
                <a:lnTo>
                  <a:pt x="380923" y="50558"/>
                </a:lnTo>
                <a:lnTo>
                  <a:pt x="552477" y="50558"/>
                </a:lnTo>
                <a:lnTo>
                  <a:pt x="550846" y="43944"/>
                </a:lnTo>
                <a:lnTo>
                  <a:pt x="534408" y="21028"/>
                </a:lnTo>
                <a:lnTo>
                  <a:pt x="510728" y="5631"/>
                </a:lnTo>
                <a:lnTo>
                  <a:pt x="482053" y="0"/>
                </a:lnTo>
                <a:close/>
              </a:path>
              <a:path w="862965" h="657860">
                <a:moveTo>
                  <a:pt x="858354" y="556209"/>
                </a:moveTo>
                <a:lnTo>
                  <a:pt x="787120" y="556209"/>
                </a:lnTo>
                <a:lnTo>
                  <a:pt x="796954" y="558197"/>
                </a:lnTo>
                <a:lnTo>
                  <a:pt x="804992" y="563616"/>
                </a:lnTo>
                <a:lnTo>
                  <a:pt x="810416" y="571650"/>
                </a:lnTo>
                <a:lnTo>
                  <a:pt x="812406" y="581482"/>
                </a:lnTo>
                <a:lnTo>
                  <a:pt x="810416" y="591315"/>
                </a:lnTo>
                <a:lnTo>
                  <a:pt x="804992" y="599354"/>
                </a:lnTo>
                <a:lnTo>
                  <a:pt x="796954" y="604777"/>
                </a:lnTo>
                <a:lnTo>
                  <a:pt x="787120" y="606767"/>
                </a:lnTo>
                <a:lnTo>
                  <a:pt x="857847" y="606767"/>
                </a:lnTo>
                <a:lnTo>
                  <a:pt x="862965" y="581482"/>
                </a:lnTo>
                <a:lnTo>
                  <a:pt x="859254" y="558197"/>
                </a:lnTo>
                <a:lnTo>
                  <a:pt x="859203" y="557874"/>
                </a:lnTo>
                <a:lnTo>
                  <a:pt x="858354" y="556209"/>
                </a:lnTo>
                <a:close/>
              </a:path>
              <a:path w="862965" h="657860">
                <a:moveTo>
                  <a:pt x="727141" y="192379"/>
                </a:moveTo>
                <a:lnTo>
                  <a:pt x="659015" y="192379"/>
                </a:lnTo>
                <a:lnTo>
                  <a:pt x="694239" y="231702"/>
                </a:lnTo>
                <a:lnTo>
                  <a:pt x="722804" y="275998"/>
                </a:lnTo>
                <a:lnTo>
                  <a:pt x="744040" y="324375"/>
                </a:lnTo>
                <a:lnTo>
                  <a:pt x="757274" y="375937"/>
                </a:lnTo>
                <a:lnTo>
                  <a:pt x="761834" y="429793"/>
                </a:lnTo>
                <a:lnTo>
                  <a:pt x="761834" y="505637"/>
                </a:lnTo>
                <a:lnTo>
                  <a:pt x="812406" y="505637"/>
                </a:lnTo>
                <a:lnTo>
                  <a:pt x="812406" y="429793"/>
                </a:lnTo>
                <a:lnTo>
                  <a:pt x="809207" y="380409"/>
                </a:lnTo>
                <a:lnTo>
                  <a:pt x="799706" y="332427"/>
                </a:lnTo>
                <a:lnTo>
                  <a:pt x="784041" y="286258"/>
                </a:lnTo>
                <a:lnTo>
                  <a:pt x="762354" y="242309"/>
                </a:lnTo>
                <a:lnTo>
                  <a:pt x="734783" y="200990"/>
                </a:lnTo>
                <a:lnTo>
                  <a:pt x="727141" y="192379"/>
                </a:lnTo>
                <a:close/>
              </a:path>
              <a:path w="862965" h="657860">
                <a:moveTo>
                  <a:pt x="355638" y="126301"/>
                </a:moveTo>
                <a:lnTo>
                  <a:pt x="305066" y="126301"/>
                </a:lnTo>
                <a:lnTo>
                  <a:pt x="305066" y="328663"/>
                </a:lnTo>
                <a:lnTo>
                  <a:pt x="307054" y="338507"/>
                </a:lnTo>
                <a:lnTo>
                  <a:pt x="312475" y="346544"/>
                </a:lnTo>
                <a:lnTo>
                  <a:pt x="320513" y="351962"/>
                </a:lnTo>
                <a:lnTo>
                  <a:pt x="330352" y="353949"/>
                </a:lnTo>
                <a:lnTo>
                  <a:pt x="340196" y="351962"/>
                </a:lnTo>
                <a:lnTo>
                  <a:pt x="348234" y="346544"/>
                </a:lnTo>
                <a:lnTo>
                  <a:pt x="353651" y="338507"/>
                </a:lnTo>
                <a:lnTo>
                  <a:pt x="355638" y="328663"/>
                </a:lnTo>
                <a:lnTo>
                  <a:pt x="355638" y="126301"/>
                </a:lnTo>
                <a:close/>
              </a:path>
              <a:path w="862965" h="657860">
                <a:moveTo>
                  <a:pt x="552477" y="50558"/>
                </a:moveTo>
                <a:lnTo>
                  <a:pt x="482053" y="50558"/>
                </a:lnTo>
                <a:lnTo>
                  <a:pt x="491887" y="52548"/>
                </a:lnTo>
                <a:lnTo>
                  <a:pt x="499925" y="57972"/>
                </a:lnTo>
                <a:lnTo>
                  <a:pt x="505349" y="66010"/>
                </a:lnTo>
                <a:lnTo>
                  <a:pt x="507339" y="75844"/>
                </a:lnTo>
                <a:lnTo>
                  <a:pt x="507339" y="328663"/>
                </a:lnTo>
                <a:lnTo>
                  <a:pt x="509323" y="338507"/>
                </a:lnTo>
                <a:lnTo>
                  <a:pt x="514737" y="346544"/>
                </a:lnTo>
                <a:lnTo>
                  <a:pt x="522770" y="351962"/>
                </a:lnTo>
                <a:lnTo>
                  <a:pt x="532612" y="353949"/>
                </a:lnTo>
                <a:lnTo>
                  <a:pt x="542457" y="351962"/>
                </a:lnTo>
                <a:lnTo>
                  <a:pt x="550494" y="346544"/>
                </a:lnTo>
                <a:lnTo>
                  <a:pt x="555911" y="338507"/>
                </a:lnTo>
                <a:lnTo>
                  <a:pt x="557898" y="328663"/>
                </a:lnTo>
                <a:lnTo>
                  <a:pt x="557898" y="126301"/>
                </a:lnTo>
                <a:lnTo>
                  <a:pt x="658591" y="126301"/>
                </a:lnTo>
                <a:lnTo>
                  <a:pt x="655481" y="123680"/>
                </a:lnTo>
                <a:lnTo>
                  <a:pt x="608468" y="94367"/>
                </a:lnTo>
                <a:lnTo>
                  <a:pt x="557796" y="72136"/>
                </a:lnTo>
                <a:lnTo>
                  <a:pt x="552477" y="50558"/>
                </a:lnTo>
                <a:close/>
              </a:path>
              <a:path w="862965" h="657860">
                <a:moveTo>
                  <a:pt x="254508" y="192379"/>
                </a:moveTo>
                <a:lnTo>
                  <a:pt x="203949" y="192379"/>
                </a:lnTo>
                <a:lnTo>
                  <a:pt x="203949" y="278104"/>
                </a:lnTo>
                <a:lnTo>
                  <a:pt x="205935" y="287941"/>
                </a:lnTo>
                <a:lnTo>
                  <a:pt x="211353" y="295975"/>
                </a:lnTo>
                <a:lnTo>
                  <a:pt x="219390" y="301391"/>
                </a:lnTo>
                <a:lnTo>
                  <a:pt x="229235" y="303377"/>
                </a:lnTo>
                <a:lnTo>
                  <a:pt x="239072" y="301391"/>
                </a:lnTo>
                <a:lnTo>
                  <a:pt x="247105" y="295975"/>
                </a:lnTo>
                <a:lnTo>
                  <a:pt x="252521" y="287941"/>
                </a:lnTo>
                <a:lnTo>
                  <a:pt x="254508" y="278104"/>
                </a:lnTo>
                <a:lnTo>
                  <a:pt x="254508" y="192379"/>
                </a:lnTo>
                <a:close/>
              </a:path>
              <a:path w="862965" h="657860">
                <a:moveTo>
                  <a:pt x="658591" y="126301"/>
                </a:moveTo>
                <a:lnTo>
                  <a:pt x="557898" y="126301"/>
                </a:lnTo>
                <a:lnTo>
                  <a:pt x="571038" y="132113"/>
                </a:lnTo>
                <a:lnTo>
                  <a:pt x="583853" y="138468"/>
                </a:lnTo>
                <a:lnTo>
                  <a:pt x="596331" y="145346"/>
                </a:lnTo>
                <a:lnTo>
                  <a:pt x="608457" y="152730"/>
                </a:lnTo>
                <a:lnTo>
                  <a:pt x="608457" y="278104"/>
                </a:lnTo>
                <a:lnTo>
                  <a:pt x="610443" y="287941"/>
                </a:lnTo>
                <a:lnTo>
                  <a:pt x="615861" y="295975"/>
                </a:lnTo>
                <a:lnTo>
                  <a:pt x="623898" y="301391"/>
                </a:lnTo>
                <a:lnTo>
                  <a:pt x="633742" y="303377"/>
                </a:lnTo>
                <a:lnTo>
                  <a:pt x="643585" y="301391"/>
                </a:lnTo>
                <a:lnTo>
                  <a:pt x="651617" y="295975"/>
                </a:lnTo>
                <a:lnTo>
                  <a:pt x="657031" y="287941"/>
                </a:lnTo>
                <a:lnTo>
                  <a:pt x="659015" y="278104"/>
                </a:lnTo>
                <a:lnTo>
                  <a:pt x="659015" y="192379"/>
                </a:lnTo>
                <a:lnTo>
                  <a:pt x="727141" y="192379"/>
                </a:lnTo>
                <a:lnTo>
                  <a:pt x="697899" y="159434"/>
                </a:lnTo>
                <a:lnTo>
                  <a:pt x="658591" y="126301"/>
                </a:lnTo>
                <a:close/>
              </a:path>
            </a:pathLst>
          </a:custGeom>
          <a:solidFill>
            <a:srgbClr val="000000"/>
          </a:solidFill>
        </p:spPr>
        <p:txBody>
          <a:bodyPr wrap="square" lIns="0" tIns="0" rIns="0" bIns="0" rtlCol="0"/>
          <a:lstStyle/>
          <a:p>
            <a:endParaRPr>
              <a:latin typeface="Grammarsaurus" pitchFamily="2" charset="0"/>
            </a:endParaRPr>
          </a:p>
        </p:txBody>
      </p:sp>
      <p:sp>
        <p:nvSpPr>
          <p:cNvPr id="59" name="object 16">
            <a:extLst>
              <a:ext uri="{FF2B5EF4-FFF2-40B4-BE49-F238E27FC236}">
                <a16:creationId xmlns:a16="http://schemas.microsoft.com/office/drawing/2014/main" id="{6CC28B82-7D21-A7D6-CDA3-84E2F6E2252C}"/>
              </a:ext>
            </a:extLst>
          </p:cNvPr>
          <p:cNvSpPr/>
          <p:nvPr/>
        </p:nvSpPr>
        <p:spPr>
          <a:xfrm>
            <a:off x="838200" y="2678690"/>
            <a:ext cx="862965" cy="657860"/>
          </a:xfrm>
          <a:custGeom>
            <a:avLst/>
            <a:gdLst/>
            <a:ahLst/>
            <a:cxnLst/>
            <a:rect l="l" t="t" r="r" b="b"/>
            <a:pathLst>
              <a:path w="862964" h="657860">
                <a:moveTo>
                  <a:pt x="482053" y="0"/>
                </a:moveTo>
                <a:lnTo>
                  <a:pt x="380923" y="0"/>
                </a:lnTo>
                <a:lnTo>
                  <a:pt x="352234" y="5631"/>
                </a:lnTo>
                <a:lnTo>
                  <a:pt x="328549" y="21028"/>
                </a:lnTo>
                <a:lnTo>
                  <a:pt x="312111" y="43944"/>
                </a:lnTo>
                <a:lnTo>
                  <a:pt x="305168" y="72135"/>
                </a:lnTo>
                <a:lnTo>
                  <a:pt x="254498" y="94367"/>
                </a:lnTo>
                <a:lnTo>
                  <a:pt x="207487" y="123680"/>
                </a:lnTo>
                <a:lnTo>
                  <a:pt x="165070" y="159434"/>
                </a:lnTo>
                <a:lnTo>
                  <a:pt x="128181" y="200990"/>
                </a:lnTo>
                <a:lnTo>
                  <a:pt x="100610" y="242309"/>
                </a:lnTo>
                <a:lnTo>
                  <a:pt x="78923" y="286258"/>
                </a:lnTo>
                <a:lnTo>
                  <a:pt x="63258" y="332427"/>
                </a:lnTo>
                <a:lnTo>
                  <a:pt x="53757" y="380409"/>
                </a:lnTo>
                <a:lnTo>
                  <a:pt x="50558" y="429793"/>
                </a:lnTo>
                <a:lnTo>
                  <a:pt x="50558" y="509993"/>
                </a:lnTo>
                <a:lnTo>
                  <a:pt x="30250" y="520928"/>
                </a:lnTo>
                <a:lnTo>
                  <a:pt x="14249" y="537289"/>
                </a:lnTo>
                <a:lnTo>
                  <a:pt x="3763" y="557874"/>
                </a:lnTo>
                <a:lnTo>
                  <a:pt x="0" y="581482"/>
                </a:lnTo>
                <a:lnTo>
                  <a:pt x="5969" y="610976"/>
                </a:lnTo>
                <a:lnTo>
                  <a:pt x="22239" y="635087"/>
                </a:lnTo>
                <a:lnTo>
                  <a:pt x="46350" y="651357"/>
                </a:lnTo>
                <a:lnTo>
                  <a:pt x="75844" y="657326"/>
                </a:lnTo>
                <a:lnTo>
                  <a:pt x="787120" y="657326"/>
                </a:lnTo>
                <a:lnTo>
                  <a:pt x="816614" y="651357"/>
                </a:lnTo>
                <a:lnTo>
                  <a:pt x="840725" y="635087"/>
                </a:lnTo>
                <a:lnTo>
                  <a:pt x="856995" y="610976"/>
                </a:lnTo>
                <a:lnTo>
                  <a:pt x="857847" y="606767"/>
                </a:lnTo>
                <a:lnTo>
                  <a:pt x="75844" y="606767"/>
                </a:lnTo>
                <a:lnTo>
                  <a:pt x="66010" y="604777"/>
                </a:lnTo>
                <a:lnTo>
                  <a:pt x="57972" y="599354"/>
                </a:lnTo>
                <a:lnTo>
                  <a:pt x="52548" y="591315"/>
                </a:lnTo>
                <a:lnTo>
                  <a:pt x="50558" y="581482"/>
                </a:lnTo>
                <a:lnTo>
                  <a:pt x="52548" y="571650"/>
                </a:lnTo>
                <a:lnTo>
                  <a:pt x="57972" y="563616"/>
                </a:lnTo>
                <a:lnTo>
                  <a:pt x="66010" y="558197"/>
                </a:lnTo>
                <a:lnTo>
                  <a:pt x="75844" y="556209"/>
                </a:lnTo>
                <a:lnTo>
                  <a:pt x="858354" y="556209"/>
                </a:lnTo>
                <a:lnTo>
                  <a:pt x="848720" y="537289"/>
                </a:lnTo>
                <a:lnTo>
                  <a:pt x="832720" y="520928"/>
                </a:lnTo>
                <a:lnTo>
                  <a:pt x="812406" y="509993"/>
                </a:lnTo>
                <a:lnTo>
                  <a:pt x="812406" y="505637"/>
                </a:lnTo>
                <a:lnTo>
                  <a:pt x="101130" y="505637"/>
                </a:lnTo>
                <a:lnTo>
                  <a:pt x="101130" y="429793"/>
                </a:lnTo>
                <a:lnTo>
                  <a:pt x="105691" y="375937"/>
                </a:lnTo>
                <a:lnTo>
                  <a:pt x="118928" y="324375"/>
                </a:lnTo>
                <a:lnTo>
                  <a:pt x="140165" y="275998"/>
                </a:lnTo>
                <a:lnTo>
                  <a:pt x="168730" y="231702"/>
                </a:lnTo>
                <a:lnTo>
                  <a:pt x="203949" y="192379"/>
                </a:lnTo>
                <a:lnTo>
                  <a:pt x="254508" y="192379"/>
                </a:lnTo>
                <a:lnTo>
                  <a:pt x="254508" y="152730"/>
                </a:lnTo>
                <a:lnTo>
                  <a:pt x="266638" y="145346"/>
                </a:lnTo>
                <a:lnTo>
                  <a:pt x="279117" y="138468"/>
                </a:lnTo>
                <a:lnTo>
                  <a:pt x="291934" y="132113"/>
                </a:lnTo>
                <a:lnTo>
                  <a:pt x="305079" y="126301"/>
                </a:lnTo>
                <a:lnTo>
                  <a:pt x="355638" y="126301"/>
                </a:lnTo>
                <a:lnTo>
                  <a:pt x="355638" y="75844"/>
                </a:lnTo>
                <a:lnTo>
                  <a:pt x="357628" y="66010"/>
                </a:lnTo>
                <a:lnTo>
                  <a:pt x="363051" y="57972"/>
                </a:lnTo>
                <a:lnTo>
                  <a:pt x="371090" y="52548"/>
                </a:lnTo>
                <a:lnTo>
                  <a:pt x="380923" y="50558"/>
                </a:lnTo>
                <a:lnTo>
                  <a:pt x="552477" y="50558"/>
                </a:lnTo>
                <a:lnTo>
                  <a:pt x="550846" y="43944"/>
                </a:lnTo>
                <a:lnTo>
                  <a:pt x="534408" y="21028"/>
                </a:lnTo>
                <a:lnTo>
                  <a:pt x="510728" y="5631"/>
                </a:lnTo>
                <a:lnTo>
                  <a:pt x="482053" y="0"/>
                </a:lnTo>
                <a:close/>
              </a:path>
              <a:path w="862964" h="657860">
                <a:moveTo>
                  <a:pt x="858354" y="556209"/>
                </a:moveTo>
                <a:lnTo>
                  <a:pt x="787120" y="556209"/>
                </a:lnTo>
                <a:lnTo>
                  <a:pt x="796954" y="558197"/>
                </a:lnTo>
                <a:lnTo>
                  <a:pt x="804992" y="563616"/>
                </a:lnTo>
                <a:lnTo>
                  <a:pt x="810416" y="571650"/>
                </a:lnTo>
                <a:lnTo>
                  <a:pt x="812406" y="581482"/>
                </a:lnTo>
                <a:lnTo>
                  <a:pt x="810416" y="591315"/>
                </a:lnTo>
                <a:lnTo>
                  <a:pt x="804992" y="599354"/>
                </a:lnTo>
                <a:lnTo>
                  <a:pt x="796954" y="604777"/>
                </a:lnTo>
                <a:lnTo>
                  <a:pt x="787120" y="606767"/>
                </a:lnTo>
                <a:lnTo>
                  <a:pt x="857847" y="606767"/>
                </a:lnTo>
                <a:lnTo>
                  <a:pt x="862965" y="581482"/>
                </a:lnTo>
                <a:lnTo>
                  <a:pt x="859254" y="558197"/>
                </a:lnTo>
                <a:lnTo>
                  <a:pt x="859203" y="557874"/>
                </a:lnTo>
                <a:lnTo>
                  <a:pt x="858354" y="556209"/>
                </a:lnTo>
                <a:close/>
              </a:path>
              <a:path w="862964" h="657860">
                <a:moveTo>
                  <a:pt x="727141" y="192379"/>
                </a:moveTo>
                <a:lnTo>
                  <a:pt x="659015" y="192379"/>
                </a:lnTo>
                <a:lnTo>
                  <a:pt x="694239" y="231702"/>
                </a:lnTo>
                <a:lnTo>
                  <a:pt x="722804" y="275998"/>
                </a:lnTo>
                <a:lnTo>
                  <a:pt x="744040" y="324375"/>
                </a:lnTo>
                <a:lnTo>
                  <a:pt x="757274" y="375937"/>
                </a:lnTo>
                <a:lnTo>
                  <a:pt x="761834" y="429793"/>
                </a:lnTo>
                <a:lnTo>
                  <a:pt x="761834" y="505637"/>
                </a:lnTo>
                <a:lnTo>
                  <a:pt x="812406" y="505637"/>
                </a:lnTo>
                <a:lnTo>
                  <a:pt x="812406" y="429793"/>
                </a:lnTo>
                <a:lnTo>
                  <a:pt x="809207" y="380409"/>
                </a:lnTo>
                <a:lnTo>
                  <a:pt x="799706" y="332427"/>
                </a:lnTo>
                <a:lnTo>
                  <a:pt x="784041" y="286258"/>
                </a:lnTo>
                <a:lnTo>
                  <a:pt x="762354" y="242309"/>
                </a:lnTo>
                <a:lnTo>
                  <a:pt x="734783" y="200990"/>
                </a:lnTo>
                <a:lnTo>
                  <a:pt x="727141" y="192379"/>
                </a:lnTo>
                <a:close/>
              </a:path>
              <a:path w="862964" h="657860">
                <a:moveTo>
                  <a:pt x="355638" y="126301"/>
                </a:moveTo>
                <a:lnTo>
                  <a:pt x="305079" y="126301"/>
                </a:lnTo>
                <a:lnTo>
                  <a:pt x="305079" y="328663"/>
                </a:lnTo>
                <a:lnTo>
                  <a:pt x="307065" y="338507"/>
                </a:lnTo>
                <a:lnTo>
                  <a:pt x="312481" y="346544"/>
                </a:lnTo>
                <a:lnTo>
                  <a:pt x="320515" y="351962"/>
                </a:lnTo>
                <a:lnTo>
                  <a:pt x="330352" y="353948"/>
                </a:lnTo>
                <a:lnTo>
                  <a:pt x="340191" y="351962"/>
                </a:lnTo>
                <a:lnTo>
                  <a:pt x="348229" y="346544"/>
                </a:lnTo>
                <a:lnTo>
                  <a:pt x="353649" y="338507"/>
                </a:lnTo>
                <a:lnTo>
                  <a:pt x="355638" y="328663"/>
                </a:lnTo>
                <a:lnTo>
                  <a:pt x="355638" y="126301"/>
                </a:lnTo>
                <a:close/>
              </a:path>
              <a:path w="862964" h="657860">
                <a:moveTo>
                  <a:pt x="552477" y="50558"/>
                </a:moveTo>
                <a:lnTo>
                  <a:pt x="482053" y="50558"/>
                </a:lnTo>
                <a:lnTo>
                  <a:pt x="491887" y="52548"/>
                </a:lnTo>
                <a:lnTo>
                  <a:pt x="499925" y="57972"/>
                </a:lnTo>
                <a:lnTo>
                  <a:pt x="505349" y="66010"/>
                </a:lnTo>
                <a:lnTo>
                  <a:pt x="507339" y="75844"/>
                </a:lnTo>
                <a:lnTo>
                  <a:pt x="507339" y="328663"/>
                </a:lnTo>
                <a:lnTo>
                  <a:pt x="509323" y="338507"/>
                </a:lnTo>
                <a:lnTo>
                  <a:pt x="514737" y="346544"/>
                </a:lnTo>
                <a:lnTo>
                  <a:pt x="522770" y="351962"/>
                </a:lnTo>
                <a:lnTo>
                  <a:pt x="532612" y="353948"/>
                </a:lnTo>
                <a:lnTo>
                  <a:pt x="542457" y="351962"/>
                </a:lnTo>
                <a:lnTo>
                  <a:pt x="550494" y="346544"/>
                </a:lnTo>
                <a:lnTo>
                  <a:pt x="555911" y="338507"/>
                </a:lnTo>
                <a:lnTo>
                  <a:pt x="557898" y="328663"/>
                </a:lnTo>
                <a:lnTo>
                  <a:pt x="557898" y="126301"/>
                </a:lnTo>
                <a:lnTo>
                  <a:pt x="658591" y="126301"/>
                </a:lnTo>
                <a:lnTo>
                  <a:pt x="655481" y="123680"/>
                </a:lnTo>
                <a:lnTo>
                  <a:pt x="608468" y="94367"/>
                </a:lnTo>
                <a:lnTo>
                  <a:pt x="557796" y="72135"/>
                </a:lnTo>
                <a:lnTo>
                  <a:pt x="552477" y="50558"/>
                </a:lnTo>
                <a:close/>
              </a:path>
              <a:path w="862964" h="657860">
                <a:moveTo>
                  <a:pt x="254508" y="192379"/>
                </a:moveTo>
                <a:lnTo>
                  <a:pt x="203949" y="192379"/>
                </a:lnTo>
                <a:lnTo>
                  <a:pt x="203949" y="278104"/>
                </a:lnTo>
                <a:lnTo>
                  <a:pt x="205935" y="287941"/>
                </a:lnTo>
                <a:lnTo>
                  <a:pt x="211353" y="295975"/>
                </a:lnTo>
                <a:lnTo>
                  <a:pt x="219390" y="301391"/>
                </a:lnTo>
                <a:lnTo>
                  <a:pt x="229235" y="303377"/>
                </a:lnTo>
                <a:lnTo>
                  <a:pt x="239072" y="301391"/>
                </a:lnTo>
                <a:lnTo>
                  <a:pt x="247105" y="295975"/>
                </a:lnTo>
                <a:lnTo>
                  <a:pt x="252521" y="287941"/>
                </a:lnTo>
                <a:lnTo>
                  <a:pt x="254508" y="278104"/>
                </a:lnTo>
                <a:lnTo>
                  <a:pt x="254508" y="192379"/>
                </a:lnTo>
                <a:close/>
              </a:path>
              <a:path w="862964" h="657860">
                <a:moveTo>
                  <a:pt x="658591" y="126301"/>
                </a:moveTo>
                <a:lnTo>
                  <a:pt x="557898" y="126301"/>
                </a:lnTo>
                <a:lnTo>
                  <a:pt x="571038" y="132113"/>
                </a:lnTo>
                <a:lnTo>
                  <a:pt x="583853" y="138468"/>
                </a:lnTo>
                <a:lnTo>
                  <a:pt x="596331" y="145346"/>
                </a:lnTo>
                <a:lnTo>
                  <a:pt x="608457" y="152730"/>
                </a:lnTo>
                <a:lnTo>
                  <a:pt x="608457" y="278104"/>
                </a:lnTo>
                <a:lnTo>
                  <a:pt x="610443" y="287941"/>
                </a:lnTo>
                <a:lnTo>
                  <a:pt x="615861" y="295975"/>
                </a:lnTo>
                <a:lnTo>
                  <a:pt x="623898" y="301391"/>
                </a:lnTo>
                <a:lnTo>
                  <a:pt x="633742" y="303377"/>
                </a:lnTo>
                <a:lnTo>
                  <a:pt x="643585" y="301391"/>
                </a:lnTo>
                <a:lnTo>
                  <a:pt x="651617" y="295975"/>
                </a:lnTo>
                <a:lnTo>
                  <a:pt x="657031" y="287941"/>
                </a:lnTo>
                <a:lnTo>
                  <a:pt x="659015" y="278104"/>
                </a:lnTo>
                <a:lnTo>
                  <a:pt x="659015" y="192379"/>
                </a:lnTo>
                <a:lnTo>
                  <a:pt x="727141" y="192379"/>
                </a:lnTo>
                <a:lnTo>
                  <a:pt x="697899" y="159434"/>
                </a:lnTo>
                <a:lnTo>
                  <a:pt x="658591" y="126301"/>
                </a:lnTo>
                <a:close/>
              </a:path>
            </a:pathLst>
          </a:custGeom>
          <a:solidFill>
            <a:srgbClr val="000000"/>
          </a:solidFill>
        </p:spPr>
        <p:txBody>
          <a:bodyPr wrap="square" lIns="0" tIns="0" rIns="0" bIns="0" rtlCol="0"/>
          <a:lstStyle/>
          <a:p>
            <a:endParaRPr>
              <a:latin typeface="Grammarsaurus" pitchFamily="2" charset="0"/>
            </a:endParaRPr>
          </a:p>
        </p:txBody>
      </p:sp>
      <p:sp>
        <p:nvSpPr>
          <p:cNvPr id="60" name="object 17">
            <a:extLst>
              <a:ext uri="{FF2B5EF4-FFF2-40B4-BE49-F238E27FC236}">
                <a16:creationId xmlns:a16="http://schemas.microsoft.com/office/drawing/2014/main" id="{C039A8A2-6680-C78E-F978-46C1F5FD9595}"/>
              </a:ext>
            </a:extLst>
          </p:cNvPr>
          <p:cNvSpPr/>
          <p:nvPr/>
        </p:nvSpPr>
        <p:spPr>
          <a:xfrm>
            <a:off x="7130161" y="4140835"/>
            <a:ext cx="991235" cy="964565"/>
          </a:xfrm>
          <a:custGeom>
            <a:avLst/>
            <a:gdLst/>
            <a:ahLst/>
            <a:cxnLst/>
            <a:rect l="l" t="t" r="r" b="b"/>
            <a:pathLst>
              <a:path w="991234" h="964564">
                <a:moveTo>
                  <a:pt x="612571" y="235445"/>
                </a:moveTo>
                <a:lnTo>
                  <a:pt x="607796" y="187998"/>
                </a:lnTo>
                <a:lnTo>
                  <a:pt x="594067" y="143802"/>
                </a:lnTo>
                <a:lnTo>
                  <a:pt x="572363" y="103809"/>
                </a:lnTo>
                <a:lnTo>
                  <a:pt x="568020" y="98552"/>
                </a:lnTo>
                <a:lnTo>
                  <a:pt x="568020" y="235445"/>
                </a:lnTo>
                <a:lnTo>
                  <a:pt x="562978" y="279222"/>
                </a:lnTo>
                <a:lnTo>
                  <a:pt x="548627" y="319405"/>
                </a:lnTo>
                <a:lnTo>
                  <a:pt x="526084" y="354850"/>
                </a:lnTo>
                <a:lnTo>
                  <a:pt x="496531" y="384416"/>
                </a:lnTo>
                <a:lnTo>
                  <a:pt x="461086" y="406958"/>
                </a:lnTo>
                <a:lnTo>
                  <a:pt x="420903" y="421309"/>
                </a:lnTo>
                <a:lnTo>
                  <a:pt x="377126" y="426351"/>
                </a:lnTo>
                <a:lnTo>
                  <a:pt x="333362" y="421309"/>
                </a:lnTo>
                <a:lnTo>
                  <a:pt x="293179" y="406958"/>
                </a:lnTo>
                <a:lnTo>
                  <a:pt x="257733" y="384416"/>
                </a:lnTo>
                <a:lnTo>
                  <a:pt x="228168" y="354850"/>
                </a:lnTo>
                <a:lnTo>
                  <a:pt x="205638" y="319405"/>
                </a:lnTo>
                <a:lnTo>
                  <a:pt x="191274" y="279222"/>
                </a:lnTo>
                <a:lnTo>
                  <a:pt x="186232" y="235445"/>
                </a:lnTo>
                <a:lnTo>
                  <a:pt x="191312" y="191693"/>
                </a:lnTo>
                <a:lnTo>
                  <a:pt x="205689" y="151536"/>
                </a:lnTo>
                <a:lnTo>
                  <a:pt x="228231" y="116103"/>
                </a:lnTo>
                <a:lnTo>
                  <a:pt x="257784" y="86550"/>
                </a:lnTo>
                <a:lnTo>
                  <a:pt x="293217" y="64020"/>
                </a:lnTo>
                <a:lnTo>
                  <a:pt x="333375" y="49631"/>
                </a:lnTo>
                <a:lnTo>
                  <a:pt x="377126" y="44551"/>
                </a:lnTo>
                <a:lnTo>
                  <a:pt x="421233" y="49631"/>
                </a:lnTo>
                <a:lnTo>
                  <a:pt x="421005" y="49631"/>
                </a:lnTo>
                <a:lnTo>
                  <a:pt x="461175" y="64020"/>
                </a:lnTo>
                <a:lnTo>
                  <a:pt x="496582" y="86550"/>
                </a:lnTo>
                <a:lnTo>
                  <a:pt x="526122" y="116103"/>
                </a:lnTo>
                <a:lnTo>
                  <a:pt x="548640" y="151536"/>
                </a:lnTo>
                <a:lnTo>
                  <a:pt x="562978" y="191693"/>
                </a:lnTo>
                <a:lnTo>
                  <a:pt x="568020" y="235445"/>
                </a:lnTo>
                <a:lnTo>
                  <a:pt x="568020" y="98552"/>
                </a:lnTo>
                <a:lnTo>
                  <a:pt x="543610" y="68973"/>
                </a:lnTo>
                <a:lnTo>
                  <a:pt x="514032" y="44551"/>
                </a:lnTo>
                <a:lnTo>
                  <a:pt x="468769" y="18503"/>
                </a:lnTo>
                <a:lnTo>
                  <a:pt x="424586" y="4787"/>
                </a:lnTo>
                <a:lnTo>
                  <a:pt x="377126" y="0"/>
                </a:lnTo>
                <a:lnTo>
                  <a:pt x="329679" y="4787"/>
                </a:lnTo>
                <a:lnTo>
                  <a:pt x="285483" y="18503"/>
                </a:lnTo>
                <a:lnTo>
                  <a:pt x="245478" y="40220"/>
                </a:lnTo>
                <a:lnTo>
                  <a:pt x="210642" y="68973"/>
                </a:lnTo>
                <a:lnTo>
                  <a:pt x="181889" y="103809"/>
                </a:lnTo>
                <a:lnTo>
                  <a:pt x="160172" y="143802"/>
                </a:lnTo>
                <a:lnTo>
                  <a:pt x="146456" y="187998"/>
                </a:lnTo>
                <a:lnTo>
                  <a:pt x="141668" y="235445"/>
                </a:lnTo>
                <a:lnTo>
                  <a:pt x="146494" y="282905"/>
                </a:lnTo>
                <a:lnTo>
                  <a:pt x="160261" y="327101"/>
                </a:lnTo>
                <a:lnTo>
                  <a:pt x="182003" y="367093"/>
                </a:lnTo>
                <a:lnTo>
                  <a:pt x="210781" y="401942"/>
                </a:lnTo>
                <a:lnTo>
                  <a:pt x="245668" y="430695"/>
                </a:lnTo>
                <a:lnTo>
                  <a:pt x="285711" y="452399"/>
                </a:lnTo>
                <a:lnTo>
                  <a:pt x="329819" y="466128"/>
                </a:lnTo>
                <a:lnTo>
                  <a:pt x="330073" y="466128"/>
                </a:lnTo>
                <a:lnTo>
                  <a:pt x="377126" y="470903"/>
                </a:lnTo>
                <a:lnTo>
                  <a:pt x="424586" y="466128"/>
                </a:lnTo>
                <a:lnTo>
                  <a:pt x="468769" y="452399"/>
                </a:lnTo>
                <a:lnTo>
                  <a:pt x="508774" y="430695"/>
                </a:lnTo>
                <a:lnTo>
                  <a:pt x="514032" y="426351"/>
                </a:lnTo>
                <a:lnTo>
                  <a:pt x="543610" y="401942"/>
                </a:lnTo>
                <a:lnTo>
                  <a:pt x="572363" y="367093"/>
                </a:lnTo>
                <a:lnTo>
                  <a:pt x="594067" y="327101"/>
                </a:lnTo>
                <a:lnTo>
                  <a:pt x="607796" y="282905"/>
                </a:lnTo>
                <a:lnTo>
                  <a:pt x="612571" y="235445"/>
                </a:lnTo>
                <a:close/>
              </a:path>
              <a:path w="991234" h="964564">
                <a:moveTo>
                  <a:pt x="991031" y="666546"/>
                </a:moveTo>
                <a:lnTo>
                  <a:pt x="988377" y="658456"/>
                </a:lnTo>
                <a:lnTo>
                  <a:pt x="985913" y="650608"/>
                </a:lnTo>
                <a:lnTo>
                  <a:pt x="985875" y="650468"/>
                </a:lnTo>
                <a:lnTo>
                  <a:pt x="979182" y="644715"/>
                </a:lnTo>
                <a:lnTo>
                  <a:pt x="979792" y="644715"/>
                </a:lnTo>
                <a:lnTo>
                  <a:pt x="919099" y="635863"/>
                </a:lnTo>
                <a:lnTo>
                  <a:pt x="919099" y="680961"/>
                </a:lnTo>
                <a:lnTo>
                  <a:pt x="829627" y="768527"/>
                </a:lnTo>
                <a:lnTo>
                  <a:pt x="827214" y="775944"/>
                </a:lnTo>
                <a:lnTo>
                  <a:pt x="829132" y="787209"/>
                </a:lnTo>
                <a:lnTo>
                  <a:pt x="848487" y="899706"/>
                </a:lnTo>
                <a:lnTo>
                  <a:pt x="829411" y="889685"/>
                </a:lnTo>
                <a:lnTo>
                  <a:pt x="740727" y="843114"/>
                </a:lnTo>
                <a:lnTo>
                  <a:pt x="740930" y="843114"/>
                </a:lnTo>
                <a:lnTo>
                  <a:pt x="737387" y="842276"/>
                </a:lnTo>
                <a:lnTo>
                  <a:pt x="729691" y="842276"/>
                </a:lnTo>
                <a:lnTo>
                  <a:pt x="726122" y="843114"/>
                </a:lnTo>
                <a:lnTo>
                  <a:pt x="722845" y="844689"/>
                </a:lnTo>
                <a:lnTo>
                  <a:pt x="618147" y="899706"/>
                </a:lnTo>
                <a:lnTo>
                  <a:pt x="619099" y="894143"/>
                </a:lnTo>
                <a:lnTo>
                  <a:pt x="638200" y="783209"/>
                </a:lnTo>
                <a:lnTo>
                  <a:pt x="639495" y="775944"/>
                </a:lnTo>
                <a:lnTo>
                  <a:pt x="637082" y="768527"/>
                </a:lnTo>
                <a:lnTo>
                  <a:pt x="592315" y="724966"/>
                </a:lnTo>
                <a:lnTo>
                  <a:pt x="592315" y="787438"/>
                </a:lnTo>
                <a:lnTo>
                  <a:pt x="574497" y="893025"/>
                </a:lnTo>
                <a:lnTo>
                  <a:pt x="44996" y="894143"/>
                </a:lnTo>
                <a:lnTo>
                  <a:pt x="51206" y="843114"/>
                </a:lnTo>
                <a:lnTo>
                  <a:pt x="51269" y="842632"/>
                </a:lnTo>
                <a:lnTo>
                  <a:pt x="64300" y="793559"/>
                </a:lnTo>
                <a:lnTo>
                  <a:pt x="83883" y="747534"/>
                </a:lnTo>
                <a:lnTo>
                  <a:pt x="109740" y="705205"/>
                </a:lnTo>
                <a:lnTo>
                  <a:pt x="141681" y="667156"/>
                </a:lnTo>
                <a:lnTo>
                  <a:pt x="181190" y="632548"/>
                </a:lnTo>
                <a:lnTo>
                  <a:pt x="225196" y="605078"/>
                </a:lnTo>
                <a:lnTo>
                  <a:pt x="272948" y="585076"/>
                </a:lnTo>
                <a:lnTo>
                  <a:pt x="323697" y="572846"/>
                </a:lnTo>
                <a:lnTo>
                  <a:pt x="376682" y="568693"/>
                </a:lnTo>
                <a:lnTo>
                  <a:pt x="377355" y="568693"/>
                </a:lnTo>
                <a:lnTo>
                  <a:pt x="429653" y="572693"/>
                </a:lnTo>
                <a:lnTo>
                  <a:pt x="480352" y="584847"/>
                </a:lnTo>
                <a:lnTo>
                  <a:pt x="528497" y="604862"/>
                </a:lnTo>
                <a:lnTo>
                  <a:pt x="573163" y="632396"/>
                </a:lnTo>
                <a:lnTo>
                  <a:pt x="487895" y="644715"/>
                </a:lnTo>
                <a:lnTo>
                  <a:pt x="480885" y="650608"/>
                </a:lnTo>
                <a:lnTo>
                  <a:pt x="475703" y="666546"/>
                </a:lnTo>
                <a:lnTo>
                  <a:pt x="475729" y="667156"/>
                </a:lnTo>
                <a:lnTo>
                  <a:pt x="477735" y="675436"/>
                </a:lnTo>
                <a:lnTo>
                  <a:pt x="477786" y="675652"/>
                </a:lnTo>
                <a:lnTo>
                  <a:pt x="483831" y="681634"/>
                </a:lnTo>
                <a:lnTo>
                  <a:pt x="592315" y="787438"/>
                </a:lnTo>
                <a:lnTo>
                  <a:pt x="592315" y="724966"/>
                </a:lnTo>
                <a:lnTo>
                  <a:pt x="547103" y="680961"/>
                </a:lnTo>
                <a:lnTo>
                  <a:pt x="671322" y="663028"/>
                </a:lnTo>
                <a:lnTo>
                  <a:pt x="677557" y="658456"/>
                </a:lnTo>
                <a:lnTo>
                  <a:pt x="680745" y="651776"/>
                </a:lnTo>
                <a:lnTo>
                  <a:pt x="694702" y="623493"/>
                </a:lnTo>
                <a:lnTo>
                  <a:pt x="733094" y="545744"/>
                </a:lnTo>
                <a:lnTo>
                  <a:pt x="785444" y="651776"/>
                </a:lnTo>
                <a:lnTo>
                  <a:pt x="788847" y="658456"/>
                </a:lnTo>
                <a:lnTo>
                  <a:pt x="795070" y="663028"/>
                </a:lnTo>
                <a:lnTo>
                  <a:pt x="795655" y="663028"/>
                </a:lnTo>
                <a:lnTo>
                  <a:pt x="919099" y="680961"/>
                </a:lnTo>
                <a:lnTo>
                  <a:pt x="919099" y="635863"/>
                </a:lnTo>
                <a:lnTo>
                  <a:pt x="820635" y="621487"/>
                </a:lnTo>
                <a:lnTo>
                  <a:pt x="783272" y="545744"/>
                </a:lnTo>
                <a:lnTo>
                  <a:pt x="749833" y="477964"/>
                </a:lnTo>
                <a:lnTo>
                  <a:pt x="742061" y="473125"/>
                </a:lnTo>
                <a:lnTo>
                  <a:pt x="725030" y="473125"/>
                </a:lnTo>
                <a:lnTo>
                  <a:pt x="717257" y="477964"/>
                </a:lnTo>
                <a:lnTo>
                  <a:pt x="646442" y="621487"/>
                </a:lnTo>
                <a:lnTo>
                  <a:pt x="632421" y="623493"/>
                </a:lnTo>
                <a:lnTo>
                  <a:pt x="596061" y="593661"/>
                </a:lnTo>
                <a:lnTo>
                  <a:pt x="556552" y="568845"/>
                </a:lnTo>
                <a:lnTo>
                  <a:pt x="514413" y="549236"/>
                </a:lnTo>
                <a:lnTo>
                  <a:pt x="470154" y="535038"/>
                </a:lnTo>
                <a:lnTo>
                  <a:pt x="424294" y="526465"/>
                </a:lnTo>
                <a:lnTo>
                  <a:pt x="377355" y="523697"/>
                </a:lnTo>
                <a:lnTo>
                  <a:pt x="376682" y="523697"/>
                </a:lnTo>
                <a:lnTo>
                  <a:pt x="326364" y="527062"/>
                </a:lnTo>
                <a:lnTo>
                  <a:pt x="277749" y="536816"/>
                </a:lnTo>
                <a:lnTo>
                  <a:pt x="231305" y="552742"/>
                </a:lnTo>
                <a:lnTo>
                  <a:pt x="187515" y="574675"/>
                </a:lnTo>
                <a:lnTo>
                  <a:pt x="146862" y="602411"/>
                </a:lnTo>
                <a:lnTo>
                  <a:pt x="109816" y="635749"/>
                </a:lnTo>
                <a:lnTo>
                  <a:pt x="76987" y="674408"/>
                </a:lnTo>
                <a:lnTo>
                  <a:pt x="49707" y="716978"/>
                </a:lnTo>
                <a:lnTo>
                  <a:pt x="28181" y="762965"/>
                </a:lnTo>
                <a:lnTo>
                  <a:pt x="12585" y="811872"/>
                </a:lnTo>
                <a:lnTo>
                  <a:pt x="3124" y="863193"/>
                </a:lnTo>
                <a:lnTo>
                  <a:pt x="0" y="916419"/>
                </a:lnTo>
                <a:lnTo>
                  <a:pt x="38" y="922324"/>
                </a:lnTo>
                <a:lnTo>
                  <a:pt x="2362" y="927989"/>
                </a:lnTo>
                <a:lnTo>
                  <a:pt x="6464" y="932230"/>
                </a:lnTo>
                <a:lnTo>
                  <a:pt x="10655" y="936421"/>
                </a:lnTo>
                <a:lnTo>
                  <a:pt x="16243" y="938720"/>
                </a:lnTo>
                <a:lnTo>
                  <a:pt x="566889" y="937717"/>
                </a:lnTo>
                <a:lnTo>
                  <a:pt x="565873" y="945070"/>
                </a:lnTo>
                <a:lnTo>
                  <a:pt x="591693" y="964082"/>
                </a:lnTo>
                <a:lnTo>
                  <a:pt x="599211" y="960297"/>
                </a:lnTo>
                <a:lnTo>
                  <a:pt x="642353" y="937577"/>
                </a:lnTo>
                <a:lnTo>
                  <a:pt x="714273" y="899706"/>
                </a:lnTo>
                <a:lnTo>
                  <a:pt x="733310" y="889685"/>
                </a:lnTo>
                <a:lnTo>
                  <a:pt x="867422" y="960297"/>
                </a:lnTo>
                <a:lnTo>
                  <a:pt x="873340" y="962329"/>
                </a:lnTo>
                <a:lnTo>
                  <a:pt x="901369" y="945070"/>
                </a:lnTo>
                <a:lnTo>
                  <a:pt x="893597" y="899706"/>
                </a:lnTo>
                <a:lnTo>
                  <a:pt x="874356" y="787438"/>
                </a:lnTo>
                <a:lnTo>
                  <a:pt x="874318" y="787209"/>
                </a:lnTo>
                <a:lnTo>
                  <a:pt x="988872" y="675436"/>
                </a:lnTo>
                <a:lnTo>
                  <a:pt x="990879" y="667156"/>
                </a:lnTo>
                <a:lnTo>
                  <a:pt x="990981" y="666762"/>
                </a:lnTo>
                <a:lnTo>
                  <a:pt x="991031" y="666546"/>
                </a:lnTo>
                <a:close/>
              </a:path>
            </a:pathLst>
          </a:custGeom>
          <a:solidFill>
            <a:srgbClr val="000000"/>
          </a:solidFill>
        </p:spPr>
        <p:txBody>
          <a:bodyPr wrap="square" lIns="0" tIns="0" rIns="0" bIns="0" rtlCol="0"/>
          <a:lstStyle/>
          <a:p>
            <a:endParaRPr>
              <a:latin typeface="Grammarsaurus" pitchFamily="2" charset="0"/>
            </a:endParaRPr>
          </a:p>
        </p:txBody>
      </p:sp>
      <p:sp>
        <p:nvSpPr>
          <p:cNvPr id="61" name="object 18">
            <a:extLst>
              <a:ext uri="{FF2B5EF4-FFF2-40B4-BE49-F238E27FC236}">
                <a16:creationId xmlns:a16="http://schemas.microsoft.com/office/drawing/2014/main" id="{DAA439C9-4FFD-982D-52BB-D3E394DB8748}"/>
              </a:ext>
            </a:extLst>
          </p:cNvPr>
          <p:cNvSpPr/>
          <p:nvPr/>
        </p:nvSpPr>
        <p:spPr>
          <a:xfrm>
            <a:off x="8387705" y="4396549"/>
            <a:ext cx="768350" cy="720090"/>
          </a:xfrm>
          <a:custGeom>
            <a:avLst/>
            <a:gdLst/>
            <a:ahLst/>
            <a:cxnLst/>
            <a:rect l="l" t="t" r="r" b="b"/>
            <a:pathLst>
              <a:path w="768350" h="720089">
                <a:moveTo>
                  <a:pt x="135013" y="135013"/>
                </a:moveTo>
                <a:lnTo>
                  <a:pt x="90004" y="135013"/>
                </a:lnTo>
                <a:lnTo>
                  <a:pt x="90004" y="182270"/>
                </a:lnTo>
                <a:lnTo>
                  <a:pt x="54301" y="196265"/>
                </a:lnTo>
                <a:lnTo>
                  <a:pt x="25766" y="220940"/>
                </a:lnTo>
                <a:lnTo>
                  <a:pt x="6849" y="253841"/>
                </a:lnTo>
                <a:lnTo>
                  <a:pt x="0" y="292519"/>
                </a:lnTo>
                <a:lnTo>
                  <a:pt x="6412" y="343065"/>
                </a:lnTo>
                <a:lnTo>
                  <a:pt x="6437" y="343260"/>
                </a:lnTo>
                <a:lnTo>
                  <a:pt x="24666" y="389304"/>
                </a:lnTo>
                <a:lnTo>
                  <a:pt x="53063" y="429030"/>
                </a:lnTo>
                <a:lnTo>
                  <a:pt x="90004" y="460819"/>
                </a:lnTo>
                <a:lnTo>
                  <a:pt x="90004" y="720051"/>
                </a:lnTo>
                <a:lnTo>
                  <a:pt x="678052" y="720051"/>
                </a:lnTo>
                <a:lnTo>
                  <a:pt x="678052" y="675043"/>
                </a:lnTo>
                <a:lnTo>
                  <a:pt x="135013" y="675043"/>
                </a:lnTo>
                <a:lnTo>
                  <a:pt x="135013" y="483450"/>
                </a:lnTo>
                <a:lnTo>
                  <a:pt x="271513" y="483450"/>
                </a:lnTo>
                <a:lnTo>
                  <a:pt x="271513" y="450024"/>
                </a:lnTo>
                <a:lnTo>
                  <a:pt x="202514" y="450024"/>
                </a:lnTo>
                <a:lnTo>
                  <a:pt x="184659" y="449018"/>
                </a:lnTo>
                <a:lnTo>
                  <a:pt x="167382" y="446074"/>
                </a:lnTo>
                <a:lnTo>
                  <a:pt x="150797" y="441301"/>
                </a:lnTo>
                <a:lnTo>
                  <a:pt x="135013" y="434809"/>
                </a:lnTo>
                <a:lnTo>
                  <a:pt x="135013" y="402628"/>
                </a:lnTo>
                <a:lnTo>
                  <a:pt x="90004" y="402628"/>
                </a:lnTo>
                <a:lnTo>
                  <a:pt x="71240" y="379453"/>
                </a:lnTo>
                <a:lnTo>
                  <a:pt x="57076" y="352969"/>
                </a:lnTo>
                <a:lnTo>
                  <a:pt x="48128" y="323787"/>
                </a:lnTo>
                <a:lnTo>
                  <a:pt x="45008" y="292519"/>
                </a:lnTo>
                <a:lnTo>
                  <a:pt x="48356" y="271506"/>
                </a:lnTo>
                <a:lnTo>
                  <a:pt x="57686" y="253184"/>
                </a:lnTo>
                <a:lnTo>
                  <a:pt x="71926" y="238619"/>
                </a:lnTo>
                <a:lnTo>
                  <a:pt x="90004" y="228879"/>
                </a:lnTo>
                <a:lnTo>
                  <a:pt x="135013" y="228879"/>
                </a:lnTo>
                <a:lnTo>
                  <a:pt x="135013" y="135013"/>
                </a:lnTo>
                <a:close/>
              </a:path>
              <a:path w="768350" h="720089">
                <a:moveTo>
                  <a:pt x="678052" y="483108"/>
                </a:moveTo>
                <a:lnTo>
                  <a:pt x="633044" y="483108"/>
                </a:lnTo>
                <a:lnTo>
                  <a:pt x="633044" y="675043"/>
                </a:lnTo>
                <a:lnTo>
                  <a:pt x="678052" y="675043"/>
                </a:lnTo>
                <a:lnTo>
                  <a:pt x="678052" y="483108"/>
                </a:lnTo>
                <a:close/>
              </a:path>
              <a:path w="768350" h="720089">
                <a:moveTo>
                  <a:pt x="541540" y="495033"/>
                </a:moveTo>
                <a:lnTo>
                  <a:pt x="226517" y="495033"/>
                </a:lnTo>
                <a:lnTo>
                  <a:pt x="226517" y="540042"/>
                </a:lnTo>
                <a:lnTo>
                  <a:pt x="541540" y="540042"/>
                </a:lnTo>
                <a:lnTo>
                  <a:pt x="541540" y="495033"/>
                </a:lnTo>
                <a:close/>
              </a:path>
              <a:path w="768350" h="720089">
                <a:moveTo>
                  <a:pt x="271513" y="483450"/>
                </a:moveTo>
                <a:lnTo>
                  <a:pt x="135013" y="483450"/>
                </a:lnTo>
                <a:lnTo>
                  <a:pt x="151143" y="488427"/>
                </a:lnTo>
                <a:lnTo>
                  <a:pt x="167811" y="492056"/>
                </a:lnTo>
                <a:lnTo>
                  <a:pt x="184955" y="494279"/>
                </a:lnTo>
                <a:lnTo>
                  <a:pt x="202514" y="495033"/>
                </a:lnTo>
                <a:lnTo>
                  <a:pt x="271513" y="495033"/>
                </a:lnTo>
                <a:lnTo>
                  <a:pt x="271513" y="483450"/>
                </a:lnTo>
                <a:close/>
              </a:path>
              <a:path w="768350" h="720089">
                <a:moveTo>
                  <a:pt x="678052" y="135013"/>
                </a:moveTo>
                <a:lnTo>
                  <a:pt x="633044" y="135013"/>
                </a:lnTo>
                <a:lnTo>
                  <a:pt x="633044" y="434416"/>
                </a:lnTo>
                <a:lnTo>
                  <a:pt x="616930" y="441071"/>
                </a:lnTo>
                <a:lnTo>
                  <a:pt x="599614" y="446074"/>
                </a:lnTo>
                <a:lnTo>
                  <a:pt x="599361" y="446074"/>
                </a:lnTo>
                <a:lnTo>
                  <a:pt x="582155" y="449018"/>
                </a:lnTo>
                <a:lnTo>
                  <a:pt x="581828" y="449018"/>
                </a:lnTo>
                <a:lnTo>
                  <a:pt x="564045" y="450024"/>
                </a:lnTo>
                <a:lnTo>
                  <a:pt x="496531" y="450024"/>
                </a:lnTo>
                <a:lnTo>
                  <a:pt x="496531" y="495033"/>
                </a:lnTo>
                <a:lnTo>
                  <a:pt x="564045" y="495033"/>
                </a:lnTo>
                <a:lnTo>
                  <a:pt x="581429" y="494279"/>
                </a:lnTo>
                <a:lnTo>
                  <a:pt x="581814" y="494279"/>
                </a:lnTo>
                <a:lnTo>
                  <a:pt x="598806" y="492056"/>
                </a:lnTo>
                <a:lnTo>
                  <a:pt x="599101" y="492056"/>
                </a:lnTo>
                <a:lnTo>
                  <a:pt x="616569" y="488223"/>
                </a:lnTo>
                <a:lnTo>
                  <a:pt x="633044" y="483108"/>
                </a:lnTo>
                <a:lnTo>
                  <a:pt x="678052" y="483108"/>
                </a:lnTo>
                <a:lnTo>
                  <a:pt x="678052" y="460375"/>
                </a:lnTo>
                <a:lnTo>
                  <a:pt x="715010" y="428595"/>
                </a:lnTo>
                <a:lnTo>
                  <a:pt x="733921" y="402196"/>
                </a:lnTo>
                <a:lnTo>
                  <a:pt x="678052" y="402196"/>
                </a:lnTo>
                <a:lnTo>
                  <a:pt x="678052" y="228879"/>
                </a:lnTo>
                <a:lnTo>
                  <a:pt x="746855" y="228879"/>
                </a:lnTo>
                <a:lnTo>
                  <a:pt x="742291" y="220940"/>
                </a:lnTo>
                <a:lnTo>
                  <a:pt x="713756" y="196265"/>
                </a:lnTo>
                <a:lnTo>
                  <a:pt x="678052" y="182270"/>
                </a:lnTo>
                <a:lnTo>
                  <a:pt x="678052" y="135013"/>
                </a:lnTo>
                <a:close/>
              </a:path>
              <a:path w="768350" h="720089">
                <a:moveTo>
                  <a:pt x="541540" y="405028"/>
                </a:moveTo>
                <a:lnTo>
                  <a:pt x="226517" y="405028"/>
                </a:lnTo>
                <a:lnTo>
                  <a:pt x="226517" y="450024"/>
                </a:lnTo>
                <a:lnTo>
                  <a:pt x="541540" y="450024"/>
                </a:lnTo>
                <a:lnTo>
                  <a:pt x="541540" y="405028"/>
                </a:lnTo>
                <a:close/>
              </a:path>
              <a:path w="768350" h="720089">
                <a:moveTo>
                  <a:pt x="135013" y="228879"/>
                </a:moveTo>
                <a:lnTo>
                  <a:pt x="90004" y="228879"/>
                </a:lnTo>
                <a:lnTo>
                  <a:pt x="90004" y="402628"/>
                </a:lnTo>
                <a:lnTo>
                  <a:pt x="135013" y="402628"/>
                </a:lnTo>
                <a:lnTo>
                  <a:pt x="135013" y="228879"/>
                </a:lnTo>
                <a:close/>
              </a:path>
              <a:path w="768350" h="720089">
                <a:moveTo>
                  <a:pt x="746855" y="228879"/>
                </a:moveTo>
                <a:lnTo>
                  <a:pt x="678052" y="228879"/>
                </a:lnTo>
                <a:lnTo>
                  <a:pt x="696133" y="238619"/>
                </a:lnTo>
                <a:lnTo>
                  <a:pt x="710377" y="253184"/>
                </a:lnTo>
                <a:lnTo>
                  <a:pt x="719711" y="271506"/>
                </a:lnTo>
                <a:lnTo>
                  <a:pt x="723061" y="292519"/>
                </a:lnTo>
                <a:lnTo>
                  <a:pt x="719943" y="323634"/>
                </a:lnTo>
                <a:lnTo>
                  <a:pt x="710996" y="352686"/>
                </a:lnTo>
                <a:lnTo>
                  <a:pt x="696829" y="379074"/>
                </a:lnTo>
                <a:lnTo>
                  <a:pt x="678052" y="402196"/>
                </a:lnTo>
                <a:lnTo>
                  <a:pt x="733921" y="402196"/>
                </a:lnTo>
                <a:lnTo>
                  <a:pt x="743405" y="388958"/>
                </a:lnTo>
                <a:lnTo>
                  <a:pt x="761548" y="343260"/>
                </a:lnTo>
                <a:lnTo>
                  <a:pt x="761625" y="343065"/>
                </a:lnTo>
                <a:lnTo>
                  <a:pt x="768057" y="292519"/>
                </a:lnTo>
                <a:lnTo>
                  <a:pt x="761208" y="253841"/>
                </a:lnTo>
                <a:lnTo>
                  <a:pt x="746855" y="228879"/>
                </a:lnTo>
                <a:close/>
              </a:path>
              <a:path w="768350" h="720089">
                <a:moveTo>
                  <a:pt x="271525" y="45008"/>
                </a:moveTo>
                <a:lnTo>
                  <a:pt x="226517" y="45008"/>
                </a:lnTo>
                <a:lnTo>
                  <a:pt x="226517" y="90004"/>
                </a:lnTo>
                <a:lnTo>
                  <a:pt x="45008" y="90004"/>
                </a:lnTo>
                <a:lnTo>
                  <a:pt x="45008" y="135013"/>
                </a:lnTo>
                <a:lnTo>
                  <a:pt x="226517" y="135013"/>
                </a:lnTo>
                <a:lnTo>
                  <a:pt x="226517" y="247510"/>
                </a:lnTo>
                <a:lnTo>
                  <a:pt x="231831" y="273762"/>
                </a:lnTo>
                <a:lnTo>
                  <a:pt x="246314" y="295225"/>
                </a:lnTo>
                <a:lnTo>
                  <a:pt x="267777" y="309709"/>
                </a:lnTo>
                <a:lnTo>
                  <a:pt x="294030" y="315023"/>
                </a:lnTo>
                <a:lnTo>
                  <a:pt x="320275" y="309709"/>
                </a:lnTo>
                <a:lnTo>
                  <a:pt x="341734" y="295225"/>
                </a:lnTo>
                <a:lnTo>
                  <a:pt x="356216" y="273762"/>
                </a:lnTo>
                <a:lnTo>
                  <a:pt x="356975" y="270014"/>
                </a:lnTo>
                <a:lnTo>
                  <a:pt x="294030" y="270014"/>
                </a:lnTo>
                <a:lnTo>
                  <a:pt x="285274" y="268245"/>
                </a:lnTo>
                <a:lnTo>
                  <a:pt x="278120" y="263420"/>
                </a:lnTo>
                <a:lnTo>
                  <a:pt x="273295" y="256266"/>
                </a:lnTo>
                <a:lnTo>
                  <a:pt x="271525" y="247510"/>
                </a:lnTo>
                <a:lnTo>
                  <a:pt x="271525" y="45008"/>
                </a:lnTo>
                <a:close/>
              </a:path>
              <a:path w="768350" h="720089">
                <a:moveTo>
                  <a:pt x="384098" y="90004"/>
                </a:moveTo>
                <a:lnTo>
                  <a:pt x="357782" y="95306"/>
                </a:lnTo>
                <a:lnTo>
                  <a:pt x="336319" y="109789"/>
                </a:lnTo>
                <a:lnTo>
                  <a:pt x="321836" y="131252"/>
                </a:lnTo>
                <a:lnTo>
                  <a:pt x="316522" y="157505"/>
                </a:lnTo>
                <a:lnTo>
                  <a:pt x="316522" y="247510"/>
                </a:lnTo>
                <a:lnTo>
                  <a:pt x="314750" y="256266"/>
                </a:lnTo>
                <a:lnTo>
                  <a:pt x="309924" y="263420"/>
                </a:lnTo>
                <a:lnTo>
                  <a:pt x="302773" y="268245"/>
                </a:lnTo>
                <a:lnTo>
                  <a:pt x="294030" y="270014"/>
                </a:lnTo>
                <a:lnTo>
                  <a:pt x="356975" y="270014"/>
                </a:lnTo>
                <a:lnTo>
                  <a:pt x="361530" y="247510"/>
                </a:lnTo>
                <a:lnTo>
                  <a:pt x="361530" y="157505"/>
                </a:lnTo>
                <a:lnTo>
                  <a:pt x="363302" y="148756"/>
                </a:lnTo>
                <a:lnTo>
                  <a:pt x="368130" y="141606"/>
                </a:lnTo>
                <a:lnTo>
                  <a:pt x="375284" y="136783"/>
                </a:lnTo>
                <a:lnTo>
                  <a:pt x="384035" y="135013"/>
                </a:lnTo>
                <a:lnTo>
                  <a:pt x="446982" y="135013"/>
                </a:lnTo>
                <a:lnTo>
                  <a:pt x="446221" y="131252"/>
                </a:lnTo>
                <a:lnTo>
                  <a:pt x="431739" y="109789"/>
                </a:lnTo>
                <a:lnTo>
                  <a:pt x="410280" y="95306"/>
                </a:lnTo>
                <a:lnTo>
                  <a:pt x="384098" y="90004"/>
                </a:lnTo>
                <a:close/>
              </a:path>
              <a:path w="768350" h="720089">
                <a:moveTo>
                  <a:pt x="446982" y="135013"/>
                </a:moveTo>
                <a:lnTo>
                  <a:pt x="384035" y="135013"/>
                </a:lnTo>
                <a:lnTo>
                  <a:pt x="392784" y="136783"/>
                </a:lnTo>
                <a:lnTo>
                  <a:pt x="399934" y="141606"/>
                </a:lnTo>
                <a:lnTo>
                  <a:pt x="404757" y="148756"/>
                </a:lnTo>
                <a:lnTo>
                  <a:pt x="406526" y="157505"/>
                </a:lnTo>
                <a:lnTo>
                  <a:pt x="407441" y="168554"/>
                </a:lnTo>
                <a:lnTo>
                  <a:pt x="415370" y="190873"/>
                </a:lnTo>
                <a:lnTo>
                  <a:pt x="430172" y="208783"/>
                </a:lnTo>
                <a:lnTo>
                  <a:pt x="450259" y="220694"/>
                </a:lnTo>
                <a:lnTo>
                  <a:pt x="474040" y="225018"/>
                </a:lnTo>
                <a:lnTo>
                  <a:pt x="500290" y="219704"/>
                </a:lnTo>
                <a:lnTo>
                  <a:pt x="521749" y="205220"/>
                </a:lnTo>
                <a:lnTo>
                  <a:pt x="536228" y="183758"/>
                </a:lnTo>
                <a:lnTo>
                  <a:pt x="536986" y="180009"/>
                </a:lnTo>
                <a:lnTo>
                  <a:pt x="474040" y="180009"/>
                </a:lnTo>
                <a:lnTo>
                  <a:pt x="465289" y="178238"/>
                </a:lnTo>
                <a:lnTo>
                  <a:pt x="458135" y="173410"/>
                </a:lnTo>
                <a:lnTo>
                  <a:pt x="453307" y="166256"/>
                </a:lnTo>
                <a:lnTo>
                  <a:pt x="446982" y="135013"/>
                </a:lnTo>
                <a:close/>
              </a:path>
              <a:path w="768350" h="720089">
                <a:moveTo>
                  <a:pt x="541527" y="45008"/>
                </a:moveTo>
                <a:lnTo>
                  <a:pt x="496544" y="45008"/>
                </a:lnTo>
                <a:lnTo>
                  <a:pt x="496544" y="157505"/>
                </a:lnTo>
                <a:lnTo>
                  <a:pt x="494771" y="166256"/>
                </a:lnTo>
                <a:lnTo>
                  <a:pt x="489940" y="173410"/>
                </a:lnTo>
                <a:lnTo>
                  <a:pt x="482785" y="178238"/>
                </a:lnTo>
                <a:lnTo>
                  <a:pt x="474040" y="180009"/>
                </a:lnTo>
                <a:lnTo>
                  <a:pt x="536986" y="180009"/>
                </a:lnTo>
                <a:lnTo>
                  <a:pt x="541540" y="157505"/>
                </a:lnTo>
                <a:lnTo>
                  <a:pt x="541540" y="135013"/>
                </a:lnTo>
                <a:lnTo>
                  <a:pt x="723061" y="135013"/>
                </a:lnTo>
                <a:lnTo>
                  <a:pt x="723061" y="90004"/>
                </a:lnTo>
                <a:lnTo>
                  <a:pt x="541527" y="90004"/>
                </a:lnTo>
                <a:lnTo>
                  <a:pt x="541527" y="45008"/>
                </a:lnTo>
                <a:close/>
              </a:path>
              <a:path w="768350" h="720089">
                <a:moveTo>
                  <a:pt x="678052" y="0"/>
                </a:moveTo>
                <a:lnTo>
                  <a:pt x="90004" y="0"/>
                </a:lnTo>
                <a:lnTo>
                  <a:pt x="90004" y="90004"/>
                </a:lnTo>
                <a:lnTo>
                  <a:pt x="135013" y="90004"/>
                </a:lnTo>
                <a:lnTo>
                  <a:pt x="135013" y="45008"/>
                </a:lnTo>
                <a:lnTo>
                  <a:pt x="678052" y="45008"/>
                </a:lnTo>
                <a:lnTo>
                  <a:pt x="678052" y="0"/>
                </a:lnTo>
                <a:close/>
              </a:path>
              <a:path w="768350" h="720089">
                <a:moveTo>
                  <a:pt x="678052" y="45008"/>
                </a:moveTo>
                <a:lnTo>
                  <a:pt x="633044" y="45008"/>
                </a:lnTo>
                <a:lnTo>
                  <a:pt x="633044" y="90004"/>
                </a:lnTo>
                <a:lnTo>
                  <a:pt x="678052" y="90004"/>
                </a:lnTo>
                <a:lnTo>
                  <a:pt x="678052" y="45008"/>
                </a:lnTo>
                <a:close/>
              </a:path>
            </a:pathLst>
          </a:custGeom>
          <a:solidFill>
            <a:srgbClr val="000000"/>
          </a:solidFill>
        </p:spPr>
        <p:txBody>
          <a:bodyPr wrap="square" lIns="0" tIns="0" rIns="0" bIns="0" rtlCol="0"/>
          <a:lstStyle/>
          <a:p>
            <a:endParaRPr>
              <a:latin typeface="Grammarsaurus" pitchFamily="2" charset="0"/>
            </a:endParaRPr>
          </a:p>
        </p:txBody>
      </p:sp>
      <p:sp>
        <p:nvSpPr>
          <p:cNvPr id="62" name="object 19">
            <a:extLst>
              <a:ext uri="{FF2B5EF4-FFF2-40B4-BE49-F238E27FC236}">
                <a16:creationId xmlns:a16="http://schemas.microsoft.com/office/drawing/2014/main" id="{CD7B4E87-A2AF-792A-8C1D-26B8546AB06C}"/>
              </a:ext>
            </a:extLst>
          </p:cNvPr>
          <p:cNvSpPr/>
          <p:nvPr/>
        </p:nvSpPr>
        <p:spPr>
          <a:xfrm>
            <a:off x="976752" y="4536564"/>
            <a:ext cx="972185" cy="441325"/>
          </a:xfrm>
          <a:custGeom>
            <a:avLst/>
            <a:gdLst/>
            <a:ahLst/>
            <a:cxnLst/>
            <a:rect l="l" t="t" r="r" b="b"/>
            <a:pathLst>
              <a:path w="972185" h="441325">
                <a:moveTo>
                  <a:pt x="517084" y="0"/>
                </a:moveTo>
                <a:lnTo>
                  <a:pt x="470340" y="3479"/>
                </a:lnTo>
                <a:lnTo>
                  <a:pt x="424717" y="11715"/>
                </a:lnTo>
                <a:lnTo>
                  <a:pt x="380527" y="24495"/>
                </a:lnTo>
                <a:lnTo>
                  <a:pt x="338083" y="41608"/>
                </a:lnTo>
                <a:lnTo>
                  <a:pt x="297697" y="62843"/>
                </a:lnTo>
                <a:lnTo>
                  <a:pt x="259682" y="87989"/>
                </a:lnTo>
                <a:lnTo>
                  <a:pt x="224350" y="116835"/>
                </a:lnTo>
                <a:lnTo>
                  <a:pt x="192012" y="149169"/>
                </a:lnTo>
                <a:lnTo>
                  <a:pt x="162982" y="184781"/>
                </a:lnTo>
                <a:lnTo>
                  <a:pt x="137572" y="223458"/>
                </a:lnTo>
                <a:lnTo>
                  <a:pt x="116094" y="264991"/>
                </a:lnTo>
                <a:lnTo>
                  <a:pt x="98860" y="309167"/>
                </a:lnTo>
                <a:lnTo>
                  <a:pt x="86183" y="355776"/>
                </a:lnTo>
                <a:lnTo>
                  <a:pt x="42952" y="291869"/>
                </a:lnTo>
                <a:lnTo>
                  <a:pt x="36239" y="285265"/>
                </a:lnTo>
                <a:lnTo>
                  <a:pt x="27800" y="281862"/>
                </a:lnTo>
                <a:lnTo>
                  <a:pt x="18701" y="281868"/>
                </a:lnTo>
                <a:lnTo>
                  <a:pt x="10009" y="285494"/>
                </a:lnTo>
                <a:lnTo>
                  <a:pt x="3404" y="292208"/>
                </a:lnTo>
                <a:lnTo>
                  <a:pt x="0" y="300647"/>
                </a:lnTo>
                <a:lnTo>
                  <a:pt x="2" y="309745"/>
                </a:lnTo>
                <a:lnTo>
                  <a:pt x="3621" y="318438"/>
                </a:lnTo>
                <a:lnTo>
                  <a:pt x="82513" y="435113"/>
                </a:lnTo>
                <a:lnTo>
                  <a:pt x="88025" y="438542"/>
                </a:lnTo>
                <a:lnTo>
                  <a:pt x="99963" y="440853"/>
                </a:lnTo>
                <a:lnTo>
                  <a:pt x="106364" y="439723"/>
                </a:lnTo>
                <a:lnTo>
                  <a:pt x="223026" y="360894"/>
                </a:lnTo>
                <a:lnTo>
                  <a:pt x="229628" y="354173"/>
                </a:lnTo>
                <a:lnTo>
                  <a:pt x="233029" y="345730"/>
                </a:lnTo>
                <a:lnTo>
                  <a:pt x="233022" y="336630"/>
                </a:lnTo>
                <a:lnTo>
                  <a:pt x="196445" y="321562"/>
                </a:lnTo>
                <a:lnTo>
                  <a:pt x="132843" y="364539"/>
                </a:lnTo>
                <a:lnTo>
                  <a:pt x="145260" y="320084"/>
                </a:lnTo>
                <a:lnTo>
                  <a:pt x="162306" y="278141"/>
                </a:lnTo>
                <a:lnTo>
                  <a:pt x="183641" y="238940"/>
                </a:lnTo>
                <a:lnTo>
                  <a:pt x="208923" y="202712"/>
                </a:lnTo>
                <a:lnTo>
                  <a:pt x="237811" y="169688"/>
                </a:lnTo>
                <a:lnTo>
                  <a:pt x="269961" y="140099"/>
                </a:lnTo>
                <a:lnTo>
                  <a:pt x="305034" y="114176"/>
                </a:lnTo>
                <a:lnTo>
                  <a:pt x="342688" y="92149"/>
                </a:lnTo>
                <a:lnTo>
                  <a:pt x="382580" y="74251"/>
                </a:lnTo>
                <a:lnTo>
                  <a:pt x="424370" y="60711"/>
                </a:lnTo>
                <a:lnTo>
                  <a:pt x="467716" y="51762"/>
                </a:lnTo>
                <a:lnTo>
                  <a:pt x="512275" y="47633"/>
                </a:lnTo>
                <a:lnTo>
                  <a:pt x="557707" y="48555"/>
                </a:lnTo>
                <a:lnTo>
                  <a:pt x="603670" y="54760"/>
                </a:lnTo>
                <a:lnTo>
                  <a:pt x="652218" y="67360"/>
                </a:lnTo>
                <a:lnTo>
                  <a:pt x="698178" y="85654"/>
                </a:lnTo>
                <a:lnTo>
                  <a:pt x="741155" y="109230"/>
                </a:lnTo>
                <a:lnTo>
                  <a:pt x="780751" y="137677"/>
                </a:lnTo>
                <a:lnTo>
                  <a:pt x="816570" y="170584"/>
                </a:lnTo>
                <a:lnTo>
                  <a:pt x="848215" y="207541"/>
                </a:lnTo>
                <a:lnTo>
                  <a:pt x="875291" y="248136"/>
                </a:lnTo>
                <a:lnTo>
                  <a:pt x="897400" y="291958"/>
                </a:lnTo>
                <a:lnTo>
                  <a:pt x="914146" y="338597"/>
                </a:lnTo>
                <a:lnTo>
                  <a:pt x="925133" y="387640"/>
                </a:lnTo>
                <a:lnTo>
                  <a:pt x="928420" y="396480"/>
                </a:lnTo>
                <a:lnTo>
                  <a:pt x="934640" y="403131"/>
                </a:lnTo>
                <a:lnTo>
                  <a:pt x="942901" y="406967"/>
                </a:lnTo>
                <a:lnTo>
                  <a:pt x="952311" y="407363"/>
                </a:lnTo>
                <a:lnTo>
                  <a:pt x="961161" y="404050"/>
                </a:lnTo>
                <a:lnTo>
                  <a:pt x="967819" y="397835"/>
                </a:lnTo>
                <a:lnTo>
                  <a:pt x="971651" y="389586"/>
                </a:lnTo>
                <a:lnTo>
                  <a:pt x="972021" y="380172"/>
                </a:lnTo>
                <a:lnTo>
                  <a:pt x="962242" y="334319"/>
                </a:lnTo>
                <a:lnTo>
                  <a:pt x="947943" y="290280"/>
                </a:lnTo>
                <a:lnTo>
                  <a:pt x="929379" y="248322"/>
                </a:lnTo>
                <a:lnTo>
                  <a:pt x="906806" y="208711"/>
                </a:lnTo>
                <a:lnTo>
                  <a:pt x="880482" y="171711"/>
                </a:lnTo>
                <a:lnTo>
                  <a:pt x="850661" y="137588"/>
                </a:lnTo>
                <a:lnTo>
                  <a:pt x="817602" y="106609"/>
                </a:lnTo>
                <a:lnTo>
                  <a:pt x="781560" y="79038"/>
                </a:lnTo>
                <a:lnTo>
                  <a:pt x="742791" y="55141"/>
                </a:lnTo>
                <a:lnTo>
                  <a:pt x="701551" y="35184"/>
                </a:lnTo>
                <a:lnTo>
                  <a:pt x="658098" y="19432"/>
                </a:lnTo>
                <a:lnTo>
                  <a:pt x="612687" y="8151"/>
                </a:lnTo>
                <a:lnTo>
                  <a:pt x="564637" y="1486"/>
                </a:lnTo>
                <a:lnTo>
                  <a:pt x="517084" y="0"/>
                </a:lnTo>
                <a:close/>
              </a:path>
            </a:pathLst>
          </a:custGeom>
          <a:solidFill>
            <a:srgbClr val="000000"/>
          </a:solidFill>
        </p:spPr>
        <p:txBody>
          <a:bodyPr wrap="square" lIns="0" tIns="0" rIns="0" bIns="0" rtlCol="0"/>
          <a:lstStyle/>
          <a:p>
            <a:endParaRPr>
              <a:latin typeface="Grammarsaurus" pitchFamily="2" charset="0"/>
            </a:endParaRPr>
          </a:p>
        </p:txBody>
      </p:sp>
      <p:sp>
        <p:nvSpPr>
          <p:cNvPr id="63" name="object 20">
            <a:extLst>
              <a:ext uri="{FF2B5EF4-FFF2-40B4-BE49-F238E27FC236}">
                <a16:creationId xmlns:a16="http://schemas.microsoft.com/office/drawing/2014/main" id="{2E354265-8E07-BADD-3C89-AC38EDA2A651}"/>
              </a:ext>
            </a:extLst>
          </p:cNvPr>
          <p:cNvSpPr/>
          <p:nvPr/>
        </p:nvSpPr>
        <p:spPr>
          <a:xfrm>
            <a:off x="1752600" y="2572791"/>
            <a:ext cx="944244" cy="869315"/>
          </a:xfrm>
          <a:custGeom>
            <a:avLst/>
            <a:gdLst/>
            <a:ahLst/>
            <a:cxnLst/>
            <a:rect l="l" t="t" r="r" b="b"/>
            <a:pathLst>
              <a:path w="944244" h="869314">
                <a:moveTo>
                  <a:pt x="925766" y="461264"/>
                </a:moveTo>
                <a:lnTo>
                  <a:pt x="923696" y="451015"/>
                </a:lnTo>
                <a:lnTo>
                  <a:pt x="918032" y="442633"/>
                </a:lnTo>
                <a:lnTo>
                  <a:pt x="909650" y="436981"/>
                </a:lnTo>
                <a:lnTo>
                  <a:pt x="899388" y="434898"/>
                </a:lnTo>
                <a:lnTo>
                  <a:pt x="889127" y="436981"/>
                </a:lnTo>
                <a:lnTo>
                  <a:pt x="880732" y="442633"/>
                </a:lnTo>
                <a:lnTo>
                  <a:pt x="875080" y="451015"/>
                </a:lnTo>
                <a:lnTo>
                  <a:pt x="872998" y="461264"/>
                </a:lnTo>
                <a:lnTo>
                  <a:pt x="866305" y="510997"/>
                </a:lnTo>
                <a:lnTo>
                  <a:pt x="847394" y="555713"/>
                </a:lnTo>
                <a:lnTo>
                  <a:pt x="818095" y="593623"/>
                </a:lnTo>
                <a:lnTo>
                  <a:pt x="780186" y="622935"/>
                </a:lnTo>
                <a:lnTo>
                  <a:pt x="735469" y="641832"/>
                </a:lnTo>
                <a:lnTo>
                  <a:pt x="685749" y="648525"/>
                </a:lnTo>
                <a:lnTo>
                  <a:pt x="267055" y="648525"/>
                </a:lnTo>
                <a:lnTo>
                  <a:pt x="267055" y="584288"/>
                </a:lnTo>
                <a:lnTo>
                  <a:pt x="267055" y="480669"/>
                </a:lnTo>
                <a:lnTo>
                  <a:pt x="214299" y="519049"/>
                </a:lnTo>
                <a:lnTo>
                  <a:pt x="214299" y="584288"/>
                </a:lnTo>
                <a:lnTo>
                  <a:pt x="214299" y="765530"/>
                </a:lnTo>
                <a:lnTo>
                  <a:pt x="89687" y="674903"/>
                </a:lnTo>
                <a:lnTo>
                  <a:pt x="214299" y="584288"/>
                </a:lnTo>
                <a:lnTo>
                  <a:pt x="214299" y="519049"/>
                </a:lnTo>
                <a:lnTo>
                  <a:pt x="0" y="674903"/>
                </a:lnTo>
                <a:lnTo>
                  <a:pt x="267055" y="869137"/>
                </a:lnTo>
                <a:lnTo>
                  <a:pt x="267055" y="765530"/>
                </a:lnTo>
                <a:lnTo>
                  <a:pt x="267055" y="701281"/>
                </a:lnTo>
                <a:lnTo>
                  <a:pt x="685749" y="701281"/>
                </a:lnTo>
                <a:lnTo>
                  <a:pt x="734060" y="696404"/>
                </a:lnTo>
                <a:lnTo>
                  <a:pt x="779081" y="682396"/>
                </a:lnTo>
                <a:lnTo>
                  <a:pt x="819848" y="660234"/>
                </a:lnTo>
                <a:lnTo>
                  <a:pt x="834034" y="648525"/>
                </a:lnTo>
                <a:lnTo>
                  <a:pt x="855383" y="630910"/>
                </a:lnTo>
                <a:lnTo>
                  <a:pt x="884720" y="595376"/>
                </a:lnTo>
                <a:lnTo>
                  <a:pt x="906881" y="554609"/>
                </a:lnTo>
                <a:lnTo>
                  <a:pt x="920877" y="509574"/>
                </a:lnTo>
                <a:lnTo>
                  <a:pt x="925766" y="461264"/>
                </a:lnTo>
                <a:close/>
              </a:path>
              <a:path w="944244" h="869314">
                <a:moveTo>
                  <a:pt x="944232" y="194233"/>
                </a:moveTo>
                <a:lnTo>
                  <a:pt x="854544" y="129006"/>
                </a:lnTo>
                <a:lnTo>
                  <a:pt x="854544" y="194233"/>
                </a:lnTo>
                <a:lnTo>
                  <a:pt x="729932" y="284861"/>
                </a:lnTo>
                <a:lnTo>
                  <a:pt x="729932" y="220611"/>
                </a:lnTo>
                <a:lnTo>
                  <a:pt x="729932" y="103606"/>
                </a:lnTo>
                <a:lnTo>
                  <a:pt x="854544" y="194233"/>
                </a:lnTo>
                <a:lnTo>
                  <a:pt x="854544" y="129006"/>
                </a:lnTo>
                <a:lnTo>
                  <a:pt x="819619" y="103606"/>
                </a:lnTo>
                <a:lnTo>
                  <a:pt x="677176" y="0"/>
                </a:lnTo>
                <a:lnTo>
                  <a:pt x="677176" y="167855"/>
                </a:lnTo>
                <a:lnTo>
                  <a:pt x="258483" y="167855"/>
                </a:lnTo>
                <a:lnTo>
                  <a:pt x="210172" y="172732"/>
                </a:lnTo>
                <a:lnTo>
                  <a:pt x="165150" y="186740"/>
                </a:lnTo>
                <a:lnTo>
                  <a:pt x="124383" y="208902"/>
                </a:lnTo>
                <a:lnTo>
                  <a:pt x="88849" y="238226"/>
                </a:lnTo>
                <a:lnTo>
                  <a:pt x="59512" y="273761"/>
                </a:lnTo>
                <a:lnTo>
                  <a:pt x="37350" y="314528"/>
                </a:lnTo>
                <a:lnTo>
                  <a:pt x="23355" y="359562"/>
                </a:lnTo>
                <a:lnTo>
                  <a:pt x="18465" y="407873"/>
                </a:lnTo>
                <a:lnTo>
                  <a:pt x="20535" y="418122"/>
                </a:lnTo>
                <a:lnTo>
                  <a:pt x="26200" y="426504"/>
                </a:lnTo>
                <a:lnTo>
                  <a:pt x="34582" y="432155"/>
                </a:lnTo>
                <a:lnTo>
                  <a:pt x="44843" y="434238"/>
                </a:lnTo>
                <a:lnTo>
                  <a:pt x="55105" y="432155"/>
                </a:lnTo>
                <a:lnTo>
                  <a:pt x="63500" y="426504"/>
                </a:lnTo>
                <a:lnTo>
                  <a:pt x="69151" y="418122"/>
                </a:lnTo>
                <a:lnTo>
                  <a:pt x="71234" y="407873"/>
                </a:lnTo>
                <a:lnTo>
                  <a:pt x="77927" y="358140"/>
                </a:lnTo>
                <a:lnTo>
                  <a:pt x="96837" y="313423"/>
                </a:lnTo>
                <a:lnTo>
                  <a:pt x="126136" y="275513"/>
                </a:lnTo>
                <a:lnTo>
                  <a:pt x="164045" y="246214"/>
                </a:lnTo>
                <a:lnTo>
                  <a:pt x="208762" y="227304"/>
                </a:lnTo>
                <a:lnTo>
                  <a:pt x="258483" y="220611"/>
                </a:lnTo>
                <a:lnTo>
                  <a:pt x="677176" y="220611"/>
                </a:lnTo>
                <a:lnTo>
                  <a:pt x="677176" y="388454"/>
                </a:lnTo>
                <a:lnTo>
                  <a:pt x="819619" y="284861"/>
                </a:lnTo>
                <a:lnTo>
                  <a:pt x="944232" y="194233"/>
                </a:lnTo>
                <a:close/>
              </a:path>
            </a:pathLst>
          </a:custGeom>
          <a:solidFill>
            <a:srgbClr val="000000"/>
          </a:solidFill>
        </p:spPr>
        <p:txBody>
          <a:bodyPr wrap="square" lIns="0" tIns="0" rIns="0" bIns="0" rtlCol="0"/>
          <a:lstStyle/>
          <a:p>
            <a:endParaRPr>
              <a:latin typeface="Grammarsaurus" pitchFamily="2"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114300"/>
              <a:ext cx="12077700" cy="6629400"/>
            </a:xfrm>
            <a:custGeom>
              <a:avLst/>
              <a:gdLst/>
              <a:ahLst/>
              <a:cxnLst/>
              <a:rect l="l" t="t" r="r" b="b"/>
              <a:pathLst>
                <a:path w="12077700" h="6629400">
                  <a:moveTo>
                    <a:pt x="0" y="6629400"/>
                  </a:moveTo>
                  <a:lnTo>
                    <a:pt x="12077700" y="6629400"/>
                  </a:lnTo>
                  <a:lnTo>
                    <a:pt x="12077700" y="0"/>
                  </a:lnTo>
                  <a:lnTo>
                    <a:pt x="0" y="0"/>
                  </a:lnTo>
                  <a:lnTo>
                    <a:pt x="0" y="6629400"/>
                  </a:lnTo>
                  <a:close/>
                </a:path>
              </a:pathLst>
            </a:custGeom>
            <a:solidFill>
              <a:srgbClr val="F5F8DC"/>
            </a:solidFill>
          </p:spPr>
          <p:txBody>
            <a:bodyPr wrap="square" lIns="0" tIns="0" rIns="0" bIns="0" rtlCol="0"/>
            <a:lstStyle/>
            <a:p>
              <a:endParaRPr>
                <a:latin typeface="Grammarsaurus" pitchFamily="2" charset="0"/>
              </a:endParaRPr>
            </a:p>
          </p:txBody>
        </p:sp>
        <p:sp>
          <p:nvSpPr>
            <p:cNvPr id="4" name="object 4"/>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grpSp>
      <p:grpSp>
        <p:nvGrpSpPr>
          <p:cNvPr id="5" name="object 5"/>
          <p:cNvGrpSpPr/>
          <p:nvPr/>
        </p:nvGrpSpPr>
        <p:grpSpPr>
          <a:xfrm>
            <a:off x="4978996" y="6195137"/>
            <a:ext cx="2234565" cy="363220"/>
            <a:chOff x="4978996" y="6195137"/>
            <a:chExt cx="2234565" cy="363220"/>
          </a:xfrm>
        </p:grpSpPr>
        <p:sp>
          <p:nvSpPr>
            <p:cNvPr id="6" name="object 6"/>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7" name="object 7"/>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grpSp>
      <p:pic>
        <p:nvPicPr>
          <p:cNvPr id="9" name="object 9"/>
          <p:cNvPicPr/>
          <p:nvPr/>
        </p:nvPicPr>
        <p:blipFill>
          <a:blip r:embed="rId2" cstate="print"/>
          <a:stretch>
            <a:fillRect/>
          </a:stretch>
        </p:blipFill>
        <p:spPr>
          <a:xfrm>
            <a:off x="5115439" y="6262623"/>
            <a:ext cx="231463" cy="231457"/>
          </a:xfrm>
          <a:prstGeom prst="rect">
            <a:avLst/>
          </a:prstGeom>
        </p:spPr>
      </p:pic>
      <p:sp>
        <p:nvSpPr>
          <p:cNvPr id="10" name="object 10"/>
          <p:cNvSpPr/>
          <p:nvPr/>
        </p:nvSpPr>
        <p:spPr>
          <a:xfrm>
            <a:off x="11012940" y="228605"/>
            <a:ext cx="883285" cy="841375"/>
          </a:xfrm>
          <a:custGeom>
            <a:avLst/>
            <a:gdLst/>
            <a:ahLst/>
            <a:cxnLst/>
            <a:rect l="l" t="t" r="r" b="b"/>
            <a:pathLst>
              <a:path w="883284" h="841375">
                <a:moveTo>
                  <a:pt x="588708" y="0"/>
                </a:moveTo>
                <a:lnTo>
                  <a:pt x="243890" y="0"/>
                </a:lnTo>
                <a:lnTo>
                  <a:pt x="192969" y="328"/>
                </a:lnTo>
                <a:lnTo>
                  <a:pt x="151904" y="2627"/>
                </a:lnTo>
                <a:lnTo>
                  <a:pt x="88303" y="21018"/>
                </a:lnTo>
                <a:lnTo>
                  <a:pt x="47834" y="48880"/>
                </a:lnTo>
                <a:lnTo>
                  <a:pt x="16814" y="92506"/>
                </a:lnTo>
                <a:lnTo>
                  <a:pt x="2101" y="152430"/>
                </a:lnTo>
                <a:lnTo>
                  <a:pt x="262" y="193035"/>
                </a:lnTo>
                <a:lnTo>
                  <a:pt x="0" y="243890"/>
                </a:lnTo>
                <a:lnTo>
                  <a:pt x="0" y="597115"/>
                </a:lnTo>
                <a:lnTo>
                  <a:pt x="270" y="639103"/>
                </a:lnTo>
                <a:lnTo>
                  <a:pt x="328" y="648038"/>
                </a:lnTo>
                <a:lnTo>
                  <a:pt x="2597" y="688581"/>
                </a:lnTo>
                <a:lnTo>
                  <a:pt x="2627" y="689106"/>
                </a:lnTo>
                <a:lnTo>
                  <a:pt x="8758" y="722484"/>
                </a:lnTo>
                <a:lnTo>
                  <a:pt x="32785" y="773928"/>
                </a:lnTo>
                <a:lnTo>
                  <a:pt x="68924" y="810067"/>
                </a:lnTo>
                <a:lnTo>
                  <a:pt x="119709" y="833920"/>
                </a:lnTo>
                <a:lnTo>
                  <a:pt x="193035" y="840756"/>
                </a:lnTo>
                <a:lnTo>
                  <a:pt x="243890" y="841019"/>
                </a:lnTo>
                <a:lnTo>
                  <a:pt x="597128" y="841019"/>
                </a:lnTo>
                <a:lnTo>
                  <a:pt x="646877" y="840756"/>
                </a:lnTo>
                <a:lnTo>
                  <a:pt x="689114" y="838390"/>
                </a:lnTo>
                <a:lnTo>
                  <a:pt x="752716" y="819988"/>
                </a:lnTo>
                <a:lnTo>
                  <a:pt x="793189" y="792130"/>
                </a:lnTo>
                <a:lnTo>
                  <a:pt x="819161" y="756919"/>
                </a:lnTo>
                <a:lnTo>
                  <a:pt x="243890" y="756919"/>
                </a:lnTo>
                <a:lnTo>
                  <a:pt x="201909" y="756788"/>
                </a:lnTo>
                <a:lnTo>
                  <a:pt x="146323" y="753367"/>
                </a:lnTo>
                <a:lnTo>
                  <a:pt x="108281" y="732734"/>
                </a:lnTo>
                <a:lnTo>
                  <a:pt x="87646" y="694690"/>
                </a:lnTo>
                <a:lnTo>
                  <a:pt x="84230" y="639103"/>
                </a:lnTo>
                <a:lnTo>
                  <a:pt x="84099" y="597115"/>
                </a:lnTo>
                <a:lnTo>
                  <a:pt x="84099" y="243890"/>
                </a:lnTo>
                <a:lnTo>
                  <a:pt x="84230" y="201902"/>
                </a:lnTo>
                <a:lnTo>
                  <a:pt x="87646" y="146316"/>
                </a:lnTo>
                <a:lnTo>
                  <a:pt x="108281" y="108277"/>
                </a:lnTo>
                <a:lnTo>
                  <a:pt x="146323" y="87646"/>
                </a:lnTo>
                <a:lnTo>
                  <a:pt x="201909" y="84230"/>
                </a:lnTo>
                <a:lnTo>
                  <a:pt x="588708" y="84099"/>
                </a:lnTo>
                <a:lnTo>
                  <a:pt x="605926" y="81076"/>
                </a:lnTo>
                <a:lnTo>
                  <a:pt x="619202" y="72532"/>
                </a:lnTo>
                <a:lnTo>
                  <a:pt x="627747" y="59260"/>
                </a:lnTo>
                <a:lnTo>
                  <a:pt x="630770" y="42049"/>
                </a:lnTo>
                <a:lnTo>
                  <a:pt x="627747" y="24833"/>
                </a:lnTo>
                <a:lnTo>
                  <a:pt x="619202" y="11561"/>
                </a:lnTo>
                <a:lnTo>
                  <a:pt x="605926" y="3021"/>
                </a:lnTo>
                <a:lnTo>
                  <a:pt x="588708" y="0"/>
                </a:lnTo>
                <a:close/>
              </a:path>
              <a:path w="883284" h="841375">
                <a:moveTo>
                  <a:pt x="798969" y="378459"/>
                </a:moveTo>
                <a:lnTo>
                  <a:pt x="781753" y="381481"/>
                </a:lnTo>
                <a:lnTo>
                  <a:pt x="768481" y="390021"/>
                </a:lnTo>
                <a:lnTo>
                  <a:pt x="759941" y="403293"/>
                </a:lnTo>
                <a:lnTo>
                  <a:pt x="756919" y="420509"/>
                </a:lnTo>
                <a:lnTo>
                  <a:pt x="756919" y="597115"/>
                </a:lnTo>
                <a:lnTo>
                  <a:pt x="756788" y="639103"/>
                </a:lnTo>
                <a:lnTo>
                  <a:pt x="753373" y="694690"/>
                </a:lnTo>
                <a:lnTo>
                  <a:pt x="732742" y="732734"/>
                </a:lnTo>
                <a:lnTo>
                  <a:pt x="694696" y="753367"/>
                </a:lnTo>
                <a:lnTo>
                  <a:pt x="639109" y="756788"/>
                </a:lnTo>
                <a:lnTo>
                  <a:pt x="597128" y="756919"/>
                </a:lnTo>
                <a:lnTo>
                  <a:pt x="819161" y="756919"/>
                </a:lnTo>
                <a:lnTo>
                  <a:pt x="824204" y="748499"/>
                </a:lnTo>
                <a:lnTo>
                  <a:pt x="833925" y="721302"/>
                </a:lnTo>
                <a:lnTo>
                  <a:pt x="838837" y="689106"/>
                </a:lnTo>
                <a:lnTo>
                  <a:pt x="838917" y="688581"/>
                </a:lnTo>
                <a:lnTo>
                  <a:pt x="840753" y="648038"/>
                </a:lnTo>
                <a:lnTo>
                  <a:pt x="841019" y="597115"/>
                </a:lnTo>
                <a:lnTo>
                  <a:pt x="841019" y="420509"/>
                </a:lnTo>
                <a:lnTo>
                  <a:pt x="837997" y="403293"/>
                </a:lnTo>
                <a:lnTo>
                  <a:pt x="829457" y="390021"/>
                </a:lnTo>
                <a:lnTo>
                  <a:pt x="816185" y="381481"/>
                </a:lnTo>
                <a:lnTo>
                  <a:pt x="798969" y="378459"/>
                </a:lnTo>
                <a:close/>
              </a:path>
              <a:path w="883284" h="841375">
                <a:moveTo>
                  <a:pt x="294355" y="336400"/>
                </a:moveTo>
                <a:lnTo>
                  <a:pt x="278848" y="339555"/>
                </a:lnTo>
                <a:lnTo>
                  <a:pt x="264921" y="349021"/>
                </a:lnTo>
                <a:lnTo>
                  <a:pt x="255456" y="362948"/>
                </a:lnTo>
                <a:lnTo>
                  <a:pt x="252302" y="378459"/>
                </a:lnTo>
                <a:lnTo>
                  <a:pt x="255456" y="393959"/>
                </a:lnTo>
                <a:lnTo>
                  <a:pt x="391071" y="534047"/>
                </a:lnTo>
                <a:lnTo>
                  <a:pt x="420509" y="546658"/>
                </a:lnTo>
                <a:lnTo>
                  <a:pt x="429247" y="545870"/>
                </a:lnTo>
                <a:lnTo>
                  <a:pt x="436805" y="543506"/>
                </a:lnTo>
                <a:lnTo>
                  <a:pt x="443575" y="539565"/>
                </a:lnTo>
                <a:lnTo>
                  <a:pt x="449948" y="534047"/>
                </a:lnTo>
                <a:lnTo>
                  <a:pt x="538264" y="445731"/>
                </a:lnTo>
                <a:lnTo>
                  <a:pt x="420509" y="445731"/>
                </a:lnTo>
                <a:lnTo>
                  <a:pt x="323799" y="349021"/>
                </a:lnTo>
                <a:lnTo>
                  <a:pt x="309865" y="339555"/>
                </a:lnTo>
                <a:lnTo>
                  <a:pt x="294355" y="336400"/>
                </a:lnTo>
                <a:close/>
              </a:path>
              <a:path w="883284" h="841375">
                <a:moveTo>
                  <a:pt x="841024" y="42049"/>
                </a:moveTo>
                <a:lnTo>
                  <a:pt x="825514" y="45202"/>
                </a:lnTo>
                <a:lnTo>
                  <a:pt x="811580" y="54660"/>
                </a:lnTo>
                <a:lnTo>
                  <a:pt x="420509" y="445731"/>
                </a:lnTo>
                <a:lnTo>
                  <a:pt x="538264" y="445731"/>
                </a:lnTo>
                <a:lnTo>
                  <a:pt x="870457" y="113537"/>
                </a:lnTo>
                <a:lnTo>
                  <a:pt x="879916" y="99605"/>
                </a:lnTo>
                <a:lnTo>
                  <a:pt x="883042" y="84230"/>
                </a:lnTo>
                <a:lnTo>
                  <a:pt x="883069" y="84099"/>
                </a:lnTo>
                <a:lnTo>
                  <a:pt x="879982" y="68919"/>
                </a:lnTo>
                <a:lnTo>
                  <a:pt x="879916" y="68593"/>
                </a:lnTo>
                <a:lnTo>
                  <a:pt x="870457" y="54660"/>
                </a:lnTo>
                <a:lnTo>
                  <a:pt x="856531" y="45202"/>
                </a:lnTo>
                <a:lnTo>
                  <a:pt x="841024" y="42049"/>
                </a:lnTo>
                <a:close/>
              </a:path>
            </a:pathLst>
          </a:custGeom>
          <a:solidFill>
            <a:srgbClr val="000000"/>
          </a:solidFill>
        </p:spPr>
        <p:txBody>
          <a:bodyPr wrap="square" lIns="0" tIns="0" rIns="0" bIns="0" rtlCol="0"/>
          <a:lstStyle/>
          <a:p>
            <a:endParaRPr>
              <a:latin typeface="Grammarsaurus" pitchFamily="2" charset="0"/>
            </a:endParaRPr>
          </a:p>
        </p:txBody>
      </p:sp>
      <p:sp>
        <p:nvSpPr>
          <p:cNvPr id="11" name="object 11"/>
          <p:cNvSpPr/>
          <p:nvPr/>
        </p:nvSpPr>
        <p:spPr>
          <a:xfrm>
            <a:off x="7039086" y="2177602"/>
            <a:ext cx="1054100" cy="901065"/>
          </a:xfrm>
          <a:custGeom>
            <a:avLst/>
            <a:gdLst/>
            <a:ahLst/>
            <a:cxnLst/>
            <a:rect l="l" t="t" r="r" b="b"/>
            <a:pathLst>
              <a:path w="1054100" h="901064">
                <a:moveTo>
                  <a:pt x="607504" y="666783"/>
                </a:moveTo>
                <a:lnTo>
                  <a:pt x="446087" y="666783"/>
                </a:lnTo>
                <a:lnTo>
                  <a:pt x="412578" y="673459"/>
                </a:lnTo>
                <a:lnTo>
                  <a:pt x="384997" y="691698"/>
                </a:lnTo>
                <a:lnTo>
                  <a:pt x="366288" y="718812"/>
                </a:lnTo>
                <a:lnTo>
                  <a:pt x="359397" y="752114"/>
                </a:lnTo>
                <a:lnTo>
                  <a:pt x="359397" y="764573"/>
                </a:lnTo>
                <a:lnTo>
                  <a:pt x="331899" y="775528"/>
                </a:lnTo>
                <a:lnTo>
                  <a:pt x="310216" y="794510"/>
                </a:lnTo>
                <a:lnTo>
                  <a:pt x="295953" y="819555"/>
                </a:lnTo>
                <a:lnTo>
                  <a:pt x="290715" y="848697"/>
                </a:lnTo>
                <a:lnTo>
                  <a:pt x="290715" y="878746"/>
                </a:lnTo>
                <a:lnTo>
                  <a:pt x="292653" y="887267"/>
                </a:lnTo>
                <a:lnTo>
                  <a:pt x="297467" y="894213"/>
                </a:lnTo>
                <a:lnTo>
                  <a:pt x="304483" y="898918"/>
                </a:lnTo>
                <a:lnTo>
                  <a:pt x="313029" y="900717"/>
                </a:lnTo>
                <a:lnTo>
                  <a:pt x="740562" y="900717"/>
                </a:lnTo>
                <a:lnTo>
                  <a:pt x="749115" y="898918"/>
                </a:lnTo>
                <a:lnTo>
                  <a:pt x="756134" y="894213"/>
                </a:lnTo>
                <a:lnTo>
                  <a:pt x="760945" y="887267"/>
                </a:lnTo>
                <a:lnTo>
                  <a:pt x="762876" y="878746"/>
                </a:lnTo>
                <a:lnTo>
                  <a:pt x="762876" y="857803"/>
                </a:lnTo>
                <a:lnTo>
                  <a:pt x="333641" y="857803"/>
                </a:lnTo>
                <a:lnTo>
                  <a:pt x="333641" y="848697"/>
                </a:lnTo>
                <a:lnTo>
                  <a:pt x="337154" y="832085"/>
                </a:lnTo>
                <a:lnTo>
                  <a:pt x="346657" y="818617"/>
                </a:lnTo>
                <a:lnTo>
                  <a:pt x="360596" y="809589"/>
                </a:lnTo>
                <a:lnTo>
                  <a:pt x="377418" y="806292"/>
                </a:lnTo>
                <a:lnTo>
                  <a:pt x="750089" y="806292"/>
                </a:lnTo>
                <a:lnTo>
                  <a:pt x="743381" y="794510"/>
                </a:lnTo>
                <a:lnTo>
                  <a:pt x="721703" y="775528"/>
                </a:lnTo>
                <a:lnTo>
                  <a:pt x="694207" y="764573"/>
                </a:lnTo>
                <a:lnTo>
                  <a:pt x="694207" y="763366"/>
                </a:lnTo>
                <a:lnTo>
                  <a:pt x="402323" y="763366"/>
                </a:lnTo>
                <a:lnTo>
                  <a:pt x="402323" y="752114"/>
                </a:lnTo>
                <a:lnTo>
                  <a:pt x="405836" y="735507"/>
                </a:lnTo>
                <a:lnTo>
                  <a:pt x="415337" y="722039"/>
                </a:lnTo>
                <a:lnTo>
                  <a:pt x="429273" y="713007"/>
                </a:lnTo>
                <a:lnTo>
                  <a:pt x="446087" y="709709"/>
                </a:lnTo>
                <a:lnTo>
                  <a:pt x="681031" y="709709"/>
                </a:lnTo>
                <a:lnTo>
                  <a:pt x="668601" y="691698"/>
                </a:lnTo>
                <a:lnTo>
                  <a:pt x="641015" y="673459"/>
                </a:lnTo>
                <a:lnTo>
                  <a:pt x="607504" y="666783"/>
                </a:lnTo>
                <a:close/>
              </a:path>
              <a:path w="1054100" h="901064">
                <a:moveTo>
                  <a:pt x="750089" y="806292"/>
                </a:moveTo>
                <a:lnTo>
                  <a:pt x="676173" y="806292"/>
                </a:lnTo>
                <a:lnTo>
                  <a:pt x="693000" y="809589"/>
                </a:lnTo>
                <a:lnTo>
                  <a:pt x="706939" y="818617"/>
                </a:lnTo>
                <a:lnTo>
                  <a:pt x="716439" y="832085"/>
                </a:lnTo>
                <a:lnTo>
                  <a:pt x="719950" y="848697"/>
                </a:lnTo>
                <a:lnTo>
                  <a:pt x="719950" y="857803"/>
                </a:lnTo>
                <a:lnTo>
                  <a:pt x="762876" y="857803"/>
                </a:lnTo>
                <a:lnTo>
                  <a:pt x="762876" y="848697"/>
                </a:lnTo>
                <a:lnTo>
                  <a:pt x="757640" y="819555"/>
                </a:lnTo>
                <a:lnTo>
                  <a:pt x="750089" y="806292"/>
                </a:lnTo>
                <a:close/>
              </a:path>
              <a:path w="1054100" h="901064">
                <a:moveTo>
                  <a:pt x="681031" y="709709"/>
                </a:moveTo>
                <a:lnTo>
                  <a:pt x="607504" y="709709"/>
                </a:lnTo>
                <a:lnTo>
                  <a:pt x="624320" y="713007"/>
                </a:lnTo>
                <a:lnTo>
                  <a:pt x="638260" y="722039"/>
                </a:lnTo>
                <a:lnTo>
                  <a:pt x="647766" y="735507"/>
                </a:lnTo>
                <a:lnTo>
                  <a:pt x="651281" y="752114"/>
                </a:lnTo>
                <a:lnTo>
                  <a:pt x="651281" y="763366"/>
                </a:lnTo>
                <a:lnTo>
                  <a:pt x="694207" y="763366"/>
                </a:lnTo>
                <a:lnTo>
                  <a:pt x="694207" y="752114"/>
                </a:lnTo>
                <a:lnTo>
                  <a:pt x="687314" y="718812"/>
                </a:lnTo>
                <a:lnTo>
                  <a:pt x="681031" y="709709"/>
                </a:lnTo>
                <a:close/>
              </a:path>
              <a:path w="1054100" h="901064">
                <a:moveTo>
                  <a:pt x="764475" y="195956"/>
                </a:moveTo>
                <a:lnTo>
                  <a:pt x="608901" y="195956"/>
                </a:lnTo>
                <a:lnTo>
                  <a:pt x="851814" y="265666"/>
                </a:lnTo>
                <a:lnTo>
                  <a:pt x="722617" y="542412"/>
                </a:lnTo>
                <a:lnTo>
                  <a:pt x="714006" y="545421"/>
                </a:lnTo>
                <a:lnTo>
                  <a:pt x="708240" y="553537"/>
                </a:lnTo>
                <a:lnTo>
                  <a:pt x="708228" y="562643"/>
                </a:lnTo>
                <a:lnTo>
                  <a:pt x="715789" y="613158"/>
                </a:lnTo>
                <a:lnTo>
                  <a:pt x="737148" y="658097"/>
                </a:lnTo>
                <a:lnTo>
                  <a:pt x="770816" y="695452"/>
                </a:lnTo>
                <a:lnTo>
                  <a:pt x="814603" y="721736"/>
                </a:lnTo>
                <a:lnTo>
                  <a:pt x="864178" y="734026"/>
                </a:lnTo>
                <a:lnTo>
                  <a:pt x="914139" y="731421"/>
                </a:lnTo>
                <a:lnTo>
                  <a:pt x="961243" y="714569"/>
                </a:lnTo>
                <a:lnTo>
                  <a:pt x="993216" y="690824"/>
                </a:lnTo>
                <a:lnTo>
                  <a:pt x="880376" y="690824"/>
                </a:lnTo>
                <a:lnTo>
                  <a:pt x="835226" y="682920"/>
                </a:lnTo>
                <a:lnTo>
                  <a:pt x="796764" y="660493"/>
                </a:lnTo>
                <a:lnTo>
                  <a:pt x="768253" y="626298"/>
                </a:lnTo>
                <a:lnTo>
                  <a:pt x="752957" y="583090"/>
                </a:lnTo>
                <a:lnTo>
                  <a:pt x="1051500" y="583090"/>
                </a:lnTo>
                <a:lnTo>
                  <a:pt x="1053592" y="562643"/>
                </a:lnTo>
                <a:lnTo>
                  <a:pt x="1052442" y="555734"/>
                </a:lnTo>
                <a:lnTo>
                  <a:pt x="1049231" y="549700"/>
                </a:lnTo>
                <a:lnTo>
                  <a:pt x="1044289" y="544978"/>
                </a:lnTo>
                <a:lnTo>
                  <a:pt x="1037945" y="542005"/>
                </a:lnTo>
                <a:lnTo>
                  <a:pt x="1037085" y="540164"/>
                </a:lnTo>
                <a:lnTo>
                  <a:pt x="770559" y="540164"/>
                </a:lnTo>
                <a:lnTo>
                  <a:pt x="880376" y="304947"/>
                </a:lnTo>
                <a:lnTo>
                  <a:pt x="927264" y="304947"/>
                </a:lnTo>
                <a:lnTo>
                  <a:pt x="917842" y="284767"/>
                </a:lnTo>
                <a:lnTo>
                  <a:pt x="917765" y="284602"/>
                </a:lnTo>
                <a:lnTo>
                  <a:pt x="996201" y="284602"/>
                </a:lnTo>
                <a:lnTo>
                  <a:pt x="996874" y="276274"/>
                </a:lnTo>
                <a:lnTo>
                  <a:pt x="994335" y="268452"/>
                </a:lnTo>
                <a:lnTo>
                  <a:pt x="989046" y="262151"/>
                </a:lnTo>
                <a:lnTo>
                  <a:pt x="981481" y="258224"/>
                </a:lnTo>
                <a:lnTo>
                  <a:pt x="764475" y="195956"/>
                </a:lnTo>
                <a:close/>
              </a:path>
              <a:path w="1054100" h="901064">
                <a:moveTo>
                  <a:pt x="1051500" y="583090"/>
                </a:moveTo>
                <a:lnTo>
                  <a:pt x="1008773" y="583090"/>
                </a:lnTo>
                <a:lnTo>
                  <a:pt x="997789" y="613158"/>
                </a:lnTo>
                <a:lnTo>
                  <a:pt x="992959" y="626298"/>
                </a:lnTo>
                <a:lnTo>
                  <a:pt x="964225" y="660364"/>
                </a:lnTo>
                <a:lnTo>
                  <a:pt x="925613" y="682790"/>
                </a:lnTo>
                <a:lnTo>
                  <a:pt x="880376" y="690824"/>
                </a:lnTo>
                <a:lnTo>
                  <a:pt x="993216" y="690824"/>
                </a:lnTo>
                <a:lnTo>
                  <a:pt x="1002245" y="684118"/>
                </a:lnTo>
                <a:lnTo>
                  <a:pt x="1024068" y="658097"/>
                </a:lnTo>
                <a:lnTo>
                  <a:pt x="1040163" y="628562"/>
                </a:lnTo>
                <a:lnTo>
                  <a:pt x="1050135" y="596436"/>
                </a:lnTo>
                <a:lnTo>
                  <a:pt x="1051500" y="583090"/>
                </a:lnTo>
                <a:close/>
              </a:path>
              <a:path w="1054100" h="901064">
                <a:moveTo>
                  <a:pt x="365548" y="81478"/>
                </a:moveTo>
                <a:lnTo>
                  <a:pt x="209880" y="81478"/>
                </a:lnTo>
                <a:lnTo>
                  <a:pt x="432828" y="145435"/>
                </a:lnTo>
                <a:lnTo>
                  <a:pt x="432714" y="150083"/>
                </a:lnTo>
                <a:lnTo>
                  <a:pt x="437958" y="180527"/>
                </a:lnTo>
                <a:lnTo>
                  <a:pt x="438023" y="180909"/>
                </a:lnTo>
                <a:lnTo>
                  <a:pt x="438110" y="181411"/>
                </a:lnTo>
                <a:lnTo>
                  <a:pt x="453107" y="208498"/>
                </a:lnTo>
                <a:lnTo>
                  <a:pt x="476062" y="229273"/>
                </a:lnTo>
                <a:lnTo>
                  <a:pt x="505333" y="241663"/>
                </a:lnTo>
                <a:lnTo>
                  <a:pt x="505333" y="666783"/>
                </a:lnTo>
                <a:lnTo>
                  <a:pt x="548259" y="666783"/>
                </a:lnTo>
                <a:lnTo>
                  <a:pt x="548259" y="241663"/>
                </a:lnTo>
                <a:lnTo>
                  <a:pt x="566765" y="235202"/>
                </a:lnTo>
                <a:lnTo>
                  <a:pt x="583376" y="225177"/>
                </a:lnTo>
                <a:lnTo>
                  <a:pt x="597588" y="211968"/>
                </a:lnTo>
                <a:lnTo>
                  <a:pt x="605168" y="201239"/>
                </a:lnTo>
                <a:lnTo>
                  <a:pt x="526796" y="201239"/>
                </a:lnTo>
                <a:lnTo>
                  <a:pt x="511032" y="198772"/>
                </a:lnTo>
                <a:lnTo>
                  <a:pt x="497090" y="191776"/>
                </a:lnTo>
                <a:lnTo>
                  <a:pt x="485901" y="180909"/>
                </a:lnTo>
                <a:lnTo>
                  <a:pt x="478396" y="166834"/>
                </a:lnTo>
                <a:lnTo>
                  <a:pt x="475570" y="151124"/>
                </a:lnTo>
                <a:lnTo>
                  <a:pt x="477623" y="135658"/>
                </a:lnTo>
                <a:lnTo>
                  <a:pt x="484230" y="121527"/>
                </a:lnTo>
                <a:lnTo>
                  <a:pt x="495071" y="109824"/>
                </a:lnTo>
                <a:lnTo>
                  <a:pt x="505131" y="104185"/>
                </a:lnTo>
                <a:lnTo>
                  <a:pt x="444690" y="104185"/>
                </a:lnTo>
                <a:lnTo>
                  <a:pt x="365548" y="81478"/>
                </a:lnTo>
                <a:close/>
              </a:path>
              <a:path w="1054100" h="901064">
                <a:moveTo>
                  <a:pt x="927264" y="304947"/>
                </a:moveTo>
                <a:lnTo>
                  <a:pt x="880376" y="304947"/>
                </a:lnTo>
                <a:lnTo>
                  <a:pt x="990193" y="540164"/>
                </a:lnTo>
                <a:lnTo>
                  <a:pt x="1037085" y="540164"/>
                </a:lnTo>
                <a:lnTo>
                  <a:pt x="927264" y="304947"/>
                </a:lnTo>
                <a:close/>
              </a:path>
              <a:path w="1054100" h="901064">
                <a:moveTo>
                  <a:pt x="75458" y="0"/>
                </a:moveTo>
                <a:lnTo>
                  <a:pt x="67632" y="2539"/>
                </a:lnTo>
                <a:lnTo>
                  <a:pt x="61328" y="7829"/>
                </a:lnTo>
                <a:lnTo>
                  <a:pt x="57404" y="15400"/>
                </a:lnTo>
                <a:lnTo>
                  <a:pt x="56724" y="23892"/>
                </a:lnTo>
                <a:lnTo>
                  <a:pt x="59266" y="31713"/>
                </a:lnTo>
                <a:lnTo>
                  <a:pt x="64553" y="38010"/>
                </a:lnTo>
                <a:lnTo>
                  <a:pt x="72110" y="41930"/>
                </a:lnTo>
                <a:lnTo>
                  <a:pt x="143319" y="62364"/>
                </a:lnTo>
                <a:lnTo>
                  <a:pt x="14376" y="338526"/>
                </a:lnTo>
                <a:lnTo>
                  <a:pt x="5778" y="341536"/>
                </a:lnTo>
                <a:lnTo>
                  <a:pt x="0" y="349651"/>
                </a:lnTo>
                <a:lnTo>
                  <a:pt x="0" y="358770"/>
                </a:lnTo>
                <a:lnTo>
                  <a:pt x="7551" y="409279"/>
                </a:lnTo>
                <a:lnTo>
                  <a:pt x="28903" y="454217"/>
                </a:lnTo>
                <a:lnTo>
                  <a:pt x="62570" y="491572"/>
                </a:lnTo>
                <a:lnTo>
                  <a:pt x="106362" y="517850"/>
                </a:lnTo>
                <a:lnTo>
                  <a:pt x="155937" y="530146"/>
                </a:lnTo>
                <a:lnTo>
                  <a:pt x="205898" y="527540"/>
                </a:lnTo>
                <a:lnTo>
                  <a:pt x="253002" y="510685"/>
                </a:lnTo>
                <a:lnTo>
                  <a:pt x="284976" y="486938"/>
                </a:lnTo>
                <a:lnTo>
                  <a:pt x="172135" y="486938"/>
                </a:lnTo>
                <a:lnTo>
                  <a:pt x="126980" y="479034"/>
                </a:lnTo>
                <a:lnTo>
                  <a:pt x="88517" y="456606"/>
                </a:lnTo>
                <a:lnTo>
                  <a:pt x="60005" y="422407"/>
                </a:lnTo>
                <a:lnTo>
                  <a:pt x="44704" y="379191"/>
                </a:lnTo>
                <a:lnTo>
                  <a:pt x="343254" y="379191"/>
                </a:lnTo>
                <a:lnTo>
                  <a:pt x="345338" y="358770"/>
                </a:lnTo>
                <a:lnTo>
                  <a:pt x="344195" y="351859"/>
                </a:lnTo>
                <a:lnTo>
                  <a:pt x="340988" y="345820"/>
                </a:lnTo>
                <a:lnTo>
                  <a:pt x="336047" y="341094"/>
                </a:lnTo>
                <a:lnTo>
                  <a:pt x="329704" y="338119"/>
                </a:lnTo>
                <a:lnTo>
                  <a:pt x="328844" y="336278"/>
                </a:lnTo>
                <a:lnTo>
                  <a:pt x="62331" y="336278"/>
                </a:lnTo>
                <a:lnTo>
                  <a:pt x="172135" y="101061"/>
                </a:lnTo>
                <a:lnTo>
                  <a:pt x="219023" y="101061"/>
                </a:lnTo>
                <a:lnTo>
                  <a:pt x="209880" y="81478"/>
                </a:lnTo>
                <a:lnTo>
                  <a:pt x="365548" y="81478"/>
                </a:lnTo>
                <a:lnTo>
                  <a:pt x="83947" y="680"/>
                </a:lnTo>
                <a:lnTo>
                  <a:pt x="75458" y="0"/>
                </a:lnTo>
                <a:close/>
              </a:path>
              <a:path w="1054100" h="901064">
                <a:moveTo>
                  <a:pt x="343254" y="379191"/>
                </a:moveTo>
                <a:lnTo>
                  <a:pt x="300532" y="379191"/>
                </a:lnTo>
                <a:lnTo>
                  <a:pt x="289538" y="409279"/>
                </a:lnTo>
                <a:lnTo>
                  <a:pt x="284711" y="422407"/>
                </a:lnTo>
                <a:lnTo>
                  <a:pt x="255974" y="456477"/>
                </a:lnTo>
                <a:lnTo>
                  <a:pt x="217365" y="478904"/>
                </a:lnTo>
                <a:lnTo>
                  <a:pt x="172135" y="486938"/>
                </a:lnTo>
                <a:lnTo>
                  <a:pt x="284976" y="486938"/>
                </a:lnTo>
                <a:lnTo>
                  <a:pt x="294005" y="480232"/>
                </a:lnTo>
                <a:lnTo>
                  <a:pt x="315832" y="454217"/>
                </a:lnTo>
                <a:lnTo>
                  <a:pt x="331925" y="424683"/>
                </a:lnTo>
                <a:lnTo>
                  <a:pt x="341891" y="392557"/>
                </a:lnTo>
                <a:lnTo>
                  <a:pt x="343254" y="379191"/>
                </a:lnTo>
                <a:close/>
              </a:path>
              <a:path w="1054100" h="901064">
                <a:moveTo>
                  <a:pt x="219023" y="101061"/>
                </a:moveTo>
                <a:lnTo>
                  <a:pt x="172135" y="101061"/>
                </a:lnTo>
                <a:lnTo>
                  <a:pt x="281952" y="336278"/>
                </a:lnTo>
                <a:lnTo>
                  <a:pt x="328844" y="336278"/>
                </a:lnTo>
                <a:lnTo>
                  <a:pt x="219023" y="101061"/>
                </a:lnTo>
                <a:close/>
              </a:path>
              <a:path w="1054100" h="901064">
                <a:moveTo>
                  <a:pt x="996201" y="284602"/>
                </a:moveTo>
                <a:lnTo>
                  <a:pt x="917765" y="284602"/>
                </a:lnTo>
                <a:lnTo>
                  <a:pt x="969645" y="299473"/>
                </a:lnTo>
                <a:lnTo>
                  <a:pt x="978139" y="300161"/>
                </a:lnTo>
                <a:lnTo>
                  <a:pt x="985964" y="297625"/>
                </a:lnTo>
                <a:lnTo>
                  <a:pt x="992265" y="292337"/>
                </a:lnTo>
                <a:lnTo>
                  <a:pt x="996188" y="284767"/>
                </a:lnTo>
                <a:lnTo>
                  <a:pt x="996201" y="284602"/>
                </a:lnTo>
                <a:close/>
              </a:path>
              <a:path w="1054100" h="901064">
                <a:moveTo>
                  <a:pt x="604706" y="98902"/>
                </a:moveTo>
                <a:lnTo>
                  <a:pt x="524286" y="98902"/>
                </a:lnTo>
                <a:lnTo>
                  <a:pt x="539800" y="100530"/>
                </a:lnTo>
                <a:lnTo>
                  <a:pt x="554405" y="106954"/>
                </a:lnTo>
                <a:lnTo>
                  <a:pt x="566329" y="117555"/>
                </a:lnTo>
                <a:lnTo>
                  <a:pt x="574273" y="130978"/>
                </a:lnTo>
                <a:lnTo>
                  <a:pt x="577814" y="146164"/>
                </a:lnTo>
                <a:lnTo>
                  <a:pt x="576529" y="162059"/>
                </a:lnTo>
                <a:lnTo>
                  <a:pt x="575983" y="163418"/>
                </a:lnTo>
                <a:lnTo>
                  <a:pt x="575576" y="164828"/>
                </a:lnTo>
                <a:lnTo>
                  <a:pt x="575322" y="166263"/>
                </a:lnTo>
                <a:lnTo>
                  <a:pt x="567888" y="180527"/>
                </a:lnTo>
                <a:lnTo>
                  <a:pt x="556693" y="191566"/>
                </a:lnTo>
                <a:lnTo>
                  <a:pt x="542533" y="198772"/>
                </a:lnTo>
                <a:lnTo>
                  <a:pt x="542212" y="198772"/>
                </a:lnTo>
                <a:lnTo>
                  <a:pt x="526796" y="201239"/>
                </a:lnTo>
                <a:lnTo>
                  <a:pt x="605168" y="201239"/>
                </a:lnTo>
                <a:lnTo>
                  <a:pt x="608901" y="195956"/>
                </a:lnTo>
                <a:lnTo>
                  <a:pt x="764475" y="195956"/>
                </a:lnTo>
                <a:lnTo>
                  <a:pt x="620763" y="154719"/>
                </a:lnTo>
                <a:lnTo>
                  <a:pt x="620890" y="150083"/>
                </a:lnTo>
                <a:lnTo>
                  <a:pt x="615731" y="119294"/>
                </a:lnTo>
                <a:lnTo>
                  <a:pt x="604706" y="98902"/>
                </a:lnTo>
                <a:close/>
              </a:path>
              <a:path w="1054100" h="901064">
                <a:moveTo>
                  <a:pt x="519449" y="56258"/>
                </a:moveTo>
                <a:lnTo>
                  <a:pt x="489905" y="63529"/>
                </a:lnTo>
                <a:lnTo>
                  <a:pt x="464214" y="79835"/>
                </a:lnTo>
                <a:lnTo>
                  <a:pt x="444690" y="104185"/>
                </a:lnTo>
                <a:lnTo>
                  <a:pt x="505131" y="104185"/>
                </a:lnTo>
                <a:lnTo>
                  <a:pt x="508998" y="102018"/>
                </a:lnTo>
                <a:lnTo>
                  <a:pt x="524286" y="98902"/>
                </a:lnTo>
                <a:lnTo>
                  <a:pt x="604706" y="98902"/>
                </a:lnTo>
                <a:lnTo>
                  <a:pt x="601260" y="92530"/>
                </a:lnTo>
                <a:lnTo>
                  <a:pt x="579015" y="71771"/>
                </a:lnTo>
                <a:lnTo>
                  <a:pt x="550532" y="59011"/>
                </a:lnTo>
                <a:lnTo>
                  <a:pt x="519449" y="56258"/>
                </a:lnTo>
                <a:close/>
              </a:path>
            </a:pathLst>
          </a:custGeom>
          <a:solidFill>
            <a:srgbClr val="000000"/>
          </a:solidFill>
        </p:spPr>
        <p:txBody>
          <a:bodyPr wrap="square" lIns="0" tIns="0" rIns="0" bIns="0" rtlCol="0"/>
          <a:lstStyle/>
          <a:p>
            <a:endParaRPr>
              <a:latin typeface="Grammarsaurus" pitchFamily="2" charset="0"/>
            </a:endParaRPr>
          </a:p>
        </p:txBody>
      </p:sp>
      <p:sp>
        <p:nvSpPr>
          <p:cNvPr id="12" name="object 12"/>
          <p:cNvSpPr/>
          <p:nvPr/>
        </p:nvSpPr>
        <p:spPr>
          <a:xfrm>
            <a:off x="2821152" y="3585082"/>
            <a:ext cx="1021715" cy="963294"/>
          </a:xfrm>
          <a:custGeom>
            <a:avLst/>
            <a:gdLst/>
            <a:ahLst/>
            <a:cxnLst/>
            <a:rect l="l" t="t" r="r" b="b"/>
            <a:pathLst>
              <a:path w="1021714" h="963295">
                <a:moveTo>
                  <a:pt x="1016025" y="962761"/>
                </a:moveTo>
                <a:lnTo>
                  <a:pt x="940777" y="621042"/>
                </a:lnTo>
                <a:lnTo>
                  <a:pt x="896010" y="649351"/>
                </a:lnTo>
                <a:lnTo>
                  <a:pt x="964933" y="962761"/>
                </a:lnTo>
                <a:lnTo>
                  <a:pt x="1016025" y="962761"/>
                </a:lnTo>
                <a:close/>
              </a:path>
              <a:path w="1021714" h="963295">
                <a:moveTo>
                  <a:pt x="1021130" y="518883"/>
                </a:moveTo>
                <a:lnTo>
                  <a:pt x="1019429" y="484517"/>
                </a:lnTo>
                <a:lnTo>
                  <a:pt x="980655" y="296672"/>
                </a:lnTo>
                <a:lnTo>
                  <a:pt x="971880" y="274548"/>
                </a:lnTo>
                <a:lnTo>
                  <a:pt x="971880" y="513867"/>
                </a:lnTo>
                <a:lnTo>
                  <a:pt x="967105" y="532231"/>
                </a:lnTo>
                <a:lnTo>
                  <a:pt x="957173" y="548398"/>
                </a:lnTo>
                <a:lnTo>
                  <a:pt x="942682" y="561073"/>
                </a:lnTo>
                <a:lnTo>
                  <a:pt x="867181" y="608838"/>
                </a:lnTo>
                <a:lnTo>
                  <a:pt x="807389" y="291261"/>
                </a:lnTo>
                <a:lnTo>
                  <a:pt x="800760" y="256082"/>
                </a:lnTo>
                <a:lnTo>
                  <a:pt x="869911" y="256082"/>
                </a:lnTo>
                <a:lnTo>
                  <a:pt x="891425" y="259880"/>
                </a:lnTo>
                <a:lnTo>
                  <a:pt x="909980" y="270408"/>
                </a:lnTo>
                <a:lnTo>
                  <a:pt x="924026" y="286461"/>
                </a:lnTo>
                <a:lnTo>
                  <a:pt x="932078" y="306755"/>
                </a:lnTo>
                <a:lnTo>
                  <a:pt x="965644" y="469341"/>
                </a:lnTo>
                <a:lnTo>
                  <a:pt x="970953" y="494588"/>
                </a:lnTo>
                <a:lnTo>
                  <a:pt x="971880" y="513867"/>
                </a:lnTo>
                <a:lnTo>
                  <a:pt x="971880" y="274548"/>
                </a:lnTo>
                <a:lnTo>
                  <a:pt x="941235" y="231889"/>
                </a:lnTo>
                <a:lnTo>
                  <a:pt x="869823" y="206349"/>
                </a:lnTo>
                <a:lnTo>
                  <a:pt x="860259" y="206349"/>
                </a:lnTo>
                <a:lnTo>
                  <a:pt x="880986" y="188696"/>
                </a:lnTo>
                <a:lnTo>
                  <a:pt x="885672" y="182181"/>
                </a:lnTo>
                <a:lnTo>
                  <a:pt x="896937" y="166560"/>
                </a:lnTo>
                <a:lnTo>
                  <a:pt x="907173" y="140881"/>
                </a:lnTo>
                <a:lnTo>
                  <a:pt x="910793" y="112534"/>
                </a:lnTo>
                <a:lnTo>
                  <a:pt x="901941" y="68783"/>
                </a:lnTo>
                <a:lnTo>
                  <a:pt x="884466" y="42875"/>
                </a:lnTo>
                <a:lnTo>
                  <a:pt x="877811" y="33007"/>
                </a:lnTo>
                <a:lnTo>
                  <a:pt x="867930" y="26339"/>
                </a:lnTo>
                <a:lnTo>
                  <a:pt x="867930" y="112534"/>
                </a:lnTo>
                <a:lnTo>
                  <a:pt x="862457" y="139623"/>
                </a:lnTo>
                <a:lnTo>
                  <a:pt x="847509" y="161759"/>
                </a:lnTo>
                <a:lnTo>
                  <a:pt x="825360" y="176707"/>
                </a:lnTo>
                <a:lnTo>
                  <a:pt x="798271" y="182181"/>
                </a:lnTo>
                <a:lnTo>
                  <a:pt x="771194" y="176707"/>
                </a:lnTo>
                <a:lnTo>
                  <a:pt x="749046" y="161759"/>
                </a:lnTo>
                <a:lnTo>
                  <a:pt x="734098" y="139623"/>
                </a:lnTo>
                <a:lnTo>
                  <a:pt x="728611" y="112534"/>
                </a:lnTo>
                <a:lnTo>
                  <a:pt x="734098" y="85445"/>
                </a:lnTo>
                <a:lnTo>
                  <a:pt x="749046" y="63309"/>
                </a:lnTo>
                <a:lnTo>
                  <a:pt x="771194" y="48361"/>
                </a:lnTo>
                <a:lnTo>
                  <a:pt x="798271" y="42875"/>
                </a:lnTo>
                <a:lnTo>
                  <a:pt x="825360" y="48361"/>
                </a:lnTo>
                <a:lnTo>
                  <a:pt x="847509" y="63309"/>
                </a:lnTo>
                <a:lnTo>
                  <a:pt x="862457" y="85445"/>
                </a:lnTo>
                <a:lnTo>
                  <a:pt x="867930" y="112534"/>
                </a:lnTo>
                <a:lnTo>
                  <a:pt x="867930" y="26339"/>
                </a:lnTo>
                <a:lnTo>
                  <a:pt x="842035" y="8864"/>
                </a:lnTo>
                <a:lnTo>
                  <a:pt x="798271" y="0"/>
                </a:lnTo>
                <a:lnTo>
                  <a:pt x="754507" y="8864"/>
                </a:lnTo>
                <a:lnTo>
                  <a:pt x="718743" y="33007"/>
                </a:lnTo>
                <a:lnTo>
                  <a:pt x="694601" y="68783"/>
                </a:lnTo>
                <a:lnTo>
                  <a:pt x="685736" y="112534"/>
                </a:lnTo>
                <a:lnTo>
                  <a:pt x="691451" y="147904"/>
                </a:lnTo>
                <a:lnTo>
                  <a:pt x="707326" y="178663"/>
                </a:lnTo>
                <a:lnTo>
                  <a:pt x="731545" y="202984"/>
                </a:lnTo>
                <a:lnTo>
                  <a:pt x="762114" y="219024"/>
                </a:lnTo>
                <a:lnTo>
                  <a:pt x="748665" y="227164"/>
                </a:lnTo>
                <a:lnTo>
                  <a:pt x="736434" y="237083"/>
                </a:lnTo>
                <a:lnTo>
                  <a:pt x="725627" y="248678"/>
                </a:lnTo>
                <a:lnTo>
                  <a:pt x="716483" y="261810"/>
                </a:lnTo>
                <a:lnTo>
                  <a:pt x="670814" y="338848"/>
                </a:lnTo>
                <a:lnTo>
                  <a:pt x="618845" y="338848"/>
                </a:lnTo>
                <a:lnTo>
                  <a:pt x="618845" y="388581"/>
                </a:lnTo>
                <a:lnTo>
                  <a:pt x="618845" y="603897"/>
                </a:lnTo>
                <a:lnTo>
                  <a:pt x="403529" y="603897"/>
                </a:lnTo>
                <a:lnTo>
                  <a:pt x="403529" y="388581"/>
                </a:lnTo>
                <a:lnTo>
                  <a:pt x="618845" y="388581"/>
                </a:lnTo>
                <a:lnTo>
                  <a:pt x="618845" y="338848"/>
                </a:lnTo>
                <a:lnTo>
                  <a:pt x="350278" y="338848"/>
                </a:lnTo>
                <a:lnTo>
                  <a:pt x="322072" y="291261"/>
                </a:lnTo>
                <a:lnTo>
                  <a:pt x="304609" y="261810"/>
                </a:lnTo>
                <a:lnTo>
                  <a:pt x="272453" y="227164"/>
                </a:lnTo>
                <a:lnTo>
                  <a:pt x="259016" y="219024"/>
                </a:lnTo>
                <a:lnTo>
                  <a:pt x="289699" y="202984"/>
                </a:lnTo>
                <a:lnTo>
                  <a:pt x="310388" y="182181"/>
                </a:lnTo>
                <a:lnTo>
                  <a:pt x="313893" y="178663"/>
                </a:lnTo>
                <a:lnTo>
                  <a:pt x="329780" y="147904"/>
                </a:lnTo>
                <a:lnTo>
                  <a:pt x="326631" y="68783"/>
                </a:lnTo>
                <a:lnTo>
                  <a:pt x="302488" y="33007"/>
                </a:lnTo>
                <a:lnTo>
                  <a:pt x="292608" y="26339"/>
                </a:lnTo>
                <a:lnTo>
                  <a:pt x="292608" y="112534"/>
                </a:lnTo>
                <a:lnTo>
                  <a:pt x="287134" y="139623"/>
                </a:lnTo>
                <a:lnTo>
                  <a:pt x="272186" y="161759"/>
                </a:lnTo>
                <a:lnTo>
                  <a:pt x="250050" y="176707"/>
                </a:lnTo>
                <a:lnTo>
                  <a:pt x="222948" y="182181"/>
                </a:lnTo>
                <a:lnTo>
                  <a:pt x="220497" y="181686"/>
                </a:lnTo>
                <a:lnTo>
                  <a:pt x="220497" y="256082"/>
                </a:lnTo>
                <a:lnTo>
                  <a:pt x="152984" y="608088"/>
                </a:lnTo>
                <a:lnTo>
                  <a:pt x="78638" y="561073"/>
                </a:lnTo>
                <a:lnTo>
                  <a:pt x="64109" y="548398"/>
                </a:lnTo>
                <a:lnTo>
                  <a:pt x="54203" y="532231"/>
                </a:lnTo>
                <a:lnTo>
                  <a:pt x="49453" y="513867"/>
                </a:lnTo>
                <a:lnTo>
                  <a:pt x="50419" y="494588"/>
                </a:lnTo>
                <a:lnTo>
                  <a:pt x="89192" y="306755"/>
                </a:lnTo>
                <a:lnTo>
                  <a:pt x="111302" y="270408"/>
                </a:lnTo>
                <a:lnTo>
                  <a:pt x="151358" y="256082"/>
                </a:lnTo>
                <a:lnTo>
                  <a:pt x="220497" y="256082"/>
                </a:lnTo>
                <a:lnTo>
                  <a:pt x="220497" y="181686"/>
                </a:lnTo>
                <a:lnTo>
                  <a:pt x="195872" y="176707"/>
                </a:lnTo>
                <a:lnTo>
                  <a:pt x="173723" y="161759"/>
                </a:lnTo>
                <a:lnTo>
                  <a:pt x="158788" y="139623"/>
                </a:lnTo>
                <a:lnTo>
                  <a:pt x="153301" y="112534"/>
                </a:lnTo>
                <a:lnTo>
                  <a:pt x="158788" y="85445"/>
                </a:lnTo>
                <a:lnTo>
                  <a:pt x="173723" y="63309"/>
                </a:lnTo>
                <a:lnTo>
                  <a:pt x="195872" y="48361"/>
                </a:lnTo>
                <a:lnTo>
                  <a:pt x="222948" y="42875"/>
                </a:lnTo>
                <a:lnTo>
                  <a:pt x="250050" y="48361"/>
                </a:lnTo>
                <a:lnTo>
                  <a:pt x="272186" y="63309"/>
                </a:lnTo>
                <a:lnTo>
                  <a:pt x="287134" y="85445"/>
                </a:lnTo>
                <a:lnTo>
                  <a:pt x="292608" y="112534"/>
                </a:lnTo>
                <a:lnTo>
                  <a:pt x="292608" y="26339"/>
                </a:lnTo>
                <a:lnTo>
                  <a:pt x="266712" y="8864"/>
                </a:lnTo>
                <a:lnTo>
                  <a:pt x="222948" y="0"/>
                </a:lnTo>
                <a:lnTo>
                  <a:pt x="179197" y="8864"/>
                </a:lnTo>
                <a:lnTo>
                  <a:pt x="143421" y="33007"/>
                </a:lnTo>
                <a:lnTo>
                  <a:pt x="119291" y="68783"/>
                </a:lnTo>
                <a:lnTo>
                  <a:pt x="110426" y="112534"/>
                </a:lnTo>
                <a:lnTo>
                  <a:pt x="114046" y="140881"/>
                </a:lnTo>
                <a:lnTo>
                  <a:pt x="124294" y="166560"/>
                </a:lnTo>
                <a:lnTo>
                  <a:pt x="140233" y="188696"/>
                </a:lnTo>
                <a:lnTo>
                  <a:pt x="160959" y="206349"/>
                </a:lnTo>
                <a:lnTo>
                  <a:pt x="151320" y="206349"/>
                </a:lnTo>
                <a:lnTo>
                  <a:pt x="113004" y="213106"/>
                </a:lnTo>
                <a:lnTo>
                  <a:pt x="54864" y="260489"/>
                </a:lnTo>
                <a:lnTo>
                  <a:pt x="40474" y="296672"/>
                </a:lnTo>
                <a:lnTo>
                  <a:pt x="1701" y="484517"/>
                </a:lnTo>
                <a:lnTo>
                  <a:pt x="0" y="518883"/>
                </a:lnTo>
                <a:lnTo>
                  <a:pt x="8470" y="551624"/>
                </a:lnTo>
                <a:lnTo>
                  <a:pt x="26174" y="580453"/>
                </a:lnTo>
                <a:lnTo>
                  <a:pt x="52158" y="603084"/>
                </a:lnTo>
                <a:lnTo>
                  <a:pt x="77063" y="618832"/>
                </a:lnTo>
                <a:lnTo>
                  <a:pt x="5207" y="962748"/>
                </a:lnTo>
                <a:lnTo>
                  <a:pt x="56299" y="962748"/>
                </a:lnTo>
                <a:lnTo>
                  <a:pt x="121831" y="647153"/>
                </a:lnTo>
                <a:lnTo>
                  <a:pt x="220192" y="709396"/>
                </a:lnTo>
                <a:lnTo>
                  <a:pt x="220192" y="962748"/>
                </a:lnTo>
                <a:lnTo>
                  <a:pt x="269875" y="962748"/>
                </a:lnTo>
                <a:lnTo>
                  <a:pt x="269875" y="682053"/>
                </a:lnTo>
                <a:lnTo>
                  <a:pt x="214782" y="647153"/>
                </a:lnTo>
                <a:lnTo>
                  <a:pt x="197548" y="636257"/>
                </a:lnTo>
                <a:lnTo>
                  <a:pt x="202996" y="608088"/>
                </a:lnTo>
                <a:lnTo>
                  <a:pt x="264287" y="291261"/>
                </a:lnTo>
                <a:lnTo>
                  <a:pt x="353847" y="442226"/>
                </a:lnTo>
                <a:lnTo>
                  <a:pt x="353847" y="653580"/>
                </a:lnTo>
                <a:lnTo>
                  <a:pt x="668566" y="653580"/>
                </a:lnTo>
                <a:lnTo>
                  <a:pt x="668566" y="603897"/>
                </a:lnTo>
                <a:lnTo>
                  <a:pt x="668566" y="440283"/>
                </a:lnTo>
                <a:lnTo>
                  <a:pt x="699211" y="388581"/>
                </a:lnTo>
                <a:lnTo>
                  <a:pt x="728675" y="338848"/>
                </a:lnTo>
                <a:lnTo>
                  <a:pt x="756869" y="291261"/>
                </a:lnTo>
                <a:lnTo>
                  <a:pt x="822579" y="636981"/>
                </a:lnTo>
                <a:lnTo>
                  <a:pt x="751344" y="682053"/>
                </a:lnTo>
                <a:lnTo>
                  <a:pt x="751344" y="962748"/>
                </a:lnTo>
                <a:lnTo>
                  <a:pt x="801027" y="962748"/>
                </a:lnTo>
                <a:lnTo>
                  <a:pt x="801027" y="709396"/>
                </a:lnTo>
                <a:lnTo>
                  <a:pt x="896010" y="649351"/>
                </a:lnTo>
                <a:lnTo>
                  <a:pt x="912761" y="638746"/>
                </a:lnTo>
                <a:lnTo>
                  <a:pt x="915479" y="636981"/>
                </a:lnTo>
                <a:lnTo>
                  <a:pt x="959980" y="608838"/>
                </a:lnTo>
                <a:lnTo>
                  <a:pt x="969073" y="603084"/>
                </a:lnTo>
                <a:lnTo>
                  <a:pt x="994981" y="580453"/>
                </a:lnTo>
                <a:lnTo>
                  <a:pt x="1012647" y="551624"/>
                </a:lnTo>
                <a:lnTo>
                  <a:pt x="1021130" y="518883"/>
                </a:lnTo>
                <a:close/>
              </a:path>
            </a:pathLst>
          </a:custGeom>
          <a:solidFill>
            <a:srgbClr val="000000"/>
          </a:solidFill>
        </p:spPr>
        <p:txBody>
          <a:bodyPr wrap="square" lIns="0" tIns="0" rIns="0" bIns="0" rtlCol="0"/>
          <a:lstStyle/>
          <a:p>
            <a:endParaRPr>
              <a:latin typeface="Grammarsaurus" pitchFamily="2" charset="0"/>
            </a:endParaRPr>
          </a:p>
        </p:txBody>
      </p:sp>
      <p:sp>
        <p:nvSpPr>
          <p:cNvPr id="13" name="object 13"/>
          <p:cNvSpPr/>
          <p:nvPr/>
        </p:nvSpPr>
        <p:spPr>
          <a:xfrm>
            <a:off x="3445544" y="2227595"/>
            <a:ext cx="763270" cy="810260"/>
          </a:xfrm>
          <a:custGeom>
            <a:avLst/>
            <a:gdLst/>
            <a:ahLst/>
            <a:cxnLst/>
            <a:rect l="l" t="t" r="r" b="b"/>
            <a:pathLst>
              <a:path w="763270" h="810260">
                <a:moveTo>
                  <a:pt x="661366" y="0"/>
                </a:moveTo>
                <a:lnTo>
                  <a:pt x="8991" y="235883"/>
                </a:lnTo>
                <a:lnTo>
                  <a:pt x="0" y="255199"/>
                </a:lnTo>
                <a:lnTo>
                  <a:pt x="39103" y="362552"/>
                </a:lnTo>
                <a:lnTo>
                  <a:pt x="40005" y="364165"/>
                </a:lnTo>
                <a:lnTo>
                  <a:pt x="41059" y="365651"/>
                </a:lnTo>
                <a:lnTo>
                  <a:pt x="41059" y="789171"/>
                </a:lnTo>
                <a:lnTo>
                  <a:pt x="42670" y="797155"/>
                </a:lnTo>
                <a:lnTo>
                  <a:pt x="47064" y="803674"/>
                </a:lnTo>
                <a:lnTo>
                  <a:pt x="53580" y="808070"/>
                </a:lnTo>
                <a:lnTo>
                  <a:pt x="61556" y="809681"/>
                </a:lnTo>
                <a:lnTo>
                  <a:pt x="742696" y="809681"/>
                </a:lnTo>
                <a:lnTo>
                  <a:pt x="750679" y="808070"/>
                </a:lnTo>
                <a:lnTo>
                  <a:pt x="757199" y="803674"/>
                </a:lnTo>
                <a:lnTo>
                  <a:pt x="761594" y="797155"/>
                </a:lnTo>
                <a:lnTo>
                  <a:pt x="763206" y="789171"/>
                </a:lnTo>
                <a:lnTo>
                  <a:pt x="763206" y="450970"/>
                </a:lnTo>
                <a:lnTo>
                  <a:pt x="82905" y="450970"/>
                </a:lnTo>
                <a:lnTo>
                  <a:pt x="82905" y="385057"/>
                </a:lnTo>
                <a:lnTo>
                  <a:pt x="763206" y="385057"/>
                </a:lnTo>
                <a:lnTo>
                  <a:pt x="763129" y="364165"/>
                </a:lnTo>
                <a:lnTo>
                  <a:pt x="761594" y="356570"/>
                </a:lnTo>
                <a:lnTo>
                  <a:pt x="757199" y="350054"/>
                </a:lnTo>
                <a:lnTo>
                  <a:pt x="750679" y="345660"/>
                </a:lnTo>
                <a:lnTo>
                  <a:pt x="742696" y="344048"/>
                </a:lnTo>
                <a:lnTo>
                  <a:pt x="144272" y="344048"/>
                </a:lnTo>
                <a:lnTo>
                  <a:pt x="189808" y="327462"/>
                </a:lnTo>
                <a:lnTo>
                  <a:pt x="69964" y="327462"/>
                </a:lnTo>
                <a:lnTo>
                  <a:pt x="47409" y="265550"/>
                </a:lnTo>
                <a:lnTo>
                  <a:pt x="109626" y="242880"/>
                </a:lnTo>
                <a:lnTo>
                  <a:pt x="183936" y="242880"/>
                </a:lnTo>
                <a:lnTo>
                  <a:pt x="188734" y="214064"/>
                </a:lnTo>
                <a:lnTo>
                  <a:pt x="268046" y="185184"/>
                </a:lnTo>
                <a:lnTo>
                  <a:pt x="342343" y="185184"/>
                </a:lnTo>
                <a:lnTo>
                  <a:pt x="347141" y="156368"/>
                </a:lnTo>
                <a:lnTo>
                  <a:pt x="426453" y="127475"/>
                </a:lnTo>
                <a:lnTo>
                  <a:pt x="500761" y="127475"/>
                </a:lnTo>
                <a:lnTo>
                  <a:pt x="505561" y="98672"/>
                </a:lnTo>
                <a:lnTo>
                  <a:pt x="584860" y="69792"/>
                </a:lnTo>
                <a:lnTo>
                  <a:pt x="700123" y="69792"/>
                </a:lnTo>
                <a:lnTo>
                  <a:pt x="679602" y="13455"/>
                </a:lnTo>
                <a:lnTo>
                  <a:pt x="675357" y="6509"/>
                </a:lnTo>
                <a:lnTo>
                  <a:pt x="668996" y="1895"/>
                </a:lnTo>
                <a:lnTo>
                  <a:pt x="661366" y="0"/>
                </a:lnTo>
                <a:close/>
              </a:path>
              <a:path w="763270" h="810260">
                <a:moveTo>
                  <a:pt x="233311" y="385057"/>
                </a:moveTo>
                <a:lnTo>
                  <a:pt x="149123" y="385057"/>
                </a:lnTo>
                <a:lnTo>
                  <a:pt x="111874" y="450970"/>
                </a:lnTo>
                <a:lnTo>
                  <a:pt x="196075" y="450970"/>
                </a:lnTo>
                <a:lnTo>
                  <a:pt x="233311" y="385057"/>
                </a:lnTo>
                <a:close/>
              </a:path>
              <a:path w="763270" h="810260">
                <a:moveTo>
                  <a:pt x="401904" y="385057"/>
                </a:moveTo>
                <a:lnTo>
                  <a:pt x="317715" y="385057"/>
                </a:lnTo>
                <a:lnTo>
                  <a:pt x="280466" y="450970"/>
                </a:lnTo>
                <a:lnTo>
                  <a:pt x="364655" y="450970"/>
                </a:lnTo>
                <a:lnTo>
                  <a:pt x="401904" y="385057"/>
                </a:lnTo>
                <a:close/>
              </a:path>
              <a:path w="763270" h="810260">
                <a:moveTo>
                  <a:pt x="570509" y="385057"/>
                </a:moveTo>
                <a:lnTo>
                  <a:pt x="486321" y="385057"/>
                </a:lnTo>
                <a:lnTo>
                  <a:pt x="449072" y="450970"/>
                </a:lnTo>
                <a:lnTo>
                  <a:pt x="533247" y="450970"/>
                </a:lnTo>
                <a:lnTo>
                  <a:pt x="570509" y="385057"/>
                </a:lnTo>
                <a:close/>
              </a:path>
              <a:path w="763270" h="810260">
                <a:moveTo>
                  <a:pt x="763206" y="385057"/>
                </a:moveTo>
                <a:lnTo>
                  <a:pt x="654913" y="385057"/>
                </a:lnTo>
                <a:lnTo>
                  <a:pt x="617664" y="450970"/>
                </a:lnTo>
                <a:lnTo>
                  <a:pt x="701840" y="450970"/>
                </a:lnTo>
                <a:lnTo>
                  <a:pt x="722185" y="414965"/>
                </a:lnTo>
                <a:lnTo>
                  <a:pt x="763206" y="414965"/>
                </a:lnTo>
                <a:lnTo>
                  <a:pt x="763206" y="385057"/>
                </a:lnTo>
                <a:close/>
              </a:path>
              <a:path w="763270" h="810260">
                <a:moveTo>
                  <a:pt x="763206" y="414965"/>
                </a:moveTo>
                <a:lnTo>
                  <a:pt x="722185" y="414965"/>
                </a:lnTo>
                <a:lnTo>
                  <a:pt x="722185" y="450970"/>
                </a:lnTo>
                <a:lnTo>
                  <a:pt x="763206" y="450970"/>
                </a:lnTo>
                <a:lnTo>
                  <a:pt x="763206" y="414965"/>
                </a:lnTo>
                <a:close/>
              </a:path>
              <a:path w="763270" h="810260">
                <a:moveTo>
                  <a:pt x="183936" y="242880"/>
                </a:moveTo>
                <a:lnTo>
                  <a:pt x="109626" y="242880"/>
                </a:lnTo>
                <a:lnTo>
                  <a:pt x="97193" y="317556"/>
                </a:lnTo>
                <a:lnTo>
                  <a:pt x="69964" y="327462"/>
                </a:lnTo>
                <a:lnTo>
                  <a:pt x="189808" y="327462"/>
                </a:lnTo>
                <a:lnTo>
                  <a:pt x="296119" y="288740"/>
                </a:lnTo>
                <a:lnTo>
                  <a:pt x="176301" y="288740"/>
                </a:lnTo>
                <a:lnTo>
                  <a:pt x="183936" y="242880"/>
                </a:lnTo>
                <a:close/>
              </a:path>
              <a:path w="763270" h="810260">
                <a:moveTo>
                  <a:pt x="342343" y="185184"/>
                </a:moveTo>
                <a:lnTo>
                  <a:pt x="268046" y="185184"/>
                </a:lnTo>
                <a:lnTo>
                  <a:pt x="255600" y="259860"/>
                </a:lnTo>
                <a:lnTo>
                  <a:pt x="176301" y="288740"/>
                </a:lnTo>
                <a:lnTo>
                  <a:pt x="296119" y="288740"/>
                </a:lnTo>
                <a:lnTo>
                  <a:pt x="454556" y="231031"/>
                </a:lnTo>
                <a:lnTo>
                  <a:pt x="334708" y="231031"/>
                </a:lnTo>
                <a:lnTo>
                  <a:pt x="342343" y="185184"/>
                </a:lnTo>
                <a:close/>
              </a:path>
              <a:path w="763270" h="810260">
                <a:moveTo>
                  <a:pt x="500761" y="127475"/>
                </a:moveTo>
                <a:lnTo>
                  <a:pt x="426453" y="127475"/>
                </a:lnTo>
                <a:lnTo>
                  <a:pt x="414020" y="202164"/>
                </a:lnTo>
                <a:lnTo>
                  <a:pt x="334708" y="231031"/>
                </a:lnTo>
                <a:lnTo>
                  <a:pt x="454556" y="231031"/>
                </a:lnTo>
                <a:lnTo>
                  <a:pt x="612924" y="173348"/>
                </a:lnTo>
                <a:lnTo>
                  <a:pt x="493115" y="173348"/>
                </a:lnTo>
                <a:lnTo>
                  <a:pt x="500761" y="127475"/>
                </a:lnTo>
                <a:close/>
              </a:path>
              <a:path w="763270" h="810260">
                <a:moveTo>
                  <a:pt x="700123" y="69792"/>
                </a:moveTo>
                <a:lnTo>
                  <a:pt x="584860" y="69792"/>
                </a:lnTo>
                <a:lnTo>
                  <a:pt x="572427" y="144455"/>
                </a:lnTo>
                <a:lnTo>
                  <a:pt x="493115" y="173348"/>
                </a:lnTo>
                <a:lnTo>
                  <a:pt x="612924" y="173348"/>
                </a:lnTo>
                <a:lnTo>
                  <a:pt x="709053" y="138334"/>
                </a:lnTo>
                <a:lnTo>
                  <a:pt x="713219" y="134524"/>
                </a:lnTo>
                <a:lnTo>
                  <a:pt x="717804" y="124669"/>
                </a:lnTo>
                <a:lnTo>
                  <a:pt x="718058" y="119030"/>
                </a:lnTo>
                <a:lnTo>
                  <a:pt x="716827" y="115652"/>
                </a:lnTo>
                <a:lnTo>
                  <a:pt x="651522" y="115652"/>
                </a:lnTo>
                <a:lnTo>
                  <a:pt x="658317" y="74859"/>
                </a:lnTo>
                <a:lnTo>
                  <a:pt x="701968" y="74859"/>
                </a:lnTo>
                <a:lnTo>
                  <a:pt x="700123" y="69792"/>
                </a:lnTo>
                <a:close/>
              </a:path>
              <a:path w="763270" h="810260">
                <a:moveTo>
                  <a:pt x="701968" y="74859"/>
                </a:moveTo>
                <a:lnTo>
                  <a:pt x="658317" y="74859"/>
                </a:lnTo>
                <a:lnTo>
                  <a:pt x="670648" y="108692"/>
                </a:lnTo>
                <a:lnTo>
                  <a:pt x="651522" y="115652"/>
                </a:lnTo>
                <a:lnTo>
                  <a:pt x="716827" y="115652"/>
                </a:lnTo>
                <a:lnTo>
                  <a:pt x="701968" y="74859"/>
                </a:lnTo>
                <a:close/>
              </a:path>
            </a:pathLst>
          </a:custGeom>
          <a:solidFill>
            <a:srgbClr val="000000"/>
          </a:solidFill>
        </p:spPr>
        <p:txBody>
          <a:bodyPr wrap="square" lIns="0" tIns="0" rIns="0" bIns="0" rtlCol="0"/>
          <a:lstStyle/>
          <a:p>
            <a:endParaRPr>
              <a:latin typeface="Grammarsaurus" pitchFamily="2" charset="0"/>
            </a:endParaRPr>
          </a:p>
        </p:txBody>
      </p:sp>
      <p:sp>
        <p:nvSpPr>
          <p:cNvPr id="14" name="object 14"/>
          <p:cNvSpPr txBox="1"/>
          <p:nvPr/>
        </p:nvSpPr>
        <p:spPr>
          <a:xfrm>
            <a:off x="3733793" y="6135692"/>
            <a:ext cx="761898"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tele</a:t>
            </a:r>
            <a:endParaRPr sz="2600">
              <a:latin typeface="Grammarsaurus" pitchFamily="2" charset="0"/>
              <a:cs typeface="Arial"/>
            </a:endParaRPr>
          </a:p>
        </p:txBody>
      </p:sp>
      <p:grpSp>
        <p:nvGrpSpPr>
          <p:cNvPr id="15" name="object 15"/>
          <p:cNvGrpSpPr/>
          <p:nvPr/>
        </p:nvGrpSpPr>
        <p:grpSpPr>
          <a:xfrm>
            <a:off x="3552349" y="5218074"/>
            <a:ext cx="894715" cy="963294"/>
            <a:chOff x="3552349" y="5218074"/>
            <a:chExt cx="894715" cy="963294"/>
          </a:xfrm>
        </p:grpSpPr>
        <p:sp>
          <p:nvSpPr>
            <p:cNvPr id="16" name="object 16"/>
            <p:cNvSpPr/>
            <p:nvPr/>
          </p:nvSpPr>
          <p:spPr>
            <a:xfrm>
              <a:off x="3552349" y="5524389"/>
              <a:ext cx="366395" cy="476884"/>
            </a:xfrm>
            <a:custGeom>
              <a:avLst/>
              <a:gdLst/>
              <a:ahLst/>
              <a:cxnLst/>
              <a:rect l="l" t="t" r="r" b="b"/>
              <a:pathLst>
                <a:path w="366395" h="476885">
                  <a:moveTo>
                    <a:pt x="183461" y="0"/>
                  </a:moveTo>
                  <a:lnTo>
                    <a:pt x="182839" y="0"/>
                  </a:lnTo>
                  <a:lnTo>
                    <a:pt x="133353" y="7225"/>
                  </a:lnTo>
                  <a:lnTo>
                    <a:pt x="88556" y="26473"/>
                  </a:lnTo>
                  <a:lnTo>
                    <a:pt x="50696" y="56417"/>
                  </a:lnTo>
                  <a:lnTo>
                    <a:pt x="22130" y="95580"/>
                  </a:lnTo>
                  <a:lnTo>
                    <a:pt x="4185" y="144054"/>
                  </a:lnTo>
                  <a:lnTo>
                    <a:pt x="0" y="191885"/>
                  </a:lnTo>
                  <a:lnTo>
                    <a:pt x="7160" y="238661"/>
                  </a:lnTo>
                  <a:lnTo>
                    <a:pt x="23366" y="283817"/>
                  </a:lnTo>
                  <a:lnTo>
                    <a:pt x="46314" y="326788"/>
                  </a:lnTo>
                  <a:lnTo>
                    <a:pt x="73703" y="367010"/>
                  </a:lnTo>
                  <a:lnTo>
                    <a:pt x="103231" y="403917"/>
                  </a:lnTo>
                  <a:lnTo>
                    <a:pt x="132596" y="436946"/>
                  </a:lnTo>
                  <a:lnTo>
                    <a:pt x="159496" y="465531"/>
                  </a:lnTo>
                  <a:lnTo>
                    <a:pt x="170749" y="476618"/>
                  </a:lnTo>
                  <a:lnTo>
                    <a:pt x="183157" y="476618"/>
                  </a:lnTo>
                  <a:lnTo>
                    <a:pt x="233708" y="436946"/>
                  </a:lnTo>
                  <a:lnTo>
                    <a:pt x="239571" y="430352"/>
                  </a:lnTo>
                  <a:lnTo>
                    <a:pt x="183157" y="430352"/>
                  </a:lnTo>
                  <a:lnTo>
                    <a:pt x="149258" y="393427"/>
                  </a:lnTo>
                  <a:lnTo>
                    <a:pt x="117225" y="355350"/>
                  </a:lnTo>
                  <a:lnTo>
                    <a:pt x="88741" y="316343"/>
                  </a:lnTo>
                  <a:lnTo>
                    <a:pt x="65490" y="276626"/>
                  </a:lnTo>
                  <a:lnTo>
                    <a:pt x="49159" y="236419"/>
                  </a:lnTo>
                  <a:lnTo>
                    <a:pt x="41435" y="195944"/>
                  </a:lnTo>
                  <a:lnTo>
                    <a:pt x="44008" y="155443"/>
                  </a:lnTo>
                  <a:lnTo>
                    <a:pt x="58557" y="115125"/>
                  </a:lnTo>
                  <a:lnTo>
                    <a:pt x="109960" y="61861"/>
                  </a:lnTo>
                  <a:lnTo>
                    <a:pt x="183157" y="41363"/>
                  </a:lnTo>
                  <a:lnTo>
                    <a:pt x="296603" y="41363"/>
                  </a:lnTo>
                  <a:lnTo>
                    <a:pt x="277759" y="26473"/>
                  </a:lnTo>
                  <a:lnTo>
                    <a:pt x="232952" y="7225"/>
                  </a:lnTo>
                  <a:lnTo>
                    <a:pt x="183461" y="0"/>
                  </a:lnTo>
                  <a:close/>
                </a:path>
                <a:path w="366395" h="476885">
                  <a:moveTo>
                    <a:pt x="296603" y="41363"/>
                  </a:moveTo>
                  <a:lnTo>
                    <a:pt x="183157" y="41363"/>
                  </a:lnTo>
                  <a:lnTo>
                    <a:pt x="221597" y="47002"/>
                  </a:lnTo>
                  <a:lnTo>
                    <a:pt x="256337" y="61861"/>
                  </a:lnTo>
                  <a:lnTo>
                    <a:pt x="285633" y="84912"/>
                  </a:lnTo>
                  <a:lnTo>
                    <a:pt x="307741" y="115125"/>
                  </a:lnTo>
                  <a:lnTo>
                    <a:pt x="322269" y="155443"/>
                  </a:lnTo>
                  <a:lnTo>
                    <a:pt x="324840" y="195944"/>
                  </a:lnTo>
                  <a:lnTo>
                    <a:pt x="317124" y="236419"/>
                  </a:lnTo>
                  <a:lnTo>
                    <a:pt x="300801" y="276626"/>
                  </a:lnTo>
                  <a:lnTo>
                    <a:pt x="277559" y="316343"/>
                  </a:lnTo>
                  <a:lnTo>
                    <a:pt x="249080" y="355350"/>
                  </a:lnTo>
                  <a:lnTo>
                    <a:pt x="217051" y="393427"/>
                  </a:lnTo>
                  <a:lnTo>
                    <a:pt x="183157" y="430352"/>
                  </a:lnTo>
                  <a:lnTo>
                    <a:pt x="239571" y="430352"/>
                  </a:lnTo>
                  <a:lnTo>
                    <a:pt x="292606" y="367010"/>
                  </a:lnTo>
                  <a:lnTo>
                    <a:pt x="319997" y="326788"/>
                  </a:lnTo>
                  <a:lnTo>
                    <a:pt x="342946" y="283817"/>
                  </a:lnTo>
                  <a:lnTo>
                    <a:pt x="359152" y="238661"/>
                  </a:lnTo>
                  <a:lnTo>
                    <a:pt x="366313" y="191885"/>
                  </a:lnTo>
                  <a:lnTo>
                    <a:pt x="362128" y="144054"/>
                  </a:lnTo>
                  <a:lnTo>
                    <a:pt x="344294" y="95732"/>
                  </a:lnTo>
                  <a:lnTo>
                    <a:pt x="344205" y="95580"/>
                  </a:lnTo>
                  <a:lnTo>
                    <a:pt x="315619" y="56417"/>
                  </a:lnTo>
                  <a:lnTo>
                    <a:pt x="296603" y="41363"/>
                  </a:lnTo>
                  <a:close/>
                </a:path>
              </a:pathLst>
            </a:custGeom>
            <a:solidFill>
              <a:srgbClr val="000000"/>
            </a:solidFill>
          </p:spPr>
          <p:txBody>
            <a:bodyPr wrap="square" lIns="0" tIns="0" rIns="0" bIns="0" rtlCol="0"/>
            <a:lstStyle/>
            <a:p>
              <a:endParaRPr>
                <a:latin typeface="Grammarsaurus" pitchFamily="2" charset="0"/>
              </a:endParaRPr>
            </a:p>
          </p:txBody>
        </p:sp>
        <p:pic>
          <p:nvPicPr>
            <p:cNvPr id="17" name="object 17"/>
            <p:cNvPicPr/>
            <p:nvPr/>
          </p:nvPicPr>
          <p:blipFill>
            <a:blip r:embed="rId3" cstate="print"/>
            <a:stretch>
              <a:fillRect/>
            </a:stretch>
          </p:blipFill>
          <p:spPr>
            <a:xfrm>
              <a:off x="3633918" y="5608058"/>
              <a:ext cx="203174" cy="203161"/>
            </a:xfrm>
            <a:prstGeom prst="rect">
              <a:avLst/>
            </a:prstGeom>
          </p:spPr>
        </p:pic>
        <p:sp>
          <p:nvSpPr>
            <p:cNvPr id="18" name="object 18"/>
            <p:cNvSpPr/>
            <p:nvPr/>
          </p:nvSpPr>
          <p:spPr>
            <a:xfrm>
              <a:off x="4080672" y="5218074"/>
              <a:ext cx="366395" cy="476884"/>
            </a:xfrm>
            <a:custGeom>
              <a:avLst/>
              <a:gdLst/>
              <a:ahLst/>
              <a:cxnLst/>
              <a:rect l="l" t="t" r="r" b="b"/>
              <a:pathLst>
                <a:path w="366395" h="476885">
                  <a:moveTo>
                    <a:pt x="183474" y="0"/>
                  </a:moveTo>
                  <a:lnTo>
                    <a:pt x="182839" y="0"/>
                  </a:lnTo>
                  <a:lnTo>
                    <a:pt x="133352" y="7228"/>
                  </a:lnTo>
                  <a:lnTo>
                    <a:pt x="88565" y="26473"/>
                  </a:lnTo>
                  <a:lnTo>
                    <a:pt x="50703" y="56417"/>
                  </a:lnTo>
                  <a:lnTo>
                    <a:pt x="22130" y="95580"/>
                  </a:lnTo>
                  <a:lnTo>
                    <a:pt x="22019" y="95732"/>
                  </a:lnTo>
                  <a:lnTo>
                    <a:pt x="4185" y="144054"/>
                  </a:lnTo>
                  <a:lnTo>
                    <a:pt x="0" y="191886"/>
                  </a:lnTo>
                  <a:lnTo>
                    <a:pt x="7162" y="238664"/>
                  </a:lnTo>
                  <a:lnTo>
                    <a:pt x="23370" y="283821"/>
                  </a:lnTo>
                  <a:lnTo>
                    <a:pt x="46321" y="326793"/>
                  </a:lnTo>
                  <a:lnTo>
                    <a:pt x="73714" y="367015"/>
                  </a:lnTo>
                  <a:lnTo>
                    <a:pt x="103247" y="403922"/>
                  </a:lnTo>
                  <a:lnTo>
                    <a:pt x="132616" y="436949"/>
                  </a:lnTo>
                  <a:lnTo>
                    <a:pt x="159991" y="466013"/>
                  </a:lnTo>
                  <a:lnTo>
                    <a:pt x="170761" y="476618"/>
                  </a:lnTo>
                  <a:lnTo>
                    <a:pt x="195564" y="476618"/>
                  </a:lnTo>
                  <a:lnTo>
                    <a:pt x="206346" y="466013"/>
                  </a:lnTo>
                  <a:lnTo>
                    <a:pt x="233720" y="436949"/>
                  </a:lnTo>
                  <a:lnTo>
                    <a:pt x="239598" y="430339"/>
                  </a:lnTo>
                  <a:lnTo>
                    <a:pt x="183169" y="430339"/>
                  </a:lnTo>
                  <a:lnTo>
                    <a:pt x="149266" y="393414"/>
                  </a:lnTo>
                  <a:lnTo>
                    <a:pt x="117229" y="355338"/>
                  </a:lnTo>
                  <a:lnTo>
                    <a:pt x="88743" y="316331"/>
                  </a:lnTo>
                  <a:lnTo>
                    <a:pt x="65491" y="276613"/>
                  </a:lnTo>
                  <a:lnTo>
                    <a:pt x="49161" y="236406"/>
                  </a:lnTo>
                  <a:lnTo>
                    <a:pt x="41442" y="195944"/>
                  </a:lnTo>
                  <a:lnTo>
                    <a:pt x="44017" y="155443"/>
                  </a:lnTo>
                  <a:lnTo>
                    <a:pt x="58569" y="115125"/>
                  </a:lnTo>
                  <a:lnTo>
                    <a:pt x="109968" y="61861"/>
                  </a:lnTo>
                  <a:lnTo>
                    <a:pt x="183169" y="41363"/>
                  </a:lnTo>
                  <a:lnTo>
                    <a:pt x="296611" y="41363"/>
                  </a:lnTo>
                  <a:lnTo>
                    <a:pt x="277765" y="26473"/>
                  </a:lnTo>
                  <a:lnTo>
                    <a:pt x="232959" y="7228"/>
                  </a:lnTo>
                  <a:lnTo>
                    <a:pt x="183474" y="0"/>
                  </a:lnTo>
                  <a:close/>
                </a:path>
                <a:path w="366395" h="476885">
                  <a:moveTo>
                    <a:pt x="296611" y="41363"/>
                  </a:moveTo>
                  <a:lnTo>
                    <a:pt x="183169" y="41363"/>
                  </a:lnTo>
                  <a:lnTo>
                    <a:pt x="221619" y="47002"/>
                  </a:lnTo>
                  <a:lnTo>
                    <a:pt x="256361" y="61861"/>
                  </a:lnTo>
                  <a:lnTo>
                    <a:pt x="285649" y="84912"/>
                  </a:lnTo>
                  <a:lnTo>
                    <a:pt x="307745" y="115125"/>
                  </a:lnTo>
                  <a:lnTo>
                    <a:pt x="322270" y="155443"/>
                  </a:lnTo>
                  <a:lnTo>
                    <a:pt x="324839" y="195944"/>
                  </a:lnTo>
                  <a:lnTo>
                    <a:pt x="317127" y="236406"/>
                  </a:lnTo>
                  <a:lnTo>
                    <a:pt x="300807" y="276613"/>
                  </a:lnTo>
                  <a:lnTo>
                    <a:pt x="277567" y="316331"/>
                  </a:lnTo>
                  <a:lnTo>
                    <a:pt x="249091" y="355338"/>
                  </a:lnTo>
                  <a:lnTo>
                    <a:pt x="217063" y="393414"/>
                  </a:lnTo>
                  <a:lnTo>
                    <a:pt x="183169" y="430339"/>
                  </a:lnTo>
                  <a:lnTo>
                    <a:pt x="239598" y="430339"/>
                  </a:lnTo>
                  <a:lnTo>
                    <a:pt x="292618" y="367015"/>
                  </a:lnTo>
                  <a:lnTo>
                    <a:pt x="320009" y="326793"/>
                  </a:lnTo>
                  <a:lnTo>
                    <a:pt x="342958" y="283821"/>
                  </a:lnTo>
                  <a:lnTo>
                    <a:pt x="359165" y="238664"/>
                  </a:lnTo>
                  <a:lnTo>
                    <a:pt x="366326" y="191886"/>
                  </a:lnTo>
                  <a:lnTo>
                    <a:pt x="362140" y="144054"/>
                  </a:lnTo>
                  <a:lnTo>
                    <a:pt x="344306" y="95732"/>
                  </a:lnTo>
                  <a:lnTo>
                    <a:pt x="344218" y="95580"/>
                  </a:lnTo>
                  <a:lnTo>
                    <a:pt x="315630" y="56417"/>
                  </a:lnTo>
                  <a:lnTo>
                    <a:pt x="296611" y="41363"/>
                  </a:lnTo>
                  <a:close/>
                </a:path>
              </a:pathLst>
            </a:custGeom>
            <a:solidFill>
              <a:srgbClr val="000000"/>
            </a:solidFill>
          </p:spPr>
          <p:txBody>
            <a:bodyPr wrap="square" lIns="0" tIns="0" rIns="0" bIns="0" rtlCol="0"/>
            <a:lstStyle/>
            <a:p>
              <a:endParaRPr>
                <a:latin typeface="Grammarsaurus" pitchFamily="2" charset="0"/>
              </a:endParaRPr>
            </a:p>
          </p:txBody>
        </p:sp>
        <p:pic>
          <p:nvPicPr>
            <p:cNvPr id="19" name="object 19"/>
            <p:cNvPicPr/>
            <p:nvPr/>
          </p:nvPicPr>
          <p:blipFill>
            <a:blip r:embed="rId4" cstate="print"/>
            <a:stretch>
              <a:fillRect/>
            </a:stretch>
          </p:blipFill>
          <p:spPr>
            <a:xfrm>
              <a:off x="4162248" y="5301756"/>
              <a:ext cx="203174" cy="203161"/>
            </a:xfrm>
            <a:prstGeom prst="rect">
              <a:avLst/>
            </a:prstGeom>
          </p:spPr>
        </p:pic>
        <p:pic>
          <p:nvPicPr>
            <p:cNvPr id="20" name="object 20"/>
            <p:cNvPicPr/>
            <p:nvPr/>
          </p:nvPicPr>
          <p:blipFill>
            <a:blip r:embed="rId5" cstate="print"/>
            <a:stretch>
              <a:fillRect/>
            </a:stretch>
          </p:blipFill>
          <p:spPr>
            <a:xfrm>
              <a:off x="4135926" y="5732335"/>
              <a:ext cx="197864" cy="155734"/>
            </a:xfrm>
            <a:prstGeom prst="rect">
              <a:avLst/>
            </a:prstGeom>
          </p:spPr>
        </p:pic>
        <p:pic>
          <p:nvPicPr>
            <p:cNvPr id="21" name="object 21"/>
            <p:cNvPicPr/>
            <p:nvPr/>
          </p:nvPicPr>
          <p:blipFill>
            <a:blip r:embed="rId6" cstate="print"/>
            <a:stretch>
              <a:fillRect/>
            </a:stretch>
          </p:blipFill>
          <p:spPr>
            <a:xfrm>
              <a:off x="3672255" y="6024451"/>
              <a:ext cx="202628" cy="156369"/>
            </a:xfrm>
            <a:prstGeom prst="rect">
              <a:avLst/>
            </a:prstGeom>
          </p:spPr>
        </p:pic>
        <p:pic>
          <p:nvPicPr>
            <p:cNvPr id="22" name="object 22"/>
            <p:cNvPicPr/>
            <p:nvPr/>
          </p:nvPicPr>
          <p:blipFill>
            <a:blip r:embed="rId7" cstate="print"/>
            <a:stretch>
              <a:fillRect/>
            </a:stretch>
          </p:blipFill>
          <p:spPr>
            <a:xfrm>
              <a:off x="3896431" y="5954121"/>
              <a:ext cx="98159" cy="74618"/>
            </a:xfrm>
            <a:prstGeom prst="rect">
              <a:avLst/>
            </a:prstGeom>
          </p:spPr>
        </p:pic>
        <p:pic>
          <p:nvPicPr>
            <p:cNvPr id="23" name="object 23"/>
            <p:cNvPicPr/>
            <p:nvPr/>
          </p:nvPicPr>
          <p:blipFill>
            <a:blip r:embed="rId8" cstate="print"/>
            <a:stretch>
              <a:fillRect/>
            </a:stretch>
          </p:blipFill>
          <p:spPr>
            <a:xfrm>
              <a:off x="4016029" y="5883809"/>
              <a:ext cx="98270" cy="74687"/>
            </a:xfrm>
            <a:prstGeom prst="rect">
              <a:avLst/>
            </a:prstGeom>
          </p:spPr>
        </p:pic>
      </p:grpSp>
      <p:sp>
        <p:nvSpPr>
          <p:cNvPr id="24" name="object 24"/>
          <p:cNvSpPr/>
          <p:nvPr/>
        </p:nvSpPr>
        <p:spPr>
          <a:xfrm>
            <a:off x="876995" y="2299214"/>
            <a:ext cx="862965" cy="657860"/>
          </a:xfrm>
          <a:custGeom>
            <a:avLst/>
            <a:gdLst/>
            <a:ahLst/>
            <a:cxnLst/>
            <a:rect l="l" t="t" r="r" b="b"/>
            <a:pathLst>
              <a:path w="862964" h="657860">
                <a:moveTo>
                  <a:pt x="482053" y="0"/>
                </a:moveTo>
                <a:lnTo>
                  <a:pt x="380923" y="0"/>
                </a:lnTo>
                <a:lnTo>
                  <a:pt x="352234" y="5633"/>
                </a:lnTo>
                <a:lnTo>
                  <a:pt x="328549" y="21034"/>
                </a:lnTo>
                <a:lnTo>
                  <a:pt x="312111" y="43955"/>
                </a:lnTo>
                <a:lnTo>
                  <a:pt x="305168" y="72148"/>
                </a:lnTo>
                <a:lnTo>
                  <a:pt x="254498" y="94380"/>
                </a:lnTo>
                <a:lnTo>
                  <a:pt x="207487" y="123693"/>
                </a:lnTo>
                <a:lnTo>
                  <a:pt x="165070" y="159447"/>
                </a:lnTo>
                <a:lnTo>
                  <a:pt x="128181" y="201002"/>
                </a:lnTo>
                <a:lnTo>
                  <a:pt x="100610" y="242321"/>
                </a:lnTo>
                <a:lnTo>
                  <a:pt x="78923" y="286270"/>
                </a:lnTo>
                <a:lnTo>
                  <a:pt x="63258" y="332440"/>
                </a:lnTo>
                <a:lnTo>
                  <a:pt x="53757" y="380421"/>
                </a:lnTo>
                <a:lnTo>
                  <a:pt x="50558" y="429806"/>
                </a:lnTo>
                <a:lnTo>
                  <a:pt x="50558" y="510006"/>
                </a:lnTo>
                <a:lnTo>
                  <a:pt x="30250" y="520940"/>
                </a:lnTo>
                <a:lnTo>
                  <a:pt x="14249" y="537302"/>
                </a:lnTo>
                <a:lnTo>
                  <a:pt x="3763" y="557887"/>
                </a:lnTo>
                <a:lnTo>
                  <a:pt x="0" y="581494"/>
                </a:lnTo>
                <a:lnTo>
                  <a:pt x="5969" y="610988"/>
                </a:lnTo>
                <a:lnTo>
                  <a:pt x="22239" y="635100"/>
                </a:lnTo>
                <a:lnTo>
                  <a:pt x="46350" y="651369"/>
                </a:lnTo>
                <a:lnTo>
                  <a:pt x="75844" y="657339"/>
                </a:lnTo>
                <a:lnTo>
                  <a:pt x="787120" y="657339"/>
                </a:lnTo>
                <a:lnTo>
                  <a:pt x="816614" y="651369"/>
                </a:lnTo>
                <a:lnTo>
                  <a:pt x="840725" y="635100"/>
                </a:lnTo>
                <a:lnTo>
                  <a:pt x="856995" y="610988"/>
                </a:lnTo>
                <a:lnTo>
                  <a:pt x="857847" y="606780"/>
                </a:lnTo>
                <a:lnTo>
                  <a:pt x="75844" y="606780"/>
                </a:lnTo>
                <a:lnTo>
                  <a:pt x="66010" y="604790"/>
                </a:lnTo>
                <a:lnTo>
                  <a:pt x="57972" y="599366"/>
                </a:lnTo>
                <a:lnTo>
                  <a:pt x="52548" y="591328"/>
                </a:lnTo>
                <a:lnTo>
                  <a:pt x="50558" y="581494"/>
                </a:lnTo>
                <a:lnTo>
                  <a:pt x="52548" y="571663"/>
                </a:lnTo>
                <a:lnTo>
                  <a:pt x="57972" y="563629"/>
                </a:lnTo>
                <a:lnTo>
                  <a:pt x="66010" y="558209"/>
                </a:lnTo>
                <a:lnTo>
                  <a:pt x="75844" y="556221"/>
                </a:lnTo>
                <a:lnTo>
                  <a:pt x="858354" y="556221"/>
                </a:lnTo>
                <a:lnTo>
                  <a:pt x="848720" y="537302"/>
                </a:lnTo>
                <a:lnTo>
                  <a:pt x="832720" y="520940"/>
                </a:lnTo>
                <a:lnTo>
                  <a:pt x="812406" y="510006"/>
                </a:lnTo>
                <a:lnTo>
                  <a:pt x="812406" y="505650"/>
                </a:lnTo>
                <a:lnTo>
                  <a:pt x="101130" y="505650"/>
                </a:lnTo>
                <a:lnTo>
                  <a:pt x="101130" y="429806"/>
                </a:lnTo>
                <a:lnTo>
                  <a:pt x="105691" y="375950"/>
                </a:lnTo>
                <a:lnTo>
                  <a:pt x="118928" y="324387"/>
                </a:lnTo>
                <a:lnTo>
                  <a:pt x="140165" y="276011"/>
                </a:lnTo>
                <a:lnTo>
                  <a:pt x="168730" y="231714"/>
                </a:lnTo>
                <a:lnTo>
                  <a:pt x="203949" y="192392"/>
                </a:lnTo>
                <a:lnTo>
                  <a:pt x="254508" y="192392"/>
                </a:lnTo>
                <a:lnTo>
                  <a:pt x="254508" y="152742"/>
                </a:lnTo>
                <a:lnTo>
                  <a:pt x="266638" y="145359"/>
                </a:lnTo>
                <a:lnTo>
                  <a:pt x="279117" y="138480"/>
                </a:lnTo>
                <a:lnTo>
                  <a:pt x="291934" y="132126"/>
                </a:lnTo>
                <a:lnTo>
                  <a:pt x="305079" y="126314"/>
                </a:lnTo>
                <a:lnTo>
                  <a:pt x="355638" y="126314"/>
                </a:lnTo>
                <a:lnTo>
                  <a:pt x="355638" y="75857"/>
                </a:lnTo>
                <a:lnTo>
                  <a:pt x="357628" y="66023"/>
                </a:lnTo>
                <a:lnTo>
                  <a:pt x="363051" y="57985"/>
                </a:lnTo>
                <a:lnTo>
                  <a:pt x="371090" y="52561"/>
                </a:lnTo>
                <a:lnTo>
                  <a:pt x="380923" y="50571"/>
                </a:lnTo>
                <a:lnTo>
                  <a:pt x="552477" y="50571"/>
                </a:lnTo>
                <a:lnTo>
                  <a:pt x="550846" y="43955"/>
                </a:lnTo>
                <a:lnTo>
                  <a:pt x="534408" y="21034"/>
                </a:lnTo>
                <a:lnTo>
                  <a:pt x="510728" y="5633"/>
                </a:lnTo>
                <a:lnTo>
                  <a:pt x="482053" y="0"/>
                </a:lnTo>
                <a:close/>
              </a:path>
              <a:path w="862964" h="657860">
                <a:moveTo>
                  <a:pt x="858354" y="556221"/>
                </a:moveTo>
                <a:lnTo>
                  <a:pt x="787120" y="556221"/>
                </a:lnTo>
                <a:lnTo>
                  <a:pt x="796954" y="558209"/>
                </a:lnTo>
                <a:lnTo>
                  <a:pt x="804992" y="563629"/>
                </a:lnTo>
                <a:lnTo>
                  <a:pt x="810416" y="571663"/>
                </a:lnTo>
                <a:lnTo>
                  <a:pt x="812406" y="581494"/>
                </a:lnTo>
                <a:lnTo>
                  <a:pt x="810416" y="591328"/>
                </a:lnTo>
                <a:lnTo>
                  <a:pt x="804992" y="599366"/>
                </a:lnTo>
                <a:lnTo>
                  <a:pt x="796954" y="604790"/>
                </a:lnTo>
                <a:lnTo>
                  <a:pt x="787120" y="606780"/>
                </a:lnTo>
                <a:lnTo>
                  <a:pt x="857847" y="606780"/>
                </a:lnTo>
                <a:lnTo>
                  <a:pt x="862965" y="581494"/>
                </a:lnTo>
                <a:lnTo>
                  <a:pt x="859254" y="558209"/>
                </a:lnTo>
                <a:lnTo>
                  <a:pt x="859203" y="557887"/>
                </a:lnTo>
                <a:lnTo>
                  <a:pt x="858354" y="556221"/>
                </a:lnTo>
                <a:close/>
              </a:path>
              <a:path w="862964" h="657860">
                <a:moveTo>
                  <a:pt x="727141" y="192392"/>
                </a:moveTo>
                <a:lnTo>
                  <a:pt x="659015" y="192392"/>
                </a:lnTo>
                <a:lnTo>
                  <a:pt x="694239" y="231714"/>
                </a:lnTo>
                <a:lnTo>
                  <a:pt x="722804" y="276011"/>
                </a:lnTo>
                <a:lnTo>
                  <a:pt x="744040" y="324387"/>
                </a:lnTo>
                <a:lnTo>
                  <a:pt x="757274" y="375950"/>
                </a:lnTo>
                <a:lnTo>
                  <a:pt x="761834" y="429806"/>
                </a:lnTo>
                <a:lnTo>
                  <a:pt x="761834" y="505650"/>
                </a:lnTo>
                <a:lnTo>
                  <a:pt x="812406" y="505650"/>
                </a:lnTo>
                <a:lnTo>
                  <a:pt x="812406" y="429806"/>
                </a:lnTo>
                <a:lnTo>
                  <a:pt x="809207" y="380421"/>
                </a:lnTo>
                <a:lnTo>
                  <a:pt x="799706" y="332440"/>
                </a:lnTo>
                <a:lnTo>
                  <a:pt x="784041" y="286270"/>
                </a:lnTo>
                <a:lnTo>
                  <a:pt x="762354" y="242321"/>
                </a:lnTo>
                <a:lnTo>
                  <a:pt x="734783" y="201002"/>
                </a:lnTo>
                <a:lnTo>
                  <a:pt x="727141" y="192392"/>
                </a:lnTo>
                <a:close/>
              </a:path>
              <a:path w="862964" h="657860">
                <a:moveTo>
                  <a:pt x="355638" y="126314"/>
                </a:moveTo>
                <a:lnTo>
                  <a:pt x="305079" y="126314"/>
                </a:lnTo>
                <a:lnTo>
                  <a:pt x="305079" y="328676"/>
                </a:lnTo>
                <a:lnTo>
                  <a:pt x="307065" y="338520"/>
                </a:lnTo>
                <a:lnTo>
                  <a:pt x="312481" y="346557"/>
                </a:lnTo>
                <a:lnTo>
                  <a:pt x="320515" y="351975"/>
                </a:lnTo>
                <a:lnTo>
                  <a:pt x="330352" y="353961"/>
                </a:lnTo>
                <a:lnTo>
                  <a:pt x="340191" y="351975"/>
                </a:lnTo>
                <a:lnTo>
                  <a:pt x="348229" y="346557"/>
                </a:lnTo>
                <a:lnTo>
                  <a:pt x="353649" y="338520"/>
                </a:lnTo>
                <a:lnTo>
                  <a:pt x="355638" y="328676"/>
                </a:lnTo>
                <a:lnTo>
                  <a:pt x="355638" y="126314"/>
                </a:lnTo>
                <a:close/>
              </a:path>
              <a:path w="862964" h="657860">
                <a:moveTo>
                  <a:pt x="552477" y="50571"/>
                </a:moveTo>
                <a:lnTo>
                  <a:pt x="482053" y="50571"/>
                </a:lnTo>
                <a:lnTo>
                  <a:pt x="491882" y="52561"/>
                </a:lnTo>
                <a:lnTo>
                  <a:pt x="499921" y="57985"/>
                </a:lnTo>
                <a:lnTo>
                  <a:pt x="505347" y="66023"/>
                </a:lnTo>
                <a:lnTo>
                  <a:pt x="507339" y="75857"/>
                </a:lnTo>
                <a:lnTo>
                  <a:pt x="507339" y="328676"/>
                </a:lnTo>
                <a:lnTo>
                  <a:pt x="509323" y="338520"/>
                </a:lnTo>
                <a:lnTo>
                  <a:pt x="514737" y="346557"/>
                </a:lnTo>
                <a:lnTo>
                  <a:pt x="522770" y="351975"/>
                </a:lnTo>
                <a:lnTo>
                  <a:pt x="532612" y="353961"/>
                </a:lnTo>
                <a:lnTo>
                  <a:pt x="542457" y="351975"/>
                </a:lnTo>
                <a:lnTo>
                  <a:pt x="550494" y="346557"/>
                </a:lnTo>
                <a:lnTo>
                  <a:pt x="555911" y="338520"/>
                </a:lnTo>
                <a:lnTo>
                  <a:pt x="557898" y="328676"/>
                </a:lnTo>
                <a:lnTo>
                  <a:pt x="557898" y="126314"/>
                </a:lnTo>
                <a:lnTo>
                  <a:pt x="658591" y="126314"/>
                </a:lnTo>
                <a:lnTo>
                  <a:pt x="655481" y="123693"/>
                </a:lnTo>
                <a:lnTo>
                  <a:pt x="608468" y="94380"/>
                </a:lnTo>
                <a:lnTo>
                  <a:pt x="557796" y="72148"/>
                </a:lnTo>
                <a:lnTo>
                  <a:pt x="552477" y="50571"/>
                </a:lnTo>
                <a:close/>
              </a:path>
              <a:path w="862964" h="657860">
                <a:moveTo>
                  <a:pt x="254508" y="192392"/>
                </a:moveTo>
                <a:lnTo>
                  <a:pt x="203949" y="192392"/>
                </a:lnTo>
                <a:lnTo>
                  <a:pt x="203949" y="278117"/>
                </a:lnTo>
                <a:lnTo>
                  <a:pt x="205935" y="287954"/>
                </a:lnTo>
                <a:lnTo>
                  <a:pt x="211353" y="295987"/>
                </a:lnTo>
                <a:lnTo>
                  <a:pt x="219390" y="301404"/>
                </a:lnTo>
                <a:lnTo>
                  <a:pt x="229235" y="303390"/>
                </a:lnTo>
                <a:lnTo>
                  <a:pt x="239072" y="301404"/>
                </a:lnTo>
                <a:lnTo>
                  <a:pt x="247105" y="295987"/>
                </a:lnTo>
                <a:lnTo>
                  <a:pt x="252521" y="287954"/>
                </a:lnTo>
                <a:lnTo>
                  <a:pt x="254508" y="278117"/>
                </a:lnTo>
                <a:lnTo>
                  <a:pt x="254508" y="192392"/>
                </a:lnTo>
                <a:close/>
              </a:path>
              <a:path w="862964" h="657860">
                <a:moveTo>
                  <a:pt x="658591" y="126314"/>
                </a:moveTo>
                <a:lnTo>
                  <a:pt x="557898" y="126314"/>
                </a:lnTo>
                <a:lnTo>
                  <a:pt x="571038" y="132126"/>
                </a:lnTo>
                <a:lnTo>
                  <a:pt x="583853" y="138480"/>
                </a:lnTo>
                <a:lnTo>
                  <a:pt x="596331" y="145359"/>
                </a:lnTo>
                <a:lnTo>
                  <a:pt x="608457" y="152742"/>
                </a:lnTo>
                <a:lnTo>
                  <a:pt x="608457" y="278117"/>
                </a:lnTo>
                <a:lnTo>
                  <a:pt x="610443" y="287954"/>
                </a:lnTo>
                <a:lnTo>
                  <a:pt x="615861" y="295987"/>
                </a:lnTo>
                <a:lnTo>
                  <a:pt x="623898" y="301404"/>
                </a:lnTo>
                <a:lnTo>
                  <a:pt x="633742" y="303390"/>
                </a:lnTo>
                <a:lnTo>
                  <a:pt x="643585" y="301404"/>
                </a:lnTo>
                <a:lnTo>
                  <a:pt x="651617" y="295987"/>
                </a:lnTo>
                <a:lnTo>
                  <a:pt x="657031" y="287954"/>
                </a:lnTo>
                <a:lnTo>
                  <a:pt x="659015" y="278117"/>
                </a:lnTo>
                <a:lnTo>
                  <a:pt x="659015" y="192392"/>
                </a:lnTo>
                <a:lnTo>
                  <a:pt x="727141" y="192392"/>
                </a:lnTo>
                <a:lnTo>
                  <a:pt x="697899" y="159447"/>
                </a:lnTo>
                <a:lnTo>
                  <a:pt x="658591" y="126314"/>
                </a:lnTo>
                <a:close/>
              </a:path>
            </a:pathLst>
          </a:custGeom>
          <a:solidFill>
            <a:srgbClr val="000000"/>
          </a:solidFill>
        </p:spPr>
        <p:txBody>
          <a:bodyPr wrap="square" lIns="0" tIns="0" rIns="0" bIns="0" rtlCol="0"/>
          <a:lstStyle/>
          <a:p>
            <a:endParaRPr>
              <a:latin typeface="Grammarsaurus" pitchFamily="2" charset="0"/>
            </a:endParaRPr>
          </a:p>
        </p:txBody>
      </p:sp>
      <p:sp>
        <p:nvSpPr>
          <p:cNvPr id="25" name="object 25"/>
          <p:cNvSpPr/>
          <p:nvPr/>
        </p:nvSpPr>
        <p:spPr>
          <a:xfrm>
            <a:off x="5238445" y="3585095"/>
            <a:ext cx="991235" cy="964565"/>
          </a:xfrm>
          <a:custGeom>
            <a:avLst/>
            <a:gdLst/>
            <a:ahLst/>
            <a:cxnLst/>
            <a:rect l="l" t="t" r="r" b="b"/>
            <a:pathLst>
              <a:path w="991235" h="964564">
                <a:moveTo>
                  <a:pt x="612571" y="235445"/>
                </a:moveTo>
                <a:lnTo>
                  <a:pt x="607783" y="187998"/>
                </a:lnTo>
                <a:lnTo>
                  <a:pt x="594067" y="143802"/>
                </a:lnTo>
                <a:lnTo>
                  <a:pt x="572363" y="103809"/>
                </a:lnTo>
                <a:lnTo>
                  <a:pt x="568020" y="98552"/>
                </a:lnTo>
                <a:lnTo>
                  <a:pt x="568020" y="235445"/>
                </a:lnTo>
                <a:lnTo>
                  <a:pt x="562978" y="279222"/>
                </a:lnTo>
                <a:lnTo>
                  <a:pt x="548614" y="319405"/>
                </a:lnTo>
                <a:lnTo>
                  <a:pt x="526084" y="354850"/>
                </a:lnTo>
                <a:lnTo>
                  <a:pt x="496519" y="384416"/>
                </a:lnTo>
                <a:lnTo>
                  <a:pt x="461086" y="406946"/>
                </a:lnTo>
                <a:lnTo>
                  <a:pt x="420903" y="421309"/>
                </a:lnTo>
                <a:lnTo>
                  <a:pt x="377126" y="426351"/>
                </a:lnTo>
                <a:lnTo>
                  <a:pt x="333349" y="421309"/>
                </a:lnTo>
                <a:lnTo>
                  <a:pt x="293179" y="406946"/>
                </a:lnTo>
                <a:lnTo>
                  <a:pt x="257733" y="384416"/>
                </a:lnTo>
                <a:lnTo>
                  <a:pt x="228168" y="354850"/>
                </a:lnTo>
                <a:lnTo>
                  <a:pt x="205638" y="319405"/>
                </a:lnTo>
                <a:lnTo>
                  <a:pt x="191274" y="279222"/>
                </a:lnTo>
                <a:lnTo>
                  <a:pt x="186232" y="235445"/>
                </a:lnTo>
                <a:lnTo>
                  <a:pt x="191312" y="191693"/>
                </a:lnTo>
                <a:lnTo>
                  <a:pt x="205689" y="151523"/>
                </a:lnTo>
                <a:lnTo>
                  <a:pt x="228231" y="116103"/>
                </a:lnTo>
                <a:lnTo>
                  <a:pt x="257784" y="86550"/>
                </a:lnTo>
                <a:lnTo>
                  <a:pt x="293217" y="64008"/>
                </a:lnTo>
                <a:lnTo>
                  <a:pt x="333375" y="49631"/>
                </a:lnTo>
                <a:lnTo>
                  <a:pt x="377126" y="44551"/>
                </a:lnTo>
                <a:lnTo>
                  <a:pt x="421233" y="49631"/>
                </a:lnTo>
                <a:lnTo>
                  <a:pt x="421005" y="49631"/>
                </a:lnTo>
                <a:lnTo>
                  <a:pt x="461175" y="64008"/>
                </a:lnTo>
                <a:lnTo>
                  <a:pt x="496582" y="86550"/>
                </a:lnTo>
                <a:lnTo>
                  <a:pt x="526122" y="116103"/>
                </a:lnTo>
                <a:lnTo>
                  <a:pt x="548627" y="151523"/>
                </a:lnTo>
                <a:lnTo>
                  <a:pt x="562978" y="191693"/>
                </a:lnTo>
                <a:lnTo>
                  <a:pt x="568020" y="235445"/>
                </a:lnTo>
                <a:lnTo>
                  <a:pt x="568020" y="98552"/>
                </a:lnTo>
                <a:lnTo>
                  <a:pt x="543610" y="68961"/>
                </a:lnTo>
                <a:lnTo>
                  <a:pt x="514032" y="44551"/>
                </a:lnTo>
                <a:lnTo>
                  <a:pt x="508774" y="40208"/>
                </a:lnTo>
                <a:lnTo>
                  <a:pt x="468769" y="18503"/>
                </a:lnTo>
                <a:lnTo>
                  <a:pt x="424573" y="4775"/>
                </a:lnTo>
                <a:lnTo>
                  <a:pt x="377126" y="0"/>
                </a:lnTo>
                <a:lnTo>
                  <a:pt x="329679" y="4775"/>
                </a:lnTo>
                <a:lnTo>
                  <a:pt x="285483" y="18503"/>
                </a:lnTo>
                <a:lnTo>
                  <a:pt x="245478" y="40208"/>
                </a:lnTo>
                <a:lnTo>
                  <a:pt x="210629" y="68961"/>
                </a:lnTo>
                <a:lnTo>
                  <a:pt x="181889" y="103809"/>
                </a:lnTo>
                <a:lnTo>
                  <a:pt x="160172" y="143802"/>
                </a:lnTo>
                <a:lnTo>
                  <a:pt x="146456" y="187998"/>
                </a:lnTo>
                <a:lnTo>
                  <a:pt x="141668" y="235445"/>
                </a:lnTo>
                <a:lnTo>
                  <a:pt x="146494" y="282892"/>
                </a:lnTo>
                <a:lnTo>
                  <a:pt x="160261" y="327088"/>
                </a:lnTo>
                <a:lnTo>
                  <a:pt x="182003" y="367093"/>
                </a:lnTo>
                <a:lnTo>
                  <a:pt x="210781" y="401942"/>
                </a:lnTo>
                <a:lnTo>
                  <a:pt x="245668" y="430682"/>
                </a:lnTo>
                <a:lnTo>
                  <a:pt x="285711" y="452399"/>
                </a:lnTo>
                <a:lnTo>
                  <a:pt x="329819" y="466115"/>
                </a:lnTo>
                <a:lnTo>
                  <a:pt x="330073" y="466115"/>
                </a:lnTo>
                <a:lnTo>
                  <a:pt x="377126" y="470903"/>
                </a:lnTo>
                <a:lnTo>
                  <a:pt x="424573" y="466115"/>
                </a:lnTo>
                <a:lnTo>
                  <a:pt x="468769" y="452399"/>
                </a:lnTo>
                <a:lnTo>
                  <a:pt x="508774" y="430682"/>
                </a:lnTo>
                <a:lnTo>
                  <a:pt x="543610" y="401942"/>
                </a:lnTo>
                <a:lnTo>
                  <a:pt x="572363" y="367093"/>
                </a:lnTo>
                <a:lnTo>
                  <a:pt x="594067" y="327088"/>
                </a:lnTo>
                <a:lnTo>
                  <a:pt x="607783" y="282892"/>
                </a:lnTo>
                <a:lnTo>
                  <a:pt x="612571" y="235445"/>
                </a:lnTo>
                <a:close/>
              </a:path>
              <a:path w="991235" h="964564">
                <a:moveTo>
                  <a:pt x="991031" y="666546"/>
                </a:moveTo>
                <a:lnTo>
                  <a:pt x="988377" y="658456"/>
                </a:lnTo>
                <a:lnTo>
                  <a:pt x="985913" y="650608"/>
                </a:lnTo>
                <a:lnTo>
                  <a:pt x="985875" y="650468"/>
                </a:lnTo>
                <a:lnTo>
                  <a:pt x="979182" y="644715"/>
                </a:lnTo>
                <a:lnTo>
                  <a:pt x="979792" y="644715"/>
                </a:lnTo>
                <a:lnTo>
                  <a:pt x="919099" y="635863"/>
                </a:lnTo>
                <a:lnTo>
                  <a:pt x="919099" y="680961"/>
                </a:lnTo>
                <a:lnTo>
                  <a:pt x="829627" y="768527"/>
                </a:lnTo>
                <a:lnTo>
                  <a:pt x="827214" y="775944"/>
                </a:lnTo>
                <a:lnTo>
                  <a:pt x="829132" y="787209"/>
                </a:lnTo>
                <a:lnTo>
                  <a:pt x="848487" y="899706"/>
                </a:lnTo>
                <a:lnTo>
                  <a:pt x="829411" y="889685"/>
                </a:lnTo>
                <a:lnTo>
                  <a:pt x="740727" y="843114"/>
                </a:lnTo>
                <a:lnTo>
                  <a:pt x="740930" y="843114"/>
                </a:lnTo>
                <a:lnTo>
                  <a:pt x="737387" y="842276"/>
                </a:lnTo>
                <a:lnTo>
                  <a:pt x="729691" y="842276"/>
                </a:lnTo>
                <a:lnTo>
                  <a:pt x="726122" y="843114"/>
                </a:lnTo>
                <a:lnTo>
                  <a:pt x="722845" y="844689"/>
                </a:lnTo>
                <a:lnTo>
                  <a:pt x="618159" y="899706"/>
                </a:lnTo>
                <a:lnTo>
                  <a:pt x="619112" y="894143"/>
                </a:lnTo>
                <a:lnTo>
                  <a:pt x="638200" y="783209"/>
                </a:lnTo>
                <a:lnTo>
                  <a:pt x="639495" y="775944"/>
                </a:lnTo>
                <a:lnTo>
                  <a:pt x="637082" y="768527"/>
                </a:lnTo>
                <a:lnTo>
                  <a:pt x="631748" y="763384"/>
                </a:lnTo>
                <a:lnTo>
                  <a:pt x="592315" y="724992"/>
                </a:lnTo>
                <a:lnTo>
                  <a:pt x="592315" y="787438"/>
                </a:lnTo>
                <a:lnTo>
                  <a:pt x="574497" y="893025"/>
                </a:lnTo>
                <a:lnTo>
                  <a:pt x="44996" y="894143"/>
                </a:lnTo>
                <a:lnTo>
                  <a:pt x="51206" y="843114"/>
                </a:lnTo>
                <a:lnTo>
                  <a:pt x="51257" y="842619"/>
                </a:lnTo>
                <a:lnTo>
                  <a:pt x="64300" y="793546"/>
                </a:lnTo>
                <a:lnTo>
                  <a:pt x="83870" y="747534"/>
                </a:lnTo>
                <a:lnTo>
                  <a:pt x="109740" y="705192"/>
                </a:lnTo>
                <a:lnTo>
                  <a:pt x="141681" y="667156"/>
                </a:lnTo>
                <a:lnTo>
                  <a:pt x="181190" y="632536"/>
                </a:lnTo>
                <a:lnTo>
                  <a:pt x="225196" y="605066"/>
                </a:lnTo>
                <a:lnTo>
                  <a:pt x="272948" y="585063"/>
                </a:lnTo>
                <a:lnTo>
                  <a:pt x="323697" y="572833"/>
                </a:lnTo>
                <a:lnTo>
                  <a:pt x="376694" y="568693"/>
                </a:lnTo>
                <a:lnTo>
                  <a:pt x="377355" y="568693"/>
                </a:lnTo>
                <a:lnTo>
                  <a:pt x="429653" y="572693"/>
                </a:lnTo>
                <a:lnTo>
                  <a:pt x="480352" y="584847"/>
                </a:lnTo>
                <a:lnTo>
                  <a:pt x="528497" y="604850"/>
                </a:lnTo>
                <a:lnTo>
                  <a:pt x="573163" y="632396"/>
                </a:lnTo>
                <a:lnTo>
                  <a:pt x="487895" y="644715"/>
                </a:lnTo>
                <a:lnTo>
                  <a:pt x="480885" y="650608"/>
                </a:lnTo>
                <a:lnTo>
                  <a:pt x="475703" y="666546"/>
                </a:lnTo>
                <a:lnTo>
                  <a:pt x="475729" y="667156"/>
                </a:lnTo>
                <a:lnTo>
                  <a:pt x="477723" y="675436"/>
                </a:lnTo>
                <a:lnTo>
                  <a:pt x="477786" y="675652"/>
                </a:lnTo>
                <a:lnTo>
                  <a:pt x="483831" y="681634"/>
                </a:lnTo>
                <a:lnTo>
                  <a:pt x="592315" y="787438"/>
                </a:lnTo>
                <a:lnTo>
                  <a:pt x="592315" y="724992"/>
                </a:lnTo>
                <a:lnTo>
                  <a:pt x="547103" y="680961"/>
                </a:lnTo>
                <a:lnTo>
                  <a:pt x="671322" y="663028"/>
                </a:lnTo>
                <a:lnTo>
                  <a:pt x="677545" y="658456"/>
                </a:lnTo>
                <a:lnTo>
                  <a:pt x="680745" y="651776"/>
                </a:lnTo>
                <a:lnTo>
                  <a:pt x="694702" y="623493"/>
                </a:lnTo>
                <a:lnTo>
                  <a:pt x="733094" y="545744"/>
                </a:lnTo>
                <a:lnTo>
                  <a:pt x="785444" y="651776"/>
                </a:lnTo>
                <a:lnTo>
                  <a:pt x="788847" y="658456"/>
                </a:lnTo>
                <a:lnTo>
                  <a:pt x="795070" y="663028"/>
                </a:lnTo>
                <a:lnTo>
                  <a:pt x="795655" y="663028"/>
                </a:lnTo>
                <a:lnTo>
                  <a:pt x="919099" y="680961"/>
                </a:lnTo>
                <a:lnTo>
                  <a:pt x="919099" y="635863"/>
                </a:lnTo>
                <a:lnTo>
                  <a:pt x="820648" y="621487"/>
                </a:lnTo>
                <a:lnTo>
                  <a:pt x="783272" y="545744"/>
                </a:lnTo>
                <a:lnTo>
                  <a:pt x="749833" y="477964"/>
                </a:lnTo>
                <a:lnTo>
                  <a:pt x="742061" y="473125"/>
                </a:lnTo>
                <a:lnTo>
                  <a:pt x="725030" y="473125"/>
                </a:lnTo>
                <a:lnTo>
                  <a:pt x="717257" y="477964"/>
                </a:lnTo>
                <a:lnTo>
                  <a:pt x="646442" y="621487"/>
                </a:lnTo>
                <a:lnTo>
                  <a:pt x="632421" y="623493"/>
                </a:lnTo>
                <a:lnTo>
                  <a:pt x="596061" y="593661"/>
                </a:lnTo>
                <a:lnTo>
                  <a:pt x="556552" y="568833"/>
                </a:lnTo>
                <a:lnTo>
                  <a:pt x="556247" y="568693"/>
                </a:lnTo>
                <a:lnTo>
                  <a:pt x="514413" y="549224"/>
                </a:lnTo>
                <a:lnTo>
                  <a:pt x="470154" y="535025"/>
                </a:lnTo>
                <a:lnTo>
                  <a:pt x="424294" y="526453"/>
                </a:lnTo>
                <a:lnTo>
                  <a:pt x="377355" y="523697"/>
                </a:lnTo>
                <a:lnTo>
                  <a:pt x="376694" y="523697"/>
                </a:lnTo>
                <a:lnTo>
                  <a:pt x="326364" y="527062"/>
                </a:lnTo>
                <a:lnTo>
                  <a:pt x="277749" y="536803"/>
                </a:lnTo>
                <a:lnTo>
                  <a:pt x="231305" y="552729"/>
                </a:lnTo>
                <a:lnTo>
                  <a:pt x="187528" y="574662"/>
                </a:lnTo>
                <a:lnTo>
                  <a:pt x="146875" y="602399"/>
                </a:lnTo>
                <a:lnTo>
                  <a:pt x="109829" y="635736"/>
                </a:lnTo>
                <a:lnTo>
                  <a:pt x="77000" y="674395"/>
                </a:lnTo>
                <a:lnTo>
                  <a:pt x="49720" y="716965"/>
                </a:lnTo>
                <a:lnTo>
                  <a:pt x="28181" y="762965"/>
                </a:lnTo>
                <a:lnTo>
                  <a:pt x="12573" y="811860"/>
                </a:lnTo>
                <a:lnTo>
                  <a:pt x="3124" y="863180"/>
                </a:lnTo>
                <a:lnTo>
                  <a:pt x="0" y="916419"/>
                </a:lnTo>
                <a:lnTo>
                  <a:pt x="38" y="922324"/>
                </a:lnTo>
                <a:lnTo>
                  <a:pt x="2362" y="927989"/>
                </a:lnTo>
                <a:lnTo>
                  <a:pt x="6464" y="932230"/>
                </a:lnTo>
                <a:lnTo>
                  <a:pt x="10655" y="936421"/>
                </a:lnTo>
                <a:lnTo>
                  <a:pt x="16268" y="938720"/>
                </a:lnTo>
                <a:lnTo>
                  <a:pt x="566889" y="937717"/>
                </a:lnTo>
                <a:lnTo>
                  <a:pt x="565873" y="945070"/>
                </a:lnTo>
                <a:lnTo>
                  <a:pt x="591693" y="964082"/>
                </a:lnTo>
                <a:lnTo>
                  <a:pt x="599224" y="960297"/>
                </a:lnTo>
                <a:lnTo>
                  <a:pt x="642366" y="937577"/>
                </a:lnTo>
                <a:lnTo>
                  <a:pt x="714273" y="899706"/>
                </a:lnTo>
                <a:lnTo>
                  <a:pt x="733310" y="889685"/>
                </a:lnTo>
                <a:lnTo>
                  <a:pt x="867422" y="960297"/>
                </a:lnTo>
                <a:lnTo>
                  <a:pt x="873328" y="962317"/>
                </a:lnTo>
                <a:lnTo>
                  <a:pt x="879475" y="962685"/>
                </a:lnTo>
                <a:lnTo>
                  <a:pt x="885482" y="961402"/>
                </a:lnTo>
                <a:lnTo>
                  <a:pt x="891032" y="958519"/>
                </a:lnTo>
                <a:lnTo>
                  <a:pt x="897915" y="953528"/>
                </a:lnTo>
                <a:lnTo>
                  <a:pt x="901369" y="945070"/>
                </a:lnTo>
                <a:lnTo>
                  <a:pt x="893597" y="899706"/>
                </a:lnTo>
                <a:lnTo>
                  <a:pt x="874356" y="787438"/>
                </a:lnTo>
                <a:lnTo>
                  <a:pt x="874318" y="787209"/>
                </a:lnTo>
                <a:lnTo>
                  <a:pt x="988872" y="675436"/>
                </a:lnTo>
                <a:lnTo>
                  <a:pt x="990879" y="667156"/>
                </a:lnTo>
                <a:lnTo>
                  <a:pt x="990968" y="666762"/>
                </a:lnTo>
                <a:lnTo>
                  <a:pt x="991031" y="666546"/>
                </a:lnTo>
                <a:close/>
              </a:path>
            </a:pathLst>
          </a:custGeom>
          <a:solidFill>
            <a:srgbClr val="000000"/>
          </a:solidFill>
        </p:spPr>
        <p:txBody>
          <a:bodyPr wrap="square" lIns="0" tIns="0" rIns="0" bIns="0" rtlCol="0"/>
          <a:lstStyle/>
          <a:p>
            <a:endParaRPr>
              <a:latin typeface="Grammarsaurus" pitchFamily="2" charset="0"/>
            </a:endParaRPr>
          </a:p>
        </p:txBody>
      </p:sp>
      <p:sp>
        <p:nvSpPr>
          <p:cNvPr id="26" name="object 26"/>
          <p:cNvSpPr/>
          <p:nvPr/>
        </p:nvSpPr>
        <p:spPr>
          <a:xfrm>
            <a:off x="6611250" y="3706435"/>
            <a:ext cx="768350" cy="720090"/>
          </a:xfrm>
          <a:custGeom>
            <a:avLst/>
            <a:gdLst/>
            <a:ahLst/>
            <a:cxnLst/>
            <a:rect l="l" t="t" r="r" b="b"/>
            <a:pathLst>
              <a:path w="768350" h="720089">
                <a:moveTo>
                  <a:pt x="135013" y="135013"/>
                </a:moveTo>
                <a:lnTo>
                  <a:pt x="90004" y="135013"/>
                </a:lnTo>
                <a:lnTo>
                  <a:pt x="90004" y="182270"/>
                </a:lnTo>
                <a:lnTo>
                  <a:pt x="54301" y="196265"/>
                </a:lnTo>
                <a:lnTo>
                  <a:pt x="25766" y="220940"/>
                </a:lnTo>
                <a:lnTo>
                  <a:pt x="6849" y="253841"/>
                </a:lnTo>
                <a:lnTo>
                  <a:pt x="0" y="292519"/>
                </a:lnTo>
                <a:lnTo>
                  <a:pt x="6412" y="343065"/>
                </a:lnTo>
                <a:lnTo>
                  <a:pt x="6437" y="343260"/>
                </a:lnTo>
                <a:lnTo>
                  <a:pt x="24666" y="389304"/>
                </a:lnTo>
                <a:lnTo>
                  <a:pt x="53063" y="429030"/>
                </a:lnTo>
                <a:lnTo>
                  <a:pt x="90004" y="460819"/>
                </a:lnTo>
                <a:lnTo>
                  <a:pt x="90004" y="720051"/>
                </a:lnTo>
                <a:lnTo>
                  <a:pt x="678052" y="720051"/>
                </a:lnTo>
                <a:lnTo>
                  <a:pt x="678052" y="675043"/>
                </a:lnTo>
                <a:lnTo>
                  <a:pt x="135013" y="675043"/>
                </a:lnTo>
                <a:lnTo>
                  <a:pt x="135013" y="483450"/>
                </a:lnTo>
                <a:lnTo>
                  <a:pt x="271513" y="483450"/>
                </a:lnTo>
                <a:lnTo>
                  <a:pt x="271513" y="450024"/>
                </a:lnTo>
                <a:lnTo>
                  <a:pt x="202526" y="450024"/>
                </a:lnTo>
                <a:lnTo>
                  <a:pt x="184664" y="449018"/>
                </a:lnTo>
                <a:lnTo>
                  <a:pt x="167384" y="446074"/>
                </a:lnTo>
                <a:lnTo>
                  <a:pt x="150797" y="441301"/>
                </a:lnTo>
                <a:lnTo>
                  <a:pt x="135013" y="434809"/>
                </a:lnTo>
                <a:lnTo>
                  <a:pt x="135013" y="402628"/>
                </a:lnTo>
                <a:lnTo>
                  <a:pt x="90004" y="402628"/>
                </a:lnTo>
                <a:lnTo>
                  <a:pt x="71240" y="379453"/>
                </a:lnTo>
                <a:lnTo>
                  <a:pt x="57076" y="352969"/>
                </a:lnTo>
                <a:lnTo>
                  <a:pt x="48128" y="323787"/>
                </a:lnTo>
                <a:lnTo>
                  <a:pt x="45008" y="292519"/>
                </a:lnTo>
                <a:lnTo>
                  <a:pt x="48356" y="271506"/>
                </a:lnTo>
                <a:lnTo>
                  <a:pt x="57686" y="253184"/>
                </a:lnTo>
                <a:lnTo>
                  <a:pt x="71926" y="238619"/>
                </a:lnTo>
                <a:lnTo>
                  <a:pt x="90004" y="228879"/>
                </a:lnTo>
                <a:lnTo>
                  <a:pt x="135013" y="228879"/>
                </a:lnTo>
                <a:lnTo>
                  <a:pt x="135013" y="135013"/>
                </a:lnTo>
                <a:close/>
              </a:path>
              <a:path w="768350" h="720089">
                <a:moveTo>
                  <a:pt x="678052" y="483108"/>
                </a:moveTo>
                <a:lnTo>
                  <a:pt x="633044" y="483108"/>
                </a:lnTo>
                <a:lnTo>
                  <a:pt x="633044" y="675043"/>
                </a:lnTo>
                <a:lnTo>
                  <a:pt x="678052" y="675043"/>
                </a:lnTo>
                <a:lnTo>
                  <a:pt x="678052" y="483108"/>
                </a:lnTo>
                <a:close/>
              </a:path>
              <a:path w="768350" h="720089">
                <a:moveTo>
                  <a:pt x="541540" y="495033"/>
                </a:moveTo>
                <a:lnTo>
                  <a:pt x="226517" y="495033"/>
                </a:lnTo>
                <a:lnTo>
                  <a:pt x="226517" y="540042"/>
                </a:lnTo>
                <a:lnTo>
                  <a:pt x="541540" y="540042"/>
                </a:lnTo>
                <a:lnTo>
                  <a:pt x="541540" y="495033"/>
                </a:lnTo>
                <a:close/>
              </a:path>
              <a:path w="768350" h="720089">
                <a:moveTo>
                  <a:pt x="271513" y="483450"/>
                </a:moveTo>
                <a:lnTo>
                  <a:pt x="135013" y="483450"/>
                </a:lnTo>
                <a:lnTo>
                  <a:pt x="151143" y="488427"/>
                </a:lnTo>
                <a:lnTo>
                  <a:pt x="167813" y="492056"/>
                </a:lnTo>
                <a:lnTo>
                  <a:pt x="184961" y="494279"/>
                </a:lnTo>
                <a:lnTo>
                  <a:pt x="202526" y="495033"/>
                </a:lnTo>
                <a:lnTo>
                  <a:pt x="271513" y="495033"/>
                </a:lnTo>
                <a:lnTo>
                  <a:pt x="271513" y="483450"/>
                </a:lnTo>
                <a:close/>
              </a:path>
              <a:path w="768350" h="720089">
                <a:moveTo>
                  <a:pt x="678052" y="135013"/>
                </a:moveTo>
                <a:lnTo>
                  <a:pt x="633044" y="135013"/>
                </a:lnTo>
                <a:lnTo>
                  <a:pt x="633044" y="434416"/>
                </a:lnTo>
                <a:lnTo>
                  <a:pt x="616930" y="441071"/>
                </a:lnTo>
                <a:lnTo>
                  <a:pt x="599614" y="446074"/>
                </a:lnTo>
                <a:lnTo>
                  <a:pt x="599361" y="446074"/>
                </a:lnTo>
                <a:lnTo>
                  <a:pt x="582155" y="449018"/>
                </a:lnTo>
                <a:lnTo>
                  <a:pt x="581828" y="449018"/>
                </a:lnTo>
                <a:lnTo>
                  <a:pt x="564045" y="450024"/>
                </a:lnTo>
                <a:lnTo>
                  <a:pt x="496531" y="450024"/>
                </a:lnTo>
                <a:lnTo>
                  <a:pt x="496531" y="495033"/>
                </a:lnTo>
                <a:lnTo>
                  <a:pt x="564045" y="495033"/>
                </a:lnTo>
                <a:lnTo>
                  <a:pt x="581429" y="494279"/>
                </a:lnTo>
                <a:lnTo>
                  <a:pt x="581814" y="494279"/>
                </a:lnTo>
                <a:lnTo>
                  <a:pt x="598806" y="492056"/>
                </a:lnTo>
                <a:lnTo>
                  <a:pt x="599101" y="492056"/>
                </a:lnTo>
                <a:lnTo>
                  <a:pt x="616569" y="488223"/>
                </a:lnTo>
                <a:lnTo>
                  <a:pt x="633044" y="483108"/>
                </a:lnTo>
                <a:lnTo>
                  <a:pt x="678052" y="483108"/>
                </a:lnTo>
                <a:lnTo>
                  <a:pt x="678052" y="460375"/>
                </a:lnTo>
                <a:lnTo>
                  <a:pt x="715010" y="428595"/>
                </a:lnTo>
                <a:lnTo>
                  <a:pt x="733921" y="402196"/>
                </a:lnTo>
                <a:lnTo>
                  <a:pt x="678052" y="402196"/>
                </a:lnTo>
                <a:lnTo>
                  <a:pt x="678052" y="228879"/>
                </a:lnTo>
                <a:lnTo>
                  <a:pt x="746855" y="228879"/>
                </a:lnTo>
                <a:lnTo>
                  <a:pt x="742291" y="220940"/>
                </a:lnTo>
                <a:lnTo>
                  <a:pt x="713756" y="196265"/>
                </a:lnTo>
                <a:lnTo>
                  <a:pt x="678052" y="182270"/>
                </a:lnTo>
                <a:lnTo>
                  <a:pt x="678052" y="135013"/>
                </a:lnTo>
                <a:close/>
              </a:path>
              <a:path w="768350" h="720089">
                <a:moveTo>
                  <a:pt x="541540" y="405028"/>
                </a:moveTo>
                <a:lnTo>
                  <a:pt x="226517" y="405028"/>
                </a:lnTo>
                <a:lnTo>
                  <a:pt x="226517" y="450024"/>
                </a:lnTo>
                <a:lnTo>
                  <a:pt x="541540" y="450024"/>
                </a:lnTo>
                <a:lnTo>
                  <a:pt x="541540" y="405028"/>
                </a:lnTo>
                <a:close/>
              </a:path>
              <a:path w="768350" h="720089">
                <a:moveTo>
                  <a:pt x="135013" y="228879"/>
                </a:moveTo>
                <a:lnTo>
                  <a:pt x="90004" y="228879"/>
                </a:lnTo>
                <a:lnTo>
                  <a:pt x="90004" y="402628"/>
                </a:lnTo>
                <a:lnTo>
                  <a:pt x="135013" y="402628"/>
                </a:lnTo>
                <a:lnTo>
                  <a:pt x="135013" y="228879"/>
                </a:lnTo>
                <a:close/>
              </a:path>
              <a:path w="768350" h="720089">
                <a:moveTo>
                  <a:pt x="746855" y="228879"/>
                </a:moveTo>
                <a:lnTo>
                  <a:pt x="678052" y="228879"/>
                </a:lnTo>
                <a:lnTo>
                  <a:pt x="696133" y="238619"/>
                </a:lnTo>
                <a:lnTo>
                  <a:pt x="710377" y="253184"/>
                </a:lnTo>
                <a:lnTo>
                  <a:pt x="719711" y="271506"/>
                </a:lnTo>
                <a:lnTo>
                  <a:pt x="723061" y="292519"/>
                </a:lnTo>
                <a:lnTo>
                  <a:pt x="719943" y="323640"/>
                </a:lnTo>
                <a:lnTo>
                  <a:pt x="710996" y="352691"/>
                </a:lnTo>
                <a:lnTo>
                  <a:pt x="696829" y="379076"/>
                </a:lnTo>
                <a:lnTo>
                  <a:pt x="678052" y="402196"/>
                </a:lnTo>
                <a:lnTo>
                  <a:pt x="733921" y="402196"/>
                </a:lnTo>
                <a:lnTo>
                  <a:pt x="743405" y="388958"/>
                </a:lnTo>
                <a:lnTo>
                  <a:pt x="761548" y="343260"/>
                </a:lnTo>
                <a:lnTo>
                  <a:pt x="761625" y="343065"/>
                </a:lnTo>
                <a:lnTo>
                  <a:pt x="768057" y="292519"/>
                </a:lnTo>
                <a:lnTo>
                  <a:pt x="761208" y="253841"/>
                </a:lnTo>
                <a:lnTo>
                  <a:pt x="746855" y="228879"/>
                </a:lnTo>
                <a:close/>
              </a:path>
              <a:path w="768350" h="720089">
                <a:moveTo>
                  <a:pt x="271525" y="45008"/>
                </a:moveTo>
                <a:lnTo>
                  <a:pt x="226517" y="45008"/>
                </a:lnTo>
                <a:lnTo>
                  <a:pt x="226517" y="90004"/>
                </a:lnTo>
                <a:lnTo>
                  <a:pt x="45008" y="90004"/>
                </a:lnTo>
                <a:lnTo>
                  <a:pt x="45008" y="135013"/>
                </a:lnTo>
                <a:lnTo>
                  <a:pt x="226517" y="135013"/>
                </a:lnTo>
                <a:lnTo>
                  <a:pt x="226517" y="247510"/>
                </a:lnTo>
                <a:lnTo>
                  <a:pt x="231831" y="273762"/>
                </a:lnTo>
                <a:lnTo>
                  <a:pt x="246314" y="295225"/>
                </a:lnTo>
                <a:lnTo>
                  <a:pt x="267777" y="309709"/>
                </a:lnTo>
                <a:lnTo>
                  <a:pt x="294030" y="315023"/>
                </a:lnTo>
                <a:lnTo>
                  <a:pt x="320275" y="309709"/>
                </a:lnTo>
                <a:lnTo>
                  <a:pt x="341734" y="295225"/>
                </a:lnTo>
                <a:lnTo>
                  <a:pt x="356216" y="273762"/>
                </a:lnTo>
                <a:lnTo>
                  <a:pt x="356975" y="270014"/>
                </a:lnTo>
                <a:lnTo>
                  <a:pt x="294030" y="270014"/>
                </a:lnTo>
                <a:lnTo>
                  <a:pt x="285274" y="268245"/>
                </a:lnTo>
                <a:lnTo>
                  <a:pt x="278120" y="263420"/>
                </a:lnTo>
                <a:lnTo>
                  <a:pt x="273295" y="256266"/>
                </a:lnTo>
                <a:lnTo>
                  <a:pt x="271525" y="247510"/>
                </a:lnTo>
                <a:lnTo>
                  <a:pt x="271525" y="45008"/>
                </a:lnTo>
                <a:close/>
              </a:path>
              <a:path w="768350" h="720089">
                <a:moveTo>
                  <a:pt x="384098" y="90004"/>
                </a:moveTo>
                <a:lnTo>
                  <a:pt x="357782" y="95306"/>
                </a:lnTo>
                <a:lnTo>
                  <a:pt x="336319" y="109789"/>
                </a:lnTo>
                <a:lnTo>
                  <a:pt x="321836" y="131252"/>
                </a:lnTo>
                <a:lnTo>
                  <a:pt x="316522" y="157505"/>
                </a:lnTo>
                <a:lnTo>
                  <a:pt x="316522" y="247510"/>
                </a:lnTo>
                <a:lnTo>
                  <a:pt x="314750" y="256266"/>
                </a:lnTo>
                <a:lnTo>
                  <a:pt x="309924" y="263420"/>
                </a:lnTo>
                <a:lnTo>
                  <a:pt x="302773" y="268245"/>
                </a:lnTo>
                <a:lnTo>
                  <a:pt x="294030" y="270014"/>
                </a:lnTo>
                <a:lnTo>
                  <a:pt x="356975" y="270014"/>
                </a:lnTo>
                <a:lnTo>
                  <a:pt x="361530" y="247510"/>
                </a:lnTo>
                <a:lnTo>
                  <a:pt x="361530" y="157505"/>
                </a:lnTo>
                <a:lnTo>
                  <a:pt x="363302" y="148756"/>
                </a:lnTo>
                <a:lnTo>
                  <a:pt x="368130" y="141606"/>
                </a:lnTo>
                <a:lnTo>
                  <a:pt x="375284" y="136783"/>
                </a:lnTo>
                <a:lnTo>
                  <a:pt x="384035" y="135013"/>
                </a:lnTo>
                <a:lnTo>
                  <a:pt x="446982" y="135013"/>
                </a:lnTo>
                <a:lnTo>
                  <a:pt x="446221" y="131252"/>
                </a:lnTo>
                <a:lnTo>
                  <a:pt x="431739" y="109789"/>
                </a:lnTo>
                <a:lnTo>
                  <a:pt x="410280" y="95306"/>
                </a:lnTo>
                <a:lnTo>
                  <a:pt x="384098" y="90004"/>
                </a:lnTo>
                <a:close/>
              </a:path>
              <a:path w="768350" h="720089">
                <a:moveTo>
                  <a:pt x="446982" y="135013"/>
                </a:moveTo>
                <a:lnTo>
                  <a:pt x="384035" y="135013"/>
                </a:lnTo>
                <a:lnTo>
                  <a:pt x="392784" y="136783"/>
                </a:lnTo>
                <a:lnTo>
                  <a:pt x="399934" y="141606"/>
                </a:lnTo>
                <a:lnTo>
                  <a:pt x="404757" y="148756"/>
                </a:lnTo>
                <a:lnTo>
                  <a:pt x="406526" y="157505"/>
                </a:lnTo>
                <a:lnTo>
                  <a:pt x="407441" y="168554"/>
                </a:lnTo>
                <a:lnTo>
                  <a:pt x="415370" y="190873"/>
                </a:lnTo>
                <a:lnTo>
                  <a:pt x="430172" y="208783"/>
                </a:lnTo>
                <a:lnTo>
                  <a:pt x="450259" y="220694"/>
                </a:lnTo>
                <a:lnTo>
                  <a:pt x="474040" y="225018"/>
                </a:lnTo>
                <a:lnTo>
                  <a:pt x="500290" y="219704"/>
                </a:lnTo>
                <a:lnTo>
                  <a:pt x="521749" y="205220"/>
                </a:lnTo>
                <a:lnTo>
                  <a:pt x="536228" y="183758"/>
                </a:lnTo>
                <a:lnTo>
                  <a:pt x="536986" y="180009"/>
                </a:lnTo>
                <a:lnTo>
                  <a:pt x="474040" y="180009"/>
                </a:lnTo>
                <a:lnTo>
                  <a:pt x="465289" y="178238"/>
                </a:lnTo>
                <a:lnTo>
                  <a:pt x="458135" y="173410"/>
                </a:lnTo>
                <a:lnTo>
                  <a:pt x="453307" y="166256"/>
                </a:lnTo>
                <a:lnTo>
                  <a:pt x="446982" y="135013"/>
                </a:lnTo>
                <a:close/>
              </a:path>
              <a:path w="768350" h="720089">
                <a:moveTo>
                  <a:pt x="541540" y="45008"/>
                </a:moveTo>
                <a:lnTo>
                  <a:pt x="496544" y="45008"/>
                </a:lnTo>
                <a:lnTo>
                  <a:pt x="496544" y="157505"/>
                </a:lnTo>
                <a:lnTo>
                  <a:pt x="494771" y="166256"/>
                </a:lnTo>
                <a:lnTo>
                  <a:pt x="489940" y="173410"/>
                </a:lnTo>
                <a:lnTo>
                  <a:pt x="482785" y="178238"/>
                </a:lnTo>
                <a:lnTo>
                  <a:pt x="474040" y="180009"/>
                </a:lnTo>
                <a:lnTo>
                  <a:pt x="536986" y="180009"/>
                </a:lnTo>
                <a:lnTo>
                  <a:pt x="541540" y="157505"/>
                </a:lnTo>
                <a:lnTo>
                  <a:pt x="541540" y="135013"/>
                </a:lnTo>
                <a:lnTo>
                  <a:pt x="723061" y="135013"/>
                </a:lnTo>
                <a:lnTo>
                  <a:pt x="723061" y="90004"/>
                </a:lnTo>
                <a:lnTo>
                  <a:pt x="541540" y="90004"/>
                </a:lnTo>
                <a:lnTo>
                  <a:pt x="541540" y="45008"/>
                </a:lnTo>
                <a:close/>
              </a:path>
              <a:path w="768350" h="720089">
                <a:moveTo>
                  <a:pt x="678052" y="0"/>
                </a:moveTo>
                <a:lnTo>
                  <a:pt x="90004" y="0"/>
                </a:lnTo>
                <a:lnTo>
                  <a:pt x="90004" y="90004"/>
                </a:lnTo>
                <a:lnTo>
                  <a:pt x="135013" y="90004"/>
                </a:lnTo>
                <a:lnTo>
                  <a:pt x="135013" y="45008"/>
                </a:lnTo>
                <a:lnTo>
                  <a:pt x="678052" y="45008"/>
                </a:lnTo>
                <a:lnTo>
                  <a:pt x="678052" y="0"/>
                </a:lnTo>
                <a:close/>
              </a:path>
              <a:path w="768350" h="720089">
                <a:moveTo>
                  <a:pt x="678052" y="45008"/>
                </a:moveTo>
                <a:lnTo>
                  <a:pt x="633044" y="45008"/>
                </a:lnTo>
                <a:lnTo>
                  <a:pt x="633044" y="90004"/>
                </a:lnTo>
                <a:lnTo>
                  <a:pt x="678052" y="90004"/>
                </a:lnTo>
                <a:lnTo>
                  <a:pt x="678052" y="45008"/>
                </a:lnTo>
                <a:close/>
              </a:path>
            </a:pathLst>
          </a:custGeom>
          <a:solidFill>
            <a:srgbClr val="000000"/>
          </a:solidFill>
        </p:spPr>
        <p:txBody>
          <a:bodyPr wrap="square" lIns="0" tIns="0" rIns="0" bIns="0" rtlCol="0"/>
          <a:lstStyle/>
          <a:p>
            <a:endParaRPr>
              <a:latin typeface="Grammarsaurus" pitchFamily="2" charset="0"/>
            </a:endParaRPr>
          </a:p>
        </p:txBody>
      </p:sp>
      <p:sp>
        <p:nvSpPr>
          <p:cNvPr id="27" name="object 27"/>
          <p:cNvSpPr txBox="1"/>
          <p:nvPr/>
        </p:nvSpPr>
        <p:spPr>
          <a:xfrm>
            <a:off x="7828771" y="6135692"/>
            <a:ext cx="663914"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de-</a:t>
            </a:r>
            <a:endParaRPr sz="2600" dirty="0">
              <a:latin typeface="Grammarsaurus" pitchFamily="2" charset="0"/>
              <a:cs typeface="Arial"/>
            </a:endParaRPr>
          </a:p>
        </p:txBody>
      </p:sp>
      <p:sp>
        <p:nvSpPr>
          <p:cNvPr id="28" name="object 28"/>
          <p:cNvSpPr/>
          <p:nvPr/>
        </p:nvSpPr>
        <p:spPr>
          <a:xfrm>
            <a:off x="7568627" y="5479430"/>
            <a:ext cx="972185" cy="441325"/>
          </a:xfrm>
          <a:custGeom>
            <a:avLst/>
            <a:gdLst/>
            <a:ahLst/>
            <a:cxnLst/>
            <a:rect l="l" t="t" r="r" b="b"/>
            <a:pathLst>
              <a:path w="972184" h="441325">
                <a:moveTo>
                  <a:pt x="517079" y="0"/>
                </a:moveTo>
                <a:lnTo>
                  <a:pt x="470335" y="3479"/>
                </a:lnTo>
                <a:lnTo>
                  <a:pt x="424712" y="11715"/>
                </a:lnTo>
                <a:lnTo>
                  <a:pt x="380522" y="24495"/>
                </a:lnTo>
                <a:lnTo>
                  <a:pt x="338078" y="41608"/>
                </a:lnTo>
                <a:lnTo>
                  <a:pt x="297693" y="62843"/>
                </a:lnTo>
                <a:lnTo>
                  <a:pt x="259677" y="87989"/>
                </a:lnTo>
                <a:lnTo>
                  <a:pt x="224345" y="116835"/>
                </a:lnTo>
                <a:lnTo>
                  <a:pt x="192008" y="149169"/>
                </a:lnTo>
                <a:lnTo>
                  <a:pt x="162978" y="184781"/>
                </a:lnTo>
                <a:lnTo>
                  <a:pt x="137568" y="223458"/>
                </a:lnTo>
                <a:lnTo>
                  <a:pt x="116089" y="264991"/>
                </a:lnTo>
                <a:lnTo>
                  <a:pt x="98856" y="309167"/>
                </a:lnTo>
                <a:lnTo>
                  <a:pt x="86179" y="355776"/>
                </a:lnTo>
                <a:lnTo>
                  <a:pt x="42948" y="291869"/>
                </a:lnTo>
                <a:lnTo>
                  <a:pt x="36234" y="285265"/>
                </a:lnTo>
                <a:lnTo>
                  <a:pt x="27795" y="281862"/>
                </a:lnTo>
                <a:lnTo>
                  <a:pt x="18696" y="281868"/>
                </a:lnTo>
                <a:lnTo>
                  <a:pt x="10004" y="285494"/>
                </a:lnTo>
                <a:lnTo>
                  <a:pt x="3402" y="292208"/>
                </a:lnTo>
                <a:lnTo>
                  <a:pt x="0" y="300647"/>
                </a:lnTo>
                <a:lnTo>
                  <a:pt x="3" y="309745"/>
                </a:lnTo>
                <a:lnTo>
                  <a:pt x="3616" y="318438"/>
                </a:lnTo>
                <a:lnTo>
                  <a:pt x="82508" y="435113"/>
                </a:lnTo>
                <a:lnTo>
                  <a:pt x="88020" y="438542"/>
                </a:lnTo>
                <a:lnTo>
                  <a:pt x="99958" y="440853"/>
                </a:lnTo>
                <a:lnTo>
                  <a:pt x="106359" y="439723"/>
                </a:lnTo>
                <a:lnTo>
                  <a:pt x="223021" y="360894"/>
                </a:lnTo>
                <a:lnTo>
                  <a:pt x="229623" y="354173"/>
                </a:lnTo>
                <a:lnTo>
                  <a:pt x="233024" y="345730"/>
                </a:lnTo>
                <a:lnTo>
                  <a:pt x="233017" y="336630"/>
                </a:lnTo>
                <a:lnTo>
                  <a:pt x="196440" y="321562"/>
                </a:lnTo>
                <a:lnTo>
                  <a:pt x="132838" y="364539"/>
                </a:lnTo>
                <a:lnTo>
                  <a:pt x="145255" y="320084"/>
                </a:lnTo>
                <a:lnTo>
                  <a:pt x="162301" y="278141"/>
                </a:lnTo>
                <a:lnTo>
                  <a:pt x="183637" y="238940"/>
                </a:lnTo>
                <a:lnTo>
                  <a:pt x="208919" y="202712"/>
                </a:lnTo>
                <a:lnTo>
                  <a:pt x="237806" y="169688"/>
                </a:lnTo>
                <a:lnTo>
                  <a:pt x="269957" y="140099"/>
                </a:lnTo>
                <a:lnTo>
                  <a:pt x="305030" y="114176"/>
                </a:lnTo>
                <a:lnTo>
                  <a:pt x="342683" y="92149"/>
                </a:lnTo>
                <a:lnTo>
                  <a:pt x="382576" y="74251"/>
                </a:lnTo>
                <a:lnTo>
                  <a:pt x="424365" y="60711"/>
                </a:lnTo>
                <a:lnTo>
                  <a:pt x="467711" y="51762"/>
                </a:lnTo>
                <a:lnTo>
                  <a:pt x="512270" y="47633"/>
                </a:lnTo>
                <a:lnTo>
                  <a:pt x="557702" y="48555"/>
                </a:lnTo>
                <a:lnTo>
                  <a:pt x="603665" y="54760"/>
                </a:lnTo>
                <a:lnTo>
                  <a:pt x="652213" y="67360"/>
                </a:lnTo>
                <a:lnTo>
                  <a:pt x="698173" y="85654"/>
                </a:lnTo>
                <a:lnTo>
                  <a:pt x="741150" y="109230"/>
                </a:lnTo>
                <a:lnTo>
                  <a:pt x="780746" y="137677"/>
                </a:lnTo>
                <a:lnTo>
                  <a:pt x="816565" y="170584"/>
                </a:lnTo>
                <a:lnTo>
                  <a:pt x="848211" y="207541"/>
                </a:lnTo>
                <a:lnTo>
                  <a:pt x="875286" y="248136"/>
                </a:lnTo>
                <a:lnTo>
                  <a:pt x="897395" y="291958"/>
                </a:lnTo>
                <a:lnTo>
                  <a:pt x="914141" y="338597"/>
                </a:lnTo>
                <a:lnTo>
                  <a:pt x="925128" y="387640"/>
                </a:lnTo>
                <a:lnTo>
                  <a:pt x="928415" y="396480"/>
                </a:lnTo>
                <a:lnTo>
                  <a:pt x="934635" y="403131"/>
                </a:lnTo>
                <a:lnTo>
                  <a:pt x="942896" y="406967"/>
                </a:lnTo>
                <a:lnTo>
                  <a:pt x="952306" y="407363"/>
                </a:lnTo>
                <a:lnTo>
                  <a:pt x="961156" y="404050"/>
                </a:lnTo>
                <a:lnTo>
                  <a:pt x="967814" y="397835"/>
                </a:lnTo>
                <a:lnTo>
                  <a:pt x="971646" y="389586"/>
                </a:lnTo>
                <a:lnTo>
                  <a:pt x="972016" y="380172"/>
                </a:lnTo>
                <a:lnTo>
                  <a:pt x="962238" y="334319"/>
                </a:lnTo>
                <a:lnTo>
                  <a:pt x="947938" y="290280"/>
                </a:lnTo>
                <a:lnTo>
                  <a:pt x="929374" y="248322"/>
                </a:lnTo>
                <a:lnTo>
                  <a:pt x="906801" y="208711"/>
                </a:lnTo>
                <a:lnTo>
                  <a:pt x="880477" y="171711"/>
                </a:lnTo>
                <a:lnTo>
                  <a:pt x="850657" y="137588"/>
                </a:lnTo>
                <a:lnTo>
                  <a:pt x="817597" y="106609"/>
                </a:lnTo>
                <a:lnTo>
                  <a:pt x="781555" y="79038"/>
                </a:lnTo>
                <a:lnTo>
                  <a:pt x="742786" y="55141"/>
                </a:lnTo>
                <a:lnTo>
                  <a:pt x="701547" y="35184"/>
                </a:lnTo>
                <a:lnTo>
                  <a:pt x="658093" y="19432"/>
                </a:lnTo>
                <a:lnTo>
                  <a:pt x="612682" y="8151"/>
                </a:lnTo>
                <a:lnTo>
                  <a:pt x="564633" y="1486"/>
                </a:lnTo>
                <a:lnTo>
                  <a:pt x="517079" y="0"/>
                </a:lnTo>
                <a:close/>
              </a:path>
            </a:pathLst>
          </a:custGeom>
          <a:solidFill>
            <a:srgbClr val="000000"/>
          </a:solidFill>
        </p:spPr>
        <p:txBody>
          <a:bodyPr wrap="square" lIns="0" tIns="0" rIns="0" bIns="0" rtlCol="0"/>
          <a:lstStyle/>
          <a:p>
            <a:endParaRPr>
              <a:latin typeface="Grammarsaurus" pitchFamily="2" charset="0"/>
            </a:endParaRPr>
          </a:p>
        </p:txBody>
      </p:sp>
      <p:sp>
        <p:nvSpPr>
          <p:cNvPr id="29" name="object 29"/>
          <p:cNvSpPr txBox="1"/>
          <p:nvPr/>
        </p:nvSpPr>
        <p:spPr>
          <a:xfrm>
            <a:off x="2028924" y="6135692"/>
            <a:ext cx="1225264"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trans-</a:t>
            </a:r>
            <a:endParaRPr sz="2600">
              <a:latin typeface="Grammarsaurus" pitchFamily="2" charset="0"/>
              <a:cs typeface="Arial"/>
            </a:endParaRPr>
          </a:p>
        </p:txBody>
      </p:sp>
      <p:sp>
        <p:nvSpPr>
          <p:cNvPr id="30" name="object 30"/>
          <p:cNvSpPr/>
          <p:nvPr/>
        </p:nvSpPr>
        <p:spPr>
          <a:xfrm>
            <a:off x="1976945" y="5264886"/>
            <a:ext cx="944244" cy="869315"/>
          </a:xfrm>
          <a:custGeom>
            <a:avLst/>
            <a:gdLst/>
            <a:ahLst/>
            <a:cxnLst/>
            <a:rect l="l" t="t" r="r" b="b"/>
            <a:pathLst>
              <a:path w="944244" h="869314">
                <a:moveTo>
                  <a:pt x="925766" y="461276"/>
                </a:moveTo>
                <a:lnTo>
                  <a:pt x="923696" y="451015"/>
                </a:lnTo>
                <a:lnTo>
                  <a:pt x="918032" y="442633"/>
                </a:lnTo>
                <a:lnTo>
                  <a:pt x="909650" y="436968"/>
                </a:lnTo>
                <a:lnTo>
                  <a:pt x="899388" y="434898"/>
                </a:lnTo>
                <a:lnTo>
                  <a:pt x="889127" y="436968"/>
                </a:lnTo>
                <a:lnTo>
                  <a:pt x="880745" y="442633"/>
                </a:lnTo>
                <a:lnTo>
                  <a:pt x="875080" y="451015"/>
                </a:lnTo>
                <a:lnTo>
                  <a:pt x="872998" y="461276"/>
                </a:lnTo>
                <a:lnTo>
                  <a:pt x="866305" y="510997"/>
                </a:lnTo>
                <a:lnTo>
                  <a:pt x="847407" y="555713"/>
                </a:lnTo>
                <a:lnTo>
                  <a:pt x="818095" y="593623"/>
                </a:lnTo>
                <a:lnTo>
                  <a:pt x="780186" y="622935"/>
                </a:lnTo>
                <a:lnTo>
                  <a:pt x="735469" y="641832"/>
                </a:lnTo>
                <a:lnTo>
                  <a:pt x="685749" y="648538"/>
                </a:lnTo>
                <a:lnTo>
                  <a:pt x="267055" y="648538"/>
                </a:lnTo>
                <a:lnTo>
                  <a:pt x="267055" y="584288"/>
                </a:lnTo>
                <a:lnTo>
                  <a:pt x="267055" y="480682"/>
                </a:lnTo>
                <a:lnTo>
                  <a:pt x="214299" y="519061"/>
                </a:lnTo>
                <a:lnTo>
                  <a:pt x="214299" y="584288"/>
                </a:lnTo>
                <a:lnTo>
                  <a:pt x="214299" y="765543"/>
                </a:lnTo>
                <a:lnTo>
                  <a:pt x="89687" y="674916"/>
                </a:lnTo>
                <a:lnTo>
                  <a:pt x="214299" y="584288"/>
                </a:lnTo>
                <a:lnTo>
                  <a:pt x="214299" y="519061"/>
                </a:lnTo>
                <a:lnTo>
                  <a:pt x="0" y="674916"/>
                </a:lnTo>
                <a:lnTo>
                  <a:pt x="267055" y="869149"/>
                </a:lnTo>
                <a:lnTo>
                  <a:pt x="267055" y="765543"/>
                </a:lnTo>
                <a:lnTo>
                  <a:pt x="267055" y="701294"/>
                </a:lnTo>
                <a:lnTo>
                  <a:pt x="685749" y="701294"/>
                </a:lnTo>
                <a:lnTo>
                  <a:pt x="734060" y="696404"/>
                </a:lnTo>
                <a:lnTo>
                  <a:pt x="779094" y="682396"/>
                </a:lnTo>
                <a:lnTo>
                  <a:pt x="819861" y="660247"/>
                </a:lnTo>
                <a:lnTo>
                  <a:pt x="855395" y="630910"/>
                </a:lnTo>
                <a:lnTo>
                  <a:pt x="884720" y="595376"/>
                </a:lnTo>
                <a:lnTo>
                  <a:pt x="906881" y="554609"/>
                </a:lnTo>
                <a:lnTo>
                  <a:pt x="920889" y="509587"/>
                </a:lnTo>
                <a:lnTo>
                  <a:pt x="925766" y="461276"/>
                </a:lnTo>
                <a:close/>
              </a:path>
              <a:path w="944244" h="869314">
                <a:moveTo>
                  <a:pt x="944232" y="194233"/>
                </a:moveTo>
                <a:lnTo>
                  <a:pt x="854544" y="129006"/>
                </a:lnTo>
                <a:lnTo>
                  <a:pt x="854544" y="194233"/>
                </a:lnTo>
                <a:lnTo>
                  <a:pt x="729932" y="284861"/>
                </a:lnTo>
                <a:lnTo>
                  <a:pt x="729932" y="220611"/>
                </a:lnTo>
                <a:lnTo>
                  <a:pt x="729932" y="103606"/>
                </a:lnTo>
                <a:lnTo>
                  <a:pt x="854544" y="194233"/>
                </a:lnTo>
                <a:lnTo>
                  <a:pt x="854544" y="129006"/>
                </a:lnTo>
                <a:lnTo>
                  <a:pt x="819632" y="103606"/>
                </a:lnTo>
                <a:lnTo>
                  <a:pt x="677176" y="0"/>
                </a:lnTo>
                <a:lnTo>
                  <a:pt x="677176" y="167855"/>
                </a:lnTo>
                <a:lnTo>
                  <a:pt x="258483" y="167855"/>
                </a:lnTo>
                <a:lnTo>
                  <a:pt x="210172" y="172745"/>
                </a:lnTo>
                <a:lnTo>
                  <a:pt x="165150" y="186753"/>
                </a:lnTo>
                <a:lnTo>
                  <a:pt x="124383" y="208902"/>
                </a:lnTo>
                <a:lnTo>
                  <a:pt x="88849" y="238239"/>
                </a:lnTo>
                <a:lnTo>
                  <a:pt x="59512" y="273773"/>
                </a:lnTo>
                <a:lnTo>
                  <a:pt x="37363" y="314540"/>
                </a:lnTo>
                <a:lnTo>
                  <a:pt x="23355" y="359562"/>
                </a:lnTo>
                <a:lnTo>
                  <a:pt x="18465" y="407873"/>
                </a:lnTo>
                <a:lnTo>
                  <a:pt x="20548" y="418122"/>
                </a:lnTo>
                <a:lnTo>
                  <a:pt x="26200" y="426504"/>
                </a:lnTo>
                <a:lnTo>
                  <a:pt x="34594" y="432168"/>
                </a:lnTo>
                <a:lnTo>
                  <a:pt x="44843" y="434238"/>
                </a:lnTo>
                <a:lnTo>
                  <a:pt x="55105" y="432168"/>
                </a:lnTo>
                <a:lnTo>
                  <a:pt x="63500" y="426504"/>
                </a:lnTo>
                <a:lnTo>
                  <a:pt x="69164" y="418122"/>
                </a:lnTo>
                <a:lnTo>
                  <a:pt x="71234" y="407873"/>
                </a:lnTo>
                <a:lnTo>
                  <a:pt x="77939" y="358152"/>
                </a:lnTo>
                <a:lnTo>
                  <a:pt x="96837" y="313423"/>
                </a:lnTo>
                <a:lnTo>
                  <a:pt x="126136" y="275513"/>
                </a:lnTo>
                <a:lnTo>
                  <a:pt x="164045" y="246214"/>
                </a:lnTo>
                <a:lnTo>
                  <a:pt x="208762" y="227317"/>
                </a:lnTo>
                <a:lnTo>
                  <a:pt x="258483" y="220611"/>
                </a:lnTo>
                <a:lnTo>
                  <a:pt x="677176" y="220611"/>
                </a:lnTo>
                <a:lnTo>
                  <a:pt x="677176" y="388454"/>
                </a:lnTo>
                <a:lnTo>
                  <a:pt x="819619" y="284861"/>
                </a:lnTo>
                <a:lnTo>
                  <a:pt x="944232" y="194233"/>
                </a:lnTo>
                <a:close/>
              </a:path>
            </a:pathLst>
          </a:custGeom>
          <a:solidFill>
            <a:srgbClr val="000000"/>
          </a:solidFill>
        </p:spPr>
        <p:txBody>
          <a:bodyPr wrap="square" lIns="0" tIns="0" rIns="0" bIns="0" rtlCol="0"/>
          <a:lstStyle/>
          <a:p>
            <a:endParaRPr>
              <a:latin typeface="Grammarsaurus" pitchFamily="2" charset="0"/>
            </a:endParaRPr>
          </a:p>
        </p:txBody>
      </p:sp>
      <p:sp>
        <p:nvSpPr>
          <p:cNvPr id="31" name="object 31"/>
          <p:cNvSpPr txBox="1">
            <a:spLocks noGrp="1"/>
          </p:cNvSpPr>
          <p:nvPr>
            <p:ph type="title"/>
          </p:nvPr>
        </p:nvSpPr>
        <p:spPr>
          <a:xfrm>
            <a:off x="651935" y="396285"/>
            <a:ext cx="9876155" cy="406400"/>
          </a:xfrm>
          <a:prstGeom prst="rect">
            <a:avLst/>
          </a:prstGeom>
        </p:spPr>
        <p:txBody>
          <a:bodyPr vert="horz" wrap="square" lIns="0" tIns="12700" rIns="0" bIns="0" rtlCol="0">
            <a:spAutoFit/>
          </a:bodyPr>
          <a:lstStyle/>
          <a:p>
            <a:pPr marL="12700">
              <a:lnSpc>
                <a:spcPct val="100000"/>
              </a:lnSpc>
              <a:spcBef>
                <a:spcPts val="100"/>
              </a:spcBef>
            </a:pPr>
            <a:r>
              <a:rPr dirty="0">
                <a:latin typeface="Grammarsaurus" pitchFamily="2" charset="0"/>
              </a:rPr>
              <a:t>Did you sort them by the types of </a:t>
            </a:r>
            <a:r>
              <a:rPr b="1" dirty="0">
                <a:latin typeface="Grammarsaurus" pitchFamily="2" charset="0"/>
                <a:cs typeface="Arial Black"/>
              </a:rPr>
              <a:t>word classes </a:t>
            </a:r>
            <a:r>
              <a:rPr dirty="0">
                <a:latin typeface="Grammarsaurus" pitchFamily="2" charset="0"/>
              </a:rPr>
              <a:t>they can build?</a:t>
            </a:r>
          </a:p>
        </p:txBody>
      </p:sp>
      <p:sp>
        <p:nvSpPr>
          <p:cNvPr id="32" name="object 32"/>
          <p:cNvSpPr txBox="1"/>
          <p:nvPr/>
        </p:nvSpPr>
        <p:spPr>
          <a:xfrm>
            <a:off x="9066699" y="6167424"/>
            <a:ext cx="698712"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un-</a:t>
            </a:r>
            <a:endParaRPr sz="2600">
              <a:latin typeface="Grammarsaurus" pitchFamily="2" charset="0"/>
              <a:cs typeface="Arial"/>
            </a:endParaRPr>
          </a:p>
        </p:txBody>
      </p:sp>
      <p:graphicFrame>
        <p:nvGraphicFramePr>
          <p:cNvPr id="33" name="object 33"/>
          <p:cNvGraphicFramePr>
            <a:graphicFrameLocks noGrp="1"/>
          </p:cNvGraphicFramePr>
          <p:nvPr>
            <p:extLst>
              <p:ext uri="{D42A27DB-BD31-4B8C-83A1-F6EECF244321}">
                <p14:modId xmlns:p14="http://schemas.microsoft.com/office/powerpoint/2010/main" val="2641769156"/>
              </p:ext>
            </p:extLst>
          </p:nvPr>
        </p:nvGraphicFramePr>
        <p:xfrm>
          <a:off x="736193" y="1426032"/>
          <a:ext cx="10792456" cy="3612514"/>
        </p:xfrm>
        <a:graphic>
          <a:graphicData uri="http://schemas.openxmlformats.org/drawingml/2006/table">
            <a:tbl>
              <a:tblPr firstRow="1" bandRow="1">
                <a:tableStyleId>{2D5ABB26-0587-4C30-8999-92F81FD0307C}</a:tableStyleId>
              </a:tblPr>
              <a:tblGrid>
                <a:gridCol w="1352550">
                  <a:extLst>
                    <a:ext uri="{9D8B030D-6E8A-4147-A177-3AD203B41FA5}">
                      <a16:colId xmlns:a16="http://schemas.microsoft.com/office/drawing/2014/main" val="20000"/>
                    </a:ext>
                  </a:extLst>
                </a:gridCol>
                <a:gridCol w="921385">
                  <a:extLst>
                    <a:ext uri="{9D8B030D-6E8A-4147-A177-3AD203B41FA5}">
                      <a16:colId xmlns:a16="http://schemas.microsoft.com/office/drawing/2014/main" val="20001"/>
                    </a:ext>
                  </a:extLst>
                </a:gridCol>
                <a:gridCol w="1439544">
                  <a:extLst>
                    <a:ext uri="{9D8B030D-6E8A-4147-A177-3AD203B41FA5}">
                      <a16:colId xmlns:a16="http://schemas.microsoft.com/office/drawing/2014/main" val="20002"/>
                    </a:ext>
                  </a:extLst>
                </a:gridCol>
                <a:gridCol w="951229">
                  <a:extLst>
                    <a:ext uri="{9D8B030D-6E8A-4147-A177-3AD203B41FA5}">
                      <a16:colId xmlns:a16="http://schemas.microsoft.com/office/drawing/2014/main" val="20003"/>
                    </a:ext>
                  </a:extLst>
                </a:gridCol>
                <a:gridCol w="1177925">
                  <a:extLst>
                    <a:ext uri="{9D8B030D-6E8A-4147-A177-3AD203B41FA5}">
                      <a16:colId xmlns:a16="http://schemas.microsoft.com/office/drawing/2014/main" val="20004"/>
                    </a:ext>
                  </a:extLst>
                </a:gridCol>
                <a:gridCol w="729615">
                  <a:extLst>
                    <a:ext uri="{9D8B030D-6E8A-4147-A177-3AD203B41FA5}">
                      <a16:colId xmlns:a16="http://schemas.microsoft.com/office/drawing/2014/main" val="20005"/>
                    </a:ext>
                  </a:extLst>
                </a:gridCol>
                <a:gridCol w="857250">
                  <a:extLst>
                    <a:ext uri="{9D8B030D-6E8A-4147-A177-3AD203B41FA5}">
                      <a16:colId xmlns:a16="http://schemas.microsoft.com/office/drawing/2014/main" val="20006"/>
                    </a:ext>
                  </a:extLst>
                </a:gridCol>
                <a:gridCol w="1681479">
                  <a:extLst>
                    <a:ext uri="{9D8B030D-6E8A-4147-A177-3AD203B41FA5}">
                      <a16:colId xmlns:a16="http://schemas.microsoft.com/office/drawing/2014/main" val="20007"/>
                    </a:ext>
                  </a:extLst>
                </a:gridCol>
                <a:gridCol w="1681479">
                  <a:extLst>
                    <a:ext uri="{9D8B030D-6E8A-4147-A177-3AD203B41FA5}">
                      <a16:colId xmlns:a16="http://schemas.microsoft.com/office/drawing/2014/main" val="20008"/>
                    </a:ext>
                  </a:extLst>
                </a:gridCol>
              </a:tblGrid>
              <a:tr h="596900">
                <a:tc gridSpan="3">
                  <a:txBody>
                    <a:bodyPr/>
                    <a:lstStyle/>
                    <a:p>
                      <a:pPr algn="ctr">
                        <a:lnSpc>
                          <a:spcPct val="100000"/>
                        </a:lnSpc>
                        <a:spcBef>
                          <a:spcPts val="1055"/>
                        </a:spcBef>
                      </a:pPr>
                      <a:r>
                        <a:rPr sz="2000" b="1" spc="0" dirty="0">
                          <a:solidFill>
                            <a:srgbClr val="D1E293"/>
                          </a:solidFill>
                          <a:latin typeface="Grammarsaurus" pitchFamily="2" charset="0"/>
                          <a:cs typeface="Arial Black"/>
                        </a:rPr>
                        <a:t>Noun</a:t>
                      </a:r>
                      <a:endParaRPr sz="2000" b="1" spc="0">
                        <a:latin typeface="Grammarsaurus" pitchFamily="2" charset="0"/>
                        <a:cs typeface="Arial Black"/>
                      </a:endParaRPr>
                    </a:p>
                  </a:txBody>
                  <a:tcPr marL="0" marR="0" marT="13398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134E29"/>
                    </a:solidFill>
                  </a:tcPr>
                </a:tc>
                <a:tc hMerge="1">
                  <a:txBody>
                    <a:bodyPr/>
                    <a:lstStyle/>
                    <a:p>
                      <a:endParaRPr/>
                    </a:p>
                  </a:txBody>
                  <a:tcPr marL="0" marR="0" marT="0" marB="0"/>
                </a:tc>
                <a:tc hMerge="1">
                  <a:txBody>
                    <a:bodyPr/>
                    <a:lstStyle/>
                    <a:p>
                      <a:endParaRPr/>
                    </a:p>
                  </a:txBody>
                  <a:tcPr marL="0" marR="0" marT="0" marB="0"/>
                </a:tc>
                <a:tc gridSpan="4">
                  <a:txBody>
                    <a:bodyPr/>
                    <a:lstStyle/>
                    <a:p>
                      <a:pPr algn="ctr">
                        <a:lnSpc>
                          <a:spcPct val="100000"/>
                        </a:lnSpc>
                        <a:spcBef>
                          <a:spcPts val="1055"/>
                        </a:spcBef>
                      </a:pPr>
                      <a:r>
                        <a:rPr sz="2000" b="1" spc="0" dirty="0">
                          <a:solidFill>
                            <a:srgbClr val="D1E293"/>
                          </a:solidFill>
                          <a:latin typeface="Grammarsaurus" pitchFamily="2" charset="0"/>
                          <a:cs typeface="Arial Black"/>
                        </a:rPr>
                        <a:t>Adjective</a:t>
                      </a:r>
                      <a:endParaRPr sz="2000" b="1" spc="0">
                        <a:latin typeface="Grammarsaurus" pitchFamily="2" charset="0"/>
                        <a:cs typeface="Arial Black"/>
                      </a:endParaRPr>
                    </a:p>
                  </a:txBody>
                  <a:tcPr marL="0" marR="0" marT="13398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134E29"/>
                    </a:solidFill>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a:txBody>
                    <a:bodyPr/>
                    <a:lstStyle/>
                    <a:p>
                      <a:pPr marL="536575">
                        <a:lnSpc>
                          <a:spcPct val="100000"/>
                        </a:lnSpc>
                        <a:spcBef>
                          <a:spcPts val="1055"/>
                        </a:spcBef>
                      </a:pPr>
                      <a:r>
                        <a:rPr sz="2000" b="1" spc="0" dirty="0">
                          <a:solidFill>
                            <a:srgbClr val="D1E293"/>
                          </a:solidFill>
                          <a:latin typeface="Grammarsaurus" pitchFamily="2" charset="0"/>
                          <a:cs typeface="Arial Black"/>
                        </a:rPr>
                        <a:t>Verb</a:t>
                      </a:r>
                      <a:endParaRPr sz="2000" b="1" spc="0">
                        <a:latin typeface="Grammarsaurus" pitchFamily="2" charset="0"/>
                        <a:cs typeface="Arial Black"/>
                      </a:endParaRPr>
                    </a:p>
                  </a:txBody>
                  <a:tcPr marL="0" marR="0" marT="13398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134E29"/>
                    </a:solidFill>
                  </a:tcPr>
                </a:tc>
                <a:tc>
                  <a:txBody>
                    <a:bodyPr/>
                    <a:lstStyle/>
                    <a:p>
                      <a:pPr marL="371475">
                        <a:lnSpc>
                          <a:spcPct val="100000"/>
                        </a:lnSpc>
                        <a:spcBef>
                          <a:spcPts val="1055"/>
                        </a:spcBef>
                      </a:pPr>
                      <a:r>
                        <a:rPr sz="2000" b="1" spc="0" dirty="0">
                          <a:solidFill>
                            <a:srgbClr val="D1E293"/>
                          </a:solidFill>
                          <a:latin typeface="Grammarsaurus" pitchFamily="2" charset="0"/>
                          <a:cs typeface="Arial Black"/>
                        </a:rPr>
                        <a:t>Adverb</a:t>
                      </a:r>
                      <a:endParaRPr sz="2000" b="1" spc="0">
                        <a:latin typeface="Grammarsaurus" pitchFamily="2" charset="0"/>
                        <a:cs typeface="Arial Black"/>
                      </a:endParaRPr>
                    </a:p>
                  </a:txBody>
                  <a:tcPr marL="0" marR="0" marT="13398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134E29"/>
                    </a:solidFill>
                  </a:tcPr>
                </a:tc>
                <a:extLst>
                  <a:ext uri="{0D108BD9-81ED-4DB2-BD59-A6C34878D82A}">
                    <a16:rowId xmlns:a16="http://schemas.microsoft.com/office/drawing/2014/main" val="10000"/>
                  </a:ext>
                </a:extLst>
              </a:tr>
              <a:tr h="2002789">
                <a:tc>
                  <a:txBody>
                    <a:bodyPr/>
                    <a:lstStyle/>
                    <a:p>
                      <a:pPr>
                        <a:lnSpc>
                          <a:spcPct val="100000"/>
                        </a:lnSpc>
                      </a:pPr>
                      <a:endParaRPr sz="2600" b="1" spc="0" dirty="0">
                        <a:latin typeface="Grammarsaurus" pitchFamily="2" charset="0"/>
                        <a:cs typeface="Times New Roman"/>
                      </a:endParaRPr>
                    </a:p>
                    <a:p>
                      <a:pPr>
                        <a:lnSpc>
                          <a:spcPct val="100000"/>
                        </a:lnSpc>
                        <a:spcBef>
                          <a:spcPts val="2300"/>
                        </a:spcBef>
                      </a:pPr>
                      <a:endParaRPr sz="2600" b="1" spc="0" dirty="0">
                        <a:latin typeface="Grammarsaurus" pitchFamily="2" charset="0"/>
                        <a:cs typeface="Times New Roman"/>
                      </a:endParaRPr>
                    </a:p>
                    <a:p>
                      <a:pPr marL="115570">
                        <a:lnSpc>
                          <a:spcPct val="100000"/>
                        </a:lnSpc>
                      </a:pPr>
                      <a:r>
                        <a:rPr sz="2600" b="1" spc="0" dirty="0">
                          <a:latin typeface="Grammarsaurus" pitchFamily="2" charset="0"/>
                          <a:cs typeface="Arial"/>
                        </a:rPr>
                        <a:t>-er, -or</a:t>
                      </a:r>
                    </a:p>
                  </a:txBody>
                  <a:tcPr marL="0" marR="0" marT="0" marB="0">
                    <a:lnL w="6350">
                      <a:solidFill>
                        <a:srgbClr val="000000"/>
                      </a:solidFill>
                      <a:prstDash val="solid"/>
                    </a:lnL>
                    <a:lnT w="6350">
                      <a:solidFill>
                        <a:srgbClr val="000000"/>
                      </a:solidFill>
                      <a:prstDash val="solid"/>
                    </a:lnT>
                    <a:solidFill>
                      <a:srgbClr val="F5F8DC"/>
                    </a:solidFill>
                  </a:tcPr>
                </a:tc>
                <a:tc>
                  <a:txBody>
                    <a:bodyPr/>
                    <a:lstStyle/>
                    <a:p>
                      <a:pPr>
                        <a:lnSpc>
                          <a:spcPct val="100000"/>
                        </a:lnSpc>
                      </a:pPr>
                      <a:endParaRPr sz="2600" b="1" spc="0" dirty="0">
                        <a:latin typeface="Grammarsaurus" pitchFamily="2" charset="0"/>
                        <a:cs typeface="Times New Roman"/>
                      </a:endParaRPr>
                    </a:p>
                    <a:p>
                      <a:pPr>
                        <a:lnSpc>
                          <a:spcPct val="100000"/>
                        </a:lnSpc>
                        <a:spcBef>
                          <a:spcPts val="2315"/>
                        </a:spcBef>
                      </a:pPr>
                      <a:endParaRPr sz="2600" b="1" spc="0" dirty="0">
                        <a:latin typeface="Grammarsaurus" pitchFamily="2" charset="0"/>
                        <a:cs typeface="Times New Roman"/>
                      </a:endParaRPr>
                    </a:p>
                  </a:txBody>
                  <a:tcPr marL="0" marR="0" marT="0" marB="0">
                    <a:lnT w="6350">
                      <a:solidFill>
                        <a:srgbClr val="000000"/>
                      </a:solidFill>
                      <a:prstDash val="solid"/>
                    </a:lnT>
                    <a:solidFill>
                      <a:srgbClr val="F5F8DC"/>
                    </a:solidFill>
                  </a:tcPr>
                </a:tc>
                <a:tc>
                  <a:txBody>
                    <a:bodyPr/>
                    <a:lstStyle/>
                    <a:p>
                      <a:pPr>
                        <a:lnSpc>
                          <a:spcPct val="100000"/>
                        </a:lnSpc>
                      </a:pPr>
                      <a:endParaRPr sz="2600" b="1" spc="0" dirty="0">
                        <a:latin typeface="Grammarsaurus" pitchFamily="2" charset="0"/>
                        <a:cs typeface="Times New Roman"/>
                      </a:endParaRPr>
                    </a:p>
                    <a:p>
                      <a:pPr>
                        <a:lnSpc>
                          <a:spcPct val="100000"/>
                        </a:lnSpc>
                        <a:spcBef>
                          <a:spcPts val="2335"/>
                        </a:spcBef>
                      </a:pPr>
                      <a:endParaRPr sz="2600" b="1" spc="0" dirty="0">
                        <a:latin typeface="Grammarsaurus" pitchFamily="2" charset="0"/>
                        <a:cs typeface="Times New Roman"/>
                      </a:endParaRPr>
                    </a:p>
                    <a:p>
                      <a:pPr marL="548640">
                        <a:lnSpc>
                          <a:spcPct val="100000"/>
                        </a:lnSpc>
                      </a:pPr>
                      <a:r>
                        <a:rPr sz="2600" b="1" spc="0" dirty="0">
                          <a:latin typeface="Grammarsaurus" pitchFamily="2" charset="0"/>
                          <a:cs typeface="Arial"/>
                        </a:rPr>
                        <a:t>-ion</a:t>
                      </a:r>
                    </a:p>
                  </a:txBody>
                  <a:tcPr marL="0" marR="0" marT="0" marB="0">
                    <a:lnR w="6350">
                      <a:solidFill>
                        <a:srgbClr val="000000"/>
                      </a:solidFill>
                      <a:prstDash val="solid"/>
                    </a:lnR>
                    <a:lnT w="6350">
                      <a:solidFill>
                        <a:srgbClr val="000000"/>
                      </a:solidFill>
                      <a:prstDash val="solid"/>
                    </a:lnT>
                    <a:solidFill>
                      <a:srgbClr val="F5F8DC"/>
                    </a:solidFill>
                  </a:tcPr>
                </a:tc>
                <a:tc rowSpan="2">
                  <a:txBody>
                    <a:bodyPr/>
                    <a:lstStyle/>
                    <a:p>
                      <a:pPr>
                        <a:lnSpc>
                          <a:spcPct val="100000"/>
                        </a:lnSpc>
                      </a:pPr>
                      <a:endParaRPr sz="2400" b="1" spc="0" dirty="0">
                        <a:latin typeface="Grammarsaurus" pitchFamily="2" charset="0"/>
                        <a:cs typeface="Times New Roman"/>
                      </a:endParaRPr>
                    </a:p>
                    <a:p>
                      <a:pPr>
                        <a:lnSpc>
                          <a:spcPct val="100000"/>
                        </a:lnSpc>
                        <a:spcBef>
                          <a:spcPts val="2300"/>
                        </a:spcBef>
                      </a:pPr>
                      <a:endParaRPr sz="2400" b="1" spc="0" dirty="0">
                        <a:latin typeface="Grammarsaurus" pitchFamily="2" charset="0"/>
                        <a:cs typeface="Times New Roman"/>
                      </a:endParaRPr>
                    </a:p>
                    <a:p>
                      <a:pPr marL="279400">
                        <a:lnSpc>
                          <a:spcPct val="100000"/>
                        </a:lnSpc>
                      </a:pPr>
                      <a:r>
                        <a:rPr lang="en-US" sz="1400" b="1" spc="0" dirty="0">
                          <a:latin typeface="Grammarsaurus" pitchFamily="2" charset="0"/>
                          <a:cs typeface="Arial"/>
                        </a:rPr>
                        <a:t/>
                      </a:r>
                      <a:br>
                        <a:rPr lang="en-US" sz="1400" b="1" spc="0" dirty="0">
                          <a:latin typeface="Grammarsaurus" pitchFamily="2" charset="0"/>
                          <a:cs typeface="Arial"/>
                        </a:rPr>
                      </a:br>
                      <a:r>
                        <a:rPr sz="2400" b="1" spc="0" dirty="0">
                          <a:latin typeface="Grammarsaurus" pitchFamily="2" charset="0"/>
                          <a:cs typeface="Arial"/>
                        </a:rPr>
                        <a:t>-ous</a:t>
                      </a:r>
                    </a:p>
                  </a:txBody>
                  <a:tcPr marL="0" marR="0" marT="0" marB="0">
                    <a:lnL w="6350">
                      <a:solidFill>
                        <a:srgbClr val="000000"/>
                      </a:solidFill>
                      <a:prstDash val="solid"/>
                    </a:lnL>
                    <a:lnT w="6350">
                      <a:solidFill>
                        <a:srgbClr val="000000"/>
                      </a:solidFill>
                      <a:prstDash val="solid"/>
                    </a:lnT>
                    <a:lnB w="6350">
                      <a:solidFill>
                        <a:srgbClr val="000000"/>
                      </a:solidFill>
                      <a:prstDash val="solid"/>
                    </a:lnB>
                    <a:solidFill>
                      <a:srgbClr val="F5F8DC"/>
                    </a:solidFill>
                  </a:tcPr>
                </a:tc>
                <a:tc rowSpan="2">
                  <a:txBody>
                    <a:bodyPr/>
                    <a:lstStyle/>
                    <a:p>
                      <a:pPr>
                        <a:lnSpc>
                          <a:spcPct val="100000"/>
                        </a:lnSpc>
                      </a:pPr>
                      <a:endParaRPr sz="2400" b="1" spc="0" dirty="0">
                        <a:latin typeface="Grammarsaurus" pitchFamily="2" charset="0"/>
                        <a:cs typeface="Times New Roman"/>
                      </a:endParaRPr>
                    </a:p>
                    <a:p>
                      <a:pPr>
                        <a:lnSpc>
                          <a:spcPct val="100000"/>
                        </a:lnSpc>
                        <a:spcBef>
                          <a:spcPts val="2295"/>
                        </a:spcBef>
                      </a:pPr>
                      <a:endParaRPr sz="2400" b="1" spc="0" dirty="0">
                        <a:latin typeface="Grammarsaurus" pitchFamily="2" charset="0"/>
                        <a:cs typeface="Times New Roman"/>
                      </a:endParaRPr>
                    </a:p>
                    <a:p>
                      <a:pPr marL="454025">
                        <a:lnSpc>
                          <a:spcPct val="100000"/>
                        </a:lnSpc>
                        <a:spcBef>
                          <a:spcPts val="5"/>
                        </a:spcBef>
                      </a:pPr>
                      <a:r>
                        <a:rPr lang="en-US" sz="1400" b="1" spc="0" dirty="0">
                          <a:latin typeface="Grammarsaurus" pitchFamily="2" charset="0"/>
                          <a:cs typeface="Arial"/>
                        </a:rPr>
                        <a:t/>
                      </a:r>
                      <a:br>
                        <a:rPr lang="en-US" sz="1400" b="1" spc="0" dirty="0">
                          <a:latin typeface="Grammarsaurus" pitchFamily="2" charset="0"/>
                          <a:cs typeface="Arial"/>
                        </a:rPr>
                      </a:br>
                      <a:r>
                        <a:rPr sz="2400" b="1" spc="0" dirty="0">
                          <a:latin typeface="Grammarsaurus" pitchFamily="2" charset="0"/>
                          <a:cs typeface="Arial"/>
                        </a:rPr>
                        <a:t>-ing</a:t>
                      </a:r>
                    </a:p>
                    <a:p>
                      <a:pPr>
                        <a:lnSpc>
                          <a:spcPct val="100000"/>
                        </a:lnSpc>
                      </a:pPr>
                      <a:endParaRPr sz="2400" b="1" spc="0" dirty="0">
                        <a:latin typeface="Grammarsaurus" pitchFamily="2" charset="0"/>
                        <a:cs typeface="Times New Roman"/>
                      </a:endParaRPr>
                    </a:p>
                    <a:p>
                      <a:pPr>
                        <a:lnSpc>
                          <a:spcPct val="100000"/>
                        </a:lnSpc>
                        <a:spcBef>
                          <a:spcPts val="2225"/>
                        </a:spcBef>
                      </a:pPr>
                      <a:endParaRPr sz="2400" b="1" spc="0" dirty="0">
                        <a:latin typeface="Grammarsaurus" pitchFamily="2" charset="0"/>
                        <a:cs typeface="Times New Roman"/>
                      </a:endParaRPr>
                    </a:p>
                    <a:p>
                      <a:pPr marL="77470">
                        <a:lnSpc>
                          <a:spcPct val="100000"/>
                        </a:lnSpc>
                      </a:pPr>
                      <a:r>
                        <a:rPr sz="2400" b="1" spc="0" dirty="0">
                          <a:latin typeface="Grammarsaurus" pitchFamily="2" charset="0"/>
                          <a:cs typeface="Arial"/>
                        </a:rPr>
                        <a:t>-est</a:t>
                      </a:r>
                    </a:p>
                  </a:txBody>
                  <a:tcPr marL="0" marR="0" marT="0" marB="0">
                    <a:lnT w="6350">
                      <a:solidFill>
                        <a:srgbClr val="000000"/>
                      </a:solidFill>
                      <a:prstDash val="solid"/>
                    </a:lnT>
                    <a:lnB w="6350">
                      <a:solidFill>
                        <a:srgbClr val="000000"/>
                      </a:solidFill>
                      <a:prstDash val="solid"/>
                    </a:lnB>
                    <a:solidFill>
                      <a:srgbClr val="F5F8DC"/>
                    </a:solidFill>
                  </a:tcPr>
                </a:tc>
                <a:tc rowSpan="2">
                  <a:txBody>
                    <a:bodyPr/>
                    <a:lstStyle/>
                    <a:p>
                      <a:pPr>
                        <a:lnSpc>
                          <a:spcPct val="100000"/>
                        </a:lnSpc>
                      </a:pPr>
                      <a:endParaRPr sz="2400" b="1" spc="0" dirty="0">
                        <a:latin typeface="Grammarsaurus" pitchFamily="2" charset="0"/>
                        <a:cs typeface="Times New Roman"/>
                      </a:endParaRPr>
                    </a:p>
                    <a:p>
                      <a:pPr>
                        <a:lnSpc>
                          <a:spcPct val="100000"/>
                        </a:lnSpc>
                      </a:pPr>
                      <a:endParaRPr sz="2400" b="1" spc="0" dirty="0">
                        <a:latin typeface="Grammarsaurus" pitchFamily="2" charset="0"/>
                        <a:cs typeface="Times New Roman"/>
                      </a:endParaRPr>
                    </a:p>
                    <a:p>
                      <a:pPr>
                        <a:lnSpc>
                          <a:spcPct val="100000"/>
                        </a:lnSpc>
                      </a:pPr>
                      <a:endParaRPr sz="2400" b="1" spc="0" dirty="0">
                        <a:latin typeface="Grammarsaurus" pitchFamily="2" charset="0"/>
                        <a:cs typeface="Times New Roman"/>
                      </a:endParaRPr>
                    </a:p>
                    <a:p>
                      <a:pPr>
                        <a:lnSpc>
                          <a:spcPct val="100000"/>
                        </a:lnSpc>
                      </a:pPr>
                      <a:endParaRPr sz="2400" b="1" spc="0" dirty="0">
                        <a:latin typeface="Grammarsaurus" pitchFamily="2" charset="0"/>
                        <a:cs typeface="Times New Roman"/>
                      </a:endParaRPr>
                    </a:p>
                    <a:p>
                      <a:pPr>
                        <a:lnSpc>
                          <a:spcPct val="100000"/>
                        </a:lnSpc>
                      </a:pPr>
                      <a:endParaRPr sz="2400" b="1" spc="0" dirty="0">
                        <a:latin typeface="Grammarsaurus" pitchFamily="2" charset="0"/>
                        <a:cs typeface="Times New Roman"/>
                      </a:endParaRPr>
                    </a:p>
                    <a:p>
                      <a:pPr>
                        <a:lnSpc>
                          <a:spcPct val="100000"/>
                        </a:lnSpc>
                        <a:spcBef>
                          <a:spcPts val="1664"/>
                        </a:spcBef>
                      </a:pPr>
                      <a:endParaRPr sz="2400" b="1" spc="0" dirty="0">
                        <a:latin typeface="Grammarsaurus" pitchFamily="2" charset="0"/>
                        <a:cs typeface="Times New Roman"/>
                      </a:endParaRPr>
                    </a:p>
                    <a:p>
                      <a:pPr marL="184785">
                        <a:lnSpc>
                          <a:spcPct val="100000"/>
                        </a:lnSpc>
                      </a:pPr>
                      <a:r>
                        <a:rPr lang="en-US" sz="1200" b="1" spc="0" dirty="0">
                          <a:latin typeface="Grammarsaurus" pitchFamily="2" charset="0"/>
                          <a:cs typeface="Arial"/>
                        </a:rPr>
                        <a:t/>
                      </a:r>
                      <a:br>
                        <a:rPr lang="en-US" sz="1200" b="1" spc="0" dirty="0">
                          <a:latin typeface="Grammarsaurus" pitchFamily="2" charset="0"/>
                          <a:cs typeface="Arial"/>
                        </a:rPr>
                      </a:br>
                      <a:r>
                        <a:rPr sz="2400" b="1" spc="0" dirty="0">
                          <a:latin typeface="Grammarsaurus" pitchFamily="2" charset="0"/>
                          <a:cs typeface="Arial"/>
                        </a:rPr>
                        <a:t>-ful</a:t>
                      </a:r>
                    </a:p>
                  </a:txBody>
                  <a:tcPr marL="0" marR="0" marT="0" marB="0">
                    <a:lnT w="6350">
                      <a:solidFill>
                        <a:srgbClr val="000000"/>
                      </a:solidFill>
                      <a:prstDash val="solid"/>
                    </a:lnT>
                    <a:lnB w="6350">
                      <a:solidFill>
                        <a:srgbClr val="000000"/>
                      </a:solidFill>
                      <a:prstDash val="solid"/>
                    </a:lnB>
                    <a:solidFill>
                      <a:srgbClr val="F5F8DC"/>
                    </a:solidFill>
                  </a:tcPr>
                </a:tc>
                <a:tc rowSpan="2">
                  <a:txBody>
                    <a:bodyPr/>
                    <a:lstStyle/>
                    <a:p>
                      <a:pPr>
                        <a:lnSpc>
                          <a:spcPct val="100000"/>
                        </a:lnSpc>
                      </a:pPr>
                      <a:endParaRPr sz="2400" b="1" spc="0" dirty="0">
                        <a:latin typeface="Grammarsaurus" pitchFamily="2" charset="0"/>
                        <a:cs typeface="Times New Roman"/>
                      </a:endParaRPr>
                    </a:p>
                    <a:p>
                      <a:pPr>
                        <a:lnSpc>
                          <a:spcPct val="100000"/>
                        </a:lnSpc>
                        <a:spcBef>
                          <a:spcPts val="2300"/>
                        </a:spcBef>
                      </a:pPr>
                      <a:endParaRPr sz="2400" b="1" spc="0" dirty="0">
                        <a:latin typeface="Grammarsaurus" pitchFamily="2" charset="0"/>
                        <a:cs typeface="Times New Roman"/>
                      </a:endParaRPr>
                    </a:p>
                    <a:p>
                      <a:pPr marL="74930">
                        <a:lnSpc>
                          <a:spcPct val="100000"/>
                        </a:lnSpc>
                      </a:pPr>
                      <a:r>
                        <a:rPr lang="en-US" sz="1200" b="1" spc="0" dirty="0">
                          <a:latin typeface="Grammarsaurus" pitchFamily="2" charset="0"/>
                          <a:cs typeface="Arial"/>
                        </a:rPr>
                        <a:t/>
                      </a:r>
                      <a:br>
                        <a:rPr lang="en-US" sz="1200" b="1" spc="0" dirty="0">
                          <a:latin typeface="Grammarsaurus" pitchFamily="2" charset="0"/>
                          <a:cs typeface="Arial"/>
                        </a:rPr>
                      </a:br>
                      <a:r>
                        <a:rPr sz="2400" b="1" spc="0" dirty="0">
                          <a:latin typeface="Grammarsaurus" pitchFamily="2" charset="0"/>
                          <a:cs typeface="Arial"/>
                        </a:rPr>
                        <a:t>-er</a:t>
                      </a:r>
                    </a:p>
                  </a:txBody>
                  <a:tcPr marL="0" marR="0" marT="0" marB="0">
                    <a:lnR w="6350">
                      <a:solidFill>
                        <a:srgbClr val="000000"/>
                      </a:solidFill>
                      <a:prstDash val="solid"/>
                    </a:lnR>
                    <a:lnT w="6350">
                      <a:solidFill>
                        <a:srgbClr val="000000"/>
                      </a:solidFill>
                      <a:prstDash val="solid"/>
                    </a:lnT>
                    <a:lnB w="6350">
                      <a:solidFill>
                        <a:srgbClr val="000000"/>
                      </a:solidFill>
                      <a:prstDash val="solid"/>
                    </a:lnB>
                    <a:solidFill>
                      <a:srgbClr val="F5F8DC"/>
                    </a:solidFill>
                  </a:tcPr>
                </a:tc>
                <a:tc>
                  <a:txBody>
                    <a:bodyPr/>
                    <a:lstStyle/>
                    <a:p>
                      <a:pPr>
                        <a:lnSpc>
                          <a:spcPct val="100000"/>
                        </a:lnSpc>
                      </a:pPr>
                      <a:endParaRPr sz="2600" b="1" spc="0" dirty="0">
                        <a:latin typeface="Grammarsaurus" pitchFamily="2" charset="0"/>
                        <a:cs typeface="Times New Roman"/>
                      </a:endParaRPr>
                    </a:p>
                    <a:p>
                      <a:pPr>
                        <a:lnSpc>
                          <a:spcPct val="100000"/>
                        </a:lnSpc>
                        <a:spcBef>
                          <a:spcPts val="2230"/>
                        </a:spcBef>
                      </a:pPr>
                      <a:endParaRPr sz="2600" b="1" spc="0" dirty="0">
                        <a:latin typeface="Grammarsaurus" pitchFamily="2" charset="0"/>
                        <a:cs typeface="Times New Roman"/>
                      </a:endParaRPr>
                    </a:p>
                    <a:p>
                      <a:pPr marR="94615" algn="ctr">
                        <a:lnSpc>
                          <a:spcPct val="100000"/>
                        </a:lnSpc>
                      </a:pPr>
                      <a:r>
                        <a:rPr sz="2600" b="1" spc="0" dirty="0">
                          <a:latin typeface="Grammarsaurus" pitchFamily="2" charset="0"/>
                          <a:cs typeface="Arial"/>
                        </a:rPr>
                        <a:t>-ed</a:t>
                      </a:r>
                    </a:p>
                  </a:txBody>
                  <a:tcPr marL="0" marR="0" marT="0" marB="0">
                    <a:lnL w="6350">
                      <a:solidFill>
                        <a:srgbClr val="000000"/>
                      </a:solidFill>
                      <a:prstDash val="solid"/>
                    </a:lnL>
                    <a:lnR w="6350">
                      <a:solidFill>
                        <a:srgbClr val="000000"/>
                      </a:solidFill>
                      <a:prstDash val="solid"/>
                    </a:lnR>
                    <a:lnT w="6350">
                      <a:solidFill>
                        <a:srgbClr val="000000"/>
                      </a:solidFill>
                      <a:prstDash val="solid"/>
                    </a:lnT>
                    <a:solidFill>
                      <a:srgbClr val="F5F8DC"/>
                    </a:solidFill>
                  </a:tcPr>
                </a:tc>
                <a:tc>
                  <a:txBody>
                    <a:bodyPr/>
                    <a:lstStyle/>
                    <a:p>
                      <a:pPr>
                        <a:lnSpc>
                          <a:spcPct val="100000"/>
                        </a:lnSpc>
                      </a:pPr>
                      <a:endParaRPr sz="2600" b="1" spc="0">
                        <a:latin typeface="Grammarsaurus" pitchFamily="2" charset="0"/>
                        <a:cs typeface="Times New Roman"/>
                      </a:endParaRPr>
                    </a:p>
                    <a:p>
                      <a:pPr>
                        <a:lnSpc>
                          <a:spcPct val="100000"/>
                        </a:lnSpc>
                        <a:spcBef>
                          <a:spcPts val="2585"/>
                        </a:spcBef>
                      </a:pPr>
                      <a:endParaRPr sz="2600" b="1" spc="0">
                        <a:latin typeface="Grammarsaurus" pitchFamily="2" charset="0"/>
                        <a:cs typeface="Times New Roman"/>
                      </a:endParaRPr>
                    </a:p>
                    <a:p>
                      <a:pPr marR="106680" algn="ctr">
                        <a:lnSpc>
                          <a:spcPct val="100000"/>
                        </a:lnSpc>
                      </a:pPr>
                      <a:r>
                        <a:rPr sz="2600" b="1" spc="0" dirty="0">
                          <a:latin typeface="Grammarsaurus" pitchFamily="2" charset="0"/>
                          <a:cs typeface="Arial"/>
                        </a:rPr>
                        <a:t>-ly</a:t>
                      </a:r>
                      <a:endParaRPr sz="2600" b="1" spc="0">
                        <a:latin typeface="Grammarsaurus" pitchFamily="2" charset="0"/>
                        <a:cs typeface="Arial"/>
                      </a:endParaRPr>
                    </a:p>
                  </a:txBody>
                  <a:tcPr marL="0" marR="0" marT="0" marB="0">
                    <a:lnL w="6350">
                      <a:solidFill>
                        <a:srgbClr val="000000"/>
                      </a:solidFill>
                      <a:prstDash val="solid"/>
                    </a:lnL>
                    <a:lnR w="6350">
                      <a:solidFill>
                        <a:srgbClr val="000000"/>
                      </a:solidFill>
                      <a:prstDash val="solid"/>
                    </a:lnR>
                    <a:lnT w="6350">
                      <a:solidFill>
                        <a:srgbClr val="000000"/>
                      </a:solidFill>
                      <a:prstDash val="solid"/>
                    </a:lnT>
                    <a:solidFill>
                      <a:srgbClr val="F5F8DC"/>
                    </a:solidFill>
                  </a:tcPr>
                </a:tc>
                <a:extLst>
                  <a:ext uri="{0D108BD9-81ED-4DB2-BD59-A6C34878D82A}">
                    <a16:rowId xmlns:a16="http://schemas.microsoft.com/office/drawing/2014/main" val="10001"/>
                  </a:ext>
                </a:extLst>
              </a:tr>
              <a:tr h="1012825">
                <a:tc>
                  <a:txBody>
                    <a:bodyPr/>
                    <a:lstStyle/>
                    <a:p>
                      <a:pPr>
                        <a:lnSpc>
                          <a:spcPct val="100000"/>
                        </a:lnSpc>
                        <a:spcBef>
                          <a:spcPts val="840"/>
                        </a:spcBef>
                      </a:pPr>
                      <a:endParaRPr sz="2600" b="1" spc="0">
                        <a:latin typeface="Grammarsaurus" pitchFamily="2" charset="0"/>
                        <a:cs typeface="Times New Roman"/>
                      </a:endParaRPr>
                    </a:p>
                    <a:p>
                      <a:pPr marL="711835">
                        <a:lnSpc>
                          <a:spcPct val="100000"/>
                        </a:lnSpc>
                      </a:pPr>
                      <a:r>
                        <a:rPr sz="2600" b="1" spc="0" dirty="0">
                          <a:latin typeface="Grammarsaurus" pitchFamily="2" charset="0"/>
                          <a:cs typeface="Arial"/>
                        </a:rPr>
                        <a:t>-ing</a:t>
                      </a:r>
                      <a:endParaRPr sz="2600" b="1" spc="0">
                        <a:latin typeface="Grammarsaurus" pitchFamily="2" charset="0"/>
                        <a:cs typeface="Arial"/>
                      </a:endParaRPr>
                    </a:p>
                  </a:txBody>
                  <a:tcPr marL="0" marR="0" marT="106680" marB="0">
                    <a:lnL w="6350">
                      <a:solidFill>
                        <a:srgbClr val="000000"/>
                      </a:solidFill>
                      <a:prstDash val="solid"/>
                    </a:lnL>
                    <a:lnB w="6350">
                      <a:solidFill>
                        <a:srgbClr val="000000"/>
                      </a:solidFill>
                      <a:prstDash val="solid"/>
                    </a:lnB>
                    <a:solidFill>
                      <a:srgbClr val="F5F8DC"/>
                    </a:solidFill>
                  </a:tcPr>
                </a:tc>
                <a:tc>
                  <a:txBody>
                    <a:bodyPr/>
                    <a:lstStyle/>
                    <a:p>
                      <a:pPr>
                        <a:lnSpc>
                          <a:spcPct val="100000"/>
                        </a:lnSpc>
                      </a:pPr>
                      <a:endParaRPr sz="2300" b="1" spc="0">
                        <a:latin typeface="Grammarsaurus" pitchFamily="2" charset="0"/>
                        <a:cs typeface="Times New Roman"/>
                      </a:endParaRPr>
                    </a:p>
                  </a:txBody>
                  <a:tcPr marL="0" marR="0" marT="0" marB="0">
                    <a:lnB w="6350">
                      <a:solidFill>
                        <a:srgbClr val="000000"/>
                      </a:solidFill>
                      <a:prstDash val="solid"/>
                    </a:lnB>
                    <a:solidFill>
                      <a:srgbClr val="F5F8DC"/>
                    </a:solidFill>
                  </a:tcPr>
                </a:tc>
                <a:tc>
                  <a:txBody>
                    <a:bodyPr/>
                    <a:lstStyle/>
                    <a:p>
                      <a:pPr>
                        <a:lnSpc>
                          <a:spcPct val="100000"/>
                        </a:lnSpc>
                        <a:spcBef>
                          <a:spcPts val="844"/>
                        </a:spcBef>
                      </a:pPr>
                      <a:endParaRPr sz="2600" b="1" spc="0" dirty="0">
                        <a:latin typeface="Grammarsaurus" pitchFamily="2" charset="0"/>
                        <a:cs typeface="Times New Roman"/>
                      </a:endParaRPr>
                    </a:p>
                    <a:p>
                      <a:pPr marL="20320">
                        <a:lnSpc>
                          <a:spcPct val="100000"/>
                        </a:lnSpc>
                      </a:pPr>
                      <a:r>
                        <a:rPr sz="2600" b="1" spc="0" dirty="0">
                          <a:latin typeface="Grammarsaurus" pitchFamily="2" charset="0"/>
                          <a:cs typeface="Arial"/>
                        </a:rPr>
                        <a:t>port</a:t>
                      </a:r>
                    </a:p>
                  </a:txBody>
                  <a:tcPr marL="0" marR="0" marT="107314" marB="0">
                    <a:lnR w="6350">
                      <a:solidFill>
                        <a:srgbClr val="000000"/>
                      </a:solidFill>
                      <a:prstDash val="solid"/>
                    </a:lnR>
                    <a:lnB w="6350">
                      <a:solidFill>
                        <a:srgbClr val="000000"/>
                      </a:solidFill>
                      <a:prstDash val="solid"/>
                    </a:lnB>
                    <a:solidFill>
                      <a:srgbClr val="F5F8DC"/>
                    </a:solidFill>
                  </a:tcPr>
                </a:tc>
                <a:tc vMerge="1">
                  <a:txBody>
                    <a:bodyPr/>
                    <a:lstStyle/>
                    <a:p>
                      <a:endParaRPr/>
                    </a:p>
                  </a:txBody>
                  <a:tcPr marL="0" marR="0" marT="0" marB="0">
                    <a:lnL w="6350">
                      <a:solidFill>
                        <a:srgbClr val="000000"/>
                      </a:solidFill>
                      <a:prstDash val="solid"/>
                    </a:lnL>
                    <a:lnT w="6350">
                      <a:solidFill>
                        <a:srgbClr val="000000"/>
                      </a:solidFill>
                      <a:prstDash val="solid"/>
                    </a:lnT>
                    <a:lnB w="6350">
                      <a:solidFill>
                        <a:srgbClr val="000000"/>
                      </a:solidFill>
                      <a:prstDash val="solid"/>
                    </a:lnB>
                    <a:solidFill>
                      <a:srgbClr val="F5F8DC"/>
                    </a:solidFill>
                  </a:tcPr>
                </a:tc>
                <a:tc vMerge="1">
                  <a:txBody>
                    <a:bodyPr/>
                    <a:lstStyle/>
                    <a:p>
                      <a:endParaRPr/>
                    </a:p>
                  </a:txBody>
                  <a:tcPr marL="0" marR="0" marT="0" marB="0">
                    <a:lnT w="6350">
                      <a:solidFill>
                        <a:srgbClr val="000000"/>
                      </a:solidFill>
                      <a:prstDash val="solid"/>
                    </a:lnT>
                    <a:lnB w="6350">
                      <a:solidFill>
                        <a:srgbClr val="000000"/>
                      </a:solidFill>
                      <a:prstDash val="solid"/>
                    </a:lnB>
                    <a:solidFill>
                      <a:srgbClr val="F5F8DC"/>
                    </a:solidFill>
                  </a:tcPr>
                </a:tc>
                <a:tc vMerge="1">
                  <a:txBody>
                    <a:bodyPr/>
                    <a:lstStyle/>
                    <a:p>
                      <a:endParaRPr/>
                    </a:p>
                  </a:txBody>
                  <a:tcPr marL="0" marR="0" marT="0" marB="0">
                    <a:lnT w="6350">
                      <a:solidFill>
                        <a:srgbClr val="000000"/>
                      </a:solidFill>
                      <a:prstDash val="solid"/>
                    </a:lnT>
                    <a:lnB w="6350">
                      <a:solidFill>
                        <a:srgbClr val="000000"/>
                      </a:solidFill>
                      <a:prstDash val="solid"/>
                    </a:lnB>
                    <a:solidFill>
                      <a:srgbClr val="F5F8DC"/>
                    </a:solidFill>
                  </a:tcPr>
                </a:tc>
                <a:tc vMerge="1">
                  <a:txBody>
                    <a:bodyPr/>
                    <a:lstStyle/>
                    <a:p>
                      <a:endParaRPr/>
                    </a:p>
                  </a:txBody>
                  <a:tcPr marL="0" marR="0" marT="0" marB="0">
                    <a:lnR w="6350">
                      <a:solidFill>
                        <a:srgbClr val="000000"/>
                      </a:solidFill>
                      <a:prstDash val="solid"/>
                    </a:lnR>
                    <a:lnT w="6350">
                      <a:solidFill>
                        <a:srgbClr val="000000"/>
                      </a:solidFill>
                      <a:prstDash val="solid"/>
                    </a:lnT>
                    <a:lnB w="6350">
                      <a:solidFill>
                        <a:srgbClr val="000000"/>
                      </a:solidFill>
                      <a:prstDash val="solid"/>
                    </a:lnB>
                    <a:solidFill>
                      <a:srgbClr val="F5F8DC"/>
                    </a:solidFill>
                  </a:tcPr>
                </a:tc>
                <a:tc>
                  <a:txBody>
                    <a:bodyPr/>
                    <a:lstStyle/>
                    <a:p>
                      <a:pPr>
                        <a:lnSpc>
                          <a:spcPct val="100000"/>
                        </a:lnSpc>
                        <a:spcBef>
                          <a:spcPts val="630"/>
                        </a:spcBef>
                      </a:pPr>
                      <a:endParaRPr sz="2600" b="1" spc="0" dirty="0">
                        <a:latin typeface="Grammarsaurus" pitchFamily="2" charset="0"/>
                        <a:cs typeface="Times New Roman"/>
                      </a:endParaRPr>
                    </a:p>
                    <a:p>
                      <a:pPr marL="494665">
                        <a:lnSpc>
                          <a:spcPct val="100000"/>
                        </a:lnSpc>
                      </a:pPr>
                      <a:r>
                        <a:rPr sz="2600" b="1" spc="0" dirty="0">
                          <a:latin typeface="Grammarsaurus" pitchFamily="2" charset="0"/>
                          <a:cs typeface="Arial"/>
                        </a:rPr>
                        <a:t>-ing</a:t>
                      </a:r>
                    </a:p>
                  </a:txBody>
                  <a:tcPr marL="0" marR="0" marT="80010" marB="0">
                    <a:lnL w="6350">
                      <a:solidFill>
                        <a:srgbClr val="000000"/>
                      </a:solidFill>
                      <a:prstDash val="solid"/>
                    </a:lnL>
                    <a:lnR w="6350">
                      <a:solidFill>
                        <a:srgbClr val="000000"/>
                      </a:solidFill>
                      <a:prstDash val="solid"/>
                    </a:lnR>
                    <a:lnB w="6350">
                      <a:solidFill>
                        <a:srgbClr val="000000"/>
                      </a:solidFill>
                      <a:prstDash val="solid"/>
                    </a:lnB>
                    <a:solidFill>
                      <a:srgbClr val="F5F8DC"/>
                    </a:solidFill>
                  </a:tcPr>
                </a:tc>
                <a:tc>
                  <a:txBody>
                    <a:bodyPr/>
                    <a:lstStyle/>
                    <a:p>
                      <a:pPr>
                        <a:lnSpc>
                          <a:spcPct val="100000"/>
                        </a:lnSpc>
                      </a:pPr>
                      <a:endParaRPr sz="2300" b="1" spc="0" dirty="0">
                        <a:latin typeface="Grammarsaurus" pitchFamily="2" charset="0"/>
                        <a:cs typeface="Times New Roman"/>
                      </a:endParaRPr>
                    </a:p>
                  </a:txBody>
                  <a:tcPr marL="0" marR="0" marT="0" marB="0">
                    <a:lnL w="6350">
                      <a:solidFill>
                        <a:srgbClr val="000000"/>
                      </a:solidFill>
                      <a:prstDash val="solid"/>
                    </a:lnL>
                    <a:lnR w="6350">
                      <a:solidFill>
                        <a:srgbClr val="000000"/>
                      </a:solidFill>
                      <a:prstDash val="solid"/>
                    </a:lnR>
                    <a:lnB w="6350">
                      <a:solidFill>
                        <a:srgbClr val="000000"/>
                      </a:solidFill>
                      <a:prstDash val="solid"/>
                    </a:lnB>
                    <a:solidFill>
                      <a:srgbClr val="F5F8DC"/>
                    </a:solidFill>
                  </a:tcPr>
                </a:tc>
                <a:extLst>
                  <a:ext uri="{0D108BD9-81ED-4DB2-BD59-A6C34878D82A}">
                    <a16:rowId xmlns:a16="http://schemas.microsoft.com/office/drawing/2014/main" val="10002"/>
                  </a:ext>
                </a:extLst>
              </a:tr>
            </a:tbl>
          </a:graphicData>
        </a:graphic>
      </p:graphicFrame>
      <p:grpSp>
        <p:nvGrpSpPr>
          <p:cNvPr id="34" name="object 34"/>
          <p:cNvGrpSpPr/>
          <p:nvPr/>
        </p:nvGrpSpPr>
        <p:grpSpPr>
          <a:xfrm>
            <a:off x="9007865" y="5255593"/>
            <a:ext cx="574675" cy="574675"/>
            <a:chOff x="9007865" y="5255593"/>
            <a:chExt cx="574675" cy="574675"/>
          </a:xfrm>
        </p:grpSpPr>
        <p:sp>
          <p:nvSpPr>
            <p:cNvPr id="35" name="object 35"/>
            <p:cNvSpPr/>
            <p:nvPr/>
          </p:nvSpPr>
          <p:spPr>
            <a:xfrm>
              <a:off x="9007865" y="5255593"/>
              <a:ext cx="574675" cy="574675"/>
            </a:xfrm>
            <a:custGeom>
              <a:avLst/>
              <a:gdLst/>
              <a:ahLst/>
              <a:cxnLst/>
              <a:rect l="l" t="t" r="r" b="b"/>
              <a:pathLst>
                <a:path w="574675" h="574675">
                  <a:moveTo>
                    <a:pt x="287248" y="0"/>
                  </a:moveTo>
                  <a:lnTo>
                    <a:pt x="243223" y="3361"/>
                  </a:lnTo>
                  <a:lnTo>
                    <a:pt x="200050" y="13445"/>
                  </a:lnTo>
                  <a:lnTo>
                    <a:pt x="158567" y="30250"/>
                  </a:lnTo>
                  <a:lnTo>
                    <a:pt x="119615" y="53777"/>
                  </a:lnTo>
                  <a:lnTo>
                    <a:pt x="84039" y="84024"/>
                  </a:lnTo>
                  <a:lnTo>
                    <a:pt x="53785" y="119608"/>
                  </a:lnTo>
                  <a:lnTo>
                    <a:pt x="30254" y="158565"/>
                  </a:lnTo>
                  <a:lnTo>
                    <a:pt x="13446" y="200052"/>
                  </a:lnTo>
                  <a:lnTo>
                    <a:pt x="3361" y="243227"/>
                  </a:lnTo>
                  <a:lnTo>
                    <a:pt x="0" y="287245"/>
                  </a:lnTo>
                  <a:lnTo>
                    <a:pt x="3361" y="331263"/>
                  </a:lnTo>
                  <a:lnTo>
                    <a:pt x="13446" y="374439"/>
                  </a:lnTo>
                  <a:lnTo>
                    <a:pt x="30254" y="415928"/>
                  </a:lnTo>
                  <a:lnTo>
                    <a:pt x="53785" y="454888"/>
                  </a:lnTo>
                  <a:lnTo>
                    <a:pt x="84039" y="490475"/>
                  </a:lnTo>
                  <a:lnTo>
                    <a:pt x="119619" y="520726"/>
                  </a:lnTo>
                  <a:lnTo>
                    <a:pt x="158574" y="544256"/>
                  </a:lnTo>
                  <a:lnTo>
                    <a:pt x="200060" y="561064"/>
                  </a:lnTo>
                  <a:lnTo>
                    <a:pt x="243234" y="571149"/>
                  </a:lnTo>
                  <a:lnTo>
                    <a:pt x="287251" y="574511"/>
                  </a:lnTo>
                  <a:lnTo>
                    <a:pt x="331269" y="571149"/>
                  </a:lnTo>
                  <a:lnTo>
                    <a:pt x="374443" y="561064"/>
                  </a:lnTo>
                  <a:lnTo>
                    <a:pt x="415931" y="544256"/>
                  </a:lnTo>
                  <a:lnTo>
                    <a:pt x="424673" y="538976"/>
                  </a:lnTo>
                  <a:lnTo>
                    <a:pt x="287251" y="538976"/>
                  </a:lnTo>
                  <a:lnTo>
                    <a:pt x="239204" y="534373"/>
                  </a:lnTo>
                  <a:lnTo>
                    <a:pt x="192476" y="520565"/>
                  </a:lnTo>
                  <a:lnTo>
                    <a:pt x="148656" y="497550"/>
                  </a:lnTo>
                  <a:lnTo>
                    <a:pt x="109172" y="465329"/>
                  </a:lnTo>
                  <a:lnTo>
                    <a:pt x="80080" y="430485"/>
                  </a:lnTo>
                  <a:lnTo>
                    <a:pt x="58262" y="392093"/>
                  </a:lnTo>
                  <a:lnTo>
                    <a:pt x="43716" y="351167"/>
                  </a:lnTo>
                  <a:lnTo>
                    <a:pt x="36443" y="308721"/>
                  </a:lnTo>
                  <a:lnTo>
                    <a:pt x="36443" y="265769"/>
                  </a:lnTo>
                  <a:lnTo>
                    <a:pt x="43716" y="223324"/>
                  </a:lnTo>
                  <a:lnTo>
                    <a:pt x="58262" y="182400"/>
                  </a:lnTo>
                  <a:lnTo>
                    <a:pt x="80080" y="144011"/>
                  </a:lnTo>
                  <a:lnTo>
                    <a:pt x="109172" y="109170"/>
                  </a:lnTo>
                  <a:lnTo>
                    <a:pt x="148640" y="76957"/>
                  </a:lnTo>
                  <a:lnTo>
                    <a:pt x="192435" y="53946"/>
                  </a:lnTo>
                  <a:lnTo>
                    <a:pt x="239120" y="40138"/>
                  </a:lnTo>
                  <a:lnTo>
                    <a:pt x="287251" y="35536"/>
                  </a:lnTo>
                  <a:lnTo>
                    <a:pt x="424683" y="35536"/>
                  </a:lnTo>
                  <a:lnTo>
                    <a:pt x="415930" y="30250"/>
                  </a:lnTo>
                  <a:lnTo>
                    <a:pt x="374441" y="13445"/>
                  </a:lnTo>
                  <a:lnTo>
                    <a:pt x="331266" y="3361"/>
                  </a:lnTo>
                  <a:lnTo>
                    <a:pt x="287248" y="0"/>
                  </a:lnTo>
                  <a:close/>
                </a:path>
                <a:path w="574675" h="574675">
                  <a:moveTo>
                    <a:pt x="424683" y="35536"/>
                  </a:moveTo>
                  <a:lnTo>
                    <a:pt x="287251" y="35536"/>
                  </a:lnTo>
                  <a:lnTo>
                    <a:pt x="335375" y="40138"/>
                  </a:lnTo>
                  <a:lnTo>
                    <a:pt x="382063" y="53946"/>
                  </a:lnTo>
                  <a:lnTo>
                    <a:pt x="425865" y="76957"/>
                  </a:lnTo>
                  <a:lnTo>
                    <a:pt x="465331" y="109170"/>
                  </a:lnTo>
                  <a:lnTo>
                    <a:pt x="494422" y="144011"/>
                  </a:lnTo>
                  <a:lnTo>
                    <a:pt x="516241" y="182400"/>
                  </a:lnTo>
                  <a:lnTo>
                    <a:pt x="530786" y="223324"/>
                  </a:lnTo>
                  <a:lnTo>
                    <a:pt x="538059" y="265769"/>
                  </a:lnTo>
                  <a:lnTo>
                    <a:pt x="538059" y="308721"/>
                  </a:lnTo>
                  <a:lnTo>
                    <a:pt x="530786" y="351167"/>
                  </a:lnTo>
                  <a:lnTo>
                    <a:pt x="516241" y="392093"/>
                  </a:lnTo>
                  <a:lnTo>
                    <a:pt x="494422" y="430485"/>
                  </a:lnTo>
                  <a:lnTo>
                    <a:pt x="465331" y="465329"/>
                  </a:lnTo>
                  <a:lnTo>
                    <a:pt x="425856" y="497550"/>
                  </a:lnTo>
                  <a:lnTo>
                    <a:pt x="382058" y="520565"/>
                  </a:lnTo>
                  <a:lnTo>
                    <a:pt x="335377" y="534373"/>
                  </a:lnTo>
                  <a:lnTo>
                    <a:pt x="287251" y="538976"/>
                  </a:lnTo>
                  <a:lnTo>
                    <a:pt x="424673" y="538976"/>
                  </a:lnTo>
                  <a:lnTo>
                    <a:pt x="490477" y="490475"/>
                  </a:lnTo>
                  <a:lnTo>
                    <a:pt x="520727" y="454888"/>
                  </a:lnTo>
                  <a:lnTo>
                    <a:pt x="544256" y="415928"/>
                  </a:lnTo>
                  <a:lnTo>
                    <a:pt x="561061" y="374439"/>
                  </a:lnTo>
                  <a:lnTo>
                    <a:pt x="571145" y="331263"/>
                  </a:lnTo>
                  <a:lnTo>
                    <a:pt x="574506" y="287245"/>
                  </a:lnTo>
                  <a:lnTo>
                    <a:pt x="571145" y="243227"/>
                  </a:lnTo>
                  <a:lnTo>
                    <a:pt x="561061" y="200052"/>
                  </a:lnTo>
                  <a:lnTo>
                    <a:pt x="544256" y="158565"/>
                  </a:lnTo>
                  <a:lnTo>
                    <a:pt x="520727" y="119608"/>
                  </a:lnTo>
                  <a:lnTo>
                    <a:pt x="490477" y="84024"/>
                  </a:lnTo>
                  <a:lnTo>
                    <a:pt x="454890" y="53777"/>
                  </a:lnTo>
                  <a:lnTo>
                    <a:pt x="424683" y="35536"/>
                  </a:lnTo>
                  <a:close/>
                </a:path>
              </a:pathLst>
            </a:custGeom>
            <a:solidFill>
              <a:srgbClr val="000000"/>
            </a:solidFill>
          </p:spPr>
          <p:txBody>
            <a:bodyPr wrap="square" lIns="0" tIns="0" rIns="0" bIns="0" rtlCol="0"/>
            <a:lstStyle/>
            <a:p>
              <a:endParaRPr>
                <a:latin typeface="Grammarsaurus" pitchFamily="2" charset="0"/>
              </a:endParaRPr>
            </a:p>
          </p:txBody>
        </p:sp>
        <p:pic>
          <p:nvPicPr>
            <p:cNvPr id="36" name="object 36"/>
            <p:cNvPicPr/>
            <p:nvPr/>
          </p:nvPicPr>
          <p:blipFill>
            <a:blip r:embed="rId9" cstate="print"/>
            <a:stretch>
              <a:fillRect/>
            </a:stretch>
          </p:blipFill>
          <p:spPr>
            <a:xfrm>
              <a:off x="9179068" y="5430450"/>
              <a:ext cx="228450" cy="228450"/>
            </a:xfrm>
            <a:prstGeom prst="rect">
              <a:avLst/>
            </a:prstGeom>
          </p:spPr>
        </p:pic>
      </p:grpSp>
      <p:sp>
        <p:nvSpPr>
          <p:cNvPr id="37" name="object 37"/>
          <p:cNvSpPr/>
          <p:nvPr/>
        </p:nvSpPr>
        <p:spPr>
          <a:xfrm>
            <a:off x="8937813" y="5903243"/>
            <a:ext cx="683260" cy="309880"/>
          </a:xfrm>
          <a:custGeom>
            <a:avLst/>
            <a:gdLst/>
            <a:ahLst/>
            <a:cxnLst/>
            <a:rect l="l" t="t" r="r" b="b"/>
            <a:pathLst>
              <a:path w="683259" h="309879">
                <a:moveTo>
                  <a:pt x="384615" y="0"/>
                </a:moveTo>
                <a:lnTo>
                  <a:pt x="339438" y="1188"/>
                </a:lnTo>
                <a:lnTo>
                  <a:pt x="295614" y="8667"/>
                </a:lnTo>
                <a:lnTo>
                  <a:pt x="253702" y="22059"/>
                </a:lnTo>
                <a:lnTo>
                  <a:pt x="214256" y="40989"/>
                </a:lnTo>
                <a:lnTo>
                  <a:pt x="177834" y="65080"/>
                </a:lnTo>
                <a:lnTo>
                  <a:pt x="144992" y="93957"/>
                </a:lnTo>
                <a:lnTo>
                  <a:pt x="116287" y="127242"/>
                </a:lnTo>
                <a:lnTo>
                  <a:pt x="92277" y="164559"/>
                </a:lnTo>
                <a:lnTo>
                  <a:pt x="73516" y="205533"/>
                </a:lnTo>
                <a:lnTo>
                  <a:pt x="60563" y="249787"/>
                </a:lnTo>
                <a:lnTo>
                  <a:pt x="30184" y="204867"/>
                </a:lnTo>
                <a:lnTo>
                  <a:pt x="25463" y="200227"/>
                </a:lnTo>
                <a:lnTo>
                  <a:pt x="19532" y="197835"/>
                </a:lnTo>
                <a:lnTo>
                  <a:pt x="13139" y="197838"/>
                </a:lnTo>
                <a:lnTo>
                  <a:pt x="7032" y="200384"/>
                </a:lnTo>
                <a:lnTo>
                  <a:pt x="2392" y="205105"/>
                </a:lnTo>
                <a:lnTo>
                  <a:pt x="0" y="211038"/>
                </a:lnTo>
                <a:lnTo>
                  <a:pt x="3" y="217434"/>
                </a:lnTo>
                <a:lnTo>
                  <a:pt x="2549" y="223549"/>
                </a:lnTo>
                <a:lnTo>
                  <a:pt x="57985" y="305540"/>
                </a:lnTo>
                <a:lnTo>
                  <a:pt x="61871" y="307953"/>
                </a:lnTo>
                <a:lnTo>
                  <a:pt x="70253" y="309566"/>
                </a:lnTo>
                <a:lnTo>
                  <a:pt x="74749" y="308779"/>
                </a:lnTo>
                <a:lnTo>
                  <a:pt x="156740" y="253381"/>
                </a:lnTo>
                <a:lnTo>
                  <a:pt x="161378" y="248660"/>
                </a:lnTo>
                <a:lnTo>
                  <a:pt x="163766" y="242727"/>
                </a:lnTo>
                <a:lnTo>
                  <a:pt x="163758" y="236331"/>
                </a:lnTo>
                <a:lnTo>
                  <a:pt x="93367" y="255947"/>
                </a:lnTo>
                <a:lnTo>
                  <a:pt x="106504" y="212691"/>
                </a:lnTo>
                <a:lnTo>
                  <a:pt x="125832" y="173022"/>
                </a:lnTo>
                <a:lnTo>
                  <a:pt x="150691" y="137385"/>
                </a:lnTo>
                <a:lnTo>
                  <a:pt x="180424" y="106226"/>
                </a:lnTo>
                <a:lnTo>
                  <a:pt x="214371" y="79990"/>
                </a:lnTo>
                <a:lnTo>
                  <a:pt x="251872" y="59121"/>
                </a:lnTo>
                <a:lnTo>
                  <a:pt x="292270" y="44066"/>
                </a:lnTo>
                <a:lnTo>
                  <a:pt x="334906" y="35268"/>
                </a:lnTo>
                <a:lnTo>
                  <a:pt x="379119" y="33175"/>
                </a:lnTo>
                <a:lnTo>
                  <a:pt x="424253" y="38230"/>
                </a:lnTo>
                <a:lnTo>
                  <a:pt x="472452" y="52123"/>
                </a:lnTo>
                <a:lnTo>
                  <a:pt x="516697" y="73929"/>
                </a:lnTo>
                <a:lnTo>
                  <a:pt x="556176" y="102806"/>
                </a:lnTo>
                <a:lnTo>
                  <a:pt x="590076" y="137911"/>
                </a:lnTo>
                <a:lnTo>
                  <a:pt x="617584" y="178403"/>
                </a:lnTo>
                <a:lnTo>
                  <a:pt x="637887" y="223439"/>
                </a:lnTo>
                <a:lnTo>
                  <a:pt x="650173" y="272177"/>
                </a:lnTo>
                <a:lnTo>
                  <a:pt x="651595" y="281296"/>
                </a:lnTo>
                <a:lnTo>
                  <a:pt x="660193" y="287468"/>
                </a:lnTo>
                <a:lnTo>
                  <a:pt x="683129" y="266932"/>
                </a:lnTo>
                <a:lnTo>
                  <a:pt x="671615" y="219057"/>
                </a:lnTo>
                <a:lnTo>
                  <a:pt x="653157" y="174264"/>
                </a:lnTo>
                <a:lnTo>
                  <a:pt x="628361" y="133183"/>
                </a:lnTo>
                <a:lnTo>
                  <a:pt x="597836" y="96442"/>
                </a:lnTo>
                <a:lnTo>
                  <a:pt x="562189" y="64672"/>
                </a:lnTo>
                <a:lnTo>
                  <a:pt x="522027" y="38502"/>
                </a:lnTo>
                <a:lnTo>
                  <a:pt x="477958" y="18560"/>
                </a:lnTo>
                <a:lnTo>
                  <a:pt x="430590" y="5477"/>
                </a:lnTo>
                <a:lnTo>
                  <a:pt x="384615" y="0"/>
                </a:lnTo>
                <a:close/>
              </a:path>
            </a:pathLst>
          </a:custGeom>
          <a:solidFill>
            <a:srgbClr val="000000"/>
          </a:solidFill>
        </p:spPr>
        <p:txBody>
          <a:bodyPr wrap="square" lIns="0" tIns="0" rIns="0" bIns="0" rtlCol="0"/>
          <a:lstStyle/>
          <a:p>
            <a:endParaRPr>
              <a:latin typeface="Grammarsaurus" pitchFamily="2" charset="0"/>
            </a:endParaRPr>
          </a:p>
        </p:txBody>
      </p:sp>
      <p:grpSp>
        <p:nvGrpSpPr>
          <p:cNvPr id="38" name="object 38"/>
          <p:cNvGrpSpPr/>
          <p:nvPr/>
        </p:nvGrpSpPr>
        <p:grpSpPr>
          <a:xfrm>
            <a:off x="2099082" y="2243969"/>
            <a:ext cx="1075055" cy="851535"/>
            <a:chOff x="2099082" y="2243969"/>
            <a:chExt cx="1075055" cy="851535"/>
          </a:xfrm>
        </p:grpSpPr>
        <p:sp>
          <p:nvSpPr>
            <p:cNvPr id="39" name="object 39"/>
            <p:cNvSpPr/>
            <p:nvPr/>
          </p:nvSpPr>
          <p:spPr>
            <a:xfrm>
              <a:off x="2099081" y="2243975"/>
              <a:ext cx="1075055" cy="851535"/>
            </a:xfrm>
            <a:custGeom>
              <a:avLst/>
              <a:gdLst/>
              <a:ahLst/>
              <a:cxnLst/>
              <a:rect l="l" t="t" r="r" b="b"/>
              <a:pathLst>
                <a:path w="1075055" h="851535">
                  <a:moveTo>
                    <a:pt x="355130" y="144424"/>
                  </a:moveTo>
                  <a:lnTo>
                    <a:pt x="348907" y="99110"/>
                  </a:lnTo>
                  <a:lnTo>
                    <a:pt x="330796" y="60528"/>
                  </a:lnTo>
                  <a:lnTo>
                    <a:pt x="302577" y="30492"/>
                  </a:lnTo>
                  <a:lnTo>
                    <a:pt x="265061" y="10185"/>
                  </a:lnTo>
                  <a:lnTo>
                    <a:pt x="219659" y="635"/>
                  </a:lnTo>
                  <a:lnTo>
                    <a:pt x="203034" y="0"/>
                  </a:lnTo>
                  <a:lnTo>
                    <a:pt x="152831" y="5372"/>
                  </a:lnTo>
                  <a:lnTo>
                    <a:pt x="109639" y="21475"/>
                  </a:lnTo>
                  <a:lnTo>
                    <a:pt x="73444" y="48323"/>
                  </a:lnTo>
                  <a:lnTo>
                    <a:pt x="44259" y="85915"/>
                  </a:lnTo>
                  <a:lnTo>
                    <a:pt x="22072" y="134239"/>
                  </a:lnTo>
                  <a:lnTo>
                    <a:pt x="76441" y="153784"/>
                  </a:lnTo>
                  <a:lnTo>
                    <a:pt x="86956" y="130975"/>
                  </a:lnTo>
                  <a:lnTo>
                    <a:pt x="98958" y="110972"/>
                  </a:lnTo>
                  <a:lnTo>
                    <a:pt x="127419" y="79438"/>
                  </a:lnTo>
                  <a:lnTo>
                    <a:pt x="160972" y="59994"/>
                  </a:lnTo>
                  <a:lnTo>
                    <a:pt x="198805" y="53517"/>
                  </a:lnTo>
                  <a:lnTo>
                    <a:pt x="217830" y="55130"/>
                  </a:lnTo>
                  <a:lnTo>
                    <a:pt x="263779" y="79400"/>
                  </a:lnTo>
                  <a:lnTo>
                    <a:pt x="287261" y="127025"/>
                  </a:lnTo>
                  <a:lnTo>
                    <a:pt x="288836" y="146812"/>
                  </a:lnTo>
                  <a:lnTo>
                    <a:pt x="287210" y="164604"/>
                  </a:lnTo>
                  <a:lnTo>
                    <a:pt x="274269" y="202552"/>
                  </a:lnTo>
                  <a:lnTo>
                    <a:pt x="249021" y="243484"/>
                  </a:lnTo>
                  <a:lnTo>
                    <a:pt x="215468" y="286092"/>
                  </a:lnTo>
                  <a:lnTo>
                    <a:pt x="174599" y="330111"/>
                  </a:lnTo>
                  <a:lnTo>
                    <a:pt x="128511" y="375056"/>
                  </a:lnTo>
                  <a:lnTo>
                    <a:pt x="52654" y="443014"/>
                  </a:lnTo>
                  <a:lnTo>
                    <a:pt x="1676" y="486918"/>
                  </a:lnTo>
                  <a:lnTo>
                    <a:pt x="0" y="536105"/>
                  </a:lnTo>
                  <a:lnTo>
                    <a:pt x="333044" y="536105"/>
                  </a:lnTo>
                  <a:lnTo>
                    <a:pt x="335584" y="480021"/>
                  </a:lnTo>
                  <a:lnTo>
                    <a:pt x="94284" y="480021"/>
                  </a:lnTo>
                  <a:lnTo>
                    <a:pt x="118795" y="459955"/>
                  </a:lnTo>
                  <a:lnTo>
                    <a:pt x="167017" y="419163"/>
                  </a:lnTo>
                  <a:lnTo>
                    <a:pt x="213626" y="377596"/>
                  </a:lnTo>
                  <a:lnTo>
                    <a:pt x="255473" y="335546"/>
                  </a:lnTo>
                  <a:lnTo>
                    <a:pt x="291769" y="293090"/>
                  </a:lnTo>
                  <a:lnTo>
                    <a:pt x="321081" y="250393"/>
                  </a:lnTo>
                  <a:lnTo>
                    <a:pt x="342696" y="207594"/>
                  </a:lnTo>
                  <a:lnTo>
                    <a:pt x="353745" y="165328"/>
                  </a:lnTo>
                  <a:lnTo>
                    <a:pt x="355130" y="144424"/>
                  </a:lnTo>
                  <a:close/>
                </a:path>
                <a:path w="1075055" h="851535">
                  <a:moveTo>
                    <a:pt x="698893" y="832904"/>
                  </a:moveTo>
                  <a:lnTo>
                    <a:pt x="672655" y="817587"/>
                  </a:lnTo>
                  <a:lnTo>
                    <a:pt x="653846" y="790575"/>
                  </a:lnTo>
                  <a:lnTo>
                    <a:pt x="642531" y="751941"/>
                  </a:lnTo>
                  <a:lnTo>
                    <a:pt x="638746" y="701789"/>
                  </a:lnTo>
                  <a:lnTo>
                    <a:pt x="641134" y="654215"/>
                  </a:lnTo>
                  <a:lnTo>
                    <a:pt x="650074" y="614794"/>
                  </a:lnTo>
                  <a:lnTo>
                    <a:pt x="668185" y="584708"/>
                  </a:lnTo>
                  <a:lnTo>
                    <a:pt x="698093" y="565124"/>
                  </a:lnTo>
                  <a:lnTo>
                    <a:pt x="698093" y="550926"/>
                  </a:lnTo>
                  <a:lnTo>
                    <a:pt x="652259" y="574929"/>
                  </a:lnTo>
                  <a:lnTo>
                    <a:pt x="630212" y="609193"/>
                  </a:lnTo>
                  <a:lnTo>
                    <a:pt x="617550" y="664400"/>
                  </a:lnTo>
                  <a:lnTo>
                    <a:pt x="615962" y="698538"/>
                  </a:lnTo>
                  <a:lnTo>
                    <a:pt x="617486" y="732713"/>
                  </a:lnTo>
                  <a:lnTo>
                    <a:pt x="629805" y="786917"/>
                  </a:lnTo>
                  <a:lnTo>
                    <a:pt x="651725" y="820585"/>
                  </a:lnTo>
                  <a:lnTo>
                    <a:pt x="698893" y="845591"/>
                  </a:lnTo>
                  <a:lnTo>
                    <a:pt x="698893" y="832904"/>
                  </a:lnTo>
                  <a:close/>
                </a:path>
                <a:path w="1075055" h="851535">
                  <a:moveTo>
                    <a:pt x="767511" y="292950"/>
                  </a:moveTo>
                  <a:lnTo>
                    <a:pt x="596734" y="292950"/>
                  </a:lnTo>
                  <a:lnTo>
                    <a:pt x="596734" y="291680"/>
                  </a:lnTo>
                  <a:lnTo>
                    <a:pt x="596734" y="126580"/>
                  </a:lnTo>
                  <a:lnTo>
                    <a:pt x="532155" y="126580"/>
                  </a:lnTo>
                  <a:lnTo>
                    <a:pt x="532155" y="291680"/>
                  </a:lnTo>
                  <a:lnTo>
                    <a:pt x="363080" y="291680"/>
                  </a:lnTo>
                  <a:lnTo>
                    <a:pt x="363080" y="292950"/>
                  </a:lnTo>
                  <a:lnTo>
                    <a:pt x="363080" y="357720"/>
                  </a:lnTo>
                  <a:lnTo>
                    <a:pt x="531304" y="357720"/>
                  </a:lnTo>
                  <a:lnTo>
                    <a:pt x="531304" y="535520"/>
                  </a:lnTo>
                  <a:lnTo>
                    <a:pt x="595871" y="535520"/>
                  </a:lnTo>
                  <a:lnTo>
                    <a:pt x="595871" y="357720"/>
                  </a:lnTo>
                  <a:lnTo>
                    <a:pt x="767511" y="357720"/>
                  </a:lnTo>
                  <a:lnTo>
                    <a:pt x="767511" y="292950"/>
                  </a:lnTo>
                  <a:close/>
                </a:path>
                <a:path w="1075055" h="851535">
                  <a:moveTo>
                    <a:pt x="962317" y="695312"/>
                  </a:moveTo>
                  <a:lnTo>
                    <a:pt x="952944" y="649020"/>
                  </a:lnTo>
                  <a:lnTo>
                    <a:pt x="944003" y="635774"/>
                  </a:lnTo>
                  <a:lnTo>
                    <a:pt x="944003" y="695312"/>
                  </a:lnTo>
                  <a:lnTo>
                    <a:pt x="943559" y="704913"/>
                  </a:lnTo>
                  <a:lnTo>
                    <a:pt x="942213" y="714362"/>
                  </a:lnTo>
                  <a:lnTo>
                    <a:pt x="940003" y="723582"/>
                  </a:lnTo>
                  <a:lnTo>
                    <a:pt x="937158" y="731875"/>
                  </a:lnTo>
                  <a:lnTo>
                    <a:pt x="937082" y="732104"/>
                  </a:lnTo>
                  <a:lnTo>
                    <a:pt x="937006" y="732307"/>
                  </a:lnTo>
                  <a:lnTo>
                    <a:pt x="936929" y="732523"/>
                  </a:lnTo>
                  <a:lnTo>
                    <a:pt x="936802" y="732307"/>
                  </a:lnTo>
                  <a:lnTo>
                    <a:pt x="936650" y="732104"/>
                  </a:lnTo>
                  <a:lnTo>
                    <a:pt x="936536" y="731875"/>
                  </a:lnTo>
                  <a:lnTo>
                    <a:pt x="935786" y="730618"/>
                  </a:lnTo>
                  <a:lnTo>
                    <a:pt x="904100" y="706577"/>
                  </a:lnTo>
                  <a:lnTo>
                    <a:pt x="898220" y="705243"/>
                  </a:lnTo>
                  <a:lnTo>
                    <a:pt x="898220" y="758202"/>
                  </a:lnTo>
                  <a:lnTo>
                    <a:pt x="898220" y="761784"/>
                  </a:lnTo>
                  <a:lnTo>
                    <a:pt x="897216" y="764159"/>
                  </a:lnTo>
                  <a:lnTo>
                    <a:pt x="895565" y="765898"/>
                  </a:lnTo>
                  <a:lnTo>
                    <a:pt x="895019" y="766343"/>
                  </a:lnTo>
                  <a:lnTo>
                    <a:pt x="894638" y="766724"/>
                  </a:lnTo>
                  <a:lnTo>
                    <a:pt x="894194" y="766991"/>
                  </a:lnTo>
                  <a:lnTo>
                    <a:pt x="893648" y="767359"/>
                  </a:lnTo>
                  <a:lnTo>
                    <a:pt x="893089" y="767638"/>
                  </a:lnTo>
                  <a:lnTo>
                    <a:pt x="892543" y="767816"/>
                  </a:lnTo>
                  <a:lnTo>
                    <a:pt x="891984" y="768096"/>
                  </a:lnTo>
                  <a:lnTo>
                    <a:pt x="891451" y="768273"/>
                  </a:lnTo>
                  <a:lnTo>
                    <a:pt x="886688" y="768273"/>
                  </a:lnTo>
                  <a:lnTo>
                    <a:pt x="886142" y="768096"/>
                  </a:lnTo>
                  <a:lnTo>
                    <a:pt x="885583" y="767816"/>
                  </a:lnTo>
                  <a:lnTo>
                    <a:pt x="885024" y="767638"/>
                  </a:lnTo>
                  <a:lnTo>
                    <a:pt x="884491" y="767359"/>
                  </a:lnTo>
                  <a:lnTo>
                    <a:pt x="883932" y="766991"/>
                  </a:lnTo>
                  <a:lnTo>
                    <a:pt x="883475" y="766724"/>
                  </a:lnTo>
                  <a:lnTo>
                    <a:pt x="883107" y="766343"/>
                  </a:lnTo>
                  <a:lnTo>
                    <a:pt x="882561" y="765898"/>
                  </a:lnTo>
                  <a:lnTo>
                    <a:pt x="880910" y="764159"/>
                  </a:lnTo>
                  <a:lnTo>
                    <a:pt x="879906" y="761784"/>
                  </a:lnTo>
                  <a:lnTo>
                    <a:pt x="879906" y="758202"/>
                  </a:lnTo>
                  <a:lnTo>
                    <a:pt x="880186" y="757021"/>
                  </a:lnTo>
                  <a:lnTo>
                    <a:pt x="880643" y="755916"/>
                  </a:lnTo>
                  <a:lnTo>
                    <a:pt x="881100" y="754722"/>
                  </a:lnTo>
                  <a:lnTo>
                    <a:pt x="881735" y="753808"/>
                  </a:lnTo>
                  <a:lnTo>
                    <a:pt x="882561" y="752894"/>
                  </a:lnTo>
                  <a:lnTo>
                    <a:pt x="883018" y="752538"/>
                  </a:lnTo>
                  <a:lnTo>
                    <a:pt x="883488" y="752068"/>
                  </a:lnTo>
                  <a:lnTo>
                    <a:pt x="884491" y="751433"/>
                  </a:lnTo>
                  <a:lnTo>
                    <a:pt x="885024" y="751154"/>
                  </a:lnTo>
                  <a:lnTo>
                    <a:pt x="885583" y="750976"/>
                  </a:lnTo>
                  <a:lnTo>
                    <a:pt x="886142" y="750697"/>
                  </a:lnTo>
                  <a:lnTo>
                    <a:pt x="886688" y="750519"/>
                  </a:lnTo>
                  <a:lnTo>
                    <a:pt x="886828" y="750519"/>
                  </a:lnTo>
                  <a:lnTo>
                    <a:pt x="888517" y="750150"/>
                  </a:lnTo>
                  <a:lnTo>
                    <a:pt x="889711" y="750150"/>
                  </a:lnTo>
                  <a:lnTo>
                    <a:pt x="891273" y="750519"/>
                  </a:lnTo>
                  <a:lnTo>
                    <a:pt x="891451" y="750519"/>
                  </a:lnTo>
                  <a:lnTo>
                    <a:pt x="891984" y="750697"/>
                  </a:lnTo>
                  <a:lnTo>
                    <a:pt x="892543" y="750976"/>
                  </a:lnTo>
                  <a:lnTo>
                    <a:pt x="893089" y="751154"/>
                  </a:lnTo>
                  <a:lnTo>
                    <a:pt x="893648" y="751433"/>
                  </a:lnTo>
                  <a:lnTo>
                    <a:pt x="894194" y="751801"/>
                  </a:lnTo>
                  <a:lnTo>
                    <a:pt x="894651" y="752068"/>
                  </a:lnTo>
                  <a:lnTo>
                    <a:pt x="895121" y="752538"/>
                  </a:lnTo>
                  <a:lnTo>
                    <a:pt x="895565" y="752894"/>
                  </a:lnTo>
                  <a:lnTo>
                    <a:pt x="896454" y="753808"/>
                  </a:lnTo>
                  <a:lnTo>
                    <a:pt x="897026" y="754722"/>
                  </a:lnTo>
                  <a:lnTo>
                    <a:pt x="897483" y="755916"/>
                  </a:lnTo>
                  <a:lnTo>
                    <a:pt x="897940" y="757021"/>
                  </a:lnTo>
                  <a:lnTo>
                    <a:pt x="898220" y="758202"/>
                  </a:lnTo>
                  <a:lnTo>
                    <a:pt x="898220" y="705243"/>
                  </a:lnTo>
                  <a:lnTo>
                    <a:pt x="897839" y="705167"/>
                  </a:lnTo>
                  <a:lnTo>
                    <a:pt x="896048" y="704913"/>
                  </a:lnTo>
                  <a:lnTo>
                    <a:pt x="886815" y="704913"/>
                  </a:lnTo>
                  <a:lnTo>
                    <a:pt x="867702" y="708787"/>
                  </a:lnTo>
                  <a:lnTo>
                    <a:pt x="850239" y="720572"/>
                  </a:lnTo>
                  <a:lnTo>
                    <a:pt x="838466" y="738035"/>
                  </a:lnTo>
                  <a:lnTo>
                    <a:pt x="834377" y="758202"/>
                  </a:lnTo>
                  <a:lnTo>
                    <a:pt x="834415" y="764641"/>
                  </a:lnTo>
                  <a:lnTo>
                    <a:pt x="834555" y="765898"/>
                  </a:lnTo>
                  <a:lnTo>
                    <a:pt x="834618" y="766343"/>
                  </a:lnTo>
                  <a:lnTo>
                    <a:pt x="834707" y="766991"/>
                  </a:lnTo>
                  <a:lnTo>
                    <a:pt x="834834" y="767816"/>
                  </a:lnTo>
                  <a:lnTo>
                    <a:pt x="834936" y="768591"/>
                  </a:lnTo>
                  <a:lnTo>
                    <a:pt x="835342" y="770928"/>
                  </a:lnTo>
                  <a:lnTo>
                    <a:pt x="842632" y="795413"/>
                  </a:lnTo>
                  <a:lnTo>
                    <a:pt x="842708" y="795616"/>
                  </a:lnTo>
                  <a:lnTo>
                    <a:pt x="842784" y="795820"/>
                  </a:lnTo>
                  <a:lnTo>
                    <a:pt x="842860" y="796023"/>
                  </a:lnTo>
                  <a:lnTo>
                    <a:pt x="803846" y="787971"/>
                  </a:lnTo>
                  <a:lnTo>
                    <a:pt x="771969" y="766343"/>
                  </a:lnTo>
                  <a:lnTo>
                    <a:pt x="750468" y="734377"/>
                  </a:lnTo>
                  <a:lnTo>
                    <a:pt x="742581" y="695312"/>
                  </a:lnTo>
                  <a:lnTo>
                    <a:pt x="750506" y="656145"/>
                  </a:lnTo>
                  <a:lnTo>
                    <a:pt x="772109" y="624128"/>
                  </a:lnTo>
                  <a:lnTo>
                    <a:pt x="804125" y="602526"/>
                  </a:lnTo>
                  <a:lnTo>
                    <a:pt x="843292" y="594601"/>
                  </a:lnTo>
                  <a:lnTo>
                    <a:pt x="882459" y="602526"/>
                  </a:lnTo>
                  <a:lnTo>
                    <a:pt x="914476" y="624128"/>
                  </a:lnTo>
                  <a:lnTo>
                    <a:pt x="936078" y="656145"/>
                  </a:lnTo>
                  <a:lnTo>
                    <a:pt x="944003" y="695312"/>
                  </a:lnTo>
                  <a:lnTo>
                    <a:pt x="944003" y="635774"/>
                  </a:lnTo>
                  <a:lnTo>
                    <a:pt x="927417" y="611187"/>
                  </a:lnTo>
                  <a:lnTo>
                    <a:pt x="902830" y="594601"/>
                  </a:lnTo>
                  <a:lnTo>
                    <a:pt x="889571" y="585647"/>
                  </a:lnTo>
                  <a:lnTo>
                    <a:pt x="843292" y="576287"/>
                  </a:lnTo>
                  <a:lnTo>
                    <a:pt x="797013" y="585647"/>
                  </a:lnTo>
                  <a:lnTo>
                    <a:pt x="759167" y="611187"/>
                  </a:lnTo>
                  <a:lnTo>
                    <a:pt x="733640" y="649020"/>
                  </a:lnTo>
                  <a:lnTo>
                    <a:pt x="724268" y="695312"/>
                  </a:lnTo>
                  <a:lnTo>
                    <a:pt x="733640" y="741591"/>
                  </a:lnTo>
                  <a:lnTo>
                    <a:pt x="759167" y="779424"/>
                  </a:lnTo>
                  <a:lnTo>
                    <a:pt x="797013" y="804964"/>
                  </a:lnTo>
                  <a:lnTo>
                    <a:pt x="843292" y="814336"/>
                  </a:lnTo>
                  <a:lnTo>
                    <a:pt x="847013" y="814336"/>
                  </a:lnTo>
                  <a:lnTo>
                    <a:pt x="851103" y="814057"/>
                  </a:lnTo>
                  <a:lnTo>
                    <a:pt x="858304" y="826516"/>
                  </a:lnTo>
                  <a:lnTo>
                    <a:pt x="867283" y="838454"/>
                  </a:lnTo>
                  <a:lnTo>
                    <a:pt x="877658" y="847407"/>
                  </a:lnTo>
                  <a:lnTo>
                    <a:pt x="889063" y="850950"/>
                  </a:lnTo>
                  <a:lnTo>
                    <a:pt x="908697" y="840473"/>
                  </a:lnTo>
                  <a:lnTo>
                    <a:pt x="926363" y="815403"/>
                  </a:lnTo>
                  <a:lnTo>
                    <a:pt x="926807" y="814336"/>
                  </a:lnTo>
                  <a:lnTo>
                    <a:pt x="926934" y="814057"/>
                  </a:lnTo>
                  <a:lnTo>
                    <a:pt x="934542" y="796023"/>
                  </a:lnTo>
                  <a:lnTo>
                    <a:pt x="939050" y="785329"/>
                  </a:lnTo>
                  <a:lnTo>
                    <a:pt x="939634" y="782434"/>
                  </a:lnTo>
                  <a:lnTo>
                    <a:pt x="942263" y="768591"/>
                  </a:lnTo>
                  <a:lnTo>
                    <a:pt x="942327" y="768273"/>
                  </a:lnTo>
                  <a:lnTo>
                    <a:pt x="944003" y="759396"/>
                  </a:lnTo>
                  <a:lnTo>
                    <a:pt x="943991" y="758736"/>
                  </a:lnTo>
                  <a:lnTo>
                    <a:pt x="948626" y="750150"/>
                  </a:lnTo>
                  <a:lnTo>
                    <a:pt x="951915" y="744042"/>
                  </a:lnTo>
                  <a:lnTo>
                    <a:pt x="956144" y="732523"/>
                  </a:lnTo>
                  <a:lnTo>
                    <a:pt x="957656" y="728433"/>
                  </a:lnTo>
                  <a:lnTo>
                    <a:pt x="961136" y="712127"/>
                  </a:lnTo>
                  <a:lnTo>
                    <a:pt x="962317" y="695312"/>
                  </a:lnTo>
                  <a:close/>
                </a:path>
                <a:path w="1075055" h="851535">
                  <a:moveTo>
                    <a:pt x="1074928" y="698538"/>
                  </a:moveTo>
                  <a:lnTo>
                    <a:pt x="1068578" y="634580"/>
                  </a:lnTo>
                  <a:lnTo>
                    <a:pt x="1049655" y="588327"/>
                  </a:lnTo>
                  <a:lnTo>
                    <a:pt x="1010272" y="556260"/>
                  </a:lnTo>
                  <a:lnTo>
                    <a:pt x="992797" y="550926"/>
                  </a:lnTo>
                  <a:lnTo>
                    <a:pt x="992797" y="565124"/>
                  </a:lnTo>
                  <a:lnTo>
                    <a:pt x="1022705" y="584708"/>
                  </a:lnTo>
                  <a:lnTo>
                    <a:pt x="1040815" y="614794"/>
                  </a:lnTo>
                  <a:lnTo>
                    <a:pt x="1049743" y="654215"/>
                  </a:lnTo>
                  <a:lnTo>
                    <a:pt x="1052144" y="701789"/>
                  </a:lnTo>
                  <a:lnTo>
                    <a:pt x="1048359" y="751941"/>
                  </a:lnTo>
                  <a:lnTo>
                    <a:pt x="1037031" y="790575"/>
                  </a:lnTo>
                  <a:lnTo>
                    <a:pt x="1018235" y="817587"/>
                  </a:lnTo>
                  <a:lnTo>
                    <a:pt x="991997" y="832904"/>
                  </a:lnTo>
                  <a:lnTo>
                    <a:pt x="991997" y="845591"/>
                  </a:lnTo>
                  <a:lnTo>
                    <a:pt x="1039164" y="820585"/>
                  </a:lnTo>
                  <a:lnTo>
                    <a:pt x="1061072" y="786917"/>
                  </a:lnTo>
                  <a:lnTo>
                    <a:pt x="1073404" y="732701"/>
                  </a:lnTo>
                  <a:lnTo>
                    <a:pt x="1074928" y="698538"/>
                  </a:lnTo>
                  <a:close/>
                </a:path>
              </a:pathLst>
            </a:custGeom>
            <a:solidFill>
              <a:srgbClr val="000000"/>
            </a:solidFill>
          </p:spPr>
          <p:txBody>
            <a:bodyPr wrap="square" lIns="0" tIns="0" rIns="0" bIns="0" rtlCol="0"/>
            <a:lstStyle/>
            <a:p>
              <a:endParaRPr>
                <a:latin typeface="Grammarsaurus" pitchFamily="2" charset="0"/>
              </a:endParaRPr>
            </a:p>
          </p:txBody>
        </p:sp>
        <p:pic>
          <p:nvPicPr>
            <p:cNvPr id="40" name="object 40"/>
            <p:cNvPicPr/>
            <p:nvPr/>
          </p:nvPicPr>
          <p:blipFill>
            <a:blip r:embed="rId10" cstate="print"/>
            <a:stretch>
              <a:fillRect/>
            </a:stretch>
          </p:blipFill>
          <p:spPr>
            <a:xfrm>
              <a:off x="2869135" y="2866031"/>
              <a:ext cx="82397" cy="82397"/>
            </a:xfrm>
            <a:prstGeom prst="rect">
              <a:avLst/>
            </a:prstGeom>
          </p:spPr>
        </p:pic>
      </p:grpSp>
      <p:grpSp>
        <p:nvGrpSpPr>
          <p:cNvPr id="41" name="object 41"/>
          <p:cNvGrpSpPr/>
          <p:nvPr/>
        </p:nvGrpSpPr>
        <p:grpSpPr>
          <a:xfrm>
            <a:off x="8294744" y="2272014"/>
            <a:ext cx="749300" cy="749300"/>
            <a:chOff x="8294744" y="2272014"/>
            <a:chExt cx="749300" cy="749300"/>
          </a:xfrm>
        </p:grpSpPr>
        <p:sp>
          <p:nvSpPr>
            <p:cNvPr id="42" name="object 42"/>
            <p:cNvSpPr/>
            <p:nvPr/>
          </p:nvSpPr>
          <p:spPr>
            <a:xfrm>
              <a:off x="8294744" y="2272014"/>
              <a:ext cx="749300" cy="749300"/>
            </a:xfrm>
            <a:custGeom>
              <a:avLst/>
              <a:gdLst/>
              <a:ahLst/>
              <a:cxnLst/>
              <a:rect l="l" t="t" r="r" b="b"/>
              <a:pathLst>
                <a:path w="749300" h="749300">
                  <a:moveTo>
                    <a:pt x="374586" y="0"/>
                  </a:moveTo>
                  <a:lnTo>
                    <a:pt x="324561" y="3324"/>
                  </a:lnTo>
                  <a:lnTo>
                    <a:pt x="275820" y="13182"/>
                  </a:lnTo>
                  <a:lnTo>
                    <a:pt x="228920" y="29403"/>
                  </a:lnTo>
                  <a:lnTo>
                    <a:pt x="184416" y="51816"/>
                  </a:lnTo>
                  <a:lnTo>
                    <a:pt x="139039" y="6426"/>
                  </a:lnTo>
                  <a:lnTo>
                    <a:pt x="133802" y="2560"/>
                  </a:lnTo>
                  <a:lnTo>
                    <a:pt x="127795" y="427"/>
                  </a:lnTo>
                  <a:lnTo>
                    <a:pt x="121428" y="105"/>
                  </a:lnTo>
                  <a:lnTo>
                    <a:pt x="115112" y="1676"/>
                  </a:lnTo>
                  <a:lnTo>
                    <a:pt x="106921" y="5067"/>
                  </a:lnTo>
                  <a:lnTo>
                    <a:pt x="101574" y="13068"/>
                  </a:lnTo>
                  <a:lnTo>
                    <a:pt x="101574" y="126974"/>
                  </a:lnTo>
                  <a:lnTo>
                    <a:pt x="103299" y="135514"/>
                  </a:lnTo>
                  <a:lnTo>
                    <a:pt x="108003" y="142490"/>
                  </a:lnTo>
                  <a:lnTo>
                    <a:pt x="114979" y="147194"/>
                  </a:lnTo>
                  <a:lnTo>
                    <a:pt x="123520" y="148920"/>
                  </a:lnTo>
                  <a:lnTo>
                    <a:pt x="237413" y="148920"/>
                  </a:lnTo>
                  <a:lnTo>
                    <a:pt x="245414" y="143573"/>
                  </a:lnTo>
                  <a:lnTo>
                    <a:pt x="248805" y="135369"/>
                  </a:lnTo>
                  <a:lnTo>
                    <a:pt x="250381" y="129053"/>
                  </a:lnTo>
                  <a:lnTo>
                    <a:pt x="250059" y="122688"/>
                  </a:lnTo>
                  <a:lnTo>
                    <a:pt x="247923" y="116684"/>
                  </a:lnTo>
                  <a:lnTo>
                    <a:pt x="244055" y="111455"/>
                  </a:lnTo>
                  <a:lnTo>
                    <a:pt x="216611" y="84010"/>
                  </a:lnTo>
                  <a:lnTo>
                    <a:pt x="253846" y="66647"/>
                  </a:lnTo>
                  <a:lnTo>
                    <a:pt x="292855" y="54094"/>
                  </a:lnTo>
                  <a:lnTo>
                    <a:pt x="333236" y="46471"/>
                  </a:lnTo>
                  <a:lnTo>
                    <a:pt x="374586" y="43903"/>
                  </a:lnTo>
                  <a:lnTo>
                    <a:pt x="423388" y="47496"/>
                  </a:lnTo>
                  <a:lnTo>
                    <a:pt x="469989" y="57928"/>
                  </a:lnTo>
                  <a:lnTo>
                    <a:pt x="513873" y="74686"/>
                  </a:lnTo>
                  <a:lnTo>
                    <a:pt x="554524" y="97253"/>
                  </a:lnTo>
                  <a:lnTo>
                    <a:pt x="591428" y="125115"/>
                  </a:lnTo>
                  <a:lnTo>
                    <a:pt x="624069" y="157754"/>
                  </a:lnTo>
                  <a:lnTo>
                    <a:pt x="651931" y="194657"/>
                  </a:lnTo>
                  <a:lnTo>
                    <a:pt x="674498" y="235307"/>
                  </a:lnTo>
                  <a:lnTo>
                    <a:pt x="691256" y="279189"/>
                  </a:lnTo>
                  <a:lnTo>
                    <a:pt x="701689" y="325787"/>
                  </a:lnTo>
                  <a:lnTo>
                    <a:pt x="705281" y="374586"/>
                  </a:lnTo>
                  <a:lnTo>
                    <a:pt x="701689" y="423388"/>
                  </a:lnTo>
                  <a:lnTo>
                    <a:pt x="691256" y="469989"/>
                  </a:lnTo>
                  <a:lnTo>
                    <a:pt x="674498" y="513873"/>
                  </a:lnTo>
                  <a:lnTo>
                    <a:pt x="651931" y="554524"/>
                  </a:lnTo>
                  <a:lnTo>
                    <a:pt x="624069" y="591428"/>
                  </a:lnTo>
                  <a:lnTo>
                    <a:pt x="591428" y="624069"/>
                  </a:lnTo>
                  <a:lnTo>
                    <a:pt x="554524" y="651931"/>
                  </a:lnTo>
                  <a:lnTo>
                    <a:pt x="513873" y="674498"/>
                  </a:lnTo>
                  <a:lnTo>
                    <a:pt x="469989" y="691256"/>
                  </a:lnTo>
                  <a:lnTo>
                    <a:pt x="423388" y="701689"/>
                  </a:lnTo>
                  <a:lnTo>
                    <a:pt x="374586" y="705281"/>
                  </a:lnTo>
                  <a:lnTo>
                    <a:pt x="325784" y="701689"/>
                  </a:lnTo>
                  <a:lnTo>
                    <a:pt x="279184" y="691256"/>
                  </a:lnTo>
                  <a:lnTo>
                    <a:pt x="235302" y="674498"/>
                  </a:lnTo>
                  <a:lnTo>
                    <a:pt x="194651" y="651931"/>
                  </a:lnTo>
                  <a:lnTo>
                    <a:pt x="157749" y="624069"/>
                  </a:lnTo>
                  <a:lnTo>
                    <a:pt x="125110" y="591428"/>
                  </a:lnTo>
                  <a:lnTo>
                    <a:pt x="97250" y="554524"/>
                  </a:lnTo>
                  <a:lnTo>
                    <a:pt x="74684" y="513873"/>
                  </a:lnTo>
                  <a:lnTo>
                    <a:pt x="57927" y="469989"/>
                  </a:lnTo>
                  <a:lnTo>
                    <a:pt x="47495" y="423388"/>
                  </a:lnTo>
                  <a:lnTo>
                    <a:pt x="43903" y="374586"/>
                  </a:lnTo>
                  <a:lnTo>
                    <a:pt x="42178" y="366046"/>
                  </a:lnTo>
                  <a:lnTo>
                    <a:pt x="1723" y="366046"/>
                  </a:lnTo>
                  <a:lnTo>
                    <a:pt x="0" y="374586"/>
                  </a:lnTo>
                  <a:lnTo>
                    <a:pt x="3213" y="424038"/>
                  </a:lnTo>
                  <a:lnTo>
                    <a:pt x="12722" y="472010"/>
                  </a:lnTo>
                  <a:lnTo>
                    <a:pt x="28325" y="518020"/>
                  </a:lnTo>
                  <a:lnTo>
                    <a:pt x="49825" y="561587"/>
                  </a:lnTo>
                  <a:lnTo>
                    <a:pt x="77021" y="602231"/>
                  </a:lnTo>
                  <a:lnTo>
                    <a:pt x="109715" y="639470"/>
                  </a:lnTo>
                  <a:lnTo>
                    <a:pt x="146953" y="672164"/>
                  </a:lnTo>
                  <a:lnTo>
                    <a:pt x="187597" y="699360"/>
                  </a:lnTo>
                  <a:lnTo>
                    <a:pt x="231163" y="720859"/>
                  </a:lnTo>
                  <a:lnTo>
                    <a:pt x="277171" y="736463"/>
                  </a:lnTo>
                  <a:lnTo>
                    <a:pt x="325139" y="745971"/>
                  </a:lnTo>
                  <a:lnTo>
                    <a:pt x="374586" y="749185"/>
                  </a:lnTo>
                  <a:lnTo>
                    <a:pt x="424037" y="745971"/>
                  </a:lnTo>
                  <a:lnTo>
                    <a:pt x="472006" y="736463"/>
                  </a:lnTo>
                  <a:lnTo>
                    <a:pt x="518013" y="720859"/>
                  </a:lnTo>
                  <a:lnTo>
                    <a:pt x="561578" y="699360"/>
                  </a:lnTo>
                  <a:lnTo>
                    <a:pt x="602219" y="672164"/>
                  </a:lnTo>
                  <a:lnTo>
                    <a:pt x="639457" y="639470"/>
                  </a:lnTo>
                  <a:lnTo>
                    <a:pt x="672151" y="602231"/>
                  </a:lnTo>
                  <a:lnTo>
                    <a:pt x="699347" y="561587"/>
                  </a:lnTo>
                  <a:lnTo>
                    <a:pt x="720847" y="518020"/>
                  </a:lnTo>
                  <a:lnTo>
                    <a:pt x="736450" y="472010"/>
                  </a:lnTo>
                  <a:lnTo>
                    <a:pt x="745959" y="424038"/>
                  </a:lnTo>
                  <a:lnTo>
                    <a:pt x="749173" y="374586"/>
                  </a:lnTo>
                  <a:lnTo>
                    <a:pt x="745959" y="325139"/>
                  </a:lnTo>
                  <a:lnTo>
                    <a:pt x="736450" y="277171"/>
                  </a:lnTo>
                  <a:lnTo>
                    <a:pt x="720847" y="231163"/>
                  </a:lnTo>
                  <a:lnTo>
                    <a:pt x="699347" y="187597"/>
                  </a:lnTo>
                  <a:lnTo>
                    <a:pt x="672151" y="146953"/>
                  </a:lnTo>
                  <a:lnTo>
                    <a:pt x="639457" y="109715"/>
                  </a:lnTo>
                  <a:lnTo>
                    <a:pt x="602219" y="77021"/>
                  </a:lnTo>
                  <a:lnTo>
                    <a:pt x="561578" y="49825"/>
                  </a:lnTo>
                  <a:lnTo>
                    <a:pt x="518013" y="28325"/>
                  </a:lnTo>
                  <a:lnTo>
                    <a:pt x="472006" y="12722"/>
                  </a:lnTo>
                  <a:lnTo>
                    <a:pt x="424037" y="3213"/>
                  </a:lnTo>
                  <a:lnTo>
                    <a:pt x="374586" y="0"/>
                  </a:lnTo>
                  <a:close/>
                </a:path>
              </a:pathLst>
            </a:custGeom>
            <a:solidFill>
              <a:srgbClr val="000000"/>
            </a:solidFill>
          </p:spPr>
          <p:txBody>
            <a:bodyPr wrap="square" lIns="0" tIns="0" rIns="0" bIns="0" rtlCol="0"/>
            <a:lstStyle/>
            <a:p>
              <a:endParaRPr>
                <a:latin typeface="Grammarsaurus" pitchFamily="2" charset="0"/>
              </a:endParaRPr>
            </a:p>
          </p:txBody>
        </p:sp>
        <p:pic>
          <p:nvPicPr>
            <p:cNvPr id="43" name="object 43"/>
            <p:cNvPicPr/>
            <p:nvPr/>
          </p:nvPicPr>
          <p:blipFill>
            <a:blip r:embed="rId11" cstate="print"/>
            <a:stretch>
              <a:fillRect/>
            </a:stretch>
          </p:blipFill>
          <p:spPr>
            <a:xfrm>
              <a:off x="8647385" y="2483603"/>
              <a:ext cx="184950" cy="184950"/>
            </a:xfrm>
            <a:prstGeom prst="rect">
              <a:avLst/>
            </a:prstGeom>
          </p:spPr>
        </p:pic>
      </p:grpSp>
      <p:sp>
        <p:nvSpPr>
          <p:cNvPr id="44" name="object 44"/>
          <p:cNvSpPr/>
          <p:nvPr/>
        </p:nvSpPr>
        <p:spPr>
          <a:xfrm>
            <a:off x="9095041" y="2632252"/>
            <a:ext cx="109855" cy="390525"/>
          </a:xfrm>
          <a:custGeom>
            <a:avLst/>
            <a:gdLst/>
            <a:ahLst/>
            <a:cxnLst/>
            <a:rect l="l" t="t" r="r" b="b"/>
            <a:pathLst>
              <a:path w="109854" h="390525">
                <a:moveTo>
                  <a:pt x="109842" y="373481"/>
                </a:moveTo>
                <a:lnTo>
                  <a:pt x="75082" y="353187"/>
                </a:lnTo>
                <a:lnTo>
                  <a:pt x="50177" y="317411"/>
                </a:lnTo>
                <a:lnTo>
                  <a:pt x="35191" y="266242"/>
                </a:lnTo>
                <a:lnTo>
                  <a:pt x="30175" y="199821"/>
                </a:lnTo>
                <a:lnTo>
                  <a:pt x="33350" y="136804"/>
                </a:lnTo>
                <a:lnTo>
                  <a:pt x="45186" y="84594"/>
                </a:lnTo>
                <a:lnTo>
                  <a:pt x="69164" y="44742"/>
                </a:lnTo>
                <a:lnTo>
                  <a:pt x="108775" y="18808"/>
                </a:lnTo>
                <a:lnTo>
                  <a:pt x="108775" y="12"/>
                </a:lnTo>
                <a:lnTo>
                  <a:pt x="65430" y="17640"/>
                </a:lnTo>
                <a:lnTo>
                  <a:pt x="33464" y="49542"/>
                </a:lnTo>
                <a:lnTo>
                  <a:pt x="8407" y="110794"/>
                </a:lnTo>
                <a:lnTo>
                  <a:pt x="2108" y="150291"/>
                </a:lnTo>
                <a:lnTo>
                  <a:pt x="0" y="195516"/>
                </a:lnTo>
                <a:lnTo>
                  <a:pt x="2019" y="240766"/>
                </a:lnTo>
                <a:lnTo>
                  <a:pt x="8115" y="279704"/>
                </a:lnTo>
                <a:lnTo>
                  <a:pt x="32766" y="339623"/>
                </a:lnTo>
                <a:lnTo>
                  <a:pt x="65011" y="371411"/>
                </a:lnTo>
                <a:lnTo>
                  <a:pt x="109842" y="390271"/>
                </a:lnTo>
                <a:lnTo>
                  <a:pt x="109842" y="373481"/>
                </a:lnTo>
                <a:close/>
              </a:path>
            </a:pathLst>
          </a:custGeom>
          <a:solidFill>
            <a:srgbClr val="000000"/>
          </a:solidFill>
        </p:spPr>
        <p:txBody>
          <a:bodyPr wrap="square" lIns="0" tIns="0" rIns="0" bIns="0" rtlCol="0"/>
          <a:lstStyle/>
          <a:p>
            <a:endParaRPr>
              <a:latin typeface="Grammarsaurus" pitchFamily="2" charset="0"/>
            </a:endParaRPr>
          </a:p>
        </p:txBody>
      </p:sp>
      <p:grpSp>
        <p:nvGrpSpPr>
          <p:cNvPr id="45" name="object 45"/>
          <p:cNvGrpSpPr/>
          <p:nvPr/>
        </p:nvGrpSpPr>
        <p:grpSpPr>
          <a:xfrm>
            <a:off x="9252742" y="2632254"/>
            <a:ext cx="450215" cy="390525"/>
            <a:chOff x="9252742" y="2632254"/>
            <a:chExt cx="450215" cy="390525"/>
          </a:xfrm>
        </p:grpSpPr>
        <p:sp>
          <p:nvSpPr>
            <p:cNvPr id="46" name="object 46"/>
            <p:cNvSpPr/>
            <p:nvPr/>
          </p:nvSpPr>
          <p:spPr>
            <a:xfrm>
              <a:off x="9252737" y="2657106"/>
              <a:ext cx="306070" cy="353060"/>
            </a:xfrm>
            <a:custGeom>
              <a:avLst/>
              <a:gdLst/>
              <a:ahLst/>
              <a:cxnLst/>
              <a:rect l="l" t="t" r="r" b="b"/>
              <a:pathLst>
                <a:path w="306070" h="353060">
                  <a:moveTo>
                    <a:pt x="305511" y="166839"/>
                  </a:moveTo>
                  <a:lnTo>
                    <a:pt x="300545" y="134683"/>
                  </a:lnTo>
                  <a:lnTo>
                    <a:pt x="286512" y="106057"/>
                  </a:lnTo>
                  <a:lnTo>
                    <a:pt x="278930" y="97980"/>
                  </a:lnTo>
                  <a:lnTo>
                    <a:pt x="278930" y="166839"/>
                  </a:lnTo>
                  <a:lnTo>
                    <a:pt x="277317" y="190030"/>
                  </a:lnTo>
                  <a:lnTo>
                    <a:pt x="260477" y="236105"/>
                  </a:lnTo>
                  <a:lnTo>
                    <a:pt x="254508" y="247586"/>
                  </a:lnTo>
                  <a:lnTo>
                    <a:pt x="249250" y="260019"/>
                  </a:lnTo>
                  <a:lnTo>
                    <a:pt x="245503" y="274193"/>
                  </a:lnTo>
                  <a:lnTo>
                    <a:pt x="244081" y="290893"/>
                  </a:lnTo>
                  <a:lnTo>
                    <a:pt x="244081" y="326313"/>
                  </a:lnTo>
                  <a:lnTo>
                    <a:pt x="175120" y="326313"/>
                  </a:lnTo>
                  <a:lnTo>
                    <a:pt x="175120" y="300126"/>
                  </a:lnTo>
                  <a:lnTo>
                    <a:pt x="169164" y="294157"/>
                  </a:lnTo>
                  <a:lnTo>
                    <a:pt x="118300" y="294157"/>
                  </a:lnTo>
                  <a:lnTo>
                    <a:pt x="118300" y="236956"/>
                  </a:lnTo>
                  <a:lnTo>
                    <a:pt x="112331" y="230987"/>
                  </a:lnTo>
                  <a:lnTo>
                    <a:pt x="101282" y="230987"/>
                  </a:lnTo>
                  <a:lnTo>
                    <a:pt x="117817" y="197739"/>
                  </a:lnTo>
                  <a:lnTo>
                    <a:pt x="118287" y="195694"/>
                  </a:lnTo>
                  <a:lnTo>
                    <a:pt x="118287" y="160680"/>
                  </a:lnTo>
                  <a:lnTo>
                    <a:pt x="118999" y="154508"/>
                  </a:lnTo>
                  <a:lnTo>
                    <a:pt x="120408" y="148450"/>
                  </a:lnTo>
                  <a:lnTo>
                    <a:pt x="124167" y="148450"/>
                  </a:lnTo>
                  <a:lnTo>
                    <a:pt x="145630" y="169913"/>
                  </a:lnTo>
                  <a:lnTo>
                    <a:pt x="148958" y="171297"/>
                  </a:lnTo>
                  <a:lnTo>
                    <a:pt x="156070" y="171297"/>
                  </a:lnTo>
                  <a:lnTo>
                    <a:pt x="159397" y="169913"/>
                  </a:lnTo>
                  <a:lnTo>
                    <a:pt x="180873" y="148450"/>
                  </a:lnTo>
                  <a:lnTo>
                    <a:pt x="230505" y="148450"/>
                  </a:lnTo>
                  <a:lnTo>
                    <a:pt x="236474" y="142494"/>
                  </a:lnTo>
                  <a:lnTo>
                    <a:pt x="236474" y="139217"/>
                  </a:lnTo>
                  <a:lnTo>
                    <a:pt x="236474" y="95986"/>
                  </a:lnTo>
                  <a:lnTo>
                    <a:pt x="254050" y="108737"/>
                  </a:lnTo>
                  <a:lnTo>
                    <a:pt x="267436" y="125488"/>
                  </a:lnTo>
                  <a:lnTo>
                    <a:pt x="275945" y="145199"/>
                  </a:lnTo>
                  <a:lnTo>
                    <a:pt x="278930" y="166839"/>
                  </a:lnTo>
                  <a:lnTo>
                    <a:pt x="278930" y="97980"/>
                  </a:lnTo>
                  <a:lnTo>
                    <a:pt x="277063" y="95986"/>
                  </a:lnTo>
                  <a:lnTo>
                    <a:pt x="264718" y="82829"/>
                  </a:lnTo>
                  <a:lnTo>
                    <a:pt x="236474" y="66840"/>
                  </a:lnTo>
                  <a:lnTo>
                    <a:pt x="236474" y="26581"/>
                  </a:lnTo>
                  <a:lnTo>
                    <a:pt x="236474" y="5956"/>
                  </a:lnTo>
                  <a:lnTo>
                    <a:pt x="230505" y="0"/>
                  </a:lnTo>
                  <a:lnTo>
                    <a:pt x="209892" y="0"/>
                  </a:lnTo>
                  <a:lnTo>
                    <a:pt x="209892" y="26581"/>
                  </a:lnTo>
                  <a:lnTo>
                    <a:pt x="209892" y="121869"/>
                  </a:lnTo>
                  <a:lnTo>
                    <a:pt x="171818" y="121869"/>
                  </a:lnTo>
                  <a:lnTo>
                    <a:pt x="168478" y="123253"/>
                  </a:lnTo>
                  <a:lnTo>
                    <a:pt x="152514" y="139217"/>
                  </a:lnTo>
                  <a:lnTo>
                    <a:pt x="136550" y="123253"/>
                  </a:lnTo>
                  <a:lnTo>
                    <a:pt x="133223" y="121869"/>
                  </a:lnTo>
                  <a:lnTo>
                    <a:pt x="26593" y="121869"/>
                  </a:lnTo>
                  <a:lnTo>
                    <a:pt x="26593" y="26581"/>
                  </a:lnTo>
                  <a:lnTo>
                    <a:pt x="209892" y="26581"/>
                  </a:lnTo>
                  <a:lnTo>
                    <a:pt x="209892" y="0"/>
                  </a:lnTo>
                  <a:lnTo>
                    <a:pt x="5969" y="0"/>
                  </a:lnTo>
                  <a:lnTo>
                    <a:pt x="0" y="5956"/>
                  </a:lnTo>
                  <a:lnTo>
                    <a:pt x="0" y="142494"/>
                  </a:lnTo>
                  <a:lnTo>
                    <a:pt x="5969" y="148450"/>
                  </a:lnTo>
                  <a:lnTo>
                    <a:pt x="93294" y="148450"/>
                  </a:lnTo>
                  <a:lnTo>
                    <a:pt x="92240" y="154508"/>
                  </a:lnTo>
                  <a:lnTo>
                    <a:pt x="91706" y="160680"/>
                  </a:lnTo>
                  <a:lnTo>
                    <a:pt x="91706" y="190538"/>
                  </a:lnTo>
                  <a:lnTo>
                    <a:pt x="65862" y="242519"/>
                  </a:lnTo>
                  <a:lnTo>
                    <a:pt x="66078" y="247345"/>
                  </a:lnTo>
                  <a:lnTo>
                    <a:pt x="70967" y="255219"/>
                  </a:lnTo>
                  <a:lnTo>
                    <a:pt x="75196" y="257581"/>
                  </a:lnTo>
                  <a:lnTo>
                    <a:pt x="91706" y="257581"/>
                  </a:lnTo>
                  <a:lnTo>
                    <a:pt x="91706" y="314782"/>
                  </a:lnTo>
                  <a:lnTo>
                    <a:pt x="97675" y="320751"/>
                  </a:lnTo>
                  <a:lnTo>
                    <a:pt x="148539" y="320751"/>
                  </a:lnTo>
                  <a:lnTo>
                    <a:pt x="148539" y="346938"/>
                  </a:lnTo>
                  <a:lnTo>
                    <a:pt x="154495" y="352894"/>
                  </a:lnTo>
                  <a:lnTo>
                    <a:pt x="264706" y="352894"/>
                  </a:lnTo>
                  <a:lnTo>
                    <a:pt x="270662" y="346938"/>
                  </a:lnTo>
                  <a:lnTo>
                    <a:pt x="270662" y="326313"/>
                  </a:lnTo>
                  <a:lnTo>
                    <a:pt x="270662" y="290893"/>
                  </a:lnTo>
                  <a:lnTo>
                    <a:pt x="271691" y="278815"/>
                  </a:lnTo>
                  <a:lnTo>
                    <a:pt x="274510" y="268351"/>
                  </a:lnTo>
                  <a:lnTo>
                    <a:pt x="278714" y="258610"/>
                  </a:lnTo>
                  <a:lnTo>
                    <a:pt x="284467" y="247586"/>
                  </a:lnTo>
                  <a:lnTo>
                    <a:pt x="291541" y="233807"/>
                  </a:lnTo>
                  <a:lnTo>
                    <a:pt x="298500" y="216306"/>
                  </a:lnTo>
                  <a:lnTo>
                    <a:pt x="303555" y="194538"/>
                  </a:lnTo>
                  <a:lnTo>
                    <a:pt x="305511" y="166839"/>
                  </a:lnTo>
                  <a:close/>
                </a:path>
              </a:pathLst>
            </a:custGeom>
            <a:solidFill>
              <a:srgbClr val="000000"/>
            </a:solidFill>
          </p:spPr>
          <p:txBody>
            <a:bodyPr wrap="square" lIns="0" tIns="0" rIns="0" bIns="0" rtlCol="0"/>
            <a:lstStyle/>
            <a:p>
              <a:endParaRPr>
                <a:latin typeface="Grammarsaurus" pitchFamily="2" charset="0"/>
              </a:endParaRPr>
            </a:p>
          </p:txBody>
        </p:sp>
        <p:pic>
          <p:nvPicPr>
            <p:cNvPr id="47" name="object 47"/>
            <p:cNvPicPr/>
            <p:nvPr/>
          </p:nvPicPr>
          <p:blipFill>
            <a:blip r:embed="rId12" cstate="print"/>
            <a:stretch>
              <a:fillRect/>
            </a:stretch>
          </p:blipFill>
          <p:spPr>
            <a:xfrm>
              <a:off x="9252744" y="2901501"/>
              <a:ext cx="67217" cy="68554"/>
            </a:xfrm>
            <a:prstGeom prst="rect">
              <a:avLst/>
            </a:prstGeom>
          </p:spPr>
        </p:pic>
        <p:sp>
          <p:nvSpPr>
            <p:cNvPr id="48" name="object 48"/>
            <p:cNvSpPr/>
            <p:nvPr/>
          </p:nvSpPr>
          <p:spPr>
            <a:xfrm>
              <a:off x="9311983" y="2632265"/>
              <a:ext cx="391160" cy="390525"/>
            </a:xfrm>
            <a:custGeom>
              <a:avLst/>
              <a:gdLst/>
              <a:ahLst/>
              <a:cxnLst/>
              <a:rect l="l" t="t" r="r" b="b"/>
              <a:pathLst>
                <a:path w="391159" h="390525">
                  <a:moveTo>
                    <a:pt x="26593" y="91732"/>
                  </a:moveTo>
                  <a:lnTo>
                    <a:pt x="20624" y="85775"/>
                  </a:lnTo>
                  <a:lnTo>
                    <a:pt x="5969" y="85775"/>
                  </a:lnTo>
                  <a:lnTo>
                    <a:pt x="0" y="91732"/>
                  </a:lnTo>
                  <a:lnTo>
                    <a:pt x="0" y="106400"/>
                  </a:lnTo>
                  <a:lnTo>
                    <a:pt x="5969" y="112356"/>
                  </a:lnTo>
                  <a:lnTo>
                    <a:pt x="13296" y="112356"/>
                  </a:lnTo>
                  <a:lnTo>
                    <a:pt x="20624" y="112356"/>
                  </a:lnTo>
                  <a:lnTo>
                    <a:pt x="26593" y="106400"/>
                  </a:lnTo>
                  <a:lnTo>
                    <a:pt x="26593" y="91732"/>
                  </a:lnTo>
                  <a:close/>
                </a:path>
                <a:path w="391159" h="390525">
                  <a:moveTo>
                    <a:pt x="72275" y="91732"/>
                  </a:moveTo>
                  <a:lnTo>
                    <a:pt x="66319" y="85775"/>
                  </a:lnTo>
                  <a:lnTo>
                    <a:pt x="51663" y="85775"/>
                  </a:lnTo>
                  <a:lnTo>
                    <a:pt x="45694" y="91732"/>
                  </a:lnTo>
                  <a:lnTo>
                    <a:pt x="45694" y="106400"/>
                  </a:lnTo>
                  <a:lnTo>
                    <a:pt x="51663" y="112356"/>
                  </a:lnTo>
                  <a:lnTo>
                    <a:pt x="58991" y="112356"/>
                  </a:lnTo>
                  <a:lnTo>
                    <a:pt x="66319" y="112356"/>
                  </a:lnTo>
                  <a:lnTo>
                    <a:pt x="72275" y="106400"/>
                  </a:lnTo>
                  <a:lnTo>
                    <a:pt x="72275" y="91732"/>
                  </a:lnTo>
                  <a:close/>
                </a:path>
                <a:path w="391159" h="390525">
                  <a:moveTo>
                    <a:pt x="117983" y="91732"/>
                  </a:moveTo>
                  <a:lnTo>
                    <a:pt x="112014" y="85775"/>
                  </a:lnTo>
                  <a:lnTo>
                    <a:pt x="97358" y="85775"/>
                  </a:lnTo>
                  <a:lnTo>
                    <a:pt x="91389" y="91732"/>
                  </a:lnTo>
                  <a:lnTo>
                    <a:pt x="91389" y="106400"/>
                  </a:lnTo>
                  <a:lnTo>
                    <a:pt x="97358" y="112356"/>
                  </a:lnTo>
                  <a:lnTo>
                    <a:pt x="104686" y="112356"/>
                  </a:lnTo>
                  <a:lnTo>
                    <a:pt x="112014" y="112356"/>
                  </a:lnTo>
                  <a:lnTo>
                    <a:pt x="117983" y="106400"/>
                  </a:lnTo>
                  <a:lnTo>
                    <a:pt x="117983" y="91732"/>
                  </a:lnTo>
                  <a:close/>
                </a:path>
                <a:path w="391159" h="390525">
                  <a:moveTo>
                    <a:pt x="390956" y="195503"/>
                  </a:moveTo>
                  <a:lnTo>
                    <a:pt x="388848" y="150279"/>
                  </a:lnTo>
                  <a:lnTo>
                    <a:pt x="382536" y="110782"/>
                  </a:lnTo>
                  <a:lnTo>
                    <a:pt x="357492" y="49530"/>
                  </a:lnTo>
                  <a:lnTo>
                    <a:pt x="325513" y="17627"/>
                  </a:lnTo>
                  <a:lnTo>
                    <a:pt x="282181" y="0"/>
                  </a:lnTo>
                  <a:lnTo>
                    <a:pt x="282181" y="18796"/>
                  </a:lnTo>
                  <a:lnTo>
                    <a:pt x="321792" y="44729"/>
                  </a:lnTo>
                  <a:lnTo>
                    <a:pt x="345770" y="84582"/>
                  </a:lnTo>
                  <a:lnTo>
                    <a:pt x="357606" y="136791"/>
                  </a:lnTo>
                  <a:lnTo>
                    <a:pt x="360781" y="199809"/>
                  </a:lnTo>
                  <a:lnTo>
                    <a:pt x="355765" y="266230"/>
                  </a:lnTo>
                  <a:lnTo>
                    <a:pt x="340779" y="317385"/>
                  </a:lnTo>
                  <a:lnTo>
                    <a:pt x="315874" y="353174"/>
                  </a:lnTo>
                  <a:lnTo>
                    <a:pt x="281114" y="373468"/>
                  </a:lnTo>
                  <a:lnTo>
                    <a:pt x="281114" y="390258"/>
                  </a:lnTo>
                  <a:lnTo>
                    <a:pt x="325945" y="371386"/>
                  </a:lnTo>
                  <a:lnTo>
                    <a:pt x="358190" y="339610"/>
                  </a:lnTo>
                  <a:lnTo>
                    <a:pt x="382841" y="279692"/>
                  </a:lnTo>
                  <a:lnTo>
                    <a:pt x="388937" y="240753"/>
                  </a:lnTo>
                  <a:lnTo>
                    <a:pt x="390956" y="195503"/>
                  </a:lnTo>
                  <a:close/>
                </a:path>
              </a:pathLst>
            </a:custGeom>
            <a:solidFill>
              <a:srgbClr val="000000"/>
            </a:solidFill>
          </p:spPr>
          <p:txBody>
            <a:bodyPr wrap="square" lIns="0" tIns="0" rIns="0" bIns="0" rtlCol="0"/>
            <a:lstStyle/>
            <a:p>
              <a:endParaRPr>
                <a:latin typeface="Grammarsaurus" pitchFamily="2" charset="0"/>
              </a:endParaRPr>
            </a:p>
          </p:txBody>
        </p:sp>
      </p:grpSp>
      <p:grpSp>
        <p:nvGrpSpPr>
          <p:cNvPr id="49" name="object 49"/>
          <p:cNvGrpSpPr/>
          <p:nvPr/>
        </p:nvGrpSpPr>
        <p:grpSpPr>
          <a:xfrm>
            <a:off x="10201259" y="2230550"/>
            <a:ext cx="971550" cy="924560"/>
            <a:chOff x="10201259" y="2230550"/>
            <a:chExt cx="971550" cy="924560"/>
          </a:xfrm>
        </p:grpSpPr>
        <p:sp>
          <p:nvSpPr>
            <p:cNvPr id="50" name="object 50"/>
            <p:cNvSpPr/>
            <p:nvPr/>
          </p:nvSpPr>
          <p:spPr>
            <a:xfrm>
              <a:off x="10201250" y="2230551"/>
              <a:ext cx="866140" cy="866140"/>
            </a:xfrm>
            <a:custGeom>
              <a:avLst/>
              <a:gdLst/>
              <a:ahLst/>
              <a:cxnLst/>
              <a:rect l="l" t="t" r="r" b="b"/>
              <a:pathLst>
                <a:path w="866140" h="866139">
                  <a:moveTo>
                    <a:pt x="598284" y="431355"/>
                  </a:moveTo>
                  <a:lnTo>
                    <a:pt x="547535" y="431355"/>
                  </a:lnTo>
                  <a:lnTo>
                    <a:pt x="547535" y="482104"/>
                  </a:lnTo>
                  <a:lnTo>
                    <a:pt x="598284" y="482104"/>
                  </a:lnTo>
                  <a:lnTo>
                    <a:pt x="598284" y="431355"/>
                  </a:lnTo>
                  <a:close/>
                </a:path>
                <a:path w="866140" h="866139">
                  <a:moveTo>
                    <a:pt x="687387" y="215988"/>
                  </a:moveTo>
                  <a:lnTo>
                    <a:pt x="678370" y="171475"/>
                  </a:lnTo>
                  <a:lnTo>
                    <a:pt x="653821" y="135077"/>
                  </a:lnTo>
                  <a:lnTo>
                    <a:pt x="617423" y="110515"/>
                  </a:lnTo>
                  <a:lnTo>
                    <a:pt x="572909" y="101511"/>
                  </a:lnTo>
                  <a:lnTo>
                    <a:pt x="528383" y="110515"/>
                  </a:lnTo>
                  <a:lnTo>
                    <a:pt x="491998" y="135077"/>
                  </a:lnTo>
                  <a:lnTo>
                    <a:pt x="467436" y="171475"/>
                  </a:lnTo>
                  <a:lnTo>
                    <a:pt x="458431" y="215988"/>
                  </a:lnTo>
                  <a:lnTo>
                    <a:pt x="509181" y="215988"/>
                  </a:lnTo>
                  <a:lnTo>
                    <a:pt x="514197" y="191198"/>
                  </a:lnTo>
                  <a:lnTo>
                    <a:pt x="527862" y="170942"/>
                  </a:lnTo>
                  <a:lnTo>
                    <a:pt x="548119" y="157276"/>
                  </a:lnTo>
                  <a:lnTo>
                    <a:pt x="572909" y="152260"/>
                  </a:lnTo>
                  <a:lnTo>
                    <a:pt x="597687" y="157276"/>
                  </a:lnTo>
                  <a:lnTo>
                    <a:pt x="617943" y="170942"/>
                  </a:lnTo>
                  <a:lnTo>
                    <a:pt x="631621" y="191198"/>
                  </a:lnTo>
                  <a:lnTo>
                    <a:pt x="636638" y="215988"/>
                  </a:lnTo>
                  <a:lnTo>
                    <a:pt x="631621" y="240766"/>
                  </a:lnTo>
                  <a:lnTo>
                    <a:pt x="617943" y="261035"/>
                  </a:lnTo>
                  <a:lnTo>
                    <a:pt x="597687" y="274713"/>
                  </a:lnTo>
                  <a:lnTo>
                    <a:pt x="572909" y="279730"/>
                  </a:lnTo>
                  <a:lnTo>
                    <a:pt x="547535" y="279730"/>
                  </a:lnTo>
                  <a:lnTo>
                    <a:pt x="547535" y="380619"/>
                  </a:lnTo>
                  <a:lnTo>
                    <a:pt x="598284" y="380619"/>
                  </a:lnTo>
                  <a:lnTo>
                    <a:pt x="598284" y="327634"/>
                  </a:lnTo>
                  <a:lnTo>
                    <a:pt x="633704" y="312953"/>
                  </a:lnTo>
                  <a:lnTo>
                    <a:pt x="661936" y="287870"/>
                  </a:lnTo>
                  <a:lnTo>
                    <a:pt x="680631" y="254762"/>
                  </a:lnTo>
                  <a:lnTo>
                    <a:pt x="687387" y="215988"/>
                  </a:lnTo>
                  <a:close/>
                </a:path>
                <a:path w="866140" h="866139">
                  <a:moveTo>
                    <a:pt x="866038" y="293141"/>
                  </a:moveTo>
                  <a:lnTo>
                    <a:pt x="862190" y="245656"/>
                  </a:lnTo>
                  <a:lnTo>
                    <a:pt x="851065" y="200596"/>
                  </a:lnTo>
                  <a:lnTo>
                    <a:pt x="833272" y="158546"/>
                  </a:lnTo>
                  <a:lnTo>
                    <a:pt x="815289" y="129603"/>
                  </a:lnTo>
                  <a:lnTo>
                    <a:pt x="815289" y="293141"/>
                  </a:lnTo>
                  <a:lnTo>
                    <a:pt x="810348" y="341934"/>
                  </a:lnTo>
                  <a:lnTo>
                    <a:pt x="796213" y="387400"/>
                  </a:lnTo>
                  <a:lnTo>
                    <a:pt x="773836" y="428561"/>
                  </a:lnTo>
                  <a:lnTo>
                    <a:pt x="744220" y="464451"/>
                  </a:lnTo>
                  <a:lnTo>
                    <a:pt x="708329" y="494068"/>
                  </a:lnTo>
                  <a:lnTo>
                    <a:pt x="667169" y="516445"/>
                  </a:lnTo>
                  <a:lnTo>
                    <a:pt x="621690" y="530593"/>
                  </a:lnTo>
                  <a:lnTo>
                    <a:pt x="572909" y="535520"/>
                  </a:lnTo>
                  <a:lnTo>
                    <a:pt x="524116" y="530593"/>
                  </a:lnTo>
                  <a:lnTo>
                    <a:pt x="481965" y="517474"/>
                  </a:lnTo>
                  <a:lnTo>
                    <a:pt x="478650" y="516445"/>
                  </a:lnTo>
                  <a:lnTo>
                    <a:pt x="437476" y="494068"/>
                  </a:lnTo>
                  <a:lnTo>
                    <a:pt x="401599" y="464451"/>
                  </a:lnTo>
                  <a:lnTo>
                    <a:pt x="371970" y="428561"/>
                  </a:lnTo>
                  <a:lnTo>
                    <a:pt x="349605" y="387400"/>
                  </a:lnTo>
                  <a:lnTo>
                    <a:pt x="335457" y="341934"/>
                  </a:lnTo>
                  <a:lnTo>
                    <a:pt x="330530" y="293141"/>
                  </a:lnTo>
                  <a:lnTo>
                    <a:pt x="335457" y="244360"/>
                  </a:lnTo>
                  <a:lnTo>
                    <a:pt x="349605" y="198882"/>
                  </a:lnTo>
                  <a:lnTo>
                    <a:pt x="371970" y="157721"/>
                  </a:lnTo>
                  <a:lnTo>
                    <a:pt x="401599" y="121831"/>
                  </a:lnTo>
                  <a:lnTo>
                    <a:pt x="437476" y="92202"/>
                  </a:lnTo>
                  <a:lnTo>
                    <a:pt x="478650" y="69837"/>
                  </a:lnTo>
                  <a:lnTo>
                    <a:pt x="524116" y="55689"/>
                  </a:lnTo>
                  <a:lnTo>
                    <a:pt x="572909" y="50749"/>
                  </a:lnTo>
                  <a:lnTo>
                    <a:pt x="621690" y="55689"/>
                  </a:lnTo>
                  <a:lnTo>
                    <a:pt x="667156" y="69837"/>
                  </a:lnTo>
                  <a:lnTo>
                    <a:pt x="708329" y="92202"/>
                  </a:lnTo>
                  <a:lnTo>
                    <a:pt x="744207" y="121831"/>
                  </a:lnTo>
                  <a:lnTo>
                    <a:pt x="773836" y="157721"/>
                  </a:lnTo>
                  <a:lnTo>
                    <a:pt x="796201" y="198882"/>
                  </a:lnTo>
                  <a:lnTo>
                    <a:pt x="810348" y="244360"/>
                  </a:lnTo>
                  <a:lnTo>
                    <a:pt x="815289" y="293141"/>
                  </a:lnTo>
                  <a:lnTo>
                    <a:pt x="815289" y="129603"/>
                  </a:lnTo>
                  <a:lnTo>
                    <a:pt x="780084" y="85966"/>
                  </a:lnTo>
                  <a:lnTo>
                    <a:pt x="745909" y="56642"/>
                  </a:lnTo>
                  <a:lnTo>
                    <a:pt x="707504" y="32778"/>
                  </a:lnTo>
                  <a:lnTo>
                    <a:pt x="665454" y="14973"/>
                  </a:lnTo>
                  <a:lnTo>
                    <a:pt x="620395" y="3848"/>
                  </a:lnTo>
                  <a:lnTo>
                    <a:pt x="572909" y="0"/>
                  </a:lnTo>
                  <a:lnTo>
                    <a:pt x="525424" y="3848"/>
                  </a:lnTo>
                  <a:lnTo>
                    <a:pt x="480352" y="14973"/>
                  </a:lnTo>
                  <a:lnTo>
                    <a:pt x="438315" y="32778"/>
                  </a:lnTo>
                  <a:lnTo>
                    <a:pt x="399897" y="56642"/>
                  </a:lnTo>
                  <a:lnTo>
                    <a:pt x="365734" y="85966"/>
                  </a:lnTo>
                  <a:lnTo>
                    <a:pt x="336410" y="120129"/>
                  </a:lnTo>
                  <a:lnTo>
                    <a:pt x="312547" y="158546"/>
                  </a:lnTo>
                  <a:lnTo>
                    <a:pt x="294741" y="200596"/>
                  </a:lnTo>
                  <a:lnTo>
                    <a:pt x="283616" y="245656"/>
                  </a:lnTo>
                  <a:lnTo>
                    <a:pt x="279781" y="293141"/>
                  </a:lnTo>
                  <a:lnTo>
                    <a:pt x="284492" y="345668"/>
                  </a:lnTo>
                  <a:lnTo>
                    <a:pt x="298081" y="395135"/>
                  </a:lnTo>
                  <a:lnTo>
                    <a:pt x="319722" y="440715"/>
                  </a:lnTo>
                  <a:lnTo>
                    <a:pt x="348576" y="481584"/>
                  </a:lnTo>
                  <a:lnTo>
                    <a:pt x="316953" y="513207"/>
                  </a:lnTo>
                  <a:lnTo>
                    <a:pt x="316953" y="591197"/>
                  </a:lnTo>
                  <a:lnTo>
                    <a:pt x="101447" y="806691"/>
                  </a:lnTo>
                  <a:lnTo>
                    <a:pt x="91617" y="813219"/>
                  </a:lnTo>
                  <a:lnTo>
                    <a:pt x="80429" y="815390"/>
                  </a:lnTo>
                  <a:lnTo>
                    <a:pt x="69240" y="813219"/>
                  </a:lnTo>
                  <a:lnTo>
                    <a:pt x="59410" y="806691"/>
                  </a:lnTo>
                  <a:lnTo>
                    <a:pt x="52895" y="796874"/>
                  </a:lnTo>
                  <a:lnTo>
                    <a:pt x="50723" y="785685"/>
                  </a:lnTo>
                  <a:lnTo>
                    <a:pt x="52895" y="774496"/>
                  </a:lnTo>
                  <a:lnTo>
                    <a:pt x="59410" y="764667"/>
                  </a:lnTo>
                  <a:lnTo>
                    <a:pt x="274916" y="549160"/>
                  </a:lnTo>
                  <a:lnTo>
                    <a:pt x="316953" y="591197"/>
                  </a:lnTo>
                  <a:lnTo>
                    <a:pt x="316953" y="513207"/>
                  </a:lnTo>
                  <a:lnTo>
                    <a:pt x="313829" y="516331"/>
                  </a:lnTo>
                  <a:lnTo>
                    <a:pt x="274916" y="477393"/>
                  </a:lnTo>
                  <a:lnTo>
                    <a:pt x="23533" y="728776"/>
                  </a:lnTo>
                  <a:lnTo>
                    <a:pt x="5880" y="755383"/>
                  </a:lnTo>
                  <a:lnTo>
                    <a:pt x="0" y="785685"/>
                  </a:lnTo>
                  <a:lnTo>
                    <a:pt x="5765" y="815390"/>
                  </a:lnTo>
                  <a:lnTo>
                    <a:pt x="36144" y="852881"/>
                  </a:lnTo>
                  <a:lnTo>
                    <a:pt x="80429" y="866101"/>
                  </a:lnTo>
                  <a:lnTo>
                    <a:pt x="95808" y="864641"/>
                  </a:lnTo>
                  <a:lnTo>
                    <a:pt x="110718" y="860234"/>
                  </a:lnTo>
                  <a:lnTo>
                    <a:pt x="124714" y="852881"/>
                  </a:lnTo>
                  <a:lnTo>
                    <a:pt x="137325" y="842581"/>
                  </a:lnTo>
                  <a:lnTo>
                    <a:pt x="164515" y="815390"/>
                  </a:lnTo>
                  <a:lnTo>
                    <a:pt x="388708" y="591197"/>
                  </a:lnTo>
                  <a:lnTo>
                    <a:pt x="349719" y="552208"/>
                  </a:lnTo>
                  <a:lnTo>
                    <a:pt x="352767" y="549160"/>
                  </a:lnTo>
                  <a:lnTo>
                    <a:pt x="384454" y="517474"/>
                  </a:lnTo>
                  <a:lnTo>
                    <a:pt x="425323" y="546328"/>
                  </a:lnTo>
                  <a:lnTo>
                    <a:pt x="470916" y="567969"/>
                  </a:lnTo>
                  <a:lnTo>
                    <a:pt x="520382" y="581558"/>
                  </a:lnTo>
                  <a:lnTo>
                    <a:pt x="572909" y="586270"/>
                  </a:lnTo>
                  <a:lnTo>
                    <a:pt x="620395" y="582434"/>
                  </a:lnTo>
                  <a:lnTo>
                    <a:pt x="665454" y="571309"/>
                  </a:lnTo>
                  <a:lnTo>
                    <a:pt x="707504" y="553504"/>
                  </a:lnTo>
                  <a:lnTo>
                    <a:pt x="745909" y="529640"/>
                  </a:lnTo>
                  <a:lnTo>
                    <a:pt x="780084" y="500329"/>
                  </a:lnTo>
                  <a:lnTo>
                    <a:pt x="809409" y="466153"/>
                  </a:lnTo>
                  <a:lnTo>
                    <a:pt x="833272" y="427748"/>
                  </a:lnTo>
                  <a:lnTo>
                    <a:pt x="851065" y="385699"/>
                  </a:lnTo>
                  <a:lnTo>
                    <a:pt x="862190" y="340626"/>
                  </a:lnTo>
                  <a:lnTo>
                    <a:pt x="866038" y="293141"/>
                  </a:lnTo>
                  <a:close/>
                </a:path>
              </a:pathLst>
            </a:custGeom>
            <a:solidFill>
              <a:srgbClr val="000000"/>
            </a:solidFill>
          </p:spPr>
          <p:txBody>
            <a:bodyPr wrap="square" lIns="0" tIns="0" rIns="0" bIns="0" rtlCol="0"/>
            <a:lstStyle/>
            <a:p>
              <a:endParaRPr>
                <a:latin typeface="Grammarsaurus" pitchFamily="2" charset="0"/>
              </a:endParaRPr>
            </a:p>
          </p:txBody>
        </p:sp>
        <p:pic>
          <p:nvPicPr>
            <p:cNvPr id="51" name="object 51"/>
            <p:cNvPicPr/>
            <p:nvPr/>
          </p:nvPicPr>
          <p:blipFill>
            <a:blip r:embed="rId13" cstate="print"/>
            <a:stretch>
              <a:fillRect/>
            </a:stretch>
          </p:blipFill>
          <p:spPr>
            <a:xfrm>
              <a:off x="10848798" y="2892129"/>
              <a:ext cx="219659" cy="253733"/>
            </a:xfrm>
            <a:prstGeom prst="rect">
              <a:avLst/>
            </a:prstGeom>
          </p:spPr>
        </p:pic>
        <p:sp>
          <p:nvSpPr>
            <p:cNvPr id="52" name="object 52"/>
            <p:cNvSpPr/>
            <p:nvPr/>
          </p:nvSpPr>
          <p:spPr>
            <a:xfrm>
              <a:off x="10735424" y="2874276"/>
              <a:ext cx="437515" cy="280670"/>
            </a:xfrm>
            <a:custGeom>
              <a:avLst/>
              <a:gdLst/>
              <a:ahLst/>
              <a:cxnLst/>
              <a:rect l="l" t="t" r="r" b="b"/>
              <a:pathLst>
                <a:path w="437515" h="280669">
                  <a:moveTo>
                    <a:pt x="78968" y="268516"/>
                  </a:moveTo>
                  <a:lnTo>
                    <a:pt x="53975" y="253936"/>
                  </a:lnTo>
                  <a:lnTo>
                    <a:pt x="36068" y="228206"/>
                  </a:lnTo>
                  <a:lnTo>
                    <a:pt x="25285" y="191427"/>
                  </a:lnTo>
                  <a:lnTo>
                    <a:pt x="21691" y="143662"/>
                  </a:lnTo>
                  <a:lnTo>
                    <a:pt x="23964" y="98361"/>
                  </a:lnTo>
                  <a:lnTo>
                    <a:pt x="32473" y="60820"/>
                  </a:lnTo>
                  <a:lnTo>
                    <a:pt x="49720" y="32169"/>
                  </a:lnTo>
                  <a:lnTo>
                    <a:pt x="78206" y="13512"/>
                  </a:lnTo>
                  <a:lnTo>
                    <a:pt x="78206" y="0"/>
                  </a:lnTo>
                  <a:lnTo>
                    <a:pt x="34556" y="22847"/>
                  </a:lnTo>
                  <a:lnTo>
                    <a:pt x="13563" y="55486"/>
                  </a:lnTo>
                  <a:lnTo>
                    <a:pt x="1511" y="108051"/>
                  </a:lnTo>
                  <a:lnTo>
                    <a:pt x="0" y="140563"/>
                  </a:lnTo>
                  <a:lnTo>
                    <a:pt x="1447" y="173101"/>
                  </a:lnTo>
                  <a:lnTo>
                    <a:pt x="13182" y="224739"/>
                  </a:lnTo>
                  <a:lnTo>
                    <a:pt x="34048" y="256794"/>
                  </a:lnTo>
                  <a:lnTo>
                    <a:pt x="78968" y="280593"/>
                  </a:lnTo>
                  <a:lnTo>
                    <a:pt x="78968" y="268516"/>
                  </a:lnTo>
                  <a:close/>
                </a:path>
                <a:path w="437515" h="280669">
                  <a:moveTo>
                    <a:pt x="437045" y="140563"/>
                  </a:moveTo>
                  <a:lnTo>
                    <a:pt x="430999" y="79654"/>
                  </a:lnTo>
                  <a:lnTo>
                    <a:pt x="412991" y="35610"/>
                  </a:lnTo>
                  <a:lnTo>
                    <a:pt x="375488" y="5080"/>
                  </a:lnTo>
                  <a:lnTo>
                    <a:pt x="358838" y="0"/>
                  </a:lnTo>
                  <a:lnTo>
                    <a:pt x="358838" y="13512"/>
                  </a:lnTo>
                  <a:lnTo>
                    <a:pt x="387324" y="32169"/>
                  </a:lnTo>
                  <a:lnTo>
                    <a:pt x="404571" y="60820"/>
                  </a:lnTo>
                  <a:lnTo>
                    <a:pt x="413080" y="98361"/>
                  </a:lnTo>
                  <a:lnTo>
                    <a:pt x="415353" y="143662"/>
                  </a:lnTo>
                  <a:lnTo>
                    <a:pt x="411759" y="191427"/>
                  </a:lnTo>
                  <a:lnTo>
                    <a:pt x="400977" y="228206"/>
                  </a:lnTo>
                  <a:lnTo>
                    <a:pt x="383070" y="253936"/>
                  </a:lnTo>
                  <a:lnTo>
                    <a:pt x="358076" y="268516"/>
                  </a:lnTo>
                  <a:lnTo>
                    <a:pt x="358076" y="280593"/>
                  </a:lnTo>
                  <a:lnTo>
                    <a:pt x="402996" y="256794"/>
                  </a:lnTo>
                  <a:lnTo>
                    <a:pt x="423862" y="224726"/>
                  </a:lnTo>
                  <a:lnTo>
                    <a:pt x="435597" y="173101"/>
                  </a:lnTo>
                  <a:lnTo>
                    <a:pt x="437045" y="140563"/>
                  </a:lnTo>
                  <a:close/>
                </a:path>
              </a:pathLst>
            </a:custGeom>
            <a:solidFill>
              <a:srgbClr val="000000"/>
            </a:solidFill>
          </p:spPr>
          <p:txBody>
            <a:bodyPr wrap="square" lIns="0" tIns="0" rIns="0" bIns="0" rtlCol="0"/>
            <a:lstStyle/>
            <a:p>
              <a:endParaRPr>
                <a:latin typeface="Grammarsaurus" pitchFamily="2" charset="0"/>
              </a:endParaRPr>
            </a:p>
          </p:txBody>
        </p:sp>
      </p:grpSp>
      <p:sp>
        <p:nvSpPr>
          <p:cNvPr id="53" name="object 53"/>
          <p:cNvSpPr/>
          <p:nvPr/>
        </p:nvSpPr>
        <p:spPr>
          <a:xfrm>
            <a:off x="5487136" y="2286787"/>
            <a:ext cx="1341120" cy="793750"/>
          </a:xfrm>
          <a:custGeom>
            <a:avLst/>
            <a:gdLst/>
            <a:ahLst/>
            <a:cxnLst/>
            <a:rect l="l" t="t" r="r" b="b"/>
            <a:pathLst>
              <a:path w="1341120" h="793750">
                <a:moveTo>
                  <a:pt x="875576" y="777671"/>
                </a:moveTo>
                <a:lnTo>
                  <a:pt x="863600" y="770686"/>
                </a:lnTo>
                <a:lnTo>
                  <a:pt x="843102" y="758723"/>
                </a:lnTo>
                <a:lnTo>
                  <a:pt x="819835" y="725297"/>
                </a:lnTo>
                <a:lnTo>
                  <a:pt x="805827" y="677506"/>
                </a:lnTo>
                <a:lnTo>
                  <a:pt x="805497" y="673150"/>
                </a:lnTo>
                <a:lnTo>
                  <a:pt x="801154" y="615454"/>
                </a:lnTo>
                <a:lnTo>
                  <a:pt x="804113" y="556590"/>
                </a:lnTo>
                <a:lnTo>
                  <a:pt x="815174" y="507809"/>
                </a:lnTo>
                <a:lnTo>
                  <a:pt x="837577" y="470585"/>
                </a:lnTo>
                <a:lnTo>
                  <a:pt x="874572" y="446366"/>
                </a:lnTo>
                <a:lnTo>
                  <a:pt x="874572" y="428802"/>
                </a:lnTo>
                <a:lnTo>
                  <a:pt x="852957" y="435394"/>
                </a:lnTo>
                <a:lnTo>
                  <a:pt x="834085" y="445274"/>
                </a:lnTo>
                <a:lnTo>
                  <a:pt x="817880" y="458482"/>
                </a:lnTo>
                <a:lnTo>
                  <a:pt x="790600" y="500888"/>
                </a:lnTo>
                <a:lnTo>
                  <a:pt x="774928" y="569188"/>
                </a:lnTo>
                <a:lnTo>
                  <a:pt x="772960" y="611428"/>
                </a:lnTo>
                <a:lnTo>
                  <a:pt x="774852" y="653694"/>
                </a:lnTo>
                <a:lnTo>
                  <a:pt x="790105" y="720775"/>
                </a:lnTo>
                <a:lnTo>
                  <a:pt x="817206" y="762431"/>
                </a:lnTo>
                <a:lnTo>
                  <a:pt x="853109" y="786028"/>
                </a:lnTo>
                <a:lnTo>
                  <a:pt x="875563" y="793356"/>
                </a:lnTo>
                <a:lnTo>
                  <a:pt x="875576" y="777671"/>
                </a:lnTo>
                <a:close/>
              </a:path>
              <a:path w="1341120" h="793750">
                <a:moveTo>
                  <a:pt x="945108" y="685876"/>
                </a:moveTo>
                <a:lnTo>
                  <a:pt x="939533" y="680300"/>
                </a:lnTo>
                <a:lnTo>
                  <a:pt x="925842" y="680300"/>
                </a:lnTo>
                <a:lnTo>
                  <a:pt x="920267" y="685876"/>
                </a:lnTo>
                <a:lnTo>
                  <a:pt x="920267" y="738771"/>
                </a:lnTo>
                <a:lnTo>
                  <a:pt x="925842" y="744347"/>
                </a:lnTo>
                <a:lnTo>
                  <a:pt x="932688" y="744347"/>
                </a:lnTo>
                <a:lnTo>
                  <a:pt x="939533" y="744347"/>
                </a:lnTo>
                <a:lnTo>
                  <a:pt x="945108" y="738771"/>
                </a:lnTo>
                <a:lnTo>
                  <a:pt x="945108" y="685876"/>
                </a:lnTo>
                <a:close/>
              </a:path>
              <a:path w="1341120" h="793750">
                <a:moveTo>
                  <a:pt x="983056" y="698525"/>
                </a:moveTo>
                <a:lnTo>
                  <a:pt x="977480" y="692950"/>
                </a:lnTo>
                <a:lnTo>
                  <a:pt x="963790" y="692950"/>
                </a:lnTo>
                <a:lnTo>
                  <a:pt x="958215" y="698525"/>
                </a:lnTo>
                <a:lnTo>
                  <a:pt x="958215" y="726122"/>
                </a:lnTo>
                <a:lnTo>
                  <a:pt x="963790" y="731697"/>
                </a:lnTo>
                <a:lnTo>
                  <a:pt x="970635" y="731697"/>
                </a:lnTo>
                <a:lnTo>
                  <a:pt x="977480" y="731697"/>
                </a:lnTo>
                <a:lnTo>
                  <a:pt x="983056" y="726122"/>
                </a:lnTo>
                <a:lnTo>
                  <a:pt x="983056" y="698525"/>
                </a:lnTo>
                <a:close/>
              </a:path>
              <a:path w="1341120" h="793750">
                <a:moveTo>
                  <a:pt x="1000455" y="514502"/>
                </a:moveTo>
                <a:lnTo>
                  <a:pt x="994879" y="508939"/>
                </a:lnTo>
                <a:lnTo>
                  <a:pt x="981189" y="508939"/>
                </a:lnTo>
                <a:lnTo>
                  <a:pt x="975626" y="514502"/>
                </a:lnTo>
                <a:lnTo>
                  <a:pt x="975626" y="528193"/>
                </a:lnTo>
                <a:lnTo>
                  <a:pt x="981189" y="533768"/>
                </a:lnTo>
                <a:lnTo>
                  <a:pt x="988034" y="533768"/>
                </a:lnTo>
                <a:lnTo>
                  <a:pt x="994879" y="533768"/>
                </a:lnTo>
                <a:lnTo>
                  <a:pt x="1000455" y="528193"/>
                </a:lnTo>
                <a:lnTo>
                  <a:pt x="1000455" y="514502"/>
                </a:lnTo>
                <a:close/>
              </a:path>
              <a:path w="1341120" h="793750">
                <a:moveTo>
                  <a:pt x="1028852" y="153911"/>
                </a:moveTo>
                <a:lnTo>
                  <a:pt x="919683" y="36728"/>
                </a:lnTo>
                <a:lnTo>
                  <a:pt x="872756" y="189852"/>
                </a:lnTo>
                <a:lnTo>
                  <a:pt x="929932" y="176682"/>
                </a:lnTo>
                <a:lnTo>
                  <a:pt x="924140" y="206933"/>
                </a:lnTo>
                <a:lnTo>
                  <a:pt x="898258" y="259549"/>
                </a:lnTo>
                <a:lnTo>
                  <a:pt x="853782" y="298272"/>
                </a:lnTo>
                <a:lnTo>
                  <a:pt x="793877" y="314921"/>
                </a:lnTo>
                <a:lnTo>
                  <a:pt x="760755" y="313728"/>
                </a:lnTo>
                <a:lnTo>
                  <a:pt x="699643" y="292836"/>
                </a:lnTo>
                <a:lnTo>
                  <a:pt x="655789" y="251142"/>
                </a:lnTo>
                <a:lnTo>
                  <a:pt x="637489" y="214223"/>
                </a:lnTo>
                <a:lnTo>
                  <a:pt x="616648" y="151777"/>
                </a:lnTo>
                <a:lnTo>
                  <a:pt x="608914" y="130225"/>
                </a:lnTo>
                <a:lnTo>
                  <a:pt x="588454" y="88531"/>
                </a:lnTo>
                <a:lnTo>
                  <a:pt x="555815" y="49682"/>
                </a:lnTo>
                <a:lnTo>
                  <a:pt x="514324" y="20993"/>
                </a:lnTo>
                <a:lnTo>
                  <a:pt x="466852" y="3937"/>
                </a:lnTo>
                <a:lnTo>
                  <a:pt x="416255" y="0"/>
                </a:lnTo>
                <a:lnTo>
                  <a:pt x="366522" y="10007"/>
                </a:lnTo>
                <a:lnTo>
                  <a:pt x="321449" y="32651"/>
                </a:lnTo>
                <a:lnTo>
                  <a:pt x="283705" y="66116"/>
                </a:lnTo>
                <a:lnTo>
                  <a:pt x="255955" y="108610"/>
                </a:lnTo>
                <a:lnTo>
                  <a:pt x="240830" y="153797"/>
                </a:lnTo>
                <a:lnTo>
                  <a:pt x="235572" y="200240"/>
                </a:lnTo>
                <a:lnTo>
                  <a:pt x="237680" y="247484"/>
                </a:lnTo>
                <a:lnTo>
                  <a:pt x="244652" y="295046"/>
                </a:lnTo>
                <a:lnTo>
                  <a:pt x="259549" y="369951"/>
                </a:lnTo>
                <a:lnTo>
                  <a:pt x="266471" y="415912"/>
                </a:lnTo>
                <a:lnTo>
                  <a:pt x="268414" y="464235"/>
                </a:lnTo>
                <a:lnTo>
                  <a:pt x="262750" y="511492"/>
                </a:lnTo>
                <a:lnTo>
                  <a:pt x="246875" y="554228"/>
                </a:lnTo>
                <a:lnTo>
                  <a:pt x="218160" y="588962"/>
                </a:lnTo>
                <a:lnTo>
                  <a:pt x="169697" y="609663"/>
                </a:lnTo>
                <a:lnTo>
                  <a:pt x="141503" y="610146"/>
                </a:lnTo>
                <a:lnTo>
                  <a:pt x="112268" y="603808"/>
                </a:lnTo>
                <a:lnTo>
                  <a:pt x="85102" y="591312"/>
                </a:lnTo>
                <a:lnTo>
                  <a:pt x="62852" y="574001"/>
                </a:lnTo>
                <a:lnTo>
                  <a:pt x="46367" y="552716"/>
                </a:lnTo>
                <a:lnTo>
                  <a:pt x="36525" y="528332"/>
                </a:lnTo>
                <a:lnTo>
                  <a:pt x="0" y="537210"/>
                </a:lnTo>
                <a:lnTo>
                  <a:pt x="35153" y="599465"/>
                </a:lnTo>
                <a:lnTo>
                  <a:pt x="100368" y="639470"/>
                </a:lnTo>
                <a:lnTo>
                  <a:pt x="140563" y="647801"/>
                </a:lnTo>
                <a:lnTo>
                  <a:pt x="153771" y="648347"/>
                </a:lnTo>
                <a:lnTo>
                  <a:pt x="178041" y="646417"/>
                </a:lnTo>
                <a:lnTo>
                  <a:pt x="222618" y="631177"/>
                </a:lnTo>
                <a:lnTo>
                  <a:pt x="268109" y="590537"/>
                </a:lnTo>
                <a:lnTo>
                  <a:pt x="287451" y="556691"/>
                </a:lnTo>
                <a:lnTo>
                  <a:pt x="300012" y="516712"/>
                </a:lnTo>
                <a:lnTo>
                  <a:pt x="305739" y="470890"/>
                </a:lnTo>
                <a:lnTo>
                  <a:pt x="304571" y="419468"/>
                </a:lnTo>
                <a:lnTo>
                  <a:pt x="296443" y="362712"/>
                </a:lnTo>
                <a:lnTo>
                  <a:pt x="290804" y="334873"/>
                </a:lnTo>
                <a:lnTo>
                  <a:pt x="280238" y="280225"/>
                </a:lnTo>
                <a:lnTo>
                  <a:pt x="273735" y="226034"/>
                </a:lnTo>
                <a:lnTo>
                  <a:pt x="275564" y="173710"/>
                </a:lnTo>
                <a:lnTo>
                  <a:pt x="289966" y="124625"/>
                </a:lnTo>
                <a:lnTo>
                  <a:pt x="312191" y="90868"/>
                </a:lnTo>
                <a:lnTo>
                  <a:pt x="342671" y="63969"/>
                </a:lnTo>
                <a:lnTo>
                  <a:pt x="378942" y="45631"/>
                </a:lnTo>
                <a:lnTo>
                  <a:pt x="418528" y="37515"/>
                </a:lnTo>
                <a:lnTo>
                  <a:pt x="458800" y="40830"/>
                </a:lnTo>
                <a:lnTo>
                  <a:pt x="497014" y="54673"/>
                </a:lnTo>
                <a:lnTo>
                  <a:pt x="530517" y="77685"/>
                </a:lnTo>
                <a:lnTo>
                  <a:pt x="556615" y="108508"/>
                </a:lnTo>
                <a:lnTo>
                  <a:pt x="574243" y="144741"/>
                </a:lnTo>
                <a:lnTo>
                  <a:pt x="594906" y="206806"/>
                </a:lnTo>
                <a:lnTo>
                  <a:pt x="602881" y="228930"/>
                </a:lnTo>
                <a:lnTo>
                  <a:pt x="624230" y="271564"/>
                </a:lnTo>
                <a:lnTo>
                  <a:pt x="648677" y="301066"/>
                </a:lnTo>
                <a:lnTo>
                  <a:pt x="679513" y="324599"/>
                </a:lnTo>
                <a:lnTo>
                  <a:pt x="715594" y="341477"/>
                </a:lnTo>
                <a:lnTo>
                  <a:pt x="755764" y="350989"/>
                </a:lnTo>
                <a:lnTo>
                  <a:pt x="797026" y="352386"/>
                </a:lnTo>
                <a:lnTo>
                  <a:pt x="836282" y="345617"/>
                </a:lnTo>
                <a:lnTo>
                  <a:pt x="872236" y="331038"/>
                </a:lnTo>
                <a:lnTo>
                  <a:pt x="903579" y="309016"/>
                </a:lnTo>
                <a:lnTo>
                  <a:pt x="929894" y="280035"/>
                </a:lnTo>
                <a:lnTo>
                  <a:pt x="949629" y="246380"/>
                </a:lnTo>
                <a:lnTo>
                  <a:pt x="962520" y="208749"/>
                </a:lnTo>
                <a:lnTo>
                  <a:pt x="968286" y="167855"/>
                </a:lnTo>
                <a:lnTo>
                  <a:pt x="1028852" y="153911"/>
                </a:lnTo>
                <a:close/>
              </a:path>
              <a:path w="1341120" h="793750">
                <a:moveTo>
                  <a:pt x="1043139" y="514502"/>
                </a:moveTo>
                <a:lnTo>
                  <a:pt x="1037564" y="508939"/>
                </a:lnTo>
                <a:lnTo>
                  <a:pt x="1023874" y="508939"/>
                </a:lnTo>
                <a:lnTo>
                  <a:pt x="1018298" y="514502"/>
                </a:lnTo>
                <a:lnTo>
                  <a:pt x="1018298" y="528193"/>
                </a:lnTo>
                <a:lnTo>
                  <a:pt x="1023874" y="533768"/>
                </a:lnTo>
                <a:lnTo>
                  <a:pt x="1030719" y="533768"/>
                </a:lnTo>
                <a:lnTo>
                  <a:pt x="1037564" y="533768"/>
                </a:lnTo>
                <a:lnTo>
                  <a:pt x="1043139" y="528193"/>
                </a:lnTo>
                <a:lnTo>
                  <a:pt x="1043139" y="514502"/>
                </a:lnTo>
                <a:close/>
              </a:path>
              <a:path w="1341120" h="793750">
                <a:moveTo>
                  <a:pt x="1085811" y="514502"/>
                </a:moveTo>
                <a:lnTo>
                  <a:pt x="1080249" y="508939"/>
                </a:lnTo>
                <a:lnTo>
                  <a:pt x="1066558" y="508939"/>
                </a:lnTo>
                <a:lnTo>
                  <a:pt x="1060983" y="514502"/>
                </a:lnTo>
                <a:lnTo>
                  <a:pt x="1060983" y="528193"/>
                </a:lnTo>
                <a:lnTo>
                  <a:pt x="1066558" y="533768"/>
                </a:lnTo>
                <a:lnTo>
                  <a:pt x="1073404" y="533768"/>
                </a:lnTo>
                <a:lnTo>
                  <a:pt x="1080249" y="533768"/>
                </a:lnTo>
                <a:lnTo>
                  <a:pt x="1085811" y="528193"/>
                </a:lnTo>
                <a:lnTo>
                  <a:pt x="1085811" y="514502"/>
                </a:lnTo>
                <a:close/>
              </a:path>
              <a:path w="1341120" h="793750">
                <a:moveTo>
                  <a:pt x="1205661" y="607860"/>
                </a:moveTo>
                <a:lnTo>
                  <a:pt x="1201013" y="577811"/>
                </a:lnTo>
                <a:lnTo>
                  <a:pt x="1187907" y="551078"/>
                </a:lnTo>
                <a:lnTo>
                  <a:pt x="1180833" y="543547"/>
                </a:lnTo>
                <a:lnTo>
                  <a:pt x="1180833" y="607860"/>
                </a:lnTo>
                <a:lnTo>
                  <a:pt x="1179322" y="629526"/>
                </a:lnTo>
                <a:lnTo>
                  <a:pt x="1175385" y="646544"/>
                </a:lnTo>
                <a:lnTo>
                  <a:pt x="1169860" y="660400"/>
                </a:lnTo>
                <a:lnTo>
                  <a:pt x="1163586" y="672566"/>
                </a:lnTo>
                <a:lnTo>
                  <a:pt x="1158125" y="683056"/>
                </a:lnTo>
                <a:lnTo>
                  <a:pt x="1158011" y="683285"/>
                </a:lnTo>
                <a:lnTo>
                  <a:pt x="1153096" y="694905"/>
                </a:lnTo>
                <a:lnTo>
                  <a:pt x="1149604" y="708152"/>
                </a:lnTo>
                <a:lnTo>
                  <a:pt x="1148270" y="723747"/>
                </a:lnTo>
                <a:lnTo>
                  <a:pt x="1148270" y="756831"/>
                </a:lnTo>
                <a:lnTo>
                  <a:pt x="1083856" y="756831"/>
                </a:lnTo>
                <a:lnTo>
                  <a:pt x="1083856" y="732358"/>
                </a:lnTo>
                <a:lnTo>
                  <a:pt x="1078293" y="726795"/>
                </a:lnTo>
                <a:lnTo>
                  <a:pt x="1030782" y="726795"/>
                </a:lnTo>
                <a:lnTo>
                  <a:pt x="1030782" y="673354"/>
                </a:lnTo>
                <a:lnTo>
                  <a:pt x="1025207" y="667778"/>
                </a:lnTo>
                <a:lnTo>
                  <a:pt x="1014882" y="667778"/>
                </a:lnTo>
                <a:lnTo>
                  <a:pt x="1030325" y="636727"/>
                </a:lnTo>
                <a:lnTo>
                  <a:pt x="1030770" y="634809"/>
                </a:lnTo>
                <a:lnTo>
                  <a:pt x="1030770" y="602094"/>
                </a:lnTo>
                <a:lnTo>
                  <a:pt x="1031430" y="596341"/>
                </a:lnTo>
                <a:lnTo>
                  <a:pt x="1032751" y="590677"/>
                </a:lnTo>
                <a:lnTo>
                  <a:pt x="1036256" y="590677"/>
                </a:lnTo>
                <a:lnTo>
                  <a:pt x="1056309" y="610730"/>
                </a:lnTo>
                <a:lnTo>
                  <a:pt x="1059421" y="612025"/>
                </a:lnTo>
                <a:lnTo>
                  <a:pt x="1066063" y="612025"/>
                </a:lnTo>
                <a:lnTo>
                  <a:pt x="1069174" y="610730"/>
                </a:lnTo>
                <a:lnTo>
                  <a:pt x="1089228" y="590677"/>
                </a:lnTo>
                <a:lnTo>
                  <a:pt x="1135595" y="590677"/>
                </a:lnTo>
                <a:lnTo>
                  <a:pt x="1141171" y="585114"/>
                </a:lnTo>
                <a:lnTo>
                  <a:pt x="1141171" y="582053"/>
                </a:lnTo>
                <a:lnTo>
                  <a:pt x="1141171" y="541667"/>
                </a:lnTo>
                <a:lnTo>
                  <a:pt x="1157592" y="553593"/>
                </a:lnTo>
                <a:lnTo>
                  <a:pt x="1170089" y="569239"/>
                </a:lnTo>
                <a:lnTo>
                  <a:pt x="1178039" y="587654"/>
                </a:lnTo>
                <a:lnTo>
                  <a:pt x="1180833" y="607860"/>
                </a:lnTo>
                <a:lnTo>
                  <a:pt x="1180833" y="543547"/>
                </a:lnTo>
                <a:lnTo>
                  <a:pt x="1179080" y="541667"/>
                </a:lnTo>
                <a:lnTo>
                  <a:pt x="1167549" y="529386"/>
                </a:lnTo>
                <a:lnTo>
                  <a:pt x="1141171" y="514451"/>
                </a:lnTo>
                <a:lnTo>
                  <a:pt x="1141171" y="476834"/>
                </a:lnTo>
                <a:lnTo>
                  <a:pt x="1141171" y="457568"/>
                </a:lnTo>
                <a:lnTo>
                  <a:pt x="1135595" y="452005"/>
                </a:lnTo>
                <a:lnTo>
                  <a:pt x="1116342" y="452005"/>
                </a:lnTo>
                <a:lnTo>
                  <a:pt x="1116342" y="476834"/>
                </a:lnTo>
                <a:lnTo>
                  <a:pt x="1116342" y="565848"/>
                </a:lnTo>
                <a:lnTo>
                  <a:pt x="1080770" y="565848"/>
                </a:lnTo>
                <a:lnTo>
                  <a:pt x="1077658" y="567143"/>
                </a:lnTo>
                <a:lnTo>
                  <a:pt x="1062736" y="582053"/>
                </a:lnTo>
                <a:lnTo>
                  <a:pt x="1047838" y="567143"/>
                </a:lnTo>
                <a:lnTo>
                  <a:pt x="1044714" y="565848"/>
                </a:lnTo>
                <a:lnTo>
                  <a:pt x="945108" y="565848"/>
                </a:lnTo>
                <a:lnTo>
                  <a:pt x="945108" y="476834"/>
                </a:lnTo>
                <a:lnTo>
                  <a:pt x="1116342" y="476834"/>
                </a:lnTo>
                <a:lnTo>
                  <a:pt x="1116342" y="452005"/>
                </a:lnTo>
                <a:lnTo>
                  <a:pt x="925842" y="452005"/>
                </a:lnTo>
                <a:lnTo>
                  <a:pt x="920280" y="457568"/>
                </a:lnTo>
                <a:lnTo>
                  <a:pt x="920280" y="585114"/>
                </a:lnTo>
                <a:lnTo>
                  <a:pt x="925842" y="590677"/>
                </a:lnTo>
                <a:lnTo>
                  <a:pt x="1007414" y="590677"/>
                </a:lnTo>
                <a:lnTo>
                  <a:pt x="1006436" y="596341"/>
                </a:lnTo>
                <a:lnTo>
                  <a:pt x="1005941" y="602094"/>
                </a:lnTo>
                <a:lnTo>
                  <a:pt x="1005941" y="629983"/>
                </a:lnTo>
                <a:lnTo>
                  <a:pt x="981798" y="678548"/>
                </a:lnTo>
                <a:lnTo>
                  <a:pt x="982002" y="683056"/>
                </a:lnTo>
                <a:lnTo>
                  <a:pt x="986561" y="690422"/>
                </a:lnTo>
                <a:lnTo>
                  <a:pt x="990511" y="692619"/>
                </a:lnTo>
                <a:lnTo>
                  <a:pt x="1005941" y="692619"/>
                </a:lnTo>
                <a:lnTo>
                  <a:pt x="1005941" y="746061"/>
                </a:lnTo>
                <a:lnTo>
                  <a:pt x="1011516" y="751624"/>
                </a:lnTo>
                <a:lnTo>
                  <a:pt x="1059027" y="751624"/>
                </a:lnTo>
                <a:lnTo>
                  <a:pt x="1059027" y="776084"/>
                </a:lnTo>
                <a:lnTo>
                  <a:pt x="1064602" y="781659"/>
                </a:lnTo>
                <a:lnTo>
                  <a:pt x="1167536" y="781659"/>
                </a:lnTo>
                <a:lnTo>
                  <a:pt x="1173111" y="776084"/>
                </a:lnTo>
                <a:lnTo>
                  <a:pt x="1173111" y="756831"/>
                </a:lnTo>
                <a:lnTo>
                  <a:pt x="1173111" y="723747"/>
                </a:lnTo>
                <a:lnTo>
                  <a:pt x="1174064" y="712470"/>
                </a:lnTo>
                <a:lnTo>
                  <a:pt x="1176693" y="702691"/>
                </a:lnTo>
                <a:lnTo>
                  <a:pt x="1180617" y="693597"/>
                </a:lnTo>
                <a:lnTo>
                  <a:pt x="1185989" y="683285"/>
                </a:lnTo>
                <a:lnTo>
                  <a:pt x="1192606" y="670420"/>
                </a:lnTo>
                <a:lnTo>
                  <a:pt x="1199108" y="654075"/>
                </a:lnTo>
                <a:lnTo>
                  <a:pt x="1203833" y="633742"/>
                </a:lnTo>
                <a:lnTo>
                  <a:pt x="1205661" y="607860"/>
                </a:lnTo>
                <a:close/>
              </a:path>
              <a:path w="1341120" h="793750">
                <a:moveTo>
                  <a:pt x="1340815" y="611428"/>
                </a:moveTo>
                <a:lnTo>
                  <a:pt x="1338846" y="569188"/>
                </a:lnTo>
                <a:lnTo>
                  <a:pt x="1323187" y="500888"/>
                </a:lnTo>
                <a:lnTo>
                  <a:pt x="1295908" y="458482"/>
                </a:lnTo>
                <a:lnTo>
                  <a:pt x="1260817" y="435394"/>
                </a:lnTo>
                <a:lnTo>
                  <a:pt x="1239202" y="428802"/>
                </a:lnTo>
                <a:lnTo>
                  <a:pt x="1239202" y="446366"/>
                </a:lnTo>
                <a:lnTo>
                  <a:pt x="1276197" y="470585"/>
                </a:lnTo>
                <a:lnTo>
                  <a:pt x="1298600" y="507809"/>
                </a:lnTo>
                <a:lnTo>
                  <a:pt x="1309662" y="556590"/>
                </a:lnTo>
                <a:lnTo>
                  <a:pt x="1312633" y="615454"/>
                </a:lnTo>
                <a:lnTo>
                  <a:pt x="1307947" y="677494"/>
                </a:lnTo>
                <a:lnTo>
                  <a:pt x="1293939" y="725284"/>
                </a:lnTo>
                <a:lnTo>
                  <a:pt x="1270673" y="758710"/>
                </a:lnTo>
                <a:lnTo>
                  <a:pt x="1238211" y="777671"/>
                </a:lnTo>
                <a:lnTo>
                  <a:pt x="1238211" y="793356"/>
                </a:lnTo>
                <a:lnTo>
                  <a:pt x="1280083" y="775741"/>
                </a:lnTo>
                <a:lnTo>
                  <a:pt x="1310208" y="746048"/>
                </a:lnTo>
                <a:lnTo>
                  <a:pt x="1333233" y="690067"/>
                </a:lnTo>
                <a:lnTo>
                  <a:pt x="1338922" y="653694"/>
                </a:lnTo>
                <a:lnTo>
                  <a:pt x="1340815" y="611428"/>
                </a:lnTo>
                <a:close/>
              </a:path>
            </a:pathLst>
          </a:custGeom>
          <a:solidFill>
            <a:srgbClr val="000000"/>
          </a:solidFill>
        </p:spPr>
        <p:txBody>
          <a:bodyPr wrap="square" lIns="0" tIns="0" rIns="0" bIns="0" rtlCol="0"/>
          <a:lstStyle/>
          <a:p>
            <a:endParaRPr>
              <a:latin typeface="Grammarsaurus" pitchFamily="2" charset="0"/>
            </a:endParaRPr>
          </a:p>
        </p:txBody>
      </p:sp>
      <p:sp>
        <p:nvSpPr>
          <p:cNvPr id="54" name="object 54"/>
          <p:cNvSpPr/>
          <p:nvPr/>
        </p:nvSpPr>
        <p:spPr>
          <a:xfrm>
            <a:off x="8290014" y="3698100"/>
            <a:ext cx="1341120" cy="793750"/>
          </a:xfrm>
          <a:custGeom>
            <a:avLst/>
            <a:gdLst/>
            <a:ahLst/>
            <a:cxnLst/>
            <a:rect l="l" t="t" r="r" b="b"/>
            <a:pathLst>
              <a:path w="1341120" h="793750">
                <a:moveTo>
                  <a:pt x="875576" y="777659"/>
                </a:moveTo>
                <a:lnTo>
                  <a:pt x="843102" y="758710"/>
                </a:lnTo>
                <a:lnTo>
                  <a:pt x="819835" y="725284"/>
                </a:lnTo>
                <a:lnTo>
                  <a:pt x="805827" y="677494"/>
                </a:lnTo>
                <a:lnTo>
                  <a:pt x="801154" y="615442"/>
                </a:lnTo>
                <a:lnTo>
                  <a:pt x="804113" y="556577"/>
                </a:lnTo>
                <a:lnTo>
                  <a:pt x="815162" y="507809"/>
                </a:lnTo>
                <a:lnTo>
                  <a:pt x="837577" y="470585"/>
                </a:lnTo>
                <a:lnTo>
                  <a:pt x="874572" y="446354"/>
                </a:lnTo>
                <a:lnTo>
                  <a:pt x="874572" y="428790"/>
                </a:lnTo>
                <a:lnTo>
                  <a:pt x="852957" y="435381"/>
                </a:lnTo>
                <a:lnTo>
                  <a:pt x="834085" y="445262"/>
                </a:lnTo>
                <a:lnTo>
                  <a:pt x="804214" y="475056"/>
                </a:lnTo>
                <a:lnTo>
                  <a:pt x="780821" y="532295"/>
                </a:lnTo>
                <a:lnTo>
                  <a:pt x="772960" y="611416"/>
                </a:lnTo>
                <a:lnTo>
                  <a:pt x="774852" y="653694"/>
                </a:lnTo>
                <a:lnTo>
                  <a:pt x="790092" y="720775"/>
                </a:lnTo>
                <a:lnTo>
                  <a:pt x="817206" y="762419"/>
                </a:lnTo>
                <a:lnTo>
                  <a:pt x="853109" y="786015"/>
                </a:lnTo>
                <a:lnTo>
                  <a:pt x="875563" y="793343"/>
                </a:lnTo>
                <a:lnTo>
                  <a:pt x="875576" y="777659"/>
                </a:lnTo>
                <a:close/>
              </a:path>
              <a:path w="1341120" h="793750">
                <a:moveTo>
                  <a:pt x="945095" y="685876"/>
                </a:moveTo>
                <a:lnTo>
                  <a:pt x="939533" y="680300"/>
                </a:lnTo>
                <a:lnTo>
                  <a:pt x="925842" y="680300"/>
                </a:lnTo>
                <a:lnTo>
                  <a:pt x="920267" y="685876"/>
                </a:lnTo>
                <a:lnTo>
                  <a:pt x="920267" y="738771"/>
                </a:lnTo>
                <a:lnTo>
                  <a:pt x="925842" y="744347"/>
                </a:lnTo>
                <a:lnTo>
                  <a:pt x="932688" y="744347"/>
                </a:lnTo>
                <a:lnTo>
                  <a:pt x="939533" y="744347"/>
                </a:lnTo>
                <a:lnTo>
                  <a:pt x="945095" y="738771"/>
                </a:lnTo>
                <a:lnTo>
                  <a:pt x="945095" y="685876"/>
                </a:lnTo>
                <a:close/>
              </a:path>
              <a:path w="1341120" h="793750">
                <a:moveTo>
                  <a:pt x="983056" y="698525"/>
                </a:moveTo>
                <a:lnTo>
                  <a:pt x="977480" y="692950"/>
                </a:lnTo>
                <a:lnTo>
                  <a:pt x="963790" y="692950"/>
                </a:lnTo>
                <a:lnTo>
                  <a:pt x="958215" y="698525"/>
                </a:lnTo>
                <a:lnTo>
                  <a:pt x="958215" y="726122"/>
                </a:lnTo>
                <a:lnTo>
                  <a:pt x="963790" y="731697"/>
                </a:lnTo>
                <a:lnTo>
                  <a:pt x="970635" y="731697"/>
                </a:lnTo>
                <a:lnTo>
                  <a:pt x="977480" y="731697"/>
                </a:lnTo>
                <a:lnTo>
                  <a:pt x="983056" y="726122"/>
                </a:lnTo>
                <a:lnTo>
                  <a:pt x="983056" y="698525"/>
                </a:lnTo>
                <a:close/>
              </a:path>
              <a:path w="1341120" h="793750">
                <a:moveTo>
                  <a:pt x="1000455" y="514489"/>
                </a:moveTo>
                <a:lnTo>
                  <a:pt x="994879" y="508927"/>
                </a:lnTo>
                <a:lnTo>
                  <a:pt x="981189" y="508927"/>
                </a:lnTo>
                <a:lnTo>
                  <a:pt x="975614" y="514489"/>
                </a:lnTo>
                <a:lnTo>
                  <a:pt x="975614" y="528193"/>
                </a:lnTo>
                <a:lnTo>
                  <a:pt x="981189" y="533755"/>
                </a:lnTo>
                <a:lnTo>
                  <a:pt x="988034" y="533755"/>
                </a:lnTo>
                <a:lnTo>
                  <a:pt x="994879" y="533755"/>
                </a:lnTo>
                <a:lnTo>
                  <a:pt x="1000455" y="528193"/>
                </a:lnTo>
                <a:lnTo>
                  <a:pt x="1000455" y="514489"/>
                </a:lnTo>
                <a:close/>
              </a:path>
              <a:path w="1341120" h="793750">
                <a:moveTo>
                  <a:pt x="1028852" y="153911"/>
                </a:moveTo>
                <a:lnTo>
                  <a:pt x="919683" y="36728"/>
                </a:lnTo>
                <a:lnTo>
                  <a:pt x="872756" y="189852"/>
                </a:lnTo>
                <a:lnTo>
                  <a:pt x="929932" y="176682"/>
                </a:lnTo>
                <a:lnTo>
                  <a:pt x="924140" y="206933"/>
                </a:lnTo>
                <a:lnTo>
                  <a:pt x="898258" y="259537"/>
                </a:lnTo>
                <a:lnTo>
                  <a:pt x="853782" y="298272"/>
                </a:lnTo>
                <a:lnTo>
                  <a:pt x="793877" y="314921"/>
                </a:lnTo>
                <a:lnTo>
                  <a:pt x="760755" y="313728"/>
                </a:lnTo>
                <a:lnTo>
                  <a:pt x="699643" y="292836"/>
                </a:lnTo>
                <a:lnTo>
                  <a:pt x="655789" y="251142"/>
                </a:lnTo>
                <a:lnTo>
                  <a:pt x="637476" y="214210"/>
                </a:lnTo>
                <a:lnTo>
                  <a:pt x="616648" y="151777"/>
                </a:lnTo>
                <a:lnTo>
                  <a:pt x="608914" y="130213"/>
                </a:lnTo>
                <a:lnTo>
                  <a:pt x="588454" y="88531"/>
                </a:lnTo>
                <a:lnTo>
                  <a:pt x="555815" y="49682"/>
                </a:lnTo>
                <a:lnTo>
                  <a:pt x="514324" y="20980"/>
                </a:lnTo>
                <a:lnTo>
                  <a:pt x="466852" y="3924"/>
                </a:lnTo>
                <a:lnTo>
                  <a:pt x="416255" y="0"/>
                </a:lnTo>
                <a:lnTo>
                  <a:pt x="366522" y="10007"/>
                </a:lnTo>
                <a:lnTo>
                  <a:pt x="321449" y="32639"/>
                </a:lnTo>
                <a:lnTo>
                  <a:pt x="283705" y="66116"/>
                </a:lnTo>
                <a:lnTo>
                  <a:pt x="255955" y="108610"/>
                </a:lnTo>
                <a:lnTo>
                  <a:pt x="240830" y="153784"/>
                </a:lnTo>
                <a:lnTo>
                  <a:pt x="235572" y="200228"/>
                </a:lnTo>
                <a:lnTo>
                  <a:pt x="237680" y="247484"/>
                </a:lnTo>
                <a:lnTo>
                  <a:pt x="244652" y="295046"/>
                </a:lnTo>
                <a:lnTo>
                  <a:pt x="259549" y="369951"/>
                </a:lnTo>
                <a:lnTo>
                  <a:pt x="266471" y="415899"/>
                </a:lnTo>
                <a:lnTo>
                  <a:pt x="268401" y="464235"/>
                </a:lnTo>
                <a:lnTo>
                  <a:pt x="262750" y="511492"/>
                </a:lnTo>
                <a:lnTo>
                  <a:pt x="246875" y="554215"/>
                </a:lnTo>
                <a:lnTo>
                  <a:pt x="218160" y="588962"/>
                </a:lnTo>
                <a:lnTo>
                  <a:pt x="169697" y="609663"/>
                </a:lnTo>
                <a:lnTo>
                  <a:pt x="141503" y="610133"/>
                </a:lnTo>
                <a:lnTo>
                  <a:pt x="112268" y="603808"/>
                </a:lnTo>
                <a:lnTo>
                  <a:pt x="85102" y="591312"/>
                </a:lnTo>
                <a:lnTo>
                  <a:pt x="62839" y="574001"/>
                </a:lnTo>
                <a:lnTo>
                  <a:pt x="46367" y="552716"/>
                </a:lnTo>
                <a:lnTo>
                  <a:pt x="36525" y="528332"/>
                </a:lnTo>
                <a:lnTo>
                  <a:pt x="0" y="537210"/>
                </a:lnTo>
                <a:lnTo>
                  <a:pt x="35153" y="599465"/>
                </a:lnTo>
                <a:lnTo>
                  <a:pt x="100368" y="639470"/>
                </a:lnTo>
                <a:lnTo>
                  <a:pt x="140563" y="647801"/>
                </a:lnTo>
                <a:lnTo>
                  <a:pt x="153771" y="648347"/>
                </a:lnTo>
                <a:lnTo>
                  <a:pt x="178041" y="646417"/>
                </a:lnTo>
                <a:lnTo>
                  <a:pt x="222618" y="631177"/>
                </a:lnTo>
                <a:lnTo>
                  <a:pt x="268109" y="590524"/>
                </a:lnTo>
                <a:lnTo>
                  <a:pt x="287451" y="556679"/>
                </a:lnTo>
                <a:lnTo>
                  <a:pt x="300012" y="516712"/>
                </a:lnTo>
                <a:lnTo>
                  <a:pt x="305739" y="470877"/>
                </a:lnTo>
                <a:lnTo>
                  <a:pt x="304571" y="419455"/>
                </a:lnTo>
                <a:lnTo>
                  <a:pt x="296443" y="362712"/>
                </a:lnTo>
                <a:lnTo>
                  <a:pt x="290804" y="334873"/>
                </a:lnTo>
                <a:lnTo>
                  <a:pt x="280238" y="280212"/>
                </a:lnTo>
                <a:lnTo>
                  <a:pt x="273735" y="226034"/>
                </a:lnTo>
                <a:lnTo>
                  <a:pt x="275564" y="173697"/>
                </a:lnTo>
                <a:lnTo>
                  <a:pt x="289966" y="124625"/>
                </a:lnTo>
                <a:lnTo>
                  <a:pt x="312191" y="90855"/>
                </a:lnTo>
                <a:lnTo>
                  <a:pt x="342671" y="63969"/>
                </a:lnTo>
                <a:lnTo>
                  <a:pt x="378942" y="45631"/>
                </a:lnTo>
                <a:lnTo>
                  <a:pt x="418528" y="37515"/>
                </a:lnTo>
                <a:lnTo>
                  <a:pt x="458800" y="40817"/>
                </a:lnTo>
                <a:lnTo>
                  <a:pt x="497014" y="54660"/>
                </a:lnTo>
                <a:lnTo>
                  <a:pt x="530504" y="77673"/>
                </a:lnTo>
                <a:lnTo>
                  <a:pt x="556615" y="108508"/>
                </a:lnTo>
                <a:lnTo>
                  <a:pt x="574230" y="144741"/>
                </a:lnTo>
                <a:lnTo>
                  <a:pt x="594893" y="206806"/>
                </a:lnTo>
                <a:lnTo>
                  <a:pt x="602881" y="228930"/>
                </a:lnTo>
                <a:lnTo>
                  <a:pt x="624217" y="271564"/>
                </a:lnTo>
                <a:lnTo>
                  <a:pt x="648665" y="301053"/>
                </a:lnTo>
                <a:lnTo>
                  <a:pt x="679513" y="324586"/>
                </a:lnTo>
                <a:lnTo>
                  <a:pt x="715594" y="341464"/>
                </a:lnTo>
                <a:lnTo>
                  <a:pt x="755764" y="350989"/>
                </a:lnTo>
                <a:lnTo>
                  <a:pt x="797026" y="352386"/>
                </a:lnTo>
                <a:lnTo>
                  <a:pt x="836282" y="345605"/>
                </a:lnTo>
                <a:lnTo>
                  <a:pt x="872223" y="331025"/>
                </a:lnTo>
                <a:lnTo>
                  <a:pt x="903579" y="309016"/>
                </a:lnTo>
                <a:lnTo>
                  <a:pt x="929894" y="280035"/>
                </a:lnTo>
                <a:lnTo>
                  <a:pt x="949642" y="246367"/>
                </a:lnTo>
                <a:lnTo>
                  <a:pt x="962520" y="208737"/>
                </a:lnTo>
                <a:lnTo>
                  <a:pt x="968286" y="167855"/>
                </a:lnTo>
                <a:lnTo>
                  <a:pt x="1028852" y="153911"/>
                </a:lnTo>
                <a:close/>
              </a:path>
              <a:path w="1341120" h="793750">
                <a:moveTo>
                  <a:pt x="1043139" y="514489"/>
                </a:moveTo>
                <a:lnTo>
                  <a:pt x="1037564" y="508927"/>
                </a:lnTo>
                <a:lnTo>
                  <a:pt x="1023874" y="508927"/>
                </a:lnTo>
                <a:lnTo>
                  <a:pt x="1018298" y="514489"/>
                </a:lnTo>
                <a:lnTo>
                  <a:pt x="1018298" y="528193"/>
                </a:lnTo>
                <a:lnTo>
                  <a:pt x="1023874" y="533755"/>
                </a:lnTo>
                <a:lnTo>
                  <a:pt x="1030719" y="533755"/>
                </a:lnTo>
                <a:lnTo>
                  <a:pt x="1037564" y="533755"/>
                </a:lnTo>
                <a:lnTo>
                  <a:pt x="1043139" y="528193"/>
                </a:lnTo>
                <a:lnTo>
                  <a:pt x="1043139" y="514489"/>
                </a:lnTo>
                <a:close/>
              </a:path>
              <a:path w="1341120" h="793750">
                <a:moveTo>
                  <a:pt x="1085824" y="514489"/>
                </a:moveTo>
                <a:lnTo>
                  <a:pt x="1080249" y="508927"/>
                </a:lnTo>
                <a:lnTo>
                  <a:pt x="1066558" y="508927"/>
                </a:lnTo>
                <a:lnTo>
                  <a:pt x="1060983" y="514489"/>
                </a:lnTo>
                <a:lnTo>
                  <a:pt x="1060983" y="528193"/>
                </a:lnTo>
                <a:lnTo>
                  <a:pt x="1066558" y="533755"/>
                </a:lnTo>
                <a:lnTo>
                  <a:pt x="1073404" y="533755"/>
                </a:lnTo>
                <a:lnTo>
                  <a:pt x="1080249" y="533755"/>
                </a:lnTo>
                <a:lnTo>
                  <a:pt x="1085824" y="528193"/>
                </a:lnTo>
                <a:lnTo>
                  <a:pt x="1085824" y="514489"/>
                </a:lnTo>
                <a:close/>
              </a:path>
              <a:path w="1341120" h="793750">
                <a:moveTo>
                  <a:pt x="1205649" y="607860"/>
                </a:moveTo>
                <a:lnTo>
                  <a:pt x="1201013" y="577811"/>
                </a:lnTo>
                <a:lnTo>
                  <a:pt x="1187907" y="551078"/>
                </a:lnTo>
                <a:lnTo>
                  <a:pt x="1180820" y="543534"/>
                </a:lnTo>
                <a:lnTo>
                  <a:pt x="1180820" y="607860"/>
                </a:lnTo>
                <a:lnTo>
                  <a:pt x="1179322" y="629513"/>
                </a:lnTo>
                <a:lnTo>
                  <a:pt x="1175385" y="646531"/>
                </a:lnTo>
                <a:lnTo>
                  <a:pt x="1169860" y="660387"/>
                </a:lnTo>
                <a:lnTo>
                  <a:pt x="1163586" y="672566"/>
                </a:lnTo>
                <a:lnTo>
                  <a:pt x="1158138" y="683056"/>
                </a:lnTo>
                <a:lnTo>
                  <a:pt x="1158024" y="683285"/>
                </a:lnTo>
                <a:lnTo>
                  <a:pt x="1153109" y="694893"/>
                </a:lnTo>
                <a:lnTo>
                  <a:pt x="1149604" y="708139"/>
                </a:lnTo>
                <a:lnTo>
                  <a:pt x="1148270" y="723734"/>
                </a:lnTo>
                <a:lnTo>
                  <a:pt x="1148270" y="756831"/>
                </a:lnTo>
                <a:lnTo>
                  <a:pt x="1083843" y="756831"/>
                </a:lnTo>
                <a:lnTo>
                  <a:pt x="1083843" y="732358"/>
                </a:lnTo>
                <a:lnTo>
                  <a:pt x="1078280" y="726795"/>
                </a:lnTo>
                <a:lnTo>
                  <a:pt x="1030770" y="726795"/>
                </a:lnTo>
                <a:lnTo>
                  <a:pt x="1030770" y="673354"/>
                </a:lnTo>
                <a:lnTo>
                  <a:pt x="1025194" y="667778"/>
                </a:lnTo>
                <a:lnTo>
                  <a:pt x="1014869" y="667778"/>
                </a:lnTo>
                <a:lnTo>
                  <a:pt x="1030312" y="636727"/>
                </a:lnTo>
                <a:lnTo>
                  <a:pt x="1030757" y="634809"/>
                </a:lnTo>
                <a:lnTo>
                  <a:pt x="1030757" y="602094"/>
                </a:lnTo>
                <a:lnTo>
                  <a:pt x="1031430" y="596341"/>
                </a:lnTo>
                <a:lnTo>
                  <a:pt x="1032738" y="590677"/>
                </a:lnTo>
                <a:lnTo>
                  <a:pt x="1036243" y="590677"/>
                </a:lnTo>
                <a:lnTo>
                  <a:pt x="1056297" y="610730"/>
                </a:lnTo>
                <a:lnTo>
                  <a:pt x="1059408" y="612025"/>
                </a:lnTo>
                <a:lnTo>
                  <a:pt x="1066050" y="612025"/>
                </a:lnTo>
                <a:lnTo>
                  <a:pt x="1069162" y="610730"/>
                </a:lnTo>
                <a:lnTo>
                  <a:pt x="1089215" y="590677"/>
                </a:lnTo>
                <a:lnTo>
                  <a:pt x="1135583" y="590677"/>
                </a:lnTo>
                <a:lnTo>
                  <a:pt x="1141158" y="585114"/>
                </a:lnTo>
                <a:lnTo>
                  <a:pt x="1141158" y="582053"/>
                </a:lnTo>
                <a:lnTo>
                  <a:pt x="1141158" y="541667"/>
                </a:lnTo>
                <a:lnTo>
                  <a:pt x="1157579" y="553580"/>
                </a:lnTo>
                <a:lnTo>
                  <a:pt x="1170076" y="569226"/>
                </a:lnTo>
                <a:lnTo>
                  <a:pt x="1178039" y="587641"/>
                </a:lnTo>
                <a:lnTo>
                  <a:pt x="1180820" y="607860"/>
                </a:lnTo>
                <a:lnTo>
                  <a:pt x="1180820" y="543534"/>
                </a:lnTo>
                <a:lnTo>
                  <a:pt x="1179080" y="541667"/>
                </a:lnTo>
                <a:lnTo>
                  <a:pt x="1167549" y="529386"/>
                </a:lnTo>
                <a:lnTo>
                  <a:pt x="1141158" y="514451"/>
                </a:lnTo>
                <a:lnTo>
                  <a:pt x="1141158" y="476834"/>
                </a:lnTo>
                <a:lnTo>
                  <a:pt x="1141158" y="457568"/>
                </a:lnTo>
                <a:lnTo>
                  <a:pt x="1135583" y="452005"/>
                </a:lnTo>
                <a:lnTo>
                  <a:pt x="1116330" y="452005"/>
                </a:lnTo>
                <a:lnTo>
                  <a:pt x="1116330" y="476834"/>
                </a:lnTo>
                <a:lnTo>
                  <a:pt x="1116330" y="565848"/>
                </a:lnTo>
                <a:lnTo>
                  <a:pt x="1080757" y="565848"/>
                </a:lnTo>
                <a:lnTo>
                  <a:pt x="1077645" y="567143"/>
                </a:lnTo>
                <a:lnTo>
                  <a:pt x="1062736" y="582053"/>
                </a:lnTo>
                <a:lnTo>
                  <a:pt x="1047826" y="567143"/>
                </a:lnTo>
                <a:lnTo>
                  <a:pt x="1044702" y="565848"/>
                </a:lnTo>
                <a:lnTo>
                  <a:pt x="945095" y="565848"/>
                </a:lnTo>
                <a:lnTo>
                  <a:pt x="945095" y="476834"/>
                </a:lnTo>
                <a:lnTo>
                  <a:pt x="1116330" y="476834"/>
                </a:lnTo>
                <a:lnTo>
                  <a:pt x="1116330" y="452005"/>
                </a:lnTo>
                <a:lnTo>
                  <a:pt x="925842" y="452005"/>
                </a:lnTo>
                <a:lnTo>
                  <a:pt x="920267" y="457568"/>
                </a:lnTo>
                <a:lnTo>
                  <a:pt x="920267" y="585114"/>
                </a:lnTo>
                <a:lnTo>
                  <a:pt x="925842" y="590677"/>
                </a:lnTo>
                <a:lnTo>
                  <a:pt x="1007414" y="590677"/>
                </a:lnTo>
                <a:lnTo>
                  <a:pt x="1006424" y="596341"/>
                </a:lnTo>
                <a:lnTo>
                  <a:pt x="1005928" y="602094"/>
                </a:lnTo>
                <a:lnTo>
                  <a:pt x="1005928" y="629983"/>
                </a:lnTo>
                <a:lnTo>
                  <a:pt x="981786" y="678548"/>
                </a:lnTo>
                <a:lnTo>
                  <a:pt x="981989" y="683056"/>
                </a:lnTo>
                <a:lnTo>
                  <a:pt x="986548" y="690422"/>
                </a:lnTo>
                <a:lnTo>
                  <a:pt x="990498" y="692619"/>
                </a:lnTo>
                <a:lnTo>
                  <a:pt x="1005928" y="692619"/>
                </a:lnTo>
                <a:lnTo>
                  <a:pt x="1005928" y="746061"/>
                </a:lnTo>
                <a:lnTo>
                  <a:pt x="1011504" y="751624"/>
                </a:lnTo>
                <a:lnTo>
                  <a:pt x="1059014" y="751624"/>
                </a:lnTo>
                <a:lnTo>
                  <a:pt x="1059014" y="776084"/>
                </a:lnTo>
                <a:lnTo>
                  <a:pt x="1064590" y="781659"/>
                </a:lnTo>
                <a:lnTo>
                  <a:pt x="1167523" y="781659"/>
                </a:lnTo>
                <a:lnTo>
                  <a:pt x="1173099" y="776084"/>
                </a:lnTo>
                <a:lnTo>
                  <a:pt x="1173099" y="756831"/>
                </a:lnTo>
                <a:lnTo>
                  <a:pt x="1173099" y="723734"/>
                </a:lnTo>
                <a:lnTo>
                  <a:pt x="1174064" y="712457"/>
                </a:lnTo>
                <a:lnTo>
                  <a:pt x="1176693" y="702691"/>
                </a:lnTo>
                <a:lnTo>
                  <a:pt x="1180617" y="693585"/>
                </a:lnTo>
                <a:lnTo>
                  <a:pt x="1185989" y="683285"/>
                </a:lnTo>
                <a:lnTo>
                  <a:pt x="1192606" y="670407"/>
                </a:lnTo>
                <a:lnTo>
                  <a:pt x="1199108" y="654062"/>
                </a:lnTo>
                <a:lnTo>
                  <a:pt x="1203833" y="633730"/>
                </a:lnTo>
                <a:lnTo>
                  <a:pt x="1205649" y="607860"/>
                </a:lnTo>
                <a:close/>
              </a:path>
              <a:path w="1341120" h="793750">
                <a:moveTo>
                  <a:pt x="1340802" y="611416"/>
                </a:moveTo>
                <a:lnTo>
                  <a:pt x="1338834" y="569175"/>
                </a:lnTo>
                <a:lnTo>
                  <a:pt x="1323174" y="500875"/>
                </a:lnTo>
                <a:lnTo>
                  <a:pt x="1295895" y="458470"/>
                </a:lnTo>
                <a:lnTo>
                  <a:pt x="1260817" y="435381"/>
                </a:lnTo>
                <a:lnTo>
                  <a:pt x="1239189" y="428790"/>
                </a:lnTo>
                <a:lnTo>
                  <a:pt x="1239189" y="446354"/>
                </a:lnTo>
                <a:lnTo>
                  <a:pt x="1276197" y="470585"/>
                </a:lnTo>
                <a:lnTo>
                  <a:pt x="1298600" y="507809"/>
                </a:lnTo>
                <a:lnTo>
                  <a:pt x="1309662" y="556577"/>
                </a:lnTo>
                <a:lnTo>
                  <a:pt x="1312621" y="615442"/>
                </a:lnTo>
                <a:lnTo>
                  <a:pt x="1307947" y="677494"/>
                </a:lnTo>
                <a:lnTo>
                  <a:pt x="1293939" y="725284"/>
                </a:lnTo>
                <a:lnTo>
                  <a:pt x="1270673" y="758710"/>
                </a:lnTo>
                <a:lnTo>
                  <a:pt x="1238199" y="777659"/>
                </a:lnTo>
                <a:lnTo>
                  <a:pt x="1238199" y="793343"/>
                </a:lnTo>
                <a:lnTo>
                  <a:pt x="1280083" y="775728"/>
                </a:lnTo>
                <a:lnTo>
                  <a:pt x="1310195" y="746036"/>
                </a:lnTo>
                <a:lnTo>
                  <a:pt x="1333233" y="690067"/>
                </a:lnTo>
                <a:lnTo>
                  <a:pt x="1338922" y="653694"/>
                </a:lnTo>
                <a:lnTo>
                  <a:pt x="1340802" y="611416"/>
                </a:lnTo>
                <a:close/>
              </a:path>
            </a:pathLst>
          </a:custGeom>
          <a:solidFill>
            <a:srgbClr val="000000"/>
          </a:solidFill>
        </p:spPr>
        <p:txBody>
          <a:bodyPr wrap="square" lIns="0" tIns="0" rIns="0" bIns="0" rtlCol="0"/>
          <a:lstStyle/>
          <a:p>
            <a:endParaRPr>
              <a:latin typeface="Grammarsaurus" pitchFamily="2" charset="0"/>
            </a:endParaRPr>
          </a:p>
        </p:txBody>
      </p:sp>
      <p:sp>
        <p:nvSpPr>
          <p:cNvPr id="55" name="object 55"/>
          <p:cNvSpPr/>
          <p:nvPr/>
        </p:nvSpPr>
        <p:spPr>
          <a:xfrm>
            <a:off x="1081430" y="3724922"/>
            <a:ext cx="1341120" cy="793750"/>
          </a:xfrm>
          <a:custGeom>
            <a:avLst/>
            <a:gdLst/>
            <a:ahLst/>
            <a:cxnLst/>
            <a:rect l="l" t="t" r="r" b="b"/>
            <a:pathLst>
              <a:path w="1341120" h="793750">
                <a:moveTo>
                  <a:pt x="875576" y="777671"/>
                </a:moveTo>
                <a:lnTo>
                  <a:pt x="863600" y="770686"/>
                </a:lnTo>
                <a:lnTo>
                  <a:pt x="843102" y="758723"/>
                </a:lnTo>
                <a:lnTo>
                  <a:pt x="819835" y="725297"/>
                </a:lnTo>
                <a:lnTo>
                  <a:pt x="805827" y="677506"/>
                </a:lnTo>
                <a:lnTo>
                  <a:pt x="805497" y="673150"/>
                </a:lnTo>
                <a:lnTo>
                  <a:pt x="801154" y="615454"/>
                </a:lnTo>
                <a:lnTo>
                  <a:pt x="804113" y="556590"/>
                </a:lnTo>
                <a:lnTo>
                  <a:pt x="815174" y="507809"/>
                </a:lnTo>
                <a:lnTo>
                  <a:pt x="837577" y="470585"/>
                </a:lnTo>
                <a:lnTo>
                  <a:pt x="874572" y="446366"/>
                </a:lnTo>
                <a:lnTo>
                  <a:pt x="874572" y="428802"/>
                </a:lnTo>
                <a:lnTo>
                  <a:pt x="852957" y="435394"/>
                </a:lnTo>
                <a:lnTo>
                  <a:pt x="834085" y="445274"/>
                </a:lnTo>
                <a:lnTo>
                  <a:pt x="817867" y="458482"/>
                </a:lnTo>
                <a:lnTo>
                  <a:pt x="804227" y="475068"/>
                </a:lnTo>
                <a:lnTo>
                  <a:pt x="790587" y="500888"/>
                </a:lnTo>
                <a:lnTo>
                  <a:pt x="780821" y="532295"/>
                </a:lnTo>
                <a:lnTo>
                  <a:pt x="774928" y="569188"/>
                </a:lnTo>
                <a:lnTo>
                  <a:pt x="772960" y="611428"/>
                </a:lnTo>
                <a:lnTo>
                  <a:pt x="774839" y="653694"/>
                </a:lnTo>
                <a:lnTo>
                  <a:pt x="790105" y="720775"/>
                </a:lnTo>
                <a:lnTo>
                  <a:pt x="817206" y="762431"/>
                </a:lnTo>
                <a:lnTo>
                  <a:pt x="853109" y="786028"/>
                </a:lnTo>
                <a:lnTo>
                  <a:pt x="875563" y="793356"/>
                </a:lnTo>
                <a:lnTo>
                  <a:pt x="875576" y="777671"/>
                </a:lnTo>
                <a:close/>
              </a:path>
              <a:path w="1341120" h="793750">
                <a:moveTo>
                  <a:pt x="945108" y="685876"/>
                </a:moveTo>
                <a:lnTo>
                  <a:pt x="939533" y="680300"/>
                </a:lnTo>
                <a:lnTo>
                  <a:pt x="925842" y="680300"/>
                </a:lnTo>
                <a:lnTo>
                  <a:pt x="920267" y="685876"/>
                </a:lnTo>
                <a:lnTo>
                  <a:pt x="920267" y="738771"/>
                </a:lnTo>
                <a:lnTo>
                  <a:pt x="925842" y="744347"/>
                </a:lnTo>
                <a:lnTo>
                  <a:pt x="932688" y="744347"/>
                </a:lnTo>
                <a:lnTo>
                  <a:pt x="939533" y="744347"/>
                </a:lnTo>
                <a:lnTo>
                  <a:pt x="945108" y="738771"/>
                </a:lnTo>
                <a:lnTo>
                  <a:pt x="945108" y="685876"/>
                </a:lnTo>
                <a:close/>
              </a:path>
              <a:path w="1341120" h="793750">
                <a:moveTo>
                  <a:pt x="983056" y="698525"/>
                </a:moveTo>
                <a:lnTo>
                  <a:pt x="977480" y="692950"/>
                </a:lnTo>
                <a:lnTo>
                  <a:pt x="963790" y="692950"/>
                </a:lnTo>
                <a:lnTo>
                  <a:pt x="958215" y="698525"/>
                </a:lnTo>
                <a:lnTo>
                  <a:pt x="958215" y="726122"/>
                </a:lnTo>
                <a:lnTo>
                  <a:pt x="963790" y="731697"/>
                </a:lnTo>
                <a:lnTo>
                  <a:pt x="970635" y="731697"/>
                </a:lnTo>
                <a:lnTo>
                  <a:pt x="977480" y="731697"/>
                </a:lnTo>
                <a:lnTo>
                  <a:pt x="983056" y="726122"/>
                </a:lnTo>
                <a:lnTo>
                  <a:pt x="983056" y="698525"/>
                </a:lnTo>
                <a:close/>
              </a:path>
              <a:path w="1341120" h="793750">
                <a:moveTo>
                  <a:pt x="1000455" y="514502"/>
                </a:moveTo>
                <a:lnTo>
                  <a:pt x="994879" y="508939"/>
                </a:lnTo>
                <a:lnTo>
                  <a:pt x="981189" y="508939"/>
                </a:lnTo>
                <a:lnTo>
                  <a:pt x="975614" y="514502"/>
                </a:lnTo>
                <a:lnTo>
                  <a:pt x="975614" y="528193"/>
                </a:lnTo>
                <a:lnTo>
                  <a:pt x="981189" y="533768"/>
                </a:lnTo>
                <a:lnTo>
                  <a:pt x="988034" y="533768"/>
                </a:lnTo>
                <a:lnTo>
                  <a:pt x="994879" y="533768"/>
                </a:lnTo>
                <a:lnTo>
                  <a:pt x="1000455" y="528193"/>
                </a:lnTo>
                <a:lnTo>
                  <a:pt x="1000455" y="514502"/>
                </a:lnTo>
                <a:close/>
              </a:path>
              <a:path w="1341120" h="793750">
                <a:moveTo>
                  <a:pt x="1028852" y="153911"/>
                </a:moveTo>
                <a:lnTo>
                  <a:pt x="919683" y="36728"/>
                </a:lnTo>
                <a:lnTo>
                  <a:pt x="872769" y="189852"/>
                </a:lnTo>
                <a:lnTo>
                  <a:pt x="929932" y="176682"/>
                </a:lnTo>
                <a:lnTo>
                  <a:pt x="924140" y="206933"/>
                </a:lnTo>
                <a:lnTo>
                  <a:pt x="898258" y="259549"/>
                </a:lnTo>
                <a:lnTo>
                  <a:pt x="853782" y="298272"/>
                </a:lnTo>
                <a:lnTo>
                  <a:pt x="793877" y="314921"/>
                </a:lnTo>
                <a:lnTo>
                  <a:pt x="760755" y="313728"/>
                </a:lnTo>
                <a:lnTo>
                  <a:pt x="699643" y="292836"/>
                </a:lnTo>
                <a:lnTo>
                  <a:pt x="655789" y="251129"/>
                </a:lnTo>
                <a:lnTo>
                  <a:pt x="637489" y="214223"/>
                </a:lnTo>
                <a:lnTo>
                  <a:pt x="616648" y="151777"/>
                </a:lnTo>
                <a:lnTo>
                  <a:pt x="608926" y="130225"/>
                </a:lnTo>
                <a:lnTo>
                  <a:pt x="588454" y="88531"/>
                </a:lnTo>
                <a:lnTo>
                  <a:pt x="555815" y="49682"/>
                </a:lnTo>
                <a:lnTo>
                  <a:pt x="514324" y="20993"/>
                </a:lnTo>
                <a:lnTo>
                  <a:pt x="466852" y="3937"/>
                </a:lnTo>
                <a:lnTo>
                  <a:pt x="416255" y="0"/>
                </a:lnTo>
                <a:lnTo>
                  <a:pt x="366522" y="10007"/>
                </a:lnTo>
                <a:lnTo>
                  <a:pt x="321449" y="32651"/>
                </a:lnTo>
                <a:lnTo>
                  <a:pt x="283705" y="66116"/>
                </a:lnTo>
                <a:lnTo>
                  <a:pt x="255955" y="108610"/>
                </a:lnTo>
                <a:lnTo>
                  <a:pt x="240830" y="153797"/>
                </a:lnTo>
                <a:lnTo>
                  <a:pt x="235572" y="200240"/>
                </a:lnTo>
                <a:lnTo>
                  <a:pt x="237680" y="247484"/>
                </a:lnTo>
                <a:lnTo>
                  <a:pt x="244652" y="295046"/>
                </a:lnTo>
                <a:lnTo>
                  <a:pt x="259549" y="369951"/>
                </a:lnTo>
                <a:lnTo>
                  <a:pt x="266471" y="415912"/>
                </a:lnTo>
                <a:lnTo>
                  <a:pt x="268414" y="464235"/>
                </a:lnTo>
                <a:lnTo>
                  <a:pt x="262750" y="511492"/>
                </a:lnTo>
                <a:lnTo>
                  <a:pt x="246875" y="554228"/>
                </a:lnTo>
                <a:lnTo>
                  <a:pt x="218160" y="588962"/>
                </a:lnTo>
                <a:lnTo>
                  <a:pt x="169697" y="609663"/>
                </a:lnTo>
                <a:lnTo>
                  <a:pt x="141503" y="610146"/>
                </a:lnTo>
                <a:lnTo>
                  <a:pt x="112268" y="603808"/>
                </a:lnTo>
                <a:lnTo>
                  <a:pt x="85102" y="591312"/>
                </a:lnTo>
                <a:lnTo>
                  <a:pt x="62852" y="574001"/>
                </a:lnTo>
                <a:lnTo>
                  <a:pt x="46367" y="552716"/>
                </a:lnTo>
                <a:lnTo>
                  <a:pt x="36525" y="528332"/>
                </a:lnTo>
                <a:lnTo>
                  <a:pt x="0" y="537210"/>
                </a:lnTo>
                <a:lnTo>
                  <a:pt x="35153" y="599465"/>
                </a:lnTo>
                <a:lnTo>
                  <a:pt x="100368" y="639470"/>
                </a:lnTo>
                <a:lnTo>
                  <a:pt x="140563" y="647801"/>
                </a:lnTo>
                <a:lnTo>
                  <a:pt x="153771" y="648347"/>
                </a:lnTo>
                <a:lnTo>
                  <a:pt x="178041" y="646417"/>
                </a:lnTo>
                <a:lnTo>
                  <a:pt x="222618" y="631177"/>
                </a:lnTo>
                <a:lnTo>
                  <a:pt x="268109" y="590537"/>
                </a:lnTo>
                <a:lnTo>
                  <a:pt x="287451" y="556691"/>
                </a:lnTo>
                <a:lnTo>
                  <a:pt x="300012" y="516712"/>
                </a:lnTo>
                <a:lnTo>
                  <a:pt x="305739" y="470890"/>
                </a:lnTo>
                <a:lnTo>
                  <a:pt x="304571" y="419468"/>
                </a:lnTo>
                <a:lnTo>
                  <a:pt x="296443" y="362712"/>
                </a:lnTo>
                <a:lnTo>
                  <a:pt x="290804" y="334873"/>
                </a:lnTo>
                <a:lnTo>
                  <a:pt x="280238" y="280225"/>
                </a:lnTo>
                <a:lnTo>
                  <a:pt x="273735" y="226034"/>
                </a:lnTo>
                <a:lnTo>
                  <a:pt x="275564" y="173710"/>
                </a:lnTo>
                <a:lnTo>
                  <a:pt x="289966" y="124625"/>
                </a:lnTo>
                <a:lnTo>
                  <a:pt x="312191" y="90868"/>
                </a:lnTo>
                <a:lnTo>
                  <a:pt x="342671" y="63969"/>
                </a:lnTo>
                <a:lnTo>
                  <a:pt x="378942" y="45631"/>
                </a:lnTo>
                <a:lnTo>
                  <a:pt x="418528" y="37515"/>
                </a:lnTo>
                <a:lnTo>
                  <a:pt x="458800" y="40830"/>
                </a:lnTo>
                <a:lnTo>
                  <a:pt x="497014" y="54673"/>
                </a:lnTo>
                <a:lnTo>
                  <a:pt x="530517" y="77685"/>
                </a:lnTo>
                <a:lnTo>
                  <a:pt x="556615" y="108508"/>
                </a:lnTo>
                <a:lnTo>
                  <a:pt x="574243" y="144741"/>
                </a:lnTo>
                <a:lnTo>
                  <a:pt x="594906" y="206806"/>
                </a:lnTo>
                <a:lnTo>
                  <a:pt x="602881" y="228930"/>
                </a:lnTo>
                <a:lnTo>
                  <a:pt x="624230" y="271564"/>
                </a:lnTo>
                <a:lnTo>
                  <a:pt x="648677" y="301066"/>
                </a:lnTo>
                <a:lnTo>
                  <a:pt x="679513" y="324599"/>
                </a:lnTo>
                <a:lnTo>
                  <a:pt x="715594" y="341464"/>
                </a:lnTo>
                <a:lnTo>
                  <a:pt x="755764" y="350977"/>
                </a:lnTo>
                <a:lnTo>
                  <a:pt x="797026" y="352386"/>
                </a:lnTo>
                <a:lnTo>
                  <a:pt x="836282" y="345617"/>
                </a:lnTo>
                <a:lnTo>
                  <a:pt x="872236" y="331038"/>
                </a:lnTo>
                <a:lnTo>
                  <a:pt x="903579" y="309016"/>
                </a:lnTo>
                <a:lnTo>
                  <a:pt x="929906" y="280035"/>
                </a:lnTo>
                <a:lnTo>
                  <a:pt x="949642" y="246380"/>
                </a:lnTo>
                <a:lnTo>
                  <a:pt x="962520" y="208749"/>
                </a:lnTo>
                <a:lnTo>
                  <a:pt x="968286" y="167855"/>
                </a:lnTo>
                <a:lnTo>
                  <a:pt x="1028852" y="153911"/>
                </a:lnTo>
                <a:close/>
              </a:path>
              <a:path w="1341120" h="793750">
                <a:moveTo>
                  <a:pt x="1043127" y="514502"/>
                </a:moveTo>
                <a:lnTo>
                  <a:pt x="1037564" y="508939"/>
                </a:lnTo>
                <a:lnTo>
                  <a:pt x="1023874" y="508939"/>
                </a:lnTo>
                <a:lnTo>
                  <a:pt x="1018298" y="514502"/>
                </a:lnTo>
                <a:lnTo>
                  <a:pt x="1018298" y="528193"/>
                </a:lnTo>
                <a:lnTo>
                  <a:pt x="1023874" y="533768"/>
                </a:lnTo>
                <a:lnTo>
                  <a:pt x="1030719" y="533768"/>
                </a:lnTo>
                <a:lnTo>
                  <a:pt x="1037564" y="533768"/>
                </a:lnTo>
                <a:lnTo>
                  <a:pt x="1043127" y="528193"/>
                </a:lnTo>
                <a:lnTo>
                  <a:pt x="1043127" y="514502"/>
                </a:lnTo>
                <a:close/>
              </a:path>
              <a:path w="1341120" h="793750">
                <a:moveTo>
                  <a:pt x="1085824" y="514502"/>
                </a:moveTo>
                <a:lnTo>
                  <a:pt x="1080249" y="508939"/>
                </a:lnTo>
                <a:lnTo>
                  <a:pt x="1066558" y="508939"/>
                </a:lnTo>
                <a:lnTo>
                  <a:pt x="1060983" y="514502"/>
                </a:lnTo>
                <a:lnTo>
                  <a:pt x="1060983" y="528193"/>
                </a:lnTo>
                <a:lnTo>
                  <a:pt x="1066558" y="533768"/>
                </a:lnTo>
                <a:lnTo>
                  <a:pt x="1073404" y="533768"/>
                </a:lnTo>
                <a:lnTo>
                  <a:pt x="1080249" y="533768"/>
                </a:lnTo>
                <a:lnTo>
                  <a:pt x="1085824" y="528193"/>
                </a:lnTo>
                <a:lnTo>
                  <a:pt x="1085824" y="514502"/>
                </a:lnTo>
                <a:close/>
              </a:path>
              <a:path w="1341120" h="793750">
                <a:moveTo>
                  <a:pt x="1205661" y="607860"/>
                </a:moveTo>
                <a:lnTo>
                  <a:pt x="1201013" y="577811"/>
                </a:lnTo>
                <a:lnTo>
                  <a:pt x="1187907" y="551078"/>
                </a:lnTo>
                <a:lnTo>
                  <a:pt x="1180833" y="543547"/>
                </a:lnTo>
                <a:lnTo>
                  <a:pt x="1180833" y="607860"/>
                </a:lnTo>
                <a:lnTo>
                  <a:pt x="1179322" y="629526"/>
                </a:lnTo>
                <a:lnTo>
                  <a:pt x="1175385" y="646544"/>
                </a:lnTo>
                <a:lnTo>
                  <a:pt x="1169860" y="660400"/>
                </a:lnTo>
                <a:lnTo>
                  <a:pt x="1163599" y="672566"/>
                </a:lnTo>
                <a:lnTo>
                  <a:pt x="1158138" y="683056"/>
                </a:lnTo>
                <a:lnTo>
                  <a:pt x="1158024" y="683285"/>
                </a:lnTo>
                <a:lnTo>
                  <a:pt x="1153109" y="694905"/>
                </a:lnTo>
                <a:lnTo>
                  <a:pt x="1149616" y="708152"/>
                </a:lnTo>
                <a:lnTo>
                  <a:pt x="1148283" y="723747"/>
                </a:lnTo>
                <a:lnTo>
                  <a:pt x="1148283" y="756831"/>
                </a:lnTo>
                <a:lnTo>
                  <a:pt x="1083856" y="756831"/>
                </a:lnTo>
                <a:lnTo>
                  <a:pt x="1083856" y="732358"/>
                </a:lnTo>
                <a:lnTo>
                  <a:pt x="1078293" y="726795"/>
                </a:lnTo>
                <a:lnTo>
                  <a:pt x="1030782" y="726795"/>
                </a:lnTo>
                <a:lnTo>
                  <a:pt x="1030782" y="673354"/>
                </a:lnTo>
                <a:lnTo>
                  <a:pt x="1025207" y="667778"/>
                </a:lnTo>
                <a:lnTo>
                  <a:pt x="1014882" y="667778"/>
                </a:lnTo>
                <a:lnTo>
                  <a:pt x="1030325" y="636727"/>
                </a:lnTo>
                <a:lnTo>
                  <a:pt x="1030770" y="634809"/>
                </a:lnTo>
                <a:lnTo>
                  <a:pt x="1030770" y="602107"/>
                </a:lnTo>
                <a:lnTo>
                  <a:pt x="1031430" y="596341"/>
                </a:lnTo>
                <a:lnTo>
                  <a:pt x="1032751" y="590677"/>
                </a:lnTo>
                <a:lnTo>
                  <a:pt x="1036256" y="590677"/>
                </a:lnTo>
                <a:lnTo>
                  <a:pt x="1056309" y="610730"/>
                </a:lnTo>
                <a:lnTo>
                  <a:pt x="1059421" y="612025"/>
                </a:lnTo>
                <a:lnTo>
                  <a:pt x="1066063" y="612025"/>
                </a:lnTo>
                <a:lnTo>
                  <a:pt x="1069174" y="610730"/>
                </a:lnTo>
                <a:lnTo>
                  <a:pt x="1089228" y="590677"/>
                </a:lnTo>
                <a:lnTo>
                  <a:pt x="1135595" y="590677"/>
                </a:lnTo>
                <a:lnTo>
                  <a:pt x="1141171" y="585114"/>
                </a:lnTo>
                <a:lnTo>
                  <a:pt x="1141171" y="582053"/>
                </a:lnTo>
                <a:lnTo>
                  <a:pt x="1141171" y="541667"/>
                </a:lnTo>
                <a:lnTo>
                  <a:pt x="1157592" y="553593"/>
                </a:lnTo>
                <a:lnTo>
                  <a:pt x="1170089" y="569239"/>
                </a:lnTo>
                <a:lnTo>
                  <a:pt x="1178039" y="587654"/>
                </a:lnTo>
                <a:lnTo>
                  <a:pt x="1180833" y="607860"/>
                </a:lnTo>
                <a:lnTo>
                  <a:pt x="1180833" y="543547"/>
                </a:lnTo>
                <a:lnTo>
                  <a:pt x="1179080" y="541667"/>
                </a:lnTo>
                <a:lnTo>
                  <a:pt x="1167549" y="529386"/>
                </a:lnTo>
                <a:lnTo>
                  <a:pt x="1141171" y="514451"/>
                </a:lnTo>
                <a:lnTo>
                  <a:pt x="1141171" y="476834"/>
                </a:lnTo>
                <a:lnTo>
                  <a:pt x="1141171" y="457568"/>
                </a:lnTo>
                <a:lnTo>
                  <a:pt x="1135595" y="452005"/>
                </a:lnTo>
                <a:lnTo>
                  <a:pt x="1116342" y="452005"/>
                </a:lnTo>
                <a:lnTo>
                  <a:pt x="1116342" y="476834"/>
                </a:lnTo>
                <a:lnTo>
                  <a:pt x="1116342" y="565848"/>
                </a:lnTo>
                <a:lnTo>
                  <a:pt x="1080770" y="565848"/>
                </a:lnTo>
                <a:lnTo>
                  <a:pt x="1077658" y="567143"/>
                </a:lnTo>
                <a:lnTo>
                  <a:pt x="1062748" y="582053"/>
                </a:lnTo>
                <a:lnTo>
                  <a:pt x="1047838" y="567143"/>
                </a:lnTo>
                <a:lnTo>
                  <a:pt x="1044714" y="565848"/>
                </a:lnTo>
                <a:lnTo>
                  <a:pt x="945108" y="565848"/>
                </a:lnTo>
                <a:lnTo>
                  <a:pt x="945108" y="476834"/>
                </a:lnTo>
                <a:lnTo>
                  <a:pt x="1116342" y="476834"/>
                </a:lnTo>
                <a:lnTo>
                  <a:pt x="1116342" y="452005"/>
                </a:lnTo>
                <a:lnTo>
                  <a:pt x="925855" y="452005"/>
                </a:lnTo>
                <a:lnTo>
                  <a:pt x="920280" y="457568"/>
                </a:lnTo>
                <a:lnTo>
                  <a:pt x="920280" y="585114"/>
                </a:lnTo>
                <a:lnTo>
                  <a:pt x="925855" y="590677"/>
                </a:lnTo>
                <a:lnTo>
                  <a:pt x="1007427" y="590677"/>
                </a:lnTo>
                <a:lnTo>
                  <a:pt x="1006436" y="596341"/>
                </a:lnTo>
                <a:lnTo>
                  <a:pt x="1005941" y="602107"/>
                </a:lnTo>
                <a:lnTo>
                  <a:pt x="1005941" y="629996"/>
                </a:lnTo>
                <a:lnTo>
                  <a:pt x="981798" y="678548"/>
                </a:lnTo>
                <a:lnTo>
                  <a:pt x="982002" y="683056"/>
                </a:lnTo>
                <a:lnTo>
                  <a:pt x="986561" y="690422"/>
                </a:lnTo>
                <a:lnTo>
                  <a:pt x="990511" y="692619"/>
                </a:lnTo>
                <a:lnTo>
                  <a:pt x="1005941" y="692619"/>
                </a:lnTo>
                <a:lnTo>
                  <a:pt x="1005941" y="746061"/>
                </a:lnTo>
                <a:lnTo>
                  <a:pt x="1011516" y="751624"/>
                </a:lnTo>
                <a:lnTo>
                  <a:pt x="1059027" y="751624"/>
                </a:lnTo>
                <a:lnTo>
                  <a:pt x="1059027" y="776084"/>
                </a:lnTo>
                <a:lnTo>
                  <a:pt x="1064602" y="781659"/>
                </a:lnTo>
                <a:lnTo>
                  <a:pt x="1167536" y="781659"/>
                </a:lnTo>
                <a:lnTo>
                  <a:pt x="1173111" y="776084"/>
                </a:lnTo>
                <a:lnTo>
                  <a:pt x="1173111" y="756831"/>
                </a:lnTo>
                <a:lnTo>
                  <a:pt x="1173111" y="723747"/>
                </a:lnTo>
                <a:lnTo>
                  <a:pt x="1174064" y="712470"/>
                </a:lnTo>
                <a:lnTo>
                  <a:pt x="1176693" y="702691"/>
                </a:lnTo>
                <a:lnTo>
                  <a:pt x="1180617" y="693597"/>
                </a:lnTo>
                <a:lnTo>
                  <a:pt x="1185989" y="683285"/>
                </a:lnTo>
                <a:lnTo>
                  <a:pt x="1192606" y="670420"/>
                </a:lnTo>
                <a:lnTo>
                  <a:pt x="1199108" y="654075"/>
                </a:lnTo>
                <a:lnTo>
                  <a:pt x="1203833" y="633742"/>
                </a:lnTo>
                <a:lnTo>
                  <a:pt x="1205661" y="607860"/>
                </a:lnTo>
                <a:close/>
              </a:path>
              <a:path w="1341120" h="793750">
                <a:moveTo>
                  <a:pt x="1340815" y="611428"/>
                </a:moveTo>
                <a:lnTo>
                  <a:pt x="1338846" y="569188"/>
                </a:lnTo>
                <a:lnTo>
                  <a:pt x="1323187" y="500888"/>
                </a:lnTo>
                <a:lnTo>
                  <a:pt x="1295908" y="458482"/>
                </a:lnTo>
                <a:lnTo>
                  <a:pt x="1260817" y="435394"/>
                </a:lnTo>
                <a:lnTo>
                  <a:pt x="1239202" y="428802"/>
                </a:lnTo>
                <a:lnTo>
                  <a:pt x="1239202" y="446366"/>
                </a:lnTo>
                <a:lnTo>
                  <a:pt x="1276197" y="470585"/>
                </a:lnTo>
                <a:lnTo>
                  <a:pt x="1298600" y="507809"/>
                </a:lnTo>
                <a:lnTo>
                  <a:pt x="1309662" y="556590"/>
                </a:lnTo>
                <a:lnTo>
                  <a:pt x="1312633" y="615454"/>
                </a:lnTo>
                <a:lnTo>
                  <a:pt x="1307947" y="677494"/>
                </a:lnTo>
                <a:lnTo>
                  <a:pt x="1293939" y="725284"/>
                </a:lnTo>
                <a:lnTo>
                  <a:pt x="1270673" y="758710"/>
                </a:lnTo>
                <a:lnTo>
                  <a:pt x="1238211" y="777671"/>
                </a:lnTo>
                <a:lnTo>
                  <a:pt x="1238211" y="793356"/>
                </a:lnTo>
                <a:lnTo>
                  <a:pt x="1280083" y="775728"/>
                </a:lnTo>
                <a:lnTo>
                  <a:pt x="1310208" y="746048"/>
                </a:lnTo>
                <a:lnTo>
                  <a:pt x="1333233" y="690067"/>
                </a:lnTo>
                <a:lnTo>
                  <a:pt x="1338922" y="653694"/>
                </a:lnTo>
                <a:lnTo>
                  <a:pt x="1340815" y="611428"/>
                </a:lnTo>
                <a:close/>
              </a:path>
            </a:pathLst>
          </a:custGeom>
          <a:solidFill>
            <a:srgbClr val="000000"/>
          </a:solidFill>
        </p:spPr>
        <p:txBody>
          <a:bodyPr wrap="square" lIns="0" tIns="0" rIns="0" bIns="0" rtlCol="0"/>
          <a:lstStyle/>
          <a:p>
            <a:endParaRPr>
              <a:latin typeface="Grammarsaurus" pitchFamily="2" charset="0"/>
            </a:endParaRPr>
          </a:p>
        </p:txBody>
      </p:sp>
      <p:sp>
        <p:nvSpPr>
          <p:cNvPr id="56" name="object 56"/>
          <p:cNvSpPr/>
          <p:nvPr/>
        </p:nvSpPr>
        <p:spPr>
          <a:xfrm>
            <a:off x="4656618" y="2268302"/>
            <a:ext cx="768350" cy="720090"/>
          </a:xfrm>
          <a:custGeom>
            <a:avLst/>
            <a:gdLst/>
            <a:ahLst/>
            <a:cxnLst/>
            <a:rect l="l" t="t" r="r" b="b"/>
            <a:pathLst>
              <a:path w="768350" h="720089">
                <a:moveTo>
                  <a:pt x="135013" y="135000"/>
                </a:moveTo>
                <a:lnTo>
                  <a:pt x="90004" y="135000"/>
                </a:lnTo>
                <a:lnTo>
                  <a:pt x="90004" y="182270"/>
                </a:lnTo>
                <a:lnTo>
                  <a:pt x="54301" y="196265"/>
                </a:lnTo>
                <a:lnTo>
                  <a:pt x="25766" y="220940"/>
                </a:lnTo>
                <a:lnTo>
                  <a:pt x="6849" y="253841"/>
                </a:lnTo>
                <a:lnTo>
                  <a:pt x="0" y="292519"/>
                </a:lnTo>
                <a:lnTo>
                  <a:pt x="6412" y="343065"/>
                </a:lnTo>
                <a:lnTo>
                  <a:pt x="6437" y="343260"/>
                </a:lnTo>
                <a:lnTo>
                  <a:pt x="24666" y="389304"/>
                </a:lnTo>
                <a:lnTo>
                  <a:pt x="53063" y="429030"/>
                </a:lnTo>
                <a:lnTo>
                  <a:pt x="90004" y="460819"/>
                </a:lnTo>
                <a:lnTo>
                  <a:pt x="90004" y="720051"/>
                </a:lnTo>
                <a:lnTo>
                  <a:pt x="678052" y="720051"/>
                </a:lnTo>
                <a:lnTo>
                  <a:pt x="678052" y="675043"/>
                </a:lnTo>
                <a:lnTo>
                  <a:pt x="135013" y="675043"/>
                </a:lnTo>
                <a:lnTo>
                  <a:pt x="135013" y="483450"/>
                </a:lnTo>
                <a:lnTo>
                  <a:pt x="271513" y="483450"/>
                </a:lnTo>
                <a:lnTo>
                  <a:pt x="271513" y="450024"/>
                </a:lnTo>
                <a:lnTo>
                  <a:pt x="202526" y="450024"/>
                </a:lnTo>
                <a:lnTo>
                  <a:pt x="184664" y="449018"/>
                </a:lnTo>
                <a:lnTo>
                  <a:pt x="167384" y="446074"/>
                </a:lnTo>
                <a:lnTo>
                  <a:pt x="150797" y="441301"/>
                </a:lnTo>
                <a:lnTo>
                  <a:pt x="135013" y="434809"/>
                </a:lnTo>
                <a:lnTo>
                  <a:pt x="135013" y="402628"/>
                </a:lnTo>
                <a:lnTo>
                  <a:pt x="90004" y="402628"/>
                </a:lnTo>
                <a:lnTo>
                  <a:pt x="71240" y="379453"/>
                </a:lnTo>
                <a:lnTo>
                  <a:pt x="57076" y="352969"/>
                </a:lnTo>
                <a:lnTo>
                  <a:pt x="48128" y="323787"/>
                </a:lnTo>
                <a:lnTo>
                  <a:pt x="45008" y="292519"/>
                </a:lnTo>
                <a:lnTo>
                  <a:pt x="48356" y="271505"/>
                </a:lnTo>
                <a:lnTo>
                  <a:pt x="57686" y="253182"/>
                </a:lnTo>
                <a:lnTo>
                  <a:pt x="71926" y="238614"/>
                </a:lnTo>
                <a:lnTo>
                  <a:pt x="90004" y="228866"/>
                </a:lnTo>
                <a:lnTo>
                  <a:pt x="135013" y="228866"/>
                </a:lnTo>
                <a:lnTo>
                  <a:pt x="135013" y="135000"/>
                </a:lnTo>
                <a:close/>
              </a:path>
              <a:path w="768350" h="720089">
                <a:moveTo>
                  <a:pt x="678052" y="483095"/>
                </a:moveTo>
                <a:lnTo>
                  <a:pt x="633044" y="483095"/>
                </a:lnTo>
                <a:lnTo>
                  <a:pt x="633044" y="675043"/>
                </a:lnTo>
                <a:lnTo>
                  <a:pt x="678052" y="675043"/>
                </a:lnTo>
                <a:lnTo>
                  <a:pt x="678052" y="483095"/>
                </a:lnTo>
                <a:close/>
              </a:path>
              <a:path w="768350" h="720089">
                <a:moveTo>
                  <a:pt x="541540" y="495033"/>
                </a:moveTo>
                <a:lnTo>
                  <a:pt x="226517" y="495033"/>
                </a:lnTo>
                <a:lnTo>
                  <a:pt x="226517" y="540042"/>
                </a:lnTo>
                <a:lnTo>
                  <a:pt x="541540" y="540042"/>
                </a:lnTo>
                <a:lnTo>
                  <a:pt x="541540" y="495033"/>
                </a:lnTo>
                <a:close/>
              </a:path>
              <a:path w="768350" h="720089">
                <a:moveTo>
                  <a:pt x="271513" y="483450"/>
                </a:moveTo>
                <a:lnTo>
                  <a:pt x="135013" y="483450"/>
                </a:lnTo>
                <a:lnTo>
                  <a:pt x="151143" y="488421"/>
                </a:lnTo>
                <a:lnTo>
                  <a:pt x="167813" y="492051"/>
                </a:lnTo>
                <a:lnTo>
                  <a:pt x="184961" y="494277"/>
                </a:lnTo>
                <a:lnTo>
                  <a:pt x="202526" y="495033"/>
                </a:lnTo>
                <a:lnTo>
                  <a:pt x="271513" y="495033"/>
                </a:lnTo>
                <a:lnTo>
                  <a:pt x="271513" y="483450"/>
                </a:lnTo>
                <a:close/>
              </a:path>
              <a:path w="768350" h="720089">
                <a:moveTo>
                  <a:pt x="678052" y="135000"/>
                </a:moveTo>
                <a:lnTo>
                  <a:pt x="633044" y="135000"/>
                </a:lnTo>
                <a:lnTo>
                  <a:pt x="633044" y="434416"/>
                </a:lnTo>
                <a:lnTo>
                  <a:pt x="616930" y="441071"/>
                </a:lnTo>
                <a:lnTo>
                  <a:pt x="599614" y="446074"/>
                </a:lnTo>
                <a:lnTo>
                  <a:pt x="599361" y="446074"/>
                </a:lnTo>
                <a:lnTo>
                  <a:pt x="582155" y="449018"/>
                </a:lnTo>
                <a:lnTo>
                  <a:pt x="581828" y="449018"/>
                </a:lnTo>
                <a:lnTo>
                  <a:pt x="564045" y="450024"/>
                </a:lnTo>
                <a:lnTo>
                  <a:pt x="496531" y="450024"/>
                </a:lnTo>
                <a:lnTo>
                  <a:pt x="496531" y="495033"/>
                </a:lnTo>
                <a:lnTo>
                  <a:pt x="564045" y="495033"/>
                </a:lnTo>
                <a:lnTo>
                  <a:pt x="581426" y="494277"/>
                </a:lnTo>
                <a:lnTo>
                  <a:pt x="581813" y="494277"/>
                </a:lnTo>
                <a:lnTo>
                  <a:pt x="598796" y="492051"/>
                </a:lnTo>
                <a:lnTo>
                  <a:pt x="599094" y="492051"/>
                </a:lnTo>
                <a:lnTo>
                  <a:pt x="616569" y="488212"/>
                </a:lnTo>
                <a:lnTo>
                  <a:pt x="633044" y="483095"/>
                </a:lnTo>
                <a:lnTo>
                  <a:pt x="678052" y="483095"/>
                </a:lnTo>
                <a:lnTo>
                  <a:pt x="678052" y="460374"/>
                </a:lnTo>
                <a:lnTo>
                  <a:pt x="715010" y="428595"/>
                </a:lnTo>
                <a:lnTo>
                  <a:pt x="733921" y="402196"/>
                </a:lnTo>
                <a:lnTo>
                  <a:pt x="678052" y="402196"/>
                </a:lnTo>
                <a:lnTo>
                  <a:pt x="678052" y="228866"/>
                </a:lnTo>
                <a:lnTo>
                  <a:pt x="746848" y="228866"/>
                </a:lnTo>
                <a:lnTo>
                  <a:pt x="742291" y="220940"/>
                </a:lnTo>
                <a:lnTo>
                  <a:pt x="713756" y="196265"/>
                </a:lnTo>
                <a:lnTo>
                  <a:pt x="678052" y="182270"/>
                </a:lnTo>
                <a:lnTo>
                  <a:pt x="678052" y="135000"/>
                </a:lnTo>
                <a:close/>
              </a:path>
              <a:path w="768350" h="720089">
                <a:moveTo>
                  <a:pt x="541540" y="405015"/>
                </a:moveTo>
                <a:lnTo>
                  <a:pt x="226517" y="405015"/>
                </a:lnTo>
                <a:lnTo>
                  <a:pt x="226517" y="450024"/>
                </a:lnTo>
                <a:lnTo>
                  <a:pt x="541540" y="450024"/>
                </a:lnTo>
                <a:lnTo>
                  <a:pt x="541540" y="405015"/>
                </a:lnTo>
                <a:close/>
              </a:path>
              <a:path w="768350" h="720089">
                <a:moveTo>
                  <a:pt x="135013" y="228866"/>
                </a:moveTo>
                <a:lnTo>
                  <a:pt x="90004" y="228866"/>
                </a:lnTo>
                <a:lnTo>
                  <a:pt x="90004" y="402628"/>
                </a:lnTo>
                <a:lnTo>
                  <a:pt x="135013" y="402628"/>
                </a:lnTo>
                <a:lnTo>
                  <a:pt x="135013" y="228866"/>
                </a:lnTo>
                <a:close/>
              </a:path>
              <a:path w="768350" h="720089">
                <a:moveTo>
                  <a:pt x="746848" y="228866"/>
                </a:moveTo>
                <a:lnTo>
                  <a:pt x="678052" y="228866"/>
                </a:lnTo>
                <a:lnTo>
                  <a:pt x="696133" y="238614"/>
                </a:lnTo>
                <a:lnTo>
                  <a:pt x="710377" y="253182"/>
                </a:lnTo>
                <a:lnTo>
                  <a:pt x="719711" y="271505"/>
                </a:lnTo>
                <a:lnTo>
                  <a:pt x="723061" y="292519"/>
                </a:lnTo>
                <a:lnTo>
                  <a:pt x="719943" y="323634"/>
                </a:lnTo>
                <a:lnTo>
                  <a:pt x="710996" y="352686"/>
                </a:lnTo>
                <a:lnTo>
                  <a:pt x="696829" y="379074"/>
                </a:lnTo>
                <a:lnTo>
                  <a:pt x="678052" y="402196"/>
                </a:lnTo>
                <a:lnTo>
                  <a:pt x="733921" y="402196"/>
                </a:lnTo>
                <a:lnTo>
                  <a:pt x="743405" y="388958"/>
                </a:lnTo>
                <a:lnTo>
                  <a:pt x="761548" y="343260"/>
                </a:lnTo>
                <a:lnTo>
                  <a:pt x="761625" y="343065"/>
                </a:lnTo>
                <a:lnTo>
                  <a:pt x="768057" y="292519"/>
                </a:lnTo>
                <a:lnTo>
                  <a:pt x="761208" y="253841"/>
                </a:lnTo>
                <a:lnTo>
                  <a:pt x="746848" y="228866"/>
                </a:lnTo>
                <a:close/>
              </a:path>
              <a:path w="768350" h="720089">
                <a:moveTo>
                  <a:pt x="271525" y="45008"/>
                </a:moveTo>
                <a:lnTo>
                  <a:pt x="226517" y="45008"/>
                </a:lnTo>
                <a:lnTo>
                  <a:pt x="226517" y="90004"/>
                </a:lnTo>
                <a:lnTo>
                  <a:pt x="45008" y="90004"/>
                </a:lnTo>
                <a:lnTo>
                  <a:pt x="45008" y="135000"/>
                </a:lnTo>
                <a:lnTo>
                  <a:pt x="226517" y="135000"/>
                </a:lnTo>
                <a:lnTo>
                  <a:pt x="226517" y="247510"/>
                </a:lnTo>
                <a:lnTo>
                  <a:pt x="231831" y="273762"/>
                </a:lnTo>
                <a:lnTo>
                  <a:pt x="246314" y="295225"/>
                </a:lnTo>
                <a:lnTo>
                  <a:pt x="267777" y="309709"/>
                </a:lnTo>
                <a:lnTo>
                  <a:pt x="294030" y="315023"/>
                </a:lnTo>
                <a:lnTo>
                  <a:pt x="320275" y="309709"/>
                </a:lnTo>
                <a:lnTo>
                  <a:pt x="341734" y="295225"/>
                </a:lnTo>
                <a:lnTo>
                  <a:pt x="356216" y="273762"/>
                </a:lnTo>
                <a:lnTo>
                  <a:pt x="356975" y="270014"/>
                </a:lnTo>
                <a:lnTo>
                  <a:pt x="294030" y="270014"/>
                </a:lnTo>
                <a:lnTo>
                  <a:pt x="285274" y="268245"/>
                </a:lnTo>
                <a:lnTo>
                  <a:pt x="278120" y="263420"/>
                </a:lnTo>
                <a:lnTo>
                  <a:pt x="273295" y="256266"/>
                </a:lnTo>
                <a:lnTo>
                  <a:pt x="271525" y="247510"/>
                </a:lnTo>
                <a:lnTo>
                  <a:pt x="271525" y="45008"/>
                </a:lnTo>
                <a:close/>
              </a:path>
              <a:path w="768350" h="720089">
                <a:moveTo>
                  <a:pt x="384098" y="90004"/>
                </a:moveTo>
                <a:lnTo>
                  <a:pt x="357782" y="95306"/>
                </a:lnTo>
                <a:lnTo>
                  <a:pt x="336319" y="109789"/>
                </a:lnTo>
                <a:lnTo>
                  <a:pt x="321836" y="131252"/>
                </a:lnTo>
                <a:lnTo>
                  <a:pt x="316522" y="157505"/>
                </a:lnTo>
                <a:lnTo>
                  <a:pt x="316522" y="247510"/>
                </a:lnTo>
                <a:lnTo>
                  <a:pt x="314750" y="256266"/>
                </a:lnTo>
                <a:lnTo>
                  <a:pt x="309924" y="263420"/>
                </a:lnTo>
                <a:lnTo>
                  <a:pt x="302773" y="268245"/>
                </a:lnTo>
                <a:lnTo>
                  <a:pt x="294030" y="270014"/>
                </a:lnTo>
                <a:lnTo>
                  <a:pt x="356975" y="270014"/>
                </a:lnTo>
                <a:lnTo>
                  <a:pt x="361530" y="247510"/>
                </a:lnTo>
                <a:lnTo>
                  <a:pt x="361530" y="157505"/>
                </a:lnTo>
                <a:lnTo>
                  <a:pt x="363302" y="148754"/>
                </a:lnTo>
                <a:lnTo>
                  <a:pt x="368130" y="141600"/>
                </a:lnTo>
                <a:lnTo>
                  <a:pt x="375284" y="136772"/>
                </a:lnTo>
                <a:lnTo>
                  <a:pt x="384035" y="135000"/>
                </a:lnTo>
                <a:lnTo>
                  <a:pt x="446980" y="135000"/>
                </a:lnTo>
                <a:lnTo>
                  <a:pt x="446221" y="131252"/>
                </a:lnTo>
                <a:lnTo>
                  <a:pt x="431739" y="109789"/>
                </a:lnTo>
                <a:lnTo>
                  <a:pt x="410280" y="95306"/>
                </a:lnTo>
                <a:lnTo>
                  <a:pt x="384098" y="90004"/>
                </a:lnTo>
                <a:close/>
              </a:path>
              <a:path w="768350" h="720089">
                <a:moveTo>
                  <a:pt x="446980" y="135000"/>
                </a:moveTo>
                <a:lnTo>
                  <a:pt x="384035" y="135000"/>
                </a:lnTo>
                <a:lnTo>
                  <a:pt x="392784" y="136772"/>
                </a:lnTo>
                <a:lnTo>
                  <a:pt x="399934" y="141600"/>
                </a:lnTo>
                <a:lnTo>
                  <a:pt x="404757" y="148754"/>
                </a:lnTo>
                <a:lnTo>
                  <a:pt x="406526" y="157505"/>
                </a:lnTo>
                <a:lnTo>
                  <a:pt x="407441" y="168554"/>
                </a:lnTo>
                <a:lnTo>
                  <a:pt x="415370" y="190873"/>
                </a:lnTo>
                <a:lnTo>
                  <a:pt x="430172" y="208783"/>
                </a:lnTo>
                <a:lnTo>
                  <a:pt x="450259" y="220694"/>
                </a:lnTo>
                <a:lnTo>
                  <a:pt x="474040" y="225018"/>
                </a:lnTo>
                <a:lnTo>
                  <a:pt x="500290" y="219704"/>
                </a:lnTo>
                <a:lnTo>
                  <a:pt x="521749" y="205220"/>
                </a:lnTo>
                <a:lnTo>
                  <a:pt x="536228" y="183758"/>
                </a:lnTo>
                <a:lnTo>
                  <a:pt x="536986" y="180009"/>
                </a:lnTo>
                <a:lnTo>
                  <a:pt x="474040" y="180009"/>
                </a:lnTo>
                <a:lnTo>
                  <a:pt x="465289" y="178238"/>
                </a:lnTo>
                <a:lnTo>
                  <a:pt x="458135" y="173410"/>
                </a:lnTo>
                <a:lnTo>
                  <a:pt x="453307" y="166256"/>
                </a:lnTo>
                <a:lnTo>
                  <a:pt x="446980" y="135000"/>
                </a:lnTo>
                <a:close/>
              </a:path>
              <a:path w="768350" h="720089">
                <a:moveTo>
                  <a:pt x="541527" y="45008"/>
                </a:moveTo>
                <a:lnTo>
                  <a:pt x="496544" y="45008"/>
                </a:lnTo>
                <a:lnTo>
                  <a:pt x="496544" y="157505"/>
                </a:lnTo>
                <a:lnTo>
                  <a:pt x="494771" y="166256"/>
                </a:lnTo>
                <a:lnTo>
                  <a:pt x="489940" y="173410"/>
                </a:lnTo>
                <a:lnTo>
                  <a:pt x="482785" y="178238"/>
                </a:lnTo>
                <a:lnTo>
                  <a:pt x="474040" y="180009"/>
                </a:lnTo>
                <a:lnTo>
                  <a:pt x="536986" y="180009"/>
                </a:lnTo>
                <a:lnTo>
                  <a:pt x="541540" y="157505"/>
                </a:lnTo>
                <a:lnTo>
                  <a:pt x="541540" y="135000"/>
                </a:lnTo>
                <a:lnTo>
                  <a:pt x="723061" y="135000"/>
                </a:lnTo>
                <a:lnTo>
                  <a:pt x="723061" y="90004"/>
                </a:lnTo>
                <a:lnTo>
                  <a:pt x="541527" y="90004"/>
                </a:lnTo>
                <a:lnTo>
                  <a:pt x="541527" y="45008"/>
                </a:lnTo>
                <a:close/>
              </a:path>
              <a:path w="768350" h="720089">
                <a:moveTo>
                  <a:pt x="678052" y="0"/>
                </a:moveTo>
                <a:lnTo>
                  <a:pt x="90004" y="0"/>
                </a:lnTo>
                <a:lnTo>
                  <a:pt x="90004" y="90004"/>
                </a:lnTo>
                <a:lnTo>
                  <a:pt x="135013" y="90004"/>
                </a:lnTo>
                <a:lnTo>
                  <a:pt x="135013" y="45008"/>
                </a:lnTo>
                <a:lnTo>
                  <a:pt x="678052" y="45008"/>
                </a:lnTo>
                <a:lnTo>
                  <a:pt x="678052" y="0"/>
                </a:lnTo>
                <a:close/>
              </a:path>
              <a:path w="768350" h="720089">
                <a:moveTo>
                  <a:pt x="678052" y="45008"/>
                </a:moveTo>
                <a:lnTo>
                  <a:pt x="633044" y="45008"/>
                </a:lnTo>
                <a:lnTo>
                  <a:pt x="633044" y="90004"/>
                </a:lnTo>
                <a:lnTo>
                  <a:pt x="678052" y="90004"/>
                </a:lnTo>
                <a:lnTo>
                  <a:pt x="678052" y="45008"/>
                </a:lnTo>
                <a:close/>
              </a:path>
            </a:pathLst>
          </a:custGeom>
          <a:solidFill>
            <a:srgbClr val="000000"/>
          </a:solidFill>
        </p:spPr>
        <p:txBody>
          <a:bodyPr wrap="square" lIns="0" tIns="0" rIns="0" bIns="0" rtlCol="0"/>
          <a:lstStyle/>
          <a:p>
            <a:endParaRPr>
              <a:latin typeface="Grammarsaurus" pitchFamily="2" charset="0"/>
            </a:endParaRPr>
          </a:p>
        </p:txBody>
      </p:sp>
      <p:sp>
        <p:nvSpPr>
          <p:cNvPr id="57" name="TextBox 56">
            <a:extLst>
              <a:ext uri="{FF2B5EF4-FFF2-40B4-BE49-F238E27FC236}">
                <a16:creationId xmlns:a16="http://schemas.microsoft.com/office/drawing/2014/main" id="{2E64CE42-00E5-D2F2-1BF2-160D15DE203D}"/>
              </a:ext>
            </a:extLst>
          </p:cNvPr>
          <p:cNvSpPr txBox="1"/>
          <p:nvPr/>
        </p:nvSpPr>
        <p:spPr>
          <a:xfrm>
            <a:off x="2183851" y="3052951"/>
            <a:ext cx="1966545" cy="492443"/>
          </a:xfrm>
          <a:prstGeom prst="rect">
            <a:avLst/>
          </a:prstGeom>
          <a:noFill/>
        </p:spPr>
        <p:txBody>
          <a:bodyPr wrap="square" rtlCol="0">
            <a:spAutoFit/>
          </a:bodyPr>
          <a:lstStyle/>
          <a:p>
            <a:r>
              <a:rPr lang="en-GB" sz="2600" b="1" spc="0" dirty="0">
                <a:latin typeface="Grammarsaurus" pitchFamily="2" charset="0"/>
                <a:cs typeface="Arial"/>
              </a:rPr>
              <a:t>-s, -es</a:t>
            </a:r>
          </a:p>
        </p:txBody>
      </p:sp>
      <p:sp>
        <p:nvSpPr>
          <p:cNvPr id="58" name="object 6">
            <a:extLst>
              <a:ext uri="{FF2B5EF4-FFF2-40B4-BE49-F238E27FC236}">
                <a16:creationId xmlns:a16="http://schemas.microsoft.com/office/drawing/2014/main" id="{0611B380-A7B5-ED92-9410-9EA9415720D9}"/>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
        <p:nvSpPr>
          <p:cNvPr id="59" name="object 11">
            <a:extLst>
              <a:ext uri="{FF2B5EF4-FFF2-40B4-BE49-F238E27FC236}">
                <a16:creationId xmlns:a16="http://schemas.microsoft.com/office/drawing/2014/main" id="{9ECB06C1-2379-2463-4954-3F605A8D17E6}"/>
              </a:ext>
            </a:extLst>
          </p:cNvPr>
          <p:cNvSpPr/>
          <p:nvPr/>
        </p:nvSpPr>
        <p:spPr>
          <a:xfrm>
            <a:off x="7010400" y="2286000"/>
            <a:ext cx="1054100" cy="901065"/>
          </a:xfrm>
          <a:custGeom>
            <a:avLst/>
            <a:gdLst/>
            <a:ahLst/>
            <a:cxnLst/>
            <a:rect l="l" t="t" r="r" b="b"/>
            <a:pathLst>
              <a:path w="1054100" h="901064">
                <a:moveTo>
                  <a:pt x="607504" y="666783"/>
                </a:moveTo>
                <a:lnTo>
                  <a:pt x="446087" y="666783"/>
                </a:lnTo>
                <a:lnTo>
                  <a:pt x="412578" y="673459"/>
                </a:lnTo>
                <a:lnTo>
                  <a:pt x="384997" y="691698"/>
                </a:lnTo>
                <a:lnTo>
                  <a:pt x="366288" y="718812"/>
                </a:lnTo>
                <a:lnTo>
                  <a:pt x="359397" y="752114"/>
                </a:lnTo>
                <a:lnTo>
                  <a:pt x="359397" y="764573"/>
                </a:lnTo>
                <a:lnTo>
                  <a:pt x="331899" y="775528"/>
                </a:lnTo>
                <a:lnTo>
                  <a:pt x="310216" y="794510"/>
                </a:lnTo>
                <a:lnTo>
                  <a:pt x="295953" y="819555"/>
                </a:lnTo>
                <a:lnTo>
                  <a:pt x="290715" y="848697"/>
                </a:lnTo>
                <a:lnTo>
                  <a:pt x="290715" y="878746"/>
                </a:lnTo>
                <a:lnTo>
                  <a:pt x="292653" y="887267"/>
                </a:lnTo>
                <a:lnTo>
                  <a:pt x="297467" y="894213"/>
                </a:lnTo>
                <a:lnTo>
                  <a:pt x="304483" y="898918"/>
                </a:lnTo>
                <a:lnTo>
                  <a:pt x="313029" y="900717"/>
                </a:lnTo>
                <a:lnTo>
                  <a:pt x="740562" y="900717"/>
                </a:lnTo>
                <a:lnTo>
                  <a:pt x="749115" y="898918"/>
                </a:lnTo>
                <a:lnTo>
                  <a:pt x="756134" y="894213"/>
                </a:lnTo>
                <a:lnTo>
                  <a:pt x="760945" y="887267"/>
                </a:lnTo>
                <a:lnTo>
                  <a:pt x="762876" y="878746"/>
                </a:lnTo>
                <a:lnTo>
                  <a:pt x="762876" y="857803"/>
                </a:lnTo>
                <a:lnTo>
                  <a:pt x="333641" y="857803"/>
                </a:lnTo>
                <a:lnTo>
                  <a:pt x="333641" y="848697"/>
                </a:lnTo>
                <a:lnTo>
                  <a:pt x="337154" y="832085"/>
                </a:lnTo>
                <a:lnTo>
                  <a:pt x="346657" y="818617"/>
                </a:lnTo>
                <a:lnTo>
                  <a:pt x="360596" y="809589"/>
                </a:lnTo>
                <a:lnTo>
                  <a:pt x="377418" y="806292"/>
                </a:lnTo>
                <a:lnTo>
                  <a:pt x="750089" y="806292"/>
                </a:lnTo>
                <a:lnTo>
                  <a:pt x="743381" y="794510"/>
                </a:lnTo>
                <a:lnTo>
                  <a:pt x="721703" y="775528"/>
                </a:lnTo>
                <a:lnTo>
                  <a:pt x="694207" y="764573"/>
                </a:lnTo>
                <a:lnTo>
                  <a:pt x="694207" y="763366"/>
                </a:lnTo>
                <a:lnTo>
                  <a:pt x="402323" y="763366"/>
                </a:lnTo>
                <a:lnTo>
                  <a:pt x="402323" y="752114"/>
                </a:lnTo>
                <a:lnTo>
                  <a:pt x="405836" y="735507"/>
                </a:lnTo>
                <a:lnTo>
                  <a:pt x="415337" y="722039"/>
                </a:lnTo>
                <a:lnTo>
                  <a:pt x="429273" y="713007"/>
                </a:lnTo>
                <a:lnTo>
                  <a:pt x="446087" y="709709"/>
                </a:lnTo>
                <a:lnTo>
                  <a:pt x="681031" y="709709"/>
                </a:lnTo>
                <a:lnTo>
                  <a:pt x="668601" y="691698"/>
                </a:lnTo>
                <a:lnTo>
                  <a:pt x="641015" y="673459"/>
                </a:lnTo>
                <a:lnTo>
                  <a:pt x="607504" y="666783"/>
                </a:lnTo>
                <a:close/>
              </a:path>
              <a:path w="1054100" h="901064">
                <a:moveTo>
                  <a:pt x="750089" y="806292"/>
                </a:moveTo>
                <a:lnTo>
                  <a:pt x="676173" y="806292"/>
                </a:lnTo>
                <a:lnTo>
                  <a:pt x="693000" y="809589"/>
                </a:lnTo>
                <a:lnTo>
                  <a:pt x="706939" y="818617"/>
                </a:lnTo>
                <a:lnTo>
                  <a:pt x="716439" y="832085"/>
                </a:lnTo>
                <a:lnTo>
                  <a:pt x="719950" y="848697"/>
                </a:lnTo>
                <a:lnTo>
                  <a:pt x="719950" y="857803"/>
                </a:lnTo>
                <a:lnTo>
                  <a:pt x="762876" y="857803"/>
                </a:lnTo>
                <a:lnTo>
                  <a:pt x="762876" y="848697"/>
                </a:lnTo>
                <a:lnTo>
                  <a:pt x="757640" y="819555"/>
                </a:lnTo>
                <a:lnTo>
                  <a:pt x="750089" y="806292"/>
                </a:lnTo>
                <a:close/>
              </a:path>
              <a:path w="1054100" h="901064">
                <a:moveTo>
                  <a:pt x="681031" y="709709"/>
                </a:moveTo>
                <a:lnTo>
                  <a:pt x="607504" y="709709"/>
                </a:lnTo>
                <a:lnTo>
                  <a:pt x="624320" y="713007"/>
                </a:lnTo>
                <a:lnTo>
                  <a:pt x="638260" y="722039"/>
                </a:lnTo>
                <a:lnTo>
                  <a:pt x="647766" y="735507"/>
                </a:lnTo>
                <a:lnTo>
                  <a:pt x="651281" y="752114"/>
                </a:lnTo>
                <a:lnTo>
                  <a:pt x="651281" y="763366"/>
                </a:lnTo>
                <a:lnTo>
                  <a:pt x="694207" y="763366"/>
                </a:lnTo>
                <a:lnTo>
                  <a:pt x="694207" y="752114"/>
                </a:lnTo>
                <a:lnTo>
                  <a:pt x="687314" y="718812"/>
                </a:lnTo>
                <a:lnTo>
                  <a:pt x="681031" y="709709"/>
                </a:lnTo>
                <a:close/>
              </a:path>
              <a:path w="1054100" h="901064">
                <a:moveTo>
                  <a:pt x="764475" y="195956"/>
                </a:moveTo>
                <a:lnTo>
                  <a:pt x="608901" y="195956"/>
                </a:lnTo>
                <a:lnTo>
                  <a:pt x="851814" y="265666"/>
                </a:lnTo>
                <a:lnTo>
                  <a:pt x="722617" y="542412"/>
                </a:lnTo>
                <a:lnTo>
                  <a:pt x="714006" y="545421"/>
                </a:lnTo>
                <a:lnTo>
                  <a:pt x="708240" y="553537"/>
                </a:lnTo>
                <a:lnTo>
                  <a:pt x="708228" y="562643"/>
                </a:lnTo>
                <a:lnTo>
                  <a:pt x="715789" y="613158"/>
                </a:lnTo>
                <a:lnTo>
                  <a:pt x="737148" y="658097"/>
                </a:lnTo>
                <a:lnTo>
                  <a:pt x="770816" y="695452"/>
                </a:lnTo>
                <a:lnTo>
                  <a:pt x="814603" y="721736"/>
                </a:lnTo>
                <a:lnTo>
                  <a:pt x="864178" y="734026"/>
                </a:lnTo>
                <a:lnTo>
                  <a:pt x="914139" y="731421"/>
                </a:lnTo>
                <a:lnTo>
                  <a:pt x="961243" y="714569"/>
                </a:lnTo>
                <a:lnTo>
                  <a:pt x="993216" y="690824"/>
                </a:lnTo>
                <a:lnTo>
                  <a:pt x="880376" y="690824"/>
                </a:lnTo>
                <a:lnTo>
                  <a:pt x="835226" y="682920"/>
                </a:lnTo>
                <a:lnTo>
                  <a:pt x="796764" y="660493"/>
                </a:lnTo>
                <a:lnTo>
                  <a:pt x="768253" y="626298"/>
                </a:lnTo>
                <a:lnTo>
                  <a:pt x="752957" y="583090"/>
                </a:lnTo>
                <a:lnTo>
                  <a:pt x="1051500" y="583090"/>
                </a:lnTo>
                <a:lnTo>
                  <a:pt x="1053592" y="562643"/>
                </a:lnTo>
                <a:lnTo>
                  <a:pt x="1052442" y="555734"/>
                </a:lnTo>
                <a:lnTo>
                  <a:pt x="1049231" y="549700"/>
                </a:lnTo>
                <a:lnTo>
                  <a:pt x="1044289" y="544978"/>
                </a:lnTo>
                <a:lnTo>
                  <a:pt x="1037945" y="542005"/>
                </a:lnTo>
                <a:lnTo>
                  <a:pt x="1037085" y="540164"/>
                </a:lnTo>
                <a:lnTo>
                  <a:pt x="770559" y="540164"/>
                </a:lnTo>
                <a:lnTo>
                  <a:pt x="880376" y="304947"/>
                </a:lnTo>
                <a:lnTo>
                  <a:pt x="927264" y="304947"/>
                </a:lnTo>
                <a:lnTo>
                  <a:pt x="917842" y="284767"/>
                </a:lnTo>
                <a:lnTo>
                  <a:pt x="917765" y="284602"/>
                </a:lnTo>
                <a:lnTo>
                  <a:pt x="996201" y="284602"/>
                </a:lnTo>
                <a:lnTo>
                  <a:pt x="996874" y="276274"/>
                </a:lnTo>
                <a:lnTo>
                  <a:pt x="994335" y="268452"/>
                </a:lnTo>
                <a:lnTo>
                  <a:pt x="989046" y="262151"/>
                </a:lnTo>
                <a:lnTo>
                  <a:pt x="981481" y="258224"/>
                </a:lnTo>
                <a:lnTo>
                  <a:pt x="764475" y="195956"/>
                </a:lnTo>
                <a:close/>
              </a:path>
              <a:path w="1054100" h="901064">
                <a:moveTo>
                  <a:pt x="1051500" y="583090"/>
                </a:moveTo>
                <a:lnTo>
                  <a:pt x="1008773" y="583090"/>
                </a:lnTo>
                <a:lnTo>
                  <a:pt x="997789" y="613158"/>
                </a:lnTo>
                <a:lnTo>
                  <a:pt x="992959" y="626298"/>
                </a:lnTo>
                <a:lnTo>
                  <a:pt x="964225" y="660364"/>
                </a:lnTo>
                <a:lnTo>
                  <a:pt x="925613" y="682790"/>
                </a:lnTo>
                <a:lnTo>
                  <a:pt x="880376" y="690824"/>
                </a:lnTo>
                <a:lnTo>
                  <a:pt x="993216" y="690824"/>
                </a:lnTo>
                <a:lnTo>
                  <a:pt x="1002245" y="684118"/>
                </a:lnTo>
                <a:lnTo>
                  <a:pt x="1024068" y="658097"/>
                </a:lnTo>
                <a:lnTo>
                  <a:pt x="1040163" y="628562"/>
                </a:lnTo>
                <a:lnTo>
                  <a:pt x="1050135" y="596436"/>
                </a:lnTo>
                <a:lnTo>
                  <a:pt x="1051500" y="583090"/>
                </a:lnTo>
                <a:close/>
              </a:path>
              <a:path w="1054100" h="901064">
                <a:moveTo>
                  <a:pt x="365548" y="81478"/>
                </a:moveTo>
                <a:lnTo>
                  <a:pt x="209880" y="81478"/>
                </a:lnTo>
                <a:lnTo>
                  <a:pt x="432828" y="145435"/>
                </a:lnTo>
                <a:lnTo>
                  <a:pt x="432714" y="150083"/>
                </a:lnTo>
                <a:lnTo>
                  <a:pt x="437958" y="180527"/>
                </a:lnTo>
                <a:lnTo>
                  <a:pt x="438023" y="180909"/>
                </a:lnTo>
                <a:lnTo>
                  <a:pt x="438110" y="181411"/>
                </a:lnTo>
                <a:lnTo>
                  <a:pt x="453107" y="208498"/>
                </a:lnTo>
                <a:lnTo>
                  <a:pt x="476062" y="229273"/>
                </a:lnTo>
                <a:lnTo>
                  <a:pt x="505333" y="241663"/>
                </a:lnTo>
                <a:lnTo>
                  <a:pt x="505333" y="666783"/>
                </a:lnTo>
                <a:lnTo>
                  <a:pt x="548259" y="666783"/>
                </a:lnTo>
                <a:lnTo>
                  <a:pt x="548259" y="241663"/>
                </a:lnTo>
                <a:lnTo>
                  <a:pt x="566765" y="235202"/>
                </a:lnTo>
                <a:lnTo>
                  <a:pt x="583376" y="225177"/>
                </a:lnTo>
                <a:lnTo>
                  <a:pt x="597588" y="211968"/>
                </a:lnTo>
                <a:lnTo>
                  <a:pt x="605168" y="201239"/>
                </a:lnTo>
                <a:lnTo>
                  <a:pt x="526796" y="201239"/>
                </a:lnTo>
                <a:lnTo>
                  <a:pt x="511032" y="198772"/>
                </a:lnTo>
                <a:lnTo>
                  <a:pt x="497090" y="191776"/>
                </a:lnTo>
                <a:lnTo>
                  <a:pt x="485901" y="180909"/>
                </a:lnTo>
                <a:lnTo>
                  <a:pt x="478396" y="166834"/>
                </a:lnTo>
                <a:lnTo>
                  <a:pt x="475570" y="151124"/>
                </a:lnTo>
                <a:lnTo>
                  <a:pt x="477623" y="135658"/>
                </a:lnTo>
                <a:lnTo>
                  <a:pt x="484230" y="121527"/>
                </a:lnTo>
                <a:lnTo>
                  <a:pt x="495071" y="109824"/>
                </a:lnTo>
                <a:lnTo>
                  <a:pt x="505131" y="104185"/>
                </a:lnTo>
                <a:lnTo>
                  <a:pt x="444690" y="104185"/>
                </a:lnTo>
                <a:lnTo>
                  <a:pt x="365548" y="81478"/>
                </a:lnTo>
                <a:close/>
              </a:path>
              <a:path w="1054100" h="901064">
                <a:moveTo>
                  <a:pt x="927264" y="304947"/>
                </a:moveTo>
                <a:lnTo>
                  <a:pt x="880376" y="304947"/>
                </a:lnTo>
                <a:lnTo>
                  <a:pt x="990193" y="540164"/>
                </a:lnTo>
                <a:lnTo>
                  <a:pt x="1037085" y="540164"/>
                </a:lnTo>
                <a:lnTo>
                  <a:pt x="927264" y="304947"/>
                </a:lnTo>
                <a:close/>
              </a:path>
              <a:path w="1054100" h="901064">
                <a:moveTo>
                  <a:pt x="75458" y="0"/>
                </a:moveTo>
                <a:lnTo>
                  <a:pt x="67632" y="2539"/>
                </a:lnTo>
                <a:lnTo>
                  <a:pt x="61328" y="7829"/>
                </a:lnTo>
                <a:lnTo>
                  <a:pt x="57404" y="15400"/>
                </a:lnTo>
                <a:lnTo>
                  <a:pt x="56724" y="23892"/>
                </a:lnTo>
                <a:lnTo>
                  <a:pt x="59266" y="31713"/>
                </a:lnTo>
                <a:lnTo>
                  <a:pt x="64553" y="38010"/>
                </a:lnTo>
                <a:lnTo>
                  <a:pt x="72110" y="41930"/>
                </a:lnTo>
                <a:lnTo>
                  <a:pt x="143319" y="62364"/>
                </a:lnTo>
                <a:lnTo>
                  <a:pt x="14376" y="338526"/>
                </a:lnTo>
                <a:lnTo>
                  <a:pt x="5778" y="341536"/>
                </a:lnTo>
                <a:lnTo>
                  <a:pt x="0" y="349651"/>
                </a:lnTo>
                <a:lnTo>
                  <a:pt x="0" y="358770"/>
                </a:lnTo>
                <a:lnTo>
                  <a:pt x="7551" y="409279"/>
                </a:lnTo>
                <a:lnTo>
                  <a:pt x="28903" y="454217"/>
                </a:lnTo>
                <a:lnTo>
                  <a:pt x="62570" y="491572"/>
                </a:lnTo>
                <a:lnTo>
                  <a:pt x="106362" y="517850"/>
                </a:lnTo>
                <a:lnTo>
                  <a:pt x="155937" y="530146"/>
                </a:lnTo>
                <a:lnTo>
                  <a:pt x="205898" y="527540"/>
                </a:lnTo>
                <a:lnTo>
                  <a:pt x="253002" y="510685"/>
                </a:lnTo>
                <a:lnTo>
                  <a:pt x="284976" y="486938"/>
                </a:lnTo>
                <a:lnTo>
                  <a:pt x="172135" y="486938"/>
                </a:lnTo>
                <a:lnTo>
                  <a:pt x="126980" y="479034"/>
                </a:lnTo>
                <a:lnTo>
                  <a:pt x="88517" y="456606"/>
                </a:lnTo>
                <a:lnTo>
                  <a:pt x="60005" y="422407"/>
                </a:lnTo>
                <a:lnTo>
                  <a:pt x="44704" y="379191"/>
                </a:lnTo>
                <a:lnTo>
                  <a:pt x="343254" y="379191"/>
                </a:lnTo>
                <a:lnTo>
                  <a:pt x="345338" y="358770"/>
                </a:lnTo>
                <a:lnTo>
                  <a:pt x="344195" y="351859"/>
                </a:lnTo>
                <a:lnTo>
                  <a:pt x="340988" y="345820"/>
                </a:lnTo>
                <a:lnTo>
                  <a:pt x="336047" y="341094"/>
                </a:lnTo>
                <a:lnTo>
                  <a:pt x="329704" y="338119"/>
                </a:lnTo>
                <a:lnTo>
                  <a:pt x="328844" y="336278"/>
                </a:lnTo>
                <a:lnTo>
                  <a:pt x="62331" y="336278"/>
                </a:lnTo>
                <a:lnTo>
                  <a:pt x="172135" y="101061"/>
                </a:lnTo>
                <a:lnTo>
                  <a:pt x="219023" y="101061"/>
                </a:lnTo>
                <a:lnTo>
                  <a:pt x="209880" y="81478"/>
                </a:lnTo>
                <a:lnTo>
                  <a:pt x="365548" y="81478"/>
                </a:lnTo>
                <a:lnTo>
                  <a:pt x="83947" y="680"/>
                </a:lnTo>
                <a:lnTo>
                  <a:pt x="75458" y="0"/>
                </a:lnTo>
                <a:close/>
              </a:path>
              <a:path w="1054100" h="901064">
                <a:moveTo>
                  <a:pt x="343254" y="379191"/>
                </a:moveTo>
                <a:lnTo>
                  <a:pt x="300532" y="379191"/>
                </a:lnTo>
                <a:lnTo>
                  <a:pt x="289538" y="409279"/>
                </a:lnTo>
                <a:lnTo>
                  <a:pt x="284711" y="422407"/>
                </a:lnTo>
                <a:lnTo>
                  <a:pt x="255974" y="456477"/>
                </a:lnTo>
                <a:lnTo>
                  <a:pt x="217365" y="478904"/>
                </a:lnTo>
                <a:lnTo>
                  <a:pt x="172135" y="486938"/>
                </a:lnTo>
                <a:lnTo>
                  <a:pt x="284976" y="486938"/>
                </a:lnTo>
                <a:lnTo>
                  <a:pt x="294005" y="480232"/>
                </a:lnTo>
                <a:lnTo>
                  <a:pt x="315832" y="454217"/>
                </a:lnTo>
                <a:lnTo>
                  <a:pt x="331925" y="424683"/>
                </a:lnTo>
                <a:lnTo>
                  <a:pt x="341891" y="392557"/>
                </a:lnTo>
                <a:lnTo>
                  <a:pt x="343254" y="379191"/>
                </a:lnTo>
                <a:close/>
              </a:path>
              <a:path w="1054100" h="901064">
                <a:moveTo>
                  <a:pt x="219023" y="101061"/>
                </a:moveTo>
                <a:lnTo>
                  <a:pt x="172135" y="101061"/>
                </a:lnTo>
                <a:lnTo>
                  <a:pt x="281952" y="336278"/>
                </a:lnTo>
                <a:lnTo>
                  <a:pt x="328844" y="336278"/>
                </a:lnTo>
                <a:lnTo>
                  <a:pt x="219023" y="101061"/>
                </a:lnTo>
                <a:close/>
              </a:path>
              <a:path w="1054100" h="901064">
                <a:moveTo>
                  <a:pt x="996201" y="284602"/>
                </a:moveTo>
                <a:lnTo>
                  <a:pt x="917765" y="284602"/>
                </a:lnTo>
                <a:lnTo>
                  <a:pt x="969645" y="299473"/>
                </a:lnTo>
                <a:lnTo>
                  <a:pt x="978139" y="300161"/>
                </a:lnTo>
                <a:lnTo>
                  <a:pt x="985964" y="297625"/>
                </a:lnTo>
                <a:lnTo>
                  <a:pt x="992265" y="292337"/>
                </a:lnTo>
                <a:lnTo>
                  <a:pt x="996188" y="284767"/>
                </a:lnTo>
                <a:lnTo>
                  <a:pt x="996201" y="284602"/>
                </a:lnTo>
                <a:close/>
              </a:path>
              <a:path w="1054100" h="901064">
                <a:moveTo>
                  <a:pt x="604706" y="98902"/>
                </a:moveTo>
                <a:lnTo>
                  <a:pt x="524286" y="98902"/>
                </a:lnTo>
                <a:lnTo>
                  <a:pt x="539800" y="100530"/>
                </a:lnTo>
                <a:lnTo>
                  <a:pt x="554405" y="106954"/>
                </a:lnTo>
                <a:lnTo>
                  <a:pt x="566329" y="117555"/>
                </a:lnTo>
                <a:lnTo>
                  <a:pt x="574273" y="130978"/>
                </a:lnTo>
                <a:lnTo>
                  <a:pt x="577814" y="146164"/>
                </a:lnTo>
                <a:lnTo>
                  <a:pt x="576529" y="162059"/>
                </a:lnTo>
                <a:lnTo>
                  <a:pt x="575983" y="163418"/>
                </a:lnTo>
                <a:lnTo>
                  <a:pt x="575576" y="164828"/>
                </a:lnTo>
                <a:lnTo>
                  <a:pt x="575322" y="166263"/>
                </a:lnTo>
                <a:lnTo>
                  <a:pt x="567888" y="180527"/>
                </a:lnTo>
                <a:lnTo>
                  <a:pt x="556693" y="191566"/>
                </a:lnTo>
                <a:lnTo>
                  <a:pt x="542533" y="198772"/>
                </a:lnTo>
                <a:lnTo>
                  <a:pt x="542212" y="198772"/>
                </a:lnTo>
                <a:lnTo>
                  <a:pt x="526796" y="201239"/>
                </a:lnTo>
                <a:lnTo>
                  <a:pt x="605168" y="201239"/>
                </a:lnTo>
                <a:lnTo>
                  <a:pt x="608901" y="195956"/>
                </a:lnTo>
                <a:lnTo>
                  <a:pt x="764475" y="195956"/>
                </a:lnTo>
                <a:lnTo>
                  <a:pt x="620763" y="154719"/>
                </a:lnTo>
                <a:lnTo>
                  <a:pt x="620890" y="150083"/>
                </a:lnTo>
                <a:lnTo>
                  <a:pt x="615731" y="119294"/>
                </a:lnTo>
                <a:lnTo>
                  <a:pt x="604706" y="98902"/>
                </a:lnTo>
                <a:close/>
              </a:path>
              <a:path w="1054100" h="901064">
                <a:moveTo>
                  <a:pt x="519449" y="56258"/>
                </a:moveTo>
                <a:lnTo>
                  <a:pt x="489905" y="63529"/>
                </a:lnTo>
                <a:lnTo>
                  <a:pt x="464214" y="79835"/>
                </a:lnTo>
                <a:lnTo>
                  <a:pt x="444690" y="104185"/>
                </a:lnTo>
                <a:lnTo>
                  <a:pt x="505131" y="104185"/>
                </a:lnTo>
                <a:lnTo>
                  <a:pt x="508998" y="102018"/>
                </a:lnTo>
                <a:lnTo>
                  <a:pt x="524286" y="98902"/>
                </a:lnTo>
                <a:lnTo>
                  <a:pt x="604706" y="98902"/>
                </a:lnTo>
                <a:lnTo>
                  <a:pt x="601260" y="92530"/>
                </a:lnTo>
                <a:lnTo>
                  <a:pt x="579015" y="71771"/>
                </a:lnTo>
                <a:lnTo>
                  <a:pt x="550532" y="59011"/>
                </a:lnTo>
                <a:lnTo>
                  <a:pt x="519449" y="56258"/>
                </a:lnTo>
                <a:close/>
              </a:path>
            </a:pathLst>
          </a:custGeom>
          <a:solidFill>
            <a:srgbClr val="000000"/>
          </a:solidFill>
        </p:spPr>
        <p:txBody>
          <a:bodyPr wrap="square" lIns="0" tIns="0" rIns="0" bIns="0" rtlCol="0"/>
          <a:lstStyle/>
          <a:p>
            <a:endParaRPr>
              <a:latin typeface="Grammarsaurus" pitchFamily="2" charset="0"/>
            </a:endParaRPr>
          </a:p>
        </p:txBody>
      </p:sp>
      <p:sp>
        <p:nvSpPr>
          <p:cNvPr id="60" name="object 12">
            <a:extLst>
              <a:ext uri="{FF2B5EF4-FFF2-40B4-BE49-F238E27FC236}">
                <a16:creationId xmlns:a16="http://schemas.microsoft.com/office/drawing/2014/main" id="{765A2459-19FD-9C43-FA8D-ED5EBE56A3C3}"/>
              </a:ext>
            </a:extLst>
          </p:cNvPr>
          <p:cNvSpPr/>
          <p:nvPr/>
        </p:nvSpPr>
        <p:spPr>
          <a:xfrm>
            <a:off x="2973552" y="3581400"/>
            <a:ext cx="1021715" cy="963294"/>
          </a:xfrm>
          <a:custGeom>
            <a:avLst/>
            <a:gdLst/>
            <a:ahLst/>
            <a:cxnLst/>
            <a:rect l="l" t="t" r="r" b="b"/>
            <a:pathLst>
              <a:path w="1021714" h="963295">
                <a:moveTo>
                  <a:pt x="1016025" y="962761"/>
                </a:moveTo>
                <a:lnTo>
                  <a:pt x="940777" y="621042"/>
                </a:lnTo>
                <a:lnTo>
                  <a:pt x="896010" y="649351"/>
                </a:lnTo>
                <a:lnTo>
                  <a:pt x="964933" y="962761"/>
                </a:lnTo>
                <a:lnTo>
                  <a:pt x="1016025" y="962761"/>
                </a:lnTo>
                <a:close/>
              </a:path>
              <a:path w="1021714" h="963295">
                <a:moveTo>
                  <a:pt x="1021130" y="518883"/>
                </a:moveTo>
                <a:lnTo>
                  <a:pt x="1019429" y="484517"/>
                </a:lnTo>
                <a:lnTo>
                  <a:pt x="980655" y="296672"/>
                </a:lnTo>
                <a:lnTo>
                  <a:pt x="971880" y="274548"/>
                </a:lnTo>
                <a:lnTo>
                  <a:pt x="971880" y="513867"/>
                </a:lnTo>
                <a:lnTo>
                  <a:pt x="967105" y="532231"/>
                </a:lnTo>
                <a:lnTo>
                  <a:pt x="957173" y="548398"/>
                </a:lnTo>
                <a:lnTo>
                  <a:pt x="942682" y="561073"/>
                </a:lnTo>
                <a:lnTo>
                  <a:pt x="867181" y="608838"/>
                </a:lnTo>
                <a:lnTo>
                  <a:pt x="807389" y="291261"/>
                </a:lnTo>
                <a:lnTo>
                  <a:pt x="800760" y="256082"/>
                </a:lnTo>
                <a:lnTo>
                  <a:pt x="869911" y="256082"/>
                </a:lnTo>
                <a:lnTo>
                  <a:pt x="891425" y="259880"/>
                </a:lnTo>
                <a:lnTo>
                  <a:pt x="909980" y="270408"/>
                </a:lnTo>
                <a:lnTo>
                  <a:pt x="924026" y="286461"/>
                </a:lnTo>
                <a:lnTo>
                  <a:pt x="932078" y="306755"/>
                </a:lnTo>
                <a:lnTo>
                  <a:pt x="965644" y="469341"/>
                </a:lnTo>
                <a:lnTo>
                  <a:pt x="970953" y="494588"/>
                </a:lnTo>
                <a:lnTo>
                  <a:pt x="971880" y="513867"/>
                </a:lnTo>
                <a:lnTo>
                  <a:pt x="971880" y="274548"/>
                </a:lnTo>
                <a:lnTo>
                  <a:pt x="941235" y="231889"/>
                </a:lnTo>
                <a:lnTo>
                  <a:pt x="869823" y="206349"/>
                </a:lnTo>
                <a:lnTo>
                  <a:pt x="860259" y="206349"/>
                </a:lnTo>
                <a:lnTo>
                  <a:pt x="880986" y="188696"/>
                </a:lnTo>
                <a:lnTo>
                  <a:pt x="885672" y="182181"/>
                </a:lnTo>
                <a:lnTo>
                  <a:pt x="896937" y="166560"/>
                </a:lnTo>
                <a:lnTo>
                  <a:pt x="907173" y="140881"/>
                </a:lnTo>
                <a:lnTo>
                  <a:pt x="910793" y="112534"/>
                </a:lnTo>
                <a:lnTo>
                  <a:pt x="901941" y="68783"/>
                </a:lnTo>
                <a:lnTo>
                  <a:pt x="884466" y="42875"/>
                </a:lnTo>
                <a:lnTo>
                  <a:pt x="877811" y="33007"/>
                </a:lnTo>
                <a:lnTo>
                  <a:pt x="867930" y="26339"/>
                </a:lnTo>
                <a:lnTo>
                  <a:pt x="867930" y="112534"/>
                </a:lnTo>
                <a:lnTo>
                  <a:pt x="862457" y="139623"/>
                </a:lnTo>
                <a:lnTo>
                  <a:pt x="847509" y="161759"/>
                </a:lnTo>
                <a:lnTo>
                  <a:pt x="825360" y="176707"/>
                </a:lnTo>
                <a:lnTo>
                  <a:pt x="798271" y="182181"/>
                </a:lnTo>
                <a:lnTo>
                  <a:pt x="771194" y="176707"/>
                </a:lnTo>
                <a:lnTo>
                  <a:pt x="749046" y="161759"/>
                </a:lnTo>
                <a:lnTo>
                  <a:pt x="734098" y="139623"/>
                </a:lnTo>
                <a:lnTo>
                  <a:pt x="728611" y="112534"/>
                </a:lnTo>
                <a:lnTo>
                  <a:pt x="734098" y="85445"/>
                </a:lnTo>
                <a:lnTo>
                  <a:pt x="749046" y="63309"/>
                </a:lnTo>
                <a:lnTo>
                  <a:pt x="771194" y="48361"/>
                </a:lnTo>
                <a:lnTo>
                  <a:pt x="798271" y="42875"/>
                </a:lnTo>
                <a:lnTo>
                  <a:pt x="825360" y="48361"/>
                </a:lnTo>
                <a:lnTo>
                  <a:pt x="847509" y="63309"/>
                </a:lnTo>
                <a:lnTo>
                  <a:pt x="862457" y="85445"/>
                </a:lnTo>
                <a:lnTo>
                  <a:pt x="867930" y="112534"/>
                </a:lnTo>
                <a:lnTo>
                  <a:pt x="867930" y="26339"/>
                </a:lnTo>
                <a:lnTo>
                  <a:pt x="842035" y="8864"/>
                </a:lnTo>
                <a:lnTo>
                  <a:pt x="798271" y="0"/>
                </a:lnTo>
                <a:lnTo>
                  <a:pt x="754507" y="8864"/>
                </a:lnTo>
                <a:lnTo>
                  <a:pt x="718743" y="33007"/>
                </a:lnTo>
                <a:lnTo>
                  <a:pt x="694601" y="68783"/>
                </a:lnTo>
                <a:lnTo>
                  <a:pt x="685736" y="112534"/>
                </a:lnTo>
                <a:lnTo>
                  <a:pt x="691451" y="147904"/>
                </a:lnTo>
                <a:lnTo>
                  <a:pt x="707326" y="178663"/>
                </a:lnTo>
                <a:lnTo>
                  <a:pt x="731545" y="202984"/>
                </a:lnTo>
                <a:lnTo>
                  <a:pt x="762114" y="219024"/>
                </a:lnTo>
                <a:lnTo>
                  <a:pt x="748665" y="227164"/>
                </a:lnTo>
                <a:lnTo>
                  <a:pt x="736434" y="237083"/>
                </a:lnTo>
                <a:lnTo>
                  <a:pt x="725627" y="248678"/>
                </a:lnTo>
                <a:lnTo>
                  <a:pt x="716483" y="261810"/>
                </a:lnTo>
                <a:lnTo>
                  <a:pt x="670814" y="338848"/>
                </a:lnTo>
                <a:lnTo>
                  <a:pt x="618845" y="338848"/>
                </a:lnTo>
                <a:lnTo>
                  <a:pt x="618845" y="388581"/>
                </a:lnTo>
                <a:lnTo>
                  <a:pt x="618845" y="603897"/>
                </a:lnTo>
                <a:lnTo>
                  <a:pt x="403529" y="603897"/>
                </a:lnTo>
                <a:lnTo>
                  <a:pt x="403529" y="388581"/>
                </a:lnTo>
                <a:lnTo>
                  <a:pt x="618845" y="388581"/>
                </a:lnTo>
                <a:lnTo>
                  <a:pt x="618845" y="338848"/>
                </a:lnTo>
                <a:lnTo>
                  <a:pt x="350278" y="338848"/>
                </a:lnTo>
                <a:lnTo>
                  <a:pt x="322072" y="291261"/>
                </a:lnTo>
                <a:lnTo>
                  <a:pt x="304609" y="261810"/>
                </a:lnTo>
                <a:lnTo>
                  <a:pt x="272453" y="227164"/>
                </a:lnTo>
                <a:lnTo>
                  <a:pt x="259016" y="219024"/>
                </a:lnTo>
                <a:lnTo>
                  <a:pt x="289699" y="202984"/>
                </a:lnTo>
                <a:lnTo>
                  <a:pt x="310388" y="182181"/>
                </a:lnTo>
                <a:lnTo>
                  <a:pt x="313893" y="178663"/>
                </a:lnTo>
                <a:lnTo>
                  <a:pt x="329780" y="147904"/>
                </a:lnTo>
                <a:lnTo>
                  <a:pt x="326631" y="68783"/>
                </a:lnTo>
                <a:lnTo>
                  <a:pt x="302488" y="33007"/>
                </a:lnTo>
                <a:lnTo>
                  <a:pt x="292608" y="26339"/>
                </a:lnTo>
                <a:lnTo>
                  <a:pt x="292608" y="112534"/>
                </a:lnTo>
                <a:lnTo>
                  <a:pt x="287134" y="139623"/>
                </a:lnTo>
                <a:lnTo>
                  <a:pt x="272186" y="161759"/>
                </a:lnTo>
                <a:lnTo>
                  <a:pt x="250050" y="176707"/>
                </a:lnTo>
                <a:lnTo>
                  <a:pt x="222948" y="182181"/>
                </a:lnTo>
                <a:lnTo>
                  <a:pt x="220497" y="181686"/>
                </a:lnTo>
                <a:lnTo>
                  <a:pt x="220497" y="256082"/>
                </a:lnTo>
                <a:lnTo>
                  <a:pt x="152984" y="608088"/>
                </a:lnTo>
                <a:lnTo>
                  <a:pt x="78638" y="561073"/>
                </a:lnTo>
                <a:lnTo>
                  <a:pt x="64109" y="548398"/>
                </a:lnTo>
                <a:lnTo>
                  <a:pt x="54203" y="532231"/>
                </a:lnTo>
                <a:lnTo>
                  <a:pt x="49453" y="513867"/>
                </a:lnTo>
                <a:lnTo>
                  <a:pt x="50419" y="494588"/>
                </a:lnTo>
                <a:lnTo>
                  <a:pt x="89192" y="306755"/>
                </a:lnTo>
                <a:lnTo>
                  <a:pt x="111302" y="270408"/>
                </a:lnTo>
                <a:lnTo>
                  <a:pt x="151358" y="256082"/>
                </a:lnTo>
                <a:lnTo>
                  <a:pt x="220497" y="256082"/>
                </a:lnTo>
                <a:lnTo>
                  <a:pt x="220497" y="181686"/>
                </a:lnTo>
                <a:lnTo>
                  <a:pt x="195872" y="176707"/>
                </a:lnTo>
                <a:lnTo>
                  <a:pt x="173723" y="161759"/>
                </a:lnTo>
                <a:lnTo>
                  <a:pt x="158788" y="139623"/>
                </a:lnTo>
                <a:lnTo>
                  <a:pt x="153301" y="112534"/>
                </a:lnTo>
                <a:lnTo>
                  <a:pt x="158788" y="85445"/>
                </a:lnTo>
                <a:lnTo>
                  <a:pt x="173723" y="63309"/>
                </a:lnTo>
                <a:lnTo>
                  <a:pt x="195872" y="48361"/>
                </a:lnTo>
                <a:lnTo>
                  <a:pt x="222948" y="42875"/>
                </a:lnTo>
                <a:lnTo>
                  <a:pt x="250050" y="48361"/>
                </a:lnTo>
                <a:lnTo>
                  <a:pt x="272186" y="63309"/>
                </a:lnTo>
                <a:lnTo>
                  <a:pt x="287134" y="85445"/>
                </a:lnTo>
                <a:lnTo>
                  <a:pt x="292608" y="112534"/>
                </a:lnTo>
                <a:lnTo>
                  <a:pt x="292608" y="26339"/>
                </a:lnTo>
                <a:lnTo>
                  <a:pt x="266712" y="8864"/>
                </a:lnTo>
                <a:lnTo>
                  <a:pt x="222948" y="0"/>
                </a:lnTo>
                <a:lnTo>
                  <a:pt x="179197" y="8864"/>
                </a:lnTo>
                <a:lnTo>
                  <a:pt x="143421" y="33007"/>
                </a:lnTo>
                <a:lnTo>
                  <a:pt x="119291" y="68783"/>
                </a:lnTo>
                <a:lnTo>
                  <a:pt x="110426" y="112534"/>
                </a:lnTo>
                <a:lnTo>
                  <a:pt x="114046" y="140881"/>
                </a:lnTo>
                <a:lnTo>
                  <a:pt x="124294" y="166560"/>
                </a:lnTo>
                <a:lnTo>
                  <a:pt x="140233" y="188696"/>
                </a:lnTo>
                <a:lnTo>
                  <a:pt x="160959" y="206349"/>
                </a:lnTo>
                <a:lnTo>
                  <a:pt x="151320" y="206349"/>
                </a:lnTo>
                <a:lnTo>
                  <a:pt x="113004" y="213106"/>
                </a:lnTo>
                <a:lnTo>
                  <a:pt x="54864" y="260489"/>
                </a:lnTo>
                <a:lnTo>
                  <a:pt x="40474" y="296672"/>
                </a:lnTo>
                <a:lnTo>
                  <a:pt x="1701" y="484517"/>
                </a:lnTo>
                <a:lnTo>
                  <a:pt x="0" y="518883"/>
                </a:lnTo>
                <a:lnTo>
                  <a:pt x="8470" y="551624"/>
                </a:lnTo>
                <a:lnTo>
                  <a:pt x="26174" y="580453"/>
                </a:lnTo>
                <a:lnTo>
                  <a:pt x="52158" y="603084"/>
                </a:lnTo>
                <a:lnTo>
                  <a:pt x="77063" y="618832"/>
                </a:lnTo>
                <a:lnTo>
                  <a:pt x="5207" y="962748"/>
                </a:lnTo>
                <a:lnTo>
                  <a:pt x="56299" y="962748"/>
                </a:lnTo>
                <a:lnTo>
                  <a:pt x="121831" y="647153"/>
                </a:lnTo>
                <a:lnTo>
                  <a:pt x="220192" y="709396"/>
                </a:lnTo>
                <a:lnTo>
                  <a:pt x="220192" y="962748"/>
                </a:lnTo>
                <a:lnTo>
                  <a:pt x="269875" y="962748"/>
                </a:lnTo>
                <a:lnTo>
                  <a:pt x="269875" y="682053"/>
                </a:lnTo>
                <a:lnTo>
                  <a:pt x="214782" y="647153"/>
                </a:lnTo>
                <a:lnTo>
                  <a:pt x="197548" y="636257"/>
                </a:lnTo>
                <a:lnTo>
                  <a:pt x="202996" y="608088"/>
                </a:lnTo>
                <a:lnTo>
                  <a:pt x="264287" y="291261"/>
                </a:lnTo>
                <a:lnTo>
                  <a:pt x="353847" y="442226"/>
                </a:lnTo>
                <a:lnTo>
                  <a:pt x="353847" y="653580"/>
                </a:lnTo>
                <a:lnTo>
                  <a:pt x="668566" y="653580"/>
                </a:lnTo>
                <a:lnTo>
                  <a:pt x="668566" y="603897"/>
                </a:lnTo>
                <a:lnTo>
                  <a:pt x="668566" y="440283"/>
                </a:lnTo>
                <a:lnTo>
                  <a:pt x="699211" y="388581"/>
                </a:lnTo>
                <a:lnTo>
                  <a:pt x="728675" y="338848"/>
                </a:lnTo>
                <a:lnTo>
                  <a:pt x="756869" y="291261"/>
                </a:lnTo>
                <a:lnTo>
                  <a:pt x="822579" y="636981"/>
                </a:lnTo>
                <a:lnTo>
                  <a:pt x="751344" y="682053"/>
                </a:lnTo>
                <a:lnTo>
                  <a:pt x="751344" y="962748"/>
                </a:lnTo>
                <a:lnTo>
                  <a:pt x="801027" y="962748"/>
                </a:lnTo>
                <a:lnTo>
                  <a:pt x="801027" y="709396"/>
                </a:lnTo>
                <a:lnTo>
                  <a:pt x="896010" y="649351"/>
                </a:lnTo>
                <a:lnTo>
                  <a:pt x="912761" y="638746"/>
                </a:lnTo>
                <a:lnTo>
                  <a:pt x="915479" y="636981"/>
                </a:lnTo>
                <a:lnTo>
                  <a:pt x="959980" y="608838"/>
                </a:lnTo>
                <a:lnTo>
                  <a:pt x="969073" y="603084"/>
                </a:lnTo>
                <a:lnTo>
                  <a:pt x="994981" y="580453"/>
                </a:lnTo>
                <a:lnTo>
                  <a:pt x="1012647" y="551624"/>
                </a:lnTo>
                <a:lnTo>
                  <a:pt x="1021130" y="518883"/>
                </a:lnTo>
                <a:close/>
              </a:path>
            </a:pathLst>
          </a:custGeom>
          <a:solidFill>
            <a:srgbClr val="000000"/>
          </a:solidFill>
        </p:spPr>
        <p:txBody>
          <a:bodyPr wrap="square" lIns="0" tIns="0" rIns="0" bIns="0" rtlCol="0"/>
          <a:lstStyle/>
          <a:p>
            <a:endParaRPr>
              <a:latin typeface="Grammarsaurus" pitchFamily="2" charset="0"/>
            </a:endParaRPr>
          </a:p>
        </p:txBody>
      </p:sp>
      <p:sp>
        <p:nvSpPr>
          <p:cNvPr id="61" name="object 13">
            <a:extLst>
              <a:ext uri="{FF2B5EF4-FFF2-40B4-BE49-F238E27FC236}">
                <a16:creationId xmlns:a16="http://schemas.microsoft.com/office/drawing/2014/main" id="{4EF17658-C2C8-6412-ABF7-00840D60A286}"/>
              </a:ext>
            </a:extLst>
          </p:cNvPr>
          <p:cNvSpPr/>
          <p:nvPr/>
        </p:nvSpPr>
        <p:spPr>
          <a:xfrm>
            <a:off x="3597944" y="2286000"/>
            <a:ext cx="763270" cy="810260"/>
          </a:xfrm>
          <a:custGeom>
            <a:avLst/>
            <a:gdLst/>
            <a:ahLst/>
            <a:cxnLst/>
            <a:rect l="l" t="t" r="r" b="b"/>
            <a:pathLst>
              <a:path w="763270" h="810260">
                <a:moveTo>
                  <a:pt x="661366" y="0"/>
                </a:moveTo>
                <a:lnTo>
                  <a:pt x="8991" y="235883"/>
                </a:lnTo>
                <a:lnTo>
                  <a:pt x="0" y="255199"/>
                </a:lnTo>
                <a:lnTo>
                  <a:pt x="39103" y="362552"/>
                </a:lnTo>
                <a:lnTo>
                  <a:pt x="40005" y="364165"/>
                </a:lnTo>
                <a:lnTo>
                  <a:pt x="41059" y="365651"/>
                </a:lnTo>
                <a:lnTo>
                  <a:pt x="41059" y="789171"/>
                </a:lnTo>
                <a:lnTo>
                  <a:pt x="42670" y="797155"/>
                </a:lnTo>
                <a:lnTo>
                  <a:pt x="47064" y="803674"/>
                </a:lnTo>
                <a:lnTo>
                  <a:pt x="53580" y="808070"/>
                </a:lnTo>
                <a:lnTo>
                  <a:pt x="61556" y="809681"/>
                </a:lnTo>
                <a:lnTo>
                  <a:pt x="742696" y="809681"/>
                </a:lnTo>
                <a:lnTo>
                  <a:pt x="750679" y="808070"/>
                </a:lnTo>
                <a:lnTo>
                  <a:pt x="757199" y="803674"/>
                </a:lnTo>
                <a:lnTo>
                  <a:pt x="761594" y="797155"/>
                </a:lnTo>
                <a:lnTo>
                  <a:pt x="763206" y="789171"/>
                </a:lnTo>
                <a:lnTo>
                  <a:pt x="763206" y="450970"/>
                </a:lnTo>
                <a:lnTo>
                  <a:pt x="82905" y="450970"/>
                </a:lnTo>
                <a:lnTo>
                  <a:pt x="82905" y="385057"/>
                </a:lnTo>
                <a:lnTo>
                  <a:pt x="763206" y="385057"/>
                </a:lnTo>
                <a:lnTo>
                  <a:pt x="763129" y="364165"/>
                </a:lnTo>
                <a:lnTo>
                  <a:pt x="761594" y="356570"/>
                </a:lnTo>
                <a:lnTo>
                  <a:pt x="757199" y="350054"/>
                </a:lnTo>
                <a:lnTo>
                  <a:pt x="750679" y="345660"/>
                </a:lnTo>
                <a:lnTo>
                  <a:pt x="742696" y="344048"/>
                </a:lnTo>
                <a:lnTo>
                  <a:pt x="144272" y="344048"/>
                </a:lnTo>
                <a:lnTo>
                  <a:pt x="189808" y="327462"/>
                </a:lnTo>
                <a:lnTo>
                  <a:pt x="69964" y="327462"/>
                </a:lnTo>
                <a:lnTo>
                  <a:pt x="47409" y="265550"/>
                </a:lnTo>
                <a:lnTo>
                  <a:pt x="109626" y="242880"/>
                </a:lnTo>
                <a:lnTo>
                  <a:pt x="183936" y="242880"/>
                </a:lnTo>
                <a:lnTo>
                  <a:pt x="188734" y="214064"/>
                </a:lnTo>
                <a:lnTo>
                  <a:pt x="268046" y="185184"/>
                </a:lnTo>
                <a:lnTo>
                  <a:pt x="342343" y="185184"/>
                </a:lnTo>
                <a:lnTo>
                  <a:pt x="347141" y="156368"/>
                </a:lnTo>
                <a:lnTo>
                  <a:pt x="426453" y="127475"/>
                </a:lnTo>
                <a:lnTo>
                  <a:pt x="500761" y="127475"/>
                </a:lnTo>
                <a:lnTo>
                  <a:pt x="505561" y="98672"/>
                </a:lnTo>
                <a:lnTo>
                  <a:pt x="584860" y="69792"/>
                </a:lnTo>
                <a:lnTo>
                  <a:pt x="700123" y="69792"/>
                </a:lnTo>
                <a:lnTo>
                  <a:pt x="679602" y="13455"/>
                </a:lnTo>
                <a:lnTo>
                  <a:pt x="675357" y="6509"/>
                </a:lnTo>
                <a:lnTo>
                  <a:pt x="668996" y="1895"/>
                </a:lnTo>
                <a:lnTo>
                  <a:pt x="661366" y="0"/>
                </a:lnTo>
                <a:close/>
              </a:path>
              <a:path w="763270" h="810260">
                <a:moveTo>
                  <a:pt x="233311" y="385057"/>
                </a:moveTo>
                <a:lnTo>
                  <a:pt x="149123" y="385057"/>
                </a:lnTo>
                <a:lnTo>
                  <a:pt x="111874" y="450970"/>
                </a:lnTo>
                <a:lnTo>
                  <a:pt x="196075" y="450970"/>
                </a:lnTo>
                <a:lnTo>
                  <a:pt x="233311" y="385057"/>
                </a:lnTo>
                <a:close/>
              </a:path>
              <a:path w="763270" h="810260">
                <a:moveTo>
                  <a:pt x="401904" y="385057"/>
                </a:moveTo>
                <a:lnTo>
                  <a:pt x="317715" y="385057"/>
                </a:lnTo>
                <a:lnTo>
                  <a:pt x="280466" y="450970"/>
                </a:lnTo>
                <a:lnTo>
                  <a:pt x="364655" y="450970"/>
                </a:lnTo>
                <a:lnTo>
                  <a:pt x="401904" y="385057"/>
                </a:lnTo>
                <a:close/>
              </a:path>
              <a:path w="763270" h="810260">
                <a:moveTo>
                  <a:pt x="570509" y="385057"/>
                </a:moveTo>
                <a:lnTo>
                  <a:pt x="486321" y="385057"/>
                </a:lnTo>
                <a:lnTo>
                  <a:pt x="449072" y="450970"/>
                </a:lnTo>
                <a:lnTo>
                  <a:pt x="533247" y="450970"/>
                </a:lnTo>
                <a:lnTo>
                  <a:pt x="570509" y="385057"/>
                </a:lnTo>
                <a:close/>
              </a:path>
              <a:path w="763270" h="810260">
                <a:moveTo>
                  <a:pt x="763206" y="385057"/>
                </a:moveTo>
                <a:lnTo>
                  <a:pt x="654913" y="385057"/>
                </a:lnTo>
                <a:lnTo>
                  <a:pt x="617664" y="450970"/>
                </a:lnTo>
                <a:lnTo>
                  <a:pt x="701840" y="450970"/>
                </a:lnTo>
                <a:lnTo>
                  <a:pt x="722185" y="414965"/>
                </a:lnTo>
                <a:lnTo>
                  <a:pt x="763206" y="414965"/>
                </a:lnTo>
                <a:lnTo>
                  <a:pt x="763206" y="385057"/>
                </a:lnTo>
                <a:close/>
              </a:path>
              <a:path w="763270" h="810260">
                <a:moveTo>
                  <a:pt x="763206" y="414965"/>
                </a:moveTo>
                <a:lnTo>
                  <a:pt x="722185" y="414965"/>
                </a:lnTo>
                <a:lnTo>
                  <a:pt x="722185" y="450970"/>
                </a:lnTo>
                <a:lnTo>
                  <a:pt x="763206" y="450970"/>
                </a:lnTo>
                <a:lnTo>
                  <a:pt x="763206" y="414965"/>
                </a:lnTo>
                <a:close/>
              </a:path>
              <a:path w="763270" h="810260">
                <a:moveTo>
                  <a:pt x="183936" y="242880"/>
                </a:moveTo>
                <a:lnTo>
                  <a:pt x="109626" y="242880"/>
                </a:lnTo>
                <a:lnTo>
                  <a:pt x="97193" y="317556"/>
                </a:lnTo>
                <a:lnTo>
                  <a:pt x="69964" y="327462"/>
                </a:lnTo>
                <a:lnTo>
                  <a:pt x="189808" y="327462"/>
                </a:lnTo>
                <a:lnTo>
                  <a:pt x="296119" y="288740"/>
                </a:lnTo>
                <a:lnTo>
                  <a:pt x="176301" y="288740"/>
                </a:lnTo>
                <a:lnTo>
                  <a:pt x="183936" y="242880"/>
                </a:lnTo>
                <a:close/>
              </a:path>
              <a:path w="763270" h="810260">
                <a:moveTo>
                  <a:pt x="342343" y="185184"/>
                </a:moveTo>
                <a:lnTo>
                  <a:pt x="268046" y="185184"/>
                </a:lnTo>
                <a:lnTo>
                  <a:pt x="255600" y="259860"/>
                </a:lnTo>
                <a:lnTo>
                  <a:pt x="176301" y="288740"/>
                </a:lnTo>
                <a:lnTo>
                  <a:pt x="296119" y="288740"/>
                </a:lnTo>
                <a:lnTo>
                  <a:pt x="454556" y="231031"/>
                </a:lnTo>
                <a:lnTo>
                  <a:pt x="334708" y="231031"/>
                </a:lnTo>
                <a:lnTo>
                  <a:pt x="342343" y="185184"/>
                </a:lnTo>
                <a:close/>
              </a:path>
              <a:path w="763270" h="810260">
                <a:moveTo>
                  <a:pt x="500761" y="127475"/>
                </a:moveTo>
                <a:lnTo>
                  <a:pt x="426453" y="127475"/>
                </a:lnTo>
                <a:lnTo>
                  <a:pt x="414020" y="202164"/>
                </a:lnTo>
                <a:lnTo>
                  <a:pt x="334708" y="231031"/>
                </a:lnTo>
                <a:lnTo>
                  <a:pt x="454556" y="231031"/>
                </a:lnTo>
                <a:lnTo>
                  <a:pt x="612924" y="173348"/>
                </a:lnTo>
                <a:lnTo>
                  <a:pt x="493115" y="173348"/>
                </a:lnTo>
                <a:lnTo>
                  <a:pt x="500761" y="127475"/>
                </a:lnTo>
                <a:close/>
              </a:path>
              <a:path w="763270" h="810260">
                <a:moveTo>
                  <a:pt x="700123" y="69792"/>
                </a:moveTo>
                <a:lnTo>
                  <a:pt x="584860" y="69792"/>
                </a:lnTo>
                <a:lnTo>
                  <a:pt x="572427" y="144455"/>
                </a:lnTo>
                <a:lnTo>
                  <a:pt x="493115" y="173348"/>
                </a:lnTo>
                <a:lnTo>
                  <a:pt x="612924" y="173348"/>
                </a:lnTo>
                <a:lnTo>
                  <a:pt x="709053" y="138334"/>
                </a:lnTo>
                <a:lnTo>
                  <a:pt x="713219" y="134524"/>
                </a:lnTo>
                <a:lnTo>
                  <a:pt x="717804" y="124669"/>
                </a:lnTo>
                <a:lnTo>
                  <a:pt x="718058" y="119030"/>
                </a:lnTo>
                <a:lnTo>
                  <a:pt x="716827" y="115652"/>
                </a:lnTo>
                <a:lnTo>
                  <a:pt x="651522" y="115652"/>
                </a:lnTo>
                <a:lnTo>
                  <a:pt x="658317" y="74859"/>
                </a:lnTo>
                <a:lnTo>
                  <a:pt x="701968" y="74859"/>
                </a:lnTo>
                <a:lnTo>
                  <a:pt x="700123" y="69792"/>
                </a:lnTo>
                <a:close/>
              </a:path>
              <a:path w="763270" h="810260">
                <a:moveTo>
                  <a:pt x="701968" y="74859"/>
                </a:moveTo>
                <a:lnTo>
                  <a:pt x="658317" y="74859"/>
                </a:lnTo>
                <a:lnTo>
                  <a:pt x="670648" y="108692"/>
                </a:lnTo>
                <a:lnTo>
                  <a:pt x="651522" y="115652"/>
                </a:lnTo>
                <a:lnTo>
                  <a:pt x="716827" y="115652"/>
                </a:lnTo>
                <a:lnTo>
                  <a:pt x="701968" y="74859"/>
                </a:lnTo>
                <a:close/>
              </a:path>
            </a:pathLst>
          </a:custGeom>
          <a:solidFill>
            <a:srgbClr val="000000"/>
          </a:solidFill>
        </p:spPr>
        <p:txBody>
          <a:bodyPr wrap="square" lIns="0" tIns="0" rIns="0" bIns="0" rtlCol="0"/>
          <a:lstStyle/>
          <a:p>
            <a:endParaRPr>
              <a:latin typeface="Grammarsaurus" pitchFamily="2" charset="0"/>
            </a:endParaRPr>
          </a:p>
        </p:txBody>
      </p:sp>
      <p:sp>
        <p:nvSpPr>
          <p:cNvPr id="62" name="object 24">
            <a:extLst>
              <a:ext uri="{FF2B5EF4-FFF2-40B4-BE49-F238E27FC236}">
                <a16:creationId xmlns:a16="http://schemas.microsoft.com/office/drawing/2014/main" id="{054A62B4-62F9-DD3B-14FE-BD4514D0EB9F}"/>
              </a:ext>
            </a:extLst>
          </p:cNvPr>
          <p:cNvSpPr/>
          <p:nvPr/>
        </p:nvSpPr>
        <p:spPr>
          <a:xfrm>
            <a:off x="1029395" y="2451614"/>
            <a:ext cx="862965" cy="657860"/>
          </a:xfrm>
          <a:custGeom>
            <a:avLst/>
            <a:gdLst/>
            <a:ahLst/>
            <a:cxnLst/>
            <a:rect l="l" t="t" r="r" b="b"/>
            <a:pathLst>
              <a:path w="862964" h="657860">
                <a:moveTo>
                  <a:pt x="482053" y="0"/>
                </a:moveTo>
                <a:lnTo>
                  <a:pt x="380923" y="0"/>
                </a:lnTo>
                <a:lnTo>
                  <a:pt x="352234" y="5633"/>
                </a:lnTo>
                <a:lnTo>
                  <a:pt x="328549" y="21034"/>
                </a:lnTo>
                <a:lnTo>
                  <a:pt x="312111" y="43955"/>
                </a:lnTo>
                <a:lnTo>
                  <a:pt x="305168" y="72148"/>
                </a:lnTo>
                <a:lnTo>
                  <a:pt x="254498" y="94380"/>
                </a:lnTo>
                <a:lnTo>
                  <a:pt x="207487" y="123693"/>
                </a:lnTo>
                <a:lnTo>
                  <a:pt x="165070" y="159447"/>
                </a:lnTo>
                <a:lnTo>
                  <a:pt x="128181" y="201002"/>
                </a:lnTo>
                <a:lnTo>
                  <a:pt x="100610" y="242321"/>
                </a:lnTo>
                <a:lnTo>
                  <a:pt x="78923" y="286270"/>
                </a:lnTo>
                <a:lnTo>
                  <a:pt x="63258" y="332440"/>
                </a:lnTo>
                <a:lnTo>
                  <a:pt x="53757" y="380421"/>
                </a:lnTo>
                <a:lnTo>
                  <a:pt x="50558" y="429806"/>
                </a:lnTo>
                <a:lnTo>
                  <a:pt x="50558" y="510006"/>
                </a:lnTo>
                <a:lnTo>
                  <a:pt x="30250" y="520940"/>
                </a:lnTo>
                <a:lnTo>
                  <a:pt x="14249" y="537302"/>
                </a:lnTo>
                <a:lnTo>
                  <a:pt x="3763" y="557887"/>
                </a:lnTo>
                <a:lnTo>
                  <a:pt x="0" y="581494"/>
                </a:lnTo>
                <a:lnTo>
                  <a:pt x="5969" y="610988"/>
                </a:lnTo>
                <a:lnTo>
                  <a:pt x="22239" y="635100"/>
                </a:lnTo>
                <a:lnTo>
                  <a:pt x="46350" y="651369"/>
                </a:lnTo>
                <a:lnTo>
                  <a:pt x="75844" y="657339"/>
                </a:lnTo>
                <a:lnTo>
                  <a:pt x="787120" y="657339"/>
                </a:lnTo>
                <a:lnTo>
                  <a:pt x="816614" y="651369"/>
                </a:lnTo>
                <a:lnTo>
                  <a:pt x="840725" y="635100"/>
                </a:lnTo>
                <a:lnTo>
                  <a:pt x="856995" y="610988"/>
                </a:lnTo>
                <a:lnTo>
                  <a:pt x="857847" y="606780"/>
                </a:lnTo>
                <a:lnTo>
                  <a:pt x="75844" y="606780"/>
                </a:lnTo>
                <a:lnTo>
                  <a:pt x="66010" y="604790"/>
                </a:lnTo>
                <a:lnTo>
                  <a:pt x="57972" y="599366"/>
                </a:lnTo>
                <a:lnTo>
                  <a:pt x="52548" y="591328"/>
                </a:lnTo>
                <a:lnTo>
                  <a:pt x="50558" y="581494"/>
                </a:lnTo>
                <a:lnTo>
                  <a:pt x="52548" y="571663"/>
                </a:lnTo>
                <a:lnTo>
                  <a:pt x="57972" y="563629"/>
                </a:lnTo>
                <a:lnTo>
                  <a:pt x="66010" y="558209"/>
                </a:lnTo>
                <a:lnTo>
                  <a:pt x="75844" y="556221"/>
                </a:lnTo>
                <a:lnTo>
                  <a:pt x="858354" y="556221"/>
                </a:lnTo>
                <a:lnTo>
                  <a:pt x="848720" y="537302"/>
                </a:lnTo>
                <a:lnTo>
                  <a:pt x="832720" y="520940"/>
                </a:lnTo>
                <a:lnTo>
                  <a:pt x="812406" y="510006"/>
                </a:lnTo>
                <a:lnTo>
                  <a:pt x="812406" y="505650"/>
                </a:lnTo>
                <a:lnTo>
                  <a:pt x="101130" y="505650"/>
                </a:lnTo>
                <a:lnTo>
                  <a:pt x="101130" y="429806"/>
                </a:lnTo>
                <a:lnTo>
                  <a:pt x="105691" y="375950"/>
                </a:lnTo>
                <a:lnTo>
                  <a:pt x="118928" y="324387"/>
                </a:lnTo>
                <a:lnTo>
                  <a:pt x="140165" y="276011"/>
                </a:lnTo>
                <a:lnTo>
                  <a:pt x="168730" y="231714"/>
                </a:lnTo>
                <a:lnTo>
                  <a:pt x="203949" y="192392"/>
                </a:lnTo>
                <a:lnTo>
                  <a:pt x="254508" y="192392"/>
                </a:lnTo>
                <a:lnTo>
                  <a:pt x="254508" y="152742"/>
                </a:lnTo>
                <a:lnTo>
                  <a:pt x="266638" y="145359"/>
                </a:lnTo>
                <a:lnTo>
                  <a:pt x="279117" y="138480"/>
                </a:lnTo>
                <a:lnTo>
                  <a:pt x="291934" y="132126"/>
                </a:lnTo>
                <a:lnTo>
                  <a:pt x="305079" y="126314"/>
                </a:lnTo>
                <a:lnTo>
                  <a:pt x="355638" y="126314"/>
                </a:lnTo>
                <a:lnTo>
                  <a:pt x="355638" y="75857"/>
                </a:lnTo>
                <a:lnTo>
                  <a:pt x="357628" y="66023"/>
                </a:lnTo>
                <a:lnTo>
                  <a:pt x="363051" y="57985"/>
                </a:lnTo>
                <a:lnTo>
                  <a:pt x="371090" y="52561"/>
                </a:lnTo>
                <a:lnTo>
                  <a:pt x="380923" y="50571"/>
                </a:lnTo>
                <a:lnTo>
                  <a:pt x="552477" y="50571"/>
                </a:lnTo>
                <a:lnTo>
                  <a:pt x="550846" y="43955"/>
                </a:lnTo>
                <a:lnTo>
                  <a:pt x="534408" y="21034"/>
                </a:lnTo>
                <a:lnTo>
                  <a:pt x="510728" y="5633"/>
                </a:lnTo>
                <a:lnTo>
                  <a:pt x="482053" y="0"/>
                </a:lnTo>
                <a:close/>
              </a:path>
              <a:path w="862964" h="657860">
                <a:moveTo>
                  <a:pt x="858354" y="556221"/>
                </a:moveTo>
                <a:lnTo>
                  <a:pt x="787120" y="556221"/>
                </a:lnTo>
                <a:lnTo>
                  <a:pt x="796954" y="558209"/>
                </a:lnTo>
                <a:lnTo>
                  <a:pt x="804992" y="563629"/>
                </a:lnTo>
                <a:lnTo>
                  <a:pt x="810416" y="571663"/>
                </a:lnTo>
                <a:lnTo>
                  <a:pt x="812406" y="581494"/>
                </a:lnTo>
                <a:lnTo>
                  <a:pt x="810416" y="591328"/>
                </a:lnTo>
                <a:lnTo>
                  <a:pt x="804992" y="599366"/>
                </a:lnTo>
                <a:lnTo>
                  <a:pt x="796954" y="604790"/>
                </a:lnTo>
                <a:lnTo>
                  <a:pt x="787120" y="606780"/>
                </a:lnTo>
                <a:lnTo>
                  <a:pt x="857847" y="606780"/>
                </a:lnTo>
                <a:lnTo>
                  <a:pt x="862965" y="581494"/>
                </a:lnTo>
                <a:lnTo>
                  <a:pt x="859254" y="558209"/>
                </a:lnTo>
                <a:lnTo>
                  <a:pt x="859203" y="557887"/>
                </a:lnTo>
                <a:lnTo>
                  <a:pt x="858354" y="556221"/>
                </a:lnTo>
                <a:close/>
              </a:path>
              <a:path w="862964" h="657860">
                <a:moveTo>
                  <a:pt x="727141" y="192392"/>
                </a:moveTo>
                <a:lnTo>
                  <a:pt x="659015" y="192392"/>
                </a:lnTo>
                <a:lnTo>
                  <a:pt x="694239" y="231714"/>
                </a:lnTo>
                <a:lnTo>
                  <a:pt x="722804" y="276011"/>
                </a:lnTo>
                <a:lnTo>
                  <a:pt x="744040" y="324387"/>
                </a:lnTo>
                <a:lnTo>
                  <a:pt x="757274" y="375950"/>
                </a:lnTo>
                <a:lnTo>
                  <a:pt x="761834" y="429806"/>
                </a:lnTo>
                <a:lnTo>
                  <a:pt x="761834" y="505650"/>
                </a:lnTo>
                <a:lnTo>
                  <a:pt x="812406" y="505650"/>
                </a:lnTo>
                <a:lnTo>
                  <a:pt x="812406" y="429806"/>
                </a:lnTo>
                <a:lnTo>
                  <a:pt x="809207" y="380421"/>
                </a:lnTo>
                <a:lnTo>
                  <a:pt x="799706" y="332440"/>
                </a:lnTo>
                <a:lnTo>
                  <a:pt x="784041" y="286270"/>
                </a:lnTo>
                <a:lnTo>
                  <a:pt x="762354" y="242321"/>
                </a:lnTo>
                <a:lnTo>
                  <a:pt x="734783" y="201002"/>
                </a:lnTo>
                <a:lnTo>
                  <a:pt x="727141" y="192392"/>
                </a:lnTo>
                <a:close/>
              </a:path>
              <a:path w="862964" h="657860">
                <a:moveTo>
                  <a:pt x="355638" y="126314"/>
                </a:moveTo>
                <a:lnTo>
                  <a:pt x="305079" y="126314"/>
                </a:lnTo>
                <a:lnTo>
                  <a:pt x="305079" y="328676"/>
                </a:lnTo>
                <a:lnTo>
                  <a:pt x="307065" y="338520"/>
                </a:lnTo>
                <a:lnTo>
                  <a:pt x="312481" y="346557"/>
                </a:lnTo>
                <a:lnTo>
                  <a:pt x="320515" y="351975"/>
                </a:lnTo>
                <a:lnTo>
                  <a:pt x="330352" y="353961"/>
                </a:lnTo>
                <a:lnTo>
                  <a:pt x="340191" y="351975"/>
                </a:lnTo>
                <a:lnTo>
                  <a:pt x="348229" y="346557"/>
                </a:lnTo>
                <a:lnTo>
                  <a:pt x="353649" y="338520"/>
                </a:lnTo>
                <a:lnTo>
                  <a:pt x="355638" y="328676"/>
                </a:lnTo>
                <a:lnTo>
                  <a:pt x="355638" y="126314"/>
                </a:lnTo>
                <a:close/>
              </a:path>
              <a:path w="862964" h="657860">
                <a:moveTo>
                  <a:pt x="552477" y="50571"/>
                </a:moveTo>
                <a:lnTo>
                  <a:pt x="482053" y="50571"/>
                </a:lnTo>
                <a:lnTo>
                  <a:pt x="491882" y="52561"/>
                </a:lnTo>
                <a:lnTo>
                  <a:pt x="499921" y="57985"/>
                </a:lnTo>
                <a:lnTo>
                  <a:pt x="505347" y="66023"/>
                </a:lnTo>
                <a:lnTo>
                  <a:pt x="507339" y="75857"/>
                </a:lnTo>
                <a:lnTo>
                  <a:pt x="507339" y="328676"/>
                </a:lnTo>
                <a:lnTo>
                  <a:pt x="509323" y="338520"/>
                </a:lnTo>
                <a:lnTo>
                  <a:pt x="514737" y="346557"/>
                </a:lnTo>
                <a:lnTo>
                  <a:pt x="522770" y="351975"/>
                </a:lnTo>
                <a:lnTo>
                  <a:pt x="532612" y="353961"/>
                </a:lnTo>
                <a:lnTo>
                  <a:pt x="542457" y="351975"/>
                </a:lnTo>
                <a:lnTo>
                  <a:pt x="550494" y="346557"/>
                </a:lnTo>
                <a:lnTo>
                  <a:pt x="555911" y="338520"/>
                </a:lnTo>
                <a:lnTo>
                  <a:pt x="557898" y="328676"/>
                </a:lnTo>
                <a:lnTo>
                  <a:pt x="557898" y="126314"/>
                </a:lnTo>
                <a:lnTo>
                  <a:pt x="658591" y="126314"/>
                </a:lnTo>
                <a:lnTo>
                  <a:pt x="655481" y="123693"/>
                </a:lnTo>
                <a:lnTo>
                  <a:pt x="608468" y="94380"/>
                </a:lnTo>
                <a:lnTo>
                  <a:pt x="557796" y="72148"/>
                </a:lnTo>
                <a:lnTo>
                  <a:pt x="552477" y="50571"/>
                </a:lnTo>
                <a:close/>
              </a:path>
              <a:path w="862964" h="657860">
                <a:moveTo>
                  <a:pt x="254508" y="192392"/>
                </a:moveTo>
                <a:lnTo>
                  <a:pt x="203949" y="192392"/>
                </a:lnTo>
                <a:lnTo>
                  <a:pt x="203949" y="278117"/>
                </a:lnTo>
                <a:lnTo>
                  <a:pt x="205935" y="287954"/>
                </a:lnTo>
                <a:lnTo>
                  <a:pt x="211353" y="295987"/>
                </a:lnTo>
                <a:lnTo>
                  <a:pt x="219390" y="301404"/>
                </a:lnTo>
                <a:lnTo>
                  <a:pt x="229235" y="303390"/>
                </a:lnTo>
                <a:lnTo>
                  <a:pt x="239072" y="301404"/>
                </a:lnTo>
                <a:lnTo>
                  <a:pt x="247105" y="295987"/>
                </a:lnTo>
                <a:lnTo>
                  <a:pt x="252521" y="287954"/>
                </a:lnTo>
                <a:lnTo>
                  <a:pt x="254508" y="278117"/>
                </a:lnTo>
                <a:lnTo>
                  <a:pt x="254508" y="192392"/>
                </a:lnTo>
                <a:close/>
              </a:path>
              <a:path w="862964" h="657860">
                <a:moveTo>
                  <a:pt x="658591" y="126314"/>
                </a:moveTo>
                <a:lnTo>
                  <a:pt x="557898" y="126314"/>
                </a:lnTo>
                <a:lnTo>
                  <a:pt x="571038" y="132126"/>
                </a:lnTo>
                <a:lnTo>
                  <a:pt x="583853" y="138480"/>
                </a:lnTo>
                <a:lnTo>
                  <a:pt x="596331" y="145359"/>
                </a:lnTo>
                <a:lnTo>
                  <a:pt x="608457" y="152742"/>
                </a:lnTo>
                <a:lnTo>
                  <a:pt x="608457" y="278117"/>
                </a:lnTo>
                <a:lnTo>
                  <a:pt x="610443" y="287954"/>
                </a:lnTo>
                <a:lnTo>
                  <a:pt x="615861" y="295987"/>
                </a:lnTo>
                <a:lnTo>
                  <a:pt x="623898" y="301404"/>
                </a:lnTo>
                <a:lnTo>
                  <a:pt x="633742" y="303390"/>
                </a:lnTo>
                <a:lnTo>
                  <a:pt x="643585" y="301404"/>
                </a:lnTo>
                <a:lnTo>
                  <a:pt x="651617" y="295987"/>
                </a:lnTo>
                <a:lnTo>
                  <a:pt x="657031" y="287954"/>
                </a:lnTo>
                <a:lnTo>
                  <a:pt x="659015" y="278117"/>
                </a:lnTo>
                <a:lnTo>
                  <a:pt x="659015" y="192392"/>
                </a:lnTo>
                <a:lnTo>
                  <a:pt x="727141" y="192392"/>
                </a:lnTo>
                <a:lnTo>
                  <a:pt x="697899" y="159447"/>
                </a:lnTo>
                <a:lnTo>
                  <a:pt x="658591" y="126314"/>
                </a:lnTo>
                <a:close/>
              </a:path>
            </a:pathLst>
          </a:custGeom>
          <a:solidFill>
            <a:srgbClr val="000000"/>
          </a:solidFill>
        </p:spPr>
        <p:txBody>
          <a:bodyPr wrap="square" lIns="0" tIns="0" rIns="0" bIns="0" rtlCol="0"/>
          <a:lstStyle/>
          <a:p>
            <a:endParaRPr>
              <a:latin typeface="Grammarsaurus" pitchFamily="2" charset="0"/>
            </a:endParaRPr>
          </a:p>
        </p:txBody>
      </p:sp>
      <p:sp>
        <p:nvSpPr>
          <p:cNvPr id="63" name="object 25">
            <a:extLst>
              <a:ext uri="{FF2B5EF4-FFF2-40B4-BE49-F238E27FC236}">
                <a16:creationId xmlns:a16="http://schemas.microsoft.com/office/drawing/2014/main" id="{10FA047E-6AF9-5675-678B-5775466A65E6}"/>
              </a:ext>
            </a:extLst>
          </p:cNvPr>
          <p:cNvSpPr/>
          <p:nvPr/>
        </p:nvSpPr>
        <p:spPr>
          <a:xfrm>
            <a:off x="5390845" y="3683635"/>
            <a:ext cx="991235" cy="964565"/>
          </a:xfrm>
          <a:custGeom>
            <a:avLst/>
            <a:gdLst/>
            <a:ahLst/>
            <a:cxnLst/>
            <a:rect l="l" t="t" r="r" b="b"/>
            <a:pathLst>
              <a:path w="991235" h="964564">
                <a:moveTo>
                  <a:pt x="612571" y="235445"/>
                </a:moveTo>
                <a:lnTo>
                  <a:pt x="607783" y="187998"/>
                </a:lnTo>
                <a:lnTo>
                  <a:pt x="594067" y="143802"/>
                </a:lnTo>
                <a:lnTo>
                  <a:pt x="572363" y="103809"/>
                </a:lnTo>
                <a:lnTo>
                  <a:pt x="568020" y="98552"/>
                </a:lnTo>
                <a:lnTo>
                  <a:pt x="568020" y="235445"/>
                </a:lnTo>
                <a:lnTo>
                  <a:pt x="562978" y="279222"/>
                </a:lnTo>
                <a:lnTo>
                  <a:pt x="548614" y="319405"/>
                </a:lnTo>
                <a:lnTo>
                  <a:pt x="526084" y="354850"/>
                </a:lnTo>
                <a:lnTo>
                  <a:pt x="496519" y="384416"/>
                </a:lnTo>
                <a:lnTo>
                  <a:pt x="461086" y="406946"/>
                </a:lnTo>
                <a:lnTo>
                  <a:pt x="420903" y="421309"/>
                </a:lnTo>
                <a:lnTo>
                  <a:pt x="377126" y="426351"/>
                </a:lnTo>
                <a:lnTo>
                  <a:pt x="333349" y="421309"/>
                </a:lnTo>
                <a:lnTo>
                  <a:pt x="293179" y="406946"/>
                </a:lnTo>
                <a:lnTo>
                  <a:pt x="257733" y="384416"/>
                </a:lnTo>
                <a:lnTo>
                  <a:pt x="228168" y="354850"/>
                </a:lnTo>
                <a:lnTo>
                  <a:pt x="205638" y="319405"/>
                </a:lnTo>
                <a:lnTo>
                  <a:pt x="191274" y="279222"/>
                </a:lnTo>
                <a:lnTo>
                  <a:pt x="186232" y="235445"/>
                </a:lnTo>
                <a:lnTo>
                  <a:pt x="191312" y="191693"/>
                </a:lnTo>
                <a:lnTo>
                  <a:pt x="205689" y="151523"/>
                </a:lnTo>
                <a:lnTo>
                  <a:pt x="228231" y="116103"/>
                </a:lnTo>
                <a:lnTo>
                  <a:pt x="257784" y="86550"/>
                </a:lnTo>
                <a:lnTo>
                  <a:pt x="293217" y="64008"/>
                </a:lnTo>
                <a:lnTo>
                  <a:pt x="333375" y="49631"/>
                </a:lnTo>
                <a:lnTo>
                  <a:pt x="377126" y="44551"/>
                </a:lnTo>
                <a:lnTo>
                  <a:pt x="421233" y="49631"/>
                </a:lnTo>
                <a:lnTo>
                  <a:pt x="421005" y="49631"/>
                </a:lnTo>
                <a:lnTo>
                  <a:pt x="461175" y="64008"/>
                </a:lnTo>
                <a:lnTo>
                  <a:pt x="496582" y="86550"/>
                </a:lnTo>
                <a:lnTo>
                  <a:pt x="526122" y="116103"/>
                </a:lnTo>
                <a:lnTo>
                  <a:pt x="548627" y="151523"/>
                </a:lnTo>
                <a:lnTo>
                  <a:pt x="562978" y="191693"/>
                </a:lnTo>
                <a:lnTo>
                  <a:pt x="568020" y="235445"/>
                </a:lnTo>
                <a:lnTo>
                  <a:pt x="568020" y="98552"/>
                </a:lnTo>
                <a:lnTo>
                  <a:pt x="543610" y="68961"/>
                </a:lnTo>
                <a:lnTo>
                  <a:pt x="514032" y="44551"/>
                </a:lnTo>
                <a:lnTo>
                  <a:pt x="508774" y="40208"/>
                </a:lnTo>
                <a:lnTo>
                  <a:pt x="468769" y="18503"/>
                </a:lnTo>
                <a:lnTo>
                  <a:pt x="424573" y="4775"/>
                </a:lnTo>
                <a:lnTo>
                  <a:pt x="377126" y="0"/>
                </a:lnTo>
                <a:lnTo>
                  <a:pt x="329679" y="4775"/>
                </a:lnTo>
                <a:lnTo>
                  <a:pt x="285483" y="18503"/>
                </a:lnTo>
                <a:lnTo>
                  <a:pt x="245478" y="40208"/>
                </a:lnTo>
                <a:lnTo>
                  <a:pt x="210629" y="68961"/>
                </a:lnTo>
                <a:lnTo>
                  <a:pt x="181889" y="103809"/>
                </a:lnTo>
                <a:lnTo>
                  <a:pt x="160172" y="143802"/>
                </a:lnTo>
                <a:lnTo>
                  <a:pt x="146456" y="187998"/>
                </a:lnTo>
                <a:lnTo>
                  <a:pt x="141668" y="235445"/>
                </a:lnTo>
                <a:lnTo>
                  <a:pt x="146494" y="282892"/>
                </a:lnTo>
                <a:lnTo>
                  <a:pt x="160261" y="327088"/>
                </a:lnTo>
                <a:lnTo>
                  <a:pt x="182003" y="367093"/>
                </a:lnTo>
                <a:lnTo>
                  <a:pt x="210781" y="401942"/>
                </a:lnTo>
                <a:lnTo>
                  <a:pt x="245668" y="430682"/>
                </a:lnTo>
                <a:lnTo>
                  <a:pt x="285711" y="452399"/>
                </a:lnTo>
                <a:lnTo>
                  <a:pt x="329819" y="466115"/>
                </a:lnTo>
                <a:lnTo>
                  <a:pt x="330073" y="466115"/>
                </a:lnTo>
                <a:lnTo>
                  <a:pt x="377126" y="470903"/>
                </a:lnTo>
                <a:lnTo>
                  <a:pt x="424573" y="466115"/>
                </a:lnTo>
                <a:lnTo>
                  <a:pt x="468769" y="452399"/>
                </a:lnTo>
                <a:lnTo>
                  <a:pt x="508774" y="430682"/>
                </a:lnTo>
                <a:lnTo>
                  <a:pt x="543610" y="401942"/>
                </a:lnTo>
                <a:lnTo>
                  <a:pt x="572363" y="367093"/>
                </a:lnTo>
                <a:lnTo>
                  <a:pt x="594067" y="327088"/>
                </a:lnTo>
                <a:lnTo>
                  <a:pt x="607783" y="282892"/>
                </a:lnTo>
                <a:lnTo>
                  <a:pt x="612571" y="235445"/>
                </a:lnTo>
                <a:close/>
              </a:path>
              <a:path w="991235" h="964564">
                <a:moveTo>
                  <a:pt x="991031" y="666546"/>
                </a:moveTo>
                <a:lnTo>
                  <a:pt x="988377" y="658456"/>
                </a:lnTo>
                <a:lnTo>
                  <a:pt x="985913" y="650608"/>
                </a:lnTo>
                <a:lnTo>
                  <a:pt x="985875" y="650468"/>
                </a:lnTo>
                <a:lnTo>
                  <a:pt x="979182" y="644715"/>
                </a:lnTo>
                <a:lnTo>
                  <a:pt x="979792" y="644715"/>
                </a:lnTo>
                <a:lnTo>
                  <a:pt x="919099" y="635863"/>
                </a:lnTo>
                <a:lnTo>
                  <a:pt x="919099" y="680961"/>
                </a:lnTo>
                <a:lnTo>
                  <a:pt x="829627" y="768527"/>
                </a:lnTo>
                <a:lnTo>
                  <a:pt x="827214" y="775944"/>
                </a:lnTo>
                <a:lnTo>
                  <a:pt x="829132" y="787209"/>
                </a:lnTo>
                <a:lnTo>
                  <a:pt x="848487" y="899706"/>
                </a:lnTo>
                <a:lnTo>
                  <a:pt x="829411" y="889685"/>
                </a:lnTo>
                <a:lnTo>
                  <a:pt x="740727" y="843114"/>
                </a:lnTo>
                <a:lnTo>
                  <a:pt x="740930" y="843114"/>
                </a:lnTo>
                <a:lnTo>
                  <a:pt x="737387" y="842276"/>
                </a:lnTo>
                <a:lnTo>
                  <a:pt x="729691" y="842276"/>
                </a:lnTo>
                <a:lnTo>
                  <a:pt x="726122" y="843114"/>
                </a:lnTo>
                <a:lnTo>
                  <a:pt x="722845" y="844689"/>
                </a:lnTo>
                <a:lnTo>
                  <a:pt x="618159" y="899706"/>
                </a:lnTo>
                <a:lnTo>
                  <a:pt x="619112" y="894143"/>
                </a:lnTo>
                <a:lnTo>
                  <a:pt x="638200" y="783209"/>
                </a:lnTo>
                <a:lnTo>
                  <a:pt x="639495" y="775944"/>
                </a:lnTo>
                <a:lnTo>
                  <a:pt x="637082" y="768527"/>
                </a:lnTo>
                <a:lnTo>
                  <a:pt x="631748" y="763384"/>
                </a:lnTo>
                <a:lnTo>
                  <a:pt x="592315" y="724992"/>
                </a:lnTo>
                <a:lnTo>
                  <a:pt x="592315" y="787438"/>
                </a:lnTo>
                <a:lnTo>
                  <a:pt x="574497" y="893025"/>
                </a:lnTo>
                <a:lnTo>
                  <a:pt x="44996" y="894143"/>
                </a:lnTo>
                <a:lnTo>
                  <a:pt x="51206" y="843114"/>
                </a:lnTo>
                <a:lnTo>
                  <a:pt x="51257" y="842619"/>
                </a:lnTo>
                <a:lnTo>
                  <a:pt x="64300" y="793546"/>
                </a:lnTo>
                <a:lnTo>
                  <a:pt x="83870" y="747534"/>
                </a:lnTo>
                <a:lnTo>
                  <a:pt x="109740" y="705192"/>
                </a:lnTo>
                <a:lnTo>
                  <a:pt x="141681" y="667156"/>
                </a:lnTo>
                <a:lnTo>
                  <a:pt x="181190" y="632536"/>
                </a:lnTo>
                <a:lnTo>
                  <a:pt x="225196" y="605066"/>
                </a:lnTo>
                <a:lnTo>
                  <a:pt x="272948" y="585063"/>
                </a:lnTo>
                <a:lnTo>
                  <a:pt x="323697" y="572833"/>
                </a:lnTo>
                <a:lnTo>
                  <a:pt x="376694" y="568693"/>
                </a:lnTo>
                <a:lnTo>
                  <a:pt x="377355" y="568693"/>
                </a:lnTo>
                <a:lnTo>
                  <a:pt x="429653" y="572693"/>
                </a:lnTo>
                <a:lnTo>
                  <a:pt x="480352" y="584847"/>
                </a:lnTo>
                <a:lnTo>
                  <a:pt x="528497" y="604850"/>
                </a:lnTo>
                <a:lnTo>
                  <a:pt x="573163" y="632396"/>
                </a:lnTo>
                <a:lnTo>
                  <a:pt x="487895" y="644715"/>
                </a:lnTo>
                <a:lnTo>
                  <a:pt x="480885" y="650608"/>
                </a:lnTo>
                <a:lnTo>
                  <a:pt x="475703" y="666546"/>
                </a:lnTo>
                <a:lnTo>
                  <a:pt x="475729" y="667156"/>
                </a:lnTo>
                <a:lnTo>
                  <a:pt x="477723" y="675436"/>
                </a:lnTo>
                <a:lnTo>
                  <a:pt x="477786" y="675652"/>
                </a:lnTo>
                <a:lnTo>
                  <a:pt x="483831" y="681634"/>
                </a:lnTo>
                <a:lnTo>
                  <a:pt x="592315" y="787438"/>
                </a:lnTo>
                <a:lnTo>
                  <a:pt x="592315" y="724992"/>
                </a:lnTo>
                <a:lnTo>
                  <a:pt x="547103" y="680961"/>
                </a:lnTo>
                <a:lnTo>
                  <a:pt x="671322" y="663028"/>
                </a:lnTo>
                <a:lnTo>
                  <a:pt x="677545" y="658456"/>
                </a:lnTo>
                <a:lnTo>
                  <a:pt x="680745" y="651776"/>
                </a:lnTo>
                <a:lnTo>
                  <a:pt x="694702" y="623493"/>
                </a:lnTo>
                <a:lnTo>
                  <a:pt x="733094" y="545744"/>
                </a:lnTo>
                <a:lnTo>
                  <a:pt x="785444" y="651776"/>
                </a:lnTo>
                <a:lnTo>
                  <a:pt x="788847" y="658456"/>
                </a:lnTo>
                <a:lnTo>
                  <a:pt x="795070" y="663028"/>
                </a:lnTo>
                <a:lnTo>
                  <a:pt x="795655" y="663028"/>
                </a:lnTo>
                <a:lnTo>
                  <a:pt x="919099" y="680961"/>
                </a:lnTo>
                <a:lnTo>
                  <a:pt x="919099" y="635863"/>
                </a:lnTo>
                <a:lnTo>
                  <a:pt x="820648" y="621487"/>
                </a:lnTo>
                <a:lnTo>
                  <a:pt x="783272" y="545744"/>
                </a:lnTo>
                <a:lnTo>
                  <a:pt x="749833" y="477964"/>
                </a:lnTo>
                <a:lnTo>
                  <a:pt x="742061" y="473125"/>
                </a:lnTo>
                <a:lnTo>
                  <a:pt x="725030" y="473125"/>
                </a:lnTo>
                <a:lnTo>
                  <a:pt x="717257" y="477964"/>
                </a:lnTo>
                <a:lnTo>
                  <a:pt x="646442" y="621487"/>
                </a:lnTo>
                <a:lnTo>
                  <a:pt x="632421" y="623493"/>
                </a:lnTo>
                <a:lnTo>
                  <a:pt x="596061" y="593661"/>
                </a:lnTo>
                <a:lnTo>
                  <a:pt x="556552" y="568833"/>
                </a:lnTo>
                <a:lnTo>
                  <a:pt x="556247" y="568693"/>
                </a:lnTo>
                <a:lnTo>
                  <a:pt x="514413" y="549224"/>
                </a:lnTo>
                <a:lnTo>
                  <a:pt x="470154" y="535025"/>
                </a:lnTo>
                <a:lnTo>
                  <a:pt x="424294" y="526453"/>
                </a:lnTo>
                <a:lnTo>
                  <a:pt x="377355" y="523697"/>
                </a:lnTo>
                <a:lnTo>
                  <a:pt x="376694" y="523697"/>
                </a:lnTo>
                <a:lnTo>
                  <a:pt x="326364" y="527062"/>
                </a:lnTo>
                <a:lnTo>
                  <a:pt x="277749" y="536803"/>
                </a:lnTo>
                <a:lnTo>
                  <a:pt x="231305" y="552729"/>
                </a:lnTo>
                <a:lnTo>
                  <a:pt x="187528" y="574662"/>
                </a:lnTo>
                <a:lnTo>
                  <a:pt x="146875" y="602399"/>
                </a:lnTo>
                <a:lnTo>
                  <a:pt x="109829" y="635736"/>
                </a:lnTo>
                <a:lnTo>
                  <a:pt x="77000" y="674395"/>
                </a:lnTo>
                <a:lnTo>
                  <a:pt x="49720" y="716965"/>
                </a:lnTo>
                <a:lnTo>
                  <a:pt x="28181" y="762965"/>
                </a:lnTo>
                <a:lnTo>
                  <a:pt x="12573" y="811860"/>
                </a:lnTo>
                <a:lnTo>
                  <a:pt x="3124" y="863180"/>
                </a:lnTo>
                <a:lnTo>
                  <a:pt x="0" y="916419"/>
                </a:lnTo>
                <a:lnTo>
                  <a:pt x="38" y="922324"/>
                </a:lnTo>
                <a:lnTo>
                  <a:pt x="2362" y="927989"/>
                </a:lnTo>
                <a:lnTo>
                  <a:pt x="6464" y="932230"/>
                </a:lnTo>
                <a:lnTo>
                  <a:pt x="10655" y="936421"/>
                </a:lnTo>
                <a:lnTo>
                  <a:pt x="16268" y="938720"/>
                </a:lnTo>
                <a:lnTo>
                  <a:pt x="566889" y="937717"/>
                </a:lnTo>
                <a:lnTo>
                  <a:pt x="565873" y="945070"/>
                </a:lnTo>
                <a:lnTo>
                  <a:pt x="591693" y="964082"/>
                </a:lnTo>
                <a:lnTo>
                  <a:pt x="599224" y="960297"/>
                </a:lnTo>
                <a:lnTo>
                  <a:pt x="642366" y="937577"/>
                </a:lnTo>
                <a:lnTo>
                  <a:pt x="714273" y="899706"/>
                </a:lnTo>
                <a:lnTo>
                  <a:pt x="733310" y="889685"/>
                </a:lnTo>
                <a:lnTo>
                  <a:pt x="867422" y="960297"/>
                </a:lnTo>
                <a:lnTo>
                  <a:pt x="873328" y="962317"/>
                </a:lnTo>
                <a:lnTo>
                  <a:pt x="879475" y="962685"/>
                </a:lnTo>
                <a:lnTo>
                  <a:pt x="885482" y="961402"/>
                </a:lnTo>
                <a:lnTo>
                  <a:pt x="891032" y="958519"/>
                </a:lnTo>
                <a:lnTo>
                  <a:pt x="897915" y="953528"/>
                </a:lnTo>
                <a:lnTo>
                  <a:pt x="901369" y="945070"/>
                </a:lnTo>
                <a:lnTo>
                  <a:pt x="893597" y="899706"/>
                </a:lnTo>
                <a:lnTo>
                  <a:pt x="874356" y="787438"/>
                </a:lnTo>
                <a:lnTo>
                  <a:pt x="874318" y="787209"/>
                </a:lnTo>
                <a:lnTo>
                  <a:pt x="988872" y="675436"/>
                </a:lnTo>
                <a:lnTo>
                  <a:pt x="990879" y="667156"/>
                </a:lnTo>
                <a:lnTo>
                  <a:pt x="990968" y="666762"/>
                </a:lnTo>
                <a:lnTo>
                  <a:pt x="991031" y="666546"/>
                </a:lnTo>
                <a:close/>
              </a:path>
            </a:pathLst>
          </a:custGeom>
          <a:solidFill>
            <a:srgbClr val="000000"/>
          </a:solidFill>
        </p:spPr>
        <p:txBody>
          <a:bodyPr wrap="square" lIns="0" tIns="0" rIns="0" bIns="0" rtlCol="0"/>
          <a:lstStyle/>
          <a:p>
            <a:endParaRPr>
              <a:latin typeface="Grammarsaurus" pitchFamily="2" charset="0"/>
            </a:endParaRPr>
          </a:p>
        </p:txBody>
      </p:sp>
      <p:sp>
        <p:nvSpPr>
          <p:cNvPr id="64" name="object 26">
            <a:extLst>
              <a:ext uri="{FF2B5EF4-FFF2-40B4-BE49-F238E27FC236}">
                <a16:creationId xmlns:a16="http://schemas.microsoft.com/office/drawing/2014/main" id="{5CE28F24-6A3A-44EE-CF75-6EE59FCC18C8}"/>
              </a:ext>
            </a:extLst>
          </p:cNvPr>
          <p:cNvSpPr/>
          <p:nvPr/>
        </p:nvSpPr>
        <p:spPr>
          <a:xfrm>
            <a:off x="6763650" y="3810000"/>
            <a:ext cx="768350" cy="720090"/>
          </a:xfrm>
          <a:custGeom>
            <a:avLst/>
            <a:gdLst/>
            <a:ahLst/>
            <a:cxnLst/>
            <a:rect l="l" t="t" r="r" b="b"/>
            <a:pathLst>
              <a:path w="768350" h="720089">
                <a:moveTo>
                  <a:pt x="135013" y="135013"/>
                </a:moveTo>
                <a:lnTo>
                  <a:pt x="90004" y="135013"/>
                </a:lnTo>
                <a:lnTo>
                  <a:pt x="90004" y="182270"/>
                </a:lnTo>
                <a:lnTo>
                  <a:pt x="54301" y="196265"/>
                </a:lnTo>
                <a:lnTo>
                  <a:pt x="25766" y="220940"/>
                </a:lnTo>
                <a:lnTo>
                  <a:pt x="6849" y="253841"/>
                </a:lnTo>
                <a:lnTo>
                  <a:pt x="0" y="292519"/>
                </a:lnTo>
                <a:lnTo>
                  <a:pt x="6412" y="343065"/>
                </a:lnTo>
                <a:lnTo>
                  <a:pt x="6437" y="343260"/>
                </a:lnTo>
                <a:lnTo>
                  <a:pt x="24666" y="389304"/>
                </a:lnTo>
                <a:lnTo>
                  <a:pt x="53063" y="429030"/>
                </a:lnTo>
                <a:lnTo>
                  <a:pt x="90004" y="460819"/>
                </a:lnTo>
                <a:lnTo>
                  <a:pt x="90004" y="720051"/>
                </a:lnTo>
                <a:lnTo>
                  <a:pt x="678052" y="720051"/>
                </a:lnTo>
                <a:lnTo>
                  <a:pt x="678052" y="675043"/>
                </a:lnTo>
                <a:lnTo>
                  <a:pt x="135013" y="675043"/>
                </a:lnTo>
                <a:lnTo>
                  <a:pt x="135013" y="483450"/>
                </a:lnTo>
                <a:lnTo>
                  <a:pt x="271513" y="483450"/>
                </a:lnTo>
                <a:lnTo>
                  <a:pt x="271513" y="450024"/>
                </a:lnTo>
                <a:lnTo>
                  <a:pt x="202526" y="450024"/>
                </a:lnTo>
                <a:lnTo>
                  <a:pt x="184664" y="449018"/>
                </a:lnTo>
                <a:lnTo>
                  <a:pt x="167384" y="446074"/>
                </a:lnTo>
                <a:lnTo>
                  <a:pt x="150797" y="441301"/>
                </a:lnTo>
                <a:lnTo>
                  <a:pt x="135013" y="434809"/>
                </a:lnTo>
                <a:lnTo>
                  <a:pt x="135013" y="402628"/>
                </a:lnTo>
                <a:lnTo>
                  <a:pt x="90004" y="402628"/>
                </a:lnTo>
                <a:lnTo>
                  <a:pt x="71240" y="379453"/>
                </a:lnTo>
                <a:lnTo>
                  <a:pt x="57076" y="352969"/>
                </a:lnTo>
                <a:lnTo>
                  <a:pt x="48128" y="323787"/>
                </a:lnTo>
                <a:lnTo>
                  <a:pt x="45008" y="292519"/>
                </a:lnTo>
                <a:lnTo>
                  <a:pt x="48356" y="271506"/>
                </a:lnTo>
                <a:lnTo>
                  <a:pt x="57686" y="253184"/>
                </a:lnTo>
                <a:lnTo>
                  <a:pt x="71926" y="238619"/>
                </a:lnTo>
                <a:lnTo>
                  <a:pt x="90004" y="228879"/>
                </a:lnTo>
                <a:lnTo>
                  <a:pt x="135013" y="228879"/>
                </a:lnTo>
                <a:lnTo>
                  <a:pt x="135013" y="135013"/>
                </a:lnTo>
                <a:close/>
              </a:path>
              <a:path w="768350" h="720089">
                <a:moveTo>
                  <a:pt x="678052" y="483108"/>
                </a:moveTo>
                <a:lnTo>
                  <a:pt x="633044" y="483108"/>
                </a:lnTo>
                <a:lnTo>
                  <a:pt x="633044" y="675043"/>
                </a:lnTo>
                <a:lnTo>
                  <a:pt x="678052" y="675043"/>
                </a:lnTo>
                <a:lnTo>
                  <a:pt x="678052" y="483108"/>
                </a:lnTo>
                <a:close/>
              </a:path>
              <a:path w="768350" h="720089">
                <a:moveTo>
                  <a:pt x="541540" y="495033"/>
                </a:moveTo>
                <a:lnTo>
                  <a:pt x="226517" y="495033"/>
                </a:lnTo>
                <a:lnTo>
                  <a:pt x="226517" y="540042"/>
                </a:lnTo>
                <a:lnTo>
                  <a:pt x="541540" y="540042"/>
                </a:lnTo>
                <a:lnTo>
                  <a:pt x="541540" y="495033"/>
                </a:lnTo>
                <a:close/>
              </a:path>
              <a:path w="768350" h="720089">
                <a:moveTo>
                  <a:pt x="271513" y="483450"/>
                </a:moveTo>
                <a:lnTo>
                  <a:pt x="135013" y="483450"/>
                </a:lnTo>
                <a:lnTo>
                  <a:pt x="151143" y="488427"/>
                </a:lnTo>
                <a:lnTo>
                  <a:pt x="167813" y="492056"/>
                </a:lnTo>
                <a:lnTo>
                  <a:pt x="184961" y="494279"/>
                </a:lnTo>
                <a:lnTo>
                  <a:pt x="202526" y="495033"/>
                </a:lnTo>
                <a:lnTo>
                  <a:pt x="271513" y="495033"/>
                </a:lnTo>
                <a:lnTo>
                  <a:pt x="271513" y="483450"/>
                </a:lnTo>
                <a:close/>
              </a:path>
              <a:path w="768350" h="720089">
                <a:moveTo>
                  <a:pt x="678052" y="135013"/>
                </a:moveTo>
                <a:lnTo>
                  <a:pt x="633044" y="135013"/>
                </a:lnTo>
                <a:lnTo>
                  <a:pt x="633044" y="434416"/>
                </a:lnTo>
                <a:lnTo>
                  <a:pt x="616930" y="441071"/>
                </a:lnTo>
                <a:lnTo>
                  <a:pt x="599614" y="446074"/>
                </a:lnTo>
                <a:lnTo>
                  <a:pt x="599361" y="446074"/>
                </a:lnTo>
                <a:lnTo>
                  <a:pt x="582155" y="449018"/>
                </a:lnTo>
                <a:lnTo>
                  <a:pt x="581828" y="449018"/>
                </a:lnTo>
                <a:lnTo>
                  <a:pt x="564045" y="450024"/>
                </a:lnTo>
                <a:lnTo>
                  <a:pt x="496531" y="450024"/>
                </a:lnTo>
                <a:lnTo>
                  <a:pt x="496531" y="495033"/>
                </a:lnTo>
                <a:lnTo>
                  <a:pt x="564045" y="495033"/>
                </a:lnTo>
                <a:lnTo>
                  <a:pt x="581429" y="494279"/>
                </a:lnTo>
                <a:lnTo>
                  <a:pt x="581814" y="494279"/>
                </a:lnTo>
                <a:lnTo>
                  <a:pt x="598806" y="492056"/>
                </a:lnTo>
                <a:lnTo>
                  <a:pt x="599101" y="492056"/>
                </a:lnTo>
                <a:lnTo>
                  <a:pt x="616569" y="488223"/>
                </a:lnTo>
                <a:lnTo>
                  <a:pt x="633044" y="483108"/>
                </a:lnTo>
                <a:lnTo>
                  <a:pt x="678052" y="483108"/>
                </a:lnTo>
                <a:lnTo>
                  <a:pt x="678052" y="460375"/>
                </a:lnTo>
                <a:lnTo>
                  <a:pt x="715010" y="428595"/>
                </a:lnTo>
                <a:lnTo>
                  <a:pt x="733921" y="402196"/>
                </a:lnTo>
                <a:lnTo>
                  <a:pt x="678052" y="402196"/>
                </a:lnTo>
                <a:lnTo>
                  <a:pt x="678052" y="228879"/>
                </a:lnTo>
                <a:lnTo>
                  <a:pt x="746855" y="228879"/>
                </a:lnTo>
                <a:lnTo>
                  <a:pt x="742291" y="220940"/>
                </a:lnTo>
                <a:lnTo>
                  <a:pt x="713756" y="196265"/>
                </a:lnTo>
                <a:lnTo>
                  <a:pt x="678052" y="182270"/>
                </a:lnTo>
                <a:lnTo>
                  <a:pt x="678052" y="135013"/>
                </a:lnTo>
                <a:close/>
              </a:path>
              <a:path w="768350" h="720089">
                <a:moveTo>
                  <a:pt x="541540" y="405028"/>
                </a:moveTo>
                <a:lnTo>
                  <a:pt x="226517" y="405028"/>
                </a:lnTo>
                <a:lnTo>
                  <a:pt x="226517" y="450024"/>
                </a:lnTo>
                <a:lnTo>
                  <a:pt x="541540" y="450024"/>
                </a:lnTo>
                <a:lnTo>
                  <a:pt x="541540" y="405028"/>
                </a:lnTo>
                <a:close/>
              </a:path>
              <a:path w="768350" h="720089">
                <a:moveTo>
                  <a:pt x="135013" y="228879"/>
                </a:moveTo>
                <a:lnTo>
                  <a:pt x="90004" y="228879"/>
                </a:lnTo>
                <a:lnTo>
                  <a:pt x="90004" y="402628"/>
                </a:lnTo>
                <a:lnTo>
                  <a:pt x="135013" y="402628"/>
                </a:lnTo>
                <a:lnTo>
                  <a:pt x="135013" y="228879"/>
                </a:lnTo>
                <a:close/>
              </a:path>
              <a:path w="768350" h="720089">
                <a:moveTo>
                  <a:pt x="746855" y="228879"/>
                </a:moveTo>
                <a:lnTo>
                  <a:pt x="678052" y="228879"/>
                </a:lnTo>
                <a:lnTo>
                  <a:pt x="696133" y="238619"/>
                </a:lnTo>
                <a:lnTo>
                  <a:pt x="710377" y="253184"/>
                </a:lnTo>
                <a:lnTo>
                  <a:pt x="719711" y="271506"/>
                </a:lnTo>
                <a:lnTo>
                  <a:pt x="723061" y="292519"/>
                </a:lnTo>
                <a:lnTo>
                  <a:pt x="719943" y="323640"/>
                </a:lnTo>
                <a:lnTo>
                  <a:pt x="710996" y="352691"/>
                </a:lnTo>
                <a:lnTo>
                  <a:pt x="696829" y="379076"/>
                </a:lnTo>
                <a:lnTo>
                  <a:pt x="678052" y="402196"/>
                </a:lnTo>
                <a:lnTo>
                  <a:pt x="733921" y="402196"/>
                </a:lnTo>
                <a:lnTo>
                  <a:pt x="743405" y="388958"/>
                </a:lnTo>
                <a:lnTo>
                  <a:pt x="761548" y="343260"/>
                </a:lnTo>
                <a:lnTo>
                  <a:pt x="761625" y="343065"/>
                </a:lnTo>
                <a:lnTo>
                  <a:pt x="768057" y="292519"/>
                </a:lnTo>
                <a:lnTo>
                  <a:pt x="761208" y="253841"/>
                </a:lnTo>
                <a:lnTo>
                  <a:pt x="746855" y="228879"/>
                </a:lnTo>
                <a:close/>
              </a:path>
              <a:path w="768350" h="720089">
                <a:moveTo>
                  <a:pt x="271525" y="45008"/>
                </a:moveTo>
                <a:lnTo>
                  <a:pt x="226517" y="45008"/>
                </a:lnTo>
                <a:lnTo>
                  <a:pt x="226517" y="90004"/>
                </a:lnTo>
                <a:lnTo>
                  <a:pt x="45008" y="90004"/>
                </a:lnTo>
                <a:lnTo>
                  <a:pt x="45008" y="135013"/>
                </a:lnTo>
                <a:lnTo>
                  <a:pt x="226517" y="135013"/>
                </a:lnTo>
                <a:lnTo>
                  <a:pt x="226517" y="247510"/>
                </a:lnTo>
                <a:lnTo>
                  <a:pt x="231831" y="273762"/>
                </a:lnTo>
                <a:lnTo>
                  <a:pt x="246314" y="295225"/>
                </a:lnTo>
                <a:lnTo>
                  <a:pt x="267777" y="309709"/>
                </a:lnTo>
                <a:lnTo>
                  <a:pt x="294030" y="315023"/>
                </a:lnTo>
                <a:lnTo>
                  <a:pt x="320275" y="309709"/>
                </a:lnTo>
                <a:lnTo>
                  <a:pt x="341734" y="295225"/>
                </a:lnTo>
                <a:lnTo>
                  <a:pt x="356216" y="273762"/>
                </a:lnTo>
                <a:lnTo>
                  <a:pt x="356975" y="270014"/>
                </a:lnTo>
                <a:lnTo>
                  <a:pt x="294030" y="270014"/>
                </a:lnTo>
                <a:lnTo>
                  <a:pt x="285274" y="268245"/>
                </a:lnTo>
                <a:lnTo>
                  <a:pt x="278120" y="263420"/>
                </a:lnTo>
                <a:lnTo>
                  <a:pt x="273295" y="256266"/>
                </a:lnTo>
                <a:lnTo>
                  <a:pt x="271525" y="247510"/>
                </a:lnTo>
                <a:lnTo>
                  <a:pt x="271525" y="45008"/>
                </a:lnTo>
                <a:close/>
              </a:path>
              <a:path w="768350" h="720089">
                <a:moveTo>
                  <a:pt x="384098" y="90004"/>
                </a:moveTo>
                <a:lnTo>
                  <a:pt x="357782" y="95306"/>
                </a:lnTo>
                <a:lnTo>
                  <a:pt x="336319" y="109789"/>
                </a:lnTo>
                <a:lnTo>
                  <a:pt x="321836" y="131252"/>
                </a:lnTo>
                <a:lnTo>
                  <a:pt x="316522" y="157505"/>
                </a:lnTo>
                <a:lnTo>
                  <a:pt x="316522" y="247510"/>
                </a:lnTo>
                <a:lnTo>
                  <a:pt x="314750" y="256266"/>
                </a:lnTo>
                <a:lnTo>
                  <a:pt x="309924" y="263420"/>
                </a:lnTo>
                <a:lnTo>
                  <a:pt x="302773" y="268245"/>
                </a:lnTo>
                <a:lnTo>
                  <a:pt x="294030" y="270014"/>
                </a:lnTo>
                <a:lnTo>
                  <a:pt x="356975" y="270014"/>
                </a:lnTo>
                <a:lnTo>
                  <a:pt x="361530" y="247510"/>
                </a:lnTo>
                <a:lnTo>
                  <a:pt x="361530" y="157505"/>
                </a:lnTo>
                <a:lnTo>
                  <a:pt x="363302" y="148756"/>
                </a:lnTo>
                <a:lnTo>
                  <a:pt x="368130" y="141606"/>
                </a:lnTo>
                <a:lnTo>
                  <a:pt x="375284" y="136783"/>
                </a:lnTo>
                <a:lnTo>
                  <a:pt x="384035" y="135013"/>
                </a:lnTo>
                <a:lnTo>
                  <a:pt x="446982" y="135013"/>
                </a:lnTo>
                <a:lnTo>
                  <a:pt x="446221" y="131252"/>
                </a:lnTo>
                <a:lnTo>
                  <a:pt x="431739" y="109789"/>
                </a:lnTo>
                <a:lnTo>
                  <a:pt x="410280" y="95306"/>
                </a:lnTo>
                <a:lnTo>
                  <a:pt x="384098" y="90004"/>
                </a:lnTo>
                <a:close/>
              </a:path>
              <a:path w="768350" h="720089">
                <a:moveTo>
                  <a:pt x="446982" y="135013"/>
                </a:moveTo>
                <a:lnTo>
                  <a:pt x="384035" y="135013"/>
                </a:lnTo>
                <a:lnTo>
                  <a:pt x="392784" y="136783"/>
                </a:lnTo>
                <a:lnTo>
                  <a:pt x="399934" y="141606"/>
                </a:lnTo>
                <a:lnTo>
                  <a:pt x="404757" y="148756"/>
                </a:lnTo>
                <a:lnTo>
                  <a:pt x="406526" y="157505"/>
                </a:lnTo>
                <a:lnTo>
                  <a:pt x="407441" y="168554"/>
                </a:lnTo>
                <a:lnTo>
                  <a:pt x="415370" y="190873"/>
                </a:lnTo>
                <a:lnTo>
                  <a:pt x="430172" y="208783"/>
                </a:lnTo>
                <a:lnTo>
                  <a:pt x="450259" y="220694"/>
                </a:lnTo>
                <a:lnTo>
                  <a:pt x="474040" y="225018"/>
                </a:lnTo>
                <a:lnTo>
                  <a:pt x="500290" y="219704"/>
                </a:lnTo>
                <a:lnTo>
                  <a:pt x="521749" y="205220"/>
                </a:lnTo>
                <a:lnTo>
                  <a:pt x="536228" y="183758"/>
                </a:lnTo>
                <a:lnTo>
                  <a:pt x="536986" y="180009"/>
                </a:lnTo>
                <a:lnTo>
                  <a:pt x="474040" y="180009"/>
                </a:lnTo>
                <a:lnTo>
                  <a:pt x="465289" y="178238"/>
                </a:lnTo>
                <a:lnTo>
                  <a:pt x="458135" y="173410"/>
                </a:lnTo>
                <a:lnTo>
                  <a:pt x="453307" y="166256"/>
                </a:lnTo>
                <a:lnTo>
                  <a:pt x="446982" y="135013"/>
                </a:lnTo>
                <a:close/>
              </a:path>
              <a:path w="768350" h="720089">
                <a:moveTo>
                  <a:pt x="541540" y="45008"/>
                </a:moveTo>
                <a:lnTo>
                  <a:pt x="496544" y="45008"/>
                </a:lnTo>
                <a:lnTo>
                  <a:pt x="496544" y="157505"/>
                </a:lnTo>
                <a:lnTo>
                  <a:pt x="494771" y="166256"/>
                </a:lnTo>
                <a:lnTo>
                  <a:pt x="489940" y="173410"/>
                </a:lnTo>
                <a:lnTo>
                  <a:pt x="482785" y="178238"/>
                </a:lnTo>
                <a:lnTo>
                  <a:pt x="474040" y="180009"/>
                </a:lnTo>
                <a:lnTo>
                  <a:pt x="536986" y="180009"/>
                </a:lnTo>
                <a:lnTo>
                  <a:pt x="541540" y="157505"/>
                </a:lnTo>
                <a:lnTo>
                  <a:pt x="541540" y="135013"/>
                </a:lnTo>
                <a:lnTo>
                  <a:pt x="723061" y="135013"/>
                </a:lnTo>
                <a:lnTo>
                  <a:pt x="723061" y="90004"/>
                </a:lnTo>
                <a:lnTo>
                  <a:pt x="541540" y="90004"/>
                </a:lnTo>
                <a:lnTo>
                  <a:pt x="541540" y="45008"/>
                </a:lnTo>
                <a:close/>
              </a:path>
              <a:path w="768350" h="720089">
                <a:moveTo>
                  <a:pt x="678052" y="0"/>
                </a:moveTo>
                <a:lnTo>
                  <a:pt x="90004" y="0"/>
                </a:lnTo>
                <a:lnTo>
                  <a:pt x="90004" y="90004"/>
                </a:lnTo>
                <a:lnTo>
                  <a:pt x="135013" y="90004"/>
                </a:lnTo>
                <a:lnTo>
                  <a:pt x="135013" y="45008"/>
                </a:lnTo>
                <a:lnTo>
                  <a:pt x="678052" y="45008"/>
                </a:lnTo>
                <a:lnTo>
                  <a:pt x="678052" y="0"/>
                </a:lnTo>
                <a:close/>
              </a:path>
              <a:path w="768350" h="720089">
                <a:moveTo>
                  <a:pt x="678052" y="45008"/>
                </a:moveTo>
                <a:lnTo>
                  <a:pt x="633044" y="45008"/>
                </a:lnTo>
                <a:lnTo>
                  <a:pt x="633044" y="90004"/>
                </a:lnTo>
                <a:lnTo>
                  <a:pt x="678052" y="90004"/>
                </a:lnTo>
                <a:lnTo>
                  <a:pt x="678052" y="45008"/>
                </a:lnTo>
                <a:close/>
              </a:path>
            </a:pathLst>
          </a:custGeom>
          <a:solidFill>
            <a:srgbClr val="000000"/>
          </a:solidFill>
        </p:spPr>
        <p:txBody>
          <a:bodyPr wrap="square" lIns="0" tIns="0" rIns="0" bIns="0" rtlCol="0"/>
          <a:lstStyle/>
          <a:p>
            <a:endParaRPr>
              <a:latin typeface="Grammarsaurus" pitchFamily="2"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29" y="346087"/>
            <a:ext cx="9706610" cy="446992"/>
          </a:xfrm>
          <a:prstGeom prst="rect">
            <a:avLst/>
          </a:prstGeom>
        </p:spPr>
        <p:txBody>
          <a:bodyPr vert="horz" wrap="square" lIns="0" tIns="61669" rIns="0" bIns="0" rtlCol="0">
            <a:spAutoFit/>
          </a:bodyPr>
          <a:lstStyle/>
          <a:p>
            <a:pPr marL="12700">
              <a:lnSpc>
                <a:spcPct val="100000"/>
              </a:lnSpc>
              <a:spcBef>
                <a:spcPts val="100"/>
              </a:spcBef>
            </a:pPr>
            <a:r>
              <a:rPr dirty="0">
                <a:latin typeface="Grammarsaurus" pitchFamily="2" charset="0"/>
              </a:rPr>
              <a:t>Did you sort them a different way?</a:t>
            </a:r>
          </a:p>
        </p:txBody>
      </p:sp>
      <p:sp>
        <p:nvSpPr>
          <p:cNvPr id="3" name="object 3"/>
          <p:cNvSpPr/>
          <p:nvPr/>
        </p:nvSpPr>
        <p:spPr>
          <a:xfrm>
            <a:off x="11079319" y="198174"/>
            <a:ext cx="880110" cy="751840"/>
          </a:xfrm>
          <a:custGeom>
            <a:avLst/>
            <a:gdLst/>
            <a:ahLst/>
            <a:cxnLst/>
            <a:rect l="l" t="t" r="r" b="b"/>
            <a:pathLst>
              <a:path w="880109" h="751840">
                <a:moveTo>
                  <a:pt x="776046" y="0"/>
                </a:moveTo>
                <a:lnTo>
                  <a:pt x="105511" y="0"/>
                </a:lnTo>
                <a:lnTo>
                  <a:pt x="64668" y="8240"/>
                </a:lnTo>
                <a:lnTo>
                  <a:pt x="31105" y="30700"/>
                </a:lnTo>
                <a:lnTo>
                  <a:pt x="8367" y="63988"/>
                </a:lnTo>
                <a:lnTo>
                  <a:pt x="0" y="104711"/>
                </a:lnTo>
                <a:lnTo>
                  <a:pt x="0" y="506387"/>
                </a:lnTo>
                <a:lnTo>
                  <a:pt x="8367" y="547104"/>
                </a:lnTo>
                <a:lnTo>
                  <a:pt x="31105" y="580393"/>
                </a:lnTo>
                <a:lnTo>
                  <a:pt x="64668" y="602856"/>
                </a:lnTo>
                <a:lnTo>
                  <a:pt x="105511" y="611098"/>
                </a:lnTo>
                <a:lnTo>
                  <a:pt x="191109" y="611098"/>
                </a:lnTo>
                <a:lnTo>
                  <a:pt x="187877" y="648147"/>
                </a:lnTo>
                <a:lnTo>
                  <a:pt x="173555" y="679543"/>
                </a:lnTo>
                <a:lnTo>
                  <a:pt x="151722" y="707365"/>
                </a:lnTo>
                <a:lnTo>
                  <a:pt x="125958" y="733691"/>
                </a:lnTo>
                <a:lnTo>
                  <a:pt x="147392" y="739702"/>
                </a:lnTo>
                <a:lnTo>
                  <a:pt x="168987" y="745386"/>
                </a:lnTo>
                <a:lnTo>
                  <a:pt x="190832" y="749620"/>
                </a:lnTo>
                <a:lnTo>
                  <a:pt x="213017" y="751281"/>
                </a:lnTo>
                <a:lnTo>
                  <a:pt x="259766" y="744325"/>
                </a:lnTo>
                <a:lnTo>
                  <a:pt x="301768" y="724807"/>
                </a:lnTo>
                <a:lnTo>
                  <a:pt x="331555" y="699211"/>
                </a:lnTo>
                <a:lnTo>
                  <a:pt x="223519" y="699211"/>
                </a:lnTo>
                <a:lnTo>
                  <a:pt x="236872" y="665044"/>
                </a:lnTo>
                <a:lnTo>
                  <a:pt x="241811" y="630380"/>
                </a:lnTo>
                <a:lnTo>
                  <a:pt x="239868" y="595216"/>
                </a:lnTo>
                <a:lnTo>
                  <a:pt x="232575" y="559549"/>
                </a:lnTo>
                <a:lnTo>
                  <a:pt x="105511" y="559549"/>
                </a:lnTo>
                <a:lnTo>
                  <a:pt x="84839" y="555364"/>
                </a:lnTo>
                <a:lnTo>
                  <a:pt x="67938" y="543960"/>
                </a:lnTo>
                <a:lnTo>
                  <a:pt x="56534" y="527059"/>
                </a:lnTo>
                <a:lnTo>
                  <a:pt x="52349" y="506387"/>
                </a:lnTo>
                <a:lnTo>
                  <a:pt x="52349" y="104711"/>
                </a:lnTo>
                <a:lnTo>
                  <a:pt x="56534" y="84033"/>
                </a:lnTo>
                <a:lnTo>
                  <a:pt x="67938" y="67133"/>
                </a:lnTo>
                <a:lnTo>
                  <a:pt x="84839" y="55732"/>
                </a:lnTo>
                <a:lnTo>
                  <a:pt x="105511" y="51549"/>
                </a:lnTo>
                <a:lnTo>
                  <a:pt x="863470" y="51549"/>
                </a:lnTo>
                <a:lnTo>
                  <a:pt x="849599" y="30700"/>
                </a:lnTo>
                <a:lnTo>
                  <a:pt x="816626" y="8240"/>
                </a:lnTo>
                <a:lnTo>
                  <a:pt x="776046" y="0"/>
                </a:lnTo>
                <a:close/>
              </a:path>
              <a:path w="880109" h="751840">
                <a:moveTo>
                  <a:pt x="863470" y="51549"/>
                </a:moveTo>
                <a:lnTo>
                  <a:pt x="776046" y="51549"/>
                </a:lnTo>
                <a:lnTo>
                  <a:pt x="796718" y="55732"/>
                </a:lnTo>
                <a:lnTo>
                  <a:pt x="813619" y="67133"/>
                </a:lnTo>
                <a:lnTo>
                  <a:pt x="825023" y="84033"/>
                </a:lnTo>
                <a:lnTo>
                  <a:pt x="829208" y="104711"/>
                </a:lnTo>
                <a:lnTo>
                  <a:pt x="829208" y="506387"/>
                </a:lnTo>
                <a:lnTo>
                  <a:pt x="825023" y="527059"/>
                </a:lnTo>
                <a:lnTo>
                  <a:pt x="813619" y="543960"/>
                </a:lnTo>
                <a:lnTo>
                  <a:pt x="796718" y="555364"/>
                </a:lnTo>
                <a:lnTo>
                  <a:pt x="776046" y="559549"/>
                </a:lnTo>
                <a:lnTo>
                  <a:pt x="327050" y="559549"/>
                </a:lnTo>
                <a:lnTo>
                  <a:pt x="326318" y="585964"/>
                </a:lnTo>
                <a:lnTo>
                  <a:pt x="322990" y="611098"/>
                </a:lnTo>
                <a:lnTo>
                  <a:pt x="322945" y="611438"/>
                </a:lnTo>
                <a:lnTo>
                  <a:pt x="315109" y="635583"/>
                </a:lnTo>
                <a:lnTo>
                  <a:pt x="284983" y="673800"/>
                </a:lnTo>
                <a:lnTo>
                  <a:pt x="245577" y="694838"/>
                </a:lnTo>
                <a:lnTo>
                  <a:pt x="223519" y="699211"/>
                </a:lnTo>
                <a:lnTo>
                  <a:pt x="331555" y="699211"/>
                </a:lnTo>
                <a:lnTo>
                  <a:pt x="336644" y="694838"/>
                </a:lnTo>
                <a:lnTo>
                  <a:pt x="342425" y="686222"/>
                </a:lnTo>
                <a:lnTo>
                  <a:pt x="362431" y="656172"/>
                </a:lnTo>
                <a:lnTo>
                  <a:pt x="376435" y="611438"/>
                </a:lnTo>
                <a:lnTo>
                  <a:pt x="376542" y="611098"/>
                </a:lnTo>
                <a:lnTo>
                  <a:pt x="776046" y="611098"/>
                </a:lnTo>
                <a:lnTo>
                  <a:pt x="816626" y="602856"/>
                </a:lnTo>
                <a:lnTo>
                  <a:pt x="849599" y="580393"/>
                </a:lnTo>
                <a:lnTo>
                  <a:pt x="871745" y="547104"/>
                </a:lnTo>
                <a:lnTo>
                  <a:pt x="879843" y="506387"/>
                </a:lnTo>
                <a:lnTo>
                  <a:pt x="879843" y="104711"/>
                </a:lnTo>
                <a:lnTo>
                  <a:pt x="871745" y="63988"/>
                </a:lnTo>
                <a:lnTo>
                  <a:pt x="863470" y="51549"/>
                </a:lnTo>
                <a:close/>
              </a:path>
            </a:pathLst>
          </a:custGeom>
          <a:solidFill>
            <a:srgbClr val="000000"/>
          </a:solidFill>
        </p:spPr>
        <p:txBody>
          <a:bodyPr wrap="square" lIns="0" tIns="0" rIns="0" bIns="0" rtlCol="0"/>
          <a:lstStyle/>
          <a:p>
            <a:endParaRPr>
              <a:latin typeface="Grammarsaurus" pitchFamily="2" charset="0"/>
            </a:endParaRPr>
          </a:p>
        </p:txBody>
      </p:sp>
      <p:sp>
        <p:nvSpPr>
          <p:cNvPr id="4" name="object 4"/>
          <p:cNvSpPr/>
          <p:nvPr/>
        </p:nvSpPr>
        <p:spPr>
          <a:xfrm>
            <a:off x="9196718" y="2921215"/>
            <a:ext cx="1021715" cy="963294"/>
          </a:xfrm>
          <a:custGeom>
            <a:avLst/>
            <a:gdLst/>
            <a:ahLst/>
            <a:cxnLst/>
            <a:rect l="l" t="t" r="r" b="b"/>
            <a:pathLst>
              <a:path w="1021715" h="963295">
                <a:moveTo>
                  <a:pt x="1016025" y="962761"/>
                </a:moveTo>
                <a:lnTo>
                  <a:pt x="940777" y="621042"/>
                </a:lnTo>
                <a:lnTo>
                  <a:pt x="896010" y="649351"/>
                </a:lnTo>
                <a:lnTo>
                  <a:pt x="964920" y="962761"/>
                </a:lnTo>
                <a:lnTo>
                  <a:pt x="1016025" y="962761"/>
                </a:lnTo>
                <a:close/>
              </a:path>
              <a:path w="1021715" h="963295">
                <a:moveTo>
                  <a:pt x="1021130" y="518883"/>
                </a:moveTo>
                <a:lnTo>
                  <a:pt x="1019429" y="484517"/>
                </a:lnTo>
                <a:lnTo>
                  <a:pt x="980655" y="296672"/>
                </a:lnTo>
                <a:lnTo>
                  <a:pt x="971880" y="274548"/>
                </a:lnTo>
                <a:lnTo>
                  <a:pt x="971880" y="513867"/>
                </a:lnTo>
                <a:lnTo>
                  <a:pt x="967105" y="532231"/>
                </a:lnTo>
                <a:lnTo>
                  <a:pt x="957173" y="548398"/>
                </a:lnTo>
                <a:lnTo>
                  <a:pt x="942682" y="561073"/>
                </a:lnTo>
                <a:lnTo>
                  <a:pt x="867181" y="608838"/>
                </a:lnTo>
                <a:lnTo>
                  <a:pt x="807389" y="291261"/>
                </a:lnTo>
                <a:lnTo>
                  <a:pt x="800760" y="256082"/>
                </a:lnTo>
                <a:lnTo>
                  <a:pt x="869911" y="256082"/>
                </a:lnTo>
                <a:lnTo>
                  <a:pt x="891425" y="259880"/>
                </a:lnTo>
                <a:lnTo>
                  <a:pt x="909980" y="270408"/>
                </a:lnTo>
                <a:lnTo>
                  <a:pt x="924026" y="286448"/>
                </a:lnTo>
                <a:lnTo>
                  <a:pt x="932078" y="306755"/>
                </a:lnTo>
                <a:lnTo>
                  <a:pt x="965631" y="469341"/>
                </a:lnTo>
                <a:lnTo>
                  <a:pt x="970953" y="494588"/>
                </a:lnTo>
                <a:lnTo>
                  <a:pt x="971880" y="513867"/>
                </a:lnTo>
                <a:lnTo>
                  <a:pt x="971880" y="274548"/>
                </a:lnTo>
                <a:lnTo>
                  <a:pt x="966304" y="260477"/>
                </a:lnTo>
                <a:lnTo>
                  <a:pt x="962444" y="256082"/>
                </a:lnTo>
                <a:lnTo>
                  <a:pt x="941235" y="231889"/>
                </a:lnTo>
                <a:lnTo>
                  <a:pt x="908164" y="213106"/>
                </a:lnTo>
                <a:lnTo>
                  <a:pt x="869823" y="206349"/>
                </a:lnTo>
                <a:lnTo>
                  <a:pt x="860259" y="206349"/>
                </a:lnTo>
                <a:lnTo>
                  <a:pt x="880986" y="188683"/>
                </a:lnTo>
                <a:lnTo>
                  <a:pt x="885672" y="182181"/>
                </a:lnTo>
                <a:lnTo>
                  <a:pt x="896937" y="166560"/>
                </a:lnTo>
                <a:lnTo>
                  <a:pt x="907173" y="140868"/>
                </a:lnTo>
                <a:lnTo>
                  <a:pt x="910793" y="112534"/>
                </a:lnTo>
                <a:lnTo>
                  <a:pt x="901941" y="68770"/>
                </a:lnTo>
                <a:lnTo>
                  <a:pt x="884466" y="42875"/>
                </a:lnTo>
                <a:lnTo>
                  <a:pt x="877811" y="32994"/>
                </a:lnTo>
                <a:lnTo>
                  <a:pt x="867930" y="26339"/>
                </a:lnTo>
                <a:lnTo>
                  <a:pt x="867930" y="112534"/>
                </a:lnTo>
                <a:lnTo>
                  <a:pt x="862457" y="139623"/>
                </a:lnTo>
                <a:lnTo>
                  <a:pt x="847509" y="161759"/>
                </a:lnTo>
                <a:lnTo>
                  <a:pt x="825360" y="176707"/>
                </a:lnTo>
                <a:lnTo>
                  <a:pt x="798271" y="182181"/>
                </a:lnTo>
                <a:lnTo>
                  <a:pt x="771182" y="176707"/>
                </a:lnTo>
                <a:lnTo>
                  <a:pt x="749033" y="161759"/>
                </a:lnTo>
                <a:lnTo>
                  <a:pt x="734098" y="139623"/>
                </a:lnTo>
                <a:lnTo>
                  <a:pt x="728611" y="112534"/>
                </a:lnTo>
                <a:lnTo>
                  <a:pt x="734098" y="85445"/>
                </a:lnTo>
                <a:lnTo>
                  <a:pt x="749033" y="63296"/>
                </a:lnTo>
                <a:lnTo>
                  <a:pt x="771182" y="48361"/>
                </a:lnTo>
                <a:lnTo>
                  <a:pt x="798271" y="42875"/>
                </a:lnTo>
                <a:lnTo>
                  <a:pt x="825360" y="48361"/>
                </a:lnTo>
                <a:lnTo>
                  <a:pt x="847509" y="63296"/>
                </a:lnTo>
                <a:lnTo>
                  <a:pt x="862457" y="85445"/>
                </a:lnTo>
                <a:lnTo>
                  <a:pt x="867930" y="112534"/>
                </a:lnTo>
                <a:lnTo>
                  <a:pt x="867930" y="26339"/>
                </a:lnTo>
                <a:lnTo>
                  <a:pt x="842035" y="8864"/>
                </a:lnTo>
                <a:lnTo>
                  <a:pt x="798271" y="0"/>
                </a:lnTo>
                <a:lnTo>
                  <a:pt x="754507" y="8864"/>
                </a:lnTo>
                <a:lnTo>
                  <a:pt x="718743" y="32994"/>
                </a:lnTo>
                <a:lnTo>
                  <a:pt x="694601" y="68770"/>
                </a:lnTo>
                <a:lnTo>
                  <a:pt x="685736" y="112534"/>
                </a:lnTo>
                <a:lnTo>
                  <a:pt x="691451" y="147904"/>
                </a:lnTo>
                <a:lnTo>
                  <a:pt x="707326" y="178663"/>
                </a:lnTo>
                <a:lnTo>
                  <a:pt x="731545" y="202971"/>
                </a:lnTo>
                <a:lnTo>
                  <a:pt x="762114" y="219024"/>
                </a:lnTo>
                <a:lnTo>
                  <a:pt x="748665" y="227164"/>
                </a:lnTo>
                <a:lnTo>
                  <a:pt x="736434" y="237083"/>
                </a:lnTo>
                <a:lnTo>
                  <a:pt x="725627" y="248678"/>
                </a:lnTo>
                <a:lnTo>
                  <a:pt x="716483" y="261810"/>
                </a:lnTo>
                <a:lnTo>
                  <a:pt x="670814" y="338848"/>
                </a:lnTo>
                <a:lnTo>
                  <a:pt x="618845" y="338848"/>
                </a:lnTo>
                <a:lnTo>
                  <a:pt x="618845" y="388581"/>
                </a:lnTo>
                <a:lnTo>
                  <a:pt x="618845" y="603897"/>
                </a:lnTo>
                <a:lnTo>
                  <a:pt x="403529" y="603897"/>
                </a:lnTo>
                <a:lnTo>
                  <a:pt x="403529" y="388581"/>
                </a:lnTo>
                <a:lnTo>
                  <a:pt x="618845" y="388581"/>
                </a:lnTo>
                <a:lnTo>
                  <a:pt x="618845" y="338848"/>
                </a:lnTo>
                <a:lnTo>
                  <a:pt x="350278" y="338848"/>
                </a:lnTo>
                <a:lnTo>
                  <a:pt x="322059" y="291261"/>
                </a:lnTo>
                <a:lnTo>
                  <a:pt x="304596" y="261810"/>
                </a:lnTo>
                <a:lnTo>
                  <a:pt x="300621" y="256082"/>
                </a:lnTo>
                <a:lnTo>
                  <a:pt x="295465" y="248678"/>
                </a:lnTo>
                <a:lnTo>
                  <a:pt x="284683" y="237083"/>
                </a:lnTo>
                <a:lnTo>
                  <a:pt x="272453" y="227164"/>
                </a:lnTo>
                <a:lnTo>
                  <a:pt x="259016" y="219024"/>
                </a:lnTo>
                <a:lnTo>
                  <a:pt x="289699" y="202971"/>
                </a:lnTo>
                <a:lnTo>
                  <a:pt x="310388" y="182181"/>
                </a:lnTo>
                <a:lnTo>
                  <a:pt x="313893" y="178663"/>
                </a:lnTo>
                <a:lnTo>
                  <a:pt x="329780" y="147904"/>
                </a:lnTo>
                <a:lnTo>
                  <a:pt x="335483" y="112534"/>
                </a:lnTo>
                <a:lnTo>
                  <a:pt x="326631" y="68770"/>
                </a:lnTo>
                <a:lnTo>
                  <a:pt x="309156" y="42875"/>
                </a:lnTo>
                <a:lnTo>
                  <a:pt x="302488" y="32994"/>
                </a:lnTo>
                <a:lnTo>
                  <a:pt x="292608" y="26339"/>
                </a:lnTo>
                <a:lnTo>
                  <a:pt x="292608" y="112534"/>
                </a:lnTo>
                <a:lnTo>
                  <a:pt x="287134" y="139623"/>
                </a:lnTo>
                <a:lnTo>
                  <a:pt x="272186" y="161759"/>
                </a:lnTo>
                <a:lnTo>
                  <a:pt x="250050" y="176707"/>
                </a:lnTo>
                <a:lnTo>
                  <a:pt x="222948" y="182181"/>
                </a:lnTo>
                <a:lnTo>
                  <a:pt x="220497" y="181686"/>
                </a:lnTo>
                <a:lnTo>
                  <a:pt x="220497" y="256082"/>
                </a:lnTo>
                <a:lnTo>
                  <a:pt x="152984" y="608088"/>
                </a:lnTo>
                <a:lnTo>
                  <a:pt x="78638" y="561073"/>
                </a:lnTo>
                <a:lnTo>
                  <a:pt x="64109" y="548398"/>
                </a:lnTo>
                <a:lnTo>
                  <a:pt x="54203" y="532231"/>
                </a:lnTo>
                <a:lnTo>
                  <a:pt x="49453" y="513867"/>
                </a:lnTo>
                <a:lnTo>
                  <a:pt x="50419" y="494588"/>
                </a:lnTo>
                <a:lnTo>
                  <a:pt x="89192" y="306755"/>
                </a:lnTo>
                <a:lnTo>
                  <a:pt x="111302" y="270408"/>
                </a:lnTo>
                <a:lnTo>
                  <a:pt x="151358" y="256082"/>
                </a:lnTo>
                <a:lnTo>
                  <a:pt x="220497" y="256082"/>
                </a:lnTo>
                <a:lnTo>
                  <a:pt x="220497" y="181686"/>
                </a:lnTo>
                <a:lnTo>
                  <a:pt x="195872" y="176707"/>
                </a:lnTo>
                <a:lnTo>
                  <a:pt x="173723" y="161759"/>
                </a:lnTo>
                <a:lnTo>
                  <a:pt x="158788" y="139623"/>
                </a:lnTo>
                <a:lnTo>
                  <a:pt x="153301" y="112534"/>
                </a:lnTo>
                <a:lnTo>
                  <a:pt x="158788" y="85445"/>
                </a:lnTo>
                <a:lnTo>
                  <a:pt x="173723" y="63296"/>
                </a:lnTo>
                <a:lnTo>
                  <a:pt x="195872" y="48361"/>
                </a:lnTo>
                <a:lnTo>
                  <a:pt x="222948" y="42875"/>
                </a:lnTo>
                <a:lnTo>
                  <a:pt x="250050" y="48361"/>
                </a:lnTo>
                <a:lnTo>
                  <a:pt x="272186" y="63296"/>
                </a:lnTo>
                <a:lnTo>
                  <a:pt x="287134" y="85445"/>
                </a:lnTo>
                <a:lnTo>
                  <a:pt x="292608" y="112534"/>
                </a:lnTo>
                <a:lnTo>
                  <a:pt x="292608" y="26339"/>
                </a:lnTo>
                <a:lnTo>
                  <a:pt x="266712" y="8864"/>
                </a:lnTo>
                <a:lnTo>
                  <a:pt x="222948" y="0"/>
                </a:lnTo>
                <a:lnTo>
                  <a:pt x="179197" y="8864"/>
                </a:lnTo>
                <a:lnTo>
                  <a:pt x="143421" y="32994"/>
                </a:lnTo>
                <a:lnTo>
                  <a:pt x="119291" y="68770"/>
                </a:lnTo>
                <a:lnTo>
                  <a:pt x="110426" y="112534"/>
                </a:lnTo>
                <a:lnTo>
                  <a:pt x="114046" y="140868"/>
                </a:lnTo>
                <a:lnTo>
                  <a:pt x="124294" y="166560"/>
                </a:lnTo>
                <a:lnTo>
                  <a:pt x="140233" y="188683"/>
                </a:lnTo>
                <a:lnTo>
                  <a:pt x="160959" y="206349"/>
                </a:lnTo>
                <a:lnTo>
                  <a:pt x="151307" y="206349"/>
                </a:lnTo>
                <a:lnTo>
                  <a:pt x="112991" y="213106"/>
                </a:lnTo>
                <a:lnTo>
                  <a:pt x="54851" y="260477"/>
                </a:lnTo>
                <a:lnTo>
                  <a:pt x="40474" y="296672"/>
                </a:lnTo>
                <a:lnTo>
                  <a:pt x="1701" y="484517"/>
                </a:lnTo>
                <a:lnTo>
                  <a:pt x="0" y="518883"/>
                </a:lnTo>
                <a:lnTo>
                  <a:pt x="8470" y="551624"/>
                </a:lnTo>
                <a:lnTo>
                  <a:pt x="26174" y="580453"/>
                </a:lnTo>
                <a:lnTo>
                  <a:pt x="52158" y="603084"/>
                </a:lnTo>
                <a:lnTo>
                  <a:pt x="77063" y="618832"/>
                </a:lnTo>
                <a:lnTo>
                  <a:pt x="5207" y="962748"/>
                </a:lnTo>
                <a:lnTo>
                  <a:pt x="56299" y="962748"/>
                </a:lnTo>
                <a:lnTo>
                  <a:pt x="121831" y="647153"/>
                </a:lnTo>
                <a:lnTo>
                  <a:pt x="220192" y="709396"/>
                </a:lnTo>
                <a:lnTo>
                  <a:pt x="220192" y="962748"/>
                </a:lnTo>
                <a:lnTo>
                  <a:pt x="269875" y="962748"/>
                </a:lnTo>
                <a:lnTo>
                  <a:pt x="269875" y="682040"/>
                </a:lnTo>
                <a:lnTo>
                  <a:pt x="214782" y="647153"/>
                </a:lnTo>
                <a:lnTo>
                  <a:pt x="197548" y="636257"/>
                </a:lnTo>
                <a:lnTo>
                  <a:pt x="202996" y="608088"/>
                </a:lnTo>
                <a:lnTo>
                  <a:pt x="264287" y="291261"/>
                </a:lnTo>
                <a:lnTo>
                  <a:pt x="353847" y="442226"/>
                </a:lnTo>
                <a:lnTo>
                  <a:pt x="353847" y="653580"/>
                </a:lnTo>
                <a:lnTo>
                  <a:pt x="668566" y="653580"/>
                </a:lnTo>
                <a:lnTo>
                  <a:pt x="668566" y="603897"/>
                </a:lnTo>
                <a:lnTo>
                  <a:pt x="668566" y="440283"/>
                </a:lnTo>
                <a:lnTo>
                  <a:pt x="699211" y="388581"/>
                </a:lnTo>
                <a:lnTo>
                  <a:pt x="728675" y="338848"/>
                </a:lnTo>
                <a:lnTo>
                  <a:pt x="756869" y="291261"/>
                </a:lnTo>
                <a:lnTo>
                  <a:pt x="822579" y="636981"/>
                </a:lnTo>
                <a:lnTo>
                  <a:pt x="751344" y="682040"/>
                </a:lnTo>
                <a:lnTo>
                  <a:pt x="751344" y="962748"/>
                </a:lnTo>
                <a:lnTo>
                  <a:pt x="801027" y="962748"/>
                </a:lnTo>
                <a:lnTo>
                  <a:pt x="801027" y="709396"/>
                </a:lnTo>
                <a:lnTo>
                  <a:pt x="896010" y="649351"/>
                </a:lnTo>
                <a:lnTo>
                  <a:pt x="912761" y="638746"/>
                </a:lnTo>
                <a:lnTo>
                  <a:pt x="915479" y="636981"/>
                </a:lnTo>
                <a:lnTo>
                  <a:pt x="959980" y="608838"/>
                </a:lnTo>
                <a:lnTo>
                  <a:pt x="969073" y="603084"/>
                </a:lnTo>
                <a:lnTo>
                  <a:pt x="994981" y="580453"/>
                </a:lnTo>
                <a:lnTo>
                  <a:pt x="1012647" y="551624"/>
                </a:lnTo>
                <a:lnTo>
                  <a:pt x="1021130" y="518883"/>
                </a:lnTo>
                <a:close/>
              </a:path>
            </a:pathLst>
          </a:custGeom>
          <a:solidFill>
            <a:srgbClr val="000000"/>
          </a:solidFill>
        </p:spPr>
        <p:txBody>
          <a:bodyPr wrap="square" lIns="0" tIns="0" rIns="0" bIns="0" rtlCol="0"/>
          <a:lstStyle/>
          <a:p>
            <a:endParaRPr>
              <a:latin typeface="Grammarsaurus" pitchFamily="2" charset="0"/>
            </a:endParaRPr>
          </a:p>
        </p:txBody>
      </p:sp>
      <p:sp>
        <p:nvSpPr>
          <p:cNvPr id="5" name="object 5"/>
          <p:cNvSpPr txBox="1"/>
          <p:nvPr/>
        </p:nvSpPr>
        <p:spPr>
          <a:xfrm>
            <a:off x="9396915" y="3838828"/>
            <a:ext cx="1162756"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port</a:t>
            </a:r>
            <a:endParaRPr sz="2600">
              <a:latin typeface="Grammarsaurus" pitchFamily="2" charset="0"/>
              <a:cs typeface="Arial"/>
            </a:endParaRPr>
          </a:p>
        </p:txBody>
      </p:sp>
      <p:sp>
        <p:nvSpPr>
          <p:cNvPr id="6" name="object 6"/>
          <p:cNvSpPr txBox="1"/>
          <p:nvPr/>
        </p:nvSpPr>
        <p:spPr>
          <a:xfrm>
            <a:off x="2290281" y="2153183"/>
            <a:ext cx="686870"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-ly</a:t>
            </a:r>
            <a:endParaRPr sz="2600" dirty="0">
              <a:latin typeface="Grammarsaurus" pitchFamily="2" charset="0"/>
              <a:cs typeface="Arial"/>
            </a:endParaRPr>
          </a:p>
        </p:txBody>
      </p:sp>
      <p:grpSp>
        <p:nvGrpSpPr>
          <p:cNvPr id="7" name="object 7"/>
          <p:cNvGrpSpPr/>
          <p:nvPr/>
        </p:nvGrpSpPr>
        <p:grpSpPr>
          <a:xfrm>
            <a:off x="2047436" y="1283020"/>
            <a:ext cx="971550" cy="924560"/>
            <a:chOff x="2047436" y="1283020"/>
            <a:chExt cx="971550" cy="924560"/>
          </a:xfrm>
        </p:grpSpPr>
        <p:sp>
          <p:nvSpPr>
            <p:cNvPr id="8" name="object 8"/>
            <p:cNvSpPr/>
            <p:nvPr/>
          </p:nvSpPr>
          <p:spPr>
            <a:xfrm>
              <a:off x="2047430" y="1283029"/>
              <a:ext cx="866140" cy="866140"/>
            </a:xfrm>
            <a:custGeom>
              <a:avLst/>
              <a:gdLst/>
              <a:ahLst/>
              <a:cxnLst/>
              <a:rect l="l" t="t" r="r" b="b"/>
              <a:pathLst>
                <a:path w="866139" h="866139">
                  <a:moveTo>
                    <a:pt x="598284" y="431342"/>
                  </a:moveTo>
                  <a:lnTo>
                    <a:pt x="547535" y="431342"/>
                  </a:lnTo>
                  <a:lnTo>
                    <a:pt x="547535" y="482092"/>
                  </a:lnTo>
                  <a:lnTo>
                    <a:pt x="598284" y="482092"/>
                  </a:lnTo>
                  <a:lnTo>
                    <a:pt x="598284" y="431342"/>
                  </a:lnTo>
                  <a:close/>
                </a:path>
                <a:path w="866139" h="866139">
                  <a:moveTo>
                    <a:pt x="687387" y="215963"/>
                  </a:moveTo>
                  <a:lnTo>
                    <a:pt x="678370" y="171450"/>
                  </a:lnTo>
                  <a:lnTo>
                    <a:pt x="653808" y="135051"/>
                  </a:lnTo>
                  <a:lnTo>
                    <a:pt x="617423" y="110502"/>
                  </a:lnTo>
                  <a:lnTo>
                    <a:pt x="572909" y="101485"/>
                  </a:lnTo>
                  <a:lnTo>
                    <a:pt x="528383" y="110502"/>
                  </a:lnTo>
                  <a:lnTo>
                    <a:pt x="491985" y="135051"/>
                  </a:lnTo>
                  <a:lnTo>
                    <a:pt x="467436" y="171450"/>
                  </a:lnTo>
                  <a:lnTo>
                    <a:pt x="458431" y="215963"/>
                  </a:lnTo>
                  <a:lnTo>
                    <a:pt x="509168" y="215963"/>
                  </a:lnTo>
                  <a:lnTo>
                    <a:pt x="514184" y="191185"/>
                  </a:lnTo>
                  <a:lnTo>
                    <a:pt x="527850" y="170916"/>
                  </a:lnTo>
                  <a:lnTo>
                    <a:pt x="548119" y="157251"/>
                  </a:lnTo>
                  <a:lnTo>
                    <a:pt x="572909" y="152234"/>
                  </a:lnTo>
                  <a:lnTo>
                    <a:pt x="597687" y="157251"/>
                  </a:lnTo>
                  <a:lnTo>
                    <a:pt x="617943" y="170916"/>
                  </a:lnTo>
                  <a:lnTo>
                    <a:pt x="631621" y="191185"/>
                  </a:lnTo>
                  <a:lnTo>
                    <a:pt x="636638" y="215963"/>
                  </a:lnTo>
                  <a:lnTo>
                    <a:pt x="631621" y="240753"/>
                  </a:lnTo>
                  <a:lnTo>
                    <a:pt x="617943" y="261010"/>
                  </a:lnTo>
                  <a:lnTo>
                    <a:pt x="597687" y="274688"/>
                  </a:lnTo>
                  <a:lnTo>
                    <a:pt x="572909" y="279704"/>
                  </a:lnTo>
                  <a:lnTo>
                    <a:pt x="547535" y="279704"/>
                  </a:lnTo>
                  <a:lnTo>
                    <a:pt x="547535" y="380593"/>
                  </a:lnTo>
                  <a:lnTo>
                    <a:pt x="598284" y="380593"/>
                  </a:lnTo>
                  <a:lnTo>
                    <a:pt x="598284" y="327621"/>
                  </a:lnTo>
                  <a:lnTo>
                    <a:pt x="633691" y="312940"/>
                  </a:lnTo>
                  <a:lnTo>
                    <a:pt x="661936" y="287858"/>
                  </a:lnTo>
                  <a:lnTo>
                    <a:pt x="680618" y="254736"/>
                  </a:lnTo>
                  <a:lnTo>
                    <a:pt x="687387" y="215963"/>
                  </a:lnTo>
                  <a:close/>
                </a:path>
                <a:path w="866139" h="866139">
                  <a:moveTo>
                    <a:pt x="866038" y="293128"/>
                  </a:moveTo>
                  <a:lnTo>
                    <a:pt x="862190" y="245643"/>
                  </a:lnTo>
                  <a:lnTo>
                    <a:pt x="851065" y="200571"/>
                  </a:lnTo>
                  <a:lnTo>
                    <a:pt x="833259" y="158534"/>
                  </a:lnTo>
                  <a:lnTo>
                    <a:pt x="815289" y="129603"/>
                  </a:lnTo>
                  <a:lnTo>
                    <a:pt x="815289" y="293128"/>
                  </a:lnTo>
                  <a:lnTo>
                    <a:pt x="810348" y="341909"/>
                  </a:lnTo>
                  <a:lnTo>
                    <a:pt x="796201" y="387375"/>
                  </a:lnTo>
                  <a:lnTo>
                    <a:pt x="773836" y="428548"/>
                  </a:lnTo>
                  <a:lnTo>
                    <a:pt x="744220" y="464426"/>
                  </a:lnTo>
                  <a:lnTo>
                    <a:pt x="708329" y="494055"/>
                  </a:lnTo>
                  <a:lnTo>
                    <a:pt x="667156" y="516420"/>
                  </a:lnTo>
                  <a:lnTo>
                    <a:pt x="621690" y="530567"/>
                  </a:lnTo>
                  <a:lnTo>
                    <a:pt x="572909" y="535508"/>
                  </a:lnTo>
                  <a:lnTo>
                    <a:pt x="524116" y="530567"/>
                  </a:lnTo>
                  <a:lnTo>
                    <a:pt x="481965" y="517461"/>
                  </a:lnTo>
                  <a:lnTo>
                    <a:pt x="437476" y="494055"/>
                  </a:lnTo>
                  <a:lnTo>
                    <a:pt x="401599" y="464426"/>
                  </a:lnTo>
                  <a:lnTo>
                    <a:pt x="371970" y="428548"/>
                  </a:lnTo>
                  <a:lnTo>
                    <a:pt x="349605" y="387375"/>
                  </a:lnTo>
                  <a:lnTo>
                    <a:pt x="335457" y="341909"/>
                  </a:lnTo>
                  <a:lnTo>
                    <a:pt x="330530" y="293128"/>
                  </a:lnTo>
                  <a:lnTo>
                    <a:pt x="335457" y="244335"/>
                  </a:lnTo>
                  <a:lnTo>
                    <a:pt x="349605" y="198869"/>
                  </a:lnTo>
                  <a:lnTo>
                    <a:pt x="371970" y="157695"/>
                  </a:lnTo>
                  <a:lnTo>
                    <a:pt x="401599" y="121818"/>
                  </a:lnTo>
                  <a:lnTo>
                    <a:pt x="437476" y="92189"/>
                  </a:lnTo>
                  <a:lnTo>
                    <a:pt x="478650" y="69824"/>
                  </a:lnTo>
                  <a:lnTo>
                    <a:pt x="524116" y="55676"/>
                  </a:lnTo>
                  <a:lnTo>
                    <a:pt x="572909" y="50749"/>
                  </a:lnTo>
                  <a:lnTo>
                    <a:pt x="621690" y="55676"/>
                  </a:lnTo>
                  <a:lnTo>
                    <a:pt x="667156" y="69824"/>
                  </a:lnTo>
                  <a:lnTo>
                    <a:pt x="708317" y="92189"/>
                  </a:lnTo>
                  <a:lnTo>
                    <a:pt x="744207" y="121818"/>
                  </a:lnTo>
                  <a:lnTo>
                    <a:pt x="773836" y="157695"/>
                  </a:lnTo>
                  <a:lnTo>
                    <a:pt x="796201" y="198869"/>
                  </a:lnTo>
                  <a:lnTo>
                    <a:pt x="810348" y="244335"/>
                  </a:lnTo>
                  <a:lnTo>
                    <a:pt x="815289" y="293128"/>
                  </a:lnTo>
                  <a:lnTo>
                    <a:pt x="815289" y="129603"/>
                  </a:lnTo>
                  <a:lnTo>
                    <a:pt x="780084" y="85953"/>
                  </a:lnTo>
                  <a:lnTo>
                    <a:pt x="745909" y="56629"/>
                  </a:lnTo>
                  <a:lnTo>
                    <a:pt x="707504" y="32766"/>
                  </a:lnTo>
                  <a:lnTo>
                    <a:pt x="665454" y="14960"/>
                  </a:lnTo>
                  <a:lnTo>
                    <a:pt x="620382" y="3835"/>
                  </a:lnTo>
                  <a:lnTo>
                    <a:pt x="572909" y="0"/>
                  </a:lnTo>
                  <a:lnTo>
                    <a:pt x="525424" y="3835"/>
                  </a:lnTo>
                  <a:lnTo>
                    <a:pt x="480352" y="14960"/>
                  </a:lnTo>
                  <a:lnTo>
                    <a:pt x="438302" y="32766"/>
                  </a:lnTo>
                  <a:lnTo>
                    <a:pt x="399897" y="56629"/>
                  </a:lnTo>
                  <a:lnTo>
                    <a:pt x="365721" y="85953"/>
                  </a:lnTo>
                  <a:lnTo>
                    <a:pt x="336410" y="120116"/>
                  </a:lnTo>
                  <a:lnTo>
                    <a:pt x="312547" y="158534"/>
                  </a:lnTo>
                  <a:lnTo>
                    <a:pt x="294741" y="200571"/>
                  </a:lnTo>
                  <a:lnTo>
                    <a:pt x="283616" y="245643"/>
                  </a:lnTo>
                  <a:lnTo>
                    <a:pt x="279781" y="293128"/>
                  </a:lnTo>
                  <a:lnTo>
                    <a:pt x="284492" y="345643"/>
                  </a:lnTo>
                  <a:lnTo>
                    <a:pt x="298081" y="395109"/>
                  </a:lnTo>
                  <a:lnTo>
                    <a:pt x="319722" y="440702"/>
                  </a:lnTo>
                  <a:lnTo>
                    <a:pt x="348576" y="481584"/>
                  </a:lnTo>
                  <a:lnTo>
                    <a:pt x="316953" y="513194"/>
                  </a:lnTo>
                  <a:lnTo>
                    <a:pt x="316953" y="591185"/>
                  </a:lnTo>
                  <a:lnTo>
                    <a:pt x="101447" y="806678"/>
                  </a:lnTo>
                  <a:lnTo>
                    <a:pt x="91617" y="813193"/>
                  </a:lnTo>
                  <a:lnTo>
                    <a:pt x="80429" y="815365"/>
                  </a:lnTo>
                  <a:lnTo>
                    <a:pt x="69227" y="813193"/>
                  </a:lnTo>
                  <a:lnTo>
                    <a:pt x="59410" y="806678"/>
                  </a:lnTo>
                  <a:lnTo>
                    <a:pt x="52895" y="796848"/>
                  </a:lnTo>
                  <a:lnTo>
                    <a:pt x="50723" y="785660"/>
                  </a:lnTo>
                  <a:lnTo>
                    <a:pt x="52895" y="774471"/>
                  </a:lnTo>
                  <a:lnTo>
                    <a:pt x="59410" y="764654"/>
                  </a:lnTo>
                  <a:lnTo>
                    <a:pt x="274916" y="549148"/>
                  </a:lnTo>
                  <a:lnTo>
                    <a:pt x="316953" y="591185"/>
                  </a:lnTo>
                  <a:lnTo>
                    <a:pt x="316953" y="513194"/>
                  </a:lnTo>
                  <a:lnTo>
                    <a:pt x="313829" y="516305"/>
                  </a:lnTo>
                  <a:lnTo>
                    <a:pt x="274916" y="477380"/>
                  </a:lnTo>
                  <a:lnTo>
                    <a:pt x="23533" y="728764"/>
                  </a:lnTo>
                  <a:lnTo>
                    <a:pt x="5880" y="755370"/>
                  </a:lnTo>
                  <a:lnTo>
                    <a:pt x="0" y="785660"/>
                  </a:lnTo>
                  <a:lnTo>
                    <a:pt x="5765" y="815365"/>
                  </a:lnTo>
                  <a:lnTo>
                    <a:pt x="5880" y="815962"/>
                  </a:lnTo>
                  <a:lnTo>
                    <a:pt x="36131" y="852855"/>
                  </a:lnTo>
                  <a:lnTo>
                    <a:pt x="80429" y="866101"/>
                  </a:lnTo>
                  <a:lnTo>
                    <a:pt x="95808" y="864628"/>
                  </a:lnTo>
                  <a:lnTo>
                    <a:pt x="110718" y="860209"/>
                  </a:lnTo>
                  <a:lnTo>
                    <a:pt x="124714" y="852855"/>
                  </a:lnTo>
                  <a:lnTo>
                    <a:pt x="137325" y="842568"/>
                  </a:lnTo>
                  <a:lnTo>
                    <a:pt x="164515" y="815365"/>
                  </a:lnTo>
                  <a:lnTo>
                    <a:pt x="388708" y="591185"/>
                  </a:lnTo>
                  <a:lnTo>
                    <a:pt x="349719" y="552196"/>
                  </a:lnTo>
                  <a:lnTo>
                    <a:pt x="352767" y="549148"/>
                  </a:lnTo>
                  <a:lnTo>
                    <a:pt x="384454" y="517461"/>
                  </a:lnTo>
                  <a:lnTo>
                    <a:pt x="425323" y="546303"/>
                  </a:lnTo>
                  <a:lnTo>
                    <a:pt x="470903" y="567944"/>
                  </a:lnTo>
                  <a:lnTo>
                    <a:pt x="520382" y="581533"/>
                  </a:lnTo>
                  <a:lnTo>
                    <a:pt x="572909" y="586257"/>
                  </a:lnTo>
                  <a:lnTo>
                    <a:pt x="620382" y="582409"/>
                  </a:lnTo>
                  <a:lnTo>
                    <a:pt x="665454" y="571284"/>
                  </a:lnTo>
                  <a:lnTo>
                    <a:pt x="707504" y="553491"/>
                  </a:lnTo>
                  <a:lnTo>
                    <a:pt x="745909" y="529628"/>
                  </a:lnTo>
                  <a:lnTo>
                    <a:pt x="780084" y="500303"/>
                  </a:lnTo>
                  <a:lnTo>
                    <a:pt x="809396" y="466128"/>
                  </a:lnTo>
                  <a:lnTo>
                    <a:pt x="833259" y="427723"/>
                  </a:lnTo>
                  <a:lnTo>
                    <a:pt x="851065" y="385673"/>
                  </a:lnTo>
                  <a:lnTo>
                    <a:pt x="862190" y="340614"/>
                  </a:lnTo>
                  <a:lnTo>
                    <a:pt x="866038" y="293128"/>
                  </a:lnTo>
                  <a:close/>
                </a:path>
              </a:pathLst>
            </a:custGeom>
            <a:solidFill>
              <a:srgbClr val="000000"/>
            </a:solidFill>
          </p:spPr>
          <p:txBody>
            <a:bodyPr wrap="square" lIns="0" tIns="0" rIns="0" bIns="0" rtlCol="0"/>
            <a:lstStyle/>
            <a:p>
              <a:endParaRPr>
                <a:latin typeface="Grammarsaurus" pitchFamily="2" charset="0"/>
              </a:endParaRPr>
            </a:p>
          </p:txBody>
        </p:sp>
        <p:pic>
          <p:nvPicPr>
            <p:cNvPr id="9" name="object 9"/>
            <p:cNvPicPr/>
            <p:nvPr/>
          </p:nvPicPr>
          <p:blipFill>
            <a:blip r:embed="rId2" cstate="print"/>
            <a:stretch>
              <a:fillRect/>
            </a:stretch>
          </p:blipFill>
          <p:spPr>
            <a:xfrm>
              <a:off x="2694978" y="1944587"/>
              <a:ext cx="219659" cy="253733"/>
            </a:xfrm>
            <a:prstGeom prst="rect">
              <a:avLst/>
            </a:prstGeom>
          </p:spPr>
        </p:pic>
        <p:sp>
          <p:nvSpPr>
            <p:cNvPr id="10" name="object 10"/>
            <p:cNvSpPr/>
            <p:nvPr/>
          </p:nvSpPr>
          <p:spPr>
            <a:xfrm>
              <a:off x="2581592" y="1926729"/>
              <a:ext cx="437515" cy="280670"/>
            </a:xfrm>
            <a:custGeom>
              <a:avLst/>
              <a:gdLst/>
              <a:ahLst/>
              <a:cxnLst/>
              <a:rect l="l" t="t" r="r" b="b"/>
              <a:pathLst>
                <a:path w="437514" h="280669">
                  <a:moveTo>
                    <a:pt x="78981" y="268528"/>
                  </a:moveTo>
                  <a:lnTo>
                    <a:pt x="53987" y="253936"/>
                  </a:lnTo>
                  <a:lnTo>
                    <a:pt x="36080" y="228206"/>
                  </a:lnTo>
                  <a:lnTo>
                    <a:pt x="25298" y="191427"/>
                  </a:lnTo>
                  <a:lnTo>
                    <a:pt x="21704" y="143675"/>
                  </a:lnTo>
                  <a:lnTo>
                    <a:pt x="23977" y="98361"/>
                  </a:lnTo>
                  <a:lnTo>
                    <a:pt x="32486" y="60820"/>
                  </a:lnTo>
                  <a:lnTo>
                    <a:pt x="49733" y="32181"/>
                  </a:lnTo>
                  <a:lnTo>
                    <a:pt x="66941" y="20916"/>
                  </a:lnTo>
                  <a:lnTo>
                    <a:pt x="78219" y="13525"/>
                  </a:lnTo>
                  <a:lnTo>
                    <a:pt x="78219" y="12"/>
                  </a:lnTo>
                  <a:lnTo>
                    <a:pt x="34569" y="22847"/>
                  </a:lnTo>
                  <a:lnTo>
                    <a:pt x="13576" y="55486"/>
                  </a:lnTo>
                  <a:lnTo>
                    <a:pt x="2146" y="104165"/>
                  </a:lnTo>
                  <a:lnTo>
                    <a:pt x="1524" y="108051"/>
                  </a:lnTo>
                  <a:lnTo>
                    <a:pt x="1447" y="109448"/>
                  </a:lnTo>
                  <a:lnTo>
                    <a:pt x="0" y="140563"/>
                  </a:lnTo>
                  <a:lnTo>
                    <a:pt x="1460" y="173113"/>
                  </a:lnTo>
                  <a:lnTo>
                    <a:pt x="13195" y="224739"/>
                  </a:lnTo>
                  <a:lnTo>
                    <a:pt x="34061" y="256794"/>
                  </a:lnTo>
                  <a:lnTo>
                    <a:pt x="78981" y="280606"/>
                  </a:lnTo>
                  <a:lnTo>
                    <a:pt x="78981" y="268528"/>
                  </a:lnTo>
                  <a:close/>
                </a:path>
                <a:path w="437514" h="280669">
                  <a:moveTo>
                    <a:pt x="437057" y="140576"/>
                  </a:moveTo>
                  <a:lnTo>
                    <a:pt x="431012" y="79667"/>
                  </a:lnTo>
                  <a:lnTo>
                    <a:pt x="413004" y="35623"/>
                  </a:lnTo>
                  <a:lnTo>
                    <a:pt x="375500" y="5080"/>
                  </a:lnTo>
                  <a:lnTo>
                    <a:pt x="358851" y="12"/>
                  </a:lnTo>
                  <a:lnTo>
                    <a:pt x="358851" y="13525"/>
                  </a:lnTo>
                  <a:lnTo>
                    <a:pt x="387337" y="32169"/>
                  </a:lnTo>
                  <a:lnTo>
                    <a:pt x="404583" y="60820"/>
                  </a:lnTo>
                  <a:lnTo>
                    <a:pt x="413092" y="98361"/>
                  </a:lnTo>
                  <a:lnTo>
                    <a:pt x="415366" y="143675"/>
                  </a:lnTo>
                  <a:lnTo>
                    <a:pt x="411772" y="191427"/>
                  </a:lnTo>
                  <a:lnTo>
                    <a:pt x="400989" y="228206"/>
                  </a:lnTo>
                  <a:lnTo>
                    <a:pt x="383082" y="253936"/>
                  </a:lnTo>
                  <a:lnTo>
                    <a:pt x="358089" y="268528"/>
                  </a:lnTo>
                  <a:lnTo>
                    <a:pt x="358089" y="280606"/>
                  </a:lnTo>
                  <a:lnTo>
                    <a:pt x="403009" y="256794"/>
                  </a:lnTo>
                  <a:lnTo>
                    <a:pt x="423875" y="224726"/>
                  </a:lnTo>
                  <a:lnTo>
                    <a:pt x="435610" y="173113"/>
                  </a:lnTo>
                  <a:lnTo>
                    <a:pt x="437057" y="140576"/>
                  </a:lnTo>
                  <a:close/>
                </a:path>
              </a:pathLst>
            </a:custGeom>
            <a:solidFill>
              <a:srgbClr val="000000"/>
            </a:solidFill>
          </p:spPr>
          <p:txBody>
            <a:bodyPr wrap="square" lIns="0" tIns="0" rIns="0" bIns="0" rtlCol="0"/>
            <a:lstStyle/>
            <a:p>
              <a:endParaRPr>
                <a:latin typeface="Grammarsaurus" pitchFamily="2" charset="0"/>
              </a:endParaRPr>
            </a:p>
          </p:txBody>
        </p:sp>
      </p:grpSp>
      <p:sp>
        <p:nvSpPr>
          <p:cNvPr id="11" name="object 11"/>
          <p:cNvSpPr txBox="1"/>
          <p:nvPr/>
        </p:nvSpPr>
        <p:spPr>
          <a:xfrm>
            <a:off x="4090844" y="2153108"/>
            <a:ext cx="712657"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-er</a:t>
            </a:r>
            <a:endParaRPr sz="2600">
              <a:latin typeface="Grammarsaurus" pitchFamily="2" charset="0"/>
              <a:cs typeface="Arial"/>
            </a:endParaRPr>
          </a:p>
        </p:txBody>
      </p:sp>
      <p:sp>
        <p:nvSpPr>
          <p:cNvPr id="12" name="object 12"/>
          <p:cNvSpPr/>
          <p:nvPr/>
        </p:nvSpPr>
        <p:spPr>
          <a:xfrm>
            <a:off x="3758813" y="1266574"/>
            <a:ext cx="1054100" cy="901065"/>
          </a:xfrm>
          <a:custGeom>
            <a:avLst/>
            <a:gdLst/>
            <a:ahLst/>
            <a:cxnLst/>
            <a:rect l="l" t="t" r="r" b="b"/>
            <a:pathLst>
              <a:path w="1054100" h="901064">
                <a:moveTo>
                  <a:pt x="607491" y="666788"/>
                </a:moveTo>
                <a:lnTo>
                  <a:pt x="446087" y="666788"/>
                </a:lnTo>
                <a:lnTo>
                  <a:pt x="412578" y="673465"/>
                </a:lnTo>
                <a:lnTo>
                  <a:pt x="384997" y="691704"/>
                </a:lnTo>
                <a:lnTo>
                  <a:pt x="366288" y="718818"/>
                </a:lnTo>
                <a:lnTo>
                  <a:pt x="359397" y="752119"/>
                </a:lnTo>
                <a:lnTo>
                  <a:pt x="359397" y="764578"/>
                </a:lnTo>
                <a:lnTo>
                  <a:pt x="331894" y="775533"/>
                </a:lnTo>
                <a:lnTo>
                  <a:pt x="310211" y="794515"/>
                </a:lnTo>
                <a:lnTo>
                  <a:pt x="295951" y="819560"/>
                </a:lnTo>
                <a:lnTo>
                  <a:pt x="290715" y="848703"/>
                </a:lnTo>
                <a:lnTo>
                  <a:pt x="290715" y="878751"/>
                </a:lnTo>
                <a:lnTo>
                  <a:pt x="292653" y="887272"/>
                </a:lnTo>
                <a:lnTo>
                  <a:pt x="297467" y="894218"/>
                </a:lnTo>
                <a:lnTo>
                  <a:pt x="304483" y="898923"/>
                </a:lnTo>
                <a:lnTo>
                  <a:pt x="313029" y="900722"/>
                </a:lnTo>
                <a:lnTo>
                  <a:pt x="740562" y="900722"/>
                </a:lnTo>
                <a:lnTo>
                  <a:pt x="749115" y="898923"/>
                </a:lnTo>
                <a:lnTo>
                  <a:pt x="756134" y="894218"/>
                </a:lnTo>
                <a:lnTo>
                  <a:pt x="760945" y="887272"/>
                </a:lnTo>
                <a:lnTo>
                  <a:pt x="762876" y="878751"/>
                </a:lnTo>
                <a:lnTo>
                  <a:pt x="762876" y="857809"/>
                </a:lnTo>
                <a:lnTo>
                  <a:pt x="333641" y="857809"/>
                </a:lnTo>
                <a:lnTo>
                  <a:pt x="333641" y="848703"/>
                </a:lnTo>
                <a:lnTo>
                  <a:pt x="337154" y="832090"/>
                </a:lnTo>
                <a:lnTo>
                  <a:pt x="346657" y="818623"/>
                </a:lnTo>
                <a:lnTo>
                  <a:pt x="360596" y="809594"/>
                </a:lnTo>
                <a:lnTo>
                  <a:pt x="377418" y="806297"/>
                </a:lnTo>
                <a:lnTo>
                  <a:pt x="750089" y="806297"/>
                </a:lnTo>
                <a:lnTo>
                  <a:pt x="743381" y="794515"/>
                </a:lnTo>
                <a:lnTo>
                  <a:pt x="721703" y="775533"/>
                </a:lnTo>
                <a:lnTo>
                  <a:pt x="694207" y="764578"/>
                </a:lnTo>
                <a:lnTo>
                  <a:pt x="694207" y="763371"/>
                </a:lnTo>
                <a:lnTo>
                  <a:pt x="402323" y="763371"/>
                </a:lnTo>
                <a:lnTo>
                  <a:pt x="402323" y="752119"/>
                </a:lnTo>
                <a:lnTo>
                  <a:pt x="405836" y="735512"/>
                </a:lnTo>
                <a:lnTo>
                  <a:pt x="415337" y="722044"/>
                </a:lnTo>
                <a:lnTo>
                  <a:pt x="429273" y="713013"/>
                </a:lnTo>
                <a:lnTo>
                  <a:pt x="446087" y="709714"/>
                </a:lnTo>
                <a:lnTo>
                  <a:pt x="681030" y="709714"/>
                </a:lnTo>
                <a:lnTo>
                  <a:pt x="668599" y="691704"/>
                </a:lnTo>
                <a:lnTo>
                  <a:pt x="641009" y="673465"/>
                </a:lnTo>
                <a:lnTo>
                  <a:pt x="607491" y="666788"/>
                </a:lnTo>
                <a:close/>
              </a:path>
              <a:path w="1054100" h="901064">
                <a:moveTo>
                  <a:pt x="750089" y="806297"/>
                </a:moveTo>
                <a:lnTo>
                  <a:pt x="676173" y="806297"/>
                </a:lnTo>
                <a:lnTo>
                  <a:pt x="692995" y="809594"/>
                </a:lnTo>
                <a:lnTo>
                  <a:pt x="706934" y="818623"/>
                </a:lnTo>
                <a:lnTo>
                  <a:pt x="716437" y="832090"/>
                </a:lnTo>
                <a:lnTo>
                  <a:pt x="719950" y="848703"/>
                </a:lnTo>
                <a:lnTo>
                  <a:pt x="719950" y="857809"/>
                </a:lnTo>
                <a:lnTo>
                  <a:pt x="762876" y="857809"/>
                </a:lnTo>
                <a:lnTo>
                  <a:pt x="762876" y="848703"/>
                </a:lnTo>
                <a:lnTo>
                  <a:pt x="757640" y="819560"/>
                </a:lnTo>
                <a:lnTo>
                  <a:pt x="750089" y="806297"/>
                </a:lnTo>
                <a:close/>
              </a:path>
              <a:path w="1054100" h="901064">
                <a:moveTo>
                  <a:pt x="681030" y="709714"/>
                </a:moveTo>
                <a:lnTo>
                  <a:pt x="607491" y="709714"/>
                </a:lnTo>
                <a:lnTo>
                  <a:pt x="624315" y="713013"/>
                </a:lnTo>
                <a:lnTo>
                  <a:pt x="638259" y="722044"/>
                </a:lnTo>
                <a:lnTo>
                  <a:pt x="647766" y="735512"/>
                </a:lnTo>
                <a:lnTo>
                  <a:pt x="651281" y="752119"/>
                </a:lnTo>
                <a:lnTo>
                  <a:pt x="651281" y="763371"/>
                </a:lnTo>
                <a:lnTo>
                  <a:pt x="694207" y="763371"/>
                </a:lnTo>
                <a:lnTo>
                  <a:pt x="694207" y="752119"/>
                </a:lnTo>
                <a:lnTo>
                  <a:pt x="687314" y="718818"/>
                </a:lnTo>
                <a:lnTo>
                  <a:pt x="681030" y="709714"/>
                </a:lnTo>
                <a:close/>
              </a:path>
              <a:path w="1054100" h="901064">
                <a:moveTo>
                  <a:pt x="764475" y="195961"/>
                </a:moveTo>
                <a:lnTo>
                  <a:pt x="608901" y="195961"/>
                </a:lnTo>
                <a:lnTo>
                  <a:pt x="851814" y="265671"/>
                </a:lnTo>
                <a:lnTo>
                  <a:pt x="722617" y="542417"/>
                </a:lnTo>
                <a:lnTo>
                  <a:pt x="714006" y="545427"/>
                </a:lnTo>
                <a:lnTo>
                  <a:pt x="708240" y="553542"/>
                </a:lnTo>
                <a:lnTo>
                  <a:pt x="708228" y="562648"/>
                </a:lnTo>
                <a:lnTo>
                  <a:pt x="715789" y="613163"/>
                </a:lnTo>
                <a:lnTo>
                  <a:pt x="737148" y="658103"/>
                </a:lnTo>
                <a:lnTo>
                  <a:pt x="770816" y="695457"/>
                </a:lnTo>
                <a:lnTo>
                  <a:pt x="814603" y="721741"/>
                </a:lnTo>
                <a:lnTo>
                  <a:pt x="864178" y="734032"/>
                </a:lnTo>
                <a:lnTo>
                  <a:pt x="914139" y="731426"/>
                </a:lnTo>
                <a:lnTo>
                  <a:pt x="961243" y="714574"/>
                </a:lnTo>
                <a:lnTo>
                  <a:pt x="993216" y="690829"/>
                </a:lnTo>
                <a:lnTo>
                  <a:pt x="880376" y="690829"/>
                </a:lnTo>
                <a:lnTo>
                  <a:pt x="835221" y="682925"/>
                </a:lnTo>
                <a:lnTo>
                  <a:pt x="796759" y="660497"/>
                </a:lnTo>
                <a:lnTo>
                  <a:pt x="768251" y="626298"/>
                </a:lnTo>
                <a:lnTo>
                  <a:pt x="752957" y="583082"/>
                </a:lnTo>
                <a:lnTo>
                  <a:pt x="1051502" y="583082"/>
                </a:lnTo>
                <a:lnTo>
                  <a:pt x="1053591" y="562648"/>
                </a:lnTo>
                <a:lnTo>
                  <a:pt x="1052442" y="555739"/>
                </a:lnTo>
                <a:lnTo>
                  <a:pt x="1049231" y="549705"/>
                </a:lnTo>
                <a:lnTo>
                  <a:pt x="1044289" y="544983"/>
                </a:lnTo>
                <a:lnTo>
                  <a:pt x="1037945" y="542010"/>
                </a:lnTo>
                <a:lnTo>
                  <a:pt x="1037085" y="540169"/>
                </a:lnTo>
                <a:lnTo>
                  <a:pt x="770559" y="540169"/>
                </a:lnTo>
                <a:lnTo>
                  <a:pt x="880376" y="304952"/>
                </a:lnTo>
                <a:lnTo>
                  <a:pt x="927264" y="304952"/>
                </a:lnTo>
                <a:lnTo>
                  <a:pt x="917842" y="284772"/>
                </a:lnTo>
                <a:lnTo>
                  <a:pt x="917765" y="284607"/>
                </a:lnTo>
                <a:lnTo>
                  <a:pt x="996201" y="284607"/>
                </a:lnTo>
                <a:lnTo>
                  <a:pt x="996869" y="276278"/>
                </a:lnTo>
                <a:lnTo>
                  <a:pt x="994330" y="268452"/>
                </a:lnTo>
                <a:lnTo>
                  <a:pt x="989044" y="262151"/>
                </a:lnTo>
                <a:lnTo>
                  <a:pt x="981481" y="258229"/>
                </a:lnTo>
                <a:lnTo>
                  <a:pt x="764475" y="195961"/>
                </a:lnTo>
                <a:close/>
              </a:path>
              <a:path w="1054100" h="901064">
                <a:moveTo>
                  <a:pt x="1051502" y="583082"/>
                </a:moveTo>
                <a:lnTo>
                  <a:pt x="1008773" y="583082"/>
                </a:lnTo>
                <a:lnTo>
                  <a:pt x="997786" y="613163"/>
                </a:lnTo>
                <a:lnTo>
                  <a:pt x="992959" y="626298"/>
                </a:lnTo>
                <a:lnTo>
                  <a:pt x="964225" y="660368"/>
                </a:lnTo>
                <a:lnTo>
                  <a:pt x="925613" y="682795"/>
                </a:lnTo>
                <a:lnTo>
                  <a:pt x="880376" y="690829"/>
                </a:lnTo>
                <a:lnTo>
                  <a:pt x="993216" y="690829"/>
                </a:lnTo>
                <a:lnTo>
                  <a:pt x="1002245" y="684123"/>
                </a:lnTo>
                <a:lnTo>
                  <a:pt x="1024068" y="658103"/>
                </a:lnTo>
                <a:lnTo>
                  <a:pt x="1040163" y="628567"/>
                </a:lnTo>
                <a:lnTo>
                  <a:pt x="1050135" y="596441"/>
                </a:lnTo>
                <a:lnTo>
                  <a:pt x="1051502" y="583082"/>
                </a:lnTo>
                <a:close/>
              </a:path>
              <a:path w="1054100" h="901064">
                <a:moveTo>
                  <a:pt x="365548" y="81483"/>
                </a:moveTo>
                <a:lnTo>
                  <a:pt x="209880" y="81483"/>
                </a:lnTo>
                <a:lnTo>
                  <a:pt x="432828" y="145440"/>
                </a:lnTo>
                <a:lnTo>
                  <a:pt x="432714" y="150088"/>
                </a:lnTo>
                <a:lnTo>
                  <a:pt x="437958" y="180533"/>
                </a:lnTo>
                <a:lnTo>
                  <a:pt x="438023" y="180909"/>
                </a:lnTo>
                <a:lnTo>
                  <a:pt x="438110" y="181416"/>
                </a:lnTo>
                <a:lnTo>
                  <a:pt x="453107" y="208504"/>
                </a:lnTo>
                <a:lnTo>
                  <a:pt x="476062" y="229279"/>
                </a:lnTo>
                <a:lnTo>
                  <a:pt x="505332" y="241668"/>
                </a:lnTo>
                <a:lnTo>
                  <a:pt x="505332" y="666788"/>
                </a:lnTo>
                <a:lnTo>
                  <a:pt x="548258" y="666788"/>
                </a:lnTo>
                <a:lnTo>
                  <a:pt x="548258" y="241668"/>
                </a:lnTo>
                <a:lnTo>
                  <a:pt x="566765" y="235207"/>
                </a:lnTo>
                <a:lnTo>
                  <a:pt x="583376" y="225182"/>
                </a:lnTo>
                <a:lnTo>
                  <a:pt x="597588" y="211973"/>
                </a:lnTo>
                <a:lnTo>
                  <a:pt x="605168" y="201244"/>
                </a:lnTo>
                <a:lnTo>
                  <a:pt x="526795" y="201244"/>
                </a:lnTo>
                <a:lnTo>
                  <a:pt x="511032" y="198778"/>
                </a:lnTo>
                <a:lnTo>
                  <a:pt x="497090" y="191779"/>
                </a:lnTo>
                <a:lnTo>
                  <a:pt x="485901" y="180909"/>
                </a:lnTo>
                <a:lnTo>
                  <a:pt x="478396" y="166827"/>
                </a:lnTo>
                <a:lnTo>
                  <a:pt x="475570" y="151124"/>
                </a:lnTo>
                <a:lnTo>
                  <a:pt x="477623" y="135661"/>
                </a:lnTo>
                <a:lnTo>
                  <a:pt x="484230" y="121532"/>
                </a:lnTo>
                <a:lnTo>
                  <a:pt x="495071" y="109829"/>
                </a:lnTo>
                <a:lnTo>
                  <a:pt x="505131" y="104191"/>
                </a:lnTo>
                <a:lnTo>
                  <a:pt x="444690" y="104191"/>
                </a:lnTo>
                <a:lnTo>
                  <a:pt x="365548" y="81483"/>
                </a:lnTo>
                <a:close/>
              </a:path>
              <a:path w="1054100" h="901064">
                <a:moveTo>
                  <a:pt x="927264" y="304952"/>
                </a:moveTo>
                <a:lnTo>
                  <a:pt x="880376" y="304952"/>
                </a:lnTo>
                <a:lnTo>
                  <a:pt x="990193" y="540169"/>
                </a:lnTo>
                <a:lnTo>
                  <a:pt x="1037085" y="540169"/>
                </a:lnTo>
                <a:lnTo>
                  <a:pt x="927264" y="304952"/>
                </a:lnTo>
                <a:close/>
              </a:path>
              <a:path w="1054100" h="901064">
                <a:moveTo>
                  <a:pt x="75452" y="0"/>
                </a:moveTo>
                <a:lnTo>
                  <a:pt x="67627" y="2540"/>
                </a:lnTo>
                <a:lnTo>
                  <a:pt x="61326" y="7833"/>
                </a:lnTo>
                <a:lnTo>
                  <a:pt x="57403" y="15405"/>
                </a:lnTo>
                <a:lnTo>
                  <a:pt x="56724" y="23897"/>
                </a:lnTo>
                <a:lnTo>
                  <a:pt x="59266" y="31718"/>
                </a:lnTo>
                <a:lnTo>
                  <a:pt x="64553" y="38015"/>
                </a:lnTo>
                <a:lnTo>
                  <a:pt x="72110" y="41935"/>
                </a:lnTo>
                <a:lnTo>
                  <a:pt x="143319" y="62370"/>
                </a:lnTo>
                <a:lnTo>
                  <a:pt x="14376" y="338531"/>
                </a:lnTo>
                <a:lnTo>
                  <a:pt x="5778" y="341541"/>
                </a:lnTo>
                <a:lnTo>
                  <a:pt x="0" y="349656"/>
                </a:lnTo>
                <a:lnTo>
                  <a:pt x="0" y="358775"/>
                </a:lnTo>
                <a:lnTo>
                  <a:pt x="7551" y="409284"/>
                </a:lnTo>
                <a:lnTo>
                  <a:pt x="28901" y="454217"/>
                </a:lnTo>
                <a:lnTo>
                  <a:pt x="29021" y="454469"/>
                </a:lnTo>
                <a:lnTo>
                  <a:pt x="62570" y="491577"/>
                </a:lnTo>
                <a:lnTo>
                  <a:pt x="106362" y="517855"/>
                </a:lnTo>
                <a:lnTo>
                  <a:pt x="155937" y="530146"/>
                </a:lnTo>
                <a:lnTo>
                  <a:pt x="205898" y="527540"/>
                </a:lnTo>
                <a:lnTo>
                  <a:pt x="253002" y="510688"/>
                </a:lnTo>
                <a:lnTo>
                  <a:pt x="284975" y="486943"/>
                </a:lnTo>
                <a:lnTo>
                  <a:pt x="172135" y="486943"/>
                </a:lnTo>
                <a:lnTo>
                  <a:pt x="126980" y="479039"/>
                </a:lnTo>
                <a:lnTo>
                  <a:pt x="88517" y="456611"/>
                </a:lnTo>
                <a:lnTo>
                  <a:pt x="60005" y="422412"/>
                </a:lnTo>
                <a:lnTo>
                  <a:pt x="44703" y="379196"/>
                </a:lnTo>
                <a:lnTo>
                  <a:pt x="343254" y="379196"/>
                </a:lnTo>
                <a:lnTo>
                  <a:pt x="345338" y="358775"/>
                </a:lnTo>
                <a:lnTo>
                  <a:pt x="344195" y="351864"/>
                </a:lnTo>
                <a:lnTo>
                  <a:pt x="340988" y="345826"/>
                </a:lnTo>
                <a:lnTo>
                  <a:pt x="336047" y="341099"/>
                </a:lnTo>
                <a:lnTo>
                  <a:pt x="329704" y="338125"/>
                </a:lnTo>
                <a:lnTo>
                  <a:pt x="328844" y="336283"/>
                </a:lnTo>
                <a:lnTo>
                  <a:pt x="62331" y="336283"/>
                </a:lnTo>
                <a:lnTo>
                  <a:pt x="172135" y="101066"/>
                </a:lnTo>
                <a:lnTo>
                  <a:pt x="219023" y="101066"/>
                </a:lnTo>
                <a:lnTo>
                  <a:pt x="209880" y="81483"/>
                </a:lnTo>
                <a:lnTo>
                  <a:pt x="365548" y="81483"/>
                </a:lnTo>
                <a:lnTo>
                  <a:pt x="83946" y="686"/>
                </a:lnTo>
                <a:lnTo>
                  <a:pt x="75452" y="0"/>
                </a:lnTo>
                <a:close/>
              </a:path>
              <a:path w="1054100" h="901064">
                <a:moveTo>
                  <a:pt x="343254" y="379196"/>
                </a:moveTo>
                <a:lnTo>
                  <a:pt x="300532" y="379196"/>
                </a:lnTo>
                <a:lnTo>
                  <a:pt x="289538" y="409284"/>
                </a:lnTo>
                <a:lnTo>
                  <a:pt x="284711" y="422412"/>
                </a:lnTo>
                <a:lnTo>
                  <a:pt x="255974" y="456482"/>
                </a:lnTo>
                <a:lnTo>
                  <a:pt x="217365" y="478909"/>
                </a:lnTo>
                <a:lnTo>
                  <a:pt x="172135" y="486943"/>
                </a:lnTo>
                <a:lnTo>
                  <a:pt x="284975" y="486943"/>
                </a:lnTo>
                <a:lnTo>
                  <a:pt x="294004" y="480238"/>
                </a:lnTo>
                <a:lnTo>
                  <a:pt x="315832" y="454217"/>
                </a:lnTo>
                <a:lnTo>
                  <a:pt x="331925" y="424683"/>
                </a:lnTo>
                <a:lnTo>
                  <a:pt x="341891" y="392561"/>
                </a:lnTo>
                <a:lnTo>
                  <a:pt x="343254" y="379196"/>
                </a:lnTo>
                <a:close/>
              </a:path>
              <a:path w="1054100" h="901064">
                <a:moveTo>
                  <a:pt x="219023" y="101066"/>
                </a:moveTo>
                <a:lnTo>
                  <a:pt x="172135" y="101066"/>
                </a:lnTo>
                <a:lnTo>
                  <a:pt x="281952" y="336283"/>
                </a:lnTo>
                <a:lnTo>
                  <a:pt x="328844" y="336283"/>
                </a:lnTo>
                <a:lnTo>
                  <a:pt x="219023" y="101066"/>
                </a:lnTo>
                <a:close/>
              </a:path>
              <a:path w="1054100" h="901064">
                <a:moveTo>
                  <a:pt x="996201" y="284607"/>
                </a:moveTo>
                <a:lnTo>
                  <a:pt x="917765" y="284607"/>
                </a:lnTo>
                <a:lnTo>
                  <a:pt x="969644" y="299479"/>
                </a:lnTo>
                <a:lnTo>
                  <a:pt x="978139" y="300167"/>
                </a:lnTo>
                <a:lnTo>
                  <a:pt x="985964" y="297631"/>
                </a:lnTo>
                <a:lnTo>
                  <a:pt x="992265" y="292342"/>
                </a:lnTo>
                <a:lnTo>
                  <a:pt x="996187" y="284772"/>
                </a:lnTo>
                <a:lnTo>
                  <a:pt x="996201" y="284607"/>
                </a:lnTo>
                <a:close/>
              </a:path>
              <a:path w="1054100" h="901064">
                <a:moveTo>
                  <a:pt x="604701" y="98907"/>
                </a:moveTo>
                <a:lnTo>
                  <a:pt x="524286" y="98907"/>
                </a:lnTo>
                <a:lnTo>
                  <a:pt x="539800" y="100535"/>
                </a:lnTo>
                <a:lnTo>
                  <a:pt x="554405" y="106959"/>
                </a:lnTo>
                <a:lnTo>
                  <a:pt x="566329" y="117561"/>
                </a:lnTo>
                <a:lnTo>
                  <a:pt x="574273" y="130983"/>
                </a:lnTo>
                <a:lnTo>
                  <a:pt x="577814" y="146170"/>
                </a:lnTo>
                <a:lnTo>
                  <a:pt x="576529" y="162065"/>
                </a:lnTo>
                <a:lnTo>
                  <a:pt x="575983" y="163423"/>
                </a:lnTo>
                <a:lnTo>
                  <a:pt x="575576" y="164833"/>
                </a:lnTo>
                <a:lnTo>
                  <a:pt x="575322" y="166268"/>
                </a:lnTo>
                <a:lnTo>
                  <a:pt x="567888" y="180533"/>
                </a:lnTo>
                <a:lnTo>
                  <a:pt x="556693" y="191571"/>
                </a:lnTo>
                <a:lnTo>
                  <a:pt x="542534" y="198778"/>
                </a:lnTo>
                <a:lnTo>
                  <a:pt x="542213" y="198778"/>
                </a:lnTo>
                <a:lnTo>
                  <a:pt x="526795" y="201244"/>
                </a:lnTo>
                <a:lnTo>
                  <a:pt x="605168" y="201244"/>
                </a:lnTo>
                <a:lnTo>
                  <a:pt x="608901" y="195961"/>
                </a:lnTo>
                <a:lnTo>
                  <a:pt x="764475" y="195961"/>
                </a:lnTo>
                <a:lnTo>
                  <a:pt x="620763" y="154724"/>
                </a:lnTo>
                <a:lnTo>
                  <a:pt x="620890" y="150088"/>
                </a:lnTo>
                <a:lnTo>
                  <a:pt x="615726" y="119299"/>
                </a:lnTo>
                <a:lnTo>
                  <a:pt x="604701" y="98907"/>
                </a:lnTo>
                <a:close/>
              </a:path>
              <a:path w="1054100" h="901064">
                <a:moveTo>
                  <a:pt x="519449" y="56263"/>
                </a:moveTo>
                <a:lnTo>
                  <a:pt x="489905" y="63535"/>
                </a:lnTo>
                <a:lnTo>
                  <a:pt x="464214" y="79841"/>
                </a:lnTo>
                <a:lnTo>
                  <a:pt x="444690" y="104191"/>
                </a:lnTo>
                <a:lnTo>
                  <a:pt x="505131" y="104191"/>
                </a:lnTo>
                <a:lnTo>
                  <a:pt x="508998" y="102023"/>
                </a:lnTo>
                <a:lnTo>
                  <a:pt x="524286" y="98907"/>
                </a:lnTo>
                <a:lnTo>
                  <a:pt x="604701" y="98907"/>
                </a:lnTo>
                <a:lnTo>
                  <a:pt x="601256" y="92535"/>
                </a:lnTo>
                <a:lnTo>
                  <a:pt x="579013" y="71777"/>
                </a:lnTo>
                <a:lnTo>
                  <a:pt x="550532" y="59017"/>
                </a:lnTo>
                <a:lnTo>
                  <a:pt x="519449" y="56263"/>
                </a:lnTo>
                <a:close/>
              </a:path>
            </a:pathLst>
          </a:custGeom>
          <a:solidFill>
            <a:srgbClr val="000000"/>
          </a:solidFill>
        </p:spPr>
        <p:txBody>
          <a:bodyPr wrap="square" lIns="0" tIns="0" rIns="0" bIns="0" rtlCol="0"/>
          <a:lstStyle/>
          <a:p>
            <a:endParaRPr>
              <a:latin typeface="Grammarsaurus" pitchFamily="2" charset="0"/>
            </a:endParaRPr>
          </a:p>
        </p:txBody>
      </p:sp>
      <p:sp>
        <p:nvSpPr>
          <p:cNvPr id="13" name="object 13"/>
          <p:cNvSpPr txBox="1"/>
          <p:nvPr/>
        </p:nvSpPr>
        <p:spPr>
          <a:xfrm>
            <a:off x="5815038" y="2153108"/>
            <a:ext cx="1042026"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-ion</a:t>
            </a:r>
            <a:endParaRPr sz="2600">
              <a:latin typeface="Grammarsaurus" pitchFamily="2" charset="0"/>
              <a:cs typeface="Arial"/>
            </a:endParaRPr>
          </a:p>
        </p:txBody>
      </p:sp>
      <p:sp>
        <p:nvSpPr>
          <p:cNvPr id="14" name="object 14"/>
          <p:cNvSpPr/>
          <p:nvPr/>
        </p:nvSpPr>
        <p:spPr>
          <a:xfrm>
            <a:off x="5710924" y="1312034"/>
            <a:ext cx="763270" cy="810260"/>
          </a:xfrm>
          <a:custGeom>
            <a:avLst/>
            <a:gdLst/>
            <a:ahLst/>
            <a:cxnLst/>
            <a:rect l="l" t="t" r="r" b="b"/>
            <a:pathLst>
              <a:path w="763270" h="810260">
                <a:moveTo>
                  <a:pt x="661366" y="0"/>
                </a:moveTo>
                <a:lnTo>
                  <a:pt x="8991" y="235883"/>
                </a:lnTo>
                <a:lnTo>
                  <a:pt x="0" y="255199"/>
                </a:lnTo>
                <a:lnTo>
                  <a:pt x="39103" y="362552"/>
                </a:lnTo>
                <a:lnTo>
                  <a:pt x="40005" y="364165"/>
                </a:lnTo>
                <a:lnTo>
                  <a:pt x="41059" y="365651"/>
                </a:lnTo>
                <a:lnTo>
                  <a:pt x="41059" y="789171"/>
                </a:lnTo>
                <a:lnTo>
                  <a:pt x="42670" y="797155"/>
                </a:lnTo>
                <a:lnTo>
                  <a:pt x="47066" y="803674"/>
                </a:lnTo>
                <a:lnTo>
                  <a:pt x="53585" y="808070"/>
                </a:lnTo>
                <a:lnTo>
                  <a:pt x="61569" y="809681"/>
                </a:lnTo>
                <a:lnTo>
                  <a:pt x="742696" y="809681"/>
                </a:lnTo>
                <a:lnTo>
                  <a:pt x="750679" y="808070"/>
                </a:lnTo>
                <a:lnTo>
                  <a:pt x="757199" y="803674"/>
                </a:lnTo>
                <a:lnTo>
                  <a:pt x="761594" y="797155"/>
                </a:lnTo>
                <a:lnTo>
                  <a:pt x="763206" y="789171"/>
                </a:lnTo>
                <a:lnTo>
                  <a:pt x="763206" y="450970"/>
                </a:lnTo>
                <a:lnTo>
                  <a:pt x="82905" y="450970"/>
                </a:lnTo>
                <a:lnTo>
                  <a:pt x="82905" y="385057"/>
                </a:lnTo>
                <a:lnTo>
                  <a:pt x="763206" y="385057"/>
                </a:lnTo>
                <a:lnTo>
                  <a:pt x="763129" y="364165"/>
                </a:lnTo>
                <a:lnTo>
                  <a:pt x="761594" y="356570"/>
                </a:lnTo>
                <a:lnTo>
                  <a:pt x="757199" y="350054"/>
                </a:lnTo>
                <a:lnTo>
                  <a:pt x="750679" y="345660"/>
                </a:lnTo>
                <a:lnTo>
                  <a:pt x="742696" y="344048"/>
                </a:lnTo>
                <a:lnTo>
                  <a:pt x="144272" y="344048"/>
                </a:lnTo>
                <a:lnTo>
                  <a:pt x="189808" y="327462"/>
                </a:lnTo>
                <a:lnTo>
                  <a:pt x="69964" y="327462"/>
                </a:lnTo>
                <a:lnTo>
                  <a:pt x="47409" y="265550"/>
                </a:lnTo>
                <a:lnTo>
                  <a:pt x="109626" y="242880"/>
                </a:lnTo>
                <a:lnTo>
                  <a:pt x="183936" y="242880"/>
                </a:lnTo>
                <a:lnTo>
                  <a:pt x="188734" y="214064"/>
                </a:lnTo>
                <a:lnTo>
                  <a:pt x="268046" y="185184"/>
                </a:lnTo>
                <a:lnTo>
                  <a:pt x="342343" y="185184"/>
                </a:lnTo>
                <a:lnTo>
                  <a:pt x="347141" y="156368"/>
                </a:lnTo>
                <a:lnTo>
                  <a:pt x="426453" y="127475"/>
                </a:lnTo>
                <a:lnTo>
                  <a:pt x="500761" y="127475"/>
                </a:lnTo>
                <a:lnTo>
                  <a:pt x="505561" y="98672"/>
                </a:lnTo>
                <a:lnTo>
                  <a:pt x="584860" y="69792"/>
                </a:lnTo>
                <a:lnTo>
                  <a:pt x="700129" y="69792"/>
                </a:lnTo>
                <a:lnTo>
                  <a:pt x="679615" y="13455"/>
                </a:lnTo>
                <a:lnTo>
                  <a:pt x="675362" y="6509"/>
                </a:lnTo>
                <a:lnTo>
                  <a:pt x="668997" y="1895"/>
                </a:lnTo>
                <a:lnTo>
                  <a:pt x="661366" y="0"/>
                </a:lnTo>
                <a:close/>
              </a:path>
              <a:path w="763270" h="810260">
                <a:moveTo>
                  <a:pt x="233311" y="385057"/>
                </a:moveTo>
                <a:lnTo>
                  <a:pt x="149123" y="385057"/>
                </a:lnTo>
                <a:lnTo>
                  <a:pt x="111887" y="450970"/>
                </a:lnTo>
                <a:lnTo>
                  <a:pt x="196075" y="450970"/>
                </a:lnTo>
                <a:lnTo>
                  <a:pt x="233311" y="385057"/>
                </a:lnTo>
                <a:close/>
              </a:path>
              <a:path w="763270" h="810260">
                <a:moveTo>
                  <a:pt x="401904" y="385057"/>
                </a:moveTo>
                <a:lnTo>
                  <a:pt x="317715" y="385057"/>
                </a:lnTo>
                <a:lnTo>
                  <a:pt x="280466" y="450970"/>
                </a:lnTo>
                <a:lnTo>
                  <a:pt x="364655" y="450970"/>
                </a:lnTo>
                <a:lnTo>
                  <a:pt x="401904" y="385057"/>
                </a:lnTo>
                <a:close/>
              </a:path>
              <a:path w="763270" h="810260">
                <a:moveTo>
                  <a:pt x="570509" y="385057"/>
                </a:moveTo>
                <a:lnTo>
                  <a:pt x="486321" y="385057"/>
                </a:lnTo>
                <a:lnTo>
                  <a:pt x="449072" y="450970"/>
                </a:lnTo>
                <a:lnTo>
                  <a:pt x="533247" y="450970"/>
                </a:lnTo>
                <a:lnTo>
                  <a:pt x="570509" y="385057"/>
                </a:lnTo>
                <a:close/>
              </a:path>
              <a:path w="763270" h="810260">
                <a:moveTo>
                  <a:pt x="763206" y="385057"/>
                </a:moveTo>
                <a:lnTo>
                  <a:pt x="654913" y="385057"/>
                </a:lnTo>
                <a:lnTo>
                  <a:pt x="617664" y="450970"/>
                </a:lnTo>
                <a:lnTo>
                  <a:pt x="701840" y="450970"/>
                </a:lnTo>
                <a:lnTo>
                  <a:pt x="722185" y="414965"/>
                </a:lnTo>
                <a:lnTo>
                  <a:pt x="763206" y="414965"/>
                </a:lnTo>
                <a:lnTo>
                  <a:pt x="763206" y="385057"/>
                </a:lnTo>
                <a:close/>
              </a:path>
              <a:path w="763270" h="810260">
                <a:moveTo>
                  <a:pt x="763206" y="414965"/>
                </a:moveTo>
                <a:lnTo>
                  <a:pt x="722185" y="414965"/>
                </a:lnTo>
                <a:lnTo>
                  <a:pt x="722185" y="450970"/>
                </a:lnTo>
                <a:lnTo>
                  <a:pt x="763206" y="450970"/>
                </a:lnTo>
                <a:lnTo>
                  <a:pt x="763206" y="414965"/>
                </a:lnTo>
                <a:close/>
              </a:path>
              <a:path w="763270" h="810260">
                <a:moveTo>
                  <a:pt x="183936" y="242880"/>
                </a:moveTo>
                <a:lnTo>
                  <a:pt x="109626" y="242880"/>
                </a:lnTo>
                <a:lnTo>
                  <a:pt x="97193" y="317556"/>
                </a:lnTo>
                <a:lnTo>
                  <a:pt x="69964" y="327462"/>
                </a:lnTo>
                <a:lnTo>
                  <a:pt x="189808" y="327462"/>
                </a:lnTo>
                <a:lnTo>
                  <a:pt x="296119" y="288740"/>
                </a:lnTo>
                <a:lnTo>
                  <a:pt x="176301" y="288740"/>
                </a:lnTo>
                <a:lnTo>
                  <a:pt x="183936" y="242880"/>
                </a:lnTo>
                <a:close/>
              </a:path>
              <a:path w="763270" h="810260">
                <a:moveTo>
                  <a:pt x="342343" y="185184"/>
                </a:moveTo>
                <a:lnTo>
                  <a:pt x="268046" y="185184"/>
                </a:lnTo>
                <a:lnTo>
                  <a:pt x="255600" y="259860"/>
                </a:lnTo>
                <a:lnTo>
                  <a:pt x="176301" y="288740"/>
                </a:lnTo>
                <a:lnTo>
                  <a:pt x="296119" y="288740"/>
                </a:lnTo>
                <a:lnTo>
                  <a:pt x="454556" y="231031"/>
                </a:lnTo>
                <a:lnTo>
                  <a:pt x="334708" y="231031"/>
                </a:lnTo>
                <a:lnTo>
                  <a:pt x="342343" y="185184"/>
                </a:lnTo>
                <a:close/>
              </a:path>
              <a:path w="763270" h="810260">
                <a:moveTo>
                  <a:pt x="500761" y="127475"/>
                </a:moveTo>
                <a:lnTo>
                  <a:pt x="426453" y="127475"/>
                </a:lnTo>
                <a:lnTo>
                  <a:pt x="414020" y="202164"/>
                </a:lnTo>
                <a:lnTo>
                  <a:pt x="334708" y="231031"/>
                </a:lnTo>
                <a:lnTo>
                  <a:pt x="454556" y="231031"/>
                </a:lnTo>
                <a:lnTo>
                  <a:pt x="612924" y="173348"/>
                </a:lnTo>
                <a:lnTo>
                  <a:pt x="493115" y="173348"/>
                </a:lnTo>
                <a:lnTo>
                  <a:pt x="500761" y="127475"/>
                </a:lnTo>
                <a:close/>
              </a:path>
              <a:path w="763270" h="810260">
                <a:moveTo>
                  <a:pt x="700129" y="69792"/>
                </a:moveTo>
                <a:lnTo>
                  <a:pt x="584860" y="69792"/>
                </a:lnTo>
                <a:lnTo>
                  <a:pt x="572427" y="144455"/>
                </a:lnTo>
                <a:lnTo>
                  <a:pt x="493115" y="173348"/>
                </a:lnTo>
                <a:lnTo>
                  <a:pt x="612924" y="173348"/>
                </a:lnTo>
                <a:lnTo>
                  <a:pt x="709053" y="138334"/>
                </a:lnTo>
                <a:lnTo>
                  <a:pt x="713219" y="134524"/>
                </a:lnTo>
                <a:lnTo>
                  <a:pt x="717804" y="124669"/>
                </a:lnTo>
                <a:lnTo>
                  <a:pt x="718058" y="119030"/>
                </a:lnTo>
                <a:lnTo>
                  <a:pt x="716827" y="115652"/>
                </a:lnTo>
                <a:lnTo>
                  <a:pt x="651535" y="115652"/>
                </a:lnTo>
                <a:lnTo>
                  <a:pt x="658317" y="74859"/>
                </a:lnTo>
                <a:lnTo>
                  <a:pt x="701974" y="74859"/>
                </a:lnTo>
                <a:lnTo>
                  <a:pt x="700129" y="69792"/>
                </a:lnTo>
                <a:close/>
              </a:path>
              <a:path w="763270" h="810260">
                <a:moveTo>
                  <a:pt x="701974" y="74859"/>
                </a:moveTo>
                <a:lnTo>
                  <a:pt x="658317" y="74859"/>
                </a:lnTo>
                <a:lnTo>
                  <a:pt x="670648" y="108692"/>
                </a:lnTo>
                <a:lnTo>
                  <a:pt x="651535" y="115652"/>
                </a:lnTo>
                <a:lnTo>
                  <a:pt x="716827" y="115652"/>
                </a:lnTo>
                <a:lnTo>
                  <a:pt x="701974" y="74859"/>
                </a:lnTo>
                <a:close/>
              </a:path>
            </a:pathLst>
          </a:custGeom>
          <a:solidFill>
            <a:srgbClr val="000000"/>
          </a:solidFill>
        </p:spPr>
        <p:txBody>
          <a:bodyPr wrap="square" lIns="0" tIns="0" rIns="0" bIns="0" rtlCol="0"/>
          <a:lstStyle/>
          <a:p>
            <a:endParaRPr>
              <a:latin typeface="Grammarsaurus" pitchFamily="2" charset="0"/>
            </a:endParaRPr>
          </a:p>
        </p:txBody>
      </p:sp>
      <p:sp>
        <p:nvSpPr>
          <p:cNvPr id="15" name="object 15"/>
          <p:cNvSpPr txBox="1"/>
          <p:nvPr/>
        </p:nvSpPr>
        <p:spPr>
          <a:xfrm>
            <a:off x="7634181" y="2153108"/>
            <a:ext cx="975215"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tele</a:t>
            </a:r>
            <a:endParaRPr sz="2600">
              <a:latin typeface="Grammarsaurus" pitchFamily="2" charset="0"/>
              <a:cs typeface="Arial"/>
            </a:endParaRPr>
          </a:p>
        </p:txBody>
      </p:sp>
      <p:grpSp>
        <p:nvGrpSpPr>
          <p:cNvPr id="16" name="object 16"/>
          <p:cNvGrpSpPr/>
          <p:nvPr/>
        </p:nvGrpSpPr>
        <p:grpSpPr>
          <a:xfrm>
            <a:off x="7452743" y="1235490"/>
            <a:ext cx="894715" cy="963294"/>
            <a:chOff x="7452743" y="1235490"/>
            <a:chExt cx="894715" cy="963294"/>
          </a:xfrm>
        </p:grpSpPr>
        <p:sp>
          <p:nvSpPr>
            <p:cNvPr id="17" name="object 17"/>
            <p:cNvSpPr/>
            <p:nvPr/>
          </p:nvSpPr>
          <p:spPr>
            <a:xfrm>
              <a:off x="7452743" y="1541805"/>
              <a:ext cx="366395" cy="476884"/>
            </a:xfrm>
            <a:custGeom>
              <a:avLst/>
              <a:gdLst/>
              <a:ahLst/>
              <a:cxnLst/>
              <a:rect l="l" t="t" r="r" b="b"/>
              <a:pathLst>
                <a:path w="366395" h="476885">
                  <a:moveTo>
                    <a:pt x="183461" y="0"/>
                  </a:moveTo>
                  <a:lnTo>
                    <a:pt x="182839" y="0"/>
                  </a:lnTo>
                  <a:lnTo>
                    <a:pt x="133353" y="7225"/>
                  </a:lnTo>
                  <a:lnTo>
                    <a:pt x="88556" y="26473"/>
                  </a:lnTo>
                  <a:lnTo>
                    <a:pt x="50696" y="56417"/>
                  </a:lnTo>
                  <a:lnTo>
                    <a:pt x="22130" y="95580"/>
                  </a:lnTo>
                  <a:lnTo>
                    <a:pt x="4185" y="144054"/>
                  </a:lnTo>
                  <a:lnTo>
                    <a:pt x="0" y="191885"/>
                  </a:lnTo>
                  <a:lnTo>
                    <a:pt x="7160" y="238661"/>
                  </a:lnTo>
                  <a:lnTo>
                    <a:pt x="23366" y="283817"/>
                  </a:lnTo>
                  <a:lnTo>
                    <a:pt x="46314" y="326788"/>
                  </a:lnTo>
                  <a:lnTo>
                    <a:pt x="73703" y="367010"/>
                  </a:lnTo>
                  <a:lnTo>
                    <a:pt x="103231" y="403917"/>
                  </a:lnTo>
                  <a:lnTo>
                    <a:pt x="132596" y="436946"/>
                  </a:lnTo>
                  <a:lnTo>
                    <a:pt x="159496" y="465531"/>
                  </a:lnTo>
                  <a:lnTo>
                    <a:pt x="170749" y="476618"/>
                  </a:lnTo>
                  <a:lnTo>
                    <a:pt x="183157" y="476618"/>
                  </a:lnTo>
                  <a:lnTo>
                    <a:pt x="233708" y="436946"/>
                  </a:lnTo>
                  <a:lnTo>
                    <a:pt x="239571" y="430352"/>
                  </a:lnTo>
                  <a:lnTo>
                    <a:pt x="183157" y="430352"/>
                  </a:lnTo>
                  <a:lnTo>
                    <a:pt x="149257" y="393427"/>
                  </a:lnTo>
                  <a:lnTo>
                    <a:pt x="117223" y="355350"/>
                  </a:lnTo>
                  <a:lnTo>
                    <a:pt x="88738" y="316343"/>
                  </a:lnTo>
                  <a:lnTo>
                    <a:pt x="65486" y="276626"/>
                  </a:lnTo>
                  <a:lnTo>
                    <a:pt x="49153" y="236419"/>
                  </a:lnTo>
                  <a:lnTo>
                    <a:pt x="41430" y="195944"/>
                  </a:lnTo>
                  <a:lnTo>
                    <a:pt x="44005" y="155443"/>
                  </a:lnTo>
                  <a:lnTo>
                    <a:pt x="58557" y="115125"/>
                  </a:lnTo>
                  <a:lnTo>
                    <a:pt x="109955" y="61861"/>
                  </a:lnTo>
                  <a:lnTo>
                    <a:pt x="183157" y="41363"/>
                  </a:lnTo>
                  <a:lnTo>
                    <a:pt x="296603" y="41363"/>
                  </a:lnTo>
                  <a:lnTo>
                    <a:pt x="277759" y="26473"/>
                  </a:lnTo>
                  <a:lnTo>
                    <a:pt x="232952" y="7225"/>
                  </a:lnTo>
                  <a:lnTo>
                    <a:pt x="183461" y="0"/>
                  </a:lnTo>
                  <a:close/>
                </a:path>
                <a:path w="366395" h="476885">
                  <a:moveTo>
                    <a:pt x="296603" y="41363"/>
                  </a:moveTo>
                  <a:lnTo>
                    <a:pt x="183157" y="41363"/>
                  </a:lnTo>
                  <a:lnTo>
                    <a:pt x="221597" y="47002"/>
                  </a:lnTo>
                  <a:lnTo>
                    <a:pt x="256337" y="61861"/>
                  </a:lnTo>
                  <a:lnTo>
                    <a:pt x="285633" y="84912"/>
                  </a:lnTo>
                  <a:lnTo>
                    <a:pt x="307741" y="115125"/>
                  </a:lnTo>
                  <a:lnTo>
                    <a:pt x="322269" y="155443"/>
                  </a:lnTo>
                  <a:lnTo>
                    <a:pt x="324840" y="195944"/>
                  </a:lnTo>
                  <a:lnTo>
                    <a:pt x="317124" y="236419"/>
                  </a:lnTo>
                  <a:lnTo>
                    <a:pt x="300801" y="276626"/>
                  </a:lnTo>
                  <a:lnTo>
                    <a:pt x="277559" y="316343"/>
                  </a:lnTo>
                  <a:lnTo>
                    <a:pt x="249080" y="355350"/>
                  </a:lnTo>
                  <a:lnTo>
                    <a:pt x="217051" y="393427"/>
                  </a:lnTo>
                  <a:lnTo>
                    <a:pt x="183157" y="430352"/>
                  </a:lnTo>
                  <a:lnTo>
                    <a:pt x="239571" y="430352"/>
                  </a:lnTo>
                  <a:lnTo>
                    <a:pt x="292606" y="367010"/>
                  </a:lnTo>
                  <a:lnTo>
                    <a:pt x="319997" y="326788"/>
                  </a:lnTo>
                  <a:lnTo>
                    <a:pt x="342946" y="283817"/>
                  </a:lnTo>
                  <a:lnTo>
                    <a:pt x="359152" y="238661"/>
                  </a:lnTo>
                  <a:lnTo>
                    <a:pt x="366313" y="191885"/>
                  </a:lnTo>
                  <a:lnTo>
                    <a:pt x="362128" y="144054"/>
                  </a:lnTo>
                  <a:lnTo>
                    <a:pt x="344294" y="95732"/>
                  </a:lnTo>
                  <a:lnTo>
                    <a:pt x="344205" y="95580"/>
                  </a:lnTo>
                  <a:lnTo>
                    <a:pt x="315619" y="56417"/>
                  </a:lnTo>
                  <a:lnTo>
                    <a:pt x="296603" y="41363"/>
                  </a:lnTo>
                  <a:close/>
                </a:path>
              </a:pathLst>
            </a:custGeom>
            <a:solidFill>
              <a:srgbClr val="000000"/>
            </a:solidFill>
          </p:spPr>
          <p:txBody>
            <a:bodyPr wrap="square" lIns="0" tIns="0" rIns="0" bIns="0" rtlCol="0"/>
            <a:lstStyle/>
            <a:p>
              <a:endParaRPr>
                <a:latin typeface="Grammarsaurus" pitchFamily="2" charset="0"/>
              </a:endParaRPr>
            </a:p>
          </p:txBody>
        </p:sp>
        <p:pic>
          <p:nvPicPr>
            <p:cNvPr id="18" name="object 18"/>
            <p:cNvPicPr/>
            <p:nvPr/>
          </p:nvPicPr>
          <p:blipFill>
            <a:blip r:embed="rId3" cstate="print"/>
            <a:stretch>
              <a:fillRect/>
            </a:stretch>
          </p:blipFill>
          <p:spPr>
            <a:xfrm>
              <a:off x="7534312" y="1625472"/>
              <a:ext cx="203174" cy="203161"/>
            </a:xfrm>
            <a:prstGeom prst="rect">
              <a:avLst/>
            </a:prstGeom>
          </p:spPr>
        </p:pic>
        <p:sp>
          <p:nvSpPr>
            <p:cNvPr id="19" name="object 19"/>
            <p:cNvSpPr/>
            <p:nvPr/>
          </p:nvSpPr>
          <p:spPr>
            <a:xfrm>
              <a:off x="7981066" y="1235490"/>
              <a:ext cx="366395" cy="476884"/>
            </a:xfrm>
            <a:custGeom>
              <a:avLst/>
              <a:gdLst/>
              <a:ahLst/>
              <a:cxnLst/>
              <a:rect l="l" t="t" r="r" b="b"/>
              <a:pathLst>
                <a:path w="366395" h="476885">
                  <a:moveTo>
                    <a:pt x="183474" y="0"/>
                  </a:moveTo>
                  <a:lnTo>
                    <a:pt x="182839" y="0"/>
                  </a:lnTo>
                  <a:lnTo>
                    <a:pt x="133352" y="7228"/>
                  </a:lnTo>
                  <a:lnTo>
                    <a:pt x="88565" y="26473"/>
                  </a:lnTo>
                  <a:lnTo>
                    <a:pt x="50703" y="56417"/>
                  </a:lnTo>
                  <a:lnTo>
                    <a:pt x="22130" y="95580"/>
                  </a:lnTo>
                  <a:lnTo>
                    <a:pt x="22019" y="95732"/>
                  </a:lnTo>
                  <a:lnTo>
                    <a:pt x="4185" y="144054"/>
                  </a:lnTo>
                  <a:lnTo>
                    <a:pt x="0" y="191886"/>
                  </a:lnTo>
                  <a:lnTo>
                    <a:pt x="7162" y="238664"/>
                  </a:lnTo>
                  <a:lnTo>
                    <a:pt x="23370" y="283821"/>
                  </a:lnTo>
                  <a:lnTo>
                    <a:pt x="46321" y="326793"/>
                  </a:lnTo>
                  <a:lnTo>
                    <a:pt x="73714" y="367015"/>
                  </a:lnTo>
                  <a:lnTo>
                    <a:pt x="103247" y="403922"/>
                  </a:lnTo>
                  <a:lnTo>
                    <a:pt x="132616" y="436949"/>
                  </a:lnTo>
                  <a:lnTo>
                    <a:pt x="159991" y="466013"/>
                  </a:lnTo>
                  <a:lnTo>
                    <a:pt x="170761" y="476618"/>
                  </a:lnTo>
                  <a:lnTo>
                    <a:pt x="195564" y="476618"/>
                  </a:lnTo>
                  <a:lnTo>
                    <a:pt x="206346" y="466013"/>
                  </a:lnTo>
                  <a:lnTo>
                    <a:pt x="233720" y="436949"/>
                  </a:lnTo>
                  <a:lnTo>
                    <a:pt x="239587" y="430352"/>
                  </a:lnTo>
                  <a:lnTo>
                    <a:pt x="183169" y="430352"/>
                  </a:lnTo>
                  <a:lnTo>
                    <a:pt x="149266" y="393422"/>
                  </a:lnTo>
                  <a:lnTo>
                    <a:pt x="117229" y="355343"/>
                  </a:lnTo>
                  <a:lnTo>
                    <a:pt x="88743" y="316334"/>
                  </a:lnTo>
                  <a:lnTo>
                    <a:pt x="65491" y="276615"/>
                  </a:lnTo>
                  <a:lnTo>
                    <a:pt x="49161" y="236407"/>
                  </a:lnTo>
                  <a:lnTo>
                    <a:pt x="41442" y="195944"/>
                  </a:lnTo>
                  <a:lnTo>
                    <a:pt x="44017" y="155443"/>
                  </a:lnTo>
                  <a:lnTo>
                    <a:pt x="58569" y="115125"/>
                  </a:lnTo>
                  <a:lnTo>
                    <a:pt x="109968" y="61861"/>
                  </a:lnTo>
                  <a:lnTo>
                    <a:pt x="183169" y="41363"/>
                  </a:lnTo>
                  <a:lnTo>
                    <a:pt x="296611" y="41363"/>
                  </a:lnTo>
                  <a:lnTo>
                    <a:pt x="277765" y="26473"/>
                  </a:lnTo>
                  <a:lnTo>
                    <a:pt x="232959" y="7228"/>
                  </a:lnTo>
                  <a:lnTo>
                    <a:pt x="183474" y="0"/>
                  </a:lnTo>
                  <a:close/>
                </a:path>
                <a:path w="366395" h="476885">
                  <a:moveTo>
                    <a:pt x="296611" y="41363"/>
                  </a:moveTo>
                  <a:lnTo>
                    <a:pt x="183169" y="41363"/>
                  </a:lnTo>
                  <a:lnTo>
                    <a:pt x="221619" y="47002"/>
                  </a:lnTo>
                  <a:lnTo>
                    <a:pt x="256361" y="61861"/>
                  </a:lnTo>
                  <a:lnTo>
                    <a:pt x="285649" y="84912"/>
                  </a:lnTo>
                  <a:lnTo>
                    <a:pt x="307745" y="115125"/>
                  </a:lnTo>
                  <a:lnTo>
                    <a:pt x="322270" y="155443"/>
                  </a:lnTo>
                  <a:lnTo>
                    <a:pt x="324839" y="195944"/>
                  </a:lnTo>
                  <a:lnTo>
                    <a:pt x="317127" y="236407"/>
                  </a:lnTo>
                  <a:lnTo>
                    <a:pt x="300807" y="276615"/>
                  </a:lnTo>
                  <a:lnTo>
                    <a:pt x="277567" y="316334"/>
                  </a:lnTo>
                  <a:lnTo>
                    <a:pt x="249091" y="355343"/>
                  </a:lnTo>
                  <a:lnTo>
                    <a:pt x="217063" y="393422"/>
                  </a:lnTo>
                  <a:lnTo>
                    <a:pt x="183169" y="430352"/>
                  </a:lnTo>
                  <a:lnTo>
                    <a:pt x="239587" y="430352"/>
                  </a:lnTo>
                  <a:lnTo>
                    <a:pt x="292618" y="367015"/>
                  </a:lnTo>
                  <a:lnTo>
                    <a:pt x="320009" y="326793"/>
                  </a:lnTo>
                  <a:lnTo>
                    <a:pt x="342958" y="283821"/>
                  </a:lnTo>
                  <a:lnTo>
                    <a:pt x="359165" y="238664"/>
                  </a:lnTo>
                  <a:lnTo>
                    <a:pt x="366326" y="191886"/>
                  </a:lnTo>
                  <a:lnTo>
                    <a:pt x="362140" y="144054"/>
                  </a:lnTo>
                  <a:lnTo>
                    <a:pt x="344306" y="95732"/>
                  </a:lnTo>
                  <a:lnTo>
                    <a:pt x="344218" y="95580"/>
                  </a:lnTo>
                  <a:lnTo>
                    <a:pt x="315630" y="56417"/>
                  </a:lnTo>
                  <a:lnTo>
                    <a:pt x="296611" y="41363"/>
                  </a:lnTo>
                  <a:close/>
                </a:path>
              </a:pathLst>
            </a:custGeom>
            <a:solidFill>
              <a:srgbClr val="000000"/>
            </a:solidFill>
          </p:spPr>
          <p:txBody>
            <a:bodyPr wrap="square" lIns="0" tIns="0" rIns="0" bIns="0" rtlCol="0"/>
            <a:lstStyle/>
            <a:p>
              <a:endParaRPr>
                <a:latin typeface="Grammarsaurus" pitchFamily="2" charset="0"/>
              </a:endParaRPr>
            </a:p>
          </p:txBody>
        </p:sp>
        <p:pic>
          <p:nvPicPr>
            <p:cNvPr id="20" name="object 20"/>
            <p:cNvPicPr/>
            <p:nvPr/>
          </p:nvPicPr>
          <p:blipFill>
            <a:blip r:embed="rId4" cstate="print"/>
            <a:stretch>
              <a:fillRect/>
            </a:stretch>
          </p:blipFill>
          <p:spPr>
            <a:xfrm>
              <a:off x="8062653" y="1319159"/>
              <a:ext cx="203161" cy="203161"/>
            </a:xfrm>
            <a:prstGeom prst="rect">
              <a:avLst/>
            </a:prstGeom>
          </p:spPr>
        </p:pic>
        <p:pic>
          <p:nvPicPr>
            <p:cNvPr id="21" name="object 21"/>
            <p:cNvPicPr/>
            <p:nvPr/>
          </p:nvPicPr>
          <p:blipFill>
            <a:blip r:embed="rId5" cstate="print"/>
            <a:stretch>
              <a:fillRect/>
            </a:stretch>
          </p:blipFill>
          <p:spPr>
            <a:xfrm>
              <a:off x="8036313" y="1749738"/>
              <a:ext cx="197869" cy="155746"/>
            </a:xfrm>
            <a:prstGeom prst="rect">
              <a:avLst/>
            </a:prstGeom>
          </p:spPr>
        </p:pic>
        <p:pic>
          <p:nvPicPr>
            <p:cNvPr id="22" name="object 22"/>
            <p:cNvPicPr/>
            <p:nvPr/>
          </p:nvPicPr>
          <p:blipFill>
            <a:blip r:embed="rId6" cstate="print"/>
            <a:stretch>
              <a:fillRect/>
            </a:stretch>
          </p:blipFill>
          <p:spPr>
            <a:xfrm>
              <a:off x="7572647" y="2041866"/>
              <a:ext cx="202628" cy="156369"/>
            </a:xfrm>
            <a:prstGeom prst="rect">
              <a:avLst/>
            </a:prstGeom>
          </p:spPr>
        </p:pic>
        <p:pic>
          <p:nvPicPr>
            <p:cNvPr id="23" name="object 23"/>
            <p:cNvPicPr/>
            <p:nvPr/>
          </p:nvPicPr>
          <p:blipFill>
            <a:blip r:embed="rId7" cstate="print"/>
            <a:stretch>
              <a:fillRect/>
            </a:stretch>
          </p:blipFill>
          <p:spPr>
            <a:xfrm>
              <a:off x="7796823" y="1971535"/>
              <a:ext cx="98159" cy="74618"/>
            </a:xfrm>
            <a:prstGeom prst="rect">
              <a:avLst/>
            </a:prstGeom>
          </p:spPr>
        </p:pic>
        <p:pic>
          <p:nvPicPr>
            <p:cNvPr id="24" name="object 24"/>
            <p:cNvPicPr/>
            <p:nvPr/>
          </p:nvPicPr>
          <p:blipFill>
            <a:blip r:embed="rId8" cstate="print"/>
            <a:stretch>
              <a:fillRect/>
            </a:stretch>
          </p:blipFill>
          <p:spPr>
            <a:xfrm>
              <a:off x="7916421" y="1901225"/>
              <a:ext cx="98270" cy="74687"/>
            </a:xfrm>
            <a:prstGeom prst="rect">
              <a:avLst/>
            </a:prstGeom>
          </p:spPr>
        </p:pic>
      </p:grpSp>
      <p:sp>
        <p:nvSpPr>
          <p:cNvPr id="25" name="object 25"/>
          <p:cNvSpPr txBox="1"/>
          <p:nvPr/>
        </p:nvSpPr>
        <p:spPr>
          <a:xfrm>
            <a:off x="9480418" y="2153102"/>
            <a:ext cx="832215"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-ed</a:t>
            </a:r>
            <a:endParaRPr sz="2600">
              <a:latin typeface="Grammarsaurus" pitchFamily="2" charset="0"/>
              <a:cs typeface="Arial"/>
            </a:endParaRPr>
          </a:p>
        </p:txBody>
      </p:sp>
      <p:grpSp>
        <p:nvGrpSpPr>
          <p:cNvPr id="26" name="object 26"/>
          <p:cNvGrpSpPr/>
          <p:nvPr/>
        </p:nvGrpSpPr>
        <p:grpSpPr>
          <a:xfrm>
            <a:off x="9045931" y="1369753"/>
            <a:ext cx="749300" cy="749300"/>
            <a:chOff x="9045931" y="1369753"/>
            <a:chExt cx="749300" cy="749300"/>
          </a:xfrm>
        </p:grpSpPr>
        <p:sp>
          <p:nvSpPr>
            <p:cNvPr id="27" name="object 27"/>
            <p:cNvSpPr/>
            <p:nvPr/>
          </p:nvSpPr>
          <p:spPr>
            <a:xfrm>
              <a:off x="9045931" y="1369753"/>
              <a:ext cx="749300" cy="749300"/>
            </a:xfrm>
            <a:custGeom>
              <a:avLst/>
              <a:gdLst/>
              <a:ahLst/>
              <a:cxnLst/>
              <a:rect l="l" t="t" r="r" b="b"/>
              <a:pathLst>
                <a:path w="749300" h="749300">
                  <a:moveTo>
                    <a:pt x="374586" y="0"/>
                  </a:moveTo>
                  <a:lnTo>
                    <a:pt x="324561" y="3324"/>
                  </a:lnTo>
                  <a:lnTo>
                    <a:pt x="275820" y="13181"/>
                  </a:lnTo>
                  <a:lnTo>
                    <a:pt x="228920" y="29398"/>
                  </a:lnTo>
                  <a:lnTo>
                    <a:pt x="184416" y="51803"/>
                  </a:lnTo>
                  <a:lnTo>
                    <a:pt x="139039" y="6426"/>
                  </a:lnTo>
                  <a:lnTo>
                    <a:pt x="133807" y="2560"/>
                  </a:lnTo>
                  <a:lnTo>
                    <a:pt x="127800" y="427"/>
                  </a:lnTo>
                  <a:lnTo>
                    <a:pt x="121430" y="105"/>
                  </a:lnTo>
                  <a:lnTo>
                    <a:pt x="115112" y="1676"/>
                  </a:lnTo>
                  <a:lnTo>
                    <a:pt x="106921" y="5067"/>
                  </a:lnTo>
                  <a:lnTo>
                    <a:pt x="101574" y="13068"/>
                  </a:lnTo>
                  <a:lnTo>
                    <a:pt x="101574" y="126974"/>
                  </a:lnTo>
                  <a:lnTo>
                    <a:pt x="103299" y="135514"/>
                  </a:lnTo>
                  <a:lnTo>
                    <a:pt x="108003" y="142490"/>
                  </a:lnTo>
                  <a:lnTo>
                    <a:pt x="114979" y="147194"/>
                  </a:lnTo>
                  <a:lnTo>
                    <a:pt x="123520" y="148920"/>
                  </a:lnTo>
                  <a:lnTo>
                    <a:pt x="237413" y="148920"/>
                  </a:lnTo>
                  <a:lnTo>
                    <a:pt x="245427" y="143573"/>
                  </a:lnTo>
                  <a:lnTo>
                    <a:pt x="248818" y="135369"/>
                  </a:lnTo>
                  <a:lnTo>
                    <a:pt x="250388" y="129053"/>
                  </a:lnTo>
                  <a:lnTo>
                    <a:pt x="250066" y="122688"/>
                  </a:lnTo>
                  <a:lnTo>
                    <a:pt x="247929" y="116684"/>
                  </a:lnTo>
                  <a:lnTo>
                    <a:pt x="244055" y="111455"/>
                  </a:lnTo>
                  <a:lnTo>
                    <a:pt x="216611" y="84010"/>
                  </a:lnTo>
                  <a:lnTo>
                    <a:pt x="253846" y="66647"/>
                  </a:lnTo>
                  <a:lnTo>
                    <a:pt x="292855" y="54094"/>
                  </a:lnTo>
                  <a:lnTo>
                    <a:pt x="333236" y="46471"/>
                  </a:lnTo>
                  <a:lnTo>
                    <a:pt x="374586" y="43903"/>
                  </a:lnTo>
                  <a:lnTo>
                    <a:pt x="423388" y="47496"/>
                  </a:lnTo>
                  <a:lnTo>
                    <a:pt x="469989" y="57928"/>
                  </a:lnTo>
                  <a:lnTo>
                    <a:pt x="513873" y="74686"/>
                  </a:lnTo>
                  <a:lnTo>
                    <a:pt x="554524" y="97253"/>
                  </a:lnTo>
                  <a:lnTo>
                    <a:pt x="591428" y="125115"/>
                  </a:lnTo>
                  <a:lnTo>
                    <a:pt x="624069" y="157754"/>
                  </a:lnTo>
                  <a:lnTo>
                    <a:pt x="651931" y="194657"/>
                  </a:lnTo>
                  <a:lnTo>
                    <a:pt x="674498" y="235307"/>
                  </a:lnTo>
                  <a:lnTo>
                    <a:pt x="691256" y="279189"/>
                  </a:lnTo>
                  <a:lnTo>
                    <a:pt x="701689" y="325787"/>
                  </a:lnTo>
                  <a:lnTo>
                    <a:pt x="705281" y="374586"/>
                  </a:lnTo>
                  <a:lnTo>
                    <a:pt x="701689" y="423388"/>
                  </a:lnTo>
                  <a:lnTo>
                    <a:pt x="691256" y="469989"/>
                  </a:lnTo>
                  <a:lnTo>
                    <a:pt x="674498" y="513873"/>
                  </a:lnTo>
                  <a:lnTo>
                    <a:pt x="651931" y="554524"/>
                  </a:lnTo>
                  <a:lnTo>
                    <a:pt x="624069" y="591428"/>
                  </a:lnTo>
                  <a:lnTo>
                    <a:pt x="591428" y="624069"/>
                  </a:lnTo>
                  <a:lnTo>
                    <a:pt x="554524" y="651931"/>
                  </a:lnTo>
                  <a:lnTo>
                    <a:pt x="513873" y="674498"/>
                  </a:lnTo>
                  <a:lnTo>
                    <a:pt x="469989" y="691256"/>
                  </a:lnTo>
                  <a:lnTo>
                    <a:pt x="423388" y="701689"/>
                  </a:lnTo>
                  <a:lnTo>
                    <a:pt x="374586" y="705281"/>
                  </a:lnTo>
                  <a:lnTo>
                    <a:pt x="325784" y="701689"/>
                  </a:lnTo>
                  <a:lnTo>
                    <a:pt x="279184" y="691256"/>
                  </a:lnTo>
                  <a:lnTo>
                    <a:pt x="235302" y="674498"/>
                  </a:lnTo>
                  <a:lnTo>
                    <a:pt x="194651" y="651931"/>
                  </a:lnTo>
                  <a:lnTo>
                    <a:pt x="157749" y="624069"/>
                  </a:lnTo>
                  <a:lnTo>
                    <a:pt x="125110" y="591428"/>
                  </a:lnTo>
                  <a:lnTo>
                    <a:pt x="97250" y="554524"/>
                  </a:lnTo>
                  <a:lnTo>
                    <a:pt x="74684" y="513873"/>
                  </a:lnTo>
                  <a:lnTo>
                    <a:pt x="57927" y="469989"/>
                  </a:lnTo>
                  <a:lnTo>
                    <a:pt x="47495" y="423388"/>
                  </a:lnTo>
                  <a:lnTo>
                    <a:pt x="43903" y="374586"/>
                  </a:lnTo>
                  <a:lnTo>
                    <a:pt x="42178" y="366046"/>
                  </a:lnTo>
                  <a:lnTo>
                    <a:pt x="1723" y="366046"/>
                  </a:lnTo>
                  <a:lnTo>
                    <a:pt x="0" y="374586"/>
                  </a:lnTo>
                  <a:lnTo>
                    <a:pt x="3213" y="424038"/>
                  </a:lnTo>
                  <a:lnTo>
                    <a:pt x="12722" y="472010"/>
                  </a:lnTo>
                  <a:lnTo>
                    <a:pt x="28325" y="518020"/>
                  </a:lnTo>
                  <a:lnTo>
                    <a:pt x="49825" y="561587"/>
                  </a:lnTo>
                  <a:lnTo>
                    <a:pt x="77021" y="602231"/>
                  </a:lnTo>
                  <a:lnTo>
                    <a:pt x="109715" y="639470"/>
                  </a:lnTo>
                  <a:lnTo>
                    <a:pt x="146953" y="672164"/>
                  </a:lnTo>
                  <a:lnTo>
                    <a:pt x="187597" y="699360"/>
                  </a:lnTo>
                  <a:lnTo>
                    <a:pt x="231163" y="720859"/>
                  </a:lnTo>
                  <a:lnTo>
                    <a:pt x="277171" y="736463"/>
                  </a:lnTo>
                  <a:lnTo>
                    <a:pt x="325139" y="745971"/>
                  </a:lnTo>
                  <a:lnTo>
                    <a:pt x="374586" y="749185"/>
                  </a:lnTo>
                  <a:lnTo>
                    <a:pt x="424037" y="745971"/>
                  </a:lnTo>
                  <a:lnTo>
                    <a:pt x="472006" y="736463"/>
                  </a:lnTo>
                  <a:lnTo>
                    <a:pt x="518013" y="720859"/>
                  </a:lnTo>
                  <a:lnTo>
                    <a:pt x="561578" y="699360"/>
                  </a:lnTo>
                  <a:lnTo>
                    <a:pt x="602219" y="672164"/>
                  </a:lnTo>
                  <a:lnTo>
                    <a:pt x="639457" y="639470"/>
                  </a:lnTo>
                  <a:lnTo>
                    <a:pt x="672151" y="602231"/>
                  </a:lnTo>
                  <a:lnTo>
                    <a:pt x="699347" y="561587"/>
                  </a:lnTo>
                  <a:lnTo>
                    <a:pt x="720847" y="518020"/>
                  </a:lnTo>
                  <a:lnTo>
                    <a:pt x="736450" y="472010"/>
                  </a:lnTo>
                  <a:lnTo>
                    <a:pt x="745959" y="424038"/>
                  </a:lnTo>
                  <a:lnTo>
                    <a:pt x="749173" y="374586"/>
                  </a:lnTo>
                  <a:lnTo>
                    <a:pt x="745959" y="325139"/>
                  </a:lnTo>
                  <a:lnTo>
                    <a:pt x="736450" y="277171"/>
                  </a:lnTo>
                  <a:lnTo>
                    <a:pt x="720847" y="231163"/>
                  </a:lnTo>
                  <a:lnTo>
                    <a:pt x="699347" y="187597"/>
                  </a:lnTo>
                  <a:lnTo>
                    <a:pt x="672151" y="146953"/>
                  </a:lnTo>
                  <a:lnTo>
                    <a:pt x="639457" y="109715"/>
                  </a:lnTo>
                  <a:lnTo>
                    <a:pt x="602219" y="77021"/>
                  </a:lnTo>
                  <a:lnTo>
                    <a:pt x="561578" y="49825"/>
                  </a:lnTo>
                  <a:lnTo>
                    <a:pt x="518013" y="28325"/>
                  </a:lnTo>
                  <a:lnTo>
                    <a:pt x="472006" y="12722"/>
                  </a:lnTo>
                  <a:lnTo>
                    <a:pt x="424037" y="3213"/>
                  </a:lnTo>
                  <a:lnTo>
                    <a:pt x="374586" y="0"/>
                  </a:lnTo>
                  <a:close/>
                </a:path>
              </a:pathLst>
            </a:custGeom>
            <a:solidFill>
              <a:srgbClr val="000000"/>
            </a:solidFill>
          </p:spPr>
          <p:txBody>
            <a:bodyPr wrap="square" lIns="0" tIns="0" rIns="0" bIns="0" rtlCol="0"/>
            <a:lstStyle/>
            <a:p>
              <a:endParaRPr>
                <a:latin typeface="Grammarsaurus" pitchFamily="2" charset="0"/>
              </a:endParaRPr>
            </a:p>
          </p:txBody>
        </p:sp>
        <p:pic>
          <p:nvPicPr>
            <p:cNvPr id="28" name="object 28"/>
            <p:cNvPicPr/>
            <p:nvPr/>
          </p:nvPicPr>
          <p:blipFill>
            <a:blip r:embed="rId9" cstate="print"/>
            <a:stretch>
              <a:fillRect/>
            </a:stretch>
          </p:blipFill>
          <p:spPr>
            <a:xfrm>
              <a:off x="9398572" y="1581341"/>
              <a:ext cx="184950" cy="184950"/>
            </a:xfrm>
            <a:prstGeom prst="rect">
              <a:avLst/>
            </a:prstGeom>
          </p:spPr>
        </p:pic>
      </p:grpSp>
      <p:sp>
        <p:nvSpPr>
          <p:cNvPr id="29" name="object 29"/>
          <p:cNvSpPr/>
          <p:nvPr/>
        </p:nvSpPr>
        <p:spPr>
          <a:xfrm>
            <a:off x="9846233" y="1729993"/>
            <a:ext cx="109855" cy="390525"/>
          </a:xfrm>
          <a:custGeom>
            <a:avLst/>
            <a:gdLst/>
            <a:ahLst/>
            <a:cxnLst/>
            <a:rect l="l" t="t" r="r" b="b"/>
            <a:pathLst>
              <a:path w="109854" h="390525">
                <a:moveTo>
                  <a:pt x="109842" y="373468"/>
                </a:moveTo>
                <a:lnTo>
                  <a:pt x="75082" y="353187"/>
                </a:lnTo>
                <a:lnTo>
                  <a:pt x="50177" y="317398"/>
                </a:lnTo>
                <a:lnTo>
                  <a:pt x="35179" y="266242"/>
                </a:lnTo>
                <a:lnTo>
                  <a:pt x="30175" y="199821"/>
                </a:lnTo>
                <a:lnTo>
                  <a:pt x="33350" y="136804"/>
                </a:lnTo>
                <a:lnTo>
                  <a:pt x="45173" y="84594"/>
                </a:lnTo>
                <a:lnTo>
                  <a:pt x="69164" y="44742"/>
                </a:lnTo>
                <a:lnTo>
                  <a:pt x="108775" y="18808"/>
                </a:lnTo>
                <a:lnTo>
                  <a:pt x="108775" y="12"/>
                </a:lnTo>
                <a:lnTo>
                  <a:pt x="91033" y="5422"/>
                </a:lnTo>
                <a:lnTo>
                  <a:pt x="85636" y="7061"/>
                </a:lnTo>
                <a:lnTo>
                  <a:pt x="65430" y="17640"/>
                </a:lnTo>
                <a:lnTo>
                  <a:pt x="33464" y="49530"/>
                </a:lnTo>
                <a:lnTo>
                  <a:pt x="8407" y="110794"/>
                </a:lnTo>
                <a:lnTo>
                  <a:pt x="2108" y="150291"/>
                </a:lnTo>
                <a:lnTo>
                  <a:pt x="0" y="195503"/>
                </a:lnTo>
                <a:lnTo>
                  <a:pt x="2019" y="240766"/>
                </a:lnTo>
                <a:lnTo>
                  <a:pt x="8115" y="279692"/>
                </a:lnTo>
                <a:lnTo>
                  <a:pt x="32766" y="339623"/>
                </a:lnTo>
                <a:lnTo>
                  <a:pt x="65011" y="371411"/>
                </a:lnTo>
                <a:lnTo>
                  <a:pt x="109842" y="390271"/>
                </a:lnTo>
                <a:lnTo>
                  <a:pt x="109842" y="373481"/>
                </a:lnTo>
                <a:close/>
              </a:path>
            </a:pathLst>
          </a:custGeom>
          <a:solidFill>
            <a:srgbClr val="000000"/>
          </a:solidFill>
        </p:spPr>
        <p:txBody>
          <a:bodyPr wrap="square" lIns="0" tIns="0" rIns="0" bIns="0" rtlCol="0"/>
          <a:lstStyle/>
          <a:p>
            <a:endParaRPr>
              <a:latin typeface="Grammarsaurus" pitchFamily="2" charset="0"/>
            </a:endParaRPr>
          </a:p>
        </p:txBody>
      </p:sp>
      <p:grpSp>
        <p:nvGrpSpPr>
          <p:cNvPr id="30" name="object 30"/>
          <p:cNvGrpSpPr/>
          <p:nvPr/>
        </p:nvGrpSpPr>
        <p:grpSpPr>
          <a:xfrm>
            <a:off x="10003931" y="1729992"/>
            <a:ext cx="450215" cy="390525"/>
            <a:chOff x="10003931" y="1729992"/>
            <a:chExt cx="450215" cy="390525"/>
          </a:xfrm>
        </p:grpSpPr>
        <p:sp>
          <p:nvSpPr>
            <p:cNvPr id="31" name="object 31"/>
            <p:cNvSpPr/>
            <p:nvPr/>
          </p:nvSpPr>
          <p:spPr>
            <a:xfrm>
              <a:off x="10003930" y="1754847"/>
              <a:ext cx="306070" cy="353060"/>
            </a:xfrm>
            <a:custGeom>
              <a:avLst/>
              <a:gdLst/>
              <a:ahLst/>
              <a:cxnLst/>
              <a:rect l="l" t="t" r="r" b="b"/>
              <a:pathLst>
                <a:path w="306070" h="353060">
                  <a:moveTo>
                    <a:pt x="305511" y="166839"/>
                  </a:moveTo>
                  <a:lnTo>
                    <a:pt x="300545" y="134670"/>
                  </a:lnTo>
                  <a:lnTo>
                    <a:pt x="286512" y="106057"/>
                  </a:lnTo>
                  <a:lnTo>
                    <a:pt x="278930" y="97980"/>
                  </a:lnTo>
                  <a:lnTo>
                    <a:pt x="278930" y="166839"/>
                  </a:lnTo>
                  <a:lnTo>
                    <a:pt x="277317" y="190030"/>
                  </a:lnTo>
                  <a:lnTo>
                    <a:pt x="260477" y="236105"/>
                  </a:lnTo>
                  <a:lnTo>
                    <a:pt x="254508" y="247573"/>
                  </a:lnTo>
                  <a:lnTo>
                    <a:pt x="249250" y="260019"/>
                  </a:lnTo>
                  <a:lnTo>
                    <a:pt x="245503" y="274193"/>
                  </a:lnTo>
                  <a:lnTo>
                    <a:pt x="244081" y="290893"/>
                  </a:lnTo>
                  <a:lnTo>
                    <a:pt x="244081" y="326313"/>
                  </a:lnTo>
                  <a:lnTo>
                    <a:pt x="175120" y="326313"/>
                  </a:lnTo>
                  <a:lnTo>
                    <a:pt x="175120" y="300126"/>
                  </a:lnTo>
                  <a:lnTo>
                    <a:pt x="169164" y="294157"/>
                  </a:lnTo>
                  <a:lnTo>
                    <a:pt x="118300" y="294157"/>
                  </a:lnTo>
                  <a:lnTo>
                    <a:pt x="118300" y="236956"/>
                  </a:lnTo>
                  <a:lnTo>
                    <a:pt x="112331" y="230987"/>
                  </a:lnTo>
                  <a:lnTo>
                    <a:pt x="101282" y="230987"/>
                  </a:lnTo>
                  <a:lnTo>
                    <a:pt x="117817" y="197739"/>
                  </a:lnTo>
                  <a:lnTo>
                    <a:pt x="118287" y="195694"/>
                  </a:lnTo>
                  <a:lnTo>
                    <a:pt x="118287" y="160680"/>
                  </a:lnTo>
                  <a:lnTo>
                    <a:pt x="118999" y="154508"/>
                  </a:lnTo>
                  <a:lnTo>
                    <a:pt x="120408" y="148450"/>
                  </a:lnTo>
                  <a:lnTo>
                    <a:pt x="124167" y="148450"/>
                  </a:lnTo>
                  <a:lnTo>
                    <a:pt x="145630" y="169913"/>
                  </a:lnTo>
                  <a:lnTo>
                    <a:pt x="148971" y="171297"/>
                  </a:lnTo>
                  <a:lnTo>
                    <a:pt x="156070" y="171297"/>
                  </a:lnTo>
                  <a:lnTo>
                    <a:pt x="159397" y="169913"/>
                  </a:lnTo>
                  <a:lnTo>
                    <a:pt x="180873" y="148450"/>
                  </a:lnTo>
                  <a:lnTo>
                    <a:pt x="230505" y="148450"/>
                  </a:lnTo>
                  <a:lnTo>
                    <a:pt x="236474" y="142494"/>
                  </a:lnTo>
                  <a:lnTo>
                    <a:pt x="236474" y="139217"/>
                  </a:lnTo>
                  <a:lnTo>
                    <a:pt x="236474" y="95986"/>
                  </a:lnTo>
                  <a:lnTo>
                    <a:pt x="254050" y="108737"/>
                  </a:lnTo>
                  <a:lnTo>
                    <a:pt x="267423" y="125488"/>
                  </a:lnTo>
                  <a:lnTo>
                    <a:pt x="275945" y="145199"/>
                  </a:lnTo>
                  <a:lnTo>
                    <a:pt x="278930" y="166839"/>
                  </a:lnTo>
                  <a:lnTo>
                    <a:pt x="278930" y="97980"/>
                  </a:lnTo>
                  <a:lnTo>
                    <a:pt x="277063" y="95986"/>
                  </a:lnTo>
                  <a:lnTo>
                    <a:pt x="264718" y="82829"/>
                  </a:lnTo>
                  <a:lnTo>
                    <a:pt x="236474" y="66840"/>
                  </a:lnTo>
                  <a:lnTo>
                    <a:pt x="236474" y="26581"/>
                  </a:lnTo>
                  <a:lnTo>
                    <a:pt x="236474" y="5956"/>
                  </a:lnTo>
                  <a:lnTo>
                    <a:pt x="230505" y="0"/>
                  </a:lnTo>
                  <a:lnTo>
                    <a:pt x="209892" y="0"/>
                  </a:lnTo>
                  <a:lnTo>
                    <a:pt x="209892" y="26581"/>
                  </a:lnTo>
                  <a:lnTo>
                    <a:pt x="209892" y="121869"/>
                  </a:lnTo>
                  <a:lnTo>
                    <a:pt x="171818" y="121869"/>
                  </a:lnTo>
                  <a:lnTo>
                    <a:pt x="168478" y="123253"/>
                  </a:lnTo>
                  <a:lnTo>
                    <a:pt x="152514" y="139217"/>
                  </a:lnTo>
                  <a:lnTo>
                    <a:pt x="136550" y="123253"/>
                  </a:lnTo>
                  <a:lnTo>
                    <a:pt x="133223" y="121869"/>
                  </a:lnTo>
                  <a:lnTo>
                    <a:pt x="26593" y="121869"/>
                  </a:lnTo>
                  <a:lnTo>
                    <a:pt x="26593" y="26581"/>
                  </a:lnTo>
                  <a:lnTo>
                    <a:pt x="209892" y="26581"/>
                  </a:lnTo>
                  <a:lnTo>
                    <a:pt x="209892" y="0"/>
                  </a:lnTo>
                  <a:lnTo>
                    <a:pt x="5969" y="0"/>
                  </a:lnTo>
                  <a:lnTo>
                    <a:pt x="0" y="5956"/>
                  </a:lnTo>
                  <a:lnTo>
                    <a:pt x="0" y="142494"/>
                  </a:lnTo>
                  <a:lnTo>
                    <a:pt x="5969" y="148450"/>
                  </a:lnTo>
                  <a:lnTo>
                    <a:pt x="93294" y="148450"/>
                  </a:lnTo>
                  <a:lnTo>
                    <a:pt x="92240" y="154508"/>
                  </a:lnTo>
                  <a:lnTo>
                    <a:pt x="91706" y="160680"/>
                  </a:lnTo>
                  <a:lnTo>
                    <a:pt x="91706" y="190538"/>
                  </a:lnTo>
                  <a:lnTo>
                    <a:pt x="65862" y="242519"/>
                  </a:lnTo>
                  <a:lnTo>
                    <a:pt x="66090" y="247345"/>
                  </a:lnTo>
                  <a:lnTo>
                    <a:pt x="70967" y="255219"/>
                  </a:lnTo>
                  <a:lnTo>
                    <a:pt x="75196" y="257568"/>
                  </a:lnTo>
                  <a:lnTo>
                    <a:pt x="91706" y="257568"/>
                  </a:lnTo>
                  <a:lnTo>
                    <a:pt x="91706" y="314782"/>
                  </a:lnTo>
                  <a:lnTo>
                    <a:pt x="97675" y="320751"/>
                  </a:lnTo>
                  <a:lnTo>
                    <a:pt x="148539" y="320751"/>
                  </a:lnTo>
                  <a:lnTo>
                    <a:pt x="148539" y="346938"/>
                  </a:lnTo>
                  <a:lnTo>
                    <a:pt x="154495" y="352894"/>
                  </a:lnTo>
                  <a:lnTo>
                    <a:pt x="264706" y="352894"/>
                  </a:lnTo>
                  <a:lnTo>
                    <a:pt x="270662" y="346938"/>
                  </a:lnTo>
                  <a:lnTo>
                    <a:pt x="270662" y="326313"/>
                  </a:lnTo>
                  <a:lnTo>
                    <a:pt x="270662" y="290893"/>
                  </a:lnTo>
                  <a:lnTo>
                    <a:pt x="271691" y="278815"/>
                  </a:lnTo>
                  <a:lnTo>
                    <a:pt x="274497" y="268351"/>
                  </a:lnTo>
                  <a:lnTo>
                    <a:pt x="278701" y="258610"/>
                  </a:lnTo>
                  <a:lnTo>
                    <a:pt x="284467" y="247573"/>
                  </a:lnTo>
                  <a:lnTo>
                    <a:pt x="291541" y="233807"/>
                  </a:lnTo>
                  <a:lnTo>
                    <a:pt x="298500" y="216306"/>
                  </a:lnTo>
                  <a:lnTo>
                    <a:pt x="303555" y="194538"/>
                  </a:lnTo>
                  <a:lnTo>
                    <a:pt x="305511" y="166839"/>
                  </a:lnTo>
                  <a:close/>
                </a:path>
              </a:pathLst>
            </a:custGeom>
            <a:solidFill>
              <a:srgbClr val="000000"/>
            </a:solidFill>
          </p:spPr>
          <p:txBody>
            <a:bodyPr wrap="square" lIns="0" tIns="0" rIns="0" bIns="0" rtlCol="0"/>
            <a:lstStyle/>
            <a:p>
              <a:endParaRPr>
                <a:latin typeface="Grammarsaurus" pitchFamily="2" charset="0"/>
              </a:endParaRPr>
            </a:p>
          </p:txBody>
        </p:sp>
        <p:pic>
          <p:nvPicPr>
            <p:cNvPr id="32" name="object 32"/>
            <p:cNvPicPr/>
            <p:nvPr/>
          </p:nvPicPr>
          <p:blipFill>
            <a:blip r:embed="rId10" cstate="print"/>
            <a:stretch>
              <a:fillRect/>
            </a:stretch>
          </p:blipFill>
          <p:spPr>
            <a:xfrm>
              <a:off x="10003933" y="1999240"/>
              <a:ext cx="67217" cy="68554"/>
            </a:xfrm>
            <a:prstGeom prst="rect">
              <a:avLst/>
            </a:prstGeom>
          </p:spPr>
        </p:pic>
        <p:sp>
          <p:nvSpPr>
            <p:cNvPr id="33" name="object 33"/>
            <p:cNvSpPr/>
            <p:nvPr/>
          </p:nvSpPr>
          <p:spPr>
            <a:xfrm>
              <a:off x="10063163" y="1729993"/>
              <a:ext cx="391160" cy="390525"/>
            </a:xfrm>
            <a:custGeom>
              <a:avLst/>
              <a:gdLst/>
              <a:ahLst/>
              <a:cxnLst/>
              <a:rect l="l" t="t" r="r" b="b"/>
              <a:pathLst>
                <a:path w="391159" h="390525">
                  <a:moveTo>
                    <a:pt x="26593" y="91744"/>
                  </a:moveTo>
                  <a:lnTo>
                    <a:pt x="20624" y="85788"/>
                  </a:lnTo>
                  <a:lnTo>
                    <a:pt x="5969" y="85788"/>
                  </a:lnTo>
                  <a:lnTo>
                    <a:pt x="0" y="91744"/>
                  </a:lnTo>
                  <a:lnTo>
                    <a:pt x="0" y="106413"/>
                  </a:lnTo>
                  <a:lnTo>
                    <a:pt x="5969" y="112369"/>
                  </a:lnTo>
                  <a:lnTo>
                    <a:pt x="13296" y="112369"/>
                  </a:lnTo>
                  <a:lnTo>
                    <a:pt x="20624" y="112369"/>
                  </a:lnTo>
                  <a:lnTo>
                    <a:pt x="26593" y="106413"/>
                  </a:lnTo>
                  <a:lnTo>
                    <a:pt x="26593" y="91744"/>
                  </a:lnTo>
                  <a:close/>
                </a:path>
                <a:path w="391159" h="390525">
                  <a:moveTo>
                    <a:pt x="72301" y="91744"/>
                  </a:moveTo>
                  <a:lnTo>
                    <a:pt x="66332" y="85788"/>
                  </a:lnTo>
                  <a:lnTo>
                    <a:pt x="51676" y="85788"/>
                  </a:lnTo>
                  <a:lnTo>
                    <a:pt x="45707" y="91744"/>
                  </a:lnTo>
                  <a:lnTo>
                    <a:pt x="45707" y="106413"/>
                  </a:lnTo>
                  <a:lnTo>
                    <a:pt x="51676" y="112369"/>
                  </a:lnTo>
                  <a:lnTo>
                    <a:pt x="59004" y="112369"/>
                  </a:lnTo>
                  <a:lnTo>
                    <a:pt x="66332" y="112369"/>
                  </a:lnTo>
                  <a:lnTo>
                    <a:pt x="72301" y="106413"/>
                  </a:lnTo>
                  <a:lnTo>
                    <a:pt x="72301" y="91744"/>
                  </a:lnTo>
                  <a:close/>
                </a:path>
                <a:path w="391159" h="390525">
                  <a:moveTo>
                    <a:pt x="117995" y="91744"/>
                  </a:moveTo>
                  <a:lnTo>
                    <a:pt x="112026" y="85788"/>
                  </a:lnTo>
                  <a:lnTo>
                    <a:pt x="97370" y="85788"/>
                  </a:lnTo>
                  <a:lnTo>
                    <a:pt x="91401" y="91744"/>
                  </a:lnTo>
                  <a:lnTo>
                    <a:pt x="91401" y="106413"/>
                  </a:lnTo>
                  <a:lnTo>
                    <a:pt x="97370" y="112369"/>
                  </a:lnTo>
                  <a:lnTo>
                    <a:pt x="104698" y="112369"/>
                  </a:lnTo>
                  <a:lnTo>
                    <a:pt x="112026" y="112369"/>
                  </a:lnTo>
                  <a:lnTo>
                    <a:pt x="117995" y="106413"/>
                  </a:lnTo>
                  <a:lnTo>
                    <a:pt x="117995" y="91744"/>
                  </a:lnTo>
                  <a:close/>
                </a:path>
                <a:path w="391159" h="390525">
                  <a:moveTo>
                    <a:pt x="390956" y="195503"/>
                  </a:moveTo>
                  <a:lnTo>
                    <a:pt x="388848" y="150291"/>
                  </a:lnTo>
                  <a:lnTo>
                    <a:pt x="382549" y="110794"/>
                  </a:lnTo>
                  <a:lnTo>
                    <a:pt x="357492" y="49530"/>
                  </a:lnTo>
                  <a:lnTo>
                    <a:pt x="325526" y="17640"/>
                  </a:lnTo>
                  <a:lnTo>
                    <a:pt x="282181" y="0"/>
                  </a:lnTo>
                  <a:lnTo>
                    <a:pt x="282181" y="18796"/>
                  </a:lnTo>
                  <a:lnTo>
                    <a:pt x="321792" y="44742"/>
                  </a:lnTo>
                  <a:lnTo>
                    <a:pt x="345782" y="84594"/>
                  </a:lnTo>
                  <a:lnTo>
                    <a:pt x="357619" y="136804"/>
                  </a:lnTo>
                  <a:lnTo>
                    <a:pt x="360781" y="199809"/>
                  </a:lnTo>
                  <a:lnTo>
                    <a:pt x="355777" y="266242"/>
                  </a:lnTo>
                  <a:lnTo>
                    <a:pt x="340779" y="317398"/>
                  </a:lnTo>
                  <a:lnTo>
                    <a:pt x="315874" y="353187"/>
                  </a:lnTo>
                  <a:lnTo>
                    <a:pt x="281114" y="373468"/>
                  </a:lnTo>
                  <a:lnTo>
                    <a:pt x="281114" y="390258"/>
                  </a:lnTo>
                  <a:lnTo>
                    <a:pt x="325958" y="371398"/>
                  </a:lnTo>
                  <a:lnTo>
                    <a:pt x="358190" y="339610"/>
                  </a:lnTo>
                  <a:lnTo>
                    <a:pt x="382841" y="279692"/>
                  </a:lnTo>
                  <a:lnTo>
                    <a:pt x="388937" y="240766"/>
                  </a:lnTo>
                  <a:lnTo>
                    <a:pt x="390956" y="195503"/>
                  </a:lnTo>
                  <a:close/>
                </a:path>
              </a:pathLst>
            </a:custGeom>
            <a:solidFill>
              <a:srgbClr val="000000"/>
            </a:solidFill>
          </p:spPr>
          <p:txBody>
            <a:bodyPr wrap="square" lIns="0" tIns="0" rIns="0" bIns="0" rtlCol="0"/>
            <a:lstStyle/>
            <a:p>
              <a:endParaRPr>
                <a:latin typeface="Grammarsaurus" pitchFamily="2" charset="0"/>
              </a:endParaRPr>
            </a:p>
          </p:txBody>
        </p:sp>
      </p:grpSp>
      <p:sp>
        <p:nvSpPr>
          <p:cNvPr id="34" name="object 34"/>
          <p:cNvSpPr txBox="1"/>
          <p:nvPr/>
        </p:nvSpPr>
        <p:spPr>
          <a:xfrm>
            <a:off x="2012844" y="3838828"/>
            <a:ext cx="1737100"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-er, -or</a:t>
            </a:r>
            <a:endParaRPr sz="2600">
              <a:latin typeface="Grammarsaurus" pitchFamily="2" charset="0"/>
              <a:cs typeface="Arial"/>
            </a:endParaRPr>
          </a:p>
        </p:txBody>
      </p:sp>
      <p:sp>
        <p:nvSpPr>
          <p:cNvPr id="35" name="object 35"/>
          <p:cNvSpPr/>
          <p:nvPr/>
        </p:nvSpPr>
        <p:spPr>
          <a:xfrm>
            <a:off x="2047432" y="3073920"/>
            <a:ext cx="862965" cy="657860"/>
          </a:xfrm>
          <a:custGeom>
            <a:avLst/>
            <a:gdLst/>
            <a:ahLst/>
            <a:cxnLst/>
            <a:rect l="l" t="t" r="r" b="b"/>
            <a:pathLst>
              <a:path w="862964" h="657860">
                <a:moveTo>
                  <a:pt x="482053" y="0"/>
                </a:moveTo>
                <a:lnTo>
                  <a:pt x="380923" y="0"/>
                </a:lnTo>
                <a:lnTo>
                  <a:pt x="352234" y="5631"/>
                </a:lnTo>
                <a:lnTo>
                  <a:pt x="328549" y="21028"/>
                </a:lnTo>
                <a:lnTo>
                  <a:pt x="312111" y="43944"/>
                </a:lnTo>
                <a:lnTo>
                  <a:pt x="305168" y="72136"/>
                </a:lnTo>
                <a:lnTo>
                  <a:pt x="254498" y="94369"/>
                </a:lnTo>
                <a:lnTo>
                  <a:pt x="207487" y="123685"/>
                </a:lnTo>
                <a:lnTo>
                  <a:pt x="165070" y="159439"/>
                </a:lnTo>
                <a:lnTo>
                  <a:pt x="128181" y="200990"/>
                </a:lnTo>
                <a:lnTo>
                  <a:pt x="100610" y="242309"/>
                </a:lnTo>
                <a:lnTo>
                  <a:pt x="78923" y="286258"/>
                </a:lnTo>
                <a:lnTo>
                  <a:pt x="63258" y="332427"/>
                </a:lnTo>
                <a:lnTo>
                  <a:pt x="53757" y="380409"/>
                </a:lnTo>
                <a:lnTo>
                  <a:pt x="50558" y="429793"/>
                </a:lnTo>
                <a:lnTo>
                  <a:pt x="50558" y="509993"/>
                </a:lnTo>
                <a:lnTo>
                  <a:pt x="30250" y="520928"/>
                </a:lnTo>
                <a:lnTo>
                  <a:pt x="14249" y="537289"/>
                </a:lnTo>
                <a:lnTo>
                  <a:pt x="3763" y="557874"/>
                </a:lnTo>
                <a:lnTo>
                  <a:pt x="0" y="581482"/>
                </a:lnTo>
                <a:lnTo>
                  <a:pt x="5969" y="610981"/>
                </a:lnTo>
                <a:lnTo>
                  <a:pt x="22239" y="635092"/>
                </a:lnTo>
                <a:lnTo>
                  <a:pt x="46350" y="651358"/>
                </a:lnTo>
                <a:lnTo>
                  <a:pt x="75844" y="657326"/>
                </a:lnTo>
                <a:lnTo>
                  <a:pt x="787120" y="657326"/>
                </a:lnTo>
                <a:lnTo>
                  <a:pt x="816614" y="651358"/>
                </a:lnTo>
                <a:lnTo>
                  <a:pt x="840725" y="635092"/>
                </a:lnTo>
                <a:lnTo>
                  <a:pt x="856995" y="610981"/>
                </a:lnTo>
                <a:lnTo>
                  <a:pt x="857848" y="606767"/>
                </a:lnTo>
                <a:lnTo>
                  <a:pt x="75844" y="606767"/>
                </a:lnTo>
                <a:lnTo>
                  <a:pt x="66010" y="604777"/>
                </a:lnTo>
                <a:lnTo>
                  <a:pt x="57972" y="599354"/>
                </a:lnTo>
                <a:lnTo>
                  <a:pt x="52548" y="591315"/>
                </a:lnTo>
                <a:lnTo>
                  <a:pt x="50558" y="581482"/>
                </a:lnTo>
                <a:lnTo>
                  <a:pt x="52548" y="571655"/>
                </a:lnTo>
                <a:lnTo>
                  <a:pt x="57972" y="563621"/>
                </a:lnTo>
                <a:lnTo>
                  <a:pt x="66010" y="558198"/>
                </a:lnTo>
                <a:lnTo>
                  <a:pt x="75844" y="556209"/>
                </a:lnTo>
                <a:lnTo>
                  <a:pt x="858354" y="556209"/>
                </a:lnTo>
                <a:lnTo>
                  <a:pt x="848720" y="537289"/>
                </a:lnTo>
                <a:lnTo>
                  <a:pt x="832720" y="520928"/>
                </a:lnTo>
                <a:lnTo>
                  <a:pt x="812406" y="509993"/>
                </a:lnTo>
                <a:lnTo>
                  <a:pt x="812406" y="505637"/>
                </a:lnTo>
                <a:lnTo>
                  <a:pt x="101130" y="505637"/>
                </a:lnTo>
                <a:lnTo>
                  <a:pt x="101130" y="429793"/>
                </a:lnTo>
                <a:lnTo>
                  <a:pt x="105691" y="375937"/>
                </a:lnTo>
                <a:lnTo>
                  <a:pt x="118928" y="324375"/>
                </a:lnTo>
                <a:lnTo>
                  <a:pt x="140165" y="275998"/>
                </a:lnTo>
                <a:lnTo>
                  <a:pt x="168730" y="231702"/>
                </a:lnTo>
                <a:lnTo>
                  <a:pt x="203949" y="192379"/>
                </a:lnTo>
                <a:lnTo>
                  <a:pt x="254508" y="192379"/>
                </a:lnTo>
                <a:lnTo>
                  <a:pt x="254508" y="152730"/>
                </a:lnTo>
                <a:lnTo>
                  <a:pt x="266638" y="145346"/>
                </a:lnTo>
                <a:lnTo>
                  <a:pt x="279117" y="138468"/>
                </a:lnTo>
                <a:lnTo>
                  <a:pt x="291934" y="132113"/>
                </a:lnTo>
                <a:lnTo>
                  <a:pt x="305079" y="126301"/>
                </a:lnTo>
                <a:lnTo>
                  <a:pt x="355638" y="126301"/>
                </a:lnTo>
                <a:lnTo>
                  <a:pt x="355638" y="75844"/>
                </a:lnTo>
                <a:lnTo>
                  <a:pt x="357628" y="66010"/>
                </a:lnTo>
                <a:lnTo>
                  <a:pt x="363051" y="57972"/>
                </a:lnTo>
                <a:lnTo>
                  <a:pt x="371090" y="52548"/>
                </a:lnTo>
                <a:lnTo>
                  <a:pt x="380923" y="50558"/>
                </a:lnTo>
                <a:lnTo>
                  <a:pt x="552482" y="50558"/>
                </a:lnTo>
                <a:lnTo>
                  <a:pt x="550853" y="43944"/>
                </a:lnTo>
                <a:lnTo>
                  <a:pt x="534417" y="21028"/>
                </a:lnTo>
                <a:lnTo>
                  <a:pt x="510735" y="5631"/>
                </a:lnTo>
                <a:lnTo>
                  <a:pt x="482053" y="0"/>
                </a:lnTo>
                <a:close/>
              </a:path>
              <a:path w="862964" h="657860">
                <a:moveTo>
                  <a:pt x="858354" y="556209"/>
                </a:moveTo>
                <a:lnTo>
                  <a:pt x="787120" y="556209"/>
                </a:lnTo>
                <a:lnTo>
                  <a:pt x="796954" y="558198"/>
                </a:lnTo>
                <a:lnTo>
                  <a:pt x="804992" y="563621"/>
                </a:lnTo>
                <a:lnTo>
                  <a:pt x="810416" y="571655"/>
                </a:lnTo>
                <a:lnTo>
                  <a:pt x="812406" y="581482"/>
                </a:lnTo>
                <a:lnTo>
                  <a:pt x="810416" y="591315"/>
                </a:lnTo>
                <a:lnTo>
                  <a:pt x="804992" y="599354"/>
                </a:lnTo>
                <a:lnTo>
                  <a:pt x="796954" y="604777"/>
                </a:lnTo>
                <a:lnTo>
                  <a:pt x="787120" y="606767"/>
                </a:lnTo>
                <a:lnTo>
                  <a:pt x="857848" y="606767"/>
                </a:lnTo>
                <a:lnTo>
                  <a:pt x="862965" y="581482"/>
                </a:lnTo>
                <a:lnTo>
                  <a:pt x="859254" y="558198"/>
                </a:lnTo>
                <a:lnTo>
                  <a:pt x="859203" y="557874"/>
                </a:lnTo>
                <a:lnTo>
                  <a:pt x="858354" y="556209"/>
                </a:lnTo>
                <a:close/>
              </a:path>
              <a:path w="862964" h="657860">
                <a:moveTo>
                  <a:pt x="727140" y="192379"/>
                </a:moveTo>
                <a:lnTo>
                  <a:pt x="659015" y="192379"/>
                </a:lnTo>
                <a:lnTo>
                  <a:pt x="694239" y="231702"/>
                </a:lnTo>
                <a:lnTo>
                  <a:pt x="722804" y="275998"/>
                </a:lnTo>
                <a:lnTo>
                  <a:pt x="744040" y="324375"/>
                </a:lnTo>
                <a:lnTo>
                  <a:pt x="757274" y="375937"/>
                </a:lnTo>
                <a:lnTo>
                  <a:pt x="761834" y="429793"/>
                </a:lnTo>
                <a:lnTo>
                  <a:pt x="761834" y="505637"/>
                </a:lnTo>
                <a:lnTo>
                  <a:pt x="812406" y="505637"/>
                </a:lnTo>
                <a:lnTo>
                  <a:pt x="812406" y="429793"/>
                </a:lnTo>
                <a:lnTo>
                  <a:pt x="809207" y="380409"/>
                </a:lnTo>
                <a:lnTo>
                  <a:pt x="799706" y="332427"/>
                </a:lnTo>
                <a:lnTo>
                  <a:pt x="784041" y="286258"/>
                </a:lnTo>
                <a:lnTo>
                  <a:pt x="762354" y="242309"/>
                </a:lnTo>
                <a:lnTo>
                  <a:pt x="734783" y="200990"/>
                </a:lnTo>
                <a:lnTo>
                  <a:pt x="727140" y="192379"/>
                </a:lnTo>
                <a:close/>
              </a:path>
              <a:path w="862964" h="657860">
                <a:moveTo>
                  <a:pt x="355638" y="126301"/>
                </a:moveTo>
                <a:lnTo>
                  <a:pt x="305079" y="126301"/>
                </a:lnTo>
                <a:lnTo>
                  <a:pt x="305079" y="328663"/>
                </a:lnTo>
                <a:lnTo>
                  <a:pt x="307065" y="338507"/>
                </a:lnTo>
                <a:lnTo>
                  <a:pt x="312481" y="346544"/>
                </a:lnTo>
                <a:lnTo>
                  <a:pt x="320515" y="351962"/>
                </a:lnTo>
                <a:lnTo>
                  <a:pt x="330352" y="353949"/>
                </a:lnTo>
                <a:lnTo>
                  <a:pt x="340196" y="351962"/>
                </a:lnTo>
                <a:lnTo>
                  <a:pt x="348234" y="346544"/>
                </a:lnTo>
                <a:lnTo>
                  <a:pt x="353651" y="338507"/>
                </a:lnTo>
                <a:lnTo>
                  <a:pt x="355638" y="328663"/>
                </a:lnTo>
                <a:lnTo>
                  <a:pt x="355638" y="126301"/>
                </a:lnTo>
                <a:close/>
              </a:path>
              <a:path w="862964" h="657860">
                <a:moveTo>
                  <a:pt x="552482" y="50558"/>
                </a:moveTo>
                <a:lnTo>
                  <a:pt x="482053" y="50558"/>
                </a:lnTo>
                <a:lnTo>
                  <a:pt x="491887" y="52548"/>
                </a:lnTo>
                <a:lnTo>
                  <a:pt x="499925" y="57972"/>
                </a:lnTo>
                <a:lnTo>
                  <a:pt x="505349" y="66010"/>
                </a:lnTo>
                <a:lnTo>
                  <a:pt x="507339" y="75844"/>
                </a:lnTo>
                <a:lnTo>
                  <a:pt x="507339" y="328663"/>
                </a:lnTo>
                <a:lnTo>
                  <a:pt x="509323" y="338507"/>
                </a:lnTo>
                <a:lnTo>
                  <a:pt x="514737" y="346544"/>
                </a:lnTo>
                <a:lnTo>
                  <a:pt x="522770" y="351962"/>
                </a:lnTo>
                <a:lnTo>
                  <a:pt x="532612" y="353949"/>
                </a:lnTo>
                <a:lnTo>
                  <a:pt x="542457" y="351962"/>
                </a:lnTo>
                <a:lnTo>
                  <a:pt x="550494" y="346544"/>
                </a:lnTo>
                <a:lnTo>
                  <a:pt x="555911" y="338507"/>
                </a:lnTo>
                <a:lnTo>
                  <a:pt x="557898" y="328663"/>
                </a:lnTo>
                <a:lnTo>
                  <a:pt x="557898" y="126301"/>
                </a:lnTo>
                <a:lnTo>
                  <a:pt x="658585" y="126301"/>
                </a:lnTo>
                <a:lnTo>
                  <a:pt x="655481" y="123685"/>
                </a:lnTo>
                <a:lnTo>
                  <a:pt x="608468" y="94369"/>
                </a:lnTo>
                <a:lnTo>
                  <a:pt x="557796" y="72136"/>
                </a:lnTo>
                <a:lnTo>
                  <a:pt x="552482" y="50558"/>
                </a:lnTo>
                <a:close/>
              </a:path>
              <a:path w="862964" h="657860">
                <a:moveTo>
                  <a:pt x="254508" y="192379"/>
                </a:moveTo>
                <a:lnTo>
                  <a:pt x="203949" y="192379"/>
                </a:lnTo>
                <a:lnTo>
                  <a:pt x="203949" y="278104"/>
                </a:lnTo>
                <a:lnTo>
                  <a:pt x="205935" y="287941"/>
                </a:lnTo>
                <a:lnTo>
                  <a:pt x="211353" y="295975"/>
                </a:lnTo>
                <a:lnTo>
                  <a:pt x="219390" y="301391"/>
                </a:lnTo>
                <a:lnTo>
                  <a:pt x="229235" y="303377"/>
                </a:lnTo>
                <a:lnTo>
                  <a:pt x="239072" y="301391"/>
                </a:lnTo>
                <a:lnTo>
                  <a:pt x="247105" y="295975"/>
                </a:lnTo>
                <a:lnTo>
                  <a:pt x="252521" y="287941"/>
                </a:lnTo>
                <a:lnTo>
                  <a:pt x="254508" y="278104"/>
                </a:lnTo>
                <a:lnTo>
                  <a:pt x="254508" y="192379"/>
                </a:lnTo>
                <a:close/>
              </a:path>
              <a:path w="862964" h="657860">
                <a:moveTo>
                  <a:pt x="658585" y="126301"/>
                </a:moveTo>
                <a:lnTo>
                  <a:pt x="557898" y="126301"/>
                </a:lnTo>
                <a:lnTo>
                  <a:pt x="571038" y="132113"/>
                </a:lnTo>
                <a:lnTo>
                  <a:pt x="583853" y="138468"/>
                </a:lnTo>
                <a:lnTo>
                  <a:pt x="596331" y="145346"/>
                </a:lnTo>
                <a:lnTo>
                  <a:pt x="608457" y="152730"/>
                </a:lnTo>
                <a:lnTo>
                  <a:pt x="608457" y="278104"/>
                </a:lnTo>
                <a:lnTo>
                  <a:pt x="610443" y="287941"/>
                </a:lnTo>
                <a:lnTo>
                  <a:pt x="615861" y="295975"/>
                </a:lnTo>
                <a:lnTo>
                  <a:pt x="623898" y="301391"/>
                </a:lnTo>
                <a:lnTo>
                  <a:pt x="633742" y="303377"/>
                </a:lnTo>
                <a:lnTo>
                  <a:pt x="643585" y="301391"/>
                </a:lnTo>
                <a:lnTo>
                  <a:pt x="651617" y="295975"/>
                </a:lnTo>
                <a:lnTo>
                  <a:pt x="657031" y="287941"/>
                </a:lnTo>
                <a:lnTo>
                  <a:pt x="659015" y="278104"/>
                </a:lnTo>
                <a:lnTo>
                  <a:pt x="659015" y="192379"/>
                </a:lnTo>
                <a:lnTo>
                  <a:pt x="727140" y="192379"/>
                </a:lnTo>
                <a:lnTo>
                  <a:pt x="697899" y="159439"/>
                </a:lnTo>
                <a:lnTo>
                  <a:pt x="658585" y="126301"/>
                </a:lnTo>
                <a:close/>
              </a:path>
            </a:pathLst>
          </a:custGeom>
          <a:solidFill>
            <a:srgbClr val="000000"/>
          </a:solidFill>
        </p:spPr>
        <p:txBody>
          <a:bodyPr wrap="square" lIns="0" tIns="0" rIns="0" bIns="0" rtlCol="0"/>
          <a:lstStyle/>
          <a:p>
            <a:endParaRPr>
              <a:latin typeface="Grammarsaurus" pitchFamily="2" charset="0"/>
            </a:endParaRPr>
          </a:p>
        </p:txBody>
      </p:sp>
      <p:sp>
        <p:nvSpPr>
          <p:cNvPr id="36" name="object 36"/>
          <p:cNvSpPr txBox="1"/>
          <p:nvPr/>
        </p:nvSpPr>
        <p:spPr>
          <a:xfrm>
            <a:off x="4020641" y="3838828"/>
            <a:ext cx="995141"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-est</a:t>
            </a:r>
            <a:endParaRPr sz="2600">
              <a:latin typeface="Grammarsaurus" pitchFamily="2" charset="0"/>
              <a:cs typeface="Arial"/>
            </a:endParaRPr>
          </a:p>
        </p:txBody>
      </p:sp>
      <p:sp>
        <p:nvSpPr>
          <p:cNvPr id="37" name="object 37"/>
          <p:cNvSpPr/>
          <p:nvPr/>
        </p:nvSpPr>
        <p:spPr>
          <a:xfrm>
            <a:off x="3790848" y="2921215"/>
            <a:ext cx="991235" cy="964565"/>
          </a:xfrm>
          <a:custGeom>
            <a:avLst/>
            <a:gdLst/>
            <a:ahLst/>
            <a:cxnLst/>
            <a:rect l="l" t="t" r="r" b="b"/>
            <a:pathLst>
              <a:path w="991235" h="964564">
                <a:moveTo>
                  <a:pt x="612584" y="235445"/>
                </a:moveTo>
                <a:lnTo>
                  <a:pt x="607796" y="187998"/>
                </a:lnTo>
                <a:lnTo>
                  <a:pt x="594080" y="143802"/>
                </a:lnTo>
                <a:lnTo>
                  <a:pt x="572376" y="103809"/>
                </a:lnTo>
                <a:lnTo>
                  <a:pt x="568032" y="98552"/>
                </a:lnTo>
                <a:lnTo>
                  <a:pt x="568032" y="235445"/>
                </a:lnTo>
                <a:lnTo>
                  <a:pt x="562991" y="279222"/>
                </a:lnTo>
                <a:lnTo>
                  <a:pt x="548627" y="319405"/>
                </a:lnTo>
                <a:lnTo>
                  <a:pt x="526097" y="354850"/>
                </a:lnTo>
                <a:lnTo>
                  <a:pt x="496531" y="384416"/>
                </a:lnTo>
                <a:lnTo>
                  <a:pt x="461086" y="406946"/>
                </a:lnTo>
                <a:lnTo>
                  <a:pt x="420916" y="421309"/>
                </a:lnTo>
                <a:lnTo>
                  <a:pt x="377139" y="426351"/>
                </a:lnTo>
                <a:lnTo>
                  <a:pt x="333362" y="421309"/>
                </a:lnTo>
                <a:lnTo>
                  <a:pt x="293179" y="406946"/>
                </a:lnTo>
                <a:lnTo>
                  <a:pt x="257746" y="384416"/>
                </a:lnTo>
                <a:lnTo>
                  <a:pt x="228180" y="354850"/>
                </a:lnTo>
                <a:lnTo>
                  <a:pt x="205651" y="319405"/>
                </a:lnTo>
                <a:lnTo>
                  <a:pt x="191287" y="279222"/>
                </a:lnTo>
                <a:lnTo>
                  <a:pt x="186245" y="235445"/>
                </a:lnTo>
                <a:lnTo>
                  <a:pt x="191325" y="191693"/>
                </a:lnTo>
                <a:lnTo>
                  <a:pt x="205701" y="151536"/>
                </a:lnTo>
                <a:lnTo>
                  <a:pt x="228244" y="116103"/>
                </a:lnTo>
                <a:lnTo>
                  <a:pt x="257797" y="86550"/>
                </a:lnTo>
                <a:lnTo>
                  <a:pt x="293230" y="64008"/>
                </a:lnTo>
                <a:lnTo>
                  <a:pt x="333387" y="49631"/>
                </a:lnTo>
                <a:lnTo>
                  <a:pt x="377139" y="44551"/>
                </a:lnTo>
                <a:lnTo>
                  <a:pt x="421246" y="49631"/>
                </a:lnTo>
                <a:lnTo>
                  <a:pt x="421017" y="49631"/>
                </a:lnTo>
                <a:lnTo>
                  <a:pt x="461175" y="64008"/>
                </a:lnTo>
                <a:lnTo>
                  <a:pt x="496595" y="86550"/>
                </a:lnTo>
                <a:lnTo>
                  <a:pt x="526135" y="116103"/>
                </a:lnTo>
                <a:lnTo>
                  <a:pt x="548640" y="151536"/>
                </a:lnTo>
                <a:lnTo>
                  <a:pt x="562991" y="191693"/>
                </a:lnTo>
                <a:lnTo>
                  <a:pt x="568032" y="235445"/>
                </a:lnTo>
                <a:lnTo>
                  <a:pt x="568032" y="98552"/>
                </a:lnTo>
                <a:lnTo>
                  <a:pt x="543623" y="68961"/>
                </a:lnTo>
                <a:lnTo>
                  <a:pt x="514032" y="44551"/>
                </a:lnTo>
                <a:lnTo>
                  <a:pt x="508774" y="40208"/>
                </a:lnTo>
                <a:lnTo>
                  <a:pt x="468782" y="18503"/>
                </a:lnTo>
                <a:lnTo>
                  <a:pt x="424586" y="4787"/>
                </a:lnTo>
                <a:lnTo>
                  <a:pt x="377139" y="0"/>
                </a:lnTo>
                <a:lnTo>
                  <a:pt x="329692" y="4787"/>
                </a:lnTo>
                <a:lnTo>
                  <a:pt x="285483" y="18503"/>
                </a:lnTo>
                <a:lnTo>
                  <a:pt x="245491" y="40208"/>
                </a:lnTo>
                <a:lnTo>
                  <a:pt x="210642" y="68961"/>
                </a:lnTo>
                <a:lnTo>
                  <a:pt x="181889" y="103809"/>
                </a:lnTo>
                <a:lnTo>
                  <a:pt x="160185" y="143802"/>
                </a:lnTo>
                <a:lnTo>
                  <a:pt x="146469" y="187998"/>
                </a:lnTo>
                <a:lnTo>
                  <a:pt x="141681" y="235445"/>
                </a:lnTo>
                <a:lnTo>
                  <a:pt x="146507" y="282905"/>
                </a:lnTo>
                <a:lnTo>
                  <a:pt x="160261" y="327101"/>
                </a:lnTo>
                <a:lnTo>
                  <a:pt x="182003" y="367093"/>
                </a:lnTo>
                <a:lnTo>
                  <a:pt x="210794" y="401942"/>
                </a:lnTo>
                <a:lnTo>
                  <a:pt x="245681" y="430695"/>
                </a:lnTo>
                <a:lnTo>
                  <a:pt x="285724" y="452399"/>
                </a:lnTo>
                <a:lnTo>
                  <a:pt x="329831" y="466115"/>
                </a:lnTo>
                <a:lnTo>
                  <a:pt x="330085" y="466115"/>
                </a:lnTo>
                <a:lnTo>
                  <a:pt x="377139" y="470903"/>
                </a:lnTo>
                <a:lnTo>
                  <a:pt x="424586" y="466115"/>
                </a:lnTo>
                <a:lnTo>
                  <a:pt x="468782" y="452399"/>
                </a:lnTo>
                <a:lnTo>
                  <a:pt x="508774" y="430695"/>
                </a:lnTo>
                <a:lnTo>
                  <a:pt x="543623" y="401942"/>
                </a:lnTo>
                <a:lnTo>
                  <a:pt x="572376" y="367093"/>
                </a:lnTo>
                <a:lnTo>
                  <a:pt x="594080" y="327101"/>
                </a:lnTo>
                <a:lnTo>
                  <a:pt x="607796" y="282905"/>
                </a:lnTo>
                <a:lnTo>
                  <a:pt x="612584" y="235445"/>
                </a:lnTo>
                <a:close/>
              </a:path>
              <a:path w="991235" h="964564">
                <a:moveTo>
                  <a:pt x="991031" y="666546"/>
                </a:moveTo>
                <a:lnTo>
                  <a:pt x="988377" y="658456"/>
                </a:lnTo>
                <a:lnTo>
                  <a:pt x="985926" y="650608"/>
                </a:lnTo>
                <a:lnTo>
                  <a:pt x="985875" y="650468"/>
                </a:lnTo>
                <a:lnTo>
                  <a:pt x="979195" y="644715"/>
                </a:lnTo>
                <a:lnTo>
                  <a:pt x="979792" y="644715"/>
                </a:lnTo>
                <a:lnTo>
                  <a:pt x="919099" y="635863"/>
                </a:lnTo>
                <a:lnTo>
                  <a:pt x="919099" y="680961"/>
                </a:lnTo>
                <a:lnTo>
                  <a:pt x="829627" y="768527"/>
                </a:lnTo>
                <a:lnTo>
                  <a:pt x="827214" y="775944"/>
                </a:lnTo>
                <a:lnTo>
                  <a:pt x="829144" y="787222"/>
                </a:lnTo>
                <a:lnTo>
                  <a:pt x="848487" y="899706"/>
                </a:lnTo>
                <a:lnTo>
                  <a:pt x="829424" y="889685"/>
                </a:lnTo>
                <a:lnTo>
                  <a:pt x="740740" y="843114"/>
                </a:lnTo>
                <a:lnTo>
                  <a:pt x="740943" y="843114"/>
                </a:lnTo>
                <a:lnTo>
                  <a:pt x="737400" y="842276"/>
                </a:lnTo>
                <a:lnTo>
                  <a:pt x="729691" y="842276"/>
                </a:lnTo>
                <a:lnTo>
                  <a:pt x="726122" y="843114"/>
                </a:lnTo>
                <a:lnTo>
                  <a:pt x="722845" y="844689"/>
                </a:lnTo>
                <a:lnTo>
                  <a:pt x="618159" y="899706"/>
                </a:lnTo>
                <a:lnTo>
                  <a:pt x="619125" y="894143"/>
                </a:lnTo>
                <a:lnTo>
                  <a:pt x="638200" y="783209"/>
                </a:lnTo>
                <a:lnTo>
                  <a:pt x="639495" y="775944"/>
                </a:lnTo>
                <a:lnTo>
                  <a:pt x="637082" y="768527"/>
                </a:lnTo>
                <a:lnTo>
                  <a:pt x="592315" y="724966"/>
                </a:lnTo>
                <a:lnTo>
                  <a:pt x="592315" y="787438"/>
                </a:lnTo>
                <a:lnTo>
                  <a:pt x="574497" y="893025"/>
                </a:lnTo>
                <a:lnTo>
                  <a:pt x="44996" y="894143"/>
                </a:lnTo>
                <a:lnTo>
                  <a:pt x="51219" y="843114"/>
                </a:lnTo>
                <a:lnTo>
                  <a:pt x="51269" y="842632"/>
                </a:lnTo>
                <a:lnTo>
                  <a:pt x="64312" y="793546"/>
                </a:lnTo>
                <a:lnTo>
                  <a:pt x="83883" y="747534"/>
                </a:lnTo>
                <a:lnTo>
                  <a:pt x="109753" y="705192"/>
                </a:lnTo>
                <a:lnTo>
                  <a:pt x="141681" y="667156"/>
                </a:lnTo>
                <a:lnTo>
                  <a:pt x="181203" y="632536"/>
                </a:lnTo>
                <a:lnTo>
                  <a:pt x="225209" y="605078"/>
                </a:lnTo>
                <a:lnTo>
                  <a:pt x="272961" y="585076"/>
                </a:lnTo>
                <a:lnTo>
                  <a:pt x="323697" y="572846"/>
                </a:lnTo>
                <a:lnTo>
                  <a:pt x="376682" y="568693"/>
                </a:lnTo>
                <a:lnTo>
                  <a:pt x="377355" y="568693"/>
                </a:lnTo>
                <a:lnTo>
                  <a:pt x="429666" y="572693"/>
                </a:lnTo>
                <a:lnTo>
                  <a:pt x="480364" y="584847"/>
                </a:lnTo>
                <a:lnTo>
                  <a:pt x="528510" y="604850"/>
                </a:lnTo>
                <a:lnTo>
                  <a:pt x="573163" y="632396"/>
                </a:lnTo>
                <a:lnTo>
                  <a:pt x="487895" y="644715"/>
                </a:lnTo>
                <a:lnTo>
                  <a:pt x="480885" y="650608"/>
                </a:lnTo>
                <a:lnTo>
                  <a:pt x="475716" y="666546"/>
                </a:lnTo>
                <a:lnTo>
                  <a:pt x="475742" y="667156"/>
                </a:lnTo>
                <a:lnTo>
                  <a:pt x="477735" y="675436"/>
                </a:lnTo>
                <a:lnTo>
                  <a:pt x="477786" y="675652"/>
                </a:lnTo>
                <a:lnTo>
                  <a:pt x="483831" y="681634"/>
                </a:lnTo>
                <a:lnTo>
                  <a:pt x="592315" y="787438"/>
                </a:lnTo>
                <a:lnTo>
                  <a:pt x="592315" y="724966"/>
                </a:lnTo>
                <a:lnTo>
                  <a:pt x="547103" y="680961"/>
                </a:lnTo>
                <a:lnTo>
                  <a:pt x="671322" y="663028"/>
                </a:lnTo>
                <a:lnTo>
                  <a:pt x="677570" y="658456"/>
                </a:lnTo>
                <a:lnTo>
                  <a:pt x="680745" y="651776"/>
                </a:lnTo>
                <a:lnTo>
                  <a:pt x="694715" y="623493"/>
                </a:lnTo>
                <a:lnTo>
                  <a:pt x="733094" y="545744"/>
                </a:lnTo>
                <a:lnTo>
                  <a:pt x="785456" y="651776"/>
                </a:lnTo>
                <a:lnTo>
                  <a:pt x="788860" y="658456"/>
                </a:lnTo>
                <a:lnTo>
                  <a:pt x="795083" y="663028"/>
                </a:lnTo>
                <a:lnTo>
                  <a:pt x="795667" y="663028"/>
                </a:lnTo>
                <a:lnTo>
                  <a:pt x="919099" y="680961"/>
                </a:lnTo>
                <a:lnTo>
                  <a:pt x="919099" y="635863"/>
                </a:lnTo>
                <a:lnTo>
                  <a:pt x="820635" y="621487"/>
                </a:lnTo>
                <a:lnTo>
                  <a:pt x="783272" y="545744"/>
                </a:lnTo>
                <a:lnTo>
                  <a:pt x="749833" y="477964"/>
                </a:lnTo>
                <a:lnTo>
                  <a:pt x="742061" y="473125"/>
                </a:lnTo>
                <a:lnTo>
                  <a:pt x="725030" y="473125"/>
                </a:lnTo>
                <a:lnTo>
                  <a:pt x="717257" y="477964"/>
                </a:lnTo>
                <a:lnTo>
                  <a:pt x="646442" y="621487"/>
                </a:lnTo>
                <a:lnTo>
                  <a:pt x="632421" y="623493"/>
                </a:lnTo>
                <a:lnTo>
                  <a:pt x="596074" y="593661"/>
                </a:lnTo>
                <a:lnTo>
                  <a:pt x="556564" y="568833"/>
                </a:lnTo>
                <a:lnTo>
                  <a:pt x="556260" y="568693"/>
                </a:lnTo>
                <a:lnTo>
                  <a:pt x="514426" y="549224"/>
                </a:lnTo>
                <a:lnTo>
                  <a:pt x="470166" y="535038"/>
                </a:lnTo>
                <a:lnTo>
                  <a:pt x="424307" y="526453"/>
                </a:lnTo>
                <a:lnTo>
                  <a:pt x="377355" y="523697"/>
                </a:lnTo>
                <a:lnTo>
                  <a:pt x="376682" y="523697"/>
                </a:lnTo>
                <a:lnTo>
                  <a:pt x="326364" y="527062"/>
                </a:lnTo>
                <a:lnTo>
                  <a:pt x="277749" y="536803"/>
                </a:lnTo>
                <a:lnTo>
                  <a:pt x="231317" y="552742"/>
                </a:lnTo>
                <a:lnTo>
                  <a:pt x="187528" y="574662"/>
                </a:lnTo>
                <a:lnTo>
                  <a:pt x="146875" y="602399"/>
                </a:lnTo>
                <a:lnTo>
                  <a:pt x="109816" y="635736"/>
                </a:lnTo>
                <a:lnTo>
                  <a:pt x="77000" y="674395"/>
                </a:lnTo>
                <a:lnTo>
                  <a:pt x="49720" y="716978"/>
                </a:lnTo>
                <a:lnTo>
                  <a:pt x="28181" y="762965"/>
                </a:lnTo>
                <a:lnTo>
                  <a:pt x="12585" y="811872"/>
                </a:lnTo>
                <a:lnTo>
                  <a:pt x="3124" y="863193"/>
                </a:lnTo>
                <a:lnTo>
                  <a:pt x="0" y="916419"/>
                </a:lnTo>
                <a:lnTo>
                  <a:pt x="38" y="922324"/>
                </a:lnTo>
                <a:lnTo>
                  <a:pt x="2362" y="927989"/>
                </a:lnTo>
                <a:lnTo>
                  <a:pt x="6464" y="932230"/>
                </a:lnTo>
                <a:lnTo>
                  <a:pt x="10655" y="936421"/>
                </a:lnTo>
                <a:lnTo>
                  <a:pt x="16243" y="938720"/>
                </a:lnTo>
                <a:lnTo>
                  <a:pt x="566889" y="937717"/>
                </a:lnTo>
                <a:lnTo>
                  <a:pt x="565886" y="945070"/>
                </a:lnTo>
                <a:lnTo>
                  <a:pt x="565797" y="945667"/>
                </a:lnTo>
                <a:lnTo>
                  <a:pt x="569150" y="953528"/>
                </a:lnTo>
                <a:lnTo>
                  <a:pt x="569226" y="953719"/>
                </a:lnTo>
                <a:lnTo>
                  <a:pt x="575830" y="958519"/>
                </a:lnTo>
                <a:lnTo>
                  <a:pt x="582688" y="963409"/>
                </a:lnTo>
                <a:lnTo>
                  <a:pt x="591693" y="964082"/>
                </a:lnTo>
                <a:lnTo>
                  <a:pt x="599224" y="960297"/>
                </a:lnTo>
                <a:lnTo>
                  <a:pt x="642378" y="937577"/>
                </a:lnTo>
                <a:lnTo>
                  <a:pt x="714286" y="899706"/>
                </a:lnTo>
                <a:lnTo>
                  <a:pt x="733310" y="889685"/>
                </a:lnTo>
                <a:lnTo>
                  <a:pt x="867422" y="960297"/>
                </a:lnTo>
                <a:lnTo>
                  <a:pt x="873340" y="962329"/>
                </a:lnTo>
                <a:lnTo>
                  <a:pt x="879475" y="962698"/>
                </a:lnTo>
                <a:lnTo>
                  <a:pt x="885494" y="961415"/>
                </a:lnTo>
                <a:lnTo>
                  <a:pt x="891032" y="958519"/>
                </a:lnTo>
                <a:lnTo>
                  <a:pt x="897915" y="953528"/>
                </a:lnTo>
                <a:lnTo>
                  <a:pt x="901369" y="945070"/>
                </a:lnTo>
                <a:lnTo>
                  <a:pt x="893610" y="899706"/>
                </a:lnTo>
                <a:lnTo>
                  <a:pt x="874356" y="787438"/>
                </a:lnTo>
                <a:lnTo>
                  <a:pt x="874318" y="787222"/>
                </a:lnTo>
                <a:lnTo>
                  <a:pt x="988872" y="675436"/>
                </a:lnTo>
                <a:lnTo>
                  <a:pt x="990892" y="667156"/>
                </a:lnTo>
                <a:lnTo>
                  <a:pt x="990981" y="666762"/>
                </a:lnTo>
                <a:lnTo>
                  <a:pt x="991031" y="666546"/>
                </a:lnTo>
                <a:close/>
              </a:path>
            </a:pathLst>
          </a:custGeom>
          <a:solidFill>
            <a:srgbClr val="000000"/>
          </a:solidFill>
        </p:spPr>
        <p:txBody>
          <a:bodyPr wrap="square" lIns="0" tIns="0" rIns="0" bIns="0" rtlCol="0"/>
          <a:lstStyle/>
          <a:p>
            <a:endParaRPr>
              <a:latin typeface="Grammarsaurus" pitchFamily="2" charset="0"/>
            </a:endParaRPr>
          </a:p>
        </p:txBody>
      </p:sp>
      <p:sp>
        <p:nvSpPr>
          <p:cNvPr id="38" name="object 38"/>
          <p:cNvSpPr txBox="1"/>
          <p:nvPr/>
        </p:nvSpPr>
        <p:spPr>
          <a:xfrm>
            <a:off x="5850266" y="3838833"/>
            <a:ext cx="911920"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-ful</a:t>
            </a:r>
            <a:endParaRPr sz="2600">
              <a:latin typeface="Grammarsaurus" pitchFamily="2" charset="0"/>
              <a:cs typeface="Arial"/>
            </a:endParaRPr>
          </a:p>
        </p:txBody>
      </p:sp>
      <p:sp>
        <p:nvSpPr>
          <p:cNvPr id="39" name="object 39"/>
          <p:cNvSpPr/>
          <p:nvPr/>
        </p:nvSpPr>
        <p:spPr>
          <a:xfrm>
            <a:off x="5708805" y="3042568"/>
            <a:ext cx="768350" cy="720090"/>
          </a:xfrm>
          <a:custGeom>
            <a:avLst/>
            <a:gdLst/>
            <a:ahLst/>
            <a:cxnLst/>
            <a:rect l="l" t="t" r="r" b="b"/>
            <a:pathLst>
              <a:path w="768350" h="720089">
                <a:moveTo>
                  <a:pt x="135013" y="135000"/>
                </a:moveTo>
                <a:lnTo>
                  <a:pt x="90004" y="135000"/>
                </a:lnTo>
                <a:lnTo>
                  <a:pt x="90004" y="182270"/>
                </a:lnTo>
                <a:lnTo>
                  <a:pt x="54301" y="196265"/>
                </a:lnTo>
                <a:lnTo>
                  <a:pt x="25766" y="220940"/>
                </a:lnTo>
                <a:lnTo>
                  <a:pt x="6849" y="253841"/>
                </a:lnTo>
                <a:lnTo>
                  <a:pt x="0" y="292519"/>
                </a:lnTo>
                <a:lnTo>
                  <a:pt x="6412" y="343065"/>
                </a:lnTo>
                <a:lnTo>
                  <a:pt x="6437" y="343260"/>
                </a:lnTo>
                <a:lnTo>
                  <a:pt x="24666" y="389304"/>
                </a:lnTo>
                <a:lnTo>
                  <a:pt x="53063" y="429030"/>
                </a:lnTo>
                <a:lnTo>
                  <a:pt x="90004" y="460819"/>
                </a:lnTo>
                <a:lnTo>
                  <a:pt x="90004" y="720051"/>
                </a:lnTo>
                <a:lnTo>
                  <a:pt x="678052" y="720051"/>
                </a:lnTo>
                <a:lnTo>
                  <a:pt x="678052" y="675043"/>
                </a:lnTo>
                <a:lnTo>
                  <a:pt x="135013" y="675043"/>
                </a:lnTo>
                <a:lnTo>
                  <a:pt x="135013" y="483450"/>
                </a:lnTo>
                <a:lnTo>
                  <a:pt x="271513" y="483450"/>
                </a:lnTo>
                <a:lnTo>
                  <a:pt x="271513" y="450024"/>
                </a:lnTo>
                <a:lnTo>
                  <a:pt x="202514" y="450024"/>
                </a:lnTo>
                <a:lnTo>
                  <a:pt x="184659" y="449018"/>
                </a:lnTo>
                <a:lnTo>
                  <a:pt x="167382" y="446074"/>
                </a:lnTo>
                <a:lnTo>
                  <a:pt x="150797" y="441301"/>
                </a:lnTo>
                <a:lnTo>
                  <a:pt x="135013" y="434809"/>
                </a:lnTo>
                <a:lnTo>
                  <a:pt x="135013" y="402628"/>
                </a:lnTo>
                <a:lnTo>
                  <a:pt x="90004" y="402628"/>
                </a:lnTo>
                <a:lnTo>
                  <a:pt x="71240" y="379453"/>
                </a:lnTo>
                <a:lnTo>
                  <a:pt x="57076" y="352969"/>
                </a:lnTo>
                <a:lnTo>
                  <a:pt x="48128" y="323787"/>
                </a:lnTo>
                <a:lnTo>
                  <a:pt x="45008" y="292519"/>
                </a:lnTo>
                <a:lnTo>
                  <a:pt x="48356" y="271506"/>
                </a:lnTo>
                <a:lnTo>
                  <a:pt x="57686" y="253184"/>
                </a:lnTo>
                <a:lnTo>
                  <a:pt x="71926" y="238619"/>
                </a:lnTo>
                <a:lnTo>
                  <a:pt x="90004" y="228879"/>
                </a:lnTo>
                <a:lnTo>
                  <a:pt x="135013" y="228879"/>
                </a:lnTo>
                <a:lnTo>
                  <a:pt x="135013" y="135000"/>
                </a:lnTo>
                <a:close/>
              </a:path>
              <a:path w="768350" h="720089">
                <a:moveTo>
                  <a:pt x="678052" y="483095"/>
                </a:moveTo>
                <a:lnTo>
                  <a:pt x="633044" y="483095"/>
                </a:lnTo>
                <a:lnTo>
                  <a:pt x="633044" y="675043"/>
                </a:lnTo>
                <a:lnTo>
                  <a:pt x="678052" y="675043"/>
                </a:lnTo>
                <a:lnTo>
                  <a:pt x="678052" y="483095"/>
                </a:lnTo>
                <a:close/>
              </a:path>
              <a:path w="768350" h="720089">
                <a:moveTo>
                  <a:pt x="541540" y="495033"/>
                </a:moveTo>
                <a:lnTo>
                  <a:pt x="226517" y="495033"/>
                </a:lnTo>
                <a:lnTo>
                  <a:pt x="226517" y="540042"/>
                </a:lnTo>
                <a:lnTo>
                  <a:pt x="541540" y="540042"/>
                </a:lnTo>
                <a:lnTo>
                  <a:pt x="541540" y="495033"/>
                </a:lnTo>
                <a:close/>
              </a:path>
              <a:path w="768350" h="720089">
                <a:moveTo>
                  <a:pt x="271513" y="483450"/>
                </a:moveTo>
                <a:lnTo>
                  <a:pt x="135013" y="483450"/>
                </a:lnTo>
                <a:lnTo>
                  <a:pt x="151143" y="488421"/>
                </a:lnTo>
                <a:lnTo>
                  <a:pt x="167811" y="492051"/>
                </a:lnTo>
                <a:lnTo>
                  <a:pt x="184955" y="494277"/>
                </a:lnTo>
                <a:lnTo>
                  <a:pt x="202514" y="495033"/>
                </a:lnTo>
                <a:lnTo>
                  <a:pt x="271513" y="495033"/>
                </a:lnTo>
                <a:lnTo>
                  <a:pt x="271513" y="483450"/>
                </a:lnTo>
                <a:close/>
              </a:path>
              <a:path w="768350" h="720089">
                <a:moveTo>
                  <a:pt x="678052" y="135000"/>
                </a:moveTo>
                <a:lnTo>
                  <a:pt x="633044" y="135000"/>
                </a:lnTo>
                <a:lnTo>
                  <a:pt x="633044" y="434416"/>
                </a:lnTo>
                <a:lnTo>
                  <a:pt x="616930" y="441071"/>
                </a:lnTo>
                <a:lnTo>
                  <a:pt x="599614" y="446074"/>
                </a:lnTo>
                <a:lnTo>
                  <a:pt x="599361" y="446074"/>
                </a:lnTo>
                <a:lnTo>
                  <a:pt x="582155" y="449018"/>
                </a:lnTo>
                <a:lnTo>
                  <a:pt x="581828" y="449018"/>
                </a:lnTo>
                <a:lnTo>
                  <a:pt x="564045" y="450024"/>
                </a:lnTo>
                <a:lnTo>
                  <a:pt x="496531" y="450024"/>
                </a:lnTo>
                <a:lnTo>
                  <a:pt x="496531" y="495033"/>
                </a:lnTo>
                <a:lnTo>
                  <a:pt x="564045" y="495033"/>
                </a:lnTo>
                <a:lnTo>
                  <a:pt x="581466" y="494277"/>
                </a:lnTo>
                <a:lnTo>
                  <a:pt x="581826" y="494277"/>
                </a:lnTo>
                <a:lnTo>
                  <a:pt x="598831" y="492051"/>
                </a:lnTo>
                <a:lnTo>
                  <a:pt x="599116" y="492051"/>
                </a:lnTo>
                <a:lnTo>
                  <a:pt x="616569" y="488218"/>
                </a:lnTo>
                <a:lnTo>
                  <a:pt x="633044" y="483095"/>
                </a:lnTo>
                <a:lnTo>
                  <a:pt x="678052" y="483095"/>
                </a:lnTo>
                <a:lnTo>
                  <a:pt x="678052" y="460374"/>
                </a:lnTo>
                <a:lnTo>
                  <a:pt x="715010" y="428595"/>
                </a:lnTo>
                <a:lnTo>
                  <a:pt x="733921" y="402196"/>
                </a:lnTo>
                <a:lnTo>
                  <a:pt x="678052" y="402196"/>
                </a:lnTo>
                <a:lnTo>
                  <a:pt x="678052" y="228879"/>
                </a:lnTo>
                <a:lnTo>
                  <a:pt x="746855" y="228879"/>
                </a:lnTo>
                <a:lnTo>
                  <a:pt x="742291" y="220940"/>
                </a:lnTo>
                <a:lnTo>
                  <a:pt x="713756" y="196265"/>
                </a:lnTo>
                <a:lnTo>
                  <a:pt x="678052" y="182270"/>
                </a:lnTo>
                <a:lnTo>
                  <a:pt x="678052" y="135000"/>
                </a:lnTo>
                <a:close/>
              </a:path>
              <a:path w="768350" h="720089">
                <a:moveTo>
                  <a:pt x="541540" y="405028"/>
                </a:moveTo>
                <a:lnTo>
                  <a:pt x="226517" y="405028"/>
                </a:lnTo>
                <a:lnTo>
                  <a:pt x="226517" y="450024"/>
                </a:lnTo>
                <a:lnTo>
                  <a:pt x="541540" y="450024"/>
                </a:lnTo>
                <a:lnTo>
                  <a:pt x="541540" y="405028"/>
                </a:lnTo>
                <a:close/>
              </a:path>
              <a:path w="768350" h="720089">
                <a:moveTo>
                  <a:pt x="135013" y="228879"/>
                </a:moveTo>
                <a:lnTo>
                  <a:pt x="90004" y="228879"/>
                </a:lnTo>
                <a:lnTo>
                  <a:pt x="90004" y="402628"/>
                </a:lnTo>
                <a:lnTo>
                  <a:pt x="135013" y="402628"/>
                </a:lnTo>
                <a:lnTo>
                  <a:pt x="135013" y="228879"/>
                </a:lnTo>
                <a:close/>
              </a:path>
              <a:path w="768350" h="720089">
                <a:moveTo>
                  <a:pt x="746855" y="228879"/>
                </a:moveTo>
                <a:lnTo>
                  <a:pt x="678052" y="228879"/>
                </a:lnTo>
                <a:lnTo>
                  <a:pt x="696133" y="238619"/>
                </a:lnTo>
                <a:lnTo>
                  <a:pt x="710377" y="253184"/>
                </a:lnTo>
                <a:lnTo>
                  <a:pt x="719711" y="271506"/>
                </a:lnTo>
                <a:lnTo>
                  <a:pt x="723061" y="292519"/>
                </a:lnTo>
                <a:lnTo>
                  <a:pt x="719943" y="323640"/>
                </a:lnTo>
                <a:lnTo>
                  <a:pt x="710996" y="352691"/>
                </a:lnTo>
                <a:lnTo>
                  <a:pt x="696829" y="379076"/>
                </a:lnTo>
                <a:lnTo>
                  <a:pt x="678052" y="402196"/>
                </a:lnTo>
                <a:lnTo>
                  <a:pt x="733921" y="402196"/>
                </a:lnTo>
                <a:lnTo>
                  <a:pt x="743405" y="388958"/>
                </a:lnTo>
                <a:lnTo>
                  <a:pt x="761548" y="343260"/>
                </a:lnTo>
                <a:lnTo>
                  <a:pt x="761625" y="343065"/>
                </a:lnTo>
                <a:lnTo>
                  <a:pt x="768057" y="292519"/>
                </a:lnTo>
                <a:lnTo>
                  <a:pt x="761208" y="253841"/>
                </a:lnTo>
                <a:lnTo>
                  <a:pt x="746855" y="228879"/>
                </a:lnTo>
                <a:close/>
              </a:path>
              <a:path w="768350" h="720089">
                <a:moveTo>
                  <a:pt x="271513" y="45008"/>
                </a:moveTo>
                <a:lnTo>
                  <a:pt x="226517" y="45008"/>
                </a:lnTo>
                <a:lnTo>
                  <a:pt x="226517" y="90004"/>
                </a:lnTo>
                <a:lnTo>
                  <a:pt x="45008" y="90004"/>
                </a:lnTo>
                <a:lnTo>
                  <a:pt x="45008" y="135000"/>
                </a:lnTo>
                <a:lnTo>
                  <a:pt x="226517" y="135000"/>
                </a:lnTo>
                <a:lnTo>
                  <a:pt x="226517" y="247510"/>
                </a:lnTo>
                <a:lnTo>
                  <a:pt x="231831" y="273762"/>
                </a:lnTo>
                <a:lnTo>
                  <a:pt x="246314" y="295225"/>
                </a:lnTo>
                <a:lnTo>
                  <a:pt x="267777" y="309709"/>
                </a:lnTo>
                <a:lnTo>
                  <a:pt x="294030" y="315023"/>
                </a:lnTo>
                <a:lnTo>
                  <a:pt x="320275" y="309709"/>
                </a:lnTo>
                <a:lnTo>
                  <a:pt x="341734" y="295225"/>
                </a:lnTo>
                <a:lnTo>
                  <a:pt x="356216" y="273762"/>
                </a:lnTo>
                <a:lnTo>
                  <a:pt x="356975" y="270014"/>
                </a:lnTo>
                <a:lnTo>
                  <a:pt x="294030" y="270014"/>
                </a:lnTo>
                <a:lnTo>
                  <a:pt x="285272" y="268245"/>
                </a:lnTo>
                <a:lnTo>
                  <a:pt x="278114" y="263420"/>
                </a:lnTo>
                <a:lnTo>
                  <a:pt x="273284" y="256266"/>
                </a:lnTo>
                <a:lnTo>
                  <a:pt x="271513" y="247510"/>
                </a:lnTo>
                <a:lnTo>
                  <a:pt x="271513" y="45008"/>
                </a:lnTo>
                <a:close/>
              </a:path>
              <a:path w="768350" h="720089">
                <a:moveTo>
                  <a:pt x="384098" y="90004"/>
                </a:moveTo>
                <a:lnTo>
                  <a:pt x="357782" y="95306"/>
                </a:lnTo>
                <a:lnTo>
                  <a:pt x="336319" y="109789"/>
                </a:lnTo>
                <a:lnTo>
                  <a:pt x="321836" y="131252"/>
                </a:lnTo>
                <a:lnTo>
                  <a:pt x="316522" y="157505"/>
                </a:lnTo>
                <a:lnTo>
                  <a:pt x="316522" y="247510"/>
                </a:lnTo>
                <a:lnTo>
                  <a:pt x="314750" y="256266"/>
                </a:lnTo>
                <a:lnTo>
                  <a:pt x="309924" y="263420"/>
                </a:lnTo>
                <a:lnTo>
                  <a:pt x="302773" y="268245"/>
                </a:lnTo>
                <a:lnTo>
                  <a:pt x="294030" y="270014"/>
                </a:lnTo>
                <a:lnTo>
                  <a:pt x="356975" y="270014"/>
                </a:lnTo>
                <a:lnTo>
                  <a:pt x="361530" y="247510"/>
                </a:lnTo>
                <a:lnTo>
                  <a:pt x="361530" y="157505"/>
                </a:lnTo>
                <a:lnTo>
                  <a:pt x="363302" y="148754"/>
                </a:lnTo>
                <a:lnTo>
                  <a:pt x="368130" y="141600"/>
                </a:lnTo>
                <a:lnTo>
                  <a:pt x="375284" y="136772"/>
                </a:lnTo>
                <a:lnTo>
                  <a:pt x="384035" y="135000"/>
                </a:lnTo>
                <a:lnTo>
                  <a:pt x="446980" y="135000"/>
                </a:lnTo>
                <a:lnTo>
                  <a:pt x="446221" y="131252"/>
                </a:lnTo>
                <a:lnTo>
                  <a:pt x="431739" y="109789"/>
                </a:lnTo>
                <a:lnTo>
                  <a:pt x="410280" y="95306"/>
                </a:lnTo>
                <a:lnTo>
                  <a:pt x="384098" y="90004"/>
                </a:lnTo>
                <a:close/>
              </a:path>
              <a:path w="768350" h="720089">
                <a:moveTo>
                  <a:pt x="446980" y="135000"/>
                </a:moveTo>
                <a:lnTo>
                  <a:pt x="384035" y="135000"/>
                </a:lnTo>
                <a:lnTo>
                  <a:pt x="392784" y="136772"/>
                </a:lnTo>
                <a:lnTo>
                  <a:pt x="399934" y="141600"/>
                </a:lnTo>
                <a:lnTo>
                  <a:pt x="404757" y="148754"/>
                </a:lnTo>
                <a:lnTo>
                  <a:pt x="406526" y="157505"/>
                </a:lnTo>
                <a:lnTo>
                  <a:pt x="407441" y="168554"/>
                </a:lnTo>
                <a:lnTo>
                  <a:pt x="415370" y="190873"/>
                </a:lnTo>
                <a:lnTo>
                  <a:pt x="430172" y="208783"/>
                </a:lnTo>
                <a:lnTo>
                  <a:pt x="450259" y="220694"/>
                </a:lnTo>
                <a:lnTo>
                  <a:pt x="474040" y="225018"/>
                </a:lnTo>
                <a:lnTo>
                  <a:pt x="500290" y="219704"/>
                </a:lnTo>
                <a:lnTo>
                  <a:pt x="521749" y="205220"/>
                </a:lnTo>
                <a:lnTo>
                  <a:pt x="536228" y="183758"/>
                </a:lnTo>
                <a:lnTo>
                  <a:pt x="536986" y="180009"/>
                </a:lnTo>
                <a:lnTo>
                  <a:pt x="474040" y="180009"/>
                </a:lnTo>
                <a:lnTo>
                  <a:pt x="465289" y="178238"/>
                </a:lnTo>
                <a:lnTo>
                  <a:pt x="458135" y="173410"/>
                </a:lnTo>
                <a:lnTo>
                  <a:pt x="453307" y="166256"/>
                </a:lnTo>
                <a:lnTo>
                  <a:pt x="446980" y="135000"/>
                </a:lnTo>
                <a:close/>
              </a:path>
              <a:path w="768350" h="720089">
                <a:moveTo>
                  <a:pt x="541527" y="45008"/>
                </a:moveTo>
                <a:lnTo>
                  <a:pt x="496544" y="45008"/>
                </a:lnTo>
                <a:lnTo>
                  <a:pt x="496544" y="157505"/>
                </a:lnTo>
                <a:lnTo>
                  <a:pt x="494771" y="166256"/>
                </a:lnTo>
                <a:lnTo>
                  <a:pt x="489940" y="173410"/>
                </a:lnTo>
                <a:lnTo>
                  <a:pt x="482785" y="178238"/>
                </a:lnTo>
                <a:lnTo>
                  <a:pt x="474040" y="180009"/>
                </a:lnTo>
                <a:lnTo>
                  <a:pt x="536986" y="180009"/>
                </a:lnTo>
                <a:lnTo>
                  <a:pt x="541540" y="157505"/>
                </a:lnTo>
                <a:lnTo>
                  <a:pt x="541540" y="135000"/>
                </a:lnTo>
                <a:lnTo>
                  <a:pt x="723061" y="135000"/>
                </a:lnTo>
                <a:lnTo>
                  <a:pt x="723061" y="90004"/>
                </a:lnTo>
                <a:lnTo>
                  <a:pt x="541527" y="90004"/>
                </a:lnTo>
                <a:lnTo>
                  <a:pt x="541527" y="45008"/>
                </a:lnTo>
                <a:close/>
              </a:path>
              <a:path w="768350" h="720089">
                <a:moveTo>
                  <a:pt x="678052" y="0"/>
                </a:moveTo>
                <a:lnTo>
                  <a:pt x="90004" y="0"/>
                </a:lnTo>
                <a:lnTo>
                  <a:pt x="90004" y="90004"/>
                </a:lnTo>
                <a:lnTo>
                  <a:pt x="135013" y="90004"/>
                </a:lnTo>
                <a:lnTo>
                  <a:pt x="135013" y="45008"/>
                </a:lnTo>
                <a:lnTo>
                  <a:pt x="678052" y="45008"/>
                </a:lnTo>
                <a:lnTo>
                  <a:pt x="678052" y="0"/>
                </a:lnTo>
                <a:close/>
              </a:path>
              <a:path w="768350" h="720089">
                <a:moveTo>
                  <a:pt x="678052" y="45008"/>
                </a:moveTo>
                <a:lnTo>
                  <a:pt x="633044" y="45008"/>
                </a:lnTo>
                <a:lnTo>
                  <a:pt x="633044" y="90004"/>
                </a:lnTo>
                <a:lnTo>
                  <a:pt x="678052" y="90004"/>
                </a:lnTo>
                <a:lnTo>
                  <a:pt x="678052" y="45008"/>
                </a:lnTo>
                <a:close/>
              </a:path>
            </a:pathLst>
          </a:custGeom>
          <a:solidFill>
            <a:srgbClr val="000000"/>
          </a:solidFill>
        </p:spPr>
        <p:txBody>
          <a:bodyPr wrap="square" lIns="0" tIns="0" rIns="0" bIns="0" rtlCol="0"/>
          <a:lstStyle/>
          <a:p>
            <a:endParaRPr>
              <a:latin typeface="Grammarsaurus" pitchFamily="2" charset="0"/>
            </a:endParaRPr>
          </a:p>
        </p:txBody>
      </p:sp>
      <p:sp>
        <p:nvSpPr>
          <p:cNvPr id="40" name="object 40"/>
          <p:cNvSpPr txBox="1"/>
          <p:nvPr/>
        </p:nvSpPr>
        <p:spPr>
          <a:xfrm>
            <a:off x="7594890" y="3838828"/>
            <a:ext cx="1119387"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-ous</a:t>
            </a:r>
            <a:endParaRPr sz="2600">
              <a:latin typeface="Grammarsaurus" pitchFamily="2" charset="0"/>
              <a:cs typeface="Arial"/>
            </a:endParaRPr>
          </a:p>
        </p:txBody>
      </p:sp>
      <p:sp>
        <p:nvSpPr>
          <p:cNvPr id="41" name="object 41"/>
          <p:cNvSpPr/>
          <p:nvPr/>
        </p:nvSpPr>
        <p:spPr>
          <a:xfrm>
            <a:off x="7532260" y="3042568"/>
            <a:ext cx="768350" cy="720090"/>
          </a:xfrm>
          <a:custGeom>
            <a:avLst/>
            <a:gdLst/>
            <a:ahLst/>
            <a:cxnLst/>
            <a:rect l="l" t="t" r="r" b="b"/>
            <a:pathLst>
              <a:path w="768350" h="720089">
                <a:moveTo>
                  <a:pt x="135013" y="135000"/>
                </a:moveTo>
                <a:lnTo>
                  <a:pt x="90004" y="135000"/>
                </a:lnTo>
                <a:lnTo>
                  <a:pt x="90004" y="182270"/>
                </a:lnTo>
                <a:lnTo>
                  <a:pt x="54301" y="196265"/>
                </a:lnTo>
                <a:lnTo>
                  <a:pt x="25766" y="220940"/>
                </a:lnTo>
                <a:lnTo>
                  <a:pt x="6849" y="253841"/>
                </a:lnTo>
                <a:lnTo>
                  <a:pt x="0" y="292519"/>
                </a:lnTo>
                <a:lnTo>
                  <a:pt x="6412" y="343065"/>
                </a:lnTo>
                <a:lnTo>
                  <a:pt x="6437" y="343260"/>
                </a:lnTo>
                <a:lnTo>
                  <a:pt x="24666" y="389304"/>
                </a:lnTo>
                <a:lnTo>
                  <a:pt x="53063" y="429030"/>
                </a:lnTo>
                <a:lnTo>
                  <a:pt x="90004" y="460819"/>
                </a:lnTo>
                <a:lnTo>
                  <a:pt x="90004" y="720051"/>
                </a:lnTo>
                <a:lnTo>
                  <a:pt x="678052" y="720051"/>
                </a:lnTo>
                <a:lnTo>
                  <a:pt x="678052" y="675043"/>
                </a:lnTo>
                <a:lnTo>
                  <a:pt x="135013" y="675043"/>
                </a:lnTo>
                <a:lnTo>
                  <a:pt x="135013" y="483450"/>
                </a:lnTo>
                <a:lnTo>
                  <a:pt x="271513" y="483450"/>
                </a:lnTo>
                <a:lnTo>
                  <a:pt x="271513" y="450024"/>
                </a:lnTo>
                <a:lnTo>
                  <a:pt x="202526" y="450024"/>
                </a:lnTo>
                <a:lnTo>
                  <a:pt x="184664" y="449018"/>
                </a:lnTo>
                <a:lnTo>
                  <a:pt x="167384" y="446074"/>
                </a:lnTo>
                <a:lnTo>
                  <a:pt x="150797" y="441301"/>
                </a:lnTo>
                <a:lnTo>
                  <a:pt x="135013" y="434809"/>
                </a:lnTo>
                <a:lnTo>
                  <a:pt x="135013" y="402628"/>
                </a:lnTo>
                <a:lnTo>
                  <a:pt x="90004" y="402628"/>
                </a:lnTo>
                <a:lnTo>
                  <a:pt x="71240" y="379453"/>
                </a:lnTo>
                <a:lnTo>
                  <a:pt x="57076" y="352969"/>
                </a:lnTo>
                <a:lnTo>
                  <a:pt x="48128" y="323787"/>
                </a:lnTo>
                <a:lnTo>
                  <a:pt x="45008" y="292519"/>
                </a:lnTo>
                <a:lnTo>
                  <a:pt x="48356" y="271506"/>
                </a:lnTo>
                <a:lnTo>
                  <a:pt x="57686" y="253184"/>
                </a:lnTo>
                <a:lnTo>
                  <a:pt x="71926" y="238619"/>
                </a:lnTo>
                <a:lnTo>
                  <a:pt x="90004" y="228879"/>
                </a:lnTo>
                <a:lnTo>
                  <a:pt x="135013" y="228879"/>
                </a:lnTo>
                <a:lnTo>
                  <a:pt x="135013" y="135000"/>
                </a:lnTo>
                <a:close/>
              </a:path>
              <a:path w="768350" h="720089">
                <a:moveTo>
                  <a:pt x="678052" y="483095"/>
                </a:moveTo>
                <a:lnTo>
                  <a:pt x="633044" y="483095"/>
                </a:lnTo>
                <a:lnTo>
                  <a:pt x="633044" y="675043"/>
                </a:lnTo>
                <a:lnTo>
                  <a:pt x="678052" y="675043"/>
                </a:lnTo>
                <a:lnTo>
                  <a:pt x="678052" y="483095"/>
                </a:lnTo>
                <a:close/>
              </a:path>
              <a:path w="768350" h="720089">
                <a:moveTo>
                  <a:pt x="541540" y="495033"/>
                </a:moveTo>
                <a:lnTo>
                  <a:pt x="226517" y="495033"/>
                </a:lnTo>
                <a:lnTo>
                  <a:pt x="226517" y="540042"/>
                </a:lnTo>
                <a:lnTo>
                  <a:pt x="541540" y="540042"/>
                </a:lnTo>
                <a:lnTo>
                  <a:pt x="541540" y="495033"/>
                </a:lnTo>
                <a:close/>
              </a:path>
              <a:path w="768350" h="720089">
                <a:moveTo>
                  <a:pt x="271513" y="483450"/>
                </a:moveTo>
                <a:lnTo>
                  <a:pt x="135013" y="483450"/>
                </a:lnTo>
                <a:lnTo>
                  <a:pt x="151143" y="488421"/>
                </a:lnTo>
                <a:lnTo>
                  <a:pt x="167813" y="492051"/>
                </a:lnTo>
                <a:lnTo>
                  <a:pt x="184961" y="494277"/>
                </a:lnTo>
                <a:lnTo>
                  <a:pt x="202526" y="495033"/>
                </a:lnTo>
                <a:lnTo>
                  <a:pt x="271513" y="495033"/>
                </a:lnTo>
                <a:lnTo>
                  <a:pt x="271513" y="483450"/>
                </a:lnTo>
                <a:close/>
              </a:path>
              <a:path w="768350" h="720089">
                <a:moveTo>
                  <a:pt x="678052" y="135000"/>
                </a:moveTo>
                <a:lnTo>
                  <a:pt x="633044" y="135000"/>
                </a:lnTo>
                <a:lnTo>
                  <a:pt x="633044" y="434416"/>
                </a:lnTo>
                <a:lnTo>
                  <a:pt x="616930" y="441071"/>
                </a:lnTo>
                <a:lnTo>
                  <a:pt x="599614" y="446074"/>
                </a:lnTo>
                <a:lnTo>
                  <a:pt x="599361" y="446074"/>
                </a:lnTo>
                <a:lnTo>
                  <a:pt x="582155" y="449018"/>
                </a:lnTo>
                <a:lnTo>
                  <a:pt x="581828" y="449018"/>
                </a:lnTo>
                <a:lnTo>
                  <a:pt x="564045" y="450024"/>
                </a:lnTo>
                <a:lnTo>
                  <a:pt x="496531" y="450024"/>
                </a:lnTo>
                <a:lnTo>
                  <a:pt x="496531" y="495033"/>
                </a:lnTo>
                <a:lnTo>
                  <a:pt x="564045" y="495033"/>
                </a:lnTo>
                <a:lnTo>
                  <a:pt x="581466" y="494277"/>
                </a:lnTo>
                <a:lnTo>
                  <a:pt x="581826" y="494277"/>
                </a:lnTo>
                <a:lnTo>
                  <a:pt x="598831" y="492051"/>
                </a:lnTo>
                <a:lnTo>
                  <a:pt x="599116" y="492051"/>
                </a:lnTo>
                <a:lnTo>
                  <a:pt x="616569" y="488218"/>
                </a:lnTo>
                <a:lnTo>
                  <a:pt x="633044" y="483095"/>
                </a:lnTo>
                <a:lnTo>
                  <a:pt x="678052" y="483095"/>
                </a:lnTo>
                <a:lnTo>
                  <a:pt x="678052" y="460374"/>
                </a:lnTo>
                <a:lnTo>
                  <a:pt x="715010" y="428595"/>
                </a:lnTo>
                <a:lnTo>
                  <a:pt x="733921" y="402196"/>
                </a:lnTo>
                <a:lnTo>
                  <a:pt x="678052" y="402196"/>
                </a:lnTo>
                <a:lnTo>
                  <a:pt x="678052" y="228879"/>
                </a:lnTo>
                <a:lnTo>
                  <a:pt x="746855" y="228879"/>
                </a:lnTo>
                <a:lnTo>
                  <a:pt x="742291" y="220940"/>
                </a:lnTo>
                <a:lnTo>
                  <a:pt x="713756" y="196265"/>
                </a:lnTo>
                <a:lnTo>
                  <a:pt x="678052" y="182270"/>
                </a:lnTo>
                <a:lnTo>
                  <a:pt x="678052" y="135000"/>
                </a:lnTo>
                <a:close/>
              </a:path>
              <a:path w="768350" h="720089">
                <a:moveTo>
                  <a:pt x="541540" y="405028"/>
                </a:moveTo>
                <a:lnTo>
                  <a:pt x="226517" y="405028"/>
                </a:lnTo>
                <a:lnTo>
                  <a:pt x="226517" y="450024"/>
                </a:lnTo>
                <a:lnTo>
                  <a:pt x="541540" y="450024"/>
                </a:lnTo>
                <a:lnTo>
                  <a:pt x="541540" y="405028"/>
                </a:lnTo>
                <a:close/>
              </a:path>
              <a:path w="768350" h="720089">
                <a:moveTo>
                  <a:pt x="135013" y="228879"/>
                </a:moveTo>
                <a:lnTo>
                  <a:pt x="90004" y="228879"/>
                </a:lnTo>
                <a:lnTo>
                  <a:pt x="90004" y="402628"/>
                </a:lnTo>
                <a:lnTo>
                  <a:pt x="135013" y="402628"/>
                </a:lnTo>
                <a:lnTo>
                  <a:pt x="135013" y="228879"/>
                </a:lnTo>
                <a:close/>
              </a:path>
              <a:path w="768350" h="720089">
                <a:moveTo>
                  <a:pt x="746855" y="228879"/>
                </a:moveTo>
                <a:lnTo>
                  <a:pt x="678052" y="228879"/>
                </a:lnTo>
                <a:lnTo>
                  <a:pt x="696133" y="238619"/>
                </a:lnTo>
                <a:lnTo>
                  <a:pt x="710377" y="253184"/>
                </a:lnTo>
                <a:lnTo>
                  <a:pt x="719711" y="271506"/>
                </a:lnTo>
                <a:lnTo>
                  <a:pt x="723061" y="292519"/>
                </a:lnTo>
                <a:lnTo>
                  <a:pt x="719943" y="323640"/>
                </a:lnTo>
                <a:lnTo>
                  <a:pt x="710996" y="352691"/>
                </a:lnTo>
                <a:lnTo>
                  <a:pt x="696829" y="379076"/>
                </a:lnTo>
                <a:lnTo>
                  <a:pt x="678052" y="402196"/>
                </a:lnTo>
                <a:lnTo>
                  <a:pt x="733921" y="402196"/>
                </a:lnTo>
                <a:lnTo>
                  <a:pt x="743405" y="388958"/>
                </a:lnTo>
                <a:lnTo>
                  <a:pt x="761548" y="343260"/>
                </a:lnTo>
                <a:lnTo>
                  <a:pt x="761625" y="343065"/>
                </a:lnTo>
                <a:lnTo>
                  <a:pt x="768057" y="292519"/>
                </a:lnTo>
                <a:lnTo>
                  <a:pt x="761208" y="253841"/>
                </a:lnTo>
                <a:lnTo>
                  <a:pt x="746855" y="228879"/>
                </a:lnTo>
                <a:close/>
              </a:path>
              <a:path w="768350" h="720089">
                <a:moveTo>
                  <a:pt x="271525" y="45008"/>
                </a:moveTo>
                <a:lnTo>
                  <a:pt x="226517" y="45008"/>
                </a:lnTo>
                <a:lnTo>
                  <a:pt x="226517" y="90004"/>
                </a:lnTo>
                <a:lnTo>
                  <a:pt x="45008" y="90004"/>
                </a:lnTo>
                <a:lnTo>
                  <a:pt x="45008" y="135000"/>
                </a:lnTo>
                <a:lnTo>
                  <a:pt x="226517" y="135000"/>
                </a:lnTo>
                <a:lnTo>
                  <a:pt x="226517" y="247510"/>
                </a:lnTo>
                <a:lnTo>
                  <a:pt x="231831" y="273762"/>
                </a:lnTo>
                <a:lnTo>
                  <a:pt x="246314" y="295225"/>
                </a:lnTo>
                <a:lnTo>
                  <a:pt x="267777" y="309709"/>
                </a:lnTo>
                <a:lnTo>
                  <a:pt x="294030" y="315023"/>
                </a:lnTo>
                <a:lnTo>
                  <a:pt x="320275" y="309709"/>
                </a:lnTo>
                <a:lnTo>
                  <a:pt x="341734" y="295225"/>
                </a:lnTo>
                <a:lnTo>
                  <a:pt x="356216" y="273762"/>
                </a:lnTo>
                <a:lnTo>
                  <a:pt x="356975" y="270014"/>
                </a:lnTo>
                <a:lnTo>
                  <a:pt x="294030" y="270014"/>
                </a:lnTo>
                <a:lnTo>
                  <a:pt x="285274" y="268245"/>
                </a:lnTo>
                <a:lnTo>
                  <a:pt x="278120" y="263420"/>
                </a:lnTo>
                <a:lnTo>
                  <a:pt x="273295" y="256266"/>
                </a:lnTo>
                <a:lnTo>
                  <a:pt x="271525" y="247510"/>
                </a:lnTo>
                <a:lnTo>
                  <a:pt x="271525" y="45008"/>
                </a:lnTo>
                <a:close/>
              </a:path>
              <a:path w="768350" h="720089">
                <a:moveTo>
                  <a:pt x="384098" y="90004"/>
                </a:moveTo>
                <a:lnTo>
                  <a:pt x="357782" y="95306"/>
                </a:lnTo>
                <a:lnTo>
                  <a:pt x="336319" y="109789"/>
                </a:lnTo>
                <a:lnTo>
                  <a:pt x="321836" y="131252"/>
                </a:lnTo>
                <a:lnTo>
                  <a:pt x="316522" y="157505"/>
                </a:lnTo>
                <a:lnTo>
                  <a:pt x="316522" y="247510"/>
                </a:lnTo>
                <a:lnTo>
                  <a:pt x="314750" y="256266"/>
                </a:lnTo>
                <a:lnTo>
                  <a:pt x="309924" y="263420"/>
                </a:lnTo>
                <a:lnTo>
                  <a:pt x="302773" y="268245"/>
                </a:lnTo>
                <a:lnTo>
                  <a:pt x="294030" y="270014"/>
                </a:lnTo>
                <a:lnTo>
                  <a:pt x="356975" y="270014"/>
                </a:lnTo>
                <a:lnTo>
                  <a:pt x="361530" y="247510"/>
                </a:lnTo>
                <a:lnTo>
                  <a:pt x="361530" y="157505"/>
                </a:lnTo>
                <a:lnTo>
                  <a:pt x="363302" y="148754"/>
                </a:lnTo>
                <a:lnTo>
                  <a:pt x="368130" y="141600"/>
                </a:lnTo>
                <a:lnTo>
                  <a:pt x="375284" y="136772"/>
                </a:lnTo>
                <a:lnTo>
                  <a:pt x="384035" y="135000"/>
                </a:lnTo>
                <a:lnTo>
                  <a:pt x="446980" y="135000"/>
                </a:lnTo>
                <a:lnTo>
                  <a:pt x="446221" y="131252"/>
                </a:lnTo>
                <a:lnTo>
                  <a:pt x="431739" y="109789"/>
                </a:lnTo>
                <a:lnTo>
                  <a:pt x="410280" y="95306"/>
                </a:lnTo>
                <a:lnTo>
                  <a:pt x="384098" y="90004"/>
                </a:lnTo>
                <a:close/>
              </a:path>
              <a:path w="768350" h="720089">
                <a:moveTo>
                  <a:pt x="446980" y="135000"/>
                </a:moveTo>
                <a:lnTo>
                  <a:pt x="384035" y="135000"/>
                </a:lnTo>
                <a:lnTo>
                  <a:pt x="392784" y="136772"/>
                </a:lnTo>
                <a:lnTo>
                  <a:pt x="399934" y="141600"/>
                </a:lnTo>
                <a:lnTo>
                  <a:pt x="404757" y="148754"/>
                </a:lnTo>
                <a:lnTo>
                  <a:pt x="406526" y="157505"/>
                </a:lnTo>
                <a:lnTo>
                  <a:pt x="407441" y="168554"/>
                </a:lnTo>
                <a:lnTo>
                  <a:pt x="415370" y="190873"/>
                </a:lnTo>
                <a:lnTo>
                  <a:pt x="430172" y="208783"/>
                </a:lnTo>
                <a:lnTo>
                  <a:pt x="450259" y="220694"/>
                </a:lnTo>
                <a:lnTo>
                  <a:pt x="474040" y="225018"/>
                </a:lnTo>
                <a:lnTo>
                  <a:pt x="500290" y="219704"/>
                </a:lnTo>
                <a:lnTo>
                  <a:pt x="521749" y="205220"/>
                </a:lnTo>
                <a:lnTo>
                  <a:pt x="536228" y="183758"/>
                </a:lnTo>
                <a:lnTo>
                  <a:pt x="536986" y="180009"/>
                </a:lnTo>
                <a:lnTo>
                  <a:pt x="474040" y="180009"/>
                </a:lnTo>
                <a:lnTo>
                  <a:pt x="465289" y="178238"/>
                </a:lnTo>
                <a:lnTo>
                  <a:pt x="458135" y="173410"/>
                </a:lnTo>
                <a:lnTo>
                  <a:pt x="453307" y="166256"/>
                </a:lnTo>
                <a:lnTo>
                  <a:pt x="446980" y="135000"/>
                </a:lnTo>
                <a:close/>
              </a:path>
              <a:path w="768350" h="720089">
                <a:moveTo>
                  <a:pt x="541527" y="45008"/>
                </a:moveTo>
                <a:lnTo>
                  <a:pt x="496544" y="45008"/>
                </a:lnTo>
                <a:lnTo>
                  <a:pt x="496544" y="157505"/>
                </a:lnTo>
                <a:lnTo>
                  <a:pt x="494771" y="166256"/>
                </a:lnTo>
                <a:lnTo>
                  <a:pt x="489940" y="173410"/>
                </a:lnTo>
                <a:lnTo>
                  <a:pt x="482785" y="178238"/>
                </a:lnTo>
                <a:lnTo>
                  <a:pt x="474040" y="180009"/>
                </a:lnTo>
                <a:lnTo>
                  <a:pt x="536986" y="180009"/>
                </a:lnTo>
                <a:lnTo>
                  <a:pt x="541540" y="157505"/>
                </a:lnTo>
                <a:lnTo>
                  <a:pt x="541540" y="135000"/>
                </a:lnTo>
                <a:lnTo>
                  <a:pt x="723061" y="135000"/>
                </a:lnTo>
                <a:lnTo>
                  <a:pt x="723061" y="90004"/>
                </a:lnTo>
                <a:lnTo>
                  <a:pt x="541527" y="90004"/>
                </a:lnTo>
                <a:lnTo>
                  <a:pt x="541527" y="45008"/>
                </a:lnTo>
                <a:close/>
              </a:path>
              <a:path w="768350" h="720089">
                <a:moveTo>
                  <a:pt x="678052" y="0"/>
                </a:moveTo>
                <a:lnTo>
                  <a:pt x="90004" y="0"/>
                </a:lnTo>
                <a:lnTo>
                  <a:pt x="90004" y="90004"/>
                </a:lnTo>
                <a:lnTo>
                  <a:pt x="135013" y="90004"/>
                </a:lnTo>
                <a:lnTo>
                  <a:pt x="135013" y="45008"/>
                </a:lnTo>
                <a:lnTo>
                  <a:pt x="678052" y="45008"/>
                </a:lnTo>
                <a:lnTo>
                  <a:pt x="678052" y="0"/>
                </a:lnTo>
                <a:close/>
              </a:path>
              <a:path w="768350" h="720089">
                <a:moveTo>
                  <a:pt x="678052" y="45008"/>
                </a:moveTo>
                <a:lnTo>
                  <a:pt x="633044" y="45008"/>
                </a:lnTo>
                <a:lnTo>
                  <a:pt x="633044" y="90004"/>
                </a:lnTo>
                <a:lnTo>
                  <a:pt x="678052" y="90004"/>
                </a:lnTo>
                <a:lnTo>
                  <a:pt x="678052" y="45008"/>
                </a:lnTo>
                <a:close/>
              </a:path>
            </a:pathLst>
          </a:custGeom>
          <a:solidFill>
            <a:srgbClr val="000000"/>
          </a:solidFill>
        </p:spPr>
        <p:txBody>
          <a:bodyPr wrap="square" lIns="0" tIns="0" rIns="0" bIns="0" rtlCol="0"/>
          <a:lstStyle/>
          <a:p>
            <a:endParaRPr>
              <a:latin typeface="Grammarsaurus" pitchFamily="2" charset="0"/>
            </a:endParaRPr>
          </a:p>
        </p:txBody>
      </p:sp>
      <p:sp>
        <p:nvSpPr>
          <p:cNvPr id="42" name="object 42"/>
          <p:cNvSpPr txBox="1"/>
          <p:nvPr/>
        </p:nvSpPr>
        <p:spPr>
          <a:xfrm>
            <a:off x="2201254" y="5510968"/>
            <a:ext cx="1016240"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-ing</a:t>
            </a:r>
            <a:endParaRPr sz="2600">
              <a:latin typeface="Grammarsaurus" pitchFamily="2" charset="0"/>
              <a:cs typeface="Arial"/>
            </a:endParaRPr>
          </a:p>
        </p:txBody>
      </p:sp>
      <p:sp>
        <p:nvSpPr>
          <p:cNvPr id="43" name="object 43"/>
          <p:cNvSpPr/>
          <p:nvPr/>
        </p:nvSpPr>
        <p:spPr>
          <a:xfrm>
            <a:off x="1843646" y="4733721"/>
            <a:ext cx="1341120" cy="793750"/>
          </a:xfrm>
          <a:custGeom>
            <a:avLst/>
            <a:gdLst/>
            <a:ahLst/>
            <a:cxnLst/>
            <a:rect l="l" t="t" r="r" b="b"/>
            <a:pathLst>
              <a:path w="1341120" h="793750">
                <a:moveTo>
                  <a:pt x="875563" y="777659"/>
                </a:moveTo>
                <a:lnTo>
                  <a:pt x="843102" y="758710"/>
                </a:lnTo>
                <a:lnTo>
                  <a:pt x="819835" y="725284"/>
                </a:lnTo>
                <a:lnTo>
                  <a:pt x="805827" y="677494"/>
                </a:lnTo>
                <a:lnTo>
                  <a:pt x="801141" y="615442"/>
                </a:lnTo>
                <a:lnTo>
                  <a:pt x="804113" y="556577"/>
                </a:lnTo>
                <a:lnTo>
                  <a:pt x="815162" y="507809"/>
                </a:lnTo>
                <a:lnTo>
                  <a:pt x="837565" y="470585"/>
                </a:lnTo>
                <a:lnTo>
                  <a:pt x="874572" y="446354"/>
                </a:lnTo>
                <a:lnTo>
                  <a:pt x="874572" y="428790"/>
                </a:lnTo>
                <a:lnTo>
                  <a:pt x="867968" y="430809"/>
                </a:lnTo>
                <a:lnTo>
                  <a:pt x="852957" y="435381"/>
                </a:lnTo>
                <a:lnTo>
                  <a:pt x="843953" y="440105"/>
                </a:lnTo>
                <a:lnTo>
                  <a:pt x="834085" y="445262"/>
                </a:lnTo>
                <a:lnTo>
                  <a:pt x="817867" y="458470"/>
                </a:lnTo>
                <a:lnTo>
                  <a:pt x="790587" y="500875"/>
                </a:lnTo>
                <a:lnTo>
                  <a:pt x="774928" y="569175"/>
                </a:lnTo>
                <a:lnTo>
                  <a:pt x="772960" y="611416"/>
                </a:lnTo>
                <a:lnTo>
                  <a:pt x="774839" y="653694"/>
                </a:lnTo>
                <a:lnTo>
                  <a:pt x="790092" y="720763"/>
                </a:lnTo>
                <a:lnTo>
                  <a:pt x="817194" y="762419"/>
                </a:lnTo>
                <a:lnTo>
                  <a:pt x="853109" y="786028"/>
                </a:lnTo>
                <a:lnTo>
                  <a:pt x="875563" y="793343"/>
                </a:lnTo>
                <a:lnTo>
                  <a:pt x="875563" y="777659"/>
                </a:lnTo>
                <a:close/>
              </a:path>
              <a:path w="1341120" h="793750">
                <a:moveTo>
                  <a:pt x="945095" y="685876"/>
                </a:moveTo>
                <a:lnTo>
                  <a:pt x="939533" y="680300"/>
                </a:lnTo>
                <a:lnTo>
                  <a:pt x="925842" y="680300"/>
                </a:lnTo>
                <a:lnTo>
                  <a:pt x="920267" y="685876"/>
                </a:lnTo>
                <a:lnTo>
                  <a:pt x="920267" y="738771"/>
                </a:lnTo>
                <a:lnTo>
                  <a:pt x="925842" y="744347"/>
                </a:lnTo>
                <a:lnTo>
                  <a:pt x="932688" y="744347"/>
                </a:lnTo>
                <a:lnTo>
                  <a:pt x="939533" y="744347"/>
                </a:lnTo>
                <a:lnTo>
                  <a:pt x="945095" y="738771"/>
                </a:lnTo>
                <a:lnTo>
                  <a:pt x="945095" y="685876"/>
                </a:lnTo>
                <a:close/>
              </a:path>
              <a:path w="1341120" h="793750">
                <a:moveTo>
                  <a:pt x="983056" y="698525"/>
                </a:moveTo>
                <a:lnTo>
                  <a:pt x="977480" y="692950"/>
                </a:lnTo>
                <a:lnTo>
                  <a:pt x="963790" y="692950"/>
                </a:lnTo>
                <a:lnTo>
                  <a:pt x="958215" y="698525"/>
                </a:lnTo>
                <a:lnTo>
                  <a:pt x="958215" y="726122"/>
                </a:lnTo>
                <a:lnTo>
                  <a:pt x="963790" y="731697"/>
                </a:lnTo>
                <a:lnTo>
                  <a:pt x="970635" y="731697"/>
                </a:lnTo>
                <a:lnTo>
                  <a:pt x="977480" y="731697"/>
                </a:lnTo>
                <a:lnTo>
                  <a:pt x="983056" y="726122"/>
                </a:lnTo>
                <a:lnTo>
                  <a:pt x="983056" y="698525"/>
                </a:lnTo>
                <a:close/>
              </a:path>
              <a:path w="1341120" h="793750">
                <a:moveTo>
                  <a:pt x="1000442" y="514489"/>
                </a:moveTo>
                <a:lnTo>
                  <a:pt x="994867" y="508927"/>
                </a:lnTo>
                <a:lnTo>
                  <a:pt x="981176" y="508927"/>
                </a:lnTo>
                <a:lnTo>
                  <a:pt x="975601" y="514489"/>
                </a:lnTo>
                <a:lnTo>
                  <a:pt x="975601" y="528180"/>
                </a:lnTo>
                <a:lnTo>
                  <a:pt x="981176" y="533755"/>
                </a:lnTo>
                <a:lnTo>
                  <a:pt x="988021" y="533755"/>
                </a:lnTo>
                <a:lnTo>
                  <a:pt x="994867" y="533755"/>
                </a:lnTo>
                <a:lnTo>
                  <a:pt x="1000442" y="528180"/>
                </a:lnTo>
                <a:lnTo>
                  <a:pt x="1000442" y="514489"/>
                </a:lnTo>
                <a:close/>
              </a:path>
              <a:path w="1341120" h="793750">
                <a:moveTo>
                  <a:pt x="1028852" y="153911"/>
                </a:moveTo>
                <a:lnTo>
                  <a:pt x="919683" y="36728"/>
                </a:lnTo>
                <a:lnTo>
                  <a:pt x="872756" y="189852"/>
                </a:lnTo>
                <a:lnTo>
                  <a:pt x="929932" y="176682"/>
                </a:lnTo>
                <a:lnTo>
                  <a:pt x="924140" y="206933"/>
                </a:lnTo>
                <a:lnTo>
                  <a:pt x="898258" y="259537"/>
                </a:lnTo>
                <a:lnTo>
                  <a:pt x="853782" y="298259"/>
                </a:lnTo>
                <a:lnTo>
                  <a:pt x="793864" y="314909"/>
                </a:lnTo>
                <a:lnTo>
                  <a:pt x="760755" y="313728"/>
                </a:lnTo>
                <a:lnTo>
                  <a:pt x="699643" y="292836"/>
                </a:lnTo>
                <a:lnTo>
                  <a:pt x="655789" y="251129"/>
                </a:lnTo>
                <a:lnTo>
                  <a:pt x="637476" y="214210"/>
                </a:lnTo>
                <a:lnTo>
                  <a:pt x="616648" y="151777"/>
                </a:lnTo>
                <a:lnTo>
                  <a:pt x="608914" y="130213"/>
                </a:lnTo>
                <a:lnTo>
                  <a:pt x="588454" y="88531"/>
                </a:lnTo>
                <a:lnTo>
                  <a:pt x="555802" y="49682"/>
                </a:lnTo>
                <a:lnTo>
                  <a:pt x="514311" y="20980"/>
                </a:lnTo>
                <a:lnTo>
                  <a:pt x="466839" y="3924"/>
                </a:lnTo>
                <a:lnTo>
                  <a:pt x="416255" y="0"/>
                </a:lnTo>
                <a:lnTo>
                  <a:pt x="366522" y="10007"/>
                </a:lnTo>
                <a:lnTo>
                  <a:pt x="321449" y="32639"/>
                </a:lnTo>
                <a:lnTo>
                  <a:pt x="283705" y="66116"/>
                </a:lnTo>
                <a:lnTo>
                  <a:pt x="255955" y="108610"/>
                </a:lnTo>
                <a:lnTo>
                  <a:pt x="240830" y="153784"/>
                </a:lnTo>
                <a:lnTo>
                  <a:pt x="235559" y="200228"/>
                </a:lnTo>
                <a:lnTo>
                  <a:pt x="237667" y="247472"/>
                </a:lnTo>
                <a:lnTo>
                  <a:pt x="244640" y="295033"/>
                </a:lnTo>
                <a:lnTo>
                  <a:pt x="259549" y="369938"/>
                </a:lnTo>
                <a:lnTo>
                  <a:pt x="266471" y="415899"/>
                </a:lnTo>
                <a:lnTo>
                  <a:pt x="268401" y="464235"/>
                </a:lnTo>
                <a:lnTo>
                  <a:pt x="262737" y="511492"/>
                </a:lnTo>
                <a:lnTo>
                  <a:pt x="246862" y="554215"/>
                </a:lnTo>
                <a:lnTo>
                  <a:pt x="218160" y="588962"/>
                </a:lnTo>
                <a:lnTo>
                  <a:pt x="169684" y="609650"/>
                </a:lnTo>
                <a:lnTo>
                  <a:pt x="141490" y="610133"/>
                </a:lnTo>
                <a:lnTo>
                  <a:pt x="112268" y="603808"/>
                </a:lnTo>
                <a:lnTo>
                  <a:pt x="85102" y="591312"/>
                </a:lnTo>
                <a:lnTo>
                  <a:pt x="62839" y="573989"/>
                </a:lnTo>
                <a:lnTo>
                  <a:pt x="46367" y="552716"/>
                </a:lnTo>
                <a:lnTo>
                  <a:pt x="36525" y="528332"/>
                </a:lnTo>
                <a:lnTo>
                  <a:pt x="0" y="537210"/>
                </a:lnTo>
                <a:lnTo>
                  <a:pt x="35153" y="599465"/>
                </a:lnTo>
                <a:lnTo>
                  <a:pt x="100368" y="639457"/>
                </a:lnTo>
                <a:lnTo>
                  <a:pt x="140550" y="647801"/>
                </a:lnTo>
                <a:lnTo>
                  <a:pt x="153771" y="648347"/>
                </a:lnTo>
                <a:lnTo>
                  <a:pt x="178028" y="646417"/>
                </a:lnTo>
                <a:lnTo>
                  <a:pt x="222618" y="631164"/>
                </a:lnTo>
                <a:lnTo>
                  <a:pt x="268097" y="590524"/>
                </a:lnTo>
                <a:lnTo>
                  <a:pt x="287439" y="556679"/>
                </a:lnTo>
                <a:lnTo>
                  <a:pt x="299999" y="516712"/>
                </a:lnTo>
                <a:lnTo>
                  <a:pt x="305727" y="470877"/>
                </a:lnTo>
                <a:lnTo>
                  <a:pt x="304558" y="419455"/>
                </a:lnTo>
                <a:lnTo>
                  <a:pt x="296443" y="362712"/>
                </a:lnTo>
                <a:lnTo>
                  <a:pt x="290804" y="334873"/>
                </a:lnTo>
                <a:lnTo>
                  <a:pt x="280238" y="280212"/>
                </a:lnTo>
                <a:lnTo>
                  <a:pt x="273735" y="226021"/>
                </a:lnTo>
                <a:lnTo>
                  <a:pt x="275564" y="173697"/>
                </a:lnTo>
                <a:lnTo>
                  <a:pt x="289966" y="124625"/>
                </a:lnTo>
                <a:lnTo>
                  <a:pt x="312178" y="90855"/>
                </a:lnTo>
                <a:lnTo>
                  <a:pt x="342671" y="63969"/>
                </a:lnTo>
                <a:lnTo>
                  <a:pt x="378942" y="45631"/>
                </a:lnTo>
                <a:lnTo>
                  <a:pt x="418528" y="37515"/>
                </a:lnTo>
                <a:lnTo>
                  <a:pt x="458800" y="40817"/>
                </a:lnTo>
                <a:lnTo>
                  <a:pt x="497014" y="54660"/>
                </a:lnTo>
                <a:lnTo>
                  <a:pt x="530504" y="77673"/>
                </a:lnTo>
                <a:lnTo>
                  <a:pt x="556615" y="108508"/>
                </a:lnTo>
                <a:lnTo>
                  <a:pt x="574230" y="144729"/>
                </a:lnTo>
                <a:lnTo>
                  <a:pt x="594893" y="206806"/>
                </a:lnTo>
                <a:lnTo>
                  <a:pt x="602881" y="228930"/>
                </a:lnTo>
                <a:lnTo>
                  <a:pt x="624230" y="271564"/>
                </a:lnTo>
                <a:lnTo>
                  <a:pt x="648665" y="301053"/>
                </a:lnTo>
                <a:lnTo>
                  <a:pt x="679513" y="324586"/>
                </a:lnTo>
                <a:lnTo>
                  <a:pt x="715594" y="341464"/>
                </a:lnTo>
                <a:lnTo>
                  <a:pt x="755764" y="350977"/>
                </a:lnTo>
                <a:lnTo>
                  <a:pt x="797026" y="352374"/>
                </a:lnTo>
                <a:lnTo>
                  <a:pt x="836282" y="345605"/>
                </a:lnTo>
                <a:lnTo>
                  <a:pt x="872223" y="331025"/>
                </a:lnTo>
                <a:lnTo>
                  <a:pt x="903579" y="309016"/>
                </a:lnTo>
                <a:lnTo>
                  <a:pt x="929894" y="280022"/>
                </a:lnTo>
                <a:lnTo>
                  <a:pt x="949629" y="246367"/>
                </a:lnTo>
                <a:lnTo>
                  <a:pt x="962520" y="208737"/>
                </a:lnTo>
                <a:lnTo>
                  <a:pt x="968286" y="167855"/>
                </a:lnTo>
                <a:lnTo>
                  <a:pt x="1028852" y="153911"/>
                </a:lnTo>
                <a:close/>
              </a:path>
              <a:path w="1341120" h="793750">
                <a:moveTo>
                  <a:pt x="1043139" y="514489"/>
                </a:moveTo>
                <a:lnTo>
                  <a:pt x="1037564" y="508927"/>
                </a:lnTo>
                <a:lnTo>
                  <a:pt x="1023874" y="508927"/>
                </a:lnTo>
                <a:lnTo>
                  <a:pt x="1018298" y="514489"/>
                </a:lnTo>
                <a:lnTo>
                  <a:pt x="1018298" y="528180"/>
                </a:lnTo>
                <a:lnTo>
                  <a:pt x="1023874" y="533755"/>
                </a:lnTo>
                <a:lnTo>
                  <a:pt x="1030719" y="533755"/>
                </a:lnTo>
                <a:lnTo>
                  <a:pt x="1037564" y="533755"/>
                </a:lnTo>
                <a:lnTo>
                  <a:pt x="1043139" y="528180"/>
                </a:lnTo>
                <a:lnTo>
                  <a:pt x="1043139" y="514489"/>
                </a:lnTo>
                <a:close/>
              </a:path>
              <a:path w="1341120" h="793750">
                <a:moveTo>
                  <a:pt x="1085824" y="514489"/>
                </a:moveTo>
                <a:lnTo>
                  <a:pt x="1080249" y="508927"/>
                </a:lnTo>
                <a:lnTo>
                  <a:pt x="1066558" y="508927"/>
                </a:lnTo>
                <a:lnTo>
                  <a:pt x="1060983" y="514489"/>
                </a:lnTo>
                <a:lnTo>
                  <a:pt x="1060983" y="528180"/>
                </a:lnTo>
                <a:lnTo>
                  <a:pt x="1066558" y="533755"/>
                </a:lnTo>
                <a:lnTo>
                  <a:pt x="1073404" y="533755"/>
                </a:lnTo>
                <a:lnTo>
                  <a:pt x="1080249" y="533755"/>
                </a:lnTo>
                <a:lnTo>
                  <a:pt x="1085824" y="528180"/>
                </a:lnTo>
                <a:lnTo>
                  <a:pt x="1085824" y="514489"/>
                </a:lnTo>
                <a:close/>
              </a:path>
              <a:path w="1341120" h="793750">
                <a:moveTo>
                  <a:pt x="1205649" y="607860"/>
                </a:moveTo>
                <a:lnTo>
                  <a:pt x="1201013" y="577811"/>
                </a:lnTo>
                <a:lnTo>
                  <a:pt x="1187907" y="551078"/>
                </a:lnTo>
                <a:lnTo>
                  <a:pt x="1180820" y="543534"/>
                </a:lnTo>
                <a:lnTo>
                  <a:pt x="1180820" y="607860"/>
                </a:lnTo>
                <a:lnTo>
                  <a:pt x="1179322" y="629513"/>
                </a:lnTo>
                <a:lnTo>
                  <a:pt x="1175385" y="646531"/>
                </a:lnTo>
                <a:lnTo>
                  <a:pt x="1169847" y="660387"/>
                </a:lnTo>
                <a:lnTo>
                  <a:pt x="1163574" y="672566"/>
                </a:lnTo>
                <a:lnTo>
                  <a:pt x="1158125" y="683056"/>
                </a:lnTo>
                <a:lnTo>
                  <a:pt x="1158011" y="683285"/>
                </a:lnTo>
                <a:lnTo>
                  <a:pt x="1153096" y="694905"/>
                </a:lnTo>
                <a:lnTo>
                  <a:pt x="1149591" y="708139"/>
                </a:lnTo>
                <a:lnTo>
                  <a:pt x="1148257" y="723747"/>
                </a:lnTo>
                <a:lnTo>
                  <a:pt x="1148257" y="756831"/>
                </a:lnTo>
                <a:lnTo>
                  <a:pt x="1083843" y="756831"/>
                </a:lnTo>
                <a:lnTo>
                  <a:pt x="1083843" y="732358"/>
                </a:lnTo>
                <a:lnTo>
                  <a:pt x="1078280" y="726795"/>
                </a:lnTo>
                <a:lnTo>
                  <a:pt x="1030770" y="726795"/>
                </a:lnTo>
                <a:lnTo>
                  <a:pt x="1030770" y="673354"/>
                </a:lnTo>
                <a:lnTo>
                  <a:pt x="1025194" y="667778"/>
                </a:lnTo>
                <a:lnTo>
                  <a:pt x="1014869" y="667778"/>
                </a:lnTo>
                <a:lnTo>
                  <a:pt x="1030312" y="636727"/>
                </a:lnTo>
                <a:lnTo>
                  <a:pt x="1030757" y="634809"/>
                </a:lnTo>
                <a:lnTo>
                  <a:pt x="1030757" y="602094"/>
                </a:lnTo>
                <a:lnTo>
                  <a:pt x="1031430" y="596341"/>
                </a:lnTo>
                <a:lnTo>
                  <a:pt x="1032738" y="590677"/>
                </a:lnTo>
                <a:lnTo>
                  <a:pt x="1036243" y="590677"/>
                </a:lnTo>
                <a:lnTo>
                  <a:pt x="1056297" y="610730"/>
                </a:lnTo>
                <a:lnTo>
                  <a:pt x="1059408" y="612025"/>
                </a:lnTo>
                <a:lnTo>
                  <a:pt x="1066050" y="612025"/>
                </a:lnTo>
                <a:lnTo>
                  <a:pt x="1069162" y="610730"/>
                </a:lnTo>
                <a:lnTo>
                  <a:pt x="1089215" y="590677"/>
                </a:lnTo>
                <a:lnTo>
                  <a:pt x="1135583" y="590677"/>
                </a:lnTo>
                <a:lnTo>
                  <a:pt x="1141158" y="585114"/>
                </a:lnTo>
                <a:lnTo>
                  <a:pt x="1141158" y="582053"/>
                </a:lnTo>
                <a:lnTo>
                  <a:pt x="1141158" y="541667"/>
                </a:lnTo>
                <a:lnTo>
                  <a:pt x="1157579" y="553580"/>
                </a:lnTo>
                <a:lnTo>
                  <a:pt x="1170076" y="569226"/>
                </a:lnTo>
                <a:lnTo>
                  <a:pt x="1178039" y="587641"/>
                </a:lnTo>
                <a:lnTo>
                  <a:pt x="1180820" y="607860"/>
                </a:lnTo>
                <a:lnTo>
                  <a:pt x="1180820" y="543534"/>
                </a:lnTo>
                <a:lnTo>
                  <a:pt x="1179068" y="541667"/>
                </a:lnTo>
                <a:lnTo>
                  <a:pt x="1167549" y="529374"/>
                </a:lnTo>
                <a:lnTo>
                  <a:pt x="1141158" y="514451"/>
                </a:lnTo>
                <a:lnTo>
                  <a:pt x="1141158" y="476834"/>
                </a:lnTo>
                <a:lnTo>
                  <a:pt x="1141158" y="457568"/>
                </a:lnTo>
                <a:lnTo>
                  <a:pt x="1135583" y="452005"/>
                </a:lnTo>
                <a:lnTo>
                  <a:pt x="1116330" y="452005"/>
                </a:lnTo>
                <a:lnTo>
                  <a:pt x="1116330" y="476834"/>
                </a:lnTo>
                <a:lnTo>
                  <a:pt x="1116330" y="565848"/>
                </a:lnTo>
                <a:lnTo>
                  <a:pt x="1080757" y="565848"/>
                </a:lnTo>
                <a:lnTo>
                  <a:pt x="1077645" y="567143"/>
                </a:lnTo>
                <a:lnTo>
                  <a:pt x="1062723" y="582053"/>
                </a:lnTo>
                <a:lnTo>
                  <a:pt x="1047826" y="567143"/>
                </a:lnTo>
                <a:lnTo>
                  <a:pt x="1044702" y="565848"/>
                </a:lnTo>
                <a:lnTo>
                  <a:pt x="945095" y="565848"/>
                </a:lnTo>
                <a:lnTo>
                  <a:pt x="945095" y="476834"/>
                </a:lnTo>
                <a:lnTo>
                  <a:pt x="1116330" y="476834"/>
                </a:lnTo>
                <a:lnTo>
                  <a:pt x="1116330" y="452005"/>
                </a:lnTo>
                <a:lnTo>
                  <a:pt x="925842" y="452005"/>
                </a:lnTo>
                <a:lnTo>
                  <a:pt x="920267" y="457568"/>
                </a:lnTo>
                <a:lnTo>
                  <a:pt x="920267" y="585114"/>
                </a:lnTo>
                <a:lnTo>
                  <a:pt x="925842" y="590677"/>
                </a:lnTo>
                <a:lnTo>
                  <a:pt x="1007402" y="590677"/>
                </a:lnTo>
                <a:lnTo>
                  <a:pt x="1006424" y="596341"/>
                </a:lnTo>
                <a:lnTo>
                  <a:pt x="1005928" y="602094"/>
                </a:lnTo>
                <a:lnTo>
                  <a:pt x="1005928" y="629983"/>
                </a:lnTo>
                <a:lnTo>
                  <a:pt x="981786" y="678548"/>
                </a:lnTo>
                <a:lnTo>
                  <a:pt x="981989" y="683056"/>
                </a:lnTo>
                <a:lnTo>
                  <a:pt x="986548" y="690422"/>
                </a:lnTo>
                <a:lnTo>
                  <a:pt x="990498" y="692619"/>
                </a:lnTo>
                <a:lnTo>
                  <a:pt x="1005928" y="692619"/>
                </a:lnTo>
                <a:lnTo>
                  <a:pt x="1005928" y="746061"/>
                </a:lnTo>
                <a:lnTo>
                  <a:pt x="1011504" y="751624"/>
                </a:lnTo>
                <a:lnTo>
                  <a:pt x="1059014" y="751624"/>
                </a:lnTo>
                <a:lnTo>
                  <a:pt x="1059014" y="776084"/>
                </a:lnTo>
                <a:lnTo>
                  <a:pt x="1064590" y="781659"/>
                </a:lnTo>
                <a:lnTo>
                  <a:pt x="1167523" y="781659"/>
                </a:lnTo>
                <a:lnTo>
                  <a:pt x="1173099" y="776084"/>
                </a:lnTo>
                <a:lnTo>
                  <a:pt x="1173099" y="756831"/>
                </a:lnTo>
                <a:lnTo>
                  <a:pt x="1173099" y="723747"/>
                </a:lnTo>
                <a:lnTo>
                  <a:pt x="1174064" y="712457"/>
                </a:lnTo>
                <a:lnTo>
                  <a:pt x="1176693" y="702691"/>
                </a:lnTo>
                <a:lnTo>
                  <a:pt x="1180617" y="693585"/>
                </a:lnTo>
                <a:lnTo>
                  <a:pt x="1185989" y="683285"/>
                </a:lnTo>
                <a:lnTo>
                  <a:pt x="1192606" y="670407"/>
                </a:lnTo>
                <a:lnTo>
                  <a:pt x="1199108" y="654062"/>
                </a:lnTo>
                <a:lnTo>
                  <a:pt x="1203833" y="633730"/>
                </a:lnTo>
                <a:lnTo>
                  <a:pt x="1205649" y="607860"/>
                </a:lnTo>
                <a:close/>
              </a:path>
              <a:path w="1341120" h="793750">
                <a:moveTo>
                  <a:pt x="1340802" y="611416"/>
                </a:moveTo>
                <a:lnTo>
                  <a:pt x="1338834" y="569175"/>
                </a:lnTo>
                <a:lnTo>
                  <a:pt x="1323174" y="500875"/>
                </a:lnTo>
                <a:lnTo>
                  <a:pt x="1295895" y="458482"/>
                </a:lnTo>
                <a:lnTo>
                  <a:pt x="1260805" y="435381"/>
                </a:lnTo>
                <a:lnTo>
                  <a:pt x="1239189" y="428790"/>
                </a:lnTo>
                <a:lnTo>
                  <a:pt x="1239189" y="446354"/>
                </a:lnTo>
                <a:lnTo>
                  <a:pt x="1276197" y="470585"/>
                </a:lnTo>
                <a:lnTo>
                  <a:pt x="1298600" y="507809"/>
                </a:lnTo>
                <a:lnTo>
                  <a:pt x="1309662" y="556577"/>
                </a:lnTo>
                <a:lnTo>
                  <a:pt x="1312621" y="615442"/>
                </a:lnTo>
                <a:lnTo>
                  <a:pt x="1307934" y="677494"/>
                </a:lnTo>
                <a:lnTo>
                  <a:pt x="1293926" y="725284"/>
                </a:lnTo>
                <a:lnTo>
                  <a:pt x="1270660" y="758710"/>
                </a:lnTo>
                <a:lnTo>
                  <a:pt x="1238199" y="777659"/>
                </a:lnTo>
                <a:lnTo>
                  <a:pt x="1238199" y="793343"/>
                </a:lnTo>
                <a:lnTo>
                  <a:pt x="1280083" y="775728"/>
                </a:lnTo>
                <a:lnTo>
                  <a:pt x="1310195" y="746036"/>
                </a:lnTo>
                <a:lnTo>
                  <a:pt x="1333220" y="690067"/>
                </a:lnTo>
                <a:lnTo>
                  <a:pt x="1338922" y="653694"/>
                </a:lnTo>
                <a:lnTo>
                  <a:pt x="1340802" y="611416"/>
                </a:lnTo>
                <a:close/>
              </a:path>
            </a:pathLst>
          </a:custGeom>
          <a:solidFill>
            <a:srgbClr val="000000"/>
          </a:solidFill>
        </p:spPr>
        <p:txBody>
          <a:bodyPr wrap="square" lIns="0" tIns="0" rIns="0" bIns="0" rtlCol="0"/>
          <a:lstStyle/>
          <a:p>
            <a:endParaRPr>
              <a:latin typeface="Grammarsaurus" pitchFamily="2" charset="0"/>
            </a:endParaRPr>
          </a:p>
        </p:txBody>
      </p:sp>
      <p:sp>
        <p:nvSpPr>
          <p:cNvPr id="44" name="object 44"/>
          <p:cNvSpPr txBox="1"/>
          <p:nvPr/>
        </p:nvSpPr>
        <p:spPr>
          <a:xfrm>
            <a:off x="4059807" y="5510974"/>
            <a:ext cx="849797"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de-</a:t>
            </a:r>
            <a:endParaRPr sz="2600">
              <a:latin typeface="Grammarsaurus" pitchFamily="2" charset="0"/>
              <a:cs typeface="Arial"/>
            </a:endParaRPr>
          </a:p>
        </p:txBody>
      </p:sp>
      <p:sp>
        <p:nvSpPr>
          <p:cNvPr id="45" name="object 45"/>
          <p:cNvSpPr/>
          <p:nvPr/>
        </p:nvSpPr>
        <p:spPr>
          <a:xfrm>
            <a:off x="3799657" y="4854716"/>
            <a:ext cx="972185" cy="441325"/>
          </a:xfrm>
          <a:custGeom>
            <a:avLst/>
            <a:gdLst/>
            <a:ahLst/>
            <a:cxnLst/>
            <a:rect l="l" t="t" r="r" b="b"/>
            <a:pathLst>
              <a:path w="972185" h="441325">
                <a:moveTo>
                  <a:pt x="517084" y="0"/>
                </a:moveTo>
                <a:lnTo>
                  <a:pt x="470340" y="3479"/>
                </a:lnTo>
                <a:lnTo>
                  <a:pt x="424717" y="11715"/>
                </a:lnTo>
                <a:lnTo>
                  <a:pt x="380527" y="24495"/>
                </a:lnTo>
                <a:lnTo>
                  <a:pt x="338083" y="41608"/>
                </a:lnTo>
                <a:lnTo>
                  <a:pt x="297697" y="62843"/>
                </a:lnTo>
                <a:lnTo>
                  <a:pt x="259682" y="87989"/>
                </a:lnTo>
                <a:lnTo>
                  <a:pt x="224350" y="116835"/>
                </a:lnTo>
                <a:lnTo>
                  <a:pt x="192012" y="149169"/>
                </a:lnTo>
                <a:lnTo>
                  <a:pt x="162982" y="184781"/>
                </a:lnTo>
                <a:lnTo>
                  <a:pt x="137572" y="223458"/>
                </a:lnTo>
                <a:lnTo>
                  <a:pt x="116094" y="264991"/>
                </a:lnTo>
                <a:lnTo>
                  <a:pt x="98860" y="309167"/>
                </a:lnTo>
                <a:lnTo>
                  <a:pt x="86183" y="355776"/>
                </a:lnTo>
                <a:lnTo>
                  <a:pt x="42952" y="291869"/>
                </a:lnTo>
                <a:lnTo>
                  <a:pt x="36239" y="285265"/>
                </a:lnTo>
                <a:lnTo>
                  <a:pt x="27800" y="281862"/>
                </a:lnTo>
                <a:lnTo>
                  <a:pt x="18701" y="281868"/>
                </a:lnTo>
                <a:lnTo>
                  <a:pt x="10009" y="285494"/>
                </a:lnTo>
                <a:lnTo>
                  <a:pt x="3404" y="292208"/>
                </a:lnTo>
                <a:lnTo>
                  <a:pt x="0" y="300647"/>
                </a:lnTo>
                <a:lnTo>
                  <a:pt x="2" y="309745"/>
                </a:lnTo>
                <a:lnTo>
                  <a:pt x="3621" y="318438"/>
                </a:lnTo>
                <a:lnTo>
                  <a:pt x="82500" y="435113"/>
                </a:lnTo>
                <a:lnTo>
                  <a:pt x="88025" y="438542"/>
                </a:lnTo>
                <a:lnTo>
                  <a:pt x="99963" y="440853"/>
                </a:lnTo>
                <a:lnTo>
                  <a:pt x="106364" y="439723"/>
                </a:lnTo>
                <a:lnTo>
                  <a:pt x="223026" y="360894"/>
                </a:lnTo>
                <a:lnTo>
                  <a:pt x="229628" y="354173"/>
                </a:lnTo>
                <a:lnTo>
                  <a:pt x="233029" y="345730"/>
                </a:lnTo>
                <a:lnTo>
                  <a:pt x="233022" y="336630"/>
                </a:lnTo>
                <a:lnTo>
                  <a:pt x="196445" y="321562"/>
                </a:lnTo>
                <a:lnTo>
                  <a:pt x="132843" y="364539"/>
                </a:lnTo>
                <a:lnTo>
                  <a:pt x="145260" y="320084"/>
                </a:lnTo>
                <a:lnTo>
                  <a:pt x="162306" y="278141"/>
                </a:lnTo>
                <a:lnTo>
                  <a:pt x="183641" y="238940"/>
                </a:lnTo>
                <a:lnTo>
                  <a:pt x="208923" y="202712"/>
                </a:lnTo>
                <a:lnTo>
                  <a:pt x="237811" y="169688"/>
                </a:lnTo>
                <a:lnTo>
                  <a:pt x="269961" y="140099"/>
                </a:lnTo>
                <a:lnTo>
                  <a:pt x="305034" y="114176"/>
                </a:lnTo>
                <a:lnTo>
                  <a:pt x="342688" y="92149"/>
                </a:lnTo>
                <a:lnTo>
                  <a:pt x="382580" y="74251"/>
                </a:lnTo>
                <a:lnTo>
                  <a:pt x="424370" y="60711"/>
                </a:lnTo>
                <a:lnTo>
                  <a:pt x="467716" y="51762"/>
                </a:lnTo>
                <a:lnTo>
                  <a:pt x="512275" y="47633"/>
                </a:lnTo>
                <a:lnTo>
                  <a:pt x="557707" y="48555"/>
                </a:lnTo>
                <a:lnTo>
                  <a:pt x="603670" y="54760"/>
                </a:lnTo>
                <a:lnTo>
                  <a:pt x="652218" y="67360"/>
                </a:lnTo>
                <a:lnTo>
                  <a:pt x="698178" y="85654"/>
                </a:lnTo>
                <a:lnTo>
                  <a:pt x="741155" y="109230"/>
                </a:lnTo>
                <a:lnTo>
                  <a:pt x="780751" y="137677"/>
                </a:lnTo>
                <a:lnTo>
                  <a:pt x="816570" y="170584"/>
                </a:lnTo>
                <a:lnTo>
                  <a:pt x="848215" y="207541"/>
                </a:lnTo>
                <a:lnTo>
                  <a:pt x="875291" y="248136"/>
                </a:lnTo>
                <a:lnTo>
                  <a:pt x="897400" y="291958"/>
                </a:lnTo>
                <a:lnTo>
                  <a:pt x="914146" y="338597"/>
                </a:lnTo>
                <a:lnTo>
                  <a:pt x="925133" y="387640"/>
                </a:lnTo>
                <a:lnTo>
                  <a:pt x="928420" y="396480"/>
                </a:lnTo>
                <a:lnTo>
                  <a:pt x="934640" y="403131"/>
                </a:lnTo>
                <a:lnTo>
                  <a:pt x="942901" y="406967"/>
                </a:lnTo>
                <a:lnTo>
                  <a:pt x="952311" y="407363"/>
                </a:lnTo>
                <a:lnTo>
                  <a:pt x="961161" y="404050"/>
                </a:lnTo>
                <a:lnTo>
                  <a:pt x="967819" y="397835"/>
                </a:lnTo>
                <a:lnTo>
                  <a:pt x="971651" y="389586"/>
                </a:lnTo>
                <a:lnTo>
                  <a:pt x="972021" y="380172"/>
                </a:lnTo>
                <a:lnTo>
                  <a:pt x="962242" y="334319"/>
                </a:lnTo>
                <a:lnTo>
                  <a:pt x="947943" y="290280"/>
                </a:lnTo>
                <a:lnTo>
                  <a:pt x="929379" y="248322"/>
                </a:lnTo>
                <a:lnTo>
                  <a:pt x="906806" y="208711"/>
                </a:lnTo>
                <a:lnTo>
                  <a:pt x="880482" y="171711"/>
                </a:lnTo>
                <a:lnTo>
                  <a:pt x="850661" y="137588"/>
                </a:lnTo>
                <a:lnTo>
                  <a:pt x="817602" y="106609"/>
                </a:lnTo>
                <a:lnTo>
                  <a:pt x="781560" y="79038"/>
                </a:lnTo>
                <a:lnTo>
                  <a:pt x="742791" y="55141"/>
                </a:lnTo>
                <a:lnTo>
                  <a:pt x="701551" y="35184"/>
                </a:lnTo>
                <a:lnTo>
                  <a:pt x="658098" y="19432"/>
                </a:lnTo>
                <a:lnTo>
                  <a:pt x="612687" y="8151"/>
                </a:lnTo>
                <a:lnTo>
                  <a:pt x="564637" y="1486"/>
                </a:lnTo>
                <a:lnTo>
                  <a:pt x="517084" y="0"/>
                </a:lnTo>
                <a:close/>
              </a:path>
            </a:pathLst>
          </a:custGeom>
          <a:solidFill>
            <a:srgbClr val="000000"/>
          </a:solidFill>
        </p:spPr>
        <p:txBody>
          <a:bodyPr wrap="square" lIns="0" tIns="0" rIns="0" bIns="0" rtlCol="0"/>
          <a:lstStyle/>
          <a:p>
            <a:endParaRPr>
              <a:latin typeface="Grammarsaurus" pitchFamily="2" charset="0"/>
            </a:endParaRPr>
          </a:p>
        </p:txBody>
      </p:sp>
      <p:sp>
        <p:nvSpPr>
          <p:cNvPr id="46" name="object 46"/>
          <p:cNvSpPr txBox="1"/>
          <p:nvPr/>
        </p:nvSpPr>
        <p:spPr>
          <a:xfrm>
            <a:off x="7479915" y="5510968"/>
            <a:ext cx="1568314"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trans-</a:t>
            </a:r>
            <a:endParaRPr sz="2600">
              <a:latin typeface="Grammarsaurus" pitchFamily="2" charset="0"/>
              <a:cs typeface="Arial"/>
            </a:endParaRPr>
          </a:p>
        </p:txBody>
      </p:sp>
      <p:sp>
        <p:nvSpPr>
          <p:cNvPr id="47" name="object 47"/>
          <p:cNvSpPr/>
          <p:nvPr/>
        </p:nvSpPr>
        <p:spPr>
          <a:xfrm>
            <a:off x="7427951" y="4640160"/>
            <a:ext cx="944244" cy="869315"/>
          </a:xfrm>
          <a:custGeom>
            <a:avLst/>
            <a:gdLst/>
            <a:ahLst/>
            <a:cxnLst/>
            <a:rect l="l" t="t" r="r" b="b"/>
            <a:pathLst>
              <a:path w="944245" h="869314">
                <a:moveTo>
                  <a:pt x="925766" y="461276"/>
                </a:moveTo>
                <a:lnTo>
                  <a:pt x="923683" y="451015"/>
                </a:lnTo>
                <a:lnTo>
                  <a:pt x="918019" y="442633"/>
                </a:lnTo>
                <a:lnTo>
                  <a:pt x="909637" y="436981"/>
                </a:lnTo>
                <a:lnTo>
                  <a:pt x="899388" y="434911"/>
                </a:lnTo>
                <a:lnTo>
                  <a:pt x="889114" y="436981"/>
                </a:lnTo>
                <a:lnTo>
                  <a:pt x="880732" y="442633"/>
                </a:lnTo>
                <a:lnTo>
                  <a:pt x="875068" y="451015"/>
                </a:lnTo>
                <a:lnTo>
                  <a:pt x="872998" y="461276"/>
                </a:lnTo>
                <a:lnTo>
                  <a:pt x="866292" y="510997"/>
                </a:lnTo>
                <a:lnTo>
                  <a:pt x="847394" y="555713"/>
                </a:lnTo>
                <a:lnTo>
                  <a:pt x="818083" y="593623"/>
                </a:lnTo>
                <a:lnTo>
                  <a:pt x="780173" y="622935"/>
                </a:lnTo>
                <a:lnTo>
                  <a:pt x="735469" y="641832"/>
                </a:lnTo>
                <a:lnTo>
                  <a:pt x="685749" y="648538"/>
                </a:lnTo>
                <a:lnTo>
                  <a:pt x="267055" y="648538"/>
                </a:lnTo>
                <a:lnTo>
                  <a:pt x="267055" y="584301"/>
                </a:lnTo>
                <a:lnTo>
                  <a:pt x="267055" y="480695"/>
                </a:lnTo>
                <a:lnTo>
                  <a:pt x="214299" y="519074"/>
                </a:lnTo>
                <a:lnTo>
                  <a:pt x="214299" y="584301"/>
                </a:lnTo>
                <a:lnTo>
                  <a:pt x="214299" y="765543"/>
                </a:lnTo>
                <a:lnTo>
                  <a:pt x="89687" y="674916"/>
                </a:lnTo>
                <a:lnTo>
                  <a:pt x="214299" y="584301"/>
                </a:lnTo>
                <a:lnTo>
                  <a:pt x="214299" y="519074"/>
                </a:lnTo>
                <a:lnTo>
                  <a:pt x="0" y="674916"/>
                </a:lnTo>
                <a:lnTo>
                  <a:pt x="267055" y="869149"/>
                </a:lnTo>
                <a:lnTo>
                  <a:pt x="267055" y="765543"/>
                </a:lnTo>
                <a:lnTo>
                  <a:pt x="267055" y="701294"/>
                </a:lnTo>
                <a:lnTo>
                  <a:pt x="685749" y="701294"/>
                </a:lnTo>
                <a:lnTo>
                  <a:pt x="734060" y="696404"/>
                </a:lnTo>
                <a:lnTo>
                  <a:pt x="779081" y="682396"/>
                </a:lnTo>
                <a:lnTo>
                  <a:pt x="819848" y="660247"/>
                </a:lnTo>
                <a:lnTo>
                  <a:pt x="855383" y="630910"/>
                </a:lnTo>
                <a:lnTo>
                  <a:pt x="884707" y="595376"/>
                </a:lnTo>
                <a:lnTo>
                  <a:pt x="906868" y="554609"/>
                </a:lnTo>
                <a:lnTo>
                  <a:pt x="920877" y="509587"/>
                </a:lnTo>
                <a:lnTo>
                  <a:pt x="925766" y="461276"/>
                </a:lnTo>
                <a:close/>
              </a:path>
              <a:path w="944245" h="869314">
                <a:moveTo>
                  <a:pt x="944219" y="194233"/>
                </a:moveTo>
                <a:lnTo>
                  <a:pt x="854532" y="129006"/>
                </a:lnTo>
                <a:lnTo>
                  <a:pt x="854532" y="194233"/>
                </a:lnTo>
                <a:lnTo>
                  <a:pt x="729919" y="284861"/>
                </a:lnTo>
                <a:lnTo>
                  <a:pt x="729919" y="220611"/>
                </a:lnTo>
                <a:lnTo>
                  <a:pt x="729919" y="103606"/>
                </a:lnTo>
                <a:lnTo>
                  <a:pt x="854532" y="194233"/>
                </a:lnTo>
                <a:lnTo>
                  <a:pt x="854532" y="129006"/>
                </a:lnTo>
                <a:lnTo>
                  <a:pt x="819619" y="103606"/>
                </a:lnTo>
                <a:lnTo>
                  <a:pt x="677164" y="0"/>
                </a:lnTo>
                <a:lnTo>
                  <a:pt x="677164" y="167855"/>
                </a:lnTo>
                <a:lnTo>
                  <a:pt x="258470" y="167855"/>
                </a:lnTo>
                <a:lnTo>
                  <a:pt x="210159" y="172745"/>
                </a:lnTo>
                <a:lnTo>
                  <a:pt x="165138" y="186753"/>
                </a:lnTo>
                <a:lnTo>
                  <a:pt x="124371" y="208902"/>
                </a:lnTo>
                <a:lnTo>
                  <a:pt x="88836" y="238239"/>
                </a:lnTo>
                <a:lnTo>
                  <a:pt x="59499" y="273773"/>
                </a:lnTo>
                <a:lnTo>
                  <a:pt x="37350" y="314540"/>
                </a:lnTo>
                <a:lnTo>
                  <a:pt x="23342" y="359562"/>
                </a:lnTo>
                <a:lnTo>
                  <a:pt x="18453" y="407873"/>
                </a:lnTo>
                <a:lnTo>
                  <a:pt x="20535" y="418134"/>
                </a:lnTo>
                <a:lnTo>
                  <a:pt x="26187" y="426516"/>
                </a:lnTo>
                <a:lnTo>
                  <a:pt x="34582" y="432168"/>
                </a:lnTo>
                <a:lnTo>
                  <a:pt x="44831" y="434238"/>
                </a:lnTo>
                <a:lnTo>
                  <a:pt x="55092" y="432168"/>
                </a:lnTo>
                <a:lnTo>
                  <a:pt x="63487" y="426516"/>
                </a:lnTo>
                <a:lnTo>
                  <a:pt x="69151" y="418134"/>
                </a:lnTo>
                <a:lnTo>
                  <a:pt x="71221" y="407873"/>
                </a:lnTo>
                <a:lnTo>
                  <a:pt x="77927" y="358152"/>
                </a:lnTo>
                <a:lnTo>
                  <a:pt x="96824" y="313436"/>
                </a:lnTo>
                <a:lnTo>
                  <a:pt x="126136" y="275526"/>
                </a:lnTo>
                <a:lnTo>
                  <a:pt x="164033" y="246214"/>
                </a:lnTo>
                <a:lnTo>
                  <a:pt x="208749" y="227317"/>
                </a:lnTo>
                <a:lnTo>
                  <a:pt x="258470" y="220611"/>
                </a:lnTo>
                <a:lnTo>
                  <a:pt x="677164" y="220611"/>
                </a:lnTo>
                <a:lnTo>
                  <a:pt x="677164" y="388467"/>
                </a:lnTo>
                <a:lnTo>
                  <a:pt x="819619" y="284861"/>
                </a:lnTo>
                <a:lnTo>
                  <a:pt x="944219" y="194233"/>
                </a:lnTo>
                <a:close/>
              </a:path>
            </a:pathLst>
          </a:custGeom>
          <a:solidFill>
            <a:srgbClr val="000000"/>
          </a:solidFill>
        </p:spPr>
        <p:txBody>
          <a:bodyPr wrap="square" lIns="0" tIns="0" rIns="0" bIns="0" rtlCol="0"/>
          <a:lstStyle/>
          <a:p>
            <a:endParaRPr>
              <a:latin typeface="Grammarsaurus" pitchFamily="2" charset="0"/>
            </a:endParaRPr>
          </a:p>
        </p:txBody>
      </p:sp>
      <p:sp>
        <p:nvSpPr>
          <p:cNvPr id="48" name="object 48"/>
          <p:cNvSpPr txBox="1"/>
          <p:nvPr/>
        </p:nvSpPr>
        <p:spPr>
          <a:xfrm>
            <a:off x="5854904" y="5510974"/>
            <a:ext cx="894338"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un-</a:t>
            </a:r>
            <a:endParaRPr sz="2600">
              <a:latin typeface="Grammarsaurus" pitchFamily="2" charset="0"/>
              <a:cs typeface="Arial"/>
            </a:endParaRPr>
          </a:p>
        </p:txBody>
      </p:sp>
      <p:grpSp>
        <p:nvGrpSpPr>
          <p:cNvPr id="49" name="object 49"/>
          <p:cNvGrpSpPr/>
          <p:nvPr/>
        </p:nvGrpSpPr>
        <p:grpSpPr>
          <a:xfrm>
            <a:off x="5796067" y="4599146"/>
            <a:ext cx="574675" cy="574675"/>
            <a:chOff x="5796067" y="4599146"/>
            <a:chExt cx="574675" cy="574675"/>
          </a:xfrm>
        </p:grpSpPr>
        <p:sp>
          <p:nvSpPr>
            <p:cNvPr id="50" name="object 50"/>
            <p:cNvSpPr/>
            <p:nvPr/>
          </p:nvSpPr>
          <p:spPr>
            <a:xfrm>
              <a:off x="5796067" y="4599146"/>
              <a:ext cx="574675" cy="574675"/>
            </a:xfrm>
            <a:custGeom>
              <a:avLst/>
              <a:gdLst/>
              <a:ahLst/>
              <a:cxnLst/>
              <a:rect l="l" t="t" r="r" b="b"/>
              <a:pathLst>
                <a:path w="574675" h="574675">
                  <a:moveTo>
                    <a:pt x="287248" y="0"/>
                  </a:moveTo>
                  <a:lnTo>
                    <a:pt x="243223" y="3361"/>
                  </a:lnTo>
                  <a:lnTo>
                    <a:pt x="200050" y="13445"/>
                  </a:lnTo>
                  <a:lnTo>
                    <a:pt x="158567" y="30250"/>
                  </a:lnTo>
                  <a:lnTo>
                    <a:pt x="119615" y="53777"/>
                  </a:lnTo>
                  <a:lnTo>
                    <a:pt x="84039" y="84024"/>
                  </a:lnTo>
                  <a:lnTo>
                    <a:pt x="53785" y="119608"/>
                  </a:lnTo>
                  <a:lnTo>
                    <a:pt x="30254" y="158565"/>
                  </a:lnTo>
                  <a:lnTo>
                    <a:pt x="13446" y="200052"/>
                  </a:lnTo>
                  <a:lnTo>
                    <a:pt x="3361" y="243227"/>
                  </a:lnTo>
                  <a:lnTo>
                    <a:pt x="0" y="287245"/>
                  </a:lnTo>
                  <a:lnTo>
                    <a:pt x="3361" y="331263"/>
                  </a:lnTo>
                  <a:lnTo>
                    <a:pt x="13446" y="374439"/>
                  </a:lnTo>
                  <a:lnTo>
                    <a:pt x="30254" y="415928"/>
                  </a:lnTo>
                  <a:lnTo>
                    <a:pt x="53785" y="454888"/>
                  </a:lnTo>
                  <a:lnTo>
                    <a:pt x="84039" y="490475"/>
                  </a:lnTo>
                  <a:lnTo>
                    <a:pt x="119619" y="520726"/>
                  </a:lnTo>
                  <a:lnTo>
                    <a:pt x="158574" y="544256"/>
                  </a:lnTo>
                  <a:lnTo>
                    <a:pt x="200060" y="561064"/>
                  </a:lnTo>
                  <a:lnTo>
                    <a:pt x="243234" y="571149"/>
                  </a:lnTo>
                  <a:lnTo>
                    <a:pt x="287251" y="574511"/>
                  </a:lnTo>
                  <a:lnTo>
                    <a:pt x="331269" y="571149"/>
                  </a:lnTo>
                  <a:lnTo>
                    <a:pt x="374443" y="561064"/>
                  </a:lnTo>
                  <a:lnTo>
                    <a:pt x="415931" y="544256"/>
                  </a:lnTo>
                  <a:lnTo>
                    <a:pt x="424673" y="538976"/>
                  </a:lnTo>
                  <a:lnTo>
                    <a:pt x="287251" y="538976"/>
                  </a:lnTo>
                  <a:lnTo>
                    <a:pt x="239204" y="534373"/>
                  </a:lnTo>
                  <a:lnTo>
                    <a:pt x="192478" y="520565"/>
                  </a:lnTo>
                  <a:lnTo>
                    <a:pt x="148662" y="497550"/>
                  </a:lnTo>
                  <a:lnTo>
                    <a:pt x="109185" y="465329"/>
                  </a:lnTo>
                  <a:lnTo>
                    <a:pt x="80089" y="430485"/>
                  </a:lnTo>
                  <a:lnTo>
                    <a:pt x="58268" y="392093"/>
                  </a:lnTo>
                  <a:lnTo>
                    <a:pt x="43720" y="351167"/>
                  </a:lnTo>
                  <a:lnTo>
                    <a:pt x="36445" y="308721"/>
                  </a:lnTo>
                  <a:lnTo>
                    <a:pt x="36444" y="265769"/>
                  </a:lnTo>
                  <a:lnTo>
                    <a:pt x="43717" y="223324"/>
                  </a:lnTo>
                  <a:lnTo>
                    <a:pt x="58262" y="182400"/>
                  </a:lnTo>
                  <a:lnTo>
                    <a:pt x="80080" y="144011"/>
                  </a:lnTo>
                  <a:lnTo>
                    <a:pt x="109172" y="109170"/>
                  </a:lnTo>
                  <a:lnTo>
                    <a:pt x="148640" y="76957"/>
                  </a:lnTo>
                  <a:lnTo>
                    <a:pt x="192435" y="53946"/>
                  </a:lnTo>
                  <a:lnTo>
                    <a:pt x="239120" y="40138"/>
                  </a:lnTo>
                  <a:lnTo>
                    <a:pt x="287251" y="35536"/>
                  </a:lnTo>
                  <a:lnTo>
                    <a:pt x="424683" y="35536"/>
                  </a:lnTo>
                  <a:lnTo>
                    <a:pt x="415930" y="30250"/>
                  </a:lnTo>
                  <a:lnTo>
                    <a:pt x="374441" y="13445"/>
                  </a:lnTo>
                  <a:lnTo>
                    <a:pt x="331266" y="3361"/>
                  </a:lnTo>
                  <a:lnTo>
                    <a:pt x="287248" y="0"/>
                  </a:lnTo>
                  <a:close/>
                </a:path>
                <a:path w="574675" h="574675">
                  <a:moveTo>
                    <a:pt x="424683" y="35536"/>
                  </a:moveTo>
                  <a:lnTo>
                    <a:pt x="287251" y="35536"/>
                  </a:lnTo>
                  <a:lnTo>
                    <a:pt x="335381" y="40138"/>
                  </a:lnTo>
                  <a:lnTo>
                    <a:pt x="382068" y="53946"/>
                  </a:lnTo>
                  <a:lnTo>
                    <a:pt x="425867" y="76957"/>
                  </a:lnTo>
                  <a:lnTo>
                    <a:pt x="465331" y="109170"/>
                  </a:lnTo>
                  <a:lnTo>
                    <a:pt x="494422" y="144011"/>
                  </a:lnTo>
                  <a:lnTo>
                    <a:pt x="516241" y="182400"/>
                  </a:lnTo>
                  <a:lnTo>
                    <a:pt x="530786" y="223324"/>
                  </a:lnTo>
                  <a:lnTo>
                    <a:pt x="538059" y="265769"/>
                  </a:lnTo>
                  <a:lnTo>
                    <a:pt x="538059" y="308721"/>
                  </a:lnTo>
                  <a:lnTo>
                    <a:pt x="530786" y="351167"/>
                  </a:lnTo>
                  <a:lnTo>
                    <a:pt x="516241" y="392093"/>
                  </a:lnTo>
                  <a:lnTo>
                    <a:pt x="494422" y="430485"/>
                  </a:lnTo>
                  <a:lnTo>
                    <a:pt x="465331" y="465329"/>
                  </a:lnTo>
                  <a:lnTo>
                    <a:pt x="425863" y="497550"/>
                  </a:lnTo>
                  <a:lnTo>
                    <a:pt x="382068" y="520565"/>
                  </a:lnTo>
                  <a:lnTo>
                    <a:pt x="335384" y="534373"/>
                  </a:lnTo>
                  <a:lnTo>
                    <a:pt x="287251" y="538976"/>
                  </a:lnTo>
                  <a:lnTo>
                    <a:pt x="424673" y="538976"/>
                  </a:lnTo>
                  <a:lnTo>
                    <a:pt x="490477" y="490475"/>
                  </a:lnTo>
                  <a:lnTo>
                    <a:pt x="520731" y="454888"/>
                  </a:lnTo>
                  <a:lnTo>
                    <a:pt x="544262" y="415928"/>
                  </a:lnTo>
                  <a:lnTo>
                    <a:pt x="561069" y="374439"/>
                  </a:lnTo>
                  <a:lnTo>
                    <a:pt x="571154" y="331263"/>
                  </a:lnTo>
                  <a:lnTo>
                    <a:pt x="574516" y="287245"/>
                  </a:lnTo>
                  <a:lnTo>
                    <a:pt x="571154" y="243227"/>
                  </a:lnTo>
                  <a:lnTo>
                    <a:pt x="561069" y="200052"/>
                  </a:lnTo>
                  <a:lnTo>
                    <a:pt x="544262" y="158565"/>
                  </a:lnTo>
                  <a:lnTo>
                    <a:pt x="520731" y="119608"/>
                  </a:lnTo>
                  <a:lnTo>
                    <a:pt x="490477" y="84024"/>
                  </a:lnTo>
                  <a:lnTo>
                    <a:pt x="454890" y="53777"/>
                  </a:lnTo>
                  <a:lnTo>
                    <a:pt x="424683" y="35536"/>
                  </a:lnTo>
                  <a:close/>
                </a:path>
              </a:pathLst>
            </a:custGeom>
            <a:solidFill>
              <a:srgbClr val="000000"/>
            </a:solidFill>
          </p:spPr>
          <p:txBody>
            <a:bodyPr wrap="square" lIns="0" tIns="0" rIns="0" bIns="0" rtlCol="0"/>
            <a:lstStyle/>
            <a:p>
              <a:endParaRPr>
                <a:latin typeface="Grammarsaurus" pitchFamily="2" charset="0"/>
              </a:endParaRPr>
            </a:p>
          </p:txBody>
        </p:sp>
        <p:pic>
          <p:nvPicPr>
            <p:cNvPr id="51" name="object 51"/>
            <p:cNvPicPr/>
            <p:nvPr/>
          </p:nvPicPr>
          <p:blipFill>
            <a:blip r:embed="rId11" cstate="print"/>
            <a:stretch>
              <a:fillRect/>
            </a:stretch>
          </p:blipFill>
          <p:spPr>
            <a:xfrm>
              <a:off x="5967269" y="4774003"/>
              <a:ext cx="228450" cy="228450"/>
            </a:xfrm>
            <a:prstGeom prst="rect">
              <a:avLst/>
            </a:prstGeom>
          </p:spPr>
        </p:pic>
      </p:grpSp>
      <p:sp>
        <p:nvSpPr>
          <p:cNvPr id="52" name="object 52"/>
          <p:cNvSpPr/>
          <p:nvPr/>
        </p:nvSpPr>
        <p:spPr>
          <a:xfrm>
            <a:off x="5726016" y="5246794"/>
            <a:ext cx="683260" cy="309880"/>
          </a:xfrm>
          <a:custGeom>
            <a:avLst/>
            <a:gdLst/>
            <a:ahLst/>
            <a:cxnLst/>
            <a:rect l="l" t="t" r="r" b="b"/>
            <a:pathLst>
              <a:path w="683260" h="309879">
                <a:moveTo>
                  <a:pt x="384616" y="0"/>
                </a:moveTo>
                <a:lnTo>
                  <a:pt x="339439" y="1188"/>
                </a:lnTo>
                <a:lnTo>
                  <a:pt x="295617" y="8667"/>
                </a:lnTo>
                <a:lnTo>
                  <a:pt x="253705" y="22059"/>
                </a:lnTo>
                <a:lnTo>
                  <a:pt x="214260" y="40989"/>
                </a:lnTo>
                <a:lnTo>
                  <a:pt x="177839" y="65080"/>
                </a:lnTo>
                <a:lnTo>
                  <a:pt x="144998" y="93957"/>
                </a:lnTo>
                <a:lnTo>
                  <a:pt x="116293" y="127242"/>
                </a:lnTo>
                <a:lnTo>
                  <a:pt x="92281" y="164559"/>
                </a:lnTo>
                <a:lnTo>
                  <a:pt x="73519" y="205533"/>
                </a:lnTo>
                <a:lnTo>
                  <a:pt x="60563" y="249787"/>
                </a:lnTo>
                <a:lnTo>
                  <a:pt x="30184" y="204867"/>
                </a:lnTo>
                <a:lnTo>
                  <a:pt x="25468" y="200227"/>
                </a:lnTo>
                <a:lnTo>
                  <a:pt x="19537" y="197835"/>
                </a:lnTo>
                <a:lnTo>
                  <a:pt x="13141" y="197838"/>
                </a:lnTo>
                <a:lnTo>
                  <a:pt x="7032" y="200384"/>
                </a:lnTo>
                <a:lnTo>
                  <a:pt x="2392" y="205107"/>
                </a:lnTo>
                <a:lnTo>
                  <a:pt x="0" y="211043"/>
                </a:lnTo>
                <a:lnTo>
                  <a:pt x="3" y="217440"/>
                </a:lnTo>
                <a:lnTo>
                  <a:pt x="2549" y="223549"/>
                </a:lnTo>
                <a:lnTo>
                  <a:pt x="57985" y="305540"/>
                </a:lnTo>
                <a:lnTo>
                  <a:pt x="61858" y="307953"/>
                </a:lnTo>
                <a:lnTo>
                  <a:pt x="70253" y="309566"/>
                </a:lnTo>
                <a:lnTo>
                  <a:pt x="74749" y="308779"/>
                </a:lnTo>
                <a:lnTo>
                  <a:pt x="156740" y="253381"/>
                </a:lnTo>
                <a:lnTo>
                  <a:pt x="161378" y="248660"/>
                </a:lnTo>
                <a:lnTo>
                  <a:pt x="163766" y="242727"/>
                </a:lnTo>
                <a:lnTo>
                  <a:pt x="163758" y="236331"/>
                </a:lnTo>
                <a:lnTo>
                  <a:pt x="93367" y="255947"/>
                </a:lnTo>
                <a:lnTo>
                  <a:pt x="106507" y="212691"/>
                </a:lnTo>
                <a:lnTo>
                  <a:pt x="125837" y="173022"/>
                </a:lnTo>
                <a:lnTo>
                  <a:pt x="150697" y="137385"/>
                </a:lnTo>
                <a:lnTo>
                  <a:pt x="180430" y="106226"/>
                </a:lnTo>
                <a:lnTo>
                  <a:pt x="214375" y="79990"/>
                </a:lnTo>
                <a:lnTo>
                  <a:pt x="251876" y="59121"/>
                </a:lnTo>
                <a:lnTo>
                  <a:pt x="292273" y="44066"/>
                </a:lnTo>
                <a:lnTo>
                  <a:pt x="334907" y="35268"/>
                </a:lnTo>
                <a:lnTo>
                  <a:pt x="379120" y="33175"/>
                </a:lnTo>
                <a:lnTo>
                  <a:pt x="424253" y="38230"/>
                </a:lnTo>
                <a:lnTo>
                  <a:pt x="472452" y="52123"/>
                </a:lnTo>
                <a:lnTo>
                  <a:pt x="516697" y="73929"/>
                </a:lnTo>
                <a:lnTo>
                  <a:pt x="556176" y="102806"/>
                </a:lnTo>
                <a:lnTo>
                  <a:pt x="590076" y="137911"/>
                </a:lnTo>
                <a:lnTo>
                  <a:pt x="617584" y="178403"/>
                </a:lnTo>
                <a:lnTo>
                  <a:pt x="637887" y="223439"/>
                </a:lnTo>
                <a:lnTo>
                  <a:pt x="650173" y="272177"/>
                </a:lnTo>
                <a:lnTo>
                  <a:pt x="651595" y="281296"/>
                </a:lnTo>
                <a:lnTo>
                  <a:pt x="660193" y="287468"/>
                </a:lnTo>
                <a:lnTo>
                  <a:pt x="683129" y="266932"/>
                </a:lnTo>
                <a:lnTo>
                  <a:pt x="671615" y="219061"/>
                </a:lnTo>
                <a:lnTo>
                  <a:pt x="653157" y="174270"/>
                </a:lnTo>
                <a:lnTo>
                  <a:pt x="628361" y="133189"/>
                </a:lnTo>
                <a:lnTo>
                  <a:pt x="597836" y="96447"/>
                </a:lnTo>
                <a:lnTo>
                  <a:pt x="562189" y="64676"/>
                </a:lnTo>
                <a:lnTo>
                  <a:pt x="522027" y="38503"/>
                </a:lnTo>
                <a:lnTo>
                  <a:pt x="477958" y="18561"/>
                </a:lnTo>
                <a:lnTo>
                  <a:pt x="430590" y="5477"/>
                </a:lnTo>
                <a:lnTo>
                  <a:pt x="384616" y="0"/>
                </a:lnTo>
                <a:close/>
              </a:path>
            </a:pathLst>
          </a:custGeom>
          <a:solidFill>
            <a:srgbClr val="000000"/>
          </a:solidFill>
        </p:spPr>
        <p:txBody>
          <a:bodyPr wrap="square" lIns="0" tIns="0" rIns="0" bIns="0" rtlCol="0"/>
          <a:lstStyle/>
          <a:p>
            <a:endParaRPr>
              <a:latin typeface="Grammarsaurus" pitchFamily="2" charset="0"/>
            </a:endParaRPr>
          </a:p>
        </p:txBody>
      </p:sp>
      <p:sp>
        <p:nvSpPr>
          <p:cNvPr id="53" name="object 53"/>
          <p:cNvSpPr txBox="1"/>
          <p:nvPr/>
        </p:nvSpPr>
        <p:spPr>
          <a:xfrm>
            <a:off x="9300144" y="5510974"/>
            <a:ext cx="1520255" cy="414216"/>
          </a:xfrm>
          <a:prstGeom prst="rect">
            <a:avLst/>
          </a:prstGeom>
        </p:spPr>
        <p:txBody>
          <a:bodyPr vert="horz" wrap="square" lIns="0" tIns="13970" rIns="0" bIns="0" rtlCol="0">
            <a:spAutoFit/>
          </a:bodyPr>
          <a:lstStyle/>
          <a:p>
            <a:pPr marL="12700">
              <a:lnSpc>
                <a:spcPct val="100000"/>
              </a:lnSpc>
              <a:spcBef>
                <a:spcPts val="110"/>
              </a:spcBef>
            </a:pPr>
            <a:r>
              <a:rPr sz="2600" b="1" dirty="0">
                <a:latin typeface="Grammarsaurus" pitchFamily="2" charset="0"/>
                <a:cs typeface="Arial"/>
              </a:rPr>
              <a:t>-s, -es</a:t>
            </a:r>
            <a:endParaRPr sz="2600">
              <a:latin typeface="Grammarsaurus" pitchFamily="2" charset="0"/>
              <a:cs typeface="Arial"/>
            </a:endParaRPr>
          </a:p>
        </p:txBody>
      </p:sp>
      <p:grpSp>
        <p:nvGrpSpPr>
          <p:cNvPr id="54" name="object 54"/>
          <p:cNvGrpSpPr/>
          <p:nvPr/>
        </p:nvGrpSpPr>
        <p:grpSpPr>
          <a:xfrm>
            <a:off x="9217114" y="4688739"/>
            <a:ext cx="1075055" cy="851535"/>
            <a:chOff x="9217114" y="4688739"/>
            <a:chExt cx="1075055" cy="851535"/>
          </a:xfrm>
        </p:grpSpPr>
        <p:sp>
          <p:nvSpPr>
            <p:cNvPr id="55" name="object 55"/>
            <p:cNvSpPr/>
            <p:nvPr/>
          </p:nvSpPr>
          <p:spPr>
            <a:xfrm>
              <a:off x="9217114" y="4688751"/>
              <a:ext cx="1075055" cy="851535"/>
            </a:xfrm>
            <a:custGeom>
              <a:avLst/>
              <a:gdLst/>
              <a:ahLst/>
              <a:cxnLst/>
              <a:rect l="l" t="t" r="r" b="b"/>
              <a:pathLst>
                <a:path w="1075054" h="851535">
                  <a:moveTo>
                    <a:pt x="355130" y="144424"/>
                  </a:moveTo>
                  <a:lnTo>
                    <a:pt x="348919" y="99110"/>
                  </a:lnTo>
                  <a:lnTo>
                    <a:pt x="330796" y="60528"/>
                  </a:lnTo>
                  <a:lnTo>
                    <a:pt x="302577" y="30492"/>
                  </a:lnTo>
                  <a:lnTo>
                    <a:pt x="265061" y="10185"/>
                  </a:lnTo>
                  <a:lnTo>
                    <a:pt x="219659" y="635"/>
                  </a:lnTo>
                  <a:lnTo>
                    <a:pt x="203034" y="0"/>
                  </a:lnTo>
                  <a:lnTo>
                    <a:pt x="152831" y="5359"/>
                  </a:lnTo>
                  <a:lnTo>
                    <a:pt x="109639" y="21475"/>
                  </a:lnTo>
                  <a:lnTo>
                    <a:pt x="73444" y="48323"/>
                  </a:lnTo>
                  <a:lnTo>
                    <a:pt x="44259" y="85902"/>
                  </a:lnTo>
                  <a:lnTo>
                    <a:pt x="22072" y="134239"/>
                  </a:lnTo>
                  <a:lnTo>
                    <a:pt x="76441" y="153784"/>
                  </a:lnTo>
                  <a:lnTo>
                    <a:pt x="86956" y="130962"/>
                  </a:lnTo>
                  <a:lnTo>
                    <a:pt x="98958" y="110972"/>
                  </a:lnTo>
                  <a:lnTo>
                    <a:pt x="127419" y="79438"/>
                  </a:lnTo>
                  <a:lnTo>
                    <a:pt x="160972" y="59994"/>
                  </a:lnTo>
                  <a:lnTo>
                    <a:pt x="198805" y="53517"/>
                  </a:lnTo>
                  <a:lnTo>
                    <a:pt x="217830" y="55130"/>
                  </a:lnTo>
                  <a:lnTo>
                    <a:pt x="263779" y="79400"/>
                  </a:lnTo>
                  <a:lnTo>
                    <a:pt x="287261" y="127012"/>
                  </a:lnTo>
                  <a:lnTo>
                    <a:pt x="288836" y="146812"/>
                  </a:lnTo>
                  <a:lnTo>
                    <a:pt x="287210" y="164592"/>
                  </a:lnTo>
                  <a:lnTo>
                    <a:pt x="274256" y="202552"/>
                  </a:lnTo>
                  <a:lnTo>
                    <a:pt x="249021" y="243471"/>
                  </a:lnTo>
                  <a:lnTo>
                    <a:pt x="215468" y="286092"/>
                  </a:lnTo>
                  <a:lnTo>
                    <a:pt x="174599" y="330098"/>
                  </a:lnTo>
                  <a:lnTo>
                    <a:pt x="128511" y="375043"/>
                  </a:lnTo>
                  <a:lnTo>
                    <a:pt x="52654" y="443014"/>
                  </a:lnTo>
                  <a:lnTo>
                    <a:pt x="1676" y="486918"/>
                  </a:lnTo>
                  <a:lnTo>
                    <a:pt x="0" y="536092"/>
                  </a:lnTo>
                  <a:lnTo>
                    <a:pt x="333044" y="536092"/>
                  </a:lnTo>
                  <a:lnTo>
                    <a:pt x="335597" y="480021"/>
                  </a:lnTo>
                  <a:lnTo>
                    <a:pt x="94297" y="480021"/>
                  </a:lnTo>
                  <a:lnTo>
                    <a:pt x="118795" y="459943"/>
                  </a:lnTo>
                  <a:lnTo>
                    <a:pt x="167017" y="419163"/>
                  </a:lnTo>
                  <a:lnTo>
                    <a:pt x="213626" y="377583"/>
                  </a:lnTo>
                  <a:lnTo>
                    <a:pt x="255473" y="335534"/>
                  </a:lnTo>
                  <a:lnTo>
                    <a:pt x="291769" y="293077"/>
                  </a:lnTo>
                  <a:lnTo>
                    <a:pt x="321081" y="250393"/>
                  </a:lnTo>
                  <a:lnTo>
                    <a:pt x="342696" y="207594"/>
                  </a:lnTo>
                  <a:lnTo>
                    <a:pt x="353745" y="165315"/>
                  </a:lnTo>
                  <a:lnTo>
                    <a:pt x="355130" y="144424"/>
                  </a:lnTo>
                  <a:close/>
                </a:path>
                <a:path w="1075054" h="851535">
                  <a:moveTo>
                    <a:pt x="698893" y="832904"/>
                  </a:moveTo>
                  <a:lnTo>
                    <a:pt x="672655" y="817587"/>
                  </a:lnTo>
                  <a:lnTo>
                    <a:pt x="653846" y="790562"/>
                  </a:lnTo>
                  <a:lnTo>
                    <a:pt x="642531" y="751941"/>
                  </a:lnTo>
                  <a:lnTo>
                    <a:pt x="638746" y="701789"/>
                  </a:lnTo>
                  <a:lnTo>
                    <a:pt x="641134" y="654215"/>
                  </a:lnTo>
                  <a:lnTo>
                    <a:pt x="650074" y="614794"/>
                  </a:lnTo>
                  <a:lnTo>
                    <a:pt x="668172" y="584708"/>
                  </a:lnTo>
                  <a:lnTo>
                    <a:pt x="698093" y="565124"/>
                  </a:lnTo>
                  <a:lnTo>
                    <a:pt x="698093" y="550926"/>
                  </a:lnTo>
                  <a:lnTo>
                    <a:pt x="680618" y="556260"/>
                  </a:lnTo>
                  <a:lnTo>
                    <a:pt x="665365" y="564235"/>
                  </a:lnTo>
                  <a:lnTo>
                    <a:pt x="652259" y="574916"/>
                  </a:lnTo>
                  <a:lnTo>
                    <a:pt x="630212" y="609180"/>
                  </a:lnTo>
                  <a:lnTo>
                    <a:pt x="617550" y="664387"/>
                  </a:lnTo>
                  <a:lnTo>
                    <a:pt x="615962" y="698538"/>
                  </a:lnTo>
                  <a:lnTo>
                    <a:pt x="617486" y="732701"/>
                  </a:lnTo>
                  <a:lnTo>
                    <a:pt x="629805" y="786917"/>
                  </a:lnTo>
                  <a:lnTo>
                    <a:pt x="651713" y="820572"/>
                  </a:lnTo>
                  <a:lnTo>
                    <a:pt x="657669" y="825385"/>
                  </a:lnTo>
                  <a:lnTo>
                    <a:pt x="665035" y="831342"/>
                  </a:lnTo>
                  <a:lnTo>
                    <a:pt x="680745" y="839660"/>
                  </a:lnTo>
                  <a:lnTo>
                    <a:pt x="698893" y="845578"/>
                  </a:lnTo>
                  <a:lnTo>
                    <a:pt x="698893" y="832904"/>
                  </a:lnTo>
                  <a:close/>
                </a:path>
                <a:path w="1075054" h="851535">
                  <a:moveTo>
                    <a:pt x="767511" y="292950"/>
                  </a:moveTo>
                  <a:lnTo>
                    <a:pt x="596734" y="292950"/>
                  </a:lnTo>
                  <a:lnTo>
                    <a:pt x="596734" y="291680"/>
                  </a:lnTo>
                  <a:lnTo>
                    <a:pt x="596734" y="126580"/>
                  </a:lnTo>
                  <a:lnTo>
                    <a:pt x="532155" y="126580"/>
                  </a:lnTo>
                  <a:lnTo>
                    <a:pt x="532155" y="291680"/>
                  </a:lnTo>
                  <a:lnTo>
                    <a:pt x="363080" y="291680"/>
                  </a:lnTo>
                  <a:lnTo>
                    <a:pt x="363080" y="292950"/>
                  </a:lnTo>
                  <a:lnTo>
                    <a:pt x="363080" y="357720"/>
                  </a:lnTo>
                  <a:lnTo>
                    <a:pt x="531304" y="357720"/>
                  </a:lnTo>
                  <a:lnTo>
                    <a:pt x="531304" y="535520"/>
                  </a:lnTo>
                  <a:lnTo>
                    <a:pt x="595871" y="535520"/>
                  </a:lnTo>
                  <a:lnTo>
                    <a:pt x="595871" y="357720"/>
                  </a:lnTo>
                  <a:lnTo>
                    <a:pt x="767511" y="357720"/>
                  </a:lnTo>
                  <a:lnTo>
                    <a:pt x="767511" y="292950"/>
                  </a:lnTo>
                  <a:close/>
                </a:path>
                <a:path w="1075054" h="851535">
                  <a:moveTo>
                    <a:pt x="962317" y="695299"/>
                  </a:moveTo>
                  <a:lnTo>
                    <a:pt x="952944" y="649008"/>
                  </a:lnTo>
                  <a:lnTo>
                    <a:pt x="944003" y="635762"/>
                  </a:lnTo>
                  <a:lnTo>
                    <a:pt x="944003" y="695299"/>
                  </a:lnTo>
                  <a:lnTo>
                    <a:pt x="943559" y="704913"/>
                  </a:lnTo>
                  <a:lnTo>
                    <a:pt x="942213" y="714349"/>
                  </a:lnTo>
                  <a:lnTo>
                    <a:pt x="940003" y="723569"/>
                  </a:lnTo>
                  <a:lnTo>
                    <a:pt x="937158" y="731862"/>
                  </a:lnTo>
                  <a:lnTo>
                    <a:pt x="937069" y="732091"/>
                  </a:lnTo>
                  <a:lnTo>
                    <a:pt x="937006" y="732294"/>
                  </a:lnTo>
                  <a:lnTo>
                    <a:pt x="936929" y="732510"/>
                  </a:lnTo>
                  <a:lnTo>
                    <a:pt x="936802" y="732294"/>
                  </a:lnTo>
                  <a:lnTo>
                    <a:pt x="936650" y="732091"/>
                  </a:lnTo>
                  <a:lnTo>
                    <a:pt x="906183" y="707186"/>
                  </a:lnTo>
                  <a:lnTo>
                    <a:pt x="898220" y="705231"/>
                  </a:lnTo>
                  <a:lnTo>
                    <a:pt x="898220" y="758190"/>
                  </a:lnTo>
                  <a:lnTo>
                    <a:pt x="898220" y="761771"/>
                  </a:lnTo>
                  <a:lnTo>
                    <a:pt x="897216" y="764146"/>
                  </a:lnTo>
                  <a:lnTo>
                    <a:pt x="895565" y="765886"/>
                  </a:lnTo>
                  <a:lnTo>
                    <a:pt x="895019" y="766343"/>
                  </a:lnTo>
                  <a:lnTo>
                    <a:pt x="894638" y="766711"/>
                  </a:lnTo>
                  <a:lnTo>
                    <a:pt x="893648" y="767346"/>
                  </a:lnTo>
                  <a:lnTo>
                    <a:pt x="893089" y="767626"/>
                  </a:lnTo>
                  <a:lnTo>
                    <a:pt x="892543" y="767816"/>
                  </a:lnTo>
                  <a:lnTo>
                    <a:pt x="891984" y="768083"/>
                  </a:lnTo>
                  <a:lnTo>
                    <a:pt x="891451" y="768261"/>
                  </a:lnTo>
                  <a:lnTo>
                    <a:pt x="886688" y="768261"/>
                  </a:lnTo>
                  <a:lnTo>
                    <a:pt x="886142" y="768083"/>
                  </a:lnTo>
                  <a:lnTo>
                    <a:pt x="885583" y="767816"/>
                  </a:lnTo>
                  <a:lnTo>
                    <a:pt x="885024" y="767626"/>
                  </a:lnTo>
                  <a:lnTo>
                    <a:pt x="884491" y="767346"/>
                  </a:lnTo>
                  <a:lnTo>
                    <a:pt x="883475" y="766711"/>
                  </a:lnTo>
                  <a:lnTo>
                    <a:pt x="883107" y="766343"/>
                  </a:lnTo>
                  <a:lnTo>
                    <a:pt x="882561" y="765886"/>
                  </a:lnTo>
                  <a:lnTo>
                    <a:pt x="880910" y="764146"/>
                  </a:lnTo>
                  <a:lnTo>
                    <a:pt x="879906" y="761771"/>
                  </a:lnTo>
                  <a:lnTo>
                    <a:pt x="879906" y="758190"/>
                  </a:lnTo>
                  <a:lnTo>
                    <a:pt x="880186" y="757008"/>
                  </a:lnTo>
                  <a:lnTo>
                    <a:pt x="880643" y="755904"/>
                  </a:lnTo>
                  <a:lnTo>
                    <a:pt x="881100" y="754710"/>
                  </a:lnTo>
                  <a:lnTo>
                    <a:pt x="881735" y="753795"/>
                  </a:lnTo>
                  <a:lnTo>
                    <a:pt x="882561" y="752881"/>
                  </a:lnTo>
                  <a:lnTo>
                    <a:pt x="883018" y="752525"/>
                  </a:lnTo>
                  <a:lnTo>
                    <a:pt x="883488" y="752055"/>
                  </a:lnTo>
                  <a:lnTo>
                    <a:pt x="884491" y="751420"/>
                  </a:lnTo>
                  <a:lnTo>
                    <a:pt x="885024" y="751141"/>
                  </a:lnTo>
                  <a:lnTo>
                    <a:pt x="885583" y="750963"/>
                  </a:lnTo>
                  <a:lnTo>
                    <a:pt x="886142" y="750684"/>
                  </a:lnTo>
                  <a:lnTo>
                    <a:pt x="886688" y="750506"/>
                  </a:lnTo>
                  <a:lnTo>
                    <a:pt x="886828" y="750506"/>
                  </a:lnTo>
                  <a:lnTo>
                    <a:pt x="888517" y="750138"/>
                  </a:lnTo>
                  <a:lnTo>
                    <a:pt x="889711" y="750138"/>
                  </a:lnTo>
                  <a:lnTo>
                    <a:pt x="891273" y="750506"/>
                  </a:lnTo>
                  <a:lnTo>
                    <a:pt x="891451" y="750506"/>
                  </a:lnTo>
                  <a:lnTo>
                    <a:pt x="891984" y="750684"/>
                  </a:lnTo>
                  <a:lnTo>
                    <a:pt x="892543" y="750963"/>
                  </a:lnTo>
                  <a:lnTo>
                    <a:pt x="893089" y="751141"/>
                  </a:lnTo>
                  <a:lnTo>
                    <a:pt x="893648" y="751420"/>
                  </a:lnTo>
                  <a:lnTo>
                    <a:pt x="894194" y="751789"/>
                  </a:lnTo>
                  <a:lnTo>
                    <a:pt x="894651" y="752055"/>
                  </a:lnTo>
                  <a:lnTo>
                    <a:pt x="895121" y="752525"/>
                  </a:lnTo>
                  <a:lnTo>
                    <a:pt x="895565" y="752881"/>
                  </a:lnTo>
                  <a:lnTo>
                    <a:pt x="896454" y="753795"/>
                  </a:lnTo>
                  <a:lnTo>
                    <a:pt x="897026" y="754710"/>
                  </a:lnTo>
                  <a:lnTo>
                    <a:pt x="897483" y="755904"/>
                  </a:lnTo>
                  <a:lnTo>
                    <a:pt x="897940" y="757008"/>
                  </a:lnTo>
                  <a:lnTo>
                    <a:pt x="898220" y="758190"/>
                  </a:lnTo>
                  <a:lnTo>
                    <a:pt x="898220" y="705231"/>
                  </a:lnTo>
                  <a:lnTo>
                    <a:pt x="897839" y="705154"/>
                  </a:lnTo>
                  <a:lnTo>
                    <a:pt x="896048" y="704913"/>
                  </a:lnTo>
                  <a:lnTo>
                    <a:pt x="886815" y="704913"/>
                  </a:lnTo>
                  <a:lnTo>
                    <a:pt x="867702" y="708774"/>
                  </a:lnTo>
                  <a:lnTo>
                    <a:pt x="850239" y="720559"/>
                  </a:lnTo>
                  <a:lnTo>
                    <a:pt x="838454" y="738022"/>
                  </a:lnTo>
                  <a:lnTo>
                    <a:pt x="834377" y="758190"/>
                  </a:lnTo>
                  <a:lnTo>
                    <a:pt x="834415" y="764628"/>
                  </a:lnTo>
                  <a:lnTo>
                    <a:pt x="834555" y="765886"/>
                  </a:lnTo>
                  <a:lnTo>
                    <a:pt x="834669" y="766711"/>
                  </a:lnTo>
                  <a:lnTo>
                    <a:pt x="834758" y="767346"/>
                  </a:lnTo>
                  <a:lnTo>
                    <a:pt x="834834" y="767816"/>
                  </a:lnTo>
                  <a:lnTo>
                    <a:pt x="834936" y="768578"/>
                  </a:lnTo>
                  <a:lnTo>
                    <a:pt x="842632" y="795401"/>
                  </a:lnTo>
                  <a:lnTo>
                    <a:pt x="842708" y="795604"/>
                  </a:lnTo>
                  <a:lnTo>
                    <a:pt x="842784" y="795807"/>
                  </a:lnTo>
                  <a:lnTo>
                    <a:pt x="842860" y="796010"/>
                  </a:lnTo>
                  <a:lnTo>
                    <a:pt x="803846" y="787971"/>
                  </a:lnTo>
                  <a:lnTo>
                    <a:pt x="771956" y="766343"/>
                  </a:lnTo>
                  <a:lnTo>
                    <a:pt x="750455" y="734364"/>
                  </a:lnTo>
                  <a:lnTo>
                    <a:pt x="742569" y="695299"/>
                  </a:lnTo>
                  <a:lnTo>
                    <a:pt x="750493" y="656132"/>
                  </a:lnTo>
                  <a:lnTo>
                    <a:pt x="772109" y="624116"/>
                  </a:lnTo>
                  <a:lnTo>
                    <a:pt x="804125" y="602513"/>
                  </a:lnTo>
                  <a:lnTo>
                    <a:pt x="843292" y="594588"/>
                  </a:lnTo>
                  <a:lnTo>
                    <a:pt x="882459" y="602513"/>
                  </a:lnTo>
                  <a:lnTo>
                    <a:pt x="914476" y="624116"/>
                  </a:lnTo>
                  <a:lnTo>
                    <a:pt x="936078" y="656132"/>
                  </a:lnTo>
                  <a:lnTo>
                    <a:pt x="944003" y="695299"/>
                  </a:lnTo>
                  <a:lnTo>
                    <a:pt x="944003" y="635762"/>
                  </a:lnTo>
                  <a:lnTo>
                    <a:pt x="927417" y="611174"/>
                  </a:lnTo>
                  <a:lnTo>
                    <a:pt x="902830" y="594588"/>
                  </a:lnTo>
                  <a:lnTo>
                    <a:pt x="889571" y="585647"/>
                  </a:lnTo>
                  <a:lnTo>
                    <a:pt x="843292" y="576275"/>
                  </a:lnTo>
                  <a:lnTo>
                    <a:pt x="797001" y="585647"/>
                  </a:lnTo>
                  <a:lnTo>
                    <a:pt x="759167" y="611174"/>
                  </a:lnTo>
                  <a:lnTo>
                    <a:pt x="733640" y="649008"/>
                  </a:lnTo>
                  <a:lnTo>
                    <a:pt x="724268" y="695299"/>
                  </a:lnTo>
                  <a:lnTo>
                    <a:pt x="733640" y="741578"/>
                  </a:lnTo>
                  <a:lnTo>
                    <a:pt x="759167" y="779424"/>
                  </a:lnTo>
                  <a:lnTo>
                    <a:pt x="797001" y="804951"/>
                  </a:lnTo>
                  <a:lnTo>
                    <a:pt x="843292" y="814324"/>
                  </a:lnTo>
                  <a:lnTo>
                    <a:pt x="847013" y="814324"/>
                  </a:lnTo>
                  <a:lnTo>
                    <a:pt x="851103" y="814044"/>
                  </a:lnTo>
                  <a:lnTo>
                    <a:pt x="858304" y="826503"/>
                  </a:lnTo>
                  <a:lnTo>
                    <a:pt x="867283" y="838441"/>
                  </a:lnTo>
                  <a:lnTo>
                    <a:pt x="877646" y="847407"/>
                  </a:lnTo>
                  <a:lnTo>
                    <a:pt x="889063" y="850938"/>
                  </a:lnTo>
                  <a:lnTo>
                    <a:pt x="908697" y="840473"/>
                  </a:lnTo>
                  <a:lnTo>
                    <a:pt x="926363" y="815390"/>
                  </a:lnTo>
                  <a:lnTo>
                    <a:pt x="926807" y="814324"/>
                  </a:lnTo>
                  <a:lnTo>
                    <a:pt x="926922" y="814044"/>
                  </a:lnTo>
                  <a:lnTo>
                    <a:pt x="934542" y="796010"/>
                  </a:lnTo>
                  <a:lnTo>
                    <a:pt x="939050" y="785317"/>
                  </a:lnTo>
                  <a:lnTo>
                    <a:pt x="939634" y="782421"/>
                  </a:lnTo>
                  <a:lnTo>
                    <a:pt x="942263" y="768578"/>
                  </a:lnTo>
                  <a:lnTo>
                    <a:pt x="942314" y="768261"/>
                  </a:lnTo>
                  <a:lnTo>
                    <a:pt x="944003" y="759383"/>
                  </a:lnTo>
                  <a:lnTo>
                    <a:pt x="943991" y="758723"/>
                  </a:lnTo>
                  <a:lnTo>
                    <a:pt x="948626" y="750138"/>
                  </a:lnTo>
                  <a:lnTo>
                    <a:pt x="951915" y="744029"/>
                  </a:lnTo>
                  <a:lnTo>
                    <a:pt x="956144" y="732510"/>
                  </a:lnTo>
                  <a:lnTo>
                    <a:pt x="957656" y="728421"/>
                  </a:lnTo>
                  <a:lnTo>
                    <a:pt x="961136" y="712114"/>
                  </a:lnTo>
                  <a:lnTo>
                    <a:pt x="962317" y="695299"/>
                  </a:lnTo>
                  <a:close/>
                </a:path>
                <a:path w="1075054" h="851535">
                  <a:moveTo>
                    <a:pt x="1074928" y="698538"/>
                  </a:moveTo>
                  <a:lnTo>
                    <a:pt x="1068578" y="634580"/>
                  </a:lnTo>
                  <a:lnTo>
                    <a:pt x="1049655" y="588327"/>
                  </a:lnTo>
                  <a:lnTo>
                    <a:pt x="1010272" y="556260"/>
                  </a:lnTo>
                  <a:lnTo>
                    <a:pt x="992797" y="550926"/>
                  </a:lnTo>
                  <a:lnTo>
                    <a:pt x="992797" y="565124"/>
                  </a:lnTo>
                  <a:lnTo>
                    <a:pt x="1022705" y="584695"/>
                  </a:lnTo>
                  <a:lnTo>
                    <a:pt x="1040815" y="614794"/>
                  </a:lnTo>
                  <a:lnTo>
                    <a:pt x="1049743" y="654202"/>
                  </a:lnTo>
                  <a:lnTo>
                    <a:pt x="1052144" y="701789"/>
                  </a:lnTo>
                  <a:lnTo>
                    <a:pt x="1048359" y="751941"/>
                  </a:lnTo>
                  <a:lnTo>
                    <a:pt x="1037031" y="790562"/>
                  </a:lnTo>
                  <a:lnTo>
                    <a:pt x="1018235" y="817587"/>
                  </a:lnTo>
                  <a:lnTo>
                    <a:pt x="991997" y="832904"/>
                  </a:lnTo>
                  <a:lnTo>
                    <a:pt x="991997" y="845578"/>
                  </a:lnTo>
                  <a:lnTo>
                    <a:pt x="1039164" y="820572"/>
                  </a:lnTo>
                  <a:lnTo>
                    <a:pt x="1061072" y="786917"/>
                  </a:lnTo>
                  <a:lnTo>
                    <a:pt x="1073404" y="732701"/>
                  </a:lnTo>
                  <a:lnTo>
                    <a:pt x="1074928" y="698538"/>
                  </a:lnTo>
                  <a:close/>
                </a:path>
              </a:pathLst>
            </a:custGeom>
            <a:solidFill>
              <a:srgbClr val="000000"/>
            </a:solidFill>
          </p:spPr>
          <p:txBody>
            <a:bodyPr wrap="square" lIns="0" tIns="0" rIns="0" bIns="0" rtlCol="0"/>
            <a:lstStyle/>
            <a:p>
              <a:endParaRPr>
                <a:latin typeface="Grammarsaurus" pitchFamily="2" charset="0"/>
              </a:endParaRPr>
            </a:p>
          </p:txBody>
        </p:sp>
        <p:pic>
          <p:nvPicPr>
            <p:cNvPr id="56" name="object 56"/>
            <p:cNvPicPr/>
            <p:nvPr/>
          </p:nvPicPr>
          <p:blipFill>
            <a:blip r:embed="rId12" cstate="print"/>
            <a:stretch>
              <a:fillRect/>
            </a:stretch>
          </p:blipFill>
          <p:spPr>
            <a:xfrm>
              <a:off x="9987167" y="5310802"/>
              <a:ext cx="82397" cy="82397"/>
            </a:xfrm>
            <a:prstGeom prst="rect">
              <a:avLst/>
            </a:prstGeom>
          </p:spPr>
        </p:pic>
      </p:grpSp>
      <p:sp>
        <p:nvSpPr>
          <p:cNvPr id="58" name="object 6">
            <a:extLst>
              <a:ext uri="{FF2B5EF4-FFF2-40B4-BE49-F238E27FC236}">
                <a16:creationId xmlns:a16="http://schemas.microsoft.com/office/drawing/2014/main" id="{D191C734-71EE-7EBB-6298-0F5ABEDB4A09}"/>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29" y="346087"/>
            <a:ext cx="9953625" cy="889000"/>
          </a:xfrm>
          <a:prstGeom prst="rect">
            <a:avLst/>
          </a:prstGeom>
        </p:spPr>
        <p:txBody>
          <a:bodyPr vert="horz" wrap="square" lIns="0" tIns="63500" rIns="0" bIns="0" rtlCol="0">
            <a:spAutoFit/>
          </a:bodyPr>
          <a:lstStyle/>
          <a:p>
            <a:pPr marL="12700">
              <a:lnSpc>
                <a:spcPct val="100000"/>
              </a:lnSpc>
              <a:spcBef>
                <a:spcPts val="500"/>
              </a:spcBef>
            </a:pPr>
            <a:r>
              <a:rPr dirty="0">
                <a:latin typeface="Grammarsaurus" pitchFamily="2" charset="0"/>
              </a:rPr>
              <a:t>Today’s new morpheme is </a:t>
            </a:r>
            <a:r>
              <a:rPr b="1" dirty="0">
                <a:latin typeface="Grammarsaurus" pitchFamily="2" charset="0"/>
                <a:cs typeface="Arial Black"/>
              </a:rPr>
              <a:t>-ic</a:t>
            </a:r>
            <a:r>
              <a:rPr dirty="0">
                <a:latin typeface="Grammarsaurus" pitchFamily="2" charset="0"/>
              </a:rPr>
              <a:t>.</a:t>
            </a:r>
          </a:p>
          <a:p>
            <a:pPr marL="12700">
              <a:lnSpc>
                <a:spcPct val="100000"/>
              </a:lnSpc>
              <a:spcBef>
                <a:spcPts val="400"/>
              </a:spcBef>
            </a:pPr>
            <a:r>
              <a:rPr dirty="0">
                <a:latin typeface="Grammarsaurus" pitchFamily="2" charset="0"/>
              </a:rPr>
              <a:t>Where might </a:t>
            </a:r>
            <a:r>
              <a:rPr b="1" dirty="0">
                <a:latin typeface="Grammarsaurus" pitchFamily="2" charset="0"/>
                <a:cs typeface="Arial Black"/>
              </a:rPr>
              <a:t>-ic </a:t>
            </a:r>
            <a:r>
              <a:rPr dirty="0">
                <a:latin typeface="Grammarsaurus" pitchFamily="2" charset="0"/>
              </a:rPr>
              <a:t>fit in each of the categories we have explored?</a:t>
            </a:r>
          </a:p>
        </p:txBody>
      </p:sp>
      <p:sp>
        <p:nvSpPr>
          <p:cNvPr id="3" name="object 3"/>
          <p:cNvSpPr/>
          <p:nvPr/>
        </p:nvSpPr>
        <p:spPr>
          <a:xfrm>
            <a:off x="10958087" y="782271"/>
            <a:ext cx="332740" cy="363220"/>
          </a:xfrm>
          <a:custGeom>
            <a:avLst/>
            <a:gdLst/>
            <a:ahLst/>
            <a:cxnLst/>
            <a:rect l="l" t="t" r="r" b="b"/>
            <a:pathLst>
              <a:path w="332740" h="363219">
                <a:moveTo>
                  <a:pt x="166195" y="0"/>
                </a:moveTo>
                <a:lnTo>
                  <a:pt x="126514" y="7705"/>
                </a:lnTo>
                <a:lnTo>
                  <a:pt x="91665" y="30822"/>
                </a:lnTo>
                <a:lnTo>
                  <a:pt x="68765" y="65000"/>
                </a:lnTo>
                <a:lnTo>
                  <a:pt x="60792" y="105363"/>
                </a:lnTo>
                <a:lnTo>
                  <a:pt x="62412" y="123835"/>
                </a:lnTo>
                <a:lnTo>
                  <a:pt x="62469" y="124145"/>
                </a:lnTo>
                <a:lnTo>
                  <a:pt x="67233" y="141766"/>
                </a:lnTo>
                <a:lnTo>
                  <a:pt x="75075" y="158383"/>
                </a:lnTo>
                <a:lnTo>
                  <a:pt x="85810" y="173507"/>
                </a:lnTo>
                <a:lnTo>
                  <a:pt x="63770" y="186536"/>
                </a:lnTo>
                <a:lnTo>
                  <a:pt x="26065" y="221395"/>
                </a:lnTo>
                <a:lnTo>
                  <a:pt x="2863" y="262136"/>
                </a:lnTo>
                <a:lnTo>
                  <a:pt x="0" y="282435"/>
                </a:lnTo>
                <a:lnTo>
                  <a:pt x="2560" y="302800"/>
                </a:lnTo>
                <a:lnTo>
                  <a:pt x="23393" y="339311"/>
                </a:lnTo>
                <a:lnTo>
                  <a:pt x="58901" y="359969"/>
                </a:lnTo>
                <a:lnTo>
                  <a:pt x="79981" y="362724"/>
                </a:lnTo>
                <a:lnTo>
                  <a:pt x="252422" y="362724"/>
                </a:lnTo>
                <a:lnTo>
                  <a:pt x="292628" y="352012"/>
                </a:lnTo>
                <a:lnTo>
                  <a:pt x="321852" y="322326"/>
                </a:lnTo>
                <a:lnTo>
                  <a:pt x="328373" y="306387"/>
                </a:lnTo>
                <a:lnTo>
                  <a:pt x="67637" y="306387"/>
                </a:lnTo>
                <a:lnTo>
                  <a:pt x="61553" y="298030"/>
                </a:lnTo>
                <a:lnTo>
                  <a:pt x="59509" y="294436"/>
                </a:lnTo>
                <a:lnTo>
                  <a:pt x="57839" y="290826"/>
                </a:lnTo>
                <a:lnTo>
                  <a:pt x="56551" y="285511"/>
                </a:lnTo>
                <a:lnTo>
                  <a:pt x="56654" y="282435"/>
                </a:lnTo>
                <a:lnTo>
                  <a:pt x="79531" y="246227"/>
                </a:lnTo>
                <a:lnTo>
                  <a:pt x="134313" y="214992"/>
                </a:lnTo>
                <a:lnTo>
                  <a:pt x="166201" y="210769"/>
                </a:lnTo>
                <a:lnTo>
                  <a:pt x="296359" y="210769"/>
                </a:lnTo>
                <a:lnTo>
                  <a:pt x="288666" y="202568"/>
                </a:lnTo>
                <a:lnTo>
                  <a:pt x="268632" y="186536"/>
                </a:lnTo>
                <a:lnTo>
                  <a:pt x="246601" y="173507"/>
                </a:lnTo>
                <a:lnTo>
                  <a:pt x="257388" y="154400"/>
                </a:lnTo>
                <a:lnTo>
                  <a:pt x="166203" y="154400"/>
                </a:lnTo>
                <a:lnTo>
                  <a:pt x="147736" y="150814"/>
                </a:lnTo>
                <a:lnTo>
                  <a:pt x="118084" y="115006"/>
                </a:lnTo>
                <a:lnTo>
                  <a:pt x="117142" y="105363"/>
                </a:lnTo>
                <a:lnTo>
                  <a:pt x="118084" y="95712"/>
                </a:lnTo>
                <a:lnTo>
                  <a:pt x="147724" y="59907"/>
                </a:lnTo>
                <a:lnTo>
                  <a:pt x="166201" y="56324"/>
                </a:lnTo>
                <a:lnTo>
                  <a:pt x="258004" y="56324"/>
                </a:lnTo>
                <a:lnTo>
                  <a:pt x="240725" y="30822"/>
                </a:lnTo>
                <a:lnTo>
                  <a:pt x="205876" y="7705"/>
                </a:lnTo>
                <a:lnTo>
                  <a:pt x="166195" y="0"/>
                </a:lnTo>
                <a:close/>
              </a:path>
              <a:path w="332740" h="363219">
                <a:moveTo>
                  <a:pt x="296359" y="210769"/>
                </a:moveTo>
                <a:lnTo>
                  <a:pt x="166201" y="210769"/>
                </a:lnTo>
                <a:lnTo>
                  <a:pt x="198090" y="214992"/>
                </a:lnTo>
                <a:lnTo>
                  <a:pt x="227477" y="227095"/>
                </a:lnTo>
                <a:lnTo>
                  <a:pt x="272780" y="271538"/>
                </a:lnTo>
                <a:lnTo>
                  <a:pt x="275851" y="285511"/>
                </a:lnTo>
                <a:lnTo>
                  <a:pt x="274564" y="290826"/>
                </a:lnTo>
                <a:lnTo>
                  <a:pt x="272894" y="294436"/>
                </a:lnTo>
                <a:lnTo>
                  <a:pt x="270837" y="298030"/>
                </a:lnTo>
                <a:lnTo>
                  <a:pt x="264753" y="306387"/>
                </a:lnTo>
                <a:lnTo>
                  <a:pt x="328373" y="306387"/>
                </a:lnTo>
                <a:lnTo>
                  <a:pt x="329840" y="302800"/>
                </a:lnTo>
                <a:lnTo>
                  <a:pt x="332397" y="282435"/>
                </a:lnTo>
                <a:lnTo>
                  <a:pt x="329528" y="262136"/>
                </a:lnTo>
                <a:lnTo>
                  <a:pt x="321243" y="242811"/>
                </a:lnTo>
                <a:lnTo>
                  <a:pt x="306326" y="221395"/>
                </a:lnTo>
                <a:lnTo>
                  <a:pt x="296359" y="210769"/>
                </a:lnTo>
                <a:close/>
              </a:path>
              <a:path w="332740" h="363219">
                <a:moveTo>
                  <a:pt x="258004" y="56324"/>
                </a:moveTo>
                <a:lnTo>
                  <a:pt x="166201" y="56324"/>
                </a:lnTo>
                <a:lnTo>
                  <a:pt x="175575" y="57220"/>
                </a:lnTo>
                <a:lnTo>
                  <a:pt x="184669" y="59907"/>
                </a:lnTo>
                <a:lnTo>
                  <a:pt x="193203" y="64388"/>
                </a:lnTo>
                <a:lnTo>
                  <a:pt x="200898" y="70662"/>
                </a:lnTo>
                <a:lnTo>
                  <a:pt x="211656" y="86890"/>
                </a:lnTo>
                <a:lnTo>
                  <a:pt x="215242" y="105363"/>
                </a:lnTo>
                <a:lnTo>
                  <a:pt x="211656" y="123835"/>
                </a:lnTo>
                <a:lnTo>
                  <a:pt x="200898" y="140055"/>
                </a:lnTo>
                <a:lnTo>
                  <a:pt x="184672" y="150814"/>
                </a:lnTo>
                <a:lnTo>
                  <a:pt x="166203" y="154400"/>
                </a:lnTo>
                <a:lnTo>
                  <a:pt x="257388" y="154400"/>
                </a:lnTo>
                <a:lnTo>
                  <a:pt x="265969" y="139241"/>
                </a:lnTo>
                <a:lnTo>
                  <a:pt x="271460" y="101287"/>
                </a:lnTo>
                <a:lnTo>
                  <a:pt x="263048" y="63768"/>
                </a:lnTo>
                <a:lnTo>
                  <a:pt x="258004" y="56324"/>
                </a:lnTo>
                <a:close/>
              </a:path>
            </a:pathLst>
          </a:custGeom>
          <a:solidFill>
            <a:srgbClr val="000000"/>
          </a:solidFill>
        </p:spPr>
        <p:txBody>
          <a:bodyPr wrap="square" lIns="0" tIns="0" rIns="0" bIns="0" rtlCol="0"/>
          <a:lstStyle/>
          <a:p>
            <a:endParaRPr>
              <a:latin typeface="Grammarsaurus" pitchFamily="2" charset="0"/>
            </a:endParaRPr>
          </a:p>
        </p:txBody>
      </p:sp>
      <p:sp>
        <p:nvSpPr>
          <p:cNvPr id="4" name="object 4"/>
          <p:cNvSpPr/>
          <p:nvPr/>
        </p:nvSpPr>
        <p:spPr>
          <a:xfrm>
            <a:off x="11005642" y="202170"/>
            <a:ext cx="870585" cy="942975"/>
          </a:xfrm>
          <a:custGeom>
            <a:avLst/>
            <a:gdLst/>
            <a:ahLst/>
            <a:cxnLst/>
            <a:rect l="l" t="t" r="r" b="b"/>
            <a:pathLst>
              <a:path w="870584" h="942975">
                <a:moveTo>
                  <a:pt x="772617" y="168008"/>
                </a:moveTo>
                <a:lnTo>
                  <a:pt x="766597" y="123393"/>
                </a:lnTo>
                <a:lnTo>
                  <a:pt x="749642" y="83273"/>
                </a:lnTo>
                <a:lnTo>
                  <a:pt x="728814" y="56337"/>
                </a:lnTo>
                <a:lnTo>
                  <a:pt x="723341" y="49250"/>
                </a:lnTo>
                <a:lnTo>
                  <a:pt x="716267" y="43789"/>
                </a:lnTo>
                <a:lnTo>
                  <a:pt x="716267" y="168008"/>
                </a:lnTo>
                <a:lnTo>
                  <a:pt x="707478" y="211429"/>
                </a:lnTo>
                <a:lnTo>
                  <a:pt x="683526" y="246926"/>
                </a:lnTo>
                <a:lnTo>
                  <a:pt x="648030" y="270878"/>
                </a:lnTo>
                <a:lnTo>
                  <a:pt x="593102" y="281990"/>
                </a:lnTo>
                <a:lnTo>
                  <a:pt x="593483" y="281990"/>
                </a:lnTo>
                <a:lnTo>
                  <a:pt x="584682" y="287921"/>
                </a:lnTo>
                <a:lnTo>
                  <a:pt x="578637" y="296875"/>
                </a:lnTo>
                <a:lnTo>
                  <a:pt x="576427" y="307848"/>
                </a:lnTo>
                <a:lnTo>
                  <a:pt x="576427" y="344004"/>
                </a:lnTo>
                <a:lnTo>
                  <a:pt x="502183" y="281990"/>
                </a:lnTo>
                <a:lnTo>
                  <a:pt x="495782" y="279666"/>
                </a:lnTo>
                <a:lnTo>
                  <a:pt x="403606" y="279666"/>
                </a:lnTo>
                <a:lnTo>
                  <a:pt x="403606" y="336613"/>
                </a:lnTo>
                <a:lnTo>
                  <a:pt x="398221" y="363207"/>
                </a:lnTo>
                <a:lnTo>
                  <a:pt x="383540" y="384962"/>
                </a:lnTo>
                <a:lnTo>
                  <a:pt x="361797" y="399643"/>
                </a:lnTo>
                <a:lnTo>
                  <a:pt x="335191" y="405028"/>
                </a:lnTo>
                <a:lnTo>
                  <a:pt x="197866" y="405028"/>
                </a:lnTo>
                <a:lnTo>
                  <a:pt x="191477" y="407339"/>
                </a:lnTo>
                <a:lnTo>
                  <a:pt x="152920" y="439534"/>
                </a:lnTo>
                <a:lnTo>
                  <a:pt x="152920" y="433197"/>
                </a:lnTo>
                <a:lnTo>
                  <a:pt x="150698" y="422224"/>
                </a:lnTo>
                <a:lnTo>
                  <a:pt x="144665" y="413270"/>
                </a:lnTo>
                <a:lnTo>
                  <a:pt x="135864" y="407339"/>
                </a:lnTo>
                <a:lnTo>
                  <a:pt x="136207" y="407339"/>
                </a:lnTo>
                <a:lnTo>
                  <a:pt x="98145" y="399643"/>
                </a:lnTo>
                <a:lnTo>
                  <a:pt x="76390" y="384962"/>
                </a:lnTo>
                <a:lnTo>
                  <a:pt x="61722" y="363207"/>
                </a:lnTo>
                <a:lnTo>
                  <a:pt x="56337" y="336613"/>
                </a:lnTo>
                <a:lnTo>
                  <a:pt x="61722" y="310007"/>
                </a:lnTo>
                <a:lnTo>
                  <a:pt x="76390" y="288264"/>
                </a:lnTo>
                <a:lnTo>
                  <a:pt x="98145" y="273596"/>
                </a:lnTo>
                <a:lnTo>
                  <a:pt x="124752" y="268211"/>
                </a:lnTo>
                <a:lnTo>
                  <a:pt x="165112" y="268211"/>
                </a:lnTo>
                <a:lnTo>
                  <a:pt x="191350" y="296151"/>
                </a:lnTo>
                <a:lnTo>
                  <a:pt x="223329" y="317525"/>
                </a:lnTo>
                <a:lnTo>
                  <a:pt x="259892" y="331203"/>
                </a:lnTo>
                <a:lnTo>
                  <a:pt x="299999" y="336029"/>
                </a:lnTo>
                <a:lnTo>
                  <a:pt x="403593" y="336029"/>
                </a:lnTo>
                <a:lnTo>
                  <a:pt x="403606" y="336613"/>
                </a:lnTo>
                <a:lnTo>
                  <a:pt x="403606" y="279666"/>
                </a:lnTo>
                <a:lnTo>
                  <a:pt x="299897" y="279666"/>
                </a:lnTo>
                <a:lnTo>
                  <a:pt x="256476" y="270878"/>
                </a:lnTo>
                <a:lnTo>
                  <a:pt x="252514" y="268211"/>
                </a:lnTo>
                <a:lnTo>
                  <a:pt x="220980" y="246926"/>
                </a:lnTo>
                <a:lnTo>
                  <a:pt x="197027" y="211429"/>
                </a:lnTo>
                <a:lnTo>
                  <a:pt x="188239" y="168008"/>
                </a:lnTo>
                <a:lnTo>
                  <a:pt x="197027" y="124574"/>
                </a:lnTo>
                <a:lnTo>
                  <a:pt x="220980" y="89077"/>
                </a:lnTo>
                <a:lnTo>
                  <a:pt x="256476" y="65125"/>
                </a:lnTo>
                <a:lnTo>
                  <a:pt x="299897" y="56337"/>
                </a:lnTo>
                <a:lnTo>
                  <a:pt x="604608" y="56337"/>
                </a:lnTo>
                <a:lnTo>
                  <a:pt x="648030" y="65125"/>
                </a:lnTo>
                <a:lnTo>
                  <a:pt x="683526" y="89077"/>
                </a:lnTo>
                <a:lnTo>
                  <a:pt x="707478" y="124574"/>
                </a:lnTo>
                <a:lnTo>
                  <a:pt x="716267" y="168008"/>
                </a:lnTo>
                <a:lnTo>
                  <a:pt x="716267" y="43789"/>
                </a:lnTo>
                <a:lnTo>
                  <a:pt x="689330" y="22961"/>
                </a:lnTo>
                <a:lnTo>
                  <a:pt x="649211" y="6007"/>
                </a:lnTo>
                <a:lnTo>
                  <a:pt x="604596" y="0"/>
                </a:lnTo>
                <a:lnTo>
                  <a:pt x="299897" y="0"/>
                </a:lnTo>
                <a:lnTo>
                  <a:pt x="255282" y="6007"/>
                </a:lnTo>
                <a:lnTo>
                  <a:pt x="215163" y="22961"/>
                </a:lnTo>
                <a:lnTo>
                  <a:pt x="181152" y="49250"/>
                </a:lnTo>
                <a:lnTo>
                  <a:pt x="154851" y="83273"/>
                </a:lnTo>
                <a:lnTo>
                  <a:pt x="137896" y="123393"/>
                </a:lnTo>
                <a:lnTo>
                  <a:pt x="131889" y="168008"/>
                </a:lnTo>
                <a:lnTo>
                  <a:pt x="132257" y="179285"/>
                </a:lnTo>
                <a:lnTo>
                  <a:pt x="133375" y="190373"/>
                </a:lnTo>
                <a:lnTo>
                  <a:pt x="135191" y="201231"/>
                </a:lnTo>
                <a:lnTo>
                  <a:pt x="137604" y="211429"/>
                </a:lnTo>
                <a:lnTo>
                  <a:pt x="137706" y="211861"/>
                </a:lnTo>
                <a:lnTo>
                  <a:pt x="124752" y="211861"/>
                </a:lnTo>
                <a:lnTo>
                  <a:pt x="76238" y="221678"/>
                </a:lnTo>
                <a:lnTo>
                  <a:pt x="36576" y="248437"/>
                </a:lnTo>
                <a:lnTo>
                  <a:pt x="9931" y="287921"/>
                </a:lnTo>
                <a:lnTo>
                  <a:pt x="9817" y="288086"/>
                </a:lnTo>
                <a:lnTo>
                  <a:pt x="114" y="336029"/>
                </a:lnTo>
                <a:lnTo>
                  <a:pt x="0" y="336613"/>
                </a:lnTo>
                <a:lnTo>
                  <a:pt x="7315" y="378739"/>
                </a:lnTo>
                <a:lnTo>
                  <a:pt x="27559" y="414743"/>
                </a:lnTo>
                <a:lnTo>
                  <a:pt x="58166" y="442074"/>
                </a:lnTo>
                <a:lnTo>
                  <a:pt x="96583" y="458165"/>
                </a:lnTo>
                <a:lnTo>
                  <a:pt x="96583" y="499770"/>
                </a:lnTo>
                <a:lnTo>
                  <a:pt x="120700" y="527939"/>
                </a:lnTo>
                <a:lnTo>
                  <a:pt x="131229" y="527939"/>
                </a:lnTo>
                <a:lnTo>
                  <a:pt x="137642" y="525716"/>
                </a:lnTo>
                <a:lnTo>
                  <a:pt x="214693" y="461365"/>
                </a:lnTo>
                <a:lnTo>
                  <a:pt x="335191" y="461365"/>
                </a:lnTo>
                <a:lnTo>
                  <a:pt x="383705" y="451548"/>
                </a:lnTo>
                <a:lnTo>
                  <a:pt x="423367" y="424776"/>
                </a:lnTo>
                <a:lnTo>
                  <a:pt x="450126" y="385127"/>
                </a:lnTo>
                <a:lnTo>
                  <a:pt x="459955" y="336613"/>
                </a:lnTo>
                <a:lnTo>
                  <a:pt x="459930" y="336029"/>
                </a:lnTo>
                <a:lnTo>
                  <a:pt x="478980" y="336029"/>
                </a:lnTo>
                <a:lnTo>
                  <a:pt x="591705" y="430187"/>
                </a:lnTo>
                <a:lnTo>
                  <a:pt x="598131" y="432409"/>
                </a:lnTo>
                <a:lnTo>
                  <a:pt x="608660" y="432409"/>
                </a:lnTo>
                <a:lnTo>
                  <a:pt x="632777" y="344004"/>
                </a:lnTo>
                <a:lnTo>
                  <a:pt x="632777" y="333654"/>
                </a:lnTo>
                <a:lnTo>
                  <a:pt x="677760" y="319239"/>
                </a:lnTo>
                <a:lnTo>
                  <a:pt x="716241" y="293458"/>
                </a:lnTo>
                <a:lnTo>
                  <a:pt x="746226" y="258318"/>
                </a:lnTo>
                <a:lnTo>
                  <a:pt x="765683" y="215823"/>
                </a:lnTo>
                <a:lnTo>
                  <a:pt x="772617" y="168008"/>
                </a:lnTo>
                <a:close/>
              </a:path>
              <a:path w="870584" h="942975">
                <a:moveTo>
                  <a:pt x="870280" y="847979"/>
                </a:moveTo>
                <a:lnTo>
                  <a:pt x="866902" y="824001"/>
                </a:lnTo>
                <a:lnTo>
                  <a:pt x="857123" y="801179"/>
                </a:lnTo>
                <a:lnTo>
                  <a:pt x="836980" y="772629"/>
                </a:lnTo>
                <a:lnTo>
                  <a:pt x="813663" y="748665"/>
                </a:lnTo>
                <a:lnTo>
                  <a:pt x="813663" y="852678"/>
                </a:lnTo>
                <a:lnTo>
                  <a:pt x="811568" y="861326"/>
                </a:lnTo>
                <a:lnTo>
                  <a:pt x="775766" y="886485"/>
                </a:lnTo>
                <a:lnTo>
                  <a:pt x="554888" y="886485"/>
                </a:lnTo>
                <a:lnTo>
                  <a:pt x="521792" y="867194"/>
                </a:lnTo>
                <a:lnTo>
                  <a:pt x="516991" y="852678"/>
                </a:lnTo>
                <a:lnTo>
                  <a:pt x="517359" y="841971"/>
                </a:lnTo>
                <a:lnTo>
                  <a:pt x="548779" y="795883"/>
                </a:lnTo>
                <a:lnTo>
                  <a:pt x="582930" y="770153"/>
                </a:lnTo>
                <a:lnTo>
                  <a:pt x="622452" y="753872"/>
                </a:lnTo>
                <a:lnTo>
                  <a:pt x="665327" y="748195"/>
                </a:lnTo>
                <a:lnTo>
                  <a:pt x="708202" y="753872"/>
                </a:lnTo>
                <a:lnTo>
                  <a:pt x="747725" y="770153"/>
                </a:lnTo>
                <a:lnTo>
                  <a:pt x="781875" y="795883"/>
                </a:lnTo>
                <a:lnTo>
                  <a:pt x="808647" y="829919"/>
                </a:lnTo>
                <a:lnTo>
                  <a:pt x="813663" y="852678"/>
                </a:lnTo>
                <a:lnTo>
                  <a:pt x="813663" y="748665"/>
                </a:lnTo>
                <a:lnTo>
                  <a:pt x="813206" y="748195"/>
                </a:lnTo>
                <a:lnTo>
                  <a:pt x="812888" y="747852"/>
                </a:lnTo>
                <a:lnTo>
                  <a:pt x="785431" y="727189"/>
                </a:lnTo>
                <a:lnTo>
                  <a:pt x="755205" y="710958"/>
                </a:lnTo>
                <a:lnTo>
                  <a:pt x="770940" y="691819"/>
                </a:lnTo>
                <a:lnTo>
                  <a:pt x="771144" y="691565"/>
                </a:lnTo>
                <a:lnTo>
                  <a:pt x="782815" y="669747"/>
                </a:lnTo>
                <a:lnTo>
                  <a:pt x="789990" y="646074"/>
                </a:lnTo>
                <a:lnTo>
                  <a:pt x="792429" y="621093"/>
                </a:lnTo>
                <a:lnTo>
                  <a:pt x="789990" y="596099"/>
                </a:lnTo>
                <a:lnTo>
                  <a:pt x="782815" y="572427"/>
                </a:lnTo>
                <a:lnTo>
                  <a:pt x="771144" y="550608"/>
                </a:lnTo>
                <a:lnTo>
                  <a:pt x="770953" y="550379"/>
                </a:lnTo>
                <a:lnTo>
                  <a:pt x="755205" y="531215"/>
                </a:lnTo>
                <a:lnTo>
                  <a:pt x="736079" y="518541"/>
                </a:lnTo>
                <a:lnTo>
                  <a:pt x="736079" y="621093"/>
                </a:lnTo>
                <a:lnTo>
                  <a:pt x="734720" y="635000"/>
                </a:lnTo>
                <a:lnTo>
                  <a:pt x="715352" y="671118"/>
                </a:lnTo>
                <a:lnTo>
                  <a:pt x="665327" y="691819"/>
                </a:lnTo>
                <a:lnTo>
                  <a:pt x="638695" y="686638"/>
                </a:lnTo>
                <a:lnTo>
                  <a:pt x="606425" y="660323"/>
                </a:lnTo>
                <a:lnTo>
                  <a:pt x="594575" y="621093"/>
                </a:lnTo>
                <a:lnTo>
                  <a:pt x="595934" y="607187"/>
                </a:lnTo>
                <a:lnTo>
                  <a:pt x="615302" y="571068"/>
                </a:lnTo>
                <a:lnTo>
                  <a:pt x="651802" y="551675"/>
                </a:lnTo>
                <a:lnTo>
                  <a:pt x="665327" y="550379"/>
                </a:lnTo>
                <a:lnTo>
                  <a:pt x="678853" y="551675"/>
                </a:lnTo>
                <a:lnTo>
                  <a:pt x="715352" y="571068"/>
                </a:lnTo>
                <a:lnTo>
                  <a:pt x="734720" y="607187"/>
                </a:lnTo>
                <a:lnTo>
                  <a:pt x="736079" y="621093"/>
                </a:lnTo>
                <a:lnTo>
                  <a:pt x="736079" y="518541"/>
                </a:lnTo>
                <a:lnTo>
                  <a:pt x="713181" y="503339"/>
                </a:lnTo>
                <a:lnTo>
                  <a:pt x="665327" y="494055"/>
                </a:lnTo>
                <a:lnTo>
                  <a:pt x="617474" y="503339"/>
                </a:lnTo>
                <a:lnTo>
                  <a:pt x="575449" y="531215"/>
                </a:lnTo>
                <a:lnTo>
                  <a:pt x="547839" y="572427"/>
                </a:lnTo>
                <a:lnTo>
                  <a:pt x="538226" y="621093"/>
                </a:lnTo>
                <a:lnTo>
                  <a:pt x="540664" y="646074"/>
                </a:lnTo>
                <a:lnTo>
                  <a:pt x="547839" y="669747"/>
                </a:lnTo>
                <a:lnTo>
                  <a:pt x="559511" y="691565"/>
                </a:lnTo>
                <a:lnTo>
                  <a:pt x="575449" y="710958"/>
                </a:lnTo>
                <a:lnTo>
                  <a:pt x="545223" y="727189"/>
                </a:lnTo>
                <a:lnTo>
                  <a:pt x="493687" y="772629"/>
                </a:lnTo>
                <a:lnTo>
                  <a:pt x="463765" y="824001"/>
                </a:lnTo>
                <a:lnTo>
                  <a:pt x="460375" y="847979"/>
                </a:lnTo>
                <a:lnTo>
                  <a:pt x="463397" y="872020"/>
                </a:lnTo>
                <a:lnTo>
                  <a:pt x="488022" y="915162"/>
                </a:lnTo>
                <a:lnTo>
                  <a:pt x="529983" y="939571"/>
                </a:lnTo>
                <a:lnTo>
                  <a:pt x="554888" y="942835"/>
                </a:lnTo>
                <a:lnTo>
                  <a:pt x="775766" y="942835"/>
                </a:lnTo>
                <a:lnTo>
                  <a:pt x="823277" y="930173"/>
                </a:lnTo>
                <a:lnTo>
                  <a:pt x="857821" y="895083"/>
                </a:lnTo>
                <a:lnTo>
                  <a:pt x="867257" y="872020"/>
                </a:lnTo>
                <a:lnTo>
                  <a:pt x="870280" y="847979"/>
                </a:lnTo>
                <a:close/>
              </a:path>
            </a:pathLst>
          </a:custGeom>
          <a:solidFill>
            <a:srgbClr val="000000"/>
          </a:solidFill>
        </p:spPr>
        <p:txBody>
          <a:bodyPr wrap="square" lIns="0" tIns="0" rIns="0" bIns="0" rtlCol="0"/>
          <a:lstStyle/>
          <a:p>
            <a:endParaRPr>
              <a:latin typeface="Grammarsaurus" pitchFamily="2" charset="0"/>
            </a:endParaRPr>
          </a:p>
        </p:txBody>
      </p:sp>
      <p:grpSp>
        <p:nvGrpSpPr>
          <p:cNvPr id="5" name="object 5"/>
          <p:cNvGrpSpPr/>
          <p:nvPr/>
        </p:nvGrpSpPr>
        <p:grpSpPr>
          <a:xfrm>
            <a:off x="1500426" y="3302901"/>
            <a:ext cx="2488565" cy="1599565"/>
            <a:chOff x="1500426" y="3302901"/>
            <a:chExt cx="2488565" cy="1599565"/>
          </a:xfrm>
        </p:grpSpPr>
        <p:pic>
          <p:nvPicPr>
            <p:cNvPr id="6" name="object 6"/>
            <p:cNvPicPr/>
            <p:nvPr/>
          </p:nvPicPr>
          <p:blipFill>
            <a:blip r:embed="rId2" cstate="print"/>
            <a:stretch>
              <a:fillRect/>
            </a:stretch>
          </p:blipFill>
          <p:spPr>
            <a:xfrm>
              <a:off x="1500426" y="3302901"/>
              <a:ext cx="1222215" cy="1598962"/>
            </a:xfrm>
            <a:prstGeom prst="rect">
              <a:avLst/>
            </a:prstGeom>
          </p:spPr>
        </p:pic>
        <p:pic>
          <p:nvPicPr>
            <p:cNvPr id="7" name="object 7"/>
            <p:cNvPicPr/>
            <p:nvPr/>
          </p:nvPicPr>
          <p:blipFill>
            <a:blip r:embed="rId3" cstate="print"/>
            <a:stretch>
              <a:fillRect/>
            </a:stretch>
          </p:blipFill>
          <p:spPr>
            <a:xfrm>
              <a:off x="2766664" y="3302901"/>
              <a:ext cx="1222220" cy="1598962"/>
            </a:xfrm>
            <a:prstGeom prst="rect">
              <a:avLst/>
            </a:prstGeom>
          </p:spPr>
        </p:pic>
      </p:grpSp>
      <p:sp>
        <p:nvSpPr>
          <p:cNvPr id="8" name="object 8"/>
          <p:cNvSpPr txBox="1"/>
          <p:nvPr/>
        </p:nvSpPr>
        <p:spPr>
          <a:xfrm>
            <a:off x="1795114" y="2443179"/>
            <a:ext cx="2350325" cy="1273175"/>
          </a:xfrm>
          <a:prstGeom prst="rect">
            <a:avLst/>
          </a:prstGeom>
        </p:spPr>
        <p:txBody>
          <a:bodyPr vert="horz" wrap="square" lIns="0" tIns="77470" rIns="0" bIns="0" rtlCol="0">
            <a:spAutoFit/>
          </a:bodyPr>
          <a:lstStyle/>
          <a:p>
            <a:pPr marL="468630" marR="674370" indent="66040">
              <a:lnSpc>
                <a:spcPts val="2580"/>
              </a:lnSpc>
              <a:spcBef>
                <a:spcPts val="610"/>
              </a:spcBef>
            </a:pPr>
            <a:r>
              <a:rPr sz="2550" dirty="0">
                <a:latin typeface="Grammarsaurus" pitchFamily="2" charset="0"/>
                <a:cs typeface="Lucida Sans Unicode"/>
              </a:rPr>
              <a:t>Word class?</a:t>
            </a:r>
          </a:p>
          <a:p>
            <a:pPr marL="12700">
              <a:lnSpc>
                <a:spcPct val="100000"/>
              </a:lnSpc>
              <a:spcBef>
                <a:spcPts val="2290"/>
              </a:spcBef>
              <a:tabLst>
                <a:tab pos="1080135" algn="l"/>
              </a:tabLst>
            </a:pPr>
            <a:r>
              <a:rPr lang="en-US" sz="1200" b="1" dirty="0">
                <a:solidFill>
                  <a:srgbClr val="D1E293"/>
                </a:solidFill>
                <a:latin typeface="Grammarsaurus" pitchFamily="2" charset="0"/>
                <a:cs typeface="Arial Black"/>
              </a:rPr>
              <a:t> </a:t>
            </a:r>
            <a:r>
              <a:rPr sz="1550" b="1" dirty="0">
                <a:solidFill>
                  <a:srgbClr val="D1E293"/>
                </a:solidFill>
                <a:latin typeface="Grammarsaurus" pitchFamily="2" charset="0"/>
                <a:cs typeface="Arial Black"/>
              </a:rPr>
              <a:t>noun?	</a:t>
            </a:r>
            <a:r>
              <a:rPr lang="en-US" sz="1050" b="1" dirty="0">
                <a:solidFill>
                  <a:srgbClr val="D1E293"/>
                </a:solidFill>
                <a:latin typeface="Grammarsaurus" pitchFamily="2" charset="0"/>
                <a:cs typeface="Arial Black"/>
              </a:rPr>
              <a:t> </a:t>
            </a:r>
            <a:r>
              <a:rPr sz="2325" b="1" baseline="1792" dirty="0">
                <a:solidFill>
                  <a:srgbClr val="D1E293"/>
                </a:solidFill>
                <a:latin typeface="Grammarsaurus" pitchFamily="2" charset="0"/>
                <a:cs typeface="Arial Black"/>
              </a:rPr>
              <a:t>adjective?</a:t>
            </a:r>
            <a:endParaRPr sz="2325" b="1" baseline="1792" dirty="0">
              <a:latin typeface="Grammarsaurus" pitchFamily="2" charset="0"/>
              <a:cs typeface="Arial Black"/>
            </a:endParaRPr>
          </a:p>
        </p:txBody>
      </p:sp>
      <p:sp>
        <p:nvSpPr>
          <p:cNvPr id="9" name="object 9"/>
          <p:cNvSpPr txBox="1"/>
          <p:nvPr/>
        </p:nvSpPr>
        <p:spPr>
          <a:xfrm>
            <a:off x="1699679" y="4147884"/>
            <a:ext cx="824230" cy="252633"/>
          </a:xfrm>
          <a:prstGeom prst="rect">
            <a:avLst/>
          </a:prstGeom>
        </p:spPr>
        <p:txBody>
          <a:bodyPr vert="horz" wrap="square" lIns="0" tIns="13970" rIns="0" bIns="0" rtlCol="0">
            <a:spAutoFit/>
          </a:bodyPr>
          <a:lstStyle/>
          <a:p>
            <a:pPr marL="12700" algn="ctr">
              <a:lnSpc>
                <a:spcPct val="100000"/>
              </a:lnSpc>
              <a:spcBef>
                <a:spcPts val="110"/>
              </a:spcBef>
            </a:pPr>
            <a:r>
              <a:rPr sz="1550" b="1" dirty="0">
                <a:solidFill>
                  <a:srgbClr val="D1E293"/>
                </a:solidFill>
                <a:latin typeface="Grammarsaurus" pitchFamily="2" charset="0"/>
                <a:cs typeface="Arial Black"/>
              </a:rPr>
              <a:t>adverb?</a:t>
            </a:r>
            <a:endParaRPr sz="1550" b="1" dirty="0">
              <a:latin typeface="Grammarsaurus" pitchFamily="2" charset="0"/>
              <a:cs typeface="Arial Black"/>
            </a:endParaRPr>
          </a:p>
        </p:txBody>
      </p:sp>
      <p:sp>
        <p:nvSpPr>
          <p:cNvPr id="10" name="object 10"/>
          <p:cNvSpPr txBox="1"/>
          <p:nvPr/>
        </p:nvSpPr>
        <p:spPr>
          <a:xfrm>
            <a:off x="3094769" y="4147884"/>
            <a:ext cx="567055" cy="252633"/>
          </a:xfrm>
          <a:prstGeom prst="rect">
            <a:avLst/>
          </a:prstGeom>
        </p:spPr>
        <p:txBody>
          <a:bodyPr vert="horz" wrap="square" lIns="0" tIns="13970" rIns="0" bIns="0" rtlCol="0">
            <a:spAutoFit/>
          </a:bodyPr>
          <a:lstStyle/>
          <a:p>
            <a:pPr marL="12700" algn="ctr">
              <a:lnSpc>
                <a:spcPct val="100000"/>
              </a:lnSpc>
              <a:spcBef>
                <a:spcPts val="110"/>
              </a:spcBef>
            </a:pPr>
            <a:r>
              <a:rPr sz="1550" b="1" dirty="0">
                <a:solidFill>
                  <a:srgbClr val="D1E293"/>
                </a:solidFill>
                <a:latin typeface="Grammarsaurus" pitchFamily="2" charset="0"/>
                <a:cs typeface="Arial Black"/>
              </a:rPr>
              <a:t>verb?</a:t>
            </a:r>
            <a:endParaRPr sz="1550" b="1">
              <a:latin typeface="Grammarsaurus" pitchFamily="2" charset="0"/>
              <a:cs typeface="Arial Black"/>
            </a:endParaRPr>
          </a:p>
        </p:txBody>
      </p:sp>
      <p:pic>
        <p:nvPicPr>
          <p:cNvPr id="11" name="object 11"/>
          <p:cNvPicPr/>
          <p:nvPr/>
        </p:nvPicPr>
        <p:blipFill>
          <a:blip r:embed="rId4" cstate="print"/>
          <a:stretch>
            <a:fillRect/>
          </a:stretch>
        </p:blipFill>
        <p:spPr>
          <a:xfrm>
            <a:off x="4851138" y="3302901"/>
            <a:ext cx="2488458" cy="1598962"/>
          </a:xfrm>
          <a:prstGeom prst="rect">
            <a:avLst/>
          </a:prstGeom>
        </p:spPr>
      </p:pic>
      <p:sp>
        <p:nvSpPr>
          <p:cNvPr id="12" name="object 12"/>
          <p:cNvSpPr txBox="1"/>
          <p:nvPr/>
        </p:nvSpPr>
        <p:spPr>
          <a:xfrm>
            <a:off x="5160814" y="2443179"/>
            <a:ext cx="1925320" cy="2082164"/>
          </a:xfrm>
          <a:prstGeom prst="rect">
            <a:avLst/>
          </a:prstGeom>
        </p:spPr>
        <p:txBody>
          <a:bodyPr vert="horz" wrap="square" lIns="0" tIns="77470" rIns="0" bIns="0" rtlCol="0">
            <a:spAutoFit/>
          </a:bodyPr>
          <a:lstStyle/>
          <a:p>
            <a:pPr marL="419734" marR="467995" algn="ctr">
              <a:lnSpc>
                <a:spcPts val="2580"/>
              </a:lnSpc>
              <a:spcBef>
                <a:spcPts val="610"/>
              </a:spcBef>
            </a:pPr>
            <a:r>
              <a:rPr sz="2550" dirty="0">
                <a:latin typeface="Grammarsaurus" pitchFamily="2" charset="0"/>
                <a:cs typeface="Lucida Sans Unicode"/>
              </a:rPr>
              <a:t>Root origin?</a:t>
            </a:r>
          </a:p>
          <a:p>
            <a:pPr algn="ctr">
              <a:lnSpc>
                <a:spcPct val="100000"/>
              </a:lnSpc>
              <a:spcBef>
                <a:spcPts val="2290"/>
              </a:spcBef>
              <a:tabLst>
                <a:tab pos="1210310" algn="l"/>
              </a:tabLst>
            </a:pPr>
            <a:r>
              <a:rPr sz="1550" b="1" dirty="0">
                <a:solidFill>
                  <a:srgbClr val="D1E293"/>
                </a:solidFill>
                <a:latin typeface="Grammarsaurus" pitchFamily="2" charset="0"/>
                <a:cs typeface="Arial Black"/>
              </a:rPr>
              <a:t>Latin?	Greek?</a:t>
            </a:r>
            <a:endParaRPr sz="1550" b="1" dirty="0">
              <a:latin typeface="Grammarsaurus" pitchFamily="2" charset="0"/>
              <a:cs typeface="Arial Black"/>
            </a:endParaRPr>
          </a:p>
          <a:p>
            <a:pPr>
              <a:lnSpc>
                <a:spcPct val="100000"/>
              </a:lnSpc>
              <a:spcBef>
                <a:spcPts val="720"/>
              </a:spcBef>
            </a:pPr>
            <a:endParaRPr sz="1550" b="1" dirty="0">
              <a:latin typeface="Grammarsaurus" pitchFamily="2" charset="0"/>
              <a:cs typeface="Arial Black"/>
            </a:endParaRPr>
          </a:p>
          <a:p>
            <a:pPr marL="533400" marR="582295" indent="-44450" algn="ctr">
              <a:lnSpc>
                <a:spcPts val="1750"/>
              </a:lnSpc>
            </a:pPr>
            <a:r>
              <a:rPr sz="1550" b="1" dirty="0">
                <a:solidFill>
                  <a:srgbClr val="D1E293"/>
                </a:solidFill>
                <a:latin typeface="Grammarsaurus" pitchFamily="2" charset="0"/>
                <a:cs typeface="Arial Black"/>
              </a:rPr>
              <a:t>Old English?</a:t>
            </a:r>
            <a:endParaRPr sz="1550" b="1" dirty="0">
              <a:latin typeface="Grammarsaurus" pitchFamily="2" charset="0"/>
              <a:cs typeface="Arial Black"/>
            </a:endParaRPr>
          </a:p>
        </p:txBody>
      </p:sp>
      <p:pic>
        <p:nvPicPr>
          <p:cNvPr id="13" name="object 13"/>
          <p:cNvPicPr/>
          <p:nvPr/>
        </p:nvPicPr>
        <p:blipFill>
          <a:blip r:embed="rId5" cstate="print"/>
          <a:stretch>
            <a:fillRect/>
          </a:stretch>
        </p:blipFill>
        <p:spPr>
          <a:xfrm>
            <a:off x="8201848" y="3302901"/>
            <a:ext cx="2488458" cy="1598962"/>
          </a:xfrm>
          <a:prstGeom prst="rect">
            <a:avLst/>
          </a:prstGeom>
        </p:spPr>
      </p:pic>
      <p:sp>
        <p:nvSpPr>
          <p:cNvPr id="14" name="object 14"/>
          <p:cNvSpPr txBox="1"/>
          <p:nvPr/>
        </p:nvSpPr>
        <p:spPr>
          <a:xfrm>
            <a:off x="9142449" y="4147444"/>
            <a:ext cx="598805" cy="252633"/>
          </a:xfrm>
          <a:prstGeom prst="rect">
            <a:avLst/>
          </a:prstGeom>
        </p:spPr>
        <p:txBody>
          <a:bodyPr vert="horz" wrap="square" lIns="0" tIns="13970" rIns="0" bIns="0" rtlCol="0">
            <a:spAutoFit/>
          </a:bodyPr>
          <a:lstStyle/>
          <a:p>
            <a:pPr marL="12700" algn="ctr">
              <a:lnSpc>
                <a:spcPct val="100000"/>
              </a:lnSpc>
              <a:spcBef>
                <a:spcPts val="110"/>
              </a:spcBef>
            </a:pPr>
            <a:r>
              <a:rPr sz="1550" b="1" dirty="0">
                <a:solidFill>
                  <a:srgbClr val="D1E293"/>
                </a:solidFill>
                <a:latin typeface="Grammarsaurus" pitchFamily="2" charset="0"/>
                <a:cs typeface="Arial Black"/>
              </a:rPr>
              <a:t>base?</a:t>
            </a:r>
            <a:endParaRPr sz="1550" b="1" dirty="0">
              <a:latin typeface="Grammarsaurus" pitchFamily="2" charset="0"/>
              <a:cs typeface="Arial Black"/>
            </a:endParaRPr>
          </a:p>
        </p:txBody>
      </p:sp>
      <p:sp>
        <p:nvSpPr>
          <p:cNvPr id="15" name="object 15"/>
          <p:cNvSpPr txBox="1"/>
          <p:nvPr/>
        </p:nvSpPr>
        <p:spPr>
          <a:xfrm>
            <a:off x="8468692" y="2443179"/>
            <a:ext cx="2046906" cy="1273175"/>
          </a:xfrm>
          <a:prstGeom prst="rect">
            <a:avLst/>
          </a:prstGeom>
        </p:spPr>
        <p:txBody>
          <a:bodyPr vert="horz" wrap="square" lIns="0" tIns="77470" rIns="0" bIns="0" rtlCol="0">
            <a:spAutoFit/>
          </a:bodyPr>
          <a:lstStyle/>
          <a:p>
            <a:pPr marL="114300" marR="102870" algn="ctr">
              <a:lnSpc>
                <a:spcPts val="2580"/>
              </a:lnSpc>
              <a:spcBef>
                <a:spcPts val="610"/>
              </a:spcBef>
            </a:pPr>
            <a:r>
              <a:rPr sz="2550" dirty="0">
                <a:latin typeface="Grammarsaurus" pitchFamily="2" charset="0"/>
                <a:cs typeface="Lucida Sans Unicode"/>
              </a:rPr>
              <a:t>Morpheme type?</a:t>
            </a:r>
          </a:p>
          <a:p>
            <a:pPr indent="46038" algn="l">
              <a:lnSpc>
                <a:spcPct val="100000"/>
              </a:lnSpc>
              <a:spcBef>
                <a:spcPts val="2290"/>
              </a:spcBef>
              <a:tabLst>
                <a:tab pos="1276350" algn="l"/>
              </a:tabLst>
            </a:pPr>
            <a:r>
              <a:rPr sz="1550" b="1" dirty="0">
                <a:solidFill>
                  <a:srgbClr val="D1E293"/>
                </a:solidFill>
                <a:latin typeface="Grammarsaurus" pitchFamily="2" charset="0"/>
                <a:cs typeface="Arial Black"/>
              </a:rPr>
              <a:t>prefix?</a:t>
            </a:r>
            <a:r>
              <a:rPr lang="en-US" sz="1550" b="1" dirty="0">
                <a:solidFill>
                  <a:srgbClr val="D1E293"/>
                </a:solidFill>
                <a:latin typeface="Grammarsaurus" pitchFamily="2" charset="0"/>
                <a:cs typeface="Arial Black"/>
              </a:rPr>
              <a:t>          </a:t>
            </a:r>
            <a:r>
              <a:rPr sz="1550" b="1" dirty="0">
                <a:solidFill>
                  <a:srgbClr val="D1E293"/>
                </a:solidFill>
                <a:latin typeface="Grammarsaurus" pitchFamily="2" charset="0"/>
                <a:cs typeface="Arial Black"/>
              </a:rPr>
              <a:t>suffix?</a:t>
            </a:r>
            <a:endParaRPr sz="1550" b="1" dirty="0">
              <a:latin typeface="Grammarsaurus" pitchFamily="2" charset="0"/>
              <a:cs typeface="Arial Black"/>
            </a:endParaRPr>
          </a:p>
        </p:txBody>
      </p:sp>
      <p:sp>
        <p:nvSpPr>
          <p:cNvPr id="16" name="object 16"/>
          <p:cNvSpPr/>
          <p:nvPr/>
        </p:nvSpPr>
        <p:spPr>
          <a:xfrm>
            <a:off x="4423322" y="2411635"/>
            <a:ext cx="0" cy="2490470"/>
          </a:xfrm>
          <a:custGeom>
            <a:avLst/>
            <a:gdLst/>
            <a:ahLst/>
            <a:cxnLst/>
            <a:rect l="l" t="t" r="r" b="b"/>
            <a:pathLst>
              <a:path h="2490470">
                <a:moveTo>
                  <a:pt x="0" y="0"/>
                </a:moveTo>
                <a:lnTo>
                  <a:pt x="0" y="2490228"/>
                </a:lnTo>
              </a:path>
            </a:pathLst>
          </a:custGeom>
          <a:ln w="12700">
            <a:solidFill>
              <a:srgbClr val="000000"/>
            </a:solidFill>
          </a:ln>
        </p:spPr>
        <p:txBody>
          <a:bodyPr wrap="square" lIns="0" tIns="0" rIns="0" bIns="0" rtlCol="0"/>
          <a:lstStyle/>
          <a:p>
            <a:endParaRPr>
              <a:latin typeface="Grammarsaurus" pitchFamily="2" charset="0"/>
            </a:endParaRPr>
          </a:p>
        </p:txBody>
      </p:sp>
      <p:sp>
        <p:nvSpPr>
          <p:cNvPr id="17" name="object 17"/>
          <p:cNvSpPr/>
          <p:nvPr/>
        </p:nvSpPr>
        <p:spPr>
          <a:xfrm>
            <a:off x="7767788" y="2411635"/>
            <a:ext cx="0" cy="2490470"/>
          </a:xfrm>
          <a:custGeom>
            <a:avLst/>
            <a:gdLst/>
            <a:ahLst/>
            <a:cxnLst/>
            <a:rect l="l" t="t" r="r" b="b"/>
            <a:pathLst>
              <a:path h="2490470">
                <a:moveTo>
                  <a:pt x="0" y="0"/>
                </a:moveTo>
                <a:lnTo>
                  <a:pt x="0" y="2490228"/>
                </a:lnTo>
              </a:path>
            </a:pathLst>
          </a:custGeom>
          <a:ln w="12700">
            <a:solidFill>
              <a:srgbClr val="000000"/>
            </a:solidFill>
          </a:ln>
        </p:spPr>
        <p:txBody>
          <a:bodyPr wrap="square" lIns="0" tIns="0" rIns="0" bIns="0" rtlCol="0"/>
          <a:lstStyle/>
          <a:p>
            <a:endParaRPr>
              <a:latin typeface="Grammarsaurus" pitchFamily="2" charset="0"/>
            </a:endParaRPr>
          </a:p>
        </p:txBody>
      </p:sp>
      <p:sp>
        <p:nvSpPr>
          <p:cNvPr id="19" name="object 6">
            <a:extLst>
              <a:ext uri="{FF2B5EF4-FFF2-40B4-BE49-F238E27FC236}">
                <a16:creationId xmlns:a16="http://schemas.microsoft.com/office/drawing/2014/main" id="{BCCBD357-2F12-9B8F-48D1-75F13F5196F0}"/>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29" y="396266"/>
            <a:ext cx="3961765" cy="406400"/>
          </a:xfrm>
          <a:prstGeom prst="rect">
            <a:avLst/>
          </a:prstGeom>
        </p:spPr>
        <p:txBody>
          <a:bodyPr vert="horz" wrap="square" lIns="0" tIns="12700" rIns="0" bIns="0" rtlCol="0">
            <a:spAutoFit/>
          </a:bodyPr>
          <a:lstStyle/>
          <a:p>
            <a:pPr marL="12700">
              <a:lnSpc>
                <a:spcPct val="100000"/>
              </a:lnSpc>
              <a:spcBef>
                <a:spcPts val="100"/>
              </a:spcBef>
            </a:pPr>
            <a:r>
              <a:rPr dirty="0">
                <a:latin typeface="Grammarsaurus" pitchFamily="2" charset="0"/>
              </a:rPr>
              <a:t>Morpheme </a:t>
            </a:r>
            <a:r>
              <a:rPr b="1" dirty="0">
                <a:latin typeface="Grammarsaurus" pitchFamily="2" charset="0"/>
                <a:cs typeface="Arial Black"/>
              </a:rPr>
              <a:t>-ic </a:t>
            </a:r>
            <a:r>
              <a:rPr dirty="0">
                <a:latin typeface="Grammarsaurus" pitchFamily="2" charset="0"/>
              </a:rPr>
              <a:t>is a </a:t>
            </a:r>
            <a:r>
              <a:rPr b="1" dirty="0">
                <a:latin typeface="Grammarsaurus" pitchFamily="2" charset="0"/>
                <a:cs typeface="Arial Black"/>
              </a:rPr>
              <a:t>suffix</a:t>
            </a:r>
            <a:r>
              <a:rPr dirty="0">
                <a:latin typeface="Grammarsaurus" pitchFamily="2" charset="0"/>
              </a:rPr>
              <a:t>.</a:t>
            </a:r>
          </a:p>
        </p:txBody>
      </p:sp>
      <p:sp>
        <p:nvSpPr>
          <p:cNvPr id="3" name="object 3"/>
          <p:cNvSpPr txBox="1"/>
          <p:nvPr/>
        </p:nvSpPr>
        <p:spPr>
          <a:xfrm>
            <a:off x="651929" y="1099846"/>
            <a:ext cx="8058150" cy="2064385"/>
          </a:xfrm>
          <a:prstGeom prst="rect">
            <a:avLst/>
          </a:prstGeom>
        </p:spPr>
        <p:txBody>
          <a:bodyPr vert="horz" wrap="square" lIns="0" tIns="12700" rIns="0" bIns="0" rtlCol="0">
            <a:spAutoFit/>
          </a:bodyPr>
          <a:lstStyle/>
          <a:p>
            <a:pPr marL="12700" marR="5080">
              <a:lnSpc>
                <a:spcPct val="113300"/>
              </a:lnSpc>
              <a:spcBef>
                <a:spcPts val="100"/>
              </a:spcBef>
            </a:pPr>
            <a:r>
              <a:rPr sz="2500" dirty="0">
                <a:latin typeface="Grammarsaurus" pitchFamily="2" charset="0"/>
                <a:cs typeface="Lucida Sans Unicode"/>
              </a:rPr>
              <a:t>Suffix </a:t>
            </a:r>
            <a:r>
              <a:rPr sz="2500" b="1" dirty="0">
                <a:latin typeface="Grammarsaurus" pitchFamily="2" charset="0"/>
                <a:cs typeface="Arial Black"/>
              </a:rPr>
              <a:t>-ic </a:t>
            </a:r>
            <a:r>
              <a:rPr sz="2500" dirty="0">
                <a:latin typeface="Grammarsaurus" pitchFamily="2" charset="0"/>
                <a:cs typeface="Lucida Sans Unicode"/>
              </a:rPr>
              <a:t>usually fixes to a </a:t>
            </a:r>
            <a:r>
              <a:rPr sz="2500" b="1" dirty="0">
                <a:latin typeface="Grammarsaurus" pitchFamily="2" charset="0"/>
                <a:cs typeface="Arial Black"/>
              </a:rPr>
              <a:t>base or stem </a:t>
            </a:r>
            <a:r>
              <a:rPr sz="2500" dirty="0">
                <a:latin typeface="Grammarsaurus" pitchFamily="2" charset="0"/>
                <a:cs typeface="Lucida Sans Unicode"/>
              </a:rPr>
              <a:t>to create an </a:t>
            </a:r>
            <a:r>
              <a:rPr sz="2500" b="1" dirty="0">
                <a:latin typeface="Grammarsaurus" pitchFamily="2" charset="0"/>
                <a:cs typeface="Arial Black"/>
              </a:rPr>
              <a:t>adjective</a:t>
            </a:r>
            <a:r>
              <a:rPr sz="2500" dirty="0">
                <a:latin typeface="Grammarsaurus" pitchFamily="2" charset="0"/>
                <a:cs typeface="Arial Black"/>
              </a:rPr>
              <a:t> </a:t>
            </a:r>
            <a:r>
              <a:rPr sz="2500" dirty="0">
                <a:latin typeface="Grammarsaurus" pitchFamily="2" charset="0"/>
                <a:cs typeface="Lucida Sans Unicode"/>
              </a:rPr>
              <a:t>that tells us something is “</a:t>
            </a:r>
            <a:r>
              <a:rPr sz="2500" b="1" dirty="0">
                <a:latin typeface="Grammarsaurus" pitchFamily="2" charset="0"/>
                <a:cs typeface="Arial Black"/>
              </a:rPr>
              <a:t>related to or like</a:t>
            </a:r>
            <a:r>
              <a:rPr sz="2500" dirty="0">
                <a:latin typeface="Grammarsaurus" pitchFamily="2" charset="0"/>
                <a:cs typeface="Lucida Sans Unicode"/>
              </a:rPr>
              <a:t>” something else.</a:t>
            </a:r>
          </a:p>
          <a:p>
            <a:pPr marL="12700">
              <a:lnSpc>
                <a:spcPct val="100000"/>
              </a:lnSpc>
              <a:spcBef>
                <a:spcPts val="2855"/>
              </a:spcBef>
            </a:pPr>
            <a:r>
              <a:rPr sz="2500" dirty="0">
                <a:latin typeface="Grammarsaurus" pitchFamily="2" charset="0"/>
                <a:cs typeface="Lucida Sans Unicode"/>
              </a:rPr>
              <a:t>Suffix </a:t>
            </a:r>
            <a:r>
              <a:rPr sz="2500" b="1" dirty="0">
                <a:latin typeface="Grammarsaurus" pitchFamily="2" charset="0"/>
                <a:cs typeface="Arial Black"/>
              </a:rPr>
              <a:t>-ic </a:t>
            </a:r>
            <a:r>
              <a:rPr sz="2500" dirty="0">
                <a:latin typeface="Grammarsaurus" pitchFamily="2" charset="0"/>
                <a:cs typeface="Lucida Sans Unicode"/>
              </a:rPr>
              <a:t>comes from </a:t>
            </a:r>
            <a:r>
              <a:rPr sz="2500" b="1" dirty="0">
                <a:latin typeface="Grammarsaurus" pitchFamily="2" charset="0"/>
                <a:cs typeface="Arial Black"/>
              </a:rPr>
              <a:t>Latin</a:t>
            </a:r>
            <a:r>
              <a:rPr sz="2500" dirty="0">
                <a:latin typeface="Grammarsaurus" pitchFamily="2" charset="0"/>
                <a:cs typeface="Arial Black"/>
              </a:rPr>
              <a:t> </a:t>
            </a:r>
            <a:r>
              <a:rPr sz="2500" dirty="0">
                <a:latin typeface="Grammarsaurus" pitchFamily="2" charset="0"/>
                <a:cs typeface="Lucida Sans Unicode"/>
              </a:rPr>
              <a:t>and </a:t>
            </a:r>
            <a:r>
              <a:rPr sz="2500" b="1" dirty="0">
                <a:latin typeface="Grammarsaurus" pitchFamily="2" charset="0"/>
                <a:cs typeface="Arial Black"/>
              </a:rPr>
              <a:t>Greek</a:t>
            </a:r>
            <a:r>
              <a:rPr sz="2500" dirty="0">
                <a:latin typeface="Grammarsaurus" pitchFamily="2" charset="0"/>
                <a:cs typeface="Arial Black"/>
              </a:rPr>
              <a:t> </a:t>
            </a:r>
            <a:r>
              <a:rPr sz="2500" dirty="0">
                <a:latin typeface="Grammarsaurus" pitchFamily="2" charset="0"/>
                <a:cs typeface="Lucida Sans Unicode"/>
              </a:rPr>
              <a:t>roots.</a:t>
            </a:r>
          </a:p>
        </p:txBody>
      </p:sp>
      <p:grpSp>
        <p:nvGrpSpPr>
          <p:cNvPr id="4" name="object 4"/>
          <p:cNvGrpSpPr/>
          <p:nvPr/>
        </p:nvGrpSpPr>
        <p:grpSpPr>
          <a:xfrm>
            <a:off x="10929507" y="220661"/>
            <a:ext cx="1012190" cy="801370"/>
            <a:chOff x="10929507" y="220661"/>
            <a:chExt cx="1012190" cy="801370"/>
          </a:xfrm>
        </p:grpSpPr>
        <p:sp>
          <p:nvSpPr>
            <p:cNvPr id="5" name="object 5"/>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0"/>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64"/>
                  </a:lnTo>
                  <a:lnTo>
                    <a:pt x="801268" y="78064"/>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64"/>
                  </a:moveTo>
                  <a:lnTo>
                    <a:pt x="738009" y="78064"/>
                  </a:lnTo>
                  <a:lnTo>
                    <a:pt x="738009" y="638325"/>
                  </a:lnTo>
                  <a:lnTo>
                    <a:pt x="801268" y="638325"/>
                  </a:lnTo>
                  <a:lnTo>
                    <a:pt x="801268" y="78064"/>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6" name="object 6"/>
            <p:cNvPicPr/>
            <p:nvPr/>
          </p:nvPicPr>
          <p:blipFill>
            <a:blip r:embed="rId2" cstate="print"/>
            <a:stretch>
              <a:fillRect/>
            </a:stretch>
          </p:blipFill>
          <p:spPr>
            <a:xfrm>
              <a:off x="11773128" y="347120"/>
              <a:ext cx="168325" cy="147380"/>
            </a:xfrm>
            <a:prstGeom prst="rect">
              <a:avLst/>
            </a:prstGeom>
          </p:spPr>
        </p:pic>
        <p:pic>
          <p:nvPicPr>
            <p:cNvPr id="7" name="object 7"/>
            <p:cNvPicPr/>
            <p:nvPr/>
          </p:nvPicPr>
          <p:blipFill>
            <a:blip r:embed="rId3" cstate="print"/>
            <a:stretch>
              <a:fillRect/>
            </a:stretch>
          </p:blipFill>
          <p:spPr>
            <a:xfrm>
              <a:off x="11773128" y="705582"/>
              <a:ext cx="168325" cy="147380"/>
            </a:xfrm>
            <a:prstGeom prst="rect">
              <a:avLst/>
            </a:prstGeom>
          </p:spPr>
        </p:pic>
        <p:sp>
          <p:nvSpPr>
            <p:cNvPr id="8" name="object 8"/>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grpSp>
      <p:graphicFrame>
        <p:nvGraphicFramePr>
          <p:cNvPr id="9" name="object 9"/>
          <p:cNvGraphicFramePr>
            <a:graphicFrameLocks noGrp="1"/>
          </p:cNvGraphicFramePr>
          <p:nvPr>
            <p:extLst>
              <p:ext uri="{D42A27DB-BD31-4B8C-83A1-F6EECF244321}">
                <p14:modId xmlns:p14="http://schemas.microsoft.com/office/powerpoint/2010/main" val="1641521632"/>
              </p:ext>
            </p:extLst>
          </p:nvPr>
        </p:nvGraphicFramePr>
        <p:xfrm>
          <a:off x="1963117" y="4826744"/>
          <a:ext cx="8261349" cy="841374"/>
        </p:xfrm>
        <a:graphic>
          <a:graphicData uri="http://schemas.openxmlformats.org/drawingml/2006/table">
            <a:tbl>
              <a:tblPr firstRow="1" bandRow="1">
                <a:tableStyleId>{2D5ABB26-0587-4C30-8999-92F81FD0307C}</a:tableStyleId>
              </a:tblPr>
              <a:tblGrid>
                <a:gridCol w="2411730">
                  <a:extLst>
                    <a:ext uri="{9D8B030D-6E8A-4147-A177-3AD203B41FA5}">
                      <a16:colId xmlns:a16="http://schemas.microsoft.com/office/drawing/2014/main" val="20000"/>
                    </a:ext>
                  </a:extLst>
                </a:gridCol>
                <a:gridCol w="3413760">
                  <a:extLst>
                    <a:ext uri="{9D8B030D-6E8A-4147-A177-3AD203B41FA5}">
                      <a16:colId xmlns:a16="http://schemas.microsoft.com/office/drawing/2014/main" val="20001"/>
                    </a:ext>
                  </a:extLst>
                </a:gridCol>
                <a:gridCol w="2435859">
                  <a:extLst>
                    <a:ext uri="{9D8B030D-6E8A-4147-A177-3AD203B41FA5}">
                      <a16:colId xmlns:a16="http://schemas.microsoft.com/office/drawing/2014/main" val="20002"/>
                    </a:ext>
                  </a:extLst>
                </a:gridCol>
              </a:tblGrid>
              <a:tr h="505459">
                <a:tc>
                  <a:txBody>
                    <a:bodyPr/>
                    <a:lstStyle/>
                    <a:p>
                      <a:pPr marR="848360" algn="ctr">
                        <a:lnSpc>
                          <a:spcPts val="3850"/>
                        </a:lnSpc>
                      </a:pPr>
                      <a:r>
                        <a:rPr sz="3500" b="1" spc="0" dirty="0">
                          <a:latin typeface="Grammarsaurus" pitchFamily="2" charset="0"/>
                          <a:cs typeface="Arial"/>
                        </a:rPr>
                        <a:t>hero</a:t>
                      </a:r>
                      <a:r>
                        <a:rPr sz="3500" b="1" spc="0" dirty="0">
                          <a:solidFill>
                            <a:srgbClr val="3CA249"/>
                          </a:solidFill>
                          <a:latin typeface="Grammarsaurus" pitchFamily="2" charset="0"/>
                          <a:cs typeface="Arial"/>
                        </a:rPr>
                        <a:t>ic</a:t>
                      </a:r>
                      <a:endParaRPr sz="3500" spc="0">
                        <a:latin typeface="Grammarsaurus" pitchFamily="2" charset="0"/>
                        <a:cs typeface="Arial"/>
                      </a:endParaRPr>
                    </a:p>
                  </a:txBody>
                  <a:tcPr marL="0" marR="0" marT="0" marB="0">
                    <a:solidFill>
                      <a:srgbClr val="F5F8DC"/>
                    </a:solidFill>
                  </a:tcPr>
                </a:tc>
                <a:tc>
                  <a:txBody>
                    <a:bodyPr/>
                    <a:lstStyle/>
                    <a:p>
                      <a:pPr marL="19685" algn="ctr">
                        <a:lnSpc>
                          <a:spcPts val="3850"/>
                        </a:lnSpc>
                      </a:pPr>
                      <a:r>
                        <a:rPr sz="3500" b="1" spc="0" dirty="0">
                          <a:latin typeface="Grammarsaurus" pitchFamily="2" charset="0"/>
                          <a:cs typeface="Arial"/>
                        </a:rPr>
                        <a:t>icon</a:t>
                      </a:r>
                      <a:r>
                        <a:rPr sz="3500" b="1" spc="0" dirty="0">
                          <a:solidFill>
                            <a:srgbClr val="3CA249"/>
                          </a:solidFill>
                          <a:latin typeface="Grammarsaurus" pitchFamily="2" charset="0"/>
                          <a:cs typeface="Arial"/>
                        </a:rPr>
                        <a:t>ic</a:t>
                      </a:r>
                      <a:endParaRPr sz="3500" spc="0" dirty="0">
                        <a:latin typeface="Grammarsaurus" pitchFamily="2" charset="0"/>
                        <a:cs typeface="Arial"/>
                      </a:endParaRPr>
                    </a:p>
                  </a:txBody>
                  <a:tcPr marL="0" marR="0" marT="0" marB="0">
                    <a:solidFill>
                      <a:srgbClr val="F5F8DC"/>
                    </a:solidFill>
                  </a:tcPr>
                </a:tc>
                <a:tc>
                  <a:txBody>
                    <a:bodyPr/>
                    <a:lstStyle/>
                    <a:p>
                      <a:pPr marL="869315" algn="ctr">
                        <a:lnSpc>
                          <a:spcPts val="3850"/>
                        </a:lnSpc>
                      </a:pPr>
                      <a:r>
                        <a:rPr sz="3500" b="1" spc="0" dirty="0">
                          <a:latin typeface="Grammarsaurus" pitchFamily="2" charset="0"/>
                          <a:cs typeface="Arial"/>
                        </a:rPr>
                        <a:t>poet</a:t>
                      </a:r>
                      <a:r>
                        <a:rPr sz="3500" b="1" spc="0" dirty="0">
                          <a:solidFill>
                            <a:srgbClr val="3CA249"/>
                          </a:solidFill>
                          <a:latin typeface="Grammarsaurus" pitchFamily="2" charset="0"/>
                          <a:cs typeface="Arial"/>
                        </a:rPr>
                        <a:t>ic</a:t>
                      </a:r>
                      <a:endParaRPr sz="3500" spc="0">
                        <a:latin typeface="Grammarsaurus" pitchFamily="2" charset="0"/>
                        <a:cs typeface="Arial"/>
                      </a:endParaRPr>
                    </a:p>
                  </a:txBody>
                  <a:tcPr marL="0" marR="0" marT="0" marB="0">
                    <a:solidFill>
                      <a:srgbClr val="F5F8DC"/>
                    </a:solidFill>
                  </a:tcPr>
                </a:tc>
                <a:extLst>
                  <a:ext uri="{0D108BD9-81ED-4DB2-BD59-A6C34878D82A}">
                    <a16:rowId xmlns:a16="http://schemas.microsoft.com/office/drawing/2014/main" val="10000"/>
                  </a:ext>
                </a:extLst>
              </a:tr>
              <a:tr h="335915">
                <a:tc>
                  <a:txBody>
                    <a:bodyPr/>
                    <a:lstStyle/>
                    <a:p>
                      <a:pPr marR="849630" algn="ctr">
                        <a:lnSpc>
                          <a:spcPts val="2350"/>
                        </a:lnSpc>
                      </a:pPr>
                      <a:r>
                        <a:rPr sz="2000" spc="0" dirty="0">
                          <a:latin typeface="Grammarsaurus" pitchFamily="2" charset="0"/>
                          <a:cs typeface="Lucida Sans Unicode"/>
                        </a:rPr>
                        <a:t>“like a hero”</a:t>
                      </a:r>
                      <a:endParaRPr sz="2000" spc="0">
                        <a:latin typeface="Grammarsaurus" pitchFamily="2" charset="0"/>
                        <a:cs typeface="Lucida Sans Unicode"/>
                      </a:endParaRPr>
                    </a:p>
                  </a:txBody>
                  <a:tcPr marL="0" marR="0" marT="0" marB="0">
                    <a:solidFill>
                      <a:srgbClr val="F5F8DC"/>
                    </a:solidFill>
                  </a:tcPr>
                </a:tc>
                <a:tc>
                  <a:txBody>
                    <a:bodyPr/>
                    <a:lstStyle/>
                    <a:p>
                      <a:pPr marR="10795" algn="ctr">
                        <a:lnSpc>
                          <a:spcPts val="2350"/>
                        </a:lnSpc>
                      </a:pPr>
                      <a:r>
                        <a:rPr sz="2000" spc="0" dirty="0">
                          <a:latin typeface="Grammarsaurus" pitchFamily="2" charset="0"/>
                          <a:cs typeface="Lucida Sans Unicode"/>
                        </a:rPr>
                        <a:t>“like an icon”</a:t>
                      </a:r>
                      <a:endParaRPr sz="2000" spc="0">
                        <a:latin typeface="Grammarsaurus" pitchFamily="2" charset="0"/>
                        <a:cs typeface="Lucida Sans Unicode"/>
                      </a:endParaRPr>
                    </a:p>
                  </a:txBody>
                  <a:tcPr marL="0" marR="0" marT="0" marB="0">
                    <a:solidFill>
                      <a:srgbClr val="F5F8DC"/>
                    </a:solidFill>
                  </a:tcPr>
                </a:tc>
                <a:tc>
                  <a:txBody>
                    <a:bodyPr/>
                    <a:lstStyle/>
                    <a:p>
                      <a:pPr marL="875030" algn="ctr">
                        <a:lnSpc>
                          <a:spcPts val="2350"/>
                        </a:lnSpc>
                      </a:pPr>
                      <a:r>
                        <a:rPr sz="2000" spc="0" dirty="0">
                          <a:latin typeface="Grammarsaurus" pitchFamily="2" charset="0"/>
                          <a:cs typeface="Lucida Sans Unicode"/>
                        </a:rPr>
                        <a:t>“like a poet”</a:t>
                      </a:r>
                    </a:p>
                  </a:txBody>
                  <a:tcPr marL="0" marR="0" marT="0" marB="0">
                    <a:solidFill>
                      <a:srgbClr val="F5F8DC"/>
                    </a:solidFill>
                  </a:tcPr>
                </a:tc>
                <a:extLst>
                  <a:ext uri="{0D108BD9-81ED-4DB2-BD59-A6C34878D82A}">
                    <a16:rowId xmlns:a16="http://schemas.microsoft.com/office/drawing/2014/main" val="10001"/>
                  </a:ext>
                </a:extLst>
              </a:tr>
            </a:tbl>
          </a:graphicData>
        </a:graphic>
      </p:graphicFrame>
      <p:sp>
        <p:nvSpPr>
          <p:cNvPr id="10" name="object 10"/>
          <p:cNvSpPr/>
          <p:nvPr/>
        </p:nvSpPr>
        <p:spPr>
          <a:xfrm>
            <a:off x="2351554" y="3830290"/>
            <a:ext cx="786765" cy="977265"/>
          </a:xfrm>
          <a:custGeom>
            <a:avLst/>
            <a:gdLst/>
            <a:ahLst/>
            <a:cxnLst/>
            <a:rect l="l" t="t" r="r" b="b"/>
            <a:pathLst>
              <a:path w="786764" h="977264">
                <a:moveTo>
                  <a:pt x="231622" y="612914"/>
                </a:moveTo>
                <a:lnTo>
                  <a:pt x="186321" y="612914"/>
                </a:lnTo>
                <a:lnTo>
                  <a:pt x="186321" y="892187"/>
                </a:lnTo>
                <a:lnTo>
                  <a:pt x="192993" y="925140"/>
                </a:lnTo>
                <a:lnTo>
                  <a:pt x="211175" y="952082"/>
                </a:lnTo>
                <a:lnTo>
                  <a:pt x="238121" y="970263"/>
                </a:lnTo>
                <a:lnTo>
                  <a:pt x="271081" y="976934"/>
                </a:lnTo>
                <a:lnTo>
                  <a:pt x="286964" y="975439"/>
                </a:lnTo>
                <a:lnTo>
                  <a:pt x="302126" y="971046"/>
                </a:lnTo>
                <a:lnTo>
                  <a:pt x="316212" y="963899"/>
                </a:lnTo>
                <a:lnTo>
                  <a:pt x="328866" y="954138"/>
                </a:lnTo>
                <a:lnTo>
                  <a:pt x="333197" y="950099"/>
                </a:lnTo>
                <a:lnTo>
                  <a:pt x="456544" y="950099"/>
                </a:lnTo>
                <a:lnTo>
                  <a:pt x="468997" y="931646"/>
                </a:lnTo>
                <a:lnTo>
                  <a:pt x="271081" y="931646"/>
                </a:lnTo>
                <a:lnTo>
                  <a:pt x="255732" y="928540"/>
                </a:lnTo>
                <a:lnTo>
                  <a:pt x="243189" y="920075"/>
                </a:lnTo>
                <a:lnTo>
                  <a:pt x="234726" y="907531"/>
                </a:lnTo>
                <a:lnTo>
                  <a:pt x="231622" y="892187"/>
                </a:lnTo>
                <a:lnTo>
                  <a:pt x="231622" y="612914"/>
                </a:lnTo>
                <a:close/>
              </a:path>
              <a:path w="786764" h="977264">
                <a:moveTo>
                  <a:pt x="456544" y="950099"/>
                </a:moveTo>
                <a:lnTo>
                  <a:pt x="333197" y="950099"/>
                </a:lnTo>
                <a:lnTo>
                  <a:pt x="337515" y="954138"/>
                </a:lnTo>
                <a:lnTo>
                  <a:pt x="350174" y="963899"/>
                </a:lnTo>
                <a:lnTo>
                  <a:pt x="364259" y="971046"/>
                </a:lnTo>
                <a:lnTo>
                  <a:pt x="379418" y="975439"/>
                </a:lnTo>
                <a:lnTo>
                  <a:pt x="395300" y="976934"/>
                </a:lnTo>
                <a:lnTo>
                  <a:pt x="428260" y="970263"/>
                </a:lnTo>
                <a:lnTo>
                  <a:pt x="455206" y="952082"/>
                </a:lnTo>
                <a:lnTo>
                  <a:pt x="456544" y="950099"/>
                </a:lnTo>
                <a:close/>
              </a:path>
              <a:path w="786764" h="977264">
                <a:moveTo>
                  <a:pt x="333197" y="683209"/>
                </a:moveTo>
                <a:lnTo>
                  <a:pt x="324392" y="684991"/>
                </a:lnTo>
                <a:lnTo>
                  <a:pt x="317193" y="689849"/>
                </a:lnTo>
                <a:lnTo>
                  <a:pt x="312335" y="697048"/>
                </a:lnTo>
                <a:lnTo>
                  <a:pt x="310553" y="705853"/>
                </a:lnTo>
                <a:lnTo>
                  <a:pt x="310553" y="892187"/>
                </a:lnTo>
                <a:lnTo>
                  <a:pt x="307446" y="907531"/>
                </a:lnTo>
                <a:lnTo>
                  <a:pt x="298980" y="920075"/>
                </a:lnTo>
                <a:lnTo>
                  <a:pt x="286432" y="928540"/>
                </a:lnTo>
                <a:lnTo>
                  <a:pt x="271081" y="931646"/>
                </a:lnTo>
                <a:lnTo>
                  <a:pt x="395300" y="931646"/>
                </a:lnTo>
                <a:lnTo>
                  <a:pt x="379951" y="928540"/>
                </a:lnTo>
                <a:lnTo>
                  <a:pt x="367407" y="920075"/>
                </a:lnTo>
                <a:lnTo>
                  <a:pt x="358945" y="907531"/>
                </a:lnTo>
                <a:lnTo>
                  <a:pt x="355841" y="892187"/>
                </a:lnTo>
                <a:lnTo>
                  <a:pt x="355841" y="705853"/>
                </a:lnTo>
                <a:lnTo>
                  <a:pt x="354058" y="697048"/>
                </a:lnTo>
                <a:lnTo>
                  <a:pt x="349200" y="689849"/>
                </a:lnTo>
                <a:lnTo>
                  <a:pt x="342002" y="684991"/>
                </a:lnTo>
                <a:lnTo>
                  <a:pt x="333197" y="683209"/>
                </a:lnTo>
                <a:close/>
              </a:path>
              <a:path w="786764" h="977264">
                <a:moveTo>
                  <a:pt x="570688" y="604278"/>
                </a:moveTo>
                <a:lnTo>
                  <a:pt x="434771" y="604278"/>
                </a:lnTo>
                <a:lnTo>
                  <a:pt x="434771" y="892187"/>
                </a:lnTo>
                <a:lnTo>
                  <a:pt x="431665" y="907531"/>
                </a:lnTo>
                <a:lnTo>
                  <a:pt x="423198" y="920075"/>
                </a:lnTo>
                <a:lnTo>
                  <a:pt x="410650" y="928540"/>
                </a:lnTo>
                <a:lnTo>
                  <a:pt x="395300" y="931646"/>
                </a:lnTo>
                <a:lnTo>
                  <a:pt x="468997" y="931646"/>
                </a:lnTo>
                <a:lnTo>
                  <a:pt x="473388" y="925140"/>
                </a:lnTo>
                <a:lnTo>
                  <a:pt x="480060" y="892187"/>
                </a:lnTo>
                <a:lnTo>
                  <a:pt x="480060" y="852716"/>
                </a:lnTo>
                <a:lnTo>
                  <a:pt x="721372" y="852716"/>
                </a:lnTo>
                <a:lnTo>
                  <a:pt x="759393" y="844710"/>
                </a:lnTo>
                <a:lnTo>
                  <a:pt x="786179" y="807427"/>
                </a:lnTo>
                <a:lnTo>
                  <a:pt x="480060" y="807427"/>
                </a:lnTo>
                <a:lnTo>
                  <a:pt x="480060" y="612914"/>
                </a:lnTo>
                <a:lnTo>
                  <a:pt x="557077" y="612914"/>
                </a:lnTo>
                <a:lnTo>
                  <a:pt x="570688" y="604278"/>
                </a:lnTo>
                <a:close/>
              </a:path>
              <a:path w="786764" h="977264">
                <a:moveTo>
                  <a:pt x="637643" y="597979"/>
                </a:moveTo>
                <a:lnTo>
                  <a:pt x="579005" y="597979"/>
                </a:lnTo>
                <a:lnTo>
                  <a:pt x="735977" y="789025"/>
                </a:lnTo>
                <a:lnTo>
                  <a:pt x="738644" y="793292"/>
                </a:lnTo>
                <a:lnTo>
                  <a:pt x="740168" y="797140"/>
                </a:lnTo>
                <a:lnTo>
                  <a:pt x="742607" y="803389"/>
                </a:lnTo>
                <a:lnTo>
                  <a:pt x="732320" y="806780"/>
                </a:lnTo>
                <a:lnTo>
                  <a:pt x="727329" y="807427"/>
                </a:lnTo>
                <a:lnTo>
                  <a:pt x="786179" y="807427"/>
                </a:lnTo>
                <a:lnTo>
                  <a:pt x="786272" y="805484"/>
                </a:lnTo>
                <a:lnTo>
                  <a:pt x="785169" y="790170"/>
                </a:lnTo>
                <a:lnTo>
                  <a:pt x="778744" y="772963"/>
                </a:lnTo>
                <a:lnTo>
                  <a:pt x="767219" y="755713"/>
                </a:lnTo>
                <a:lnTo>
                  <a:pt x="637643" y="597979"/>
                </a:lnTo>
                <a:close/>
              </a:path>
              <a:path w="786764" h="977264">
                <a:moveTo>
                  <a:pt x="333197" y="0"/>
                </a:moveTo>
                <a:lnTo>
                  <a:pt x="288087" y="7296"/>
                </a:lnTo>
                <a:lnTo>
                  <a:pt x="248873" y="27604"/>
                </a:lnTo>
                <a:lnTo>
                  <a:pt x="217926" y="58553"/>
                </a:lnTo>
                <a:lnTo>
                  <a:pt x="197618" y="97771"/>
                </a:lnTo>
                <a:lnTo>
                  <a:pt x="190322" y="142887"/>
                </a:lnTo>
                <a:lnTo>
                  <a:pt x="192873" y="169814"/>
                </a:lnTo>
                <a:lnTo>
                  <a:pt x="200367" y="195500"/>
                </a:lnTo>
                <a:lnTo>
                  <a:pt x="212567" y="219343"/>
                </a:lnTo>
                <a:lnTo>
                  <a:pt x="229235" y="240741"/>
                </a:lnTo>
                <a:lnTo>
                  <a:pt x="236105" y="248030"/>
                </a:lnTo>
                <a:lnTo>
                  <a:pt x="226568" y="251142"/>
                </a:lnTo>
                <a:lnTo>
                  <a:pt x="176882" y="273159"/>
                </a:lnTo>
                <a:lnTo>
                  <a:pt x="138061" y="302005"/>
                </a:lnTo>
                <a:lnTo>
                  <a:pt x="24815" y="415251"/>
                </a:lnTo>
                <a:lnTo>
                  <a:pt x="1628" y="458523"/>
                </a:lnTo>
                <a:lnTo>
                  <a:pt x="0" y="475183"/>
                </a:lnTo>
                <a:lnTo>
                  <a:pt x="1628" y="491842"/>
                </a:lnTo>
                <a:lnTo>
                  <a:pt x="24815" y="535101"/>
                </a:lnTo>
                <a:lnTo>
                  <a:pt x="86931" y="597217"/>
                </a:lnTo>
                <a:lnTo>
                  <a:pt x="130202" y="620416"/>
                </a:lnTo>
                <a:lnTo>
                  <a:pt x="146862" y="622045"/>
                </a:lnTo>
                <a:lnTo>
                  <a:pt x="154802" y="621682"/>
                </a:lnTo>
                <a:lnTo>
                  <a:pt x="162601" y="620598"/>
                </a:lnTo>
                <a:lnTo>
                  <a:pt x="170233" y="618799"/>
                </a:lnTo>
                <a:lnTo>
                  <a:pt x="177673" y="616292"/>
                </a:lnTo>
                <a:lnTo>
                  <a:pt x="186321" y="612914"/>
                </a:lnTo>
                <a:lnTo>
                  <a:pt x="231622" y="612914"/>
                </a:lnTo>
                <a:lnTo>
                  <a:pt x="231622" y="604278"/>
                </a:lnTo>
                <a:lnTo>
                  <a:pt x="570688" y="604278"/>
                </a:lnTo>
                <a:lnTo>
                  <a:pt x="574090" y="602119"/>
                </a:lnTo>
                <a:lnTo>
                  <a:pt x="579005" y="597979"/>
                </a:lnTo>
                <a:lnTo>
                  <a:pt x="637643" y="597979"/>
                </a:lnTo>
                <a:lnTo>
                  <a:pt x="620210" y="576757"/>
                </a:lnTo>
                <a:lnTo>
                  <a:pt x="146862" y="576757"/>
                </a:lnTo>
                <a:lnTo>
                  <a:pt x="139115" y="576000"/>
                </a:lnTo>
                <a:lnTo>
                  <a:pt x="56857" y="503085"/>
                </a:lnTo>
                <a:lnTo>
                  <a:pt x="45288" y="475183"/>
                </a:lnTo>
                <a:lnTo>
                  <a:pt x="46045" y="467430"/>
                </a:lnTo>
                <a:lnTo>
                  <a:pt x="170091" y="334022"/>
                </a:lnTo>
                <a:lnTo>
                  <a:pt x="224351" y="300253"/>
                </a:lnTo>
                <a:lnTo>
                  <a:pt x="286613" y="285762"/>
                </a:lnTo>
                <a:lnTo>
                  <a:pt x="508836" y="285762"/>
                </a:lnTo>
                <a:lnTo>
                  <a:pt x="489489" y="273159"/>
                </a:lnTo>
                <a:lnTo>
                  <a:pt x="465497" y="261006"/>
                </a:lnTo>
                <a:lnTo>
                  <a:pt x="439801" y="251142"/>
                </a:lnTo>
                <a:lnTo>
                  <a:pt x="430263" y="248030"/>
                </a:lnTo>
                <a:lnTo>
                  <a:pt x="437134" y="240741"/>
                </a:lnTo>
                <a:lnTo>
                  <a:pt x="437341" y="240474"/>
                </a:lnTo>
                <a:lnTo>
                  <a:pt x="333197" y="240474"/>
                </a:lnTo>
                <a:lnTo>
                  <a:pt x="295240" y="232793"/>
                </a:lnTo>
                <a:lnTo>
                  <a:pt x="264213" y="211859"/>
                </a:lnTo>
                <a:lnTo>
                  <a:pt x="243278" y="180836"/>
                </a:lnTo>
                <a:lnTo>
                  <a:pt x="235597" y="142887"/>
                </a:lnTo>
                <a:lnTo>
                  <a:pt x="243278" y="104931"/>
                </a:lnTo>
                <a:lnTo>
                  <a:pt x="264213" y="73904"/>
                </a:lnTo>
                <a:lnTo>
                  <a:pt x="295240" y="52969"/>
                </a:lnTo>
                <a:lnTo>
                  <a:pt x="333197" y="45288"/>
                </a:lnTo>
                <a:lnTo>
                  <a:pt x="435203" y="45288"/>
                </a:lnTo>
                <a:lnTo>
                  <a:pt x="417521" y="27604"/>
                </a:lnTo>
                <a:lnTo>
                  <a:pt x="378306" y="7296"/>
                </a:lnTo>
                <a:lnTo>
                  <a:pt x="333197" y="0"/>
                </a:lnTo>
                <a:close/>
              </a:path>
              <a:path w="786764" h="977264">
                <a:moveTo>
                  <a:pt x="557077" y="612914"/>
                </a:moveTo>
                <a:lnTo>
                  <a:pt x="480190" y="612914"/>
                </a:lnTo>
                <a:lnTo>
                  <a:pt x="487148" y="615632"/>
                </a:lnTo>
                <a:lnTo>
                  <a:pt x="488919" y="616292"/>
                </a:lnTo>
                <a:lnTo>
                  <a:pt x="511320" y="621682"/>
                </a:lnTo>
                <a:lnTo>
                  <a:pt x="508021" y="621682"/>
                </a:lnTo>
                <a:lnTo>
                  <a:pt x="533385" y="620891"/>
                </a:lnTo>
                <a:lnTo>
                  <a:pt x="554836" y="614336"/>
                </a:lnTo>
                <a:lnTo>
                  <a:pt x="557077" y="612914"/>
                </a:lnTo>
                <a:close/>
              </a:path>
              <a:path w="786764" h="977264">
                <a:moveTo>
                  <a:pt x="211126" y="416250"/>
                </a:moveTo>
                <a:lnTo>
                  <a:pt x="152298" y="463435"/>
                </a:lnTo>
                <a:lnTo>
                  <a:pt x="149948" y="469125"/>
                </a:lnTo>
                <a:lnTo>
                  <a:pt x="149948" y="481228"/>
                </a:lnTo>
                <a:lnTo>
                  <a:pt x="152298" y="486917"/>
                </a:lnTo>
                <a:lnTo>
                  <a:pt x="174777" y="509384"/>
                </a:lnTo>
                <a:lnTo>
                  <a:pt x="179698" y="515370"/>
                </a:lnTo>
                <a:lnTo>
                  <a:pt x="183328" y="522171"/>
                </a:lnTo>
                <a:lnTo>
                  <a:pt x="185530" y="529358"/>
                </a:lnTo>
                <a:lnTo>
                  <a:pt x="186321" y="537044"/>
                </a:lnTo>
                <a:lnTo>
                  <a:pt x="185530" y="545010"/>
                </a:lnTo>
                <a:lnTo>
                  <a:pt x="154623" y="576000"/>
                </a:lnTo>
                <a:lnTo>
                  <a:pt x="146862" y="576757"/>
                </a:lnTo>
                <a:lnTo>
                  <a:pt x="620210" y="576757"/>
                </a:lnTo>
                <a:lnTo>
                  <a:pt x="619880" y="576356"/>
                </a:lnTo>
                <a:lnTo>
                  <a:pt x="519522" y="576356"/>
                </a:lnTo>
                <a:lnTo>
                  <a:pt x="504522" y="573565"/>
                </a:lnTo>
                <a:lnTo>
                  <a:pt x="491604" y="565188"/>
                </a:lnTo>
                <a:lnTo>
                  <a:pt x="486684" y="559213"/>
                </a:lnTo>
                <a:lnTo>
                  <a:pt x="486564" y="558990"/>
                </a:lnTo>
                <a:lnTo>
                  <a:pt x="231622" y="558990"/>
                </a:lnTo>
                <a:lnTo>
                  <a:pt x="231622" y="429602"/>
                </a:lnTo>
                <a:lnTo>
                  <a:pt x="226136" y="421398"/>
                </a:lnTo>
                <a:lnTo>
                  <a:pt x="217639" y="417880"/>
                </a:lnTo>
                <a:lnTo>
                  <a:pt x="211126" y="416250"/>
                </a:lnTo>
                <a:close/>
              </a:path>
              <a:path w="786764" h="977264">
                <a:moveTo>
                  <a:pt x="508836" y="285762"/>
                </a:moveTo>
                <a:lnTo>
                  <a:pt x="379780" y="285762"/>
                </a:lnTo>
                <a:lnTo>
                  <a:pt x="409710" y="289688"/>
                </a:lnTo>
                <a:lnTo>
                  <a:pt x="442031" y="300253"/>
                </a:lnTo>
                <a:lnTo>
                  <a:pt x="496290" y="334022"/>
                </a:lnTo>
                <a:lnTo>
                  <a:pt x="609523" y="447268"/>
                </a:lnTo>
                <a:lnTo>
                  <a:pt x="621106" y="475183"/>
                </a:lnTo>
                <a:lnTo>
                  <a:pt x="620346" y="482943"/>
                </a:lnTo>
                <a:lnTo>
                  <a:pt x="547420" y="565188"/>
                </a:lnTo>
                <a:lnTo>
                  <a:pt x="519522" y="576356"/>
                </a:lnTo>
                <a:lnTo>
                  <a:pt x="619880" y="576356"/>
                </a:lnTo>
                <a:lnTo>
                  <a:pt x="611060" y="565619"/>
                </a:lnTo>
                <a:lnTo>
                  <a:pt x="641565" y="535101"/>
                </a:lnTo>
                <a:lnTo>
                  <a:pt x="652195" y="522171"/>
                </a:lnTo>
                <a:lnTo>
                  <a:pt x="659980" y="507628"/>
                </a:lnTo>
                <a:lnTo>
                  <a:pt x="664764" y="491842"/>
                </a:lnTo>
                <a:lnTo>
                  <a:pt x="666394" y="475183"/>
                </a:lnTo>
                <a:lnTo>
                  <a:pt x="664767" y="458523"/>
                </a:lnTo>
                <a:lnTo>
                  <a:pt x="641565" y="415251"/>
                </a:lnTo>
                <a:lnTo>
                  <a:pt x="528320" y="302005"/>
                </a:lnTo>
                <a:lnTo>
                  <a:pt x="510767" y="287020"/>
                </a:lnTo>
                <a:lnTo>
                  <a:pt x="508836" y="285762"/>
                </a:lnTo>
                <a:close/>
              </a:path>
              <a:path w="786764" h="977264">
                <a:moveTo>
                  <a:pt x="455274" y="416250"/>
                </a:moveTo>
                <a:lnTo>
                  <a:pt x="448741" y="417880"/>
                </a:lnTo>
                <a:lnTo>
                  <a:pt x="440237" y="421398"/>
                </a:lnTo>
                <a:lnTo>
                  <a:pt x="434771" y="429602"/>
                </a:lnTo>
                <a:lnTo>
                  <a:pt x="434771" y="558990"/>
                </a:lnTo>
                <a:lnTo>
                  <a:pt x="486564" y="558990"/>
                </a:lnTo>
                <a:lnTo>
                  <a:pt x="483074" y="552491"/>
                </a:lnTo>
                <a:lnTo>
                  <a:pt x="480844" y="545192"/>
                </a:lnTo>
                <a:lnTo>
                  <a:pt x="514083" y="486917"/>
                </a:lnTo>
                <a:lnTo>
                  <a:pt x="516432" y="481228"/>
                </a:lnTo>
                <a:lnTo>
                  <a:pt x="516432" y="469125"/>
                </a:lnTo>
                <a:lnTo>
                  <a:pt x="514083" y="463435"/>
                </a:lnTo>
                <a:lnTo>
                  <a:pt x="473430" y="422782"/>
                </a:lnTo>
                <a:lnTo>
                  <a:pt x="468026" y="418784"/>
                </a:lnTo>
                <a:lnTo>
                  <a:pt x="461838" y="416579"/>
                </a:lnTo>
                <a:lnTo>
                  <a:pt x="455274" y="416250"/>
                </a:lnTo>
                <a:close/>
              </a:path>
              <a:path w="786764" h="977264">
                <a:moveTo>
                  <a:pt x="435203" y="45288"/>
                </a:moveTo>
                <a:lnTo>
                  <a:pt x="333197" y="45288"/>
                </a:lnTo>
                <a:lnTo>
                  <a:pt x="371146" y="52969"/>
                </a:lnTo>
                <a:lnTo>
                  <a:pt x="402169" y="73904"/>
                </a:lnTo>
                <a:lnTo>
                  <a:pt x="423103" y="104931"/>
                </a:lnTo>
                <a:lnTo>
                  <a:pt x="430784" y="142887"/>
                </a:lnTo>
                <a:lnTo>
                  <a:pt x="423103" y="180836"/>
                </a:lnTo>
                <a:lnTo>
                  <a:pt x="402169" y="211859"/>
                </a:lnTo>
                <a:lnTo>
                  <a:pt x="371146" y="232793"/>
                </a:lnTo>
                <a:lnTo>
                  <a:pt x="333197" y="240474"/>
                </a:lnTo>
                <a:lnTo>
                  <a:pt x="437341" y="240474"/>
                </a:lnTo>
                <a:lnTo>
                  <a:pt x="453804" y="219343"/>
                </a:lnTo>
                <a:lnTo>
                  <a:pt x="466013" y="195500"/>
                </a:lnTo>
                <a:lnTo>
                  <a:pt x="473516" y="169814"/>
                </a:lnTo>
                <a:lnTo>
                  <a:pt x="476072" y="142887"/>
                </a:lnTo>
                <a:lnTo>
                  <a:pt x="468775" y="97771"/>
                </a:lnTo>
                <a:lnTo>
                  <a:pt x="448468" y="58553"/>
                </a:lnTo>
                <a:lnTo>
                  <a:pt x="435203" y="45288"/>
                </a:lnTo>
                <a:close/>
              </a:path>
            </a:pathLst>
          </a:custGeom>
          <a:solidFill>
            <a:srgbClr val="000000"/>
          </a:solidFill>
        </p:spPr>
        <p:txBody>
          <a:bodyPr wrap="square" lIns="0" tIns="0" rIns="0" bIns="0" rtlCol="0"/>
          <a:lstStyle/>
          <a:p>
            <a:endParaRPr>
              <a:latin typeface="Grammarsaurus" pitchFamily="2" charset="0"/>
            </a:endParaRPr>
          </a:p>
        </p:txBody>
      </p:sp>
      <p:sp>
        <p:nvSpPr>
          <p:cNvPr id="11" name="object 11"/>
          <p:cNvSpPr/>
          <p:nvPr/>
        </p:nvSpPr>
        <p:spPr>
          <a:xfrm>
            <a:off x="5663044" y="3966336"/>
            <a:ext cx="866140" cy="853440"/>
          </a:xfrm>
          <a:custGeom>
            <a:avLst/>
            <a:gdLst/>
            <a:ahLst/>
            <a:cxnLst/>
            <a:rect l="l" t="t" r="r" b="b"/>
            <a:pathLst>
              <a:path w="866140" h="853439">
                <a:moveTo>
                  <a:pt x="865860" y="763130"/>
                </a:moveTo>
                <a:lnTo>
                  <a:pt x="864044" y="754151"/>
                </a:lnTo>
                <a:lnTo>
                  <a:pt x="859091" y="746810"/>
                </a:lnTo>
                <a:lnTo>
                  <a:pt x="851750" y="741857"/>
                </a:lnTo>
                <a:lnTo>
                  <a:pt x="842772" y="740029"/>
                </a:lnTo>
                <a:lnTo>
                  <a:pt x="819670" y="740029"/>
                </a:lnTo>
                <a:lnTo>
                  <a:pt x="819670" y="786231"/>
                </a:lnTo>
                <a:lnTo>
                  <a:pt x="819670" y="806678"/>
                </a:lnTo>
                <a:lnTo>
                  <a:pt x="46215" y="806678"/>
                </a:lnTo>
                <a:lnTo>
                  <a:pt x="46215" y="786231"/>
                </a:lnTo>
                <a:lnTo>
                  <a:pt x="819670" y="786231"/>
                </a:lnTo>
                <a:lnTo>
                  <a:pt x="819670" y="740029"/>
                </a:lnTo>
                <a:lnTo>
                  <a:pt x="805891" y="740029"/>
                </a:lnTo>
                <a:lnTo>
                  <a:pt x="805891" y="719594"/>
                </a:lnTo>
                <a:lnTo>
                  <a:pt x="805891" y="696493"/>
                </a:lnTo>
                <a:lnTo>
                  <a:pt x="804062" y="687514"/>
                </a:lnTo>
                <a:lnTo>
                  <a:pt x="799109" y="680173"/>
                </a:lnTo>
                <a:lnTo>
                  <a:pt x="791768" y="675220"/>
                </a:lnTo>
                <a:lnTo>
                  <a:pt x="782802" y="673392"/>
                </a:lnTo>
                <a:lnTo>
                  <a:pt x="759688" y="673392"/>
                </a:lnTo>
                <a:lnTo>
                  <a:pt x="759688" y="719594"/>
                </a:lnTo>
                <a:lnTo>
                  <a:pt x="759688" y="740029"/>
                </a:lnTo>
                <a:lnTo>
                  <a:pt x="106184" y="740029"/>
                </a:lnTo>
                <a:lnTo>
                  <a:pt x="106184" y="719594"/>
                </a:lnTo>
                <a:lnTo>
                  <a:pt x="759688" y="719594"/>
                </a:lnTo>
                <a:lnTo>
                  <a:pt x="759688" y="673392"/>
                </a:lnTo>
                <a:lnTo>
                  <a:pt x="722591" y="673392"/>
                </a:lnTo>
                <a:lnTo>
                  <a:pt x="722591" y="649173"/>
                </a:lnTo>
                <a:lnTo>
                  <a:pt x="722591" y="626071"/>
                </a:lnTo>
                <a:lnTo>
                  <a:pt x="720763" y="617105"/>
                </a:lnTo>
                <a:lnTo>
                  <a:pt x="715810" y="609765"/>
                </a:lnTo>
                <a:lnTo>
                  <a:pt x="708469" y="604812"/>
                </a:lnTo>
                <a:lnTo>
                  <a:pt x="699503" y="602983"/>
                </a:lnTo>
                <a:lnTo>
                  <a:pt x="676402" y="602983"/>
                </a:lnTo>
                <a:lnTo>
                  <a:pt x="676402" y="649173"/>
                </a:lnTo>
                <a:lnTo>
                  <a:pt x="676402" y="673392"/>
                </a:lnTo>
                <a:lnTo>
                  <a:pt x="189484" y="673392"/>
                </a:lnTo>
                <a:lnTo>
                  <a:pt x="189484" y="649173"/>
                </a:lnTo>
                <a:lnTo>
                  <a:pt x="676402" y="649173"/>
                </a:lnTo>
                <a:lnTo>
                  <a:pt x="676402" y="602983"/>
                </a:lnTo>
                <a:lnTo>
                  <a:pt x="166395" y="602983"/>
                </a:lnTo>
                <a:lnTo>
                  <a:pt x="157403" y="604812"/>
                </a:lnTo>
                <a:lnTo>
                  <a:pt x="150050" y="609765"/>
                </a:lnTo>
                <a:lnTo>
                  <a:pt x="145097" y="617105"/>
                </a:lnTo>
                <a:lnTo>
                  <a:pt x="143281" y="626071"/>
                </a:lnTo>
                <a:lnTo>
                  <a:pt x="143281" y="673392"/>
                </a:lnTo>
                <a:lnTo>
                  <a:pt x="83096" y="673392"/>
                </a:lnTo>
                <a:lnTo>
                  <a:pt x="74104" y="675220"/>
                </a:lnTo>
                <a:lnTo>
                  <a:pt x="66751" y="680173"/>
                </a:lnTo>
                <a:lnTo>
                  <a:pt x="61798" y="687514"/>
                </a:lnTo>
                <a:lnTo>
                  <a:pt x="59982" y="696493"/>
                </a:lnTo>
                <a:lnTo>
                  <a:pt x="59982" y="740029"/>
                </a:lnTo>
                <a:lnTo>
                  <a:pt x="23114" y="740029"/>
                </a:lnTo>
                <a:lnTo>
                  <a:pt x="14122" y="741857"/>
                </a:lnTo>
                <a:lnTo>
                  <a:pt x="6769" y="746810"/>
                </a:lnTo>
                <a:lnTo>
                  <a:pt x="1816" y="754151"/>
                </a:lnTo>
                <a:lnTo>
                  <a:pt x="0" y="763130"/>
                </a:lnTo>
                <a:lnTo>
                  <a:pt x="0" y="829767"/>
                </a:lnTo>
                <a:lnTo>
                  <a:pt x="1816" y="838758"/>
                </a:lnTo>
                <a:lnTo>
                  <a:pt x="6769" y="846112"/>
                </a:lnTo>
                <a:lnTo>
                  <a:pt x="14122" y="851065"/>
                </a:lnTo>
                <a:lnTo>
                  <a:pt x="23114" y="852881"/>
                </a:lnTo>
                <a:lnTo>
                  <a:pt x="842772" y="852881"/>
                </a:lnTo>
                <a:lnTo>
                  <a:pt x="851750" y="851065"/>
                </a:lnTo>
                <a:lnTo>
                  <a:pt x="859091" y="846112"/>
                </a:lnTo>
                <a:lnTo>
                  <a:pt x="864044" y="838758"/>
                </a:lnTo>
                <a:lnTo>
                  <a:pt x="865860" y="829767"/>
                </a:lnTo>
                <a:lnTo>
                  <a:pt x="865860" y="806678"/>
                </a:lnTo>
                <a:lnTo>
                  <a:pt x="865860" y="786231"/>
                </a:lnTo>
                <a:lnTo>
                  <a:pt x="865860" y="763130"/>
                </a:lnTo>
                <a:close/>
              </a:path>
              <a:path w="866140" h="853439">
                <a:moveTo>
                  <a:pt x="865898" y="60452"/>
                </a:moveTo>
                <a:lnTo>
                  <a:pt x="848271" y="17691"/>
                </a:lnTo>
                <a:lnTo>
                  <a:pt x="819721" y="1866"/>
                </a:lnTo>
                <a:lnTo>
                  <a:pt x="819721" y="56591"/>
                </a:lnTo>
                <a:lnTo>
                  <a:pt x="819683" y="64376"/>
                </a:lnTo>
                <a:lnTo>
                  <a:pt x="818222" y="67894"/>
                </a:lnTo>
                <a:lnTo>
                  <a:pt x="764108" y="122008"/>
                </a:lnTo>
                <a:lnTo>
                  <a:pt x="743750" y="101663"/>
                </a:lnTo>
                <a:lnTo>
                  <a:pt x="795159" y="50266"/>
                </a:lnTo>
                <a:lnTo>
                  <a:pt x="800163" y="45059"/>
                </a:lnTo>
                <a:lnTo>
                  <a:pt x="810514" y="45059"/>
                </a:lnTo>
                <a:lnTo>
                  <a:pt x="815505" y="50266"/>
                </a:lnTo>
                <a:lnTo>
                  <a:pt x="818222" y="52971"/>
                </a:lnTo>
                <a:lnTo>
                  <a:pt x="819721" y="56591"/>
                </a:lnTo>
                <a:lnTo>
                  <a:pt x="819721" y="1866"/>
                </a:lnTo>
                <a:lnTo>
                  <a:pt x="817486" y="1193"/>
                </a:lnTo>
                <a:lnTo>
                  <a:pt x="805332" y="0"/>
                </a:lnTo>
                <a:lnTo>
                  <a:pt x="793165" y="1193"/>
                </a:lnTo>
                <a:lnTo>
                  <a:pt x="781697" y="4635"/>
                </a:lnTo>
                <a:lnTo>
                  <a:pt x="771321" y="10185"/>
                </a:lnTo>
                <a:lnTo>
                  <a:pt x="762406" y="17691"/>
                </a:lnTo>
                <a:lnTo>
                  <a:pt x="694867" y="85229"/>
                </a:lnTo>
                <a:lnTo>
                  <a:pt x="486321" y="286016"/>
                </a:lnTo>
                <a:lnTo>
                  <a:pt x="462737" y="252501"/>
                </a:lnTo>
                <a:lnTo>
                  <a:pt x="447484" y="244843"/>
                </a:lnTo>
                <a:lnTo>
                  <a:pt x="447636" y="244843"/>
                </a:lnTo>
                <a:lnTo>
                  <a:pt x="437819" y="242900"/>
                </a:lnTo>
                <a:lnTo>
                  <a:pt x="427990" y="242900"/>
                </a:lnTo>
                <a:lnTo>
                  <a:pt x="394106" y="261010"/>
                </a:lnTo>
                <a:lnTo>
                  <a:pt x="379641" y="286092"/>
                </a:lnTo>
                <a:lnTo>
                  <a:pt x="221716" y="134035"/>
                </a:lnTo>
                <a:lnTo>
                  <a:pt x="209219" y="122008"/>
                </a:lnTo>
                <a:lnTo>
                  <a:pt x="171030" y="85229"/>
                </a:lnTo>
                <a:lnTo>
                  <a:pt x="131940" y="46139"/>
                </a:lnTo>
                <a:lnTo>
                  <a:pt x="122123" y="36322"/>
                </a:lnTo>
                <a:lnTo>
                  <a:pt x="122123" y="101663"/>
                </a:lnTo>
                <a:lnTo>
                  <a:pt x="101777" y="122008"/>
                </a:lnTo>
                <a:lnTo>
                  <a:pt x="50279" y="70510"/>
                </a:lnTo>
                <a:lnTo>
                  <a:pt x="47713" y="68046"/>
                </a:lnTo>
                <a:lnTo>
                  <a:pt x="46240" y="64376"/>
                </a:lnTo>
                <a:lnTo>
                  <a:pt x="46253" y="56591"/>
                </a:lnTo>
                <a:lnTo>
                  <a:pt x="47650" y="52971"/>
                </a:lnTo>
                <a:lnTo>
                  <a:pt x="47713" y="52806"/>
                </a:lnTo>
                <a:lnTo>
                  <a:pt x="50368" y="50266"/>
                </a:lnTo>
                <a:lnTo>
                  <a:pt x="52933" y="47599"/>
                </a:lnTo>
                <a:lnTo>
                  <a:pt x="56591" y="46139"/>
                </a:lnTo>
                <a:lnTo>
                  <a:pt x="64503" y="46139"/>
                </a:lnTo>
                <a:lnTo>
                  <a:pt x="68160" y="47599"/>
                </a:lnTo>
                <a:lnTo>
                  <a:pt x="70713" y="50266"/>
                </a:lnTo>
                <a:lnTo>
                  <a:pt x="122123" y="101663"/>
                </a:lnTo>
                <a:lnTo>
                  <a:pt x="122123" y="36322"/>
                </a:lnTo>
                <a:lnTo>
                  <a:pt x="103492" y="17691"/>
                </a:lnTo>
                <a:lnTo>
                  <a:pt x="94551" y="10185"/>
                </a:lnTo>
                <a:lnTo>
                  <a:pt x="84162" y="4635"/>
                </a:lnTo>
                <a:lnTo>
                  <a:pt x="72694" y="1193"/>
                </a:lnTo>
                <a:lnTo>
                  <a:pt x="60540" y="0"/>
                </a:lnTo>
                <a:lnTo>
                  <a:pt x="48387" y="1193"/>
                </a:lnTo>
                <a:lnTo>
                  <a:pt x="10287" y="26441"/>
                </a:lnTo>
                <a:lnTo>
                  <a:pt x="114" y="60452"/>
                </a:lnTo>
                <a:lnTo>
                  <a:pt x="1295" y="72605"/>
                </a:lnTo>
                <a:lnTo>
                  <a:pt x="4724" y="84048"/>
                </a:lnTo>
                <a:lnTo>
                  <a:pt x="10248" y="94399"/>
                </a:lnTo>
                <a:lnTo>
                  <a:pt x="17703" y="103276"/>
                </a:lnTo>
                <a:lnTo>
                  <a:pt x="79946" y="165519"/>
                </a:lnTo>
                <a:lnTo>
                  <a:pt x="125691" y="499427"/>
                </a:lnTo>
                <a:lnTo>
                  <a:pt x="145783" y="520014"/>
                </a:lnTo>
                <a:lnTo>
                  <a:pt x="157378" y="518401"/>
                </a:lnTo>
                <a:lnTo>
                  <a:pt x="157721" y="518401"/>
                </a:lnTo>
                <a:lnTo>
                  <a:pt x="163271" y="515162"/>
                </a:lnTo>
                <a:lnTo>
                  <a:pt x="170611" y="505498"/>
                </a:lnTo>
                <a:lnTo>
                  <a:pt x="170726" y="505345"/>
                </a:lnTo>
                <a:lnTo>
                  <a:pt x="172288" y="499427"/>
                </a:lnTo>
                <a:lnTo>
                  <a:pt x="167093" y="461124"/>
                </a:lnTo>
                <a:lnTo>
                  <a:pt x="126225" y="162902"/>
                </a:lnTo>
                <a:lnTo>
                  <a:pt x="155092" y="134035"/>
                </a:lnTo>
                <a:lnTo>
                  <a:pt x="354876" y="326364"/>
                </a:lnTo>
                <a:lnTo>
                  <a:pt x="294970" y="337502"/>
                </a:lnTo>
                <a:lnTo>
                  <a:pt x="295173" y="337502"/>
                </a:lnTo>
                <a:lnTo>
                  <a:pt x="262026" y="358571"/>
                </a:lnTo>
                <a:lnTo>
                  <a:pt x="253580" y="382917"/>
                </a:lnTo>
                <a:lnTo>
                  <a:pt x="253657" y="389928"/>
                </a:lnTo>
                <a:lnTo>
                  <a:pt x="304711" y="460844"/>
                </a:lnTo>
                <a:lnTo>
                  <a:pt x="232575" y="530275"/>
                </a:lnTo>
                <a:lnTo>
                  <a:pt x="230073" y="536028"/>
                </a:lnTo>
                <a:lnTo>
                  <a:pt x="229958" y="541159"/>
                </a:lnTo>
                <a:lnTo>
                  <a:pt x="229844" y="548360"/>
                </a:lnTo>
                <a:lnTo>
                  <a:pt x="232143" y="554215"/>
                </a:lnTo>
                <a:lnTo>
                  <a:pt x="236423" y="558660"/>
                </a:lnTo>
                <a:lnTo>
                  <a:pt x="243967" y="563880"/>
                </a:lnTo>
                <a:lnTo>
                  <a:pt x="252628" y="565721"/>
                </a:lnTo>
                <a:lnTo>
                  <a:pt x="261340" y="564197"/>
                </a:lnTo>
                <a:lnTo>
                  <a:pt x="269074" y="559282"/>
                </a:lnTo>
                <a:lnTo>
                  <a:pt x="303987" y="525678"/>
                </a:lnTo>
                <a:lnTo>
                  <a:pt x="303441" y="529882"/>
                </a:lnTo>
                <a:lnTo>
                  <a:pt x="302641" y="538670"/>
                </a:lnTo>
                <a:lnTo>
                  <a:pt x="302564" y="539457"/>
                </a:lnTo>
                <a:lnTo>
                  <a:pt x="302501" y="541159"/>
                </a:lnTo>
                <a:lnTo>
                  <a:pt x="303872" y="550938"/>
                </a:lnTo>
                <a:lnTo>
                  <a:pt x="303961" y="551599"/>
                </a:lnTo>
                <a:lnTo>
                  <a:pt x="307898" y="561898"/>
                </a:lnTo>
                <a:lnTo>
                  <a:pt x="341350" y="588454"/>
                </a:lnTo>
                <a:lnTo>
                  <a:pt x="351942" y="589673"/>
                </a:lnTo>
                <a:lnTo>
                  <a:pt x="359587" y="589673"/>
                </a:lnTo>
                <a:lnTo>
                  <a:pt x="367626" y="588086"/>
                </a:lnTo>
                <a:lnTo>
                  <a:pt x="432282" y="556628"/>
                </a:lnTo>
                <a:lnTo>
                  <a:pt x="491667" y="584885"/>
                </a:lnTo>
                <a:lnTo>
                  <a:pt x="498195" y="587438"/>
                </a:lnTo>
                <a:lnTo>
                  <a:pt x="505663" y="589140"/>
                </a:lnTo>
                <a:lnTo>
                  <a:pt x="506361" y="589140"/>
                </a:lnTo>
                <a:lnTo>
                  <a:pt x="512559" y="589635"/>
                </a:lnTo>
                <a:lnTo>
                  <a:pt x="553059" y="569696"/>
                </a:lnTo>
                <a:lnTo>
                  <a:pt x="559955" y="556628"/>
                </a:lnTo>
                <a:lnTo>
                  <a:pt x="561644" y="552056"/>
                </a:lnTo>
                <a:lnTo>
                  <a:pt x="562902" y="544029"/>
                </a:lnTo>
                <a:lnTo>
                  <a:pt x="563003" y="543394"/>
                </a:lnTo>
                <a:lnTo>
                  <a:pt x="562914" y="536028"/>
                </a:lnTo>
                <a:lnTo>
                  <a:pt x="562813" y="533539"/>
                </a:lnTo>
                <a:lnTo>
                  <a:pt x="562775" y="532447"/>
                </a:lnTo>
                <a:lnTo>
                  <a:pt x="561860" y="525983"/>
                </a:lnTo>
                <a:lnTo>
                  <a:pt x="561822" y="525678"/>
                </a:lnTo>
                <a:lnTo>
                  <a:pt x="596798" y="559282"/>
                </a:lnTo>
                <a:lnTo>
                  <a:pt x="604532" y="564197"/>
                </a:lnTo>
                <a:lnTo>
                  <a:pt x="635685" y="543394"/>
                </a:lnTo>
                <a:lnTo>
                  <a:pt x="635812" y="542683"/>
                </a:lnTo>
                <a:lnTo>
                  <a:pt x="635901" y="542213"/>
                </a:lnTo>
                <a:lnTo>
                  <a:pt x="634047" y="533539"/>
                </a:lnTo>
                <a:lnTo>
                  <a:pt x="628840" y="525983"/>
                </a:lnTo>
                <a:lnTo>
                  <a:pt x="628523" y="525678"/>
                </a:lnTo>
                <a:lnTo>
                  <a:pt x="561467" y="461124"/>
                </a:lnTo>
                <a:lnTo>
                  <a:pt x="597306" y="423329"/>
                </a:lnTo>
                <a:lnTo>
                  <a:pt x="612470" y="389928"/>
                </a:lnTo>
                <a:lnTo>
                  <a:pt x="612432" y="382917"/>
                </a:lnTo>
                <a:lnTo>
                  <a:pt x="589470" y="344563"/>
                </a:lnTo>
                <a:lnTo>
                  <a:pt x="566712" y="336715"/>
                </a:lnTo>
                <a:lnTo>
                  <a:pt x="566712" y="386651"/>
                </a:lnTo>
                <a:lnTo>
                  <a:pt x="566470" y="388035"/>
                </a:lnTo>
                <a:lnTo>
                  <a:pt x="566369" y="388632"/>
                </a:lnTo>
                <a:lnTo>
                  <a:pt x="565950" y="389394"/>
                </a:lnTo>
                <a:lnTo>
                  <a:pt x="565391" y="389928"/>
                </a:lnTo>
                <a:lnTo>
                  <a:pt x="507860" y="450519"/>
                </a:lnTo>
                <a:lnTo>
                  <a:pt x="505637" y="457479"/>
                </a:lnTo>
                <a:lnTo>
                  <a:pt x="516978" y="538670"/>
                </a:lnTo>
                <a:lnTo>
                  <a:pt x="516890" y="540943"/>
                </a:lnTo>
                <a:lnTo>
                  <a:pt x="515569" y="542683"/>
                </a:lnTo>
                <a:lnTo>
                  <a:pt x="514642" y="543229"/>
                </a:lnTo>
                <a:lnTo>
                  <a:pt x="513473" y="543394"/>
                </a:lnTo>
                <a:lnTo>
                  <a:pt x="511924" y="543394"/>
                </a:lnTo>
                <a:lnTo>
                  <a:pt x="435787" y="507123"/>
                </a:lnTo>
                <a:lnTo>
                  <a:pt x="428421" y="507123"/>
                </a:lnTo>
                <a:lnTo>
                  <a:pt x="352564" y="544029"/>
                </a:lnTo>
                <a:lnTo>
                  <a:pt x="350291" y="543229"/>
                </a:lnTo>
                <a:lnTo>
                  <a:pt x="349897" y="542683"/>
                </a:lnTo>
                <a:lnTo>
                  <a:pt x="349135" y="541159"/>
                </a:lnTo>
                <a:lnTo>
                  <a:pt x="348742" y="540321"/>
                </a:lnTo>
                <a:lnTo>
                  <a:pt x="348627" y="539457"/>
                </a:lnTo>
                <a:lnTo>
                  <a:pt x="348792" y="538670"/>
                </a:lnTo>
                <a:lnTo>
                  <a:pt x="350469" y="525983"/>
                </a:lnTo>
                <a:lnTo>
                  <a:pt x="350507" y="525678"/>
                </a:lnTo>
                <a:lnTo>
                  <a:pt x="359714" y="455917"/>
                </a:lnTo>
                <a:lnTo>
                  <a:pt x="357441" y="448983"/>
                </a:lnTo>
                <a:lnTo>
                  <a:pt x="299681" y="389051"/>
                </a:lnTo>
                <a:lnTo>
                  <a:pt x="299275" y="388035"/>
                </a:lnTo>
                <a:lnTo>
                  <a:pt x="299313" y="385864"/>
                </a:lnTo>
                <a:lnTo>
                  <a:pt x="299758" y="384860"/>
                </a:lnTo>
                <a:lnTo>
                  <a:pt x="301142" y="383527"/>
                </a:lnTo>
                <a:lnTo>
                  <a:pt x="301790" y="383197"/>
                </a:lnTo>
                <a:lnTo>
                  <a:pt x="301612" y="383197"/>
                </a:lnTo>
                <a:lnTo>
                  <a:pt x="303479" y="382917"/>
                </a:lnTo>
                <a:lnTo>
                  <a:pt x="384886" y="367779"/>
                </a:lnTo>
                <a:lnTo>
                  <a:pt x="390779" y="363461"/>
                </a:lnTo>
                <a:lnTo>
                  <a:pt x="429755" y="290271"/>
                </a:lnTo>
                <a:lnTo>
                  <a:pt x="429882" y="290042"/>
                </a:lnTo>
                <a:lnTo>
                  <a:pt x="430720" y="289369"/>
                </a:lnTo>
                <a:lnTo>
                  <a:pt x="432422" y="288836"/>
                </a:lnTo>
                <a:lnTo>
                  <a:pt x="433832" y="288836"/>
                </a:lnTo>
                <a:lnTo>
                  <a:pt x="435483" y="289712"/>
                </a:lnTo>
                <a:lnTo>
                  <a:pt x="436041" y="290271"/>
                </a:lnTo>
                <a:lnTo>
                  <a:pt x="476338" y="364388"/>
                </a:lnTo>
                <a:lnTo>
                  <a:pt x="482269" y="368668"/>
                </a:lnTo>
                <a:lnTo>
                  <a:pt x="564299" y="383197"/>
                </a:lnTo>
                <a:lnTo>
                  <a:pt x="565213" y="383768"/>
                </a:lnTo>
                <a:lnTo>
                  <a:pt x="566470" y="385584"/>
                </a:lnTo>
                <a:lnTo>
                  <a:pt x="566712" y="386651"/>
                </a:lnTo>
                <a:lnTo>
                  <a:pt x="566712" y="336715"/>
                </a:lnTo>
                <a:lnTo>
                  <a:pt x="510590" y="326758"/>
                </a:lnTo>
                <a:lnTo>
                  <a:pt x="549986" y="288836"/>
                </a:lnTo>
                <a:lnTo>
                  <a:pt x="552831" y="286092"/>
                </a:lnTo>
                <a:lnTo>
                  <a:pt x="710780" y="134035"/>
                </a:lnTo>
                <a:lnTo>
                  <a:pt x="739648" y="162902"/>
                </a:lnTo>
                <a:lnTo>
                  <a:pt x="698817" y="460844"/>
                </a:lnTo>
                <a:lnTo>
                  <a:pt x="693597" y="499427"/>
                </a:lnTo>
                <a:lnTo>
                  <a:pt x="695159" y="505345"/>
                </a:lnTo>
                <a:lnTo>
                  <a:pt x="702602" y="515162"/>
                </a:lnTo>
                <a:lnTo>
                  <a:pt x="708126" y="518401"/>
                </a:lnTo>
                <a:lnTo>
                  <a:pt x="708494" y="518401"/>
                </a:lnTo>
                <a:lnTo>
                  <a:pt x="714095" y="519163"/>
                </a:lnTo>
                <a:lnTo>
                  <a:pt x="740168" y="499427"/>
                </a:lnTo>
                <a:lnTo>
                  <a:pt x="785926" y="165519"/>
                </a:lnTo>
                <a:lnTo>
                  <a:pt x="817410" y="134035"/>
                </a:lnTo>
                <a:lnTo>
                  <a:pt x="829437" y="122008"/>
                </a:lnTo>
                <a:lnTo>
                  <a:pt x="848169" y="103276"/>
                </a:lnTo>
                <a:lnTo>
                  <a:pt x="861453" y="83248"/>
                </a:lnTo>
                <a:lnTo>
                  <a:pt x="865898" y="60452"/>
                </a:lnTo>
                <a:close/>
              </a:path>
            </a:pathLst>
          </a:custGeom>
          <a:solidFill>
            <a:srgbClr val="000000"/>
          </a:solidFill>
        </p:spPr>
        <p:txBody>
          <a:bodyPr wrap="square" lIns="0" tIns="0" rIns="0" bIns="0" rtlCol="0"/>
          <a:lstStyle/>
          <a:p>
            <a:endParaRPr>
              <a:latin typeface="Grammarsaurus" pitchFamily="2" charset="0"/>
            </a:endParaRPr>
          </a:p>
        </p:txBody>
      </p:sp>
      <p:sp>
        <p:nvSpPr>
          <p:cNvPr id="12" name="object 12"/>
          <p:cNvSpPr/>
          <p:nvPr/>
        </p:nvSpPr>
        <p:spPr>
          <a:xfrm>
            <a:off x="9020188" y="3967048"/>
            <a:ext cx="852169" cy="852805"/>
          </a:xfrm>
          <a:custGeom>
            <a:avLst/>
            <a:gdLst/>
            <a:ahLst/>
            <a:cxnLst/>
            <a:rect l="l" t="t" r="r" b="b"/>
            <a:pathLst>
              <a:path w="852170" h="852804">
                <a:moveTo>
                  <a:pt x="580796" y="500710"/>
                </a:moveTo>
                <a:lnTo>
                  <a:pt x="578764" y="490664"/>
                </a:lnTo>
                <a:lnTo>
                  <a:pt x="573227" y="482447"/>
                </a:lnTo>
                <a:lnTo>
                  <a:pt x="565010" y="476910"/>
                </a:lnTo>
                <a:lnTo>
                  <a:pt x="554964" y="474878"/>
                </a:lnTo>
                <a:lnTo>
                  <a:pt x="297180" y="474878"/>
                </a:lnTo>
                <a:lnTo>
                  <a:pt x="287134" y="476910"/>
                </a:lnTo>
                <a:lnTo>
                  <a:pt x="278930" y="482447"/>
                </a:lnTo>
                <a:lnTo>
                  <a:pt x="273380" y="490664"/>
                </a:lnTo>
                <a:lnTo>
                  <a:pt x="271348" y="500710"/>
                </a:lnTo>
                <a:lnTo>
                  <a:pt x="273380" y="510755"/>
                </a:lnTo>
                <a:lnTo>
                  <a:pt x="278930" y="518960"/>
                </a:lnTo>
                <a:lnTo>
                  <a:pt x="287134" y="524510"/>
                </a:lnTo>
                <a:lnTo>
                  <a:pt x="297180" y="526542"/>
                </a:lnTo>
                <a:lnTo>
                  <a:pt x="554964" y="526542"/>
                </a:lnTo>
                <a:lnTo>
                  <a:pt x="565010" y="524510"/>
                </a:lnTo>
                <a:lnTo>
                  <a:pt x="573227" y="518960"/>
                </a:lnTo>
                <a:lnTo>
                  <a:pt x="578764" y="510755"/>
                </a:lnTo>
                <a:lnTo>
                  <a:pt x="580796" y="500710"/>
                </a:lnTo>
                <a:close/>
              </a:path>
              <a:path w="852170" h="852804">
                <a:moveTo>
                  <a:pt x="580796" y="365023"/>
                </a:moveTo>
                <a:lnTo>
                  <a:pt x="578764" y="354977"/>
                </a:lnTo>
                <a:lnTo>
                  <a:pt x="573227" y="346773"/>
                </a:lnTo>
                <a:lnTo>
                  <a:pt x="565010" y="341223"/>
                </a:lnTo>
                <a:lnTo>
                  <a:pt x="554964" y="339191"/>
                </a:lnTo>
                <a:lnTo>
                  <a:pt x="297180" y="339191"/>
                </a:lnTo>
                <a:lnTo>
                  <a:pt x="287134" y="341223"/>
                </a:lnTo>
                <a:lnTo>
                  <a:pt x="278930" y="346773"/>
                </a:lnTo>
                <a:lnTo>
                  <a:pt x="273380" y="354977"/>
                </a:lnTo>
                <a:lnTo>
                  <a:pt x="271348" y="365023"/>
                </a:lnTo>
                <a:lnTo>
                  <a:pt x="273380" y="375069"/>
                </a:lnTo>
                <a:lnTo>
                  <a:pt x="278930" y="383286"/>
                </a:lnTo>
                <a:lnTo>
                  <a:pt x="287134" y="388823"/>
                </a:lnTo>
                <a:lnTo>
                  <a:pt x="297180" y="390855"/>
                </a:lnTo>
                <a:lnTo>
                  <a:pt x="554964" y="390855"/>
                </a:lnTo>
                <a:lnTo>
                  <a:pt x="565010" y="388823"/>
                </a:lnTo>
                <a:lnTo>
                  <a:pt x="573227" y="383286"/>
                </a:lnTo>
                <a:lnTo>
                  <a:pt x="578764" y="375069"/>
                </a:lnTo>
                <a:lnTo>
                  <a:pt x="580796" y="365023"/>
                </a:lnTo>
                <a:close/>
              </a:path>
              <a:path w="852170" h="852804">
                <a:moveTo>
                  <a:pt x="580796" y="229349"/>
                </a:moveTo>
                <a:lnTo>
                  <a:pt x="578764" y="219303"/>
                </a:lnTo>
                <a:lnTo>
                  <a:pt x="573227" y="211086"/>
                </a:lnTo>
                <a:lnTo>
                  <a:pt x="565010" y="205549"/>
                </a:lnTo>
                <a:lnTo>
                  <a:pt x="554964" y="203517"/>
                </a:lnTo>
                <a:lnTo>
                  <a:pt x="297180" y="203517"/>
                </a:lnTo>
                <a:lnTo>
                  <a:pt x="287134" y="205549"/>
                </a:lnTo>
                <a:lnTo>
                  <a:pt x="278930" y="211086"/>
                </a:lnTo>
                <a:lnTo>
                  <a:pt x="273380" y="219303"/>
                </a:lnTo>
                <a:lnTo>
                  <a:pt x="271348" y="229349"/>
                </a:lnTo>
                <a:lnTo>
                  <a:pt x="273380" y="239395"/>
                </a:lnTo>
                <a:lnTo>
                  <a:pt x="278930" y="247611"/>
                </a:lnTo>
                <a:lnTo>
                  <a:pt x="287134" y="253149"/>
                </a:lnTo>
                <a:lnTo>
                  <a:pt x="297180" y="255181"/>
                </a:lnTo>
                <a:lnTo>
                  <a:pt x="554964" y="255181"/>
                </a:lnTo>
                <a:lnTo>
                  <a:pt x="565010" y="253149"/>
                </a:lnTo>
                <a:lnTo>
                  <a:pt x="573227" y="247611"/>
                </a:lnTo>
                <a:lnTo>
                  <a:pt x="578764" y="239395"/>
                </a:lnTo>
                <a:lnTo>
                  <a:pt x="580796" y="229349"/>
                </a:lnTo>
                <a:close/>
              </a:path>
              <a:path w="852170" h="852804">
                <a:moveTo>
                  <a:pt x="852170" y="690664"/>
                </a:moveTo>
                <a:lnTo>
                  <a:pt x="850125" y="680618"/>
                </a:lnTo>
                <a:lnTo>
                  <a:pt x="844588" y="672401"/>
                </a:lnTo>
                <a:lnTo>
                  <a:pt x="836371" y="666864"/>
                </a:lnTo>
                <a:lnTo>
                  <a:pt x="826338" y="664832"/>
                </a:lnTo>
                <a:lnTo>
                  <a:pt x="800506" y="664832"/>
                </a:lnTo>
                <a:lnTo>
                  <a:pt x="800506" y="716495"/>
                </a:lnTo>
                <a:lnTo>
                  <a:pt x="800506" y="758507"/>
                </a:lnTo>
                <a:lnTo>
                  <a:pt x="774827" y="797191"/>
                </a:lnTo>
                <a:lnTo>
                  <a:pt x="758494" y="800506"/>
                </a:lnTo>
                <a:lnTo>
                  <a:pt x="313842" y="800506"/>
                </a:lnTo>
                <a:lnTo>
                  <a:pt x="317677" y="789724"/>
                </a:lnTo>
                <a:lnTo>
                  <a:pt x="320001" y="782129"/>
                </a:lnTo>
                <a:lnTo>
                  <a:pt x="321576" y="774839"/>
                </a:lnTo>
                <a:lnTo>
                  <a:pt x="321678" y="774369"/>
                </a:lnTo>
                <a:lnTo>
                  <a:pt x="322681" y="766483"/>
                </a:lnTo>
                <a:lnTo>
                  <a:pt x="323024" y="758507"/>
                </a:lnTo>
                <a:lnTo>
                  <a:pt x="323024" y="716495"/>
                </a:lnTo>
                <a:lnTo>
                  <a:pt x="800506" y="716495"/>
                </a:lnTo>
                <a:lnTo>
                  <a:pt x="800506" y="664832"/>
                </a:lnTo>
                <a:lnTo>
                  <a:pt x="716483" y="664832"/>
                </a:lnTo>
                <a:lnTo>
                  <a:pt x="716483" y="93675"/>
                </a:lnTo>
                <a:lnTo>
                  <a:pt x="709104" y="57238"/>
                </a:lnTo>
                <a:lnTo>
                  <a:pt x="705332" y="51663"/>
                </a:lnTo>
                <a:lnTo>
                  <a:pt x="689013" y="27457"/>
                </a:lnTo>
                <a:lnTo>
                  <a:pt x="664819" y="11137"/>
                </a:lnTo>
                <a:lnTo>
                  <a:pt x="664819" y="93675"/>
                </a:lnTo>
                <a:lnTo>
                  <a:pt x="664819" y="664832"/>
                </a:lnTo>
                <a:lnTo>
                  <a:pt x="297192" y="664832"/>
                </a:lnTo>
                <a:lnTo>
                  <a:pt x="287134" y="666864"/>
                </a:lnTo>
                <a:lnTo>
                  <a:pt x="278930" y="672401"/>
                </a:lnTo>
                <a:lnTo>
                  <a:pt x="273392" y="680618"/>
                </a:lnTo>
                <a:lnTo>
                  <a:pt x="271360" y="690664"/>
                </a:lnTo>
                <a:lnTo>
                  <a:pt x="271360" y="758507"/>
                </a:lnTo>
                <a:lnTo>
                  <a:pt x="268147" y="774369"/>
                </a:lnTo>
                <a:lnTo>
                  <a:pt x="268046" y="774839"/>
                </a:lnTo>
                <a:lnTo>
                  <a:pt x="259041" y="788187"/>
                </a:lnTo>
                <a:lnTo>
                  <a:pt x="245681" y="797191"/>
                </a:lnTo>
                <a:lnTo>
                  <a:pt x="229349" y="800506"/>
                </a:lnTo>
                <a:lnTo>
                  <a:pt x="213004" y="797191"/>
                </a:lnTo>
                <a:lnTo>
                  <a:pt x="199656" y="788187"/>
                </a:lnTo>
                <a:lnTo>
                  <a:pt x="190639" y="774839"/>
                </a:lnTo>
                <a:lnTo>
                  <a:pt x="187337" y="758507"/>
                </a:lnTo>
                <a:lnTo>
                  <a:pt x="187337" y="203517"/>
                </a:lnTo>
                <a:lnTo>
                  <a:pt x="187337" y="93675"/>
                </a:lnTo>
                <a:lnTo>
                  <a:pt x="178142" y="51663"/>
                </a:lnTo>
                <a:lnTo>
                  <a:pt x="622820" y="51663"/>
                </a:lnTo>
                <a:lnTo>
                  <a:pt x="639152" y="54965"/>
                </a:lnTo>
                <a:lnTo>
                  <a:pt x="652500" y="63982"/>
                </a:lnTo>
                <a:lnTo>
                  <a:pt x="661504" y="77330"/>
                </a:lnTo>
                <a:lnTo>
                  <a:pt x="664819" y="93675"/>
                </a:lnTo>
                <a:lnTo>
                  <a:pt x="664819" y="11137"/>
                </a:lnTo>
                <a:lnTo>
                  <a:pt x="659244" y="7366"/>
                </a:lnTo>
                <a:lnTo>
                  <a:pt x="622820" y="0"/>
                </a:lnTo>
                <a:lnTo>
                  <a:pt x="135674" y="0"/>
                </a:lnTo>
                <a:lnTo>
                  <a:pt x="135674" y="93675"/>
                </a:lnTo>
                <a:lnTo>
                  <a:pt x="135674" y="203517"/>
                </a:lnTo>
                <a:lnTo>
                  <a:pt x="51663" y="203517"/>
                </a:lnTo>
                <a:lnTo>
                  <a:pt x="51663" y="93675"/>
                </a:lnTo>
                <a:lnTo>
                  <a:pt x="54864" y="77851"/>
                </a:lnTo>
                <a:lnTo>
                  <a:pt x="54965" y="77330"/>
                </a:lnTo>
                <a:lnTo>
                  <a:pt x="63982" y="63982"/>
                </a:lnTo>
                <a:lnTo>
                  <a:pt x="77330" y="54965"/>
                </a:lnTo>
                <a:lnTo>
                  <a:pt x="93675" y="51663"/>
                </a:lnTo>
                <a:lnTo>
                  <a:pt x="110007" y="54965"/>
                </a:lnTo>
                <a:lnTo>
                  <a:pt x="123355" y="63982"/>
                </a:lnTo>
                <a:lnTo>
                  <a:pt x="132359" y="77330"/>
                </a:lnTo>
                <a:lnTo>
                  <a:pt x="135674" y="93675"/>
                </a:lnTo>
                <a:lnTo>
                  <a:pt x="135674" y="0"/>
                </a:lnTo>
                <a:lnTo>
                  <a:pt x="93675" y="0"/>
                </a:lnTo>
                <a:lnTo>
                  <a:pt x="57238" y="7366"/>
                </a:lnTo>
                <a:lnTo>
                  <a:pt x="27457" y="27457"/>
                </a:lnTo>
                <a:lnTo>
                  <a:pt x="7366" y="57238"/>
                </a:lnTo>
                <a:lnTo>
                  <a:pt x="0" y="93675"/>
                </a:lnTo>
                <a:lnTo>
                  <a:pt x="0" y="229349"/>
                </a:lnTo>
                <a:lnTo>
                  <a:pt x="2032" y="239395"/>
                </a:lnTo>
                <a:lnTo>
                  <a:pt x="7569" y="247599"/>
                </a:lnTo>
                <a:lnTo>
                  <a:pt x="15786" y="253149"/>
                </a:lnTo>
                <a:lnTo>
                  <a:pt x="25831" y="255181"/>
                </a:lnTo>
                <a:lnTo>
                  <a:pt x="135674" y="255181"/>
                </a:lnTo>
                <a:lnTo>
                  <a:pt x="135674" y="758507"/>
                </a:lnTo>
                <a:lnTo>
                  <a:pt x="143040" y="794931"/>
                </a:lnTo>
                <a:lnTo>
                  <a:pt x="163131" y="824712"/>
                </a:lnTo>
                <a:lnTo>
                  <a:pt x="192913" y="844804"/>
                </a:lnTo>
                <a:lnTo>
                  <a:pt x="229349" y="852182"/>
                </a:lnTo>
                <a:lnTo>
                  <a:pt x="758494" y="852182"/>
                </a:lnTo>
                <a:lnTo>
                  <a:pt x="824699" y="824712"/>
                </a:lnTo>
                <a:lnTo>
                  <a:pt x="852170" y="758507"/>
                </a:lnTo>
                <a:lnTo>
                  <a:pt x="852170" y="716495"/>
                </a:lnTo>
                <a:lnTo>
                  <a:pt x="852170" y="690664"/>
                </a:lnTo>
                <a:close/>
              </a:path>
            </a:pathLst>
          </a:custGeom>
          <a:solidFill>
            <a:srgbClr val="000000"/>
          </a:solidFill>
        </p:spPr>
        <p:txBody>
          <a:bodyPr wrap="square" lIns="0" tIns="0" rIns="0" bIns="0" rtlCol="0"/>
          <a:lstStyle/>
          <a:p>
            <a:endParaRPr>
              <a:latin typeface="Grammarsaurus" pitchFamily="2" charset="0"/>
            </a:endParaRPr>
          </a:p>
        </p:txBody>
      </p:sp>
      <p:grpSp>
        <p:nvGrpSpPr>
          <p:cNvPr id="13" name="object 13"/>
          <p:cNvGrpSpPr/>
          <p:nvPr/>
        </p:nvGrpSpPr>
        <p:grpSpPr>
          <a:xfrm>
            <a:off x="9140608" y="1032529"/>
            <a:ext cx="1559560" cy="2204720"/>
            <a:chOff x="9140608" y="1032529"/>
            <a:chExt cx="1559560" cy="2204720"/>
          </a:xfrm>
        </p:grpSpPr>
        <p:sp>
          <p:nvSpPr>
            <p:cNvPr id="14" name="object 14"/>
            <p:cNvSpPr/>
            <p:nvPr/>
          </p:nvSpPr>
          <p:spPr>
            <a:xfrm>
              <a:off x="9166808" y="1058722"/>
              <a:ext cx="1507490" cy="2153285"/>
            </a:xfrm>
            <a:custGeom>
              <a:avLst/>
              <a:gdLst/>
              <a:ahLst/>
              <a:cxnLst/>
              <a:rect l="l" t="t" r="r" b="b"/>
              <a:pathLst>
                <a:path w="1507490" h="2153285">
                  <a:moveTo>
                    <a:pt x="1506918" y="0"/>
                  </a:moveTo>
                  <a:lnTo>
                    <a:pt x="0" y="0"/>
                  </a:lnTo>
                  <a:lnTo>
                    <a:pt x="0" y="2152916"/>
                  </a:lnTo>
                  <a:lnTo>
                    <a:pt x="1506918" y="2152916"/>
                  </a:lnTo>
                  <a:lnTo>
                    <a:pt x="1506918" y="0"/>
                  </a:lnTo>
                  <a:close/>
                </a:path>
              </a:pathLst>
            </a:custGeom>
            <a:solidFill>
              <a:srgbClr val="FFFFFF"/>
            </a:solidFill>
          </p:spPr>
          <p:txBody>
            <a:bodyPr wrap="square" lIns="0" tIns="0" rIns="0" bIns="0" rtlCol="0"/>
            <a:lstStyle/>
            <a:p>
              <a:endParaRPr>
                <a:latin typeface="Grammarsaurus" pitchFamily="2" charset="0"/>
              </a:endParaRPr>
            </a:p>
          </p:txBody>
        </p:sp>
        <p:sp>
          <p:nvSpPr>
            <p:cNvPr id="15" name="object 15"/>
            <p:cNvSpPr/>
            <p:nvPr/>
          </p:nvSpPr>
          <p:spPr>
            <a:xfrm>
              <a:off x="9920262" y="1032535"/>
              <a:ext cx="779780" cy="2204720"/>
            </a:xfrm>
            <a:custGeom>
              <a:avLst/>
              <a:gdLst/>
              <a:ahLst/>
              <a:cxnLst/>
              <a:rect l="l" t="t" r="r" b="b"/>
              <a:pathLst>
                <a:path w="779779" h="2204720">
                  <a:moveTo>
                    <a:pt x="779653" y="0"/>
                  </a:moveTo>
                  <a:lnTo>
                    <a:pt x="0" y="0"/>
                  </a:lnTo>
                  <a:lnTo>
                    <a:pt x="0" y="52070"/>
                  </a:lnTo>
                  <a:lnTo>
                    <a:pt x="727265" y="52070"/>
                  </a:lnTo>
                  <a:lnTo>
                    <a:pt x="727265" y="2152650"/>
                  </a:lnTo>
                  <a:lnTo>
                    <a:pt x="0" y="2152650"/>
                  </a:lnTo>
                  <a:lnTo>
                    <a:pt x="0" y="2204720"/>
                  </a:lnTo>
                  <a:lnTo>
                    <a:pt x="779653" y="2204720"/>
                  </a:lnTo>
                  <a:lnTo>
                    <a:pt x="779653" y="2152650"/>
                  </a:lnTo>
                  <a:lnTo>
                    <a:pt x="779653" y="52070"/>
                  </a:lnTo>
                  <a:lnTo>
                    <a:pt x="779653" y="0"/>
                  </a:lnTo>
                  <a:close/>
                </a:path>
              </a:pathLst>
            </a:custGeom>
            <a:solidFill>
              <a:srgbClr val="B87355"/>
            </a:solidFill>
          </p:spPr>
          <p:txBody>
            <a:bodyPr wrap="square" lIns="0" tIns="0" rIns="0" bIns="0" rtlCol="0"/>
            <a:lstStyle/>
            <a:p>
              <a:endParaRPr>
                <a:latin typeface="Grammarsaurus" pitchFamily="2" charset="0"/>
              </a:endParaRPr>
            </a:p>
          </p:txBody>
        </p:sp>
        <p:sp>
          <p:nvSpPr>
            <p:cNvPr id="16" name="object 16"/>
            <p:cNvSpPr/>
            <p:nvPr/>
          </p:nvSpPr>
          <p:spPr>
            <a:xfrm>
              <a:off x="9140609" y="1032535"/>
              <a:ext cx="779780" cy="2204720"/>
            </a:xfrm>
            <a:custGeom>
              <a:avLst/>
              <a:gdLst/>
              <a:ahLst/>
              <a:cxnLst/>
              <a:rect l="l" t="t" r="r" b="b"/>
              <a:pathLst>
                <a:path w="779779" h="2204720">
                  <a:moveTo>
                    <a:pt x="779653" y="0"/>
                  </a:moveTo>
                  <a:lnTo>
                    <a:pt x="0" y="0"/>
                  </a:lnTo>
                  <a:lnTo>
                    <a:pt x="0" y="52070"/>
                  </a:lnTo>
                  <a:lnTo>
                    <a:pt x="0" y="2152650"/>
                  </a:lnTo>
                  <a:lnTo>
                    <a:pt x="0" y="2204720"/>
                  </a:lnTo>
                  <a:lnTo>
                    <a:pt x="779653" y="2204720"/>
                  </a:lnTo>
                  <a:lnTo>
                    <a:pt x="779653" y="2152650"/>
                  </a:lnTo>
                  <a:lnTo>
                    <a:pt x="52387" y="2152650"/>
                  </a:lnTo>
                  <a:lnTo>
                    <a:pt x="52387" y="52070"/>
                  </a:lnTo>
                  <a:lnTo>
                    <a:pt x="779653" y="52070"/>
                  </a:lnTo>
                  <a:lnTo>
                    <a:pt x="779653" y="0"/>
                  </a:lnTo>
                  <a:close/>
                </a:path>
              </a:pathLst>
            </a:custGeom>
            <a:solidFill>
              <a:srgbClr val="AD84A4"/>
            </a:solidFill>
          </p:spPr>
          <p:txBody>
            <a:bodyPr wrap="square" lIns="0" tIns="0" rIns="0" bIns="0" rtlCol="0"/>
            <a:lstStyle/>
            <a:p>
              <a:endParaRPr>
                <a:latin typeface="Grammarsaurus" pitchFamily="2" charset="0"/>
              </a:endParaRPr>
            </a:p>
          </p:txBody>
        </p:sp>
        <p:sp>
          <p:nvSpPr>
            <p:cNvPr id="17" name="object 17"/>
            <p:cNvSpPr/>
            <p:nvPr/>
          </p:nvSpPr>
          <p:spPr>
            <a:xfrm>
              <a:off x="9770223" y="3117831"/>
              <a:ext cx="37465" cy="37465"/>
            </a:xfrm>
            <a:custGeom>
              <a:avLst/>
              <a:gdLst/>
              <a:ahLst/>
              <a:cxnLst/>
              <a:rect l="l" t="t" r="r" b="b"/>
              <a:pathLst>
                <a:path w="37465" h="37464">
                  <a:moveTo>
                    <a:pt x="18567" y="0"/>
                  </a:moveTo>
                  <a:lnTo>
                    <a:pt x="15232" y="0"/>
                  </a:lnTo>
                  <a:lnTo>
                    <a:pt x="14135" y="190"/>
                  </a:lnTo>
                  <a:lnTo>
                    <a:pt x="0" y="21678"/>
                  </a:lnTo>
                  <a:lnTo>
                    <a:pt x="186" y="22885"/>
                  </a:lnTo>
                  <a:lnTo>
                    <a:pt x="279" y="23482"/>
                  </a:lnTo>
                  <a:lnTo>
                    <a:pt x="812" y="25196"/>
                  </a:lnTo>
                  <a:lnTo>
                    <a:pt x="2643" y="28943"/>
                  </a:lnTo>
                  <a:lnTo>
                    <a:pt x="2743" y="29146"/>
                  </a:lnTo>
                  <a:lnTo>
                    <a:pt x="4318" y="31127"/>
                  </a:lnTo>
                  <a:lnTo>
                    <a:pt x="9601" y="35814"/>
                  </a:lnTo>
                  <a:lnTo>
                    <a:pt x="13550" y="37299"/>
                  </a:lnTo>
                  <a:lnTo>
                    <a:pt x="18021" y="37452"/>
                  </a:lnTo>
                  <a:lnTo>
                    <a:pt x="20153" y="37452"/>
                  </a:lnTo>
                  <a:lnTo>
                    <a:pt x="21229" y="37299"/>
                  </a:lnTo>
                  <a:lnTo>
                    <a:pt x="19021" y="37299"/>
                  </a:lnTo>
                  <a:lnTo>
                    <a:pt x="11651" y="35814"/>
                  </a:lnTo>
                  <a:lnTo>
                    <a:pt x="11464" y="35814"/>
                  </a:lnTo>
                  <a:lnTo>
                    <a:pt x="5458" y="31757"/>
                  </a:lnTo>
                  <a:lnTo>
                    <a:pt x="1500" y="25863"/>
                  </a:lnTo>
                  <a:lnTo>
                    <a:pt x="1328" y="25196"/>
                  </a:lnTo>
                  <a:lnTo>
                    <a:pt x="59" y="18681"/>
                  </a:lnTo>
                  <a:lnTo>
                    <a:pt x="12" y="18440"/>
                  </a:lnTo>
                  <a:lnTo>
                    <a:pt x="1438" y="11658"/>
                  </a:lnTo>
                  <a:lnTo>
                    <a:pt x="1524" y="11249"/>
                  </a:lnTo>
                  <a:lnTo>
                    <a:pt x="5470" y="5459"/>
                  </a:lnTo>
                  <a:lnTo>
                    <a:pt x="11387" y="1456"/>
                  </a:lnTo>
                  <a:lnTo>
                    <a:pt x="18567" y="0"/>
                  </a:lnTo>
                  <a:close/>
                </a:path>
                <a:path w="37465" h="37464">
                  <a:moveTo>
                    <a:pt x="22419" y="0"/>
                  </a:moveTo>
                  <a:lnTo>
                    <a:pt x="18567" y="0"/>
                  </a:lnTo>
                  <a:lnTo>
                    <a:pt x="25865" y="1456"/>
                  </a:lnTo>
                  <a:lnTo>
                    <a:pt x="31802" y="5459"/>
                  </a:lnTo>
                  <a:lnTo>
                    <a:pt x="35686" y="11249"/>
                  </a:lnTo>
                  <a:lnTo>
                    <a:pt x="35789" y="11403"/>
                  </a:lnTo>
                  <a:lnTo>
                    <a:pt x="37188" y="18440"/>
                  </a:lnTo>
                  <a:lnTo>
                    <a:pt x="37236" y="18681"/>
                  </a:lnTo>
                  <a:lnTo>
                    <a:pt x="35781" y="25863"/>
                  </a:lnTo>
                  <a:lnTo>
                    <a:pt x="31797" y="31757"/>
                  </a:lnTo>
                  <a:lnTo>
                    <a:pt x="25790" y="35814"/>
                  </a:lnTo>
                  <a:lnTo>
                    <a:pt x="25570" y="35814"/>
                  </a:lnTo>
                  <a:lnTo>
                    <a:pt x="18269" y="37299"/>
                  </a:lnTo>
                  <a:lnTo>
                    <a:pt x="21229" y="37299"/>
                  </a:lnTo>
                  <a:lnTo>
                    <a:pt x="23291" y="37007"/>
                  </a:lnTo>
                  <a:lnTo>
                    <a:pt x="37426" y="16408"/>
                  </a:lnTo>
                  <a:lnTo>
                    <a:pt x="36880" y="13309"/>
                  </a:lnTo>
                  <a:lnTo>
                    <a:pt x="24168" y="406"/>
                  </a:lnTo>
                  <a:lnTo>
                    <a:pt x="22419" y="0"/>
                  </a:lnTo>
                  <a:close/>
                </a:path>
              </a:pathLst>
            </a:custGeom>
            <a:solidFill>
              <a:srgbClr val="070808"/>
            </a:solidFill>
          </p:spPr>
          <p:txBody>
            <a:bodyPr wrap="square" lIns="0" tIns="0" rIns="0" bIns="0" rtlCol="0"/>
            <a:lstStyle/>
            <a:p>
              <a:endParaRPr>
                <a:latin typeface="Grammarsaurus" pitchFamily="2" charset="0"/>
              </a:endParaRPr>
            </a:p>
          </p:txBody>
        </p:sp>
        <p:sp>
          <p:nvSpPr>
            <p:cNvPr id="18" name="object 18"/>
            <p:cNvSpPr/>
            <p:nvPr/>
          </p:nvSpPr>
          <p:spPr>
            <a:xfrm>
              <a:off x="9770240" y="3117836"/>
              <a:ext cx="37465" cy="37465"/>
            </a:xfrm>
            <a:custGeom>
              <a:avLst/>
              <a:gdLst/>
              <a:ahLst/>
              <a:cxnLst/>
              <a:rect l="l" t="t" r="r" b="b"/>
              <a:pathLst>
                <a:path w="37465" h="37464">
                  <a:moveTo>
                    <a:pt x="26725" y="35166"/>
                  </a:moveTo>
                  <a:lnTo>
                    <a:pt x="10496" y="35166"/>
                  </a:lnTo>
                  <a:lnTo>
                    <a:pt x="11365" y="35753"/>
                  </a:lnTo>
                  <a:lnTo>
                    <a:pt x="18630" y="37223"/>
                  </a:lnTo>
                  <a:lnTo>
                    <a:pt x="25839" y="35753"/>
                  </a:lnTo>
                  <a:lnTo>
                    <a:pt x="26725" y="35166"/>
                  </a:lnTo>
                  <a:close/>
                </a:path>
                <a:path w="37465" h="37464">
                  <a:moveTo>
                    <a:pt x="8622" y="33900"/>
                  </a:moveTo>
                  <a:lnTo>
                    <a:pt x="9955" y="35166"/>
                  </a:lnTo>
                  <a:lnTo>
                    <a:pt x="10496" y="35166"/>
                  </a:lnTo>
                  <a:lnTo>
                    <a:pt x="8622" y="33900"/>
                  </a:lnTo>
                  <a:close/>
                </a:path>
                <a:path w="37465" h="37464">
                  <a:moveTo>
                    <a:pt x="28598" y="33900"/>
                  </a:moveTo>
                  <a:lnTo>
                    <a:pt x="26725" y="35166"/>
                  </a:lnTo>
                  <a:lnTo>
                    <a:pt x="27165" y="35166"/>
                  </a:lnTo>
                  <a:lnTo>
                    <a:pt x="28598" y="33900"/>
                  </a:lnTo>
                  <a:close/>
                </a:path>
                <a:path w="37465" h="37464">
                  <a:moveTo>
                    <a:pt x="4338" y="30118"/>
                  </a:moveTo>
                  <a:lnTo>
                    <a:pt x="5443" y="31753"/>
                  </a:lnTo>
                  <a:lnTo>
                    <a:pt x="8318" y="33695"/>
                  </a:lnTo>
                  <a:lnTo>
                    <a:pt x="4338" y="30118"/>
                  </a:lnTo>
                  <a:close/>
                </a:path>
                <a:path w="37465" h="37464">
                  <a:moveTo>
                    <a:pt x="32880" y="30118"/>
                  </a:moveTo>
                  <a:lnTo>
                    <a:pt x="28830" y="33695"/>
                  </a:lnTo>
                  <a:lnTo>
                    <a:pt x="31775" y="31753"/>
                  </a:lnTo>
                  <a:lnTo>
                    <a:pt x="32880" y="30118"/>
                  </a:lnTo>
                  <a:close/>
                </a:path>
                <a:path w="37465" h="37464">
                  <a:moveTo>
                    <a:pt x="2131" y="26828"/>
                  </a:moveTo>
                  <a:lnTo>
                    <a:pt x="2154" y="28155"/>
                  </a:lnTo>
                  <a:lnTo>
                    <a:pt x="4338" y="30118"/>
                  </a:lnTo>
                  <a:lnTo>
                    <a:pt x="2131" y="26828"/>
                  </a:lnTo>
                  <a:close/>
                </a:path>
                <a:path w="37465" h="37464">
                  <a:moveTo>
                    <a:pt x="35105" y="26828"/>
                  </a:moveTo>
                  <a:lnTo>
                    <a:pt x="32880" y="30118"/>
                  </a:lnTo>
                  <a:lnTo>
                    <a:pt x="35102" y="28155"/>
                  </a:lnTo>
                  <a:lnTo>
                    <a:pt x="35105" y="26828"/>
                  </a:lnTo>
                  <a:close/>
                </a:path>
                <a:path w="37465" h="37464">
                  <a:moveTo>
                    <a:pt x="2142" y="10449"/>
                  </a:moveTo>
                  <a:lnTo>
                    <a:pt x="1511" y="11249"/>
                  </a:lnTo>
                  <a:lnTo>
                    <a:pt x="0" y="18440"/>
                  </a:lnTo>
                  <a:lnTo>
                    <a:pt x="1481" y="25857"/>
                  </a:lnTo>
                  <a:lnTo>
                    <a:pt x="2131" y="26828"/>
                  </a:lnTo>
                  <a:lnTo>
                    <a:pt x="2142" y="10449"/>
                  </a:lnTo>
                  <a:close/>
                </a:path>
                <a:path w="37465" h="37464">
                  <a:moveTo>
                    <a:pt x="35138" y="10449"/>
                  </a:moveTo>
                  <a:lnTo>
                    <a:pt x="35105" y="26828"/>
                  </a:lnTo>
                  <a:lnTo>
                    <a:pt x="35761" y="25857"/>
                  </a:lnTo>
                  <a:lnTo>
                    <a:pt x="37223" y="18681"/>
                  </a:lnTo>
                  <a:lnTo>
                    <a:pt x="35776" y="11401"/>
                  </a:lnTo>
                  <a:lnTo>
                    <a:pt x="35138" y="10449"/>
                  </a:lnTo>
                  <a:close/>
                </a:path>
                <a:path w="37465" h="37464">
                  <a:moveTo>
                    <a:pt x="3819" y="7863"/>
                  </a:moveTo>
                  <a:lnTo>
                    <a:pt x="2146" y="9550"/>
                  </a:lnTo>
                  <a:lnTo>
                    <a:pt x="2143" y="10322"/>
                  </a:lnTo>
                  <a:lnTo>
                    <a:pt x="3819" y="7863"/>
                  </a:lnTo>
                  <a:close/>
                </a:path>
                <a:path w="37465" h="37464">
                  <a:moveTo>
                    <a:pt x="33043" y="7324"/>
                  </a:moveTo>
                  <a:lnTo>
                    <a:pt x="35053" y="10322"/>
                  </a:lnTo>
                  <a:lnTo>
                    <a:pt x="35140" y="9321"/>
                  </a:lnTo>
                  <a:lnTo>
                    <a:pt x="33043" y="7324"/>
                  </a:lnTo>
                  <a:close/>
                </a:path>
                <a:path w="37465" h="37464">
                  <a:moveTo>
                    <a:pt x="7785" y="3863"/>
                  </a:moveTo>
                  <a:lnTo>
                    <a:pt x="5460" y="5454"/>
                  </a:lnTo>
                  <a:lnTo>
                    <a:pt x="3819" y="7863"/>
                  </a:lnTo>
                  <a:lnTo>
                    <a:pt x="7785" y="3863"/>
                  </a:lnTo>
                  <a:close/>
                </a:path>
                <a:path w="37465" h="37464">
                  <a:moveTo>
                    <a:pt x="29430" y="3863"/>
                  </a:moveTo>
                  <a:lnTo>
                    <a:pt x="33043" y="7324"/>
                  </a:lnTo>
                  <a:lnTo>
                    <a:pt x="31789" y="5454"/>
                  </a:lnTo>
                  <a:lnTo>
                    <a:pt x="29430" y="3863"/>
                  </a:lnTo>
                  <a:close/>
                </a:path>
                <a:path w="37465" h="37464">
                  <a:moveTo>
                    <a:pt x="10574" y="1993"/>
                  </a:moveTo>
                  <a:lnTo>
                    <a:pt x="9640" y="1993"/>
                  </a:lnTo>
                  <a:lnTo>
                    <a:pt x="7785" y="3863"/>
                  </a:lnTo>
                  <a:lnTo>
                    <a:pt x="10574" y="1993"/>
                  </a:lnTo>
                  <a:close/>
                </a:path>
                <a:path w="37465" h="37464">
                  <a:moveTo>
                    <a:pt x="27444" y="1993"/>
                  </a:moveTo>
                  <a:lnTo>
                    <a:pt x="26657" y="1993"/>
                  </a:lnTo>
                  <a:lnTo>
                    <a:pt x="29430" y="3863"/>
                  </a:lnTo>
                  <a:lnTo>
                    <a:pt x="27444" y="1993"/>
                  </a:lnTo>
                  <a:close/>
                </a:path>
                <a:path w="37465" h="37464">
                  <a:moveTo>
                    <a:pt x="18554" y="0"/>
                  </a:moveTo>
                  <a:lnTo>
                    <a:pt x="11378" y="1454"/>
                  </a:lnTo>
                  <a:lnTo>
                    <a:pt x="10574" y="1993"/>
                  </a:lnTo>
                  <a:lnTo>
                    <a:pt x="11718" y="1993"/>
                  </a:lnTo>
                  <a:lnTo>
                    <a:pt x="18618" y="2120"/>
                  </a:lnTo>
                  <a:lnTo>
                    <a:pt x="26657" y="1993"/>
                  </a:lnTo>
                  <a:lnTo>
                    <a:pt x="25857" y="1454"/>
                  </a:lnTo>
                  <a:lnTo>
                    <a:pt x="18554" y="0"/>
                  </a:lnTo>
                  <a:close/>
                </a:path>
              </a:pathLst>
            </a:custGeom>
            <a:solidFill>
              <a:srgbClr val="458087"/>
            </a:solidFill>
          </p:spPr>
          <p:txBody>
            <a:bodyPr wrap="square" lIns="0" tIns="0" rIns="0" bIns="0" rtlCol="0"/>
            <a:lstStyle/>
            <a:p>
              <a:endParaRPr>
                <a:latin typeface="Grammarsaurus" pitchFamily="2" charset="0"/>
              </a:endParaRPr>
            </a:p>
          </p:txBody>
        </p:sp>
        <p:sp>
          <p:nvSpPr>
            <p:cNvPr id="19" name="object 19"/>
            <p:cNvSpPr/>
            <p:nvPr/>
          </p:nvSpPr>
          <p:spPr>
            <a:xfrm>
              <a:off x="9772388" y="3116609"/>
              <a:ext cx="33020" cy="39370"/>
            </a:xfrm>
            <a:custGeom>
              <a:avLst/>
              <a:gdLst/>
              <a:ahLst/>
              <a:cxnLst/>
              <a:rect l="l" t="t" r="r" b="b"/>
              <a:pathLst>
                <a:path w="33020" h="39369">
                  <a:moveTo>
                    <a:pt x="259" y="10548"/>
                  </a:moveTo>
                  <a:lnTo>
                    <a:pt x="5" y="10777"/>
                  </a:lnTo>
                  <a:lnTo>
                    <a:pt x="0" y="29369"/>
                  </a:lnTo>
                  <a:lnTo>
                    <a:pt x="10947" y="39224"/>
                  </a:lnTo>
                  <a:lnTo>
                    <a:pt x="196" y="28912"/>
                  </a:lnTo>
                  <a:lnTo>
                    <a:pt x="259" y="10548"/>
                  </a:lnTo>
                  <a:close/>
                </a:path>
                <a:path w="33020" h="39369">
                  <a:moveTo>
                    <a:pt x="21928" y="0"/>
                  </a:moveTo>
                  <a:lnTo>
                    <a:pt x="32746" y="10992"/>
                  </a:lnTo>
                  <a:lnTo>
                    <a:pt x="32593" y="28912"/>
                  </a:lnTo>
                  <a:lnTo>
                    <a:pt x="26183" y="35279"/>
                  </a:lnTo>
                  <a:lnTo>
                    <a:pt x="32949" y="29369"/>
                  </a:lnTo>
                  <a:lnTo>
                    <a:pt x="32987" y="10548"/>
                  </a:lnTo>
                  <a:lnTo>
                    <a:pt x="25477" y="3385"/>
                  </a:lnTo>
                  <a:lnTo>
                    <a:pt x="14073" y="3385"/>
                  </a:lnTo>
                  <a:lnTo>
                    <a:pt x="25291" y="3207"/>
                  </a:lnTo>
                  <a:lnTo>
                    <a:pt x="21928" y="0"/>
                  </a:lnTo>
                  <a:close/>
                </a:path>
                <a:path w="33020" h="39369">
                  <a:moveTo>
                    <a:pt x="8901" y="3207"/>
                  </a:moveTo>
                  <a:lnTo>
                    <a:pt x="7498" y="3207"/>
                  </a:lnTo>
                  <a:lnTo>
                    <a:pt x="1165" y="9605"/>
                  </a:lnTo>
                  <a:lnTo>
                    <a:pt x="8070" y="3385"/>
                  </a:lnTo>
                  <a:lnTo>
                    <a:pt x="18543" y="3385"/>
                  </a:lnTo>
                  <a:lnTo>
                    <a:pt x="8901" y="3207"/>
                  </a:lnTo>
                  <a:close/>
                </a:path>
                <a:path w="33020" h="39369">
                  <a:moveTo>
                    <a:pt x="25259" y="3385"/>
                  </a:moveTo>
                  <a:lnTo>
                    <a:pt x="8070" y="3385"/>
                  </a:lnTo>
                  <a:lnTo>
                    <a:pt x="25919" y="3806"/>
                  </a:lnTo>
                  <a:lnTo>
                    <a:pt x="25674" y="3806"/>
                  </a:lnTo>
                  <a:lnTo>
                    <a:pt x="25259" y="3385"/>
                  </a:lnTo>
                  <a:close/>
                </a:path>
                <a:path w="33020" h="39369">
                  <a:moveTo>
                    <a:pt x="25291" y="3207"/>
                  </a:moveTo>
                  <a:lnTo>
                    <a:pt x="14073" y="3385"/>
                  </a:lnTo>
                  <a:lnTo>
                    <a:pt x="25477" y="3385"/>
                  </a:lnTo>
                  <a:lnTo>
                    <a:pt x="25291" y="3207"/>
                  </a:lnTo>
                  <a:close/>
                </a:path>
              </a:pathLst>
            </a:custGeom>
            <a:solidFill>
              <a:srgbClr val="080909"/>
            </a:solidFill>
          </p:spPr>
          <p:txBody>
            <a:bodyPr wrap="square" lIns="0" tIns="0" rIns="0" bIns="0" rtlCol="0"/>
            <a:lstStyle/>
            <a:p>
              <a:endParaRPr>
                <a:latin typeface="Grammarsaurus" pitchFamily="2" charset="0"/>
              </a:endParaRPr>
            </a:p>
          </p:txBody>
        </p:sp>
        <p:sp>
          <p:nvSpPr>
            <p:cNvPr id="20" name="object 20"/>
            <p:cNvSpPr/>
            <p:nvPr/>
          </p:nvSpPr>
          <p:spPr>
            <a:xfrm>
              <a:off x="9772578" y="3119991"/>
              <a:ext cx="33020" cy="33020"/>
            </a:xfrm>
            <a:custGeom>
              <a:avLst/>
              <a:gdLst/>
              <a:ahLst/>
              <a:cxnLst/>
              <a:rect l="l" t="t" r="r" b="b"/>
              <a:pathLst>
                <a:path w="33020" h="33019">
                  <a:moveTo>
                    <a:pt x="7873" y="0"/>
                  </a:moveTo>
                  <a:lnTo>
                    <a:pt x="373" y="6756"/>
                  </a:lnTo>
                  <a:lnTo>
                    <a:pt x="63" y="7112"/>
                  </a:lnTo>
                  <a:lnTo>
                    <a:pt x="0" y="25527"/>
                  </a:lnTo>
                  <a:lnTo>
                    <a:pt x="7454" y="32689"/>
                  </a:lnTo>
                  <a:lnTo>
                    <a:pt x="16977" y="32689"/>
                  </a:lnTo>
                  <a:lnTo>
                    <a:pt x="24955" y="32918"/>
                  </a:lnTo>
                  <a:lnTo>
                    <a:pt x="27765" y="30137"/>
                  </a:lnTo>
                  <a:lnTo>
                    <a:pt x="15405" y="30137"/>
                  </a:lnTo>
                  <a:lnTo>
                    <a:pt x="12979" y="29311"/>
                  </a:lnTo>
                  <a:lnTo>
                    <a:pt x="12001" y="28536"/>
                  </a:lnTo>
                  <a:lnTo>
                    <a:pt x="9918" y="26212"/>
                  </a:lnTo>
                  <a:lnTo>
                    <a:pt x="9156" y="24599"/>
                  </a:lnTo>
                  <a:lnTo>
                    <a:pt x="8531" y="22352"/>
                  </a:lnTo>
                  <a:lnTo>
                    <a:pt x="8407" y="21907"/>
                  </a:lnTo>
                  <a:lnTo>
                    <a:pt x="8081" y="21183"/>
                  </a:lnTo>
                  <a:lnTo>
                    <a:pt x="7340" y="19710"/>
                  </a:lnTo>
                  <a:lnTo>
                    <a:pt x="7035" y="19316"/>
                  </a:lnTo>
                  <a:lnTo>
                    <a:pt x="5562" y="18389"/>
                  </a:lnTo>
                  <a:lnTo>
                    <a:pt x="4940" y="17424"/>
                  </a:lnTo>
                  <a:lnTo>
                    <a:pt x="4635" y="15938"/>
                  </a:lnTo>
                  <a:lnTo>
                    <a:pt x="4697" y="9867"/>
                  </a:lnTo>
                  <a:lnTo>
                    <a:pt x="4788" y="9436"/>
                  </a:lnTo>
                  <a:lnTo>
                    <a:pt x="4864" y="9080"/>
                  </a:lnTo>
                  <a:lnTo>
                    <a:pt x="6591" y="7620"/>
                  </a:lnTo>
                  <a:lnTo>
                    <a:pt x="12707" y="7620"/>
                  </a:lnTo>
                  <a:lnTo>
                    <a:pt x="12915" y="7112"/>
                  </a:lnTo>
                  <a:lnTo>
                    <a:pt x="13411" y="6261"/>
                  </a:lnTo>
                  <a:lnTo>
                    <a:pt x="14471" y="5575"/>
                  </a:lnTo>
                  <a:lnTo>
                    <a:pt x="14579" y="5359"/>
                  </a:lnTo>
                  <a:lnTo>
                    <a:pt x="15024" y="4279"/>
                  </a:lnTo>
                  <a:lnTo>
                    <a:pt x="15455" y="3352"/>
                  </a:lnTo>
                  <a:lnTo>
                    <a:pt x="15636" y="3035"/>
                  </a:lnTo>
                  <a:lnTo>
                    <a:pt x="15722" y="2882"/>
                  </a:lnTo>
                  <a:lnTo>
                    <a:pt x="16078" y="2463"/>
                  </a:lnTo>
                  <a:lnTo>
                    <a:pt x="16382" y="2235"/>
                  </a:lnTo>
                  <a:lnTo>
                    <a:pt x="27260" y="2235"/>
                  </a:lnTo>
                  <a:lnTo>
                    <a:pt x="25476" y="419"/>
                  </a:lnTo>
                  <a:lnTo>
                    <a:pt x="7873" y="0"/>
                  </a:lnTo>
                  <a:close/>
                </a:path>
                <a:path w="33020" h="33019">
                  <a:moveTo>
                    <a:pt x="32547" y="8229"/>
                  </a:moveTo>
                  <a:lnTo>
                    <a:pt x="26805" y="8229"/>
                  </a:lnTo>
                  <a:lnTo>
                    <a:pt x="27254" y="8623"/>
                  </a:lnTo>
                  <a:lnTo>
                    <a:pt x="27516" y="9080"/>
                  </a:lnTo>
                  <a:lnTo>
                    <a:pt x="27675" y="9436"/>
                  </a:lnTo>
                  <a:lnTo>
                    <a:pt x="27768" y="9867"/>
                  </a:lnTo>
                  <a:lnTo>
                    <a:pt x="27820" y="10109"/>
                  </a:lnTo>
                  <a:lnTo>
                    <a:pt x="27910" y="10528"/>
                  </a:lnTo>
                  <a:lnTo>
                    <a:pt x="27966" y="12369"/>
                  </a:lnTo>
                  <a:lnTo>
                    <a:pt x="28091" y="13639"/>
                  </a:lnTo>
                  <a:lnTo>
                    <a:pt x="28180" y="15938"/>
                  </a:lnTo>
                  <a:lnTo>
                    <a:pt x="27355" y="17957"/>
                  </a:lnTo>
                  <a:lnTo>
                    <a:pt x="26822" y="18554"/>
                  </a:lnTo>
                  <a:lnTo>
                    <a:pt x="25651" y="19316"/>
                  </a:lnTo>
                  <a:lnTo>
                    <a:pt x="25352" y="19710"/>
                  </a:lnTo>
                  <a:lnTo>
                    <a:pt x="24646" y="21005"/>
                  </a:lnTo>
                  <a:lnTo>
                    <a:pt x="24549" y="21183"/>
                  </a:lnTo>
                  <a:lnTo>
                    <a:pt x="24155" y="22352"/>
                  </a:lnTo>
                  <a:lnTo>
                    <a:pt x="16429" y="30137"/>
                  </a:lnTo>
                  <a:lnTo>
                    <a:pt x="27765" y="30137"/>
                  </a:lnTo>
                  <a:lnTo>
                    <a:pt x="32422" y="25527"/>
                  </a:lnTo>
                  <a:lnTo>
                    <a:pt x="32547" y="8229"/>
                  </a:lnTo>
                  <a:close/>
                </a:path>
                <a:path w="33020" h="33019">
                  <a:moveTo>
                    <a:pt x="27260" y="2235"/>
                  </a:moveTo>
                  <a:lnTo>
                    <a:pt x="16382" y="2235"/>
                  </a:lnTo>
                  <a:lnTo>
                    <a:pt x="17056" y="3035"/>
                  </a:lnTo>
                  <a:lnTo>
                    <a:pt x="17386" y="3670"/>
                  </a:lnTo>
                  <a:lnTo>
                    <a:pt x="18098" y="5359"/>
                  </a:lnTo>
                  <a:lnTo>
                    <a:pt x="18262" y="5575"/>
                  </a:lnTo>
                  <a:lnTo>
                    <a:pt x="19659" y="6756"/>
                  </a:lnTo>
                  <a:lnTo>
                    <a:pt x="20205" y="7620"/>
                  </a:lnTo>
                  <a:lnTo>
                    <a:pt x="20157" y="10109"/>
                  </a:lnTo>
                  <a:lnTo>
                    <a:pt x="20040" y="10363"/>
                  </a:lnTo>
                  <a:lnTo>
                    <a:pt x="19849" y="10985"/>
                  </a:lnTo>
                  <a:lnTo>
                    <a:pt x="19786" y="11188"/>
                  </a:lnTo>
                  <a:lnTo>
                    <a:pt x="19659" y="11480"/>
                  </a:lnTo>
                  <a:lnTo>
                    <a:pt x="19557" y="13639"/>
                  </a:lnTo>
                  <a:lnTo>
                    <a:pt x="21886" y="11480"/>
                  </a:lnTo>
                  <a:lnTo>
                    <a:pt x="22007" y="11188"/>
                  </a:lnTo>
                  <a:lnTo>
                    <a:pt x="22136" y="10985"/>
                  </a:lnTo>
                  <a:lnTo>
                    <a:pt x="22902" y="10363"/>
                  </a:lnTo>
                  <a:lnTo>
                    <a:pt x="23357" y="10109"/>
                  </a:lnTo>
                  <a:lnTo>
                    <a:pt x="25571" y="10109"/>
                  </a:lnTo>
                  <a:lnTo>
                    <a:pt x="25812" y="9436"/>
                  </a:lnTo>
                  <a:lnTo>
                    <a:pt x="25899" y="9080"/>
                  </a:lnTo>
                  <a:lnTo>
                    <a:pt x="26022" y="8229"/>
                  </a:lnTo>
                  <a:lnTo>
                    <a:pt x="32547" y="8229"/>
                  </a:lnTo>
                  <a:lnTo>
                    <a:pt x="32550" y="7620"/>
                  </a:lnTo>
                  <a:lnTo>
                    <a:pt x="27260" y="2235"/>
                  </a:lnTo>
                  <a:close/>
                </a:path>
                <a:path w="33020" h="33019">
                  <a:moveTo>
                    <a:pt x="12707" y="7620"/>
                  </a:moveTo>
                  <a:lnTo>
                    <a:pt x="6484" y="7620"/>
                  </a:lnTo>
                  <a:lnTo>
                    <a:pt x="6654" y="8229"/>
                  </a:lnTo>
                  <a:lnTo>
                    <a:pt x="6738" y="9080"/>
                  </a:lnTo>
                  <a:lnTo>
                    <a:pt x="6883" y="9436"/>
                  </a:lnTo>
                  <a:lnTo>
                    <a:pt x="7018" y="9867"/>
                  </a:lnTo>
                  <a:lnTo>
                    <a:pt x="7175" y="10109"/>
                  </a:lnTo>
                  <a:lnTo>
                    <a:pt x="9529" y="10109"/>
                  </a:lnTo>
                  <a:lnTo>
                    <a:pt x="10096" y="10528"/>
                  </a:lnTo>
                  <a:lnTo>
                    <a:pt x="10611" y="11188"/>
                  </a:lnTo>
                  <a:lnTo>
                    <a:pt x="10773" y="11480"/>
                  </a:lnTo>
                  <a:lnTo>
                    <a:pt x="10820" y="12636"/>
                  </a:lnTo>
                  <a:lnTo>
                    <a:pt x="11083" y="13309"/>
                  </a:lnTo>
                  <a:lnTo>
                    <a:pt x="11222" y="13309"/>
                  </a:lnTo>
                  <a:lnTo>
                    <a:pt x="11903" y="13830"/>
                  </a:lnTo>
                  <a:lnTo>
                    <a:pt x="12242" y="13830"/>
                  </a:lnTo>
                  <a:lnTo>
                    <a:pt x="13119" y="13449"/>
                  </a:lnTo>
                  <a:lnTo>
                    <a:pt x="12994" y="11480"/>
                  </a:lnTo>
                  <a:lnTo>
                    <a:pt x="12643" y="10528"/>
                  </a:lnTo>
                  <a:lnTo>
                    <a:pt x="12582" y="10363"/>
                  </a:lnTo>
                  <a:lnTo>
                    <a:pt x="12458" y="8229"/>
                  </a:lnTo>
                  <a:lnTo>
                    <a:pt x="12707" y="7620"/>
                  </a:lnTo>
                  <a:close/>
                </a:path>
              </a:pathLst>
            </a:custGeom>
            <a:solidFill>
              <a:srgbClr val="FFFFFF"/>
            </a:solidFill>
          </p:spPr>
          <p:txBody>
            <a:bodyPr wrap="square" lIns="0" tIns="0" rIns="0" bIns="0" rtlCol="0"/>
            <a:lstStyle/>
            <a:p>
              <a:endParaRPr>
                <a:latin typeface="Grammarsaurus" pitchFamily="2" charset="0"/>
              </a:endParaRPr>
            </a:p>
          </p:txBody>
        </p:sp>
        <p:sp>
          <p:nvSpPr>
            <p:cNvPr id="21" name="object 21"/>
            <p:cNvSpPr/>
            <p:nvPr/>
          </p:nvSpPr>
          <p:spPr>
            <a:xfrm>
              <a:off x="9777162" y="3122218"/>
              <a:ext cx="24130" cy="27940"/>
            </a:xfrm>
            <a:custGeom>
              <a:avLst/>
              <a:gdLst/>
              <a:ahLst/>
              <a:cxnLst/>
              <a:rect l="l" t="t" r="r" b="b"/>
              <a:pathLst>
                <a:path w="24129" h="27939">
                  <a:moveTo>
                    <a:pt x="1976" y="5676"/>
                  </a:moveTo>
                  <a:lnTo>
                    <a:pt x="1661" y="5676"/>
                  </a:lnTo>
                  <a:lnTo>
                    <a:pt x="287" y="6845"/>
                  </a:lnTo>
                  <a:lnTo>
                    <a:pt x="60" y="7886"/>
                  </a:lnTo>
                  <a:lnTo>
                    <a:pt x="0" y="9448"/>
                  </a:lnTo>
                  <a:lnTo>
                    <a:pt x="423" y="10718"/>
                  </a:lnTo>
                  <a:lnTo>
                    <a:pt x="115" y="10718"/>
                  </a:lnTo>
                  <a:lnTo>
                    <a:pt x="152" y="14198"/>
                  </a:lnTo>
                  <a:lnTo>
                    <a:pt x="376" y="15239"/>
                  </a:lnTo>
                  <a:lnTo>
                    <a:pt x="1081" y="16319"/>
                  </a:lnTo>
                  <a:lnTo>
                    <a:pt x="1234" y="16319"/>
                  </a:lnTo>
                  <a:lnTo>
                    <a:pt x="2459" y="17094"/>
                  </a:lnTo>
                  <a:lnTo>
                    <a:pt x="2751" y="17475"/>
                  </a:lnTo>
                  <a:lnTo>
                    <a:pt x="3412" y="18783"/>
                  </a:lnTo>
                  <a:lnTo>
                    <a:pt x="3818" y="19672"/>
                  </a:lnTo>
                  <a:lnTo>
                    <a:pt x="4490" y="22097"/>
                  </a:lnTo>
                  <a:lnTo>
                    <a:pt x="4567" y="22377"/>
                  </a:lnTo>
                  <a:lnTo>
                    <a:pt x="5329" y="23990"/>
                  </a:lnTo>
                  <a:lnTo>
                    <a:pt x="7412" y="26314"/>
                  </a:lnTo>
                  <a:lnTo>
                    <a:pt x="8390" y="27089"/>
                  </a:lnTo>
                  <a:lnTo>
                    <a:pt x="10816" y="27901"/>
                  </a:lnTo>
                  <a:lnTo>
                    <a:pt x="11918" y="27901"/>
                  </a:lnTo>
                  <a:lnTo>
                    <a:pt x="14410" y="27457"/>
                  </a:lnTo>
                  <a:lnTo>
                    <a:pt x="15337" y="26860"/>
                  </a:lnTo>
                  <a:lnTo>
                    <a:pt x="15639" y="26593"/>
                  </a:lnTo>
                  <a:lnTo>
                    <a:pt x="10530" y="26593"/>
                  </a:lnTo>
                  <a:lnTo>
                    <a:pt x="9367" y="26314"/>
                  </a:lnTo>
                  <a:lnTo>
                    <a:pt x="9171" y="26314"/>
                  </a:lnTo>
                  <a:lnTo>
                    <a:pt x="6828" y="24828"/>
                  </a:lnTo>
                  <a:lnTo>
                    <a:pt x="3586" y="17094"/>
                  </a:lnTo>
                  <a:lnTo>
                    <a:pt x="3230" y="16319"/>
                  </a:lnTo>
                  <a:lnTo>
                    <a:pt x="2627" y="15722"/>
                  </a:lnTo>
                  <a:lnTo>
                    <a:pt x="935" y="14198"/>
                  </a:lnTo>
                  <a:lnTo>
                    <a:pt x="605" y="13347"/>
                  </a:lnTo>
                  <a:lnTo>
                    <a:pt x="510" y="12877"/>
                  </a:lnTo>
                  <a:lnTo>
                    <a:pt x="400" y="12331"/>
                  </a:lnTo>
                  <a:lnTo>
                    <a:pt x="364" y="11277"/>
                  </a:lnTo>
                  <a:lnTo>
                    <a:pt x="546" y="10718"/>
                  </a:lnTo>
                  <a:lnTo>
                    <a:pt x="579" y="8470"/>
                  </a:lnTo>
                  <a:lnTo>
                    <a:pt x="908" y="7886"/>
                  </a:lnTo>
                  <a:lnTo>
                    <a:pt x="757" y="7886"/>
                  </a:lnTo>
                  <a:lnTo>
                    <a:pt x="1519" y="7124"/>
                  </a:lnTo>
                  <a:lnTo>
                    <a:pt x="2252" y="7124"/>
                  </a:lnTo>
                  <a:lnTo>
                    <a:pt x="2127" y="6616"/>
                  </a:lnTo>
                  <a:lnTo>
                    <a:pt x="2027" y="5841"/>
                  </a:lnTo>
                  <a:lnTo>
                    <a:pt x="1976" y="5676"/>
                  </a:lnTo>
                  <a:close/>
                </a:path>
                <a:path w="24129" h="27939">
                  <a:moveTo>
                    <a:pt x="23079" y="7124"/>
                  </a:moveTo>
                  <a:lnTo>
                    <a:pt x="22143" y="7124"/>
                  </a:lnTo>
                  <a:lnTo>
                    <a:pt x="22752" y="8140"/>
                  </a:lnTo>
                  <a:lnTo>
                    <a:pt x="22930" y="8470"/>
                  </a:lnTo>
                  <a:lnTo>
                    <a:pt x="23036" y="9448"/>
                  </a:lnTo>
                  <a:lnTo>
                    <a:pt x="22825" y="9448"/>
                  </a:lnTo>
                  <a:lnTo>
                    <a:pt x="22954" y="10718"/>
                  </a:lnTo>
                  <a:lnTo>
                    <a:pt x="23248" y="11277"/>
                  </a:lnTo>
                  <a:lnTo>
                    <a:pt x="23185" y="12471"/>
                  </a:lnTo>
                  <a:lnTo>
                    <a:pt x="22670" y="13703"/>
                  </a:lnTo>
                  <a:lnTo>
                    <a:pt x="22553" y="13982"/>
                  </a:lnTo>
                  <a:lnTo>
                    <a:pt x="22431" y="14198"/>
                  </a:lnTo>
                  <a:lnTo>
                    <a:pt x="22081" y="14655"/>
                  </a:lnTo>
                  <a:lnTo>
                    <a:pt x="21382" y="15239"/>
                  </a:lnTo>
                  <a:lnTo>
                    <a:pt x="21227" y="15405"/>
                  </a:lnTo>
                  <a:lnTo>
                    <a:pt x="19313" y="19672"/>
                  </a:lnTo>
                  <a:lnTo>
                    <a:pt x="19195" y="20129"/>
                  </a:lnTo>
                  <a:lnTo>
                    <a:pt x="12431" y="26593"/>
                  </a:lnTo>
                  <a:lnTo>
                    <a:pt x="15639" y="26593"/>
                  </a:lnTo>
                  <a:lnTo>
                    <a:pt x="17636" y="24828"/>
                  </a:lnTo>
                  <a:lnTo>
                    <a:pt x="18626" y="23190"/>
                  </a:lnTo>
                  <a:lnTo>
                    <a:pt x="19566" y="20129"/>
                  </a:lnTo>
                  <a:lnTo>
                    <a:pt x="19960" y="18961"/>
                  </a:lnTo>
                  <a:lnTo>
                    <a:pt x="20764" y="17475"/>
                  </a:lnTo>
                  <a:lnTo>
                    <a:pt x="21072" y="17094"/>
                  </a:lnTo>
                  <a:lnTo>
                    <a:pt x="22233" y="16319"/>
                  </a:lnTo>
                  <a:lnTo>
                    <a:pt x="22779" y="15722"/>
                  </a:lnTo>
                  <a:lnTo>
                    <a:pt x="23402" y="14198"/>
                  </a:lnTo>
                  <a:lnTo>
                    <a:pt x="23511" y="8940"/>
                  </a:lnTo>
                  <a:lnTo>
                    <a:pt x="23371" y="8470"/>
                  </a:lnTo>
                  <a:lnTo>
                    <a:pt x="23079" y="7124"/>
                  </a:lnTo>
                  <a:close/>
                </a:path>
                <a:path w="24129" h="27939">
                  <a:moveTo>
                    <a:pt x="2252" y="7124"/>
                  </a:moveTo>
                  <a:lnTo>
                    <a:pt x="1728" y="7124"/>
                  </a:lnTo>
                  <a:lnTo>
                    <a:pt x="2060" y="7886"/>
                  </a:lnTo>
                  <a:lnTo>
                    <a:pt x="2409" y="8470"/>
                  </a:lnTo>
                  <a:lnTo>
                    <a:pt x="2142" y="8470"/>
                  </a:lnTo>
                  <a:lnTo>
                    <a:pt x="3081" y="8940"/>
                  </a:lnTo>
                  <a:lnTo>
                    <a:pt x="4707" y="8940"/>
                  </a:lnTo>
                  <a:lnTo>
                    <a:pt x="5260" y="9232"/>
                  </a:lnTo>
                  <a:lnTo>
                    <a:pt x="6109" y="10718"/>
                  </a:lnTo>
                  <a:lnTo>
                    <a:pt x="5839" y="10718"/>
                  </a:lnTo>
                  <a:lnTo>
                    <a:pt x="5918" y="11277"/>
                  </a:lnTo>
                  <a:lnTo>
                    <a:pt x="6043" y="11772"/>
                  </a:lnTo>
                  <a:lnTo>
                    <a:pt x="6320" y="12090"/>
                  </a:lnTo>
                  <a:lnTo>
                    <a:pt x="7546" y="12877"/>
                  </a:lnTo>
                  <a:lnTo>
                    <a:pt x="6351" y="12877"/>
                  </a:lnTo>
                  <a:lnTo>
                    <a:pt x="9544" y="12471"/>
                  </a:lnTo>
                  <a:lnTo>
                    <a:pt x="8247" y="12471"/>
                  </a:lnTo>
                  <a:lnTo>
                    <a:pt x="8980" y="11772"/>
                  </a:lnTo>
                  <a:lnTo>
                    <a:pt x="7548" y="11772"/>
                  </a:lnTo>
                  <a:lnTo>
                    <a:pt x="6163" y="10718"/>
                  </a:lnTo>
                  <a:lnTo>
                    <a:pt x="6183" y="9232"/>
                  </a:lnTo>
                  <a:lnTo>
                    <a:pt x="6008" y="8940"/>
                  </a:lnTo>
                  <a:lnTo>
                    <a:pt x="5405" y="8140"/>
                  </a:lnTo>
                  <a:lnTo>
                    <a:pt x="4958" y="7886"/>
                  </a:lnTo>
                  <a:lnTo>
                    <a:pt x="2506" y="7886"/>
                  </a:lnTo>
                  <a:lnTo>
                    <a:pt x="2252" y="7124"/>
                  </a:lnTo>
                  <a:close/>
                </a:path>
                <a:path w="24129" h="27939">
                  <a:moveTo>
                    <a:pt x="12797" y="1447"/>
                  </a:moveTo>
                  <a:lnTo>
                    <a:pt x="11882" y="1447"/>
                  </a:lnTo>
                  <a:lnTo>
                    <a:pt x="12476" y="2171"/>
                  </a:lnTo>
                  <a:lnTo>
                    <a:pt x="12808" y="2819"/>
                  </a:lnTo>
                  <a:lnTo>
                    <a:pt x="12853" y="3035"/>
                  </a:lnTo>
                  <a:lnTo>
                    <a:pt x="12961" y="3555"/>
                  </a:lnTo>
                  <a:lnTo>
                    <a:pt x="13059" y="4025"/>
                  </a:lnTo>
                  <a:lnTo>
                    <a:pt x="13102" y="4229"/>
                  </a:lnTo>
                  <a:lnTo>
                    <a:pt x="13445" y="4597"/>
                  </a:lnTo>
                  <a:lnTo>
                    <a:pt x="14765" y="5016"/>
                  </a:lnTo>
                  <a:lnTo>
                    <a:pt x="15122" y="5676"/>
                  </a:lnTo>
                  <a:lnTo>
                    <a:pt x="15158" y="5841"/>
                  </a:lnTo>
                  <a:lnTo>
                    <a:pt x="15280" y="6400"/>
                  </a:lnTo>
                  <a:lnTo>
                    <a:pt x="15382" y="7124"/>
                  </a:lnTo>
                  <a:lnTo>
                    <a:pt x="15125" y="7886"/>
                  </a:lnTo>
                  <a:lnTo>
                    <a:pt x="14473" y="9232"/>
                  </a:lnTo>
                  <a:lnTo>
                    <a:pt x="14211" y="10718"/>
                  </a:lnTo>
                  <a:lnTo>
                    <a:pt x="14291" y="11277"/>
                  </a:lnTo>
                  <a:lnTo>
                    <a:pt x="15297" y="12877"/>
                  </a:lnTo>
                  <a:lnTo>
                    <a:pt x="16518" y="12877"/>
                  </a:lnTo>
                  <a:lnTo>
                    <a:pt x="17369" y="11772"/>
                  </a:lnTo>
                  <a:lnTo>
                    <a:pt x="15794" y="11772"/>
                  </a:lnTo>
                  <a:lnTo>
                    <a:pt x="14662" y="11277"/>
                  </a:lnTo>
                  <a:lnTo>
                    <a:pt x="14955" y="11277"/>
                  </a:lnTo>
                  <a:lnTo>
                    <a:pt x="14842" y="9448"/>
                  </a:lnTo>
                  <a:lnTo>
                    <a:pt x="15006" y="9448"/>
                  </a:lnTo>
                  <a:lnTo>
                    <a:pt x="15348" y="8470"/>
                  </a:lnTo>
                  <a:lnTo>
                    <a:pt x="15464" y="8140"/>
                  </a:lnTo>
                  <a:lnTo>
                    <a:pt x="15572" y="7886"/>
                  </a:lnTo>
                  <a:lnTo>
                    <a:pt x="15702" y="7124"/>
                  </a:lnTo>
                  <a:lnTo>
                    <a:pt x="15767" y="5676"/>
                  </a:lnTo>
                  <a:lnTo>
                    <a:pt x="15122" y="4597"/>
                  </a:lnTo>
                  <a:lnTo>
                    <a:pt x="14723" y="4229"/>
                  </a:lnTo>
                  <a:lnTo>
                    <a:pt x="13928" y="3555"/>
                  </a:lnTo>
                  <a:lnTo>
                    <a:pt x="13432" y="3035"/>
                  </a:lnTo>
                  <a:lnTo>
                    <a:pt x="12861" y="1600"/>
                  </a:lnTo>
                  <a:lnTo>
                    <a:pt x="12797" y="1447"/>
                  </a:lnTo>
                  <a:close/>
                </a:path>
                <a:path w="24129" h="27939">
                  <a:moveTo>
                    <a:pt x="11705" y="0"/>
                  </a:moveTo>
                  <a:lnTo>
                    <a:pt x="11146" y="660"/>
                  </a:lnTo>
                  <a:lnTo>
                    <a:pt x="10866" y="1130"/>
                  </a:lnTo>
                  <a:lnTo>
                    <a:pt x="9809" y="3555"/>
                  </a:lnTo>
                  <a:lnTo>
                    <a:pt x="9555" y="3555"/>
                  </a:lnTo>
                  <a:lnTo>
                    <a:pt x="8834" y="4025"/>
                  </a:lnTo>
                  <a:lnTo>
                    <a:pt x="8326" y="4876"/>
                  </a:lnTo>
                  <a:lnTo>
                    <a:pt x="8002" y="5676"/>
                  </a:lnTo>
                  <a:lnTo>
                    <a:pt x="8127" y="8470"/>
                  </a:lnTo>
                  <a:lnTo>
                    <a:pt x="8298" y="8940"/>
                  </a:lnTo>
                  <a:lnTo>
                    <a:pt x="8404" y="9232"/>
                  </a:lnTo>
                  <a:lnTo>
                    <a:pt x="8541" y="9448"/>
                  </a:lnTo>
                  <a:lnTo>
                    <a:pt x="8771" y="10718"/>
                  </a:lnTo>
                  <a:lnTo>
                    <a:pt x="8415" y="11277"/>
                  </a:lnTo>
                  <a:lnTo>
                    <a:pt x="7292" y="11772"/>
                  </a:lnTo>
                  <a:lnTo>
                    <a:pt x="9090" y="11772"/>
                  </a:lnTo>
                  <a:lnTo>
                    <a:pt x="9364" y="10718"/>
                  </a:lnTo>
                  <a:lnTo>
                    <a:pt x="9114" y="9448"/>
                  </a:lnTo>
                  <a:lnTo>
                    <a:pt x="8005" y="7124"/>
                  </a:lnTo>
                  <a:lnTo>
                    <a:pt x="8091" y="6845"/>
                  </a:lnTo>
                  <a:lnTo>
                    <a:pt x="8202" y="6400"/>
                  </a:lnTo>
                  <a:lnTo>
                    <a:pt x="8316" y="6007"/>
                  </a:lnTo>
                  <a:lnTo>
                    <a:pt x="8411" y="5676"/>
                  </a:lnTo>
                  <a:lnTo>
                    <a:pt x="8788" y="5016"/>
                  </a:lnTo>
                  <a:lnTo>
                    <a:pt x="10054" y="4597"/>
                  </a:lnTo>
                  <a:lnTo>
                    <a:pt x="10387" y="4229"/>
                  </a:lnTo>
                  <a:lnTo>
                    <a:pt x="10455" y="4025"/>
                  </a:lnTo>
                  <a:lnTo>
                    <a:pt x="10549" y="3555"/>
                  </a:lnTo>
                  <a:lnTo>
                    <a:pt x="10639" y="3035"/>
                  </a:lnTo>
                  <a:lnTo>
                    <a:pt x="10676" y="2819"/>
                  </a:lnTo>
                  <a:lnTo>
                    <a:pt x="10993" y="2171"/>
                  </a:lnTo>
                  <a:lnTo>
                    <a:pt x="11489" y="1600"/>
                  </a:lnTo>
                  <a:lnTo>
                    <a:pt x="11709" y="1447"/>
                  </a:lnTo>
                  <a:lnTo>
                    <a:pt x="12797" y="1447"/>
                  </a:lnTo>
                  <a:lnTo>
                    <a:pt x="12479" y="812"/>
                  </a:lnTo>
                  <a:lnTo>
                    <a:pt x="12009" y="241"/>
                  </a:lnTo>
                  <a:lnTo>
                    <a:pt x="11705" y="0"/>
                  </a:lnTo>
                  <a:close/>
                </a:path>
                <a:path w="24129" h="27939">
                  <a:moveTo>
                    <a:pt x="22055" y="5841"/>
                  </a:moveTo>
                  <a:lnTo>
                    <a:pt x="21466" y="5841"/>
                  </a:lnTo>
                  <a:lnTo>
                    <a:pt x="21369" y="6616"/>
                  </a:lnTo>
                  <a:lnTo>
                    <a:pt x="21268" y="7124"/>
                  </a:lnTo>
                  <a:lnTo>
                    <a:pt x="20967" y="7886"/>
                  </a:lnTo>
                  <a:lnTo>
                    <a:pt x="18759" y="7886"/>
                  </a:lnTo>
                  <a:lnTo>
                    <a:pt x="18313" y="8140"/>
                  </a:lnTo>
                  <a:lnTo>
                    <a:pt x="17906" y="8470"/>
                  </a:lnTo>
                  <a:lnTo>
                    <a:pt x="17430" y="8940"/>
                  </a:lnTo>
                  <a:lnTo>
                    <a:pt x="17298" y="9232"/>
                  </a:lnTo>
                  <a:lnTo>
                    <a:pt x="17142" y="10718"/>
                  </a:lnTo>
                  <a:lnTo>
                    <a:pt x="16870" y="11277"/>
                  </a:lnTo>
                  <a:lnTo>
                    <a:pt x="16638" y="11277"/>
                  </a:lnTo>
                  <a:lnTo>
                    <a:pt x="15794" y="11772"/>
                  </a:lnTo>
                  <a:lnTo>
                    <a:pt x="17451" y="11772"/>
                  </a:lnTo>
                  <a:lnTo>
                    <a:pt x="17585" y="11277"/>
                  </a:lnTo>
                  <a:lnTo>
                    <a:pt x="17864" y="9448"/>
                  </a:lnTo>
                  <a:lnTo>
                    <a:pt x="18656" y="8940"/>
                  </a:lnTo>
                  <a:lnTo>
                    <a:pt x="20391" y="8940"/>
                  </a:lnTo>
                  <a:lnTo>
                    <a:pt x="21417" y="8470"/>
                  </a:lnTo>
                  <a:lnTo>
                    <a:pt x="21112" y="8470"/>
                  </a:lnTo>
                  <a:lnTo>
                    <a:pt x="21450" y="7886"/>
                  </a:lnTo>
                  <a:lnTo>
                    <a:pt x="21757" y="7124"/>
                  </a:lnTo>
                  <a:lnTo>
                    <a:pt x="23093" y="7124"/>
                  </a:lnTo>
                  <a:lnTo>
                    <a:pt x="22801" y="6616"/>
                  </a:lnTo>
                  <a:lnTo>
                    <a:pt x="22677" y="6400"/>
                  </a:lnTo>
                  <a:lnTo>
                    <a:pt x="22055" y="5841"/>
                  </a:lnTo>
                  <a:close/>
                </a:path>
              </a:pathLst>
            </a:custGeom>
            <a:solidFill>
              <a:srgbClr val="050505"/>
            </a:solidFill>
          </p:spPr>
          <p:txBody>
            <a:bodyPr wrap="square" lIns="0" tIns="0" rIns="0" bIns="0" rtlCol="0"/>
            <a:lstStyle/>
            <a:p>
              <a:endParaRPr>
                <a:latin typeface="Grammarsaurus" pitchFamily="2" charset="0"/>
              </a:endParaRPr>
            </a:p>
          </p:txBody>
        </p:sp>
        <p:sp>
          <p:nvSpPr>
            <p:cNvPr id="22" name="object 22"/>
            <p:cNvSpPr/>
            <p:nvPr/>
          </p:nvSpPr>
          <p:spPr>
            <a:xfrm>
              <a:off x="9777276" y="3123592"/>
              <a:ext cx="23495" cy="25400"/>
            </a:xfrm>
            <a:custGeom>
              <a:avLst/>
              <a:gdLst/>
              <a:ahLst/>
              <a:cxnLst/>
              <a:rect l="l" t="t" r="r" b="b"/>
              <a:pathLst>
                <a:path w="23495" h="25400">
                  <a:moveTo>
                    <a:pt x="1820" y="6248"/>
                  </a:moveTo>
                  <a:lnTo>
                    <a:pt x="940" y="6248"/>
                  </a:lnTo>
                  <a:lnTo>
                    <a:pt x="473" y="7099"/>
                  </a:lnTo>
                  <a:lnTo>
                    <a:pt x="597" y="12230"/>
                  </a:lnTo>
                  <a:lnTo>
                    <a:pt x="842" y="12839"/>
                  </a:lnTo>
                  <a:lnTo>
                    <a:pt x="3038" y="14820"/>
                  </a:lnTo>
                  <a:lnTo>
                    <a:pt x="3430" y="15557"/>
                  </a:lnTo>
                  <a:lnTo>
                    <a:pt x="3775" y="16865"/>
                  </a:lnTo>
                  <a:lnTo>
                    <a:pt x="4168" y="18681"/>
                  </a:lnTo>
                  <a:lnTo>
                    <a:pt x="4649" y="20180"/>
                  </a:lnTo>
                  <a:lnTo>
                    <a:pt x="10404" y="25222"/>
                  </a:lnTo>
                  <a:lnTo>
                    <a:pt x="12220" y="25222"/>
                  </a:lnTo>
                  <a:lnTo>
                    <a:pt x="14108" y="24853"/>
                  </a:lnTo>
                  <a:lnTo>
                    <a:pt x="14811" y="24688"/>
                  </a:lnTo>
                  <a:lnTo>
                    <a:pt x="16106" y="23939"/>
                  </a:lnTo>
                  <a:lnTo>
                    <a:pt x="11558" y="23939"/>
                  </a:lnTo>
                  <a:lnTo>
                    <a:pt x="8684" y="23012"/>
                  </a:lnTo>
                  <a:lnTo>
                    <a:pt x="8506" y="23012"/>
                  </a:lnTo>
                  <a:lnTo>
                    <a:pt x="7254" y="21361"/>
                  </a:lnTo>
                  <a:lnTo>
                    <a:pt x="7205" y="14376"/>
                  </a:lnTo>
                  <a:lnTo>
                    <a:pt x="7514" y="13652"/>
                  </a:lnTo>
                  <a:lnTo>
                    <a:pt x="7966" y="12839"/>
                  </a:lnTo>
                  <a:lnTo>
                    <a:pt x="10086" y="11696"/>
                  </a:lnTo>
                  <a:lnTo>
                    <a:pt x="10645" y="11531"/>
                  </a:lnTo>
                  <a:lnTo>
                    <a:pt x="7491" y="11531"/>
                  </a:lnTo>
                  <a:lnTo>
                    <a:pt x="5641" y="8737"/>
                  </a:lnTo>
                  <a:lnTo>
                    <a:pt x="5264" y="8077"/>
                  </a:lnTo>
                  <a:lnTo>
                    <a:pt x="5141" y="7861"/>
                  </a:lnTo>
                  <a:lnTo>
                    <a:pt x="4587" y="7556"/>
                  </a:lnTo>
                  <a:lnTo>
                    <a:pt x="2936" y="7556"/>
                  </a:lnTo>
                  <a:lnTo>
                    <a:pt x="2022" y="7099"/>
                  </a:lnTo>
                  <a:lnTo>
                    <a:pt x="2289" y="7099"/>
                  </a:lnTo>
                  <a:lnTo>
                    <a:pt x="1895" y="6438"/>
                  </a:lnTo>
                  <a:lnTo>
                    <a:pt x="1820" y="6248"/>
                  </a:lnTo>
                  <a:close/>
                </a:path>
                <a:path w="23495" h="25400">
                  <a:moveTo>
                    <a:pt x="19502" y="16865"/>
                  </a:moveTo>
                  <a:lnTo>
                    <a:pt x="15783" y="16865"/>
                  </a:lnTo>
                  <a:lnTo>
                    <a:pt x="16096" y="17208"/>
                  </a:lnTo>
                  <a:lnTo>
                    <a:pt x="16094" y="21945"/>
                  </a:lnTo>
                  <a:lnTo>
                    <a:pt x="15382" y="23012"/>
                  </a:lnTo>
                  <a:lnTo>
                    <a:pt x="14366" y="23558"/>
                  </a:lnTo>
                  <a:lnTo>
                    <a:pt x="11353" y="23939"/>
                  </a:lnTo>
                  <a:lnTo>
                    <a:pt x="16106" y="23939"/>
                  </a:lnTo>
                  <a:lnTo>
                    <a:pt x="17786" y="21767"/>
                  </a:lnTo>
                  <a:lnTo>
                    <a:pt x="18322" y="20739"/>
                  </a:lnTo>
                  <a:lnTo>
                    <a:pt x="19105" y="18681"/>
                  </a:lnTo>
                  <a:lnTo>
                    <a:pt x="19345" y="17551"/>
                  </a:lnTo>
                  <a:lnTo>
                    <a:pt x="19423" y="17208"/>
                  </a:lnTo>
                  <a:lnTo>
                    <a:pt x="19502" y="16865"/>
                  </a:lnTo>
                  <a:close/>
                </a:path>
                <a:path w="23495" h="25400">
                  <a:moveTo>
                    <a:pt x="12639" y="14376"/>
                  </a:moveTo>
                  <a:lnTo>
                    <a:pt x="11654" y="14376"/>
                  </a:lnTo>
                  <a:lnTo>
                    <a:pt x="10634" y="14820"/>
                  </a:lnTo>
                  <a:lnTo>
                    <a:pt x="10524" y="14998"/>
                  </a:lnTo>
                  <a:lnTo>
                    <a:pt x="10429" y="15151"/>
                  </a:lnTo>
                  <a:lnTo>
                    <a:pt x="10328" y="20180"/>
                  </a:lnTo>
                  <a:lnTo>
                    <a:pt x="10874" y="20739"/>
                  </a:lnTo>
                  <a:lnTo>
                    <a:pt x="12750" y="20739"/>
                  </a:lnTo>
                  <a:lnTo>
                    <a:pt x="13096" y="20548"/>
                  </a:lnTo>
                  <a:lnTo>
                    <a:pt x="13051" y="19761"/>
                  </a:lnTo>
                  <a:lnTo>
                    <a:pt x="11842" y="19761"/>
                  </a:lnTo>
                  <a:lnTo>
                    <a:pt x="10988" y="19075"/>
                  </a:lnTo>
                  <a:lnTo>
                    <a:pt x="11196" y="17551"/>
                  </a:lnTo>
                  <a:lnTo>
                    <a:pt x="11242" y="17208"/>
                  </a:lnTo>
                  <a:lnTo>
                    <a:pt x="11663" y="16865"/>
                  </a:lnTo>
                  <a:lnTo>
                    <a:pt x="19502" y="16865"/>
                  </a:lnTo>
                  <a:lnTo>
                    <a:pt x="19802" y="15557"/>
                  </a:lnTo>
                  <a:lnTo>
                    <a:pt x="20025" y="15151"/>
                  </a:lnTo>
                  <a:lnTo>
                    <a:pt x="20108" y="14998"/>
                  </a:lnTo>
                  <a:lnTo>
                    <a:pt x="13767" y="14998"/>
                  </a:lnTo>
                  <a:lnTo>
                    <a:pt x="12639" y="14376"/>
                  </a:lnTo>
                  <a:close/>
                </a:path>
                <a:path w="23495" h="25400">
                  <a:moveTo>
                    <a:pt x="22315" y="6248"/>
                  </a:moveTo>
                  <a:lnTo>
                    <a:pt x="21455" y="6248"/>
                  </a:lnTo>
                  <a:lnTo>
                    <a:pt x="21380" y="6438"/>
                  </a:lnTo>
                  <a:lnTo>
                    <a:pt x="20987" y="7099"/>
                  </a:lnTo>
                  <a:lnTo>
                    <a:pt x="21222" y="7099"/>
                  </a:lnTo>
                  <a:lnTo>
                    <a:pt x="20346" y="7556"/>
                  </a:lnTo>
                  <a:lnTo>
                    <a:pt x="18556" y="7556"/>
                  </a:lnTo>
                  <a:lnTo>
                    <a:pt x="17757" y="8077"/>
                  </a:lnTo>
                  <a:lnTo>
                    <a:pt x="17660" y="8737"/>
                  </a:lnTo>
                  <a:lnTo>
                    <a:pt x="17592" y="9143"/>
                  </a:lnTo>
                  <a:lnTo>
                    <a:pt x="17465" y="9905"/>
                  </a:lnTo>
                  <a:lnTo>
                    <a:pt x="17260" y="10401"/>
                  </a:lnTo>
                  <a:lnTo>
                    <a:pt x="16379" y="11531"/>
                  </a:lnTo>
                  <a:lnTo>
                    <a:pt x="13341" y="11531"/>
                  </a:lnTo>
                  <a:lnTo>
                    <a:pt x="14610" y="11976"/>
                  </a:lnTo>
                  <a:lnTo>
                    <a:pt x="15078" y="12230"/>
                  </a:lnTo>
                  <a:lnTo>
                    <a:pt x="16119" y="13652"/>
                  </a:lnTo>
                  <a:lnTo>
                    <a:pt x="15659" y="14820"/>
                  </a:lnTo>
                  <a:lnTo>
                    <a:pt x="15488" y="14820"/>
                  </a:lnTo>
                  <a:lnTo>
                    <a:pt x="14620" y="14998"/>
                  </a:lnTo>
                  <a:lnTo>
                    <a:pt x="20108" y="14998"/>
                  </a:lnTo>
                  <a:lnTo>
                    <a:pt x="20206" y="14820"/>
                  </a:lnTo>
                  <a:lnTo>
                    <a:pt x="20695" y="14376"/>
                  </a:lnTo>
                  <a:lnTo>
                    <a:pt x="23144" y="9905"/>
                  </a:lnTo>
                  <a:lnTo>
                    <a:pt x="22856" y="9397"/>
                  </a:lnTo>
                  <a:lnTo>
                    <a:pt x="22822" y="7099"/>
                  </a:lnTo>
                  <a:lnTo>
                    <a:pt x="22436" y="6438"/>
                  </a:lnTo>
                  <a:lnTo>
                    <a:pt x="22315" y="6248"/>
                  </a:lnTo>
                  <a:close/>
                </a:path>
                <a:path w="23495" h="25400">
                  <a:moveTo>
                    <a:pt x="11699" y="0"/>
                  </a:moveTo>
                  <a:lnTo>
                    <a:pt x="11572" y="0"/>
                  </a:lnTo>
                  <a:lnTo>
                    <a:pt x="10887" y="800"/>
                  </a:lnTo>
                  <a:lnTo>
                    <a:pt x="10556" y="1435"/>
                  </a:lnTo>
                  <a:lnTo>
                    <a:pt x="10291" y="2844"/>
                  </a:lnTo>
                  <a:lnTo>
                    <a:pt x="9934" y="3225"/>
                  </a:lnTo>
                  <a:lnTo>
                    <a:pt x="8680" y="3644"/>
                  </a:lnTo>
                  <a:lnTo>
                    <a:pt x="8314" y="4229"/>
                  </a:lnTo>
                  <a:lnTo>
                    <a:pt x="7966" y="5435"/>
                  </a:lnTo>
                  <a:lnTo>
                    <a:pt x="8122" y="6248"/>
                  </a:lnTo>
                  <a:lnTo>
                    <a:pt x="8891" y="7861"/>
                  </a:lnTo>
                  <a:lnTo>
                    <a:pt x="8994" y="8077"/>
                  </a:lnTo>
                  <a:lnTo>
                    <a:pt x="9021" y="10401"/>
                  </a:lnTo>
                  <a:lnTo>
                    <a:pt x="8873" y="10401"/>
                  </a:lnTo>
                  <a:lnTo>
                    <a:pt x="8140" y="11099"/>
                  </a:lnTo>
                  <a:lnTo>
                    <a:pt x="9718" y="11099"/>
                  </a:lnTo>
                  <a:lnTo>
                    <a:pt x="5688" y="11531"/>
                  </a:lnTo>
                  <a:lnTo>
                    <a:pt x="15215" y="11531"/>
                  </a:lnTo>
                  <a:lnTo>
                    <a:pt x="14173" y="9905"/>
                  </a:lnTo>
                  <a:lnTo>
                    <a:pt x="14177" y="8737"/>
                  </a:lnTo>
                  <a:lnTo>
                    <a:pt x="14310" y="8077"/>
                  </a:lnTo>
                  <a:lnTo>
                    <a:pt x="14354" y="7861"/>
                  </a:lnTo>
                  <a:lnTo>
                    <a:pt x="14747" y="7099"/>
                  </a:lnTo>
                  <a:lnTo>
                    <a:pt x="15043" y="6438"/>
                  </a:lnTo>
                  <a:lnTo>
                    <a:pt x="15128" y="6248"/>
                  </a:lnTo>
                  <a:lnTo>
                    <a:pt x="15306" y="5626"/>
                  </a:lnTo>
                  <a:lnTo>
                    <a:pt x="15001" y="4229"/>
                  </a:lnTo>
                  <a:lnTo>
                    <a:pt x="14646" y="3644"/>
                  </a:lnTo>
                  <a:lnTo>
                    <a:pt x="13376" y="3225"/>
                  </a:lnTo>
                  <a:lnTo>
                    <a:pt x="12995" y="2844"/>
                  </a:lnTo>
                  <a:lnTo>
                    <a:pt x="12804" y="2019"/>
                  </a:lnTo>
                  <a:lnTo>
                    <a:pt x="12696" y="1435"/>
                  </a:lnTo>
                  <a:lnTo>
                    <a:pt x="12364" y="800"/>
                  </a:lnTo>
                  <a:lnTo>
                    <a:pt x="11699" y="0"/>
                  </a:lnTo>
                  <a:close/>
                </a:path>
                <a:path w="23495" h="25400">
                  <a:moveTo>
                    <a:pt x="2955" y="5626"/>
                  </a:moveTo>
                  <a:lnTo>
                    <a:pt x="1452" y="5626"/>
                  </a:lnTo>
                  <a:lnTo>
                    <a:pt x="1845" y="6248"/>
                  </a:lnTo>
                  <a:lnTo>
                    <a:pt x="0" y="6248"/>
                  </a:lnTo>
                  <a:lnTo>
                    <a:pt x="2955" y="5626"/>
                  </a:lnTo>
                  <a:close/>
                </a:path>
              </a:pathLst>
            </a:custGeom>
            <a:solidFill>
              <a:srgbClr val="7C8737"/>
            </a:solidFill>
          </p:spPr>
          <p:txBody>
            <a:bodyPr wrap="square" lIns="0" tIns="0" rIns="0" bIns="0" rtlCol="0"/>
            <a:lstStyle/>
            <a:p>
              <a:endParaRPr>
                <a:latin typeface="Grammarsaurus" pitchFamily="2" charset="0"/>
              </a:endParaRPr>
            </a:p>
          </p:txBody>
        </p:sp>
        <p:sp>
          <p:nvSpPr>
            <p:cNvPr id="23" name="object 23"/>
            <p:cNvSpPr/>
            <p:nvPr/>
          </p:nvSpPr>
          <p:spPr>
            <a:xfrm>
              <a:off x="9784326" y="3135127"/>
              <a:ext cx="9525" cy="12065"/>
            </a:xfrm>
            <a:custGeom>
              <a:avLst/>
              <a:gdLst/>
              <a:ahLst/>
              <a:cxnLst/>
              <a:rect l="l" t="t" r="r" b="b"/>
              <a:pathLst>
                <a:path w="9525" h="12064">
                  <a:moveTo>
                    <a:pt x="6760" y="152"/>
                  </a:moveTo>
                  <a:lnTo>
                    <a:pt x="3032" y="152"/>
                  </a:lnTo>
                  <a:lnTo>
                    <a:pt x="2500" y="457"/>
                  </a:lnTo>
                  <a:lnTo>
                    <a:pt x="923" y="1295"/>
                  </a:lnTo>
                  <a:lnTo>
                    <a:pt x="0" y="2946"/>
                  </a:lnTo>
                  <a:lnTo>
                    <a:pt x="151" y="2946"/>
                  </a:lnTo>
                  <a:lnTo>
                    <a:pt x="170" y="5676"/>
                  </a:lnTo>
                  <a:lnTo>
                    <a:pt x="296" y="9956"/>
                  </a:lnTo>
                  <a:lnTo>
                    <a:pt x="1441" y="11468"/>
                  </a:lnTo>
                  <a:lnTo>
                    <a:pt x="1590" y="11468"/>
                  </a:lnTo>
                  <a:lnTo>
                    <a:pt x="3322" y="12026"/>
                  </a:lnTo>
                  <a:lnTo>
                    <a:pt x="7312" y="12026"/>
                  </a:lnTo>
                  <a:lnTo>
                    <a:pt x="7843" y="11734"/>
                  </a:lnTo>
                  <a:lnTo>
                    <a:pt x="4307" y="11734"/>
                  </a:lnTo>
                  <a:lnTo>
                    <a:pt x="1800" y="10807"/>
                  </a:lnTo>
                  <a:lnTo>
                    <a:pt x="1154" y="9956"/>
                  </a:lnTo>
                  <a:lnTo>
                    <a:pt x="961" y="9512"/>
                  </a:lnTo>
                  <a:lnTo>
                    <a:pt x="980" y="2298"/>
                  </a:lnTo>
                  <a:lnTo>
                    <a:pt x="1333" y="1854"/>
                  </a:lnTo>
                  <a:lnTo>
                    <a:pt x="1981" y="1117"/>
                  </a:lnTo>
                  <a:lnTo>
                    <a:pt x="4435" y="457"/>
                  </a:lnTo>
                  <a:lnTo>
                    <a:pt x="7682" y="457"/>
                  </a:lnTo>
                  <a:lnTo>
                    <a:pt x="6760" y="152"/>
                  </a:lnTo>
                  <a:close/>
                </a:path>
                <a:path w="9525" h="12064">
                  <a:moveTo>
                    <a:pt x="9191" y="5841"/>
                  </a:moveTo>
                  <a:lnTo>
                    <a:pt x="8351" y="5841"/>
                  </a:lnTo>
                  <a:lnTo>
                    <a:pt x="8593" y="6197"/>
                  </a:lnTo>
                  <a:lnTo>
                    <a:pt x="8547" y="8254"/>
                  </a:lnTo>
                  <a:lnTo>
                    <a:pt x="8430" y="10248"/>
                  </a:lnTo>
                  <a:lnTo>
                    <a:pt x="7743" y="11061"/>
                  </a:lnTo>
                  <a:lnTo>
                    <a:pt x="6829" y="11468"/>
                  </a:lnTo>
                  <a:lnTo>
                    <a:pt x="6557" y="11468"/>
                  </a:lnTo>
                  <a:lnTo>
                    <a:pt x="5241" y="11734"/>
                  </a:lnTo>
                  <a:lnTo>
                    <a:pt x="7843" y="11734"/>
                  </a:lnTo>
                  <a:lnTo>
                    <a:pt x="8328" y="11468"/>
                  </a:lnTo>
                  <a:lnTo>
                    <a:pt x="9153" y="10248"/>
                  </a:lnTo>
                  <a:lnTo>
                    <a:pt x="9191" y="5841"/>
                  </a:lnTo>
                  <a:close/>
                </a:path>
                <a:path w="9525" h="12064">
                  <a:moveTo>
                    <a:pt x="5838" y="2298"/>
                  </a:moveTo>
                  <a:lnTo>
                    <a:pt x="3543" y="2298"/>
                  </a:lnTo>
                  <a:lnTo>
                    <a:pt x="2714" y="3251"/>
                  </a:lnTo>
                  <a:lnTo>
                    <a:pt x="2714" y="8826"/>
                  </a:lnTo>
                  <a:lnTo>
                    <a:pt x="3260" y="9512"/>
                  </a:lnTo>
                  <a:lnTo>
                    <a:pt x="4949" y="9956"/>
                  </a:lnTo>
                  <a:lnTo>
                    <a:pt x="5655" y="9956"/>
                  </a:lnTo>
                  <a:lnTo>
                    <a:pt x="6414" y="9512"/>
                  </a:lnTo>
                  <a:lnTo>
                    <a:pt x="6587" y="9512"/>
                  </a:lnTo>
                  <a:lnTo>
                    <a:pt x="6589" y="9207"/>
                  </a:lnTo>
                  <a:lnTo>
                    <a:pt x="3819" y="9207"/>
                  </a:lnTo>
                  <a:lnTo>
                    <a:pt x="3286" y="8648"/>
                  </a:lnTo>
                  <a:lnTo>
                    <a:pt x="3375" y="3619"/>
                  </a:lnTo>
                  <a:lnTo>
                    <a:pt x="3616" y="3251"/>
                  </a:lnTo>
                  <a:lnTo>
                    <a:pt x="4355" y="2946"/>
                  </a:lnTo>
                  <a:lnTo>
                    <a:pt x="7047" y="2946"/>
                  </a:lnTo>
                  <a:lnTo>
                    <a:pt x="5838" y="2298"/>
                  </a:lnTo>
                  <a:close/>
                </a:path>
                <a:path w="9525" h="12064">
                  <a:moveTo>
                    <a:pt x="8670" y="5270"/>
                  </a:moveTo>
                  <a:lnTo>
                    <a:pt x="4687" y="5270"/>
                  </a:lnTo>
                  <a:lnTo>
                    <a:pt x="4187" y="5676"/>
                  </a:lnTo>
                  <a:lnTo>
                    <a:pt x="4086" y="6438"/>
                  </a:lnTo>
                  <a:lnTo>
                    <a:pt x="3981" y="7188"/>
                  </a:lnTo>
                  <a:lnTo>
                    <a:pt x="3949" y="7543"/>
                  </a:lnTo>
                  <a:lnTo>
                    <a:pt x="4818" y="8254"/>
                  </a:lnTo>
                  <a:lnTo>
                    <a:pt x="5986" y="8254"/>
                  </a:lnTo>
                  <a:lnTo>
                    <a:pt x="5949" y="9207"/>
                  </a:lnTo>
                  <a:lnTo>
                    <a:pt x="6589" y="9207"/>
                  </a:lnTo>
                  <a:lnTo>
                    <a:pt x="6600" y="7543"/>
                  </a:lnTo>
                  <a:lnTo>
                    <a:pt x="5025" y="7543"/>
                  </a:lnTo>
                  <a:lnTo>
                    <a:pt x="4683" y="7188"/>
                  </a:lnTo>
                  <a:lnTo>
                    <a:pt x="4670" y="6197"/>
                  </a:lnTo>
                  <a:lnTo>
                    <a:pt x="4964" y="5841"/>
                  </a:lnTo>
                  <a:lnTo>
                    <a:pt x="9191" y="5841"/>
                  </a:lnTo>
                  <a:lnTo>
                    <a:pt x="8670" y="5270"/>
                  </a:lnTo>
                  <a:close/>
                </a:path>
                <a:path w="9525" h="12064">
                  <a:moveTo>
                    <a:pt x="7591" y="457"/>
                  </a:moveTo>
                  <a:lnTo>
                    <a:pt x="6042" y="457"/>
                  </a:lnTo>
                  <a:lnTo>
                    <a:pt x="7451" y="1117"/>
                  </a:lnTo>
                  <a:lnTo>
                    <a:pt x="7705" y="1295"/>
                  </a:lnTo>
                  <a:lnTo>
                    <a:pt x="8162" y="1854"/>
                  </a:lnTo>
                  <a:lnTo>
                    <a:pt x="8135" y="2298"/>
                  </a:lnTo>
                  <a:lnTo>
                    <a:pt x="7763" y="2946"/>
                  </a:lnTo>
                  <a:lnTo>
                    <a:pt x="5771" y="2946"/>
                  </a:lnTo>
                  <a:lnTo>
                    <a:pt x="6702" y="3454"/>
                  </a:lnTo>
                  <a:lnTo>
                    <a:pt x="7578" y="3454"/>
                  </a:lnTo>
                  <a:lnTo>
                    <a:pt x="8620" y="3251"/>
                  </a:lnTo>
                  <a:lnTo>
                    <a:pt x="9005" y="2298"/>
                  </a:lnTo>
                  <a:lnTo>
                    <a:pt x="9207" y="2298"/>
                  </a:lnTo>
                  <a:lnTo>
                    <a:pt x="8035" y="698"/>
                  </a:lnTo>
                  <a:lnTo>
                    <a:pt x="7591" y="457"/>
                  </a:lnTo>
                  <a:close/>
                </a:path>
                <a:path w="9525" h="12064">
                  <a:moveTo>
                    <a:pt x="6760" y="152"/>
                  </a:moveTo>
                  <a:lnTo>
                    <a:pt x="6298" y="0"/>
                  </a:lnTo>
                  <a:lnTo>
                    <a:pt x="7682" y="457"/>
                  </a:lnTo>
                  <a:lnTo>
                    <a:pt x="6760" y="152"/>
                  </a:lnTo>
                  <a:close/>
                </a:path>
              </a:pathLst>
            </a:custGeom>
            <a:solidFill>
              <a:srgbClr val="060606"/>
            </a:solidFill>
          </p:spPr>
          <p:txBody>
            <a:bodyPr wrap="square" lIns="0" tIns="0" rIns="0" bIns="0" rtlCol="0"/>
            <a:lstStyle/>
            <a:p>
              <a:endParaRPr>
                <a:latin typeface="Grammarsaurus" pitchFamily="2" charset="0"/>
              </a:endParaRPr>
            </a:p>
          </p:txBody>
        </p:sp>
        <p:sp>
          <p:nvSpPr>
            <p:cNvPr id="24" name="object 24"/>
            <p:cNvSpPr/>
            <p:nvPr/>
          </p:nvSpPr>
          <p:spPr>
            <a:xfrm>
              <a:off x="9784981" y="3033432"/>
              <a:ext cx="828040" cy="125095"/>
            </a:xfrm>
            <a:custGeom>
              <a:avLst/>
              <a:gdLst/>
              <a:ahLst/>
              <a:cxnLst/>
              <a:rect l="l" t="t" r="r" b="b"/>
              <a:pathLst>
                <a:path w="828040" h="125094">
                  <a:moveTo>
                    <a:pt x="7988" y="111582"/>
                  </a:moveTo>
                  <a:lnTo>
                    <a:pt x="7924" y="110845"/>
                  </a:lnTo>
                  <a:lnTo>
                    <a:pt x="7950" y="110477"/>
                  </a:lnTo>
                  <a:lnTo>
                    <a:pt x="7937" y="107823"/>
                  </a:lnTo>
                  <a:lnTo>
                    <a:pt x="7683" y="107530"/>
                  </a:lnTo>
                  <a:lnTo>
                    <a:pt x="6400" y="107492"/>
                  </a:lnTo>
                  <a:lnTo>
                    <a:pt x="5600" y="107492"/>
                  </a:lnTo>
                  <a:lnTo>
                    <a:pt x="4318" y="107530"/>
                  </a:lnTo>
                  <a:lnTo>
                    <a:pt x="4013" y="107899"/>
                  </a:lnTo>
                  <a:lnTo>
                    <a:pt x="4025" y="108889"/>
                  </a:lnTo>
                  <a:lnTo>
                    <a:pt x="4356" y="109232"/>
                  </a:lnTo>
                  <a:lnTo>
                    <a:pt x="5156" y="109258"/>
                  </a:lnTo>
                  <a:lnTo>
                    <a:pt x="5943" y="109245"/>
                  </a:lnTo>
                  <a:lnTo>
                    <a:pt x="5969" y="110337"/>
                  </a:lnTo>
                  <a:lnTo>
                    <a:pt x="5994" y="110985"/>
                  </a:lnTo>
                  <a:lnTo>
                    <a:pt x="5930" y="111112"/>
                  </a:lnTo>
                  <a:lnTo>
                    <a:pt x="5041" y="111633"/>
                  </a:lnTo>
                  <a:lnTo>
                    <a:pt x="4292" y="111658"/>
                  </a:lnTo>
                  <a:lnTo>
                    <a:pt x="2603" y="111213"/>
                  </a:lnTo>
                  <a:lnTo>
                    <a:pt x="2057" y="110528"/>
                  </a:lnTo>
                  <a:lnTo>
                    <a:pt x="2019" y="108381"/>
                  </a:lnTo>
                  <a:lnTo>
                    <a:pt x="2019" y="107162"/>
                  </a:lnTo>
                  <a:lnTo>
                    <a:pt x="2057" y="104940"/>
                  </a:lnTo>
                  <a:lnTo>
                    <a:pt x="2628" y="104292"/>
                  </a:lnTo>
                  <a:lnTo>
                    <a:pt x="4419" y="103873"/>
                  </a:lnTo>
                  <a:lnTo>
                    <a:pt x="5181" y="104000"/>
                  </a:lnTo>
                  <a:lnTo>
                    <a:pt x="6248" y="104559"/>
                  </a:lnTo>
                  <a:lnTo>
                    <a:pt x="6807" y="104648"/>
                  </a:lnTo>
                  <a:lnTo>
                    <a:pt x="7200" y="104482"/>
                  </a:lnTo>
                  <a:lnTo>
                    <a:pt x="7543" y="103886"/>
                  </a:lnTo>
                  <a:lnTo>
                    <a:pt x="7505" y="103555"/>
                  </a:lnTo>
                  <a:lnTo>
                    <a:pt x="7048" y="102997"/>
                  </a:lnTo>
                  <a:lnTo>
                    <a:pt x="6794" y="102819"/>
                  </a:lnTo>
                  <a:lnTo>
                    <a:pt x="5384" y="102158"/>
                  </a:lnTo>
                  <a:lnTo>
                    <a:pt x="4216" y="102044"/>
                  </a:lnTo>
                  <a:lnTo>
                    <a:pt x="1346" y="102793"/>
                  </a:lnTo>
                  <a:lnTo>
                    <a:pt x="330" y="103949"/>
                  </a:lnTo>
                  <a:lnTo>
                    <a:pt x="12" y="106349"/>
                  </a:lnTo>
                  <a:lnTo>
                    <a:pt x="76" y="107061"/>
                  </a:lnTo>
                  <a:lnTo>
                    <a:pt x="50" y="107784"/>
                  </a:lnTo>
                  <a:lnTo>
                    <a:pt x="88" y="108483"/>
                  </a:lnTo>
                  <a:lnTo>
                    <a:pt x="0" y="109220"/>
                  </a:lnTo>
                  <a:lnTo>
                    <a:pt x="342" y="111455"/>
                  </a:lnTo>
                  <a:lnTo>
                    <a:pt x="1143" y="112509"/>
                  </a:lnTo>
                  <a:lnTo>
                    <a:pt x="3581" y="113411"/>
                  </a:lnTo>
                  <a:lnTo>
                    <a:pt x="4584" y="113436"/>
                  </a:lnTo>
                  <a:lnTo>
                    <a:pt x="6400" y="113068"/>
                  </a:lnTo>
                  <a:lnTo>
                    <a:pt x="7086" y="112763"/>
                  </a:lnTo>
                  <a:lnTo>
                    <a:pt x="7848" y="111861"/>
                  </a:lnTo>
                  <a:lnTo>
                    <a:pt x="7988" y="111582"/>
                  </a:lnTo>
                  <a:close/>
                </a:path>
                <a:path w="828040" h="125094">
                  <a:moveTo>
                    <a:pt x="827468" y="56756"/>
                  </a:moveTo>
                  <a:lnTo>
                    <a:pt x="809320" y="16446"/>
                  </a:lnTo>
                  <a:lnTo>
                    <a:pt x="758405" y="0"/>
                  </a:lnTo>
                  <a:lnTo>
                    <a:pt x="737717" y="5803"/>
                  </a:lnTo>
                  <a:lnTo>
                    <a:pt x="719823" y="17665"/>
                  </a:lnTo>
                  <a:lnTo>
                    <a:pt x="706107" y="35356"/>
                  </a:lnTo>
                  <a:lnTo>
                    <a:pt x="701065" y="54343"/>
                  </a:lnTo>
                  <a:lnTo>
                    <a:pt x="701141" y="73317"/>
                  </a:lnTo>
                  <a:lnTo>
                    <a:pt x="718502" y="107543"/>
                  </a:lnTo>
                  <a:lnTo>
                    <a:pt x="765619" y="125082"/>
                  </a:lnTo>
                  <a:lnTo>
                    <a:pt x="788885" y="119888"/>
                  </a:lnTo>
                  <a:lnTo>
                    <a:pt x="808672" y="106019"/>
                  </a:lnTo>
                  <a:lnTo>
                    <a:pt x="822388" y="86055"/>
                  </a:lnTo>
                  <a:lnTo>
                    <a:pt x="827468" y="62560"/>
                  </a:lnTo>
                  <a:lnTo>
                    <a:pt x="827468" y="56756"/>
                  </a:lnTo>
                  <a:close/>
                </a:path>
              </a:pathLst>
            </a:custGeom>
            <a:solidFill>
              <a:srgbClr val="FFFFFF"/>
            </a:solidFill>
          </p:spPr>
          <p:txBody>
            <a:bodyPr wrap="square" lIns="0" tIns="0" rIns="0" bIns="0" rtlCol="0"/>
            <a:lstStyle/>
            <a:p>
              <a:endParaRPr>
                <a:latin typeface="Grammarsaurus" pitchFamily="2" charset="0"/>
              </a:endParaRPr>
            </a:p>
          </p:txBody>
        </p:sp>
        <p:sp>
          <p:nvSpPr>
            <p:cNvPr id="25" name="object 25"/>
            <p:cNvSpPr/>
            <p:nvPr/>
          </p:nvSpPr>
          <p:spPr>
            <a:xfrm>
              <a:off x="10484688" y="3032074"/>
              <a:ext cx="128905" cy="127000"/>
            </a:xfrm>
            <a:custGeom>
              <a:avLst/>
              <a:gdLst/>
              <a:ahLst/>
              <a:cxnLst/>
              <a:rect l="l" t="t" r="r" b="b"/>
              <a:pathLst>
                <a:path w="128904" h="127000">
                  <a:moveTo>
                    <a:pt x="2692" y="78435"/>
                  </a:moveTo>
                  <a:lnTo>
                    <a:pt x="2527" y="77749"/>
                  </a:lnTo>
                  <a:lnTo>
                    <a:pt x="2603" y="78346"/>
                  </a:lnTo>
                  <a:close/>
                </a:path>
                <a:path w="128904" h="127000">
                  <a:moveTo>
                    <a:pt x="3327" y="48260"/>
                  </a:moveTo>
                  <a:lnTo>
                    <a:pt x="3086" y="49530"/>
                  </a:lnTo>
                  <a:lnTo>
                    <a:pt x="3213" y="49530"/>
                  </a:lnTo>
                  <a:lnTo>
                    <a:pt x="3327" y="48260"/>
                  </a:lnTo>
                  <a:close/>
                </a:path>
                <a:path w="128904" h="127000">
                  <a:moveTo>
                    <a:pt x="40703" y="123190"/>
                  </a:moveTo>
                  <a:lnTo>
                    <a:pt x="40220" y="122085"/>
                  </a:lnTo>
                  <a:lnTo>
                    <a:pt x="39814" y="121920"/>
                  </a:lnTo>
                  <a:lnTo>
                    <a:pt x="40424" y="123190"/>
                  </a:lnTo>
                  <a:lnTo>
                    <a:pt x="40703" y="123190"/>
                  </a:lnTo>
                  <a:close/>
                </a:path>
                <a:path w="128904" h="127000">
                  <a:moveTo>
                    <a:pt x="69215" y="125857"/>
                  </a:moveTo>
                  <a:lnTo>
                    <a:pt x="56375" y="125857"/>
                  </a:lnTo>
                  <a:lnTo>
                    <a:pt x="55765" y="124460"/>
                  </a:lnTo>
                  <a:lnTo>
                    <a:pt x="51562" y="124460"/>
                  </a:lnTo>
                  <a:lnTo>
                    <a:pt x="50533" y="123190"/>
                  </a:lnTo>
                  <a:lnTo>
                    <a:pt x="44945" y="123190"/>
                  </a:lnTo>
                  <a:lnTo>
                    <a:pt x="43726" y="121920"/>
                  </a:lnTo>
                  <a:lnTo>
                    <a:pt x="40246" y="121920"/>
                  </a:lnTo>
                  <a:lnTo>
                    <a:pt x="38633" y="120650"/>
                  </a:lnTo>
                  <a:lnTo>
                    <a:pt x="38392" y="120650"/>
                  </a:lnTo>
                  <a:lnTo>
                    <a:pt x="36322" y="119380"/>
                  </a:lnTo>
                  <a:lnTo>
                    <a:pt x="33337" y="119380"/>
                  </a:lnTo>
                  <a:lnTo>
                    <a:pt x="30848" y="118110"/>
                  </a:lnTo>
                  <a:lnTo>
                    <a:pt x="30327" y="116840"/>
                  </a:lnTo>
                  <a:lnTo>
                    <a:pt x="28689" y="116840"/>
                  </a:lnTo>
                  <a:lnTo>
                    <a:pt x="26733" y="115570"/>
                  </a:lnTo>
                  <a:lnTo>
                    <a:pt x="25234" y="114325"/>
                  </a:lnTo>
                  <a:lnTo>
                    <a:pt x="24942" y="114325"/>
                  </a:lnTo>
                  <a:lnTo>
                    <a:pt x="24028" y="113030"/>
                  </a:lnTo>
                  <a:lnTo>
                    <a:pt x="22987" y="113030"/>
                  </a:lnTo>
                  <a:lnTo>
                    <a:pt x="22555" y="111785"/>
                  </a:lnTo>
                  <a:lnTo>
                    <a:pt x="21488" y="111785"/>
                  </a:lnTo>
                  <a:lnTo>
                    <a:pt x="21031" y="110642"/>
                  </a:lnTo>
                  <a:lnTo>
                    <a:pt x="20256" y="110642"/>
                  </a:lnTo>
                  <a:lnTo>
                    <a:pt x="19761" y="109220"/>
                  </a:lnTo>
                  <a:lnTo>
                    <a:pt x="18859" y="109220"/>
                  </a:lnTo>
                  <a:lnTo>
                    <a:pt x="18415" y="107950"/>
                  </a:lnTo>
                  <a:lnTo>
                    <a:pt x="18122" y="107950"/>
                  </a:lnTo>
                  <a:lnTo>
                    <a:pt x="17094" y="106680"/>
                  </a:lnTo>
                  <a:lnTo>
                    <a:pt x="16586" y="106680"/>
                  </a:lnTo>
                  <a:lnTo>
                    <a:pt x="15735" y="105410"/>
                  </a:lnTo>
                  <a:lnTo>
                    <a:pt x="15582" y="105410"/>
                  </a:lnTo>
                  <a:lnTo>
                    <a:pt x="15392" y="105410"/>
                  </a:lnTo>
                  <a:lnTo>
                    <a:pt x="15024" y="104584"/>
                  </a:lnTo>
                  <a:lnTo>
                    <a:pt x="15582" y="105410"/>
                  </a:lnTo>
                  <a:lnTo>
                    <a:pt x="14884" y="104140"/>
                  </a:lnTo>
                  <a:lnTo>
                    <a:pt x="14744" y="104140"/>
                  </a:lnTo>
                  <a:lnTo>
                    <a:pt x="14592" y="104140"/>
                  </a:lnTo>
                  <a:lnTo>
                    <a:pt x="13804" y="102870"/>
                  </a:lnTo>
                  <a:lnTo>
                    <a:pt x="12877" y="101600"/>
                  </a:lnTo>
                  <a:lnTo>
                    <a:pt x="12052" y="101600"/>
                  </a:lnTo>
                  <a:lnTo>
                    <a:pt x="12014" y="100330"/>
                  </a:lnTo>
                  <a:lnTo>
                    <a:pt x="11607" y="100330"/>
                  </a:lnTo>
                  <a:lnTo>
                    <a:pt x="11201" y="99060"/>
                  </a:lnTo>
                  <a:lnTo>
                    <a:pt x="10401" y="99060"/>
                  </a:lnTo>
                  <a:lnTo>
                    <a:pt x="10045" y="97790"/>
                  </a:lnTo>
                  <a:lnTo>
                    <a:pt x="10452" y="97790"/>
                  </a:lnTo>
                  <a:lnTo>
                    <a:pt x="9728" y="96520"/>
                  </a:lnTo>
                  <a:lnTo>
                    <a:pt x="9029" y="96520"/>
                  </a:lnTo>
                  <a:lnTo>
                    <a:pt x="8839" y="95605"/>
                  </a:lnTo>
                  <a:lnTo>
                    <a:pt x="8775" y="95313"/>
                  </a:lnTo>
                  <a:lnTo>
                    <a:pt x="7708" y="92710"/>
                  </a:lnTo>
                  <a:lnTo>
                    <a:pt x="7327" y="92710"/>
                  </a:lnTo>
                  <a:lnTo>
                    <a:pt x="6807" y="91655"/>
                  </a:lnTo>
                  <a:lnTo>
                    <a:pt x="6743" y="91440"/>
                  </a:lnTo>
                  <a:lnTo>
                    <a:pt x="6350" y="90170"/>
                  </a:lnTo>
                  <a:lnTo>
                    <a:pt x="6451" y="91440"/>
                  </a:lnTo>
                  <a:lnTo>
                    <a:pt x="6350" y="90170"/>
                  </a:lnTo>
                  <a:lnTo>
                    <a:pt x="5829" y="88900"/>
                  </a:lnTo>
                  <a:lnTo>
                    <a:pt x="4356" y="85090"/>
                  </a:lnTo>
                  <a:lnTo>
                    <a:pt x="3784" y="83820"/>
                  </a:lnTo>
                  <a:lnTo>
                    <a:pt x="3441" y="82550"/>
                  </a:lnTo>
                  <a:lnTo>
                    <a:pt x="3251" y="81280"/>
                  </a:lnTo>
                  <a:lnTo>
                    <a:pt x="3467" y="81280"/>
                  </a:lnTo>
                  <a:lnTo>
                    <a:pt x="2819" y="80010"/>
                  </a:lnTo>
                  <a:lnTo>
                    <a:pt x="2489" y="78740"/>
                  </a:lnTo>
                  <a:lnTo>
                    <a:pt x="1981" y="77470"/>
                  </a:lnTo>
                  <a:lnTo>
                    <a:pt x="1879" y="76200"/>
                  </a:lnTo>
                  <a:lnTo>
                    <a:pt x="2260" y="77470"/>
                  </a:lnTo>
                  <a:lnTo>
                    <a:pt x="2159" y="76200"/>
                  </a:lnTo>
                  <a:lnTo>
                    <a:pt x="1587" y="73660"/>
                  </a:lnTo>
                  <a:lnTo>
                    <a:pt x="1384" y="72390"/>
                  </a:lnTo>
                  <a:lnTo>
                    <a:pt x="1346" y="60960"/>
                  </a:lnTo>
                  <a:lnTo>
                    <a:pt x="1727" y="58420"/>
                  </a:lnTo>
                  <a:lnTo>
                    <a:pt x="1549" y="58420"/>
                  </a:lnTo>
                  <a:lnTo>
                    <a:pt x="1574" y="57150"/>
                  </a:lnTo>
                  <a:lnTo>
                    <a:pt x="2082" y="54610"/>
                  </a:lnTo>
                  <a:lnTo>
                    <a:pt x="2209" y="53340"/>
                  </a:lnTo>
                  <a:lnTo>
                    <a:pt x="2400" y="52070"/>
                  </a:lnTo>
                  <a:lnTo>
                    <a:pt x="2552" y="50800"/>
                  </a:lnTo>
                  <a:lnTo>
                    <a:pt x="2540" y="52070"/>
                  </a:lnTo>
                  <a:lnTo>
                    <a:pt x="2819" y="50800"/>
                  </a:lnTo>
                  <a:lnTo>
                    <a:pt x="3060" y="49530"/>
                  </a:lnTo>
                  <a:lnTo>
                    <a:pt x="3289" y="48260"/>
                  </a:lnTo>
                  <a:lnTo>
                    <a:pt x="3429" y="46990"/>
                  </a:lnTo>
                  <a:lnTo>
                    <a:pt x="3594" y="46990"/>
                  </a:lnTo>
                  <a:lnTo>
                    <a:pt x="3340" y="48260"/>
                  </a:lnTo>
                  <a:lnTo>
                    <a:pt x="3848" y="46990"/>
                  </a:lnTo>
                  <a:lnTo>
                    <a:pt x="4229" y="45720"/>
                  </a:lnTo>
                  <a:lnTo>
                    <a:pt x="5080" y="41910"/>
                  </a:lnTo>
                  <a:lnTo>
                    <a:pt x="6083" y="39370"/>
                  </a:lnTo>
                  <a:lnTo>
                    <a:pt x="6489" y="38100"/>
                  </a:lnTo>
                  <a:lnTo>
                    <a:pt x="6692" y="38100"/>
                  </a:lnTo>
                  <a:lnTo>
                    <a:pt x="7327" y="36830"/>
                  </a:lnTo>
                  <a:lnTo>
                    <a:pt x="7150" y="36830"/>
                  </a:lnTo>
                  <a:lnTo>
                    <a:pt x="8293" y="35560"/>
                  </a:lnTo>
                  <a:lnTo>
                    <a:pt x="9144" y="33020"/>
                  </a:lnTo>
                  <a:lnTo>
                    <a:pt x="10617" y="31750"/>
                  </a:lnTo>
                  <a:lnTo>
                    <a:pt x="10160" y="31750"/>
                  </a:lnTo>
                  <a:lnTo>
                    <a:pt x="12065" y="29210"/>
                  </a:lnTo>
                  <a:lnTo>
                    <a:pt x="12890" y="27940"/>
                  </a:lnTo>
                  <a:lnTo>
                    <a:pt x="13385" y="27940"/>
                  </a:lnTo>
                  <a:lnTo>
                    <a:pt x="14287" y="26670"/>
                  </a:lnTo>
                  <a:lnTo>
                    <a:pt x="13589" y="26670"/>
                  </a:lnTo>
                  <a:lnTo>
                    <a:pt x="14490" y="25400"/>
                  </a:lnTo>
                  <a:lnTo>
                    <a:pt x="15036" y="25400"/>
                  </a:lnTo>
                  <a:lnTo>
                    <a:pt x="15773" y="24130"/>
                  </a:lnTo>
                  <a:lnTo>
                    <a:pt x="16573" y="22860"/>
                  </a:lnTo>
                  <a:lnTo>
                    <a:pt x="17119" y="22860"/>
                  </a:lnTo>
                  <a:lnTo>
                    <a:pt x="16167" y="24130"/>
                  </a:lnTo>
                  <a:lnTo>
                    <a:pt x="16725" y="24130"/>
                  </a:lnTo>
                  <a:lnTo>
                    <a:pt x="17551" y="22860"/>
                  </a:lnTo>
                  <a:lnTo>
                    <a:pt x="18376" y="21590"/>
                  </a:lnTo>
                  <a:lnTo>
                    <a:pt x="18923" y="21590"/>
                  </a:lnTo>
                  <a:lnTo>
                    <a:pt x="19545" y="20320"/>
                  </a:lnTo>
                  <a:lnTo>
                    <a:pt x="20269" y="20320"/>
                  </a:lnTo>
                  <a:lnTo>
                    <a:pt x="20904" y="19050"/>
                  </a:lnTo>
                  <a:lnTo>
                    <a:pt x="21056" y="19050"/>
                  </a:lnTo>
                  <a:lnTo>
                    <a:pt x="22212" y="17780"/>
                  </a:lnTo>
                  <a:lnTo>
                    <a:pt x="21564" y="19050"/>
                  </a:lnTo>
                  <a:lnTo>
                    <a:pt x="23025" y="17780"/>
                  </a:lnTo>
                  <a:lnTo>
                    <a:pt x="23685" y="16510"/>
                  </a:lnTo>
                  <a:lnTo>
                    <a:pt x="24447" y="15240"/>
                  </a:lnTo>
                  <a:lnTo>
                    <a:pt x="8178" y="33020"/>
                  </a:lnTo>
                  <a:lnTo>
                    <a:pt x="6146" y="36830"/>
                  </a:lnTo>
                  <a:lnTo>
                    <a:pt x="5791" y="36830"/>
                  </a:lnTo>
                  <a:lnTo>
                    <a:pt x="5702" y="38100"/>
                  </a:lnTo>
                  <a:lnTo>
                    <a:pt x="5537" y="38100"/>
                  </a:lnTo>
                  <a:lnTo>
                    <a:pt x="4965" y="40640"/>
                  </a:lnTo>
                  <a:lnTo>
                    <a:pt x="4597" y="40640"/>
                  </a:lnTo>
                  <a:lnTo>
                    <a:pt x="4229" y="41910"/>
                  </a:lnTo>
                  <a:lnTo>
                    <a:pt x="3759" y="43192"/>
                  </a:lnTo>
                  <a:lnTo>
                    <a:pt x="3632" y="44450"/>
                  </a:lnTo>
                  <a:lnTo>
                    <a:pt x="3149" y="44450"/>
                  </a:lnTo>
                  <a:lnTo>
                    <a:pt x="2794" y="45720"/>
                  </a:lnTo>
                  <a:lnTo>
                    <a:pt x="2933" y="45720"/>
                  </a:lnTo>
                  <a:lnTo>
                    <a:pt x="2209" y="49530"/>
                  </a:lnTo>
                  <a:lnTo>
                    <a:pt x="2882" y="45720"/>
                  </a:lnTo>
                  <a:lnTo>
                    <a:pt x="1816" y="49530"/>
                  </a:lnTo>
                  <a:lnTo>
                    <a:pt x="635" y="54610"/>
                  </a:lnTo>
                  <a:lnTo>
                    <a:pt x="533" y="55880"/>
                  </a:lnTo>
                  <a:lnTo>
                    <a:pt x="431" y="57150"/>
                  </a:lnTo>
                  <a:lnTo>
                    <a:pt x="330" y="58420"/>
                  </a:lnTo>
                  <a:lnTo>
                    <a:pt x="228" y="59690"/>
                  </a:lnTo>
                  <a:lnTo>
                    <a:pt x="127" y="60960"/>
                  </a:lnTo>
                  <a:lnTo>
                    <a:pt x="0" y="67310"/>
                  </a:lnTo>
                  <a:lnTo>
                    <a:pt x="330" y="68580"/>
                  </a:lnTo>
                  <a:lnTo>
                    <a:pt x="215" y="69850"/>
                  </a:lnTo>
                  <a:lnTo>
                    <a:pt x="101" y="71120"/>
                  </a:lnTo>
                  <a:lnTo>
                    <a:pt x="596" y="73660"/>
                  </a:lnTo>
                  <a:lnTo>
                    <a:pt x="723" y="74930"/>
                  </a:lnTo>
                  <a:lnTo>
                    <a:pt x="838" y="76200"/>
                  </a:lnTo>
                  <a:lnTo>
                    <a:pt x="1130" y="77470"/>
                  </a:lnTo>
                  <a:lnTo>
                    <a:pt x="1485" y="80010"/>
                  </a:lnTo>
                  <a:lnTo>
                    <a:pt x="2209" y="82550"/>
                  </a:lnTo>
                  <a:lnTo>
                    <a:pt x="3556" y="87630"/>
                  </a:lnTo>
                  <a:lnTo>
                    <a:pt x="4318" y="88900"/>
                  </a:lnTo>
                  <a:lnTo>
                    <a:pt x="6540" y="93980"/>
                  </a:lnTo>
                  <a:lnTo>
                    <a:pt x="9880" y="100330"/>
                  </a:lnTo>
                  <a:lnTo>
                    <a:pt x="13995" y="105410"/>
                  </a:lnTo>
                  <a:lnTo>
                    <a:pt x="16281" y="107950"/>
                  </a:lnTo>
                  <a:lnTo>
                    <a:pt x="22644" y="114274"/>
                  </a:lnTo>
                  <a:lnTo>
                    <a:pt x="22923" y="114325"/>
                  </a:lnTo>
                  <a:lnTo>
                    <a:pt x="24472" y="115570"/>
                  </a:lnTo>
                  <a:lnTo>
                    <a:pt x="26530" y="116840"/>
                  </a:lnTo>
                  <a:lnTo>
                    <a:pt x="28651" y="118110"/>
                  </a:lnTo>
                  <a:lnTo>
                    <a:pt x="29349" y="118110"/>
                  </a:lnTo>
                  <a:lnTo>
                    <a:pt x="31623" y="119380"/>
                  </a:lnTo>
                  <a:lnTo>
                    <a:pt x="35115" y="120650"/>
                  </a:lnTo>
                  <a:lnTo>
                    <a:pt x="37655" y="121920"/>
                  </a:lnTo>
                  <a:lnTo>
                    <a:pt x="39814" y="121920"/>
                  </a:lnTo>
                  <a:lnTo>
                    <a:pt x="40144" y="121920"/>
                  </a:lnTo>
                  <a:lnTo>
                    <a:pt x="40220" y="122085"/>
                  </a:lnTo>
                  <a:lnTo>
                    <a:pt x="45885" y="124460"/>
                  </a:lnTo>
                  <a:lnTo>
                    <a:pt x="48628" y="124460"/>
                  </a:lnTo>
                  <a:lnTo>
                    <a:pt x="49504" y="125857"/>
                  </a:lnTo>
                  <a:lnTo>
                    <a:pt x="55702" y="125857"/>
                  </a:lnTo>
                  <a:lnTo>
                    <a:pt x="62179" y="127000"/>
                  </a:lnTo>
                  <a:lnTo>
                    <a:pt x="68529" y="127000"/>
                  </a:lnTo>
                  <a:lnTo>
                    <a:pt x="69215" y="125857"/>
                  </a:lnTo>
                  <a:close/>
                </a:path>
                <a:path w="128904" h="127000">
                  <a:moveTo>
                    <a:pt x="71602" y="1270"/>
                  </a:moveTo>
                  <a:lnTo>
                    <a:pt x="65405" y="0"/>
                  </a:lnTo>
                  <a:lnTo>
                    <a:pt x="59270" y="1270"/>
                  </a:lnTo>
                  <a:lnTo>
                    <a:pt x="53301" y="1270"/>
                  </a:lnTo>
                  <a:lnTo>
                    <a:pt x="24358" y="15240"/>
                  </a:lnTo>
                  <a:lnTo>
                    <a:pt x="25057" y="15240"/>
                  </a:lnTo>
                  <a:lnTo>
                    <a:pt x="26530" y="13970"/>
                  </a:lnTo>
                  <a:lnTo>
                    <a:pt x="27368" y="13970"/>
                  </a:lnTo>
                  <a:lnTo>
                    <a:pt x="26352" y="15240"/>
                  </a:lnTo>
                  <a:lnTo>
                    <a:pt x="27597" y="13970"/>
                  </a:lnTo>
                  <a:lnTo>
                    <a:pt x="28155" y="13970"/>
                  </a:lnTo>
                  <a:lnTo>
                    <a:pt x="28930" y="12700"/>
                  </a:lnTo>
                  <a:lnTo>
                    <a:pt x="31254" y="11430"/>
                  </a:lnTo>
                  <a:lnTo>
                    <a:pt x="30238" y="11430"/>
                  </a:lnTo>
                  <a:lnTo>
                    <a:pt x="32956" y="10160"/>
                  </a:lnTo>
                  <a:lnTo>
                    <a:pt x="32816" y="10160"/>
                  </a:lnTo>
                  <a:lnTo>
                    <a:pt x="34366" y="8890"/>
                  </a:lnTo>
                  <a:lnTo>
                    <a:pt x="33667" y="10160"/>
                  </a:lnTo>
                  <a:lnTo>
                    <a:pt x="34290" y="10160"/>
                  </a:lnTo>
                  <a:lnTo>
                    <a:pt x="35941" y="8890"/>
                  </a:lnTo>
                  <a:lnTo>
                    <a:pt x="37439" y="7670"/>
                  </a:lnTo>
                  <a:lnTo>
                    <a:pt x="38963" y="7670"/>
                  </a:lnTo>
                  <a:lnTo>
                    <a:pt x="40449" y="6350"/>
                  </a:lnTo>
                  <a:lnTo>
                    <a:pt x="42748" y="6350"/>
                  </a:lnTo>
                  <a:lnTo>
                    <a:pt x="44157" y="5080"/>
                  </a:lnTo>
                  <a:lnTo>
                    <a:pt x="46748" y="5080"/>
                  </a:lnTo>
                  <a:lnTo>
                    <a:pt x="49212" y="3810"/>
                  </a:lnTo>
                  <a:lnTo>
                    <a:pt x="51333" y="3810"/>
                  </a:lnTo>
                  <a:lnTo>
                    <a:pt x="52336" y="2540"/>
                  </a:lnTo>
                  <a:lnTo>
                    <a:pt x="51892" y="3810"/>
                  </a:lnTo>
                  <a:lnTo>
                    <a:pt x="53111" y="2540"/>
                  </a:lnTo>
                  <a:lnTo>
                    <a:pt x="59207" y="2540"/>
                  </a:lnTo>
                  <a:lnTo>
                    <a:pt x="65379" y="1270"/>
                  </a:lnTo>
                  <a:lnTo>
                    <a:pt x="71602" y="1270"/>
                  </a:lnTo>
                  <a:close/>
                </a:path>
                <a:path w="128904" h="127000">
                  <a:moveTo>
                    <a:pt x="72656" y="126453"/>
                  </a:moveTo>
                  <a:lnTo>
                    <a:pt x="71208" y="127000"/>
                  </a:lnTo>
                  <a:lnTo>
                    <a:pt x="72313" y="127000"/>
                  </a:lnTo>
                  <a:lnTo>
                    <a:pt x="72656" y="126453"/>
                  </a:lnTo>
                  <a:close/>
                </a:path>
                <a:path w="128904" h="127000">
                  <a:moveTo>
                    <a:pt x="89547" y="120650"/>
                  </a:moveTo>
                  <a:lnTo>
                    <a:pt x="89255" y="120650"/>
                  </a:lnTo>
                  <a:lnTo>
                    <a:pt x="88836" y="121488"/>
                  </a:lnTo>
                  <a:lnTo>
                    <a:pt x="89547" y="120650"/>
                  </a:lnTo>
                  <a:close/>
                </a:path>
                <a:path w="128904" h="127000">
                  <a:moveTo>
                    <a:pt x="93218" y="6350"/>
                  </a:moveTo>
                  <a:lnTo>
                    <a:pt x="92532" y="5080"/>
                  </a:lnTo>
                  <a:lnTo>
                    <a:pt x="92138" y="5080"/>
                  </a:lnTo>
                  <a:lnTo>
                    <a:pt x="92798" y="6096"/>
                  </a:lnTo>
                  <a:lnTo>
                    <a:pt x="93218" y="6350"/>
                  </a:lnTo>
                  <a:close/>
                </a:path>
                <a:path w="128904" h="127000">
                  <a:moveTo>
                    <a:pt x="96037" y="116649"/>
                  </a:moveTo>
                  <a:lnTo>
                    <a:pt x="95834" y="116674"/>
                  </a:lnTo>
                  <a:lnTo>
                    <a:pt x="95554" y="116865"/>
                  </a:lnTo>
                  <a:lnTo>
                    <a:pt x="95250" y="117119"/>
                  </a:lnTo>
                  <a:lnTo>
                    <a:pt x="95580" y="116941"/>
                  </a:lnTo>
                  <a:lnTo>
                    <a:pt x="95783" y="116789"/>
                  </a:lnTo>
                  <a:lnTo>
                    <a:pt x="96037" y="116649"/>
                  </a:lnTo>
                  <a:close/>
                </a:path>
                <a:path w="128904" h="127000">
                  <a:moveTo>
                    <a:pt x="101447" y="112661"/>
                  </a:moveTo>
                  <a:lnTo>
                    <a:pt x="100520" y="113550"/>
                  </a:lnTo>
                  <a:lnTo>
                    <a:pt x="100215" y="113715"/>
                  </a:lnTo>
                  <a:lnTo>
                    <a:pt x="100507" y="113588"/>
                  </a:lnTo>
                  <a:lnTo>
                    <a:pt x="101041" y="113093"/>
                  </a:lnTo>
                  <a:lnTo>
                    <a:pt x="101307" y="112890"/>
                  </a:lnTo>
                  <a:lnTo>
                    <a:pt x="101447" y="112661"/>
                  </a:lnTo>
                  <a:close/>
                </a:path>
                <a:path w="128904" h="127000">
                  <a:moveTo>
                    <a:pt x="104813" y="111785"/>
                  </a:moveTo>
                  <a:lnTo>
                    <a:pt x="104533" y="111785"/>
                  </a:lnTo>
                  <a:lnTo>
                    <a:pt x="104140" y="111785"/>
                  </a:lnTo>
                  <a:lnTo>
                    <a:pt x="103466" y="113030"/>
                  </a:lnTo>
                  <a:lnTo>
                    <a:pt x="103632" y="111785"/>
                  </a:lnTo>
                  <a:lnTo>
                    <a:pt x="102108" y="113030"/>
                  </a:lnTo>
                  <a:lnTo>
                    <a:pt x="102565" y="113030"/>
                  </a:lnTo>
                  <a:lnTo>
                    <a:pt x="100088" y="114325"/>
                  </a:lnTo>
                  <a:lnTo>
                    <a:pt x="100545" y="114325"/>
                  </a:lnTo>
                  <a:lnTo>
                    <a:pt x="100203" y="115570"/>
                  </a:lnTo>
                  <a:lnTo>
                    <a:pt x="100545" y="114325"/>
                  </a:lnTo>
                  <a:lnTo>
                    <a:pt x="99415" y="115570"/>
                  </a:lnTo>
                  <a:lnTo>
                    <a:pt x="98374" y="115570"/>
                  </a:lnTo>
                  <a:lnTo>
                    <a:pt x="97358" y="116840"/>
                  </a:lnTo>
                  <a:lnTo>
                    <a:pt x="97421" y="116573"/>
                  </a:lnTo>
                  <a:lnTo>
                    <a:pt x="98374" y="115570"/>
                  </a:lnTo>
                  <a:lnTo>
                    <a:pt x="98031" y="115570"/>
                  </a:lnTo>
                  <a:lnTo>
                    <a:pt x="97472" y="116395"/>
                  </a:lnTo>
                  <a:lnTo>
                    <a:pt x="97688" y="115570"/>
                  </a:lnTo>
                  <a:lnTo>
                    <a:pt x="97002" y="116840"/>
                  </a:lnTo>
                  <a:lnTo>
                    <a:pt x="96100" y="116840"/>
                  </a:lnTo>
                  <a:lnTo>
                    <a:pt x="95186" y="118110"/>
                  </a:lnTo>
                  <a:lnTo>
                    <a:pt x="93802" y="118110"/>
                  </a:lnTo>
                  <a:lnTo>
                    <a:pt x="93611" y="119380"/>
                  </a:lnTo>
                  <a:lnTo>
                    <a:pt x="91122" y="119380"/>
                  </a:lnTo>
                  <a:lnTo>
                    <a:pt x="90957" y="120650"/>
                  </a:lnTo>
                  <a:lnTo>
                    <a:pt x="90170" y="120650"/>
                  </a:lnTo>
                  <a:lnTo>
                    <a:pt x="88671" y="121920"/>
                  </a:lnTo>
                  <a:lnTo>
                    <a:pt x="88468" y="121920"/>
                  </a:lnTo>
                  <a:lnTo>
                    <a:pt x="85801" y="121920"/>
                  </a:lnTo>
                  <a:lnTo>
                    <a:pt x="85483" y="123190"/>
                  </a:lnTo>
                  <a:lnTo>
                    <a:pt x="83324" y="123190"/>
                  </a:lnTo>
                  <a:lnTo>
                    <a:pt x="81318" y="124460"/>
                  </a:lnTo>
                  <a:lnTo>
                    <a:pt x="80708" y="124460"/>
                  </a:lnTo>
                  <a:lnTo>
                    <a:pt x="81089" y="123761"/>
                  </a:lnTo>
                  <a:lnTo>
                    <a:pt x="80111" y="124460"/>
                  </a:lnTo>
                  <a:lnTo>
                    <a:pt x="79184" y="124460"/>
                  </a:lnTo>
                  <a:lnTo>
                    <a:pt x="78994" y="124460"/>
                  </a:lnTo>
                  <a:lnTo>
                    <a:pt x="78244" y="124460"/>
                  </a:lnTo>
                  <a:lnTo>
                    <a:pt x="76860" y="125857"/>
                  </a:lnTo>
                  <a:lnTo>
                    <a:pt x="70269" y="125857"/>
                  </a:lnTo>
                  <a:lnTo>
                    <a:pt x="69926" y="127000"/>
                  </a:lnTo>
                  <a:lnTo>
                    <a:pt x="71043" y="127000"/>
                  </a:lnTo>
                  <a:lnTo>
                    <a:pt x="72809" y="126199"/>
                  </a:lnTo>
                  <a:lnTo>
                    <a:pt x="72656" y="126453"/>
                  </a:lnTo>
                  <a:lnTo>
                    <a:pt x="73304" y="126199"/>
                  </a:lnTo>
                  <a:lnTo>
                    <a:pt x="73533" y="126199"/>
                  </a:lnTo>
                  <a:lnTo>
                    <a:pt x="72999" y="127000"/>
                  </a:lnTo>
                  <a:lnTo>
                    <a:pt x="77508" y="125857"/>
                  </a:lnTo>
                  <a:lnTo>
                    <a:pt x="77673" y="125831"/>
                  </a:lnTo>
                  <a:lnTo>
                    <a:pt x="84023" y="124460"/>
                  </a:lnTo>
                  <a:lnTo>
                    <a:pt x="85128" y="124460"/>
                  </a:lnTo>
                  <a:lnTo>
                    <a:pt x="88392" y="123190"/>
                  </a:lnTo>
                  <a:lnTo>
                    <a:pt x="89585" y="121920"/>
                  </a:lnTo>
                  <a:lnTo>
                    <a:pt x="91147" y="121920"/>
                  </a:lnTo>
                  <a:lnTo>
                    <a:pt x="91719" y="120650"/>
                  </a:lnTo>
                  <a:lnTo>
                    <a:pt x="93319" y="120650"/>
                  </a:lnTo>
                  <a:lnTo>
                    <a:pt x="93726" y="119380"/>
                  </a:lnTo>
                  <a:lnTo>
                    <a:pt x="95961" y="119380"/>
                  </a:lnTo>
                  <a:lnTo>
                    <a:pt x="97815" y="118110"/>
                  </a:lnTo>
                  <a:lnTo>
                    <a:pt x="99377" y="116840"/>
                  </a:lnTo>
                  <a:lnTo>
                    <a:pt x="100812" y="115570"/>
                  </a:lnTo>
                  <a:lnTo>
                    <a:pt x="102692" y="114325"/>
                  </a:lnTo>
                  <a:lnTo>
                    <a:pt x="104406" y="113030"/>
                  </a:lnTo>
                  <a:lnTo>
                    <a:pt x="104813" y="111785"/>
                  </a:lnTo>
                  <a:close/>
                </a:path>
                <a:path w="128904" h="127000">
                  <a:moveTo>
                    <a:pt x="111620" y="103301"/>
                  </a:moveTo>
                  <a:lnTo>
                    <a:pt x="110820" y="104241"/>
                  </a:lnTo>
                  <a:lnTo>
                    <a:pt x="111226" y="103898"/>
                  </a:lnTo>
                  <a:lnTo>
                    <a:pt x="111582" y="103505"/>
                  </a:lnTo>
                  <a:lnTo>
                    <a:pt x="111620" y="103301"/>
                  </a:lnTo>
                  <a:close/>
                </a:path>
                <a:path w="128904" h="127000">
                  <a:moveTo>
                    <a:pt x="111810" y="103644"/>
                  </a:moveTo>
                  <a:lnTo>
                    <a:pt x="111188" y="104140"/>
                  </a:lnTo>
                  <a:lnTo>
                    <a:pt x="111112" y="104800"/>
                  </a:lnTo>
                  <a:lnTo>
                    <a:pt x="111810" y="103644"/>
                  </a:lnTo>
                  <a:close/>
                </a:path>
                <a:path w="128904" h="127000">
                  <a:moveTo>
                    <a:pt x="112001" y="102743"/>
                  </a:moveTo>
                  <a:lnTo>
                    <a:pt x="111442" y="103314"/>
                  </a:lnTo>
                  <a:lnTo>
                    <a:pt x="111353" y="103454"/>
                  </a:lnTo>
                  <a:lnTo>
                    <a:pt x="111772" y="103073"/>
                  </a:lnTo>
                  <a:lnTo>
                    <a:pt x="111848" y="102933"/>
                  </a:lnTo>
                  <a:lnTo>
                    <a:pt x="112001" y="102743"/>
                  </a:lnTo>
                  <a:close/>
                </a:path>
                <a:path w="128904" h="127000">
                  <a:moveTo>
                    <a:pt x="112788" y="102870"/>
                  </a:moveTo>
                  <a:lnTo>
                    <a:pt x="112166" y="103314"/>
                  </a:lnTo>
                  <a:lnTo>
                    <a:pt x="112268" y="102870"/>
                  </a:lnTo>
                  <a:lnTo>
                    <a:pt x="111810" y="103644"/>
                  </a:lnTo>
                  <a:lnTo>
                    <a:pt x="112077" y="103441"/>
                  </a:lnTo>
                  <a:lnTo>
                    <a:pt x="111848" y="104140"/>
                  </a:lnTo>
                  <a:lnTo>
                    <a:pt x="112585" y="103365"/>
                  </a:lnTo>
                  <a:lnTo>
                    <a:pt x="112788" y="102870"/>
                  </a:lnTo>
                  <a:close/>
                </a:path>
                <a:path w="128904" h="127000">
                  <a:moveTo>
                    <a:pt x="113957" y="100330"/>
                  </a:moveTo>
                  <a:lnTo>
                    <a:pt x="113220" y="101600"/>
                  </a:lnTo>
                  <a:lnTo>
                    <a:pt x="113118" y="102374"/>
                  </a:lnTo>
                  <a:lnTo>
                    <a:pt x="113487" y="101600"/>
                  </a:lnTo>
                  <a:lnTo>
                    <a:pt x="113957" y="100672"/>
                  </a:lnTo>
                  <a:lnTo>
                    <a:pt x="113957" y="100330"/>
                  </a:lnTo>
                  <a:close/>
                </a:path>
                <a:path w="128904" h="127000">
                  <a:moveTo>
                    <a:pt x="116763" y="96735"/>
                  </a:moveTo>
                  <a:lnTo>
                    <a:pt x="115976" y="98056"/>
                  </a:lnTo>
                  <a:lnTo>
                    <a:pt x="116420" y="97497"/>
                  </a:lnTo>
                  <a:lnTo>
                    <a:pt x="116763" y="96735"/>
                  </a:lnTo>
                  <a:close/>
                </a:path>
                <a:path w="128904" h="127000">
                  <a:moveTo>
                    <a:pt x="118465" y="96520"/>
                  </a:moveTo>
                  <a:lnTo>
                    <a:pt x="117614" y="96520"/>
                  </a:lnTo>
                  <a:lnTo>
                    <a:pt x="117386" y="96520"/>
                  </a:lnTo>
                  <a:lnTo>
                    <a:pt x="116293" y="99060"/>
                  </a:lnTo>
                  <a:lnTo>
                    <a:pt x="115443" y="99936"/>
                  </a:lnTo>
                  <a:lnTo>
                    <a:pt x="115455" y="99060"/>
                  </a:lnTo>
                  <a:lnTo>
                    <a:pt x="115100" y="100279"/>
                  </a:lnTo>
                  <a:lnTo>
                    <a:pt x="114604" y="100330"/>
                  </a:lnTo>
                  <a:lnTo>
                    <a:pt x="114122" y="100330"/>
                  </a:lnTo>
                  <a:lnTo>
                    <a:pt x="113957" y="100672"/>
                  </a:lnTo>
                  <a:lnTo>
                    <a:pt x="113944" y="101244"/>
                  </a:lnTo>
                  <a:lnTo>
                    <a:pt x="114554" y="100393"/>
                  </a:lnTo>
                  <a:lnTo>
                    <a:pt x="113931" y="101600"/>
                  </a:lnTo>
                  <a:lnTo>
                    <a:pt x="113944" y="101244"/>
                  </a:lnTo>
                  <a:lnTo>
                    <a:pt x="113118" y="102374"/>
                  </a:lnTo>
                  <a:lnTo>
                    <a:pt x="113055" y="102870"/>
                  </a:lnTo>
                  <a:lnTo>
                    <a:pt x="112839" y="103098"/>
                  </a:lnTo>
                  <a:lnTo>
                    <a:pt x="112877" y="102870"/>
                  </a:lnTo>
                  <a:lnTo>
                    <a:pt x="112585" y="103365"/>
                  </a:lnTo>
                  <a:lnTo>
                    <a:pt x="112687" y="104140"/>
                  </a:lnTo>
                  <a:lnTo>
                    <a:pt x="112064" y="104140"/>
                  </a:lnTo>
                  <a:lnTo>
                    <a:pt x="111061" y="105410"/>
                  </a:lnTo>
                  <a:lnTo>
                    <a:pt x="110756" y="105410"/>
                  </a:lnTo>
                  <a:lnTo>
                    <a:pt x="109994" y="105410"/>
                  </a:lnTo>
                  <a:lnTo>
                    <a:pt x="109728" y="105410"/>
                  </a:lnTo>
                  <a:lnTo>
                    <a:pt x="109512" y="105410"/>
                  </a:lnTo>
                  <a:lnTo>
                    <a:pt x="109334" y="105600"/>
                  </a:lnTo>
                  <a:lnTo>
                    <a:pt x="109334" y="106680"/>
                  </a:lnTo>
                  <a:lnTo>
                    <a:pt x="108978" y="107022"/>
                  </a:lnTo>
                  <a:lnTo>
                    <a:pt x="109194" y="106680"/>
                  </a:lnTo>
                  <a:lnTo>
                    <a:pt x="109334" y="106680"/>
                  </a:lnTo>
                  <a:lnTo>
                    <a:pt x="109334" y="105600"/>
                  </a:lnTo>
                  <a:lnTo>
                    <a:pt x="108292" y="106680"/>
                  </a:lnTo>
                  <a:lnTo>
                    <a:pt x="108762" y="106680"/>
                  </a:lnTo>
                  <a:lnTo>
                    <a:pt x="108534" y="107442"/>
                  </a:lnTo>
                  <a:lnTo>
                    <a:pt x="108000" y="107950"/>
                  </a:lnTo>
                  <a:lnTo>
                    <a:pt x="107683" y="107950"/>
                  </a:lnTo>
                  <a:lnTo>
                    <a:pt x="106553" y="109220"/>
                  </a:lnTo>
                  <a:lnTo>
                    <a:pt x="106908" y="109220"/>
                  </a:lnTo>
                  <a:lnTo>
                    <a:pt x="107327" y="109220"/>
                  </a:lnTo>
                  <a:lnTo>
                    <a:pt x="106553" y="109651"/>
                  </a:lnTo>
                  <a:lnTo>
                    <a:pt x="106908" y="109220"/>
                  </a:lnTo>
                  <a:lnTo>
                    <a:pt x="105816" y="110045"/>
                  </a:lnTo>
                  <a:lnTo>
                    <a:pt x="105219" y="110375"/>
                  </a:lnTo>
                  <a:lnTo>
                    <a:pt x="105905" y="109220"/>
                  </a:lnTo>
                  <a:lnTo>
                    <a:pt x="104622" y="110642"/>
                  </a:lnTo>
                  <a:lnTo>
                    <a:pt x="104800" y="110642"/>
                  </a:lnTo>
                  <a:lnTo>
                    <a:pt x="105041" y="110642"/>
                  </a:lnTo>
                  <a:lnTo>
                    <a:pt x="105727" y="110642"/>
                  </a:lnTo>
                  <a:lnTo>
                    <a:pt x="106006" y="110642"/>
                  </a:lnTo>
                  <a:lnTo>
                    <a:pt x="105498" y="111785"/>
                  </a:lnTo>
                  <a:lnTo>
                    <a:pt x="106057" y="110794"/>
                  </a:lnTo>
                  <a:lnTo>
                    <a:pt x="106032" y="111785"/>
                  </a:lnTo>
                  <a:lnTo>
                    <a:pt x="106451" y="110642"/>
                  </a:lnTo>
                  <a:lnTo>
                    <a:pt x="106032" y="111785"/>
                  </a:lnTo>
                  <a:lnTo>
                    <a:pt x="106743" y="110642"/>
                  </a:lnTo>
                  <a:lnTo>
                    <a:pt x="107708" y="109220"/>
                  </a:lnTo>
                  <a:lnTo>
                    <a:pt x="109296" y="107950"/>
                  </a:lnTo>
                  <a:lnTo>
                    <a:pt x="110617" y="106680"/>
                  </a:lnTo>
                  <a:lnTo>
                    <a:pt x="111975" y="105410"/>
                  </a:lnTo>
                  <a:lnTo>
                    <a:pt x="113385" y="104140"/>
                  </a:lnTo>
                  <a:lnTo>
                    <a:pt x="114617" y="101600"/>
                  </a:lnTo>
                  <a:lnTo>
                    <a:pt x="115493" y="101600"/>
                  </a:lnTo>
                  <a:lnTo>
                    <a:pt x="117170" y="99060"/>
                  </a:lnTo>
                  <a:lnTo>
                    <a:pt x="118465" y="96520"/>
                  </a:lnTo>
                  <a:close/>
                </a:path>
                <a:path w="128904" h="127000">
                  <a:moveTo>
                    <a:pt x="119316" y="92710"/>
                  </a:moveTo>
                  <a:lnTo>
                    <a:pt x="118872" y="93980"/>
                  </a:lnTo>
                  <a:lnTo>
                    <a:pt x="118579" y="93980"/>
                  </a:lnTo>
                  <a:lnTo>
                    <a:pt x="118237" y="95313"/>
                  </a:lnTo>
                  <a:lnTo>
                    <a:pt x="118732" y="94361"/>
                  </a:lnTo>
                  <a:lnTo>
                    <a:pt x="118402" y="95313"/>
                  </a:lnTo>
                  <a:lnTo>
                    <a:pt x="119278" y="93980"/>
                  </a:lnTo>
                  <a:lnTo>
                    <a:pt x="118935" y="93980"/>
                  </a:lnTo>
                  <a:lnTo>
                    <a:pt x="119316" y="92710"/>
                  </a:lnTo>
                  <a:close/>
                </a:path>
                <a:path w="128904" h="127000">
                  <a:moveTo>
                    <a:pt x="119773" y="91897"/>
                  </a:moveTo>
                  <a:lnTo>
                    <a:pt x="119621" y="92113"/>
                  </a:lnTo>
                  <a:lnTo>
                    <a:pt x="119557" y="92430"/>
                  </a:lnTo>
                  <a:lnTo>
                    <a:pt x="119380" y="92722"/>
                  </a:lnTo>
                  <a:lnTo>
                    <a:pt x="119646" y="92367"/>
                  </a:lnTo>
                  <a:lnTo>
                    <a:pt x="119684" y="92176"/>
                  </a:lnTo>
                  <a:lnTo>
                    <a:pt x="119773" y="91897"/>
                  </a:lnTo>
                  <a:close/>
                </a:path>
                <a:path w="128904" h="127000">
                  <a:moveTo>
                    <a:pt x="124891" y="82550"/>
                  </a:moveTo>
                  <a:lnTo>
                    <a:pt x="124142" y="82550"/>
                  </a:lnTo>
                  <a:lnTo>
                    <a:pt x="123520" y="85090"/>
                  </a:lnTo>
                  <a:lnTo>
                    <a:pt x="122783" y="87630"/>
                  </a:lnTo>
                  <a:lnTo>
                    <a:pt x="121793" y="88900"/>
                  </a:lnTo>
                  <a:lnTo>
                    <a:pt x="120497" y="91440"/>
                  </a:lnTo>
                  <a:lnTo>
                    <a:pt x="119976" y="92710"/>
                  </a:lnTo>
                  <a:lnTo>
                    <a:pt x="119367" y="93980"/>
                  </a:lnTo>
                  <a:lnTo>
                    <a:pt x="119494" y="93980"/>
                  </a:lnTo>
                  <a:lnTo>
                    <a:pt x="118287" y="95605"/>
                  </a:lnTo>
                  <a:lnTo>
                    <a:pt x="118986" y="95605"/>
                  </a:lnTo>
                  <a:lnTo>
                    <a:pt x="120624" y="92710"/>
                  </a:lnTo>
                  <a:lnTo>
                    <a:pt x="120980" y="91440"/>
                  </a:lnTo>
                  <a:lnTo>
                    <a:pt x="121843" y="90170"/>
                  </a:lnTo>
                  <a:lnTo>
                    <a:pt x="123113" y="87630"/>
                  </a:lnTo>
                  <a:lnTo>
                    <a:pt x="124409" y="83820"/>
                  </a:lnTo>
                  <a:lnTo>
                    <a:pt x="124891" y="82550"/>
                  </a:lnTo>
                  <a:close/>
                </a:path>
                <a:path w="128904" h="127000">
                  <a:moveTo>
                    <a:pt x="125501" y="80010"/>
                  </a:moveTo>
                  <a:lnTo>
                    <a:pt x="125082" y="81280"/>
                  </a:lnTo>
                  <a:lnTo>
                    <a:pt x="124802" y="82550"/>
                  </a:lnTo>
                  <a:lnTo>
                    <a:pt x="125298" y="81280"/>
                  </a:lnTo>
                  <a:lnTo>
                    <a:pt x="125158" y="81280"/>
                  </a:lnTo>
                  <a:lnTo>
                    <a:pt x="125501" y="80010"/>
                  </a:lnTo>
                  <a:close/>
                </a:path>
                <a:path w="128904" h="127000">
                  <a:moveTo>
                    <a:pt x="126961" y="72390"/>
                  </a:moveTo>
                  <a:lnTo>
                    <a:pt x="126669" y="73660"/>
                  </a:lnTo>
                  <a:lnTo>
                    <a:pt x="126669" y="74930"/>
                  </a:lnTo>
                  <a:lnTo>
                    <a:pt x="126530" y="76200"/>
                  </a:lnTo>
                  <a:lnTo>
                    <a:pt x="126352" y="77470"/>
                  </a:lnTo>
                  <a:lnTo>
                    <a:pt x="126022" y="77470"/>
                  </a:lnTo>
                  <a:lnTo>
                    <a:pt x="125628" y="80010"/>
                  </a:lnTo>
                  <a:lnTo>
                    <a:pt x="125514" y="81280"/>
                  </a:lnTo>
                  <a:lnTo>
                    <a:pt x="125920" y="80010"/>
                  </a:lnTo>
                  <a:lnTo>
                    <a:pt x="126111" y="78740"/>
                  </a:lnTo>
                  <a:lnTo>
                    <a:pt x="126911" y="76200"/>
                  </a:lnTo>
                  <a:lnTo>
                    <a:pt x="126961" y="72390"/>
                  </a:lnTo>
                  <a:close/>
                </a:path>
                <a:path w="128904" h="127000">
                  <a:moveTo>
                    <a:pt x="127279" y="73660"/>
                  </a:moveTo>
                  <a:lnTo>
                    <a:pt x="127215" y="72986"/>
                  </a:lnTo>
                  <a:lnTo>
                    <a:pt x="127076" y="73660"/>
                  </a:lnTo>
                  <a:lnTo>
                    <a:pt x="127000" y="74930"/>
                  </a:lnTo>
                  <a:lnTo>
                    <a:pt x="127279" y="73660"/>
                  </a:lnTo>
                  <a:close/>
                </a:path>
                <a:path w="128904" h="127000">
                  <a:moveTo>
                    <a:pt x="127876" y="66636"/>
                  </a:moveTo>
                  <a:lnTo>
                    <a:pt x="127711" y="67043"/>
                  </a:lnTo>
                  <a:lnTo>
                    <a:pt x="127685" y="67970"/>
                  </a:lnTo>
                  <a:lnTo>
                    <a:pt x="127787" y="66941"/>
                  </a:lnTo>
                  <a:lnTo>
                    <a:pt x="127876" y="66636"/>
                  </a:lnTo>
                  <a:close/>
                </a:path>
                <a:path w="128904" h="127000">
                  <a:moveTo>
                    <a:pt x="128003" y="63411"/>
                  </a:moveTo>
                  <a:lnTo>
                    <a:pt x="127952" y="63919"/>
                  </a:lnTo>
                  <a:lnTo>
                    <a:pt x="127952" y="64871"/>
                  </a:lnTo>
                  <a:lnTo>
                    <a:pt x="128003" y="63411"/>
                  </a:lnTo>
                  <a:close/>
                </a:path>
                <a:path w="128904" h="127000">
                  <a:moveTo>
                    <a:pt x="128397" y="64770"/>
                  </a:moveTo>
                  <a:lnTo>
                    <a:pt x="128168" y="60960"/>
                  </a:lnTo>
                  <a:lnTo>
                    <a:pt x="128092" y="59690"/>
                  </a:lnTo>
                  <a:lnTo>
                    <a:pt x="128016" y="58420"/>
                  </a:lnTo>
                  <a:lnTo>
                    <a:pt x="127076" y="52070"/>
                  </a:lnTo>
                  <a:lnTo>
                    <a:pt x="125666" y="45720"/>
                  </a:lnTo>
                  <a:lnTo>
                    <a:pt x="123863" y="39370"/>
                  </a:lnTo>
                  <a:lnTo>
                    <a:pt x="122618" y="36830"/>
                  </a:lnTo>
                  <a:lnTo>
                    <a:pt x="121881" y="34290"/>
                  </a:lnTo>
                  <a:lnTo>
                    <a:pt x="121081" y="33020"/>
                  </a:lnTo>
                  <a:lnTo>
                    <a:pt x="120421" y="31750"/>
                  </a:lnTo>
                  <a:lnTo>
                    <a:pt x="119710" y="30480"/>
                  </a:lnTo>
                  <a:lnTo>
                    <a:pt x="116484" y="25400"/>
                  </a:lnTo>
                  <a:lnTo>
                    <a:pt x="114871" y="22860"/>
                  </a:lnTo>
                  <a:lnTo>
                    <a:pt x="109029" y="16510"/>
                  </a:lnTo>
                  <a:lnTo>
                    <a:pt x="102247" y="11430"/>
                  </a:lnTo>
                  <a:lnTo>
                    <a:pt x="94589" y="6350"/>
                  </a:lnTo>
                  <a:lnTo>
                    <a:pt x="93218" y="6350"/>
                  </a:lnTo>
                  <a:lnTo>
                    <a:pt x="92951" y="6350"/>
                  </a:lnTo>
                  <a:lnTo>
                    <a:pt x="92798" y="6096"/>
                  </a:lnTo>
                  <a:lnTo>
                    <a:pt x="88900" y="3810"/>
                  </a:lnTo>
                  <a:lnTo>
                    <a:pt x="84848" y="2540"/>
                  </a:lnTo>
                  <a:lnTo>
                    <a:pt x="80327" y="1270"/>
                  </a:lnTo>
                  <a:lnTo>
                    <a:pt x="71780" y="1270"/>
                  </a:lnTo>
                  <a:lnTo>
                    <a:pt x="77927" y="2540"/>
                  </a:lnTo>
                  <a:lnTo>
                    <a:pt x="83045" y="2540"/>
                  </a:lnTo>
                  <a:lnTo>
                    <a:pt x="84048" y="3810"/>
                  </a:lnTo>
                  <a:lnTo>
                    <a:pt x="86550" y="3810"/>
                  </a:lnTo>
                  <a:lnTo>
                    <a:pt x="87515" y="5080"/>
                  </a:lnTo>
                  <a:lnTo>
                    <a:pt x="90487" y="5080"/>
                  </a:lnTo>
                  <a:lnTo>
                    <a:pt x="90881" y="6096"/>
                  </a:lnTo>
                  <a:lnTo>
                    <a:pt x="90970" y="6350"/>
                  </a:lnTo>
                  <a:lnTo>
                    <a:pt x="92163" y="6350"/>
                  </a:lnTo>
                  <a:lnTo>
                    <a:pt x="93573" y="7670"/>
                  </a:lnTo>
                  <a:lnTo>
                    <a:pt x="97967" y="8890"/>
                  </a:lnTo>
                  <a:lnTo>
                    <a:pt x="102438" y="12700"/>
                  </a:lnTo>
                  <a:lnTo>
                    <a:pt x="105778" y="15240"/>
                  </a:lnTo>
                  <a:lnTo>
                    <a:pt x="106692" y="15240"/>
                  </a:lnTo>
                  <a:lnTo>
                    <a:pt x="108546" y="17780"/>
                  </a:lnTo>
                  <a:lnTo>
                    <a:pt x="109486" y="17780"/>
                  </a:lnTo>
                  <a:lnTo>
                    <a:pt x="110274" y="19050"/>
                  </a:lnTo>
                  <a:lnTo>
                    <a:pt x="111607" y="20320"/>
                  </a:lnTo>
                  <a:lnTo>
                    <a:pt x="111899" y="20320"/>
                  </a:lnTo>
                  <a:lnTo>
                    <a:pt x="112204" y="21590"/>
                  </a:lnTo>
                  <a:lnTo>
                    <a:pt x="112636" y="21590"/>
                  </a:lnTo>
                  <a:lnTo>
                    <a:pt x="113753" y="22860"/>
                  </a:lnTo>
                  <a:lnTo>
                    <a:pt x="113893" y="22860"/>
                  </a:lnTo>
                  <a:lnTo>
                    <a:pt x="114668" y="24130"/>
                  </a:lnTo>
                  <a:lnTo>
                    <a:pt x="115658" y="25400"/>
                  </a:lnTo>
                  <a:lnTo>
                    <a:pt x="116255" y="26670"/>
                  </a:lnTo>
                  <a:lnTo>
                    <a:pt x="116001" y="25400"/>
                  </a:lnTo>
                  <a:lnTo>
                    <a:pt x="119443" y="30480"/>
                  </a:lnTo>
                  <a:lnTo>
                    <a:pt x="122631" y="38100"/>
                  </a:lnTo>
                  <a:lnTo>
                    <a:pt x="123850" y="41910"/>
                  </a:lnTo>
                  <a:lnTo>
                    <a:pt x="124536" y="43853"/>
                  </a:lnTo>
                  <a:lnTo>
                    <a:pt x="124637" y="44450"/>
                  </a:lnTo>
                  <a:lnTo>
                    <a:pt x="125971" y="49530"/>
                  </a:lnTo>
                  <a:lnTo>
                    <a:pt x="127038" y="54610"/>
                  </a:lnTo>
                  <a:lnTo>
                    <a:pt x="127736" y="59690"/>
                  </a:lnTo>
                  <a:lnTo>
                    <a:pt x="128079" y="63500"/>
                  </a:lnTo>
                  <a:lnTo>
                    <a:pt x="128397" y="64770"/>
                  </a:lnTo>
                  <a:close/>
                </a:path>
              </a:pathLst>
            </a:custGeom>
            <a:solidFill>
              <a:srgbClr val="2D6341"/>
            </a:solidFill>
          </p:spPr>
          <p:txBody>
            <a:bodyPr wrap="square" lIns="0" tIns="0" rIns="0" bIns="0" rtlCol="0"/>
            <a:lstStyle/>
            <a:p>
              <a:endParaRPr>
                <a:latin typeface="Grammarsaurus" pitchFamily="2" charset="0"/>
              </a:endParaRPr>
            </a:p>
          </p:txBody>
        </p:sp>
        <p:sp>
          <p:nvSpPr>
            <p:cNvPr id="26" name="object 26"/>
            <p:cNvSpPr/>
            <p:nvPr/>
          </p:nvSpPr>
          <p:spPr>
            <a:xfrm>
              <a:off x="10488358" y="3043224"/>
              <a:ext cx="120650" cy="83185"/>
            </a:xfrm>
            <a:custGeom>
              <a:avLst/>
              <a:gdLst/>
              <a:ahLst/>
              <a:cxnLst/>
              <a:rect l="l" t="t" r="r" b="b"/>
              <a:pathLst>
                <a:path w="120650" h="83185">
                  <a:moveTo>
                    <a:pt x="38633" y="12192"/>
                  </a:moveTo>
                  <a:lnTo>
                    <a:pt x="38608" y="11938"/>
                  </a:lnTo>
                  <a:lnTo>
                    <a:pt x="38455" y="11938"/>
                  </a:lnTo>
                  <a:lnTo>
                    <a:pt x="38633" y="12192"/>
                  </a:lnTo>
                  <a:close/>
                </a:path>
                <a:path w="120650" h="83185">
                  <a:moveTo>
                    <a:pt x="120624" y="66167"/>
                  </a:moveTo>
                  <a:lnTo>
                    <a:pt x="117081" y="66421"/>
                  </a:lnTo>
                  <a:lnTo>
                    <a:pt x="113398" y="65913"/>
                  </a:lnTo>
                  <a:lnTo>
                    <a:pt x="106222" y="65532"/>
                  </a:lnTo>
                  <a:lnTo>
                    <a:pt x="99441" y="64897"/>
                  </a:lnTo>
                  <a:lnTo>
                    <a:pt x="93078" y="64516"/>
                  </a:lnTo>
                  <a:lnTo>
                    <a:pt x="79883" y="64262"/>
                  </a:lnTo>
                  <a:lnTo>
                    <a:pt x="73825" y="64262"/>
                  </a:lnTo>
                  <a:lnTo>
                    <a:pt x="70154" y="61722"/>
                  </a:lnTo>
                  <a:lnTo>
                    <a:pt x="69202" y="60452"/>
                  </a:lnTo>
                  <a:lnTo>
                    <a:pt x="68084" y="59436"/>
                  </a:lnTo>
                  <a:lnTo>
                    <a:pt x="68300" y="58674"/>
                  </a:lnTo>
                  <a:lnTo>
                    <a:pt x="68326" y="56515"/>
                  </a:lnTo>
                  <a:lnTo>
                    <a:pt x="67487" y="56261"/>
                  </a:lnTo>
                  <a:lnTo>
                    <a:pt x="67932" y="55118"/>
                  </a:lnTo>
                  <a:lnTo>
                    <a:pt x="68427" y="54102"/>
                  </a:lnTo>
                  <a:lnTo>
                    <a:pt x="69088" y="53340"/>
                  </a:lnTo>
                  <a:lnTo>
                    <a:pt x="69443" y="52959"/>
                  </a:lnTo>
                  <a:lnTo>
                    <a:pt x="70535" y="51816"/>
                  </a:lnTo>
                  <a:lnTo>
                    <a:pt x="71615" y="50673"/>
                  </a:lnTo>
                  <a:lnTo>
                    <a:pt x="74307" y="50673"/>
                  </a:lnTo>
                  <a:lnTo>
                    <a:pt x="83273" y="49530"/>
                  </a:lnTo>
                  <a:lnTo>
                    <a:pt x="96151" y="44831"/>
                  </a:lnTo>
                  <a:lnTo>
                    <a:pt x="96735" y="44831"/>
                  </a:lnTo>
                  <a:lnTo>
                    <a:pt x="99885" y="46228"/>
                  </a:lnTo>
                  <a:lnTo>
                    <a:pt x="99695" y="46228"/>
                  </a:lnTo>
                  <a:lnTo>
                    <a:pt x="102158" y="49403"/>
                  </a:lnTo>
                  <a:lnTo>
                    <a:pt x="103416" y="50419"/>
                  </a:lnTo>
                  <a:lnTo>
                    <a:pt x="104381" y="50927"/>
                  </a:lnTo>
                  <a:lnTo>
                    <a:pt x="105994" y="50927"/>
                  </a:lnTo>
                  <a:lnTo>
                    <a:pt x="106870" y="50419"/>
                  </a:lnTo>
                  <a:lnTo>
                    <a:pt x="106959" y="50165"/>
                  </a:lnTo>
                  <a:lnTo>
                    <a:pt x="107086" y="49784"/>
                  </a:lnTo>
                  <a:lnTo>
                    <a:pt x="107137" y="48895"/>
                  </a:lnTo>
                  <a:lnTo>
                    <a:pt x="107645" y="48895"/>
                  </a:lnTo>
                  <a:lnTo>
                    <a:pt x="104063" y="48006"/>
                  </a:lnTo>
                  <a:lnTo>
                    <a:pt x="102349" y="46482"/>
                  </a:lnTo>
                  <a:lnTo>
                    <a:pt x="102158" y="46228"/>
                  </a:lnTo>
                  <a:lnTo>
                    <a:pt x="101688" y="44958"/>
                  </a:lnTo>
                  <a:lnTo>
                    <a:pt x="101638" y="44831"/>
                  </a:lnTo>
                  <a:lnTo>
                    <a:pt x="101549" y="44577"/>
                  </a:lnTo>
                  <a:lnTo>
                    <a:pt x="101434" y="43815"/>
                  </a:lnTo>
                  <a:lnTo>
                    <a:pt x="101777" y="43561"/>
                  </a:lnTo>
                  <a:lnTo>
                    <a:pt x="102971" y="42799"/>
                  </a:lnTo>
                  <a:lnTo>
                    <a:pt x="104584" y="43053"/>
                  </a:lnTo>
                  <a:lnTo>
                    <a:pt x="107556" y="42799"/>
                  </a:lnTo>
                  <a:lnTo>
                    <a:pt x="109067" y="41910"/>
                  </a:lnTo>
                  <a:lnTo>
                    <a:pt x="109283" y="41910"/>
                  </a:lnTo>
                  <a:lnTo>
                    <a:pt x="109169" y="40640"/>
                  </a:lnTo>
                  <a:lnTo>
                    <a:pt x="109143" y="40386"/>
                  </a:lnTo>
                  <a:lnTo>
                    <a:pt x="106108" y="41795"/>
                  </a:lnTo>
                  <a:lnTo>
                    <a:pt x="102133" y="39878"/>
                  </a:lnTo>
                  <a:lnTo>
                    <a:pt x="98069" y="42291"/>
                  </a:lnTo>
                  <a:lnTo>
                    <a:pt x="96951" y="43561"/>
                  </a:lnTo>
                  <a:lnTo>
                    <a:pt x="95631" y="43180"/>
                  </a:lnTo>
                  <a:lnTo>
                    <a:pt x="95732" y="40386"/>
                  </a:lnTo>
                  <a:lnTo>
                    <a:pt x="95580" y="40386"/>
                  </a:lnTo>
                  <a:lnTo>
                    <a:pt x="98399" y="38100"/>
                  </a:lnTo>
                  <a:lnTo>
                    <a:pt x="102920" y="33020"/>
                  </a:lnTo>
                  <a:lnTo>
                    <a:pt x="103276" y="32385"/>
                  </a:lnTo>
                  <a:lnTo>
                    <a:pt x="104914" y="28956"/>
                  </a:lnTo>
                  <a:lnTo>
                    <a:pt x="105029" y="27559"/>
                  </a:lnTo>
                  <a:lnTo>
                    <a:pt x="105143" y="26797"/>
                  </a:lnTo>
                  <a:lnTo>
                    <a:pt x="105232" y="26162"/>
                  </a:lnTo>
                  <a:lnTo>
                    <a:pt x="105283" y="24892"/>
                  </a:lnTo>
                  <a:lnTo>
                    <a:pt x="104787" y="24638"/>
                  </a:lnTo>
                  <a:lnTo>
                    <a:pt x="104508" y="24892"/>
                  </a:lnTo>
                  <a:lnTo>
                    <a:pt x="104000" y="25654"/>
                  </a:lnTo>
                  <a:lnTo>
                    <a:pt x="103543" y="26162"/>
                  </a:lnTo>
                  <a:lnTo>
                    <a:pt x="103263" y="27305"/>
                  </a:lnTo>
                  <a:lnTo>
                    <a:pt x="103187" y="27559"/>
                  </a:lnTo>
                  <a:lnTo>
                    <a:pt x="103073" y="27940"/>
                  </a:lnTo>
                  <a:lnTo>
                    <a:pt x="102666" y="28956"/>
                  </a:lnTo>
                  <a:lnTo>
                    <a:pt x="102450" y="28956"/>
                  </a:lnTo>
                  <a:lnTo>
                    <a:pt x="102450" y="29464"/>
                  </a:lnTo>
                  <a:lnTo>
                    <a:pt x="101841" y="30988"/>
                  </a:lnTo>
                  <a:lnTo>
                    <a:pt x="101739" y="31242"/>
                  </a:lnTo>
                  <a:lnTo>
                    <a:pt x="100444" y="33020"/>
                  </a:lnTo>
                  <a:lnTo>
                    <a:pt x="96913" y="36195"/>
                  </a:lnTo>
                  <a:lnTo>
                    <a:pt x="96697" y="36195"/>
                  </a:lnTo>
                  <a:lnTo>
                    <a:pt x="94716" y="37211"/>
                  </a:lnTo>
                  <a:lnTo>
                    <a:pt x="95059" y="37211"/>
                  </a:lnTo>
                  <a:lnTo>
                    <a:pt x="93395" y="39878"/>
                  </a:lnTo>
                  <a:lnTo>
                    <a:pt x="93281" y="40132"/>
                  </a:lnTo>
                  <a:lnTo>
                    <a:pt x="93167" y="40640"/>
                  </a:lnTo>
                  <a:lnTo>
                    <a:pt x="93040" y="41148"/>
                  </a:lnTo>
                  <a:lnTo>
                    <a:pt x="92976" y="41402"/>
                  </a:lnTo>
                  <a:lnTo>
                    <a:pt x="90995" y="44323"/>
                  </a:lnTo>
                  <a:lnTo>
                    <a:pt x="86677" y="46228"/>
                  </a:lnTo>
                  <a:lnTo>
                    <a:pt x="86296" y="46355"/>
                  </a:lnTo>
                  <a:lnTo>
                    <a:pt x="85775" y="45974"/>
                  </a:lnTo>
                  <a:lnTo>
                    <a:pt x="85763" y="43561"/>
                  </a:lnTo>
                  <a:lnTo>
                    <a:pt x="85991" y="43180"/>
                  </a:lnTo>
                  <a:lnTo>
                    <a:pt x="87414" y="41529"/>
                  </a:lnTo>
                  <a:lnTo>
                    <a:pt x="87109" y="40767"/>
                  </a:lnTo>
                  <a:lnTo>
                    <a:pt x="87045" y="40640"/>
                  </a:lnTo>
                  <a:lnTo>
                    <a:pt x="86944" y="40386"/>
                  </a:lnTo>
                  <a:lnTo>
                    <a:pt x="86842" y="40132"/>
                  </a:lnTo>
                  <a:lnTo>
                    <a:pt x="86741" y="39878"/>
                  </a:lnTo>
                  <a:lnTo>
                    <a:pt x="86360" y="39878"/>
                  </a:lnTo>
                  <a:lnTo>
                    <a:pt x="84416" y="40640"/>
                  </a:lnTo>
                  <a:lnTo>
                    <a:pt x="84721" y="40640"/>
                  </a:lnTo>
                  <a:lnTo>
                    <a:pt x="84696" y="40767"/>
                  </a:lnTo>
                  <a:lnTo>
                    <a:pt x="84582" y="41402"/>
                  </a:lnTo>
                  <a:lnTo>
                    <a:pt x="84480" y="41910"/>
                  </a:lnTo>
                  <a:lnTo>
                    <a:pt x="84416" y="42291"/>
                  </a:lnTo>
                  <a:lnTo>
                    <a:pt x="77901" y="48006"/>
                  </a:lnTo>
                  <a:lnTo>
                    <a:pt x="75933" y="47752"/>
                  </a:lnTo>
                  <a:lnTo>
                    <a:pt x="70218" y="47752"/>
                  </a:lnTo>
                  <a:lnTo>
                    <a:pt x="68554" y="48641"/>
                  </a:lnTo>
                  <a:lnTo>
                    <a:pt x="69265" y="46863"/>
                  </a:lnTo>
                  <a:lnTo>
                    <a:pt x="69316" y="46736"/>
                  </a:lnTo>
                  <a:lnTo>
                    <a:pt x="69405" y="46482"/>
                  </a:lnTo>
                  <a:lnTo>
                    <a:pt x="69545" y="46228"/>
                  </a:lnTo>
                  <a:lnTo>
                    <a:pt x="70688" y="44577"/>
                  </a:lnTo>
                  <a:lnTo>
                    <a:pt x="70853" y="44323"/>
                  </a:lnTo>
                  <a:lnTo>
                    <a:pt x="74117" y="41910"/>
                  </a:lnTo>
                  <a:lnTo>
                    <a:pt x="73952" y="41910"/>
                  </a:lnTo>
                  <a:lnTo>
                    <a:pt x="75984" y="41148"/>
                  </a:lnTo>
                  <a:lnTo>
                    <a:pt x="79121" y="39243"/>
                  </a:lnTo>
                  <a:lnTo>
                    <a:pt x="80162" y="38608"/>
                  </a:lnTo>
                  <a:lnTo>
                    <a:pt x="82245" y="36195"/>
                  </a:lnTo>
                  <a:lnTo>
                    <a:pt x="88811" y="31242"/>
                  </a:lnTo>
                  <a:lnTo>
                    <a:pt x="88595" y="31242"/>
                  </a:lnTo>
                  <a:lnTo>
                    <a:pt x="93992" y="29464"/>
                  </a:lnTo>
                  <a:lnTo>
                    <a:pt x="94259" y="29464"/>
                  </a:lnTo>
                  <a:lnTo>
                    <a:pt x="102450" y="29464"/>
                  </a:lnTo>
                  <a:lnTo>
                    <a:pt x="102450" y="28956"/>
                  </a:lnTo>
                  <a:lnTo>
                    <a:pt x="94742" y="28956"/>
                  </a:lnTo>
                  <a:lnTo>
                    <a:pt x="94869" y="28829"/>
                  </a:lnTo>
                  <a:lnTo>
                    <a:pt x="99745" y="23749"/>
                  </a:lnTo>
                  <a:lnTo>
                    <a:pt x="100939" y="21717"/>
                  </a:lnTo>
                  <a:lnTo>
                    <a:pt x="101079" y="21336"/>
                  </a:lnTo>
                  <a:lnTo>
                    <a:pt x="101485" y="19939"/>
                  </a:lnTo>
                  <a:lnTo>
                    <a:pt x="101600" y="19558"/>
                  </a:lnTo>
                  <a:lnTo>
                    <a:pt x="101676" y="19304"/>
                  </a:lnTo>
                  <a:lnTo>
                    <a:pt x="101409" y="19558"/>
                  </a:lnTo>
                  <a:lnTo>
                    <a:pt x="99174" y="22479"/>
                  </a:lnTo>
                  <a:lnTo>
                    <a:pt x="98259" y="23622"/>
                  </a:lnTo>
                  <a:lnTo>
                    <a:pt x="94183" y="27559"/>
                  </a:lnTo>
                  <a:lnTo>
                    <a:pt x="93840" y="27559"/>
                  </a:lnTo>
                  <a:lnTo>
                    <a:pt x="89039" y="28829"/>
                  </a:lnTo>
                  <a:lnTo>
                    <a:pt x="95872" y="19558"/>
                  </a:lnTo>
                  <a:lnTo>
                    <a:pt x="97396" y="16383"/>
                  </a:lnTo>
                  <a:lnTo>
                    <a:pt x="97510" y="16129"/>
                  </a:lnTo>
                  <a:lnTo>
                    <a:pt x="97586" y="15621"/>
                  </a:lnTo>
                  <a:lnTo>
                    <a:pt x="97688" y="14859"/>
                  </a:lnTo>
                  <a:lnTo>
                    <a:pt x="97777" y="14097"/>
                  </a:lnTo>
                  <a:lnTo>
                    <a:pt x="96939" y="12573"/>
                  </a:lnTo>
                  <a:lnTo>
                    <a:pt x="96723" y="13081"/>
                  </a:lnTo>
                  <a:lnTo>
                    <a:pt x="95821" y="17018"/>
                  </a:lnTo>
                  <a:lnTo>
                    <a:pt x="95669" y="17018"/>
                  </a:lnTo>
                  <a:lnTo>
                    <a:pt x="87033" y="27305"/>
                  </a:lnTo>
                  <a:lnTo>
                    <a:pt x="85572" y="28956"/>
                  </a:lnTo>
                  <a:lnTo>
                    <a:pt x="85102" y="28956"/>
                  </a:lnTo>
                  <a:lnTo>
                    <a:pt x="85102" y="29464"/>
                  </a:lnTo>
                  <a:lnTo>
                    <a:pt x="83756" y="30988"/>
                  </a:lnTo>
                  <a:lnTo>
                    <a:pt x="81140" y="32385"/>
                  </a:lnTo>
                  <a:lnTo>
                    <a:pt x="77444" y="34671"/>
                  </a:lnTo>
                  <a:lnTo>
                    <a:pt x="76060" y="35560"/>
                  </a:lnTo>
                  <a:lnTo>
                    <a:pt x="71551" y="39243"/>
                  </a:lnTo>
                  <a:lnTo>
                    <a:pt x="71501" y="35560"/>
                  </a:lnTo>
                  <a:lnTo>
                    <a:pt x="71399" y="34163"/>
                  </a:lnTo>
                  <a:lnTo>
                    <a:pt x="71297" y="33020"/>
                  </a:lnTo>
                  <a:lnTo>
                    <a:pt x="71208" y="32004"/>
                  </a:lnTo>
                  <a:lnTo>
                    <a:pt x="71018" y="31623"/>
                  </a:lnTo>
                  <a:lnTo>
                    <a:pt x="70954" y="31496"/>
                  </a:lnTo>
                  <a:lnTo>
                    <a:pt x="70827" y="31242"/>
                  </a:lnTo>
                  <a:lnTo>
                    <a:pt x="70573" y="30988"/>
                  </a:lnTo>
                  <a:lnTo>
                    <a:pt x="69989" y="30988"/>
                  </a:lnTo>
                  <a:lnTo>
                    <a:pt x="69900" y="31623"/>
                  </a:lnTo>
                  <a:lnTo>
                    <a:pt x="69786" y="32385"/>
                  </a:lnTo>
                  <a:lnTo>
                    <a:pt x="67932" y="39878"/>
                  </a:lnTo>
                  <a:lnTo>
                    <a:pt x="67805" y="42545"/>
                  </a:lnTo>
                  <a:lnTo>
                    <a:pt x="67627" y="42545"/>
                  </a:lnTo>
                  <a:lnTo>
                    <a:pt x="67017" y="43053"/>
                  </a:lnTo>
                  <a:lnTo>
                    <a:pt x="66281" y="43815"/>
                  </a:lnTo>
                  <a:lnTo>
                    <a:pt x="65633" y="44577"/>
                  </a:lnTo>
                  <a:lnTo>
                    <a:pt x="64084" y="40767"/>
                  </a:lnTo>
                  <a:lnTo>
                    <a:pt x="64198" y="33020"/>
                  </a:lnTo>
                  <a:lnTo>
                    <a:pt x="64312" y="32131"/>
                  </a:lnTo>
                  <a:lnTo>
                    <a:pt x="64427" y="31242"/>
                  </a:lnTo>
                  <a:lnTo>
                    <a:pt x="64516" y="30480"/>
                  </a:lnTo>
                  <a:lnTo>
                    <a:pt x="64617" y="29718"/>
                  </a:lnTo>
                  <a:lnTo>
                    <a:pt x="64681" y="29464"/>
                  </a:lnTo>
                  <a:lnTo>
                    <a:pt x="85102" y="29464"/>
                  </a:lnTo>
                  <a:lnTo>
                    <a:pt x="85102" y="28956"/>
                  </a:lnTo>
                  <a:lnTo>
                    <a:pt x="64858" y="28956"/>
                  </a:lnTo>
                  <a:lnTo>
                    <a:pt x="65036" y="28448"/>
                  </a:lnTo>
                  <a:lnTo>
                    <a:pt x="65138" y="28194"/>
                  </a:lnTo>
                  <a:lnTo>
                    <a:pt x="65227" y="27940"/>
                  </a:lnTo>
                  <a:lnTo>
                    <a:pt x="65265" y="27813"/>
                  </a:lnTo>
                  <a:lnTo>
                    <a:pt x="65354" y="27559"/>
                  </a:lnTo>
                  <a:lnTo>
                    <a:pt x="65443" y="27305"/>
                  </a:lnTo>
                  <a:lnTo>
                    <a:pt x="66611" y="25654"/>
                  </a:lnTo>
                  <a:lnTo>
                    <a:pt x="66179" y="25654"/>
                  </a:lnTo>
                  <a:lnTo>
                    <a:pt x="68999" y="24130"/>
                  </a:lnTo>
                  <a:lnTo>
                    <a:pt x="69316" y="24130"/>
                  </a:lnTo>
                  <a:lnTo>
                    <a:pt x="69862" y="24638"/>
                  </a:lnTo>
                  <a:lnTo>
                    <a:pt x="70065" y="24638"/>
                  </a:lnTo>
                  <a:lnTo>
                    <a:pt x="70726" y="24892"/>
                  </a:lnTo>
                  <a:lnTo>
                    <a:pt x="76619" y="25654"/>
                  </a:lnTo>
                  <a:lnTo>
                    <a:pt x="77851" y="25654"/>
                  </a:lnTo>
                  <a:lnTo>
                    <a:pt x="82702" y="24130"/>
                  </a:lnTo>
                  <a:lnTo>
                    <a:pt x="82499" y="24130"/>
                  </a:lnTo>
                  <a:lnTo>
                    <a:pt x="83273" y="23622"/>
                  </a:lnTo>
                  <a:lnTo>
                    <a:pt x="83845" y="23622"/>
                  </a:lnTo>
                  <a:lnTo>
                    <a:pt x="83896" y="22225"/>
                  </a:lnTo>
                  <a:lnTo>
                    <a:pt x="83908" y="21717"/>
                  </a:lnTo>
                  <a:lnTo>
                    <a:pt x="80860" y="22225"/>
                  </a:lnTo>
                  <a:lnTo>
                    <a:pt x="79070" y="22225"/>
                  </a:lnTo>
                  <a:lnTo>
                    <a:pt x="77317" y="21336"/>
                  </a:lnTo>
                  <a:lnTo>
                    <a:pt x="76809" y="21336"/>
                  </a:lnTo>
                  <a:lnTo>
                    <a:pt x="78079" y="20701"/>
                  </a:lnTo>
                  <a:lnTo>
                    <a:pt x="78397" y="20447"/>
                  </a:lnTo>
                  <a:lnTo>
                    <a:pt x="79806" y="19304"/>
                  </a:lnTo>
                  <a:lnTo>
                    <a:pt x="80632" y="18034"/>
                  </a:lnTo>
                  <a:lnTo>
                    <a:pt x="80886" y="17780"/>
                  </a:lnTo>
                  <a:lnTo>
                    <a:pt x="84429" y="15113"/>
                  </a:lnTo>
                  <a:lnTo>
                    <a:pt x="88074" y="14859"/>
                  </a:lnTo>
                  <a:lnTo>
                    <a:pt x="91173" y="10795"/>
                  </a:lnTo>
                  <a:lnTo>
                    <a:pt x="91059" y="8636"/>
                  </a:lnTo>
                  <a:lnTo>
                    <a:pt x="90792" y="6477"/>
                  </a:lnTo>
                  <a:lnTo>
                    <a:pt x="90551" y="6477"/>
                  </a:lnTo>
                  <a:lnTo>
                    <a:pt x="87604" y="10160"/>
                  </a:lnTo>
                  <a:lnTo>
                    <a:pt x="86995" y="10414"/>
                  </a:lnTo>
                  <a:lnTo>
                    <a:pt x="83908" y="10795"/>
                  </a:lnTo>
                  <a:lnTo>
                    <a:pt x="83439" y="11176"/>
                  </a:lnTo>
                  <a:lnTo>
                    <a:pt x="82410" y="11938"/>
                  </a:lnTo>
                  <a:lnTo>
                    <a:pt x="79502" y="15113"/>
                  </a:lnTo>
                  <a:lnTo>
                    <a:pt x="79095" y="15621"/>
                  </a:lnTo>
                  <a:lnTo>
                    <a:pt x="78028" y="17272"/>
                  </a:lnTo>
                  <a:lnTo>
                    <a:pt x="75793" y="19304"/>
                  </a:lnTo>
                  <a:lnTo>
                    <a:pt x="74066" y="19304"/>
                  </a:lnTo>
                  <a:lnTo>
                    <a:pt x="73875" y="18796"/>
                  </a:lnTo>
                  <a:lnTo>
                    <a:pt x="73774" y="18542"/>
                  </a:lnTo>
                  <a:lnTo>
                    <a:pt x="73672" y="17018"/>
                  </a:lnTo>
                  <a:lnTo>
                    <a:pt x="73583" y="15875"/>
                  </a:lnTo>
                  <a:lnTo>
                    <a:pt x="74726" y="14097"/>
                  </a:lnTo>
                  <a:lnTo>
                    <a:pt x="77355" y="11176"/>
                  </a:lnTo>
                  <a:lnTo>
                    <a:pt x="78879" y="9906"/>
                  </a:lnTo>
                  <a:lnTo>
                    <a:pt x="80670" y="6477"/>
                  </a:lnTo>
                  <a:lnTo>
                    <a:pt x="80721" y="4064"/>
                  </a:lnTo>
                  <a:lnTo>
                    <a:pt x="78727" y="2413"/>
                  </a:lnTo>
                  <a:lnTo>
                    <a:pt x="77990" y="2794"/>
                  </a:lnTo>
                  <a:lnTo>
                    <a:pt x="77800" y="3175"/>
                  </a:lnTo>
                  <a:lnTo>
                    <a:pt x="77216" y="7620"/>
                  </a:lnTo>
                  <a:lnTo>
                    <a:pt x="77025" y="8255"/>
                  </a:lnTo>
                  <a:lnTo>
                    <a:pt x="73520" y="11938"/>
                  </a:lnTo>
                  <a:lnTo>
                    <a:pt x="65036" y="20320"/>
                  </a:lnTo>
                  <a:lnTo>
                    <a:pt x="64935" y="19939"/>
                  </a:lnTo>
                  <a:lnTo>
                    <a:pt x="64833" y="19558"/>
                  </a:lnTo>
                  <a:lnTo>
                    <a:pt x="64757" y="19304"/>
                  </a:lnTo>
                  <a:lnTo>
                    <a:pt x="64566" y="18796"/>
                  </a:lnTo>
                  <a:lnTo>
                    <a:pt x="64223" y="18034"/>
                  </a:lnTo>
                  <a:lnTo>
                    <a:pt x="64109" y="17780"/>
                  </a:lnTo>
                  <a:lnTo>
                    <a:pt x="64008" y="16383"/>
                  </a:lnTo>
                  <a:lnTo>
                    <a:pt x="63893" y="14859"/>
                  </a:lnTo>
                  <a:lnTo>
                    <a:pt x="63842" y="14351"/>
                  </a:lnTo>
                  <a:lnTo>
                    <a:pt x="64808" y="12573"/>
                  </a:lnTo>
                  <a:lnTo>
                    <a:pt x="69748" y="7620"/>
                  </a:lnTo>
                  <a:lnTo>
                    <a:pt x="70675" y="6477"/>
                  </a:lnTo>
                  <a:lnTo>
                    <a:pt x="72161" y="4826"/>
                  </a:lnTo>
                  <a:lnTo>
                    <a:pt x="72593" y="4191"/>
                  </a:lnTo>
                  <a:lnTo>
                    <a:pt x="73456" y="2794"/>
                  </a:lnTo>
                  <a:lnTo>
                    <a:pt x="73456" y="762"/>
                  </a:lnTo>
                  <a:lnTo>
                    <a:pt x="65595" y="9779"/>
                  </a:lnTo>
                  <a:lnTo>
                    <a:pt x="65519" y="9906"/>
                  </a:lnTo>
                  <a:lnTo>
                    <a:pt x="64973" y="9271"/>
                  </a:lnTo>
                  <a:lnTo>
                    <a:pt x="65430" y="6477"/>
                  </a:lnTo>
                  <a:lnTo>
                    <a:pt x="65316" y="4191"/>
                  </a:lnTo>
                  <a:lnTo>
                    <a:pt x="64985" y="3175"/>
                  </a:lnTo>
                  <a:lnTo>
                    <a:pt x="64871" y="2794"/>
                  </a:lnTo>
                  <a:lnTo>
                    <a:pt x="64757" y="2413"/>
                  </a:lnTo>
                  <a:lnTo>
                    <a:pt x="63931" y="1270"/>
                  </a:lnTo>
                  <a:lnTo>
                    <a:pt x="64147" y="1270"/>
                  </a:lnTo>
                  <a:lnTo>
                    <a:pt x="62903" y="762"/>
                  </a:lnTo>
                  <a:lnTo>
                    <a:pt x="62661" y="762"/>
                  </a:lnTo>
                  <a:lnTo>
                    <a:pt x="63563" y="2413"/>
                  </a:lnTo>
                  <a:lnTo>
                    <a:pt x="63563" y="5080"/>
                  </a:lnTo>
                  <a:lnTo>
                    <a:pt x="62687" y="8255"/>
                  </a:lnTo>
                  <a:lnTo>
                    <a:pt x="62382" y="9271"/>
                  </a:lnTo>
                  <a:lnTo>
                    <a:pt x="61645" y="10795"/>
                  </a:lnTo>
                  <a:lnTo>
                    <a:pt x="61214" y="11938"/>
                  </a:lnTo>
                  <a:lnTo>
                    <a:pt x="60896" y="12446"/>
                  </a:lnTo>
                  <a:lnTo>
                    <a:pt x="60604" y="11938"/>
                  </a:lnTo>
                  <a:lnTo>
                    <a:pt x="58801" y="10414"/>
                  </a:lnTo>
                  <a:lnTo>
                    <a:pt x="58534" y="10414"/>
                  </a:lnTo>
                  <a:lnTo>
                    <a:pt x="57721" y="10160"/>
                  </a:lnTo>
                  <a:lnTo>
                    <a:pt x="56997" y="9271"/>
                  </a:lnTo>
                  <a:lnTo>
                    <a:pt x="56261" y="8382"/>
                  </a:lnTo>
                  <a:lnTo>
                    <a:pt x="56159" y="8255"/>
                  </a:lnTo>
                  <a:lnTo>
                    <a:pt x="55918" y="8255"/>
                  </a:lnTo>
                  <a:lnTo>
                    <a:pt x="55994" y="7620"/>
                  </a:lnTo>
                  <a:lnTo>
                    <a:pt x="56108" y="6477"/>
                  </a:lnTo>
                  <a:lnTo>
                    <a:pt x="56248" y="5588"/>
                  </a:lnTo>
                  <a:lnTo>
                    <a:pt x="56692" y="3175"/>
                  </a:lnTo>
                  <a:lnTo>
                    <a:pt x="56997" y="1270"/>
                  </a:lnTo>
                  <a:lnTo>
                    <a:pt x="56108" y="0"/>
                  </a:lnTo>
                  <a:lnTo>
                    <a:pt x="56172" y="762"/>
                  </a:lnTo>
                  <a:lnTo>
                    <a:pt x="56299" y="2413"/>
                  </a:lnTo>
                  <a:lnTo>
                    <a:pt x="56426" y="2413"/>
                  </a:lnTo>
                  <a:lnTo>
                    <a:pt x="54076" y="4826"/>
                  </a:lnTo>
                  <a:lnTo>
                    <a:pt x="54102" y="5080"/>
                  </a:lnTo>
                  <a:lnTo>
                    <a:pt x="54229" y="6477"/>
                  </a:lnTo>
                  <a:lnTo>
                    <a:pt x="54317" y="7620"/>
                  </a:lnTo>
                  <a:lnTo>
                    <a:pt x="54406" y="8255"/>
                  </a:lnTo>
                  <a:lnTo>
                    <a:pt x="54457" y="8636"/>
                  </a:lnTo>
                  <a:lnTo>
                    <a:pt x="53657" y="9271"/>
                  </a:lnTo>
                  <a:lnTo>
                    <a:pt x="51536" y="9271"/>
                  </a:lnTo>
                  <a:lnTo>
                    <a:pt x="50063" y="8255"/>
                  </a:lnTo>
                  <a:lnTo>
                    <a:pt x="49745" y="7620"/>
                  </a:lnTo>
                  <a:lnTo>
                    <a:pt x="47320" y="4191"/>
                  </a:lnTo>
                  <a:lnTo>
                    <a:pt x="43167" y="2794"/>
                  </a:lnTo>
                  <a:lnTo>
                    <a:pt x="39319" y="4064"/>
                  </a:lnTo>
                  <a:lnTo>
                    <a:pt x="40220" y="4064"/>
                  </a:lnTo>
                  <a:lnTo>
                    <a:pt x="41770" y="4445"/>
                  </a:lnTo>
                  <a:lnTo>
                    <a:pt x="43675" y="5588"/>
                  </a:lnTo>
                  <a:lnTo>
                    <a:pt x="45897" y="8255"/>
                  </a:lnTo>
                  <a:lnTo>
                    <a:pt x="46545" y="9525"/>
                  </a:lnTo>
                  <a:lnTo>
                    <a:pt x="50533" y="13081"/>
                  </a:lnTo>
                  <a:lnTo>
                    <a:pt x="54800" y="12446"/>
                  </a:lnTo>
                  <a:lnTo>
                    <a:pt x="55791" y="12446"/>
                  </a:lnTo>
                  <a:lnTo>
                    <a:pt x="58534" y="15113"/>
                  </a:lnTo>
                  <a:lnTo>
                    <a:pt x="59080" y="15621"/>
                  </a:lnTo>
                  <a:lnTo>
                    <a:pt x="59410" y="15875"/>
                  </a:lnTo>
                  <a:lnTo>
                    <a:pt x="59855" y="15875"/>
                  </a:lnTo>
                  <a:lnTo>
                    <a:pt x="59613" y="17018"/>
                  </a:lnTo>
                  <a:lnTo>
                    <a:pt x="59664" y="19939"/>
                  </a:lnTo>
                  <a:lnTo>
                    <a:pt x="60109" y="21336"/>
                  </a:lnTo>
                  <a:lnTo>
                    <a:pt x="60261" y="21717"/>
                  </a:lnTo>
                  <a:lnTo>
                    <a:pt x="60502" y="22225"/>
                  </a:lnTo>
                  <a:lnTo>
                    <a:pt x="60464" y="23622"/>
                  </a:lnTo>
                  <a:lnTo>
                    <a:pt x="60350" y="24892"/>
                  </a:lnTo>
                  <a:lnTo>
                    <a:pt x="60121" y="25654"/>
                  </a:lnTo>
                  <a:lnTo>
                    <a:pt x="60032" y="26162"/>
                  </a:lnTo>
                  <a:lnTo>
                    <a:pt x="59931" y="26797"/>
                  </a:lnTo>
                  <a:lnTo>
                    <a:pt x="59791" y="27305"/>
                  </a:lnTo>
                  <a:lnTo>
                    <a:pt x="59753" y="27559"/>
                  </a:lnTo>
                  <a:lnTo>
                    <a:pt x="59664" y="27813"/>
                  </a:lnTo>
                  <a:lnTo>
                    <a:pt x="59626" y="27940"/>
                  </a:lnTo>
                  <a:lnTo>
                    <a:pt x="59524" y="28194"/>
                  </a:lnTo>
                  <a:lnTo>
                    <a:pt x="59448" y="28448"/>
                  </a:lnTo>
                  <a:lnTo>
                    <a:pt x="59334" y="28829"/>
                  </a:lnTo>
                  <a:lnTo>
                    <a:pt x="59309" y="28956"/>
                  </a:lnTo>
                  <a:lnTo>
                    <a:pt x="58216" y="28956"/>
                  </a:lnTo>
                  <a:lnTo>
                    <a:pt x="59182" y="29464"/>
                  </a:lnTo>
                  <a:lnTo>
                    <a:pt x="58674" y="29210"/>
                  </a:lnTo>
                  <a:lnTo>
                    <a:pt x="58674" y="44577"/>
                  </a:lnTo>
                  <a:lnTo>
                    <a:pt x="58559" y="44450"/>
                  </a:lnTo>
                  <a:lnTo>
                    <a:pt x="58674" y="44577"/>
                  </a:lnTo>
                  <a:lnTo>
                    <a:pt x="58674" y="29210"/>
                  </a:lnTo>
                  <a:lnTo>
                    <a:pt x="57238" y="28448"/>
                  </a:lnTo>
                  <a:lnTo>
                    <a:pt x="55854" y="26797"/>
                  </a:lnTo>
                  <a:lnTo>
                    <a:pt x="55600" y="26162"/>
                  </a:lnTo>
                  <a:lnTo>
                    <a:pt x="55460" y="25654"/>
                  </a:lnTo>
                  <a:lnTo>
                    <a:pt x="55029" y="24130"/>
                  </a:lnTo>
                  <a:lnTo>
                    <a:pt x="54927" y="23749"/>
                  </a:lnTo>
                  <a:lnTo>
                    <a:pt x="54800" y="21717"/>
                  </a:lnTo>
                  <a:lnTo>
                    <a:pt x="53924" y="18796"/>
                  </a:lnTo>
                  <a:lnTo>
                    <a:pt x="52705" y="17272"/>
                  </a:lnTo>
                  <a:lnTo>
                    <a:pt x="50800" y="17272"/>
                  </a:lnTo>
                  <a:lnTo>
                    <a:pt x="51993" y="18034"/>
                  </a:lnTo>
                  <a:lnTo>
                    <a:pt x="52222" y="18542"/>
                  </a:lnTo>
                  <a:lnTo>
                    <a:pt x="52324" y="18796"/>
                  </a:lnTo>
                  <a:lnTo>
                    <a:pt x="52387" y="22479"/>
                  </a:lnTo>
                  <a:lnTo>
                    <a:pt x="52197" y="23622"/>
                  </a:lnTo>
                  <a:lnTo>
                    <a:pt x="52108" y="24130"/>
                  </a:lnTo>
                  <a:lnTo>
                    <a:pt x="52019" y="25285"/>
                  </a:lnTo>
                  <a:lnTo>
                    <a:pt x="51346" y="24638"/>
                  </a:lnTo>
                  <a:lnTo>
                    <a:pt x="49212" y="22225"/>
                  </a:lnTo>
                  <a:lnTo>
                    <a:pt x="48450" y="19939"/>
                  </a:lnTo>
                  <a:lnTo>
                    <a:pt x="48247" y="19558"/>
                  </a:lnTo>
                  <a:lnTo>
                    <a:pt x="41363" y="12204"/>
                  </a:lnTo>
                  <a:lnTo>
                    <a:pt x="40944" y="11938"/>
                  </a:lnTo>
                  <a:lnTo>
                    <a:pt x="40805" y="11938"/>
                  </a:lnTo>
                  <a:lnTo>
                    <a:pt x="39839" y="11176"/>
                  </a:lnTo>
                  <a:lnTo>
                    <a:pt x="39420" y="10795"/>
                  </a:lnTo>
                  <a:lnTo>
                    <a:pt x="39141" y="10414"/>
                  </a:lnTo>
                  <a:lnTo>
                    <a:pt x="38887" y="9906"/>
                  </a:lnTo>
                  <a:lnTo>
                    <a:pt x="38900" y="9271"/>
                  </a:lnTo>
                  <a:lnTo>
                    <a:pt x="38722" y="9525"/>
                  </a:lnTo>
                  <a:lnTo>
                    <a:pt x="38684" y="12255"/>
                  </a:lnTo>
                  <a:lnTo>
                    <a:pt x="38836" y="12446"/>
                  </a:lnTo>
                  <a:lnTo>
                    <a:pt x="40462" y="14605"/>
                  </a:lnTo>
                  <a:lnTo>
                    <a:pt x="48869" y="24638"/>
                  </a:lnTo>
                  <a:lnTo>
                    <a:pt x="48958" y="24892"/>
                  </a:lnTo>
                  <a:lnTo>
                    <a:pt x="49568" y="25654"/>
                  </a:lnTo>
                  <a:lnTo>
                    <a:pt x="49911" y="26162"/>
                  </a:lnTo>
                  <a:lnTo>
                    <a:pt x="51079" y="27305"/>
                  </a:lnTo>
                  <a:lnTo>
                    <a:pt x="51930" y="28829"/>
                  </a:lnTo>
                  <a:lnTo>
                    <a:pt x="51981" y="28956"/>
                  </a:lnTo>
                  <a:lnTo>
                    <a:pt x="53352" y="31242"/>
                  </a:lnTo>
                  <a:lnTo>
                    <a:pt x="55206" y="33782"/>
                  </a:lnTo>
                  <a:lnTo>
                    <a:pt x="55524" y="34163"/>
                  </a:lnTo>
                  <a:lnTo>
                    <a:pt x="56934" y="35560"/>
                  </a:lnTo>
                  <a:lnTo>
                    <a:pt x="57670" y="36195"/>
                  </a:lnTo>
                  <a:lnTo>
                    <a:pt x="58420" y="36195"/>
                  </a:lnTo>
                  <a:lnTo>
                    <a:pt x="58432" y="44221"/>
                  </a:lnTo>
                  <a:lnTo>
                    <a:pt x="57988" y="43815"/>
                  </a:lnTo>
                  <a:lnTo>
                    <a:pt x="57759" y="43561"/>
                  </a:lnTo>
                  <a:lnTo>
                    <a:pt x="57010" y="42545"/>
                  </a:lnTo>
                  <a:lnTo>
                    <a:pt x="56857" y="42291"/>
                  </a:lnTo>
                  <a:lnTo>
                    <a:pt x="55626" y="40386"/>
                  </a:lnTo>
                  <a:lnTo>
                    <a:pt x="44500" y="28956"/>
                  </a:lnTo>
                  <a:lnTo>
                    <a:pt x="40233" y="25654"/>
                  </a:lnTo>
                  <a:lnTo>
                    <a:pt x="39827" y="24892"/>
                  </a:lnTo>
                  <a:lnTo>
                    <a:pt x="38404" y="21336"/>
                  </a:lnTo>
                  <a:lnTo>
                    <a:pt x="38201" y="20955"/>
                  </a:lnTo>
                  <a:lnTo>
                    <a:pt x="35941" y="17272"/>
                  </a:lnTo>
                  <a:lnTo>
                    <a:pt x="35306" y="16129"/>
                  </a:lnTo>
                  <a:lnTo>
                    <a:pt x="34340" y="14859"/>
                  </a:lnTo>
                  <a:lnTo>
                    <a:pt x="32105" y="12573"/>
                  </a:lnTo>
                  <a:lnTo>
                    <a:pt x="31343" y="11938"/>
                  </a:lnTo>
                  <a:lnTo>
                    <a:pt x="31508" y="11938"/>
                  </a:lnTo>
                  <a:lnTo>
                    <a:pt x="30124" y="11176"/>
                  </a:lnTo>
                  <a:lnTo>
                    <a:pt x="29857" y="11176"/>
                  </a:lnTo>
                  <a:lnTo>
                    <a:pt x="29654" y="11938"/>
                  </a:lnTo>
                  <a:lnTo>
                    <a:pt x="29679" y="13081"/>
                  </a:lnTo>
                  <a:lnTo>
                    <a:pt x="31000" y="15621"/>
                  </a:lnTo>
                  <a:lnTo>
                    <a:pt x="31254" y="15621"/>
                  </a:lnTo>
                  <a:lnTo>
                    <a:pt x="33185" y="16383"/>
                  </a:lnTo>
                  <a:lnTo>
                    <a:pt x="32931" y="16383"/>
                  </a:lnTo>
                  <a:lnTo>
                    <a:pt x="34518" y="19304"/>
                  </a:lnTo>
                  <a:lnTo>
                    <a:pt x="34467" y="20955"/>
                  </a:lnTo>
                  <a:lnTo>
                    <a:pt x="35496" y="23622"/>
                  </a:lnTo>
                  <a:lnTo>
                    <a:pt x="35763" y="23622"/>
                  </a:lnTo>
                  <a:lnTo>
                    <a:pt x="36499" y="24130"/>
                  </a:lnTo>
                  <a:lnTo>
                    <a:pt x="37147" y="24638"/>
                  </a:lnTo>
                  <a:lnTo>
                    <a:pt x="38900" y="26162"/>
                  </a:lnTo>
                  <a:lnTo>
                    <a:pt x="38849" y="26797"/>
                  </a:lnTo>
                  <a:lnTo>
                    <a:pt x="38582" y="27178"/>
                  </a:lnTo>
                  <a:lnTo>
                    <a:pt x="35102" y="26797"/>
                  </a:lnTo>
                  <a:lnTo>
                    <a:pt x="35966" y="26797"/>
                  </a:lnTo>
                  <a:lnTo>
                    <a:pt x="34442" y="26162"/>
                  </a:lnTo>
                  <a:lnTo>
                    <a:pt x="31051" y="23622"/>
                  </a:lnTo>
                  <a:lnTo>
                    <a:pt x="30873" y="23622"/>
                  </a:lnTo>
                  <a:lnTo>
                    <a:pt x="29248" y="20955"/>
                  </a:lnTo>
                  <a:lnTo>
                    <a:pt x="26543" y="17780"/>
                  </a:lnTo>
                  <a:lnTo>
                    <a:pt x="25958" y="17272"/>
                  </a:lnTo>
                  <a:lnTo>
                    <a:pt x="24853" y="16383"/>
                  </a:lnTo>
                  <a:lnTo>
                    <a:pt x="23355" y="17018"/>
                  </a:lnTo>
                  <a:lnTo>
                    <a:pt x="27279" y="21717"/>
                  </a:lnTo>
                  <a:lnTo>
                    <a:pt x="27686" y="22225"/>
                  </a:lnTo>
                  <a:lnTo>
                    <a:pt x="30276" y="26162"/>
                  </a:lnTo>
                  <a:lnTo>
                    <a:pt x="30962" y="27305"/>
                  </a:lnTo>
                  <a:lnTo>
                    <a:pt x="31102" y="27305"/>
                  </a:lnTo>
                  <a:lnTo>
                    <a:pt x="33769" y="29718"/>
                  </a:lnTo>
                  <a:lnTo>
                    <a:pt x="36626" y="30099"/>
                  </a:lnTo>
                  <a:lnTo>
                    <a:pt x="41516" y="30988"/>
                  </a:lnTo>
                  <a:lnTo>
                    <a:pt x="41351" y="30988"/>
                  </a:lnTo>
                  <a:lnTo>
                    <a:pt x="42405" y="31242"/>
                  </a:lnTo>
                  <a:lnTo>
                    <a:pt x="45313" y="33020"/>
                  </a:lnTo>
                  <a:lnTo>
                    <a:pt x="45173" y="33020"/>
                  </a:lnTo>
                  <a:lnTo>
                    <a:pt x="51549" y="38862"/>
                  </a:lnTo>
                  <a:lnTo>
                    <a:pt x="51765" y="39116"/>
                  </a:lnTo>
                  <a:lnTo>
                    <a:pt x="52438" y="40386"/>
                  </a:lnTo>
                  <a:lnTo>
                    <a:pt x="52514" y="40640"/>
                  </a:lnTo>
                  <a:lnTo>
                    <a:pt x="52603" y="41529"/>
                  </a:lnTo>
                  <a:lnTo>
                    <a:pt x="52146" y="42291"/>
                  </a:lnTo>
                  <a:lnTo>
                    <a:pt x="44577" y="38862"/>
                  </a:lnTo>
                  <a:lnTo>
                    <a:pt x="42214" y="37211"/>
                  </a:lnTo>
                  <a:lnTo>
                    <a:pt x="40462" y="35560"/>
                  </a:lnTo>
                  <a:lnTo>
                    <a:pt x="39928" y="37211"/>
                  </a:lnTo>
                  <a:lnTo>
                    <a:pt x="39801" y="37592"/>
                  </a:lnTo>
                  <a:lnTo>
                    <a:pt x="41529" y="39878"/>
                  </a:lnTo>
                  <a:lnTo>
                    <a:pt x="41656" y="39878"/>
                  </a:lnTo>
                  <a:lnTo>
                    <a:pt x="45313" y="41910"/>
                  </a:lnTo>
                  <a:lnTo>
                    <a:pt x="47586" y="42291"/>
                  </a:lnTo>
                  <a:lnTo>
                    <a:pt x="52184" y="44577"/>
                  </a:lnTo>
                  <a:lnTo>
                    <a:pt x="54076" y="46736"/>
                  </a:lnTo>
                  <a:lnTo>
                    <a:pt x="54178" y="46863"/>
                  </a:lnTo>
                  <a:lnTo>
                    <a:pt x="57251" y="48641"/>
                  </a:lnTo>
                  <a:lnTo>
                    <a:pt x="57861" y="48895"/>
                  </a:lnTo>
                  <a:lnTo>
                    <a:pt x="58508" y="48895"/>
                  </a:lnTo>
                  <a:lnTo>
                    <a:pt x="58420" y="51816"/>
                  </a:lnTo>
                  <a:lnTo>
                    <a:pt x="57518" y="51181"/>
                  </a:lnTo>
                  <a:lnTo>
                    <a:pt x="58000" y="51181"/>
                  </a:lnTo>
                  <a:lnTo>
                    <a:pt x="55245" y="50673"/>
                  </a:lnTo>
                  <a:lnTo>
                    <a:pt x="53746" y="50419"/>
                  </a:lnTo>
                  <a:lnTo>
                    <a:pt x="54724" y="50419"/>
                  </a:lnTo>
                  <a:lnTo>
                    <a:pt x="51244" y="50165"/>
                  </a:lnTo>
                  <a:lnTo>
                    <a:pt x="46215" y="50165"/>
                  </a:lnTo>
                  <a:lnTo>
                    <a:pt x="42392" y="49403"/>
                  </a:lnTo>
                  <a:lnTo>
                    <a:pt x="42024" y="49403"/>
                  </a:lnTo>
                  <a:lnTo>
                    <a:pt x="40932" y="48895"/>
                  </a:lnTo>
                  <a:lnTo>
                    <a:pt x="39839" y="48387"/>
                  </a:lnTo>
                  <a:lnTo>
                    <a:pt x="38646" y="46863"/>
                  </a:lnTo>
                  <a:lnTo>
                    <a:pt x="38557" y="46736"/>
                  </a:lnTo>
                  <a:lnTo>
                    <a:pt x="37553" y="45466"/>
                  </a:lnTo>
                  <a:lnTo>
                    <a:pt x="37452" y="44958"/>
                  </a:lnTo>
                  <a:lnTo>
                    <a:pt x="37376" y="44577"/>
                  </a:lnTo>
                  <a:lnTo>
                    <a:pt x="37325" y="44323"/>
                  </a:lnTo>
                  <a:lnTo>
                    <a:pt x="37211" y="43815"/>
                  </a:lnTo>
                  <a:lnTo>
                    <a:pt x="37109" y="43561"/>
                  </a:lnTo>
                  <a:lnTo>
                    <a:pt x="34975" y="40386"/>
                  </a:lnTo>
                  <a:lnTo>
                    <a:pt x="32829" y="39116"/>
                  </a:lnTo>
                  <a:lnTo>
                    <a:pt x="32537" y="38100"/>
                  </a:lnTo>
                  <a:lnTo>
                    <a:pt x="32461" y="37846"/>
                  </a:lnTo>
                  <a:lnTo>
                    <a:pt x="31788" y="35560"/>
                  </a:lnTo>
                  <a:lnTo>
                    <a:pt x="31978" y="34671"/>
                  </a:lnTo>
                  <a:lnTo>
                    <a:pt x="32131" y="34163"/>
                  </a:lnTo>
                  <a:lnTo>
                    <a:pt x="32245" y="33782"/>
                  </a:lnTo>
                  <a:lnTo>
                    <a:pt x="32308" y="33528"/>
                  </a:lnTo>
                  <a:lnTo>
                    <a:pt x="31902" y="32385"/>
                  </a:lnTo>
                  <a:lnTo>
                    <a:pt x="31813" y="32131"/>
                  </a:lnTo>
                  <a:lnTo>
                    <a:pt x="31762" y="32004"/>
                  </a:lnTo>
                  <a:lnTo>
                    <a:pt x="30759" y="32131"/>
                  </a:lnTo>
                  <a:lnTo>
                    <a:pt x="30365" y="33020"/>
                  </a:lnTo>
                  <a:lnTo>
                    <a:pt x="30226" y="33528"/>
                  </a:lnTo>
                  <a:lnTo>
                    <a:pt x="30213" y="35560"/>
                  </a:lnTo>
                  <a:lnTo>
                    <a:pt x="30340" y="36195"/>
                  </a:lnTo>
                  <a:lnTo>
                    <a:pt x="29984" y="37211"/>
                  </a:lnTo>
                  <a:lnTo>
                    <a:pt x="29756" y="37592"/>
                  </a:lnTo>
                  <a:lnTo>
                    <a:pt x="29273" y="37846"/>
                  </a:lnTo>
                  <a:lnTo>
                    <a:pt x="28689" y="37846"/>
                  </a:lnTo>
                  <a:lnTo>
                    <a:pt x="26873" y="37592"/>
                  </a:lnTo>
                  <a:lnTo>
                    <a:pt x="25285" y="36195"/>
                  </a:lnTo>
                  <a:lnTo>
                    <a:pt x="24688" y="34163"/>
                  </a:lnTo>
                  <a:lnTo>
                    <a:pt x="24574" y="33782"/>
                  </a:lnTo>
                  <a:lnTo>
                    <a:pt x="24549" y="32004"/>
                  </a:lnTo>
                  <a:lnTo>
                    <a:pt x="24447" y="31496"/>
                  </a:lnTo>
                  <a:lnTo>
                    <a:pt x="24333" y="30988"/>
                  </a:lnTo>
                  <a:lnTo>
                    <a:pt x="24218" y="30480"/>
                  </a:lnTo>
                  <a:lnTo>
                    <a:pt x="24142" y="30099"/>
                  </a:lnTo>
                  <a:lnTo>
                    <a:pt x="24053" y="29718"/>
                  </a:lnTo>
                  <a:lnTo>
                    <a:pt x="24003" y="29464"/>
                  </a:lnTo>
                  <a:lnTo>
                    <a:pt x="23888" y="28956"/>
                  </a:lnTo>
                  <a:lnTo>
                    <a:pt x="23774" y="28448"/>
                  </a:lnTo>
                  <a:lnTo>
                    <a:pt x="23660" y="27940"/>
                  </a:lnTo>
                  <a:lnTo>
                    <a:pt x="21259" y="26162"/>
                  </a:lnTo>
                  <a:lnTo>
                    <a:pt x="20383" y="25654"/>
                  </a:lnTo>
                  <a:lnTo>
                    <a:pt x="18516" y="24638"/>
                  </a:lnTo>
                  <a:lnTo>
                    <a:pt x="17970" y="24269"/>
                  </a:lnTo>
                  <a:lnTo>
                    <a:pt x="17386" y="24638"/>
                  </a:lnTo>
                  <a:lnTo>
                    <a:pt x="17462" y="25654"/>
                  </a:lnTo>
                  <a:lnTo>
                    <a:pt x="17602" y="26162"/>
                  </a:lnTo>
                  <a:lnTo>
                    <a:pt x="18110" y="26162"/>
                  </a:lnTo>
                  <a:lnTo>
                    <a:pt x="19862" y="27305"/>
                  </a:lnTo>
                  <a:lnTo>
                    <a:pt x="20154" y="27559"/>
                  </a:lnTo>
                  <a:lnTo>
                    <a:pt x="21132" y="28829"/>
                  </a:lnTo>
                  <a:lnTo>
                    <a:pt x="21310" y="29464"/>
                  </a:lnTo>
                  <a:lnTo>
                    <a:pt x="21386" y="29718"/>
                  </a:lnTo>
                  <a:lnTo>
                    <a:pt x="21501" y="30099"/>
                  </a:lnTo>
                  <a:lnTo>
                    <a:pt x="21602" y="30480"/>
                  </a:lnTo>
                  <a:lnTo>
                    <a:pt x="21729" y="30988"/>
                  </a:lnTo>
                  <a:lnTo>
                    <a:pt x="21780" y="31496"/>
                  </a:lnTo>
                  <a:lnTo>
                    <a:pt x="21043" y="32004"/>
                  </a:lnTo>
                  <a:lnTo>
                    <a:pt x="19748" y="32004"/>
                  </a:lnTo>
                  <a:lnTo>
                    <a:pt x="19215" y="31496"/>
                  </a:lnTo>
                  <a:lnTo>
                    <a:pt x="17703" y="30607"/>
                  </a:lnTo>
                  <a:lnTo>
                    <a:pt x="17170" y="30480"/>
                  </a:lnTo>
                  <a:lnTo>
                    <a:pt x="15570" y="30480"/>
                  </a:lnTo>
                  <a:lnTo>
                    <a:pt x="15290" y="30988"/>
                  </a:lnTo>
                  <a:lnTo>
                    <a:pt x="15811" y="31496"/>
                  </a:lnTo>
                  <a:lnTo>
                    <a:pt x="18097" y="33020"/>
                  </a:lnTo>
                  <a:lnTo>
                    <a:pt x="18300" y="33020"/>
                  </a:lnTo>
                  <a:lnTo>
                    <a:pt x="19824" y="33528"/>
                  </a:lnTo>
                  <a:lnTo>
                    <a:pt x="21755" y="35560"/>
                  </a:lnTo>
                  <a:lnTo>
                    <a:pt x="22288" y="36195"/>
                  </a:lnTo>
                  <a:lnTo>
                    <a:pt x="22733" y="37211"/>
                  </a:lnTo>
                  <a:lnTo>
                    <a:pt x="22974" y="37592"/>
                  </a:lnTo>
                  <a:lnTo>
                    <a:pt x="25628" y="40132"/>
                  </a:lnTo>
                  <a:lnTo>
                    <a:pt x="29070" y="40640"/>
                  </a:lnTo>
                  <a:lnTo>
                    <a:pt x="28371" y="40640"/>
                  </a:lnTo>
                  <a:lnTo>
                    <a:pt x="31140" y="42799"/>
                  </a:lnTo>
                  <a:lnTo>
                    <a:pt x="31381" y="43053"/>
                  </a:lnTo>
                  <a:lnTo>
                    <a:pt x="32232" y="44323"/>
                  </a:lnTo>
                  <a:lnTo>
                    <a:pt x="33705" y="46367"/>
                  </a:lnTo>
                  <a:lnTo>
                    <a:pt x="32740" y="46228"/>
                  </a:lnTo>
                  <a:lnTo>
                    <a:pt x="30581" y="46482"/>
                  </a:lnTo>
                  <a:lnTo>
                    <a:pt x="30022" y="46482"/>
                  </a:lnTo>
                  <a:lnTo>
                    <a:pt x="26746" y="46736"/>
                  </a:lnTo>
                  <a:lnTo>
                    <a:pt x="26289" y="46736"/>
                  </a:lnTo>
                  <a:lnTo>
                    <a:pt x="25692" y="46482"/>
                  </a:lnTo>
                  <a:lnTo>
                    <a:pt x="21818" y="44831"/>
                  </a:lnTo>
                  <a:lnTo>
                    <a:pt x="20154" y="43180"/>
                  </a:lnTo>
                  <a:lnTo>
                    <a:pt x="16433" y="40767"/>
                  </a:lnTo>
                  <a:lnTo>
                    <a:pt x="14109" y="39878"/>
                  </a:lnTo>
                  <a:lnTo>
                    <a:pt x="11976" y="40640"/>
                  </a:lnTo>
                  <a:lnTo>
                    <a:pt x="13233" y="42291"/>
                  </a:lnTo>
                  <a:lnTo>
                    <a:pt x="13830" y="42291"/>
                  </a:lnTo>
                  <a:lnTo>
                    <a:pt x="16586" y="42799"/>
                  </a:lnTo>
                  <a:lnTo>
                    <a:pt x="15913" y="42799"/>
                  </a:lnTo>
                  <a:lnTo>
                    <a:pt x="15976" y="43053"/>
                  </a:lnTo>
                  <a:lnTo>
                    <a:pt x="16078" y="43561"/>
                  </a:lnTo>
                  <a:lnTo>
                    <a:pt x="16129" y="43815"/>
                  </a:lnTo>
                  <a:lnTo>
                    <a:pt x="16230" y="44323"/>
                  </a:lnTo>
                  <a:lnTo>
                    <a:pt x="16281" y="44577"/>
                  </a:lnTo>
                  <a:lnTo>
                    <a:pt x="14465" y="44577"/>
                  </a:lnTo>
                  <a:lnTo>
                    <a:pt x="13322" y="44958"/>
                  </a:lnTo>
                  <a:lnTo>
                    <a:pt x="12280" y="46228"/>
                  </a:lnTo>
                  <a:lnTo>
                    <a:pt x="12293" y="46482"/>
                  </a:lnTo>
                  <a:lnTo>
                    <a:pt x="12407" y="46863"/>
                  </a:lnTo>
                  <a:lnTo>
                    <a:pt x="12852" y="46863"/>
                  </a:lnTo>
                  <a:lnTo>
                    <a:pt x="15049" y="46736"/>
                  </a:lnTo>
                  <a:lnTo>
                    <a:pt x="17322" y="46482"/>
                  </a:lnTo>
                  <a:lnTo>
                    <a:pt x="21374" y="47752"/>
                  </a:lnTo>
                  <a:lnTo>
                    <a:pt x="23037" y="49149"/>
                  </a:lnTo>
                  <a:lnTo>
                    <a:pt x="27000" y="49784"/>
                  </a:lnTo>
                  <a:lnTo>
                    <a:pt x="28638" y="49149"/>
                  </a:lnTo>
                  <a:lnTo>
                    <a:pt x="27000" y="49149"/>
                  </a:lnTo>
                  <a:lnTo>
                    <a:pt x="30911" y="48895"/>
                  </a:lnTo>
                  <a:lnTo>
                    <a:pt x="33439" y="48895"/>
                  </a:lnTo>
                  <a:lnTo>
                    <a:pt x="35128" y="49403"/>
                  </a:lnTo>
                  <a:lnTo>
                    <a:pt x="36817" y="50673"/>
                  </a:lnTo>
                  <a:lnTo>
                    <a:pt x="36436" y="51181"/>
                  </a:lnTo>
                  <a:lnTo>
                    <a:pt x="35801" y="51816"/>
                  </a:lnTo>
                  <a:lnTo>
                    <a:pt x="35445" y="52070"/>
                  </a:lnTo>
                  <a:lnTo>
                    <a:pt x="34302" y="53340"/>
                  </a:lnTo>
                  <a:lnTo>
                    <a:pt x="29781" y="53340"/>
                  </a:lnTo>
                  <a:lnTo>
                    <a:pt x="32042" y="57785"/>
                  </a:lnTo>
                  <a:lnTo>
                    <a:pt x="36563" y="57785"/>
                  </a:lnTo>
                  <a:lnTo>
                    <a:pt x="39700" y="53340"/>
                  </a:lnTo>
                  <a:lnTo>
                    <a:pt x="39573" y="53340"/>
                  </a:lnTo>
                  <a:lnTo>
                    <a:pt x="40233" y="52959"/>
                  </a:lnTo>
                  <a:lnTo>
                    <a:pt x="42862" y="52959"/>
                  </a:lnTo>
                  <a:lnTo>
                    <a:pt x="47091" y="54102"/>
                  </a:lnTo>
                  <a:lnTo>
                    <a:pt x="51968" y="52959"/>
                  </a:lnTo>
                  <a:lnTo>
                    <a:pt x="55918" y="55499"/>
                  </a:lnTo>
                  <a:lnTo>
                    <a:pt x="56769" y="56261"/>
                  </a:lnTo>
                  <a:lnTo>
                    <a:pt x="57289" y="56769"/>
                  </a:lnTo>
                  <a:lnTo>
                    <a:pt x="57188" y="57023"/>
                  </a:lnTo>
                  <a:lnTo>
                    <a:pt x="57086" y="57277"/>
                  </a:lnTo>
                  <a:lnTo>
                    <a:pt x="56972" y="57531"/>
                  </a:lnTo>
                  <a:lnTo>
                    <a:pt x="56896" y="57785"/>
                  </a:lnTo>
                  <a:lnTo>
                    <a:pt x="56807" y="58674"/>
                  </a:lnTo>
                  <a:lnTo>
                    <a:pt x="56654" y="59436"/>
                  </a:lnTo>
                  <a:lnTo>
                    <a:pt x="55880" y="60706"/>
                  </a:lnTo>
                  <a:lnTo>
                    <a:pt x="55181" y="62103"/>
                  </a:lnTo>
                  <a:lnTo>
                    <a:pt x="51422" y="64389"/>
                  </a:lnTo>
                  <a:lnTo>
                    <a:pt x="3390" y="65786"/>
                  </a:lnTo>
                  <a:lnTo>
                    <a:pt x="2247" y="65786"/>
                  </a:lnTo>
                  <a:lnTo>
                    <a:pt x="1016" y="66040"/>
                  </a:lnTo>
                  <a:lnTo>
                    <a:pt x="0" y="66675"/>
                  </a:lnTo>
                  <a:lnTo>
                    <a:pt x="723" y="67437"/>
                  </a:lnTo>
                  <a:lnTo>
                    <a:pt x="635" y="69469"/>
                  </a:lnTo>
                  <a:lnTo>
                    <a:pt x="1816" y="72009"/>
                  </a:lnTo>
                  <a:lnTo>
                    <a:pt x="2552" y="73660"/>
                  </a:lnTo>
                  <a:lnTo>
                    <a:pt x="4051" y="77978"/>
                  </a:lnTo>
                  <a:lnTo>
                    <a:pt x="4140" y="78232"/>
                  </a:lnTo>
                  <a:lnTo>
                    <a:pt x="6121" y="79883"/>
                  </a:lnTo>
                  <a:lnTo>
                    <a:pt x="11760" y="83058"/>
                  </a:lnTo>
                  <a:lnTo>
                    <a:pt x="39192" y="83185"/>
                  </a:lnTo>
                  <a:lnTo>
                    <a:pt x="110985" y="83185"/>
                  </a:lnTo>
                  <a:lnTo>
                    <a:pt x="117386" y="77978"/>
                  </a:lnTo>
                  <a:lnTo>
                    <a:pt x="118757" y="73787"/>
                  </a:lnTo>
                  <a:lnTo>
                    <a:pt x="119697" y="69469"/>
                  </a:lnTo>
                  <a:lnTo>
                    <a:pt x="119773" y="69088"/>
                  </a:lnTo>
                  <a:lnTo>
                    <a:pt x="120472" y="68072"/>
                  </a:lnTo>
                  <a:lnTo>
                    <a:pt x="120599" y="66675"/>
                  </a:lnTo>
                  <a:lnTo>
                    <a:pt x="120611" y="66421"/>
                  </a:lnTo>
                  <a:lnTo>
                    <a:pt x="120624" y="66167"/>
                  </a:lnTo>
                  <a:close/>
                </a:path>
              </a:pathLst>
            </a:custGeom>
            <a:solidFill>
              <a:srgbClr val="114D25"/>
            </a:solidFill>
          </p:spPr>
          <p:txBody>
            <a:bodyPr wrap="square" lIns="0" tIns="0" rIns="0" bIns="0" rtlCol="0"/>
            <a:lstStyle/>
            <a:p>
              <a:endParaRPr>
                <a:latin typeface="Grammarsaurus" pitchFamily="2" charset="0"/>
              </a:endParaRPr>
            </a:p>
          </p:txBody>
        </p:sp>
        <p:sp>
          <p:nvSpPr>
            <p:cNvPr id="27" name="object 27"/>
            <p:cNvSpPr/>
            <p:nvPr/>
          </p:nvSpPr>
          <p:spPr>
            <a:xfrm>
              <a:off x="10557221" y="3106868"/>
              <a:ext cx="635" cy="635"/>
            </a:xfrm>
            <a:custGeom>
              <a:avLst/>
              <a:gdLst/>
              <a:ahLst/>
              <a:cxnLst/>
              <a:rect l="l" t="t" r="r" b="b"/>
              <a:pathLst>
                <a:path w="634" h="635">
                  <a:moveTo>
                    <a:pt x="38" y="0"/>
                  </a:moveTo>
                  <a:close/>
                </a:path>
              </a:pathLst>
            </a:custGeom>
            <a:solidFill>
              <a:srgbClr val="104D25"/>
            </a:solidFill>
          </p:spPr>
          <p:txBody>
            <a:bodyPr wrap="square" lIns="0" tIns="0" rIns="0" bIns="0" rtlCol="0"/>
            <a:lstStyle/>
            <a:p>
              <a:endParaRPr>
                <a:latin typeface="Grammarsaurus" pitchFamily="2" charset="0"/>
              </a:endParaRPr>
            </a:p>
          </p:txBody>
        </p:sp>
        <p:sp>
          <p:nvSpPr>
            <p:cNvPr id="28" name="object 28"/>
            <p:cNvSpPr/>
            <p:nvPr/>
          </p:nvSpPr>
          <p:spPr>
            <a:xfrm>
              <a:off x="10497667" y="3043135"/>
              <a:ext cx="103505" cy="53975"/>
            </a:xfrm>
            <a:custGeom>
              <a:avLst/>
              <a:gdLst/>
              <a:ahLst/>
              <a:cxnLst/>
              <a:rect l="l" t="t" r="r" b="b"/>
              <a:pathLst>
                <a:path w="103504" h="53975">
                  <a:moveTo>
                    <a:pt x="3048" y="43484"/>
                  </a:moveTo>
                  <a:lnTo>
                    <a:pt x="2984" y="43357"/>
                  </a:lnTo>
                  <a:lnTo>
                    <a:pt x="2921" y="42735"/>
                  </a:lnTo>
                  <a:lnTo>
                    <a:pt x="2489" y="42189"/>
                  </a:lnTo>
                  <a:lnTo>
                    <a:pt x="1397" y="41554"/>
                  </a:lnTo>
                  <a:lnTo>
                    <a:pt x="749" y="41440"/>
                  </a:lnTo>
                  <a:lnTo>
                    <a:pt x="101" y="41427"/>
                  </a:lnTo>
                  <a:lnTo>
                    <a:pt x="0" y="41897"/>
                  </a:lnTo>
                  <a:lnTo>
                    <a:pt x="152" y="42379"/>
                  </a:lnTo>
                  <a:lnTo>
                    <a:pt x="495" y="43129"/>
                  </a:lnTo>
                  <a:lnTo>
                    <a:pt x="660" y="43421"/>
                  </a:lnTo>
                  <a:lnTo>
                    <a:pt x="914" y="43624"/>
                  </a:lnTo>
                  <a:lnTo>
                    <a:pt x="1397" y="44030"/>
                  </a:lnTo>
                  <a:lnTo>
                    <a:pt x="2120" y="44043"/>
                  </a:lnTo>
                  <a:lnTo>
                    <a:pt x="2717" y="43815"/>
                  </a:lnTo>
                  <a:lnTo>
                    <a:pt x="2895" y="43738"/>
                  </a:lnTo>
                  <a:lnTo>
                    <a:pt x="3009" y="43599"/>
                  </a:lnTo>
                  <a:close/>
                </a:path>
                <a:path w="103504" h="53975">
                  <a:moveTo>
                    <a:pt x="5676" y="37312"/>
                  </a:moveTo>
                  <a:lnTo>
                    <a:pt x="4927" y="35242"/>
                  </a:lnTo>
                  <a:lnTo>
                    <a:pt x="4178" y="34378"/>
                  </a:lnTo>
                  <a:lnTo>
                    <a:pt x="3327" y="33642"/>
                  </a:lnTo>
                  <a:lnTo>
                    <a:pt x="2641" y="34175"/>
                  </a:lnTo>
                  <a:lnTo>
                    <a:pt x="2273" y="35001"/>
                  </a:lnTo>
                  <a:lnTo>
                    <a:pt x="1879" y="36385"/>
                  </a:lnTo>
                  <a:lnTo>
                    <a:pt x="1765" y="36957"/>
                  </a:lnTo>
                  <a:lnTo>
                    <a:pt x="1854" y="37515"/>
                  </a:lnTo>
                  <a:lnTo>
                    <a:pt x="2044" y="38595"/>
                  </a:lnTo>
                  <a:lnTo>
                    <a:pt x="3022" y="39420"/>
                  </a:lnTo>
                  <a:lnTo>
                    <a:pt x="4254" y="39801"/>
                  </a:lnTo>
                  <a:lnTo>
                    <a:pt x="4419" y="39839"/>
                  </a:lnTo>
                  <a:lnTo>
                    <a:pt x="4749" y="39789"/>
                  </a:lnTo>
                  <a:lnTo>
                    <a:pt x="4902" y="39674"/>
                  </a:lnTo>
                  <a:lnTo>
                    <a:pt x="4940" y="39509"/>
                  </a:lnTo>
                  <a:lnTo>
                    <a:pt x="5626" y="38531"/>
                  </a:lnTo>
                  <a:lnTo>
                    <a:pt x="5676" y="37312"/>
                  </a:lnTo>
                  <a:close/>
                </a:path>
                <a:path w="103504" h="53975">
                  <a:moveTo>
                    <a:pt x="7340" y="28816"/>
                  </a:moveTo>
                  <a:lnTo>
                    <a:pt x="7175" y="28219"/>
                  </a:lnTo>
                  <a:lnTo>
                    <a:pt x="7023" y="27609"/>
                  </a:lnTo>
                  <a:lnTo>
                    <a:pt x="6642" y="27089"/>
                  </a:lnTo>
                  <a:lnTo>
                    <a:pt x="6197" y="26631"/>
                  </a:lnTo>
                  <a:lnTo>
                    <a:pt x="5778" y="26898"/>
                  </a:lnTo>
                  <a:lnTo>
                    <a:pt x="5537" y="27355"/>
                  </a:lnTo>
                  <a:lnTo>
                    <a:pt x="5245" y="28117"/>
                  </a:lnTo>
                  <a:lnTo>
                    <a:pt x="5143" y="28435"/>
                  </a:lnTo>
                  <a:lnTo>
                    <a:pt x="5168" y="28752"/>
                  </a:lnTo>
                  <a:lnTo>
                    <a:pt x="5232" y="29375"/>
                  </a:lnTo>
                  <a:lnTo>
                    <a:pt x="5740" y="29883"/>
                  </a:lnTo>
                  <a:lnTo>
                    <a:pt x="6413" y="30162"/>
                  </a:lnTo>
                  <a:lnTo>
                    <a:pt x="6604" y="30175"/>
                  </a:lnTo>
                  <a:lnTo>
                    <a:pt x="6794" y="30111"/>
                  </a:lnTo>
                  <a:lnTo>
                    <a:pt x="6845" y="29984"/>
                  </a:lnTo>
                  <a:lnTo>
                    <a:pt x="7251" y="29502"/>
                  </a:lnTo>
                  <a:lnTo>
                    <a:pt x="7340" y="28816"/>
                  </a:lnTo>
                  <a:close/>
                </a:path>
                <a:path w="103504" h="53975">
                  <a:moveTo>
                    <a:pt x="10947" y="36042"/>
                  </a:moveTo>
                  <a:lnTo>
                    <a:pt x="10858" y="35877"/>
                  </a:lnTo>
                  <a:lnTo>
                    <a:pt x="10744" y="35064"/>
                  </a:lnTo>
                  <a:lnTo>
                    <a:pt x="10147" y="34353"/>
                  </a:lnTo>
                  <a:lnTo>
                    <a:pt x="8661" y="33566"/>
                  </a:lnTo>
                  <a:lnTo>
                    <a:pt x="7785" y="33451"/>
                  </a:lnTo>
                  <a:lnTo>
                    <a:pt x="6946" y="33464"/>
                  </a:lnTo>
                  <a:lnTo>
                    <a:pt x="6832" y="34099"/>
                  </a:lnTo>
                  <a:lnTo>
                    <a:pt x="7061" y="34747"/>
                  </a:lnTo>
                  <a:lnTo>
                    <a:pt x="7353" y="35318"/>
                  </a:lnTo>
                  <a:lnTo>
                    <a:pt x="7556" y="35699"/>
                  </a:lnTo>
                  <a:lnTo>
                    <a:pt x="7785" y="36080"/>
                  </a:lnTo>
                  <a:lnTo>
                    <a:pt x="8788" y="36855"/>
                  </a:lnTo>
                  <a:lnTo>
                    <a:pt x="9766" y="36830"/>
                  </a:lnTo>
                  <a:lnTo>
                    <a:pt x="10756" y="36385"/>
                  </a:lnTo>
                  <a:lnTo>
                    <a:pt x="10909" y="36182"/>
                  </a:lnTo>
                  <a:lnTo>
                    <a:pt x="10947" y="36042"/>
                  </a:lnTo>
                  <a:close/>
                </a:path>
                <a:path w="103504" h="53975">
                  <a:moveTo>
                    <a:pt x="11061" y="50228"/>
                  </a:moveTo>
                  <a:lnTo>
                    <a:pt x="10972" y="49288"/>
                  </a:lnTo>
                  <a:lnTo>
                    <a:pt x="10528" y="48463"/>
                  </a:lnTo>
                  <a:lnTo>
                    <a:pt x="10350" y="48285"/>
                  </a:lnTo>
                  <a:lnTo>
                    <a:pt x="10096" y="48196"/>
                  </a:lnTo>
                  <a:lnTo>
                    <a:pt x="9931" y="48285"/>
                  </a:lnTo>
                  <a:lnTo>
                    <a:pt x="9105" y="48437"/>
                  </a:lnTo>
                  <a:lnTo>
                    <a:pt x="8420" y="49072"/>
                  </a:lnTo>
                  <a:lnTo>
                    <a:pt x="7708" y="50558"/>
                  </a:lnTo>
                  <a:lnTo>
                    <a:pt x="7632" y="51409"/>
                  </a:lnTo>
                  <a:lnTo>
                    <a:pt x="7708" y="52235"/>
                  </a:lnTo>
                  <a:lnTo>
                    <a:pt x="8356" y="52311"/>
                  </a:lnTo>
                  <a:lnTo>
                    <a:pt x="9004" y="52044"/>
                  </a:lnTo>
                  <a:lnTo>
                    <a:pt x="9956" y="51511"/>
                  </a:lnTo>
                  <a:lnTo>
                    <a:pt x="10325" y="51257"/>
                  </a:lnTo>
                  <a:lnTo>
                    <a:pt x="11061" y="50228"/>
                  </a:lnTo>
                  <a:close/>
                </a:path>
                <a:path w="103504" h="53975">
                  <a:moveTo>
                    <a:pt x="11493" y="22364"/>
                  </a:moveTo>
                  <a:lnTo>
                    <a:pt x="11480" y="22186"/>
                  </a:lnTo>
                  <a:lnTo>
                    <a:pt x="11353" y="22085"/>
                  </a:lnTo>
                  <a:lnTo>
                    <a:pt x="10883" y="21120"/>
                  </a:lnTo>
                  <a:lnTo>
                    <a:pt x="9918" y="20523"/>
                  </a:lnTo>
                  <a:lnTo>
                    <a:pt x="8915" y="20332"/>
                  </a:lnTo>
                  <a:lnTo>
                    <a:pt x="7912" y="20154"/>
                  </a:lnTo>
                  <a:lnTo>
                    <a:pt x="6858" y="20332"/>
                  </a:lnTo>
                  <a:lnTo>
                    <a:pt x="5892" y="20650"/>
                  </a:lnTo>
                  <a:lnTo>
                    <a:pt x="5994" y="21412"/>
                  </a:lnTo>
                  <a:lnTo>
                    <a:pt x="6515" y="22072"/>
                  </a:lnTo>
                  <a:lnTo>
                    <a:pt x="7429" y="22999"/>
                  </a:lnTo>
                  <a:lnTo>
                    <a:pt x="7848" y="23355"/>
                  </a:lnTo>
                  <a:lnTo>
                    <a:pt x="9309" y="23876"/>
                  </a:lnTo>
                  <a:lnTo>
                    <a:pt x="10414" y="23507"/>
                  </a:lnTo>
                  <a:lnTo>
                    <a:pt x="11277" y="22745"/>
                  </a:lnTo>
                  <a:lnTo>
                    <a:pt x="11493" y="22364"/>
                  </a:lnTo>
                  <a:close/>
                </a:path>
                <a:path w="103504" h="53975">
                  <a:moveTo>
                    <a:pt x="13449" y="40982"/>
                  </a:moveTo>
                  <a:lnTo>
                    <a:pt x="13373" y="40805"/>
                  </a:lnTo>
                  <a:lnTo>
                    <a:pt x="13335" y="39979"/>
                  </a:lnTo>
                  <a:lnTo>
                    <a:pt x="12788" y="39230"/>
                  </a:lnTo>
                  <a:lnTo>
                    <a:pt x="12077" y="38785"/>
                  </a:lnTo>
                  <a:lnTo>
                    <a:pt x="11366" y="38328"/>
                  </a:lnTo>
                  <a:lnTo>
                    <a:pt x="10515" y="38150"/>
                  </a:lnTo>
                  <a:lnTo>
                    <a:pt x="9664" y="38100"/>
                  </a:lnTo>
                  <a:lnTo>
                    <a:pt x="9512" y="38722"/>
                  </a:lnTo>
                  <a:lnTo>
                    <a:pt x="9677" y="39382"/>
                  </a:lnTo>
                  <a:lnTo>
                    <a:pt x="9931" y="39966"/>
                  </a:lnTo>
                  <a:lnTo>
                    <a:pt x="10083" y="40373"/>
                  </a:lnTo>
                  <a:lnTo>
                    <a:pt x="10287" y="40767"/>
                  </a:lnTo>
                  <a:lnTo>
                    <a:pt x="11239" y="41617"/>
                  </a:lnTo>
                  <a:lnTo>
                    <a:pt x="12204" y="41668"/>
                  </a:lnTo>
                  <a:lnTo>
                    <a:pt x="12992" y="41389"/>
                  </a:lnTo>
                  <a:lnTo>
                    <a:pt x="13119" y="41351"/>
                  </a:lnTo>
                  <a:lnTo>
                    <a:pt x="13309" y="41211"/>
                  </a:lnTo>
                  <a:lnTo>
                    <a:pt x="13449" y="40982"/>
                  </a:lnTo>
                  <a:close/>
                </a:path>
                <a:path w="103504" h="53975">
                  <a:moveTo>
                    <a:pt x="15468" y="20840"/>
                  </a:moveTo>
                  <a:lnTo>
                    <a:pt x="12623" y="17907"/>
                  </a:lnTo>
                  <a:lnTo>
                    <a:pt x="12268" y="18440"/>
                  </a:lnTo>
                  <a:lnTo>
                    <a:pt x="12217" y="19126"/>
                  </a:lnTo>
                  <a:lnTo>
                    <a:pt x="12255" y="19761"/>
                  </a:lnTo>
                  <a:lnTo>
                    <a:pt x="12268" y="20193"/>
                  </a:lnTo>
                  <a:lnTo>
                    <a:pt x="12331" y="20624"/>
                  </a:lnTo>
                  <a:lnTo>
                    <a:pt x="12954" y="21729"/>
                  </a:lnTo>
                  <a:lnTo>
                    <a:pt x="13843" y="22072"/>
                  </a:lnTo>
                  <a:lnTo>
                    <a:pt x="14947" y="22059"/>
                  </a:lnTo>
                  <a:lnTo>
                    <a:pt x="15163" y="21932"/>
                  </a:lnTo>
                  <a:lnTo>
                    <a:pt x="15227" y="21691"/>
                  </a:lnTo>
                  <a:lnTo>
                    <a:pt x="15468" y="20840"/>
                  </a:lnTo>
                  <a:close/>
                </a:path>
                <a:path w="103504" h="53975">
                  <a:moveTo>
                    <a:pt x="16281" y="26441"/>
                  </a:moveTo>
                  <a:lnTo>
                    <a:pt x="16065" y="25641"/>
                  </a:lnTo>
                  <a:lnTo>
                    <a:pt x="15836" y="24853"/>
                  </a:lnTo>
                  <a:lnTo>
                    <a:pt x="15328" y="24155"/>
                  </a:lnTo>
                  <a:lnTo>
                    <a:pt x="14732" y="23571"/>
                  </a:lnTo>
                  <a:lnTo>
                    <a:pt x="14185" y="23926"/>
                  </a:lnTo>
                  <a:lnTo>
                    <a:pt x="13868" y="24536"/>
                  </a:lnTo>
                  <a:lnTo>
                    <a:pt x="13487" y="25539"/>
                  </a:lnTo>
                  <a:lnTo>
                    <a:pt x="13373" y="25958"/>
                  </a:lnTo>
                  <a:lnTo>
                    <a:pt x="13411" y="26390"/>
                  </a:lnTo>
                  <a:lnTo>
                    <a:pt x="13500" y="27203"/>
                  </a:lnTo>
                  <a:lnTo>
                    <a:pt x="14185" y="27876"/>
                  </a:lnTo>
                  <a:lnTo>
                    <a:pt x="14960" y="28181"/>
                  </a:lnTo>
                  <a:lnTo>
                    <a:pt x="15201" y="28270"/>
                  </a:lnTo>
                  <a:lnTo>
                    <a:pt x="15455" y="28244"/>
                  </a:lnTo>
                  <a:lnTo>
                    <a:pt x="15582" y="28168"/>
                  </a:lnTo>
                  <a:lnTo>
                    <a:pt x="15608" y="28041"/>
                  </a:lnTo>
                  <a:lnTo>
                    <a:pt x="16179" y="27343"/>
                  </a:lnTo>
                  <a:lnTo>
                    <a:pt x="16281" y="26441"/>
                  </a:lnTo>
                  <a:close/>
                </a:path>
                <a:path w="103504" h="53975">
                  <a:moveTo>
                    <a:pt x="16789" y="50876"/>
                  </a:moveTo>
                  <a:lnTo>
                    <a:pt x="16725" y="50634"/>
                  </a:lnTo>
                  <a:lnTo>
                    <a:pt x="16497" y="50520"/>
                  </a:lnTo>
                  <a:lnTo>
                    <a:pt x="15697" y="50088"/>
                  </a:lnTo>
                  <a:lnTo>
                    <a:pt x="14757" y="50139"/>
                  </a:lnTo>
                  <a:lnTo>
                    <a:pt x="13982" y="50482"/>
                  </a:lnTo>
                  <a:lnTo>
                    <a:pt x="13220" y="50838"/>
                  </a:lnTo>
                  <a:lnTo>
                    <a:pt x="12598" y="51435"/>
                  </a:lnTo>
                  <a:lnTo>
                    <a:pt x="12103" y="52108"/>
                  </a:lnTo>
                  <a:lnTo>
                    <a:pt x="12560" y="52578"/>
                  </a:lnTo>
                  <a:lnTo>
                    <a:pt x="13220" y="52781"/>
                  </a:lnTo>
                  <a:lnTo>
                    <a:pt x="14312" y="52971"/>
                  </a:lnTo>
                  <a:lnTo>
                    <a:pt x="14757" y="53009"/>
                  </a:lnTo>
                  <a:lnTo>
                    <a:pt x="16002" y="52679"/>
                  </a:lnTo>
                  <a:lnTo>
                    <a:pt x="16560" y="51917"/>
                  </a:lnTo>
                  <a:lnTo>
                    <a:pt x="16789" y="50876"/>
                  </a:lnTo>
                  <a:close/>
                </a:path>
                <a:path w="103504" h="53975">
                  <a:moveTo>
                    <a:pt x="19837" y="17081"/>
                  </a:moveTo>
                  <a:lnTo>
                    <a:pt x="19456" y="15735"/>
                  </a:lnTo>
                  <a:lnTo>
                    <a:pt x="19024" y="15138"/>
                  </a:lnTo>
                  <a:lnTo>
                    <a:pt x="18516" y="14643"/>
                  </a:lnTo>
                  <a:lnTo>
                    <a:pt x="18046" y="14947"/>
                  </a:lnTo>
                  <a:lnTo>
                    <a:pt x="17780" y="15455"/>
                  </a:lnTo>
                  <a:lnTo>
                    <a:pt x="17462" y="16319"/>
                  </a:lnTo>
                  <a:lnTo>
                    <a:pt x="17360" y="16675"/>
                  </a:lnTo>
                  <a:lnTo>
                    <a:pt x="17462" y="17741"/>
                  </a:lnTo>
                  <a:lnTo>
                    <a:pt x="18046" y="18300"/>
                  </a:lnTo>
                  <a:lnTo>
                    <a:pt x="18910" y="18643"/>
                  </a:lnTo>
                  <a:lnTo>
                    <a:pt x="19126" y="18618"/>
                  </a:lnTo>
                  <a:lnTo>
                    <a:pt x="19265" y="18453"/>
                  </a:lnTo>
                  <a:lnTo>
                    <a:pt x="19748" y="17856"/>
                  </a:lnTo>
                  <a:lnTo>
                    <a:pt x="19837" y="17081"/>
                  </a:lnTo>
                  <a:close/>
                </a:path>
                <a:path w="103504" h="53975">
                  <a:moveTo>
                    <a:pt x="19837" y="13398"/>
                  </a:moveTo>
                  <a:lnTo>
                    <a:pt x="19773" y="13220"/>
                  </a:lnTo>
                  <a:lnTo>
                    <a:pt x="19761" y="12369"/>
                  </a:lnTo>
                  <a:lnTo>
                    <a:pt x="19215" y="11582"/>
                  </a:lnTo>
                  <a:lnTo>
                    <a:pt x="17767" y="10617"/>
                  </a:lnTo>
                  <a:lnTo>
                    <a:pt x="16891" y="10401"/>
                  </a:lnTo>
                  <a:lnTo>
                    <a:pt x="16027" y="10325"/>
                  </a:lnTo>
                  <a:lnTo>
                    <a:pt x="15836" y="10960"/>
                  </a:lnTo>
                  <a:lnTo>
                    <a:pt x="18542" y="14084"/>
                  </a:lnTo>
                  <a:lnTo>
                    <a:pt x="19481" y="13779"/>
                  </a:lnTo>
                  <a:lnTo>
                    <a:pt x="19608" y="13728"/>
                  </a:lnTo>
                  <a:lnTo>
                    <a:pt x="19799" y="13550"/>
                  </a:lnTo>
                  <a:lnTo>
                    <a:pt x="19837" y="13398"/>
                  </a:lnTo>
                  <a:close/>
                </a:path>
                <a:path w="103504" h="53975">
                  <a:moveTo>
                    <a:pt x="20129" y="34048"/>
                  </a:moveTo>
                  <a:lnTo>
                    <a:pt x="19380" y="31978"/>
                  </a:lnTo>
                  <a:lnTo>
                    <a:pt x="18630" y="31115"/>
                  </a:lnTo>
                  <a:lnTo>
                    <a:pt x="17780" y="30378"/>
                  </a:lnTo>
                  <a:lnTo>
                    <a:pt x="17094" y="30911"/>
                  </a:lnTo>
                  <a:lnTo>
                    <a:pt x="16725" y="31737"/>
                  </a:lnTo>
                  <a:lnTo>
                    <a:pt x="16497" y="32562"/>
                  </a:lnTo>
                  <a:lnTo>
                    <a:pt x="16332" y="33108"/>
                  </a:lnTo>
                  <a:lnTo>
                    <a:pt x="16217" y="33693"/>
                  </a:lnTo>
                  <a:lnTo>
                    <a:pt x="16306" y="34251"/>
                  </a:lnTo>
                  <a:lnTo>
                    <a:pt x="16497" y="35331"/>
                  </a:lnTo>
                  <a:lnTo>
                    <a:pt x="17475" y="36156"/>
                  </a:lnTo>
                  <a:lnTo>
                    <a:pt x="18707" y="36537"/>
                  </a:lnTo>
                  <a:lnTo>
                    <a:pt x="18872" y="36576"/>
                  </a:lnTo>
                  <a:lnTo>
                    <a:pt x="19202" y="36525"/>
                  </a:lnTo>
                  <a:lnTo>
                    <a:pt x="19354" y="36410"/>
                  </a:lnTo>
                  <a:lnTo>
                    <a:pt x="19392" y="36245"/>
                  </a:lnTo>
                  <a:lnTo>
                    <a:pt x="20078" y="35267"/>
                  </a:lnTo>
                  <a:lnTo>
                    <a:pt x="20129" y="34048"/>
                  </a:lnTo>
                  <a:close/>
                </a:path>
                <a:path w="103504" h="53975">
                  <a:moveTo>
                    <a:pt x="20307" y="43840"/>
                  </a:moveTo>
                  <a:lnTo>
                    <a:pt x="19710" y="42735"/>
                  </a:lnTo>
                  <a:lnTo>
                    <a:pt x="18834" y="42011"/>
                  </a:lnTo>
                  <a:lnTo>
                    <a:pt x="17970" y="41275"/>
                  </a:lnTo>
                  <a:lnTo>
                    <a:pt x="16840" y="40881"/>
                  </a:lnTo>
                  <a:lnTo>
                    <a:pt x="15709" y="40665"/>
                  </a:lnTo>
                  <a:lnTo>
                    <a:pt x="15379" y="41478"/>
                  </a:lnTo>
                  <a:lnTo>
                    <a:pt x="15494" y="42392"/>
                  </a:lnTo>
                  <a:lnTo>
                    <a:pt x="15722" y="43243"/>
                  </a:lnTo>
                  <a:lnTo>
                    <a:pt x="15862" y="43802"/>
                  </a:lnTo>
                  <a:lnTo>
                    <a:pt x="16065" y="44373"/>
                  </a:lnTo>
                  <a:lnTo>
                    <a:pt x="16446" y="44831"/>
                  </a:lnTo>
                  <a:lnTo>
                    <a:pt x="17183" y="45681"/>
                  </a:lnTo>
                  <a:lnTo>
                    <a:pt x="18478" y="45923"/>
                  </a:lnTo>
                  <a:lnTo>
                    <a:pt x="19939" y="45605"/>
                  </a:lnTo>
                  <a:lnTo>
                    <a:pt x="20066" y="45491"/>
                  </a:lnTo>
                  <a:lnTo>
                    <a:pt x="20205" y="45389"/>
                  </a:lnTo>
                  <a:lnTo>
                    <a:pt x="20281" y="45199"/>
                  </a:lnTo>
                  <a:lnTo>
                    <a:pt x="20218" y="45046"/>
                  </a:lnTo>
                  <a:lnTo>
                    <a:pt x="20307" y="43840"/>
                  </a:lnTo>
                  <a:close/>
                </a:path>
                <a:path w="103504" h="53975">
                  <a:moveTo>
                    <a:pt x="23406" y="30035"/>
                  </a:moveTo>
                  <a:lnTo>
                    <a:pt x="23304" y="29870"/>
                  </a:lnTo>
                  <a:lnTo>
                    <a:pt x="23126" y="29057"/>
                  </a:lnTo>
                  <a:lnTo>
                    <a:pt x="22466" y="28409"/>
                  </a:lnTo>
                  <a:lnTo>
                    <a:pt x="21691" y="28079"/>
                  </a:lnTo>
                  <a:lnTo>
                    <a:pt x="20916" y="27736"/>
                  </a:lnTo>
                  <a:lnTo>
                    <a:pt x="20040" y="27698"/>
                  </a:lnTo>
                  <a:lnTo>
                    <a:pt x="19202" y="27774"/>
                  </a:lnTo>
                  <a:lnTo>
                    <a:pt x="19138" y="28409"/>
                  </a:lnTo>
                  <a:lnTo>
                    <a:pt x="19431" y="29032"/>
                  </a:lnTo>
                  <a:lnTo>
                    <a:pt x="19989" y="29946"/>
                  </a:lnTo>
                  <a:lnTo>
                    <a:pt x="20256" y="30314"/>
                  </a:lnTo>
                  <a:lnTo>
                    <a:pt x="20624" y="30543"/>
                  </a:lnTo>
                  <a:lnTo>
                    <a:pt x="21323" y="31000"/>
                  </a:lnTo>
                  <a:lnTo>
                    <a:pt x="22288" y="30899"/>
                  </a:lnTo>
                  <a:lnTo>
                    <a:pt x="23025" y="30505"/>
                  </a:lnTo>
                  <a:lnTo>
                    <a:pt x="23241" y="30378"/>
                  </a:lnTo>
                  <a:lnTo>
                    <a:pt x="23380" y="30175"/>
                  </a:lnTo>
                  <a:lnTo>
                    <a:pt x="23406" y="30035"/>
                  </a:lnTo>
                  <a:close/>
                </a:path>
                <a:path w="103504" h="53975">
                  <a:moveTo>
                    <a:pt x="24269" y="19951"/>
                  </a:moveTo>
                  <a:lnTo>
                    <a:pt x="23520" y="17881"/>
                  </a:lnTo>
                  <a:lnTo>
                    <a:pt x="22771" y="17018"/>
                  </a:lnTo>
                  <a:lnTo>
                    <a:pt x="21920" y="16281"/>
                  </a:lnTo>
                  <a:lnTo>
                    <a:pt x="21234" y="16814"/>
                  </a:lnTo>
                  <a:lnTo>
                    <a:pt x="20866" y="17640"/>
                  </a:lnTo>
                  <a:lnTo>
                    <a:pt x="20637" y="18465"/>
                  </a:lnTo>
                  <a:lnTo>
                    <a:pt x="20472" y="19011"/>
                  </a:lnTo>
                  <a:lnTo>
                    <a:pt x="20358" y="19596"/>
                  </a:lnTo>
                  <a:lnTo>
                    <a:pt x="20447" y="20154"/>
                  </a:lnTo>
                  <a:lnTo>
                    <a:pt x="20637" y="21234"/>
                  </a:lnTo>
                  <a:lnTo>
                    <a:pt x="21615" y="22059"/>
                  </a:lnTo>
                  <a:lnTo>
                    <a:pt x="22847" y="22440"/>
                  </a:lnTo>
                  <a:lnTo>
                    <a:pt x="23012" y="22479"/>
                  </a:lnTo>
                  <a:lnTo>
                    <a:pt x="23342" y="22428"/>
                  </a:lnTo>
                  <a:lnTo>
                    <a:pt x="23495" y="22313"/>
                  </a:lnTo>
                  <a:lnTo>
                    <a:pt x="23533" y="22148"/>
                  </a:lnTo>
                  <a:lnTo>
                    <a:pt x="24218" y="21170"/>
                  </a:lnTo>
                  <a:lnTo>
                    <a:pt x="24269" y="19951"/>
                  </a:lnTo>
                  <a:close/>
                </a:path>
                <a:path w="103504" h="53975">
                  <a:moveTo>
                    <a:pt x="24777" y="51257"/>
                  </a:moveTo>
                  <a:lnTo>
                    <a:pt x="24765" y="50927"/>
                  </a:lnTo>
                  <a:lnTo>
                    <a:pt x="24676" y="50749"/>
                  </a:lnTo>
                  <a:lnTo>
                    <a:pt x="24511" y="50711"/>
                  </a:lnTo>
                  <a:lnTo>
                    <a:pt x="23609" y="49872"/>
                  </a:lnTo>
                  <a:lnTo>
                    <a:pt x="22352" y="49631"/>
                  </a:lnTo>
                  <a:lnTo>
                    <a:pt x="20078" y="50038"/>
                  </a:lnTo>
                  <a:lnTo>
                    <a:pt x="19050" y="50634"/>
                  </a:lnTo>
                  <a:lnTo>
                    <a:pt x="18173" y="51346"/>
                  </a:lnTo>
                  <a:lnTo>
                    <a:pt x="18605" y="52108"/>
                  </a:lnTo>
                  <a:lnTo>
                    <a:pt x="19418" y="52603"/>
                  </a:lnTo>
                  <a:lnTo>
                    <a:pt x="20777" y="53213"/>
                  </a:lnTo>
                  <a:lnTo>
                    <a:pt x="21348" y="53416"/>
                  </a:lnTo>
                  <a:lnTo>
                    <a:pt x="23101" y="53390"/>
                  </a:lnTo>
                  <a:lnTo>
                    <a:pt x="24104" y="52565"/>
                  </a:lnTo>
                  <a:lnTo>
                    <a:pt x="24701" y="51422"/>
                  </a:lnTo>
                  <a:lnTo>
                    <a:pt x="24777" y="51257"/>
                  </a:lnTo>
                  <a:close/>
                </a:path>
                <a:path w="103504" h="53975">
                  <a:moveTo>
                    <a:pt x="24980" y="9512"/>
                  </a:moveTo>
                  <a:lnTo>
                    <a:pt x="24485" y="7391"/>
                  </a:lnTo>
                  <a:lnTo>
                    <a:pt x="23837" y="6451"/>
                  </a:lnTo>
                  <a:lnTo>
                    <a:pt x="23088" y="5651"/>
                  </a:lnTo>
                  <a:lnTo>
                    <a:pt x="22364" y="6096"/>
                  </a:lnTo>
                  <a:lnTo>
                    <a:pt x="21907" y="6870"/>
                  </a:lnTo>
                  <a:lnTo>
                    <a:pt x="21361" y="8178"/>
                  </a:lnTo>
                  <a:lnTo>
                    <a:pt x="21170" y="8737"/>
                  </a:lnTo>
                  <a:lnTo>
                    <a:pt x="21272" y="10375"/>
                  </a:lnTo>
                  <a:lnTo>
                    <a:pt x="22136" y="11290"/>
                  </a:lnTo>
                  <a:lnTo>
                    <a:pt x="23291" y="11798"/>
                  </a:lnTo>
                  <a:lnTo>
                    <a:pt x="23456" y="11861"/>
                  </a:lnTo>
                  <a:lnTo>
                    <a:pt x="23787" y="11836"/>
                  </a:lnTo>
                  <a:lnTo>
                    <a:pt x="23952" y="11747"/>
                  </a:lnTo>
                  <a:lnTo>
                    <a:pt x="24003" y="11595"/>
                  </a:lnTo>
                  <a:lnTo>
                    <a:pt x="24790" y="10706"/>
                  </a:lnTo>
                  <a:lnTo>
                    <a:pt x="24980" y="9512"/>
                  </a:lnTo>
                  <a:close/>
                </a:path>
                <a:path w="103504" h="53975">
                  <a:moveTo>
                    <a:pt x="26238" y="32258"/>
                  </a:moveTo>
                  <a:lnTo>
                    <a:pt x="26060" y="31470"/>
                  </a:lnTo>
                  <a:lnTo>
                    <a:pt x="25781" y="30746"/>
                  </a:lnTo>
                  <a:lnTo>
                    <a:pt x="25146" y="30822"/>
                  </a:lnTo>
                  <a:lnTo>
                    <a:pt x="24612" y="31191"/>
                  </a:lnTo>
                  <a:lnTo>
                    <a:pt x="23876" y="31877"/>
                  </a:lnTo>
                  <a:lnTo>
                    <a:pt x="23596" y="32181"/>
                  </a:lnTo>
                  <a:lnTo>
                    <a:pt x="23202" y="33274"/>
                  </a:lnTo>
                  <a:lnTo>
                    <a:pt x="23533" y="34099"/>
                  </a:lnTo>
                  <a:lnTo>
                    <a:pt x="24193" y="34759"/>
                  </a:lnTo>
                  <a:lnTo>
                    <a:pt x="24511" y="34912"/>
                  </a:lnTo>
                  <a:lnTo>
                    <a:pt x="24663" y="34899"/>
                  </a:lnTo>
                  <a:lnTo>
                    <a:pt x="24790" y="34785"/>
                  </a:lnTo>
                  <a:lnTo>
                    <a:pt x="25527" y="34467"/>
                  </a:lnTo>
                  <a:lnTo>
                    <a:pt x="25984" y="33756"/>
                  </a:lnTo>
                  <a:lnTo>
                    <a:pt x="26238" y="32258"/>
                  </a:lnTo>
                  <a:close/>
                </a:path>
                <a:path w="103504" h="53975">
                  <a:moveTo>
                    <a:pt x="28194" y="38696"/>
                  </a:moveTo>
                  <a:lnTo>
                    <a:pt x="27635" y="37134"/>
                  </a:lnTo>
                  <a:lnTo>
                    <a:pt x="27076" y="36487"/>
                  </a:lnTo>
                  <a:lnTo>
                    <a:pt x="26428" y="35941"/>
                  </a:lnTo>
                  <a:lnTo>
                    <a:pt x="25920" y="36334"/>
                  </a:lnTo>
                  <a:lnTo>
                    <a:pt x="25641" y="36957"/>
                  </a:lnTo>
                  <a:lnTo>
                    <a:pt x="25349" y="37985"/>
                  </a:lnTo>
                  <a:lnTo>
                    <a:pt x="25247" y="38430"/>
                  </a:lnTo>
                  <a:lnTo>
                    <a:pt x="25336" y="38849"/>
                  </a:lnTo>
                  <a:lnTo>
                    <a:pt x="25476" y="39662"/>
                  </a:lnTo>
                  <a:lnTo>
                    <a:pt x="26200" y="40271"/>
                  </a:lnTo>
                  <a:lnTo>
                    <a:pt x="27127" y="40563"/>
                  </a:lnTo>
                  <a:lnTo>
                    <a:pt x="27254" y="40589"/>
                  </a:lnTo>
                  <a:lnTo>
                    <a:pt x="27381" y="40576"/>
                  </a:lnTo>
                  <a:lnTo>
                    <a:pt x="27622" y="40462"/>
                  </a:lnTo>
                  <a:lnTo>
                    <a:pt x="27673" y="40284"/>
                  </a:lnTo>
                  <a:lnTo>
                    <a:pt x="28155" y="39611"/>
                  </a:lnTo>
                  <a:lnTo>
                    <a:pt x="28194" y="38696"/>
                  </a:lnTo>
                  <a:close/>
                </a:path>
                <a:path w="103504" h="53975">
                  <a:moveTo>
                    <a:pt x="28854" y="11391"/>
                  </a:moveTo>
                  <a:lnTo>
                    <a:pt x="28600" y="10502"/>
                  </a:lnTo>
                  <a:lnTo>
                    <a:pt x="27559" y="9207"/>
                  </a:lnTo>
                  <a:lnTo>
                    <a:pt x="26809" y="8750"/>
                  </a:lnTo>
                  <a:lnTo>
                    <a:pt x="26035" y="8432"/>
                  </a:lnTo>
                  <a:lnTo>
                    <a:pt x="25666" y="8966"/>
                  </a:lnTo>
                  <a:lnTo>
                    <a:pt x="25615" y="9639"/>
                  </a:lnTo>
                  <a:lnTo>
                    <a:pt x="25641" y="10287"/>
                  </a:lnTo>
                  <a:lnTo>
                    <a:pt x="27216" y="12623"/>
                  </a:lnTo>
                  <a:lnTo>
                    <a:pt x="28181" y="12611"/>
                  </a:lnTo>
                  <a:lnTo>
                    <a:pt x="28600" y="12242"/>
                  </a:lnTo>
                  <a:lnTo>
                    <a:pt x="28854" y="11391"/>
                  </a:lnTo>
                  <a:close/>
                </a:path>
                <a:path w="103504" h="53975">
                  <a:moveTo>
                    <a:pt x="30657" y="5651"/>
                  </a:moveTo>
                  <a:lnTo>
                    <a:pt x="28409" y="6502"/>
                  </a:lnTo>
                  <a:lnTo>
                    <a:pt x="28003" y="6985"/>
                  </a:lnTo>
                  <a:lnTo>
                    <a:pt x="28016" y="7696"/>
                  </a:lnTo>
                  <a:lnTo>
                    <a:pt x="28346" y="8432"/>
                  </a:lnTo>
                  <a:lnTo>
                    <a:pt x="28498" y="8547"/>
                  </a:lnTo>
                  <a:lnTo>
                    <a:pt x="28689" y="8521"/>
                  </a:lnTo>
                  <a:lnTo>
                    <a:pt x="29375" y="8432"/>
                  </a:lnTo>
                  <a:lnTo>
                    <a:pt x="29921" y="8001"/>
                  </a:lnTo>
                  <a:lnTo>
                    <a:pt x="30556" y="6908"/>
                  </a:lnTo>
                  <a:lnTo>
                    <a:pt x="30657" y="6273"/>
                  </a:lnTo>
                  <a:lnTo>
                    <a:pt x="30657" y="5651"/>
                  </a:lnTo>
                  <a:close/>
                </a:path>
                <a:path w="103504" h="53975">
                  <a:moveTo>
                    <a:pt x="30784" y="17614"/>
                  </a:moveTo>
                  <a:lnTo>
                    <a:pt x="30607" y="15671"/>
                  </a:lnTo>
                  <a:lnTo>
                    <a:pt x="30162" y="14757"/>
                  </a:lnTo>
                  <a:lnTo>
                    <a:pt x="29591" y="13957"/>
                  </a:lnTo>
                  <a:lnTo>
                    <a:pt x="28879" y="14262"/>
                  </a:lnTo>
                  <a:lnTo>
                    <a:pt x="27381" y="17932"/>
                  </a:lnTo>
                  <a:lnTo>
                    <a:pt x="28028" y="18846"/>
                  </a:lnTo>
                  <a:lnTo>
                    <a:pt x="28994" y="19443"/>
                  </a:lnTo>
                  <a:lnTo>
                    <a:pt x="29133" y="19507"/>
                  </a:lnTo>
                  <a:lnTo>
                    <a:pt x="29425" y="19532"/>
                  </a:lnTo>
                  <a:lnTo>
                    <a:pt x="29591" y="19469"/>
                  </a:lnTo>
                  <a:lnTo>
                    <a:pt x="29654" y="19342"/>
                  </a:lnTo>
                  <a:lnTo>
                    <a:pt x="30467" y="18643"/>
                  </a:lnTo>
                  <a:lnTo>
                    <a:pt x="30784" y="17614"/>
                  </a:lnTo>
                  <a:close/>
                </a:path>
                <a:path w="103504" h="53975">
                  <a:moveTo>
                    <a:pt x="31445" y="40322"/>
                  </a:moveTo>
                  <a:lnTo>
                    <a:pt x="29197" y="41173"/>
                  </a:lnTo>
                  <a:lnTo>
                    <a:pt x="28790" y="41656"/>
                  </a:lnTo>
                  <a:lnTo>
                    <a:pt x="28803" y="42367"/>
                  </a:lnTo>
                  <a:lnTo>
                    <a:pt x="29133" y="43103"/>
                  </a:lnTo>
                  <a:lnTo>
                    <a:pt x="29286" y="43218"/>
                  </a:lnTo>
                  <a:lnTo>
                    <a:pt x="29476" y="43192"/>
                  </a:lnTo>
                  <a:lnTo>
                    <a:pt x="30162" y="43103"/>
                  </a:lnTo>
                  <a:lnTo>
                    <a:pt x="30708" y="42672"/>
                  </a:lnTo>
                  <a:lnTo>
                    <a:pt x="31343" y="41579"/>
                  </a:lnTo>
                  <a:lnTo>
                    <a:pt x="31445" y="40944"/>
                  </a:lnTo>
                  <a:lnTo>
                    <a:pt x="31445" y="40322"/>
                  </a:lnTo>
                  <a:close/>
                </a:path>
                <a:path w="103504" h="53975">
                  <a:moveTo>
                    <a:pt x="32245" y="33718"/>
                  </a:moveTo>
                  <a:lnTo>
                    <a:pt x="32219" y="33553"/>
                  </a:lnTo>
                  <a:lnTo>
                    <a:pt x="32092" y="33477"/>
                  </a:lnTo>
                  <a:lnTo>
                    <a:pt x="31584" y="32600"/>
                  </a:lnTo>
                  <a:lnTo>
                    <a:pt x="30645" y="32105"/>
                  </a:lnTo>
                  <a:lnTo>
                    <a:pt x="28727" y="31902"/>
                  </a:lnTo>
                  <a:lnTo>
                    <a:pt x="27774" y="32131"/>
                  </a:lnTo>
                  <a:lnTo>
                    <a:pt x="26885" y="32499"/>
                  </a:lnTo>
                  <a:lnTo>
                    <a:pt x="27038" y="33210"/>
                  </a:lnTo>
                  <a:lnTo>
                    <a:pt x="29387" y="35026"/>
                  </a:lnTo>
                  <a:lnTo>
                    <a:pt x="30302" y="35293"/>
                  </a:lnTo>
                  <a:lnTo>
                    <a:pt x="31318" y="34861"/>
                  </a:lnTo>
                  <a:lnTo>
                    <a:pt x="32080" y="34099"/>
                  </a:lnTo>
                  <a:lnTo>
                    <a:pt x="32245" y="33718"/>
                  </a:lnTo>
                  <a:close/>
                </a:path>
                <a:path w="103504" h="53975">
                  <a:moveTo>
                    <a:pt x="34226" y="10198"/>
                  </a:moveTo>
                  <a:lnTo>
                    <a:pt x="34010" y="9398"/>
                  </a:lnTo>
                  <a:lnTo>
                    <a:pt x="33782" y="8610"/>
                  </a:lnTo>
                  <a:lnTo>
                    <a:pt x="33274" y="7912"/>
                  </a:lnTo>
                  <a:lnTo>
                    <a:pt x="32677" y="7327"/>
                  </a:lnTo>
                  <a:lnTo>
                    <a:pt x="32131" y="7683"/>
                  </a:lnTo>
                  <a:lnTo>
                    <a:pt x="31813" y="8293"/>
                  </a:lnTo>
                  <a:lnTo>
                    <a:pt x="31432" y="9296"/>
                  </a:lnTo>
                  <a:lnTo>
                    <a:pt x="31318" y="9715"/>
                  </a:lnTo>
                  <a:lnTo>
                    <a:pt x="31356" y="10147"/>
                  </a:lnTo>
                  <a:lnTo>
                    <a:pt x="31445" y="10960"/>
                  </a:lnTo>
                  <a:lnTo>
                    <a:pt x="32118" y="11633"/>
                  </a:lnTo>
                  <a:lnTo>
                    <a:pt x="32905" y="11938"/>
                  </a:lnTo>
                  <a:lnTo>
                    <a:pt x="33147" y="12026"/>
                  </a:lnTo>
                  <a:lnTo>
                    <a:pt x="33401" y="12001"/>
                  </a:lnTo>
                  <a:lnTo>
                    <a:pt x="33528" y="11925"/>
                  </a:lnTo>
                  <a:lnTo>
                    <a:pt x="33553" y="11798"/>
                  </a:lnTo>
                  <a:lnTo>
                    <a:pt x="34124" y="11099"/>
                  </a:lnTo>
                  <a:lnTo>
                    <a:pt x="34226" y="10198"/>
                  </a:lnTo>
                  <a:close/>
                </a:path>
                <a:path w="103504" h="53975">
                  <a:moveTo>
                    <a:pt x="34988" y="46977"/>
                  </a:moveTo>
                  <a:lnTo>
                    <a:pt x="34696" y="45758"/>
                  </a:lnTo>
                  <a:lnTo>
                    <a:pt x="33388" y="43916"/>
                  </a:lnTo>
                  <a:lnTo>
                    <a:pt x="32410" y="43243"/>
                  </a:lnTo>
                  <a:lnTo>
                    <a:pt x="31369" y="42760"/>
                  </a:lnTo>
                  <a:lnTo>
                    <a:pt x="30835" y="43459"/>
                  </a:lnTo>
                  <a:lnTo>
                    <a:pt x="30708" y="44373"/>
                  </a:lnTo>
                  <a:lnTo>
                    <a:pt x="30695" y="45834"/>
                  </a:lnTo>
                  <a:lnTo>
                    <a:pt x="30734" y="46431"/>
                  </a:lnTo>
                  <a:lnTo>
                    <a:pt x="31470" y="47967"/>
                  </a:lnTo>
                  <a:lnTo>
                    <a:pt x="32664" y="48526"/>
                  </a:lnTo>
                  <a:lnTo>
                    <a:pt x="33972" y="48590"/>
                  </a:lnTo>
                  <a:lnTo>
                    <a:pt x="34150" y="48590"/>
                  </a:lnTo>
                  <a:lnTo>
                    <a:pt x="34467" y="48437"/>
                  </a:lnTo>
                  <a:lnTo>
                    <a:pt x="34594" y="48285"/>
                  </a:lnTo>
                  <a:lnTo>
                    <a:pt x="34569" y="48120"/>
                  </a:lnTo>
                  <a:lnTo>
                    <a:pt x="34988" y="46977"/>
                  </a:lnTo>
                  <a:close/>
                </a:path>
                <a:path w="103504" h="53975">
                  <a:moveTo>
                    <a:pt x="36499" y="20459"/>
                  </a:moveTo>
                  <a:lnTo>
                    <a:pt x="36398" y="20307"/>
                  </a:lnTo>
                  <a:lnTo>
                    <a:pt x="36182" y="19507"/>
                  </a:lnTo>
                  <a:lnTo>
                    <a:pt x="35496" y="18884"/>
                  </a:lnTo>
                  <a:lnTo>
                    <a:pt x="33921" y="18275"/>
                  </a:lnTo>
                  <a:lnTo>
                    <a:pt x="33045" y="18275"/>
                  </a:lnTo>
                  <a:lnTo>
                    <a:pt x="32207" y="18376"/>
                  </a:lnTo>
                  <a:lnTo>
                    <a:pt x="32181" y="19024"/>
                  </a:lnTo>
                  <a:lnTo>
                    <a:pt x="32486" y="19634"/>
                  </a:lnTo>
                  <a:lnTo>
                    <a:pt x="33083" y="20523"/>
                  </a:lnTo>
                  <a:lnTo>
                    <a:pt x="33375" y="20878"/>
                  </a:lnTo>
                  <a:lnTo>
                    <a:pt x="34467" y="21513"/>
                  </a:lnTo>
                  <a:lnTo>
                    <a:pt x="35433" y="21386"/>
                  </a:lnTo>
                  <a:lnTo>
                    <a:pt x="36144" y="20955"/>
                  </a:lnTo>
                  <a:lnTo>
                    <a:pt x="36360" y="20815"/>
                  </a:lnTo>
                  <a:lnTo>
                    <a:pt x="36487" y="20612"/>
                  </a:lnTo>
                  <a:lnTo>
                    <a:pt x="36499" y="20459"/>
                  </a:lnTo>
                  <a:close/>
                </a:path>
                <a:path w="103504" h="53975">
                  <a:moveTo>
                    <a:pt x="36868" y="36753"/>
                  </a:moveTo>
                  <a:lnTo>
                    <a:pt x="36766" y="36588"/>
                  </a:lnTo>
                  <a:lnTo>
                    <a:pt x="36588" y="35775"/>
                  </a:lnTo>
                  <a:lnTo>
                    <a:pt x="35928" y="35128"/>
                  </a:lnTo>
                  <a:lnTo>
                    <a:pt x="35153" y="34798"/>
                  </a:lnTo>
                  <a:lnTo>
                    <a:pt x="34378" y="34455"/>
                  </a:lnTo>
                  <a:lnTo>
                    <a:pt x="33502" y="34417"/>
                  </a:lnTo>
                  <a:lnTo>
                    <a:pt x="32664" y="34493"/>
                  </a:lnTo>
                  <a:lnTo>
                    <a:pt x="32600" y="35128"/>
                  </a:lnTo>
                  <a:lnTo>
                    <a:pt x="32893" y="35750"/>
                  </a:lnTo>
                  <a:lnTo>
                    <a:pt x="33451" y="36664"/>
                  </a:lnTo>
                  <a:lnTo>
                    <a:pt x="33718" y="37033"/>
                  </a:lnTo>
                  <a:lnTo>
                    <a:pt x="34086" y="37261"/>
                  </a:lnTo>
                  <a:lnTo>
                    <a:pt x="34785" y="37719"/>
                  </a:lnTo>
                  <a:lnTo>
                    <a:pt x="35750" y="37617"/>
                  </a:lnTo>
                  <a:lnTo>
                    <a:pt x="36487" y="37223"/>
                  </a:lnTo>
                  <a:lnTo>
                    <a:pt x="36703" y="37096"/>
                  </a:lnTo>
                  <a:lnTo>
                    <a:pt x="36842" y="36893"/>
                  </a:lnTo>
                  <a:lnTo>
                    <a:pt x="36868" y="36753"/>
                  </a:lnTo>
                  <a:close/>
                </a:path>
                <a:path w="103504" h="53975">
                  <a:moveTo>
                    <a:pt x="37287" y="25895"/>
                  </a:moveTo>
                  <a:lnTo>
                    <a:pt x="36957" y="24815"/>
                  </a:lnTo>
                  <a:lnTo>
                    <a:pt x="36614" y="23749"/>
                  </a:lnTo>
                  <a:lnTo>
                    <a:pt x="35890" y="22821"/>
                  </a:lnTo>
                  <a:lnTo>
                    <a:pt x="35052" y="22047"/>
                  </a:lnTo>
                  <a:lnTo>
                    <a:pt x="34328" y="22555"/>
                  </a:lnTo>
                  <a:lnTo>
                    <a:pt x="33921" y="23393"/>
                  </a:lnTo>
                  <a:lnTo>
                    <a:pt x="33451" y="24777"/>
                  </a:lnTo>
                  <a:lnTo>
                    <a:pt x="33312" y="25361"/>
                  </a:lnTo>
                  <a:lnTo>
                    <a:pt x="33528" y="27051"/>
                  </a:lnTo>
                  <a:lnTo>
                    <a:pt x="34493" y="27927"/>
                  </a:lnTo>
                  <a:lnTo>
                    <a:pt x="35560" y="28321"/>
                  </a:lnTo>
                  <a:lnTo>
                    <a:pt x="35890" y="28422"/>
                  </a:lnTo>
                  <a:lnTo>
                    <a:pt x="36068" y="28409"/>
                  </a:lnTo>
                  <a:lnTo>
                    <a:pt x="36233" y="28384"/>
                  </a:lnTo>
                  <a:lnTo>
                    <a:pt x="36398" y="28270"/>
                  </a:lnTo>
                  <a:lnTo>
                    <a:pt x="36436" y="28105"/>
                  </a:lnTo>
                  <a:lnTo>
                    <a:pt x="37185" y="27139"/>
                  </a:lnTo>
                  <a:lnTo>
                    <a:pt x="37287" y="25895"/>
                  </a:lnTo>
                  <a:close/>
                </a:path>
                <a:path w="103504" h="53975">
                  <a:moveTo>
                    <a:pt x="39941" y="3111"/>
                  </a:moveTo>
                  <a:lnTo>
                    <a:pt x="39878" y="2933"/>
                  </a:lnTo>
                  <a:lnTo>
                    <a:pt x="39890" y="2108"/>
                  </a:lnTo>
                  <a:lnTo>
                    <a:pt x="39395" y="1333"/>
                  </a:lnTo>
                  <a:lnTo>
                    <a:pt x="38049" y="342"/>
                  </a:lnTo>
                  <a:lnTo>
                    <a:pt x="37198" y="101"/>
                  </a:lnTo>
                  <a:lnTo>
                    <a:pt x="36360" y="0"/>
                  </a:lnTo>
                  <a:lnTo>
                    <a:pt x="36156" y="609"/>
                  </a:lnTo>
                  <a:lnTo>
                    <a:pt x="36296" y="1270"/>
                  </a:lnTo>
                  <a:lnTo>
                    <a:pt x="36499" y="1879"/>
                  </a:lnTo>
                  <a:lnTo>
                    <a:pt x="36626" y="2286"/>
                  </a:lnTo>
                  <a:lnTo>
                    <a:pt x="36804" y="2692"/>
                  </a:lnTo>
                  <a:lnTo>
                    <a:pt x="37693" y="3606"/>
                  </a:lnTo>
                  <a:lnTo>
                    <a:pt x="38646" y="3721"/>
                  </a:lnTo>
                  <a:lnTo>
                    <a:pt x="39585" y="3454"/>
                  </a:lnTo>
                  <a:lnTo>
                    <a:pt x="39789" y="3327"/>
                  </a:lnTo>
                  <a:lnTo>
                    <a:pt x="39941" y="3111"/>
                  </a:lnTo>
                  <a:close/>
                </a:path>
                <a:path w="103504" h="53975">
                  <a:moveTo>
                    <a:pt x="41414" y="15557"/>
                  </a:moveTo>
                  <a:lnTo>
                    <a:pt x="41135" y="14338"/>
                  </a:lnTo>
                  <a:lnTo>
                    <a:pt x="39839" y="12484"/>
                  </a:lnTo>
                  <a:lnTo>
                    <a:pt x="38862" y="11811"/>
                  </a:lnTo>
                  <a:lnTo>
                    <a:pt x="37833" y="11315"/>
                  </a:lnTo>
                  <a:lnTo>
                    <a:pt x="37287" y="12014"/>
                  </a:lnTo>
                  <a:lnTo>
                    <a:pt x="37160" y="12928"/>
                  </a:lnTo>
                  <a:lnTo>
                    <a:pt x="37134" y="14389"/>
                  </a:lnTo>
                  <a:lnTo>
                    <a:pt x="37172" y="14986"/>
                  </a:lnTo>
                  <a:lnTo>
                    <a:pt x="37896" y="16535"/>
                  </a:lnTo>
                  <a:lnTo>
                    <a:pt x="39090" y="17094"/>
                  </a:lnTo>
                  <a:lnTo>
                    <a:pt x="40233" y="17157"/>
                  </a:lnTo>
                  <a:lnTo>
                    <a:pt x="40576" y="17157"/>
                  </a:lnTo>
                  <a:lnTo>
                    <a:pt x="40894" y="17018"/>
                  </a:lnTo>
                  <a:lnTo>
                    <a:pt x="41008" y="16865"/>
                  </a:lnTo>
                  <a:lnTo>
                    <a:pt x="40995" y="16700"/>
                  </a:lnTo>
                  <a:lnTo>
                    <a:pt x="41414" y="15557"/>
                  </a:lnTo>
                  <a:close/>
                </a:path>
                <a:path w="103504" h="53975">
                  <a:moveTo>
                    <a:pt x="42062" y="29819"/>
                  </a:moveTo>
                  <a:lnTo>
                    <a:pt x="41960" y="29667"/>
                  </a:lnTo>
                  <a:lnTo>
                    <a:pt x="41744" y="28867"/>
                  </a:lnTo>
                  <a:lnTo>
                    <a:pt x="41059" y="28244"/>
                  </a:lnTo>
                  <a:lnTo>
                    <a:pt x="39484" y="27635"/>
                  </a:lnTo>
                  <a:lnTo>
                    <a:pt x="38608" y="27635"/>
                  </a:lnTo>
                  <a:lnTo>
                    <a:pt x="37769" y="27736"/>
                  </a:lnTo>
                  <a:lnTo>
                    <a:pt x="37744" y="28384"/>
                  </a:lnTo>
                  <a:lnTo>
                    <a:pt x="38049" y="28994"/>
                  </a:lnTo>
                  <a:lnTo>
                    <a:pt x="38658" y="29883"/>
                  </a:lnTo>
                  <a:lnTo>
                    <a:pt x="38938" y="30238"/>
                  </a:lnTo>
                  <a:lnTo>
                    <a:pt x="40030" y="30873"/>
                  </a:lnTo>
                  <a:lnTo>
                    <a:pt x="40995" y="30746"/>
                  </a:lnTo>
                  <a:lnTo>
                    <a:pt x="41706" y="30314"/>
                  </a:lnTo>
                  <a:lnTo>
                    <a:pt x="41922" y="30175"/>
                  </a:lnTo>
                  <a:lnTo>
                    <a:pt x="42049" y="29972"/>
                  </a:lnTo>
                  <a:lnTo>
                    <a:pt x="42062" y="29819"/>
                  </a:lnTo>
                  <a:close/>
                </a:path>
                <a:path w="103504" h="53975">
                  <a:moveTo>
                    <a:pt x="43319" y="5676"/>
                  </a:moveTo>
                  <a:lnTo>
                    <a:pt x="43103" y="4876"/>
                  </a:lnTo>
                  <a:lnTo>
                    <a:pt x="42875" y="4089"/>
                  </a:lnTo>
                  <a:lnTo>
                    <a:pt x="42367" y="3390"/>
                  </a:lnTo>
                  <a:lnTo>
                    <a:pt x="41770" y="2806"/>
                  </a:lnTo>
                  <a:lnTo>
                    <a:pt x="41224" y="3162"/>
                  </a:lnTo>
                  <a:lnTo>
                    <a:pt x="40906" y="3771"/>
                  </a:lnTo>
                  <a:lnTo>
                    <a:pt x="40525" y="4775"/>
                  </a:lnTo>
                  <a:lnTo>
                    <a:pt x="40411" y="5194"/>
                  </a:lnTo>
                  <a:lnTo>
                    <a:pt x="40449" y="5626"/>
                  </a:lnTo>
                  <a:lnTo>
                    <a:pt x="40538" y="6438"/>
                  </a:lnTo>
                  <a:lnTo>
                    <a:pt x="41211" y="7112"/>
                  </a:lnTo>
                  <a:lnTo>
                    <a:pt x="41998" y="7416"/>
                  </a:lnTo>
                  <a:lnTo>
                    <a:pt x="42240" y="7505"/>
                  </a:lnTo>
                  <a:lnTo>
                    <a:pt x="42494" y="7480"/>
                  </a:lnTo>
                  <a:lnTo>
                    <a:pt x="42621" y="7404"/>
                  </a:lnTo>
                  <a:lnTo>
                    <a:pt x="42646" y="7277"/>
                  </a:lnTo>
                  <a:lnTo>
                    <a:pt x="43218" y="6578"/>
                  </a:lnTo>
                  <a:lnTo>
                    <a:pt x="43319" y="5676"/>
                  </a:lnTo>
                  <a:close/>
                </a:path>
                <a:path w="103504" h="53975">
                  <a:moveTo>
                    <a:pt x="50406" y="22936"/>
                  </a:moveTo>
                  <a:lnTo>
                    <a:pt x="49657" y="20866"/>
                  </a:lnTo>
                  <a:lnTo>
                    <a:pt x="48907" y="20002"/>
                  </a:lnTo>
                  <a:lnTo>
                    <a:pt x="48056" y="19265"/>
                  </a:lnTo>
                  <a:lnTo>
                    <a:pt x="47371" y="19799"/>
                  </a:lnTo>
                  <a:lnTo>
                    <a:pt x="47002" y="20624"/>
                  </a:lnTo>
                  <a:lnTo>
                    <a:pt x="46774" y="21450"/>
                  </a:lnTo>
                  <a:lnTo>
                    <a:pt x="46609" y="21996"/>
                  </a:lnTo>
                  <a:lnTo>
                    <a:pt x="46494" y="22580"/>
                  </a:lnTo>
                  <a:lnTo>
                    <a:pt x="46583" y="23139"/>
                  </a:lnTo>
                  <a:lnTo>
                    <a:pt x="46774" y="24218"/>
                  </a:lnTo>
                  <a:lnTo>
                    <a:pt x="47752" y="25044"/>
                  </a:lnTo>
                  <a:lnTo>
                    <a:pt x="48971" y="25425"/>
                  </a:lnTo>
                  <a:lnTo>
                    <a:pt x="49149" y="25463"/>
                  </a:lnTo>
                  <a:lnTo>
                    <a:pt x="49479" y="25412"/>
                  </a:lnTo>
                  <a:lnTo>
                    <a:pt x="49631" y="25298"/>
                  </a:lnTo>
                  <a:lnTo>
                    <a:pt x="49669" y="25133"/>
                  </a:lnTo>
                  <a:lnTo>
                    <a:pt x="50355" y="24155"/>
                  </a:lnTo>
                  <a:lnTo>
                    <a:pt x="50406" y="22936"/>
                  </a:lnTo>
                  <a:close/>
                </a:path>
                <a:path w="103504" h="53975">
                  <a:moveTo>
                    <a:pt x="59270" y="14884"/>
                  </a:moveTo>
                  <a:lnTo>
                    <a:pt x="59156" y="14312"/>
                  </a:lnTo>
                  <a:lnTo>
                    <a:pt x="58762" y="12928"/>
                  </a:lnTo>
                  <a:lnTo>
                    <a:pt x="58394" y="12103"/>
                  </a:lnTo>
                  <a:lnTo>
                    <a:pt x="57708" y="11569"/>
                  </a:lnTo>
                  <a:lnTo>
                    <a:pt x="56857" y="12306"/>
                  </a:lnTo>
                  <a:lnTo>
                    <a:pt x="56108" y="13169"/>
                  </a:lnTo>
                  <a:lnTo>
                    <a:pt x="55359" y="15240"/>
                  </a:lnTo>
                  <a:lnTo>
                    <a:pt x="55410" y="16459"/>
                  </a:lnTo>
                  <a:lnTo>
                    <a:pt x="56057" y="17360"/>
                  </a:lnTo>
                  <a:lnTo>
                    <a:pt x="56134" y="17602"/>
                  </a:lnTo>
                  <a:lnTo>
                    <a:pt x="56286" y="17716"/>
                  </a:lnTo>
                  <a:lnTo>
                    <a:pt x="56616" y="17767"/>
                  </a:lnTo>
                  <a:lnTo>
                    <a:pt x="56781" y="17729"/>
                  </a:lnTo>
                  <a:lnTo>
                    <a:pt x="58013" y="17348"/>
                  </a:lnTo>
                  <a:lnTo>
                    <a:pt x="58991" y="16522"/>
                  </a:lnTo>
                  <a:lnTo>
                    <a:pt x="59182" y="15443"/>
                  </a:lnTo>
                  <a:lnTo>
                    <a:pt x="59270" y="14884"/>
                  </a:lnTo>
                  <a:close/>
                </a:path>
                <a:path w="103504" h="53975">
                  <a:moveTo>
                    <a:pt x="60134" y="32766"/>
                  </a:moveTo>
                  <a:lnTo>
                    <a:pt x="59753" y="31711"/>
                  </a:lnTo>
                  <a:lnTo>
                    <a:pt x="59563" y="31153"/>
                  </a:lnTo>
                  <a:lnTo>
                    <a:pt x="59156" y="30695"/>
                  </a:lnTo>
                  <a:lnTo>
                    <a:pt x="58102" y="29667"/>
                  </a:lnTo>
                  <a:lnTo>
                    <a:pt x="57353" y="29095"/>
                  </a:lnTo>
                  <a:lnTo>
                    <a:pt x="56464" y="28956"/>
                  </a:lnTo>
                  <a:lnTo>
                    <a:pt x="56083" y="30010"/>
                  </a:lnTo>
                  <a:lnTo>
                    <a:pt x="55854" y="31153"/>
                  </a:lnTo>
                  <a:lnTo>
                    <a:pt x="56235" y="33362"/>
                  </a:lnTo>
                  <a:lnTo>
                    <a:pt x="56908" y="34429"/>
                  </a:lnTo>
                  <a:lnTo>
                    <a:pt x="57937" y="34925"/>
                  </a:lnTo>
                  <a:lnTo>
                    <a:pt x="58115" y="35102"/>
                  </a:lnTo>
                  <a:lnTo>
                    <a:pt x="58331" y="35128"/>
                  </a:lnTo>
                  <a:lnTo>
                    <a:pt x="58648" y="35026"/>
                  </a:lnTo>
                  <a:lnTo>
                    <a:pt x="59677" y="33972"/>
                  </a:lnTo>
                  <a:lnTo>
                    <a:pt x="60134" y="32766"/>
                  </a:lnTo>
                  <a:close/>
                </a:path>
                <a:path w="103504" h="53975">
                  <a:moveTo>
                    <a:pt x="60566" y="27635"/>
                  </a:moveTo>
                  <a:lnTo>
                    <a:pt x="59969" y="26898"/>
                  </a:lnTo>
                  <a:lnTo>
                    <a:pt x="59372" y="26581"/>
                  </a:lnTo>
                  <a:lnTo>
                    <a:pt x="58915" y="26377"/>
                  </a:lnTo>
                  <a:lnTo>
                    <a:pt x="58420" y="26212"/>
                  </a:lnTo>
                  <a:lnTo>
                    <a:pt x="57924" y="26301"/>
                  </a:lnTo>
                  <a:lnTo>
                    <a:pt x="57924" y="26924"/>
                  </a:lnTo>
                  <a:lnTo>
                    <a:pt x="58026" y="27559"/>
                  </a:lnTo>
                  <a:lnTo>
                    <a:pt x="58661" y="28651"/>
                  </a:lnTo>
                  <a:lnTo>
                    <a:pt x="59207" y="29083"/>
                  </a:lnTo>
                  <a:lnTo>
                    <a:pt x="59842" y="29159"/>
                  </a:lnTo>
                  <a:lnTo>
                    <a:pt x="59969" y="29222"/>
                  </a:lnTo>
                  <a:lnTo>
                    <a:pt x="60159" y="29133"/>
                  </a:lnTo>
                  <a:lnTo>
                    <a:pt x="60566" y="28346"/>
                  </a:lnTo>
                  <a:lnTo>
                    <a:pt x="60566" y="27635"/>
                  </a:lnTo>
                  <a:close/>
                </a:path>
                <a:path w="103504" h="53975">
                  <a:moveTo>
                    <a:pt x="63919" y="10566"/>
                  </a:moveTo>
                  <a:lnTo>
                    <a:pt x="63804" y="10147"/>
                  </a:lnTo>
                  <a:lnTo>
                    <a:pt x="63423" y="9144"/>
                  </a:lnTo>
                  <a:lnTo>
                    <a:pt x="63106" y="8534"/>
                  </a:lnTo>
                  <a:lnTo>
                    <a:pt x="62560" y="8178"/>
                  </a:lnTo>
                  <a:lnTo>
                    <a:pt x="61963" y="8763"/>
                  </a:lnTo>
                  <a:lnTo>
                    <a:pt x="61455" y="9461"/>
                  </a:lnTo>
                  <a:lnTo>
                    <a:pt x="61226" y="10248"/>
                  </a:lnTo>
                  <a:lnTo>
                    <a:pt x="61010" y="11049"/>
                  </a:lnTo>
                  <a:lnTo>
                    <a:pt x="61112" y="11950"/>
                  </a:lnTo>
                  <a:lnTo>
                    <a:pt x="61645" y="12598"/>
                  </a:lnTo>
                  <a:lnTo>
                    <a:pt x="61709" y="12776"/>
                  </a:lnTo>
                  <a:lnTo>
                    <a:pt x="61836" y="12852"/>
                  </a:lnTo>
                  <a:lnTo>
                    <a:pt x="62090" y="12877"/>
                  </a:lnTo>
                  <a:lnTo>
                    <a:pt x="62217" y="12839"/>
                  </a:lnTo>
                  <a:lnTo>
                    <a:pt x="63119" y="12484"/>
                  </a:lnTo>
                  <a:lnTo>
                    <a:pt x="63792" y="11811"/>
                  </a:lnTo>
                  <a:lnTo>
                    <a:pt x="63881" y="10998"/>
                  </a:lnTo>
                  <a:lnTo>
                    <a:pt x="63919" y="10566"/>
                  </a:lnTo>
                  <a:close/>
                </a:path>
                <a:path w="103504" h="53975">
                  <a:moveTo>
                    <a:pt x="64198" y="27114"/>
                  </a:moveTo>
                  <a:lnTo>
                    <a:pt x="64147" y="26441"/>
                  </a:lnTo>
                  <a:lnTo>
                    <a:pt x="63779" y="25908"/>
                  </a:lnTo>
                  <a:lnTo>
                    <a:pt x="63004" y="26225"/>
                  </a:lnTo>
                  <a:lnTo>
                    <a:pt x="62255" y="26682"/>
                  </a:lnTo>
                  <a:lnTo>
                    <a:pt x="61214" y="27978"/>
                  </a:lnTo>
                  <a:lnTo>
                    <a:pt x="60960" y="28867"/>
                  </a:lnTo>
                  <a:lnTo>
                    <a:pt x="61201" y="29654"/>
                  </a:lnTo>
                  <a:lnTo>
                    <a:pt x="62598" y="30099"/>
                  </a:lnTo>
                  <a:lnTo>
                    <a:pt x="63487" y="29730"/>
                  </a:lnTo>
                  <a:lnTo>
                    <a:pt x="63893" y="29006"/>
                  </a:lnTo>
                  <a:lnTo>
                    <a:pt x="64096" y="28625"/>
                  </a:lnTo>
                  <a:lnTo>
                    <a:pt x="64147" y="28181"/>
                  </a:lnTo>
                  <a:lnTo>
                    <a:pt x="64173" y="27762"/>
                  </a:lnTo>
                  <a:lnTo>
                    <a:pt x="64198" y="27114"/>
                  </a:lnTo>
                  <a:close/>
                </a:path>
                <a:path w="103504" h="53975">
                  <a:moveTo>
                    <a:pt x="65722" y="44754"/>
                  </a:moveTo>
                  <a:lnTo>
                    <a:pt x="65620" y="44284"/>
                  </a:lnTo>
                  <a:lnTo>
                    <a:pt x="64973" y="44297"/>
                  </a:lnTo>
                  <a:lnTo>
                    <a:pt x="64325" y="44411"/>
                  </a:lnTo>
                  <a:lnTo>
                    <a:pt x="63233" y="45046"/>
                  </a:lnTo>
                  <a:lnTo>
                    <a:pt x="62801" y="45593"/>
                  </a:lnTo>
                  <a:lnTo>
                    <a:pt x="62738" y="46215"/>
                  </a:lnTo>
                  <a:lnTo>
                    <a:pt x="62674" y="46342"/>
                  </a:lnTo>
                  <a:lnTo>
                    <a:pt x="62763" y="46520"/>
                  </a:lnTo>
                  <a:lnTo>
                    <a:pt x="63004" y="46672"/>
                  </a:lnTo>
                  <a:lnTo>
                    <a:pt x="63601" y="46901"/>
                  </a:lnTo>
                  <a:lnTo>
                    <a:pt x="64325" y="46888"/>
                  </a:lnTo>
                  <a:lnTo>
                    <a:pt x="64808" y="46482"/>
                  </a:lnTo>
                  <a:lnTo>
                    <a:pt x="65062" y="46278"/>
                  </a:lnTo>
                  <a:lnTo>
                    <a:pt x="65227" y="45986"/>
                  </a:lnTo>
                  <a:lnTo>
                    <a:pt x="65570" y="45237"/>
                  </a:lnTo>
                  <a:lnTo>
                    <a:pt x="65722" y="44754"/>
                  </a:lnTo>
                  <a:close/>
                </a:path>
                <a:path w="103504" h="53975">
                  <a:moveTo>
                    <a:pt x="66738" y="33134"/>
                  </a:moveTo>
                  <a:lnTo>
                    <a:pt x="66598" y="32550"/>
                  </a:lnTo>
                  <a:lnTo>
                    <a:pt x="66128" y="31165"/>
                  </a:lnTo>
                  <a:lnTo>
                    <a:pt x="65722" y="30327"/>
                  </a:lnTo>
                  <a:lnTo>
                    <a:pt x="64998" y="29819"/>
                  </a:lnTo>
                  <a:lnTo>
                    <a:pt x="64160" y="30594"/>
                  </a:lnTo>
                  <a:lnTo>
                    <a:pt x="63436" y="31521"/>
                  </a:lnTo>
                  <a:lnTo>
                    <a:pt x="63093" y="32588"/>
                  </a:lnTo>
                  <a:lnTo>
                    <a:pt x="62763" y="33667"/>
                  </a:lnTo>
                  <a:lnTo>
                    <a:pt x="62865" y="34912"/>
                  </a:lnTo>
                  <a:lnTo>
                    <a:pt x="63563" y="35801"/>
                  </a:lnTo>
                  <a:lnTo>
                    <a:pt x="63652" y="36042"/>
                  </a:lnTo>
                  <a:lnTo>
                    <a:pt x="63817" y="36156"/>
                  </a:lnTo>
                  <a:lnTo>
                    <a:pt x="64160" y="36195"/>
                  </a:lnTo>
                  <a:lnTo>
                    <a:pt x="64490" y="36093"/>
                  </a:lnTo>
                  <a:lnTo>
                    <a:pt x="65557" y="35699"/>
                  </a:lnTo>
                  <a:lnTo>
                    <a:pt x="66522" y="34823"/>
                  </a:lnTo>
                  <a:lnTo>
                    <a:pt x="66738" y="33134"/>
                  </a:lnTo>
                  <a:close/>
                </a:path>
                <a:path w="103504" h="53975">
                  <a:moveTo>
                    <a:pt x="66840" y="5930"/>
                  </a:moveTo>
                  <a:lnTo>
                    <a:pt x="66751" y="5613"/>
                  </a:lnTo>
                  <a:lnTo>
                    <a:pt x="66471" y="4851"/>
                  </a:lnTo>
                  <a:lnTo>
                    <a:pt x="66230" y="4394"/>
                  </a:lnTo>
                  <a:lnTo>
                    <a:pt x="65824" y="4114"/>
                  </a:lnTo>
                  <a:lnTo>
                    <a:pt x="65366" y="4559"/>
                  </a:lnTo>
                  <a:lnTo>
                    <a:pt x="64973" y="5080"/>
                  </a:lnTo>
                  <a:lnTo>
                    <a:pt x="64808" y="5676"/>
                  </a:lnTo>
                  <a:lnTo>
                    <a:pt x="64630" y="6286"/>
                  </a:lnTo>
                  <a:lnTo>
                    <a:pt x="64706" y="6972"/>
                  </a:lnTo>
                  <a:lnTo>
                    <a:pt x="65112" y="7454"/>
                  </a:lnTo>
                  <a:lnTo>
                    <a:pt x="65163" y="7581"/>
                  </a:lnTo>
                  <a:lnTo>
                    <a:pt x="65443" y="7670"/>
                  </a:lnTo>
                  <a:lnTo>
                    <a:pt x="65633" y="7607"/>
                  </a:lnTo>
                  <a:lnTo>
                    <a:pt x="66217" y="7378"/>
                  </a:lnTo>
                  <a:lnTo>
                    <a:pt x="66738" y="6870"/>
                  </a:lnTo>
                  <a:lnTo>
                    <a:pt x="66840" y="5930"/>
                  </a:lnTo>
                  <a:close/>
                </a:path>
                <a:path w="103504" h="53975">
                  <a:moveTo>
                    <a:pt x="68300" y="15621"/>
                  </a:moveTo>
                  <a:lnTo>
                    <a:pt x="68287" y="15138"/>
                  </a:lnTo>
                  <a:lnTo>
                    <a:pt x="68211" y="14630"/>
                  </a:lnTo>
                  <a:lnTo>
                    <a:pt x="67906" y="14249"/>
                  </a:lnTo>
                  <a:lnTo>
                    <a:pt x="67335" y="14516"/>
                  </a:lnTo>
                  <a:lnTo>
                    <a:pt x="66802" y="14897"/>
                  </a:lnTo>
                  <a:lnTo>
                    <a:pt x="66433" y="15405"/>
                  </a:lnTo>
                  <a:lnTo>
                    <a:pt x="66078" y="15925"/>
                  </a:lnTo>
                  <a:lnTo>
                    <a:pt x="65925" y="16598"/>
                  </a:lnTo>
                  <a:lnTo>
                    <a:pt x="66141" y="17183"/>
                  </a:lnTo>
                  <a:lnTo>
                    <a:pt x="66141" y="17322"/>
                  </a:lnTo>
                  <a:lnTo>
                    <a:pt x="66382" y="17487"/>
                  </a:lnTo>
                  <a:lnTo>
                    <a:pt x="66586" y="17487"/>
                  </a:lnTo>
                  <a:lnTo>
                    <a:pt x="67221" y="17449"/>
                  </a:lnTo>
                  <a:lnTo>
                    <a:pt x="67868" y="17145"/>
                  </a:lnTo>
                  <a:lnTo>
                    <a:pt x="68275" y="16281"/>
                  </a:lnTo>
                  <a:lnTo>
                    <a:pt x="68300" y="15951"/>
                  </a:lnTo>
                  <a:lnTo>
                    <a:pt x="68300" y="15621"/>
                  </a:lnTo>
                  <a:close/>
                </a:path>
                <a:path w="103504" h="53975">
                  <a:moveTo>
                    <a:pt x="70040" y="27952"/>
                  </a:moveTo>
                  <a:lnTo>
                    <a:pt x="66446" y="25933"/>
                  </a:lnTo>
                  <a:lnTo>
                    <a:pt x="65709" y="26339"/>
                  </a:lnTo>
                  <a:lnTo>
                    <a:pt x="65519" y="26377"/>
                  </a:lnTo>
                  <a:lnTo>
                    <a:pt x="65354" y="26720"/>
                  </a:lnTo>
                  <a:lnTo>
                    <a:pt x="65582" y="27762"/>
                  </a:lnTo>
                  <a:lnTo>
                    <a:pt x="66141" y="28524"/>
                  </a:lnTo>
                  <a:lnTo>
                    <a:pt x="67386" y="28854"/>
                  </a:lnTo>
                  <a:lnTo>
                    <a:pt x="67830" y="28816"/>
                  </a:lnTo>
                  <a:lnTo>
                    <a:pt x="68922" y="28625"/>
                  </a:lnTo>
                  <a:lnTo>
                    <a:pt x="69583" y="28422"/>
                  </a:lnTo>
                  <a:lnTo>
                    <a:pt x="70040" y="27952"/>
                  </a:lnTo>
                  <a:close/>
                </a:path>
                <a:path w="103504" h="53975">
                  <a:moveTo>
                    <a:pt x="71132" y="44729"/>
                  </a:moveTo>
                  <a:lnTo>
                    <a:pt x="71120" y="43268"/>
                  </a:lnTo>
                  <a:lnTo>
                    <a:pt x="70993" y="42354"/>
                  </a:lnTo>
                  <a:lnTo>
                    <a:pt x="70459" y="41656"/>
                  </a:lnTo>
                  <a:lnTo>
                    <a:pt x="69418" y="42138"/>
                  </a:lnTo>
                  <a:lnTo>
                    <a:pt x="68440" y="42811"/>
                  </a:lnTo>
                  <a:lnTo>
                    <a:pt x="67132" y="44653"/>
                  </a:lnTo>
                  <a:lnTo>
                    <a:pt x="66840" y="45872"/>
                  </a:lnTo>
                  <a:lnTo>
                    <a:pt x="67233" y="46926"/>
                  </a:lnTo>
                  <a:lnTo>
                    <a:pt x="67233" y="47180"/>
                  </a:lnTo>
                  <a:lnTo>
                    <a:pt x="67360" y="47332"/>
                  </a:lnTo>
                  <a:lnTo>
                    <a:pt x="67678" y="47485"/>
                  </a:lnTo>
                  <a:lnTo>
                    <a:pt x="67856" y="47485"/>
                  </a:lnTo>
                  <a:lnTo>
                    <a:pt x="69164" y="47421"/>
                  </a:lnTo>
                  <a:lnTo>
                    <a:pt x="70358" y="46863"/>
                  </a:lnTo>
                  <a:lnTo>
                    <a:pt x="71094" y="45326"/>
                  </a:lnTo>
                  <a:lnTo>
                    <a:pt x="71132" y="44729"/>
                  </a:lnTo>
                  <a:close/>
                </a:path>
                <a:path w="103504" h="53975">
                  <a:moveTo>
                    <a:pt x="72555" y="10960"/>
                  </a:moveTo>
                  <a:lnTo>
                    <a:pt x="72440" y="10541"/>
                  </a:lnTo>
                  <a:lnTo>
                    <a:pt x="72059" y="9537"/>
                  </a:lnTo>
                  <a:lnTo>
                    <a:pt x="71742" y="8928"/>
                  </a:lnTo>
                  <a:lnTo>
                    <a:pt x="71196" y="8572"/>
                  </a:lnTo>
                  <a:lnTo>
                    <a:pt x="70599" y="9156"/>
                  </a:lnTo>
                  <a:lnTo>
                    <a:pt x="70091" y="9855"/>
                  </a:lnTo>
                  <a:lnTo>
                    <a:pt x="69862" y="10642"/>
                  </a:lnTo>
                  <a:lnTo>
                    <a:pt x="69646" y="11442"/>
                  </a:lnTo>
                  <a:lnTo>
                    <a:pt x="69748" y="12344"/>
                  </a:lnTo>
                  <a:lnTo>
                    <a:pt x="70281" y="12992"/>
                  </a:lnTo>
                  <a:lnTo>
                    <a:pt x="70345" y="13169"/>
                  </a:lnTo>
                  <a:lnTo>
                    <a:pt x="70472" y="13246"/>
                  </a:lnTo>
                  <a:lnTo>
                    <a:pt x="70726" y="13271"/>
                  </a:lnTo>
                  <a:lnTo>
                    <a:pt x="70853" y="13233"/>
                  </a:lnTo>
                  <a:lnTo>
                    <a:pt x="71742" y="12877"/>
                  </a:lnTo>
                  <a:lnTo>
                    <a:pt x="72428" y="12204"/>
                  </a:lnTo>
                  <a:lnTo>
                    <a:pt x="72517" y="11391"/>
                  </a:lnTo>
                  <a:lnTo>
                    <a:pt x="72555" y="10960"/>
                  </a:lnTo>
                  <a:close/>
                </a:path>
                <a:path w="103504" h="53975">
                  <a:moveTo>
                    <a:pt x="74561" y="40538"/>
                  </a:moveTo>
                  <a:lnTo>
                    <a:pt x="74155" y="40055"/>
                  </a:lnTo>
                  <a:lnTo>
                    <a:pt x="73952" y="39801"/>
                  </a:lnTo>
                  <a:lnTo>
                    <a:pt x="73355" y="39484"/>
                  </a:lnTo>
                  <a:lnTo>
                    <a:pt x="72898" y="39281"/>
                  </a:lnTo>
                  <a:lnTo>
                    <a:pt x="72402" y="39116"/>
                  </a:lnTo>
                  <a:lnTo>
                    <a:pt x="71907" y="39204"/>
                  </a:lnTo>
                  <a:lnTo>
                    <a:pt x="71907" y="39827"/>
                  </a:lnTo>
                  <a:lnTo>
                    <a:pt x="72009" y="40462"/>
                  </a:lnTo>
                  <a:lnTo>
                    <a:pt x="72644" y="41554"/>
                  </a:lnTo>
                  <a:lnTo>
                    <a:pt x="73190" y="41986"/>
                  </a:lnTo>
                  <a:lnTo>
                    <a:pt x="73825" y="42062"/>
                  </a:lnTo>
                  <a:lnTo>
                    <a:pt x="73952" y="42125"/>
                  </a:lnTo>
                  <a:lnTo>
                    <a:pt x="74142" y="42037"/>
                  </a:lnTo>
                  <a:lnTo>
                    <a:pt x="74549" y="41249"/>
                  </a:lnTo>
                  <a:lnTo>
                    <a:pt x="74561" y="40538"/>
                  </a:lnTo>
                  <a:close/>
                </a:path>
                <a:path w="103504" h="53975">
                  <a:moveTo>
                    <a:pt x="74714" y="4368"/>
                  </a:moveTo>
                  <a:lnTo>
                    <a:pt x="73837" y="1778"/>
                  </a:lnTo>
                  <a:lnTo>
                    <a:pt x="73139" y="2247"/>
                  </a:lnTo>
                  <a:lnTo>
                    <a:pt x="72504" y="2832"/>
                  </a:lnTo>
                  <a:lnTo>
                    <a:pt x="71767" y="4318"/>
                  </a:lnTo>
                  <a:lnTo>
                    <a:pt x="71691" y="5232"/>
                  </a:lnTo>
                  <a:lnTo>
                    <a:pt x="72097" y="5956"/>
                  </a:lnTo>
                  <a:lnTo>
                    <a:pt x="72123" y="6134"/>
                  </a:lnTo>
                  <a:lnTo>
                    <a:pt x="72478" y="6311"/>
                  </a:lnTo>
                  <a:lnTo>
                    <a:pt x="72605" y="6286"/>
                  </a:lnTo>
                  <a:lnTo>
                    <a:pt x="72732" y="6273"/>
                  </a:lnTo>
                  <a:lnTo>
                    <a:pt x="73558" y="6108"/>
                  </a:lnTo>
                  <a:lnTo>
                    <a:pt x="74358" y="5575"/>
                  </a:lnTo>
                  <a:lnTo>
                    <a:pt x="74714" y="4368"/>
                  </a:lnTo>
                  <a:close/>
                </a:path>
                <a:path w="103504" h="53975">
                  <a:moveTo>
                    <a:pt x="75031" y="18580"/>
                  </a:moveTo>
                  <a:lnTo>
                    <a:pt x="74930" y="18110"/>
                  </a:lnTo>
                  <a:lnTo>
                    <a:pt x="74295" y="18110"/>
                  </a:lnTo>
                  <a:lnTo>
                    <a:pt x="73634" y="18224"/>
                  </a:lnTo>
                  <a:lnTo>
                    <a:pt x="72529" y="18846"/>
                  </a:lnTo>
                  <a:lnTo>
                    <a:pt x="72097" y="19392"/>
                  </a:lnTo>
                  <a:lnTo>
                    <a:pt x="72034" y="20015"/>
                  </a:lnTo>
                  <a:lnTo>
                    <a:pt x="71970" y="20142"/>
                  </a:lnTo>
                  <a:lnTo>
                    <a:pt x="72059" y="20320"/>
                  </a:lnTo>
                  <a:lnTo>
                    <a:pt x="72885" y="20713"/>
                  </a:lnTo>
                  <a:lnTo>
                    <a:pt x="73621" y="20701"/>
                  </a:lnTo>
                  <a:lnTo>
                    <a:pt x="74104" y="20307"/>
                  </a:lnTo>
                  <a:lnTo>
                    <a:pt x="74358" y="20091"/>
                  </a:lnTo>
                  <a:lnTo>
                    <a:pt x="74523" y="19799"/>
                  </a:lnTo>
                  <a:lnTo>
                    <a:pt x="74663" y="19507"/>
                  </a:lnTo>
                  <a:lnTo>
                    <a:pt x="74879" y="19075"/>
                  </a:lnTo>
                  <a:lnTo>
                    <a:pt x="75031" y="18580"/>
                  </a:lnTo>
                  <a:close/>
                </a:path>
                <a:path w="103504" h="53975">
                  <a:moveTo>
                    <a:pt x="75285" y="28130"/>
                  </a:moveTo>
                  <a:lnTo>
                    <a:pt x="75260" y="26670"/>
                  </a:lnTo>
                  <a:lnTo>
                    <a:pt x="75133" y="25755"/>
                  </a:lnTo>
                  <a:lnTo>
                    <a:pt x="74587" y="25057"/>
                  </a:lnTo>
                  <a:lnTo>
                    <a:pt x="73558" y="25552"/>
                  </a:lnTo>
                  <a:lnTo>
                    <a:pt x="72580" y="26225"/>
                  </a:lnTo>
                  <a:lnTo>
                    <a:pt x="71285" y="28079"/>
                  </a:lnTo>
                  <a:lnTo>
                    <a:pt x="71005" y="29298"/>
                  </a:lnTo>
                  <a:lnTo>
                    <a:pt x="71399" y="30353"/>
                  </a:lnTo>
                  <a:lnTo>
                    <a:pt x="71412" y="30607"/>
                  </a:lnTo>
                  <a:lnTo>
                    <a:pt x="71526" y="30759"/>
                  </a:lnTo>
                  <a:lnTo>
                    <a:pt x="71843" y="30899"/>
                  </a:lnTo>
                  <a:lnTo>
                    <a:pt x="72186" y="30899"/>
                  </a:lnTo>
                  <a:lnTo>
                    <a:pt x="73342" y="30835"/>
                  </a:lnTo>
                  <a:lnTo>
                    <a:pt x="74523" y="30276"/>
                  </a:lnTo>
                  <a:lnTo>
                    <a:pt x="75247" y="28727"/>
                  </a:lnTo>
                  <a:lnTo>
                    <a:pt x="75285" y="28130"/>
                  </a:lnTo>
                  <a:close/>
                </a:path>
                <a:path w="103504" h="53975">
                  <a:moveTo>
                    <a:pt x="78105" y="37325"/>
                  </a:moveTo>
                  <a:lnTo>
                    <a:pt x="78003" y="36880"/>
                  </a:lnTo>
                  <a:lnTo>
                    <a:pt x="77711" y="35852"/>
                  </a:lnTo>
                  <a:lnTo>
                    <a:pt x="77431" y="35229"/>
                  </a:lnTo>
                  <a:lnTo>
                    <a:pt x="76923" y="34836"/>
                  </a:lnTo>
                  <a:lnTo>
                    <a:pt x="76276" y="35382"/>
                  </a:lnTo>
                  <a:lnTo>
                    <a:pt x="75717" y="36029"/>
                  </a:lnTo>
                  <a:lnTo>
                    <a:pt x="75158" y="37592"/>
                  </a:lnTo>
                  <a:lnTo>
                    <a:pt x="75196" y="38506"/>
                  </a:lnTo>
                  <a:lnTo>
                    <a:pt x="75679" y="39179"/>
                  </a:lnTo>
                  <a:lnTo>
                    <a:pt x="75730" y="39357"/>
                  </a:lnTo>
                  <a:lnTo>
                    <a:pt x="75857" y="39446"/>
                  </a:lnTo>
                  <a:lnTo>
                    <a:pt x="76098" y="39484"/>
                  </a:lnTo>
                  <a:lnTo>
                    <a:pt x="76225" y="39458"/>
                  </a:lnTo>
                  <a:lnTo>
                    <a:pt x="77152" y="39166"/>
                  </a:lnTo>
                  <a:lnTo>
                    <a:pt x="77876" y="38557"/>
                  </a:lnTo>
                  <a:lnTo>
                    <a:pt x="78016" y="37744"/>
                  </a:lnTo>
                  <a:lnTo>
                    <a:pt x="78105" y="37325"/>
                  </a:lnTo>
                  <a:close/>
                </a:path>
                <a:path w="103504" h="53975">
                  <a:moveTo>
                    <a:pt x="79171" y="6642"/>
                  </a:moveTo>
                  <a:lnTo>
                    <a:pt x="79146" y="5181"/>
                  </a:lnTo>
                  <a:lnTo>
                    <a:pt x="79019" y="4267"/>
                  </a:lnTo>
                  <a:lnTo>
                    <a:pt x="78473" y="3568"/>
                  </a:lnTo>
                  <a:lnTo>
                    <a:pt x="77444" y="4064"/>
                  </a:lnTo>
                  <a:lnTo>
                    <a:pt x="76466" y="4737"/>
                  </a:lnTo>
                  <a:lnTo>
                    <a:pt x="75171" y="6591"/>
                  </a:lnTo>
                  <a:lnTo>
                    <a:pt x="74891" y="7810"/>
                  </a:lnTo>
                  <a:lnTo>
                    <a:pt x="75285" y="8864"/>
                  </a:lnTo>
                  <a:lnTo>
                    <a:pt x="75298" y="9118"/>
                  </a:lnTo>
                  <a:lnTo>
                    <a:pt x="75412" y="9271"/>
                  </a:lnTo>
                  <a:lnTo>
                    <a:pt x="75730" y="9410"/>
                  </a:lnTo>
                  <a:lnTo>
                    <a:pt x="76073" y="9410"/>
                  </a:lnTo>
                  <a:lnTo>
                    <a:pt x="77228" y="9347"/>
                  </a:lnTo>
                  <a:lnTo>
                    <a:pt x="78409" y="8788"/>
                  </a:lnTo>
                  <a:lnTo>
                    <a:pt x="79133" y="7239"/>
                  </a:lnTo>
                  <a:lnTo>
                    <a:pt x="79171" y="6642"/>
                  </a:lnTo>
                  <a:close/>
                </a:path>
                <a:path w="103504" h="53975">
                  <a:moveTo>
                    <a:pt x="81483" y="20053"/>
                  </a:moveTo>
                  <a:lnTo>
                    <a:pt x="81368" y="19469"/>
                  </a:lnTo>
                  <a:lnTo>
                    <a:pt x="81203" y="18923"/>
                  </a:lnTo>
                  <a:lnTo>
                    <a:pt x="80975" y="18097"/>
                  </a:lnTo>
                  <a:lnTo>
                    <a:pt x="80606" y="17272"/>
                  </a:lnTo>
                  <a:lnTo>
                    <a:pt x="79921" y="16738"/>
                  </a:lnTo>
                  <a:lnTo>
                    <a:pt x="79070" y="17475"/>
                  </a:lnTo>
                  <a:lnTo>
                    <a:pt x="78320" y="18338"/>
                  </a:lnTo>
                  <a:lnTo>
                    <a:pt x="77571" y="20408"/>
                  </a:lnTo>
                  <a:lnTo>
                    <a:pt x="77622" y="21628"/>
                  </a:lnTo>
                  <a:lnTo>
                    <a:pt x="78270" y="22529"/>
                  </a:lnTo>
                  <a:lnTo>
                    <a:pt x="78346" y="22771"/>
                  </a:lnTo>
                  <a:lnTo>
                    <a:pt x="78498" y="22885"/>
                  </a:lnTo>
                  <a:lnTo>
                    <a:pt x="78828" y="22936"/>
                  </a:lnTo>
                  <a:lnTo>
                    <a:pt x="78994" y="22898"/>
                  </a:lnTo>
                  <a:lnTo>
                    <a:pt x="80225" y="22517"/>
                  </a:lnTo>
                  <a:lnTo>
                    <a:pt x="81203" y="21691"/>
                  </a:lnTo>
                  <a:lnTo>
                    <a:pt x="81394" y="20612"/>
                  </a:lnTo>
                  <a:lnTo>
                    <a:pt x="81483" y="20053"/>
                  </a:lnTo>
                  <a:close/>
                </a:path>
                <a:path w="103504" h="53975">
                  <a:moveTo>
                    <a:pt x="82918" y="39535"/>
                  </a:moveTo>
                  <a:lnTo>
                    <a:pt x="82588" y="38722"/>
                  </a:lnTo>
                  <a:lnTo>
                    <a:pt x="81457" y="38938"/>
                  </a:lnTo>
                  <a:lnTo>
                    <a:pt x="80327" y="39331"/>
                  </a:lnTo>
                  <a:lnTo>
                    <a:pt x="79463" y="40068"/>
                  </a:lnTo>
                  <a:lnTo>
                    <a:pt x="78587" y="40792"/>
                  </a:lnTo>
                  <a:lnTo>
                    <a:pt x="77990" y="41897"/>
                  </a:lnTo>
                  <a:lnTo>
                    <a:pt x="78079" y="43014"/>
                  </a:lnTo>
                  <a:lnTo>
                    <a:pt x="78016" y="43256"/>
                  </a:lnTo>
                  <a:lnTo>
                    <a:pt x="78092" y="43446"/>
                  </a:lnTo>
                  <a:lnTo>
                    <a:pt x="78232" y="43548"/>
                  </a:lnTo>
                  <a:lnTo>
                    <a:pt x="78359" y="43662"/>
                  </a:lnTo>
                  <a:lnTo>
                    <a:pt x="79819" y="43980"/>
                  </a:lnTo>
                  <a:lnTo>
                    <a:pt x="81114" y="43738"/>
                  </a:lnTo>
                  <a:lnTo>
                    <a:pt x="82232" y="42430"/>
                  </a:lnTo>
                  <a:lnTo>
                    <a:pt x="82435" y="41859"/>
                  </a:lnTo>
                  <a:lnTo>
                    <a:pt x="82575" y="41300"/>
                  </a:lnTo>
                  <a:lnTo>
                    <a:pt x="82804" y="40449"/>
                  </a:lnTo>
                  <a:lnTo>
                    <a:pt x="82918" y="39535"/>
                  </a:lnTo>
                  <a:close/>
                </a:path>
                <a:path w="103504" h="53975">
                  <a:moveTo>
                    <a:pt x="86093" y="49745"/>
                  </a:moveTo>
                  <a:lnTo>
                    <a:pt x="85217" y="49034"/>
                  </a:lnTo>
                  <a:lnTo>
                    <a:pt x="84188" y="48437"/>
                  </a:lnTo>
                  <a:lnTo>
                    <a:pt x="81915" y="48031"/>
                  </a:lnTo>
                  <a:lnTo>
                    <a:pt x="80657" y="48272"/>
                  </a:lnTo>
                  <a:lnTo>
                    <a:pt x="79832" y="49047"/>
                  </a:lnTo>
                  <a:lnTo>
                    <a:pt x="79590" y="49149"/>
                  </a:lnTo>
                  <a:lnTo>
                    <a:pt x="79502" y="49326"/>
                  </a:lnTo>
                  <a:lnTo>
                    <a:pt x="79489" y="49657"/>
                  </a:lnTo>
                  <a:lnTo>
                    <a:pt x="79565" y="49822"/>
                  </a:lnTo>
                  <a:lnTo>
                    <a:pt x="80162" y="50965"/>
                  </a:lnTo>
                  <a:lnTo>
                    <a:pt x="81165" y="51790"/>
                  </a:lnTo>
                  <a:lnTo>
                    <a:pt x="82918" y="51816"/>
                  </a:lnTo>
                  <a:lnTo>
                    <a:pt x="83489" y="51612"/>
                  </a:lnTo>
                  <a:lnTo>
                    <a:pt x="84848" y="51003"/>
                  </a:lnTo>
                  <a:lnTo>
                    <a:pt x="85661" y="50507"/>
                  </a:lnTo>
                  <a:lnTo>
                    <a:pt x="86093" y="49745"/>
                  </a:lnTo>
                  <a:close/>
                </a:path>
                <a:path w="103504" h="53975">
                  <a:moveTo>
                    <a:pt x="86347" y="23393"/>
                  </a:moveTo>
                  <a:lnTo>
                    <a:pt x="86245" y="22923"/>
                  </a:lnTo>
                  <a:lnTo>
                    <a:pt x="85598" y="22936"/>
                  </a:lnTo>
                  <a:lnTo>
                    <a:pt x="84950" y="23050"/>
                  </a:lnTo>
                  <a:lnTo>
                    <a:pt x="83858" y="23685"/>
                  </a:lnTo>
                  <a:lnTo>
                    <a:pt x="83426" y="24231"/>
                  </a:lnTo>
                  <a:lnTo>
                    <a:pt x="83362" y="24853"/>
                  </a:lnTo>
                  <a:lnTo>
                    <a:pt x="83299" y="24980"/>
                  </a:lnTo>
                  <a:lnTo>
                    <a:pt x="83388" y="25158"/>
                  </a:lnTo>
                  <a:lnTo>
                    <a:pt x="83629" y="25311"/>
                  </a:lnTo>
                  <a:lnTo>
                    <a:pt x="84226" y="25539"/>
                  </a:lnTo>
                  <a:lnTo>
                    <a:pt x="84950" y="25527"/>
                  </a:lnTo>
                  <a:lnTo>
                    <a:pt x="85432" y="25120"/>
                  </a:lnTo>
                  <a:lnTo>
                    <a:pt x="85686" y="24917"/>
                  </a:lnTo>
                  <a:lnTo>
                    <a:pt x="85852" y="24625"/>
                  </a:lnTo>
                  <a:lnTo>
                    <a:pt x="86194" y="23876"/>
                  </a:lnTo>
                  <a:lnTo>
                    <a:pt x="86347" y="23393"/>
                  </a:lnTo>
                  <a:close/>
                </a:path>
                <a:path w="103504" h="53975">
                  <a:moveTo>
                    <a:pt x="87096" y="34264"/>
                  </a:moveTo>
                  <a:lnTo>
                    <a:pt x="86982" y="33680"/>
                  </a:lnTo>
                  <a:lnTo>
                    <a:pt x="86817" y="33134"/>
                  </a:lnTo>
                  <a:lnTo>
                    <a:pt x="86588" y="32308"/>
                  </a:lnTo>
                  <a:lnTo>
                    <a:pt x="86220" y="31483"/>
                  </a:lnTo>
                  <a:lnTo>
                    <a:pt x="85534" y="30949"/>
                  </a:lnTo>
                  <a:lnTo>
                    <a:pt x="84683" y="31686"/>
                  </a:lnTo>
                  <a:lnTo>
                    <a:pt x="83934" y="32550"/>
                  </a:lnTo>
                  <a:lnTo>
                    <a:pt x="83185" y="34620"/>
                  </a:lnTo>
                  <a:lnTo>
                    <a:pt x="83235" y="35839"/>
                  </a:lnTo>
                  <a:lnTo>
                    <a:pt x="83883" y="36741"/>
                  </a:lnTo>
                  <a:lnTo>
                    <a:pt x="83959" y="36982"/>
                  </a:lnTo>
                  <a:lnTo>
                    <a:pt x="84112" y="37096"/>
                  </a:lnTo>
                  <a:lnTo>
                    <a:pt x="84442" y="37147"/>
                  </a:lnTo>
                  <a:lnTo>
                    <a:pt x="84607" y="37109"/>
                  </a:lnTo>
                  <a:lnTo>
                    <a:pt x="85839" y="36728"/>
                  </a:lnTo>
                  <a:lnTo>
                    <a:pt x="86817" y="35902"/>
                  </a:lnTo>
                  <a:lnTo>
                    <a:pt x="87007" y="34823"/>
                  </a:lnTo>
                  <a:lnTo>
                    <a:pt x="87096" y="34264"/>
                  </a:lnTo>
                  <a:close/>
                </a:path>
                <a:path w="103504" h="53975">
                  <a:moveTo>
                    <a:pt x="87210" y="10033"/>
                  </a:moveTo>
                  <a:lnTo>
                    <a:pt x="86969" y="9182"/>
                  </a:lnTo>
                  <a:lnTo>
                    <a:pt x="85826" y="9296"/>
                  </a:lnTo>
                  <a:lnTo>
                    <a:pt x="84658" y="9575"/>
                  </a:lnTo>
                  <a:lnTo>
                    <a:pt x="82765" y="10845"/>
                  </a:lnTo>
                  <a:lnTo>
                    <a:pt x="82054" y="11887"/>
                  </a:lnTo>
                  <a:lnTo>
                    <a:pt x="82029" y="13004"/>
                  </a:lnTo>
                  <a:lnTo>
                    <a:pt x="81940" y="13246"/>
                  </a:lnTo>
                  <a:lnTo>
                    <a:pt x="82003" y="13436"/>
                  </a:lnTo>
                  <a:lnTo>
                    <a:pt x="82232" y="13677"/>
                  </a:lnTo>
                  <a:lnTo>
                    <a:pt x="82410" y="13741"/>
                  </a:lnTo>
                  <a:lnTo>
                    <a:pt x="83654" y="14135"/>
                  </a:lnTo>
                  <a:lnTo>
                    <a:pt x="84963" y="14020"/>
                  </a:lnTo>
                  <a:lnTo>
                    <a:pt x="86220" y="12839"/>
                  </a:lnTo>
                  <a:lnTo>
                    <a:pt x="86474" y="12293"/>
                  </a:lnTo>
                  <a:lnTo>
                    <a:pt x="86690" y="11747"/>
                  </a:lnTo>
                  <a:lnTo>
                    <a:pt x="86995" y="10922"/>
                  </a:lnTo>
                  <a:lnTo>
                    <a:pt x="87210" y="10033"/>
                  </a:lnTo>
                  <a:close/>
                </a:path>
                <a:path w="103504" h="53975">
                  <a:moveTo>
                    <a:pt x="89890" y="47802"/>
                  </a:moveTo>
                  <a:lnTo>
                    <a:pt x="86296" y="45783"/>
                  </a:lnTo>
                  <a:lnTo>
                    <a:pt x="85559" y="46189"/>
                  </a:lnTo>
                  <a:lnTo>
                    <a:pt x="85369" y="46228"/>
                  </a:lnTo>
                  <a:lnTo>
                    <a:pt x="85204" y="46570"/>
                  </a:lnTo>
                  <a:lnTo>
                    <a:pt x="85432" y="47612"/>
                  </a:lnTo>
                  <a:lnTo>
                    <a:pt x="85991" y="48374"/>
                  </a:lnTo>
                  <a:lnTo>
                    <a:pt x="87236" y="48704"/>
                  </a:lnTo>
                  <a:lnTo>
                    <a:pt x="87680" y="48666"/>
                  </a:lnTo>
                  <a:lnTo>
                    <a:pt x="88773" y="48475"/>
                  </a:lnTo>
                  <a:lnTo>
                    <a:pt x="89433" y="48272"/>
                  </a:lnTo>
                  <a:lnTo>
                    <a:pt x="89890" y="47802"/>
                  </a:lnTo>
                  <a:close/>
                </a:path>
                <a:path w="103504" h="53975">
                  <a:moveTo>
                    <a:pt x="91135" y="18021"/>
                  </a:moveTo>
                  <a:lnTo>
                    <a:pt x="91084" y="17335"/>
                  </a:lnTo>
                  <a:lnTo>
                    <a:pt x="90728" y="16802"/>
                  </a:lnTo>
                  <a:lnTo>
                    <a:pt x="89954" y="17119"/>
                  </a:lnTo>
                  <a:lnTo>
                    <a:pt x="89192" y="17564"/>
                  </a:lnTo>
                  <a:lnTo>
                    <a:pt x="88671" y="18199"/>
                  </a:lnTo>
                  <a:lnTo>
                    <a:pt x="88150" y="18859"/>
                  </a:lnTo>
                  <a:lnTo>
                    <a:pt x="87884" y="19735"/>
                  </a:lnTo>
                  <a:lnTo>
                    <a:pt x="88112" y="20523"/>
                  </a:lnTo>
                  <a:lnTo>
                    <a:pt x="88099" y="20713"/>
                  </a:lnTo>
                  <a:lnTo>
                    <a:pt x="88404" y="20955"/>
                  </a:lnTo>
                  <a:lnTo>
                    <a:pt x="89509" y="20967"/>
                  </a:lnTo>
                  <a:lnTo>
                    <a:pt x="90398" y="20624"/>
                  </a:lnTo>
                  <a:lnTo>
                    <a:pt x="91020" y="19519"/>
                  </a:lnTo>
                  <a:lnTo>
                    <a:pt x="91084" y="19088"/>
                  </a:lnTo>
                  <a:lnTo>
                    <a:pt x="91109" y="18656"/>
                  </a:lnTo>
                  <a:lnTo>
                    <a:pt x="91135" y="18021"/>
                  </a:lnTo>
                  <a:close/>
                </a:path>
                <a:path w="103504" h="53975">
                  <a:moveTo>
                    <a:pt x="91363" y="29819"/>
                  </a:moveTo>
                  <a:lnTo>
                    <a:pt x="90004" y="27432"/>
                  </a:lnTo>
                  <a:lnTo>
                    <a:pt x="89408" y="28016"/>
                  </a:lnTo>
                  <a:lnTo>
                    <a:pt x="88887" y="28714"/>
                  </a:lnTo>
                  <a:lnTo>
                    <a:pt x="88455" y="30302"/>
                  </a:lnTo>
                  <a:lnTo>
                    <a:pt x="88557" y="31203"/>
                  </a:lnTo>
                  <a:lnTo>
                    <a:pt x="89090" y="31851"/>
                  </a:lnTo>
                  <a:lnTo>
                    <a:pt x="89154" y="32029"/>
                  </a:lnTo>
                  <a:lnTo>
                    <a:pt x="89281" y="32105"/>
                  </a:lnTo>
                  <a:lnTo>
                    <a:pt x="89535" y="32131"/>
                  </a:lnTo>
                  <a:lnTo>
                    <a:pt x="89662" y="32092"/>
                  </a:lnTo>
                  <a:lnTo>
                    <a:pt x="90551" y="31737"/>
                  </a:lnTo>
                  <a:lnTo>
                    <a:pt x="91236" y="31064"/>
                  </a:lnTo>
                  <a:lnTo>
                    <a:pt x="91313" y="30251"/>
                  </a:lnTo>
                  <a:lnTo>
                    <a:pt x="91363" y="29819"/>
                  </a:lnTo>
                  <a:close/>
                </a:path>
                <a:path w="103504" h="53975">
                  <a:moveTo>
                    <a:pt x="93484" y="25920"/>
                  </a:moveTo>
                  <a:lnTo>
                    <a:pt x="93383" y="25603"/>
                  </a:lnTo>
                  <a:lnTo>
                    <a:pt x="93091" y="24841"/>
                  </a:lnTo>
                  <a:lnTo>
                    <a:pt x="92849" y="24384"/>
                  </a:lnTo>
                  <a:lnTo>
                    <a:pt x="92430" y="24117"/>
                  </a:lnTo>
                  <a:lnTo>
                    <a:pt x="91998" y="24574"/>
                  </a:lnTo>
                  <a:lnTo>
                    <a:pt x="91605" y="25095"/>
                  </a:lnTo>
                  <a:lnTo>
                    <a:pt x="91452" y="25704"/>
                  </a:lnTo>
                  <a:lnTo>
                    <a:pt x="91287" y="26301"/>
                  </a:lnTo>
                  <a:lnTo>
                    <a:pt x="91376" y="26987"/>
                  </a:lnTo>
                  <a:lnTo>
                    <a:pt x="91782" y="27470"/>
                  </a:lnTo>
                  <a:lnTo>
                    <a:pt x="91833" y="27597"/>
                  </a:lnTo>
                  <a:lnTo>
                    <a:pt x="92024" y="27660"/>
                  </a:lnTo>
                  <a:lnTo>
                    <a:pt x="92214" y="27647"/>
                  </a:lnTo>
                  <a:lnTo>
                    <a:pt x="92887" y="27368"/>
                  </a:lnTo>
                  <a:lnTo>
                    <a:pt x="93395" y="26860"/>
                  </a:lnTo>
                  <a:lnTo>
                    <a:pt x="93459" y="26238"/>
                  </a:lnTo>
                  <a:lnTo>
                    <a:pt x="93484" y="25920"/>
                  </a:lnTo>
                  <a:close/>
                </a:path>
                <a:path w="103504" h="53975">
                  <a:moveTo>
                    <a:pt x="93510" y="52311"/>
                  </a:moveTo>
                  <a:lnTo>
                    <a:pt x="93446" y="51460"/>
                  </a:lnTo>
                  <a:lnTo>
                    <a:pt x="93078" y="50723"/>
                  </a:lnTo>
                  <a:lnTo>
                    <a:pt x="92722" y="49974"/>
                  </a:lnTo>
                  <a:lnTo>
                    <a:pt x="92036" y="49339"/>
                  </a:lnTo>
                  <a:lnTo>
                    <a:pt x="91211" y="49187"/>
                  </a:lnTo>
                  <a:lnTo>
                    <a:pt x="91046" y="49098"/>
                  </a:lnTo>
                  <a:lnTo>
                    <a:pt x="90893" y="49110"/>
                  </a:lnTo>
                  <a:lnTo>
                    <a:pt x="90690" y="49250"/>
                  </a:lnTo>
                  <a:lnTo>
                    <a:pt x="90170" y="50190"/>
                  </a:lnTo>
                  <a:lnTo>
                    <a:pt x="90081" y="51130"/>
                  </a:lnTo>
                  <a:lnTo>
                    <a:pt x="90817" y="52158"/>
                  </a:lnTo>
                  <a:lnTo>
                    <a:pt x="91186" y="52412"/>
                  </a:lnTo>
                  <a:lnTo>
                    <a:pt x="92138" y="52946"/>
                  </a:lnTo>
                  <a:lnTo>
                    <a:pt x="92786" y="53213"/>
                  </a:lnTo>
                  <a:lnTo>
                    <a:pt x="93446" y="53136"/>
                  </a:lnTo>
                  <a:lnTo>
                    <a:pt x="93510" y="52311"/>
                  </a:lnTo>
                  <a:close/>
                </a:path>
                <a:path w="103504" h="53975">
                  <a:moveTo>
                    <a:pt x="93840" y="37617"/>
                  </a:moveTo>
                  <a:lnTo>
                    <a:pt x="93687" y="36995"/>
                  </a:lnTo>
                  <a:lnTo>
                    <a:pt x="92837" y="37045"/>
                  </a:lnTo>
                  <a:lnTo>
                    <a:pt x="91986" y="37236"/>
                  </a:lnTo>
                  <a:lnTo>
                    <a:pt x="90563" y="38125"/>
                  </a:lnTo>
                  <a:lnTo>
                    <a:pt x="90017" y="38874"/>
                  </a:lnTo>
                  <a:lnTo>
                    <a:pt x="89979" y="39700"/>
                  </a:lnTo>
                  <a:lnTo>
                    <a:pt x="89903" y="39878"/>
                  </a:lnTo>
                  <a:lnTo>
                    <a:pt x="89954" y="40017"/>
                  </a:lnTo>
                  <a:lnTo>
                    <a:pt x="90119" y="40195"/>
                  </a:lnTo>
                  <a:lnTo>
                    <a:pt x="90360" y="40284"/>
                  </a:lnTo>
                  <a:lnTo>
                    <a:pt x="91147" y="40563"/>
                  </a:lnTo>
                  <a:lnTo>
                    <a:pt x="92113" y="40513"/>
                  </a:lnTo>
                  <a:lnTo>
                    <a:pt x="93065" y="39662"/>
                  </a:lnTo>
                  <a:lnTo>
                    <a:pt x="93268" y="39268"/>
                  </a:lnTo>
                  <a:lnTo>
                    <a:pt x="93421" y="38862"/>
                  </a:lnTo>
                  <a:lnTo>
                    <a:pt x="93675" y="38277"/>
                  </a:lnTo>
                  <a:lnTo>
                    <a:pt x="93840" y="37617"/>
                  </a:lnTo>
                  <a:close/>
                </a:path>
                <a:path w="103504" h="53975">
                  <a:moveTo>
                    <a:pt x="98450" y="22123"/>
                  </a:moveTo>
                  <a:lnTo>
                    <a:pt x="97574" y="21412"/>
                  </a:lnTo>
                  <a:lnTo>
                    <a:pt x="96545" y="20815"/>
                  </a:lnTo>
                  <a:lnTo>
                    <a:pt x="94272" y="20408"/>
                  </a:lnTo>
                  <a:lnTo>
                    <a:pt x="93014" y="20650"/>
                  </a:lnTo>
                  <a:lnTo>
                    <a:pt x="92189" y="21424"/>
                  </a:lnTo>
                  <a:lnTo>
                    <a:pt x="91948" y="21526"/>
                  </a:lnTo>
                  <a:lnTo>
                    <a:pt x="91859" y="21704"/>
                  </a:lnTo>
                  <a:lnTo>
                    <a:pt x="91846" y="22034"/>
                  </a:lnTo>
                  <a:lnTo>
                    <a:pt x="91922" y="22199"/>
                  </a:lnTo>
                  <a:lnTo>
                    <a:pt x="92519" y="23342"/>
                  </a:lnTo>
                  <a:lnTo>
                    <a:pt x="93522" y="24168"/>
                  </a:lnTo>
                  <a:lnTo>
                    <a:pt x="95275" y="24193"/>
                  </a:lnTo>
                  <a:lnTo>
                    <a:pt x="95846" y="23990"/>
                  </a:lnTo>
                  <a:lnTo>
                    <a:pt x="97205" y="23380"/>
                  </a:lnTo>
                  <a:lnTo>
                    <a:pt x="98018" y="22885"/>
                  </a:lnTo>
                  <a:lnTo>
                    <a:pt x="98450" y="22123"/>
                  </a:lnTo>
                  <a:close/>
                </a:path>
                <a:path w="103504" h="53975">
                  <a:moveTo>
                    <a:pt x="99402" y="37363"/>
                  </a:moveTo>
                  <a:lnTo>
                    <a:pt x="99288" y="36779"/>
                  </a:lnTo>
                  <a:lnTo>
                    <a:pt x="99123" y="36233"/>
                  </a:lnTo>
                  <a:lnTo>
                    <a:pt x="98894" y="35407"/>
                  </a:lnTo>
                  <a:lnTo>
                    <a:pt x="98526" y="34582"/>
                  </a:lnTo>
                  <a:lnTo>
                    <a:pt x="97840" y="34048"/>
                  </a:lnTo>
                  <a:lnTo>
                    <a:pt x="96989" y="34785"/>
                  </a:lnTo>
                  <a:lnTo>
                    <a:pt x="96240" y="35648"/>
                  </a:lnTo>
                  <a:lnTo>
                    <a:pt x="95491" y="37719"/>
                  </a:lnTo>
                  <a:lnTo>
                    <a:pt x="95542" y="38938"/>
                  </a:lnTo>
                  <a:lnTo>
                    <a:pt x="96189" y="39839"/>
                  </a:lnTo>
                  <a:lnTo>
                    <a:pt x="96266" y="40081"/>
                  </a:lnTo>
                  <a:lnTo>
                    <a:pt x="96418" y="40195"/>
                  </a:lnTo>
                  <a:lnTo>
                    <a:pt x="96748" y="40246"/>
                  </a:lnTo>
                  <a:lnTo>
                    <a:pt x="96913" y="40208"/>
                  </a:lnTo>
                  <a:lnTo>
                    <a:pt x="98145" y="39827"/>
                  </a:lnTo>
                  <a:lnTo>
                    <a:pt x="99123" y="39001"/>
                  </a:lnTo>
                  <a:lnTo>
                    <a:pt x="99314" y="37922"/>
                  </a:lnTo>
                  <a:lnTo>
                    <a:pt x="99402" y="37363"/>
                  </a:lnTo>
                  <a:close/>
                </a:path>
                <a:path w="103504" h="53975">
                  <a:moveTo>
                    <a:pt x="99479" y="44450"/>
                  </a:moveTo>
                  <a:lnTo>
                    <a:pt x="99326" y="43827"/>
                  </a:lnTo>
                  <a:lnTo>
                    <a:pt x="98475" y="43878"/>
                  </a:lnTo>
                  <a:lnTo>
                    <a:pt x="97624" y="44056"/>
                  </a:lnTo>
                  <a:lnTo>
                    <a:pt x="96913" y="44513"/>
                  </a:lnTo>
                  <a:lnTo>
                    <a:pt x="96202" y="44958"/>
                  </a:lnTo>
                  <a:lnTo>
                    <a:pt x="95656" y="45707"/>
                  </a:lnTo>
                  <a:lnTo>
                    <a:pt x="95618" y="46532"/>
                  </a:lnTo>
                  <a:lnTo>
                    <a:pt x="95542" y="46710"/>
                  </a:lnTo>
                  <a:lnTo>
                    <a:pt x="95592" y="46850"/>
                  </a:lnTo>
                  <a:lnTo>
                    <a:pt x="95758" y="47028"/>
                  </a:lnTo>
                  <a:lnTo>
                    <a:pt x="95999" y="47117"/>
                  </a:lnTo>
                  <a:lnTo>
                    <a:pt x="96786" y="47396"/>
                  </a:lnTo>
                  <a:lnTo>
                    <a:pt x="97751" y="47345"/>
                  </a:lnTo>
                  <a:lnTo>
                    <a:pt x="98704" y="46494"/>
                  </a:lnTo>
                  <a:lnTo>
                    <a:pt x="98907" y="46101"/>
                  </a:lnTo>
                  <a:lnTo>
                    <a:pt x="99060" y="45694"/>
                  </a:lnTo>
                  <a:lnTo>
                    <a:pt x="99314" y="45110"/>
                  </a:lnTo>
                  <a:lnTo>
                    <a:pt x="99479" y="44450"/>
                  </a:lnTo>
                  <a:close/>
                </a:path>
                <a:path w="103504" h="53975">
                  <a:moveTo>
                    <a:pt x="99758" y="27457"/>
                  </a:moveTo>
                  <a:lnTo>
                    <a:pt x="99644" y="26822"/>
                  </a:lnTo>
                  <a:lnTo>
                    <a:pt x="98806" y="26809"/>
                  </a:lnTo>
                  <a:lnTo>
                    <a:pt x="97929" y="26924"/>
                  </a:lnTo>
                  <a:lnTo>
                    <a:pt x="96443" y="27711"/>
                  </a:lnTo>
                  <a:lnTo>
                    <a:pt x="95846" y="28422"/>
                  </a:lnTo>
                  <a:lnTo>
                    <a:pt x="95732" y="29235"/>
                  </a:lnTo>
                  <a:lnTo>
                    <a:pt x="95643" y="29400"/>
                  </a:lnTo>
                  <a:lnTo>
                    <a:pt x="95681" y="29540"/>
                  </a:lnTo>
                  <a:lnTo>
                    <a:pt x="95834" y="29743"/>
                  </a:lnTo>
                  <a:lnTo>
                    <a:pt x="96824" y="30187"/>
                  </a:lnTo>
                  <a:lnTo>
                    <a:pt x="97802" y="30213"/>
                  </a:lnTo>
                  <a:lnTo>
                    <a:pt x="98806" y="29438"/>
                  </a:lnTo>
                  <a:lnTo>
                    <a:pt x="99034" y="29057"/>
                  </a:lnTo>
                  <a:lnTo>
                    <a:pt x="99237" y="28676"/>
                  </a:lnTo>
                  <a:lnTo>
                    <a:pt x="99529" y="28105"/>
                  </a:lnTo>
                  <a:lnTo>
                    <a:pt x="99758" y="27457"/>
                  </a:lnTo>
                  <a:close/>
                </a:path>
                <a:path w="103504" h="53975">
                  <a:moveTo>
                    <a:pt x="101219" y="49847"/>
                  </a:moveTo>
                  <a:lnTo>
                    <a:pt x="101180" y="49326"/>
                  </a:lnTo>
                  <a:lnTo>
                    <a:pt x="100507" y="49225"/>
                  </a:lnTo>
                  <a:lnTo>
                    <a:pt x="99809" y="49212"/>
                  </a:lnTo>
                  <a:lnTo>
                    <a:pt x="98577" y="49669"/>
                  </a:lnTo>
                  <a:lnTo>
                    <a:pt x="98044" y="50165"/>
                  </a:lnTo>
                  <a:lnTo>
                    <a:pt x="97891" y="50812"/>
                  </a:lnTo>
                  <a:lnTo>
                    <a:pt x="97815" y="50939"/>
                  </a:lnTo>
                  <a:lnTo>
                    <a:pt x="97929" y="51231"/>
                  </a:lnTo>
                  <a:lnTo>
                    <a:pt x="98679" y="51701"/>
                  </a:lnTo>
                  <a:lnTo>
                    <a:pt x="99441" y="51828"/>
                  </a:lnTo>
                  <a:lnTo>
                    <a:pt x="100012" y="51498"/>
                  </a:lnTo>
                  <a:lnTo>
                    <a:pt x="100304" y="51320"/>
                  </a:lnTo>
                  <a:lnTo>
                    <a:pt x="100520" y="51054"/>
                  </a:lnTo>
                  <a:lnTo>
                    <a:pt x="100711" y="50761"/>
                  </a:lnTo>
                  <a:lnTo>
                    <a:pt x="100977" y="50330"/>
                  </a:lnTo>
                  <a:lnTo>
                    <a:pt x="101219" y="49847"/>
                  </a:lnTo>
                  <a:close/>
                </a:path>
                <a:path w="103504" h="53975">
                  <a:moveTo>
                    <a:pt x="103352" y="40792"/>
                  </a:moveTo>
                  <a:lnTo>
                    <a:pt x="103251" y="40322"/>
                  </a:lnTo>
                  <a:lnTo>
                    <a:pt x="102603" y="40335"/>
                  </a:lnTo>
                  <a:lnTo>
                    <a:pt x="101955" y="40449"/>
                  </a:lnTo>
                  <a:lnTo>
                    <a:pt x="100863" y="41084"/>
                  </a:lnTo>
                  <a:lnTo>
                    <a:pt x="100431" y="41630"/>
                  </a:lnTo>
                  <a:lnTo>
                    <a:pt x="100368" y="42252"/>
                  </a:lnTo>
                  <a:lnTo>
                    <a:pt x="100304" y="42379"/>
                  </a:lnTo>
                  <a:lnTo>
                    <a:pt x="100393" y="42557"/>
                  </a:lnTo>
                  <a:lnTo>
                    <a:pt x="100634" y="42710"/>
                  </a:lnTo>
                  <a:lnTo>
                    <a:pt x="101231" y="42938"/>
                  </a:lnTo>
                  <a:lnTo>
                    <a:pt x="101955" y="42926"/>
                  </a:lnTo>
                  <a:lnTo>
                    <a:pt x="102438" y="42519"/>
                  </a:lnTo>
                  <a:lnTo>
                    <a:pt x="102692" y="42316"/>
                  </a:lnTo>
                  <a:lnTo>
                    <a:pt x="102857" y="42024"/>
                  </a:lnTo>
                  <a:lnTo>
                    <a:pt x="103200" y="41275"/>
                  </a:lnTo>
                  <a:lnTo>
                    <a:pt x="103352" y="40792"/>
                  </a:lnTo>
                  <a:close/>
                </a:path>
              </a:pathLst>
            </a:custGeom>
            <a:solidFill>
              <a:srgbClr val="40B552"/>
            </a:solidFill>
          </p:spPr>
          <p:txBody>
            <a:bodyPr wrap="square" lIns="0" tIns="0" rIns="0" bIns="0" rtlCol="0"/>
            <a:lstStyle/>
            <a:p>
              <a:endParaRPr>
                <a:latin typeface="Grammarsaurus" pitchFamily="2" charset="0"/>
              </a:endParaRPr>
            </a:p>
          </p:txBody>
        </p:sp>
        <p:sp>
          <p:nvSpPr>
            <p:cNvPr id="29" name="object 29"/>
            <p:cNvSpPr/>
            <p:nvPr/>
          </p:nvSpPr>
          <p:spPr>
            <a:xfrm>
              <a:off x="10500614" y="3040049"/>
              <a:ext cx="57785" cy="53340"/>
            </a:xfrm>
            <a:custGeom>
              <a:avLst/>
              <a:gdLst/>
              <a:ahLst/>
              <a:cxnLst/>
              <a:rect l="l" t="t" r="r" b="b"/>
              <a:pathLst>
                <a:path w="57784" h="53339">
                  <a:moveTo>
                    <a:pt x="3048" y="35864"/>
                  </a:moveTo>
                  <a:lnTo>
                    <a:pt x="2984" y="35737"/>
                  </a:lnTo>
                  <a:lnTo>
                    <a:pt x="2921" y="35115"/>
                  </a:lnTo>
                  <a:lnTo>
                    <a:pt x="2489" y="34569"/>
                  </a:lnTo>
                  <a:lnTo>
                    <a:pt x="1397" y="33934"/>
                  </a:lnTo>
                  <a:lnTo>
                    <a:pt x="749" y="33820"/>
                  </a:lnTo>
                  <a:lnTo>
                    <a:pt x="101" y="33807"/>
                  </a:lnTo>
                  <a:lnTo>
                    <a:pt x="0" y="34277"/>
                  </a:lnTo>
                  <a:lnTo>
                    <a:pt x="152" y="34759"/>
                  </a:lnTo>
                  <a:lnTo>
                    <a:pt x="495" y="35509"/>
                  </a:lnTo>
                  <a:lnTo>
                    <a:pt x="660" y="35801"/>
                  </a:lnTo>
                  <a:lnTo>
                    <a:pt x="914" y="36004"/>
                  </a:lnTo>
                  <a:lnTo>
                    <a:pt x="1397" y="36410"/>
                  </a:lnTo>
                  <a:lnTo>
                    <a:pt x="2120" y="36423"/>
                  </a:lnTo>
                  <a:lnTo>
                    <a:pt x="2717" y="36195"/>
                  </a:lnTo>
                  <a:lnTo>
                    <a:pt x="2895" y="36118"/>
                  </a:lnTo>
                  <a:lnTo>
                    <a:pt x="3022" y="35979"/>
                  </a:lnTo>
                  <a:close/>
                </a:path>
                <a:path w="57784" h="53339">
                  <a:moveTo>
                    <a:pt x="3340" y="51587"/>
                  </a:moveTo>
                  <a:lnTo>
                    <a:pt x="2997" y="50495"/>
                  </a:lnTo>
                  <a:lnTo>
                    <a:pt x="2844" y="50507"/>
                  </a:lnTo>
                  <a:lnTo>
                    <a:pt x="76" y="52781"/>
                  </a:lnTo>
                  <a:lnTo>
                    <a:pt x="533" y="53035"/>
                  </a:lnTo>
                  <a:lnTo>
                    <a:pt x="1092" y="53035"/>
                  </a:lnTo>
                  <a:lnTo>
                    <a:pt x="1600" y="52971"/>
                  </a:lnTo>
                  <a:lnTo>
                    <a:pt x="1955" y="52933"/>
                  </a:lnTo>
                  <a:lnTo>
                    <a:pt x="2298" y="52857"/>
                  </a:lnTo>
                  <a:lnTo>
                    <a:pt x="3136" y="52311"/>
                  </a:lnTo>
                  <a:lnTo>
                    <a:pt x="3340" y="51587"/>
                  </a:lnTo>
                  <a:close/>
                </a:path>
                <a:path w="57784" h="53339">
                  <a:moveTo>
                    <a:pt x="4394" y="31902"/>
                  </a:moveTo>
                  <a:lnTo>
                    <a:pt x="4229" y="31305"/>
                  </a:lnTo>
                  <a:lnTo>
                    <a:pt x="4076" y="30695"/>
                  </a:lnTo>
                  <a:lnTo>
                    <a:pt x="3695" y="30175"/>
                  </a:lnTo>
                  <a:lnTo>
                    <a:pt x="3251" y="29718"/>
                  </a:lnTo>
                  <a:lnTo>
                    <a:pt x="2832" y="29984"/>
                  </a:lnTo>
                  <a:lnTo>
                    <a:pt x="2590" y="30441"/>
                  </a:lnTo>
                  <a:lnTo>
                    <a:pt x="2298" y="31203"/>
                  </a:lnTo>
                  <a:lnTo>
                    <a:pt x="2197" y="31521"/>
                  </a:lnTo>
                  <a:lnTo>
                    <a:pt x="2222" y="31838"/>
                  </a:lnTo>
                  <a:lnTo>
                    <a:pt x="2286" y="32461"/>
                  </a:lnTo>
                  <a:lnTo>
                    <a:pt x="2794" y="32969"/>
                  </a:lnTo>
                  <a:lnTo>
                    <a:pt x="3467" y="33248"/>
                  </a:lnTo>
                  <a:lnTo>
                    <a:pt x="3657" y="33261"/>
                  </a:lnTo>
                  <a:lnTo>
                    <a:pt x="3848" y="33197"/>
                  </a:lnTo>
                  <a:lnTo>
                    <a:pt x="3898" y="33070"/>
                  </a:lnTo>
                  <a:lnTo>
                    <a:pt x="4305" y="32588"/>
                  </a:lnTo>
                  <a:lnTo>
                    <a:pt x="4394" y="31902"/>
                  </a:lnTo>
                  <a:close/>
                </a:path>
                <a:path w="57784" h="53339">
                  <a:moveTo>
                    <a:pt x="5854" y="42430"/>
                  </a:moveTo>
                  <a:lnTo>
                    <a:pt x="5689" y="41833"/>
                  </a:lnTo>
                  <a:lnTo>
                    <a:pt x="5537" y="41224"/>
                  </a:lnTo>
                  <a:lnTo>
                    <a:pt x="5156" y="40703"/>
                  </a:lnTo>
                  <a:lnTo>
                    <a:pt x="4711" y="40246"/>
                  </a:lnTo>
                  <a:lnTo>
                    <a:pt x="4292" y="40513"/>
                  </a:lnTo>
                  <a:lnTo>
                    <a:pt x="4051" y="40970"/>
                  </a:lnTo>
                  <a:lnTo>
                    <a:pt x="3759" y="41732"/>
                  </a:lnTo>
                  <a:lnTo>
                    <a:pt x="3657" y="42049"/>
                  </a:lnTo>
                  <a:lnTo>
                    <a:pt x="3683" y="42367"/>
                  </a:lnTo>
                  <a:lnTo>
                    <a:pt x="3746" y="42989"/>
                  </a:lnTo>
                  <a:lnTo>
                    <a:pt x="4254" y="43497"/>
                  </a:lnTo>
                  <a:lnTo>
                    <a:pt x="4927" y="43776"/>
                  </a:lnTo>
                  <a:lnTo>
                    <a:pt x="5118" y="43789"/>
                  </a:lnTo>
                  <a:lnTo>
                    <a:pt x="5308" y="43726"/>
                  </a:lnTo>
                  <a:lnTo>
                    <a:pt x="5359" y="43599"/>
                  </a:lnTo>
                  <a:lnTo>
                    <a:pt x="5765" y="43116"/>
                  </a:lnTo>
                  <a:lnTo>
                    <a:pt x="5854" y="42430"/>
                  </a:lnTo>
                  <a:close/>
                </a:path>
                <a:path w="57784" h="53339">
                  <a:moveTo>
                    <a:pt x="8940" y="33566"/>
                  </a:moveTo>
                  <a:lnTo>
                    <a:pt x="8877" y="33439"/>
                  </a:lnTo>
                  <a:lnTo>
                    <a:pt x="8813" y="32816"/>
                  </a:lnTo>
                  <a:lnTo>
                    <a:pt x="8382" y="32270"/>
                  </a:lnTo>
                  <a:lnTo>
                    <a:pt x="7289" y="31635"/>
                  </a:lnTo>
                  <a:lnTo>
                    <a:pt x="6642" y="31521"/>
                  </a:lnTo>
                  <a:lnTo>
                    <a:pt x="5994" y="31508"/>
                  </a:lnTo>
                  <a:lnTo>
                    <a:pt x="5892" y="31978"/>
                  </a:lnTo>
                  <a:lnTo>
                    <a:pt x="6045" y="32461"/>
                  </a:lnTo>
                  <a:lnTo>
                    <a:pt x="6388" y="33210"/>
                  </a:lnTo>
                  <a:lnTo>
                    <a:pt x="6553" y="33502"/>
                  </a:lnTo>
                  <a:lnTo>
                    <a:pt x="6807" y="33705"/>
                  </a:lnTo>
                  <a:lnTo>
                    <a:pt x="7289" y="34112"/>
                  </a:lnTo>
                  <a:lnTo>
                    <a:pt x="8013" y="34124"/>
                  </a:lnTo>
                  <a:lnTo>
                    <a:pt x="8610" y="33896"/>
                  </a:lnTo>
                  <a:lnTo>
                    <a:pt x="8788" y="33820"/>
                  </a:lnTo>
                  <a:lnTo>
                    <a:pt x="8902" y="33680"/>
                  </a:lnTo>
                  <a:close/>
                </a:path>
                <a:path w="57784" h="53339">
                  <a:moveTo>
                    <a:pt x="17106" y="29171"/>
                  </a:moveTo>
                  <a:lnTo>
                    <a:pt x="17043" y="29044"/>
                  </a:lnTo>
                  <a:lnTo>
                    <a:pt x="16979" y="28422"/>
                  </a:lnTo>
                  <a:lnTo>
                    <a:pt x="16548" y="27876"/>
                  </a:lnTo>
                  <a:lnTo>
                    <a:pt x="15455" y="27241"/>
                  </a:lnTo>
                  <a:lnTo>
                    <a:pt x="14808" y="27127"/>
                  </a:lnTo>
                  <a:lnTo>
                    <a:pt x="14160" y="27114"/>
                  </a:lnTo>
                  <a:lnTo>
                    <a:pt x="14058" y="27584"/>
                  </a:lnTo>
                  <a:lnTo>
                    <a:pt x="14211" y="28067"/>
                  </a:lnTo>
                  <a:lnTo>
                    <a:pt x="14554" y="28816"/>
                  </a:lnTo>
                  <a:lnTo>
                    <a:pt x="14719" y="29108"/>
                  </a:lnTo>
                  <a:lnTo>
                    <a:pt x="14973" y="29311"/>
                  </a:lnTo>
                  <a:lnTo>
                    <a:pt x="15455" y="29718"/>
                  </a:lnTo>
                  <a:lnTo>
                    <a:pt x="16179" y="29730"/>
                  </a:lnTo>
                  <a:lnTo>
                    <a:pt x="16776" y="29502"/>
                  </a:lnTo>
                  <a:lnTo>
                    <a:pt x="16954" y="29425"/>
                  </a:lnTo>
                  <a:lnTo>
                    <a:pt x="17081" y="29286"/>
                  </a:lnTo>
                  <a:close/>
                </a:path>
                <a:path w="57784" h="53339">
                  <a:moveTo>
                    <a:pt x="24193" y="28067"/>
                  </a:moveTo>
                  <a:lnTo>
                    <a:pt x="24130" y="27940"/>
                  </a:lnTo>
                  <a:lnTo>
                    <a:pt x="24066" y="27317"/>
                  </a:lnTo>
                  <a:lnTo>
                    <a:pt x="23634" y="26771"/>
                  </a:lnTo>
                  <a:lnTo>
                    <a:pt x="22542" y="26136"/>
                  </a:lnTo>
                  <a:lnTo>
                    <a:pt x="21894" y="26022"/>
                  </a:lnTo>
                  <a:lnTo>
                    <a:pt x="21247" y="26009"/>
                  </a:lnTo>
                  <a:lnTo>
                    <a:pt x="21145" y="26479"/>
                  </a:lnTo>
                  <a:lnTo>
                    <a:pt x="21297" y="26962"/>
                  </a:lnTo>
                  <a:lnTo>
                    <a:pt x="21640" y="27711"/>
                  </a:lnTo>
                  <a:lnTo>
                    <a:pt x="21805" y="28003"/>
                  </a:lnTo>
                  <a:lnTo>
                    <a:pt x="22059" y="28206"/>
                  </a:lnTo>
                  <a:lnTo>
                    <a:pt x="22542" y="28613"/>
                  </a:lnTo>
                  <a:lnTo>
                    <a:pt x="23266" y="28625"/>
                  </a:lnTo>
                  <a:lnTo>
                    <a:pt x="23863" y="28397"/>
                  </a:lnTo>
                  <a:lnTo>
                    <a:pt x="24041" y="28321"/>
                  </a:lnTo>
                  <a:lnTo>
                    <a:pt x="24155" y="28181"/>
                  </a:lnTo>
                  <a:close/>
                </a:path>
                <a:path w="57784" h="53339">
                  <a:moveTo>
                    <a:pt x="38087" y="42811"/>
                  </a:moveTo>
                  <a:lnTo>
                    <a:pt x="38023" y="42684"/>
                  </a:lnTo>
                  <a:lnTo>
                    <a:pt x="37960" y="42062"/>
                  </a:lnTo>
                  <a:lnTo>
                    <a:pt x="37528" y="41516"/>
                  </a:lnTo>
                  <a:lnTo>
                    <a:pt x="36436" y="40881"/>
                  </a:lnTo>
                  <a:lnTo>
                    <a:pt x="35788" y="40767"/>
                  </a:lnTo>
                  <a:lnTo>
                    <a:pt x="35140" y="40754"/>
                  </a:lnTo>
                  <a:lnTo>
                    <a:pt x="35039" y="41224"/>
                  </a:lnTo>
                  <a:lnTo>
                    <a:pt x="35191" y="41706"/>
                  </a:lnTo>
                  <a:lnTo>
                    <a:pt x="35534" y="42456"/>
                  </a:lnTo>
                  <a:lnTo>
                    <a:pt x="35699" y="42748"/>
                  </a:lnTo>
                  <a:lnTo>
                    <a:pt x="35953" y="42951"/>
                  </a:lnTo>
                  <a:lnTo>
                    <a:pt x="36436" y="43357"/>
                  </a:lnTo>
                  <a:lnTo>
                    <a:pt x="37160" y="43370"/>
                  </a:lnTo>
                  <a:lnTo>
                    <a:pt x="37757" y="43141"/>
                  </a:lnTo>
                  <a:lnTo>
                    <a:pt x="37934" y="43065"/>
                  </a:lnTo>
                  <a:lnTo>
                    <a:pt x="38061" y="42926"/>
                  </a:lnTo>
                  <a:close/>
                </a:path>
                <a:path w="57784" h="53339">
                  <a:moveTo>
                    <a:pt x="38100" y="51790"/>
                  </a:moveTo>
                  <a:lnTo>
                    <a:pt x="38011" y="51650"/>
                  </a:lnTo>
                  <a:lnTo>
                    <a:pt x="37896" y="50431"/>
                  </a:lnTo>
                  <a:lnTo>
                    <a:pt x="37109" y="49441"/>
                  </a:lnTo>
                  <a:lnTo>
                    <a:pt x="35115" y="48285"/>
                  </a:lnTo>
                  <a:lnTo>
                    <a:pt x="33934" y="48069"/>
                  </a:lnTo>
                  <a:lnTo>
                    <a:pt x="32766" y="48044"/>
                  </a:lnTo>
                  <a:lnTo>
                    <a:pt x="32575" y="48907"/>
                  </a:lnTo>
                  <a:lnTo>
                    <a:pt x="36436" y="52806"/>
                  </a:lnTo>
                  <a:lnTo>
                    <a:pt x="37668" y="52324"/>
                  </a:lnTo>
                  <a:lnTo>
                    <a:pt x="37833" y="52247"/>
                  </a:lnTo>
                  <a:lnTo>
                    <a:pt x="38061" y="51993"/>
                  </a:lnTo>
                  <a:lnTo>
                    <a:pt x="38100" y="51790"/>
                  </a:lnTo>
                  <a:close/>
                </a:path>
                <a:path w="57784" h="53339">
                  <a:moveTo>
                    <a:pt x="39497" y="23647"/>
                  </a:moveTo>
                  <a:lnTo>
                    <a:pt x="37515" y="21297"/>
                  </a:lnTo>
                  <a:lnTo>
                    <a:pt x="37211" y="21678"/>
                  </a:lnTo>
                  <a:lnTo>
                    <a:pt x="37134" y="22186"/>
                  </a:lnTo>
                  <a:lnTo>
                    <a:pt x="37122" y="22669"/>
                  </a:lnTo>
                  <a:lnTo>
                    <a:pt x="37122" y="22999"/>
                  </a:lnTo>
                  <a:lnTo>
                    <a:pt x="37147" y="23329"/>
                  </a:lnTo>
                  <a:lnTo>
                    <a:pt x="37553" y="24193"/>
                  </a:lnTo>
                  <a:lnTo>
                    <a:pt x="38201" y="24498"/>
                  </a:lnTo>
                  <a:lnTo>
                    <a:pt x="38836" y="24536"/>
                  </a:lnTo>
                  <a:lnTo>
                    <a:pt x="39039" y="24536"/>
                  </a:lnTo>
                  <a:lnTo>
                    <a:pt x="39204" y="24460"/>
                  </a:lnTo>
                  <a:lnTo>
                    <a:pt x="39268" y="24282"/>
                  </a:lnTo>
                  <a:lnTo>
                    <a:pt x="39497" y="23647"/>
                  </a:lnTo>
                  <a:close/>
                </a:path>
                <a:path w="57784" h="53339">
                  <a:moveTo>
                    <a:pt x="41236" y="51968"/>
                  </a:moveTo>
                  <a:lnTo>
                    <a:pt x="41173" y="51841"/>
                  </a:lnTo>
                  <a:lnTo>
                    <a:pt x="41109" y="51219"/>
                  </a:lnTo>
                  <a:lnTo>
                    <a:pt x="40678" y="50673"/>
                  </a:lnTo>
                  <a:lnTo>
                    <a:pt x="39585" y="50038"/>
                  </a:lnTo>
                  <a:lnTo>
                    <a:pt x="38938" y="49923"/>
                  </a:lnTo>
                  <a:lnTo>
                    <a:pt x="38290" y="49911"/>
                  </a:lnTo>
                  <a:lnTo>
                    <a:pt x="38188" y="50380"/>
                  </a:lnTo>
                  <a:lnTo>
                    <a:pt x="38341" y="50863"/>
                  </a:lnTo>
                  <a:lnTo>
                    <a:pt x="38684" y="51612"/>
                  </a:lnTo>
                  <a:lnTo>
                    <a:pt x="38849" y="51904"/>
                  </a:lnTo>
                  <a:lnTo>
                    <a:pt x="39103" y="52108"/>
                  </a:lnTo>
                  <a:lnTo>
                    <a:pt x="39585" y="52514"/>
                  </a:lnTo>
                  <a:lnTo>
                    <a:pt x="40309" y="52527"/>
                  </a:lnTo>
                  <a:lnTo>
                    <a:pt x="40906" y="52298"/>
                  </a:lnTo>
                  <a:lnTo>
                    <a:pt x="41084" y="52222"/>
                  </a:lnTo>
                  <a:lnTo>
                    <a:pt x="41198" y="52082"/>
                  </a:lnTo>
                  <a:close/>
                </a:path>
                <a:path w="57784" h="53339">
                  <a:moveTo>
                    <a:pt x="41503" y="36639"/>
                  </a:moveTo>
                  <a:lnTo>
                    <a:pt x="39522" y="34290"/>
                  </a:lnTo>
                  <a:lnTo>
                    <a:pt x="39217" y="34671"/>
                  </a:lnTo>
                  <a:lnTo>
                    <a:pt x="39141" y="35179"/>
                  </a:lnTo>
                  <a:lnTo>
                    <a:pt x="39128" y="35661"/>
                  </a:lnTo>
                  <a:lnTo>
                    <a:pt x="39128" y="35991"/>
                  </a:lnTo>
                  <a:lnTo>
                    <a:pt x="39154" y="36322"/>
                  </a:lnTo>
                  <a:lnTo>
                    <a:pt x="39560" y="37185"/>
                  </a:lnTo>
                  <a:lnTo>
                    <a:pt x="40208" y="37490"/>
                  </a:lnTo>
                  <a:lnTo>
                    <a:pt x="40843" y="37528"/>
                  </a:lnTo>
                  <a:lnTo>
                    <a:pt x="41046" y="37528"/>
                  </a:lnTo>
                  <a:lnTo>
                    <a:pt x="41211" y="37452"/>
                  </a:lnTo>
                  <a:lnTo>
                    <a:pt x="41275" y="37274"/>
                  </a:lnTo>
                  <a:lnTo>
                    <a:pt x="41503" y="36639"/>
                  </a:lnTo>
                  <a:close/>
                </a:path>
                <a:path w="57784" h="53339">
                  <a:moveTo>
                    <a:pt x="43281" y="2197"/>
                  </a:moveTo>
                  <a:lnTo>
                    <a:pt x="43053" y="1054"/>
                  </a:lnTo>
                  <a:lnTo>
                    <a:pt x="42659" y="0"/>
                  </a:lnTo>
                  <a:lnTo>
                    <a:pt x="41783" y="139"/>
                  </a:lnTo>
                  <a:lnTo>
                    <a:pt x="41033" y="711"/>
                  </a:lnTo>
                  <a:lnTo>
                    <a:pt x="39979" y="1739"/>
                  </a:lnTo>
                  <a:lnTo>
                    <a:pt x="39573" y="2197"/>
                  </a:lnTo>
                  <a:lnTo>
                    <a:pt x="39382" y="2755"/>
                  </a:lnTo>
                  <a:lnTo>
                    <a:pt x="39001" y="3810"/>
                  </a:lnTo>
                  <a:lnTo>
                    <a:pt x="39458" y="5016"/>
                  </a:lnTo>
                  <a:lnTo>
                    <a:pt x="40233" y="5829"/>
                  </a:lnTo>
                  <a:lnTo>
                    <a:pt x="40487" y="6070"/>
                  </a:lnTo>
                  <a:lnTo>
                    <a:pt x="40805" y="6172"/>
                  </a:lnTo>
                  <a:lnTo>
                    <a:pt x="41021" y="6146"/>
                  </a:lnTo>
                  <a:lnTo>
                    <a:pt x="41122" y="6019"/>
                  </a:lnTo>
                  <a:lnTo>
                    <a:pt x="42227" y="5473"/>
                  </a:lnTo>
                  <a:lnTo>
                    <a:pt x="42900" y="4406"/>
                  </a:lnTo>
                  <a:lnTo>
                    <a:pt x="43281" y="2197"/>
                  </a:lnTo>
                  <a:close/>
                </a:path>
                <a:path w="57784" h="53339">
                  <a:moveTo>
                    <a:pt x="44196" y="20878"/>
                  </a:moveTo>
                  <a:lnTo>
                    <a:pt x="44145" y="19100"/>
                  </a:lnTo>
                  <a:lnTo>
                    <a:pt x="43789" y="18249"/>
                  </a:lnTo>
                  <a:lnTo>
                    <a:pt x="43319" y="17487"/>
                  </a:lnTo>
                  <a:lnTo>
                    <a:pt x="42646" y="17729"/>
                  </a:lnTo>
                  <a:lnTo>
                    <a:pt x="41084" y="20993"/>
                  </a:lnTo>
                  <a:lnTo>
                    <a:pt x="41630" y="21856"/>
                  </a:lnTo>
                  <a:lnTo>
                    <a:pt x="42468" y="22453"/>
                  </a:lnTo>
                  <a:lnTo>
                    <a:pt x="42595" y="22517"/>
                  </a:lnTo>
                  <a:lnTo>
                    <a:pt x="42722" y="22542"/>
                  </a:lnTo>
                  <a:lnTo>
                    <a:pt x="42862" y="22555"/>
                  </a:lnTo>
                  <a:lnTo>
                    <a:pt x="43014" y="22504"/>
                  </a:lnTo>
                  <a:lnTo>
                    <a:pt x="43129" y="22339"/>
                  </a:lnTo>
                  <a:lnTo>
                    <a:pt x="43853" y="21805"/>
                  </a:lnTo>
                  <a:lnTo>
                    <a:pt x="44196" y="20878"/>
                  </a:lnTo>
                  <a:close/>
                </a:path>
                <a:path w="57784" h="53339">
                  <a:moveTo>
                    <a:pt x="45618" y="41503"/>
                  </a:moveTo>
                  <a:lnTo>
                    <a:pt x="45288" y="40703"/>
                  </a:lnTo>
                  <a:lnTo>
                    <a:pt x="44170" y="39560"/>
                  </a:lnTo>
                  <a:lnTo>
                    <a:pt x="43421" y="39204"/>
                  </a:lnTo>
                  <a:lnTo>
                    <a:pt x="42659" y="38976"/>
                  </a:lnTo>
                  <a:lnTo>
                    <a:pt x="42354" y="39522"/>
                  </a:lnTo>
                  <a:lnTo>
                    <a:pt x="44183" y="42824"/>
                  </a:lnTo>
                  <a:lnTo>
                    <a:pt x="45224" y="42710"/>
                  </a:lnTo>
                  <a:lnTo>
                    <a:pt x="45427" y="42570"/>
                  </a:lnTo>
                  <a:lnTo>
                    <a:pt x="45453" y="42341"/>
                  </a:lnTo>
                  <a:lnTo>
                    <a:pt x="45618" y="41503"/>
                  </a:lnTo>
                  <a:close/>
                </a:path>
                <a:path w="57784" h="53339">
                  <a:moveTo>
                    <a:pt x="46583" y="10883"/>
                  </a:moveTo>
                  <a:lnTo>
                    <a:pt x="46418" y="10274"/>
                  </a:lnTo>
                  <a:lnTo>
                    <a:pt x="46240" y="9677"/>
                  </a:lnTo>
                  <a:lnTo>
                    <a:pt x="45859" y="9156"/>
                  </a:lnTo>
                  <a:lnTo>
                    <a:pt x="45402" y="8712"/>
                  </a:lnTo>
                  <a:lnTo>
                    <a:pt x="44996" y="8991"/>
                  </a:lnTo>
                  <a:lnTo>
                    <a:pt x="44754" y="9448"/>
                  </a:lnTo>
                  <a:lnTo>
                    <a:pt x="44475" y="10210"/>
                  </a:lnTo>
                  <a:lnTo>
                    <a:pt x="44386" y="10528"/>
                  </a:lnTo>
                  <a:lnTo>
                    <a:pt x="44488" y="11468"/>
                  </a:lnTo>
                  <a:lnTo>
                    <a:pt x="45008" y="11976"/>
                  </a:lnTo>
                  <a:lnTo>
                    <a:pt x="45593" y="12204"/>
                  </a:lnTo>
                  <a:lnTo>
                    <a:pt x="45783" y="12268"/>
                  </a:lnTo>
                  <a:lnTo>
                    <a:pt x="45974" y="12242"/>
                  </a:lnTo>
                  <a:lnTo>
                    <a:pt x="46088" y="12090"/>
                  </a:lnTo>
                  <a:lnTo>
                    <a:pt x="46507" y="11569"/>
                  </a:lnTo>
                  <a:lnTo>
                    <a:pt x="46583" y="10883"/>
                  </a:lnTo>
                  <a:close/>
                </a:path>
                <a:path w="57784" h="53339">
                  <a:moveTo>
                    <a:pt x="48056" y="2730"/>
                  </a:moveTo>
                  <a:lnTo>
                    <a:pt x="47891" y="1917"/>
                  </a:lnTo>
                  <a:lnTo>
                    <a:pt x="47586" y="1130"/>
                  </a:lnTo>
                  <a:lnTo>
                    <a:pt x="46863" y="1079"/>
                  </a:lnTo>
                  <a:lnTo>
                    <a:pt x="46253" y="1358"/>
                  </a:lnTo>
                  <a:lnTo>
                    <a:pt x="45377" y="1892"/>
                  </a:lnTo>
                  <a:lnTo>
                    <a:pt x="45046" y="2146"/>
                  </a:lnTo>
                  <a:lnTo>
                    <a:pt x="44564" y="3149"/>
                  </a:lnTo>
                  <a:lnTo>
                    <a:pt x="44907" y="4038"/>
                  </a:lnTo>
                  <a:lnTo>
                    <a:pt x="45631" y="4826"/>
                  </a:lnTo>
                  <a:lnTo>
                    <a:pt x="45999" y="5054"/>
                  </a:lnTo>
                  <a:lnTo>
                    <a:pt x="46164" y="5067"/>
                  </a:lnTo>
                  <a:lnTo>
                    <a:pt x="46316" y="4978"/>
                  </a:lnTo>
                  <a:lnTo>
                    <a:pt x="47167" y="4800"/>
                  </a:lnTo>
                  <a:lnTo>
                    <a:pt x="47713" y="4178"/>
                  </a:lnTo>
                  <a:lnTo>
                    <a:pt x="47891" y="3454"/>
                  </a:lnTo>
                  <a:lnTo>
                    <a:pt x="48056" y="2730"/>
                  </a:lnTo>
                  <a:close/>
                </a:path>
                <a:path w="57784" h="53339">
                  <a:moveTo>
                    <a:pt x="49555" y="11480"/>
                  </a:moveTo>
                  <a:lnTo>
                    <a:pt x="47574" y="9131"/>
                  </a:lnTo>
                  <a:lnTo>
                    <a:pt x="47269" y="9512"/>
                  </a:lnTo>
                  <a:lnTo>
                    <a:pt x="47193" y="10020"/>
                  </a:lnTo>
                  <a:lnTo>
                    <a:pt x="47193" y="10502"/>
                  </a:lnTo>
                  <a:lnTo>
                    <a:pt x="47180" y="10833"/>
                  </a:lnTo>
                  <a:lnTo>
                    <a:pt x="47205" y="11163"/>
                  </a:lnTo>
                  <a:lnTo>
                    <a:pt x="47612" y="12014"/>
                  </a:lnTo>
                  <a:lnTo>
                    <a:pt x="48260" y="12331"/>
                  </a:lnTo>
                  <a:lnTo>
                    <a:pt x="48895" y="12369"/>
                  </a:lnTo>
                  <a:lnTo>
                    <a:pt x="49098" y="12369"/>
                  </a:lnTo>
                  <a:lnTo>
                    <a:pt x="49263" y="12293"/>
                  </a:lnTo>
                  <a:lnTo>
                    <a:pt x="49326" y="12115"/>
                  </a:lnTo>
                  <a:lnTo>
                    <a:pt x="49555" y="11480"/>
                  </a:lnTo>
                  <a:close/>
                </a:path>
                <a:path w="57784" h="53339">
                  <a:moveTo>
                    <a:pt x="50368" y="7429"/>
                  </a:moveTo>
                  <a:lnTo>
                    <a:pt x="50304" y="7302"/>
                  </a:lnTo>
                  <a:lnTo>
                    <a:pt x="50241" y="6680"/>
                  </a:lnTo>
                  <a:lnTo>
                    <a:pt x="49809" y="6134"/>
                  </a:lnTo>
                  <a:lnTo>
                    <a:pt x="48704" y="5511"/>
                  </a:lnTo>
                  <a:lnTo>
                    <a:pt x="48044" y="5397"/>
                  </a:lnTo>
                  <a:lnTo>
                    <a:pt x="47409" y="5397"/>
                  </a:lnTo>
                  <a:lnTo>
                    <a:pt x="47307" y="5867"/>
                  </a:lnTo>
                  <a:lnTo>
                    <a:pt x="47459" y="6362"/>
                  </a:lnTo>
                  <a:lnTo>
                    <a:pt x="49453" y="8001"/>
                  </a:lnTo>
                  <a:lnTo>
                    <a:pt x="50215" y="7683"/>
                  </a:lnTo>
                  <a:lnTo>
                    <a:pt x="50342" y="7543"/>
                  </a:lnTo>
                  <a:close/>
                </a:path>
                <a:path w="57784" h="53339">
                  <a:moveTo>
                    <a:pt x="57670" y="3987"/>
                  </a:moveTo>
                  <a:lnTo>
                    <a:pt x="57442" y="2844"/>
                  </a:lnTo>
                  <a:lnTo>
                    <a:pt x="57048" y="1790"/>
                  </a:lnTo>
                  <a:lnTo>
                    <a:pt x="56172" y="1930"/>
                  </a:lnTo>
                  <a:lnTo>
                    <a:pt x="55422" y="2501"/>
                  </a:lnTo>
                  <a:lnTo>
                    <a:pt x="54368" y="3530"/>
                  </a:lnTo>
                  <a:lnTo>
                    <a:pt x="53962" y="3987"/>
                  </a:lnTo>
                  <a:lnTo>
                    <a:pt x="53771" y="4546"/>
                  </a:lnTo>
                  <a:lnTo>
                    <a:pt x="53390" y="5600"/>
                  </a:lnTo>
                  <a:lnTo>
                    <a:pt x="53848" y="6807"/>
                  </a:lnTo>
                  <a:lnTo>
                    <a:pt x="54622" y="7620"/>
                  </a:lnTo>
                  <a:lnTo>
                    <a:pt x="54876" y="7861"/>
                  </a:lnTo>
                  <a:lnTo>
                    <a:pt x="55194" y="7962"/>
                  </a:lnTo>
                  <a:lnTo>
                    <a:pt x="55410" y="7937"/>
                  </a:lnTo>
                  <a:lnTo>
                    <a:pt x="55511" y="7810"/>
                  </a:lnTo>
                  <a:lnTo>
                    <a:pt x="56616" y="7264"/>
                  </a:lnTo>
                  <a:lnTo>
                    <a:pt x="57289" y="6197"/>
                  </a:lnTo>
                  <a:lnTo>
                    <a:pt x="57670" y="3987"/>
                  </a:lnTo>
                  <a:close/>
                </a:path>
              </a:pathLst>
            </a:custGeom>
            <a:solidFill>
              <a:srgbClr val="40B552"/>
            </a:solidFill>
          </p:spPr>
          <p:txBody>
            <a:bodyPr wrap="square" lIns="0" tIns="0" rIns="0" bIns="0" rtlCol="0"/>
            <a:lstStyle/>
            <a:p>
              <a:endParaRPr>
                <a:latin typeface="Grammarsaurus" pitchFamily="2" charset="0"/>
              </a:endParaRPr>
            </a:p>
          </p:txBody>
        </p:sp>
        <p:sp>
          <p:nvSpPr>
            <p:cNvPr id="30" name="object 30"/>
            <p:cNvSpPr/>
            <p:nvPr/>
          </p:nvSpPr>
          <p:spPr>
            <a:xfrm>
              <a:off x="10494852" y="3093747"/>
              <a:ext cx="14604" cy="14604"/>
            </a:xfrm>
            <a:custGeom>
              <a:avLst/>
              <a:gdLst/>
              <a:ahLst/>
              <a:cxnLst/>
              <a:rect l="l" t="t" r="r" b="b"/>
              <a:pathLst>
                <a:path w="14604" h="14605">
                  <a:moveTo>
                    <a:pt x="13169" y="0"/>
                  </a:moveTo>
                  <a:lnTo>
                    <a:pt x="1269" y="0"/>
                  </a:lnTo>
                  <a:lnTo>
                    <a:pt x="0" y="1231"/>
                  </a:lnTo>
                  <a:lnTo>
                    <a:pt x="0" y="12814"/>
                  </a:lnTo>
                  <a:lnTo>
                    <a:pt x="1269" y="14046"/>
                  </a:lnTo>
                  <a:lnTo>
                    <a:pt x="2819" y="14046"/>
                  </a:lnTo>
                  <a:lnTo>
                    <a:pt x="13169" y="14046"/>
                  </a:lnTo>
                  <a:lnTo>
                    <a:pt x="14439" y="12814"/>
                  </a:lnTo>
                  <a:lnTo>
                    <a:pt x="14439" y="1231"/>
                  </a:lnTo>
                  <a:lnTo>
                    <a:pt x="13169" y="0"/>
                  </a:lnTo>
                  <a:close/>
                </a:path>
              </a:pathLst>
            </a:custGeom>
            <a:solidFill>
              <a:srgbClr val="114D25"/>
            </a:solidFill>
          </p:spPr>
          <p:txBody>
            <a:bodyPr wrap="square" lIns="0" tIns="0" rIns="0" bIns="0" rtlCol="0"/>
            <a:lstStyle/>
            <a:p>
              <a:endParaRPr>
                <a:latin typeface="Grammarsaurus" pitchFamily="2" charset="0"/>
              </a:endParaRPr>
            </a:p>
          </p:txBody>
        </p:sp>
        <p:sp>
          <p:nvSpPr>
            <p:cNvPr id="31" name="object 31"/>
            <p:cNvSpPr/>
            <p:nvPr/>
          </p:nvSpPr>
          <p:spPr>
            <a:xfrm>
              <a:off x="10497006" y="3094488"/>
              <a:ext cx="11430" cy="11430"/>
            </a:xfrm>
            <a:custGeom>
              <a:avLst/>
              <a:gdLst/>
              <a:ahLst/>
              <a:cxnLst/>
              <a:rect l="l" t="t" r="r" b="b"/>
              <a:pathLst>
                <a:path w="11429" h="11430">
                  <a:moveTo>
                    <a:pt x="10718" y="0"/>
                  </a:moveTo>
                  <a:lnTo>
                    <a:pt x="546" y="0"/>
                  </a:lnTo>
                  <a:lnTo>
                    <a:pt x="0" y="546"/>
                  </a:lnTo>
                  <a:lnTo>
                    <a:pt x="0" y="10439"/>
                  </a:lnTo>
                  <a:lnTo>
                    <a:pt x="546" y="10972"/>
                  </a:lnTo>
                  <a:lnTo>
                    <a:pt x="10032" y="10972"/>
                  </a:lnTo>
                  <a:lnTo>
                    <a:pt x="10718" y="10972"/>
                  </a:lnTo>
                  <a:lnTo>
                    <a:pt x="11264" y="10439"/>
                  </a:lnTo>
                  <a:lnTo>
                    <a:pt x="11264" y="546"/>
                  </a:lnTo>
                  <a:lnTo>
                    <a:pt x="10718" y="0"/>
                  </a:lnTo>
                  <a:close/>
                </a:path>
              </a:pathLst>
            </a:custGeom>
            <a:solidFill>
              <a:srgbClr val="ECD2A8"/>
            </a:solidFill>
          </p:spPr>
          <p:txBody>
            <a:bodyPr wrap="square" lIns="0" tIns="0" rIns="0" bIns="0" rtlCol="0"/>
            <a:lstStyle/>
            <a:p>
              <a:endParaRPr>
                <a:latin typeface="Grammarsaurus" pitchFamily="2" charset="0"/>
              </a:endParaRPr>
            </a:p>
          </p:txBody>
        </p:sp>
        <p:sp>
          <p:nvSpPr>
            <p:cNvPr id="32" name="object 32"/>
            <p:cNvSpPr/>
            <p:nvPr/>
          </p:nvSpPr>
          <p:spPr>
            <a:xfrm>
              <a:off x="10500156" y="3096678"/>
              <a:ext cx="6985" cy="6985"/>
            </a:xfrm>
            <a:custGeom>
              <a:avLst/>
              <a:gdLst/>
              <a:ahLst/>
              <a:cxnLst/>
              <a:rect l="l" t="t" r="r" b="b"/>
              <a:pathLst>
                <a:path w="6984" h="6985">
                  <a:moveTo>
                    <a:pt x="4813" y="3924"/>
                  </a:moveTo>
                  <a:lnTo>
                    <a:pt x="4762" y="3670"/>
                  </a:lnTo>
                  <a:lnTo>
                    <a:pt x="4648" y="3467"/>
                  </a:lnTo>
                  <a:lnTo>
                    <a:pt x="4546" y="3251"/>
                  </a:lnTo>
                  <a:lnTo>
                    <a:pt x="4394" y="3086"/>
                  </a:lnTo>
                  <a:lnTo>
                    <a:pt x="4191" y="2959"/>
                  </a:lnTo>
                  <a:lnTo>
                    <a:pt x="4000" y="2819"/>
                  </a:lnTo>
                  <a:lnTo>
                    <a:pt x="3771" y="2705"/>
                  </a:lnTo>
                  <a:lnTo>
                    <a:pt x="3213" y="2514"/>
                  </a:lnTo>
                  <a:lnTo>
                    <a:pt x="2565" y="2362"/>
                  </a:lnTo>
                  <a:lnTo>
                    <a:pt x="1854" y="2171"/>
                  </a:lnTo>
                  <a:lnTo>
                    <a:pt x="1257" y="1651"/>
                  </a:lnTo>
                  <a:lnTo>
                    <a:pt x="1257" y="1346"/>
                  </a:lnTo>
                  <a:lnTo>
                    <a:pt x="1346" y="1181"/>
                  </a:lnTo>
                  <a:lnTo>
                    <a:pt x="1739" y="914"/>
                  </a:lnTo>
                  <a:lnTo>
                    <a:pt x="1993" y="838"/>
                  </a:lnTo>
                  <a:lnTo>
                    <a:pt x="2654" y="838"/>
                  </a:lnTo>
                  <a:lnTo>
                    <a:pt x="2895" y="901"/>
                  </a:lnTo>
                  <a:lnTo>
                    <a:pt x="3213" y="1155"/>
                  </a:lnTo>
                  <a:lnTo>
                    <a:pt x="3340" y="1320"/>
                  </a:lnTo>
                  <a:lnTo>
                    <a:pt x="3530" y="1701"/>
                  </a:lnTo>
                  <a:lnTo>
                    <a:pt x="4546" y="1574"/>
                  </a:lnTo>
                  <a:lnTo>
                    <a:pt x="4546" y="1282"/>
                  </a:lnTo>
                  <a:lnTo>
                    <a:pt x="2768" y="0"/>
                  </a:lnTo>
                  <a:lnTo>
                    <a:pt x="1930" y="0"/>
                  </a:lnTo>
                  <a:lnTo>
                    <a:pt x="114" y="1320"/>
                  </a:lnTo>
                  <a:lnTo>
                    <a:pt x="114" y="1981"/>
                  </a:lnTo>
                  <a:lnTo>
                    <a:pt x="2489" y="3454"/>
                  </a:lnTo>
                  <a:lnTo>
                    <a:pt x="2755" y="3530"/>
                  </a:lnTo>
                  <a:lnTo>
                    <a:pt x="3136" y="3657"/>
                  </a:lnTo>
                  <a:lnTo>
                    <a:pt x="3302" y="3746"/>
                  </a:lnTo>
                  <a:lnTo>
                    <a:pt x="3416" y="3873"/>
                  </a:lnTo>
                  <a:lnTo>
                    <a:pt x="3543" y="3987"/>
                  </a:lnTo>
                  <a:lnTo>
                    <a:pt x="3606" y="4152"/>
                  </a:lnTo>
                  <a:lnTo>
                    <a:pt x="3606" y="4597"/>
                  </a:lnTo>
                  <a:lnTo>
                    <a:pt x="3492" y="4800"/>
                  </a:lnTo>
                  <a:lnTo>
                    <a:pt x="3035" y="5130"/>
                  </a:lnTo>
                  <a:lnTo>
                    <a:pt x="2743" y="5207"/>
                  </a:lnTo>
                  <a:lnTo>
                    <a:pt x="2108" y="5207"/>
                  </a:lnTo>
                  <a:lnTo>
                    <a:pt x="1054" y="4140"/>
                  </a:lnTo>
                  <a:lnTo>
                    <a:pt x="787" y="3873"/>
                  </a:lnTo>
                  <a:lnTo>
                    <a:pt x="393" y="3822"/>
                  </a:lnTo>
                  <a:lnTo>
                    <a:pt x="266" y="3873"/>
                  </a:lnTo>
                  <a:lnTo>
                    <a:pt x="50" y="4089"/>
                  </a:lnTo>
                  <a:lnTo>
                    <a:pt x="0" y="4597"/>
                  </a:lnTo>
                  <a:lnTo>
                    <a:pt x="88" y="4864"/>
                  </a:lnTo>
                  <a:lnTo>
                    <a:pt x="266" y="5118"/>
                  </a:lnTo>
                  <a:lnTo>
                    <a:pt x="431" y="5384"/>
                  </a:lnTo>
                  <a:lnTo>
                    <a:pt x="660" y="5600"/>
                  </a:lnTo>
                  <a:lnTo>
                    <a:pt x="1320" y="5969"/>
                  </a:lnTo>
                  <a:lnTo>
                    <a:pt x="1816" y="6083"/>
                  </a:lnTo>
                  <a:lnTo>
                    <a:pt x="2908" y="6083"/>
                  </a:lnTo>
                  <a:lnTo>
                    <a:pt x="4813" y="4572"/>
                  </a:lnTo>
                  <a:lnTo>
                    <a:pt x="4813" y="4216"/>
                  </a:lnTo>
                  <a:lnTo>
                    <a:pt x="4813" y="3924"/>
                  </a:lnTo>
                  <a:close/>
                </a:path>
                <a:path w="6984" h="6985">
                  <a:moveTo>
                    <a:pt x="6527" y="5448"/>
                  </a:moveTo>
                  <a:lnTo>
                    <a:pt x="6375" y="5372"/>
                  </a:lnTo>
                  <a:lnTo>
                    <a:pt x="6261" y="5499"/>
                  </a:lnTo>
                  <a:lnTo>
                    <a:pt x="5994" y="5740"/>
                  </a:lnTo>
                  <a:lnTo>
                    <a:pt x="5842" y="5803"/>
                  </a:lnTo>
                  <a:lnTo>
                    <a:pt x="5740" y="5956"/>
                  </a:lnTo>
                  <a:lnTo>
                    <a:pt x="5918" y="6045"/>
                  </a:lnTo>
                  <a:lnTo>
                    <a:pt x="6045" y="5969"/>
                  </a:lnTo>
                  <a:lnTo>
                    <a:pt x="6235" y="5829"/>
                  </a:lnTo>
                  <a:lnTo>
                    <a:pt x="6235" y="6807"/>
                  </a:lnTo>
                  <a:lnTo>
                    <a:pt x="6273" y="6934"/>
                  </a:lnTo>
                  <a:lnTo>
                    <a:pt x="6489" y="6985"/>
                  </a:lnTo>
                  <a:lnTo>
                    <a:pt x="6527" y="5448"/>
                  </a:lnTo>
                  <a:close/>
                </a:path>
              </a:pathLst>
            </a:custGeom>
            <a:solidFill>
              <a:srgbClr val="104D25"/>
            </a:solidFill>
          </p:spPr>
          <p:txBody>
            <a:bodyPr wrap="square" lIns="0" tIns="0" rIns="0" bIns="0" rtlCol="0"/>
            <a:lstStyle/>
            <a:p>
              <a:endParaRPr>
                <a:latin typeface="Grammarsaurus" pitchFamily="2" charset="0"/>
              </a:endParaRPr>
            </a:p>
          </p:txBody>
        </p:sp>
        <p:sp>
          <p:nvSpPr>
            <p:cNvPr id="33" name="object 33"/>
            <p:cNvSpPr/>
            <p:nvPr/>
          </p:nvSpPr>
          <p:spPr>
            <a:xfrm>
              <a:off x="10521759" y="3091188"/>
              <a:ext cx="14604" cy="14604"/>
            </a:xfrm>
            <a:custGeom>
              <a:avLst/>
              <a:gdLst/>
              <a:ahLst/>
              <a:cxnLst/>
              <a:rect l="l" t="t" r="r" b="b"/>
              <a:pathLst>
                <a:path w="14604" h="14605">
                  <a:moveTo>
                    <a:pt x="13169" y="0"/>
                  </a:moveTo>
                  <a:lnTo>
                    <a:pt x="1269" y="0"/>
                  </a:lnTo>
                  <a:lnTo>
                    <a:pt x="0" y="1231"/>
                  </a:lnTo>
                  <a:lnTo>
                    <a:pt x="0" y="12814"/>
                  </a:lnTo>
                  <a:lnTo>
                    <a:pt x="1269" y="14046"/>
                  </a:lnTo>
                  <a:lnTo>
                    <a:pt x="2819" y="14046"/>
                  </a:lnTo>
                  <a:lnTo>
                    <a:pt x="13169" y="14046"/>
                  </a:lnTo>
                  <a:lnTo>
                    <a:pt x="14439" y="12814"/>
                  </a:lnTo>
                  <a:lnTo>
                    <a:pt x="14439" y="1231"/>
                  </a:lnTo>
                  <a:lnTo>
                    <a:pt x="13169" y="0"/>
                  </a:lnTo>
                  <a:close/>
                </a:path>
              </a:pathLst>
            </a:custGeom>
            <a:solidFill>
              <a:srgbClr val="114D25"/>
            </a:solidFill>
          </p:spPr>
          <p:txBody>
            <a:bodyPr wrap="square" lIns="0" tIns="0" rIns="0" bIns="0" rtlCol="0"/>
            <a:lstStyle/>
            <a:p>
              <a:endParaRPr>
                <a:latin typeface="Grammarsaurus" pitchFamily="2" charset="0"/>
              </a:endParaRPr>
            </a:p>
          </p:txBody>
        </p:sp>
        <p:sp>
          <p:nvSpPr>
            <p:cNvPr id="34" name="object 34"/>
            <p:cNvSpPr/>
            <p:nvPr/>
          </p:nvSpPr>
          <p:spPr>
            <a:xfrm>
              <a:off x="10523913" y="3091930"/>
              <a:ext cx="11430" cy="11430"/>
            </a:xfrm>
            <a:custGeom>
              <a:avLst/>
              <a:gdLst/>
              <a:ahLst/>
              <a:cxnLst/>
              <a:rect l="l" t="t" r="r" b="b"/>
              <a:pathLst>
                <a:path w="11429" h="11430">
                  <a:moveTo>
                    <a:pt x="10718" y="0"/>
                  </a:moveTo>
                  <a:lnTo>
                    <a:pt x="546" y="0"/>
                  </a:lnTo>
                  <a:lnTo>
                    <a:pt x="0" y="546"/>
                  </a:lnTo>
                  <a:lnTo>
                    <a:pt x="0" y="10439"/>
                  </a:lnTo>
                  <a:lnTo>
                    <a:pt x="546" y="10972"/>
                  </a:lnTo>
                  <a:lnTo>
                    <a:pt x="10032" y="10972"/>
                  </a:lnTo>
                  <a:lnTo>
                    <a:pt x="10718" y="10972"/>
                  </a:lnTo>
                  <a:lnTo>
                    <a:pt x="11264" y="10439"/>
                  </a:lnTo>
                  <a:lnTo>
                    <a:pt x="11264" y="546"/>
                  </a:lnTo>
                  <a:lnTo>
                    <a:pt x="10718" y="0"/>
                  </a:lnTo>
                  <a:close/>
                </a:path>
              </a:pathLst>
            </a:custGeom>
            <a:solidFill>
              <a:srgbClr val="ECD2A8"/>
            </a:solidFill>
          </p:spPr>
          <p:txBody>
            <a:bodyPr wrap="square" lIns="0" tIns="0" rIns="0" bIns="0" rtlCol="0"/>
            <a:lstStyle/>
            <a:p>
              <a:endParaRPr>
                <a:latin typeface="Grammarsaurus" pitchFamily="2" charset="0"/>
              </a:endParaRPr>
            </a:p>
          </p:txBody>
        </p:sp>
        <p:sp>
          <p:nvSpPr>
            <p:cNvPr id="35" name="object 35"/>
            <p:cNvSpPr/>
            <p:nvPr/>
          </p:nvSpPr>
          <p:spPr>
            <a:xfrm>
              <a:off x="10527157" y="3094227"/>
              <a:ext cx="6985" cy="6985"/>
            </a:xfrm>
            <a:custGeom>
              <a:avLst/>
              <a:gdLst/>
              <a:ahLst/>
              <a:cxnLst/>
              <a:rect l="l" t="t" r="r" b="b"/>
              <a:pathLst>
                <a:path w="6984" h="6985">
                  <a:moveTo>
                    <a:pt x="4660" y="5270"/>
                  </a:moveTo>
                  <a:lnTo>
                    <a:pt x="4419" y="4978"/>
                  </a:lnTo>
                  <a:lnTo>
                    <a:pt x="4279" y="4940"/>
                  </a:lnTo>
                  <a:lnTo>
                    <a:pt x="1231" y="4940"/>
                  </a:lnTo>
                  <a:lnTo>
                    <a:pt x="1231" y="3263"/>
                  </a:lnTo>
                  <a:lnTo>
                    <a:pt x="3962" y="3263"/>
                  </a:lnTo>
                  <a:lnTo>
                    <a:pt x="4102" y="3213"/>
                  </a:lnTo>
                  <a:lnTo>
                    <a:pt x="4279" y="3048"/>
                  </a:lnTo>
                  <a:lnTo>
                    <a:pt x="4330" y="2667"/>
                  </a:lnTo>
                  <a:lnTo>
                    <a:pt x="4102" y="2400"/>
                  </a:lnTo>
                  <a:lnTo>
                    <a:pt x="3949" y="2362"/>
                  </a:lnTo>
                  <a:lnTo>
                    <a:pt x="1231" y="2362"/>
                  </a:lnTo>
                  <a:lnTo>
                    <a:pt x="1231" y="914"/>
                  </a:lnTo>
                  <a:lnTo>
                    <a:pt x="3987" y="914"/>
                  </a:lnTo>
                  <a:lnTo>
                    <a:pt x="4178" y="914"/>
                  </a:lnTo>
                  <a:lnTo>
                    <a:pt x="4330" y="876"/>
                  </a:lnTo>
                  <a:lnTo>
                    <a:pt x="4521" y="711"/>
                  </a:lnTo>
                  <a:lnTo>
                    <a:pt x="4572" y="317"/>
                  </a:lnTo>
                  <a:lnTo>
                    <a:pt x="4419" y="127"/>
                  </a:lnTo>
                  <a:lnTo>
                    <a:pt x="4178" y="0"/>
                  </a:lnTo>
                  <a:lnTo>
                    <a:pt x="571" y="0"/>
                  </a:lnTo>
                  <a:lnTo>
                    <a:pt x="0" y="558"/>
                  </a:lnTo>
                  <a:lnTo>
                    <a:pt x="0" y="5410"/>
                  </a:lnTo>
                  <a:lnTo>
                    <a:pt x="63" y="5600"/>
                  </a:lnTo>
                  <a:lnTo>
                    <a:pt x="292" y="5829"/>
                  </a:lnTo>
                  <a:lnTo>
                    <a:pt x="482" y="5880"/>
                  </a:lnTo>
                  <a:lnTo>
                    <a:pt x="4279" y="5880"/>
                  </a:lnTo>
                  <a:lnTo>
                    <a:pt x="4419" y="5842"/>
                  </a:lnTo>
                  <a:lnTo>
                    <a:pt x="4610" y="5664"/>
                  </a:lnTo>
                  <a:lnTo>
                    <a:pt x="4660" y="5270"/>
                  </a:lnTo>
                  <a:close/>
                </a:path>
                <a:path w="6984" h="6985">
                  <a:moveTo>
                    <a:pt x="6438" y="5346"/>
                  </a:moveTo>
                  <a:lnTo>
                    <a:pt x="6286" y="5270"/>
                  </a:lnTo>
                  <a:lnTo>
                    <a:pt x="6172" y="5397"/>
                  </a:lnTo>
                  <a:lnTo>
                    <a:pt x="5905" y="5638"/>
                  </a:lnTo>
                  <a:lnTo>
                    <a:pt x="5753" y="5702"/>
                  </a:lnTo>
                  <a:lnTo>
                    <a:pt x="5651" y="5854"/>
                  </a:lnTo>
                  <a:lnTo>
                    <a:pt x="5829" y="5943"/>
                  </a:lnTo>
                  <a:lnTo>
                    <a:pt x="5956" y="5867"/>
                  </a:lnTo>
                  <a:lnTo>
                    <a:pt x="6146" y="5727"/>
                  </a:lnTo>
                  <a:lnTo>
                    <a:pt x="6146" y="6705"/>
                  </a:lnTo>
                  <a:lnTo>
                    <a:pt x="6184" y="6832"/>
                  </a:lnTo>
                  <a:lnTo>
                    <a:pt x="6400" y="6883"/>
                  </a:lnTo>
                  <a:lnTo>
                    <a:pt x="6438" y="5346"/>
                  </a:lnTo>
                  <a:close/>
                </a:path>
              </a:pathLst>
            </a:custGeom>
            <a:solidFill>
              <a:srgbClr val="104D25"/>
            </a:solidFill>
          </p:spPr>
          <p:txBody>
            <a:bodyPr wrap="square" lIns="0" tIns="0" rIns="0" bIns="0" rtlCol="0"/>
            <a:lstStyle/>
            <a:p>
              <a:endParaRPr>
                <a:latin typeface="Grammarsaurus" pitchFamily="2" charset="0"/>
              </a:endParaRPr>
            </a:p>
          </p:txBody>
        </p:sp>
        <p:sp>
          <p:nvSpPr>
            <p:cNvPr id="36" name="object 36"/>
            <p:cNvSpPr/>
            <p:nvPr/>
          </p:nvSpPr>
          <p:spPr>
            <a:xfrm>
              <a:off x="10589028" y="3093747"/>
              <a:ext cx="14604" cy="14604"/>
            </a:xfrm>
            <a:custGeom>
              <a:avLst/>
              <a:gdLst/>
              <a:ahLst/>
              <a:cxnLst/>
              <a:rect l="l" t="t" r="r" b="b"/>
              <a:pathLst>
                <a:path w="14604" h="14605">
                  <a:moveTo>
                    <a:pt x="13169" y="0"/>
                  </a:moveTo>
                  <a:lnTo>
                    <a:pt x="1269" y="0"/>
                  </a:lnTo>
                  <a:lnTo>
                    <a:pt x="0" y="1231"/>
                  </a:lnTo>
                  <a:lnTo>
                    <a:pt x="0" y="12814"/>
                  </a:lnTo>
                  <a:lnTo>
                    <a:pt x="1269" y="14046"/>
                  </a:lnTo>
                  <a:lnTo>
                    <a:pt x="2819" y="14046"/>
                  </a:lnTo>
                  <a:lnTo>
                    <a:pt x="13169" y="14046"/>
                  </a:lnTo>
                  <a:lnTo>
                    <a:pt x="14439" y="12814"/>
                  </a:lnTo>
                  <a:lnTo>
                    <a:pt x="14439" y="1231"/>
                  </a:lnTo>
                  <a:lnTo>
                    <a:pt x="13169" y="0"/>
                  </a:lnTo>
                  <a:close/>
                </a:path>
              </a:pathLst>
            </a:custGeom>
            <a:solidFill>
              <a:srgbClr val="114D25"/>
            </a:solidFill>
          </p:spPr>
          <p:txBody>
            <a:bodyPr wrap="square" lIns="0" tIns="0" rIns="0" bIns="0" rtlCol="0"/>
            <a:lstStyle/>
            <a:p>
              <a:endParaRPr>
                <a:latin typeface="Grammarsaurus" pitchFamily="2" charset="0"/>
              </a:endParaRPr>
            </a:p>
          </p:txBody>
        </p:sp>
        <p:sp>
          <p:nvSpPr>
            <p:cNvPr id="37" name="object 37"/>
            <p:cNvSpPr/>
            <p:nvPr/>
          </p:nvSpPr>
          <p:spPr>
            <a:xfrm>
              <a:off x="10591182" y="3094488"/>
              <a:ext cx="11430" cy="11430"/>
            </a:xfrm>
            <a:custGeom>
              <a:avLst/>
              <a:gdLst/>
              <a:ahLst/>
              <a:cxnLst/>
              <a:rect l="l" t="t" r="r" b="b"/>
              <a:pathLst>
                <a:path w="11429" h="11430">
                  <a:moveTo>
                    <a:pt x="10718" y="0"/>
                  </a:moveTo>
                  <a:lnTo>
                    <a:pt x="546" y="0"/>
                  </a:lnTo>
                  <a:lnTo>
                    <a:pt x="0" y="546"/>
                  </a:lnTo>
                  <a:lnTo>
                    <a:pt x="0" y="10439"/>
                  </a:lnTo>
                  <a:lnTo>
                    <a:pt x="546" y="10972"/>
                  </a:lnTo>
                  <a:lnTo>
                    <a:pt x="10032" y="10972"/>
                  </a:lnTo>
                  <a:lnTo>
                    <a:pt x="10718" y="10972"/>
                  </a:lnTo>
                  <a:lnTo>
                    <a:pt x="11264" y="10439"/>
                  </a:lnTo>
                  <a:lnTo>
                    <a:pt x="11264" y="546"/>
                  </a:lnTo>
                  <a:lnTo>
                    <a:pt x="10718" y="0"/>
                  </a:lnTo>
                  <a:close/>
                </a:path>
              </a:pathLst>
            </a:custGeom>
            <a:solidFill>
              <a:srgbClr val="ECD2A8"/>
            </a:solidFill>
          </p:spPr>
          <p:txBody>
            <a:bodyPr wrap="square" lIns="0" tIns="0" rIns="0" bIns="0" rtlCol="0"/>
            <a:lstStyle/>
            <a:p>
              <a:endParaRPr>
                <a:latin typeface="Grammarsaurus" pitchFamily="2" charset="0"/>
              </a:endParaRPr>
            </a:p>
          </p:txBody>
        </p:sp>
        <p:sp>
          <p:nvSpPr>
            <p:cNvPr id="38" name="object 38"/>
            <p:cNvSpPr/>
            <p:nvPr/>
          </p:nvSpPr>
          <p:spPr>
            <a:xfrm>
              <a:off x="10593844" y="3096678"/>
              <a:ext cx="7620" cy="6985"/>
            </a:xfrm>
            <a:custGeom>
              <a:avLst/>
              <a:gdLst/>
              <a:ahLst/>
              <a:cxnLst/>
              <a:rect l="l" t="t" r="r" b="b"/>
              <a:pathLst>
                <a:path w="7620" h="6985">
                  <a:moveTo>
                    <a:pt x="5778" y="3390"/>
                  </a:moveTo>
                  <a:lnTo>
                    <a:pt x="5118" y="2895"/>
                  </a:lnTo>
                  <a:lnTo>
                    <a:pt x="3390" y="2895"/>
                  </a:lnTo>
                  <a:lnTo>
                    <a:pt x="3263" y="2933"/>
                  </a:lnTo>
                  <a:lnTo>
                    <a:pt x="3060" y="3111"/>
                  </a:lnTo>
                  <a:lnTo>
                    <a:pt x="3009" y="3505"/>
                  </a:lnTo>
                  <a:lnTo>
                    <a:pt x="3302" y="3759"/>
                  </a:lnTo>
                  <a:lnTo>
                    <a:pt x="3479" y="3784"/>
                  </a:lnTo>
                  <a:lnTo>
                    <a:pt x="4660" y="3784"/>
                  </a:lnTo>
                  <a:lnTo>
                    <a:pt x="4660" y="4749"/>
                  </a:lnTo>
                  <a:lnTo>
                    <a:pt x="4152" y="4991"/>
                  </a:lnTo>
                  <a:lnTo>
                    <a:pt x="3898" y="5054"/>
                  </a:lnTo>
                  <a:lnTo>
                    <a:pt x="3644" y="5130"/>
                  </a:lnTo>
                  <a:lnTo>
                    <a:pt x="3390" y="5168"/>
                  </a:lnTo>
                  <a:lnTo>
                    <a:pt x="2514" y="5168"/>
                  </a:lnTo>
                  <a:lnTo>
                    <a:pt x="2057" y="4978"/>
                  </a:lnTo>
                  <a:lnTo>
                    <a:pt x="1409" y="4241"/>
                  </a:lnTo>
                  <a:lnTo>
                    <a:pt x="1244" y="3708"/>
                  </a:lnTo>
                  <a:lnTo>
                    <a:pt x="1244" y="2692"/>
                  </a:lnTo>
                  <a:lnTo>
                    <a:pt x="2311" y="1066"/>
                  </a:lnTo>
                  <a:lnTo>
                    <a:pt x="2527" y="965"/>
                  </a:lnTo>
                  <a:lnTo>
                    <a:pt x="2781" y="914"/>
                  </a:lnTo>
                  <a:lnTo>
                    <a:pt x="3340" y="914"/>
                  </a:lnTo>
                  <a:lnTo>
                    <a:pt x="4610" y="1930"/>
                  </a:lnTo>
                  <a:lnTo>
                    <a:pt x="4838" y="2070"/>
                  </a:lnTo>
                  <a:lnTo>
                    <a:pt x="5168" y="2082"/>
                  </a:lnTo>
                  <a:lnTo>
                    <a:pt x="5308" y="2032"/>
                  </a:lnTo>
                  <a:lnTo>
                    <a:pt x="5537" y="1828"/>
                  </a:lnTo>
                  <a:lnTo>
                    <a:pt x="5588" y="1689"/>
                  </a:lnTo>
                  <a:lnTo>
                    <a:pt x="5588" y="1409"/>
                  </a:lnTo>
                  <a:lnTo>
                    <a:pt x="3568" y="0"/>
                  </a:lnTo>
                  <a:lnTo>
                    <a:pt x="2667" y="0"/>
                  </a:lnTo>
                  <a:lnTo>
                    <a:pt x="2222" y="63"/>
                  </a:lnTo>
                  <a:lnTo>
                    <a:pt x="1435" y="355"/>
                  </a:lnTo>
                  <a:lnTo>
                    <a:pt x="1104" y="558"/>
                  </a:lnTo>
                  <a:lnTo>
                    <a:pt x="838" y="825"/>
                  </a:lnTo>
                  <a:lnTo>
                    <a:pt x="558" y="1079"/>
                  </a:lnTo>
                  <a:lnTo>
                    <a:pt x="355" y="1409"/>
                  </a:lnTo>
                  <a:lnTo>
                    <a:pt x="76" y="2171"/>
                  </a:lnTo>
                  <a:lnTo>
                    <a:pt x="0" y="2590"/>
                  </a:lnTo>
                  <a:lnTo>
                    <a:pt x="0" y="3505"/>
                  </a:lnTo>
                  <a:lnTo>
                    <a:pt x="76" y="3937"/>
                  </a:lnTo>
                  <a:lnTo>
                    <a:pt x="228" y="4305"/>
                  </a:lnTo>
                  <a:lnTo>
                    <a:pt x="368" y="4686"/>
                  </a:lnTo>
                  <a:lnTo>
                    <a:pt x="2628" y="6083"/>
                  </a:lnTo>
                  <a:lnTo>
                    <a:pt x="3492" y="6083"/>
                  </a:lnTo>
                  <a:lnTo>
                    <a:pt x="5562" y="5321"/>
                  </a:lnTo>
                  <a:lnTo>
                    <a:pt x="5702" y="5168"/>
                  </a:lnTo>
                  <a:lnTo>
                    <a:pt x="5765" y="4991"/>
                  </a:lnTo>
                  <a:lnTo>
                    <a:pt x="5778" y="3594"/>
                  </a:lnTo>
                  <a:lnTo>
                    <a:pt x="5778" y="3390"/>
                  </a:lnTo>
                  <a:close/>
                </a:path>
                <a:path w="7620" h="6985">
                  <a:moveTo>
                    <a:pt x="7340" y="6781"/>
                  </a:moveTo>
                  <a:lnTo>
                    <a:pt x="6591" y="6692"/>
                  </a:lnTo>
                  <a:lnTo>
                    <a:pt x="6756" y="6502"/>
                  </a:lnTo>
                  <a:lnTo>
                    <a:pt x="6985" y="6337"/>
                  </a:lnTo>
                  <a:lnTo>
                    <a:pt x="7315" y="5905"/>
                  </a:lnTo>
                  <a:lnTo>
                    <a:pt x="7315" y="5753"/>
                  </a:lnTo>
                  <a:lnTo>
                    <a:pt x="7264" y="5600"/>
                  </a:lnTo>
                  <a:lnTo>
                    <a:pt x="7112" y="5435"/>
                  </a:lnTo>
                  <a:lnTo>
                    <a:pt x="6972" y="5384"/>
                  </a:lnTo>
                  <a:lnTo>
                    <a:pt x="6680" y="5359"/>
                  </a:lnTo>
                  <a:lnTo>
                    <a:pt x="6527" y="5410"/>
                  </a:lnTo>
                  <a:lnTo>
                    <a:pt x="6223" y="5765"/>
                  </a:lnTo>
                  <a:lnTo>
                    <a:pt x="6248" y="5905"/>
                  </a:lnTo>
                  <a:lnTo>
                    <a:pt x="6388" y="5943"/>
                  </a:lnTo>
                  <a:lnTo>
                    <a:pt x="6502" y="5791"/>
                  </a:lnTo>
                  <a:lnTo>
                    <a:pt x="6591" y="5626"/>
                  </a:lnTo>
                  <a:lnTo>
                    <a:pt x="6845" y="5588"/>
                  </a:lnTo>
                  <a:lnTo>
                    <a:pt x="6985" y="5702"/>
                  </a:lnTo>
                  <a:lnTo>
                    <a:pt x="7010" y="5867"/>
                  </a:lnTo>
                  <a:lnTo>
                    <a:pt x="6959" y="5994"/>
                  </a:lnTo>
                  <a:lnTo>
                    <a:pt x="6845" y="6121"/>
                  </a:lnTo>
                  <a:lnTo>
                    <a:pt x="6705" y="6223"/>
                  </a:lnTo>
                  <a:lnTo>
                    <a:pt x="6565" y="6337"/>
                  </a:lnTo>
                  <a:lnTo>
                    <a:pt x="6286" y="6616"/>
                  </a:lnTo>
                  <a:lnTo>
                    <a:pt x="6210" y="6769"/>
                  </a:lnTo>
                  <a:lnTo>
                    <a:pt x="6261" y="6908"/>
                  </a:lnTo>
                  <a:lnTo>
                    <a:pt x="7251" y="6946"/>
                  </a:lnTo>
                  <a:lnTo>
                    <a:pt x="7340" y="6781"/>
                  </a:lnTo>
                  <a:close/>
                </a:path>
              </a:pathLst>
            </a:custGeom>
            <a:solidFill>
              <a:srgbClr val="104D25"/>
            </a:solidFill>
          </p:spPr>
          <p:txBody>
            <a:bodyPr wrap="square" lIns="0" tIns="0" rIns="0" bIns="0" rtlCol="0"/>
            <a:lstStyle/>
            <a:p>
              <a:endParaRPr>
                <a:latin typeface="Grammarsaurus" pitchFamily="2" charset="0"/>
              </a:endParaRPr>
            </a:p>
          </p:txBody>
        </p:sp>
        <p:sp>
          <p:nvSpPr>
            <p:cNvPr id="39" name="object 39"/>
            <p:cNvSpPr/>
            <p:nvPr/>
          </p:nvSpPr>
          <p:spPr>
            <a:xfrm>
              <a:off x="10562119" y="3091188"/>
              <a:ext cx="14604" cy="14604"/>
            </a:xfrm>
            <a:custGeom>
              <a:avLst/>
              <a:gdLst/>
              <a:ahLst/>
              <a:cxnLst/>
              <a:rect l="l" t="t" r="r" b="b"/>
              <a:pathLst>
                <a:path w="14604" h="14605">
                  <a:moveTo>
                    <a:pt x="13182" y="0"/>
                  </a:moveTo>
                  <a:lnTo>
                    <a:pt x="1269" y="0"/>
                  </a:lnTo>
                  <a:lnTo>
                    <a:pt x="0" y="1231"/>
                  </a:lnTo>
                  <a:lnTo>
                    <a:pt x="0" y="12814"/>
                  </a:lnTo>
                  <a:lnTo>
                    <a:pt x="1269" y="14046"/>
                  </a:lnTo>
                  <a:lnTo>
                    <a:pt x="2819" y="14046"/>
                  </a:lnTo>
                  <a:lnTo>
                    <a:pt x="13182" y="14046"/>
                  </a:lnTo>
                  <a:lnTo>
                    <a:pt x="14439" y="12814"/>
                  </a:lnTo>
                  <a:lnTo>
                    <a:pt x="14439" y="1231"/>
                  </a:lnTo>
                  <a:lnTo>
                    <a:pt x="13182" y="0"/>
                  </a:lnTo>
                  <a:close/>
                </a:path>
              </a:pathLst>
            </a:custGeom>
            <a:solidFill>
              <a:srgbClr val="114D25"/>
            </a:solidFill>
          </p:spPr>
          <p:txBody>
            <a:bodyPr wrap="square" lIns="0" tIns="0" rIns="0" bIns="0" rtlCol="0"/>
            <a:lstStyle/>
            <a:p>
              <a:endParaRPr>
                <a:latin typeface="Grammarsaurus" pitchFamily="2" charset="0"/>
              </a:endParaRPr>
            </a:p>
          </p:txBody>
        </p:sp>
        <p:sp>
          <p:nvSpPr>
            <p:cNvPr id="40" name="object 40"/>
            <p:cNvSpPr/>
            <p:nvPr/>
          </p:nvSpPr>
          <p:spPr>
            <a:xfrm>
              <a:off x="10564274" y="3091930"/>
              <a:ext cx="11430" cy="11430"/>
            </a:xfrm>
            <a:custGeom>
              <a:avLst/>
              <a:gdLst/>
              <a:ahLst/>
              <a:cxnLst/>
              <a:rect l="l" t="t" r="r" b="b"/>
              <a:pathLst>
                <a:path w="11429" h="11430">
                  <a:moveTo>
                    <a:pt x="10718" y="0"/>
                  </a:moveTo>
                  <a:lnTo>
                    <a:pt x="546" y="0"/>
                  </a:lnTo>
                  <a:lnTo>
                    <a:pt x="0" y="546"/>
                  </a:lnTo>
                  <a:lnTo>
                    <a:pt x="0" y="10439"/>
                  </a:lnTo>
                  <a:lnTo>
                    <a:pt x="546" y="10972"/>
                  </a:lnTo>
                  <a:lnTo>
                    <a:pt x="10032" y="10972"/>
                  </a:lnTo>
                  <a:lnTo>
                    <a:pt x="10718" y="10972"/>
                  </a:lnTo>
                  <a:lnTo>
                    <a:pt x="11264" y="10439"/>
                  </a:lnTo>
                  <a:lnTo>
                    <a:pt x="11264" y="546"/>
                  </a:lnTo>
                  <a:lnTo>
                    <a:pt x="10718" y="0"/>
                  </a:lnTo>
                  <a:close/>
                </a:path>
              </a:pathLst>
            </a:custGeom>
            <a:solidFill>
              <a:srgbClr val="ECD2A8"/>
            </a:solidFill>
          </p:spPr>
          <p:txBody>
            <a:bodyPr wrap="square" lIns="0" tIns="0" rIns="0" bIns="0" rtlCol="0"/>
            <a:lstStyle/>
            <a:p>
              <a:endParaRPr>
                <a:latin typeface="Grammarsaurus" pitchFamily="2" charset="0"/>
              </a:endParaRPr>
            </a:p>
          </p:txBody>
        </p:sp>
        <p:sp>
          <p:nvSpPr>
            <p:cNvPr id="41" name="object 41"/>
            <p:cNvSpPr/>
            <p:nvPr/>
          </p:nvSpPr>
          <p:spPr>
            <a:xfrm>
              <a:off x="10569206" y="3094126"/>
              <a:ext cx="5080" cy="6985"/>
            </a:xfrm>
            <a:custGeom>
              <a:avLst/>
              <a:gdLst/>
              <a:ahLst/>
              <a:cxnLst/>
              <a:rect l="l" t="t" r="r" b="b"/>
              <a:pathLst>
                <a:path w="5079" h="6985">
                  <a:moveTo>
                    <a:pt x="1231" y="482"/>
                  </a:moveTo>
                  <a:lnTo>
                    <a:pt x="1168" y="292"/>
                  </a:lnTo>
                  <a:lnTo>
                    <a:pt x="939" y="63"/>
                  </a:lnTo>
                  <a:lnTo>
                    <a:pt x="787" y="0"/>
                  </a:lnTo>
                  <a:lnTo>
                    <a:pt x="431" y="0"/>
                  </a:lnTo>
                  <a:lnTo>
                    <a:pt x="279" y="63"/>
                  </a:lnTo>
                  <a:lnTo>
                    <a:pt x="63" y="304"/>
                  </a:lnTo>
                  <a:lnTo>
                    <a:pt x="0" y="482"/>
                  </a:lnTo>
                  <a:lnTo>
                    <a:pt x="0" y="5359"/>
                  </a:lnTo>
                  <a:lnTo>
                    <a:pt x="0" y="5600"/>
                  </a:lnTo>
                  <a:lnTo>
                    <a:pt x="63" y="5778"/>
                  </a:lnTo>
                  <a:lnTo>
                    <a:pt x="279" y="6019"/>
                  </a:lnTo>
                  <a:lnTo>
                    <a:pt x="431" y="6083"/>
                  </a:lnTo>
                  <a:lnTo>
                    <a:pt x="787" y="6083"/>
                  </a:lnTo>
                  <a:lnTo>
                    <a:pt x="939" y="6019"/>
                  </a:lnTo>
                  <a:lnTo>
                    <a:pt x="1168" y="5791"/>
                  </a:lnTo>
                  <a:lnTo>
                    <a:pt x="1231" y="5600"/>
                  </a:lnTo>
                  <a:lnTo>
                    <a:pt x="1231" y="482"/>
                  </a:lnTo>
                  <a:close/>
                </a:path>
                <a:path w="5079" h="6985">
                  <a:moveTo>
                    <a:pt x="4749" y="5448"/>
                  </a:moveTo>
                  <a:lnTo>
                    <a:pt x="4597" y="5372"/>
                  </a:lnTo>
                  <a:lnTo>
                    <a:pt x="4483" y="5499"/>
                  </a:lnTo>
                  <a:lnTo>
                    <a:pt x="4216" y="5740"/>
                  </a:lnTo>
                  <a:lnTo>
                    <a:pt x="4064" y="5803"/>
                  </a:lnTo>
                  <a:lnTo>
                    <a:pt x="3962" y="5956"/>
                  </a:lnTo>
                  <a:lnTo>
                    <a:pt x="4140" y="6045"/>
                  </a:lnTo>
                  <a:lnTo>
                    <a:pt x="4267" y="5969"/>
                  </a:lnTo>
                  <a:lnTo>
                    <a:pt x="4457" y="5829"/>
                  </a:lnTo>
                  <a:lnTo>
                    <a:pt x="4457" y="6807"/>
                  </a:lnTo>
                  <a:lnTo>
                    <a:pt x="4495" y="6934"/>
                  </a:lnTo>
                  <a:lnTo>
                    <a:pt x="4711" y="6985"/>
                  </a:lnTo>
                  <a:lnTo>
                    <a:pt x="4749" y="5448"/>
                  </a:lnTo>
                  <a:close/>
                </a:path>
              </a:pathLst>
            </a:custGeom>
            <a:solidFill>
              <a:srgbClr val="104D25"/>
            </a:solidFill>
          </p:spPr>
          <p:txBody>
            <a:bodyPr wrap="square" lIns="0" tIns="0" rIns="0" bIns="0" rtlCol="0"/>
            <a:lstStyle/>
            <a:p>
              <a:endParaRPr>
                <a:latin typeface="Grammarsaurus" pitchFamily="2" charset="0"/>
              </a:endParaRPr>
            </a:p>
          </p:txBody>
        </p:sp>
        <p:sp>
          <p:nvSpPr>
            <p:cNvPr id="42" name="object 42"/>
            <p:cNvSpPr/>
            <p:nvPr/>
          </p:nvSpPr>
          <p:spPr>
            <a:xfrm>
              <a:off x="10535213" y="3090363"/>
              <a:ext cx="14604" cy="14604"/>
            </a:xfrm>
            <a:custGeom>
              <a:avLst/>
              <a:gdLst/>
              <a:ahLst/>
              <a:cxnLst/>
              <a:rect l="l" t="t" r="r" b="b"/>
              <a:pathLst>
                <a:path w="14604" h="14605">
                  <a:moveTo>
                    <a:pt x="13169" y="0"/>
                  </a:moveTo>
                  <a:lnTo>
                    <a:pt x="1269" y="0"/>
                  </a:lnTo>
                  <a:lnTo>
                    <a:pt x="0" y="1231"/>
                  </a:lnTo>
                  <a:lnTo>
                    <a:pt x="0" y="12814"/>
                  </a:lnTo>
                  <a:lnTo>
                    <a:pt x="1269" y="14046"/>
                  </a:lnTo>
                  <a:lnTo>
                    <a:pt x="2819" y="14046"/>
                  </a:lnTo>
                  <a:lnTo>
                    <a:pt x="13169" y="14046"/>
                  </a:lnTo>
                  <a:lnTo>
                    <a:pt x="14439" y="12814"/>
                  </a:lnTo>
                  <a:lnTo>
                    <a:pt x="14439" y="1231"/>
                  </a:lnTo>
                  <a:lnTo>
                    <a:pt x="13169" y="0"/>
                  </a:lnTo>
                  <a:close/>
                </a:path>
              </a:pathLst>
            </a:custGeom>
            <a:solidFill>
              <a:srgbClr val="114D25"/>
            </a:solidFill>
          </p:spPr>
          <p:txBody>
            <a:bodyPr wrap="square" lIns="0" tIns="0" rIns="0" bIns="0" rtlCol="0"/>
            <a:lstStyle/>
            <a:p>
              <a:endParaRPr>
                <a:latin typeface="Grammarsaurus" pitchFamily="2" charset="0"/>
              </a:endParaRPr>
            </a:p>
          </p:txBody>
        </p:sp>
        <p:sp>
          <p:nvSpPr>
            <p:cNvPr id="43" name="object 43"/>
            <p:cNvSpPr/>
            <p:nvPr/>
          </p:nvSpPr>
          <p:spPr>
            <a:xfrm>
              <a:off x="10537367" y="3091105"/>
              <a:ext cx="11430" cy="11430"/>
            </a:xfrm>
            <a:custGeom>
              <a:avLst/>
              <a:gdLst/>
              <a:ahLst/>
              <a:cxnLst/>
              <a:rect l="l" t="t" r="r" b="b"/>
              <a:pathLst>
                <a:path w="11429" h="11430">
                  <a:moveTo>
                    <a:pt x="10718" y="0"/>
                  </a:moveTo>
                  <a:lnTo>
                    <a:pt x="546" y="0"/>
                  </a:lnTo>
                  <a:lnTo>
                    <a:pt x="0" y="546"/>
                  </a:lnTo>
                  <a:lnTo>
                    <a:pt x="0" y="10439"/>
                  </a:lnTo>
                  <a:lnTo>
                    <a:pt x="546" y="10972"/>
                  </a:lnTo>
                  <a:lnTo>
                    <a:pt x="10032" y="10972"/>
                  </a:lnTo>
                  <a:lnTo>
                    <a:pt x="10718" y="10972"/>
                  </a:lnTo>
                  <a:lnTo>
                    <a:pt x="11264" y="10439"/>
                  </a:lnTo>
                  <a:lnTo>
                    <a:pt x="11264" y="546"/>
                  </a:lnTo>
                  <a:lnTo>
                    <a:pt x="10718" y="0"/>
                  </a:lnTo>
                  <a:close/>
                </a:path>
              </a:pathLst>
            </a:custGeom>
            <a:solidFill>
              <a:srgbClr val="ECD2A8"/>
            </a:solidFill>
          </p:spPr>
          <p:txBody>
            <a:bodyPr wrap="square" lIns="0" tIns="0" rIns="0" bIns="0" rtlCol="0"/>
            <a:lstStyle/>
            <a:p>
              <a:endParaRPr>
                <a:latin typeface="Grammarsaurus" pitchFamily="2" charset="0"/>
              </a:endParaRPr>
            </a:p>
          </p:txBody>
        </p:sp>
        <p:sp>
          <p:nvSpPr>
            <p:cNvPr id="44" name="object 44"/>
            <p:cNvSpPr/>
            <p:nvPr/>
          </p:nvSpPr>
          <p:spPr>
            <a:xfrm>
              <a:off x="10541190" y="3093605"/>
              <a:ext cx="6350" cy="6985"/>
            </a:xfrm>
            <a:custGeom>
              <a:avLst/>
              <a:gdLst/>
              <a:ahLst/>
              <a:cxnLst/>
              <a:rect l="l" t="t" r="r" b="b"/>
              <a:pathLst>
                <a:path w="6350" h="6985">
                  <a:moveTo>
                    <a:pt x="3835" y="4876"/>
                  </a:moveTo>
                  <a:lnTo>
                    <a:pt x="1168" y="4597"/>
                  </a:lnTo>
                  <a:lnTo>
                    <a:pt x="1117" y="0"/>
                  </a:lnTo>
                  <a:lnTo>
                    <a:pt x="0" y="0"/>
                  </a:lnTo>
                  <a:lnTo>
                    <a:pt x="88" y="5740"/>
                  </a:lnTo>
                  <a:lnTo>
                    <a:pt x="3835" y="5740"/>
                  </a:lnTo>
                  <a:lnTo>
                    <a:pt x="3835" y="4876"/>
                  </a:lnTo>
                  <a:close/>
                </a:path>
                <a:path w="6350" h="6985">
                  <a:moveTo>
                    <a:pt x="5854" y="5143"/>
                  </a:moveTo>
                  <a:lnTo>
                    <a:pt x="5702" y="5067"/>
                  </a:lnTo>
                  <a:lnTo>
                    <a:pt x="5588" y="5194"/>
                  </a:lnTo>
                  <a:lnTo>
                    <a:pt x="5321" y="5435"/>
                  </a:lnTo>
                  <a:lnTo>
                    <a:pt x="5168" y="5499"/>
                  </a:lnTo>
                  <a:lnTo>
                    <a:pt x="5067" y="5651"/>
                  </a:lnTo>
                  <a:lnTo>
                    <a:pt x="5245" y="5740"/>
                  </a:lnTo>
                  <a:lnTo>
                    <a:pt x="5372" y="5664"/>
                  </a:lnTo>
                  <a:lnTo>
                    <a:pt x="5562" y="5524"/>
                  </a:lnTo>
                  <a:lnTo>
                    <a:pt x="5562" y="6502"/>
                  </a:lnTo>
                  <a:lnTo>
                    <a:pt x="5600" y="6629"/>
                  </a:lnTo>
                  <a:lnTo>
                    <a:pt x="5816" y="6680"/>
                  </a:lnTo>
                  <a:lnTo>
                    <a:pt x="5854" y="5143"/>
                  </a:lnTo>
                  <a:close/>
                </a:path>
              </a:pathLst>
            </a:custGeom>
            <a:solidFill>
              <a:srgbClr val="104D25"/>
            </a:solidFill>
          </p:spPr>
          <p:txBody>
            <a:bodyPr wrap="square" lIns="0" tIns="0" rIns="0" bIns="0" rtlCol="0"/>
            <a:lstStyle/>
            <a:p>
              <a:endParaRPr>
                <a:latin typeface="Grammarsaurus" pitchFamily="2" charset="0"/>
              </a:endParaRPr>
            </a:p>
          </p:txBody>
        </p:sp>
        <p:sp>
          <p:nvSpPr>
            <p:cNvPr id="45" name="object 45"/>
            <p:cNvSpPr/>
            <p:nvPr/>
          </p:nvSpPr>
          <p:spPr>
            <a:xfrm>
              <a:off x="10548667" y="3090363"/>
              <a:ext cx="14604" cy="14604"/>
            </a:xfrm>
            <a:custGeom>
              <a:avLst/>
              <a:gdLst/>
              <a:ahLst/>
              <a:cxnLst/>
              <a:rect l="l" t="t" r="r" b="b"/>
              <a:pathLst>
                <a:path w="14604" h="14605">
                  <a:moveTo>
                    <a:pt x="13169" y="0"/>
                  </a:moveTo>
                  <a:lnTo>
                    <a:pt x="1269" y="0"/>
                  </a:lnTo>
                  <a:lnTo>
                    <a:pt x="0" y="1231"/>
                  </a:lnTo>
                  <a:lnTo>
                    <a:pt x="0" y="12814"/>
                  </a:lnTo>
                  <a:lnTo>
                    <a:pt x="1269" y="14046"/>
                  </a:lnTo>
                  <a:lnTo>
                    <a:pt x="2819" y="14046"/>
                  </a:lnTo>
                  <a:lnTo>
                    <a:pt x="13169" y="14046"/>
                  </a:lnTo>
                  <a:lnTo>
                    <a:pt x="14439" y="12814"/>
                  </a:lnTo>
                  <a:lnTo>
                    <a:pt x="14439" y="1231"/>
                  </a:lnTo>
                  <a:lnTo>
                    <a:pt x="13169" y="0"/>
                  </a:lnTo>
                  <a:close/>
                </a:path>
              </a:pathLst>
            </a:custGeom>
            <a:solidFill>
              <a:srgbClr val="114D25"/>
            </a:solidFill>
          </p:spPr>
          <p:txBody>
            <a:bodyPr wrap="square" lIns="0" tIns="0" rIns="0" bIns="0" rtlCol="0"/>
            <a:lstStyle/>
            <a:p>
              <a:endParaRPr>
                <a:latin typeface="Grammarsaurus" pitchFamily="2" charset="0"/>
              </a:endParaRPr>
            </a:p>
          </p:txBody>
        </p:sp>
        <p:sp>
          <p:nvSpPr>
            <p:cNvPr id="46" name="object 46"/>
            <p:cNvSpPr/>
            <p:nvPr/>
          </p:nvSpPr>
          <p:spPr>
            <a:xfrm>
              <a:off x="10550821" y="3091105"/>
              <a:ext cx="11430" cy="11430"/>
            </a:xfrm>
            <a:custGeom>
              <a:avLst/>
              <a:gdLst/>
              <a:ahLst/>
              <a:cxnLst/>
              <a:rect l="l" t="t" r="r" b="b"/>
              <a:pathLst>
                <a:path w="11429" h="11430">
                  <a:moveTo>
                    <a:pt x="10718" y="0"/>
                  </a:moveTo>
                  <a:lnTo>
                    <a:pt x="546" y="0"/>
                  </a:lnTo>
                  <a:lnTo>
                    <a:pt x="0" y="546"/>
                  </a:lnTo>
                  <a:lnTo>
                    <a:pt x="0" y="10439"/>
                  </a:lnTo>
                  <a:lnTo>
                    <a:pt x="546" y="10972"/>
                  </a:lnTo>
                  <a:lnTo>
                    <a:pt x="10032" y="10972"/>
                  </a:lnTo>
                  <a:lnTo>
                    <a:pt x="10718" y="10972"/>
                  </a:lnTo>
                  <a:lnTo>
                    <a:pt x="11264" y="10439"/>
                  </a:lnTo>
                  <a:lnTo>
                    <a:pt x="11264" y="546"/>
                  </a:lnTo>
                  <a:lnTo>
                    <a:pt x="10718" y="0"/>
                  </a:lnTo>
                  <a:close/>
                </a:path>
              </a:pathLst>
            </a:custGeom>
            <a:solidFill>
              <a:srgbClr val="ECD2A8"/>
            </a:solidFill>
          </p:spPr>
          <p:txBody>
            <a:bodyPr wrap="square" lIns="0" tIns="0" rIns="0" bIns="0" rtlCol="0"/>
            <a:lstStyle/>
            <a:p>
              <a:endParaRPr>
                <a:latin typeface="Grammarsaurus" pitchFamily="2" charset="0"/>
              </a:endParaRPr>
            </a:p>
          </p:txBody>
        </p:sp>
        <p:sp>
          <p:nvSpPr>
            <p:cNvPr id="47" name="object 47"/>
            <p:cNvSpPr/>
            <p:nvPr/>
          </p:nvSpPr>
          <p:spPr>
            <a:xfrm>
              <a:off x="10554639" y="3093605"/>
              <a:ext cx="6350" cy="6985"/>
            </a:xfrm>
            <a:custGeom>
              <a:avLst/>
              <a:gdLst/>
              <a:ahLst/>
              <a:cxnLst/>
              <a:rect l="l" t="t" r="r" b="b"/>
              <a:pathLst>
                <a:path w="6350" h="6985">
                  <a:moveTo>
                    <a:pt x="3835" y="4876"/>
                  </a:moveTo>
                  <a:lnTo>
                    <a:pt x="1168" y="4597"/>
                  </a:lnTo>
                  <a:lnTo>
                    <a:pt x="1117" y="0"/>
                  </a:lnTo>
                  <a:lnTo>
                    <a:pt x="0" y="0"/>
                  </a:lnTo>
                  <a:lnTo>
                    <a:pt x="101" y="5740"/>
                  </a:lnTo>
                  <a:lnTo>
                    <a:pt x="3835" y="5740"/>
                  </a:lnTo>
                  <a:lnTo>
                    <a:pt x="3835" y="4876"/>
                  </a:lnTo>
                  <a:close/>
                </a:path>
                <a:path w="6350" h="6985">
                  <a:moveTo>
                    <a:pt x="5854" y="5143"/>
                  </a:moveTo>
                  <a:lnTo>
                    <a:pt x="5702" y="5067"/>
                  </a:lnTo>
                  <a:lnTo>
                    <a:pt x="5588" y="5194"/>
                  </a:lnTo>
                  <a:lnTo>
                    <a:pt x="5321" y="5435"/>
                  </a:lnTo>
                  <a:lnTo>
                    <a:pt x="5168" y="5499"/>
                  </a:lnTo>
                  <a:lnTo>
                    <a:pt x="5067" y="5651"/>
                  </a:lnTo>
                  <a:lnTo>
                    <a:pt x="5245" y="5740"/>
                  </a:lnTo>
                  <a:lnTo>
                    <a:pt x="5372" y="5664"/>
                  </a:lnTo>
                  <a:lnTo>
                    <a:pt x="5562" y="5524"/>
                  </a:lnTo>
                  <a:lnTo>
                    <a:pt x="5562" y="6502"/>
                  </a:lnTo>
                  <a:lnTo>
                    <a:pt x="5600" y="6629"/>
                  </a:lnTo>
                  <a:lnTo>
                    <a:pt x="5816" y="6680"/>
                  </a:lnTo>
                  <a:lnTo>
                    <a:pt x="5854" y="5143"/>
                  </a:lnTo>
                  <a:close/>
                </a:path>
              </a:pathLst>
            </a:custGeom>
            <a:solidFill>
              <a:srgbClr val="104D25"/>
            </a:solidFill>
          </p:spPr>
          <p:txBody>
            <a:bodyPr wrap="square" lIns="0" tIns="0" rIns="0" bIns="0" rtlCol="0"/>
            <a:lstStyle/>
            <a:p>
              <a:endParaRPr>
                <a:latin typeface="Grammarsaurus" pitchFamily="2" charset="0"/>
              </a:endParaRPr>
            </a:p>
          </p:txBody>
        </p:sp>
        <p:sp>
          <p:nvSpPr>
            <p:cNvPr id="48" name="object 48"/>
            <p:cNvSpPr/>
            <p:nvPr/>
          </p:nvSpPr>
          <p:spPr>
            <a:xfrm>
              <a:off x="10575574" y="3092535"/>
              <a:ext cx="14604" cy="14604"/>
            </a:xfrm>
            <a:custGeom>
              <a:avLst/>
              <a:gdLst/>
              <a:ahLst/>
              <a:cxnLst/>
              <a:rect l="l" t="t" r="r" b="b"/>
              <a:pathLst>
                <a:path w="14604" h="14605">
                  <a:moveTo>
                    <a:pt x="13169" y="0"/>
                  </a:moveTo>
                  <a:lnTo>
                    <a:pt x="1269" y="0"/>
                  </a:lnTo>
                  <a:lnTo>
                    <a:pt x="0" y="1231"/>
                  </a:lnTo>
                  <a:lnTo>
                    <a:pt x="0" y="12814"/>
                  </a:lnTo>
                  <a:lnTo>
                    <a:pt x="1269" y="14046"/>
                  </a:lnTo>
                  <a:lnTo>
                    <a:pt x="2819" y="14046"/>
                  </a:lnTo>
                  <a:lnTo>
                    <a:pt x="13169" y="14046"/>
                  </a:lnTo>
                  <a:lnTo>
                    <a:pt x="14439" y="12814"/>
                  </a:lnTo>
                  <a:lnTo>
                    <a:pt x="14439" y="1231"/>
                  </a:lnTo>
                  <a:lnTo>
                    <a:pt x="13169" y="0"/>
                  </a:lnTo>
                  <a:close/>
                </a:path>
              </a:pathLst>
            </a:custGeom>
            <a:solidFill>
              <a:srgbClr val="114D25"/>
            </a:solidFill>
          </p:spPr>
          <p:txBody>
            <a:bodyPr wrap="square" lIns="0" tIns="0" rIns="0" bIns="0" rtlCol="0"/>
            <a:lstStyle/>
            <a:p>
              <a:endParaRPr>
                <a:latin typeface="Grammarsaurus" pitchFamily="2" charset="0"/>
              </a:endParaRPr>
            </a:p>
          </p:txBody>
        </p:sp>
        <p:sp>
          <p:nvSpPr>
            <p:cNvPr id="49" name="object 49"/>
            <p:cNvSpPr/>
            <p:nvPr/>
          </p:nvSpPr>
          <p:spPr>
            <a:xfrm>
              <a:off x="10577729" y="3093275"/>
              <a:ext cx="11430" cy="11430"/>
            </a:xfrm>
            <a:custGeom>
              <a:avLst/>
              <a:gdLst/>
              <a:ahLst/>
              <a:cxnLst/>
              <a:rect l="l" t="t" r="r" b="b"/>
              <a:pathLst>
                <a:path w="11429" h="11430">
                  <a:moveTo>
                    <a:pt x="10718" y="0"/>
                  </a:moveTo>
                  <a:lnTo>
                    <a:pt x="546" y="0"/>
                  </a:lnTo>
                  <a:lnTo>
                    <a:pt x="0" y="546"/>
                  </a:lnTo>
                  <a:lnTo>
                    <a:pt x="0" y="10439"/>
                  </a:lnTo>
                  <a:lnTo>
                    <a:pt x="546" y="10972"/>
                  </a:lnTo>
                  <a:lnTo>
                    <a:pt x="10032" y="10972"/>
                  </a:lnTo>
                  <a:lnTo>
                    <a:pt x="10718" y="10972"/>
                  </a:lnTo>
                  <a:lnTo>
                    <a:pt x="11264" y="10439"/>
                  </a:lnTo>
                  <a:lnTo>
                    <a:pt x="11264" y="546"/>
                  </a:lnTo>
                  <a:lnTo>
                    <a:pt x="10718" y="0"/>
                  </a:lnTo>
                  <a:close/>
                </a:path>
              </a:pathLst>
            </a:custGeom>
            <a:solidFill>
              <a:srgbClr val="ECD2A8"/>
            </a:solidFill>
          </p:spPr>
          <p:txBody>
            <a:bodyPr wrap="square" lIns="0" tIns="0" rIns="0" bIns="0" rtlCol="0"/>
            <a:lstStyle/>
            <a:p>
              <a:endParaRPr>
                <a:latin typeface="Grammarsaurus" pitchFamily="2" charset="0"/>
              </a:endParaRPr>
            </a:p>
          </p:txBody>
        </p:sp>
        <p:sp>
          <p:nvSpPr>
            <p:cNvPr id="50" name="object 50"/>
            <p:cNvSpPr/>
            <p:nvPr/>
          </p:nvSpPr>
          <p:spPr>
            <a:xfrm>
              <a:off x="10580700" y="3095472"/>
              <a:ext cx="6985" cy="6985"/>
            </a:xfrm>
            <a:custGeom>
              <a:avLst/>
              <a:gdLst/>
              <a:ahLst/>
              <a:cxnLst/>
              <a:rect l="l" t="t" r="r" b="b"/>
              <a:pathLst>
                <a:path w="6984" h="6985">
                  <a:moveTo>
                    <a:pt x="5067" y="457"/>
                  </a:moveTo>
                  <a:lnTo>
                    <a:pt x="5016" y="279"/>
                  </a:lnTo>
                  <a:lnTo>
                    <a:pt x="4813" y="50"/>
                  </a:lnTo>
                  <a:lnTo>
                    <a:pt x="4673" y="0"/>
                  </a:lnTo>
                  <a:lnTo>
                    <a:pt x="4330" y="0"/>
                  </a:lnTo>
                  <a:lnTo>
                    <a:pt x="4191" y="50"/>
                  </a:lnTo>
                  <a:lnTo>
                    <a:pt x="4000" y="279"/>
                  </a:lnTo>
                  <a:lnTo>
                    <a:pt x="3937" y="457"/>
                  </a:lnTo>
                  <a:lnTo>
                    <a:pt x="3937" y="4178"/>
                  </a:lnTo>
                  <a:lnTo>
                    <a:pt x="1587" y="711"/>
                  </a:lnTo>
                  <a:lnTo>
                    <a:pt x="1333" y="317"/>
                  </a:lnTo>
                  <a:lnTo>
                    <a:pt x="1155" y="127"/>
                  </a:lnTo>
                  <a:lnTo>
                    <a:pt x="927" y="12"/>
                  </a:lnTo>
                  <a:lnTo>
                    <a:pt x="584" y="0"/>
                  </a:lnTo>
                  <a:lnTo>
                    <a:pt x="0" y="660"/>
                  </a:lnTo>
                  <a:lnTo>
                    <a:pt x="0" y="5626"/>
                  </a:lnTo>
                  <a:lnTo>
                    <a:pt x="63" y="5791"/>
                  </a:lnTo>
                  <a:lnTo>
                    <a:pt x="266" y="6032"/>
                  </a:lnTo>
                  <a:lnTo>
                    <a:pt x="406" y="6083"/>
                  </a:lnTo>
                  <a:lnTo>
                    <a:pt x="749" y="6083"/>
                  </a:lnTo>
                  <a:lnTo>
                    <a:pt x="889" y="6032"/>
                  </a:lnTo>
                  <a:lnTo>
                    <a:pt x="1104" y="5803"/>
                  </a:lnTo>
                  <a:lnTo>
                    <a:pt x="1155" y="5626"/>
                  </a:lnTo>
                  <a:lnTo>
                    <a:pt x="1155" y="1955"/>
                  </a:lnTo>
                  <a:lnTo>
                    <a:pt x="3644" y="5664"/>
                  </a:lnTo>
                  <a:lnTo>
                    <a:pt x="4305" y="6083"/>
                  </a:lnTo>
                  <a:lnTo>
                    <a:pt x="4851" y="6083"/>
                  </a:lnTo>
                  <a:lnTo>
                    <a:pt x="5067" y="5829"/>
                  </a:lnTo>
                  <a:lnTo>
                    <a:pt x="5067" y="457"/>
                  </a:lnTo>
                  <a:close/>
                </a:path>
                <a:path w="6984" h="6985">
                  <a:moveTo>
                    <a:pt x="6705" y="5435"/>
                  </a:moveTo>
                  <a:lnTo>
                    <a:pt x="6553" y="5359"/>
                  </a:lnTo>
                  <a:lnTo>
                    <a:pt x="6438" y="5486"/>
                  </a:lnTo>
                  <a:lnTo>
                    <a:pt x="6172" y="5727"/>
                  </a:lnTo>
                  <a:lnTo>
                    <a:pt x="6019" y="5791"/>
                  </a:lnTo>
                  <a:lnTo>
                    <a:pt x="5918" y="5943"/>
                  </a:lnTo>
                  <a:lnTo>
                    <a:pt x="6096" y="6032"/>
                  </a:lnTo>
                  <a:lnTo>
                    <a:pt x="6223" y="5956"/>
                  </a:lnTo>
                  <a:lnTo>
                    <a:pt x="6413" y="5816"/>
                  </a:lnTo>
                  <a:lnTo>
                    <a:pt x="6413" y="6794"/>
                  </a:lnTo>
                  <a:lnTo>
                    <a:pt x="6451" y="6921"/>
                  </a:lnTo>
                  <a:lnTo>
                    <a:pt x="6667" y="6972"/>
                  </a:lnTo>
                  <a:lnTo>
                    <a:pt x="6705" y="5435"/>
                  </a:lnTo>
                  <a:close/>
                </a:path>
              </a:pathLst>
            </a:custGeom>
            <a:solidFill>
              <a:srgbClr val="104D25"/>
            </a:solidFill>
          </p:spPr>
          <p:txBody>
            <a:bodyPr wrap="square" lIns="0" tIns="0" rIns="0" bIns="0" rtlCol="0"/>
            <a:lstStyle/>
            <a:p>
              <a:endParaRPr>
                <a:latin typeface="Grammarsaurus" pitchFamily="2" charset="0"/>
              </a:endParaRPr>
            </a:p>
          </p:txBody>
        </p:sp>
        <p:sp>
          <p:nvSpPr>
            <p:cNvPr id="51" name="object 51"/>
            <p:cNvSpPr/>
            <p:nvPr/>
          </p:nvSpPr>
          <p:spPr>
            <a:xfrm>
              <a:off x="10508317" y="3092535"/>
              <a:ext cx="14604" cy="14604"/>
            </a:xfrm>
            <a:custGeom>
              <a:avLst/>
              <a:gdLst/>
              <a:ahLst/>
              <a:cxnLst/>
              <a:rect l="l" t="t" r="r" b="b"/>
              <a:pathLst>
                <a:path w="14604" h="14605">
                  <a:moveTo>
                    <a:pt x="13169" y="0"/>
                  </a:moveTo>
                  <a:lnTo>
                    <a:pt x="1257" y="0"/>
                  </a:lnTo>
                  <a:lnTo>
                    <a:pt x="0" y="1231"/>
                  </a:lnTo>
                  <a:lnTo>
                    <a:pt x="0" y="12814"/>
                  </a:lnTo>
                  <a:lnTo>
                    <a:pt x="1257" y="14046"/>
                  </a:lnTo>
                  <a:lnTo>
                    <a:pt x="2806" y="14046"/>
                  </a:lnTo>
                  <a:lnTo>
                    <a:pt x="13169" y="14046"/>
                  </a:lnTo>
                  <a:lnTo>
                    <a:pt x="14427" y="12814"/>
                  </a:lnTo>
                  <a:lnTo>
                    <a:pt x="14427" y="1231"/>
                  </a:lnTo>
                  <a:lnTo>
                    <a:pt x="13169" y="0"/>
                  </a:lnTo>
                  <a:close/>
                </a:path>
              </a:pathLst>
            </a:custGeom>
            <a:solidFill>
              <a:srgbClr val="114D25"/>
            </a:solidFill>
          </p:spPr>
          <p:txBody>
            <a:bodyPr wrap="square" lIns="0" tIns="0" rIns="0" bIns="0" rtlCol="0"/>
            <a:lstStyle/>
            <a:p>
              <a:endParaRPr>
                <a:latin typeface="Grammarsaurus" pitchFamily="2" charset="0"/>
              </a:endParaRPr>
            </a:p>
          </p:txBody>
        </p:sp>
        <p:sp>
          <p:nvSpPr>
            <p:cNvPr id="52" name="object 52"/>
            <p:cNvSpPr/>
            <p:nvPr/>
          </p:nvSpPr>
          <p:spPr>
            <a:xfrm>
              <a:off x="10510459" y="3093275"/>
              <a:ext cx="11430" cy="11430"/>
            </a:xfrm>
            <a:custGeom>
              <a:avLst/>
              <a:gdLst/>
              <a:ahLst/>
              <a:cxnLst/>
              <a:rect l="l" t="t" r="r" b="b"/>
              <a:pathLst>
                <a:path w="11429" h="11430">
                  <a:moveTo>
                    <a:pt x="10718" y="0"/>
                  </a:moveTo>
                  <a:lnTo>
                    <a:pt x="546" y="0"/>
                  </a:lnTo>
                  <a:lnTo>
                    <a:pt x="0" y="546"/>
                  </a:lnTo>
                  <a:lnTo>
                    <a:pt x="0" y="10439"/>
                  </a:lnTo>
                  <a:lnTo>
                    <a:pt x="546" y="10972"/>
                  </a:lnTo>
                  <a:lnTo>
                    <a:pt x="10032" y="10972"/>
                  </a:lnTo>
                  <a:lnTo>
                    <a:pt x="10718" y="10972"/>
                  </a:lnTo>
                  <a:lnTo>
                    <a:pt x="11264" y="10439"/>
                  </a:lnTo>
                  <a:lnTo>
                    <a:pt x="11264" y="546"/>
                  </a:lnTo>
                  <a:lnTo>
                    <a:pt x="10718" y="0"/>
                  </a:lnTo>
                  <a:close/>
                </a:path>
              </a:pathLst>
            </a:custGeom>
            <a:solidFill>
              <a:srgbClr val="ECD2A8"/>
            </a:solidFill>
          </p:spPr>
          <p:txBody>
            <a:bodyPr wrap="square" lIns="0" tIns="0" rIns="0" bIns="0" rtlCol="0"/>
            <a:lstStyle/>
            <a:p>
              <a:endParaRPr>
                <a:latin typeface="Grammarsaurus" pitchFamily="2" charset="0"/>
              </a:endParaRPr>
            </a:p>
          </p:txBody>
        </p:sp>
        <p:sp>
          <p:nvSpPr>
            <p:cNvPr id="53" name="object 53"/>
            <p:cNvSpPr/>
            <p:nvPr/>
          </p:nvSpPr>
          <p:spPr>
            <a:xfrm>
              <a:off x="10514330" y="3096882"/>
              <a:ext cx="6350" cy="5715"/>
            </a:xfrm>
            <a:custGeom>
              <a:avLst/>
              <a:gdLst/>
              <a:ahLst/>
              <a:cxnLst/>
              <a:rect l="l" t="t" r="r" b="b"/>
              <a:pathLst>
                <a:path w="6350" h="5714">
                  <a:moveTo>
                    <a:pt x="1168" y="2286"/>
                  </a:moveTo>
                  <a:lnTo>
                    <a:pt x="0" y="2286"/>
                  </a:lnTo>
                  <a:lnTo>
                    <a:pt x="0" y="4368"/>
                  </a:lnTo>
                  <a:lnTo>
                    <a:pt x="1104" y="4368"/>
                  </a:lnTo>
                  <a:lnTo>
                    <a:pt x="1168" y="2286"/>
                  </a:lnTo>
                  <a:close/>
                </a:path>
                <a:path w="6350" h="5714">
                  <a:moveTo>
                    <a:pt x="4572" y="1384"/>
                  </a:moveTo>
                  <a:lnTo>
                    <a:pt x="4508" y="0"/>
                  </a:lnTo>
                  <a:lnTo>
                    <a:pt x="3238" y="0"/>
                  </a:lnTo>
                  <a:lnTo>
                    <a:pt x="3136" y="1384"/>
                  </a:lnTo>
                  <a:lnTo>
                    <a:pt x="1168" y="1384"/>
                  </a:lnTo>
                  <a:lnTo>
                    <a:pt x="1168" y="0"/>
                  </a:lnTo>
                  <a:lnTo>
                    <a:pt x="0" y="0"/>
                  </a:lnTo>
                  <a:lnTo>
                    <a:pt x="0" y="2120"/>
                  </a:lnTo>
                  <a:lnTo>
                    <a:pt x="3606" y="2120"/>
                  </a:lnTo>
                  <a:lnTo>
                    <a:pt x="4368" y="1511"/>
                  </a:lnTo>
                  <a:lnTo>
                    <a:pt x="4419" y="1384"/>
                  </a:lnTo>
                  <a:lnTo>
                    <a:pt x="4572" y="1384"/>
                  </a:lnTo>
                  <a:close/>
                </a:path>
                <a:path w="6350" h="5714">
                  <a:moveTo>
                    <a:pt x="6121" y="5003"/>
                  </a:moveTo>
                  <a:lnTo>
                    <a:pt x="6070" y="4864"/>
                  </a:lnTo>
                  <a:lnTo>
                    <a:pt x="5918" y="4699"/>
                  </a:lnTo>
                  <a:lnTo>
                    <a:pt x="5994" y="4521"/>
                  </a:lnTo>
                  <a:lnTo>
                    <a:pt x="6045" y="4292"/>
                  </a:lnTo>
                  <a:lnTo>
                    <a:pt x="5981" y="4140"/>
                  </a:lnTo>
                  <a:lnTo>
                    <a:pt x="5816" y="4000"/>
                  </a:lnTo>
                  <a:lnTo>
                    <a:pt x="5410" y="3962"/>
                  </a:lnTo>
                  <a:lnTo>
                    <a:pt x="5054" y="4241"/>
                  </a:lnTo>
                  <a:lnTo>
                    <a:pt x="5054" y="4381"/>
                  </a:lnTo>
                  <a:lnTo>
                    <a:pt x="5181" y="4445"/>
                  </a:lnTo>
                  <a:lnTo>
                    <a:pt x="5308" y="4305"/>
                  </a:lnTo>
                  <a:lnTo>
                    <a:pt x="5422" y="4178"/>
                  </a:lnTo>
                  <a:lnTo>
                    <a:pt x="5600" y="4152"/>
                  </a:lnTo>
                  <a:lnTo>
                    <a:pt x="5727" y="4254"/>
                  </a:lnTo>
                  <a:lnTo>
                    <a:pt x="5740" y="4432"/>
                  </a:lnTo>
                  <a:lnTo>
                    <a:pt x="5626" y="4559"/>
                  </a:lnTo>
                  <a:lnTo>
                    <a:pt x="5499" y="4584"/>
                  </a:lnTo>
                  <a:lnTo>
                    <a:pt x="5359" y="4597"/>
                  </a:lnTo>
                  <a:lnTo>
                    <a:pt x="5295" y="4737"/>
                  </a:lnTo>
                  <a:lnTo>
                    <a:pt x="5486" y="4813"/>
                  </a:lnTo>
                  <a:lnTo>
                    <a:pt x="5638" y="4800"/>
                  </a:lnTo>
                  <a:lnTo>
                    <a:pt x="5791" y="4914"/>
                  </a:lnTo>
                  <a:lnTo>
                    <a:pt x="5816" y="5130"/>
                  </a:lnTo>
                  <a:lnTo>
                    <a:pt x="5626" y="5334"/>
                  </a:lnTo>
                  <a:lnTo>
                    <a:pt x="5461" y="5346"/>
                  </a:lnTo>
                  <a:lnTo>
                    <a:pt x="5308" y="5232"/>
                  </a:lnTo>
                  <a:lnTo>
                    <a:pt x="5232" y="5054"/>
                  </a:lnTo>
                  <a:lnTo>
                    <a:pt x="5092" y="4991"/>
                  </a:lnTo>
                  <a:lnTo>
                    <a:pt x="4991" y="5168"/>
                  </a:lnTo>
                  <a:lnTo>
                    <a:pt x="5054" y="5308"/>
                  </a:lnTo>
                  <a:lnTo>
                    <a:pt x="5168" y="5448"/>
                  </a:lnTo>
                  <a:lnTo>
                    <a:pt x="5295" y="5511"/>
                  </a:lnTo>
                  <a:lnTo>
                    <a:pt x="5448" y="5562"/>
                  </a:lnTo>
                  <a:lnTo>
                    <a:pt x="5626" y="5562"/>
                  </a:lnTo>
                  <a:lnTo>
                    <a:pt x="6121" y="5118"/>
                  </a:lnTo>
                  <a:close/>
                </a:path>
              </a:pathLst>
            </a:custGeom>
            <a:solidFill>
              <a:srgbClr val="104D25"/>
            </a:solidFill>
          </p:spPr>
          <p:txBody>
            <a:bodyPr wrap="square" lIns="0" tIns="0" rIns="0" bIns="0" rtlCol="0"/>
            <a:lstStyle/>
            <a:p>
              <a:endParaRPr>
                <a:latin typeface="Grammarsaurus" pitchFamily="2" charset="0"/>
              </a:endParaRPr>
            </a:p>
          </p:txBody>
        </p:sp>
        <p:sp>
          <p:nvSpPr>
            <p:cNvPr id="54" name="object 54"/>
            <p:cNvSpPr/>
            <p:nvPr/>
          </p:nvSpPr>
          <p:spPr>
            <a:xfrm>
              <a:off x="10497845" y="3119424"/>
              <a:ext cx="97155" cy="32384"/>
            </a:xfrm>
            <a:custGeom>
              <a:avLst/>
              <a:gdLst/>
              <a:ahLst/>
              <a:cxnLst/>
              <a:rect l="l" t="t" r="r" b="b"/>
              <a:pathLst>
                <a:path w="97154" h="32385">
                  <a:moveTo>
                    <a:pt x="7658" y="11811"/>
                  </a:moveTo>
                  <a:lnTo>
                    <a:pt x="7493" y="11811"/>
                  </a:lnTo>
                  <a:lnTo>
                    <a:pt x="7378" y="12623"/>
                  </a:lnTo>
                  <a:lnTo>
                    <a:pt x="7658" y="11811"/>
                  </a:lnTo>
                  <a:close/>
                </a:path>
                <a:path w="97154" h="32385">
                  <a:moveTo>
                    <a:pt x="8204" y="10960"/>
                  </a:moveTo>
                  <a:lnTo>
                    <a:pt x="7950" y="10960"/>
                  </a:lnTo>
                  <a:lnTo>
                    <a:pt x="7772" y="11468"/>
                  </a:lnTo>
                  <a:lnTo>
                    <a:pt x="8039" y="11137"/>
                  </a:lnTo>
                  <a:lnTo>
                    <a:pt x="8204" y="10960"/>
                  </a:lnTo>
                  <a:close/>
                </a:path>
                <a:path w="97154" h="32385">
                  <a:moveTo>
                    <a:pt x="12255" y="520"/>
                  </a:moveTo>
                  <a:lnTo>
                    <a:pt x="10680" y="304"/>
                  </a:lnTo>
                  <a:lnTo>
                    <a:pt x="10515" y="1308"/>
                  </a:lnTo>
                  <a:lnTo>
                    <a:pt x="8839" y="3429"/>
                  </a:lnTo>
                  <a:lnTo>
                    <a:pt x="7099" y="5397"/>
                  </a:lnTo>
                  <a:lnTo>
                    <a:pt x="5346" y="7658"/>
                  </a:lnTo>
                  <a:lnTo>
                    <a:pt x="1600" y="9131"/>
                  </a:lnTo>
                  <a:lnTo>
                    <a:pt x="190" y="10020"/>
                  </a:lnTo>
                  <a:lnTo>
                    <a:pt x="0" y="11442"/>
                  </a:lnTo>
                  <a:lnTo>
                    <a:pt x="355" y="10045"/>
                  </a:lnTo>
                  <a:lnTo>
                    <a:pt x="1714" y="9385"/>
                  </a:lnTo>
                  <a:lnTo>
                    <a:pt x="5676" y="8242"/>
                  </a:lnTo>
                  <a:lnTo>
                    <a:pt x="7721" y="6108"/>
                  </a:lnTo>
                  <a:lnTo>
                    <a:pt x="8470" y="5397"/>
                  </a:lnTo>
                  <a:lnTo>
                    <a:pt x="10477" y="7035"/>
                  </a:lnTo>
                  <a:lnTo>
                    <a:pt x="10731" y="8775"/>
                  </a:lnTo>
                  <a:lnTo>
                    <a:pt x="8458" y="10668"/>
                  </a:lnTo>
                  <a:lnTo>
                    <a:pt x="9766" y="10668"/>
                  </a:lnTo>
                  <a:lnTo>
                    <a:pt x="10668" y="9182"/>
                  </a:lnTo>
                  <a:lnTo>
                    <a:pt x="11734" y="7556"/>
                  </a:lnTo>
                  <a:lnTo>
                    <a:pt x="10617" y="5486"/>
                  </a:lnTo>
                  <a:lnTo>
                    <a:pt x="9613" y="4318"/>
                  </a:lnTo>
                  <a:lnTo>
                    <a:pt x="10769" y="3060"/>
                  </a:lnTo>
                  <a:lnTo>
                    <a:pt x="11772" y="2197"/>
                  </a:lnTo>
                  <a:lnTo>
                    <a:pt x="12255" y="520"/>
                  </a:lnTo>
                  <a:close/>
                </a:path>
                <a:path w="97154" h="32385">
                  <a:moveTo>
                    <a:pt x="15062" y="19761"/>
                  </a:moveTo>
                  <a:lnTo>
                    <a:pt x="13944" y="21780"/>
                  </a:lnTo>
                  <a:lnTo>
                    <a:pt x="13360" y="22733"/>
                  </a:lnTo>
                  <a:lnTo>
                    <a:pt x="12128" y="23558"/>
                  </a:lnTo>
                  <a:lnTo>
                    <a:pt x="10985" y="23063"/>
                  </a:lnTo>
                  <a:lnTo>
                    <a:pt x="12052" y="23609"/>
                  </a:lnTo>
                  <a:lnTo>
                    <a:pt x="12319" y="23622"/>
                  </a:lnTo>
                  <a:lnTo>
                    <a:pt x="12153" y="23558"/>
                  </a:lnTo>
                  <a:lnTo>
                    <a:pt x="13449" y="22860"/>
                  </a:lnTo>
                  <a:lnTo>
                    <a:pt x="14808" y="20878"/>
                  </a:lnTo>
                  <a:lnTo>
                    <a:pt x="15062" y="19761"/>
                  </a:lnTo>
                  <a:close/>
                </a:path>
                <a:path w="97154" h="32385">
                  <a:moveTo>
                    <a:pt x="15748" y="18542"/>
                  </a:moveTo>
                  <a:lnTo>
                    <a:pt x="15290" y="17487"/>
                  </a:lnTo>
                  <a:lnTo>
                    <a:pt x="15227" y="18542"/>
                  </a:lnTo>
                  <a:lnTo>
                    <a:pt x="15074" y="19761"/>
                  </a:lnTo>
                  <a:lnTo>
                    <a:pt x="15748" y="18542"/>
                  </a:lnTo>
                  <a:close/>
                </a:path>
                <a:path w="97154" h="32385">
                  <a:moveTo>
                    <a:pt x="25336" y="4965"/>
                  </a:moveTo>
                  <a:lnTo>
                    <a:pt x="24663" y="546"/>
                  </a:lnTo>
                  <a:lnTo>
                    <a:pt x="24612" y="203"/>
                  </a:lnTo>
                  <a:lnTo>
                    <a:pt x="23063" y="546"/>
                  </a:lnTo>
                  <a:lnTo>
                    <a:pt x="23304" y="1447"/>
                  </a:lnTo>
                  <a:lnTo>
                    <a:pt x="23063" y="2501"/>
                  </a:lnTo>
                  <a:lnTo>
                    <a:pt x="22517" y="3390"/>
                  </a:lnTo>
                  <a:lnTo>
                    <a:pt x="21348" y="5384"/>
                  </a:lnTo>
                  <a:lnTo>
                    <a:pt x="18580" y="6261"/>
                  </a:lnTo>
                  <a:lnTo>
                    <a:pt x="18757" y="6261"/>
                  </a:lnTo>
                  <a:lnTo>
                    <a:pt x="17348" y="8039"/>
                  </a:lnTo>
                  <a:lnTo>
                    <a:pt x="16535" y="9004"/>
                  </a:lnTo>
                  <a:lnTo>
                    <a:pt x="16192" y="9639"/>
                  </a:lnTo>
                  <a:lnTo>
                    <a:pt x="14236" y="9550"/>
                  </a:lnTo>
                  <a:lnTo>
                    <a:pt x="12395" y="10299"/>
                  </a:lnTo>
                  <a:lnTo>
                    <a:pt x="11150" y="11531"/>
                  </a:lnTo>
                  <a:lnTo>
                    <a:pt x="12700" y="10731"/>
                  </a:lnTo>
                  <a:lnTo>
                    <a:pt x="14490" y="10668"/>
                  </a:lnTo>
                  <a:lnTo>
                    <a:pt x="15595" y="11087"/>
                  </a:lnTo>
                  <a:lnTo>
                    <a:pt x="15519" y="11315"/>
                  </a:lnTo>
                  <a:lnTo>
                    <a:pt x="15697" y="11125"/>
                  </a:lnTo>
                  <a:lnTo>
                    <a:pt x="15913" y="11201"/>
                  </a:lnTo>
                  <a:lnTo>
                    <a:pt x="15976" y="10858"/>
                  </a:lnTo>
                  <a:lnTo>
                    <a:pt x="18084" y="8699"/>
                  </a:lnTo>
                  <a:lnTo>
                    <a:pt x="20662" y="6261"/>
                  </a:lnTo>
                  <a:lnTo>
                    <a:pt x="25336" y="4965"/>
                  </a:lnTo>
                  <a:close/>
                </a:path>
                <a:path w="97154" h="32385">
                  <a:moveTo>
                    <a:pt x="26225" y="8458"/>
                  </a:moveTo>
                  <a:lnTo>
                    <a:pt x="19342" y="13474"/>
                  </a:lnTo>
                  <a:lnTo>
                    <a:pt x="19138" y="13220"/>
                  </a:lnTo>
                  <a:lnTo>
                    <a:pt x="15938" y="12065"/>
                  </a:lnTo>
                  <a:lnTo>
                    <a:pt x="15468" y="13296"/>
                  </a:lnTo>
                  <a:lnTo>
                    <a:pt x="15506" y="11315"/>
                  </a:lnTo>
                  <a:lnTo>
                    <a:pt x="14147" y="14757"/>
                  </a:lnTo>
                  <a:lnTo>
                    <a:pt x="14198" y="14909"/>
                  </a:lnTo>
                  <a:lnTo>
                    <a:pt x="12801" y="14719"/>
                  </a:lnTo>
                  <a:lnTo>
                    <a:pt x="10642" y="16179"/>
                  </a:lnTo>
                  <a:lnTo>
                    <a:pt x="9652" y="17995"/>
                  </a:lnTo>
                  <a:lnTo>
                    <a:pt x="11074" y="16471"/>
                  </a:lnTo>
                  <a:lnTo>
                    <a:pt x="13296" y="15875"/>
                  </a:lnTo>
                  <a:lnTo>
                    <a:pt x="14897" y="16573"/>
                  </a:lnTo>
                  <a:lnTo>
                    <a:pt x="15290" y="17487"/>
                  </a:lnTo>
                  <a:lnTo>
                    <a:pt x="15455" y="14935"/>
                  </a:lnTo>
                  <a:lnTo>
                    <a:pt x="15468" y="13576"/>
                  </a:lnTo>
                  <a:lnTo>
                    <a:pt x="18300" y="14198"/>
                  </a:lnTo>
                  <a:lnTo>
                    <a:pt x="20688" y="16205"/>
                  </a:lnTo>
                  <a:lnTo>
                    <a:pt x="19265" y="19405"/>
                  </a:lnTo>
                  <a:lnTo>
                    <a:pt x="18935" y="20396"/>
                  </a:lnTo>
                  <a:lnTo>
                    <a:pt x="19354" y="21704"/>
                  </a:lnTo>
                  <a:lnTo>
                    <a:pt x="20358" y="22021"/>
                  </a:lnTo>
                  <a:lnTo>
                    <a:pt x="19418" y="21551"/>
                  </a:lnTo>
                  <a:lnTo>
                    <a:pt x="19240" y="20358"/>
                  </a:lnTo>
                  <a:lnTo>
                    <a:pt x="19634" y="19519"/>
                  </a:lnTo>
                  <a:lnTo>
                    <a:pt x="21450" y="16573"/>
                  </a:lnTo>
                  <a:lnTo>
                    <a:pt x="24460" y="20332"/>
                  </a:lnTo>
                  <a:lnTo>
                    <a:pt x="23241" y="15100"/>
                  </a:lnTo>
                  <a:lnTo>
                    <a:pt x="25260" y="10147"/>
                  </a:lnTo>
                  <a:lnTo>
                    <a:pt x="26225" y="8458"/>
                  </a:lnTo>
                  <a:close/>
                </a:path>
                <a:path w="97154" h="32385">
                  <a:moveTo>
                    <a:pt x="29476" y="0"/>
                  </a:moveTo>
                  <a:lnTo>
                    <a:pt x="27901" y="0"/>
                  </a:lnTo>
                  <a:lnTo>
                    <a:pt x="28244" y="4711"/>
                  </a:lnTo>
                  <a:lnTo>
                    <a:pt x="29476" y="0"/>
                  </a:lnTo>
                  <a:close/>
                </a:path>
                <a:path w="97154" h="32385">
                  <a:moveTo>
                    <a:pt x="31800" y="28384"/>
                  </a:moveTo>
                  <a:lnTo>
                    <a:pt x="30873" y="27978"/>
                  </a:lnTo>
                  <a:lnTo>
                    <a:pt x="31203" y="28384"/>
                  </a:lnTo>
                  <a:lnTo>
                    <a:pt x="31800" y="28384"/>
                  </a:lnTo>
                  <a:close/>
                </a:path>
                <a:path w="97154" h="32385">
                  <a:moveTo>
                    <a:pt x="32626" y="12687"/>
                  </a:moveTo>
                  <a:lnTo>
                    <a:pt x="29806" y="9245"/>
                  </a:lnTo>
                  <a:lnTo>
                    <a:pt x="28232" y="7213"/>
                  </a:lnTo>
                  <a:lnTo>
                    <a:pt x="28219" y="7010"/>
                  </a:lnTo>
                  <a:lnTo>
                    <a:pt x="28409" y="6870"/>
                  </a:lnTo>
                  <a:lnTo>
                    <a:pt x="28282" y="5181"/>
                  </a:lnTo>
                  <a:lnTo>
                    <a:pt x="28244" y="4711"/>
                  </a:lnTo>
                  <a:lnTo>
                    <a:pt x="28155" y="5041"/>
                  </a:lnTo>
                  <a:lnTo>
                    <a:pt x="26593" y="5041"/>
                  </a:lnTo>
                  <a:lnTo>
                    <a:pt x="26835" y="7416"/>
                  </a:lnTo>
                  <a:lnTo>
                    <a:pt x="26225" y="8458"/>
                  </a:lnTo>
                  <a:lnTo>
                    <a:pt x="26885" y="7975"/>
                  </a:lnTo>
                  <a:lnTo>
                    <a:pt x="27178" y="10718"/>
                  </a:lnTo>
                  <a:lnTo>
                    <a:pt x="32626" y="12687"/>
                  </a:lnTo>
                  <a:close/>
                </a:path>
                <a:path w="97154" h="32385">
                  <a:moveTo>
                    <a:pt x="33451" y="13652"/>
                  </a:moveTo>
                  <a:lnTo>
                    <a:pt x="33324" y="13106"/>
                  </a:lnTo>
                  <a:lnTo>
                    <a:pt x="33286" y="12915"/>
                  </a:lnTo>
                  <a:lnTo>
                    <a:pt x="32626" y="12687"/>
                  </a:lnTo>
                  <a:lnTo>
                    <a:pt x="33451" y="13652"/>
                  </a:lnTo>
                  <a:close/>
                </a:path>
                <a:path w="97154" h="32385">
                  <a:moveTo>
                    <a:pt x="36029" y="22453"/>
                  </a:moveTo>
                  <a:lnTo>
                    <a:pt x="35280" y="17894"/>
                  </a:lnTo>
                  <a:lnTo>
                    <a:pt x="34810" y="15201"/>
                  </a:lnTo>
                  <a:lnTo>
                    <a:pt x="33451" y="13652"/>
                  </a:lnTo>
                  <a:lnTo>
                    <a:pt x="34036" y="16116"/>
                  </a:lnTo>
                  <a:lnTo>
                    <a:pt x="32994" y="16344"/>
                  </a:lnTo>
                  <a:lnTo>
                    <a:pt x="31508" y="16649"/>
                  </a:lnTo>
                  <a:lnTo>
                    <a:pt x="28841" y="18186"/>
                  </a:lnTo>
                  <a:lnTo>
                    <a:pt x="27698" y="19532"/>
                  </a:lnTo>
                  <a:lnTo>
                    <a:pt x="27368" y="22593"/>
                  </a:lnTo>
                  <a:lnTo>
                    <a:pt x="27597" y="23977"/>
                  </a:lnTo>
                  <a:lnTo>
                    <a:pt x="26758" y="25107"/>
                  </a:lnTo>
                  <a:lnTo>
                    <a:pt x="26009" y="26225"/>
                  </a:lnTo>
                  <a:lnTo>
                    <a:pt x="24663" y="27000"/>
                  </a:lnTo>
                  <a:lnTo>
                    <a:pt x="23241" y="26962"/>
                  </a:lnTo>
                  <a:lnTo>
                    <a:pt x="24663" y="27139"/>
                  </a:lnTo>
                  <a:lnTo>
                    <a:pt x="26136" y="26492"/>
                  </a:lnTo>
                  <a:lnTo>
                    <a:pt x="27076" y="25349"/>
                  </a:lnTo>
                  <a:lnTo>
                    <a:pt x="28117" y="24193"/>
                  </a:lnTo>
                  <a:lnTo>
                    <a:pt x="28092" y="23825"/>
                  </a:lnTo>
                  <a:lnTo>
                    <a:pt x="29794" y="23825"/>
                  </a:lnTo>
                  <a:lnTo>
                    <a:pt x="30010" y="25146"/>
                  </a:lnTo>
                  <a:lnTo>
                    <a:pt x="30060" y="25476"/>
                  </a:lnTo>
                  <a:lnTo>
                    <a:pt x="30454" y="27101"/>
                  </a:lnTo>
                  <a:lnTo>
                    <a:pt x="30581" y="27457"/>
                  </a:lnTo>
                  <a:lnTo>
                    <a:pt x="30886" y="26339"/>
                  </a:lnTo>
                  <a:lnTo>
                    <a:pt x="30772" y="25146"/>
                  </a:lnTo>
                  <a:lnTo>
                    <a:pt x="30670" y="23825"/>
                  </a:lnTo>
                  <a:lnTo>
                    <a:pt x="29413" y="22364"/>
                  </a:lnTo>
                  <a:lnTo>
                    <a:pt x="28079" y="22364"/>
                  </a:lnTo>
                  <a:lnTo>
                    <a:pt x="28321" y="21247"/>
                  </a:lnTo>
                  <a:lnTo>
                    <a:pt x="28981" y="18440"/>
                  </a:lnTo>
                  <a:lnTo>
                    <a:pt x="32092" y="17856"/>
                  </a:lnTo>
                  <a:lnTo>
                    <a:pt x="34391" y="17627"/>
                  </a:lnTo>
                  <a:lnTo>
                    <a:pt x="35344" y="21577"/>
                  </a:lnTo>
                  <a:lnTo>
                    <a:pt x="33921" y="25958"/>
                  </a:lnTo>
                  <a:lnTo>
                    <a:pt x="34455" y="26720"/>
                  </a:lnTo>
                  <a:lnTo>
                    <a:pt x="36029" y="22453"/>
                  </a:lnTo>
                  <a:close/>
                </a:path>
                <a:path w="97154" h="32385">
                  <a:moveTo>
                    <a:pt x="37604" y="30721"/>
                  </a:moveTo>
                  <a:lnTo>
                    <a:pt x="36969" y="30251"/>
                  </a:lnTo>
                  <a:lnTo>
                    <a:pt x="34455" y="26720"/>
                  </a:lnTo>
                  <a:lnTo>
                    <a:pt x="33426" y="29565"/>
                  </a:lnTo>
                  <a:lnTo>
                    <a:pt x="37604" y="30721"/>
                  </a:lnTo>
                  <a:close/>
                </a:path>
                <a:path w="97154" h="32385">
                  <a:moveTo>
                    <a:pt x="37985" y="12712"/>
                  </a:moveTo>
                  <a:lnTo>
                    <a:pt x="37693" y="12712"/>
                  </a:lnTo>
                  <a:lnTo>
                    <a:pt x="37973" y="13423"/>
                  </a:lnTo>
                  <a:lnTo>
                    <a:pt x="37985" y="12712"/>
                  </a:lnTo>
                  <a:close/>
                </a:path>
                <a:path w="97154" h="32385">
                  <a:moveTo>
                    <a:pt x="38849" y="15659"/>
                  </a:moveTo>
                  <a:lnTo>
                    <a:pt x="37973" y="13423"/>
                  </a:lnTo>
                  <a:lnTo>
                    <a:pt x="37960" y="14020"/>
                  </a:lnTo>
                  <a:lnTo>
                    <a:pt x="38849" y="15659"/>
                  </a:lnTo>
                  <a:close/>
                </a:path>
                <a:path w="97154" h="32385">
                  <a:moveTo>
                    <a:pt x="39382" y="31216"/>
                  </a:moveTo>
                  <a:lnTo>
                    <a:pt x="37604" y="30721"/>
                  </a:lnTo>
                  <a:lnTo>
                    <a:pt x="38100" y="31089"/>
                  </a:lnTo>
                  <a:lnTo>
                    <a:pt x="39382" y="31216"/>
                  </a:lnTo>
                  <a:close/>
                </a:path>
                <a:path w="97154" h="32385">
                  <a:moveTo>
                    <a:pt x="41389" y="5372"/>
                  </a:moveTo>
                  <a:lnTo>
                    <a:pt x="39801" y="5372"/>
                  </a:lnTo>
                  <a:lnTo>
                    <a:pt x="40132" y="7302"/>
                  </a:lnTo>
                  <a:lnTo>
                    <a:pt x="39827" y="8216"/>
                  </a:lnTo>
                  <a:lnTo>
                    <a:pt x="39712" y="8547"/>
                  </a:lnTo>
                  <a:lnTo>
                    <a:pt x="38811" y="10261"/>
                  </a:lnTo>
                  <a:lnTo>
                    <a:pt x="37998" y="11938"/>
                  </a:lnTo>
                  <a:lnTo>
                    <a:pt x="37998" y="12407"/>
                  </a:lnTo>
                  <a:lnTo>
                    <a:pt x="39649" y="10655"/>
                  </a:lnTo>
                  <a:lnTo>
                    <a:pt x="40957" y="8216"/>
                  </a:lnTo>
                  <a:lnTo>
                    <a:pt x="41287" y="7302"/>
                  </a:lnTo>
                  <a:lnTo>
                    <a:pt x="41389" y="5372"/>
                  </a:lnTo>
                  <a:close/>
                </a:path>
                <a:path w="97154" h="32385">
                  <a:moveTo>
                    <a:pt x="66713" y="27927"/>
                  </a:moveTo>
                  <a:lnTo>
                    <a:pt x="64046" y="28460"/>
                  </a:lnTo>
                  <a:lnTo>
                    <a:pt x="66370" y="28130"/>
                  </a:lnTo>
                  <a:lnTo>
                    <a:pt x="66713" y="27927"/>
                  </a:lnTo>
                  <a:close/>
                </a:path>
                <a:path w="97154" h="32385">
                  <a:moveTo>
                    <a:pt x="68364" y="11709"/>
                  </a:moveTo>
                  <a:lnTo>
                    <a:pt x="68351" y="11264"/>
                  </a:lnTo>
                  <a:lnTo>
                    <a:pt x="67538" y="9588"/>
                  </a:lnTo>
                  <a:lnTo>
                    <a:pt x="66636" y="7886"/>
                  </a:lnTo>
                  <a:lnTo>
                    <a:pt x="66217" y="6629"/>
                  </a:lnTo>
                  <a:lnTo>
                    <a:pt x="66548" y="4699"/>
                  </a:lnTo>
                  <a:lnTo>
                    <a:pt x="64960" y="4699"/>
                  </a:lnTo>
                  <a:lnTo>
                    <a:pt x="65074" y="6629"/>
                  </a:lnTo>
                  <a:lnTo>
                    <a:pt x="65392" y="7543"/>
                  </a:lnTo>
                  <a:lnTo>
                    <a:pt x="66700" y="9982"/>
                  </a:lnTo>
                  <a:lnTo>
                    <a:pt x="68364" y="11709"/>
                  </a:lnTo>
                  <a:close/>
                </a:path>
                <a:path w="97154" h="32385">
                  <a:moveTo>
                    <a:pt x="68389" y="12763"/>
                  </a:moveTo>
                  <a:lnTo>
                    <a:pt x="67500" y="14986"/>
                  </a:lnTo>
                  <a:lnTo>
                    <a:pt x="68389" y="13347"/>
                  </a:lnTo>
                  <a:lnTo>
                    <a:pt x="68389" y="12763"/>
                  </a:lnTo>
                  <a:close/>
                </a:path>
                <a:path w="97154" h="32385">
                  <a:moveTo>
                    <a:pt x="68668" y="12039"/>
                  </a:moveTo>
                  <a:lnTo>
                    <a:pt x="68376" y="12039"/>
                  </a:lnTo>
                  <a:lnTo>
                    <a:pt x="68389" y="12763"/>
                  </a:lnTo>
                  <a:lnTo>
                    <a:pt x="68668" y="12039"/>
                  </a:lnTo>
                  <a:close/>
                </a:path>
                <a:path w="97154" h="32385">
                  <a:moveTo>
                    <a:pt x="72250" y="22161"/>
                  </a:moveTo>
                  <a:lnTo>
                    <a:pt x="69824" y="24866"/>
                  </a:lnTo>
                  <a:lnTo>
                    <a:pt x="68376" y="26644"/>
                  </a:lnTo>
                  <a:lnTo>
                    <a:pt x="66636" y="27927"/>
                  </a:lnTo>
                  <a:lnTo>
                    <a:pt x="68529" y="26885"/>
                  </a:lnTo>
                  <a:lnTo>
                    <a:pt x="70116" y="25133"/>
                  </a:lnTo>
                  <a:lnTo>
                    <a:pt x="71755" y="23406"/>
                  </a:lnTo>
                  <a:lnTo>
                    <a:pt x="72250" y="22161"/>
                  </a:lnTo>
                  <a:close/>
                </a:path>
                <a:path w="97154" h="32385">
                  <a:moveTo>
                    <a:pt x="75628" y="31242"/>
                  </a:moveTo>
                  <a:lnTo>
                    <a:pt x="75476" y="30378"/>
                  </a:lnTo>
                  <a:lnTo>
                    <a:pt x="75438" y="30137"/>
                  </a:lnTo>
                  <a:lnTo>
                    <a:pt x="75565" y="29260"/>
                  </a:lnTo>
                  <a:lnTo>
                    <a:pt x="74650" y="30378"/>
                  </a:lnTo>
                  <a:lnTo>
                    <a:pt x="75628" y="31242"/>
                  </a:lnTo>
                  <a:close/>
                </a:path>
                <a:path w="97154" h="32385">
                  <a:moveTo>
                    <a:pt x="76847" y="32296"/>
                  </a:moveTo>
                  <a:lnTo>
                    <a:pt x="75628" y="31242"/>
                  </a:lnTo>
                  <a:lnTo>
                    <a:pt x="75717" y="31661"/>
                  </a:lnTo>
                  <a:lnTo>
                    <a:pt x="76847" y="32296"/>
                  </a:lnTo>
                  <a:close/>
                </a:path>
                <a:path w="97154" h="32385">
                  <a:moveTo>
                    <a:pt x="77927" y="22606"/>
                  </a:moveTo>
                  <a:lnTo>
                    <a:pt x="75260" y="20243"/>
                  </a:lnTo>
                  <a:lnTo>
                    <a:pt x="73063" y="19265"/>
                  </a:lnTo>
                  <a:lnTo>
                    <a:pt x="73164" y="18770"/>
                  </a:lnTo>
                  <a:lnTo>
                    <a:pt x="73736" y="13766"/>
                  </a:lnTo>
                  <a:lnTo>
                    <a:pt x="73190" y="15138"/>
                  </a:lnTo>
                  <a:lnTo>
                    <a:pt x="72872" y="16103"/>
                  </a:lnTo>
                  <a:lnTo>
                    <a:pt x="71310" y="15811"/>
                  </a:lnTo>
                  <a:lnTo>
                    <a:pt x="69634" y="15976"/>
                  </a:lnTo>
                  <a:lnTo>
                    <a:pt x="68237" y="16522"/>
                  </a:lnTo>
                  <a:lnTo>
                    <a:pt x="66852" y="16992"/>
                  </a:lnTo>
                  <a:lnTo>
                    <a:pt x="65443" y="17818"/>
                  </a:lnTo>
                  <a:lnTo>
                    <a:pt x="64020" y="17195"/>
                  </a:lnTo>
                  <a:lnTo>
                    <a:pt x="66560" y="18580"/>
                  </a:lnTo>
                  <a:lnTo>
                    <a:pt x="69710" y="16217"/>
                  </a:lnTo>
                  <a:lnTo>
                    <a:pt x="72402" y="17602"/>
                  </a:lnTo>
                  <a:lnTo>
                    <a:pt x="72136" y="18465"/>
                  </a:lnTo>
                  <a:lnTo>
                    <a:pt x="72224" y="21069"/>
                  </a:lnTo>
                  <a:lnTo>
                    <a:pt x="72275" y="22161"/>
                  </a:lnTo>
                  <a:lnTo>
                    <a:pt x="72707" y="21069"/>
                  </a:lnTo>
                  <a:lnTo>
                    <a:pt x="72745" y="20828"/>
                  </a:lnTo>
                  <a:lnTo>
                    <a:pt x="77089" y="22377"/>
                  </a:lnTo>
                  <a:lnTo>
                    <a:pt x="76809" y="24625"/>
                  </a:lnTo>
                  <a:lnTo>
                    <a:pt x="76479" y="25819"/>
                  </a:lnTo>
                  <a:lnTo>
                    <a:pt x="74993" y="25730"/>
                  </a:lnTo>
                  <a:lnTo>
                    <a:pt x="73444" y="26682"/>
                  </a:lnTo>
                  <a:lnTo>
                    <a:pt x="72644" y="27914"/>
                  </a:lnTo>
                  <a:lnTo>
                    <a:pt x="73825" y="27025"/>
                  </a:lnTo>
                  <a:lnTo>
                    <a:pt x="75374" y="26873"/>
                  </a:lnTo>
                  <a:lnTo>
                    <a:pt x="76085" y="27216"/>
                  </a:lnTo>
                  <a:lnTo>
                    <a:pt x="75603" y="29006"/>
                  </a:lnTo>
                  <a:lnTo>
                    <a:pt x="75526" y="29260"/>
                  </a:lnTo>
                  <a:lnTo>
                    <a:pt x="76746" y="27724"/>
                  </a:lnTo>
                  <a:lnTo>
                    <a:pt x="77190" y="25438"/>
                  </a:lnTo>
                  <a:lnTo>
                    <a:pt x="77927" y="22606"/>
                  </a:lnTo>
                  <a:close/>
                </a:path>
                <a:path w="97154" h="32385">
                  <a:moveTo>
                    <a:pt x="81089" y="13855"/>
                  </a:moveTo>
                  <a:lnTo>
                    <a:pt x="78511" y="12992"/>
                  </a:lnTo>
                  <a:lnTo>
                    <a:pt x="77876" y="11493"/>
                  </a:lnTo>
                  <a:lnTo>
                    <a:pt x="76530" y="12331"/>
                  </a:lnTo>
                  <a:lnTo>
                    <a:pt x="77901" y="14160"/>
                  </a:lnTo>
                  <a:lnTo>
                    <a:pt x="78003" y="14300"/>
                  </a:lnTo>
                  <a:lnTo>
                    <a:pt x="80327" y="13855"/>
                  </a:lnTo>
                  <a:lnTo>
                    <a:pt x="81089" y="13855"/>
                  </a:lnTo>
                  <a:close/>
                </a:path>
                <a:path w="97154" h="32385">
                  <a:moveTo>
                    <a:pt x="81991" y="14160"/>
                  </a:moveTo>
                  <a:lnTo>
                    <a:pt x="81089" y="13855"/>
                  </a:lnTo>
                  <a:lnTo>
                    <a:pt x="81165" y="16433"/>
                  </a:lnTo>
                  <a:lnTo>
                    <a:pt x="81940" y="14300"/>
                  </a:lnTo>
                  <a:lnTo>
                    <a:pt x="81991" y="14160"/>
                  </a:lnTo>
                  <a:close/>
                </a:path>
                <a:path w="97154" h="32385">
                  <a:moveTo>
                    <a:pt x="82778" y="4318"/>
                  </a:moveTo>
                  <a:lnTo>
                    <a:pt x="81280" y="3479"/>
                  </a:lnTo>
                  <a:lnTo>
                    <a:pt x="80848" y="4318"/>
                  </a:lnTo>
                  <a:lnTo>
                    <a:pt x="80518" y="5257"/>
                  </a:lnTo>
                  <a:lnTo>
                    <a:pt x="80454" y="6261"/>
                  </a:lnTo>
                  <a:lnTo>
                    <a:pt x="80340" y="7493"/>
                  </a:lnTo>
                  <a:lnTo>
                    <a:pt x="82626" y="4318"/>
                  </a:lnTo>
                  <a:lnTo>
                    <a:pt x="82778" y="4318"/>
                  </a:lnTo>
                  <a:close/>
                </a:path>
                <a:path w="97154" h="32385">
                  <a:moveTo>
                    <a:pt x="85940" y="16598"/>
                  </a:moveTo>
                  <a:lnTo>
                    <a:pt x="83718" y="9969"/>
                  </a:lnTo>
                  <a:lnTo>
                    <a:pt x="81457" y="8521"/>
                  </a:lnTo>
                  <a:lnTo>
                    <a:pt x="81419" y="8394"/>
                  </a:lnTo>
                  <a:lnTo>
                    <a:pt x="80314" y="7772"/>
                  </a:lnTo>
                  <a:lnTo>
                    <a:pt x="80340" y="7493"/>
                  </a:lnTo>
                  <a:lnTo>
                    <a:pt x="80200" y="8877"/>
                  </a:lnTo>
                  <a:lnTo>
                    <a:pt x="78206" y="9652"/>
                  </a:lnTo>
                  <a:lnTo>
                    <a:pt x="74409" y="11544"/>
                  </a:lnTo>
                  <a:lnTo>
                    <a:pt x="73774" y="13385"/>
                  </a:lnTo>
                  <a:lnTo>
                    <a:pt x="73748" y="13639"/>
                  </a:lnTo>
                  <a:lnTo>
                    <a:pt x="77381" y="11188"/>
                  </a:lnTo>
                  <a:lnTo>
                    <a:pt x="81470" y="10033"/>
                  </a:lnTo>
                  <a:lnTo>
                    <a:pt x="83185" y="11087"/>
                  </a:lnTo>
                  <a:lnTo>
                    <a:pt x="84048" y="13436"/>
                  </a:lnTo>
                  <a:lnTo>
                    <a:pt x="85369" y="16598"/>
                  </a:lnTo>
                  <a:lnTo>
                    <a:pt x="84289" y="20624"/>
                  </a:lnTo>
                  <a:lnTo>
                    <a:pt x="81280" y="22428"/>
                  </a:lnTo>
                  <a:lnTo>
                    <a:pt x="84543" y="20789"/>
                  </a:lnTo>
                  <a:lnTo>
                    <a:pt x="85940" y="16598"/>
                  </a:lnTo>
                  <a:close/>
                </a:path>
                <a:path w="97154" h="32385">
                  <a:moveTo>
                    <a:pt x="97015" y="9906"/>
                  </a:moveTo>
                  <a:lnTo>
                    <a:pt x="94462" y="8242"/>
                  </a:lnTo>
                  <a:lnTo>
                    <a:pt x="93548" y="7988"/>
                  </a:lnTo>
                  <a:lnTo>
                    <a:pt x="94437" y="6324"/>
                  </a:lnTo>
                  <a:lnTo>
                    <a:pt x="94259" y="4762"/>
                  </a:lnTo>
                  <a:lnTo>
                    <a:pt x="94145" y="3416"/>
                  </a:lnTo>
                  <a:lnTo>
                    <a:pt x="92583" y="3657"/>
                  </a:lnTo>
                  <a:lnTo>
                    <a:pt x="92837" y="4940"/>
                  </a:lnTo>
                  <a:lnTo>
                    <a:pt x="93040" y="6223"/>
                  </a:lnTo>
                  <a:lnTo>
                    <a:pt x="92608" y="7264"/>
                  </a:lnTo>
                  <a:lnTo>
                    <a:pt x="92240" y="8331"/>
                  </a:lnTo>
                  <a:lnTo>
                    <a:pt x="90932" y="8851"/>
                  </a:lnTo>
                  <a:lnTo>
                    <a:pt x="87668" y="11722"/>
                  </a:lnTo>
                  <a:lnTo>
                    <a:pt x="86944" y="14973"/>
                  </a:lnTo>
                  <a:lnTo>
                    <a:pt x="88138" y="17449"/>
                  </a:lnTo>
                  <a:lnTo>
                    <a:pt x="87185" y="14871"/>
                  </a:lnTo>
                  <a:lnTo>
                    <a:pt x="88277" y="11899"/>
                  </a:lnTo>
                  <a:lnTo>
                    <a:pt x="88709" y="11595"/>
                  </a:lnTo>
                  <a:lnTo>
                    <a:pt x="88544" y="12446"/>
                  </a:lnTo>
                  <a:lnTo>
                    <a:pt x="91033" y="12623"/>
                  </a:lnTo>
                  <a:lnTo>
                    <a:pt x="94246" y="13639"/>
                  </a:lnTo>
                  <a:lnTo>
                    <a:pt x="94259" y="16637"/>
                  </a:lnTo>
                  <a:lnTo>
                    <a:pt x="94907" y="13538"/>
                  </a:lnTo>
                  <a:lnTo>
                    <a:pt x="91401" y="11518"/>
                  </a:lnTo>
                  <a:lnTo>
                    <a:pt x="89471" y="11049"/>
                  </a:lnTo>
                  <a:lnTo>
                    <a:pt x="90335" y="10426"/>
                  </a:lnTo>
                  <a:lnTo>
                    <a:pt x="91287" y="9677"/>
                  </a:lnTo>
                  <a:lnTo>
                    <a:pt x="92811" y="9321"/>
                  </a:lnTo>
                  <a:lnTo>
                    <a:pt x="94081" y="9359"/>
                  </a:lnTo>
                  <a:lnTo>
                    <a:pt x="96304" y="9918"/>
                  </a:lnTo>
                  <a:lnTo>
                    <a:pt x="96139" y="11988"/>
                  </a:lnTo>
                  <a:lnTo>
                    <a:pt x="97015" y="9906"/>
                  </a:lnTo>
                  <a:close/>
                </a:path>
              </a:pathLst>
            </a:custGeom>
            <a:solidFill>
              <a:srgbClr val="114D25"/>
            </a:solidFill>
          </p:spPr>
          <p:txBody>
            <a:bodyPr wrap="square" lIns="0" tIns="0" rIns="0" bIns="0" rtlCol="0"/>
            <a:lstStyle/>
            <a:p>
              <a:endParaRPr>
                <a:latin typeface="Grammarsaurus" pitchFamily="2" charset="0"/>
              </a:endParaRPr>
            </a:p>
          </p:txBody>
        </p:sp>
        <p:sp>
          <p:nvSpPr>
            <p:cNvPr id="55" name="object 55"/>
            <p:cNvSpPr/>
            <p:nvPr/>
          </p:nvSpPr>
          <p:spPr>
            <a:xfrm>
              <a:off x="10498622" y="3111953"/>
              <a:ext cx="8890" cy="9525"/>
            </a:xfrm>
            <a:custGeom>
              <a:avLst/>
              <a:gdLst/>
              <a:ahLst/>
              <a:cxnLst/>
              <a:rect l="l" t="t" r="r" b="b"/>
              <a:pathLst>
                <a:path w="8890" h="9525">
                  <a:moveTo>
                    <a:pt x="2832" y="7454"/>
                  </a:moveTo>
                  <a:lnTo>
                    <a:pt x="769" y="7454"/>
                  </a:lnTo>
                  <a:lnTo>
                    <a:pt x="2260" y="8686"/>
                  </a:lnTo>
                  <a:lnTo>
                    <a:pt x="3390" y="8991"/>
                  </a:lnTo>
                  <a:lnTo>
                    <a:pt x="6743" y="8991"/>
                  </a:lnTo>
                  <a:lnTo>
                    <a:pt x="7937" y="8458"/>
                  </a:lnTo>
                  <a:lnTo>
                    <a:pt x="8350" y="7645"/>
                  </a:lnTo>
                  <a:lnTo>
                    <a:pt x="3125" y="7645"/>
                  </a:lnTo>
                  <a:lnTo>
                    <a:pt x="2832" y="7454"/>
                  </a:lnTo>
                  <a:close/>
                </a:path>
                <a:path w="8890" h="9525">
                  <a:moveTo>
                    <a:pt x="7531" y="4622"/>
                  </a:moveTo>
                  <a:lnTo>
                    <a:pt x="3980" y="4622"/>
                  </a:lnTo>
                  <a:lnTo>
                    <a:pt x="3784" y="4762"/>
                  </a:lnTo>
                  <a:lnTo>
                    <a:pt x="3797" y="5499"/>
                  </a:lnTo>
                  <a:lnTo>
                    <a:pt x="4048" y="5842"/>
                  </a:lnTo>
                  <a:lnTo>
                    <a:pt x="7188" y="5842"/>
                  </a:lnTo>
                  <a:lnTo>
                    <a:pt x="7404" y="6096"/>
                  </a:lnTo>
                  <a:lnTo>
                    <a:pt x="7416" y="6629"/>
                  </a:lnTo>
                  <a:lnTo>
                    <a:pt x="6905" y="7454"/>
                  </a:lnTo>
                  <a:lnTo>
                    <a:pt x="6578" y="7454"/>
                  </a:lnTo>
                  <a:lnTo>
                    <a:pt x="6095" y="7645"/>
                  </a:lnTo>
                  <a:lnTo>
                    <a:pt x="8350" y="7645"/>
                  </a:lnTo>
                  <a:lnTo>
                    <a:pt x="8867" y="6629"/>
                  </a:lnTo>
                  <a:lnTo>
                    <a:pt x="8730" y="6629"/>
                  </a:lnTo>
                  <a:lnTo>
                    <a:pt x="8678" y="5499"/>
                  </a:lnTo>
                  <a:lnTo>
                    <a:pt x="8572" y="5308"/>
                  </a:lnTo>
                  <a:lnTo>
                    <a:pt x="7531" y="4622"/>
                  </a:lnTo>
                  <a:close/>
                </a:path>
                <a:path w="8890" h="9525">
                  <a:moveTo>
                    <a:pt x="5746" y="0"/>
                  </a:moveTo>
                  <a:lnTo>
                    <a:pt x="4063" y="0"/>
                  </a:lnTo>
                  <a:lnTo>
                    <a:pt x="3251" y="215"/>
                  </a:lnTo>
                  <a:lnTo>
                    <a:pt x="0" y="6223"/>
                  </a:lnTo>
                  <a:lnTo>
                    <a:pt x="615" y="7454"/>
                  </a:lnTo>
                  <a:lnTo>
                    <a:pt x="2581" y="7454"/>
                  </a:lnTo>
                  <a:lnTo>
                    <a:pt x="1826" y="6629"/>
                  </a:lnTo>
                  <a:lnTo>
                    <a:pt x="1608" y="6223"/>
                  </a:lnTo>
                  <a:lnTo>
                    <a:pt x="1543" y="6096"/>
                  </a:lnTo>
                  <a:lnTo>
                    <a:pt x="1460" y="3987"/>
                  </a:lnTo>
                  <a:lnTo>
                    <a:pt x="1589" y="3695"/>
                  </a:lnTo>
                  <a:lnTo>
                    <a:pt x="3719" y="1473"/>
                  </a:lnTo>
                  <a:lnTo>
                    <a:pt x="6996" y="1473"/>
                  </a:lnTo>
                  <a:lnTo>
                    <a:pt x="6349" y="355"/>
                  </a:lnTo>
                  <a:lnTo>
                    <a:pt x="5746" y="0"/>
                  </a:lnTo>
                  <a:close/>
                </a:path>
                <a:path w="8890" h="9525">
                  <a:moveTo>
                    <a:pt x="6934" y="1955"/>
                  </a:moveTo>
                  <a:lnTo>
                    <a:pt x="5745" y="1955"/>
                  </a:lnTo>
                  <a:lnTo>
                    <a:pt x="5920" y="2324"/>
                  </a:lnTo>
                  <a:lnTo>
                    <a:pt x="6618" y="2324"/>
                  </a:lnTo>
                  <a:lnTo>
                    <a:pt x="6934" y="1955"/>
                  </a:lnTo>
                  <a:close/>
                </a:path>
              </a:pathLst>
            </a:custGeom>
            <a:solidFill>
              <a:srgbClr val="FFFFFF"/>
            </a:solidFill>
          </p:spPr>
          <p:txBody>
            <a:bodyPr wrap="square" lIns="0" tIns="0" rIns="0" bIns="0" rtlCol="0"/>
            <a:lstStyle/>
            <a:p>
              <a:endParaRPr>
                <a:latin typeface="Grammarsaurus" pitchFamily="2" charset="0"/>
              </a:endParaRPr>
            </a:p>
          </p:txBody>
        </p:sp>
        <p:sp>
          <p:nvSpPr>
            <p:cNvPr id="56" name="object 56"/>
            <p:cNvSpPr/>
            <p:nvPr/>
          </p:nvSpPr>
          <p:spPr>
            <a:xfrm>
              <a:off x="10498622" y="3111889"/>
              <a:ext cx="8890" cy="9525"/>
            </a:xfrm>
            <a:custGeom>
              <a:avLst/>
              <a:gdLst/>
              <a:ahLst/>
              <a:cxnLst/>
              <a:rect l="l" t="t" r="r" b="b"/>
              <a:pathLst>
                <a:path w="8890" h="9525">
                  <a:moveTo>
                    <a:pt x="4914" y="9055"/>
                  </a:moveTo>
                  <a:lnTo>
                    <a:pt x="3390" y="9055"/>
                  </a:lnTo>
                  <a:lnTo>
                    <a:pt x="2260" y="8750"/>
                  </a:lnTo>
                  <a:lnTo>
                    <a:pt x="1523" y="8153"/>
                  </a:lnTo>
                  <a:lnTo>
                    <a:pt x="507" y="7302"/>
                  </a:lnTo>
                  <a:lnTo>
                    <a:pt x="0" y="6286"/>
                  </a:lnTo>
                  <a:lnTo>
                    <a:pt x="0" y="5105"/>
                  </a:lnTo>
                  <a:lnTo>
                    <a:pt x="0" y="4419"/>
                  </a:lnTo>
                  <a:lnTo>
                    <a:pt x="165" y="3759"/>
                  </a:lnTo>
                  <a:lnTo>
                    <a:pt x="507" y="3111"/>
                  </a:lnTo>
                  <a:lnTo>
                    <a:pt x="850" y="2387"/>
                  </a:lnTo>
                  <a:lnTo>
                    <a:pt x="1320" y="1752"/>
                  </a:lnTo>
                  <a:lnTo>
                    <a:pt x="1943" y="1206"/>
                  </a:lnTo>
                  <a:lnTo>
                    <a:pt x="2539" y="660"/>
                  </a:lnTo>
                  <a:lnTo>
                    <a:pt x="3251" y="279"/>
                  </a:lnTo>
                  <a:lnTo>
                    <a:pt x="4063" y="63"/>
                  </a:lnTo>
                  <a:lnTo>
                    <a:pt x="4254" y="25"/>
                  </a:lnTo>
                  <a:lnTo>
                    <a:pt x="4457" y="0"/>
                  </a:lnTo>
                  <a:lnTo>
                    <a:pt x="4660" y="0"/>
                  </a:lnTo>
                  <a:lnTo>
                    <a:pt x="5638" y="0"/>
                  </a:lnTo>
                  <a:lnTo>
                    <a:pt x="6349" y="419"/>
                  </a:lnTo>
                  <a:lnTo>
                    <a:pt x="6819" y="1231"/>
                  </a:lnTo>
                  <a:lnTo>
                    <a:pt x="6934" y="1422"/>
                  </a:lnTo>
                  <a:lnTo>
                    <a:pt x="6984" y="1587"/>
                  </a:lnTo>
                  <a:lnTo>
                    <a:pt x="6984" y="1739"/>
                  </a:lnTo>
                  <a:lnTo>
                    <a:pt x="6984" y="1879"/>
                  </a:lnTo>
                  <a:lnTo>
                    <a:pt x="6934" y="2019"/>
                  </a:lnTo>
                  <a:lnTo>
                    <a:pt x="6705" y="2286"/>
                  </a:lnTo>
                  <a:lnTo>
                    <a:pt x="6540" y="2362"/>
                  </a:lnTo>
                  <a:lnTo>
                    <a:pt x="6349" y="2362"/>
                  </a:lnTo>
                  <a:lnTo>
                    <a:pt x="6057" y="2362"/>
                  </a:lnTo>
                  <a:lnTo>
                    <a:pt x="5841" y="2222"/>
                  </a:lnTo>
                  <a:lnTo>
                    <a:pt x="5727" y="1981"/>
                  </a:lnTo>
                  <a:lnTo>
                    <a:pt x="5651" y="1841"/>
                  </a:lnTo>
                  <a:lnTo>
                    <a:pt x="5549" y="1676"/>
                  </a:lnTo>
                  <a:lnTo>
                    <a:pt x="5422" y="1536"/>
                  </a:lnTo>
                  <a:lnTo>
                    <a:pt x="5257" y="1422"/>
                  </a:lnTo>
                  <a:lnTo>
                    <a:pt x="4991" y="1308"/>
                  </a:lnTo>
                  <a:lnTo>
                    <a:pt x="4864" y="1270"/>
                  </a:lnTo>
                  <a:lnTo>
                    <a:pt x="4686" y="1270"/>
                  </a:lnTo>
                  <a:lnTo>
                    <a:pt x="4521" y="1295"/>
                  </a:lnTo>
                  <a:lnTo>
                    <a:pt x="4254" y="1295"/>
                  </a:lnTo>
                  <a:lnTo>
                    <a:pt x="2285" y="2743"/>
                  </a:lnTo>
                  <a:lnTo>
                    <a:pt x="2171" y="2870"/>
                  </a:lnTo>
                  <a:lnTo>
                    <a:pt x="1701" y="3505"/>
                  </a:lnTo>
                  <a:lnTo>
                    <a:pt x="1460" y="4051"/>
                  </a:lnTo>
                  <a:lnTo>
                    <a:pt x="1371" y="4622"/>
                  </a:lnTo>
                  <a:lnTo>
                    <a:pt x="1346" y="4775"/>
                  </a:lnTo>
                  <a:lnTo>
                    <a:pt x="1333" y="4940"/>
                  </a:lnTo>
                  <a:lnTo>
                    <a:pt x="1333" y="5207"/>
                  </a:lnTo>
                  <a:lnTo>
                    <a:pt x="1333" y="5511"/>
                  </a:lnTo>
                  <a:lnTo>
                    <a:pt x="1396" y="5816"/>
                  </a:lnTo>
                  <a:lnTo>
                    <a:pt x="1523" y="6121"/>
                  </a:lnTo>
                  <a:lnTo>
                    <a:pt x="1803" y="6667"/>
                  </a:lnTo>
                  <a:lnTo>
                    <a:pt x="2209" y="7112"/>
                  </a:lnTo>
                  <a:lnTo>
                    <a:pt x="2755" y="7467"/>
                  </a:lnTo>
                  <a:lnTo>
                    <a:pt x="3086" y="7683"/>
                  </a:lnTo>
                  <a:lnTo>
                    <a:pt x="3771" y="7797"/>
                  </a:lnTo>
                  <a:lnTo>
                    <a:pt x="4825" y="7797"/>
                  </a:lnTo>
                  <a:lnTo>
                    <a:pt x="5524" y="7797"/>
                  </a:lnTo>
                  <a:lnTo>
                    <a:pt x="6095" y="7708"/>
                  </a:lnTo>
                  <a:lnTo>
                    <a:pt x="6578" y="7518"/>
                  </a:lnTo>
                  <a:lnTo>
                    <a:pt x="6807" y="7416"/>
                  </a:lnTo>
                  <a:lnTo>
                    <a:pt x="6946" y="7327"/>
                  </a:lnTo>
                  <a:lnTo>
                    <a:pt x="7086" y="7226"/>
                  </a:lnTo>
                  <a:lnTo>
                    <a:pt x="7289" y="6921"/>
                  </a:lnTo>
                  <a:lnTo>
                    <a:pt x="7416" y="6692"/>
                  </a:lnTo>
                  <a:lnTo>
                    <a:pt x="7467" y="6515"/>
                  </a:lnTo>
                  <a:lnTo>
                    <a:pt x="7480" y="6286"/>
                  </a:lnTo>
                  <a:lnTo>
                    <a:pt x="7404" y="6159"/>
                  </a:lnTo>
                  <a:lnTo>
                    <a:pt x="7188" y="5905"/>
                  </a:lnTo>
                  <a:lnTo>
                    <a:pt x="6553" y="5778"/>
                  </a:lnTo>
                  <a:lnTo>
                    <a:pt x="5499" y="5778"/>
                  </a:lnTo>
                  <a:lnTo>
                    <a:pt x="5105" y="5791"/>
                  </a:lnTo>
                  <a:lnTo>
                    <a:pt x="4724" y="5803"/>
                  </a:lnTo>
                  <a:lnTo>
                    <a:pt x="4343" y="5842"/>
                  </a:lnTo>
                  <a:lnTo>
                    <a:pt x="4114" y="5842"/>
                  </a:lnTo>
                  <a:lnTo>
                    <a:pt x="3936" y="5753"/>
                  </a:lnTo>
                  <a:lnTo>
                    <a:pt x="3797" y="5562"/>
                  </a:lnTo>
                  <a:lnTo>
                    <a:pt x="3695" y="5321"/>
                  </a:lnTo>
                  <a:lnTo>
                    <a:pt x="3695" y="5194"/>
                  </a:lnTo>
                  <a:lnTo>
                    <a:pt x="3708" y="5016"/>
                  </a:lnTo>
                  <a:lnTo>
                    <a:pt x="3784" y="4826"/>
                  </a:lnTo>
                  <a:lnTo>
                    <a:pt x="3924" y="4724"/>
                  </a:lnTo>
                  <a:lnTo>
                    <a:pt x="4140" y="4572"/>
                  </a:lnTo>
                  <a:lnTo>
                    <a:pt x="4673" y="4508"/>
                  </a:lnTo>
                  <a:lnTo>
                    <a:pt x="5537" y="4508"/>
                  </a:lnTo>
                  <a:lnTo>
                    <a:pt x="6680" y="4508"/>
                  </a:lnTo>
                  <a:lnTo>
                    <a:pt x="7531" y="4686"/>
                  </a:lnTo>
                  <a:lnTo>
                    <a:pt x="8102" y="5054"/>
                  </a:lnTo>
                  <a:lnTo>
                    <a:pt x="8572" y="5372"/>
                  </a:lnTo>
                  <a:lnTo>
                    <a:pt x="8813" y="5803"/>
                  </a:lnTo>
                  <a:lnTo>
                    <a:pt x="8813" y="6362"/>
                  </a:lnTo>
                  <a:lnTo>
                    <a:pt x="8813" y="6667"/>
                  </a:lnTo>
                  <a:lnTo>
                    <a:pt x="8699" y="7023"/>
                  </a:lnTo>
                  <a:lnTo>
                    <a:pt x="8496" y="7442"/>
                  </a:lnTo>
                  <a:lnTo>
                    <a:pt x="7937" y="8521"/>
                  </a:lnTo>
                  <a:lnTo>
                    <a:pt x="6743" y="9055"/>
                  </a:lnTo>
                  <a:lnTo>
                    <a:pt x="4914" y="9055"/>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57" name="object 57"/>
            <p:cNvSpPr/>
            <p:nvPr/>
          </p:nvSpPr>
          <p:spPr>
            <a:xfrm>
              <a:off x="10508646" y="3113771"/>
              <a:ext cx="4445" cy="7620"/>
            </a:xfrm>
            <a:custGeom>
              <a:avLst/>
              <a:gdLst/>
              <a:ahLst/>
              <a:cxnLst/>
              <a:rect l="l" t="t" r="r" b="b"/>
              <a:pathLst>
                <a:path w="4445" h="7619">
                  <a:moveTo>
                    <a:pt x="1041" y="0"/>
                  </a:moveTo>
                  <a:lnTo>
                    <a:pt x="685" y="0"/>
                  </a:lnTo>
                  <a:lnTo>
                    <a:pt x="533" y="63"/>
                  </a:lnTo>
                  <a:lnTo>
                    <a:pt x="279" y="304"/>
                  </a:lnTo>
                  <a:lnTo>
                    <a:pt x="215" y="457"/>
                  </a:lnTo>
                  <a:lnTo>
                    <a:pt x="215" y="1181"/>
                  </a:lnTo>
                  <a:lnTo>
                    <a:pt x="254" y="2273"/>
                  </a:lnTo>
                  <a:lnTo>
                    <a:pt x="279" y="3365"/>
                  </a:lnTo>
                  <a:lnTo>
                    <a:pt x="279" y="4572"/>
                  </a:lnTo>
                  <a:lnTo>
                    <a:pt x="254" y="5080"/>
                  </a:lnTo>
                  <a:lnTo>
                    <a:pt x="177" y="5740"/>
                  </a:lnTo>
                  <a:lnTo>
                    <a:pt x="25" y="6502"/>
                  </a:lnTo>
                  <a:lnTo>
                    <a:pt x="0" y="7010"/>
                  </a:lnTo>
                  <a:lnTo>
                    <a:pt x="165" y="7200"/>
                  </a:lnTo>
                  <a:lnTo>
                    <a:pt x="482" y="7289"/>
                  </a:lnTo>
                  <a:lnTo>
                    <a:pt x="660" y="7315"/>
                  </a:lnTo>
                  <a:lnTo>
                    <a:pt x="1612" y="4838"/>
                  </a:lnTo>
                  <a:lnTo>
                    <a:pt x="1612" y="3403"/>
                  </a:lnTo>
                  <a:lnTo>
                    <a:pt x="1587" y="2667"/>
                  </a:lnTo>
                  <a:lnTo>
                    <a:pt x="1841" y="2362"/>
                  </a:lnTo>
                  <a:lnTo>
                    <a:pt x="3873" y="1155"/>
                  </a:lnTo>
                  <a:lnTo>
                    <a:pt x="4038" y="952"/>
                  </a:lnTo>
                  <a:lnTo>
                    <a:pt x="4038" y="444"/>
                  </a:lnTo>
                  <a:lnTo>
                    <a:pt x="3949" y="254"/>
                  </a:lnTo>
                  <a:lnTo>
                    <a:pt x="3619" y="50"/>
                  </a:lnTo>
                  <a:lnTo>
                    <a:pt x="3492" y="25"/>
                  </a:lnTo>
                  <a:lnTo>
                    <a:pt x="3200" y="38"/>
                  </a:lnTo>
                  <a:lnTo>
                    <a:pt x="2590" y="266"/>
                  </a:lnTo>
                  <a:lnTo>
                    <a:pt x="2032" y="558"/>
                  </a:lnTo>
                  <a:lnTo>
                    <a:pt x="1524" y="927"/>
                  </a:lnTo>
                  <a:lnTo>
                    <a:pt x="1524" y="457"/>
                  </a:lnTo>
                  <a:lnTo>
                    <a:pt x="1460" y="304"/>
                  </a:lnTo>
                  <a:lnTo>
                    <a:pt x="1193" y="63"/>
                  </a:lnTo>
                  <a:lnTo>
                    <a:pt x="1041" y="0"/>
                  </a:lnTo>
                  <a:close/>
                </a:path>
              </a:pathLst>
            </a:custGeom>
            <a:solidFill>
              <a:srgbClr val="FFFFFF"/>
            </a:solidFill>
          </p:spPr>
          <p:txBody>
            <a:bodyPr wrap="square" lIns="0" tIns="0" rIns="0" bIns="0" rtlCol="0"/>
            <a:lstStyle/>
            <a:p>
              <a:endParaRPr>
                <a:latin typeface="Grammarsaurus" pitchFamily="2" charset="0"/>
              </a:endParaRPr>
            </a:p>
          </p:txBody>
        </p:sp>
        <p:sp>
          <p:nvSpPr>
            <p:cNvPr id="58" name="object 58"/>
            <p:cNvSpPr/>
            <p:nvPr/>
          </p:nvSpPr>
          <p:spPr>
            <a:xfrm>
              <a:off x="10508646" y="3113771"/>
              <a:ext cx="4445" cy="7620"/>
            </a:xfrm>
            <a:custGeom>
              <a:avLst/>
              <a:gdLst/>
              <a:ahLst/>
              <a:cxnLst/>
              <a:rect l="l" t="t" r="r" b="b"/>
              <a:pathLst>
                <a:path w="4445" h="7619">
                  <a:moveTo>
                    <a:pt x="660" y="7315"/>
                  </a:moveTo>
                  <a:lnTo>
                    <a:pt x="482" y="7289"/>
                  </a:lnTo>
                  <a:lnTo>
                    <a:pt x="165" y="7200"/>
                  </a:lnTo>
                  <a:lnTo>
                    <a:pt x="0" y="7010"/>
                  </a:lnTo>
                  <a:lnTo>
                    <a:pt x="0" y="6692"/>
                  </a:lnTo>
                  <a:lnTo>
                    <a:pt x="25" y="6502"/>
                  </a:lnTo>
                  <a:lnTo>
                    <a:pt x="127" y="6019"/>
                  </a:lnTo>
                  <a:lnTo>
                    <a:pt x="177" y="5740"/>
                  </a:lnTo>
                  <a:lnTo>
                    <a:pt x="203" y="5461"/>
                  </a:lnTo>
                  <a:lnTo>
                    <a:pt x="254" y="5080"/>
                  </a:lnTo>
                  <a:lnTo>
                    <a:pt x="279" y="4572"/>
                  </a:lnTo>
                  <a:lnTo>
                    <a:pt x="279" y="3924"/>
                  </a:lnTo>
                  <a:lnTo>
                    <a:pt x="279" y="3365"/>
                  </a:lnTo>
                  <a:lnTo>
                    <a:pt x="266" y="2819"/>
                  </a:lnTo>
                  <a:lnTo>
                    <a:pt x="254" y="2273"/>
                  </a:lnTo>
                  <a:lnTo>
                    <a:pt x="228" y="1727"/>
                  </a:lnTo>
                  <a:lnTo>
                    <a:pt x="215" y="1181"/>
                  </a:lnTo>
                  <a:lnTo>
                    <a:pt x="215" y="647"/>
                  </a:lnTo>
                  <a:lnTo>
                    <a:pt x="215" y="457"/>
                  </a:lnTo>
                  <a:lnTo>
                    <a:pt x="279" y="304"/>
                  </a:lnTo>
                  <a:lnTo>
                    <a:pt x="533" y="63"/>
                  </a:lnTo>
                  <a:lnTo>
                    <a:pt x="685" y="0"/>
                  </a:lnTo>
                  <a:lnTo>
                    <a:pt x="863" y="0"/>
                  </a:lnTo>
                  <a:lnTo>
                    <a:pt x="1041" y="0"/>
                  </a:lnTo>
                  <a:lnTo>
                    <a:pt x="1193" y="63"/>
                  </a:lnTo>
                  <a:lnTo>
                    <a:pt x="1333" y="190"/>
                  </a:lnTo>
                  <a:lnTo>
                    <a:pt x="1460" y="304"/>
                  </a:lnTo>
                  <a:lnTo>
                    <a:pt x="1524" y="457"/>
                  </a:lnTo>
                  <a:lnTo>
                    <a:pt x="1524" y="647"/>
                  </a:lnTo>
                  <a:lnTo>
                    <a:pt x="1524" y="927"/>
                  </a:lnTo>
                  <a:lnTo>
                    <a:pt x="2032" y="558"/>
                  </a:lnTo>
                  <a:lnTo>
                    <a:pt x="2590" y="266"/>
                  </a:lnTo>
                  <a:lnTo>
                    <a:pt x="3200" y="38"/>
                  </a:lnTo>
                  <a:lnTo>
                    <a:pt x="3390" y="25"/>
                  </a:lnTo>
                  <a:lnTo>
                    <a:pt x="3619" y="50"/>
                  </a:lnTo>
                  <a:lnTo>
                    <a:pt x="3759" y="139"/>
                  </a:lnTo>
                  <a:lnTo>
                    <a:pt x="3949" y="254"/>
                  </a:lnTo>
                  <a:lnTo>
                    <a:pt x="4038" y="444"/>
                  </a:lnTo>
                  <a:lnTo>
                    <a:pt x="4038" y="685"/>
                  </a:lnTo>
                  <a:lnTo>
                    <a:pt x="4038" y="952"/>
                  </a:lnTo>
                  <a:lnTo>
                    <a:pt x="3873" y="1155"/>
                  </a:lnTo>
                  <a:lnTo>
                    <a:pt x="3543" y="1282"/>
                  </a:lnTo>
                  <a:lnTo>
                    <a:pt x="3365" y="1346"/>
                  </a:lnTo>
                  <a:lnTo>
                    <a:pt x="3111" y="1447"/>
                  </a:lnTo>
                  <a:lnTo>
                    <a:pt x="1638" y="2616"/>
                  </a:lnTo>
                  <a:lnTo>
                    <a:pt x="1600" y="3022"/>
                  </a:lnTo>
                  <a:lnTo>
                    <a:pt x="1612" y="3403"/>
                  </a:lnTo>
                  <a:lnTo>
                    <a:pt x="1612" y="3822"/>
                  </a:lnTo>
                  <a:lnTo>
                    <a:pt x="1612" y="4838"/>
                  </a:lnTo>
                  <a:lnTo>
                    <a:pt x="1511" y="5854"/>
                  </a:lnTo>
                  <a:lnTo>
                    <a:pt x="1295" y="6845"/>
                  </a:lnTo>
                  <a:lnTo>
                    <a:pt x="1257" y="7023"/>
                  </a:lnTo>
                  <a:lnTo>
                    <a:pt x="1143" y="7150"/>
                  </a:lnTo>
                  <a:lnTo>
                    <a:pt x="990" y="7239"/>
                  </a:lnTo>
                  <a:lnTo>
                    <a:pt x="774" y="7315"/>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59" name="object 59"/>
            <p:cNvSpPr/>
            <p:nvPr/>
          </p:nvSpPr>
          <p:spPr>
            <a:xfrm>
              <a:off x="10512940" y="3114236"/>
              <a:ext cx="6985" cy="6985"/>
            </a:xfrm>
            <a:custGeom>
              <a:avLst/>
              <a:gdLst/>
              <a:ahLst/>
              <a:cxnLst/>
              <a:rect l="l" t="t" r="r" b="b"/>
              <a:pathLst>
                <a:path w="6984" h="6985">
                  <a:moveTo>
                    <a:pt x="4274" y="254"/>
                  </a:moveTo>
                  <a:lnTo>
                    <a:pt x="1510" y="254"/>
                  </a:lnTo>
                  <a:lnTo>
                    <a:pt x="352" y="1358"/>
                  </a:lnTo>
                  <a:lnTo>
                    <a:pt x="100" y="1638"/>
                  </a:lnTo>
                  <a:lnTo>
                    <a:pt x="0" y="5181"/>
                  </a:lnTo>
                  <a:lnTo>
                    <a:pt x="285" y="5664"/>
                  </a:lnTo>
                  <a:lnTo>
                    <a:pt x="824" y="6438"/>
                  </a:lnTo>
                  <a:lnTo>
                    <a:pt x="1730" y="6934"/>
                  </a:lnTo>
                  <a:lnTo>
                    <a:pt x="3447" y="6934"/>
                  </a:lnTo>
                  <a:lnTo>
                    <a:pt x="4293" y="6438"/>
                  </a:lnTo>
                  <a:lnTo>
                    <a:pt x="4952" y="5918"/>
                  </a:lnTo>
                  <a:lnTo>
                    <a:pt x="5147" y="5664"/>
                  </a:lnTo>
                  <a:lnTo>
                    <a:pt x="4955" y="5918"/>
                  </a:lnTo>
                  <a:lnTo>
                    <a:pt x="5147" y="5664"/>
                  </a:lnTo>
                  <a:lnTo>
                    <a:pt x="1536" y="5181"/>
                  </a:lnTo>
                  <a:lnTo>
                    <a:pt x="1485" y="2146"/>
                  </a:lnTo>
                  <a:lnTo>
                    <a:pt x="1790" y="1765"/>
                  </a:lnTo>
                  <a:lnTo>
                    <a:pt x="2251" y="1358"/>
                  </a:lnTo>
                  <a:lnTo>
                    <a:pt x="6227" y="1358"/>
                  </a:lnTo>
                  <a:lnTo>
                    <a:pt x="6186" y="596"/>
                  </a:lnTo>
                  <a:lnTo>
                    <a:pt x="4800" y="596"/>
                  </a:lnTo>
                  <a:lnTo>
                    <a:pt x="4274" y="254"/>
                  </a:lnTo>
                  <a:close/>
                </a:path>
                <a:path w="6984" h="6985">
                  <a:moveTo>
                    <a:pt x="6255" y="2336"/>
                  </a:moveTo>
                  <a:lnTo>
                    <a:pt x="4660" y="2336"/>
                  </a:lnTo>
                  <a:lnTo>
                    <a:pt x="4665" y="3886"/>
                  </a:lnTo>
                  <a:lnTo>
                    <a:pt x="4444" y="4394"/>
                  </a:lnTo>
                  <a:lnTo>
                    <a:pt x="4304" y="4622"/>
                  </a:lnTo>
                  <a:lnTo>
                    <a:pt x="3823" y="5181"/>
                  </a:lnTo>
                  <a:lnTo>
                    <a:pt x="5147" y="5664"/>
                  </a:lnTo>
                  <a:lnTo>
                    <a:pt x="4955" y="5918"/>
                  </a:lnTo>
                  <a:lnTo>
                    <a:pt x="5324" y="5664"/>
                  </a:lnTo>
                  <a:lnTo>
                    <a:pt x="5384" y="5918"/>
                  </a:lnTo>
                  <a:lnTo>
                    <a:pt x="5636" y="6438"/>
                  </a:lnTo>
                  <a:lnTo>
                    <a:pt x="6913" y="6438"/>
                  </a:lnTo>
                  <a:lnTo>
                    <a:pt x="6836" y="5918"/>
                  </a:lnTo>
                  <a:lnTo>
                    <a:pt x="6534" y="5181"/>
                  </a:lnTo>
                  <a:lnTo>
                    <a:pt x="6463" y="5003"/>
                  </a:lnTo>
                  <a:lnTo>
                    <a:pt x="6365" y="4394"/>
                  </a:lnTo>
                  <a:lnTo>
                    <a:pt x="6255" y="2336"/>
                  </a:lnTo>
                  <a:close/>
                </a:path>
                <a:path w="6984" h="6985">
                  <a:moveTo>
                    <a:pt x="6255" y="2336"/>
                  </a:moveTo>
                  <a:lnTo>
                    <a:pt x="6249" y="2146"/>
                  </a:lnTo>
                  <a:lnTo>
                    <a:pt x="6261" y="2552"/>
                  </a:lnTo>
                  <a:lnTo>
                    <a:pt x="6255" y="2336"/>
                  </a:lnTo>
                  <a:close/>
                </a:path>
                <a:path w="6984" h="6985">
                  <a:moveTo>
                    <a:pt x="6239" y="1765"/>
                  </a:moveTo>
                  <a:lnTo>
                    <a:pt x="4253" y="1765"/>
                  </a:lnTo>
                  <a:lnTo>
                    <a:pt x="4558" y="2146"/>
                  </a:lnTo>
                  <a:lnTo>
                    <a:pt x="6249" y="2146"/>
                  </a:lnTo>
                  <a:lnTo>
                    <a:pt x="6239" y="1765"/>
                  </a:lnTo>
                  <a:close/>
                </a:path>
                <a:path w="6984" h="6985">
                  <a:moveTo>
                    <a:pt x="6239" y="1765"/>
                  </a:moveTo>
                  <a:lnTo>
                    <a:pt x="6235" y="1638"/>
                  </a:lnTo>
                  <a:lnTo>
                    <a:pt x="6249" y="2146"/>
                  </a:lnTo>
                  <a:lnTo>
                    <a:pt x="6239" y="1765"/>
                  </a:lnTo>
                  <a:close/>
                </a:path>
                <a:path w="6984" h="6985">
                  <a:moveTo>
                    <a:pt x="6227" y="1358"/>
                  </a:moveTo>
                  <a:lnTo>
                    <a:pt x="3469" y="1358"/>
                  </a:lnTo>
                  <a:lnTo>
                    <a:pt x="4063" y="1638"/>
                  </a:lnTo>
                  <a:lnTo>
                    <a:pt x="6235" y="1638"/>
                  </a:lnTo>
                  <a:lnTo>
                    <a:pt x="6227" y="1358"/>
                  </a:lnTo>
                  <a:close/>
                </a:path>
                <a:path w="6984" h="6985">
                  <a:moveTo>
                    <a:pt x="6079" y="0"/>
                  </a:moveTo>
                  <a:lnTo>
                    <a:pt x="4842" y="0"/>
                  </a:lnTo>
                  <a:lnTo>
                    <a:pt x="4800" y="596"/>
                  </a:lnTo>
                  <a:lnTo>
                    <a:pt x="6186" y="596"/>
                  </a:lnTo>
                  <a:lnTo>
                    <a:pt x="6079" y="0"/>
                  </a:lnTo>
                  <a:close/>
                </a:path>
              </a:pathLst>
            </a:custGeom>
            <a:solidFill>
              <a:srgbClr val="FFFFFF"/>
            </a:solidFill>
          </p:spPr>
          <p:txBody>
            <a:bodyPr wrap="square" lIns="0" tIns="0" rIns="0" bIns="0" rtlCol="0"/>
            <a:lstStyle/>
            <a:p>
              <a:endParaRPr>
                <a:latin typeface="Grammarsaurus" pitchFamily="2" charset="0"/>
              </a:endParaRPr>
            </a:p>
          </p:txBody>
        </p:sp>
        <p:sp>
          <p:nvSpPr>
            <p:cNvPr id="60" name="object 60"/>
            <p:cNvSpPr/>
            <p:nvPr/>
          </p:nvSpPr>
          <p:spPr>
            <a:xfrm>
              <a:off x="10512660" y="3113830"/>
              <a:ext cx="7620" cy="7620"/>
            </a:xfrm>
            <a:custGeom>
              <a:avLst/>
              <a:gdLst/>
              <a:ahLst/>
              <a:cxnLst/>
              <a:rect l="l" t="t" r="r" b="b"/>
              <a:pathLst>
                <a:path w="7620" h="7619">
                  <a:moveTo>
                    <a:pt x="5054" y="3759"/>
                  </a:moveTo>
                  <a:close/>
                </a:path>
                <a:path w="7620" h="7619">
                  <a:moveTo>
                    <a:pt x="1333" y="4457"/>
                  </a:moveTo>
                  <a:close/>
                </a:path>
                <a:path w="7620" h="7619">
                  <a:moveTo>
                    <a:pt x="3009" y="6070"/>
                  </a:moveTo>
                  <a:lnTo>
                    <a:pt x="4394" y="5257"/>
                  </a:lnTo>
                  <a:lnTo>
                    <a:pt x="4584" y="5029"/>
                  </a:lnTo>
                  <a:lnTo>
                    <a:pt x="4724" y="4800"/>
                  </a:lnTo>
                  <a:lnTo>
                    <a:pt x="4826" y="4571"/>
                  </a:lnTo>
                  <a:lnTo>
                    <a:pt x="4978" y="4216"/>
                  </a:lnTo>
                  <a:lnTo>
                    <a:pt x="5054" y="3949"/>
                  </a:lnTo>
                  <a:lnTo>
                    <a:pt x="5054" y="3759"/>
                  </a:lnTo>
                  <a:lnTo>
                    <a:pt x="5080" y="3568"/>
                  </a:lnTo>
                  <a:lnTo>
                    <a:pt x="5080" y="3403"/>
                  </a:lnTo>
                  <a:lnTo>
                    <a:pt x="5067" y="3200"/>
                  </a:lnTo>
                  <a:lnTo>
                    <a:pt x="5029" y="3022"/>
                  </a:lnTo>
                  <a:lnTo>
                    <a:pt x="5003" y="2895"/>
                  </a:lnTo>
                  <a:lnTo>
                    <a:pt x="4940" y="2743"/>
                  </a:lnTo>
                  <a:lnTo>
                    <a:pt x="4838" y="2552"/>
                  </a:lnTo>
                  <a:lnTo>
                    <a:pt x="4724" y="2400"/>
                  </a:lnTo>
                  <a:lnTo>
                    <a:pt x="4533" y="2171"/>
                  </a:lnTo>
                  <a:lnTo>
                    <a:pt x="4343" y="2044"/>
                  </a:lnTo>
                  <a:lnTo>
                    <a:pt x="4203" y="1968"/>
                  </a:lnTo>
                  <a:lnTo>
                    <a:pt x="4038" y="1892"/>
                  </a:lnTo>
                  <a:lnTo>
                    <a:pt x="3695" y="1739"/>
                  </a:lnTo>
                  <a:lnTo>
                    <a:pt x="3390" y="1676"/>
                  </a:lnTo>
                  <a:lnTo>
                    <a:pt x="3073" y="1663"/>
                  </a:lnTo>
                  <a:lnTo>
                    <a:pt x="2628" y="1765"/>
                  </a:lnTo>
                  <a:lnTo>
                    <a:pt x="1917" y="2362"/>
                  </a:lnTo>
                  <a:lnTo>
                    <a:pt x="1765" y="2552"/>
                  </a:lnTo>
                  <a:lnTo>
                    <a:pt x="1587" y="2908"/>
                  </a:lnTo>
                  <a:lnTo>
                    <a:pt x="1460" y="3213"/>
                  </a:lnTo>
                  <a:lnTo>
                    <a:pt x="1397" y="3467"/>
                  </a:lnTo>
                  <a:lnTo>
                    <a:pt x="1371" y="3644"/>
                  </a:lnTo>
                  <a:lnTo>
                    <a:pt x="1320" y="4102"/>
                  </a:lnTo>
                  <a:lnTo>
                    <a:pt x="1333" y="4432"/>
                  </a:lnTo>
                  <a:lnTo>
                    <a:pt x="1333" y="4597"/>
                  </a:lnTo>
                  <a:lnTo>
                    <a:pt x="1384" y="4787"/>
                  </a:lnTo>
                  <a:lnTo>
                    <a:pt x="1485" y="5016"/>
                  </a:lnTo>
                  <a:lnTo>
                    <a:pt x="1638" y="5372"/>
                  </a:lnTo>
                  <a:lnTo>
                    <a:pt x="1816" y="5587"/>
                  </a:lnTo>
                  <a:lnTo>
                    <a:pt x="2032" y="5753"/>
                  </a:lnTo>
                  <a:lnTo>
                    <a:pt x="2197" y="5854"/>
                  </a:lnTo>
                  <a:lnTo>
                    <a:pt x="2451" y="5968"/>
                  </a:lnTo>
                  <a:lnTo>
                    <a:pt x="2616" y="6032"/>
                  </a:lnTo>
                  <a:lnTo>
                    <a:pt x="2794" y="6070"/>
                  </a:lnTo>
                  <a:lnTo>
                    <a:pt x="3009" y="6070"/>
                  </a:lnTo>
                  <a:close/>
                </a:path>
                <a:path w="7620" h="7619">
                  <a:moveTo>
                    <a:pt x="2959" y="7340"/>
                  </a:moveTo>
                  <a:lnTo>
                    <a:pt x="0" y="4775"/>
                  </a:lnTo>
                  <a:lnTo>
                    <a:pt x="0" y="4114"/>
                  </a:lnTo>
                  <a:lnTo>
                    <a:pt x="0" y="2959"/>
                  </a:lnTo>
                  <a:lnTo>
                    <a:pt x="406" y="1981"/>
                  </a:lnTo>
                  <a:lnTo>
                    <a:pt x="1231" y="1181"/>
                  </a:lnTo>
                  <a:lnTo>
                    <a:pt x="1790" y="660"/>
                  </a:lnTo>
                  <a:lnTo>
                    <a:pt x="2438" y="406"/>
                  </a:lnTo>
                  <a:lnTo>
                    <a:pt x="3175" y="406"/>
                  </a:lnTo>
                  <a:lnTo>
                    <a:pt x="3822" y="406"/>
                  </a:lnTo>
                  <a:lnTo>
                    <a:pt x="4457" y="596"/>
                  </a:lnTo>
                  <a:lnTo>
                    <a:pt x="5080" y="1003"/>
                  </a:lnTo>
                  <a:lnTo>
                    <a:pt x="5041" y="647"/>
                  </a:lnTo>
                  <a:lnTo>
                    <a:pt x="5041" y="520"/>
                  </a:lnTo>
                  <a:lnTo>
                    <a:pt x="5130" y="292"/>
                  </a:lnTo>
                  <a:lnTo>
                    <a:pt x="5232" y="88"/>
                  </a:lnTo>
                  <a:lnTo>
                    <a:pt x="5410" y="0"/>
                  </a:lnTo>
                  <a:lnTo>
                    <a:pt x="5676" y="0"/>
                  </a:lnTo>
                  <a:lnTo>
                    <a:pt x="6578" y="4292"/>
                  </a:lnTo>
                  <a:lnTo>
                    <a:pt x="6718" y="5346"/>
                  </a:lnTo>
                  <a:lnTo>
                    <a:pt x="6972" y="5981"/>
                  </a:lnTo>
                  <a:lnTo>
                    <a:pt x="7099" y="6210"/>
                  </a:lnTo>
                  <a:lnTo>
                    <a:pt x="7226" y="6337"/>
                  </a:lnTo>
                  <a:lnTo>
                    <a:pt x="7277" y="6489"/>
                  </a:lnTo>
                  <a:lnTo>
                    <a:pt x="7277" y="6680"/>
                  </a:lnTo>
                  <a:lnTo>
                    <a:pt x="7277" y="6845"/>
                  </a:lnTo>
                  <a:lnTo>
                    <a:pt x="7213" y="6984"/>
                  </a:lnTo>
                  <a:lnTo>
                    <a:pt x="7086" y="7099"/>
                  </a:lnTo>
                  <a:lnTo>
                    <a:pt x="6959" y="7226"/>
                  </a:lnTo>
                  <a:lnTo>
                    <a:pt x="6794" y="7277"/>
                  </a:lnTo>
                  <a:lnTo>
                    <a:pt x="6591" y="7277"/>
                  </a:lnTo>
                  <a:lnTo>
                    <a:pt x="6426" y="7277"/>
                  </a:lnTo>
                  <a:lnTo>
                    <a:pt x="5562" y="5892"/>
                  </a:lnTo>
                  <a:lnTo>
                    <a:pt x="5245" y="6311"/>
                  </a:lnTo>
                  <a:lnTo>
                    <a:pt x="4876" y="6667"/>
                  </a:lnTo>
                  <a:lnTo>
                    <a:pt x="4432" y="6921"/>
                  </a:lnTo>
                  <a:lnTo>
                    <a:pt x="3987" y="7188"/>
                  </a:lnTo>
                  <a:lnTo>
                    <a:pt x="3505" y="7327"/>
                  </a:lnTo>
                  <a:lnTo>
                    <a:pt x="2959" y="7340"/>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61" name="object 61"/>
            <p:cNvSpPr/>
            <p:nvPr/>
          </p:nvSpPr>
          <p:spPr>
            <a:xfrm>
              <a:off x="10521021" y="3113733"/>
              <a:ext cx="10160" cy="7620"/>
            </a:xfrm>
            <a:custGeom>
              <a:avLst/>
              <a:gdLst/>
              <a:ahLst/>
              <a:cxnLst/>
              <a:rect l="l" t="t" r="r" b="b"/>
              <a:pathLst>
                <a:path w="10159" h="7619">
                  <a:moveTo>
                    <a:pt x="1104" y="406"/>
                  </a:moveTo>
                  <a:lnTo>
                    <a:pt x="0" y="406"/>
                  </a:lnTo>
                  <a:lnTo>
                    <a:pt x="0" y="7429"/>
                  </a:lnTo>
                  <a:lnTo>
                    <a:pt x="8683" y="7429"/>
                  </a:lnTo>
                  <a:lnTo>
                    <a:pt x="8645" y="6781"/>
                  </a:lnTo>
                  <a:lnTo>
                    <a:pt x="1262" y="6781"/>
                  </a:lnTo>
                  <a:lnTo>
                    <a:pt x="1371" y="2349"/>
                  </a:lnTo>
                  <a:lnTo>
                    <a:pt x="1600" y="1981"/>
                  </a:lnTo>
                  <a:lnTo>
                    <a:pt x="1945" y="1689"/>
                  </a:lnTo>
                  <a:lnTo>
                    <a:pt x="3868" y="1689"/>
                  </a:lnTo>
                  <a:lnTo>
                    <a:pt x="2701" y="1066"/>
                  </a:lnTo>
                  <a:lnTo>
                    <a:pt x="9512" y="1066"/>
                  </a:lnTo>
                  <a:lnTo>
                    <a:pt x="9254" y="825"/>
                  </a:lnTo>
                  <a:lnTo>
                    <a:pt x="4686" y="825"/>
                  </a:lnTo>
                  <a:lnTo>
                    <a:pt x="4549" y="685"/>
                  </a:lnTo>
                  <a:lnTo>
                    <a:pt x="1244" y="685"/>
                  </a:lnTo>
                  <a:lnTo>
                    <a:pt x="1104" y="406"/>
                  </a:lnTo>
                  <a:close/>
                </a:path>
                <a:path w="10159" h="7619">
                  <a:moveTo>
                    <a:pt x="9875" y="1689"/>
                  </a:moveTo>
                  <a:lnTo>
                    <a:pt x="8209" y="1689"/>
                  </a:lnTo>
                  <a:lnTo>
                    <a:pt x="8566" y="1981"/>
                  </a:lnTo>
                  <a:lnTo>
                    <a:pt x="8683" y="7429"/>
                  </a:lnTo>
                  <a:lnTo>
                    <a:pt x="9636" y="7429"/>
                  </a:lnTo>
                  <a:lnTo>
                    <a:pt x="9804" y="6781"/>
                  </a:lnTo>
                  <a:lnTo>
                    <a:pt x="9931" y="5994"/>
                  </a:lnTo>
                  <a:lnTo>
                    <a:pt x="10134" y="4965"/>
                  </a:lnTo>
                  <a:lnTo>
                    <a:pt x="10094" y="1981"/>
                  </a:lnTo>
                  <a:lnTo>
                    <a:pt x="9940" y="1816"/>
                  </a:lnTo>
                  <a:lnTo>
                    <a:pt x="9875" y="1689"/>
                  </a:lnTo>
                  <a:close/>
                </a:path>
                <a:path w="10159" h="7619">
                  <a:moveTo>
                    <a:pt x="9512" y="1066"/>
                  </a:moveTo>
                  <a:lnTo>
                    <a:pt x="2701" y="1066"/>
                  </a:lnTo>
                  <a:lnTo>
                    <a:pt x="3759" y="1689"/>
                  </a:lnTo>
                  <a:lnTo>
                    <a:pt x="3987" y="1981"/>
                  </a:lnTo>
                  <a:lnTo>
                    <a:pt x="4324" y="2349"/>
                  </a:lnTo>
                  <a:lnTo>
                    <a:pt x="4597" y="2946"/>
                  </a:lnTo>
                  <a:lnTo>
                    <a:pt x="4686" y="3428"/>
                  </a:lnTo>
                  <a:lnTo>
                    <a:pt x="4787" y="3708"/>
                  </a:lnTo>
                  <a:lnTo>
                    <a:pt x="4833" y="6781"/>
                  </a:lnTo>
                  <a:lnTo>
                    <a:pt x="6086" y="6781"/>
                  </a:lnTo>
                  <a:lnTo>
                    <a:pt x="5996" y="2946"/>
                  </a:lnTo>
                  <a:lnTo>
                    <a:pt x="5932" y="2654"/>
                  </a:lnTo>
                  <a:lnTo>
                    <a:pt x="5618" y="1981"/>
                  </a:lnTo>
                  <a:lnTo>
                    <a:pt x="5647" y="1689"/>
                  </a:lnTo>
                  <a:lnTo>
                    <a:pt x="9888" y="1689"/>
                  </a:lnTo>
                  <a:lnTo>
                    <a:pt x="9512" y="1066"/>
                  </a:lnTo>
                  <a:close/>
                </a:path>
                <a:path w="10159" h="7619">
                  <a:moveTo>
                    <a:pt x="7734" y="0"/>
                  </a:moveTo>
                  <a:lnTo>
                    <a:pt x="5887" y="0"/>
                  </a:lnTo>
                  <a:lnTo>
                    <a:pt x="4889" y="406"/>
                  </a:lnTo>
                  <a:lnTo>
                    <a:pt x="5095" y="406"/>
                  </a:lnTo>
                  <a:lnTo>
                    <a:pt x="4686" y="825"/>
                  </a:lnTo>
                  <a:lnTo>
                    <a:pt x="9254" y="825"/>
                  </a:lnTo>
                  <a:lnTo>
                    <a:pt x="9105" y="685"/>
                  </a:lnTo>
                  <a:lnTo>
                    <a:pt x="7734" y="0"/>
                  </a:lnTo>
                  <a:close/>
                </a:path>
                <a:path w="10159" h="7619">
                  <a:moveTo>
                    <a:pt x="4276" y="406"/>
                  </a:moveTo>
                  <a:lnTo>
                    <a:pt x="1503" y="406"/>
                  </a:lnTo>
                  <a:lnTo>
                    <a:pt x="1156" y="685"/>
                  </a:lnTo>
                  <a:lnTo>
                    <a:pt x="4549" y="685"/>
                  </a:lnTo>
                  <a:lnTo>
                    <a:pt x="4276" y="406"/>
                  </a:lnTo>
                  <a:close/>
                </a:path>
                <a:path w="10159" h="7619">
                  <a:moveTo>
                    <a:pt x="3530" y="0"/>
                  </a:moveTo>
                  <a:lnTo>
                    <a:pt x="2285" y="0"/>
                  </a:lnTo>
                  <a:lnTo>
                    <a:pt x="1258" y="406"/>
                  </a:lnTo>
                  <a:lnTo>
                    <a:pt x="4435" y="406"/>
                  </a:lnTo>
                  <a:lnTo>
                    <a:pt x="3530" y="0"/>
                  </a:lnTo>
                  <a:close/>
                </a:path>
              </a:pathLst>
            </a:custGeom>
            <a:solidFill>
              <a:srgbClr val="FFFFFF"/>
            </a:solidFill>
          </p:spPr>
          <p:txBody>
            <a:bodyPr wrap="square" lIns="0" tIns="0" rIns="0" bIns="0" rtlCol="0"/>
            <a:lstStyle/>
            <a:p>
              <a:endParaRPr>
                <a:latin typeface="Grammarsaurus" pitchFamily="2" charset="0"/>
              </a:endParaRPr>
            </a:p>
          </p:txBody>
        </p:sp>
        <p:sp>
          <p:nvSpPr>
            <p:cNvPr id="62" name="object 62"/>
            <p:cNvSpPr/>
            <p:nvPr/>
          </p:nvSpPr>
          <p:spPr>
            <a:xfrm>
              <a:off x="10520970" y="3113721"/>
              <a:ext cx="10795" cy="7620"/>
            </a:xfrm>
            <a:custGeom>
              <a:avLst/>
              <a:gdLst/>
              <a:ahLst/>
              <a:cxnLst/>
              <a:rect l="l" t="t" r="r" b="b"/>
              <a:pathLst>
                <a:path w="10795" h="7619">
                  <a:moveTo>
                    <a:pt x="9842" y="6858"/>
                  </a:moveTo>
                  <a:close/>
                </a:path>
                <a:path w="10795" h="7619">
                  <a:moveTo>
                    <a:pt x="9182" y="7442"/>
                  </a:moveTo>
                  <a:lnTo>
                    <a:pt x="9016" y="7442"/>
                  </a:lnTo>
                  <a:lnTo>
                    <a:pt x="8864" y="7378"/>
                  </a:lnTo>
                  <a:lnTo>
                    <a:pt x="8724" y="7277"/>
                  </a:lnTo>
                  <a:lnTo>
                    <a:pt x="8597" y="7162"/>
                  </a:lnTo>
                  <a:lnTo>
                    <a:pt x="8521" y="7023"/>
                  </a:lnTo>
                  <a:lnTo>
                    <a:pt x="8521" y="6870"/>
                  </a:lnTo>
                  <a:lnTo>
                    <a:pt x="8521" y="6667"/>
                  </a:lnTo>
                  <a:lnTo>
                    <a:pt x="8648" y="5969"/>
                  </a:lnTo>
                  <a:lnTo>
                    <a:pt x="8864" y="4775"/>
                  </a:lnTo>
                  <a:lnTo>
                    <a:pt x="8940" y="4394"/>
                  </a:lnTo>
                  <a:lnTo>
                    <a:pt x="8978" y="3937"/>
                  </a:lnTo>
                  <a:lnTo>
                    <a:pt x="8978" y="3441"/>
                  </a:lnTo>
                  <a:lnTo>
                    <a:pt x="8978" y="3035"/>
                  </a:lnTo>
                  <a:lnTo>
                    <a:pt x="8902" y="2667"/>
                  </a:lnTo>
                  <a:lnTo>
                    <a:pt x="8775" y="2311"/>
                  </a:lnTo>
                  <a:lnTo>
                    <a:pt x="8686" y="2133"/>
                  </a:lnTo>
                  <a:lnTo>
                    <a:pt x="8585" y="1993"/>
                  </a:lnTo>
                  <a:lnTo>
                    <a:pt x="8293" y="1739"/>
                  </a:lnTo>
                  <a:lnTo>
                    <a:pt x="8077" y="1536"/>
                  </a:lnTo>
                  <a:lnTo>
                    <a:pt x="7670" y="1384"/>
                  </a:lnTo>
                  <a:lnTo>
                    <a:pt x="7086" y="1270"/>
                  </a:lnTo>
                  <a:lnTo>
                    <a:pt x="6769" y="1270"/>
                  </a:lnTo>
                  <a:lnTo>
                    <a:pt x="6578" y="1270"/>
                  </a:lnTo>
                  <a:lnTo>
                    <a:pt x="6273" y="1346"/>
                  </a:lnTo>
                  <a:lnTo>
                    <a:pt x="6134" y="1384"/>
                  </a:lnTo>
                  <a:lnTo>
                    <a:pt x="5892" y="1524"/>
                  </a:lnTo>
                  <a:lnTo>
                    <a:pt x="5753" y="1638"/>
                  </a:lnTo>
                  <a:lnTo>
                    <a:pt x="5587" y="1828"/>
                  </a:lnTo>
                  <a:lnTo>
                    <a:pt x="5968" y="2603"/>
                  </a:lnTo>
                  <a:lnTo>
                    <a:pt x="6197" y="3644"/>
                  </a:lnTo>
                  <a:lnTo>
                    <a:pt x="6197" y="4991"/>
                  </a:lnTo>
                  <a:lnTo>
                    <a:pt x="6197" y="5257"/>
                  </a:lnTo>
                  <a:lnTo>
                    <a:pt x="6184" y="5524"/>
                  </a:lnTo>
                  <a:lnTo>
                    <a:pt x="6172" y="5791"/>
                  </a:lnTo>
                  <a:lnTo>
                    <a:pt x="6146" y="6121"/>
                  </a:lnTo>
                  <a:lnTo>
                    <a:pt x="6134" y="6451"/>
                  </a:lnTo>
                  <a:lnTo>
                    <a:pt x="6134" y="6781"/>
                  </a:lnTo>
                  <a:lnTo>
                    <a:pt x="6134" y="6959"/>
                  </a:lnTo>
                  <a:lnTo>
                    <a:pt x="6070" y="7112"/>
                  </a:lnTo>
                  <a:lnTo>
                    <a:pt x="5930" y="7239"/>
                  </a:lnTo>
                  <a:lnTo>
                    <a:pt x="5651" y="7416"/>
                  </a:lnTo>
                  <a:lnTo>
                    <a:pt x="5473" y="7416"/>
                  </a:lnTo>
                  <a:lnTo>
                    <a:pt x="5295" y="7416"/>
                  </a:lnTo>
                  <a:lnTo>
                    <a:pt x="5143" y="7353"/>
                  </a:lnTo>
                  <a:lnTo>
                    <a:pt x="5016" y="7239"/>
                  </a:lnTo>
                  <a:lnTo>
                    <a:pt x="4889" y="7112"/>
                  </a:lnTo>
                  <a:lnTo>
                    <a:pt x="4825" y="6959"/>
                  </a:lnTo>
                  <a:lnTo>
                    <a:pt x="4813" y="6781"/>
                  </a:lnTo>
                  <a:lnTo>
                    <a:pt x="4825" y="6438"/>
                  </a:lnTo>
                  <a:lnTo>
                    <a:pt x="4838" y="6108"/>
                  </a:lnTo>
                  <a:lnTo>
                    <a:pt x="4851" y="5791"/>
                  </a:lnTo>
                  <a:lnTo>
                    <a:pt x="4876" y="5486"/>
                  </a:lnTo>
                  <a:lnTo>
                    <a:pt x="4876" y="5168"/>
                  </a:lnTo>
                  <a:lnTo>
                    <a:pt x="4876" y="4864"/>
                  </a:lnTo>
                  <a:lnTo>
                    <a:pt x="4876" y="4203"/>
                  </a:lnTo>
                  <a:lnTo>
                    <a:pt x="4838" y="3721"/>
                  </a:lnTo>
                  <a:lnTo>
                    <a:pt x="4737" y="3441"/>
                  </a:lnTo>
                  <a:lnTo>
                    <a:pt x="4648" y="2959"/>
                  </a:lnTo>
                  <a:lnTo>
                    <a:pt x="4444" y="2514"/>
                  </a:lnTo>
                  <a:lnTo>
                    <a:pt x="4127" y="2108"/>
                  </a:lnTo>
                  <a:lnTo>
                    <a:pt x="4025" y="1981"/>
                  </a:lnTo>
                  <a:lnTo>
                    <a:pt x="3809" y="1701"/>
                  </a:lnTo>
                  <a:lnTo>
                    <a:pt x="3657" y="1562"/>
                  </a:lnTo>
                  <a:lnTo>
                    <a:pt x="3530" y="1485"/>
                  </a:lnTo>
                  <a:lnTo>
                    <a:pt x="3276" y="1358"/>
                  </a:lnTo>
                  <a:lnTo>
                    <a:pt x="3047" y="1282"/>
                  </a:lnTo>
                  <a:lnTo>
                    <a:pt x="2920" y="1282"/>
                  </a:lnTo>
                  <a:lnTo>
                    <a:pt x="2743" y="1282"/>
                  </a:lnTo>
                  <a:lnTo>
                    <a:pt x="2578" y="1320"/>
                  </a:lnTo>
                  <a:lnTo>
                    <a:pt x="2374" y="1422"/>
                  </a:lnTo>
                  <a:lnTo>
                    <a:pt x="2146" y="1574"/>
                  </a:lnTo>
                  <a:lnTo>
                    <a:pt x="1816" y="1841"/>
                  </a:lnTo>
                  <a:lnTo>
                    <a:pt x="1650" y="1993"/>
                  </a:lnTo>
                  <a:lnTo>
                    <a:pt x="1498" y="2235"/>
                  </a:lnTo>
                  <a:lnTo>
                    <a:pt x="1422" y="2362"/>
                  </a:lnTo>
                  <a:lnTo>
                    <a:pt x="1346" y="2489"/>
                  </a:lnTo>
                  <a:lnTo>
                    <a:pt x="1308" y="6807"/>
                  </a:lnTo>
                  <a:lnTo>
                    <a:pt x="1308" y="6985"/>
                  </a:lnTo>
                  <a:lnTo>
                    <a:pt x="1244" y="7124"/>
                  </a:lnTo>
                  <a:lnTo>
                    <a:pt x="1117" y="7251"/>
                  </a:lnTo>
                  <a:lnTo>
                    <a:pt x="977" y="7378"/>
                  </a:lnTo>
                  <a:lnTo>
                    <a:pt x="825" y="7442"/>
                  </a:lnTo>
                  <a:lnTo>
                    <a:pt x="647" y="7442"/>
                  </a:lnTo>
                  <a:lnTo>
                    <a:pt x="469" y="7442"/>
                  </a:lnTo>
                  <a:lnTo>
                    <a:pt x="304" y="7378"/>
                  </a:lnTo>
                  <a:lnTo>
                    <a:pt x="190" y="7251"/>
                  </a:lnTo>
                  <a:lnTo>
                    <a:pt x="50" y="7124"/>
                  </a:lnTo>
                  <a:lnTo>
                    <a:pt x="0" y="6985"/>
                  </a:lnTo>
                  <a:lnTo>
                    <a:pt x="0" y="6807"/>
                  </a:lnTo>
                  <a:lnTo>
                    <a:pt x="0" y="876"/>
                  </a:lnTo>
                  <a:lnTo>
                    <a:pt x="0" y="698"/>
                  </a:lnTo>
                  <a:lnTo>
                    <a:pt x="50" y="546"/>
                  </a:lnTo>
                  <a:lnTo>
                    <a:pt x="190" y="419"/>
                  </a:lnTo>
                  <a:lnTo>
                    <a:pt x="469" y="241"/>
                  </a:lnTo>
                  <a:lnTo>
                    <a:pt x="647" y="241"/>
                  </a:lnTo>
                  <a:lnTo>
                    <a:pt x="927" y="241"/>
                  </a:lnTo>
                  <a:lnTo>
                    <a:pt x="1130" y="368"/>
                  </a:lnTo>
                  <a:lnTo>
                    <a:pt x="1269" y="647"/>
                  </a:lnTo>
                  <a:lnTo>
                    <a:pt x="1790" y="228"/>
                  </a:lnTo>
                  <a:lnTo>
                    <a:pt x="2336" y="12"/>
                  </a:lnTo>
                  <a:lnTo>
                    <a:pt x="2895" y="12"/>
                  </a:lnTo>
                  <a:lnTo>
                    <a:pt x="3581" y="12"/>
                  </a:lnTo>
                  <a:lnTo>
                    <a:pt x="4203" y="292"/>
                  </a:lnTo>
                  <a:lnTo>
                    <a:pt x="4737" y="838"/>
                  </a:lnTo>
                  <a:lnTo>
                    <a:pt x="5283" y="279"/>
                  </a:lnTo>
                  <a:lnTo>
                    <a:pt x="5968" y="0"/>
                  </a:lnTo>
                  <a:lnTo>
                    <a:pt x="6807" y="0"/>
                  </a:lnTo>
                  <a:lnTo>
                    <a:pt x="7454" y="0"/>
                  </a:lnTo>
                  <a:lnTo>
                    <a:pt x="10286" y="2717"/>
                  </a:lnTo>
                  <a:lnTo>
                    <a:pt x="10286" y="3352"/>
                  </a:lnTo>
                  <a:lnTo>
                    <a:pt x="10286" y="4089"/>
                  </a:lnTo>
                  <a:lnTo>
                    <a:pt x="10185" y="4978"/>
                  </a:lnTo>
                  <a:lnTo>
                    <a:pt x="9982" y="6007"/>
                  </a:lnTo>
                  <a:lnTo>
                    <a:pt x="9893" y="6527"/>
                  </a:lnTo>
                  <a:lnTo>
                    <a:pt x="9855" y="6794"/>
                  </a:lnTo>
                  <a:lnTo>
                    <a:pt x="9829" y="6985"/>
                  </a:lnTo>
                  <a:lnTo>
                    <a:pt x="9766" y="7137"/>
                  </a:lnTo>
                  <a:lnTo>
                    <a:pt x="9651" y="7264"/>
                  </a:lnTo>
                  <a:lnTo>
                    <a:pt x="9512" y="7378"/>
                  </a:lnTo>
                  <a:lnTo>
                    <a:pt x="9359" y="7442"/>
                  </a:lnTo>
                  <a:lnTo>
                    <a:pt x="9182" y="7442"/>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63" name="object 63"/>
            <p:cNvSpPr/>
            <p:nvPr/>
          </p:nvSpPr>
          <p:spPr>
            <a:xfrm>
              <a:off x="10532935" y="3113733"/>
              <a:ext cx="10160" cy="7620"/>
            </a:xfrm>
            <a:custGeom>
              <a:avLst/>
              <a:gdLst/>
              <a:ahLst/>
              <a:cxnLst/>
              <a:rect l="l" t="t" r="r" b="b"/>
              <a:pathLst>
                <a:path w="10159" h="7619">
                  <a:moveTo>
                    <a:pt x="1104" y="406"/>
                  </a:moveTo>
                  <a:lnTo>
                    <a:pt x="0" y="406"/>
                  </a:lnTo>
                  <a:lnTo>
                    <a:pt x="0" y="7429"/>
                  </a:lnTo>
                  <a:lnTo>
                    <a:pt x="8683" y="7429"/>
                  </a:lnTo>
                  <a:lnTo>
                    <a:pt x="8645" y="6781"/>
                  </a:lnTo>
                  <a:lnTo>
                    <a:pt x="1262" y="6781"/>
                  </a:lnTo>
                  <a:lnTo>
                    <a:pt x="1371" y="2349"/>
                  </a:lnTo>
                  <a:lnTo>
                    <a:pt x="1600" y="1981"/>
                  </a:lnTo>
                  <a:lnTo>
                    <a:pt x="1945" y="1689"/>
                  </a:lnTo>
                  <a:lnTo>
                    <a:pt x="3868" y="1689"/>
                  </a:lnTo>
                  <a:lnTo>
                    <a:pt x="2701" y="1066"/>
                  </a:lnTo>
                  <a:lnTo>
                    <a:pt x="9512" y="1066"/>
                  </a:lnTo>
                  <a:lnTo>
                    <a:pt x="9254" y="825"/>
                  </a:lnTo>
                  <a:lnTo>
                    <a:pt x="4686" y="825"/>
                  </a:lnTo>
                  <a:lnTo>
                    <a:pt x="4549" y="685"/>
                  </a:lnTo>
                  <a:lnTo>
                    <a:pt x="1244" y="685"/>
                  </a:lnTo>
                  <a:lnTo>
                    <a:pt x="1104" y="406"/>
                  </a:lnTo>
                  <a:close/>
                </a:path>
                <a:path w="10159" h="7619">
                  <a:moveTo>
                    <a:pt x="9875" y="1689"/>
                  </a:moveTo>
                  <a:lnTo>
                    <a:pt x="8209" y="1689"/>
                  </a:lnTo>
                  <a:lnTo>
                    <a:pt x="8566" y="1981"/>
                  </a:lnTo>
                  <a:lnTo>
                    <a:pt x="8683" y="7429"/>
                  </a:lnTo>
                  <a:lnTo>
                    <a:pt x="9636" y="7429"/>
                  </a:lnTo>
                  <a:lnTo>
                    <a:pt x="9804" y="6781"/>
                  </a:lnTo>
                  <a:lnTo>
                    <a:pt x="9931" y="5994"/>
                  </a:lnTo>
                  <a:lnTo>
                    <a:pt x="10134" y="4965"/>
                  </a:lnTo>
                  <a:lnTo>
                    <a:pt x="10094" y="1981"/>
                  </a:lnTo>
                  <a:lnTo>
                    <a:pt x="9940" y="1816"/>
                  </a:lnTo>
                  <a:lnTo>
                    <a:pt x="9875" y="1689"/>
                  </a:lnTo>
                  <a:close/>
                </a:path>
                <a:path w="10159" h="7619">
                  <a:moveTo>
                    <a:pt x="9512" y="1066"/>
                  </a:moveTo>
                  <a:lnTo>
                    <a:pt x="2701" y="1066"/>
                  </a:lnTo>
                  <a:lnTo>
                    <a:pt x="3759" y="1689"/>
                  </a:lnTo>
                  <a:lnTo>
                    <a:pt x="3987" y="1981"/>
                  </a:lnTo>
                  <a:lnTo>
                    <a:pt x="4324" y="2349"/>
                  </a:lnTo>
                  <a:lnTo>
                    <a:pt x="4597" y="2946"/>
                  </a:lnTo>
                  <a:lnTo>
                    <a:pt x="4686" y="3428"/>
                  </a:lnTo>
                  <a:lnTo>
                    <a:pt x="4787" y="3708"/>
                  </a:lnTo>
                  <a:lnTo>
                    <a:pt x="4833" y="6781"/>
                  </a:lnTo>
                  <a:lnTo>
                    <a:pt x="6086" y="6781"/>
                  </a:lnTo>
                  <a:lnTo>
                    <a:pt x="5996" y="2946"/>
                  </a:lnTo>
                  <a:lnTo>
                    <a:pt x="5932" y="2654"/>
                  </a:lnTo>
                  <a:lnTo>
                    <a:pt x="5618" y="1981"/>
                  </a:lnTo>
                  <a:lnTo>
                    <a:pt x="5647" y="1689"/>
                  </a:lnTo>
                  <a:lnTo>
                    <a:pt x="9888" y="1689"/>
                  </a:lnTo>
                  <a:lnTo>
                    <a:pt x="9512" y="1066"/>
                  </a:lnTo>
                  <a:close/>
                </a:path>
                <a:path w="10159" h="7619">
                  <a:moveTo>
                    <a:pt x="7734" y="0"/>
                  </a:moveTo>
                  <a:lnTo>
                    <a:pt x="5887" y="0"/>
                  </a:lnTo>
                  <a:lnTo>
                    <a:pt x="4889" y="406"/>
                  </a:lnTo>
                  <a:lnTo>
                    <a:pt x="5095" y="406"/>
                  </a:lnTo>
                  <a:lnTo>
                    <a:pt x="4686" y="825"/>
                  </a:lnTo>
                  <a:lnTo>
                    <a:pt x="9254" y="825"/>
                  </a:lnTo>
                  <a:lnTo>
                    <a:pt x="9105" y="685"/>
                  </a:lnTo>
                  <a:lnTo>
                    <a:pt x="7734" y="0"/>
                  </a:lnTo>
                  <a:close/>
                </a:path>
                <a:path w="10159" h="7619">
                  <a:moveTo>
                    <a:pt x="4276" y="406"/>
                  </a:moveTo>
                  <a:lnTo>
                    <a:pt x="1503" y="406"/>
                  </a:lnTo>
                  <a:lnTo>
                    <a:pt x="1156" y="685"/>
                  </a:lnTo>
                  <a:lnTo>
                    <a:pt x="4549" y="685"/>
                  </a:lnTo>
                  <a:lnTo>
                    <a:pt x="4276" y="406"/>
                  </a:lnTo>
                  <a:close/>
                </a:path>
                <a:path w="10159" h="7619">
                  <a:moveTo>
                    <a:pt x="3530" y="0"/>
                  </a:moveTo>
                  <a:lnTo>
                    <a:pt x="2285" y="0"/>
                  </a:lnTo>
                  <a:lnTo>
                    <a:pt x="1258" y="406"/>
                  </a:lnTo>
                  <a:lnTo>
                    <a:pt x="4435" y="406"/>
                  </a:lnTo>
                  <a:lnTo>
                    <a:pt x="3530" y="0"/>
                  </a:lnTo>
                  <a:close/>
                </a:path>
              </a:pathLst>
            </a:custGeom>
            <a:solidFill>
              <a:srgbClr val="FFFFFF"/>
            </a:solidFill>
          </p:spPr>
          <p:txBody>
            <a:bodyPr wrap="square" lIns="0" tIns="0" rIns="0" bIns="0" rtlCol="0"/>
            <a:lstStyle/>
            <a:p>
              <a:endParaRPr>
                <a:latin typeface="Grammarsaurus" pitchFamily="2" charset="0"/>
              </a:endParaRPr>
            </a:p>
          </p:txBody>
        </p:sp>
        <p:sp>
          <p:nvSpPr>
            <p:cNvPr id="64" name="object 64"/>
            <p:cNvSpPr/>
            <p:nvPr/>
          </p:nvSpPr>
          <p:spPr>
            <a:xfrm>
              <a:off x="10532884" y="3113721"/>
              <a:ext cx="10795" cy="7620"/>
            </a:xfrm>
            <a:custGeom>
              <a:avLst/>
              <a:gdLst/>
              <a:ahLst/>
              <a:cxnLst/>
              <a:rect l="l" t="t" r="r" b="b"/>
              <a:pathLst>
                <a:path w="10795" h="7619">
                  <a:moveTo>
                    <a:pt x="9842" y="6858"/>
                  </a:moveTo>
                  <a:close/>
                </a:path>
                <a:path w="10795" h="7619">
                  <a:moveTo>
                    <a:pt x="9182" y="7442"/>
                  </a:moveTo>
                  <a:lnTo>
                    <a:pt x="9016" y="7442"/>
                  </a:lnTo>
                  <a:lnTo>
                    <a:pt x="8864" y="7378"/>
                  </a:lnTo>
                  <a:lnTo>
                    <a:pt x="8724" y="7277"/>
                  </a:lnTo>
                  <a:lnTo>
                    <a:pt x="8597" y="7162"/>
                  </a:lnTo>
                  <a:lnTo>
                    <a:pt x="8521" y="7023"/>
                  </a:lnTo>
                  <a:lnTo>
                    <a:pt x="8521" y="6870"/>
                  </a:lnTo>
                  <a:lnTo>
                    <a:pt x="8521" y="6667"/>
                  </a:lnTo>
                  <a:lnTo>
                    <a:pt x="8648" y="5969"/>
                  </a:lnTo>
                  <a:lnTo>
                    <a:pt x="8864" y="4775"/>
                  </a:lnTo>
                  <a:lnTo>
                    <a:pt x="8940" y="4394"/>
                  </a:lnTo>
                  <a:lnTo>
                    <a:pt x="8978" y="3937"/>
                  </a:lnTo>
                  <a:lnTo>
                    <a:pt x="8978" y="3441"/>
                  </a:lnTo>
                  <a:lnTo>
                    <a:pt x="8978" y="3035"/>
                  </a:lnTo>
                  <a:lnTo>
                    <a:pt x="8293" y="1739"/>
                  </a:lnTo>
                  <a:lnTo>
                    <a:pt x="8077" y="1536"/>
                  </a:lnTo>
                  <a:lnTo>
                    <a:pt x="7670" y="1384"/>
                  </a:lnTo>
                  <a:lnTo>
                    <a:pt x="7086" y="1270"/>
                  </a:lnTo>
                  <a:lnTo>
                    <a:pt x="6769" y="1270"/>
                  </a:lnTo>
                  <a:lnTo>
                    <a:pt x="6578" y="1270"/>
                  </a:lnTo>
                  <a:lnTo>
                    <a:pt x="6273" y="1346"/>
                  </a:lnTo>
                  <a:lnTo>
                    <a:pt x="6134" y="1384"/>
                  </a:lnTo>
                  <a:lnTo>
                    <a:pt x="5892" y="1524"/>
                  </a:lnTo>
                  <a:lnTo>
                    <a:pt x="5753" y="1638"/>
                  </a:lnTo>
                  <a:lnTo>
                    <a:pt x="5587" y="1828"/>
                  </a:lnTo>
                  <a:lnTo>
                    <a:pt x="5968" y="2603"/>
                  </a:lnTo>
                  <a:lnTo>
                    <a:pt x="6197" y="3644"/>
                  </a:lnTo>
                  <a:lnTo>
                    <a:pt x="6197" y="4991"/>
                  </a:lnTo>
                  <a:lnTo>
                    <a:pt x="6197" y="5257"/>
                  </a:lnTo>
                  <a:lnTo>
                    <a:pt x="6184" y="5524"/>
                  </a:lnTo>
                  <a:lnTo>
                    <a:pt x="6172" y="5791"/>
                  </a:lnTo>
                  <a:lnTo>
                    <a:pt x="6146" y="6121"/>
                  </a:lnTo>
                  <a:lnTo>
                    <a:pt x="6134" y="6451"/>
                  </a:lnTo>
                  <a:lnTo>
                    <a:pt x="6134" y="6781"/>
                  </a:lnTo>
                  <a:lnTo>
                    <a:pt x="6134" y="6959"/>
                  </a:lnTo>
                  <a:lnTo>
                    <a:pt x="6070" y="7112"/>
                  </a:lnTo>
                  <a:lnTo>
                    <a:pt x="5930" y="7239"/>
                  </a:lnTo>
                  <a:lnTo>
                    <a:pt x="5651" y="7416"/>
                  </a:lnTo>
                  <a:lnTo>
                    <a:pt x="5473" y="7416"/>
                  </a:lnTo>
                  <a:lnTo>
                    <a:pt x="5295" y="7416"/>
                  </a:lnTo>
                  <a:lnTo>
                    <a:pt x="5143" y="7353"/>
                  </a:lnTo>
                  <a:lnTo>
                    <a:pt x="5016" y="7239"/>
                  </a:lnTo>
                  <a:lnTo>
                    <a:pt x="4889" y="7112"/>
                  </a:lnTo>
                  <a:lnTo>
                    <a:pt x="4825" y="6959"/>
                  </a:lnTo>
                  <a:lnTo>
                    <a:pt x="4813" y="6781"/>
                  </a:lnTo>
                  <a:lnTo>
                    <a:pt x="4825" y="6438"/>
                  </a:lnTo>
                  <a:lnTo>
                    <a:pt x="4838" y="6108"/>
                  </a:lnTo>
                  <a:lnTo>
                    <a:pt x="4851" y="5791"/>
                  </a:lnTo>
                  <a:lnTo>
                    <a:pt x="4876" y="5486"/>
                  </a:lnTo>
                  <a:lnTo>
                    <a:pt x="4876" y="5168"/>
                  </a:lnTo>
                  <a:lnTo>
                    <a:pt x="4876" y="4864"/>
                  </a:lnTo>
                  <a:lnTo>
                    <a:pt x="4876" y="4203"/>
                  </a:lnTo>
                  <a:lnTo>
                    <a:pt x="4838" y="3721"/>
                  </a:lnTo>
                  <a:lnTo>
                    <a:pt x="4737" y="3441"/>
                  </a:lnTo>
                  <a:lnTo>
                    <a:pt x="4648" y="2959"/>
                  </a:lnTo>
                  <a:lnTo>
                    <a:pt x="4444" y="2514"/>
                  </a:lnTo>
                  <a:lnTo>
                    <a:pt x="4127" y="2108"/>
                  </a:lnTo>
                  <a:lnTo>
                    <a:pt x="4038" y="1981"/>
                  </a:lnTo>
                  <a:lnTo>
                    <a:pt x="3809" y="1701"/>
                  </a:lnTo>
                  <a:lnTo>
                    <a:pt x="3657" y="1562"/>
                  </a:lnTo>
                  <a:lnTo>
                    <a:pt x="3530" y="1485"/>
                  </a:lnTo>
                  <a:lnTo>
                    <a:pt x="3276" y="1358"/>
                  </a:lnTo>
                  <a:lnTo>
                    <a:pt x="3047" y="1282"/>
                  </a:lnTo>
                  <a:lnTo>
                    <a:pt x="2920" y="1282"/>
                  </a:lnTo>
                  <a:lnTo>
                    <a:pt x="2743" y="1282"/>
                  </a:lnTo>
                  <a:lnTo>
                    <a:pt x="2578" y="1320"/>
                  </a:lnTo>
                  <a:lnTo>
                    <a:pt x="2374" y="1422"/>
                  </a:lnTo>
                  <a:lnTo>
                    <a:pt x="2146" y="1574"/>
                  </a:lnTo>
                  <a:lnTo>
                    <a:pt x="1816" y="1841"/>
                  </a:lnTo>
                  <a:lnTo>
                    <a:pt x="1650" y="1993"/>
                  </a:lnTo>
                  <a:lnTo>
                    <a:pt x="1511" y="2235"/>
                  </a:lnTo>
                  <a:lnTo>
                    <a:pt x="1422" y="2362"/>
                  </a:lnTo>
                  <a:lnTo>
                    <a:pt x="1346" y="2489"/>
                  </a:lnTo>
                  <a:lnTo>
                    <a:pt x="1308" y="6807"/>
                  </a:lnTo>
                  <a:lnTo>
                    <a:pt x="1308" y="6985"/>
                  </a:lnTo>
                  <a:lnTo>
                    <a:pt x="1244" y="7124"/>
                  </a:lnTo>
                  <a:lnTo>
                    <a:pt x="1117" y="7251"/>
                  </a:lnTo>
                  <a:lnTo>
                    <a:pt x="977" y="7378"/>
                  </a:lnTo>
                  <a:lnTo>
                    <a:pt x="825" y="7442"/>
                  </a:lnTo>
                  <a:lnTo>
                    <a:pt x="647" y="7442"/>
                  </a:lnTo>
                  <a:lnTo>
                    <a:pt x="469" y="7442"/>
                  </a:lnTo>
                  <a:lnTo>
                    <a:pt x="304" y="7378"/>
                  </a:lnTo>
                  <a:lnTo>
                    <a:pt x="190" y="7251"/>
                  </a:lnTo>
                  <a:lnTo>
                    <a:pt x="50" y="7124"/>
                  </a:lnTo>
                  <a:lnTo>
                    <a:pt x="0" y="6985"/>
                  </a:lnTo>
                  <a:lnTo>
                    <a:pt x="0" y="6807"/>
                  </a:lnTo>
                  <a:lnTo>
                    <a:pt x="0" y="876"/>
                  </a:lnTo>
                  <a:lnTo>
                    <a:pt x="0" y="698"/>
                  </a:lnTo>
                  <a:lnTo>
                    <a:pt x="50" y="546"/>
                  </a:lnTo>
                  <a:lnTo>
                    <a:pt x="190" y="419"/>
                  </a:lnTo>
                  <a:lnTo>
                    <a:pt x="469" y="241"/>
                  </a:lnTo>
                  <a:lnTo>
                    <a:pt x="647" y="241"/>
                  </a:lnTo>
                  <a:lnTo>
                    <a:pt x="927" y="241"/>
                  </a:lnTo>
                  <a:lnTo>
                    <a:pt x="1130" y="368"/>
                  </a:lnTo>
                  <a:lnTo>
                    <a:pt x="1269" y="647"/>
                  </a:lnTo>
                  <a:lnTo>
                    <a:pt x="1790" y="228"/>
                  </a:lnTo>
                  <a:lnTo>
                    <a:pt x="2336" y="12"/>
                  </a:lnTo>
                  <a:lnTo>
                    <a:pt x="2895" y="12"/>
                  </a:lnTo>
                  <a:lnTo>
                    <a:pt x="3581" y="12"/>
                  </a:lnTo>
                  <a:lnTo>
                    <a:pt x="4203" y="292"/>
                  </a:lnTo>
                  <a:lnTo>
                    <a:pt x="4737" y="838"/>
                  </a:lnTo>
                  <a:lnTo>
                    <a:pt x="5283" y="279"/>
                  </a:lnTo>
                  <a:lnTo>
                    <a:pt x="5968" y="0"/>
                  </a:lnTo>
                  <a:lnTo>
                    <a:pt x="6807" y="0"/>
                  </a:lnTo>
                  <a:lnTo>
                    <a:pt x="7454" y="0"/>
                  </a:lnTo>
                  <a:lnTo>
                    <a:pt x="10286" y="2717"/>
                  </a:lnTo>
                  <a:lnTo>
                    <a:pt x="10286" y="3352"/>
                  </a:lnTo>
                  <a:lnTo>
                    <a:pt x="10286" y="4089"/>
                  </a:lnTo>
                  <a:lnTo>
                    <a:pt x="10185" y="4978"/>
                  </a:lnTo>
                  <a:lnTo>
                    <a:pt x="9982" y="6007"/>
                  </a:lnTo>
                  <a:lnTo>
                    <a:pt x="9893" y="6527"/>
                  </a:lnTo>
                  <a:lnTo>
                    <a:pt x="9855" y="6794"/>
                  </a:lnTo>
                  <a:lnTo>
                    <a:pt x="9829" y="6985"/>
                  </a:lnTo>
                  <a:lnTo>
                    <a:pt x="9766" y="7137"/>
                  </a:lnTo>
                  <a:lnTo>
                    <a:pt x="9651" y="7264"/>
                  </a:lnTo>
                  <a:lnTo>
                    <a:pt x="9512" y="7378"/>
                  </a:lnTo>
                  <a:lnTo>
                    <a:pt x="9359" y="7442"/>
                  </a:lnTo>
                  <a:lnTo>
                    <a:pt x="9182" y="7442"/>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65" name="object 65"/>
            <p:cNvSpPr/>
            <p:nvPr/>
          </p:nvSpPr>
          <p:spPr>
            <a:xfrm>
              <a:off x="10544469" y="3114236"/>
              <a:ext cx="6985" cy="6985"/>
            </a:xfrm>
            <a:custGeom>
              <a:avLst/>
              <a:gdLst/>
              <a:ahLst/>
              <a:cxnLst/>
              <a:rect l="l" t="t" r="r" b="b"/>
              <a:pathLst>
                <a:path w="6984" h="6985">
                  <a:moveTo>
                    <a:pt x="4274" y="254"/>
                  </a:moveTo>
                  <a:lnTo>
                    <a:pt x="1510" y="254"/>
                  </a:lnTo>
                  <a:lnTo>
                    <a:pt x="352" y="1358"/>
                  </a:lnTo>
                  <a:lnTo>
                    <a:pt x="100" y="1638"/>
                  </a:lnTo>
                  <a:lnTo>
                    <a:pt x="0" y="5181"/>
                  </a:lnTo>
                  <a:lnTo>
                    <a:pt x="285" y="5664"/>
                  </a:lnTo>
                  <a:lnTo>
                    <a:pt x="824" y="6438"/>
                  </a:lnTo>
                  <a:lnTo>
                    <a:pt x="1730" y="6934"/>
                  </a:lnTo>
                  <a:lnTo>
                    <a:pt x="3447" y="6934"/>
                  </a:lnTo>
                  <a:lnTo>
                    <a:pt x="4293" y="6438"/>
                  </a:lnTo>
                  <a:lnTo>
                    <a:pt x="4952" y="5918"/>
                  </a:lnTo>
                  <a:lnTo>
                    <a:pt x="5147" y="5664"/>
                  </a:lnTo>
                  <a:lnTo>
                    <a:pt x="4955" y="5918"/>
                  </a:lnTo>
                  <a:lnTo>
                    <a:pt x="5147" y="5664"/>
                  </a:lnTo>
                  <a:lnTo>
                    <a:pt x="1536" y="5181"/>
                  </a:lnTo>
                  <a:lnTo>
                    <a:pt x="1485" y="2146"/>
                  </a:lnTo>
                  <a:lnTo>
                    <a:pt x="1790" y="1765"/>
                  </a:lnTo>
                  <a:lnTo>
                    <a:pt x="2251" y="1358"/>
                  </a:lnTo>
                  <a:lnTo>
                    <a:pt x="6227" y="1358"/>
                  </a:lnTo>
                  <a:lnTo>
                    <a:pt x="6186" y="596"/>
                  </a:lnTo>
                  <a:lnTo>
                    <a:pt x="4800" y="596"/>
                  </a:lnTo>
                  <a:lnTo>
                    <a:pt x="4274" y="254"/>
                  </a:lnTo>
                  <a:close/>
                </a:path>
                <a:path w="6984" h="6985">
                  <a:moveTo>
                    <a:pt x="6255" y="2336"/>
                  </a:moveTo>
                  <a:lnTo>
                    <a:pt x="4660" y="2336"/>
                  </a:lnTo>
                  <a:lnTo>
                    <a:pt x="4665" y="3886"/>
                  </a:lnTo>
                  <a:lnTo>
                    <a:pt x="4444" y="4394"/>
                  </a:lnTo>
                  <a:lnTo>
                    <a:pt x="4304" y="4622"/>
                  </a:lnTo>
                  <a:lnTo>
                    <a:pt x="3823" y="5181"/>
                  </a:lnTo>
                  <a:lnTo>
                    <a:pt x="5147" y="5664"/>
                  </a:lnTo>
                  <a:lnTo>
                    <a:pt x="4955" y="5918"/>
                  </a:lnTo>
                  <a:lnTo>
                    <a:pt x="5324" y="5664"/>
                  </a:lnTo>
                  <a:lnTo>
                    <a:pt x="5384" y="5918"/>
                  </a:lnTo>
                  <a:lnTo>
                    <a:pt x="5636" y="6438"/>
                  </a:lnTo>
                  <a:lnTo>
                    <a:pt x="6913" y="6438"/>
                  </a:lnTo>
                  <a:lnTo>
                    <a:pt x="6836" y="5918"/>
                  </a:lnTo>
                  <a:lnTo>
                    <a:pt x="6534" y="5181"/>
                  </a:lnTo>
                  <a:lnTo>
                    <a:pt x="6463" y="5003"/>
                  </a:lnTo>
                  <a:lnTo>
                    <a:pt x="6365" y="4394"/>
                  </a:lnTo>
                  <a:lnTo>
                    <a:pt x="6255" y="2336"/>
                  </a:lnTo>
                  <a:close/>
                </a:path>
                <a:path w="6984" h="6985">
                  <a:moveTo>
                    <a:pt x="6255" y="2336"/>
                  </a:moveTo>
                  <a:lnTo>
                    <a:pt x="6249" y="2146"/>
                  </a:lnTo>
                  <a:lnTo>
                    <a:pt x="6261" y="2552"/>
                  </a:lnTo>
                  <a:lnTo>
                    <a:pt x="6255" y="2336"/>
                  </a:lnTo>
                  <a:close/>
                </a:path>
                <a:path w="6984" h="6985">
                  <a:moveTo>
                    <a:pt x="6239" y="1765"/>
                  </a:moveTo>
                  <a:lnTo>
                    <a:pt x="4253" y="1765"/>
                  </a:lnTo>
                  <a:lnTo>
                    <a:pt x="4558" y="2146"/>
                  </a:lnTo>
                  <a:lnTo>
                    <a:pt x="6249" y="2146"/>
                  </a:lnTo>
                  <a:lnTo>
                    <a:pt x="6239" y="1765"/>
                  </a:lnTo>
                  <a:close/>
                </a:path>
                <a:path w="6984" h="6985">
                  <a:moveTo>
                    <a:pt x="6239" y="1765"/>
                  </a:moveTo>
                  <a:lnTo>
                    <a:pt x="6235" y="1638"/>
                  </a:lnTo>
                  <a:lnTo>
                    <a:pt x="6249" y="2146"/>
                  </a:lnTo>
                  <a:lnTo>
                    <a:pt x="6239" y="1765"/>
                  </a:lnTo>
                  <a:close/>
                </a:path>
                <a:path w="6984" h="6985">
                  <a:moveTo>
                    <a:pt x="6227" y="1358"/>
                  </a:moveTo>
                  <a:lnTo>
                    <a:pt x="3469" y="1358"/>
                  </a:lnTo>
                  <a:lnTo>
                    <a:pt x="4063" y="1638"/>
                  </a:lnTo>
                  <a:lnTo>
                    <a:pt x="6235" y="1638"/>
                  </a:lnTo>
                  <a:lnTo>
                    <a:pt x="6227" y="1358"/>
                  </a:lnTo>
                  <a:close/>
                </a:path>
                <a:path w="6984" h="6985">
                  <a:moveTo>
                    <a:pt x="6079" y="0"/>
                  </a:moveTo>
                  <a:lnTo>
                    <a:pt x="4842" y="0"/>
                  </a:lnTo>
                  <a:lnTo>
                    <a:pt x="4800" y="596"/>
                  </a:lnTo>
                  <a:lnTo>
                    <a:pt x="6186" y="596"/>
                  </a:lnTo>
                  <a:lnTo>
                    <a:pt x="6079" y="0"/>
                  </a:lnTo>
                  <a:close/>
                </a:path>
              </a:pathLst>
            </a:custGeom>
            <a:solidFill>
              <a:srgbClr val="FFFFFF"/>
            </a:solidFill>
          </p:spPr>
          <p:txBody>
            <a:bodyPr wrap="square" lIns="0" tIns="0" rIns="0" bIns="0" rtlCol="0"/>
            <a:lstStyle/>
            <a:p>
              <a:endParaRPr>
                <a:latin typeface="Grammarsaurus" pitchFamily="2" charset="0"/>
              </a:endParaRPr>
            </a:p>
          </p:txBody>
        </p:sp>
        <p:sp>
          <p:nvSpPr>
            <p:cNvPr id="66" name="object 66"/>
            <p:cNvSpPr/>
            <p:nvPr/>
          </p:nvSpPr>
          <p:spPr>
            <a:xfrm>
              <a:off x="10544189" y="3113830"/>
              <a:ext cx="7620" cy="7620"/>
            </a:xfrm>
            <a:custGeom>
              <a:avLst/>
              <a:gdLst/>
              <a:ahLst/>
              <a:cxnLst/>
              <a:rect l="l" t="t" r="r" b="b"/>
              <a:pathLst>
                <a:path w="7620" h="7619">
                  <a:moveTo>
                    <a:pt x="5054" y="3759"/>
                  </a:moveTo>
                  <a:close/>
                </a:path>
                <a:path w="7620" h="7619">
                  <a:moveTo>
                    <a:pt x="1333" y="4457"/>
                  </a:moveTo>
                  <a:close/>
                </a:path>
                <a:path w="7620" h="7619">
                  <a:moveTo>
                    <a:pt x="3009" y="6070"/>
                  </a:moveTo>
                  <a:lnTo>
                    <a:pt x="4394" y="5257"/>
                  </a:lnTo>
                  <a:lnTo>
                    <a:pt x="4584" y="5029"/>
                  </a:lnTo>
                  <a:lnTo>
                    <a:pt x="4724" y="4800"/>
                  </a:lnTo>
                  <a:lnTo>
                    <a:pt x="4826" y="4571"/>
                  </a:lnTo>
                  <a:lnTo>
                    <a:pt x="4978" y="4216"/>
                  </a:lnTo>
                  <a:lnTo>
                    <a:pt x="5054" y="3949"/>
                  </a:lnTo>
                  <a:lnTo>
                    <a:pt x="5054" y="3759"/>
                  </a:lnTo>
                  <a:lnTo>
                    <a:pt x="5080" y="3568"/>
                  </a:lnTo>
                  <a:lnTo>
                    <a:pt x="5080" y="3403"/>
                  </a:lnTo>
                  <a:lnTo>
                    <a:pt x="5067" y="3200"/>
                  </a:lnTo>
                  <a:lnTo>
                    <a:pt x="5029" y="3022"/>
                  </a:lnTo>
                  <a:lnTo>
                    <a:pt x="5003" y="2895"/>
                  </a:lnTo>
                  <a:lnTo>
                    <a:pt x="4940" y="2743"/>
                  </a:lnTo>
                  <a:lnTo>
                    <a:pt x="4838" y="2552"/>
                  </a:lnTo>
                  <a:lnTo>
                    <a:pt x="4724" y="2400"/>
                  </a:lnTo>
                  <a:lnTo>
                    <a:pt x="4533" y="2171"/>
                  </a:lnTo>
                  <a:lnTo>
                    <a:pt x="4343" y="2044"/>
                  </a:lnTo>
                  <a:lnTo>
                    <a:pt x="4203" y="1968"/>
                  </a:lnTo>
                  <a:lnTo>
                    <a:pt x="4038" y="1892"/>
                  </a:lnTo>
                  <a:lnTo>
                    <a:pt x="3695" y="1739"/>
                  </a:lnTo>
                  <a:lnTo>
                    <a:pt x="3390" y="1676"/>
                  </a:lnTo>
                  <a:lnTo>
                    <a:pt x="3073" y="1663"/>
                  </a:lnTo>
                  <a:lnTo>
                    <a:pt x="2628" y="1765"/>
                  </a:lnTo>
                  <a:lnTo>
                    <a:pt x="1917" y="2362"/>
                  </a:lnTo>
                  <a:lnTo>
                    <a:pt x="1765" y="2552"/>
                  </a:lnTo>
                  <a:lnTo>
                    <a:pt x="1587" y="2908"/>
                  </a:lnTo>
                  <a:lnTo>
                    <a:pt x="1460" y="3213"/>
                  </a:lnTo>
                  <a:lnTo>
                    <a:pt x="1397" y="3467"/>
                  </a:lnTo>
                  <a:lnTo>
                    <a:pt x="1371" y="3644"/>
                  </a:lnTo>
                  <a:lnTo>
                    <a:pt x="1320" y="4102"/>
                  </a:lnTo>
                  <a:lnTo>
                    <a:pt x="1333" y="4432"/>
                  </a:lnTo>
                  <a:lnTo>
                    <a:pt x="1333" y="4597"/>
                  </a:lnTo>
                  <a:lnTo>
                    <a:pt x="1384" y="4787"/>
                  </a:lnTo>
                  <a:lnTo>
                    <a:pt x="1485" y="5016"/>
                  </a:lnTo>
                  <a:lnTo>
                    <a:pt x="1638" y="5372"/>
                  </a:lnTo>
                  <a:lnTo>
                    <a:pt x="1816" y="5587"/>
                  </a:lnTo>
                  <a:lnTo>
                    <a:pt x="2032" y="5753"/>
                  </a:lnTo>
                  <a:lnTo>
                    <a:pt x="2197" y="5854"/>
                  </a:lnTo>
                  <a:lnTo>
                    <a:pt x="2451" y="5968"/>
                  </a:lnTo>
                  <a:lnTo>
                    <a:pt x="2616" y="6032"/>
                  </a:lnTo>
                  <a:lnTo>
                    <a:pt x="2794" y="6070"/>
                  </a:lnTo>
                  <a:lnTo>
                    <a:pt x="3009" y="6070"/>
                  </a:lnTo>
                  <a:close/>
                </a:path>
                <a:path w="7620" h="7619">
                  <a:moveTo>
                    <a:pt x="2959" y="7340"/>
                  </a:moveTo>
                  <a:lnTo>
                    <a:pt x="0" y="4775"/>
                  </a:lnTo>
                  <a:lnTo>
                    <a:pt x="0" y="4114"/>
                  </a:lnTo>
                  <a:lnTo>
                    <a:pt x="0" y="2959"/>
                  </a:lnTo>
                  <a:lnTo>
                    <a:pt x="406" y="1981"/>
                  </a:lnTo>
                  <a:lnTo>
                    <a:pt x="1231" y="1181"/>
                  </a:lnTo>
                  <a:lnTo>
                    <a:pt x="1790" y="660"/>
                  </a:lnTo>
                  <a:lnTo>
                    <a:pt x="2438" y="406"/>
                  </a:lnTo>
                  <a:lnTo>
                    <a:pt x="3175" y="406"/>
                  </a:lnTo>
                  <a:lnTo>
                    <a:pt x="3822" y="406"/>
                  </a:lnTo>
                  <a:lnTo>
                    <a:pt x="4457" y="596"/>
                  </a:lnTo>
                  <a:lnTo>
                    <a:pt x="5080" y="1003"/>
                  </a:lnTo>
                  <a:lnTo>
                    <a:pt x="5041" y="647"/>
                  </a:lnTo>
                  <a:lnTo>
                    <a:pt x="5041" y="520"/>
                  </a:lnTo>
                  <a:lnTo>
                    <a:pt x="5130" y="292"/>
                  </a:lnTo>
                  <a:lnTo>
                    <a:pt x="5232" y="88"/>
                  </a:lnTo>
                  <a:lnTo>
                    <a:pt x="5410" y="0"/>
                  </a:lnTo>
                  <a:lnTo>
                    <a:pt x="5676" y="0"/>
                  </a:lnTo>
                  <a:lnTo>
                    <a:pt x="6578" y="4292"/>
                  </a:lnTo>
                  <a:lnTo>
                    <a:pt x="6718" y="5346"/>
                  </a:lnTo>
                  <a:lnTo>
                    <a:pt x="6972" y="5981"/>
                  </a:lnTo>
                  <a:lnTo>
                    <a:pt x="7099" y="6210"/>
                  </a:lnTo>
                  <a:lnTo>
                    <a:pt x="7226" y="6337"/>
                  </a:lnTo>
                  <a:lnTo>
                    <a:pt x="7277" y="6489"/>
                  </a:lnTo>
                  <a:lnTo>
                    <a:pt x="7277" y="6680"/>
                  </a:lnTo>
                  <a:lnTo>
                    <a:pt x="7277" y="6845"/>
                  </a:lnTo>
                  <a:lnTo>
                    <a:pt x="7213" y="6984"/>
                  </a:lnTo>
                  <a:lnTo>
                    <a:pt x="7086" y="7099"/>
                  </a:lnTo>
                  <a:lnTo>
                    <a:pt x="6959" y="7226"/>
                  </a:lnTo>
                  <a:lnTo>
                    <a:pt x="6794" y="7277"/>
                  </a:lnTo>
                  <a:lnTo>
                    <a:pt x="6591" y="7277"/>
                  </a:lnTo>
                  <a:lnTo>
                    <a:pt x="6426" y="7277"/>
                  </a:lnTo>
                  <a:lnTo>
                    <a:pt x="5562" y="5892"/>
                  </a:lnTo>
                  <a:lnTo>
                    <a:pt x="5245" y="6311"/>
                  </a:lnTo>
                  <a:lnTo>
                    <a:pt x="4876" y="6667"/>
                  </a:lnTo>
                  <a:lnTo>
                    <a:pt x="4432" y="6921"/>
                  </a:lnTo>
                  <a:lnTo>
                    <a:pt x="3987" y="7188"/>
                  </a:lnTo>
                  <a:lnTo>
                    <a:pt x="3505" y="7327"/>
                  </a:lnTo>
                  <a:lnTo>
                    <a:pt x="2959" y="7340"/>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67" name="object 67"/>
            <p:cNvSpPr/>
            <p:nvPr/>
          </p:nvSpPr>
          <p:spPr>
            <a:xfrm>
              <a:off x="10552278" y="3113771"/>
              <a:ext cx="4445" cy="7620"/>
            </a:xfrm>
            <a:custGeom>
              <a:avLst/>
              <a:gdLst/>
              <a:ahLst/>
              <a:cxnLst/>
              <a:rect l="l" t="t" r="r" b="b"/>
              <a:pathLst>
                <a:path w="4445" h="7619">
                  <a:moveTo>
                    <a:pt x="1041" y="0"/>
                  </a:moveTo>
                  <a:lnTo>
                    <a:pt x="685" y="0"/>
                  </a:lnTo>
                  <a:lnTo>
                    <a:pt x="533" y="63"/>
                  </a:lnTo>
                  <a:lnTo>
                    <a:pt x="279" y="304"/>
                  </a:lnTo>
                  <a:lnTo>
                    <a:pt x="215" y="457"/>
                  </a:lnTo>
                  <a:lnTo>
                    <a:pt x="215" y="1181"/>
                  </a:lnTo>
                  <a:lnTo>
                    <a:pt x="254" y="2273"/>
                  </a:lnTo>
                  <a:lnTo>
                    <a:pt x="279" y="3365"/>
                  </a:lnTo>
                  <a:lnTo>
                    <a:pt x="279" y="4572"/>
                  </a:lnTo>
                  <a:lnTo>
                    <a:pt x="254" y="5080"/>
                  </a:lnTo>
                  <a:lnTo>
                    <a:pt x="177" y="5740"/>
                  </a:lnTo>
                  <a:lnTo>
                    <a:pt x="25" y="6502"/>
                  </a:lnTo>
                  <a:lnTo>
                    <a:pt x="0" y="7010"/>
                  </a:lnTo>
                  <a:lnTo>
                    <a:pt x="165" y="7200"/>
                  </a:lnTo>
                  <a:lnTo>
                    <a:pt x="482" y="7289"/>
                  </a:lnTo>
                  <a:lnTo>
                    <a:pt x="660" y="7315"/>
                  </a:lnTo>
                  <a:lnTo>
                    <a:pt x="1612" y="4838"/>
                  </a:lnTo>
                  <a:lnTo>
                    <a:pt x="1612" y="3403"/>
                  </a:lnTo>
                  <a:lnTo>
                    <a:pt x="1587" y="2667"/>
                  </a:lnTo>
                  <a:lnTo>
                    <a:pt x="1841" y="2362"/>
                  </a:lnTo>
                  <a:lnTo>
                    <a:pt x="2324" y="1943"/>
                  </a:lnTo>
                  <a:lnTo>
                    <a:pt x="2794" y="1625"/>
                  </a:lnTo>
                  <a:lnTo>
                    <a:pt x="3111" y="1447"/>
                  </a:lnTo>
                  <a:lnTo>
                    <a:pt x="3873" y="1155"/>
                  </a:lnTo>
                  <a:lnTo>
                    <a:pt x="4038" y="952"/>
                  </a:lnTo>
                  <a:lnTo>
                    <a:pt x="4038" y="444"/>
                  </a:lnTo>
                  <a:lnTo>
                    <a:pt x="3949" y="254"/>
                  </a:lnTo>
                  <a:lnTo>
                    <a:pt x="3619" y="50"/>
                  </a:lnTo>
                  <a:lnTo>
                    <a:pt x="3492" y="25"/>
                  </a:lnTo>
                  <a:lnTo>
                    <a:pt x="3200" y="38"/>
                  </a:lnTo>
                  <a:lnTo>
                    <a:pt x="2590" y="266"/>
                  </a:lnTo>
                  <a:lnTo>
                    <a:pt x="2032" y="558"/>
                  </a:lnTo>
                  <a:lnTo>
                    <a:pt x="1524" y="927"/>
                  </a:lnTo>
                  <a:lnTo>
                    <a:pt x="1524" y="457"/>
                  </a:lnTo>
                  <a:lnTo>
                    <a:pt x="1460" y="304"/>
                  </a:lnTo>
                  <a:lnTo>
                    <a:pt x="1193" y="63"/>
                  </a:lnTo>
                  <a:lnTo>
                    <a:pt x="1041" y="0"/>
                  </a:lnTo>
                  <a:close/>
                </a:path>
              </a:pathLst>
            </a:custGeom>
            <a:solidFill>
              <a:srgbClr val="FFFFFF"/>
            </a:solidFill>
          </p:spPr>
          <p:txBody>
            <a:bodyPr wrap="square" lIns="0" tIns="0" rIns="0" bIns="0" rtlCol="0"/>
            <a:lstStyle/>
            <a:p>
              <a:endParaRPr>
                <a:latin typeface="Grammarsaurus" pitchFamily="2" charset="0"/>
              </a:endParaRPr>
            </a:p>
          </p:txBody>
        </p:sp>
        <p:sp>
          <p:nvSpPr>
            <p:cNvPr id="68" name="object 68"/>
            <p:cNvSpPr/>
            <p:nvPr/>
          </p:nvSpPr>
          <p:spPr>
            <a:xfrm>
              <a:off x="10552278" y="3113771"/>
              <a:ext cx="4445" cy="7620"/>
            </a:xfrm>
            <a:custGeom>
              <a:avLst/>
              <a:gdLst/>
              <a:ahLst/>
              <a:cxnLst/>
              <a:rect l="l" t="t" r="r" b="b"/>
              <a:pathLst>
                <a:path w="4445" h="7619">
                  <a:moveTo>
                    <a:pt x="660" y="7315"/>
                  </a:moveTo>
                  <a:lnTo>
                    <a:pt x="482" y="7289"/>
                  </a:lnTo>
                  <a:lnTo>
                    <a:pt x="165" y="7200"/>
                  </a:lnTo>
                  <a:lnTo>
                    <a:pt x="0" y="7010"/>
                  </a:lnTo>
                  <a:lnTo>
                    <a:pt x="0" y="6692"/>
                  </a:lnTo>
                  <a:lnTo>
                    <a:pt x="25" y="6502"/>
                  </a:lnTo>
                  <a:lnTo>
                    <a:pt x="127" y="6019"/>
                  </a:lnTo>
                  <a:lnTo>
                    <a:pt x="177" y="5740"/>
                  </a:lnTo>
                  <a:lnTo>
                    <a:pt x="203" y="5461"/>
                  </a:lnTo>
                  <a:lnTo>
                    <a:pt x="254" y="5080"/>
                  </a:lnTo>
                  <a:lnTo>
                    <a:pt x="279" y="4572"/>
                  </a:lnTo>
                  <a:lnTo>
                    <a:pt x="279" y="3924"/>
                  </a:lnTo>
                  <a:lnTo>
                    <a:pt x="279" y="3365"/>
                  </a:lnTo>
                  <a:lnTo>
                    <a:pt x="266" y="2819"/>
                  </a:lnTo>
                  <a:lnTo>
                    <a:pt x="254" y="2273"/>
                  </a:lnTo>
                  <a:lnTo>
                    <a:pt x="228" y="1727"/>
                  </a:lnTo>
                  <a:lnTo>
                    <a:pt x="215" y="1181"/>
                  </a:lnTo>
                  <a:lnTo>
                    <a:pt x="215" y="647"/>
                  </a:lnTo>
                  <a:lnTo>
                    <a:pt x="215" y="457"/>
                  </a:lnTo>
                  <a:lnTo>
                    <a:pt x="279" y="304"/>
                  </a:lnTo>
                  <a:lnTo>
                    <a:pt x="533" y="63"/>
                  </a:lnTo>
                  <a:lnTo>
                    <a:pt x="685" y="0"/>
                  </a:lnTo>
                  <a:lnTo>
                    <a:pt x="863" y="0"/>
                  </a:lnTo>
                  <a:lnTo>
                    <a:pt x="1041" y="0"/>
                  </a:lnTo>
                  <a:lnTo>
                    <a:pt x="1193" y="63"/>
                  </a:lnTo>
                  <a:lnTo>
                    <a:pt x="1333" y="190"/>
                  </a:lnTo>
                  <a:lnTo>
                    <a:pt x="1460" y="304"/>
                  </a:lnTo>
                  <a:lnTo>
                    <a:pt x="1524" y="457"/>
                  </a:lnTo>
                  <a:lnTo>
                    <a:pt x="1524" y="647"/>
                  </a:lnTo>
                  <a:lnTo>
                    <a:pt x="1524" y="927"/>
                  </a:lnTo>
                  <a:lnTo>
                    <a:pt x="2032" y="558"/>
                  </a:lnTo>
                  <a:lnTo>
                    <a:pt x="2590" y="266"/>
                  </a:lnTo>
                  <a:lnTo>
                    <a:pt x="3200" y="38"/>
                  </a:lnTo>
                  <a:lnTo>
                    <a:pt x="3390" y="25"/>
                  </a:lnTo>
                  <a:lnTo>
                    <a:pt x="3619" y="50"/>
                  </a:lnTo>
                  <a:lnTo>
                    <a:pt x="3759" y="139"/>
                  </a:lnTo>
                  <a:lnTo>
                    <a:pt x="3949" y="254"/>
                  </a:lnTo>
                  <a:lnTo>
                    <a:pt x="4038" y="444"/>
                  </a:lnTo>
                  <a:lnTo>
                    <a:pt x="4038" y="685"/>
                  </a:lnTo>
                  <a:lnTo>
                    <a:pt x="4038" y="952"/>
                  </a:lnTo>
                  <a:lnTo>
                    <a:pt x="3873" y="1155"/>
                  </a:lnTo>
                  <a:lnTo>
                    <a:pt x="3543" y="1282"/>
                  </a:lnTo>
                  <a:lnTo>
                    <a:pt x="3365" y="1346"/>
                  </a:lnTo>
                  <a:lnTo>
                    <a:pt x="3111" y="1447"/>
                  </a:lnTo>
                  <a:lnTo>
                    <a:pt x="1638" y="2616"/>
                  </a:lnTo>
                  <a:lnTo>
                    <a:pt x="1600" y="3022"/>
                  </a:lnTo>
                  <a:lnTo>
                    <a:pt x="1612" y="3403"/>
                  </a:lnTo>
                  <a:lnTo>
                    <a:pt x="1612" y="3822"/>
                  </a:lnTo>
                  <a:lnTo>
                    <a:pt x="1612" y="4838"/>
                  </a:lnTo>
                  <a:lnTo>
                    <a:pt x="1511" y="5854"/>
                  </a:lnTo>
                  <a:lnTo>
                    <a:pt x="1295" y="6845"/>
                  </a:lnTo>
                  <a:lnTo>
                    <a:pt x="1257" y="7023"/>
                  </a:lnTo>
                  <a:lnTo>
                    <a:pt x="1143" y="7150"/>
                  </a:lnTo>
                  <a:lnTo>
                    <a:pt x="990" y="7239"/>
                  </a:lnTo>
                  <a:lnTo>
                    <a:pt x="774" y="7315"/>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69" name="object 69"/>
            <p:cNvSpPr/>
            <p:nvPr/>
          </p:nvSpPr>
          <p:spPr>
            <a:xfrm>
              <a:off x="10556824" y="3114125"/>
              <a:ext cx="5715" cy="6985"/>
            </a:xfrm>
            <a:custGeom>
              <a:avLst/>
              <a:gdLst/>
              <a:ahLst/>
              <a:cxnLst/>
              <a:rect l="l" t="t" r="r" b="b"/>
              <a:pathLst>
                <a:path w="5715" h="6985">
                  <a:moveTo>
                    <a:pt x="5500" y="4787"/>
                  </a:moveTo>
                  <a:lnTo>
                    <a:pt x="4114" y="4787"/>
                  </a:lnTo>
                  <a:lnTo>
                    <a:pt x="4078" y="5295"/>
                  </a:lnTo>
                  <a:lnTo>
                    <a:pt x="0" y="5295"/>
                  </a:lnTo>
                  <a:lnTo>
                    <a:pt x="161" y="5727"/>
                  </a:lnTo>
                  <a:lnTo>
                    <a:pt x="263" y="5969"/>
                  </a:lnTo>
                  <a:lnTo>
                    <a:pt x="560" y="6337"/>
                  </a:lnTo>
                  <a:lnTo>
                    <a:pt x="1512" y="6985"/>
                  </a:lnTo>
                  <a:lnTo>
                    <a:pt x="4253" y="6985"/>
                  </a:lnTo>
                  <a:lnTo>
                    <a:pt x="5297" y="5969"/>
                  </a:lnTo>
                  <a:lnTo>
                    <a:pt x="5394" y="5727"/>
                  </a:lnTo>
                  <a:lnTo>
                    <a:pt x="5500" y="4787"/>
                  </a:lnTo>
                  <a:close/>
                </a:path>
                <a:path w="5715" h="6985">
                  <a:moveTo>
                    <a:pt x="1208" y="4787"/>
                  </a:moveTo>
                  <a:lnTo>
                    <a:pt x="227" y="4787"/>
                  </a:lnTo>
                  <a:lnTo>
                    <a:pt x="24" y="5105"/>
                  </a:lnTo>
                  <a:lnTo>
                    <a:pt x="1322" y="5105"/>
                  </a:lnTo>
                  <a:lnTo>
                    <a:pt x="1208" y="4787"/>
                  </a:lnTo>
                  <a:close/>
                </a:path>
                <a:path w="5715" h="6985">
                  <a:moveTo>
                    <a:pt x="4637" y="3187"/>
                  </a:moveTo>
                  <a:lnTo>
                    <a:pt x="869" y="3187"/>
                  </a:lnTo>
                  <a:lnTo>
                    <a:pt x="1169" y="3403"/>
                  </a:lnTo>
                  <a:lnTo>
                    <a:pt x="3608" y="4114"/>
                  </a:lnTo>
                  <a:lnTo>
                    <a:pt x="5408" y="4114"/>
                  </a:lnTo>
                  <a:lnTo>
                    <a:pt x="5335" y="3924"/>
                  </a:lnTo>
                  <a:lnTo>
                    <a:pt x="4992" y="3530"/>
                  </a:lnTo>
                  <a:lnTo>
                    <a:pt x="4637" y="3187"/>
                  </a:lnTo>
                  <a:close/>
                </a:path>
                <a:path w="5715" h="6985">
                  <a:moveTo>
                    <a:pt x="3321" y="2692"/>
                  </a:moveTo>
                  <a:lnTo>
                    <a:pt x="458" y="2692"/>
                  </a:lnTo>
                  <a:lnTo>
                    <a:pt x="643" y="2946"/>
                  </a:lnTo>
                  <a:lnTo>
                    <a:pt x="4205" y="2946"/>
                  </a:lnTo>
                  <a:lnTo>
                    <a:pt x="3321" y="2692"/>
                  </a:lnTo>
                  <a:close/>
                </a:path>
                <a:path w="5715" h="6985">
                  <a:moveTo>
                    <a:pt x="1731" y="1511"/>
                  </a:moveTo>
                  <a:lnTo>
                    <a:pt x="377" y="1511"/>
                  </a:lnTo>
                  <a:lnTo>
                    <a:pt x="396" y="1790"/>
                  </a:lnTo>
                  <a:lnTo>
                    <a:pt x="1702" y="1790"/>
                  </a:lnTo>
                  <a:lnTo>
                    <a:pt x="1731" y="1511"/>
                  </a:lnTo>
                  <a:close/>
                </a:path>
                <a:path w="5715" h="6985">
                  <a:moveTo>
                    <a:pt x="4129" y="0"/>
                  </a:moveTo>
                  <a:lnTo>
                    <a:pt x="1500" y="0"/>
                  </a:lnTo>
                  <a:lnTo>
                    <a:pt x="890" y="381"/>
                  </a:lnTo>
                  <a:lnTo>
                    <a:pt x="537" y="812"/>
                  </a:lnTo>
                  <a:lnTo>
                    <a:pt x="227" y="1511"/>
                  </a:lnTo>
                  <a:lnTo>
                    <a:pt x="5276" y="1511"/>
                  </a:lnTo>
                  <a:lnTo>
                    <a:pt x="5018" y="812"/>
                  </a:lnTo>
                  <a:lnTo>
                    <a:pt x="4670" y="381"/>
                  </a:lnTo>
                  <a:lnTo>
                    <a:pt x="4129" y="0"/>
                  </a:lnTo>
                  <a:close/>
                </a:path>
              </a:pathLst>
            </a:custGeom>
            <a:solidFill>
              <a:srgbClr val="FFFFFF"/>
            </a:solidFill>
          </p:spPr>
          <p:txBody>
            <a:bodyPr wrap="square" lIns="0" tIns="0" rIns="0" bIns="0" rtlCol="0"/>
            <a:lstStyle/>
            <a:p>
              <a:endParaRPr>
                <a:latin typeface="Grammarsaurus" pitchFamily="2" charset="0"/>
              </a:endParaRPr>
            </a:p>
          </p:txBody>
        </p:sp>
        <p:sp>
          <p:nvSpPr>
            <p:cNvPr id="70" name="object 70"/>
            <p:cNvSpPr/>
            <p:nvPr/>
          </p:nvSpPr>
          <p:spPr>
            <a:xfrm>
              <a:off x="10556839" y="3113794"/>
              <a:ext cx="5715" cy="7620"/>
            </a:xfrm>
            <a:custGeom>
              <a:avLst/>
              <a:gdLst/>
              <a:ahLst/>
              <a:cxnLst/>
              <a:rect l="l" t="t" r="r" b="b"/>
              <a:pathLst>
                <a:path w="5715" h="7619">
                  <a:moveTo>
                    <a:pt x="1689" y="1790"/>
                  </a:moveTo>
                  <a:close/>
                </a:path>
                <a:path w="5715" h="7619">
                  <a:moveTo>
                    <a:pt x="1638" y="2425"/>
                  </a:moveTo>
                  <a:close/>
                </a:path>
                <a:path w="5715" h="7619">
                  <a:moveTo>
                    <a:pt x="2743" y="7493"/>
                  </a:moveTo>
                  <a:lnTo>
                    <a:pt x="2082" y="7493"/>
                  </a:lnTo>
                  <a:lnTo>
                    <a:pt x="1498" y="7315"/>
                  </a:lnTo>
                  <a:lnTo>
                    <a:pt x="990" y="6985"/>
                  </a:lnTo>
                  <a:lnTo>
                    <a:pt x="546" y="6667"/>
                  </a:lnTo>
                  <a:lnTo>
                    <a:pt x="228" y="6273"/>
                  </a:lnTo>
                  <a:lnTo>
                    <a:pt x="38" y="5765"/>
                  </a:lnTo>
                  <a:lnTo>
                    <a:pt x="0" y="5588"/>
                  </a:lnTo>
                  <a:lnTo>
                    <a:pt x="50" y="5372"/>
                  </a:lnTo>
                  <a:lnTo>
                    <a:pt x="254" y="5054"/>
                  </a:lnTo>
                  <a:lnTo>
                    <a:pt x="431" y="4965"/>
                  </a:lnTo>
                  <a:lnTo>
                    <a:pt x="673" y="4965"/>
                  </a:lnTo>
                  <a:lnTo>
                    <a:pt x="977" y="4965"/>
                  </a:lnTo>
                  <a:lnTo>
                    <a:pt x="1193" y="5118"/>
                  </a:lnTo>
                  <a:lnTo>
                    <a:pt x="1308" y="5435"/>
                  </a:lnTo>
                  <a:lnTo>
                    <a:pt x="1409" y="5613"/>
                  </a:lnTo>
                  <a:lnTo>
                    <a:pt x="1676" y="5880"/>
                  </a:lnTo>
                  <a:lnTo>
                    <a:pt x="1854" y="6019"/>
                  </a:lnTo>
                  <a:lnTo>
                    <a:pt x="2032" y="6083"/>
                  </a:lnTo>
                  <a:lnTo>
                    <a:pt x="2247" y="6172"/>
                  </a:lnTo>
                  <a:lnTo>
                    <a:pt x="2501" y="6223"/>
                  </a:lnTo>
                  <a:lnTo>
                    <a:pt x="2781" y="6223"/>
                  </a:lnTo>
                  <a:lnTo>
                    <a:pt x="3073" y="6223"/>
                  </a:lnTo>
                  <a:lnTo>
                    <a:pt x="3302" y="6172"/>
                  </a:lnTo>
                  <a:lnTo>
                    <a:pt x="3492" y="6096"/>
                  </a:lnTo>
                  <a:lnTo>
                    <a:pt x="3619" y="6057"/>
                  </a:lnTo>
                  <a:lnTo>
                    <a:pt x="3835" y="5905"/>
                  </a:lnTo>
                  <a:lnTo>
                    <a:pt x="3987" y="5765"/>
                  </a:lnTo>
                  <a:lnTo>
                    <a:pt x="4064" y="5626"/>
                  </a:lnTo>
                  <a:lnTo>
                    <a:pt x="4140" y="5461"/>
                  </a:lnTo>
                  <a:lnTo>
                    <a:pt x="3594" y="4445"/>
                  </a:lnTo>
                  <a:lnTo>
                    <a:pt x="3378" y="4368"/>
                  </a:lnTo>
                  <a:lnTo>
                    <a:pt x="3073" y="4279"/>
                  </a:lnTo>
                  <a:lnTo>
                    <a:pt x="2578" y="4140"/>
                  </a:lnTo>
                  <a:lnTo>
                    <a:pt x="2273" y="4076"/>
                  </a:lnTo>
                  <a:lnTo>
                    <a:pt x="1968" y="3987"/>
                  </a:lnTo>
                  <a:lnTo>
                    <a:pt x="1676" y="3886"/>
                  </a:lnTo>
                  <a:lnTo>
                    <a:pt x="1155" y="3733"/>
                  </a:lnTo>
                  <a:lnTo>
                    <a:pt x="749" y="3441"/>
                  </a:lnTo>
                  <a:lnTo>
                    <a:pt x="444" y="3022"/>
                  </a:lnTo>
                  <a:lnTo>
                    <a:pt x="292" y="2755"/>
                  </a:lnTo>
                  <a:lnTo>
                    <a:pt x="228" y="2476"/>
                  </a:lnTo>
                  <a:lnTo>
                    <a:pt x="228" y="2197"/>
                  </a:lnTo>
                  <a:lnTo>
                    <a:pt x="228" y="1981"/>
                  </a:lnTo>
                  <a:lnTo>
                    <a:pt x="2286" y="0"/>
                  </a:lnTo>
                  <a:lnTo>
                    <a:pt x="2844" y="0"/>
                  </a:lnTo>
                  <a:lnTo>
                    <a:pt x="3302" y="0"/>
                  </a:lnTo>
                  <a:lnTo>
                    <a:pt x="5232" y="1790"/>
                  </a:lnTo>
                  <a:lnTo>
                    <a:pt x="5245" y="2006"/>
                  </a:lnTo>
                  <a:lnTo>
                    <a:pt x="5130" y="2247"/>
                  </a:lnTo>
                  <a:lnTo>
                    <a:pt x="5003" y="2438"/>
                  </a:lnTo>
                  <a:lnTo>
                    <a:pt x="4826" y="2527"/>
                  </a:lnTo>
                  <a:lnTo>
                    <a:pt x="4572" y="2527"/>
                  </a:lnTo>
                  <a:lnTo>
                    <a:pt x="4267" y="2527"/>
                  </a:lnTo>
                  <a:lnTo>
                    <a:pt x="4064" y="2374"/>
                  </a:lnTo>
                  <a:lnTo>
                    <a:pt x="3937" y="2057"/>
                  </a:lnTo>
                  <a:lnTo>
                    <a:pt x="3835" y="1841"/>
                  </a:lnTo>
                  <a:lnTo>
                    <a:pt x="3708" y="1651"/>
                  </a:lnTo>
                  <a:lnTo>
                    <a:pt x="3505" y="1460"/>
                  </a:lnTo>
                  <a:lnTo>
                    <a:pt x="3327" y="1346"/>
                  </a:lnTo>
                  <a:lnTo>
                    <a:pt x="3048" y="1270"/>
                  </a:lnTo>
                  <a:lnTo>
                    <a:pt x="2692" y="1257"/>
                  </a:lnTo>
                  <a:lnTo>
                    <a:pt x="2413" y="1295"/>
                  </a:lnTo>
                  <a:lnTo>
                    <a:pt x="1562" y="2184"/>
                  </a:lnTo>
                  <a:lnTo>
                    <a:pt x="1562" y="2336"/>
                  </a:lnTo>
                  <a:lnTo>
                    <a:pt x="1651" y="2463"/>
                  </a:lnTo>
                  <a:lnTo>
                    <a:pt x="1778" y="2540"/>
                  </a:lnTo>
                  <a:lnTo>
                    <a:pt x="1943" y="2616"/>
                  </a:lnTo>
                  <a:lnTo>
                    <a:pt x="2070" y="2679"/>
                  </a:lnTo>
                  <a:lnTo>
                    <a:pt x="2362" y="2781"/>
                  </a:lnTo>
                  <a:lnTo>
                    <a:pt x="2641" y="2857"/>
                  </a:lnTo>
                  <a:lnTo>
                    <a:pt x="2908" y="2921"/>
                  </a:lnTo>
                  <a:lnTo>
                    <a:pt x="3175" y="2984"/>
                  </a:lnTo>
                  <a:lnTo>
                    <a:pt x="3441" y="3048"/>
                  </a:lnTo>
                  <a:lnTo>
                    <a:pt x="3695" y="3136"/>
                  </a:lnTo>
                  <a:lnTo>
                    <a:pt x="4191" y="3276"/>
                  </a:lnTo>
                  <a:lnTo>
                    <a:pt x="4622" y="3517"/>
                  </a:lnTo>
                  <a:lnTo>
                    <a:pt x="4978" y="3860"/>
                  </a:lnTo>
                  <a:lnTo>
                    <a:pt x="5321" y="4254"/>
                  </a:lnTo>
                  <a:lnTo>
                    <a:pt x="5486" y="4686"/>
                  </a:lnTo>
                  <a:lnTo>
                    <a:pt x="5486" y="5181"/>
                  </a:lnTo>
                  <a:lnTo>
                    <a:pt x="5486" y="5791"/>
                  </a:lnTo>
                  <a:lnTo>
                    <a:pt x="5283" y="6299"/>
                  </a:lnTo>
                  <a:lnTo>
                    <a:pt x="4864" y="6718"/>
                  </a:lnTo>
                  <a:lnTo>
                    <a:pt x="4330" y="7226"/>
                  </a:lnTo>
                  <a:lnTo>
                    <a:pt x="3632" y="7493"/>
                  </a:lnTo>
                  <a:lnTo>
                    <a:pt x="2743" y="749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71" name="object 71"/>
            <p:cNvSpPr/>
            <p:nvPr/>
          </p:nvSpPr>
          <p:spPr>
            <a:xfrm>
              <a:off x="10563297" y="3114236"/>
              <a:ext cx="6985" cy="6985"/>
            </a:xfrm>
            <a:custGeom>
              <a:avLst/>
              <a:gdLst/>
              <a:ahLst/>
              <a:cxnLst/>
              <a:rect l="l" t="t" r="r" b="b"/>
              <a:pathLst>
                <a:path w="6984" h="6985">
                  <a:moveTo>
                    <a:pt x="4274" y="254"/>
                  </a:moveTo>
                  <a:lnTo>
                    <a:pt x="1510" y="254"/>
                  </a:lnTo>
                  <a:lnTo>
                    <a:pt x="352" y="1358"/>
                  </a:lnTo>
                  <a:lnTo>
                    <a:pt x="100" y="1638"/>
                  </a:lnTo>
                  <a:lnTo>
                    <a:pt x="0" y="5181"/>
                  </a:lnTo>
                  <a:lnTo>
                    <a:pt x="285" y="5664"/>
                  </a:lnTo>
                  <a:lnTo>
                    <a:pt x="824" y="6438"/>
                  </a:lnTo>
                  <a:lnTo>
                    <a:pt x="1730" y="6934"/>
                  </a:lnTo>
                  <a:lnTo>
                    <a:pt x="3447" y="6934"/>
                  </a:lnTo>
                  <a:lnTo>
                    <a:pt x="4293" y="6438"/>
                  </a:lnTo>
                  <a:lnTo>
                    <a:pt x="4952" y="5918"/>
                  </a:lnTo>
                  <a:lnTo>
                    <a:pt x="5147" y="5664"/>
                  </a:lnTo>
                  <a:lnTo>
                    <a:pt x="4955" y="5918"/>
                  </a:lnTo>
                  <a:lnTo>
                    <a:pt x="5147" y="5664"/>
                  </a:lnTo>
                  <a:lnTo>
                    <a:pt x="1536" y="5181"/>
                  </a:lnTo>
                  <a:lnTo>
                    <a:pt x="1485" y="2146"/>
                  </a:lnTo>
                  <a:lnTo>
                    <a:pt x="1790" y="1765"/>
                  </a:lnTo>
                  <a:lnTo>
                    <a:pt x="2251" y="1358"/>
                  </a:lnTo>
                  <a:lnTo>
                    <a:pt x="6227" y="1358"/>
                  </a:lnTo>
                  <a:lnTo>
                    <a:pt x="6186" y="596"/>
                  </a:lnTo>
                  <a:lnTo>
                    <a:pt x="4800" y="596"/>
                  </a:lnTo>
                  <a:lnTo>
                    <a:pt x="4274" y="254"/>
                  </a:lnTo>
                  <a:close/>
                </a:path>
                <a:path w="6984" h="6985">
                  <a:moveTo>
                    <a:pt x="6255" y="2336"/>
                  </a:moveTo>
                  <a:lnTo>
                    <a:pt x="4660" y="2336"/>
                  </a:lnTo>
                  <a:lnTo>
                    <a:pt x="4665" y="3886"/>
                  </a:lnTo>
                  <a:lnTo>
                    <a:pt x="4444" y="4394"/>
                  </a:lnTo>
                  <a:lnTo>
                    <a:pt x="4304" y="4622"/>
                  </a:lnTo>
                  <a:lnTo>
                    <a:pt x="3823" y="5181"/>
                  </a:lnTo>
                  <a:lnTo>
                    <a:pt x="5147" y="5664"/>
                  </a:lnTo>
                  <a:lnTo>
                    <a:pt x="4955" y="5918"/>
                  </a:lnTo>
                  <a:lnTo>
                    <a:pt x="5324" y="5664"/>
                  </a:lnTo>
                  <a:lnTo>
                    <a:pt x="5384" y="5918"/>
                  </a:lnTo>
                  <a:lnTo>
                    <a:pt x="5636" y="6438"/>
                  </a:lnTo>
                  <a:lnTo>
                    <a:pt x="6913" y="6438"/>
                  </a:lnTo>
                  <a:lnTo>
                    <a:pt x="6836" y="5918"/>
                  </a:lnTo>
                  <a:lnTo>
                    <a:pt x="6534" y="5181"/>
                  </a:lnTo>
                  <a:lnTo>
                    <a:pt x="6463" y="5003"/>
                  </a:lnTo>
                  <a:lnTo>
                    <a:pt x="6365" y="4394"/>
                  </a:lnTo>
                  <a:lnTo>
                    <a:pt x="6255" y="2336"/>
                  </a:lnTo>
                  <a:close/>
                </a:path>
                <a:path w="6984" h="6985">
                  <a:moveTo>
                    <a:pt x="6255" y="2336"/>
                  </a:moveTo>
                  <a:lnTo>
                    <a:pt x="6249" y="2146"/>
                  </a:lnTo>
                  <a:lnTo>
                    <a:pt x="6261" y="2552"/>
                  </a:lnTo>
                  <a:lnTo>
                    <a:pt x="6255" y="2336"/>
                  </a:lnTo>
                  <a:close/>
                </a:path>
                <a:path w="6984" h="6985">
                  <a:moveTo>
                    <a:pt x="6239" y="1765"/>
                  </a:moveTo>
                  <a:lnTo>
                    <a:pt x="4253" y="1765"/>
                  </a:lnTo>
                  <a:lnTo>
                    <a:pt x="4558" y="2146"/>
                  </a:lnTo>
                  <a:lnTo>
                    <a:pt x="6249" y="2146"/>
                  </a:lnTo>
                  <a:lnTo>
                    <a:pt x="6239" y="1765"/>
                  </a:lnTo>
                  <a:close/>
                </a:path>
                <a:path w="6984" h="6985">
                  <a:moveTo>
                    <a:pt x="6239" y="1765"/>
                  </a:moveTo>
                  <a:lnTo>
                    <a:pt x="6235" y="1638"/>
                  </a:lnTo>
                  <a:lnTo>
                    <a:pt x="6249" y="2146"/>
                  </a:lnTo>
                  <a:lnTo>
                    <a:pt x="6239" y="1765"/>
                  </a:lnTo>
                  <a:close/>
                </a:path>
                <a:path w="6984" h="6985">
                  <a:moveTo>
                    <a:pt x="6227" y="1358"/>
                  </a:moveTo>
                  <a:lnTo>
                    <a:pt x="3469" y="1358"/>
                  </a:lnTo>
                  <a:lnTo>
                    <a:pt x="4063" y="1638"/>
                  </a:lnTo>
                  <a:lnTo>
                    <a:pt x="6235" y="1638"/>
                  </a:lnTo>
                  <a:lnTo>
                    <a:pt x="6227" y="1358"/>
                  </a:lnTo>
                  <a:close/>
                </a:path>
                <a:path w="6984" h="6985">
                  <a:moveTo>
                    <a:pt x="6079" y="0"/>
                  </a:moveTo>
                  <a:lnTo>
                    <a:pt x="4842" y="0"/>
                  </a:lnTo>
                  <a:lnTo>
                    <a:pt x="4800" y="596"/>
                  </a:lnTo>
                  <a:lnTo>
                    <a:pt x="6186" y="596"/>
                  </a:lnTo>
                  <a:lnTo>
                    <a:pt x="6079" y="0"/>
                  </a:lnTo>
                  <a:close/>
                </a:path>
              </a:pathLst>
            </a:custGeom>
            <a:solidFill>
              <a:srgbClr val="FFFFFF"/>
            </a:solidFill>
          </p:spPr>
          <p:txBody>
            <a:bodyPr wrap="square" lIns="0" tIns="0" rIns="0" bIns="0" rtlCol="0"/>
            <a:lstStyle/>
            <a:p>
              <a:endParaRPr>
                <a:latin typeface="Grammarsaurus" pitchFamily="2" charset="0"/>
              </a:endParaRPr>
            </a:p>
          </p:txBody>
        </p:sp>
        <p:sp>
          <p:nvSpPr>
            <p:cNvPr id="72" name="object 72"/>
            <p:cNvSpPr/>
            <p:nvPr/>
          </p:nvSpPr>
          <p:spPr>
            <a:xfrm>
              <a:off x="10563017" y="3113830"/>
              <a:ext cx="7620" cy="7620"/>
            </a:xfrm>
            <a:custGeom>
              <a:avLst/>
              <a:gdLst/>
              <a:ahLst/>
              <a:cxnLst/>
              <a:rect l="l" t="t" r="r" b="b"/>
              <a:pathLst>
                <a:path w="7620" h="7619">
                  <a:moveTo>
                    <a:pt x="5054" y="3759"/>
                  </a:moveTo>
                  <a:close/>
                </a:path>
                <a:path w="7620" h="7619">
                  <a:moveTo>
                    <a:pt x="1333" y="4457"/>
                  </a:moveTo>
                  <a:close/>
                </a:path>
                <a:path w="7620" h="7619">
                  <a:moveTo>
                    <a:pt x="3009" y="6070"/>
                  </a:moveTo>
                  <a:lnTo>
                    <a:pt x="4394" y="5257"/>
                  </a:lnTo>
                  <a:lnTo>
                    <a:pt x="4584" y="5029"/>
                  </a:lnTo>
                  <a:lnTo>
                    <a:pt x="4724" y="4800"/>
                  </a:lnTo>
                  <a:lnTo>
                    <a:pt x="4826" y="4571"/>
                  </a:lnTo>
                  <a:lnTo>
                    <a:pt x="4978" y="4216"/>
                  </a:lnTo>
                  <a:lnTo>
                    <a:pt x="5054" y="3949"/>
                  </a:lnTo>
                  <a:lnTo>
                    <a:pt x="5054" y="3759"/>
                  </a:lnTo>
                  <a:lnTo>
                    <a:pt x="5080" y="3568"/>
                  </a:lnTo>
                  <a:lnTo>
                    <a:pt x="5080" y="3403"/>
                  </a:lnTo>
                  <a:lnTo>
                    <a:pt x="5067" y="3200"/>
                  </a:lnTo>
                  <a:lnTo>
                    <a:pt x="5029" y="3022"/>
                  </a:lnTo>
                  <a:lnTo>
                    <a:pt x="5003" y="2895"/>
                  </a:lnTo>
                  <a:lnTo>
                    <a:pt x="4940" y="2743"/>
                  </a:lnTo>
                  <a:lnTo>
                    <a:pt x="4838" y="2552"/>
                  </a:lnTo>
                  <a:lnTo>
                    <a:pt x="4724" y="2400"/>
                  </a:lnTo>
                  <a:lnTo>
                    <a:pt x="4533" y="2171"/>
                  </a:lnTo>
                  <a:lnTo>
                    <a:pt x="4343" y="2044"/>
                  </a:lnTo>
                  <a:lnTo>
                    <a:pt x="4203" y="1968"/>
                  </a:lnTo>
                  <a:lnTo>
                    <a:pt x="4038" y="1892"/>
                  </a:lnTo>
                  <a:lnTo>
                    <a:pt x="3695" y="1739"/>
                  </a:lnTo>
                  <a:lnTo>
                    <a:pt x="3390" y="1676"/>
                  </a:lnTo>
                  <a:lnTo>
                    <a:pt x="3073" y="1663"/>
                  </a:lnTo>
                  <a:lnTo>
                    <a:pt x="2628" y="1765"/>
                  </a:lnTo>
                  <a:lnTo>
                    <a:pt x="1917" y="2362"/>
                  </a:lnTo>
                  <a:lnTo>
                    <a:pt x="1765" y="2552"/>
                  </a:lnTo>
                  <a:lnTo>
                    <a:pt x="1587" y="2908"/>
                  </a:lnTo>
                  <a:lnTo>
                    <a:pt x="1460" y="3213"/>
                  </a:lnTo>
                  <a:lnTo>
                    <a:pt x="1397" y="3467"/>
                  </a:lnTo>
                  <a:lnTo>
                    <a:pt x="1371" y="3644"/>
                  </a:lnTo>
                  <a:lnTo>
                    <a:pt x="1320" y="4102"/>
                  </a:lnTo>
                  <a:lnTo>
                    <a:pt x="1333" y="4432"/>
                  </a:lnTo>
                  <a:lnTo>
                    <a:pt x="1333" y="4597"/>
                  </a:lnTo>
                  <a:lnTo>
                    <a:pt x="1384" y="4787"/>
                  </a:lnTo>
                  <a:lnTo>
                    <a:pt x="1485" y="5016"/>
                  </a:lnTo>
                  <a:lnTo>
                    <a:pt x="1638" y="5372"/>
                  </a:lnTo>
                  <a:lnTo>
                    <a:pt x="1816" y="5587"/>
                  </a:lnTo>
                  <a:lnTo>
                    <a:pt x="2032" y="5753"/>
                  </a:lnTo>
                  <a:lnTo>
                    <a:pt x="2197" y="5854"/>
                  </a:lnTo>
                  <a:lnTo>
                    <a:pt x="2451" y="5968"/>
                  </a:lnTo>
                  <a:lnTo>
                    <a:pt x="2616" y="6032"/>
                  </a:lnTo>
                  <a:lnTo>
                    <a:pt x="2794" y="6070"/>
                  </a:lnTo>
                  <a:lnTo>
                    <a:pt x="3009" y="6070"/>
                  </a:lnTo>
                  <a:close/>
                </a:path>
                <a:path w="7620" h="7619">
                  <a:moveTo>
                    <a:pt x="2959" y="7340"/>
                  </a:moveTo>
                  <a:lnTo>
                    <a:pt x="0" y="4775"/>
                  </a:lnTo>
                  <a:lnTo>
                    <a:pt x="0" y="4114"/>
                  </a:lnTo>
                  <a:lnTo>
                    <a:pt x="0" y="2959"/>
                  </a:lnTo>
                  <a:lnTo>
                    <a:pt x="406" y="1981"/>
                  </a:lnTo>
                  <a:lnTo>
                    <a:pt x="1231" y="1181"/>
                  </a:lnTo>
                  <a:lnTo>
                    <a:pt x="1790" y="660"/>
                  </a:lnTo>
                  <a:lnTo>
                    <a:pt x="2438" y="406"/>
                  </a:lnTo>
                  <a:lnTo>
                    <a:pt x="3175" y="406"/>
                  </a:lnTo>
                  <a:lnTo>
                    <a:pt x="3822" y="406"/>
                  </a:lnTo>
                  <a:lnTo>
                    <a:pt x="4457" y="596"/>
                  </a:lnTo>
                  <a:lnTo>
                    <a:pt x="5080" y="1003"/>
                  </a:lnTo>
                  <a:lnTo>
                    <a:pt x="5041" y="647"/>
                  </a:lnTo>
                  <a:lnTo>
                    <a:pt x="5041" y="520"/>
                  </a:lnTo>
                  <a:lnTo>
                    <a:pt x="5130" y="292"/>
                  </a:lnTo>
                  <a:lnTo>
                    <a:pt x="5232" y="88"/>
                  </a:lnTo>
                  <a:lnTo>
                    <a:pt x="5410" y="0"/>
                  </a:lnTo>
                  <a:lnTo>
                    <a:pt x="5676" y="0"/>
                  </a:lnTo>
                  <a:lnTo>
                    <a:pt x="6578" y="4292"/>
                  </a:lnTo>
                  <a:lnTo>
                    <a:pt x="6718" y="5346"/>
                  </a:lnTo>
                  <a:lnTo>
                    <a:pt x="6972" y="5981"/>
                  </a:lnTo>
                  <a:lnTo>
                    <a:pt x="7099" y="6210"/>
                  </a:lnTo>
                  <a:lnTo>
                    <a:pt x="7226" y="6337"/>
                  </a:lnTo>
                  <a:lnTo>
                    <a:pt x="7277" y="6489"/>
                  </a:lnTo>
                  <a:lnTo>
                    <a:pt x="7277" y="6680"/>
                  </a:lnTo>
                  <a:lnTo>
                    <a:pt x="7277" y="6845"/>
                  </a:lnTo>
                  <a:lnTo>
                    <a:pt x="7213" y="6984"/>
                  </a:lnTo>
                  <a:lnTo>
                    <a:pt x="7086" y="7099"/>
                  </a:lnTo>
                  <a:lnTo>
                    <a:pt x="6959" y="7226"/>
                  </a:lnTo>
                  <a:lnTo>
                    <a:pt x="6794" y="7277"/>
                  </a:lnTo>
                  <a:lnTo>
                    <a:pt x="6591" y="7277"/>
                  </a:lnTo>
                  <a:lnTo>
                    <a:pt x="6426" y="7277"/>
                  </a:lnTo>
                  <a:lnTo>
                    <a:pt x="5562" y="5892"/>
                  </a:lnTo>
                  <a:lnTo>
                    <a:pt x="5245" y="6311"/>
                  </a:lnTo>
                  <a:lnTo>
                    <a:pt x="4876" y="6667"/>
                  </a:lnTo>
                  <a:lnTo>
                    <a:pt x="4432" y="6921"/>
                  </a:lnTo>
                  <a:lnTo>
                    <a:pt x="3987" y="7188"/>
                  </a:lnTo>
                  <a:lnTo>
                    <a:pt x="3505" y="7327"/>
                  </a:lnTo>
                  <a:lnTo>
                    <a:pt x="2959" y="7340"/>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73" name="object 73"/>
            <p:cNvSpPr/>
            <p:nvPr/>
          </p:nvSpPr>
          <p:spPr>
            <a:xfrm>
              <a:off x="10571060" y="3113853"/>
              <a:ext cx="6985" cy="7620"/>
            </a:xfrm>
            <a:custGeom>
              <a:avLst/>
              <a:gdLst/>
              <a:ahLst/>
              <a:cxnLst/>
              <a:rect l="l" t="t" r="r" b="b"/>
              <a:pathLst>
                <a:path w="6984" h="7619">
                  <a:moveTo>
                    <a:pt x="6070" y="0"/>
                  </a:moveTo>
                  <a:lnTo>
                    <a:pt x="5702" y="0"/>
                  </a:lnTo>
                  <a:lnTo>
                    <a:pt x="5549" y="63"/>
                  </a:lnTo>
                  <a:lnTo>
                    <a:pt x="5308" y="304"/>
                  </a:lnTo>
                  <a:lnTo>
                    <a:pt x="5245" y="457"/>
                  </a:lnTo>
                  <a:lnTo>
                    <a:pt x="5105" y="2070"/>
                  </a:lnTo>
                  <a:lnTo>
                    <a:pt x="5080" y="2273"/>
                  </a:lnTo>
                  <a:lnTo>
                    <a:pt x="4953" y="3073"/>
                  </a:lnTo>
                  <a:lnTo>
                    <a:pt x="3670" y="5715"/>
                  </a:lnTo>
                  <a:lnTo>
                    <a:pt x="3403" y="5905"/>
                  </a:lnTo>
                  <a:lnTo>
                    <a:pt x="3263" y="5969"/>
                  </a:lnTo>
                  <a:lnTo>
                    <a:pt x="3086" y="5994"/>
                  </a:lnTo>
                  <a:lnTo>
                    <a:pt x="2578" y="6032"/>
                  </a:lnTo>
                  <a:lnTo>
                    <a:pt x="2374" y="6007"/>
                  </a:lnTo>
                  <a:lnTo>
                    <a:pt x="2184" y="5918"/>
                  </a:lnTo>
                  <a:lnTo>
                    <a:pt x="2019" y="5829"/>
                  </a:lnTo>
                  <a:lnTo>
                    <a:pt x="1778" y="5588"/>
                  </a:lnTo>
                  <a:lnTo>
                    <a:pt x="1625" y="5295"/>
                  </a:lnTo>
                  <a:lnTo>
                    <a:pt x="1422" y="4787"/>
                  </a:lnTo>
                  <a:lnTo>
                    <a:pt x="1320" y="4127"/>
                  </a:lnTo>
                  <a:lnTo>
                    <a:pt x="1320" y="2768"/>
                  </a:lnTo>
                  <a:lnTo>
                    <a:pt x="1346" y="2235"/>
                  </a:lnTo>
                  <a:lnTo>
                    <a:pt x="1409" y="1689"/>
                  </a:lnTo>
                  <a:lnTo>
                    <a:pt x="1473" y="850"/>
                  </a:lnTo>
                  <a:lnTo>
                    <a:pt x="1473" y="660"/>
                  </a:lnTo>
                  <a:lnTo>
                    <a:pt x="1409" y="508"/>
                  </a:lnTo>
                  <a:lnTo>
                    <a:pt x="1130" y="266"/>
                  </a:lnTo>
                  <a:lnTo>
                    <a:pt x="977" y="203"/>
                  </a:lnTo>
                  <a:lnTo>
                    <a:pt x="622" y="203"/>
                  </a:lnTo>
                  <a:lnTo>
                    <a:pt x="457" y="266"/>
                  </a:lnTo>
                  <a:lnTo>
                    <a:pt x="215" y="508"/>
                  </a:lnTo>
                  <a:lnTo>
                    <a:pt x="152" y="660"/>
                  </a:lnTo>
                  <a:lnTo>
                    <a:pt x="0" y="2971"/>
                  </a:lnTo>
                  <a:lnTo>
                    <a:pt x="0" y="5118"/>
                  </a:lnTo>
                  <a:lnTo>
                    <a:pt x="431" y="6286"/>
                  </a:lnTo>
                  <a:lnTo>
                    <a:pt x="1295" y="6896"/>
                  </a:lnTo>
                  <a:lnTo>
                    <a:pt x="1714" y="7162"/>
                  </a:lnTo>
                  <a:lnTo>
                    <a:pt x="2222" y="7302"/>
                  </a:lnTo>
                  <a:lnTo>
                    <a:pt x="3302" y="7302"/>
                  </a:lnTo>
                  <a:lnTo>
                    <a:pt x="5448" y="5549"/>
                  </a:lnTo>
                  <a:lnTo>
                    <a:pt x="5448" y="5981"/>
                  </a:lnTo>
                  <a:lnTo>
                    <a:pt x="5422" y="6413"/>
                  </a:lnTo>
                  <a:lnTo>
                    <a:pt x="5372" y="6845"/>
                  </a:lnTo>
                  <a:lnTo>
                    <a:pt x="5372" y="7023"/>
                  </a:lnTo>
                  <a:lnTo>
                    <a:pt x="5435" y="7162"/>
                  </a:lnTo>
                  <a:lnTo>
                    <a:pt x="5715" y="7404"/>
                  </a:lnTo>
                  <a:lnTo>
                    <a:pt x="5867" y="7467"/>
                  </a:lnTo>
                  <a:lnTo>
                    <a:pt x="6032" y="7467"/>
                  </a:lnTo>
                  <a:lnTo>
                    <a:pt x="6210" y="7467"/>
                  </a:lnTo>
                  <a:lnTo>
                    <a:pt x="6362" y="7404"/>
                  </a:lnTo>
                  <a:lnTo>
                    <a:pt x="6515" y="7277"/>
                  </a:lnTo>
                  <a:lnTo>
                    <a:pt x="6680" y="7086"/>
                  </a:lnTo>
                  <a:lnTo>
                    <a:pt x="6769" y="6438"/>
                  </a:lnTo>
                  <a:lnTo>
                    <a:pt x="6769" y="4648"/>
                  </a:lnTo>
                  <a:lnTo>
                    <a:pt x="6731" y="4013"/>
                  </a:lnTo>
                  <a:lnTo>
                    <a:pt x="6591" y="2705"/>
                  </a:lnTo>
                  <a:lnTo>
                    <a:pt x="6553" y="2044"/>
                  </a:lnTo>
                  <a:lnTo>
                    <a:pt x="6565" y="457"/>
                  </a:lnTo>
                  <a:lnTo>
                    <a:pt x="6489" y="304"/>
                  </a:lnTo>
                  <a:lnTo>
                    <a:pt x="6223" y="63"/>
                  </a:lnTo>
                  <a:lnTo>
                    <a:pt x="6070" y="0"/>
                  </a:lnTo>
                  <a:close/>
                </a:path>
              </a:pathLst>
            </a:custGeom>
            <a:solidFill>
              <a:srgbClr val="FFFFFF"/>
            </a:solidFill>
          </p:spPr>
          <p:txBody>
            <a:bodyPr wrap="square" lIns="0" tIns="0" rIns="0" bIns="0" rtlCol="0"/>
            <a:lstStyle/>
            <a:p>
              <a:endParaRPr>
                <a:latin typeface="Grammarsaurus" pitchFamily="2" charset="0"/>
              </a:endParaRPr>
            </a:p>
          </p:txBody>
        </p:sp>
        <p:sp>
          <p:nvSpPr>
            <p:cNvPr id="74" name="object 74"/>
            <p:cNvSpPr/>
            <p:nvPr/>
          </p:nvSpPr>
          <p:spPr>
            <a:xfrm>
              <a:off x="10571060" y="3113853"/>
              <a:ext cx="6985" cy="7620"/>
            </a:xfrm>
            <a:custGeom>
              <a:avLst/>
              <a:gdLst/>
              <a:ahLst/>
              <a:cxnLst/>
              <a:rect l="l" t="t" r="r" b="b"/>
              <a:pathLst>
                <a:path w="6984" h="7619">
                  <a:moveTo>
                    <a:pt x="6032" y="7467"/>
                  </a:moveTo>
                  <a:lnTo>
                    <a:pt x="5867" y="7467"/>
                  </a:lnTo>
                  <a:lnTo>
                    <a:pt x="5715" y="7404"/>
                  </a:lnTo>
                  <a:lnTo>
                    <a:pt x="5575" y="7289"/>
                  </a:lnTo>
                  <a:lnTo>
                    <a:pt x="5435" y="7162"/>
                  </a:lnTo>
                  <a:lnTo>
                    <a:pt x="5372" y="7023"/>
                  </a:lnTo>
                  <a:lnTo>
                    <a:pt x="5372" y="6845"/>
                  </a:lnTo>
                  <a:lnTo>
                    <a:pt x="5422" y="6413"/>
                  </a:lnTo>
                  <a:lnTo>
                    <a:pt x="5448" y="5981"/>
                  </a:lnTo>
                  <a:lnTo>
                    <a:pt x="5448" y="5549"/>
                  </a:lnTo>
                  <a:lnTo>
                    <a:pt x="5156" y="6121"/>
                  </a:lnTo>
                  <a:lnTo>
                    <a:pt x="4737" y="6565"/>
                  </a:lnTo>
                  <a:lnTo>
                    <a:pt x="4203" y="6908"/>
                  </a:lnTo>
                  <a:lnTo>
                    <a:pt x="3771" y="7162"/>
                  </a:lnTo>
                  <a:lnTo>
                    <a:pt x="3302" y="7302"/>
                  </a:lnTo>
                  <a:lnTo>
                    <a:pt x="2806" y="7302"/>
                  </a:lnTo>
                  <a:lnTo>
                    <a:pt x="2222" y="7302"/>
                  </a:lnTo>
                  <a:lnTo>
                    <a:pt x="1714" y="7162"/>
                  </a:lnTo>
                  <a:lnTo>
                    <a:pt x="1295" y="6896"/>
                  </a:lnTo>
                  <a:lnTo>
                    <a:pt x="431" y="6286"/>
                  </a:lnTo>
                  <a:lnTo>
                    <a:pt x="0" y="5118"/>
                  </a:lnTo>
                  <a:lnTo>
                    <a:pt x="0" y="3403"/>
                  </a:lnTo>
                  <a:lnTo>
                    <a:pt x="0" y="2971"/>
                  </a:lnTo>
                  <a:lnTo>
                    <a:pt x="50" y="2120"/>
                  </a:lnTo>
                  <a:lnTo>
                    <a:pt x="139" y="850"/>
                  </a:lnTo>
                  <a:lnTo>
                    <a:pt x="152" y="660"/>
                  </a:lnTo>
                  <a:lnTo>
                    <a:pt x="215" y="508"/>
                  </a:lnTo>
                  <a:lnTo>
                    <a:pt x="342" y="393"/>
                  </a:lnTo>
                  <a:lnTo>
                    <a:pt x="622" y="203"/>
                  </a:lnTo>
                  <a:lnTo>
                    <a:pt x="812" y="203"/>
                  </a:lnTo>
                  <a:lnTo>
                    <a:pt x="977" y="203"/>
                  </a:lnTo>
                  <a:lnTo>
                    <a:pt x="1130" y="266"/>
                  </a:lnTo>
                  <a:lnTo>
                    <a:pt x="1270" y="393"/>
                  </a:lnTo>
                  <a:lnTo>
                    <a:pt x="1409" y="508"/>
                  </a:lnTo>
                  <a:lnTo>
                    <a:pt x="1473" y="660"/>
                  </a:lnTo>
                  <a:lnTo>
                    <a:pt x="1473" y="850"/>
                  </a:lnTo>
                  <a:lnTo>
                    <a:pt x="1409" y="1689"/>
                  </a:lnTo>
                  <a:lnTo>
                    <a:pt x="1346" y="2235"/>
                  </a:lnTo>
                  <a:lnTo>
                    <a:pt x="1320" y="2768"/>
                  </a:lnTo>
                  <a:lnTo>
                    <a:pt x="1320" y="3314"/>
                  </a:lnTo>
                  <a:lnTo>
                    <a:pt x="1320" y="4127"/>
                  </a:lnTo>
                  <a:lnTo>
                    <a:pt x="1422" y="4787"/>
                  </a:lnTo>
                  <a:lnTo>
                    <a:pt x="1625" y="5295"/>
                  </a:lnTo>
                  <a:lnTo>
                    <a:pt x="1689" y="5422"/>
                  </a:lnTo>
                  <a:lnTo>
                    <a:pt x="1778" y="5588"/>
                  </a:lnTo>
                  <a:lnTo>
                    <a:pt x="1905" y="5715"/>
                  </a:lnTo>
                  <a:lnTo>
                    <a:pt x="2095" y="5867"/>
                  </a:lnTo>
                  <a:lnTo>
                    <a:pt x="2286" y="5956"/>
                  </a:lnTo>
                  <a:lnTo>
                    <a:pt x="2578" y="6032"/>
                  </a:lnTo>
                  <a:lnTo>
                    <a:pt x="2895" y="6032"/>
                  </a:lnTo>
                  <a:lnTo>
                    <a:pt x="3022" y="6019"/>
                  </a:lnTo>
                  <a:lnTo>
                    <a:pt x="3263" y="5969"/>
                  </a:lnTo>
                  <a:lnTo>
                    <a:pt x="3403" y="5905"/>
                  </a:lnTo>
                  <a:lnTo>
                    <a:pt x="3683" y="5715"/>
                  </a:lnTo>
                  <a:lnTo>
                    <a:pt x="3975" y="5422"/>
                  </a:lnTo>
                  <a:lnTo>
                    <a:pt x="5067" y="2273"/>
                  </a:lnTo>
                  <a:lnTo>
                    <a:pt x="5080" y="2146"/>
                  </a:lnTo>
                  <a:lnTo>
                    <a:pt x="5232" y="635"/>
                  </a:lnTo>
                  <a:lnTo>
                    <a:pt x="5245" y="457"/>
                  </a:lnTo>
                  <a:lnTo>
                    <a:pt x="5308" y="304"/>
                  </a:lnTo>
                  <a:lnTo>
                    <a:pt x="5549" y="63"/>
                  </a:lnTo>
                  <a:lnTo>
                    <a:pt x="5702" y="0"/>
                  </a:lnTo>
                  <a:lnTo>
                    <a:pt x="5892" y="0"/>
                  </a:lnTo>
                  <a:lnTo>
                    <a:pt x="6070" y="0"/>
                  </a:lnTo>
                  <a:lnTo>
                    <a:pt x="6223" y="63"/>
                  </a:lnTo>
                  <a:lnTo>
                    <a:pt x="6362" y="190"/>
                  </a:lnTo>
                  <a:lnTo>
                    <a:pt x="6489" y="304"/>
                  </a:lnTo>
                  <a:lnTo>
                    <a:pt x="6565" y="457"/>
                  </a:lnTo>
                  <a:lnTo>
                    <a:pt x="6565" y="635"/>
                  </a:lnTo>
                  <a:lnTo>
                    <a:pt x="6553" y="1371"/>
                  </a:lnTo>
                  <a:lnTo>
                    <a:pt x="6553" y="2044"/>
                  </a:lnTo>
                  <a:lnTo>
                    <a:pt x="6591" y="2705"/>
                  </a:lnTo>
                  <a:lnTo>
                    <a:pt x="6654" y="3352"/>
                  </a:lnTo>
                  <a:lnTo>
                    <a:pt x="6731" y="4013"/>
                  </a:lnTo>
                  <a:lnTo>
                    <a:pt x="6769" y="4648"/>
                  </a:lnTo>
                  <a:lnTo>
                    <a:pt x="6769" y="5295"/>
                  </a:lnTo>
                  <a:lnTo>
                    <a:pt x="6769" y="6438"/>
                  </a:lnTo>
                  <a:lnTo>
                    <a:pt x="6680" y="7086"/>
                  </a:lnTo>
                  <a:lnTo>
                    <a:pt x="6515" y="7277"/>
                  </a:lnTo>
                  <a:lnTo>
                    <a:pt x="6362" y="7404"/>
                  </a:lnTo>
                  <a:lnTo>
                    <a:pt x="6210" y="7467"/>
                  </a:lnTo>
                  <a:lnTo>
                    <a:pt x="6032" y="7467"/>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75" name="object 75"/>
            <p:cNvSpPr/>
            <p:nvPr/>
          </p:nvSpPr>
          <p:spPr>
            <a:xfrm>
              <a:off x="10579283" y="3113771"/>
              <a:ext cx="4445" cy="7620"/>
            </a:xfrm>
            <a:custGeom>
              <a:avLst/>
              <a:gdLst/>
              <a:ahLst/>
              <a:cxnLst/>
              <a:rect l="l" t="t" r="r" b="b"/>
              <a:pathLst>
                <a:path w="4445" h="7619">
                  <a:moveTo>
                    <a:pt x="1041" y="0"/>
                  </a:moveTo>
                  <a:lnTo>
                    <a:pt x="685" y="0"/>
                  </a:lnTo>
                  <a:lnTo>
                    <a:pt x="533" y="63"/>
                  </a:lnTo>
                  <a:lnTo>
                    <a:pt x="279" y="304"/>
                  </a:lnTo>
                  <a:lnTo>
                    <a:pt x="215" y="457"/>
                  </a:lnTo>
                  <a:lnTo>
                    <a:pt x="215" y="1181"/>
                  </a:lnTo>
                  <a:lnTo>
                    <a:pt x="254" y="2273"/>
                  </a:lnTo>
                  <a:lnTo>
                    <a:pt x="279" y="3365"/>
                  </a:lnTo>
                  <a:lnTo>
                    <a:pt x="279" y="4572"/>
                  </a:lnTo>
                  <a:lnTo>
                    <a:pt x="254" y="5080"/>
                  </a:lnTo>
                  <a:lnTo>
                    <a:pt x="177" y="5740"/>
                  </a:lnTo>
                  <a:lnTo>
                    <a:pt x="25" y="6502"/>
                  </a:lnTo>
                  <a:lnTo>
                    <a:pt x="0" y="7010"/>
                  </a:lnTo>
                  <a:lnTo>
                    <a:pt x="165" y="7200"/>
                  </a:lnTo>
                  <a:lnTo>
                    <a:pt x="482" y="7289"/>
                  </a:lnTo>
                  <a:lnTo>
                    <a:pt x="660" y="7315"/>
                  </a:lnTo>
                  <a:lnTo>
                    <a:pt x="1612" y="4838"/>
                  </a:lnTo>
                  <a:lnTo>
                    <a:pt x="1612" y="3403"/>
                  </a:lnTo>
                  <a:lnTo>
                    <a:pt x="1587" y="2667"/>
                  </a:lnTo>
                  <a:lnTo>
                    <a:pt x="1841" y="2362"/>
                  </a:lnTo>
                  <a:lnTo>
                    <a:pt x="3873" y="1155"/>
                  </a:lnTo>
                  <a:lnTo>
                    <a:pt x="4038" y="952"/>
                  </a:lnTo>
                  <a:lnTo>
                    <a:pt x="4038" y="444"/>
                  </a:lnTo>
                  <a:lnTo>
                    <a:pt x="3949" y="254"/>
                  </a:lnTo>
                  <a:lnTo>
                    <a:pt x="3619" y="50"/>
                  </a:lnTo>
                  <a:lnTo>
                    <a:pt x="3492" y="25"/>
                  </a:lnTo>
                  <a:lnTo>
                    <a:pt x="3200" y="38"/>
                  </a:lnTo>
                  <a:lnTo>
                    <a:pt x="2590" y="266"/>
                  </a:lnTo>
                  <a:lnTo>
                    <a:pt x="2032" y="558"/>
                  </a:lnTo>
                  <a:lnTo>
                    <a:pt x="1524" y="927"/>
                  </a:lnTo>
                  <a:lnTo>
                    <a:pt x="1524" y="457"/>
                  </a:lnTo>
                  <a:lnTo>
                    <a:pt x="1460" y="304"/>
                  </a:lnTo>
                  <a:lnTo>
                    <a:pt x="1193" y="63"/>
                  </a:lnTo>
                  <a:lnTo>
                    <a:pt x="1041" y="0"/>
                  </a:lnTo>
                  <a:close/>
                </a:path>
              </a:pathLst>
            </a:custGeom>
            <a:solidFill>
              <a:srgbClr val="FFFFFF"/>
            </a:solidFill>
          </p:spPr>
          <p:txBody>
            <a:bodyPr wrap="square" lIns="0" tIns="0" rIns="0" bIns="0" rtlCol="0"/>
            <a:lstStyle/>
            <a:p>
              <a:endParaRPr>
                <a:latin typeface="Grammarsaurus" pitchFamily="2" charset="0"/>
              </a:endParaRPr>
            </a:p>
          </p:txBody>
        </p:sp>
        <p:sp>
          <p:nvSpPr>
            <p:cNvPr id="76" name="object 76"/>
            <p:cNvSpPr/>
            <p:nvPr/>
          </p:nvSpPr>
          <p:spPr>
            <a:xfrm>
              <a:off x="10579283" y="3113771"/>
              <a:ext cx="4445" cy="7620"/>
            </a:xfrm>
            <a:custGeom>
              <a:avLst/>
              <a:gdLst/>
              <a:ahLst/>
              <a:cxnLst/>
              <a:rect l="l" t="t" r="r" b="b"/>
              <a:pathLst>
                <a:path w="4445" h="7619">
                  <a:moveTo>
                    <a:pt x="660" y="7315"/>
                  </a:moveTo>
                  <a:lnTo>
                    <a:pt x="482" y="7289"/>
                  </a:lnTo>
                  <a:lnTo>
                    <a:pt x="165" y="7200"/>
                  </a:lnTo>
                  <a:lnTo>
                    <a:pt x="0" y="7010"/>
                  </a:lnTo>
                  <a:lnTo>
                    <a:pt x="0" y="6692"/>
                  </a:lnTo>
                  <a:lnTo>
                    <a:pt x="25" y="6502"/>
                  </a:lnTo>
                  <a:lnTo>
                    <a:pt x="127" y="6019"/>
                  </a:lnTo>
                  <a:lnTo>
                    <a:pt x="177" y="5740"/>
                  </a:lnTo>
                  <a:lnTo>
                    <a:pt x="203" y="5461"/>
                  </a:lnTo>
                  <a:lnTo>
                    <a:pt x="254" y="5080"/>
                  </a:lnTo>
                  <a:lnTo>
                    <a:pt x="279" y="4572"/>
                  </a:lnTo>
                  <a:lnTo>
                    <a:pt x="279" y="3924"/>
                  </a:lnTo>
                  <a:lnTo>
                    <a:pt x="279" y="3365"/>
                  </a:lnTo>
                  <a:lnTo>
                    <a:pt x="266" y="2819"/>
                  </a:lnTo>
                  <a:lnTo>
                    <a:pt x="254" y="2273"/>
                  </a:lnTo>
                  <a:lnTo>
                    <a:pt x="228" y="1727"/>
                  </a:lnTo>
                  <a:lnTo>
                    <a:pt x="215" y="1181"/>
                  </a:lnTo>
                  <a:lnTo>
                    <a:pt x="215" y="647"/>
                  </a:lnTo>
                  <a:lnTo>
                    <a:pt x="215" y="457"/>
                  </a:lnTo>
                  <a:lnTo>
                    <a:pt x="279" y="304"/>
                  </a:lnTo>
                  <a:lnTo>
                    <a:pt x="533" y="63"/>
                  </a:lnTo>
                  <a:lnTo>
                    <a:pt x="685" y="0"/>
                  </a:lnTo>
                  <a:lnTo>
                    <a:pt x="863" y="0"/>
                  </a:lnTo>
                  <a:lnTo>
                    <a:pt x="1041" y="0"/>
                  </a:lnTo>
                  <a:lnTo>
                    <a:pt x="1193" y="63"/>
                  </a:lnTo>
                  <a:lnTo>
                    <a:pt x="1333" y="190"/>
                  </a:lnTo>
                  <a:lnTo>
                    <a:pt x="1460" y="304"/>
                  </a:lnTo>
                  <a:lnTo>
                    <a:pt x="1524" y="457"/>
                  </a:lnTo>
                  <a:lnTo>
                    <a:pt x="1524" y="647"/>
                  </a:lnTo>
                  <a:lnTo>
                    <a:pt x="1524" y="927"/>
                  </a:lnTo>
                  <a:lnTo>
                    <a:pt x="2032" y="558"/>
                  </a:lnTo>
                  <a:lnTo>
                    <a:pt x="2590" y="266"/>
                  </a:lnTo>
                  <a:lnTo>
                    <a:pt x="3200" y="38"/>
                  </a:lnTo>
                  <a:lnTo>
                    <a:pt x="3390" y="25"/>
                  </a:lnTo>
                  <a:lnTo>
                    <a:pt x="3619" y="50"/>
                  </a:lnTo>
                  <a:lnTo>
                    <a:pt x="3759" y="139"/>
                  </a:lnTo>
                  <a:lnTo>
                    <a:pt x="3949" y="254"/>
                  </a:lnTo>
                  <a:lnTo>
                    <a:pt x="4038" y="444"/>
                  </a:lnTo>
                  <a:lnTo>
                    <a:pt x="4038" y="685"/>
                  </a:lnTo>
                  <a:lnTo>
                    <a:pt x="4038" y="952"/>
                  </a:lnTo>
                  <a:lnTo>
                    <a:pt x="3873" y="1155"/>
                  </a:lnTo>
                  <a:lnTo>
                    <a:pt x="3543" y="1282"/>
                  </a:lnTo>
                  <a:lnTo>
                    <a:pt x="3365" y="1346"/>
                  </a:lnTo>
                  <a:lnTo>
                    <a:pt x="3111" y="1447"/>
                  </a:lnTo>
                  <a:lnTo>
                    <a:pt x="1638" y="2616"/>
                  </a:lnTo>
                  <a:lnTo>
                    <a:pt x="1600" y="3022"/>
                  </a:lnTo>
                  <a:lnTo>
                    <a:pt x="1612" y="3403"/>
                  </a:lnTo>
                  <a:lnTo>
                    <a:pt x="1612" y="3822"/>
                  </a:lnTo>
                  <a:lnTo>
                    <a:pt x="1612" y="4838"/>
                  </a:lnTo>
                  <a:lnTo>
                    <a:pt x="1511" y="5854"/>
                  </a:lnTo>
                  <a:lnTo>
                    <a:pt x="1295" y="6845"/>
                  </a:lnTo>
                  <a:lnTo>
                    <a:pt x="1257" y="7023"/>
                  </a:lnTo>
                  <a:lnTo>
                    <a:pt x="1143" y="7150"/>
                  </a:lnTo>
                  <a:lnTo>
                    <a:pt x="990" y="7239"/>
                  </a:lnTo>
                  <a:lnTo>
                    <a:pt x="774" y="7315"/>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77" name="object 77"/>
            <p:cNvSpPr/>
            <p:nvPr/>
          </p:nvSpPr>
          <p:spPr>
            <a:xfrm>
              <a:off x="10584086" y="3113853"/>
              <a:ext cx="6985" cy="7620"/>
            </a:xfrm>
            <a:custGeom>
              <a:avLst/>
              <a:gdLst/>
              <a:ahLst/>
              <a:cxnLst/>
              <a:rect l="l" t="t" r="r" b="b"/>
              <a:pathLst>
                <a:path w="6984" h="7619">
                  <a:moveTo>
                    <a:pt x="6070" y="0"/>
                  </a:moveTo>
                  <a:lnTo>
                    <a:pt x="5702" y="0"/>
                  </a:lnTo>
                  <a:lnTo>
                    <a:pt x="5549" y="63"/>
                  </a:lnTo>
                  <a:lnTo>
                    <a:pt x="5308" y="304"/>
                  </a:lnTo>
                  <a:lnTo>
                    <a:pt x="5245" y="457"/>
                  </a:lnTo>
                  <a:lnTo>
                    <a:pt x="5105" y="2070"/>
                  </a:lnTo>
                  <a:lnTo>
                    <a:pt x="5080" y="2273"/>
                  </a:lnTo>
                  <a:lnTo>
                    <a:pt x="4953" y="3073"/>
                  </a:lnTo>
                  <a:lnTo>
                    <a:pt x="3670" y="5715"/>
                  </a:lnTo>
                  <a:lnTo>
                    <a:pt x="3403" y="5905"/>
                  </a:lnTo>
                  <a:lnTo>
                    <a:pt x="3263" y="5969"/>
                  </a:lnTo>
                  <a:lnTo>
                    <a:pt x="3086" y="5994"/>
                  </a:lnTo>
                  <a:lnTo>
                    <a:pt x="2578" y="6032"/>
                  </a:lnTo>
                  <a:lnTo>
                    <a:pt x="2374" y="6007"/>
                  </a:lnTo>
                  <a:lnTo>
                    <a:pt x="2184" y="5918"/>
                  </a:lnTo>
                  <a:lnTo>
                    <a:pt x="2019" y="5829"/>
                  </a:lnTo>
                  <a:lnTo>
                    <a:pt x="1778" y="5588"/>
                  </a:lnTo>
                  <a:lnTo>
                    <a:pt x="1625" y="5295"/>
                  </a:lnTo>
                  <a:lnTo>
                    <a:pt x="1422" y="4787"/>
                  </a:lnTo>
                  <a:lnTo>
                    <a:pt x="1308" y="4127"/>
                  </a:lnTo>
                  <a:lnTo>
                    <a:pt x="1308" y="2768"/>
                  </a:lnTo>
                  <a:lnTo>
                    <a:pt x="1346" y="2235"/>
                  </a:lnTo>
                  <a:lnTo>
                    <a:pt x="1409" y="1689"/>
                  </a:lnTo>
                  <a:lnTo>
                    <a:pt x="1473" y="850"/>
                  </a:lnTo>
                  <a:lnTo>
                    <a:pt x="1473" y="660"/>
                  </a:lnTo>
                  <a:lnTo>
                    <a:pt x="1409" y="508"/>
                  </a:lnTo>
                  <a:lnTo>
                    <a:pt x="1130" y="266"/>
                  </a:lnTo>
                  <a:lnTo>
                    <a:pt x="977" y="203"/>
                  </a:lnTo>
                  <a:lnTo>
                    <a:pt x="622" y="203"/>
                  </a:lnTo>
                  <a:lnTo>
                    <a:pt x="457" y="266"/>
                  </a:lnTo>
                  <a:lnTo>
                    <a:pt x="215" y="508"/>
                  </a:lnTo>
                  <a:lnTo>
                    <a:pt x="152" y="660"/>
                  </a:lnTo>
                  <a:lnTo>
                    <a:pt x="0" y="2971"/>
                  </a:lnTo>
                  <a:lnTo>
                    <a:pt x="0" y="5118"/>
                  </a:lnTo>
                  <a:lnTo>
                    <a:pt x="431" y="6286"/>
                  </a:lnTo>
                  <a:lnTo>
                    <a:pt x="1295" y="6896"/>
                  </a:lnTo>
                  <a:lnTo>
                    <a:pt x="1714" y="7162"/>
                  </a:lnTo>
                  <a:lnTo>
                    <a:pt x="2222" y="7302"/>
                  </a:lnTo>
                  <a:lnTo>
                    <a:pt x="3302" y="7302"/>
                  </a:lnTo>
                  <a:lnTo>
                    <a:pt x="5448" y="5549"/>
                  </a:lnTo>
                  <a:lnTo>
                    <a:pt x="5448" y="5981"/>
                  </a:lnTo>
                  <a:lnTo>
                    <a:pt x="5422" y="6413"/>
                  </a:lnTo>
                  <a:lnTo>
                    <a:pt x="5372" y="6845"/>
                  </a:lnTo>
                  <a:lnTo>
                    <a:pt x="5372" y="7023"/>
                  </a:lnTo>
                  <a:lnTo>
                    <a:pt x="5435" y="7162"/>
                  </a:lnTo>
                  <a:lnTo>
                    <a:pt x="5715" y="7404"/>
                  </a:lnTo>
                  <a:lnTo>
                    <a:pt x="5867" y="7467"/>
                  </a:lnTo>
                  <a:lnTo>
                    <a:pt x="6032" y="7467"/>
                  </a:lnTo>
                  <a:lnTo>
                    <a:pt x="6210" y="7467"/>
                  </a:lnTo>
                  <a:lnTo>
                    <a:pt x="6362" y="7404"/>
                  </a:lnTo>
                  <a:lnTo>
                    <a:pt x="6515" y="7277"/>
                  </a:lnTo>
                  <a:lnTo>
                    <a:pt x="6680" y="7086"/>
                  </a:lnTo>
                  <a:lnTo>
                    <a:pt x="6769" y="6438"/>
                  </a:lnTo>
                  <a:lnTo>
                    <a:pt x="6769" y="4648"/>
                  </a:lnTo>
                  <a:lnTo>
                    <a:pt x="6731" y="4013"/>
                  </a:lnTo>
                  <a:lnTo>
                    <a:pt x="6591" y="2705"/>
                  </a:lnTo>
                  <a:lnTo>
                    <a:pt x="6553" y="2044"/>
                  </a:lnTo>
                  <a:lnTo>
                    <a:pt x="6553" y="457"/>
                  </a:lnTo>
                  <a:lnTo>
                    <a:pt x="6489" y="304"/>
                  </a:lnTo>
                  <a:lnTo>
                    <a:pt x="6223" y="63"/>
                  </a:lnTo>
                  <a:lnTo>
                    <a:pt x="6070" y="0"/>
                  </a:lnTo>
                  <a:close/>
                </a:path>
              </a:pathLst>
            </a:custGeom>
            <a:solidFill>
              <a:srgbClr val="FFFFFF"/>
            </a:solidFill>
          </p:spPr>
          <p:txBody>
            <a:bodyPr wrap="square" lIns="0" tIns="0" rIns="0" bIns="0" rtlCol="0"/>
            <a:lstStyle/>
            <a:p>
              <a:endParaRPr>
                <a:latin typeface="Grammarsaurus" pitchFamily="2" charset="0"/>
              </a:endParaRPr>
            </a:p>
          </p:txBody>
        </p:sp>
        <p:sp>
          <p:nvSpPr>
            <p:cNvPr id="78" name="object 78"/>
            <p:cNvSpPr/>
            <p:nvPr/>
          </p:nvSpPr>
          <p:spPr>
            <a:xfrm>
              <a:off x="10584086" y="3113853"/>
              <a:ext cx="6985" cy="7620"/>
            </a:xfrm>
            <a:custGeom>
              <a:avLst/>
              <a:gdLst/>
              <a:ahLst/>
              <a:cxnLst/>
              <a:rect l="l" t="t" r="r" b="b"/>
              <a:pathLst>
                <a:path w="6984" h="7619">
                  <a:moveTo>
                    <a:pt x="6032" y="7467"/>
                  </a:moveTo>
                  <a:lnTo>
                    <a:pt x="5867" y="7467"/>
                  </a:lnTo>
                  <a:lnTo>
                    <a:pt x="5715" y="7404"/>
                  </a:lnTo>
                  <a:lnTo>
                    <a:pt x="5575" y="7289"/>
                  </a:lnTo>
                  <a:lnTo>
                    <a:pt x="5435" y="7162"/>
                  </a:lnTo>
                  <a:lnTo>
                    <a:pt x="5372" y="7023"/>
                  </a:lnTo>
                  <a:lnTo>
                    <a:pt x="5372" y="6845"/>
                  </a:lnTo>
                  <a:lnTo>
                    <a:pt x="5422" y="6413"/>
                  </a:lnTo>
                  <a:lnTo>
                    <a:pt x="5448" y="5981"/>
                  </a:lnTo>
                  <a:lnTo>
                    <a:pt x="5448" y="5549"/>
                  </a:lnTo>
                  <a:lnTo>
                    <a:pt x="5156" y="6121"/>
                  </a:lnTo>
                  <a:lnTo>
                    <a:pt x="4737" y="6565"/>
                  </a:lnTo>
                  <a:lnTo>
                    <a:pt x="4203" y="6908"/>
                  </a:lnTo>
                  <a:lnTo>
                    <a:pt x="3771" y="7162"/>
                  </a:lnTo>
                  <a:lnTo>
                    <a:pt x="3302" y="7302"/>
                  </a:lnTo>
                  <a:lnTo>
                    <a:pt x="2806" y="7302"/>
                  </a:lnTo>
                  <a:lnTo>
                    <a:pt x="2222" y="7302"/>
                  </a:lnTo>
                  <a:lnTo>
                    <a:pt x="1714" y="7162"/>
                  </a:lnTo>
                  <a:lnTo>
                    <a:pt x="1295" y="6896"/>
                  </a:lnTo>
                  <a:lnTo>
                    <a:pt x="431" y="6286"/>
                  </a:lnTo>
                  <a:lnTo>
                    <a:pt x="0" y="5118"/>
                  </a:lnTo>
                  <a:lnTo>
                    <a:pt x="0" y="3403"/>
                  </a:lnTo>
                  <a:lnTo>
                    <a:pt x="0" y="2971"/>
                  </a:lnTo>
                  <a:lnTo>
                    <a:pt x="50" y="2120"/>
                  </a:lnTo>
                  <a:lnTo>
                    <a:pt x="139" y="850"/>
                  </a:lnTo>
                  <a:lnTo>
                    <a:pt x="152" y="660"/>
                  </a:lnTo>
                  <a:lnTo>
                    <a:pt x="215" y="508"/>
                  </a:lnTo>
                  <a:lnTo>
                    <a:pt x="342" y="393"/>
                  </a:lnTo>
                  <a:lnTo>
                    <a:pt x="622" y="203"/>
                  </a:lnTo>
                  <a:lnTo>
                    <a:pt x="812" y="203"/>
                  </a:lnTo>
                  <a:lnTo>
                    <a:pt x="977" y="203"/>
                  </a:lnTo>
                  <a:lnTo>
                    <a:pt x="1130" y="266"/>
                  </a:lnTo>
                  <a:lnTo>
                    <a:pt x="1270" y="393"/>
                  </a:lnTo>
                  <a:lnTo>
                    <a:pt x="1409" y="508"/>
                  </a:lnTo>
                  <a:lnTo>
                    <a:pt x="1473" y="660"/>
                  </a:lnTo>
                  <a:lnTo>
                    <a:pt x="1473" y="850"/>
                  </a:lnTo>
                  <a:lnTo>
                    <a:pt x="1409" y="1689"/>
                  </a:lnTo>
                  <a:lnTo>
                    <a:pt x="1346" y="2235"/>
                  </a:lnTo>
                  <a:lnTo>
                    <a:pt x="1308" y="2768"/>
                  </a:lnTo>
                  <a:lnTo>
                    <a:pt x="1308" y="3314"/>
                  </a:lnTo>
                  <a:lnTo>
                    <a:pt x="1308" y="4127"/>
                  </a:lnTo>
                  <a:lnTo>
                    <a:pt x="1422" y="4787"/>
                  </a:lnTo>
                  <a:lnTo>
                    <a:pt x="1625" y="5295"/>
                  </a:lnTo>
                  <a:lnTo>
                    <a:pt x="1689" y="5422"/>
                  </a:lnTo>
                  <a:lnTo>
                    <a:pt x="1778" y="5588"/>
                  </a:lnTo>
                  <a:lnTo>
                    <a:pt x="1905" y="5715"/>
                  </a:lnTo>
                  <a:lnTo>
                    <a:pt x="2095" y="5867"/>
                  </a:lnTo>
                  <a:lnTo>
                    <a:pt x="2286" y="5956"/>
                  </a:lnTo>
                  <a:lnTo>
                    <a:pt x="2578" y="6032"/>
                  </a:lnTo>
                  <a:lnTo>
                    <a:pt x="2895" y="6032"/>
                  </a:lnTo>
                  <a:lnTo>
                    <a:pt x="3022" y="6019"/>
                  </a:lnTo>
                  <a:lnTo>
                    <a:pt x="3263" y="5969"/>
                  </a:lnTo>
                  <a:lnTo>
                    <a:pt x="3403" y="5905"/>
                  </a:lnTo>
                  <a:lnTo>
                    <a:pt x="3683" y="5715"/>
                  </a:lnTo>
                  <a:lnTo>
                    <a:pt x="3975" y="5422"/>
                  </a:lnTo>
                  <a:lnTo>
                    <a:pt x="5067" y="2273"/>
                  </a:lnTo>
                  <a:lnTo>
                    <a:pt x="5080" y="2146"/>
                  </a:lnTo>
                  <a:lnTo>
                    <a:pt x="5232" y="635"/>
                  </a:lnTo>
                  <a:lnTo>
                    <a:pt x="5245" y="457"/>
                  </a:lnTo>
                  <a:lnTo>
                    <a:pt x="5308" y="304"/>
                  </a:lnTo>
                  <a:lnTo>
                    <a:pt x="5549" y="63"/>
                  </a:lnTo>
                  <a:lnTo>
                    <a:pt x="5702" y="0"/>
                  </a:lnTo>
                  <a:lnTo>
                    <a:pt x="5892" y="0"/>
                  </a:lnTo>
                  <a:lnTo>
                    <a:pt x="6070" y="0"/>
                  </a:lnTo>
                  <a:lnTo>
                    <a:pt x="6223" y="63"/>
                  </a:lnTo>
                  <a:lnTo>
                    <a:pt x="6362" y="190"/>
                  </a:lnTo>
                  <a:lnTo>
                    <a:pt x="6489" y="304"/>
                  </a:lnTo>
                  <a:lnTo>
                    <a:pt x="6553" y="457"/>
                  </a:lnTo>
                  <a:lnTo>
                    <a:pt x="6553" y="635"/>
                  </a:lnTo>
                  <a:lnTo>
                    <a:pt x="6553" y="1371"/>
                  </a:lnTo>
                  <a:lnTo>
                    <a:pt x="6553" y="2044"/>
                  </a:lnTo>
                  <a:lnTo>
                    <a:pt x="6591" y="2705"/>
                  </a:lnTo>
                  <a:lnTo>
                    <a:pt x="6654" y="3352"/>
                  </a:lnTo>
                  <a:lnTo>
                    <a:pt x="6731" y="4013"/>
                  </a:lnTo>
                  <a:lnTo>
                    <a:pt x="6769" y="4648"/>
                  </a:lnTo>
                  <a:lnTo>
                    <a:pt x="6769" y="5295"/>
                  </a:lnTo>
                  <a:lnTo>
                    <a:pt x="6769" y="6438"/>
                  </a:lnTo>
                  <a:lnTo>
                    <a:pt x="6680" y="7086"/>
                  </a:lnTo>
                  <a:lnTo>
                    <a:pt x="6515" y="7277"/>
                  </a:lnTo>
                  <a:lnTo>
                    <a:pt x="6362" y="7404"/>
                  </a:lnTo>
                  <a:lnTo>
                    <a:pt x="6210" y="7467"/>
                  </a:lnTo>
                  <a:lnTo>
                    <a:pt x="6032" y="7467"/>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79" name="object 79"/>
            <p:cNvSpPr/>
            <p:nvPr/>
          </p:nvSpPr>
          <p:spPr>
            <a:xfrm>
              <a:off x="10592179" y="3114125"/>
              <a:ext cx="5715" cy="6985"/>
            </a:xfrm>
            <a:custGeom>
              <a:avLst/>
              <a:gdLst/>
              <a:ahLst/>
              <a:cxnLst/>
              <a:rect l="l" t="t" r="r" b="b"/>
              <a:pathLst>
                <a:path w="5715" h="6985">
                  <a:moveTo>
                    <a:pt x="5476" y="4787"/>
                  </a:moveTo>
                  <a:lnTo>
                    <a:pt x="4077" y="4787"/>
                  </a:lnTo>
                  <a:lnTo>
                    <a:pt x="3974" y="5549"/>
                  </a:lnTo>
                  <a:lnTo>
                    <a:pt x="3841" y="5549"/>
                  </a:lnTo>
                  <a:lnTo>
                    <a:pt x="3609" y="5727"/>
                  </a:lnTo>
                  <a:lnTo>
                    <a:pt x="137" y="5727"/>
                  </a:lnTo>
                  <a:lnTo>
                    <a:pt x="238" y="5969"/>
                  </a:lnTo>
                  <a:lnTo>
                    <a:pt x="535" y="6337"/>
                  </a:lnTo>
                  <a:lnTo>
                    <a:pt x="1488" y="6985"/>
                  </a:lnTo>
                  <a:lnTo>
                    <a:pt x="4229" y="6985"/>
                  </a:lnTo>
                  <a:lnTo>
                    <a:pt x="5273" y="5969"/>
                  </a:lnTo>
                  <a:lnTo>
                    <a:pt x="5369" y="5727"/>
                  </a:lnTo>
                  <a:lnTo>
                    <a:pt x="5476" y="4787"/>
                  </a:lnTo>
                  <a:close/>
                </a:path>
                <a:path w="5715" h="6985">
                  <a:moveTo>
                    <a:pt x="1183" y="4787"/>
                  </a:moveTo>
                  <a:lnTo>
                    <a:pt x="203" y="4787"/>
                  </a:lnTo>
                  <a:lnTo>
                    <a:pt x="0" y="5105"/>
                  </a:lnTo>
                  <a:lnTo>
                    <a:pt x="1297" y="5105"/>
                  </a:lnTo>
                  <a:lnTo>
                    <a:pt x="1183" y="4787"/>
                  </a:lnTo>
                  <a:close/>
                </a:path>
                <a:path w="5715" h="6985">
                  <a:moveTo>
                    <a:pt x="4612" y="3187"/>
                  </a:moveTo>
                  <a:lnTo>
                    <a:pt x="848" y="3187"/>
                  </a:lnTo>
                  <a:lnTo>
                    <a:pt x="1158" y="3403"/>
                  </a:lnTo>
                  <a:lnTo>
                    <a:pt x="3583" y="4114"/>
                  </a:lnTo>
                  <a:lnTo>
                    <a:pt x="5383" y="4114"/>
                  </a:lnTo>
                  <a:lnTo>
                    <a:pt x="5311" y="3924"/>
                  </a:lnTo>
                  <a:lnTo>
                    <a:pt x="4968" y="3530"/>
                  </a:lnTo>
                  <a:lnTo>
                    <a:pt x="4612" y="3187"/>
                  </a:lnTo>
                  <a:close/>
                </a:path>
                <a:path w="5715" h="6985">
                  <a:moveTo>
                    <a:pt x="3297" y="2692"/>
                  </a:moveTo>
                  <a:lnTo>
                    <a:pt x="434" y="2692"/>
                  </a:lnTo>
                  <a:lnTo>
                    <a:pt x="619" y="2946"/>
                  </a:lnTo>
                  <a:lnTo>
                    <a:pt x="4180" y="2946"/>
                  </a:lnTo>
                  <a:lnTo>
                    <a:pt x="3297" y="2692"/>
                  </a:lnTo>
                  <a:close/>
                </a:path>
                <a:path w="5715" h="6985">
                  <a:moveTo>
                    <a:pt x="1707" y="1511"/>
                  </a:moveTo>
                  <a:lnTo>
                    <a:pt x="352" y="1511"/>
                  </a:lnTo>
                  <a:lnTo>
                    <a:pt x="372" y="1790"/>
                  </a:lnTo>
                  <a:lnTo>
                    <a:pt x="1677" y="1790"/>
                  </a:lnTo>
                  <a:lnTo>
                    <a:pt x="1707" y="1511"/>
                  </a:lnTo>
                  <a:close/>
                </a:path>
                <a:path w="5715" h="6985">
                  <a:moveTo>
                    <a:pt x="4104" y="0"/>
                  </a:moveTo>
                  <a:lnTo>
                    <a:pt x="1475" y="0"/>
                  </a:lnTo>
                  <a:lnTo>
                    <a:pt x="866" y="381"/>
                  </a:lnTo>
                  <a:lnTo>
                    <a:pt x="513" y="812"/>
                  </a:lnTo>
                  <a:lnTo>
                    <a:pt x="202" y="1511"/>
                  </a:lnTo>
                  <a:lnTo>
                    <a:pt x="5251" y="1511"/>
                  </a:lnTo>
                  <a:lnTo>
                    <a:pt x="4993" y="812"/>
                  </a:lnTo>
                  <a:lnTo>
                    <a:pt x="4645" y="381"/>
                  </a:lnTo>
                  <a:lnTo>
                    <a:pt x="4104" y="0"/>
                  </a:lnTo>
                  <a:close/>
                </a:path>
              </a:pathLst>
            </a:custGeom>
            <a:solidFill>
              <a:srgbClr val="FFFFFF"/>
            </a:solidFill>
          </p:spPr>
          <p:txBody>
            <a:bodyPr wrap="square" lIns="0" tIns="0" rIns="0" bIns="0" rtlCol="0"/>
            <a:lstStyle/>
            <a:p>
              <a:endParaRPr>
                <a:latin typeface="Grammarsaurus" pitchFamily="2" charset="0"/>
              </a:endParaRPr>
            </a:p>
          </p:txBody>
        </p:sp>
        <p:sp>
          <p:nvSpPr>
            <p:cNvPr id="80" name="object 80"/>
            <p:cNvSpPr/>
            <p:nvPr/>
          </p:nvSpPr>
          <p:spPr>
            <a:xfrm>
              <a:off x="10592169" y="3113794"/>
              <a:ext cx="5715" cy="7620"/>
            </a:xfrm>
            <a:custGeom>
              <a:avLst/>
              <a:gdLst/>
              <a:ahLst/>
              <a:cxnLst/>
              <a:rect l="l" t="t" r="r" b="b"/>
              <a:pathLst>
                <a:path w="5715" h="7619">
                  <a:moveTo>
                    <a:pt x="1689" y="1790"/>
                  </a:moveTo>
                  <a:close/>
                </a:path>
                <a:path w="5715" h="7619">
                  <a:moveTo>
                    <a:pt x="1638" y="2425"/>
                  </a:moveTo>
                  <a:close/>
                </a:path>
                <a:path w="5715" h="7619">
                  <a:moveTo>
                    <a:pt x="2743" y="7493"/>
                  </a:moveTo>
                  <a:lnTo>
                    <a:pt x="2082" y="7493"/>
                  </a:lnTo>
                  <a:lnTo>
                    <a:pt x="1498" y="7315"/>
                  </a:lnTo>
                  <a:lnTo>
                    <a:pt x="1003" y="6985"/>
                  </a:lnTo>
                  <a:lnTo>
                    <a:pt x="546" y="6667"/>
                  </a:lnTo>
                  <a:lnTo>
                    <a:pt x="228" y="6273"/>
                  </a:lnTo>
                  <a:lnTo>
                    <a:pt x="38" y="5765"/>
                  </a:lnTo>
                  <a:lnTo>
                    <a:pt x="0" y="5588"/>
                  </a:lnTo>
                  <a:lnTo>
                    <a:pt x="50" y="5372"/>
                  </a:lnTo>
                  <a:lnTo>
                    <a:pt x="254" y="5054"/>
                  </a:lnTo>
                  <a:lnTo>
                    <a:pt x="431" y="4965"/>
                  </a:lnTo>
                  <a:lnTo>
                    <a:pt x="673" y="4965"/>
                  </a:lnTo>
                  <a:lnTo>
                    <a:pt x="977" y="4965"/>
                  </a:lnTo>
                  <a:lnTo>
                    <a:pt x="1193" y="5118"/>
                  </a:lnTo>
                  <a:lnTo>
                    <a:pt x="1308" y="5435"/>
                  </a:lnTo>
                  <a:lnTo>
                    <a:pt x="1409" y="5613"/>
                  </a:lnTo>
                  <a:lnTo>
                    <a:pt x="1676" y="5880"/>
                  </a:lnTo>
                  <a:lnTo>
                    <a:pt x="1854" y="6019"/>
                  </a:lnTo>
                  <a:lnTo>
                    <a:pt x="2032" y="6083"/>
                  </a:lnTo>
                  <a:lnTo>
                    <a:pt x="2247" y="6172"/>
                  </a:lnTo>
                  <a:lnTo>
                    <a:pt x="2501" y="6223"/>
                  </a:lnTo>
                  <a:lnTo>
                    <a:pt x="2781" y="6223"/>
                  </a:lnTo>
                  <a:lnTo>
                    <a:pt x="3073" y="6223"/>
                  </a:lnTo>
                  <a:lnTo>
                    <a:pt x="3302" y="6172"/>
                  </a:lnTo>
                  <a:lnTo>
                    <a:pt x="3492" y="6096"/>
                  </a:lnTo>
                  <a:lnTo>
                    <a:pt x="3619" y="6057"/>
                  </a:lnTo>
                  <a:lnTo>
                    <a:pt x="3835" y="5905"/>
                  </a:lnTo>
                  <a:lnTo>
                    <a:pt x="4000" y="5765"/>
                  </a:lnTo>
                  <a:lnTo>
                    <a:pt x="4064" y="5626"/>
                  </a:lnTo>
                  <a:lnTo>
                    <a:pt x="4140" y="5461"/>
                  </a:lnTo>
                  <a:lnTo>
                    <a:pt x="3594" y="4445"/>
                  </a:lnTo>
                  <a:lnTo>
                    <a:pt x="3378" y="4368"/>
                  </a:lnTo>
                  <a:lnTo>
                    <a:pt x="3073" y="4279"/>
                  </a:lnTo>
                  <a:lnTo>
                    <a:pt x="2590" y="4140"/>
                  </a:lnTo>
                  <a:lnTo>
                    <a:pt x="2273" y="4076"/>
                  </a:lnTo>
                  <a:lnTo>
                    <a:pt x="1968" y="3987"/>
                  </a:lnTo>
                  <a:lnTo>
                    <a:pt x="1676" y="3886"/>
                  </a:lnTo>
                  <a:lnTo>
                    <a:pt x="1168" y="3733"/>
                  </a:lnTo>
                  <a:lnTo>
                    <a:pt x="749" y="3441"/>
                  </a:lnTo>
                  <a:lnTo>
                    <a:pt x="444" y="3022"/>
                  </a:lnTo>
                  <a:lnTo>
                    <a:pt x="292" y="2755"/>
                  </a:lnTo>
                  <a:lnTo>
                    <a:pt x="228" y="2476"/>
                  </a:lnTo>
                  <a:lnTo>
                    <a:pt x="228" y="2197"/>
                  </a:lnTo>
                  <a:lnTo>
                    <a:pt x="228" y="1981"/>
                  </a:lnTo>
                  <a:lnTo>
                    <a:pt x="1333" y="431"/>
                  </a:lnTo>
                  <a:lnTo>
                    <a:pt x="1790" y="139"/>
                  </a:lnTo>
                  <a:lnTo>
                    <a:pt x="2286" y="0"/>
                  </a:lnTo>
                  <a:lnTo>
                    <a:pt x="2844" y="0"/>
                  </a:lnTo>
                  <a:lnTo>
                    <a:pt x="3302" y="0"/>
                  </a:lnTo>
                  <a:lnTo>
                    <a:pt x="5232" y="1790"/>
                  </a:lnTo>
                  <a:lnTo>
                    <a:pt x="5245" y="2006"/>
                  </a:lnTo>
                  <a:lnTo>
                    <a:pt x="5130" y="2247"/>
                  </a:lnTo>
                  <a:lnTo>
                    <a:pt x="5003" y="2438"/>
                  </a:lnTo>
                  <a:lnTo>
                    <a:pt x="4826" y="2527"/>
                  </a:lnTo>
                  <a:lnTo>
                    <a:pt x="4572" y="2527"/>
                  </a:lnTo>
                  <a:lnTo>
                    <a:pt x="4267" y="2527"/>
                  </a:lnTo>
                  <a:lnTo>
                    <a:pt x="4064" y="2374"/>
                  </a:lnTo>
                  <a:lnTo>
                    <a:pt x="3937" y="2057"/>
                  </a:lnTo>
                  <a:lnTo>
                    <a:pt x="3848" y="1841"/>
                  </a:lnTo>
                  <a:lnTo>
                    <a:pt x="3708" y="1651"/>
                  </a:lnTo>
                  <a:lnTo>
                    <a:pt x="3505" y="1460"/>
                  </a:lnTo>
                  <a:lnTo>
                    <a:pt x="3314" y="1346"/>
                  </a:lnTo>
                  <a:lnTo>
                    <a:pt x="3048" y="1270"/>
                  </a:lnTo>
                  <a:lnTo>
                    <a:pt x="2692" y="1257"/>
                  </a:lnTo>
                  <a:lnTo>
                    <a:pt x="2413" y="1295"/>
                  </a:lnTo>
                  <a:lnTo>
                    <a:pt x="1562" y="2184"/>
                  </a:lnTo>
                  <a:lnTo>
                    <a:pt x="1562" y="2336"/>
                  </a:lnTo>
                  <a:lnTo>
                    <a:pt x="1651" y="2463"/>
                  </a:lnTo>
                  <a:lnTo>
                    <a:pt x="1778" y="2540"/>
                  </a:lnTo>
                  <a:lnTo>
                    <a:pt x="1943" y="2616"/>
                  </a:lnTo>
                  <a:lnTo>
                    <a:pt x="2070" y="2679"/>
                  </a:lnTo>
                  <a:lnTo>
                    <a:pt x="2362" y="2781"/>
                  </a:lnTo>
                  <a:lnTo>
                    <a:pt x="2628" y="2857"/>
                  </a:lnTo>
                  <a:lnTo>
                    <a:pt x="2908" y="2921"/>
                  </a:lnTo>
                  <a:lnTo>
                    <a:pt x="3175" y="2984"/>
                  </a:lnTo>
                  <a:lnTo>
                    <a:pt x="3441" y="3048"/>
                  </a:lnTo>
                  <a:lnTo>
                    <a:pt x="3695" y="3136"/>
                  </a:lnTo>
                  <a:lnTo>
                    <a:pt x="4191" y="3276"/>
                  </a:lnTo>
                  <a:lnTo>
                    <a:pt x="4622" y="3517"/>
                  </a:lnTo>
                  <a:lnTo>
                    <a:pt x="4978" y="3860"/>
                  </a:lnTo>
                  <a:lnTo>
                    <a:pt x="5321" y="4254"/>
                  </a:lnTo>
                  <a:lnTo>
                    <a:pt x="5486" y="4686"/>
                  </a:lnTo>
                  <a:lnTo>
                    <a:pt x="5486" y="5181"/>
                  </a:lnTo>
                  <a:lnTo>
                    <a:pt x="5486" y="5791"/>
                  </a:lnTo>
                  <a:lnTo>
                    <a:pt x="5283" y="6299"/>
                  </a:lnTo>
                  <a:lnTo>
                    <a:pt x="4864" y="6718"/>
                  </a:lnTo>
                  <a:lnTo>
                    <a:pt x="4330" y="7226"/>
                  </a:lnTo>
                  <a:lnTo>
                    <a:pt x="3632" y="7493"/>
                  </a:lnTo>
                  <a:lnTo>
                    <a:pt x="2743" y="749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81" name="object 81"/>
            <p:cNvSpPr/>
            <p:nvPr/>
          </p:nvSpPr>
          <p:spPr>
            <a:xfrm>
              <a:off x="10536592" y="3124492"/>
              <a:ext cx="27940" cy="27940"/>
            </a:xfrm>
            <a:custGeom>
              <a:avLst/>
              <a:gdLst/>
              <a:ahLst/>
              <a:cxnLst/>
              <a:rect l="l" t="t" r="r" b="b"/>
              <a:pathLst>
                <a:path w="27940" h="27939">
                  <a:moveTo>
                    <a:pt x="0" y="15887"/>
                  </a:moveTo>
                  <a:lnTo>
                    <a:pt x="0" y="21221"/>
                  </a:lnTo>
                  <a:lnTo>
                    <a:pt x="6185" y="27355"/>
                  </a:lnTo>
                  <a:lnTo>
                    <a:pt x="9931" y="27355"/>
                  </a:lnTo>
                  <a:lnTo>
                    <a:pt x="7035" y="26263"/>
                  </a:lnTo>
                  <a:lnTo>
                    <a:pt x="3162" y="22821"/>
                  </a:lnTo>
                  <a:lnTo>
                    <a:pt x="2006" y="21374"/>
                  </a:lnTo>
                  <a:lnTo>
                    <a:pt x="584" y="18478"/>
                  </a:lnTo>
                  <a:lnTo>
                    <a:pt x="190" y="17221"/>
                  </a:lnTo>
                  <a:lnTo>
                    <a:pt x="126" y="16776"/>
                  </a:lnTo>
                  <a:lnTo>
                    <a:pt x="0" y="15887"/>
                  </a:lnTo>
                  <a:close/>
                </a:path>
                <a:path w="27940" h="27939">
                  <a:moveTo>
                    <a:pt x="27322" y="16776"/>
                  </a:moveTo>
                  <a:lnTo>
                    <a:pt x="15582" y="27355"/>
                  </a:lnTo>
                  <a:lnTo>
                    <a:pt x="21145" y="27355"/>
                  </a:lnTo>
                  <a:lnTo>
                    <a:pt x="27254" y="21221"/>
                  </a:lnTo>
                  <a:lnTo>
                    <a:pt x="27322" y="16776"/>
                  </a:lnTo>
                  <a:close/>
                </a:path>
                <a:path w="27940" h="27939">
                  <a:moveTo>
                    <a:pt x="27321" y="11235"/>
                  </a:moveTo>
                  <a:lnTo>
                    <a:pt x="27321" y="15887"/>
                  </a:lnTo>
                  <a:lnTo>
                    <a:pt x="27470" y="15405"/>
                  </a:lnTo>
                  <a:lnTo>
                    <a:pt x="27457" y="12014"/>
                  </a:lnTo>
                  <a:lnTo>
                    <a:pt x="27321" y="11235"/>
                  </a:lnTo>
                  <a:close/>
                </a:path>
                <a:path w="27940" h="27939">
                  <a:moveTo>
                    <a:pt x="11069" y="0"/>
                  </a:moveTo>
                  <a:lnTo>
                    <a:pt x="6159" y="0"/>
                  </a:lnTo>
                  <a:lnTo>
                    <a:pt x="320" y="5765"/>
                  </a:lnTo>
                  <a:lnTo>
                    <a:pt x="75" y="6121"/>
                  </a:lnTo>
                  <a:lnTo>
                    <a:pt x="35" y="10845"/>
                  </a:lnTo>
                  <a:lnTo>
                    <a:pt x="263" y="9753"/>
                  </a:lnTo>
                  <a:lnTo>
                    <a:pt x="368" y="9296"/>
                  </a:lnTo>
                  <a:lnTo>
                    <a:pt x="2757" y="4381"/>
                  </a:lnTo>
                  <a:lnTo>
                    <a:pt x="5511" y="1803"/>
                  </a:lnTo>
                  <a:lnTo>
                    <a:pt x="10363" y="126"/>
                  </a:lnTo>
                  <a:lnTo>
                    <a:pt x="11069" y="0"/>
                  </a:lnTo>
                  <a:close/>
                </a:path>
                <a:path w="27940" h="27939">
                  <a:moveTo>
                    <a:pt x="21272" y="0"/>
                  </a:moveTo>
                  <a:lnTo>
                    <a:pt x="16503" y="0"/>
                  </a:lnTo>
                  <a:lnTo>
                    <a:pt x="17729" y="279"/>
                  </a:lnTo>
                  <a:lnTo>
                    <a:pt x="20612" y="1574"/>
                  </a:lnTo>
                  <a:lnTo>
                    <a:pt x="27253" y="10845"/>
                  </a:lnTo>
                  <a:lnTo>
                    <a:pt x="27330" y="6121"/>
                  </a:lnTo>
                  <a:lnTo>
                    <a:pt x="21397" y="126"/>
                  </a:lnTo>
                  <a:lnTo>
                    <a:pt x="21272" y="0"/>
                  </a:lnTo>
                  <a:close/>
                </a:path>
              </a:pathLst>
            </a:custGeom>
            <a:solidFill>
              <a:srgbClr val="070808"/>
            </a:solidFill>
          </p:spPr>
          <p:txBody>
            <a:bodyPr wrap="square" lIns="0" tIns="0" rIns="0" bIns="0" rtlCol="0"/>
            <a:lstStyle/>
            <a:p>
              <a:endParaRPr>
                <a:latin typeface="Grammarsaurus" pitchFamily="2" charset="0"/>
              </a:endParaRPr>
            </a:p>
          </p:txBody>
        </p:sp>
        <p:sp>
          <p:nvSpPr>
            <p:cNvPr id="82" name="object 82"/>
            <p:cNvSpPr/>
            <p:nvPr/>
          </p:nvSpPr>
          <p:spPr>
            <a:xfrm>
              <a:off x="10536530" y="3124497"/>
              <a:ext cx="27940" cy="27305"/>
            </a:xfrm>
            <a:custGeom>
              <a:avLst/>
              <a:gdLst/>
              <a:ahLst/>
              <a:cxnLst/>
              <a:rect l="l" t="t" r="r" b="b"/>
              <a:pathLst>
                <a:path w="27940" h="27305">
                  <a:moveTo>
                    <a:pt x="21348" y="0"/>
                  </a:moveTo>
                  <a:lnTo>
                    <a:pt x="6210" y="0"/>
                  </a:lnTo>
                  <a:lnTo>
                    <a:pt x="4657" y="1536"/>
                  </a:lnTo>
                  <a:lnTo>
                    <a:pt x="138" y="6108"/>
                  </a:lnTo>
                  <a:lnTo>
                    <a:pt x="63" y="13512"/>
                  </a:lnTo>
                  <a:lnTo>
                    <a:pt x="0" y="21158"/>
                  </a:lnTo>
                  <a:lnTo>
                    <a:pt x="6197" y="27292"/>
                  </a:lnTo>
                  <a:lnTo>
                    <a:pt x="21259" y="27292"/>
                  </a:lnTo>
                  <a:lnTo>
                    <a:pt x="22752" y="25793"/>
                  </a:lnTo>
                  <a:lnTo>
                    <a:pt x="7374" y="25793"/>
                  </a:lnTo>
                  <a:lnTo>
                    <a:pt x="1643" y="20637"/>
                  </a:lnTo>
                  <a:lnTo>
                    <a:pt x="1638" y="6984"/>
                  </a:lnTo>
                  <a:lnTo>
                    <a:pt x="7049" y="1536"/>
                  </a:lnTo>
                  <a:lnTo>
                    <a:pt x="22869" y="1536"/>
                  </a:lnTo>
                  <a:lnTo>
                    <a:pt x="21348" y="0"/>
                  </a:lnTo>
                  <a:close/>
                </a:path>
                <a:path w="27940" h="27305">
                  <a:moveTo>
                    <a:pt x="22869" y="1536"/>
                  </a:moveTo>
                  <a:lnTo>
                    <a:pt x="20312" y="1536"/>
                  </a:lnTo>
                  <a:lnTo>
                    <a:pt x="25844" y="6819"/>
                  </a:lnTo>
                  <a:lnTo>
                    <a:pt x="25819" y="20637"/>
                  </a:lnTo>
                  <a:lnTo>
                    <a:pt x="20002" y="25793"/>
                  </a:lnTo>
                  <a:lnTo>
                    <a:pt x="22752" y="25793"/>
                  </a:lnTo>
                  <a:lnTo>
                    <a:pt x="27368" y="21158"/>
                  </a:lnTo>
                  <a:lnTo>
                    <a:pt x="27393" y="6108"/>
                  </a:lnTo>
                  <a:lnTo>
                    <a:pt x="22869" y="1536"/>
                  </a:lnTo>
                  <a:close/>
                </a:path>
              </a:pathLst>
            </a:custGeom>
            <a:solidFill>
              <a:srgbClr val="458087"/>
            </a:solidFill>
          </p:spPr>
          <p:txBody>
            <a:bodyPr wrap="square" lIns="0" tIns="0" rIns="0" bIns="0" rtlCol="0"/>
            <a:lstStyle/>
            <a:p>
              <a:endParaRPr>
                <a:latin typeface="Grammarsaurus" pitchFamily="2" charset="0"/>
              </a:endParaRPr>
            </a:p>
          </p:txBody>
        </p:sp>
        <p:sp>
          <p:nvSpPr>
            <p:cNvPr id="83" name="object 83"/>
            <p:cNvSpPr/>
            <p:nvPr/>
          </p:nvSpPr>
          <p:spPr>
            <a:xfrm>
              <a:off x="10538170" y="3123553"/>
              <a:ext cx="24765" cy="27305"/>
            </a:xfrm>
            <a:custGeom>
              <a:avLst/>
              <a:gdLst/>
              <a:ahLst/>
              <a:cxnLst/>
              <a:rect l="l" t="t" r="r" b="b"/>
              <a:pathLst>
                <a:path w="24765" h="27305">
                  <a:moveTo>
                    <a:pt x="197" y="7758"/>
                  </a:moveTo>
                  <a:lnTo>
                    <a:pt x="7" y="7923"/>
                  </a:lnTo>
                  <a:lnTo>
                    <a:pt x="0" y="21576"/>
                  </a:lnTo>
                  <a:lnTo>
                    <a:pt x="5755" y="26754"/>
                  </a:lnTo>
                  <a:lnTo>
                    <a:pt x="5076" y="25979"/>
                  </a:lnTo>
                  <a:lnTo>
                    <a:pt x="146" y="21233"/>
                  </a:lnTo>
                  <a:lnTo>
                    <a:pt x="197" y="7758"/>
                  </a:lnTo>
                  <a:close/>
                </a:path>
                <a:path w="24765" h="27305">
                  <a:moveTo>
                    <a:pt x="16070" y="0"/>
                  </a:moveTo>
                  <a:lnTo>
                    <a:pt x="23860" y="7923"/>
                  </a:lnTo>
                  <a:lnTo>
                    <a:pt x="23933" y="21233"/>
                  </a:lnTo>
                  <a:lnTo>
                    <a:pt x="19209" y="25979"/>
                  </a:lnTo>
                  <a:lnTo>
                    <a:pt x="24187" y="21576"/>
                  </a:lnTo>
                  <a:lnTo>
                    <a:pt x="24213" y="7758"/>
                  </a:lnTo>
                  <a:lnTo>
                    <a:pt x="16070" y="0"/>
                  </a:lnTo>
                  <a:close/>
                </a:path>
                <a:path w="24765" h="27305">
                  <a:moveTo>
                    <a:pt x="5925" y="2513"/>
                  </a:moveTo>
                  <a:lnTo>
                    <a:pt x="5380" y="2513"/>
                  </a:lnTo>
                  <a:lnTo>
                    <a:pt x="780" y="7144"/>
                  </a:lnTo>
                  <a:lnTo>
                    <a:pt x="5925" y="2513"/>
                  </a:lnTo>
                  <a:close/>
                </a:path>
                <a:path w="24765" h="27305">
                  <a:moveTo>
                    <a:pt x="18541" y="2513"/>
                  </a:moveTo>
                  <a:lnTo>
                    <a:pt x="5925" y="2513"/>
                  </a:lnTo>
                  <a:lnTo>
                    <a:pt x="19108" y="2724"/>
                  </a:lnTo>
                  <a:lnTo>
                    <a:pt x="18749" y="2724"/>
                  </a:lnTo>
                  <a:lnTo>
                    <a:pt x="18541" y="2513"/>
                  </a:lnTo>
                  <a:close/>
                </a:path>
              </a:pathLst>
            </a:custGeom>
            <a:solidFill>
              <a:srgbClr val="080909"/>
            </a:solidFill>
          </p:spPr>
          <p:txBody>
            <a:bodyPr wrap="square" lIns="0" tIns="0" rIns="0" bIns="0" rtlCol="0"/>
            <a:lstStyle/>
            <a:p>
              <a:endParaRPr>
                <a:latin typeface="Grammarsaurus" pitchFamily="2" charset="0"/>
              </a:endParaRPr>
            </a:p>
          </p:txBody>
        </p:sp>
        <p:sp>
          <p:nvSpPr>
            <p:cNvPr id="84" name="object 84"/>
            <p:cNvSpPr/>
            <p:nvPr/>
          </p:nvSpPr>
          <p:spPr>
            <a:xfrm>
              <a:off x="10538321" y="3126059"/>
              <a:ext cx="24130" cy="24765"/>
            </a:xfrm>
            <a:custGeom>
              <a:avLst/>
              <a:gdLst/>
              <a:ahLst/>
              <a:cxnLst/>
              <a:rect l="l" t="t" r="r" b="b"/>
              <a:pathLst>
                <a:path w="24129" h="24764">
                  <a:moveTo>
                    <a:pt x="5765" y="0"/>
                  </a:moveTo>
                  <a:lnTo>
                    <a:pt x="263" y="4965"/>
                  </a:lnTo>
                  <a:lnTo>
                    <a:pt x="37" y="5219"/>
                  </a:lnTo>
                  <a:lnTo>
                    <a:pt x="0" y="18732"/>
                  </a:lnTo>
                  <a:lnTo>
                    <a:pt x="5460" y="23990"/>
                  </a:lnTo>
                  <a:lnTo>
                    <a:pt x="12263" y="23990"/>
                  </a:lnTo>
                  <a:lnTo>
                    <a:pt x="18313" y="24155"/>
                  </a:lnTo>
                  <a:lnTo>
                    <a:pt x="20377" y="22110"/>
                  </a:lnTo>
                  <a:lnTo>
                    <a:pt x="11290" y="22110"/>
                  </a:lnTo>
                  <a:lnTo>
                    <a:pt x="9512" y="21513"/>
                  </a:lnTo>
                  <a:lnTo>
                    <a:pt x="6159" y="16065"/>
                  </a:lnTo>
                  <a:lnTo>
                    <a:pt x="5924" y="15544"/>
                  </a:lnTo>
                  <a:lnTo>
                    <a:pt x="5372" y="14465"/>
                  </a:lnTo>
                  <a:lnTo>
                    <a:pt x="5156" y="14173"/>
                  </a:lnTo>
                  <a:lnTo>
                    <a:pt x="4260" y="13614"/>
                  </a:lnTo>
                  <a:lnTo>
                    <a:pt x="3864" y="13169"/>
                  </a:lnTo>
                  <a:lnTo>
                    <a:pt x="3619" y="12788"/>
                  </a:lnTo>
                  <a:lnTo>
                    <a:pt x="3428" y="11899"/>
                  </a:lnTo>
                  <a:lnTo>
                    <a:pt x="3340" y="8534"/>
                  </a:lnTo>
                  <a:lnTo>
                    <a:pt x="3177" y="8064"/>
                  </a:lnTo>
                  <a:lnTo>
                    <a:pt x="3333" y="7721"/>
                  </a:lnTo>
                  <a:lnTo>
                    <a:pt x="3398" y="7429"/>
                  </a:lnTo>
                  <a:lnTo>
                    <a:pt x="3512" y="6921"/>
                  </a:lnTo>
                  <a:lnTo>
                    <a:pt x="3568" y="6667"/>
                  </a:lnTo>
                  <a:lnTo>
                    <a:pt x="4813" y="5588"/>
                  </a:lnTo>
                  <a:lnTo>
                    <a:pt x="9311" y="5588"/>
                  </a:lnTo>
                  <a:lnTo>
                    <a:pt x="9461" y="5219"/>
                  </a:lnTo>
                  <a:lnTo>
                    <a:pt x="9829" y="4584"/>
                  </a:lnTo>
                  <a:lnTo>
                    <a:pt x="10597" y="4089"/>
                  </a:lnTo>
                  <a:lnTo>
                    <a:pt x="10693" y="3937"/>
                  </a:lnTo>
                  <a:lnTo>
                    <a:pt x="11230" y="2692"/>
                  </a:lnTo>
                  <a:lnTo>
                    <a:pt x="11328" y="2463"/>
                  </a:lnTo>
                  <a:lnTo>
                    <a:pt x="11471" y="2222"/>
                  </a:lnTo>
                  <a:lnTo>
                    <a:pt x="11785" y="1816"/>
                  </a:lnTo>
                  <a:lnTo>
                    <a:pt x="12014" y="1638"/>
                  </a:lnTo>
                  <a:lnTo>
                    <a:pt x="19983" y="1638"/>
                  </a:lnTo>
                  <a:lnTo>
                    <a:pt x="18681" y="317"/>
                  </a:lnTo>
                  <a:lnTo>
                    <a:pt x="5765" y="0"/>
                  </a:lnTo>
                  <a:close/>
                </a:path>
                <a:path w="24129" h="24764">
                  <a:moveTo>
                    <a:pt x="23874" y="5994"/>
                  </a:moveTo>
                  <a:lnTo>
                    <a:pt x="19606" y="5994"/>
                  </a:lnTo>
                  <a:lnTo>
                    <a:pt x="19989" y="6324"/>
                  </a:lnTo>
                  <a:lnTo>
                    <a:pt x="20186" y="6667"/>
                  </a:lnTo>
                  <a:lnTo>
                    <a:pt x="20300" y="6921"/>
                  </a:lnTo>
                  <a:lnTo>
                    <a:pt x="20408" y="7429"/>
                  </a:lnTo>
                  <a:lnTo>
                    <a:pt x="20466" y="8534"/>
                  </a:lnTo>
                  <a:lnTo>
                    <a:pt x="20584" y="11899"/>
                  </a:lnTo>
                  <a:lnTo>
                    <a:pt x="20065" y="13169"/>
                  </a:lnTo>
                  <a:lnTo>
                    <a:pt x="19672" y="13614"/>
                  </a:lnTo>
                  <a:lnTo>
                    <a:pt x="18815" y="14173"/>
                  </a:lnTo>
                  <a:lnTo>
                    <a:pt x="18590" y="14465"/>
                  </a:lnTo>
                  <a:lnTo>
                    <a:pt x="18077" y="15417"/>
                  </a:lnTo>
                  <a:lnTo>
                    <a:pt x="18008" y="15544"/>
                  </a:lnTo>
                  <a:lnTo>
                    <a:pt x="16971" y="18732"/>
                  </a:lnTo>
                  <a:lnTo>
                    <a:pt x="16294" y="19850"/>
                  </a:lnTo>
                  <a:lnTo>
                    <a:pt x="14604" y="21348"/>
                  </a:lnTo>
                  <a:lnTo>
                    <a:pt x="13931" y="21793"/>
                  </a:lnTo>
                  <a:lnTo>
                    <a:pt x="12054" y="22110"/>
                  </a:lnTo>
                  <a:lnTo>
                    <a:pt x="20377" y="22110"/>
                  </a:lnTo>
                  <a:lnTo>
                    <a:pt x="23786" y="18732"/>
                  </a:lnTo>
                  <a:lnTo>
                    <a:pt x="23874" y="5994"/>
                  </a:lnTo>
                  <a:close/>
                </a:path>
                <a:path w="24129" h="24764">
                  <a:moveTo>
                    <a:pt x="19983" y="1638"/>
                  </a:moveTo>
                  <a:lnTo>
                    <a:pt x="12014" y="1638"/>
                  </a:lnTo>
                  <a:lnTo>
                    <a:pt x="12509" y="2222"/>
                  </a:lnTo>
                  <a:lnTo>
                    <a:pt x="12633" y="2463"/>
                  </a:lnTo>
                  <a:lnTo>
                    <a:pt x="12750" y="2692"/>
                  </a:lnTo>
                  <a:lnTo>
                    <a:pt x="13267" y="3937"/>
                  </a:lnTo>
                  <a:lnTo>
                    <a:pt x="13385" y="4089"/>
                  </a:lnTo>
                  <a:lnTo>
                    <a:pt x="14414" y="4965"/>
                  </a:lnTo>
                  <a:lnTo>
                    <a:pt x="14579" y="5219"/>
                  </a:lnTo>
                  <a:lnTo>
                    <a:pt x="14944" y="5588"/>
                  </a:lnTo>
                  <a:lnTo>
                    <a:pt x="14888" y="6667"/>
                  </a:lnTo>
                  <a:lnTo>
                    <a:pt x="14773" y="7429"/>
                  </a:lnTo>
                  <a:lnTo>
                    <a:pt x="14659" y="7721"/>
                  </a:lnTo>
                  <a:lnTo>
                    <a:pt x="14409" y="8534"/>
                  </a:lnTo>
                  <a:lnTo>
                    <a:pt x="14332" y="10134"/>
                  </a:lnTo>
                  <a:lnTo>
                    <a:pt x="14628" y="10134"/>
                  </a:lnTo>
                  <a:lnTo>
                    <a:pt x="14947" y="10274"/>
                  </a:lnTo>
                  <a:lnTo>
                    <a:pt x="15628" y="9867"/>
                  </a:lnTo>
                  <a:lnTo>
                    <a:pt x="15932" y="9499"/>
                  </a:lnTo>
                  <a:lnTo>
                    <a:pt x="16039" y="8534"/>
                  </a:lnTo>
                  <a:lnTo>
                    <a:pt x="16230" y="8064"/>
                  </a:lnTo>
                  <a:lnTo>
                    <a:pt x="16654" y="7721"/>
                  </a:lnTo>
                  <a:lnTo>
                    <a:pt x="17101" y="7429"/>
                  </a:lnTo>
                  <a:lnTo>
                    <a:pt x="18744" y="7429"/>
                  </a:lnTo>
                  <a:lnTo>
                    <a:pt x="18937" y="6921"/>
                  </a:lnTo>
                  <a:lnTo>
                    <a:pt x="19062" y="5994"/>
                  </a:lnTo>
                  <a:lnTo>
                    <a:pt x="23874" y="5994"/>
                  </a:lnTo>
                  <a:lnTo>
                    <a:pt x="23875" y="5588"/>
                  </a:lnTo>
                  <a:lnTo>
                    <a:pt x="19983" y="1638"/>
                  </a:lnTo>
                  <a:close/>
                </a:path>
                <a:path w="24129" h="24764">
                  <a:moveTo>
                    <a:pt x="9178" y="5994"/>
                  </a:moveTo>
                  <a:lnTo>
                    <a:pt x="4857" y="5994"/>
                  </a:lnTo>
                  <a:lnTo>
                    <a:pt x="4932" y="6324"/>
                  </a:lnTo>
                  <a:lnTo>
                    <a:pt x="5041" y="6921"/>
                  </a:lnTo>
                  <a:lnTo>
                    <a:pt x="5190" y="7429"/>
                  </a:lnTo>
                  <a:lnTo>
                    <a:pt x="7006" y="7429"/>
                  </a:lnTo>
                  <a:lnTo>
                    <a:pt x="7404" y="7721"/>
                  </a:lnTo>
                  <a:lnTo>
                    <a:pt x="8021" y="8534"/>
                  </a:lnTo>
                  <a:lnTo>
                    <a:pt x="8016" y="9499"/>
                  </a:lnTo>
                  <a:lnTo>
                    <a:pt x="7876" y="9499"/>
                  </a:lnTo>
                  <a:lnTo>
                    <a:pt x="8712" y="10134"/>
                  </a:lnTo>
                  <a:lnTo>
                    <a:pt x="9059" y="10134"/>
                  </a:lnTo>
                  <a:lnTo>
                    <a:pt x="9613" y="9867"/>
                  </a:lnTo>
                  <a:lnTo>
                    <a:pt x="9575" y="8534"/>
                  </a:lnTo>
                  <a:lnTo>
                    <a:pt x="9387" y="8064"/>
                  </a:lnTo>
                  <a:lnTo>
                    <a:pt x="9270" y="7721"/>
                  </a:lnTo>
                  <a:lnTo>
                    <a:pt x="9178" y="5994"/>
                  </a:lnTo>
                  <a:close/>
                </a:path>
              </a:pathLst>
            </a:custGeom>
            <a:solidFill>
              <a:srgbClr val="FFFFFF"/>
            </a:solidFill>
          </p:spPr>
          <p:txBody>
            <a:bodyPr wrap="square" lIns="0" tIns="0" rIns="0" bIns="0" rtlCol="0"/>
            <a:lstStyle/>
            <a:p>
              <a:endParaRPr>
                <a:latin typeface="Grammarsaurus" pitchFamily="2" charset="0"/>
              </a:endParaRPr>
            </a:p>
          </p:txBody>
        </p:sp>
        <p:sp>
          <p:nvSpPr>
            <p:cNvPr id="85" name="object 85"/>
            <p:cNvSpPr/>
            <p:nvPr/>
          </p:nvSpPr>
          <p:spPr>
            <a:xfrm>
              <a:off x="10541626" y="3127688"/>
              <a:ext cx="17780" cy="20955"/>
            </a:xfrm>
            <a:custGeom>
              <a:avLst/>
              <a:gdLst/>
              <a:ahLst/>
              <a:cxnLst/>
              <a:rect l="l" t="t" r="r" b="b"/>
              <a:pathLst>
                <a:path w="17779" h="20955">
                  <a:moveTo>
                    <a:pt x="333" y="7785"/>
                  </a:moveTo>
                  <a:lnTo>
                    <a:pt x="58" y="7785"/>
                  </a:lnTo>
                  <a:lnTo>
                    <a:pt x="106" y="10020"/>
                  </a:lnTo>
                  <a:lnTo>
                    <a:pt x="1853" y="12547"/>
                  </a:lnTo>
                  <a:lnTo>
                    <a:pt x="2069" y="12826"/>
                  </a:lnTo>
                  <a:lnTo>
                    <a:pt x="2565" y="13792"/>
                  </a:lnTo>
                  <a:lnTo>
                    <a:pt x="2857" y="14439"/>
                  </a:lnTo>
                  <a:lnTo>
                    <a:pt x="3222" y="15773"/>
                  </a:lnTo>
                  <a:lnTo>
                    <a:pt x="3344" y="16217"/>
                  </a:lnTo>
                  <a:lnTo>
                    <a:pt x="7987" y="20485"/>
                  </a:lnTo>
                  <a:lnTo>
                    <a:pt x="8758" y="20485"/>
                  </a:lnTo>
                  <a:lnTo>
                    <a:pt x="10629" y="20154"/>
                  </a:lnTo>
                  <a:lnTo>
                    <a:pt x="11302" y="19710"/>
                  </a:lnTo>
                  <a:lnTo>
                    <a:pt x="11519" y="19519"/>
                  </a:lnTo>
                  <a:lnTo>
                    <a:pt x="7760" y="19519"/>
                  </a:lnTo>
                  <a:lnTo>
                    <a:pt x="6937" y="19316"/>
                  </a:lnTo>
                  <a:lnTo>
                    <a:pt x="6780" y="19316"/>
                  </a:lnTo>
                  <a:lnTo>
                    <a:pt x="5054" y="18224"/>
                  </a:lnTo>
                  <a:lnTo>
                    <a:pt x="2686" y="12547"/>
                  </a:lnTo>
                  <a:lnTo>
                    <a:pt x="2414" y="11976"/>
                  </a:lnTo>
                  <a:lnTo>
                    <a:pt x="1980" y="11544"/>
                  </a:lnTo>
                  <a:lnTo>
                    <a:pt x="736" y="10426"/>
                  </a:lnTo>
                  <a:lnTo>
                    <a:pt x="578" y="10020"/>
                  </a:lnTo>
                  <a:lnTo>
                    <a:pt x="494" y="9804"/>
                  </a:lnTo>
                  <a:lnTo>
                    <a:pt x="372" y="9156"/>
                  </a:lnTo>
                  <a:lnTo>
                    <a:pt x="333" y="7785"/>
                  </a:lnTo>
                  <a:close/>
                </a:path>
                <a:path w="17779" h="20955">
                  <a:moveTo>
                    <a:pt x="17146" y="6578"/>
                  </a:moveTo>
                  <a:lnTo>
                    <a:pt x="16952" y="6946"/>
                  </a:lnTo>
                  <a:lnTo>
                    <a:pt x="16863" y="7785"/>
                  </a:lnTo>
                  <a:lnTo>
                    <a:pt x="17095" y="8648"/>
                  </a:lnTo>
                  <a:lnTo>
                    <a:pt x="17068" y="9156"/>
                  </a:lnTo>
                  <a:lnTo>
                    <a:pt x="16511" y="10426"/>
                  </a:lnTo>
                  <a:lnTo>
                    <a:pt x="16255" y="10756"/>
                  </a:lnTo>
                  <a:lnTo>
                    <a:pt x="15350" y="11544"/>
                  </a:lnTo>
                  <a:lnTo>
                    <a:pt x="14922" y="11976"/>
                  </a:lnTo>
                  <a:lnTo>
                    <a:pt x="14642" y="12547"/>
                  </a:lnTo>
                  <a:lnTo>
                    <a:pt x="14367" y="13792"/>
                  </a:lnTo>
                  <a:lnTo>
                    <a:pt x="14338" y="13919"/>
                  </a:lnTo>
                  <a:lnTo>
                    <a:pt x="14223" y="14439"/>
                  </a:lnTo>
                  <a:lnTo>
                    <a:pt x="14134" y="14770"/>
                  </a:lnTo>
                  <a:lnTo>
                    <a:pt x="13588" y="16217"/>
                  </a:lnTo>
                  <a:lnTo>
                    <a:pt x="13165" y="17017"/>
                  </a:lnTo>
                  <a:lnTo>
                    <a:pt x="11950" y="18580"/>
                  </a:lnTo>
                  <a:lnTo>
                    <a:pt x="10682" y="19316"/>
                  </a:lnTo>
                  <a:lnTo>
                    <a:pt x="10124" y="19316"/>
                  </a:lnTo>
                  <a:lnTo>
                    <a:pt x="9178" y="19519"/>
                  </a:lnTo>
                  <a:lnTo>
                    <a:pt x="11519" y="19519"/>
                  </a:lnTo>
                  <a:lnTo>
                    <a:pt x="12991" y="18224"/>
                  </a:lnTo>
                  <a:lnTo>
                    <a:pt x="13715" y="17017"/>
                  </a:lnTo>
                  <a:lnTo>
                    <a:pt x="14401" y="14770"/>
                  </a:lnTo>
                  <a:lnTo>
                    <a:pt x="14706" y="13919"/>
                  </a:lnTo>
                  <a:lnTo>
                    <a:pt x="15295" y="12826"/>
                  </a:lnTo>
                  <a:lnTo>
                    <a:pt x="15513" y="12547"/>
                  </a:lnTo>
                  <a:lnTo>
                    <a:pt x="16369" y="11976"/>
                  </a:lnTo>
                  <a:lnTo>
                    <a:pt x="16763" y="11544"/>
                  </a:lnTo>
                  <a:lnTo>
                    <a:pt x="17385" y="10020"/>
                  </a:lnTo>
                  <a:lnTo>
                    <a:pt x="17357" y="8648"/>
                  </a:lnTo>
                  <a:lnTo>
                    <a:pt x="17171" y="7785"/>
                  </a:lnTo>
                  <a:lnTo>
                    <a:pt x="17146" y="6578"/>
                  </a:lnTo>
                  <a:close/>
                </a:path>
                <a:path w="17779" h="20955">
                  <a:moveTo>
                    <a:pt x="4198" y="6222"/>
                  </a:moveTo>
                  <a:lnTo>
                    <a:pt x="1595" y="6222"/>
                  </a:lnTo>
                  <a:lnTo>
                    <a:pt x="2350" y="6578"/>
                  </a:lnTo>
                  <a:lnTo>
                    <a:pt x="3529" y="6578"/>
                  </a:lnTo>
                  <a:lnTo>
                    <a:pt x="4243" y="6946"/>
                  </a:lnTo>
                  <a:lnTo>
                    <a:pt x="4001" y="6946"/>
                  </a:lnTo>
                  <a:lnTo>
                    <a:pt x="4249" y="7200"/>
                  </a:lnTo>
                  <a:lnTo>
                    <a:pt x="4327" y="7785"/>
                  </a:lnTo>
                  <a:lnTo>
                    <a:pt x="4487" y="8648"/>
                  </a:lnTo>
                  <a:lnTo>
                    <a:pt x="4685" y="8877"/>
                  </a:lnTo>
                  <a:lnTo>
                    <a:pt x="5608" y="9461"/>
                  </a:lnTo>
                  <a:lnTo>
                    <a:pt x="11288" y="9461"/>
                  </a:lnTo>
                  <a:lnTo>
                    <a:pt x="11096" y="9156"/>
                  </a:lnTo>
                  <a:lnTo>
                    <a:pt x="6100" y="9156"/>
                  </a:lnTo>
                  <a:lnTo>
                    <a:pt x="6625" y="8648"/>
                  </a:lnTo>
                  <a:lnTo>
                    <a:pt x="5593" y="8648"/>
                  </a:lnTo>
                  <a:lnTo>
                    <a:pt x="4457" y="7785"/>
                  </a:lnTo>
                  <a:lnTo>
                    <a:pt x="4578" y="6578"/>
                  </a:lnTo>
                  <a:lnTo>
                    <a:pt x="4198" y="6222"/>
                  </a:lnTo>
                  <a:close/>
                </a:path>
                <a:path w="17779" h="20955">
                  <a:moveTo>
                    <a:pt x="11818" y="5029"/>
                  </a:moveTo>
                  <a:lnTo>
                    <a:pt x="11488" y="5029"/>
                  </a:lnTo>
                  <a:lnTo>
                    <a:pt x="10779" y="6578"/>
                  </a:lnTo>
                  <a:lnTo>
                    <a:pt x="10637" y="6946"/>
                  </a:lnTo>
                  <a:lnTo>
                    <a:pt x="10531" y="7785"/>
                  </a:lnTo>
                  <a:lnTo>
                    <a:pt x="10234" y="7785"/>
                  </a:lnTo>
                  <a:lnTo>
                    <a:pt x="11288" y="9461"/>
                  </a:lnTo>
                  <a:lnTo>
                    <a:pt x="12166" y="9461"/>
                  </a:lnTo>
                  <a:lnTo>
                    <a:pt x="12792" y="8648"/>
                  </a:lnTo>
                  <a:lnTo>
                    <a:pt x="11023" y="8648"/>
                  </a:lnTo>
                  <a:lnTo>
                    <a:pt x="11104" y="6946"/>
                  </a:lnTo>
                  <a:lnTo>
                    <a:pt x="11201" y="6578"/>
                  </a:lnTo>
                  <a:lnTo>
                    <a:pt x="11319" y="6222"/>
                  </a:lnTo>
                  <a:lnTo>
                    <a:pt x="11818" y="5029"/>
                  </a:lnTo>
                  <a:close/>
                </a:path>
                <a:path w="17779" h="20955">
                  <a:moveTo>
                    <a:pt x="5831" y="5029"/>
                  </a:moveTo>
                  <a:lnTo>
                    <a:pt x="5810" y="6222"/>
                  </a:lnTo>
                  <a:lnTo>
                    <a:pt x="6015" y="6222"/>
                  </a:lnTo>
                  <a:lnTo>
                    <a:pt x="6142" y="6578"/>
                  </a:lnTo>
                  <a:lnTo>
                    <a:pt x="6262" y="6946"/>
                  </a:lnTo>
                  <a:lnTo>
                    <a:pt x="6327" y="8648"/>
                  </a:lnTo>
                  <a:lnTo>
                    <a:pt x="6714" y="8648"/>
                  </a:lnTo>
                  <a:lnTo>
                    <a:pt x="6935" y="7785"/>
                  </a:lnTo>
                  <a:lnTo>
                    <a:pt x="6777" y="7200"/>
                  </a:lnTo>
                  <a:lnTo>
                    <a:pt x="6730" y="6946"/>
                  </a:lnTo>
                  <a:lnTo>
                    <a:pt x="5831" y="5029"/>
                  </a:lnTo>
                  <a:close/>
                </a:path>
                <a:path w="17779" h="20955">
                  <a:moveTo>
                    <a:pt x="13032" y="7785"/>
                  </a:moveTo>
                  <a:lnTo>
                    <a:pt x="11645" y="8648"/>
                  </a:lnTo>
                  <a:lnTo>
                    <a:pt x="12895" y="8648"/>
                  </a:lnTo>
                  <a:lnTo>
                    <a:pt x="13032" y="7785"/>
                  </a:lnTo>
                  <a:close/>
                </a:path>
                <a:path w="17779" h="20955">
                  <a:moveTo>
                    <a:pt x="1525" y="4292"/>
                  </a:moveTo>
                  <a:lnTo>
                    <a:pt x="1127" y="4292"/>
                  </a:lnTo>
                  <a:lnTo>
                    <a:pt x="266" y="5029"/>
                  </a:lnTo>
                  <a:lnTo>
                    <a:pt x="0" y="6222"/>
                  </a:lnTo>
                  <a:lnTo>
                    <a:pt x="54" y="6946"/>
                  </a:lnTo>
                  <a:lnTo>
                    <a:pt x="246" y="7200"/>
                  </a:lnTo>
                  <a:lnTo>
                    <a:pt x="204" y="7785"/>
                  </a:lnTo>
                  <a:lnTo>
                    <a:pt x="594" y="7785"/>
                  </a:lnTo>
                  <a:lnTo>
                    <a:pt x="482" y="6222"/>
                  </a:lnTo>
                  <a:lnTo>
                    <a:pt x="1123" y="5029"/>
                  </a:lnTo>
                  <a:lnTo>
                    <a:pt x="1617" y="5029"/>
                  </a:lnTo>
                  <a:lnTo>
                    <a:pt x="1525" y="4292"/>
                  </a:lnTo>
                  <a:close/>
                </a:path>
                <a:path w="17779" h="20955">
                  <a:moveTo>
                    <a:pt x="16045" y="6222"/>
                  </a:moveTo>
                  <a:lnTo>
                    <a:pt x="13188" y="6222"/>
                  </a:lnTo>
                  <a:lnTo>
                    <a:pt x="12760" y="6578"/>
                  </a:lnTo>
                  <a:lnTo>
                    <a:pt x="12674" y="7785"/>
                  </a:lnTo>
                  <a:lnTo>
                    <a:pt x="13032" y="7785"/>
                  </a:lnTo>
                  <a:lnTo>
                    <a:pt x="13127" y="7200"/>
                  </a:lnTo>
                  <a:lnTo>
                    <a:pt x="13169" y="6946"/>
                  </a:lnTo>
                  <a:lnTo>
                    <a:pt x="13733" y="6578"/>
                  </a:lnTo>
                  <a:lnTo>
                    <a:pt x="14544" y="6578"/>
                  </a:lnTo>
                  <a:lnTo>
                    <a:pt x="16045" y="6222"/>
                  </a:lnTo>
                  <a:close/>
                </a:path>
                <a:path w="17779" h="20955">
                  <a:moveTo>
                    <a:pt x="16230" y="4292"/>
                  </a:moveTo>
                  <a:lnTo>
                    <a:pt x="15792" y="4292"/>
                  </a:lnTo>
                  <a:lnTo>
                    <a:pt x="15682" y="5029"/>
                  </a:lnTo>
                  <a:lnTo>
                    <a:pt x="16155" y="5029"/>
                  </a:lnTo>
                  <a:lnTo>
                    <a:pt x="16882" y="6222"/>
                  </a:lnTo>
                  <a:lnTo>
                    <a:pt x="16977" y="6578"/>
                  </a:lnTo>
                  <a:lnTo>
                    <a:pt x="17146" y="6578"/>
                  </a:lnTo>
                  <a:lnTo>
                    <a:pt x="17128" y="6222"/>
                  </a:lnTo>
                  <a:lnTo>
                    <a:pt x="16941" y="5029"/>
                  </a:lnTo>
                  <a:lnTo>
                    <a:pt x="16687" y="4698"/>
                  </a:lnTo>
                  <a:lnTo>
                    <a:pt x="16230" y="4292"/>
                  </a:lnTo>
                  <a:close/>
                </a:path>
                <a:path w="17779" h="20955">
                  <a:moveTo>
                    <a:pt x="1672" y="5029"/>
                  </a:moveTo>
                  <a:lnTo>
                    <a:pt x="1230" y="5029"/>
                  </a:lnTo>
                  <a:lnTo>
                    <a:pt x="1722" y="6222"/>
                  </a:lnTo>
                  <a:lnTo>
                    <a:pt x="1998" y="6222"/>
                  </a:lnTo>
                  <a:lnTo>
                    <a:pt x="1672" y="5029"/>
                  </a:lnTo>
                  <a:close/>
                </a:path>
                <a:path w="17779" h="20955">
                  <a:moveTo>
                    <a:pt x="16083" y="5029"/>
                  </a:moveTo>
                  <a:lnTo>
                    <a:pt x="15868" y="5029"/>
                  </a:lnTo>
                  <a:lnTo>
                    <a:pt x="15122" y="6222"/>
                  </a:lnTo>
                  <a:lnTo>
                    <a:pt x="15653" y="6222"/>
                  </a:lnTo>
                  <a:lnTo>
                    <a:pt x="16083" y="5029"/>
                  </a:lnTo>
                  <a:close/>
                </a:path>
                <a:path w="17779" h="20955">
                  <a:moveTo>
                    <a:pt x="8635" y="0"/>
                  </a:moveTo>
                  <a:lnTo>
                    <a:pt x="8163" y="596"/>
                  </a:lnTo>
                  <a:lnTo>
                    <a:pt x="8026" y="838"/>
                  </a:lnTo>
                  <a:lnTo>
                    <a:pt x="7242" y="2616"/>
                  </a:lnTo>
                  <a:lnTo>
                    <a:pt x="7057" y="2616"/>
                  </a:lnTo>
                  <a:lnTo>
                    <a:pt x="6527" y="2959"/>
                  </a:lnTo>
                  <a:lnTo>
                    <a:pt x="6122" y="3682"/>
                  </a:lnTo>
                  <a:lnTo>
                    <a:pt x="5879" y="4292"/>
                  </a:lnTo>
                  <a:lnTo>
                    <a:pt x="5853" y="5029"/>
                  </a:lnTo>
                  <a:lnTo>
                    <a:pt x="6069" y="4698"/>
                  </a:lnTo>
                  <a:lnTo>
                    <a:pt x="6187" y="4292"/>
                  </a:lnTo>
                  <a:lnTo>
                    <a:pt x="6502" y="3682"/>
                  </a:lnTo>
                  <a:lnTo>
                    <a:pt x="8279" y="3098"/>
                  </a:lnTo>
                  <a:lnTo>
                    <a:pt x="7706" y="3098"/>
                  </a:lnTo>
                  <a:lnTo>
                    <a:pt x="7784" y="2616"/>
                  </a:lnTo>
                  <a:lnTo>
                    <a:pt x="7886" y="2070"/>
                  </a:lnTo>
                  <a:lnTo>
                    <a:pt x="8016" y="1803"/>
                  </a:lnTo>
                  <a:lnTo>
                    <a:pt x="8114" y="1600"/>
                  </a:lnTo>
                  <a:lnTo>
                    <a:pt x="8483" y="1181"/>
                  </a:lnTo>
                  <a:lnTo>
                    <a:pt x="9507" y="1181"/>
                  </a:lnTo>
                  <a:lnTo>
                    <a:pt x="9331" y="838"/>
                  </a:lnTo>
                  <a:lnTo>
                    <a:pt x="9207" y="596"/>
                  </a:lnTo>
                  <a:lnTo>
                    <a:pt x="8864" y="190"/>
                  </a:lnTo>
                  <a:lnTo>
                    <a:pt x="8635" y="0"/>
                  </a:lnTo>
                  <a:close/>
                </a:path>
                <a:path w="17779" h="20955">
                  <a:moveTo>
                    <a:pt x="10969" y="3098"/>
                  </a:moveTo>
                  <a:lnTo>
                    <a:pt x="8987" y="3098"/>
                  </a:lnTo>
                  <a:lnTo>
                    <a:pt x="10883" y="3682"/>
                  </a:lnTo>
                  <a:lnTo>
                    <a:pt x="11177" y="4292"/>
                  </a:lnTo>
                  <a:lnTo>
                    <a:pt x="11254" y="5029"/>
                  </a:lnTo>
                  <a:lnTo>
                    <a:pt x="11581" y="5029"/>
                  </a:lnTo>
                  <a:lnTo>
                    <a:pt x="11613" y="4292"/>
                  </a:lnTo>
                  <a:lnTo>
                    <a:pt x="11334" y="3682"/>
                  </a:lnTo>
                  <a:lnTo>
                    <a:pt x="10969" y="3098"/>
                  </a:lnTo>
                  <a:close/>
                </a:path>
                <a:path w="17779" h="20955">
                  <a:moveTo>
                    <a:pt x="9492" y="1181"/>
                  </a:moveTo>
                  <a:lnTo>
                    <a:pt x="8863" y="1181"/>
                  </a:lnTo>
                  <a:lnTo>
                    <a:pt x="9209" y="1600"/>
                  </a:lnTo>
                  <a:lnTo>
                    <a:pt x="9326" y="1803"/>
                  </a:lnTo>
                  <a:lnTo>
                    <a:pt x="9449" y="2070"/>
                  </a:lnTo>
                  <a:lnTo>
                    <a:pt x="9549" y="2616"/>
                  </a:lnTo>
                  <a:lnTo>
                    <a:pt x="9664" y="3098"/>
                  </a:lnTo>
                  <a:lnTo>
                    <a:pt x="10839" y="3098"/>
                  </a:lnTo>
                  <a:lnTo>
                    <a:pt x="10265" y="2616"/>
                  </a:lnTo>
                  <a:lnTo>
                    <a:pt x="9905" y="2235"/>
                  </a:lnTo>
                  <a:lnTo>
                    <a:pt x="9492" y="1181"/>
                  </a:lnTo>
                  <a:close/>
                </a:path>
              </a:pathLst>
            </a:custGeom>
            <a:solidFill>
              <a:srgbClr val="050505"/>
            </a:solidFill>
          </p:spPr>
          <p:txBody>
            <a:bodyPr wrap="square" lIns="0" tIns="0" rIns="0" bIns="0" rtlCol="0"/>
            <a:lstStyle/>
            <a:p>
              <a:endParaRPr>
                <a:latin typeface="Grammarsaurus" pitchFamily="2" charset="0"/>
              </a:endParaRPr>
            </a:p>
          </p:txBody>
        </p:sp>
        <p:sp>
          <p:nvSpPr>
            <p:cNvPr id="86" name="object 86"/>
            <p:cNvSpPr/>
            <p:nvPr/>
          </p:nvSpPr>
          <p:spPr>
            <a:xfrm>
              <a:off x="10542108" y="3128700"/>
              <a:ext cx="17145" cy="19050"/>
            </a:xfrm>
            <a:custGeom>
              <a:avLst/>
              <a:gdLst/>
              <a:ahLst/>
              <a:cxnLst/>
              <a:rect l="l" t="t" r="r" b="b"/>
              <a:pathLst>
                <a:path w="17145" h="19050">
                  <a:moveTo>
                    <a:pt x="6048" y="16890"/>
                  </a:moveTo>
                  <a:lnTo>
                    <a:pt x="4076" y="16890"/>
                  </a:lnTo>
                  <a:lnTo>
                    <a:pt x="5979" y="18110"/>
                  </a:lnTo>
                  <a:lnTo>
                    <a:pt x="5599" y="18110"/>
                  </a:lnTo>
                  <a:lnTo>
                    <a:pt x="7284" y="18503"/>
                  </a:lnTo>
                  <a:lnTo>
                    <a:pt x="8671" y="18503"/>
                  </a:lnTo>
                  <a:lnTo>
                    <a:pt x="10515" y="18110"/>
                  </a:lnTo>
                  <a:lnTo>
                    <a:pt x="11468" y="17564"/>
                  </a:lnTo>
                  <a:lnTo>
                    <a:pt x="8106" y="17564"/>
                  </a:lnTo>
                  <a:lnTo>
                    <a:pt x="6048" y="16890"/>
                  </a:lnTo>
                  <a:close/>
                </a:path>
                <a:path w="17145" h="19050">
                  <a:moveTo>
                    <a:pt x="13984" y="12331"/>
                  </a:moveTo>
                  <a:lnTo>
                    <a:pt x="11188" y="12331"/>
                  </a:lnTo>
                  <a:lnTo>
                    <a:pt x="11569" y="12750"/>
                  </a:lnTo>
                  <a:lnTo>
                    <a:pt x="11455" y="16103"/>
                  </a:lnTo>
                  <a:lnTo>
                    <a:pt x="10934" y="16890"/>
                  </a:lnTo>
                  <a:lnTo>
                    <a:pt x="9675" y="17564"/>
                  </a:lnTo>
                  <a:lnTo>
                    <a:pt x="11468" y="17564"/>
                  </a:lnTo>
                  <a:lnTo>
                    <a:pt x="12604" y="16103"/>
                  </a:lnTo>
                  <a:lnTo>
                    <a:pt x="12712" y="15963"/>
                  </a:lnTo>
                  <a:lnTo>
                    <a:pt x="13087" y="15227"/>
                  </a:lnTo>
                  <a:lnTo>
                    <a:pt x="13563" y="13995"/>
                  </a:lnTo>
                  <a:lnTo>
                    <a:pt x="13671" y="13715"/>
                  </a:lnTo>
                  <a:lnTo>
                    <a:pt x="13794" y="13195"/>
                  </a:lnTo>
                  <a:lnTo>
                    <a:pt x="13892" y="12750"/>
                  </a:lnTo>
                  <a:lnTo>
                    <a:pt x="13984" y="12331"/>
                  </a:lnTo>
                  <a:close/>
                </a:path>
                <a:path w="17145" h="19050">
                  <a:moveTo>
                    <a:pt x="725" y="4140"/>
                  </a:moveTo>
                  <a:lnTo>
                    <a:pt x="270" y="4724"/>
                  </a:lnTo>
                  <a:lnTo>
                    <a:pt x="0" y="5206"/>
                  </a:lnTo>
                  <a:lnTo>
                    <a:pt x="86" y="8978"/>
                  </a:lnTo>
                  <a:lnTo>
                    <a:pt x="268" y="9423"/>
                  </a:lnTo>
                  <a:lnTo>
                    <a:pt x="2162" y="11125"/>
                  </a:lnTo>
                  <a:lnTo>
                    <a:pt x="2030" y="11125"/>
                  </a:lnTo>
                  <a:lnTo>
                    <a:pt x="2177" y="11417"/>
                  </a:lnTo>
                  <a:lnTo>
                    <a:pt x="2404" y="12331"/>
                  </a:lnTo>
                  <a:lnTo>
                    <a:pt x="2504" y="12750"/>
                  </a:lnTo>
                  <a:lnTo>
                    <a:pt x="2602" y="13195"/>
                  </a:lnTo>
                  <a:lnTo>
                    <a:pt x="2717" y="13715"/>
                  </a:lnTo>
                  <a:lnTo>
                    <a:pt x="2954" y="14503"/>
                  </a:lnTo>
                  <a:lnTo>
                    <a:pt x="3057" y="14808"/>
                  </a:lnTo>
                  <a:lnTo>
                    <a:pt x="4038" y="16509"/>
                  </a:lnTo>
                  <a:lnTo>
                    <a:pt x="4329" y="16890"/>
                  </a:lnTo>
                  <a:lnTo>
                    <a:pt x="5903" y="16890"/>
                  </a:lnTo>
                  <a:lnTo>
                    <a:pt x="4978" y="15684"/>
                  </a:lnTo>
                  <a:lnTo>
                    <a:pt x="4941" y="10553"/>
                  </a:lnTo>
                  <a:lnTo>
                    <a:pt x="5166" y="10020"/>
                  </a:lnTo>
                  <a:lnTo>
                    <a:pt x="5499" y="9423"/>
                  </a:lnTo>
                  <a:lnTo>
                    <a:pt x="7048" y="8585"/>
                  </a:lnTo>
                  <a:lnTo>
                    <a:pt x="10895" y="8585"/>
                  </a:lnTo>
                  <a:lnTo>
                    <a:pt x="10620" y="8153"/>
                  </a:lnTo>
                  <a:lnTo>
                    <a:pt x="4664" y="8153"/>
                  </a:lnTo>
                  <a:lnTo>
                    <a:pt x="4203" y="7861"/>
                  </a:lnTo>
                  <a:lnTo>
                    <a:pt x="3949" y="7581"/>
                  </a:lnTo>
                  <a:lnTo>
                    <a:pt x="3833" y="6680"/>
                  </a:lnTo>
                  <a:lnTo>
                    <a:pt x="3768" y="6197"/>
                  </a:lnTo>
                  <a:lnTo>
                    <a:pt x="3518" y="5930"/>
                  </a:lnTo>
                  <a:lnTo>
                    <a:pt x="3423" y="5765"/>
                  </a:lnTo>
                  <a:lnTo>
                    <a:pt x="3022" y="5549"/>
                  </a:lnTo>
                  <a:lnTo>
                    <a:pt x="2257" y="5549"/>
                  </a:lnTo>
                  <a:lnTo>
                    <a:pt x="848" y="5206"/>
                  </a:lnTo>
                  <a:lnTo>
                    <a:pt x="1336" y="5206"/>
                  </a:lnTo>
                  <a:lnTo>
                    <a:pt x="1041" y="4724"/>
                  </a:lnTo>
                  <a:lnTo>
                    <a:pt x="725" y="4140"/>
                  </a:lnTo>
                  <a:close/>
                </a:path>
                <a:path w="17145" h="19050">
                  <a:moveTo>
                    <a:pt x="14348" y="11125"/>
                  </a:moveTo>
                  <a:lnTo>
                    <a:pt x="7302" y="11125"/>
                  </a:lnTo>
                  <a:lnTo>
                    <a:pt x="7239" y="14808"/>
                  </a:lnTo>
                  <a:lnTo>
                    <a:pt x="7632" y="15227"/>
                  </a:lnTo>
                  <a:lnTo>
                    <a:pt x="9266" y="15227"/>
                  </a:lnTo>
                  <a:lnTo>
                    <a:pt x="9224" y="14503"/>
                  </a:lnTo>
                  <a:lnTo>
                    <a:pt x="8347" y="14503"/>
                  </a:lnTo>
                  <a:lnTo>
                    <a:pt x="7708" y="13995"/>
                  </a:lnTo>
                  <a:lnTo>
                    <a:pt x="7823" y="13195"/>
                  </a:lnTo>
                  <a:lnTo>
                    <a:pt x="7883" y="12750"/>
                  </a:lnTo>
                  <a:lnTo>
                    <a:pt x="8274" y="12331"/>
                  </a:lnTo>
                  <a:lnTo>
                    <a:pt x="13984" y="12331"/>
                  </a:lnTo>
                  <a:lnTo>
                    <a:pt x="14185" y="11417"/>
                  </a:lnTo>
                  <a:lnTo>
                    <a:pt x="14348" y="11125"/>
                  </a:lnTo>
                  <a:close/>
                </a:path>
                <a:path w="17145" h="19050">
                  <a:moveTo>
                    <a:pt x="8928" y="10553"/>
                  </a:moveTo>
                  <a:lnTo>
                    <a:pt x="8195" y="10553"/>
                  </a:lnTo>
                  <a:lnTo>
                    <a:pt x="6796" y="11125"/>
                  </a:lnTo>
                  <a:lnTo>
                    <a:pt x="9973" y="11125"/>
                  </a:lnTo>
                  <a:lnTo>
                    <a:pt x="8928" y="10553"/>
                  </a:lnTo>
                  <a:close/>
                </a:path>
                <a:path w="17145" h="19050">
                  <a:moveTo>
                    <a:pt x="16111" y="4724"/>
                  </a:moveTo>
                  <a:lnTo>
                    <a:pt x="15339" y="4724"/>
                  </a:lnTo>
                  <a:lnTo>
                    <a:pt x="15055" y="5206"/>
                  </a:lnTo>
                  <a:lnTo>
                    <a:pt x="15270" y="5206"/>
                  </a:lnTo>
                  <a:lnTo>
                    <a:pt x="14541" y="5549"/>
                  </a:lnTo>
                  <a:lnTo>
                    <a:pt x="13258" y="5549"/>
                  </a:lnTo>
                  <a:lnTo>
                    <a:pt x="12674" y="5930"/>
                  </a:lnTo>
                  <a:lnTo>
                    <a:pt x="12561" y="6680"/>
                  </a:lnTo>
                  <a:lnTo>
                    <a:pt x="12466" y="7188"/>
                  </a:lnTo>
                  <a:lnTo>
                    <a:pt x="12358" y="7581"/>
                  </a:lnTo>
                  <a:lnTo>
                    <a:pt x="11574" y="8585"/>
                  </a:lnTo>
                  <a:lnTo>
                    <a:pt x="9818" y="8585"/>
                  </a:lnTo>
                  <a:lnTo>
                    <a:pt x="10377" y="8788"/>
                  </a:lnTo>
                  <a:lnTo>
                    <a:pt x="10718" y="8978"/>
                  </a:lnTo>
                  <a:lnTo>
                    <a:pt x="11480" y="10020"/>
                  </a:lnTo>
                  <a:lnTo>
                    <a:pt x="11045" y="11125"/>
                  </a:lnTo>
                  <a:lnTo>
                    <a:pt x="14182" y="11125"/>
                  </a:lnTo>
                  <a:lnTo>
                    <a:pt x="15773" y="9740"/>
                  </a:lnTo>
                  <a:lnTo>
                    <a:pt x="16027" y="9423"/>
                  </a:lnTo>
                  <a:lnTo>
                    <a:pt x="16238" y="8978"/>
                  </a:lnTo>
                  <a:lnTo>
                    <a:pt x="16586" y="8153"/>
                  </a:lnTo>
                  <a:lnTo>
                    <a:pt x="16529" y="7188"/>
                  </a:lnTo>
                  <a:lnTo>
                    <a:pt x="16411" y="6870"/>
                  </a:lnTo>
                  <a:lnTo>
                    <a:pt x="16399" y="5206"/>
                  </a:lnTo>
                  <a:lnTo>
                    <a:pt x="16111" y="4724"/>
                  </a:lnTo>
                  <a:close/>
                </a:path>
                <a:path w="17145" h="19050">
                  <a:moveTo>
                    <a:pt x="8140" y="0"/>
                  </a:moveTo>
                  <a:lnTo>
                    <a:pt x="7632" y="584"/>
                  </a:lnTo>
                  <a:lnTo>
                    <a:pt x="7404" y="1054"/>
                  </a:lnTo>
                  <a:lnTo>
                    <a:pt x="7300" y="1612"/>
                  </a:lnTo>
                  <a:lnTo>
                    <a:pt x="7191" y="2095"/>
                  </a:lnTo>
                  <a:lnTo>
                    <a:pt x="6946" y="2374"/>
                  </a:lnTo>
                  <a:lnTo>
                    <a:pt x="6019" y="2666"/>
                  </a:lnTo>
                  <a:lnTo>
                    <a:pt x="5752" y="3111"/>
                  </a:lnTo>
                  <a:lnTo>
                    <a:pt x="5594" y="3657"/>
                  </a:lnTo>
                  <a:lnTo>
                    <a:pt x="5521" y="4140"/>
                  </a:lnTo>
                  <a:lnTo>
                    <a:pt x="5684" y="4724"/>
                  </a:lnTo>
                  <a:lnTo>
                    <a:pt x="6079" y="5549"/>
                  </a:lnTo>
                  <a:lnTo>
                    <a:pt x="6182" y="5765"/>
                  </a:lnTo>
                  <a:lnTo>
                    <a:pt x="6207" y="7581"/>
                  </a:lnTo>
                  <a:lnTo>
                    <a:pt x="5607" y="8153"/>
                  </a:lnTo>
                  <a:lnTo>
                    <a:pt x="10620" y="8153"/>
                  </a:lnTo>
                  <a:lnTo>
                    <a:pt x="10007" y="7188"/>
                  </a:lnTo>
                  <a:lnTo>
                    <a:pt x="10096" y="6197"/>
                  </a:lnTo>
                  <a:lnTo>
                    <a:pt x="10185" y="5765"/>
                  </a:lnTo>
                  <a:lnTo>
                    <a:pt x="10474" y="5206"/>
                  </a:lnTo>
                  <a:lnTo>
                    <a:pt x="10693" y="4724"/>
                  </a:lnTo>
                  <a:lnTo>
                    <a:pt x="10655" y="3111"/>
                  </a:lnTo>
                  <a:lnTo>
                    <a:pt x="10401" y="2666"/>
                  </a:lnTo>
                  <a:lnTo>
                    <a:pt x="9476" y="2374"/>
                  </a:lnTo>
                  <a:lnTo>
                    <a:pt x="9182" y="2095"/>
                  </a:lnTo>
                  <a:lnTo>
                    <a:pt x="9080" y="1612"/>
                  </a:lnTo>
                  <a:lnTo>
                    <a:pt x="8968" y="1054"/>
                  </a:lnTo>
                  <a:lnTo>
                    <a:pt x="8726" y="584"/>
                  </a:lnTo>
                  <a:lnTo>
                    <a:pt x="8382" y="177"/>
                  </a:lnTo>
                  <a:lnTo>
                    <a:pt x="8140" y="0"/>
                  </a:lnTo>
                  <a:close/>
                </a:path>
              </a:pathLst>
            </a:custGeom>
            <a:solidFill>
              <a:srgbClr val="7C8737"/>
            </a:solidFill>
          </p:spPr>
          <p:txBody>
            <a:bodyPr wrap="square" lIns="0" tIns="0" rIns="0" bIns="0" rtlCol="0"/>
            <a:lstStyle/>
            <a:p>
              <a:endParaRPr>
                <a:latin typeface="Grammarsaurus" pitchFamily="2" charset="0"/>
              </a:endParaRPr>
            </a:p>
          </p:txBody>
        </p:sp>
        <p:sp>
          <p:nvSpPr>
            <p:cNvPr id="87" name="object 87"/>
            <p:cNvSpPr/>
            <p:nvPr/>
          </p:nvSpPr>
          <p:spPr>
            <a:xfrm>
              <a:off x="10547048" y="3137287"/>
              <a:ext cx="6985" cy="8890"/>
            </a:xfrm>
            <a:custGeom>
              <a:avLst/>
              <a:gdLst/>
              <a:ahLst/>
              <a:cxnLst/>
              <a:rect l="l" t="t" r="r" b="b"/>
              <a:pathLst>
                <a:path w="6984" h="8889">
                  <a:moveTo>
                    <a:pt x="474" y="2539"/>
                  </a:moveTo>
                  <a:lnTo>
                    <a:pt x="3" y="2539"/>
                  </a:lnTo>
                  <a:lnTo>
                    <a:pt x="104" y="7188"/>
                  </a:lnTo>
                  <a:lnTo>
                    <a:pt x="961" y="8305"/>
                  </a:lnTo>
                  <a:lnTo>
                    <a:pt x="1110" y="8305"/>
                  </a:lnTo>
                  <a:lnTo>
                    <a:pt x="2932" y="8889"/>
                  </a:lnTo>
                  <a:lnTo>
                    <a:pt x="4893" y="8889"/>
                  </a:lnTo>
                  <a:lnTo>
                    <a:pt x="5643" y="8496"/>
                  </a:lnTo>
                  <a:lnTo>
                    <a:pt x="3064" y="8496"/>
                  </a:lnTo>
                  <a:lnTo>
                    <a:pt x="1205" y="7810"/>
                  </a:lnTo>
                  <a:lnTo>
                    <a:pt x="850" y="7340"/>
                  </a:lnTo>
                  <a:lnTo>
                    <a:pt x="735" y="7188"/>
                  </a:lnTo>
                  <a:lnTo>
                    <a:pt x="592" y="6857"/>
                  </a:lnTo>
                  <a:lnTo>
                    <a:pt x="474" y="2539"/>
                  </a:lnTo>
                  <a:close/>
                </a:path>
                <a:path w="6984" h="8889">
                  <a:moveTo>
                    <a:pt x="6629" y="4419"/>
                  </a:moveTo>
                  <a:lnTo>
                    <a:pt x="6194" y="4419"/>
                  </a:lnTo>
                  <a:lnTo>
                    <a:pt x="6119" y="7340"/>
                  </a:lnTo>
                  <a:lnTo>
                    <a:pt x="5561" y="7988"/>
                  </a:lnTo>
                  <a:lnTo>
                    <a:pt x="1687" y="7988"/>
                  </a:lnTo>
                  <a:lnTo>
                    <a:pt x="2548" y="8305"/>
                  </a:lnTo>
                  <a:lnTo>
                    <a:pt x="4641" y="8305"/>
                  </a:lnTo>
                  <a:lnTo>
                    <a:pt x="3732" y="8496"/>
                  </a:lnTo>
                  <a:lnTo>
                    <a:pt x="5643" y="8496"/>
                  </a:lnTo>
                  <a:lnTo>
                    <a:pt x="6005" y="8305"/>
                  </a:lnTo>
                  <a:lnTo>
                    <a:pt x="6526" y="7518"/>
                  </a:lnTo>
                  <a:lnTo>
                    <a:pt x="6629" y="4419"/>
                  </a:lnTo>
                  <a:close/>
                </a:path>
                <a:path w="6984" h="8889">
                  <a:moveTo>
                    <a:pt x="2360" y="2539"/>
                  </a:moveTo>
                  <a:lnTo>
                    <a:pt x="1878" y="2539"/>
                  </a:lnTo>
                  <a:lnTo>
                    <a:pt x="1878" y="6362"/>
                  </a:lnTo>
                  <a:lnTo>
                    <a:pt x="2271" y="6857"/>
                  </a:lnTo>
                  <a:lnTo>
                    <a:pt x="3516" y="7188"/>
                  </a:lnTo>
                  <a:lnTo>
                    <a:pt x="4054" y="7188"/>
                  </a:lnTo>
                  <a:lnTo>
                    <a:pt x="4595" y="6857"/>
                  </a:lnTo>
                  <a:lnTo>
                    <a:pt x="6132" y="6857"/>
                  </a:lnTo>
                  <a:lnTo>
                    <a:pt x="6136" y="6692"/>
                  </a:lnTo>
                  <a:lnTo>
                    <a:pt x="2738" y="6692"/>
                  </a:lnTo>
                  <a:lnTo>
                    <a:pt x="2297" y="6222"/>
                  </a:lnTo>
                  <a:lnTo>
                    <a:pt x="2360" y="2539"/>
                  </a:lnTo>
                  <a:close/>
                </a:path>
                <a:path w="6984" h="8889">
                  <a:moveTo>
                    <a:pt x="6246" y="3746"/>
                  </a:moveTo>
                  <a:lnTo>
                    <a:pt x="3332" y="3746"/>
                  </a:lnTo>
                  <a:lnTo>
                    <a:pt x="2941" y="4165"/>
                  </a:lnTo>
                  <a:lnTo>
                    <a:pt x="2826" y="5448"/>
                  </a:lnTo>
                  <a:lnTo>
                    <a:pt x="3420" y="5930"/>
                  </a:lnTo>
                  <a:lnTo>
                    <a:pt x="4283" y="5930"/>
                  </a:lnTo>
                  <a:lnTo>
                    <a:pt x="4308" y="6362"/>
                  </a:lnTo>
                  <a:lnTo>
                    <a:pt x="2428" y="6362"/>
                  </a:lnTo>
                  <a:lnTo>
                    <a:pt x="2738" y="6692"/>
                  </a:lnTo>
                  <a:lnTo>
                    <a:pt x="4773" y="6692"/>
                  </a:lnTo>
                  <a:lnTo>
                    <a:pt x="4761" y="5448"/>
                  </a:lnTo>
                  <a:lnTo>
                    <a:pt x="3603" y="5448"/>
                  </a:lnTo>
                  <a:lnTo>
                    <a:pt x="3325" y="5156"/>
                  </a:lnTo>
                  <a:lnTo>
                    <a:pt x="3313" y="4419"/>
                  </a:lnTo>
                  <a:lnTo>
                    <a:pt x="3530" y="4165"/>
                  </a:lnTo>
                  <a:lnTo>
                    <a:pt x="6627" y="4165"/>
                  </a:lnTo>
                  <a:lnTo>
                    <a:pt x="6246" y="3746"/>
                  </a:lnTo>
                  <a:close/>
                </a:path>
                <a:path w="6984" h="8889">
                  <a:moveTo>
                    <a:pt x="6629" y="4419"/>
                  </a:moveTo>
                  <a:lnTo>
                    <a:pt x="6627" y="4165"/>
                  </a:lnTo>
                  <a:lnTo>
                    <a:pt x="6631" y="4597"/>
                  </a:lnTo>
                  <a:lnTo>
                    <a:pt x="6629" y="4419"/>
                  </a:lnTo>
                  <a:close/>
                </a:path>
                <a:path w="6984" h="8889">
                  <a:moveTo>
                    <a:pt x="1878" y="2273"/>
                  </a:moveTo>
                  <a:lnTo>
                    <a:pt x="509" y="2273"/>
                  </a:lnTo>
                  <a:lnTo>
                    <a:pt x="474" y="2539"/>
                  </a:lnTo>
                  <a:lnTo>
                    <a:pt x="1878" y="2539"/>
                  </a:lnTo>
                  <a:lnTo>
                    <a:pt x="1878" y="2273"/>
                  </a:lnTo>
                  <a:close/>
                </a:path>
                <a:path w="6984" h="8889">
                  <a:moveTo>
                    <a:pt x="4543" y="2273"/>
                  </a:moveTo>
                  <a:lnTo>
                    <a:pt x="2530" y="2273"/>
                  </a:lnTo>
                  <a:lnTo>
                    <a:pt x="2441" y="2412"/>
                  </a:lnTo>
                  <a:lnTo>
                    <a:pt x="4799" y="2412"/>
                  </a:lnTo>
                  <a:lnTo>
                    <a:pt x="4543" y="2273"/>
                  </a:lnTo>
                  <a:close/>
                </a:path>
                <a:path w="6984" h="8889">
                  <a:moveTo>
                    <a:pt x="4877" y="0"/>
                  </a:moveTo>
                  <a:lnTo>
                    <a:pt x="2106" y="0"/>
                  </a:lnTo>
                  <a:lnTo>
                    <a:pt x="557" y="838"/>
                  </a:lnTo>
                  <a:lnTo>
                    <a:pt x="154" y="1562"/>
                  </a:lnTo>
                  <a:lnTo>
                    <a:pt x="0" y="2044"/>
                  </a:lnTo>
                  <a:lnTo>
                    <a:pt x="1" y="2273"/>
                  </a:lnTo>
                  <a:lnTo>
                    <a:pt x="509" y="2273"/>
                  </a:lnTo>
                  <a:lnTo>
                    <a:pt x="603" y="1562"/>
                  </a:lnTo>
                  <a:lnTo>
                    <a:pt x="1221" y="838"/>
                  </a:lnTo>
                  <a:lnTo>
                    <a:pt x="782" y="838"/>
                  </a:lnTo>
                  <a:lnTo>
                    <a:pt x="3130" y="215"/>
                  </a:lnTo>
                  <a:lnTo>
                    <a:pt x="5540" y="215"/>
                  </a:lnTo>
                  <a:lnTo>
                    <a:pt x="4877" y="0"/>
                  </a:lnTo>
                  <a:close/>
                </a:path>
                <a:path w="6984" h="8889">
                  <a:moveTo>
                    <a:pt x="4164" y="1562"/>
                  </a:moveTo>
                  <a:lnTo>
                    <a:pt x="2489" y="1562"/>
                  </a:lnTo>
                  <a:lnTo>
                    <a:pt x="1855" y="2273"/>
                  </a:lnTo>
                  <a:lnTo>
                    <a:pt x="2507" y="2273"/>
                  </a:lnTo>
                  <a:lnTo>
                    <a:pt x="3067" y="2044"/>
                  </a:lnTo>
                  <a:lnTo>
                    <a:pt x="5070" y="2044"/>
                  </a:lnTo>
                  <a:lnTo>
                    <a:pt x="4164" y="1562"/>
                  </a:lnTo>
                  <a:close/>
                </a:path>
                <a:path w="6984" h="8889">
                  <a:moveTo>
                    <a:pt x="5458" y="215"/>
                  </a:moveTo>
                  <a:lnTo>
                    <a:pt x="4329" y="215"/>
                  </a:lnTo>
                  <a:lnTo>
                    <a:pt x="4708" y="393"/>
                  </a:lnTo>
                  <a:lnTo>
                    <a:pt x="5546" y="838"/>
                  </a:lnTo>
                  <a:lnTo>
                    <a:pt x="5878" y="1244"/>
                  </a:lnTo>
                  <a:lnTo>
                    <a:pt x="5859" y="1562"/>
                  </a:lnTo>
                  <a:lnTo>
                    <a:pt x="5575" y="2044"/>
                  </a:lnTo>
                  <a:lnTo>
                    <a:pt x="4125" y="2044"/>
                  </a:lnTo>
                  <a:lnTo>
                    <a:pt x="4543" y="2273"/>
                  </a:lnTo>
                  <a:lnTo>
                    <a:pt x="6208" y="2273"/>
                  </a:lnTo>
                  <a:lnTo>
                    <a:pt x="6488" y="1562"/>
                  </a:lnTo>
                  <a:lnTo>
                    <a:pt x="6631" y="1562"/>
                  </a:lnTo>
                  <a:lnTo>
                    <a:pt x="5777" y="393"/>
                  </a:lnTo>
                  <a:lnTo>
                    <a:pt x="5458" y="215"/>
                  </a:lnTo>
                  <a:close/>
                </a:path>
              </a:pathLst>
            </a:custGeom>
            <a:solidFill>
              <a:srgbClr val="060606"/>
            </a:solidFill>
          </p:spPr>
          <p:txBody>
            <a:bodyPr wrap="square" lIns="0" tIns="0" rIns="0" bIns="0" rtlCol="0"/>
            <a:lstStyle/>
            <a:p>
              <a:endParaRPr>
                <a:latin typeface="Grammarsaurus" pitchFamily="2" charset="0"/>
              </a:endParaRPr>
            </a:p>
          </p:txBody>
        </p:sp>
        <p:sp>
          <p:nvSpPr>
            <p:cNvPr id="88" name="object 88"/>
            <p:cNvSpPr/>
            <p:nvPr/>
          </p:nvSpPr>
          <p:spPr>
            <a:xfrm>
              <a:off x="10547415" y="3137414"/>
              <a:ext cx="6350" cy="8890"/>
            </a:xfrm>
            <a:custGeom>
              <a:avLst/>
              <a:gdLst/>
              <a:ahLst/>
              <a:cxnLst/>
              <a:rect l="l" t="t" r="r" b="b"/>
              <a:pathLst>
                <a:path w="6350" h="8889">
                  <a:moveTo>
                    <a:pt x="3098" y="0"/>
                  </a:moveTo>
                  <a:lnTo>
                    <a:pt x="990" y="558"/>
                  </a:lnTo>
                  <a:lnTo>
                    <a:pt x="241" y="1396"/>
                  </a:lnTo>
                  <a:lnTo>
                    <a:pt x="12" y="3162"/>
                  </a:lnTo>
                  <a:lnTo>
                    <a:pt x="50" y="3682"/>
                  </a:lnTo>
                  <a:lnTo>
                    <a:pt x="38" y="4216"/>
                  </a:lnTo>
                  <a:lnTo>
                    <a:pt x="63" y="4737"/>
                  </a:lnTo>
                  <a:lnTo>
                    <a:pt x="0" y="5270"/>
                  </a:lnTo>
                  <a:lnTo>
                    <a:pt x="254" y="6908"/>
                  </a:lnTo>
                  <a:lnTo>
                    <a:pt x="838" y="7683"/>
                  </a:lnTo>
                  <a:lnTo>
                    <a:pt x="2628" y="8343"/>
                  </a:lnTo>
                  <a:lnTo>
                    <a:pt x="3365" y="8369"/>
                  </a:lnTo>
                  <a:lnTo>
                    <a:pt x="4699" y="8089"/>
                  </a:lnTo>
                  <a:lnTo>
                    <a:pt x="5194" y="7861"/>
                  </a:lnTo>
                  <a:lnTo>
                    <a:pt x="5753" y="7213"/>
                  </a:lnTo>
                  <a:lnTo>
                    <a:pt x="5854" y="6997"/>
                  </a:lnTo>
                  <a:lnTo>
                    <a:pt x="5816" y="6464"/>
                  </a:lnTo>
                  <a:lnTo>
                    <a:pt x="5842" y="5067"/>
                  </a:lnTo>
                  <a:lnTo>
                    <a:pt x="5829" y="4241"/>
                  </a:lnTo>
                  <a:lnTo>
                    <a:pt x="5638" y="4025"/>
                  </a:lnTo>
                  <a:lnTo>
                    <a:pt x="5283" y="4025"/>
                  </a:lnTo>
                  <a:lnTo>
                    <a:pt x="4699" y="4000"/>
                  </a:lnTo>
                  <a:lnTo>
                    <a:pt x="4114" y="4000"/>
                  </a:lnTo>
                  <a:lnTo>
                    <a:pt x="3175" y="4025"/>
                  </a:lnTo>
                  <a:lnTo>
                    <a:pt x="2946" y="4292"/>
                  </a:lnTo>
                  <a:lnTo>
                    <a:pt x="2959" y="5029"/>
                  </a:lnTo>
                  <a:lnTo>
                    <a:pt x="3200" y="5283"/>
                  </a:lnTo>
                  <a:lnTo>
                    <a:pt x="4241" y="5295"/>
                  </a:lnTo>
                  <a:lnTo>
                    <a:pt x="4394" y="5321"/>
                  </a:lnTo>
                  <a:lnTo>
                    <a:pt x="4381" y="6095"/>
                  </a:lnTo>
                  <a:lnTo>
                    <a:pt x="4406" y="6565"/>
                  </a:lnTo>
                  <a:lnTo>
                    <a:pt x="3708" y="7048"/>
                  </a:lnTo>
                  <a:lnTo>
                    <a:pt x="3149" y="7061"/>
                  </a:lnTo>
                  <a:lnTo>
                    <a:pt x="1905" y="6730"/>
                  </a:lnTo>
                  <a:lnTo>
                    <a:pt x="1511" y="6235"/>
                  </a:lnTo>
                  <a:lnTo>
                    <a:pt x="1485" y="3759"/>
                  </a:lnTo>
                  <a:lnTo>
                    <a:pt x="1511" y="2120"/>
                  </a:lnTo>
                  <a:lnTo>
                    <a:pt x="1930" y="1650"/>
                  </a:lnTo>
                  <a:lnTo>
                    <a:pt x="2654" y="1473"/>
                  </a:lnTo>
                  <a:lnTo>
                    <a:pt x="3238" y="1346"/>
                  </a:lnTo>
                  <a:lnTo>
                    <a:pt x="3797" y="1435"/>
                  </a:lnTo>
                  <a:lnTo>
                    <a:pt x="4584" y="1854"/>
                  </a:lnTo>
                  <a:lnTo>
                    <a:pt x="4991" y="1917"/>
                  </a:lnTo>
                  <a:lnTo>
                    <a:pt x="5283" y="1790"/>
                  </a:lnTo>
                  <a:lnTo>
                    <a:pt x="5537" y="1358"/>
                  </a:lnTo>
                  <a:lnTo>
                    <a:pt x="5511" y="1117"/>
                  </a:lnTo>
                  <a:lnTo>
                    <a:pt x="5168" y="698"/>
                  </a:lnTo>
                  <a:lnTo>
                    <a:pt x="4991" y="571"/>
                  </a:lnTo>
                  <a:lnTo>
                    <a:pt x="3962" y="88"/>
                  </a:lnTo>
                  <a:lnTo>
                    <a:pt x="3098" y="0"/>
                  </a:lnTo>
                  <a:close/>
                </a:path>
              </a:pathLst>
            </a:custGeom>
            <a:solidFill>
              <a:srgbClr val="FFFFFF"/>
            </a:solidFill>
          </p:spPr>
          <p:txBody>
            <a:bodyPr wrap="square" lIns="0" tIns="0" rIns="0" bIns="0" rtlCol="0"/>
            <a:lstStyle/>
            <a:p>
              <a:endParaRPr>
                <a:latin typeface="Grammarsaurus" pitchFamily="2" charset="0"/>
              </a:endParaRPr>
            </a:p>
          </p:txBody>
        </p:sp>
      </p:grpSp>
      <p:sp>
        <p:nvSpPr>
          <p:cNvPr id="89" name="object 89"/>
          <p:cNvSpPr txBox="1"/>
          <p:nvPr/>
        </p:nvSpPr>
        <p:spPr>
          <a:xfrm>
            <a:off x="9550038" y="2662323"/>
            <a:ext cx="835487" cy="492314"/>
          </a:xfrm>
          <a:prstGeom prst="rect">
            <a:avLst/>
          </a:prstGeom>
        </p:spPr>
        <p:txBody>
          <a:bodyPr vert="horz" wrap="square" lIns="0" tIns="69215" rIns="0" bIns="0" rtlCol="0">
            <a:spAutoFit/>
          </a:bodyPr>
          <a:lstStyle/>
          <a:p>
            <a:pPr marR="5080" algn="ctr">
              <a:lnSpc>
                <a:spcPct val="75500"/>
              </a:lnSpc>
              <a:spcBef>
                <a:spcPts val="545"/>
              </a:spcBef>
            </a:pPr>
            <a:r>
              <a:rPr sz="1400" b="1" dirty="0">
                <a:latin typeface="Grammarsaurus" pitchFamily="2" charset="0"/>
                <a:cs typeface="Arial"/>
              </a:rPr>
              <a:t>related to or like</a:t>
            </a:r>
            <a:endParaRPr sz="1400" dirty="0">
              <a:latin typeface="Grammarsaurus" pitchFamily="2" charset="0"/>
              <a:cs typeface="Arial"/>
            </a:endParaRPr>
          </a:p>
          <a:p>
            <a:pPr marL="45085" algn="ctr">
              <a:lnSpc>
                <a:spcPct val="100000"/>
              </a:lnSpc>
              <a:spcBef>
                <a:spcPts val="509"/>
              </a:spcBef>
            </a:pPr>
            <a:r>
              <a:rPr sz="200" dirty="0">
                <a:latin typeface="Grammarsaurus" pitchFamily="2" charset="0"/>
                <a:cs typeface="Arial MT"/>
              </a:rPr>
              <a:t>grammarsaurus.co.uk</a:t>
            </a:r>
          </a:p>
        </p:txBody>
      </p:sp>
      <p:grpSp>
        <p:nvGrpSpPr>
          <p:cNvPr id="90" name="object 90"/>
          <p:cNvGrpSpPr/>
          <p:nvPr/>
        </p:nvGrpSpPr>
        <p:grpSpPr>
          <a:xfrm>
            <a:off x="9585130" y="1213840"/>
            <a:ext cx="670560" cy="419100"/>
            <a:chOff x="9585130" y="1213840"/>
            <a:chExt cx="670560" cy="419100"/>
          </a:xfrm>
        </p:grpSpPr>
        <p:sp>
          <p:nvSpPr>
            <p:cNvPr id="91" name="object 91"/>
            <p:cNvSpPr/>
            <p:nvPr/>
          </p:nvSpPr>
          <p:spPr>
            <a:xfrm>
              <a:off x="9585130" y="1213840"/>
              <a:ext cx="440690" cy="419100"/>
            </a:xfrm>
            <a:custGeom>
              <a:avLst/>
              <a:gdLst/>
              <a:ahLst/>
              <a:cxnLst/>
              <a:rect l="l" t="t" r="r" b="b"/>
              <a:pathLst>
                <a:path w="440690" h="419100">
                  <a:moveTo>
                    <a:pt x="440588" y="0"/>
                  </a:moveTo>
                  <a:lnTo>
                    <a:pt x="75438" y="0"/>
                  </a:lnTo>
                  <a:lnTo>
                    <a:pt x="46071" y="5929"/>
                  </a:lnTo>
                  <a:lnTo>
                    <a:pt x="22093" y="22097"/>
                  </a:lnTo>
                  <a:lnTo>
                    <a:pt x="5927" y="46077"/>
                  </a:lnTo>
                  <a:lnTo>
                    <a:pt x="0" y="75438"/>
                  </a:lnTo>
                  <a:lnTo>
                    <a:pt x="0" y="343357"/>
                  </a:lnTo>
                  <a:lnTo>
                    <a:pt x="5927" y="372725"/>
                  </a:lnTo>
                  <a:lnTo>
                    <a:pt x="22093" y="396708"/>
                  </a:lnTo>
                  <a:lnTo>
                    <a:pt x="46071" y="412878"/>
                  </a:lnTo>
                  <a:lnTo>
                    <a:pt x="75438" y="418807"/>
                  </a:lnTo>
                  <a:lnTo>
                    <a:pt x="232283" y="418807"/>
                  </a:lnTo>
                  <a:lnTo>
                    <a:pt x="440588" y="0"/>
                  </a:lnTo>
                  <a:close/>
                </a:path>
              </a:pathLst>
            </a:custGeom>
            <a:solidFill>
              <a:srgbClr val="AD84A4"/>
            </a:solidFill>
          </p:spPr>
          <p:txBody>
            <a:bodyPr wrap="square" lIns="0" tIns="0" rIns="0" bIns="0" rtlCol="0"/>
            <a:lstStyle/>
            <a:p>
              <a:endParaRPr>
                <a:latin typeface="Grammarsaurus" pitchFamily="2" charset="0"/>
              </a:endParaRPr>
            </a:p>
          </p:txBody>
        </p:sp>
        <p:sp>
          <p:nvSpPr>
            <p:cNvPr id="92" name="object 92"/>
            <p:cNvSpPr/>
            <p:nvPr/>
          </p:nvSpPr>
          <p:spPr>
            <a:xfrm>
              <a:off x="9817422" y="1213840"/>
              <a:ext cx="438150" cy="419100"/>
            </a:xfrm>
            <a:custGeom>
              <a:avLst/>
              <a:gdLst/>
              <a:ahLst/>
              <a:cxnLst/>
              <a:rect l="l" t="t" r="r" b="b"/>
              <a:pathLst>
                <a:path w="438150" h="419100">
                  <a:moveTo>
                    <a:pt x="362534" y="0"/>
                  </a:moveTo>
                  <a:lnTo>
                    <a:pt x="208305" y="0"/>
                  </a:lnTo>
                  <a:lnTo>
                    <a:pt x="0" y="418807"/>
                  </a:lnTo>
                  <a:lnTo>
                    <a:pt x="362534" y="418807"/>
                  </a:lnTo>
                  <a:lnTo>
                    <a:pt x="391900" y="412878"/>
                  </a:lnTo>
                  <a:lnTo>
                    <a:pt x="415878" y="396708"/>
                  </a:lnTo>
                  <a:lnTo>
                    <a:pt x="432044" y="372725"/>
                  </a:lnTo>
                  <a:lnTo>
                    <a:pt x="437972" y="343357"/>
                  </a:lnTo>
                  <a:lnTo>
                    <a:pt x="437972" y="75438"/>
                  </a:lnTo>
                  <a:lnTo>
                    <a:pt x="432044" y="46077"/>
                  </a:lnTo>
                  <a:lnTo>
                    <a:pt x="415878" y="22098"/>
                  </a:lnTo>
                  <a:lnTo>
                    <a:pt x="391900" y="5929"/>
                  </a:lnTo>
                  <a:lnTo>
                    <a:pt x="362534" y="0"/>
                  </a:lnTo>
                  <a:close/>
                </a:path>
              </a:pathLst>
            </a:custGeom>
            <a:solidFill>
              <a:srgbClr val="B87355"/>
            </a:solidFill>
          </p:spPr>
          <p:txBody>
            <a:bodyPr wrap="square" lIns="0" tIns="0" rIns="0" bIns="0" rtlCol="0"/>
            <a:lstStyle/>
            <a:p>
              <a:endParaRPr>
                <a:latin typeface="Grammarsaurus" pitchFamily="2" charset="0"/>
              </a:endParaRPr>
            </a:p>
          </p:txBody>
        </p:sp>
      </p:grpSp>
      <p:sp>
        <p:nvSpPr>
          <p:cNvPr id="93" name="object 93"/>
          <p:cNvSpPr txBox="1"/>
          <p:nvPr/>
        </p:nvSpPr>
        <p:spPr>
          <a:xfrm>
            <a:off x="9753600" y="1225612"/>
            <a:ext cx="631925" cy="309059"/>
          </a:xfrm>
          <a:prstGeom prst="rect">
            <a:avLst/>
          </a:prstGeom>
        </p:spPr>
        <p:txBody>
          <a:bodyPr vert="horz" wrap="square" lIns="0" tIns="16510" rIns="0" bIns="0" rtlCol="0">
            <a:spAutoFit/>
          </a:bodyPr>
          <a:lstStyle/>
          <a:p>
            <a:pPr>
              <a:lnSpc>
                <a:spcPct val="100000"/>
              </a:lnSpc>
              <a:spcBef>
                <a:spcPts val="130"/>
              </a:spcBef>
            </a:pPr>
            <a:r>
              <a:rPr sz="1900" b="1" dirty="0">
                <a:solidFill>
                  <a:srgbClr val="FFFFFF"/>
                </a:solidFill>
                <a:latin typeface="Grammarsaurus" pitchFamily="2" charset="0"/>
                <a:cs typeface="Arial"/>
              </a:rPr>
              <a:t>-ic</a:t>
            </a:r>
            <a:endParaRPr sz="1900" dirty="0">
              <a:latin typeface="Grammarsaurus" pitchFamily="2" charset="0"/>
              <a:cs typeface="Arial"/>
            </a:endParaRPr>
          </a:p>
        </p:txBody>
      </p:sp>
      <p:grpSp>
        <p:nvGrpSpPr>
          <p:cNvPr id="94" name="object 94"/>
          <p:cNvGrpSpPr/>
          <p:nvPr/>
        </p:nvGrpSpPr>
        <p:grpSpPr>
          <a:xfrm>
            <a:off x="9498923" y="1744278"/>
            <a:ext cx="1114425" cy="1415415"/>
            <a:chOff x="9498923" y="1744278"/>
            <a:chExt cx="1114425" cy="1415415"/>
          </a:xfrm>
        </p:grpSpPr>
        <p:sp>
          <p:nvSpPr>
            <p:cNvPr id="95" name="object 95"/>
            <p:cNvSpPr/>
            <p:nvPr/>
          </p:nvSpPr>
          <p:spPr>
            <a:xfrm>
              <a:off x="9498923" y="1744278"/>
              <a:ext cx="843280" cy="844550"/>
            </a:xfrm>
            <a:custGeom>
              <a:avLst/>
              <a:gdLst/>
              <a:ahLst/>
              <a:cxnLst/>
              <a:rect l="l" t="t" r="r" b="b"/>
              <a:pathLst>
                <a:path w="843279" h="844550">
                  <a:moveTo>
                    <a:pt x="148750" y="548247"/>
                  </a:moveTo>
                  <a:lnTo>
                    <a:pt x="141390" y="548247"/>
                  </a:lnTo>
                  <a:lnTo>
                    <a:pt x="138253" y="548438"/>
                  </a:lnTo>
                  <a:lnTo>
                    <a:pt x="82346" y="563128"/>
                  </a:lnTo>
                  <a:lnTo>
                    <a:pt x="36411" y="598222"/>
                  </a:lnTo>
                  <a:lnTo>
                    <a:pt x="11129" y="638273"/>
                  </a:lnTo>
                  <a:lnTo>
                    <a:pt x="0" y="682673"/>
                  </a:lnTo>
                  <a:lnTo>
                    <a:pt x="2808" y="727951"/>
                  </a:lnTo>
                  <a:lnTo>
                    <a:pt x="19339" y="770638"/>
                  </a:lnTo>
                  <a:lnTo>
                    <a:pt x="49378" y="807264"/>
                  </a:lnTo>
                  <a:lnTo>
                    <a:pt x="99297" y="836396"/>
                  </a:lnTo>
                  <a:lnTo>
                    <a:pt x="156579" y="844068"/>
                  </a:lnTo>
                  <a:lnTo>
                    <a:pt x="185466" y="839426"/>
                  </a:lnTo>
                  <a:lnTo>
                    <a:pt x="212486" y="829379"/>
                  </a:lnTo>
                  <a:lnTo>
                    <a:pt x="237012" y="814234"/>
                  </a:lnTo>
                  <a:lnTo>
                    <a:pt x="258420" y="794297"/>
                  </a:lnTo>
                  <a:lnTo>
                    <a:pt x="261154" y="790563"/>
                  </a:lnTo>
                  <a:lnTo>
                    <a:pt x="147409" y="790563"/>
                  </a:lnTo>
                  <a:lnTo>
                    <a:pt x="110411" y="783074"/>
                  </a:lnTo>
                  <a:lnTo>
                    <a:pt x="80168" y="762663"/>
                  </a:lnTo>
                  <a:lnTo>
                    <a:pt x="59761" y="732415"/>
                  </a:lnTo>
                  <a:lnTo>
                    <a:pt x="52279" y="695440"/>
                  </a:lnTo>
                  <a:lnTo>
                    <a:pt x="59761" y="658415"/>
                  </a:lnTo>
                  <a:lnTo>
                    <a:pt x="80168" y="628167"/>
                  </a:lnTo>
                  <a:lnTo>
                    <a:pt x="110411" y="607756"/>
                  </a:lnTo>
                  <a:lnTo>
                    <a:pt x="147409" y="600266"/>
                  </a:lnTo>
                  <a:lnTo>
                    <a:pt x="310287" y="600266"/>
                  </a:lnTo>
                  <a:lnTo>
                    <a:pt x="322834" y="587719"/>
                  </a:lnTo>
                  <a:lnTo>
                    <a:pt x="248251" y="587719"/>
                  </a:lnTo>
                  <a:lnTo>
                    <a:pt x="245453" y="585255"/>
                  </a:lnTo>
                  <a:lnTo>
                    <a:pt x="223729" y="569288"/>
                  </a:lnTo>
                  <a:lnTo>
                    <a:pt x="199840" y="557661"/>
                  </a:lnTo>
                  <a:lnTo>
                    <a:pt x="174300" y="550554"/>
                  </a:lnTo>
                  <a:lnTo>
                    <a:pt x="148750" y="548247"/>
                  </a:lnTo>
                  <a:close/>
                </a:path>
                <a:path w="843279" h="844550">
                  <a:moveTo>
                    <a:pt x="495703" y="489484"/>
                  </a:moveTo>
                  <a:lnTo>
                    <a:pt x="421069" y="489484"/>
                  </a:lnTo>
                  <a:lnTo>
                    <a:pt x="561995" y="630442"/>
                  </a:lnTo>
                  <a:lnTo>
                    <a:pt x="560838" y="632943"/>
                  </a:lnTo>
                  <a:lnTo>
                    <a:pt x="547971" y="678500"/>
                  </a:lnTo>
                  <a:lnTo>
                    <a:pt x="549826" y="722417"/>
                  </a:lnTo>
                  <a:lnTo>
                    <a:pt x="549903" y="724235"/>
                  </a:lnTo>
                  <a:lnTo>
                    <a:pt x="565447" y="766855"/>
                  </a:lnTo>
                  <a:lnTo>
                    <a:pt x="593414" y="803092"/>
                  </a:lnTo>
                  <a:lnTo>
                    <a:pt x="632613" y="829679"/>
                  </a:lnTo>
                  <a:lnTo>
                    <a:pt x="678200" y="842554"/>
                  </a:lnTo>
                  <a:lnTo>
                    <a:pt x="723935" y="840625"/>
                  </a:lnTo>
                  <a:lnTo>
                    <a:pt x="766553" y="825083"/>
                  </a:lnTo>
                  <a:lnTo>
                    <a:pt x="802788" y="797115"/>
                  </a:lnTo>
                  <a:lnTo>
                    <a:pt x="807231" y="790563"/>
                  </a:lnTo>
                  <a:lnTo>
                    <a:pt x="694716" y="790563"/>
                  </a:lnTo>
                  <a:lnTo>
                    <a:pt x="657716" y="783074"/>
                  </a:lnTo>
                  <a:lnTo>
                    <a:pt x="627468" y="762663"/>
                  </a:lnTo>
                  <a:lnTo>
                    <a:pt x="607057" y="732415"/>
                  </a:lnTo>
                  <a:lnTo>
                    <a:pt x="599573" y="695440"/>
                  </a:lnTo>
                  <a:lnTo>
                    <a:pt x="607057" y="658415"/>
                  </a:lnTo>
                  <a:lnTo>
                    <a:pt x="627468" y="628167"/>
                  </a:lnTo>
                  <a:lnTo>
                    <a:pt x="657716" y="607756"/>
                  </a:lnTo>
                  <a:lnTo>
                    <a:pt x="694716" y="600266"/>
                  </a:lnTo>
                  <a:lnTo>
                    <a:pt x="808071" y="600266"/>
                  </a:lnTo>
                  <a:lnTo>
                    <a:pt x="804291" y="595231"/>
                  </a:lnTo>
                  <a:lnTo>
                    <a:pt x="795892" y="587719"/>
                  </a:lnTo>
                  <a:lnTo>
                    <a:pt x="593929" y="587719"/>
                  </a:lnTo>
                  <a:lnTo>
                    <a:pt x="495703" y="489484"/>
                  </a:lnTo>
                  <a:close/>
                </a:path>
                <a:path w="843279" h="844550">
                  <a:moveTo>
                    <a:pt x="310287" y="600266"/>
                  </a:moveTo>
                  <a:lnTo>
                    <a:pt x="147409" y="600266"/>
                  </a:lnTo>
                  <a:lnTo>
                    <a:pt x="184409" y="607756"/>
                  </a:lnTo>
                  <a:lnTo>
                    <a:pt x="214657" y="628167"/>
                  </a:lnTo>
                  <a:lnTo>
                    <a:pt x="235068" y="658415"/>
                  </a:lnTo>
                  <a:lnTo>
                    <a:pt x="242553" y="695440"/>
                  </a:lnTo>
                  <a:lnTo>
                    <a:pt x="235068" y="732415"/>
                  </a:lnTo>
                  <a:lnTo>
                    <a:pt x="214657" y="762663"/>
                  </a:lnTo>
                  <a:lnTo>
                    <a:pt x="184409" y="783074"/>
                  </a:lnTo>
                  <a:lnTo>
                    <a:pt x="147409" y="790563"/>
                  </a:lnTo>
                  <a:lnTo>
                    <a:pt x="261154" y="790563"/>
                  </a:lnTo>
                  <a:lnTo>
                    <a:pt x="274419" y="772450"/>
                  </a:lnTo>
                  <a:lnTo>
                    <a:pt x="286089" y="748288"/>
                  </a:lnTo>
                  <a:lnTo>
                    <a:pt x="293198" y="722417"/>
                  </a:lnTo>
                  <a:lnTo>
                    <a:pt x="295517" y="695440"/>
                  </a:lnTo>
                  <a:lnTo>
                    <a:pt x="294537" y="679344"/>
                  </a:lnTo>
                  <a:lnTo>
                    <a:pt x="291805" y="663416"/>
                  </a:lnTo>
                  <a:lnTo>
                    <a:pt x="287373" y="647875"/>
                  </a:lnTo>
                  <a:lnTo>
                    <a:pt x="281293" y="632943"/>
                  </a:lnTo>
                  <a:lnTo>
                    <a:pt x="280112" y="630442"/>
                  </a:lnTo>
                  <a:lnTo>
                    <a:pt x="310287" y="600266"/>
                  </a:lnTo>
                  <a:close/>
                </a:path>
                <a:path w="843279" h="844550">
                  <a:moveTo>
                    <a:pt x="808071" y="600266"/>
                  </a:moveTo>
                  <a:lnTo>
                    <a:pt x="694716" y="600266"/>
                  </a:lnTo>
                  <a:lnTo>
                    <a:pt x="731716" y="607756"/>
                  </a:lnTo>
                  <a:lnTo>
                    <a:pt x="761964" y="628167"/>
                  </a:lnTo>
                  <a:lnTo>
                    <a:pt x="782375" y="658415"/>
                  </a:lnTo>
                  <a:lnTo>
                    <a:pt x="789859" y="695440"/>
                  </a:lnTo>
                  <a:lnTo>
                    <a:pt x="782375" y="732415"/>
                  </a:lnTo>
                  <a:lnTo>
                    <a:pt x="761964" y="762663"/>
                  </a:lnTo>
                  <a:lnTo>
                    <a:pt x="731716" y="783074"/>
                  </a:lnTo>
                  <a:lnTo>
                    <a:pt x="694716" y="790563"/>
                  </a:lnTo>
                  <a:lnTo>
                    <a:pt x="807231" y="790563"/>
                  </a:lnTo>
                  <a:lnTo>
                    <a:pt x="829374" y="757911"/>
                  </a:lnTo>
                  <a:lnTo>
                    <a:pt x="839087" y="730312"/>
                  </a:lnTo>
                  <a:lnTo>
                    <a:pt x="843157" y="701774"/>
                  </a:lnTo>
                  <a:lnTo>
                    <a:pt x="841554" y="672994"/>
                  </a:lnTo>
                  <a:lnTo>
                    <a:pt x="834251" y="644666"/>
                  </a:lnTo>
                  <a:lnTo>
                    <a:pt x="821596" y="618286"/>
                  </a:lnTo>
                  <a:lnTo>
                    <a:pt x="808071" y="600266"/>
                  </a:lnTo>
                  <a:close/>
                </a:path>
                <a:path w="843279" h="844550">
                  <a:moveTo>
                    <a:pt x="420545" y="0"/>
                  </a:moveTo>
                  <a:lnTo>
                    <a:pt x="363490" y="11646"/>
                  </a:lnTo>
                  <a:lnTo>
                    <a:pt x="315943" y="43759"/>
                  </a:lnTo>
                  <a:lnTo>
                    <a:pt x="283831" y="92341"/>
                  </a:lnTo>
                  <a:lnTo>
                    <a:pt x="273019" y="147622"/>
                  </a:lnTo>
                  <a:lnTo>
                    <a:pt x="272922" y="148664"/>
                  </a:lnTo>
                  <a:lnTo>
                    <a:pt x="290831" y="218717"/>
                  </a:lnTo>
                  <a:lnTo>
                    <a:pt x="316318" y="252896"/>
                  </a:lnTo>
                  <a:lnTo>
                    <a:pt x="350498" y="278379"/>
                  </a:lnTo>
                  <a:lnTo>
                    <a:pt x="391453" y="293244"/>
                  </a:lnTo>
                  <a:lnTo>
                    <a:pt x="394589" y="293892"/>
                  </a:lnTo>
                  <a:lnTo>
                    <a:pt x="394589" y="441326"/>
                  </a:lnTo>
                  <a:lnTo>
                    <a:pt x="248197" y="587719"/>
                  </a:lnTo>
                  <a:lnTo>
                    <a:pt x="322834" y="587719"/>
                  </a:lnTo>
                  <a:lnTo>
                    <a:pt x="421069" y="489484"/>
                  </a:lnTo>
                  <a:lnTo>
                    <a:pt x="495703" y="489484"/>
                  </a:lnTo>
                  <a:lnTo>
                    <a:pt x="447548" y="441326"/>
                  </a:lnTo>
                  <a:lnTo>
                    <a:pt x="447548" y="293892"/>
                  </a:lnTo>
                  <a:lnTo>
                    <a:pt x="450685" y="293244"/>
                  </a:lnTo>
                  <a:lnTo>
                    <a:pt x="478647" y="284639"/>
                  </a:lnTo>
                  <a:lnTo>
                    <a:pt x="504008" y="270936"/>
                  </a:lnTo>
                  <a:lnTo>
                    <a:pt x="526189" y="252528"/>
                  </a:lnTo>
                  <a:lnTo>
                    <a:pt x="533708" y="243257"/>
                  </a:lnTo>
                  <a:lnTo>
                    <a:pt x="421069" y="243257"/>
                  </a:lnTo>
                  <a:lnTo>
                    <a:pt x="384069" y="235769"/>
                  </a:lnTo>
                  <a:lnTo>
                    <a:pt x="353821" y="215361"/>
                  </a:lnTo>
                  <a:lnTo>
                    <a:pt x="333410" y="185114"/>
                  </a:lnTo>
                  <a:lnTo>
                    <a:pt x="326033" y="148664"/>
                  </a:lnTo>
                  <a:lnTo>
                    <a:pt x="326019" y="147622"/>
                  </a:lnTo>
                  <a:lnTo>
                    <a:pt x="333410" y="111116"/>
                  </a:lnTo>
                  <a:lnTo>
                    <a:pt x="353821" y="80871"/>
                  </a:lnTo>
                  <a:lnTo>
                    <a:pt x="384069" y="60462"/>
                  </a:lnTo>
                  <a:lnTo>
                    <a:pt x="421069" y="52973"/>
                  </a:lnTo>
                  <a:lnTo>
                    <a:pt x="533703" y="52973"/>
                  </a:lnTo>
                  <a:lnTo>
                    <a:pt x="525449" y="43026"/>
                  </a:lnTo>
                  <a:lnTo>
                    <a:pt x="502730" y="24601"/>
                  </a:lnTo>
                  <a:lnTo>
                    <a:pt x="476867" y="10914"/>
                  </a:lnTo>
                  <a:lnTo>
                    <a:pt x="449244" y="2669"/>
                  </a:lnTo>
                  <a:lnTo>
                    <a:pt x="420545" y="0"/>
                  </a:lnTo>
                  <a:close/>
                </a:path>
                <a:path w="843279" h="844550">
                  <a:moveTo>
                    <a:pt x="695097" y="547320"/>
                  </a:moveTo>
                  <a:lnTo>
                    <a:pt x="694741" y="547320"/>
                  </a:lnTo>
                  <a:lnTo>
                    <a:pt x="667924" y="549934"/>
                  </a:lnTo>
                  <a:lnTo>
                    <a:pt x="642243" y="557278"/>
                  </a:lnTo>
                  <a:lnTo>
                    <a:pt x="618300" y="569121"/>
                  </a:lnTo>
                  <a:lnTo>
                    <a:pt x="596669" y="585255"/>
                  </a:lnTo>
                  <a:lnTo>
                    <a:pt x="593929" y="587719"/>
                  </a:lnTo>
                  <a:lnTo>
                    <a:pt x="795892" y="587719"/>
                  </a:lnTo>
                  <a:lnTo>
                    <a:pt x="757606" y="561150"/>
                  </a:lnTo>
                  <a:lnTo>
                    <a:pt x="711418" y="548247"/>
                  </a:lnTo>
                  <a:lnTo>
                    <a:pt x="711894" y="548247"/>
                  </a:lnTo>
                  <a:lnTo>
                    <a:pt x="695097" y="547320"/>
                  </a:lnTo>
                  <a:close/>
                </a:path>
                <a:path w="843279" h="844550">
                  <a:moveTo>
                    <a:pt x="533703" y="52973"/>
                  </a:moveTo>
                  <a:lnTo>
                    <a:pt x="421069" y="52973"/>
                  </a:lnTo>
                  <a:lnTo>
                    <a:pt x="458069" y="60462"/>
                  </a:lnTo>
                  <a:lnTo>
                    <a:pt x="488317" y="80871"/>
                  </a:lnTo>
                  <a:lnTo>
                    <a:pt x="508728" y="111116"/>
                  </a:lnTo>
                  <a:lnTo>
                    <a:pt x="516119" y="147622"/>
                  </a:lnTo>
                  <a:lnTo>
                    <a:pt x="516105" y="148664"/>
                  </a:lnTo>
                  <a:lnTo>
                    <a:pt x="508728" y="185114"/>
                  </a:lnTo>
                  <a:lnTo>
                    <a:pt x="488317" y="215361"/>
                  </a:lnTo>
                  <a:lnTo>
                    <a:pt x="458069" y="235769"/>
                  </a:lnTo>
                  <a:lnTo>
                    <a:pt x="421069" y="243257"/>
                  </a:lnTo>
                  <a:lnTo>
                    <a:pt x="533708" y="243257"/>
                  </a:lnTo>
                  <a:lnTo>
                    <a:pt x="544615" y="229807"/>
                  </a:lnTo>
                  <a:lnTo>
                    <a:pt x="558300" y="203944"/>
                  </a:lnTo>
                  <a:lnTo>
                    <a:pt x="566541" y="176321"/>
                  </a:lnTo>
                  <a:lnTo>
                    <a:pt x="569114" y="148664"/>
                  </a:lnTo>
                  <a:lnTo>
                    <a:pt x="569210" y="147622"/>
                  </a:lnTo>
                  <a:lnTo>
                    <a:pt x="566179" y="118530"/>
                  </a:lnTo>
                  <a:lnTo>
                    <a:pt x="557562" y="90568"/>
                  </a:lnTo>
                  <a:lnTo>
                    <a:pt x="543856" y="65207"/>
                  </a:lnTo>
                  <a:lnTo>
                    <a:pt x="533703" y="52973"/>
                  </a:lnTo>
                  <a:close/>
                </a:path>
              </a:pathLst>
            </a:custGeom>
            <a:solidFill>
              <a:srgbClr val="000000"/>
            </a:solidFill>
          </p:spPr>
          <p:txBody>
            <a:bodyPr wrap="square" lIns="0" tIns="0" rIns="0" bIns="0" rtlCol="0"/>
            <a:lstStyle/>
            <a:p>
              <a:endParaRPr>
                <a:latin typeface="Grammarsaurus" pitchFamily="2" charset="0"/>
              </a:endParaRPr>
            </a:p>
          </p:txBody>
        </p:sp>
        <p:sp>
          <p:nvSpPr>
            <p:cNvPr id="96" name="object 96"/>
            <p:cNvSpPr/>
            <p:nvPr/>
          </p:nvSpPr>
          <p:spPr>
            <a:xfrm>
              <a:off x="10486063" y="3033436"/>
              <a:ext cx="127000" cy="125095"/>
            </a:xfrm>
            <a:custGeom>
              <a:avLst/>
              <a:gdLst/>
              <a:ahLst/>
              <a:cxnLst/>
              <a:rect l="l" t="t" r="r" b="b"/>
              <a:pathLst>
                <a:path w="127000" h="125094">
                  <a:moveTo>
                    <a:pt x="57336" y="0"/>
                  </a:moveTo>
                  <a:lnTo>
                    <a:pt x="36650" y="5795"/>
                  </a:lnTo>
                  <a:lnTo>
                    <a:pt x="18752" y="17657"/>
                  </a:lnTo>
                  <a:lnTo>
                    <a:pt x="5035" y="35354"/>
                  </a:lnTo>
                  <a:lnTo>
                    <a:pt x="0" y="54334"/>
                  </a:lnTo>
                  <a:lnTo>
                    <a:pt x="79" y="73314"/>
                  </a:lnTo>
                  <a:lnTo>
                    <a:pt x="17430" y="107541"/>
                  </a:lnTo>
                  <a:lnTo>
                    <a:pt x="64547" y="125079"/>
                  </a:lnTo>
                  <a:lnTo>
                    <a:pt x="87822" y="119886"/>
                  </a:lnTo>
                  <a:lnTo>
                    <a:pt x="107602" y="106020"/>
                  </a:lnTo>
                  <a:lnTo>
                    <a:pt x="121317" y="86053"/>
                  </a:lnTo>
                  <a:lnTo>
                    <a:pt x="126396" y="62557"/>
                  </a:lnTo>
                  <a:lnTo>
                    <a:pt x="126396" y="56753"/>
                  </a:lnTo>
                  <a:lnTo>
                    <a:pt x="108251" y="16436"/>
                  </a:lnTo>
                  <a:lnTo>
                    <a:pt x="57336" y="0"/>
                  </a:lnTo>
                  <a:close/>
                </a:path>
              </a:pathLst>
            </a:custGeom>
            <a:solidFill>
              <a:srgbClr val="FFFFFF"/>
            </a:solidFill>
          </p:spPr>
          <p:txBody>
            <a:bodyPr wrap="square" lIns="0" tIns="0" rIns="0" bIns="0" rtlCol="0"/>
            <a:lstStyle/>
            <a:p>
              <a:endParaRPr>
                <a:latin typeface="Grammarsaurus" pitchFamily="2" charset="0"/>
              </a:endParaRPr>
            </a:p>
          </p:txBody>
        </p:sp>
        <p:sp>
          <p:nvSpPr>
            <p:cNvPr id="97" name="object 97"/>
            <p:cNvSpPr/>
            <p:nvPr/>
          </p:nvSpPr>
          <p:spPr>
            <a:xfrm>
              <a:off x="10484701" y="3032073"/>
              <a:ext cx="128905" cy="127000"/>
            </a:xfrm>
            <a:custGeom>
              <a:avLst/>
              <a:gdLst/>
              <a:ahLst/>
              <a:cxnLst/>
              <a:rect l="l" t="t" r="r" b="b"/>
              <a:pathLst>
                <a:path w="128904" h="127000">
                  <a:moveTo>
                    <a:pt x="2692" y="78435"/>
                  </a:moveTo>
                  <a:lnTo>
                    <a:pt x="2527" y="77749"/>
                  </a:lnTo>
                  <a:lnTo>
                    <a:pt x="2603" y="78346"/>
                  </a:lnTo>
                  <a:close/>
                </a:path>
                <a:path w="128904" h="127000">
                  <a:moveTo>
                    <a:pt x="3327" y="48260"/>
                  </a:moveTo>
                  <a:lnTo>
                    <a:pt x="3086" y="49530"/>
                  </a:lnTo>
                  <a:lnTo>
                    <a:pt x="3213" y="49530"/>
                  </a:lnTo>
                  <a:lnTo>
                    <a:pt x="3327" y="48260"/>
                  </a:lnTo>
                  <a:close/>
                </a:path>
                <a:path w="128904" h="127000">
                  <a:moveTo>
                    <a:pt x="40703" y="123190"/>
                  </a:moveTo>
                  <a:lnTo>
                    <a:pt x="40220" y="122097"/>
                  </a:lnTo>
                  <a:lnTo>
                    <a:pt x="39814" y="121920"/>
                  </a:lnTo>
                  <a:lnTo>
                    <a:pt x="40424" y="123190"/>
                  </a:lnTo>
                  <a:lnTo>
                    <a:pt x="40703" y="123190"/>
                  </a:lnTo>
                  <a:close/>
                </a:path>
                <a:path w="128904" h="127000">
                  <a:moveTo>
                    <a:pt x="69215" y="125869"/>
                  </a:moveTo>
                  <a:lnTo>
                    <a:pt x="56375" y="125869"/>
                  </a:lnTo>
                  <a:lnTo>
                    <a:pt x="55765" y="124460"/>
                  </a:lnTo>
                  <a:lnTo>
                    <a:pt x="51562" y="124460"/>
                  </a:lnTo>
                  <a:lnTo>
                    <a:pt x="50533" y="123190"/>
                  </a:lnTo>
                  <a:lnTo>
                    <a:pt x="44945" y="123190"/>
                  </a:lnTo>
                  <a:lnTo>
                    <a:pt x="43726" y="121920"/>
                  </a:lnTo>
                  <a:lnTo>
                    <a:pt x="40246" y="121920"/>
                  </a:lnTo>
                  <a:lnTo>
                    <a:pt x="38633" y="120650"/>
                  </a:lnTo>
                  <a:lnTo>
                    <a:pt x="38392" y="120650"/>
                  </a:lnTo>
                  <a:lnTo>
                    <a:pt x="36322" y="119380"/>
                  </a:lnTo>
                  <a:lnTo>
                    <a:pt x="33337" y="119380"/>
                  </a:lnTo>
                  <a:lnTo>
                    <a:pt x="30848" y="118110"/>
                  </a:lnTo>
                  <a:lnTo>
                    <a:pt x="30327" y="116840"/>
                  </a:lnTo>
                  <a:lnTo>
                    <a:pt x="28689" y="116840"/>
                  </a:lnTo>
                  <a:lnTo>
                    <a:pt x="26733" y="115570"/>
                  </a:lnTo>
                  <a:lnTo>
                    <a:pt x="25234" y="114338"/>
                  </a:lnTo>
                  <a:lnTo>
                    <a:pt x="24942" y="114338"/>
                  </a:lnTo>
                  <a:lnTo>
                    <a:pt x="24028" y="113030"/>
                  </a:lnTo>
                  <a:lnTo>
                    <a:pt x="22987" y="113030"/>
                  </a:lnTo>
                  <a:lnTo>
                    <a:pt x="22555" y="111798"/>
                  </a:lnTo>
                  <a:lnTo>
                    <a:pt x="21488" y="111798"/>
                  </a:lnTo>
                  <a:lnTo>
                    <a:pt x="21031" y="110655"/>
                  </a:lnTo>
                  <a:lnTo>
                    <a:pt x="20243" y="110655"/>
                  </a:lnTo>
                  <a:lnTo>
                    <a:pt x="19761" y="109220"/>
                  </a:lnTo>
                  <a:lnTo>
                    <a:pt x="18859" y="109220"/>
                  </a:lnTo>
                  <a:lnTo>
                    <a:pt x="18415" y="107950"/>
                  </a:lnTo>
                  <a:lnTo>
                    <a:pt x="18122" y="107950"/>
                  </a:lnTo>
                  <a:lnTo>
                    <a:pt x="17094" y="106680"/>
                  </a:lnTo>
                  <a:lnTo>
                    <a:pt x="16586" y="106680"/>
                  </a:lnTo>
                  <a:lnTo>
                    <a:pt x="15735" y="105410"/>
                  </a:lnTo>
                  <a:lnTo>
                    <a:pt x="15582" y="105410"/>
                  </a:lnTo>
                  <a:lnTo>
                    <a:pt x="15392" y="105410"/>
                  </a:lnTo>
                  <a:lnTo>
                    <a:pt x="15024" y="104584"/>
                  </a:lnTo>
                  <a:lnTo>
                    <a:pt x="15582" y="105410"/>
                  </a:lnTo>
                  <a:lnTo>
                    <a:pt x="14884" y="104140"/>
                  </a:lnTo>
                  <a:lnTo>
                    <a:pt x="14744" y="104140"/>
                  </a:lnTo>
                  <a:lnTo>
                    <a:pt x="14592" y="104140"/>
                  </a:lnTo>
                  <a:lnTo>
                    <a:pt x="13804" y="102870"/>
                  </a:lnTo>
                  <a:lnTo>
                    <a:pt x="12877" y="101600"/>
                  </a:lnTo>
                  <a:lnTo>
                    <a:pt x="12052" y="101600"/>
                  </a:lnTo>
                  <a:lnTo>
                    <a:pt x="12014" y="100330"/>
                  </a:lnTo>
                  <a:lnTo>
                    <a:pt x="11607" y="100330"/>
                  </a:lnTo>
                  <a:lnTo>
                    <a:pt x="11201" y="99060"/>
                  </a:lnTo>
                  <a:lnTo>
                    <a:pt x="10401" y="99060"/>
                  </a:lnTo>
                  <a:lnTo>
                    <a:pt x="10045" y="97790"/>
                  </a:lnTo>
                  <a:lnTo>
                    <a:pt x="10452" y="97790"/>
                  </a:lnTo>
                  <a:lnTo>
                    <a:pt x="9728" y="96520"/>
                  </a:lnTo>
                  <a:lnTo>
                    <a:pt x="9029" y="96520"/>
                  </a:lnTo>
                  <a:lnTo>
                    <a:pt x="8826" y="95618"/>
                  </a:lnTo>
                  <a:lnTo>
                    <a:pt x="8763" y="95326"/>
                  </a:lnTo>
                  <a:lnTo>
                    <a:pt x="7708" y="92710"/>
                  </a:lnTo>
                  <a:lnTo>
                    <a:pt x="7327" y="92710"/>
                  </a:lnTo>
                  <a:lnTo>
                    <a:pt x="6807" y="91655"/>
                  </a:lnTo>
                  <a:lnTo>
                    <a:pt x="6743" y="91440"/>
                  </a:lnTo>
                  <a:lnTo>
                    <a:pt x="6350" y="90170"/>
                  </a:lnTo>
                  <a:lnTo>
                    <a:pt x="6451" y="91440"/>
                  </a:lnTo>
                  <a:lnTo>
                    <a:pt x="6350" y="90170"/>
                  </a:lnTo>
                  <a:lnTo>
                    <a:pt x="5829" y="88900"/>
                  </a:lnTo>
                  <a:lnTo>
                    <a:pt x="4356" y="85090"/>
                  </a:lnTo>
                  <a:lnTo>
                    <a:pt x="4076" y="83820"/>
                  </a:lnTo>
                  <a:lnTo>
                    <a:pt x="3784" y="82550"/>
                  </a:lnTo>
                  <a:lnTo>
                    <a:pt x="3670" y="83820"/>
                  </a:lnTo>
                  <a:lnTo>
                    <a:pt x="3238" y="81280"/>
                  </a:lnTo>
                  <a:lnTo>
                    <a:pt x="3467" y="81280"/>
                  </a:lnTo>
                  <a:lnTo>
                    <a:pt x="2819" y="80010"/>
                  </a:lnTo>
                  <a:lnTo>
                    <a:pt x="2489" y="78740"/>
                  </a:lnTo>
                  <a:lnTo>
                    <a:pt x="1981" y="77470"/>
                  </a:lnTo>
                  <a:lnTo>
                    <a:pt x="1879" y="76200"/>
                  </a:lnTo>
                  <a:lnTo>
                    <a:pt x="2260" y="77470"/>
                  </a:lnTo>
                  <a:lnTo>
                    <a:pt x="2159" y="76200"/>
                  </a:lnTo>
                  <a:lnTo>
                    <a:pt x="1587" y="73660"/>
                  </a:lnTo>
                  <a:lnTo>
                    <a:pt x="1384" y="72390"/>
                  </a:lnTo>
                  <a:lnTo>
                    <a:pt x="1346" y="60960"/>
                  </a:lnTo>
                  <a:lnTo>
                    <a:pt x="1727" y="58420"/>
                  </a:lnTo>
                  <a:lnTo>
                    <a:pt x="1549" y="58420"/>
                  </a:lnTo>
                  <a:lnTo>
                    <a:pt x="1574" y="57150"/>
                  </a:lnTo>
                  <a:lnTo>
                    <a:pt x="2082" y="54610"/>
                  </a:lnTo>
                  <a:lnTo>
                    <a:pt x="2209" y="53340"/>
                  </a:lnTo>
                  <a:lnTo>
                    <a:pt x="2400" y="52070"/>
                  </a:lnTo>
                  <a:lnTo>
                    <a:pt x="2552" y="50800"/>
                  </a:lnTo>
                  <a:lnTo>
                    <a:pt x="2540" y="52070"/>
                  </a:lnTo>
                  <a:lnTo>
                    <a:pt x="2819" y="50800"/>
                  </a:lnTo>
                  <a:lnTo>
                    <a:pt x="3060" y="49530"/>
                  </a:lnTo>
                  <a:lnTo>
                    <a:pt x="3289" y="48260"/>
                  </a:lnTo>
                  <a:lnTo>
                    <a:pt x="3429" y="46990"/>
                  </a:lnTo>
                  <a:lnTo>
                    <a:pt x="3594" y="46990"/>
                  </a:lnTo>
                  <a:lnTo>
                    <a:pt x="3340" y="48260"/>
                  </a:lnTo>
                  <a:lnTo>
                    <a:pt x="3848" y="46990"/>
                  </a:lnTo>
                  <a:lnTo>
                    <a:pt x="4229" y="45720"/>
                  </a:lnTo>
                  <a:lnTo>
                    <a:pt x="5080" y="41910"/>
                  </a:lnTo>
                  <a:lnTo>
                    <a:pt x="6083" y="39370"/>
                  </a:lnTo>
                  <a:lnTo>
                    <a:pt x="6489" y="38100"/>
                  </a:lnTo>
                  <a:lnTo>
                    <a:pt x="6692" y="38100"/>
                  </a:lnTo>
                  <a:lnTo>
                    <a:pt x="7327" y="36830"/>
                  </a:lnTo>
                  <a:lnTo>
                    <a:pt x="7150" y="36830"/>
                  </a:lnTo>
                  <a:lnTo>
                    <a:pt x="8293" y="35560"/>
                  </a:lnTo>
                  <a:lnTo>
                    <a:pt x="9144" y="33020"/>
                  </a:lnTo>
                  <a:lnTo>
                    <a:pt x="10617" y="31750"/>
                  </a:lnTo>
                  <a:lnTo>
                    <a:pt x="10160" y="31750"/>
                  </a:lnTo>
                  <a:lnTo>
                    <a:pt x="12065" y="29210"/>
                  </a:lnTo>
                  <a:lnTo>
                    <a:pt x="12890" y="27940"/>
                  </a:lnTo>
                  <a:lnTo>
                    <a:pt x="13385" y="27940"/>
                  </a:lnTo>
                  <a:lnTo>
                    <a:pt x="14287" y="26670"/>
                  </a:lnTo>
                  <a:lnTo>
                    <a:pt x="13589" y="26670"/>
                  </a:lnTo>
                  <a:lnTo>
                    <a:pt x="14490" y="25400"/>
                  </a:lnTo>
                  <a:lnTo>
                    <a:pt x="15036" y="25400"/>
                  </a:lnTo>
                  <a:lnTo>
                    <a:pt x="15773" y="24130"/>
                  </a:lnTo>
                  <a:lnTo>
                    <a:pt x="16573" y="22860"/>
                  </a:lnTo>
                  <a:lnTo>
                    <a:pt x="17119" y="22860"/>
                  </a:lnTo>
                  <a:lnTo>
                    <a:pt x="16154" y="24130"/>
                  </a:lnTo>
                  <a:lnTo>
                    <a:pt x="16725" y="24130"/>
                  </a:lnTo>
                  <a:lnTo>
                    <a:pt x="17551" y="22860"/>
                  </a:lnTo>
                  <a:lnTo>
                    <a:pt x="18376" y="21590"/>
                  </a:lnTo>
                  <a:lnTo>
                    <a:pt x="18923" y="21590"/>
                  </a:lnTo>
                  <a:lnTo>
                    <a:pt x="19545" y="20320"/>
                  </a:lnTo>
                  <a:lnTo>
                    <a:pt x="20269" y="20320"/>
                  </a:lnTo>
                  <a:lnTo>
                    <a:pt x="20904" y="19050"/>
                  </a:lnTo>
                  <a:lnTo>
                    <a:pt x="21056" y="19050"/>
                  </a:lnTo>
                  <a:lnTo>
                    <a:pt x="22212" y="17780"/>
                  </a:lnTo>
                  <a:lnTo>
                    <a:pt x="21564" y="19050"/>
                  </a:lnTo>
                  <a:lnTo>
                    <a:pt x="23025" y="17780"/>
                  </a:lnTo>
                  <a:lnTo>
                    <a:pt x="23685" y="16510"/>
                  </a:lnTo>
                  <a:lnTo>
                    <a:pt x="24447" y="15240"/>
                  </a:lnTo>
                  <a:lnTo>
                    <a:pt x="8178" y="33020"/>
                  </a:lnTo>
                  <a:lnTo>
                    <a:pt x="6146" y="36830"/>
                  </a:lnTo>
                  <a:lnTo>
                    <a:pt x="5791" y="36830"/>
                  </a:lnTo>
                  <a:lnTo>
                    <a:pt x="5702" y="38100"/>
                  </a:lnTo>
                  <a:lnTo>
                    <a:pt x="5537" y="38100"/>
                  </a:lnTo>
                  <a:lnTo>
                    <a:pt x="4965" y="40640"/>
                  </a:lnTo>
                  <a:lnTo>
                    <a:pt x="4597" y="40640"/>
                  </a:lnTo>
                  <a:lnTo>
                    <a:pt x="4229" y="41910"/>
                  </a:lnTo>
                  <a:lnTo>
                    <a:pt x="3759" y="43192"/>
                  </a:lnTo>
                  <a:lnTo>
                    <a:pt x="3632" y="44450"/>
                  </a:lnTo>
                  <a:lnTo>
                    <a:pt x="3149" y="44450"/>
                  </a:lnTo>
                  <a:lnTo>
                    <a:pt x="2794" y="45720"/>
                  </a:lnTo>
                  <a:lnTo>
                    <a:pt x="2933" y="45720"/>
                  </a:lnTo>
                  <a:lnTo>
                    <a:pt x="2209" y="49530"/>
                  </a:lnTo>
                  <a:lnTo>
                    <a:pt x="2882" y="45720"/>
                  </a:lnTo>
                  <a:lnTo>
                    <a:pt x="1816" y="49530"/>
                  </a:lnTo>
                  <a:lnTo>
                    <a:pt x="635" y="54610"/>
                  </a:lnTo>
                  <a:lnTo>
                    <a:pt x="533" y="55880"/>
                  </a:lnTo>
                  <a:lnTo>
                    <a:pt x="431" y="57150"/>
                  </a:lnTo>
                  <a:lnTo>
                    <a:pt x="330" y="58420"/>
                  </a:lnTo>
                  <a:lnTo>
                    <a:pt x="228" y="59690"/>
                  </a:lnTo>
                  <a:lnTo>
                    <a:pt x="127" y="60960"/>
                  </a:lnTo>
                  <a:lnTo>
                    <a:pt x="0" y="67310"/>
                  </a:lnTo>
                  <a:lnTo>
                    <a:pt x="330" y="68580"/>
                  </a:lnTo>
                  <a:lnTo>
                    <a:pt x="215" y="69850"/>
                  </a:lnTo>
                  <a:lnTo>
                    <a:pt x="101" y="71120"/>
                  </a:lnTo>
                  <a:lnTo>
                    <a:pt x="596" y="73660"/>
                  </a:lnTo>
                  <a:lnTo>
                    <a:pt x="723" y="74930"/>
                  </a:lnTo>
                  <a:lnTo>
                    <a:pt x="838" y="76200"/>
                  </a:lnTo>
                  <a:lnTo>
                    <a:pt x="1130" y="77470"/>
                  </a:lnTo>
                  <a:lnTo>
                    <a:pt x="1485" y="80010"/>
                  </a:lnTo>
                  <a:lnTo>
                    <a:pt x="2209" y="82550"/>
                  </a:lnTo>
                  <a:lnTo>
                    <a:pt x="3556" y="87630"/>
                  </a:lnTo>
                  <a:lnTo>
                    <a:pt x="4318" y="88900"/>
                  </a:lnTo>
                  <a:lnTo>
                    <a:pt x="6540" y="93980"/>
                  </a:lnTo>
                  <a:lnTo>
                    <a:pt x="9880" y="100330"/>
                  </a:lnTo>
                  <a:lnTo>
                    <a:pt x="13995" y="105410"/>
                  </a:lnTo>
                  <a:lnTo>
                    <a:pt x="16281" y="107950"/>
                  </a:lnTo>
                  <a:lnTo>
                    <a:pt x="22644" y="114287"/>
                  </a:lnTo>
                  <a:lnTo>
                    <a:pt x="22910" y="114338"/>
                  </a:lnTo>
                  <a:lnTo>
                    <a:pt x="24472" y="115570"/>
                  </a:lnTo>
                  <a:lnTo>
                    <a:pt x="26530" y="116840"/>
                  </a:lnTo>
                  <a:lnTo>
                    <a:pt x="28651" y="118110"/>
                  </a:lnTo>
                  <a:lnTo>
                    <a:pt x="29349" y="118110"/>
                  </a:lnTo>
                  <a:lnTo>
                    <a:pt x="31623" y="119380"/>
                  </a:lnTo>
                  <a:lnTo>
                    <a:pt x="35115" y="120650"/>
                  </a:lnTo>
                  <a:lnTo>
                    <a:pt x="37655" y="121920"/>
                  </a:lnTo>
                  <a:lnTo>
                    <a:pt x="39814" y="121920"/>
                  </a:lnTo>
                  <a:lnTo>
                    <a:pt x="40144" y="121920"/>
                  </a:lnTo>
                  <a:lnTo>
                    <a:pt x="40220" y="122097"/>
                  </a:lnTo>
                  <a:lnTo>
                    <a:pt x="45885" y="124460"/>
                  </a:lnTo>
                  <a:lnTo>
                    <a:pt x="48628" y="124460"/>
                  </a:lnTo>
                  <a:lnTo>
                    <a:pt x="49504" y="125869"/>
                  </a:lnTo>
                  <a:lnTo>
                    <a:pt x="55702" y="125869"/>
                  </a:lnTo>
                  <a:lnTo>
                    <a:pt x="62179" y="127000"/>
                  </a:lnTo>
                  <a:lnTo>
                    <a:pt x="68529" y="127000"/>
                  </a:lnTo>
                  <a:lnTo>
                    <a:pt x="69215" y="125869"/>
                  </a:lnTo>
                  <a:close/>
                </a:path>
                <a:path w="128904" h="127000">
                  <a:moveTo>
                    <a:pt x="71602" y="1270"/>
                  </a:moveTo>
                  <a:lnTo>
                    <a:pt x="65405" y="0"/>
                  </a:lnTo>
                  <a:lnTo>
                    <a:pt x="59270" y="1270"/>
                  </a:lnTo>
                  <a:lnTo>
                    <a:pt x="53301" y="1270"/>
                  </a:lnTo>
                  <a:lnTo>
                    <a:pt x="47345" y="2540"/>
                  </a:lnTo>
                  <a:lnTo>
                    <a:pt x="41567" y="5080"/>
                  </a:lnTo>
                  <a:lnTo>
                    <a:pt x="35966" y="7670"/>
                  </a:lnTo>
                  <a:lnTo>
                    <a:pt x="29362" y="11849"/>
                  </a:lnTo>
                  <a:lnTo>
                    <a:pt x="28003" y="12700"/>
                  </a:lnTo>
                  <a:lnTo>
                    <a:pt x="24358" y="15240"/>
                  </a:lnTo>
                  <a:lnTo>
                    <a:pt x="25057" y="15240"/>
                  </a:lnTo>
                  <a:lnTo>
                    <a:pt x="26530" y="13970"/>
                  </a:lnTo>
                  <a:lnTo>
                    <a:pt x="27368" y="13970"/>
                  </a:lnTo>
                  <a:lnTo>
                    <a:pt x="26339" y="15240"/>
                  </a:lnTo>
                  <a:lnTo>
                    <a:pt x="27597" y="13970"/>
                  </a:lnTo>
                  <a:lnTo>
                    <a:pt x="28155" y="13970"/>
                  </a:lnTo>
                  <a:lnTo>
                    <a:pt x="28930" y="12700"/>
                  </a:lnTo>
                  <a:lnTo>
                    <a:pt x="31254" y="11430"/>
                  </a:lnTo>
                  <a:lnTo>
                    <a:pt x="30251" y="11430"/>
                  </a:lnTo>
                  <a:lnTo>
                    <a:pt x="32956" y="10160"/>
                  </a:lnTo>
                  <a:lnTo>
                    <a:pt x="32816" y="10160"/>
                  </a:lnTo>
                  <a:lnTo>
                    <a:pt x="34366" y="8890"/>
                  </a:lnTo>
                  <a:lnTo>
                    <a:pt x="33667" y="10160"/>
                  </a:lnTo>
                  <a:lnTo>
                    <a:pt x="34290" y="10160"/>
                  </a:lnTo>
                  <a:lnTo>
                    <a:pt x="35941" y="8890"/>
                  </a:lnTo>
                  <a:lnTo>
                    <a:pt x="37426" y="7670"/>
                  </a:lnTo>
                  <a:lnTo>
                    <a:pt x="38950" y="7670"/>
                  </a:lnTo>
                  <a:lnTo>
                    <a:pt x="40449" y="6350"/>
                  </a:lnTo>
                  <a:lnTo>
                    <a:pt x="42748" y="6350"/>
                  </a:lnTo>
                  <a:lnTo>
                    <a:pt x="44157" y="5080"/>
                  </a:lnTo>
                  <a:lnTo>
                    <a:pt x="46748" y="5080"/>
                  </a:lnTo>
                  <a:lnTo>
                    <a:pt x="49212" y="3810"/>
                  </a:lnTo>
                  <a:lnTo>
                    <a:pt x="51333" y="3810"/>
                  </a:lnTo>
                  <a:lnTo>
                    <a:pt x="52336" y="2540"/>
                  </a:lnTo>
                  <a:lnTo>
                    <a:pt x="51892" y="3810"/>
                  </a:lnTo>
                  <a:lnTo>
                    <a:pt x="53111" y="2540"/>
                  </a:lnTo>
                  <a:lnTo>
                    <a:pt x="59207" y="2540"/>
                  </a:lnTo>
                  <a:lnTo>
                    <a:pt x="65379" y="1270"/>
                  </a:lnTo>
                  <a:lnTo>
                    <a:pt x="71602" y="1270"/>
                  </a:lnTo>
                  <a:close/>
                </a:path>
                <a:path w="128904" h="127000">
                  <a:moveTo>
                    <a:pt x="72644" y="126453"/>
                  </a:moveTo>
                  <a:lnTo>
                    <a:pt x="71208" y="127000"/>
                  </a:lnTo>
                  <a:lnTo>
                    <a:pt x="72313" y="127000"/>
                  </a:lnTo>
                  <a:lnTo>
                    <a:pt x="72644" y="126453"/>
                  </a:lnTo>
                  <a:close/>
                </a:path>
                <a:path w="128904" h="127000">
                  <a:moveTo>
                    <a:pt x="89547" y="120650"/>
                  </a:moveTo>
                  <a:lnTo>
                    <a:pt x="89255" y="120650"/>
                  </a:lnTo>
                  <a:lnTo>
                    <a:pt x="88836" y="121488"/>
                  </a:lnTo>
                  <a:lnTo>
                    <a:pt x="89547" y="120650"/>
                  </a:lnTo>
                  <a:close/>
                </a:path>
                <a:path w="128904" h="127000">
                  <a:moveTo>
                    <a:pt x="93218" y="6350"/>
                  </a:moveTo>
                  <a:lnTo>
                    <a:pt x="92532" y="5080"/>
                  </a:lnTo>
                  <a:lnTo>
                    <a:pt x="92138" y="5080"/>
                  </a:lnTo>
                  <a:lnTo>
                    <a:pt x="92786" y="6096"/>
                  </a:lnTo>
                  <a:lnTo>
                    <a:pt x="93218" y="6350"/>
                  </a:lnTo>
                  <a:close/>
                </a:path>
                <a:path w="128904" h="127000">
                  <a:moveTo>
                    <a:pt x="96037" y="116649"/>
                  </a:moveTo>
                  <a:lnTo>
                    <a:pt x="95834" y="116674"/>
                  </a:lnTo>
                  <a:lnTo>
                    <a:pt x="95554" y="116865"/>
                  </a:lnTo>
                  <a:lnTo>
                    <a:pt x="95250" y="117119"/>
                  </a:lnTo>
                  <a:lnTo>
                    <a:pt x="95580" y="116941"/>
                  </a:lnTo>
                  <a:lnTo>
                    <a:pt x="95783" y="116789"/>
                  </a:lnTo>
                  <a:lnTo>
                    <a:pt x="96037" y="116649"/>
                  </a:lnTo>
                  <a:close/>
                </a:path>
                <a:path w="128904" h="127000">
                  <a:moveTo>
                    <a:pt x="101434" y="112661"/>
                  </a:moveTo>
                  <a:lnTo>
                    <a:pt x="100507" y="113550"/>
                  </a:lnTo>
                  <a:lnTo>
                    <a:pt x="100203" y="113715"/>
                  </a:lnTo>
                  <a:lnTo>
                    <a:pt x="100495" y="113588"/>
                  </a:lnTo>
                  <a:lnTo>
                    <a:pt x="101028" y="113106"/>
                  </a:lnTo>
                  <a:lnTo>
                    <a:pt x="101295" y="112890"/>
                  </a:lnTo>
                  <a:lnTo>
                    <a:pt x="101434" y="112661"/>
                  </a:lnTo>
                  <a:close/>
                </a:path>
                <a:path w="128904" h="127000">
                  <a:moveTo>
                    <a:pt x="104800" y="111798"/>
                  </a:moveTo>
                  <a:lnTo>
                    <a:pt x="104521" y="111798"/>
                  </a:lnTo>
                  <a:lnTo>
                    <a:pt x="104127" y="111798"/>
                  </a:lnTo>
                  <a:lnTo>
                    <a:pt x="103466" y="113030"/>
                  </a:lnTo>
                  <a:lnTo>
                    <a:pt x="103632" y="111798"/>
                  </a:lnTo>
                  <a:lnTo>
                    <a:pt x="102108" y="113030"/>
                  </a:lnTo>
                  <a:lnTo>
                    <a:pt x="102565" y="113030"/>
                  </a:lnTo>
                  <a:lnTo>
                    <a:pt x="100076" y="114338"/>
                  </a:lnTo>
                  <a:lnTo>
                    <a:pt x="100533" y="114338"/>
                  </a:lnTo>
                  <a:lnTo>
                    <a:pt x="100203" y="115570"/>
                  </a:lnTo>
                  <a:lnTo>
                    <a:pt x="100533" y="114338"/>
                  </a:lnTo>
                  <a:lnTo>
                    <a:pt x="99415" y="115570"/>
                  </a:lnTo>
                  <a:lnTo>
                    <a:pt x="98374" y="115570"/>
                  </a:lnTo>
                  <a:lnTo>
                    <a:pt x="97358" y="116840"/>
                  </a:lnTo>
                  <a:lnTo>
                    <a:pt x="97421" y="116573"/>
                  </a:lnTo>
                  <a:lnTo>
                    <a:pt x="98374" y="115570"/>
                  </a:lnTo>
                  <a:lnTo>
                    <a:pt x="98031" y="115570"/>
                  </a:lnTo>
                  <a:lnTo>
                    <a:pt x="97472" y="116395"/>
                  </a:lnTo>
                  <a:lnTo>
                    <a:pt x="97688" y="115570"/>
                  </a:lnTo>
                  <a:lnTo>
                    <a:pt x="97002" y="116840"/>
                  </a:lnTo>
                  <a:lnTo>
                    <a:pt x="96100" y="116840"/>
                  </a:lnTo>
                  <a:lnTo>
                    <a:pt x="95186" y="118110"/>
                  </a:lnTo>
                  <a:lnTo>
                    <a:pt x="93802" y="118110"/>
                  </a:lnTo>
                  <a:lnTo>
                    <a:pt x="93611" y="119380"/>
                  </a:lnTo>
                  <a:lnTo>
                    <a:pt x="91122" y="119380"/>
                  </a:lnTo>
                  <a:lnTo>
                    <a:pt x="90957" y="120650"/>
                  </a:lnTo>
                  <a:lnTo>
                    <a:pt x="90170" y="120650"/>
                  </a:lnTo>
                  <a:lnTo>
                    <a:pt x="88671" y="121920"/>
                  </a:lnTo>
                  <a:lnTo>
                    <a:pt x="88468" y="121920"/>
                  </a:lnTo>
                  <a:lnTo>
                    <a:pt x="85801" y="121920"/>
                  </a:lnTo>
                  <a:lnTo>
                    <a:pt x="85483" y="123190"/>
                  </a:lnTo>
                  <a:lnTo>
                    <a:pt x="83324" y="123190"/>
                  </a:lnTo>
                  <a:lnTo>
                    <a:pt x="81318" y="124460"/>
                  </a:lnTo>
                  <a:lnTo>
                    <a:pt x="80708" y="124460"/>
                  </a:lnTo>
                  <a:lnTo>
                    <a:pt x="81089" y="123761"/>
                  </a:lnTo>
                  <a:lnTo>
                    <a:pt x="80111" y="124460"/>
                  </a:lnTo>
                  <a:lnTo>
                    <a:pt x="79184" y="124460"/>
                  </a:lnTo>
                  <a:lnTo>
                    <a:pt x="78994" y="124460"/>
                  </a:lnTo>
                  <a:lnTo>
                    <a:pt x="78244" y="124460"/>
                  </a:lnTo>
                  <a:lnTo>
                    <a:pt x="76847" y="125869"/>
                  </a:lnTo>
                  <a:lnTo>
                    <a:pt x="70269" y="125869"/>
                  </a:lnTo>
                  <a:lnTo>
                    <a:pt x="69926" y="127000"/>
                  </a:lnTo>
                  <a:lnTo>
                    <a:pt x="71043" y="127000"/>
                  </a:lnTo>
                  <a:lnTo>
                    <a:pt x="72796" y="126212"/>
                  </a:lnTo>
                  <a:lnTo>
                    <a:pt x="72644" y="126453"/>
                  </a:lnTo>
                  <a:lnTo>
                    <a:pt x="73304" y="126212"/>
                  </a:lnTo>
                  <a:lnTo>
                    <a:pt x="73533" y="126212"/>
                  </a:lnTo>
                  <a:lnTo>
                    <a:pt x="72999" y="127000"/>
                  </a:lnTo>
                  <a:lnTo>
                    <a:pt x="77495" y="125869"/>
                  </a:lnTo>
                  <a:lnTo>
                    <a:pt x="77660" y="125831"/>
                  </a:lnTo>
                  <a:lnTo>
                    <a:pt x="84023" y="124460"/>
                  </a:lnTo>
                  <a:lnTo>
                    <a:pt x="85128" y="124460"/>
                  </a:lnTo>
                  <a:lnTo>
                    <a:pt x="88392" y="123190"/>
                  </a:lnTo>
                  <a:lnTo>
                    <a:pt x="89585" y="121920"/>
                  </a:lnTo>
                  <a:lnTo>
                    <a:pt x="91147" y="121920"/>
                  </a:lnTo>
                  <a:lnTo>
                    <a:pt x="91719" y="120650"/>
                  </a:lnTo>
                  <a:lnTo>
                    <a:pt x="93319" y="120650"/>
                  </a:lnTo>
                  <a:lnTo>
                    <a:pt x="93726" y="119380"/>
                  </a:lnTo>
                  <a:lnTo>
                    <a:pt x="95961" y="119380"/>
                  </a:lnTo>
                  <a:lnTo>
                    <a:pt x="97815" y="118110"/>
                  </a:lnTo>
                  <a:lnTo>
                    <a:pt x="99377" y="116840"/>
                  </a:lnTo>
                  <a:lnTo>
                    <a:pt x="100812" y="115570"/>
                  </a:lnTo>
                  <a:lnTo>
                    <a:pt x="102679" y="114338"/>
                  </a:lnTo>
                  <a:lnTo>
                    <a:pt x="104406" y="113030"/>
                  </a:lnTo>
                  <a:lnTo>
                    <a:pt x="104800" y="111798"/>
                  </a:lnTo>
                  <a:close/>
                </a:path>
                <a:path w="128904" h="127000">
                  <a:moveTo>
                    <a:pt x="111607" y="103301"/>
                  </a:moveTo>
                  <a:lnTo>
                    <a:pt x="110807" y="104241"/>
                  </a:lnTo>
                  <a:lnTo>
                    <a:pt x="111213" y="103898"/>
                  </a:lnTo>
                  <a:lnTo>
                    <a:pt x="111569" y="103505"/>
                  </a:lnTo>
                  <a:lnTo>
                    <a:pt x="111607" y="103301"/>
                  </a:lnTo>
                  <a:close/>
                </a:path>
                <a:path w="128904" h="127000">
                  <a:moveTo>
                    <a:pt x="111798" y="103657"/>
                  </a:moveTo>
                  <a:lnTo>
                    <a:pt x="111188" y="104140"/>
                  </a:lnTo>
                  <a:lnTo>
                    <a:pt x="111112" y="104800"/>
                  </a:lnTo>
                  <a:lnTo>
                    <a:pt x="111798" y="103657"/>
                  </a:lnTo>
                  <a:close/>
                </a:path>
                <a:path w="128904" h="127000">
                  <a:moveTo>
                    <a:pt x="111988" y="102743"/>
                  </a:moveTo>
                  <a:lnTo>
                    <a:pt x="111429" y="103314"/>
                  </a:lnTo>
                  <a:lnTo>
                    <a:pt x="111340" y="103441"/>
                  </a:lnTo>
                  <a:lnTo>
                    <a:pt x="111760" y="103073"/>
                  </a:lnTo>
                  <a:lnTo>
                    <a:pt x="111836" y="102933"/>
                  </a:lnTo>
                  <a:lnTo>
                    <a:pt x="111988" y="102743"/>
                  </a:lnTo>
                  <a:close/>
                </a:path>
                <a:path w="128904" h="127000">
                  <a:moveTo>
                    <a:pt x="112788" y="102870"/>
                  </a:moveTo>
                  <a:lnTo>
                    <a:pt x="112166" y="103314"/>
                  </a:lnTo>
                  <a:lnTo>
                    <a:pt x="112268" y="102870"/>
                  </a:lnTo>
                  <a:lnTo>
                    <a:pt x="111798" y="103657"/>
                  </a:lnTo>
                  <a:lnTo>
                    <a:pt x="112077" y="103441"/>
                  </a:lnTo>
                  <a:lnTo>
                    <a:pt x="111848" y="104140"/>
                  </a:lnTo>
                  <a:lnTo>
                    <a:pt x="112585" y="103365"/>
                  </a:lnTo>
                  <a:lnTo>
                    <a:pt x="112788" y="102870"/>
                  </a:lnTo>
                  <a:close/>
                </a:path>
                <a:path w="128904" h="127000">
                  <a:moveTo>
                    <a:pt x="113957" y="100330"/>
                  </a:moveTo>
                  <a:lnTo>
                    <a:pt x="113220" y="101600"/>
                  </a:lnTo>
                  <a:lnTo>
                    <a:pt x="113118" y="102387"/>
                  </a:lnTo>
                  <a:lnTo>
                    <a:pt x="113474" y="101600"/>
                  </a:lnTo>
                  <a:lnTo>
                    <a:pt x="113944" y="100672"/>
                  </a:lnTo>
                  <a:lnTo>
                    <a:pt x="113957" y="100330"/>
                  </a:lnTo>
                  <a:close/>
                </a:path>
                <a:path w="128904" h="127000">
                  <a:moveTo>
                    <a:pt x="116751" y="96748"/>
                  </a:moveTo>
                  <a:lnTo>
                    <a:pt x="115963" y="98069"/>
                  </a:lnTo>
                  <a:lnTo>
                    <a:pt x="116408" y="97510"/>
                  </a:lnTo>
                  <a:lnTo>
                    <a:pt x="116751" y="96748"/>
                  </a:lnTo>
                  <a:close/>
                </a:path>
                <a:path w="128904" h="127000">
                  <a:moveTo>
                    <a:pt x="118465" y="96520"/>
                  </a:moveTo>
                  <a:lnTo>
                    <a:pt x="117614" y="96520"/>
                  </a:lnTo>
                  <a:lnTo>
                    <a:pt x="117386" y="96520"/>
                  </a:lnTo>
                  <a:lnTo>
                    <a:pt x="116293" y="99060"/>
                  </a:lnTo>
                  <a:lnTo>
                    <a:pt x="115443" y="99936"/>
                  </a:lnTo>
                  <a:lnTo>
                    <a:pt x="115455" y="99060"/>
                  </a:lnTo>
                  <a:lnTo>
                    <a:pt x="115074" y="100304"/>
                  </a:lnTo>
                  <a:lnTo>
                    <a:pt x="114604" y="100330"/>
                  </a:lnTo>
                  <a:lnTo>
                    <a:pt x="114122" y="100330"/>
                  </a:lnTo>
                  <a:lnTo>
                    <a:pt x="113944" y="100672"/>
                  </a:lnTo>
                  <a:lnTo>
                    <a:pt x="113944" y="101257"/>
                  </a:lnTo>
                  <a:lnTo>
                    <a:pt x="114554" y="100406"/>
                  </a:lnTo>
                  <a:lnTo>
                    <a:pt x="113931" y="101600"/>
                  </a:lnTo>
                  <a:lnTo>
                    <a:pt x="113944" y="101257"/>
                  </a:lnTo>
                  <a:lnTo>
                    <a:pt x="113118" y="102387"/>
                  </a:lnTo>
                  <a:lnTo>
                    <a:pt x="113055" y="102870"/>
                  </a:lnTo>
                  <a:lnTo>
                    <a:pt x="112839" y="103098"/>
                  </a:lnTo>
                  <a:lnTo>
                    <a:pt x="112877" y="102870"/>
                  </a:lnTo>
                  <a:lnTo>
                    <a:pt x="112585" y="103365"/>
                  </a:lnTo>
                  <a:lnTo>
                    <a:pt x="112687" y="104140"/>
                  </a:lnTo>
                  <a:lnTo>
                    <a:pt x="112064" y="104140"/>
                  </a:lnTo>
                  <a:lnTo>
                    <a:pt x="111061" y="105410"/>
                  </a:lnTo>
                  <a:lnTo>
                    <a:pt x="110756" y="105410"/>
                  </a:lnTo>
                  <a:lnTo>
                    <a:pt x="109994" y="105410"/>
                  </a:lnTo>
                  <a:lnTo>
                    <a:pt x="109728" y="105410"/>
                  </a:lnTo>
                  <a:lnTo>
                    <a:pt x="109512" y="105410"/>
                  </a:lnTo>
                  <a:lnTo>
                    <a:pt x="109334" y="105600"/>
                  </a:lnTo>
                  <a:lnTo>
                    <a:pt x="109334" y="106680"/>
                  </a:lnTo>
                  <a:lnTo>
                    <a:pt x="108978" y="107022"/>
                  </a:lnTo>
                  <a:lnTo>
                    <a:pt x="109194" y="106680"/>
                  </a:lnTo>
                  <a:lnTo>
                    <a:pt x="109334" y="106680"/>
                  </a:lnTo>
                  <a:lnTo>
                    <a:pt x="109334" y="105600"/>
                  </a:lnTo>
                  <a:lnTo>
                    <a:pt x="108292" y="106680"/>
                  </a:lnTo>
                  <a:lnTo>
                    <a:pt x="108762" y="106680"/>
                  </a:lnTo>
                  <a:lnTo>
                    <a:pt x="108534" y="107442"/>
                  </a:lnTo>
                  <a:lnTo>
                    <a:pt x="108000" y="107950"/>
                  </a:lnTo>
                  <a:lnTo>
                    <a:pt x="107683" y="107950"/>
                  </a:lnTo>
                  <a:lnTo>
                    <a:pt x="106553" y="109220"/>
                  </a:lnTo>
                  <a:lnTo>
                    <a:pt x="106908" y="109220"/>
                  </a:lnTo>
                  <a:lnTo>
                    <a:pt x="107327" y="109220"/>
                  </a:lnTo>
                  <a:lnTo>
                    <a:pt x="106553" y="109651"/>
                  </a:lnTo>
                  <a:lnTo>
                    <a:pt x="106908" y="109220"/>
                  </a:lnTo>
                  <a:lnTo>
                    <a:pt x="105803" y="110070"/>
                  </a:lnTo>
                  <a:lnTo>
                    <a:pt x="105219" y="110401"/>
                  </a:lnTo>
                  <a:lnTo>
                    <a:pt x="105905" y="109220"/>
                  </a:lnTo>
                  <a:lnTo>
                    <a:pt x="104622" y="110655"/>
                  </a:lnTo>
                  <a:lnTo>
                    <a:pt x="104749" y="110655"/>
                  </a:lnTo>
                  <a:lnTo>
                    <a:pt x="105041" y="110655"/>
                  </a:lnTo>
                  <a:lnTo>
                    <a:pt x="105727" y="110655"/>
                  </a:lnTo>
                  <a:lnTo>
                    <a:pt x="106006" y="110655"/>
                  </a:lnTo>
                  <a:lnTo>
                    <a:pt x="105498" y="111798"/>
                  </a:lnTo>
                  <a:lnTo>
                    <a:pt x="106057" y="110807"/>
                  </a:lnTo>
                  <a:lnTo>
                    <a:pt x="106019" y="111798"/>
                  </a:lnTo>
                  <a:lnTo>
                    <a:pt x="106730" y="110655"/>
                  </a:lnTo>
                  <a:lnTo>
                    <a:pt x="107708" y="109220"/>
                  </a:lnTo>
                  <a:lnTo>
                    <a:pt x="109296" y="107950"/>
                  </a:lnTo>
                  <a:lnTo>
                    <a:pt x="110617" y="106680"/>
                  </a:lnTo>
                  <a:lnTo>
                    <a:pt x="111975" y="105410"/>
                  </a:lnTo>
                  <a:lnTo>
                    <a:pt x="113385" y="104140"/>
                  </a:lnTo>
                  <a:lnTo>
                    <a:pt x="114617" y="101600"/>
                  </a:lnTo>
                  <a:lnTo>
                    <a:pt x="115493" y="101600"/>
                  </a:lnTo>
                  <a:lnTo>
                    <a:pt x="117170" y="99060"/>
                  </a:lnTo>
                  <a:lnTo>
                    <a:pt x="118465" y="96520"/>
                  </a:lnTo>
                  <a:close/>
                </a:path>
                <a:path w="128904" h="127000">
                  <a:moveTo>
                    <a:pt x="119316" y="92710"/>
                  </a:moveTo>
                  <a:lnTo>
                    <a:pt x="118872" y="93980"/>
                  </a:lnTo>
                  <a:lnTo>
                    <a:pt x="118579" y="93980"/>
                  </a:lnTo>
                  <a:lnTo>
                    <a:pt x="118237" y="95326"/>
                  </a:lnTo>
                  <a:lnTo>
                    <a:pt x="118719" y="94386"/>
                  </a:lnTo>
                  <a:lnTo>
                    <a:pt x="118389" y="95326"/>
                  </a:lnTo>
                  <a:lnTo>
                    <a:pt x="119278" y="93980"/>
                  </a:lnTo>
                  <a:lnTo>
                    <a:pt x="118935" y="93980"/>
                  </a:lnTo>
                  <a:lnTo>
                    <a:pt x="119316" y="92710"/>
                  </a:lnTo>
                  <a:close/>
                </a:path>
                <a:path w="128904" h="127000">
                  <a:moveTo>
                    <a:pt x="119773" y="91909"/>
                  </a:moveTo>
                  <a:lnTo>
                    <a:pt x="119621" y="92125"/>
                  </a:lnTo>
                  <a:lnTo>
                    <a:pt x="119557" y="92443"/>
                  </a:lnTo>
                  <a:lnTo>
                    <a:pt x="119380" y="92735"/>
                  </a:lnTo>
                  <a:lnTo>
                    <a:pt x="119646" y="92379"/>
                  </a:lnTo>
                  <a:lnTo>
                    <a:pt x="119684" y="92189"/>
                  </a:lnTo>
                  <a:lnTo>
                    <a:pt x="119773" y="91909"/>
                  </a:lnTo>
                  <a:close/>
                </a:path>
                <a:path w="128904" h="127000">
                  <a:moveTo>
                    <a:pt x="124891" y="82550"/>
                  </a:moveTo>
                  <a:lnTo>
                    <a:pt x="124142" y="82550"/>
                  </a:lnTo>
                  <a:lnTo>
                    <a:pt x="123520" y="85090"/>
                  </a:lnTo>
                  <a:lnTo>
                    <a:pt x="122783" y="87630"/>
                  </a:lnTo>
                  <a:lnTo>
                    <a:pt x="121793" y="88900"/>
                  </a:lnTo>
                  <a:lnTo>
                    <a:pt x="120497" y="91440"/>
                  </a:lnTo>
                  <a:lnTo>
                    <a:pt x="119976" y="92710"/>
                  </a:lnTo>
                  <a:lnTo>
                    <a:pt x="119367" y="93980"/>
                  </a:lnTo>
                  <a:lnTo>
                    <a:pt x="119494" y="93980"/>
                  </a:lnTo>
                  <a:lnTo>
                    <a:pt x="118275" y="95618"/>
                  </a:lnTo>
                  <a:lnTo>
                    <a:pt x="118973" y="95618"/>
                  </a:lnTo>
                  <a:lnTo>
                    <a:pt x="120624" y="92710"/>
                  </a:lnTo>
                  <a:lnTo>
                    <a:pt x="120980" y="91440"/>
                  </a:lnTo>
                  <a:lnTo>
                    <a:pt x="121843" y="90170"/>
                  </a:lnTo>
                  <a:lnTo>
                    <a:pt x="123113" y="87630"/>
                  </a:lnTo>
                  <a:lnTo>
                    <a:pt x="124409" y="83820"/>
                  </a:lnTo>
                  <a:lnTo>
                    <a:pt x="124891" y="82550"/>
                  </a:lnTo>
                  <a:close/>
                </a:path>
                <a:path w="128904" h="127000">
                  <a:moveTo>
                    <a:pt x="125501" y="80010"/>
                  </a:moveTo>
                  <a:lnTo>
                    <a:pt x="125082" y="81280"/>
                  </a:lnTo>
                  <a:lnTo>
                    <a:pt x="124802" y="82550"/>
                  </a:lnTo>
                  <a:lnTo>
                    <a:pt x="125298" y="81280"/>
                  </a:lnTo>
                  <a:lnTo>
                    <a:pt x="125158" y="81280"/>
                  </a:lnTo>
                  <a:lnTo>
                    <a:pt x="125501" y="80010"/>
                  </a:lnTo>
                  <a:close/>
                </a:path>
                <a:path w="128904" h="127000">
                  <a:moveTo>
                    <a:pt x="126961" y="72390"/>
                  </a:moveTo>
                  <a:lnTo>
                    <a:pt x="126669" y="73660"/>
                  </a:lnTo>
                  <a:lnTo>
                    <a:pt x="126669" y="74930"/>
                  </a:lnTo>
                  <a:lnTo>
                    <a:pt x="126530" y="76200"/>
                  </a:lnTo>
                  <a:lnTo>
                    <a:pt x="126352" y="77470"/>
                  </a:lnTo>
                  <a:lnTo>
                    <a:pt x="126022" y="77470"/>
                  </a:lnTo>
                  <a:lnTo>
                    <a:pt x="125628" y="80010"/>
                  </a:lnTo>
                  <a:lnTo>
                    <a:pt x="125514" y="81280"/>
                  </a:lnTo>
                  <a:lnTo>
                    <a:pt x="125920" y="80010"/>
                  </a:lnTo>
                  <a:lnTo>
                    <a:pt x="126111" y="78740"/>
                  </a:lnTo>
                  <a:lnTo>
                    <a:pt x="126911" y="76200"/>
                  </a:lnTo>
                  <a:lnTo>
                    <a:pt x="126961" y="72390"/>
                  </a:lnTo>
                  <a:close/>
                </a:path>
                <a:path w="128904" h="127000">
                  <a:moveTo>
                    <a:pt x="127279" y="73660"/>
                  </a:moveTo>
                  <a:lnTo>
                    <a:pt x="127215" y="72986"/>
                  </a:lnTo>
                  <a:lnTo>
                    <a:pt x="127076" y="73660"/>
                  </a:lnTo>
                  <a:lnTo>
                    <a:pt x="127000" y="74930"/>
                  </a:lnTo>
                  <a:lnTo>
                    <a:pt x="127279" y="73660"/>
                  </a:lnTo>
                  <a:close/>
                </a:path>
                <a:path w="128904" h="127000">
                  <a:moveTo>
                    <a:pt x="127876" y="66649"/>
                  </a:moveTo>
                  <a:lnTo>
                    <a:pt x="127711" y="67056"/>
                  </a:lnTo>
                  <a:lnTo>
                    <a:pt x="127685" y="67983"/>
                  </a:lnTo>
                  <a:lnTo>
                    <a:pt x="127787" y="66954"/>
                  </a:lnTo>
                  <a:lnTo>
                    <a:pt x="127876" y="66649"/>
                  </a:lnTo>
                  <a:close/>
                </a:path>
                <a:path w="128904" h="127000">
                  <a:moveTo>
                    <a:pt x="128003" y="63423"/>
                  </a:moveTo>
                  <a:lnTo>
                    <a:pt x="127952" y="63931"/>
                  </a:lnTo>
                  <a:lnTo>
                    <a:pt x="127952" y="64884"/>
                  </a:lnTo>
                  <a:lnTo>
                    <a:pt x="128003" y="63423"/>
                  </a:lnTo>
                  <a:close/>
                </a:path>
                <a:path w="128904" h="127000">
                  <a:moveTo>
                    <a:pt x="128397" y="64770"/>
                  </a:moveTo>
                  <a:lnTo>
                    <a:pt x="128168" y="60960"/>
                  </a:lnTo>
                  <a:lnTo>
                    <a:pt x="128092" y="59690"/>
                  </a:lnTo>
                  <a:lnTo>
                    <a:pt x="128016" y="58420"/>
                  </a:lnTo>
                  <a:lnTo>
                    <a:pt x="127076" y="52070"/>
                  </a:lnTo>
                  <a:lnTo>
                    <a:pt x="125666" y="45720"/>
                  </a:lnTo>
                  <a:lnTo>
                    <a:pt x="123863" y="39370"/>
                  </a:lnTo>
                  <a:lnTo>
                    <a:pt x="122618" y="36830"/>
                  </a:lnTo>
                  <a:lnTo>
                    <a:pt x="121881" y="34290"/>
                  </a:lnTo>
                  <a:lnTo>
                    <a:pt x="121081" y="33020"/>
                  </a:lnTo>
                  <a:lnTo>
                    <a:pt x="120421" y="31750"/>
                  </a:lnTo>
                  <a:lnTo>
                    <a:pt x="119697" y="30480"/>
                  </a:lnTo>
                  <a:lnTo>
                    <a:pt x="116471" y="25400"/>
                  </a:lnTo>
                  <a:lnTo>
                    <a:pt x="114871" y="22860"/>
                  </a:lnTo>
                  <a:lnTo>
                    <a:pt x="109029" y="16510"/>
                  </a:lnTo>
                  <a:lnTo>
                    <a:pt x="102247" y="11430"/>
                  </a:lnTo>
                  <a:lnTo>
                    <a:pt x="94589" y="6350"/>
                  </a:lnTo>
                  <a:lnTo>
                    <a:pt x="93218" y="6350"/>
                  </a:lnTo>
                  <a:lnTo>
                    <a:pt x="92951" y="6350"/>
                  </a:lnTo>
                  <a:lnTo>
                    <a:pt x="92786" y="6096"/>
                  </a:lnTo>
                  <a:lnTo>
                    <a:pt x="88900" y="3810"/>
                  </a:lnTo>
                  <a:lnTo>
                    <a:pt x="84848" y="2540"/>
                  </a:lnTo>
                  <a:lnTo>
                    <a:pt x="80327" y="1270"/>
                  </a:lnTo>
                  <a:lnTo>
                    <a:pt x="71780" y="1270"/>
                  </a:lnTo>
                  <a:lnTo>
                    <a:pt x="77927" y="2540"/>
                  </a:lnTo>
                  <a:lnTo>
                    <a:pt x="83045" y="2540"/>
                  </a:lnTo>
                  <a:lnTo>
                    <a:pt x="84048" y="3810"/>
                  </a:lnTo>
                  <a:lnTo>
                    <a:pt x="86550" y="3810"/>
                  </a:lnTo>
                  <a:lnTo>
                    <a:pt x="87515" y="5080"/>
                  </a:lnTo>
                  <a:lnTo>
                    <a:pt x="90487" y="5080"/>
                  </a:lnTo>
                  <a:lnTo>
                    <a:pt x="90868" y="6096"/>
                  </a:lnTo>
                  <a:lnTo>
                    <a:pt x="90970" y="6350"/>
                  </a:lnTo>
                  <a:lnTo>
                    <a:pt x="92163" y="6350"/>
                  </a:lnTo>
                  <a:lnTo>
                    <a:pt x="93560" y="7670"/>
                  </a:lnTo>
                  <a:lnTo>
                    <a:pt x="97967" y="8890"/>
                  </a:lnTo>
                  <a:lnTo>
                    <a:pt x="102438" y="12700"/>
                  </a:lnTo>
                  <a:lnTo>
                    <a:pt x="105778" y="15240"/>
                  </a:lnTo>
                  <a:lnTo>
                    <a:pt x="106692" y="15240"/>
                  </a:lnTo>
                  <a:lnTo>
                    <a:pt x="108546" y="17780"/>
                  </a:lnTo>
                  <a:lnTo>
                    <a:pt x="109486" y="17780"/>
                  </a:lnTo>
                  <a:lnTo>
                    <a:pt x="110274" y="19050"/>
                  </a:lnTo>
                  <a:lnTo>
                    <a:pt x="111607" y="20320"/>
                  </a:lnTo>
                  <a:lnTo>
                    <a:pt x="111899" y="20320"/>
                  </a:lnTo>
                  <a:lnTo>
                    <a:pt x="112191" y="21590"/>
                  </a:lnTo>
                  <a:lnTo>
                    <a:pt x="112636" y="21590"/>
                  </a:lnTo>
                  <a:lnTo>
                    <a:pt x="113753" y="22860"/>
                  </a:lnTo>
                  <a:lnTo>
                    <a:pt x="113893" y="22860"/>
                  </a:lnTo>
                  <a:lnTo>
                    <a:pt x="114668" y="24130"/>
                  </a:lnTo>
                  <a:lnTo>
                    <a:pt x="115658" y="25400"/>
                  </a:lnTo>
                  <a:lnTo>
                    <a:pt x="116255" y="26670"/>
                  </a:lnTo>
                  <a:lnTo>
                    <a:pt x="116001" y="25400"/>
                  </a:lnTo>
                  <a:lnTo>
                    <a:pt x="119443" y="30480"/>
                  </a:lnTo>
                  <a:lnTo>
                    <a:pt x="122631" y="38100"/>
                  </a:lnTo>
                  <a:lnTo>
                    <a:pt x="123850" y="41910"/>
                  </a:lnTo>
                  <a:lnTo>
                    <a:pt x="124536" y="43865"/>
                  </a:lnTo>
                  <a:lnTo>
                    <a:pt x="124625" y="44450"/>
                  </a:lnTo>
                  <a:lnTo>
                    <a:pt x="125971" y="49530"/>
                  </a:lnTo>
                  <a:lnTo>
                    <a:pt x="127038" y="54610"/>
                  </a:lnTo>
                  <a:lnTo>
                    <a:pt x="127736" y="59690"/>
                  </a:lnTo>
                  <a:lnTo>
                    <a:pt x="128079" y="63500"/>
                  </a:lnTo>
                  <a:lnTo>
                    <a:pt x="128397" y="64770"/>
                  </a:lnTo>
                  <a:close/>
                </a:path>
              </a:pathLst>
            </a:custGeom>
            <a:solidFill>
              <a:srgbClr val="2D6341"/>
            </a:solidFill>
          </p:spPr>
          <p:txBody>
            <a:bodyPr wrap="square" lIns="0" tIns="0" rIns="0" bIns="0" rtlCol="0"/>
            <a:lstStyle/>
            <a:p>
              <a:endParaRPr>
                <a:latin typeface="Grammarsaurus" pitchFamily="2" charset="0"/>
              </a:endParaRPr>
            </a:p>
          </p:txBody>
        </p:sp>
        <p:sp>
          <p:nvSpPr>
            <p:cNvPr id="98" name="object 98"/>
            <p:cNvSpPr/>
            <p:nvPr/>
          </p:nvSpPr>
          <p:spPr>
            <a:xfrm>
              <a:off x="10488371" y="3043224"/>
              <a:ext cx="120650" cy="83185"/>
            </a:xfrm>
            <a:custGeom>
              <a:avLst/>
              <a:gdLst/>
              <a:ahLst/>
              <a:cxnLst/>
              <a:rect l="l" t="t" r="r" b="b"/>
              <a:pathLst>
                <a:path w="120650" h="83185">
                  <a:moveTo>
                    <a:pt x="38633" y="12192"/>
                  </a:moveTo>
                  <a:lnTo>
                    <a:pt x="38608" y="11938"/>
                  </a:lnTo>
                  <a:lnTo>
                    <a:pt x="38455" y="11938"/>
                  </a:lnTo>
                  <a:lnTo>
                    <a:pt x="38633" y="12192"/>
                  </a:lnTo>
                  <a:close/>
                </a:path>
                <a:path w="120650" h="83185">
                  <a:moveTo>
                    <a:pt x="120624" y="66167"/>
                  </a:moveTo>
                  <a:lnTo>
                    <a:pt x="117081" y="66421"/>
                  </a:lnTo>
                  <a:lnTo>
                    <a:pt x="113398" y="65913"/>
                  </a:lnTo>
                  <a:lnTo>
                    <a:pt x="106222" y="65532"/>
                  </a:lnTo>
                  <a:lnTo>
                    <a:pt x="99441" y="64897"/>
                  </a:lnTo>
                  <a:lnTo>
                    <a:pt x="93065" y="64516"/>
                  </a:lnTo>
                  <a:lnTo>
                    <a:pt x="79883" y="64262"/>
                  </a:lnTo>
                  <a:lnTo>
                    <a:pt x="73825" y="64262"/>
                  </a:lnTo>
                  <a:lnTo>
                    <a:pt x="70154" y="61722"/>
                  </a:lnTo>
                  <a:lnTo>
                    <a:pt x="69202" y="60452"/>
                  </a:lnTo>
                  <a:lnTo>
                    <a:pt x="68084" y="59436"/>
                  </a:lnTo>
                  <a:lnTo>
                    <a:pt x="68300" y="58674"/>
                  </a:lnTo>
                  <a:lnTo>
                    <a:pt x="68326" y="56515"/>
                  </a:lnTo>
                  <a:lnTo>
                    <a:pt x="67487" y="56261"/>
                  </a:lnTo>
                  <a:lnTo>
                    <a:pt x="67932" y="55118"/>
                  </a:lnTo>
                  <a:lnTo>
                    <a:pt x="68414" y="54102"/>
                  </a:lnTo>
                  <a:lnTo>
                    <a:pt x="69088" y="53340"/>
                  </a:lnTo>
                  <a:lnTo>
                    <a:pt x="69443" y="52959"/>
                  </a:lnTo>
                  <a:lnTo>
                    <a:pt x="70535" y="51816"/>
                  </a:lnTo>
                  <a:lnTo>
                    <a:pt x="71615" y="50673"/>
                  </a:lnTo>
                  <a:lnTo>
                    <a:pt x="74307" y="50673"/>
                  </a:lnTo>
                  <a:lnTo>
                    <a:pt x="83273" y="49530"/>
                  </a:lnTo>
                  <a:lnTo>
                    <a:pt x="86855" y="48641"/>
                  </a:lnTo>
                  <a:lnTo>
                    <a:pt x="87884" y="48387"/>
                  </a:lnTo>
                  <a:lnTo>
                    <a:pt x="88773" y="48006"/>
                  </a:lnTo>
                  <a:lnTo>
                    <a:pt x="92316" y="46482"/>
                  </a:lnTo>
                  <a:lnTo>
                    <a:pt x="96151" y="44831"/>
                  </a:lnTo>
                  <a:lnTo>
                    <a:pt x="96735" y="44831"/>
                  </a:lnTo>
                  <a:lnTo>
                    <a:pt x="99885" y="46228"/>
                  </a:lnTo>
                  <a:lnTo>
                    <a:pt x="99695" y="46228"/>
                  </a:lnTo>
                  <a:lnTo>
                    <a:pt x="102158" y="49403"/>
                  </a:lnTo>
                  <a:lnTo>
                    <a:pt x="103416" y="50419"/>
                  </a:lnTo>
                  <a:lnTo>
                    <a:pt x="104381" y="50927"/>
                  </a:lnTo>
                  <a:lnTo>
                    <a:pt x="105994" y="50927"/>
                  </a:lnTo>
                  <a:lnTo>
                    <a:pt x="106870" y="50419"/>
                  </a:lnTo>
                  <a:lnTo>
                    <a:pt x="106959" y="50165"/>
                  </a:lnTo>
                  <a:lnTo>
                    <a:pt x="107073" y="49784"/>
                  </a:lnTo>
                  <a:lnTo>
                    <a:pt x="107137" y="48895"/>
                  </a:lnTo>
                  <a:lnTo>
                    <a:pt x="107632" y="48895"/>
                  </a:lnTo>
                  <a:lnTo>
                    <a:pt x="101638" y="44831"/>
                  </a:lnTo>
                  <a:lnTo>
                    <a:pt x="101536" y="44577"/>
                  </a:lnTo>
                  <a:lnTo>
                    <a:pt x="101434" y="43815"/>
                  </a:lnTo>
                  <a:lnTo>
                    <a:pt x="101701" y="43561"/>
                  </a:lnTo>
                  <a:lnTo>
                    <a:pt x="102971" y="42799"/>
                  </a:lnTo>
                  <a:lnTo>
                    <a:pt x="104584" y="43053"/>
                  </a:lnTo>
                  <a:lnTo>
                    <a:pt x="107556" y="42799"/>
                  </a:lnTo>
                  <a:lnTo>
                    <a:pt x="109054" y="41910"/>
                  </a:lnTo>
                  <a:lnTo>
                    <a:pt x="109283" y="41910"/>
                  </a:lnTo>
                  <a:lnTo>
                    <a:pt x="109169" y="40640"/>
                  </a:lnTo>
                  <a:lnTo>
                    <a:pt x="109143" y="40386"/>
                  </a:lnTo>
                  <a:lnTo>
                    <a:pt x="106095" y="41783"/>
                  </a:lnTo>
                  <a:lnTo>
                    <a:pt x="102133" y="39878"/>
                  </a:lnTo>
                  <a:lnTo>
                    <a:pt x="98069" y="42291"/>
                  </a:lnTo>
                  <a:lnTo>
                    <a:pt x="96951" y="43561"/>
                  </a:lnTo>
                  <a:lnTo>
                    <a:pt x="95631" y="43180"/>
                  </a:lnTo>
                  <a:lnTo>
                    <a:pt x="95732" y="40386"/>
                  </a:lnTo>
                  <a:lnTo>
                    <a:pt x="95580" y="40386"/>
                  </a:lnTo>
                  <a:lnTo>
                    <a:pt x="98399" y="38100"/>
                  </a:lnTo>
                  <a:lnTo>
                    <a:pt x="102920" y="33020"/>
                  </a:lnTo>
                  <a:lnTo>
                    <a:pt x="103276" y="32385"/>
                  </a:lnTo>
                  <a:lnTo>
                    <a:pt x="104914" y="28956"/>
                  </a:lnTo>
                  <a:lnTo>
                    <a:pt x="105029" y="27559"/>
                  </a:lnTo>
                  <a:lnTo>
                    <a:pt x="105130" y="26797"/>
                  </a:lnTo>
                  <a:lnTo>
                    <a:pt x="105219" y="26162"/>
                  </a:lnTo>
                  <a:lnTo>
                    <a:pt x="105283" y="24892"/>
                  </a:lnTo>
                  <a:lnTo>
                    <a:pt x="104787" y="24638"/>
                  </a:lnTo>
                  <a:lnTo>
                    <a:pt x="104508" y="24892"/>
                  </a:lnTo>
                  <a:lnTo>
                    <a:pt x="104000" y="25654"/>
                  </a:lnTo>
                  <a:lnTo>
                    <a:pt x="103543" y="26162"/>
                  </a:lnTo>
                  <a:lnTo>
                    <a:pt x="103251" y="27305"/>
                  </a:lnTo>
                  <a:lnTo>
                    <a:pt x="103187" y="27559"/>
                  </a:lnTo>
                  <a:lnTo>
                    <a:pt x="103073" y="27940"/>
                  </a:lnTo>
                  <a:lnTo>
                    <a:pt x="102666" y="28956"/>
                  </a:lnTo>
                  <a:lnTo>
                    <a:pt x="102450" y="28956"/>
                  </a:lnTo>
                  <a:lnTo>
                    <a:pt x="102450" y="29464"/>
                  </a:lnTo>
                  <a:lnTo>
                    <a:pt x="101841" y="30988"/>
                  </a:lnTo>
                  <a:lnTo>
                    <a:pt x="101739" y="31242"/>
                  </a:lnTo>
                  <a:lnTo>
                    <a:pt x="100444" y="33020"/>
                  </a:lnTo>
                  <a:lnTo>
                    <a:pt x="96913" y="36195"/>
                  </a:lnTo>
                  <a:lnTo>
                    <a:pt x="96697" y="36195"/>
                  </a:lnTo>
                  <a:lnTo>
                    <a:pt x="94716" y="37211"/>
                  </a:lnTo>
                  <a:lnTo>
                    <a:pt x="95059" y="37211"/>
                  </a:lnTo>
                  <a:lnTo>
                    <a:pt x="93383" y="39878"/>
                  </a:lnTo>
                  <a:lnTo>
                    <a:pt x="93281" y="40132"/>
                  </a:lnTo>
                  <a:lnTo>
                    <a:pt x="93154" y="40640"/>
                  </a:lnTo>
                  <a:lnTo>
                    <a:pt x="93040" y="41148"/>
                  </a:lnTo>
                  <a:lnTo>
                    <a:pt x="92976" y="41402"/>
                  </a:lnTo>
                  <a:lnTo>
                    <a:pt x="90995" y="44323"/>
                  </a:lnTo>
                  <a:lnTo>
                    <a:pt x="86677" y="46228"/>
                  </a:lnTo>
                  <a:lnTo>
                    <a:pt x="86296" y="46355"/>
                  </a:lnTo>
                  <a:lnTo>
                    <a:pt x="85775" y="45974"/>
                  </a:lnTo>
                  <a:lnTo>
                    <a:pt x="85763" y="43561"/>
                  </a:lnTo>
                  <a:lnTo>
                    <a:pt x="85979" y="43180"/>
                  </a:lnTo>
                  <a:lnTo>
                    <a:pt x="87414" y="41529"/>
                  </a:lnTo>
                  <a:lnTo>
                    <a:pt x="87096" y="40767"/>
                  </a:lnTo>
                  <a:lnTo>
                    <a:pt x="87045" y="40640"/>
                  </a:lnTo>
                  <a:lnTo>
                    <a:pt x="86944" y="40386"/>
                  </a:lnTo>
                  <a:lnTo>
                    <a:pt x="86829" y="40132"/>
                  </a:lnTo>
                  <a:lnTo>
                    <a:pt x="86728" y="39878"/>
                  </a:lnTo>
                  <a:lnTo>
                    <a:pt x="86360" y="39878"/>
                  </a:lnTo>
                  <a:lnTo>
                    <a:pt x="84416" y="40640"/>
                  </a:lnTo>
                  <a:lnTo>
                    <a:pt x="84709" y="40640"/>
                  </a:lnTo>
                  <a:lnTo>
                    <a:pt x="84683" y="40767"/>
                  </a:lnTo>
                  <a:lnTo>
                    <a:pt x="84569" y="41402"/>
                  </a:lnTo>
                  <a:lnTo>
                    <a:pt x="84480" y="41910"/>
                  </a:lnTo>
                  <a:lnTo>
                    <a:pt x="84404" y="42291"/>
                  </a:lnTo>
                  <a:lnTo>
                    <a:pt x="77901" y="48006"/>
                  </a:lnTo>
                  <a:lnTo>
                    <a:pt x="75933" y="47752"/>
                  </a:lnTo>
                  <a:lnTo>
                    <a:pt x="70218" y="47752"/>
                  </a:lnTo>
                  <a:lnTo>
                    <a:pt x="68554" y="48641"/>
                  </a:lnTo>
                  <a:lnTo>
                    <a:pt x="69253" y="46863"/>
                  </a:lnTo>
                  <a:lnTo>
                    <a:pt x="69303" y="46736"/>
                  </a:lnTo>
                  <a:lnTo>
                    <a:pt x="69405" y="46482"/>
                  </a:lnTo>
                  <a:lnTo>
                    <a:pt x="69545" y="46228"/>
                  </a:lnTo>
                  <a:lnTo>
                    <a:pt x="70421" y="44958"/>
                  </a:lnTo>
                  <a:lnTo>
                    <a:pt x="70510" y="44831"/>
                  </a:lnTo>
                  <a:lnTo>
                    <a:pt x="70853" y="44323"/>
                  </a:lnTo>
                  <a:lnTo>
                    <a:pt x="74117" y="41910"/>
                  </a:lnTo>
                  <a:lnTo>
                    <a:pt x="73939" y="41910"/>
                  </a:lnTo>
                  <a:lnTo>
                    <a:pt x="75984" y="41148"/>
                  </a:lnTo>
                  <a:lnTo>
                    <a:pt x="79121" y="39243"/>
                  </a:lnTo>
                  <a:lnTo>
                    <a:pt x="80162" y="38608"/>
                  </a:lnTo>
                  <a:lnTo>
                    <a:pt x="82245" y="36195"/>
                  </a:lnTo>
                  <a:lnTo>
                    <a:pt x="88811" y="31242"/>
                  </a:lnTo>
                  <a:lnTo>
                    <a:pt x="88595" y="31242"/>
                  </a:lnTo>
                  <a:lnTo>
                    <a:pt x="93992" y="29464"/>
                  </a:lnTo>
                  <a:lnTo>
                    <a:pt x="94246" y="29464"/>
                  </a:lnTo>
                  <a:lnTo>
                    <a:pt x="102450" y="29464"/>
                  </a:lnTo>
                  <a:lnTo>
                    <a:pt x="102450" y="28956"/>
                  </a:lnTo>
                  <a:lnTo>
                    <a:pt x="94742" y="28956"/>
                  </a:lnTo>
                  <a:lnTo>
                    <a:pt x="94856" y="28829"/>
                  </a:lnTo>
                  <a:lnTo>
                    <a:pt x="101587" y="19558"/>
                  </a:lnTo>
                  <a:lnTo>
                    <a:pt x="101663" y="19304"/>
                  </a:lnTo>
                  <a:lnTo>
                    <a:pt x="101409" y="19558"/>
                  </a:lnTo>
                  <a:lnTo>
                    <a:pt x="99161" y="22479"/>
                  </a:lnTo>
                  <a:lnTo>
                    <a:pt x="98259" y="23622"/>
                  </a:lnTo>
                  <a:lnTo>
                    <a:pt x="94183" y="27559"/>
                  </a:lnTo>
                  <a:lnTo>
                    <a:pt x="93827" y="27559"/>
                  </a:lnTo>
                  <a:lnTo>
                    <a:pt x="89039" y="28829"/>
                  </a:lnTo>
                  <a:lnTo>
                    <a:pt x="95872" y="19558"/>
                  </a:lnTo>
                  <a:lnTo>
                    <a:pt x="97383" y="16383"/>
                  </a:lnTo>
                  <a:lnTo>
                    <a:pt x="97510" y="16129"/>
                  </a:lnTo>
                  <a:lnTo>
                    <a:pt x="97574" y="15621"/>
                  </a:lnTo>
                  <a:lnTo>
                    <a:pt x="97675" y="14859"/>
                  </a:lnTo>
                  <a:lnTo>
                    <a:pt x="97777" y="14097"/>
                  </a:lnTo>
                  <a:lnTo>
                    <a:pt x="96939" y="12573"/>
                  </a:lnTo>
                  <a:lnTo>
                    <a:pt x="96723" y="13081"/>
                  </a:lnTo>
                  <a:lnTo>
                    <a:pt x="95821" y="17018"/>
                  </a:lnTo>
                  <a:lnTo>
                    <a:pt x="95669" y="17018"/>
                  </a:lnTo>
                  <a:lnTo>
                    <a:pt x="87033" y="27305"/>
                  </a:lnTo>
                  <a:lnTo>
                    <a:pt x="85559" y="28956"/>
                  </a:lnTo>
                  <a:lnTo>
                    <a:pt x="85102" y="28956"/>
                  </a:lnTo>
                  <a:lnTo>
                    <a:pt x="85102" y="29464"/>
                  </a:lnTo>
                  <a:lnTo>
                    <a:pt x="83756" y="30988"/>
                  </a:lnTo>
                  <a:lnTo>
                    <a:pt x="81140" y="32385"/>
                  </a:lnTo>
                  <a:lnTo>
                    <a:pt x="77444" y="34671"/>
                  </a:lnTo>
                  <a:lnTo>
                    <a:pt x="76060" y="35560"/>
                  </a:lnTo>
                  <a:lnTo>
                    <a:pt x="71551" y="39243"/>
                  </a:lnTo>
                  <a:lnTo>
                    <a:pt x="71501" y="35560"/>
                  </a:lnTo>
                  <a:lnTo>
                    <a:pt x="71386" y="34163"/>
                  </a:lnTo>
                  <a:lnTo>
                    <a:pt x="71297" y="33020"/>
                  </a:lnTo>
                  <a:lnTo>
                    <a:pt x="71208" y="32004"/>
                  </a:lnTo>
                  <a:lnTo>
                    <a:pt x="71018" y="31623"/>
                  </a:lnTo>
                  <a:lnTo>
                    <a:pt x="70954" y="31496"/>
                  </a:lnTo>
                  <a:lnTo>
                    <a:pt x="70827" y="31242"/>
                  </a:lnTo>
                  <a:lnTo>
                    <a:pt x="70573" y="30988"/>
                  </a:lnTo>
                  <a:lnTo>
                    <a:pt x="69989" y="30988"/>
                  </a:lnTo>
                  <a:lnTo>
                    <a:pt x="69888" y="31623"/>
                  </a:lnTo>
                  <a:lnTo>
                    <a:pt x="69786" y="32385"/>
                  </a:lnTo>
                  <a:lnTo>
                    <a:pt x="69684" y="33020"/>
                  </a:lnTo>
                  <a:lnTo>
                    <a:pt x="69608" y="33528"/>
                  </a:lnTo>
                  <a:lnTo>
                    <a:pt x="69164" y="35560"/>
                  </a:lnTo>
                  <a:lnTo>
                    <a:pt x="69011" y="36195"/>
                  </a:lnTo>
                  <a:lnTo>
                    <a:pt x="67932" y="39878"/>
                  </a:lnTo>
                  <a:lnTo>
                    <a:pt x="67805" y="42545"/>
                  </a:lnTo>
                  <a:lnTo>
                    <a:pt x="67627" y="42545"/>
                  </a:lnTo>
                  <a:lnTo>
                    <a:pt x="67017" y="43053"/>
                  </a:lnTo>
                  <a:lnTo>
                    <a:pt x="66281" y="43815"/>
                  </a:lnTo>
                  <a:lnTo>
                    <a:pt x="65633" y="44716"/>
                  </a:lnTo>
                  <a:lnTo>
                    <a:pt x="65582" y="44577"/>
                  </a:lnTo>
                  <a:lnTo>
                    <a:pt x="64071" y="40767"/>
                  </a:lnTo>
                  <a:lnTo>
                    <a:pt x="64185" y="33020"/>
                  </a:lnTo>
                  <a:lnTo>
                    <a:pt x="64300" y="32131"/>
                  </a:lnTo>
                  <a:lnTo>
                    <a:pt x="64414" y="31242"/>
                  </a:lnTo>
                  <a:lnTo>
                    <a:pt x="64516" y="30480"/>
                  </a:lnTo>
                  <a:lnTo>
                    <a:pt x="64617" y="29718"/>
                  </a:lnTo>
                  <a:lnTo>
                    <a:pt x="64681" y="29464"/>
                  </a:lnTo>
                  <a:lnTo>
                    <a:pt x="85102" y="29464"/>
                  </a:lnTo>
                  <a:lnTo>
                    <a:pt x="85102" y="28956"/>
                  </a:lnTo>
                  <a:lnTo>
                    <a:pt x="64858" y="28956"/>
                  </a:lnTo>
                  <a:lnTo>
                    <a:pt x="65036" y="28448"/>
                  </a:lnTo>
                  <a:lnTo>
                    <a:pt x="65125" y="28194"/>
                  </a:lnTo>
                  <a:lnTo>
                    <a:pt x="65214" y="27940"/>
                  </a:lnTo>
                  <a:lnTo>
                    <a:pt x="65265" y="27813"/>
                  </a:lnTo>
                  <a:lnTo>
                    <a:pt x="65354" y="27559"/>
                  </a:lnTo>
                  <a:lnTo>
                    <a:pt x="65443" y="27305"/>
                  </a:lnTo>
                  <a:lnTo>
                    <a:pt x="66611" y="25654"/>
                  </a:lnTo>
                  <a:lnTo>
                    <a:pt x="66167" y="25654"/>
                  </a:lnTo>
                  <a:lnTo>
                    <a:pt x="68999" y="24130"/>
                  </a:lnTo>
                  <a:lnTo>
                    <a:pt x="69316" y="24130"/>
                  </a:lnTo>
                  <a:lnTo>
                    <a:pt x="69862" y="24638"/>
                  </a:lnTo>
                  <a:lnTo>
                    <a:pt x="70053" y="24638"/>
                  </a:lnTo>
                  <a:lnTo>
                    <a:pt x="70726" y="24892"/>
                  </a:lnTo>
                  <a:lnTo>
                    <a:pt x="76619" y="25654"/>
                  </a:lnTo>
                  <a:lnTo>
                    <a:pt x="77851" y="25654"/>
                  </a:lnTo>
                  <a:lnTo>
                    <a:pt x="82702" y="24130"/>
                  </a:lnTo>
                  <a:lnTo>
                    <a:pt x="82486" y="24130"/>
                  </a:lnTo>
                  <a:lnTo>
                    <a:pt x="83273" y="23622"/>
                  </a:lnTo>
                  <a:lnTo>
                    <a:pt x="83845" y="23622"/>
                  </a:lnTo>
                  <a:lnTo>
                    <a:pt x="83896" y="22225"/>
                  </a:lnTo>
                  <a:lnTo>
                    <a:pt x="83908" y="21717"/>
                  </a:lnTo>
                  <a:lnTo>
                    <a:pt x="80860" y="22225"/>
                  </a:lnTo>
                  <a:lnTo>
                    <a:pt x="79070" y="22225"/>
                  </a:lnTo>
                  <a:lnTo>
                    <a:pt x="77317" y="21336"/>
                  </a:lnTo>
                  <a:lnTo>
                    <a:pt x="76809" y="21336"/>
                  </a:lnTo>
                  <a:lnTo>
                    <a:pt x="78079" y="20701"/>
                  </a:lnTo>
                  <a:lnTo>
                    <a:pt x="78397" y="20447"/>
                  </a:lnTo>
                  <a:lnTo>
                    <a:pt x="79806" y="19304"/>
                  </a:lnTo>
                  <a:lnTo>
                    <a:pt x="80632" y="18034"/>
                  </a:lnTo>
                  <a:lnTo>
                    <a:pt x="80873" y="17780"/>
                  </a:lnTo>
                  <a:lnTo>
                    <a:pt x="84429" y="15113"/>
                  </a:lnTo>
                  <a:lnTo>
                    <a:pt x="88074" y="14859"/>
                  </a:lnTo>
                  <a:lnTo>
                    <a:pt x="91173" y="10795"/>
                  </a:lnTo>
                  <a:lnTo>
                    <a:pt x="91059" y="8636"/>
                  </a:lnTo>
                  <a:lnTo>
                    <a:pt x="90792" y="6477"/>
                  </a:lnTo>
                  <a:lnTo>
                    <a:pt x="90551" y="6477"/>
                  </a:lnTo>
                  <a:lnTo>
                    <a:pt x="87604" y="10160"/>
                  </a:lnTo>
                  <a:lnTo>
                    <a:pt x="86995" y="10414"/>
                  </a:lnTo>
                  <a:lnTo>
                    <a:pt x="83908" y="10795"/>
                  </a:lnTo>
                  <a:lnTo>
                    <a:pt x="83273" y="11303"/>
                  </a:lnTo>
                  <a:lnTo>
                    <a:pt x="82397" y="11938"/>
                  </a:lnTo>
                  <a:lnTo>
                    <a:pt x="79489" y="15113"/>
                  </a:lnTo>
                  <a:lnTo>
                    <a:pt x="79095" y="15621"/>
                  </a:lnTo>
                  <a:lnTo>
                    <a:pt x="78028" y="17272"/>
                  </a:lnTo>
                  <a:lnTo>
                    <a:pt x="75793" y="19304"/>
                  </a:lnTo>
                  <a:lnTo>
                    <a:pt x="74066" y="19304"/>
                  </a:lnTo>
                  <a:lnTo>
                    <a:pt x="73875" y="18796"/>
                  </a:lnTo>
                  <a:lnTo>
                    <a:pt x="73774" y="18542"/>
                  </a:lnTo>
                  <a:lnTo>
                    <a:pt x="73660" y="17018"/>
                  </a:lnTo>
                  <a:lnTo>
                    <a:pt x="73583" y="15875"/>
                  </a:lnTo>
                  <a:lnTo>
                    <a:pt x="74726" y="14097"/>
                  </a:lnTo>
                  <a:lnTo>
                    <a:pt x="77241" y="11303"/>
                  </a:lnTo>
                  <a:lnTo>
                    <a:pt x="77812" y="10795"/>
                  </a:lnTo>
                  <a:lnTo>
                    <a:pt x="78879" y="9906"/>
                  </a:lnTo>
                  <a:lnTo>
                    <a:pt x="80670" y="6477"/>
                  </a:lnTo>
                  <a:lnTo>
                    <a:pt x="80721" y="4064"/>
                  </a:lnTo>
                  <a:lnTo>
                    <a:pt x="78727" y="2413"/>
                  </a:lnTo>
                  <a:lnTo>
                    <a:pt x="77990" y="2794"/>
                  </a:lnTo>
                  <a:lnTo>
                    <a:pt x="77800" y="3175"/>
                  </a:lnTo>
                  <a:lnTo>
                    <a:pt x="77203" y="7620"/>
                  </a:lnTo>
                  <a:lnTo>
                    <a:pt x="77025" y="8255"/>
                  </a:lnTo>
                  <a:lnTo>
                    <a:pt x="73520" y="11938"/>
                  </a:lnTo>
                  <a:lnTo>
                    <a:pt x="65036" y="20320"/>
                  </a:lnTo>
                  <a:lnTo>
                    <a:pt x="64935" y="19939"/>
                  </a:lnTo>
                  <a:lnTo>
                    <a:pt x="64820" y="19558"/>
                  </a:lnTo>
                  <a:lnTo>
                    <a:pt x="64757" y="19304"/>
                  </a:lnTo>
                  <a:lnTo>
                    <a:pt x="64566" y="18796"/>
                  </a:lnTo>
                  <a:lnTo>
                    <a:pt x="64223" y="18034"/>
                  </a:lnTo>
                  <a:lnTo>
                    <a:pt x="64109" y="17780"/>
                  </a:lnTo>
                  <a:lnTo>
                    <a:pt x="63995" y="16383"/>
                  </a:lnTo>
                  <a:lnTo>
                    <a:pt x="63881" y="14859"/>
                  </a:lnTo>
                  <a:lnTo>
                    <a:pt x="63842" y="14351"/>
                  </a:lnTo>
                  <a:lnTo>
                    <a:pt x="64795" y="12573"/>
                  </a:lnTo>
                  <a:lnTo>
                    <a:pt x="64871" y="12446"/>
                  </a:lnTo>
                  <a:lnTo>
                    <a:pt x="65265" y="11938"/>
                  </a:lnTo>
                  <a:lnTo>
                    <a:pt x="67043" y="9906"/>
                  </a:lnTo>
                  <a:lnTo>
                    <a:pt x="67589" y="9271"/>
                  </a:lnTo>
                  <a:lnTo>
                    <a:pt x="68389" y="8636"/>
                  </a:lnTo>
                  <a:lnTo>
                    <a:pt x="69748" y="7620"/>
                  </a:lnTo>
                  <a:lnTo>
                    <a:pt x="70662" y="6477"/>
                  </a:lnTo>
                  <a:lnTo>
                    <a:pt x="72148" y="4826"/>
                  </a:lnTo>
                  <a:lnTo>
                    <a:pt x="72580" y="4191"/>
                  </a:lnTo>
                  <a:lnTo>
                    <a:pt x="73456" y="2794"/>
                  </a:lnTo>
                  <a:lnTo>
                    <a:pt x="73456" y="762"/>
                  </a:lnTo>
                  <a:lnTo>
                    <a:pt x="65519" y="9906"/>
                  </a:lnTo>
                  <a:lnTo>
                    <a:pt x="64973" y="9271"/>
                  </a:lnTo>
                  <a:lnTo>
                    <a:pt x="65430" y="6477"/>
                  </a:lnTo>
                  <a:lnTo>
                    <a:pt x="65303" y="4191"/>
                  </a:lnTo>
                  <a:lnTo>
                    <a:pt x="64985" y="3175"/>
                  </a:lnTo>
                  <a:lnTo>
                    <a:pt x="64871" y="2794"/>
                  </a:lnTo>
                  <a:lnTo>
                    <a:pt x="64744" y="2413"/>
                  </a:lnTo>
                  <a:lnTo>
                    <a:pt x="63931" y="1270"/>
                  </a:lnTo>
                  <a:lnTo>
                    <a:pt x="64147" y="1270"/>
                  </a:lnTo>
                  <a:lnTo>
                    <a:pt x="62903" y="762"/>
                  </a:lnTo>
                  <a:lnTo>
                    <a:pt x="62649" y="762"/>
                  </a:lnTo>
                  <a:lnTo>
                    <a:pt x="63550" y="2413"/>
                  </a:lnTo>
                  <a:lnTo>
                    <a:pt x="63563" y="5080"/>
                  </a:lnTo>
                  <a:lnTo>
                    <a:pt x="62674" y="8255"/>
                  </a:lnTo>
                  <a:lnTo>
                    <a:pt x="62369" y="9271"/>
                  </a:lnTo>
                  <a:lnTo>
                    <a:pt x="61645" y="10795"/>
                  </a:lnTo>
                  <a:lnTo>
                    <a:pt x="61201" y="11938"/>
                  </a:lnTo>
                  <a:lnTo>
                    <a:pt x="60896" y="12446"/>
                  </a:lnTo>
                  <a:lnTo>
                    <a:pt x="60617" y="11938"/>
                  </a:lnTo>
                  <a:lnTo>
                    <a:pt x="58788" y="10414"/>
                  </a:lnTo>
                  <a:lnTo>
                    <a:pt x="58534" y="10414"/>
                  </a:lnTo>
                  <a:lnTo>
                    <a:pt x="57721" y="10160"/>
                  </a:lnTo>
                  <a:lnTo>
                    <a:pt x="56984" y="9271"/>
                  </a:lnTo>
                  <a:lnTo>
                    <a:pt x="56261" y="8382"/>
                  </a:lnTo>
                  <a:lnTo>
                    <a:pt x="56146" y="8255"/>
                  </a:lnTo>
                  <a:lnTo>
                    <a:pt x="55918" y="8255"/>
                  </a:lnTo>
                  <a:lnTo>
                    <a:pt x="55981" y="7620"/>
                  </a:lnTo>
                  <a:lnTo>
                    <a:pt x="56108" y="6477"/>
                  </a:lnTo>
                  <a:lnTo>
                    <a:pt x="56248" y="5588"/>
                  </a:lnTo>
                  <a:lnTo>
                    <a:pt x="56680" y="3175"/>
                  </a:lnTo>
                  <a:lnTo>
                    <a:pt x="56997" y="1270"/>
                  </a:lnTo>
                  <a:lnTo>
                    <a:pt x="56108" y="0"/>
                  </a:lnTo>
                  <a:lnTo>
                    <a:pt x="56172" y="762"/>
                  </a:lnTo>
                  <a:lnTo>
                    <a:pt x="56286" y="2413"/>
                  </a:lnTo>
                  <a:lnTo>
                    <a:pt x="56426" y="2413"/>
                  </a:lnTo>
                  <a:lnTo>
                    <a:pt x="54076" y="4826"/>
                  </a:lnTo>
                  <a:lnTo>
                    <a:pt x="54102" y="5080"/>
                  </a:lnTo>
                  <a:lnTo>
                    <a:pt x="54216" y="6477"/>
                  </a:lnTo>
                  <a:lnTo>
                    <a:pt x="54317" y="7620"/>
                  </a:lnTo>
                  <a:lnTo>
                    <a:pt x="54394" y="8255"/>
                  </a:lnTo>
                  <a:lnTo>
                    <a:pt x="54457" y="8636"/>
                  </a:lnTo>
                  <a:lnTo>
                    <a:pt x="53657" y="9271"/>
                  </a:lnTo>
                  <a:lnTo>
                    <a:pt x="51523" y="9271"/>
                  </a:lnTo>
                  <a:lnTo>
                    <a:pt x="50063" y="8255"/>
                  </a:lnTo>
                  <a:lnTo>
                    <a:pt x="49745" y="7620"/>
                  </a:lnTo>
                  <a:lnTo>
                    <a:pt x="47320" y="4191"/>
                  </a:lnTo>
                  <a:lnTo>
                    <a:pt x="43167" y="2794"/>
                  </a:lnTo>
                  <a:lnTo>
                    <a:pt x="39319" y="4064"/>
                  </a:lnTo>
                  <a:lnTo>
                    <a:pt x="40220" y="4064"/>
                  </a:lnTo>
                  <a:lnTo>
                    <a:pt x="41770" y="4445"/>
                  </a:lnTo>
                  <a:lnTo>
                    <a:pt x="43675" y="5588"/>
                  </a:lnTo>
                  <a:lnTo>
                    <a:pt x="45897" y="8255"/>
                  </a:lnTo>
                  <a:lnTo>
                    <a:pt x="46545" y="9525"/>
                  </a:lnTo>
                  <a:lnTo>
                    <a:pt x="50533" y="13081"/>
                  </a:lnTo>
                  <a:lnTo>
                    <a:pt x="54800" y="12446"/>
                  </a:lnTo>
                  <a:lnTo>
                    <a:pt x="55778" y="12446"/>
                  </a:lnTo>
                  <a:lnTo>
                    <a:pt x="58521" y="15113"/>
                  </a:lnTo>
                  <a:lnTo>
                    <a:pt x="59080" y="15621"/>
                  </a:lnTo>
                  <a:lnTo>
                    <a:pt x="59410" y="15875"/>
                  </a:lnTo>
                  <a:lnTo>
                    <a:pt x="59855" y="15875"/>
                  </a:lnTo>
                  <a:lnTo>
                    <a:pt x="59613" y="17018"/>
                  </a:lnTo>
                  <a:lnTo>
                    <a:pt x="59651" y="19939"/>
                  </a:lnTo>
                  <a:lnTo>
                    <a:pt x="60109" y="21336"/>
                  </a:lnTo>
                  <a:lnTo>
                    <a:pt x="60261" y="21717"/>
                  </a:lnTo>
                  <a:lnTo>
                    <a:pt x="60502" y="22225"/>
                  </a:lnTo>
                  <a:lnTo>
                    <a:pt x="60464" y="23622"/>
                  </a:lnTo>
                  <a:lnTo>
                    <a:pt x="60337" y="24892"/>
                  </a:lnTo>
                  <a:lnTo>
                    <a:pt x="60121" y="25654"/>
                  </a:lnTo>
                  <a:lnTo>
                    <a:pt x="60032" y="26162"/>
                  </a:lnTo>
                  <a:lnTo>
                    <a:pt x="59931" y="26797"/>
                  </a:lnTo>
                  <a:lnTo>
                    <a:pt x="59791" y="27305"/>
                  </a:lnTo>
                  <a:lnTo>
                    <a:pt x="59753" y="27559"/>
                  </a:lnTo>
                  <a:lnTo>
                    <a:pt x="59664" y="27813"/>
                  </a:lnTo>
                  <a:lnTo>
                    <a:pt x="59613" y="27940"/>
                  </a:lnTo>
                  <a:lnTo>
                    <a:pt x="59524" y="28194"/>
                  </a:lnTo>
                  <a:lnTo>
                    <a:pt x="59448" y="28448"/>
                  </a:lnTo>
                  <a:lnTo>
                    <a:pt x="59334" y="28829"/>
                  </a:lnTo>
                  <a:lnTo>
                    <a:pt x="59309" y="28956"/>
                  </a:lnTo>
                  <a:lnTo>
                    <a:pt x="58216" y="28956"/>
                  </a:lnTo>
                  <a:lnTo>
                    <a:pt x="59182" y="29464"/>
                  </a:lnTo>
                  <a:lnTo>
                    <a:pt x="58674" y="29210"/>
                  </a:lnTo>
                  <a:lnTo>
                    <a:pt x="58674" y="44577"/>
                  </a:lnTo>
                  <a:lnTo>
                    <a:pt x="58559" y="44450"/>
                  </a:lnTo>
                  <a:lnTo>
                    <a:pt x="58674" y="44577"/>
                  </a:lnTo>
                  <a:lnTo>
                    <a:pt x="58674" y="29210"/>
                  </a:lnTo>
                  <a:lnTo>
                    <a:pt x="55029" y="24130"/>
                  </a:lnTo>
                  <a:lnTo>
                    <a:pt x="54914" y="23749"/>
                  </a:lnTo>
                  <a:lnTo>
                    <a:pt x="54800" y="21717"/>
                  </a:lnTo>
                  <a:lnTo>
                    <a:pt x="53924" y="18796"/>
                  </a:lnTo>
                  <a:lnTo>
                    <a:pt x="52705" y="17272"/>
                  </a:lnTo>
                  <a:lnTo>
                    <a:pt x="50787" y="17272"/>
                  </a:lnTo>
                  <a:lnTo>
                    <a:pt x="51993" y="18034"/>
                  </a:lnTo>
                  <a:lnTo>
                    <a:pt x="52209" y="18542"/>
                  </a:lnTo>
                  <a:lnTo>
                    <a:pt x="52324" y="18796"/>
                  </a:lnTo>
                  <a:lnTo>
                    <a:pt x="52387" y="22479"/>
                  </a:lnTo>
                  <a:lnTo>
                    <a:pt x="52197" y="23622"/>
                  </a:lnTo>
                  <a:lnTo>
                    <a:pt x="52108" y="24130"/>
                  </a:lnTo>
                  <a:lnTo>
                    <a:pt x="52019" y="25285"/>
                  </a:lnTo>
                  <a:lnTo>
                    <a:pt x="51346" y="24638"/>
                  </a:lnTo>
                  <a:lnTo>
                    <a:pt x="49212" y="22225"/>
                  </a:lnTo>
                  <a:lnTo>
                    <a:pt x="48437" y="19939"/>
                  </a:lnTo>
                  <a:lnTo>
                    <a:pt x="48247" y="19558"/>
                  </a:lnTo>
                  <a:lnTo>
                    <a:pt x="45834" y="15621"/>
                  </a:lnTo>
                  <a:lnTo>
                    <a:pt x="44234" y="14097"/>
                  </a:lnTo>
                  <a:lnTo>
                    <a:pt x="42722" y="13081"/>
                  </a:lnTo>
                  <a:lnTo>
                    <a:pt x="41732" y="12446"/>
                  </a:lnTo>
                  <a:lnTo>
                    <a:pt x="41871" y="12446"/>
                  </a:lnTo>
                  <a:lnTo>
                    <a:pt x="41338" y="12192"/>
                  </a:lnTo>
                  <a:lnTo>
                    <a:pt x="40805" y="11938"/>
                  </a:lnTo>
                  <a:lnTo>
                    <a:pt x="39979" y="11303"/>
                  </a:lnTo>
                  <a:lnTo>
                    <a:pt x="39408" y="10795"/>
                  </a:lnTo>
                  <a:lnTo>
                    <a:pt x="39141" y="10414"/>
                  </a:lnTo>
                  <a:lnTo>
                    <a:pt x="38874" y="9906"/>
                  </a:lnTo>
                  <a:lnTo>
                    <a:pt x="38900" y="9271"/>
                  </a:lnTo>
                  <a:lnTo>
                    <a:pt x="38722" y="9525"/>
                  </a:lnTo>
                  <a:lnTo>
                    <a:pt x="38684" y="12255"/>
                  </a:lnTo>
                  <a:lnTo>
                    <a:pt x="38836" y="12446"/>
                  </a:lnTo>
                  <a:lnTo>
                    <a:pt x="40462" y="14605"/>
                  </a:lnTo>
                  <a:lnTo>
                    <a:pt x="48869" y="24638"/>
                  </a:lnTo>
                  <a:lnTo>
                    <a:pt x="48958" y="24892"/>
                  </a:lnTo>
                  <a:lnTo>
                    <a:pt x="49568" y="25654"/>
                  </a:lnTo>
                  <a:lnTo>
                    <a:pt x="49898" y="26162"/>
                  </a:lnTo>
                  <a:lnTo>
                    <a:pt x="51079" y="27305"/>
                  </a:lnTo>
                  <a:lnTo>
                    <a:pt x="51917" y="28829"/>
                  </a:lnTo>
                  <a:lnTo>
                    <a:pt x="51981" y="28956"/>
                  </a:lnTo>
                  <a:lnTo>
                    <a:pt x="53352" y="31242"/>
                  </a:lnTo>
                  <a:lnTo>
                    <a:pt x="55206" y="33782"/>
                  </a:lnTo>
                  <a:lnTo>
                    <a:pt x="55524" y="34163"/>
                  </a:lnTo>
                  <a:lnTo>
                    <a:pt x="56921" y="35560"/>
                  </a:lnTo>
                  <a:lnTo>
                    <a:pt x="57658" y="36195"/>
                  </a:lnTo>
                  <a:lnTo>
                    <a:pt x="58420" y="36195"/>
                  </a:lnTo>
                  <a:lnTo>
                    <a:pt x="58432" y="44221"/>
                  </a:lnTo>
                  <a:lnTo>
                    <a:pt x="54991" y="39243"/>
                  </a:lnTo>
                  <a:lnTo>
                    <a:pt x="53568" y="37211"/>
                  </a:lnTo>
                  <a:lnTo>
                    <a:pt x="44500" y="28956"/>
                  </a:lnTo>
                  <a:lnTo>
                    <a:pt x="40233" y="25654"/>
                  </a:lnTo>
                  <a:lnTo>
                    <a:pt x="39814" y="24892"/>
                  </a:lnTo>
                  <a:lnTo>
                    <a:pt x="38404" y="21336"/>
                  </a:lnTo>
                  <a:lnTo>
                    <a:pt x="38201" y="20955"/>
                  </a:lnTo>
                  <a:lnTo>
                    <a:pt x="35941" y="17272"/>
                  </a:lnTo>
                  <a:lnTo>
                    <a:pt x="35306" y="16129"/>
                  </a:lnTo>
                  <a:lnTo>
                    <a:pt x="34340" y="14859"/>
                  </a:lnTo>
                  <a:lnTo>
                    <a:pt x="32105" y="12573"/>
                  </a:lnTo>
                  <a:lnTo>
                    <a:pt x="31343" y="11938"/>
                  </a:lnTo>
                  <a:lnTo>
                    <a:pt x="31496" y="11938"/>
                  </a:lnTo>
                  <a:lnTo>
                    <a:pt x="30340" y="11303"/>
                  </a:lnTo>
                  <a:lnTo>
                    <a:pt x="29883" y="11049"/>
                  </a:lnTo>
                  <a:lnTo>
                    <a:pt x="29819" y="11303"/>
                  </a:lnTo>
                  <a:lnTo>
                    <a:pt x="29654" y="11938"/>
                  </a:lnTo>
                  <a:lnTo>
                    <a:pt x="29679" y="13081"/>
                  </a:lnTo>
                  <a:lnTo>
                    <a:pt x="30988" y="15621"/>
                  </a:lnTo>
                  <a:lnTo>
                    <a:pt x="31242" y="15621"/>
                  </a:lnTo>
                  <a:lnTo>
                    <a:pt x="33172" y="16383"/>
                  </a:lnTo>
                  <a:lnTo>
                    <a:pt x="32918" y="16383"/>
                  </a:lnTo>
                  <a:lnTo>
                    <a:pt x="34518" y="19304"/>
                  </a:lnTo>
                  <a:lnTo>
                    <a:pt x="34455" y="20955"/>
                  </a:lnTo>
                  <a:lnTo>
                    <a:pt x="35496" y="23622"/>
                  </a:lnTo>
                  <a:lnTo>
                    <a:pt x="35763" y="23622"/>
                  </a:lnTo>
                  <a:lnTo>
                    <a:pt x="36487" y="24130"/>
                  </a:lnTo>
                  <a:lnTo>
                    <a:pt x="37147" y="24638"/>
                  </a:lnTo>
                  <a:lnTo>
                    <a:pt x="38887" y="26162"/>
                  </a:lnTo>
                  <a:lnTo>
                    <a:pt x="38849" y="26797"/>
                  </a:lnTo>
                  <a:lnTo>
                    <a:pt x="38582" y="27178"/>
                  </a:lnTo>
                  <a:lnTo>
                    <a:pt x="35102" y="26797"/>
                  </a:lnTo>
                  <a:lnTo>
                    <a:pt x="35953" y="26797"/>
                  </a:lnTo>
                  <a:lnTo>
                    <a:pt x="34442" y="26162"/>
                  </a:lnTo>
                  <a:lnTo>
                    <a:pt x="31051" y="23622"/>
                  </a:lnTo>
                  <a:lnTo>
                    <a:pt x="30861" y="23622"/>
                  </a:lnTo>
                  <a:lnTo>
                    <a:pt x="29248" y="20955"/>
                  </a:lnTo>
                  <a:lnTo>
                    <a:pt x="26543" y="17780"/>
                  </a:lnTo>
                  <a:lnTo>
                    <a:pt x="25958" y="17272"/>
                  </a:lnTo>
                  <a:lnTo>
                    <a:pt x="24853" y="16383"/>
                  </a:lnTo>
                  <a:lnTo>
                    <a:pt x="23355" y="17018"/>
                  </a:lnTo>
                  <a:lnTo>
                    <a:pt x="27279" y="21717"/>
                  </a:lnTo>
                  <a:lnTo>
                    <a:pt x="27686" y="22225"/>
                  </a:lnTo>
                  <a:lnTo>
                    <a:pt x="30276" y="26162"/>
                  </a:lnTo>
                  <a:lnTo>
                    <a:pt x="30962" y="27305"/>
                  </a:lnTo>
                  <a:lnTo>
                    <a:pt x="31089" y="27305"/>
                  </a:lnTo>
                  <a:lnTo>
                    <a:pt x="33769" y="29718"/>
                  </a:lnTo>
                  <a:lnTo>
                    <a:pt x="36626" y="30099"/>
                  </a:lnTo>
                  <a:lnTo>
                    <a:pt x="41516" y="30988"/>
                  </a:lnTo>
                  <a:lnTo>
                    <a:pt x="41338" y="30988"/>
                  </a:lnTo>
                  <a:lnTo>
                    <a:pt x="42392" y="31242"/>
                  </a:lnTo>
                  <a:lnTo>
                    <a:pt x="45313" y="33020"/>
                  </a:lnTo>
                  <a:lnTo>
                    <a:pt x="45173" y="33020"/>
                  </a:lnTo>
                  <a:lnTo>
                    <a:pt x="51549" y="38862"/>
                  </a:lnTo>
                  <a:lnTo>
                    <a:pt x="51752" y="39116"/>
                  </a:lnTo>
                  <a:lnTo>
                    <a:pt x="52438" y="40386"/>
                  </a:lnTo>
                  <a:lnTo>
                    <a:pt x="52514" y="40640"/>
                  </a:lnTo>
                  <a:lnTo>
                    <a:pt x="52603" y="41529"/>
                  </a:lnTo>
                  <a:lnTo>
                    <a:pt x="52146" y="42291"/>
                  </a:lnTo>
                  <a:lnTo>
                    <a:pt x="44577" y="38862"/>
                  </a:lnTo>
                  <a:lnTo>
                    <a:pt x="42214" y="37211"/>
                  </a:lnTo>
                  <a:lnTo>
                    <a:pt x="40462" y="35560"/>
                  </a:lnTo>
                  <a:lnTo>
                    <a:pt x="39928" y="37211"/>
                  </a:lnTo>
                  <a:lnTo>
                    <a:pt x="39801" y="37592"/>
                  </a:lnTo>
                  <a:lnTo>
                    <a:pt x="41529" y="39878"/>
                  </a:lnTo>
                  <a:lnTo>
                    <a:pt x="41656" y="39878"/>
                  </a:lnTo>
                  <a:lnTo>
                    <a:pt x="45313" y="41910"/>
                  </a:lnTo>
                  <a:lnTo>
                    <a:pt x="47586" y="42291"/>
                  </a:lnTo>
                  <a:lnTo>
                    <a:pt x="52184" y="44577"/>
                  </a:lnTo>
                  <a:lnTo>
                    <a:pt x="54063" y="46736"/>
                  </a:lnTo>
                  <a:lnTo>
                    <a:pt x="54178" y="46863"/>
                  </a:lnTo>
                  <a:lnTo>
                    <a:pt x="57251" y="48641"/>
                  </a:lnTo>
                  <a:lnTo>
                    <a:pt x="57861" y="48895"/>
                  </a:lnTo>
                  <a:lnTo>
                    <a:pt x="58508" y="48895"/>
                  </a:lnTo>
                  <a:lnTo>
                    <a:pt x="58420" y="51816"/>
                  </a:lnTo>
                  <a:lnTo>
                    <a:pt x="57505" y="51181"/>
                  </a:lnTo>
                  <a:lnTo>
                    <a:pt x="58000" y="51181"/>
                  </a:lnTo>
                  <a:lnTo>
                    <a:pt x="56654" y="50927"/>
                  </a:lnTo>
                  <a:lnTo>
                    <a:pt x="53733" y="50419"/>
                  </a:lnTo>
                  <a:lnTo>
                    <a:pt x="54724" y="50419"/>
                  </a:lnTo>
                  <a:lnTo>
                    <a:pt x="51244" y="50165"/>
                  </a:lnTo>
                  <a:lnTo>
                    <a:pt x="46202" y="50165"/>
                  </a:lnTo>
                  <a:lnTo>
                    <a:pt x="42379" y="49403"/>
                  </a:lnTo>
                  <a:lnTo>
                    <a:pt x="42011" y="49403"/>
                  </a:lnTo>
                  <a:lnTo>
                    <a:pt x="40932" y="48895"/>
                  </a:lnTo>
                  <a:lnTo>
                    <a:pt x="39839" y="48387"/>
                  </a:lnTo>
                  <a:lnTo>
                    <a:pt x="38646" y="46863"/>
                  </a:lnTo>
                  <a:lnTo>
                    <a:pt x="38544" y="46736"/>
                  </a:lnTo>
                  <a:lnTo>
                    <a:pt x="37553" y="45466"/>
                  </a:lnTo>
                  <a:lnTo>
                    <a:pt x="37452" y="44958"/>
                  </a:lnTo>
                  <a:lnTo>
                    <a:pt x="37376" y="44577"/>
                  </a:lnTo>
                  <a:lnTo>
                    <a:pt x="37312" y="44323"/>
                  </a:lnTo>
                  <a:lnTo>
                    <a:pt x="37211" y="43815"/>
                  </a:lnTo>
                  <a:lnTo>
                    <a:pt x="37096" y="43561"/>
                  </a:lnTo>
                  <a:lnTo>
                    <a:pt x="34975" y="40386"/>
                  </a:lnTo>
                  <a:lnTo>
                    <a:pt x="32829" y="39116"/>
                  </a:lnTo>
                  <a:lnTo>
                    <a:pt x="32537" y="38100"/>
                  </a:lnTo>
                  <a:lnTo>
                    <a:pt x="32461" y="37846"/>
                  </a:lnTo>
                  <a:lnTo>
                    <a:pt x="31788" y="35560"/>
                  </a:lnTo>
                  <a:lnTo>
                    <a:pt x="31978" y="34671"/>
                  </a:lnTo>
                  <a:lnTo>
                    <a:pt x="32118" y="34163"/>
                  </a:lnTo>
                  <a:lnTo>
                    <a:pt x="32232" y="33782"/>
                  </a:lnTo>
                  <a:lnTo>
                    <a:pt x="32308" y="33528"/>
                  </a:lnTo>
                  <a:lnTo>
                    <a:pt x="31902" y="32385"/>
                  </a:lnTo>
                  <a:lnTo>
                    <a:pt x="31813" y="32131"/>
                  </a:lnTo>
                  <a:lnTo>
                    <a:pt x="31762" y="32004"/>
                  </a:lnTo>
                  <a:lnTo>
                    <a:pt x="30759" y="32131"/>
                  </a:lnTo>
                  <a:lnTo>
                    <a:pt x="30353" y="33020"/>
                  </a:lnTo>
                  <a:lnTo>
                    <a:pt x="30226" y="33528"/>
                  </a:lnTo>
                  <a:lnTo>
                    <a:pt x="30200" y="35560"/>
                  </a:lnTo>
                  <a:lnTo>
                    <a:pt x="30340" y="36195"/>
                  </a:lnTo>
                  <a:lnTo>
                    <a:pt x="29984" y="37211"/>
                  </a:lnTo>
                  <a:lnTo>
                    <a:pt x="29756" y="37592"/>
                  </a:lnTo>
                  <a:lnTo>
                    <a:pt x="29273" y="37846"/>
                  </a:lnTo>
                  <a:lnTo>
                    <a:pt x="28689" y="37846"/>
                  </a:lnTo>
                  <a:lnTo>
                    <a:pt x="26873" y="37592"/>
                  </a:lnTo>
                  <a:lnTo>
                    <a:pt x="25285" y="36195"/>
                  </a:lnTo>
                  <a:lnTo>
                    <a:pt x="24688" y="34163"/>
                  </a:lnTo>
                  <a:lnTo>
                    <a:pt x="24574" y="33782"/>
                  </a:lnTo>
                  <a:lnTo>
                    <a:pt x="24549" y="32004"/>
                  </a:lnTo>
                  <a:lnTo>
                    <a:pt x="24434" y="31496"/>
                  </a:lnTo>
                  <a:lnTo>
                    <a:pt x="24333" y="30988"/>
                  </a:lnTo>
                  <a:lnTo>
                    <a:pt x="24218" y="30480"/>
                  </a:lnTo>
                  <a:lnTo>
                    <a:pt x="24130" y="30099"/>
                  </a:lnTo>
                  <a:lnTo>
                    <a:pt x="24053" y="29718"/>
                  </a:lnTo>
                  <a:lnTo>
                    <a:pt x="23990" y="29464"/>
                  </a:lnTo>
                  <a:lnTo>
                    <a:pt x="23888" y="28956"/>
                  </a:lnTo>
                  <a:lnTo>
                    <a:pt x="23774" y="28448"/>
                  </a:lnTo>
                  <a:lnTo>
                    <a:pt x="23660" y="27940"/>
                  </a:lnTo>
                  <a:lnTo>
                    <a:pt x="21259" y="26162"/>
                  </a:lnTo>
                  <a:lnTo>
                    <a:pt x="20383" y="25654"/>
                  </a:lnTo>
                  <a:lnTo>
                    <a:pt x="18503" y="24638"/>
                  </a:lnTo>
                  <a:lnTo>
                    <a:pt x="17957" y="24257"/>
                  </a:lnTo>
                  <a:lnTo>
                    <a:pt x="17386" y="24638"/>
                  </a:lnTo>
                  <a:lnTo>
                    <a:pt x="17462" y="25654"/>
                  </a:lnTo>
                  <a:lnTo>
                    <a:pt x="17589" y="26162"/>
                  </a:lnTo>
                  <a:lnTo>
                    <a:pt x="18110" y="26162"/>
                  </a:lnTo>
                  <a:lnTo>
                    <a:pt x="19862" y="27305"/>
                  </a:lnTo>
                  <a:lnTo>
                    <a:pt x="20154" y="27559"/>
                  </a:lnTo>
                  <a:lnTo>
                    <a:pt x="21132" y="28829"/>
                  </a:lnTo>
                  <a:lnTo>
                    <a:pt x="21310" y="29464"/>
                  </a:lnTo>
                  <a:lnTo>
                    <a:pt x="21386" y="29718"/>
                  </a:lnTo>
                  <a:lnTo>
                    <a:pt x="21488" y="30099"/>
                  </a:lnTo>
                  <a:lnTo>
                    <a:pt x="21602" y="30480"/>
                  </a:lnTo>
                  <a:lnTo>
                    <a:pt x="21717" y="30988"/>
                  </a:lnTo>
                  <a:lnTo>
                    <a:pt x="21780" y="31496"/>
                  </a:lnTo>
                  <a:lnTo>
                    <a:pt x="21043" y="32004"/>
                  </a:lnTo>
                  <a:lnTo>
                    <a:pt x="19748" y="32004"/>
                  </a:lnTo>
                  <a:lnTo>
                    <a:pt x="19215" y="31496"/>
                  </a:lnTo>
                  <a:lnTo>
                    <a:pt x="17703" y="30607"/>
                  </a:lnTo>
                  <a:lnTo>
                    <a:pt x="17170" y="30480"/>
                  </a:lnTo>
                  <a:lnTo>
                    <a:pt x="15570" y="30480"/>
                  </a:lnTo>
                  <a:lnTo>
                    <a:pt x="15290" y="30988"/>
                  </a:lnTo>
                  <a:lnTo>
                    <a:pt x="15811" y="31496"/>
                  </a:lnTo>
                  <a:lnTo>
                    <a:pt x="18097" y="33020"/>
                  </a:lnTo>
                  <a:lnTo>
                    <a:pt x="18288" y="33020"/>
                  </a:lnTo>
                  <a:lnTo>
                    <a:pt x="19824" y="33528"/>
                  </a:lnTo>
                  <a:lnTo>
                    <a:pt x="21742" y="35560"/>
                  </a:lnTo>
                  <a:lnTo>
                    <a:pt x="22275" y="36195"/>
                  </a:lnTo>
                  <a:lnTo>
                    <a:pt x="22720" y="37211"/>
                  </a:lnTo>
                  <a:lnTo>
                    <a:pt x="22961" y="37592"/>
                  </a:lnTo>
                  <a:lnTo>
                    <a:pt x="25628" y="40132"/>
                  </a:lnTo>
                  <a:lnTo>
                    <a:pt x="29070" y="40640"/>
                  </a:lnTo>
                  <a:lnTo>
                    <a:pt x="28371" y="40640"/>
                  </a:lnTo>
                  <a:lnTo>
                    <a:pt x="31127" y="42799"/>
                  </a:lnTo>
                  <a:lnTo>
                    <a:pt x="31381" y="43053"/>
                  </a:lnTo>
                  <a:lnTo>
                    <a:pt x="32219" y="44323"/>
                  </a:lnTo>
                  <a:lnTo>
                    <a:pt x="33693" y="46355"/>
                  </a:lnTo>
                  <a:lnTo>
                    <a:pt x="32740" y="46228"/>
                  </a:lnTo>
                  <a:lnTo>
                    <a:pt x="30581" y="46482"/>
                  </a:lnTo>
                  <a:lnTo>
                    <a:pt x="30022" y="46482"/>
                  </a:lnTo>
                  <a:lnTo>
                    <a:pt x="26746" y="46736"/>
                  </a:lnTo>
                  <a:lnTo>
                    <a:pt x="26276" y="46736"/>
                  </a:lnTo>
                  <a:lnTo>
                    <a:pt x="25692" y="46482"/>
                  </a:lnTo>
                  <a:lnTo>
                    <a:pt x="21818" y="44831"/>
                  </a:lnTo>
                  <a:lnTo>
                    <a:pt x="20154" y="43180"/>
                  </a:lnTo>
                  <a:lnTo>
                    <a:pt x="16433" y="40767"/>
                  </a:lnTo>
                  <a:lnTo>
                    <a:pt x="14109" y="39878"/>
                  </a:lnTo>
                  <a:lnTo>
                    <a:pt x="11976" y="40640"/>
                  </a:lnTo>
                  <a:lnTo>
                    <a:pt x="13233" y="42291"/>
                  </a:lnTo>
                  <a:lnTo>
                    <a:pt x="13817" y="42291"/>
                  </a:lnTo>
                  <a:lnTo>
                    <a:pt x="16573" y="42799"/>
                  </a:lnTo>
                  <a:lnTo>
                    <a:pt x="15913" y="42799"/>
                  </a:lnTo>
                  <a:lnTo>
                    <a:pt x="15963" y="43053"/>
                  </a:lnTo>
                  <a:lnTo>
                    <a:pt x="16065" y="43561"/>
                  </a:lnTo>
                  <a:lnTo>
                    <a:pt x="16129" y="43815"/>
                  </a:lnTo>
                  <a:lnTo>
                    <a:pt x="16230" y="44323"/>
                  </a:lnTo>
                  <a:lnTo>
                    <a:pt x="16281" y="44577"/>
                  </a:lnTo>
                  <a:lnTo>
                    <a:pt x="14452" y="44577"/>
                  </a:lnTo>
                  <a:lnTo>
                    <a:pt x="13322" y="44958"/>
                  </a:lnTo>
                  <a:lnTo>
                    <a:pt x="12280" y="46228"/>
                  </a:lnTo>
                  <a:lnTo>
                    <a:pt x="12293" y="46482"/>
                  </a:lnTo>
                  <a:lnTo>
                    <a:pt x="12407" y="46863"/>
                  </a:lnTo>
                  <a:lnTo>
                    <a:pt x="12852" y="46863"/>
                  </a:lnTo>
                  <a:lnTo>
                    <a:pt x="15049" y="46736"/>
                  </a:lnTo>
                  <a:lnTo>
                    <a:pt x="17322" y="46482"/>
                  </a:lnTo>
                  <a:lnTo>
                    <a:pt x="21374" y="47752"/>
                  </a:lnTo>
                  <a:lnTo>
                    <a:pt x="23037" y="49149"/>
                  </a:lnTo>
                  <a:lnTo>
                    <a:pt x="27000" y="49784"/>
                  </a:lnTo>
                  <a:lnTo>
                    <a:pt x="28625" y="49149"/>
                  </a:lnTo>
                  <a:lnTo>
                    <a:pt x="26974" y="49149"/>
                  </a:lnTo>
                  <a:lnTo>
                    <a:pt x="30911" y="48895"/>
                  </a:lnTo>
                  <a:lnTo>
                    <a:pt x="33426" y="48895"/>
                  </a:lnTo>
                  <a:lnTo>
                    <a:pt x="35128" y="49403"/>
                  </a:lnTo>
                  <a:lnTo>
                    <a:pt x="36817" y="50673"/>
                  </a:lnTo>
                  <a:lnTo>
                    <a:pt x="36436" y="51181"/>
                  </a:lnTo>
                  <a:lnTo>
                    <a:pt x="35788" y="51816"/>
                  </a:lnTo>
                  <a:lnTo>
                    <a:pt x="35445" y="52070"/>
                  </a:lnTo>
                  <a:lnTo>
                    <a:pt x="34302" y="53340"/>
                  </a:lnTo>
                  <a:lnTo>
                    <a:pt x="29781" y="53340"/>
                  </a:lnTo>
                  <a:lnTo>
                    <a:pt x="32042" y="57785"/>
                  </a:lnTo>
                  <a:lnTo>
                    <a:pt x="36563" y="57785"/>
                  </a:lnTo>
                  <a:lnTo>
                    <a:pt x="39700" y="53340"/>
                  </a:lnTo>
                  <a:lnTo>
                    <a:pt x="39573" y="53340"/>
                  </a:lnTo>
                  <a:lnTo>
                    <a:pt x="40233" y="52959"/>
                  </a:lnTo>
                  <a:lnTo>
                    <a:pt x="42862" y="52959"/>
                  </a:lnTo>
                  <a:lnTo>
                    <a:pt x="47091" y="54102"/>
                  </a:lnTo>
                  <a:lnTo>
                    <a:pt x="51968" y="52959"/>
                  </a:lnTo>
                  <a:lnTo>
                    <a:pt x="55918" y="55499"/>
                  </a:lnTo>
                  <a:lnTo>
                    <a:pt x="56769" y="56261"/>
                  </a:lnTo>
                  <a:lnTo>
                    <a:pt x="57289" y="56769"/>
                  </a:lnTo>
                  <a:lnTo>
                    <a:pt x="57188" y="57023"/>
                  </a:lnTo>
                  <a:lnTo>
                    <a:pt x="57086" y="57277"/>
                  </a:lnTo>
                  <a:lnTo>
                    <a:pt x="56972" y="57531"/>
                  </a:lnTo>
                  <a:lnTo>
                    <a:pt x="56896" y="57785"/>
                  </a:lnTo>
                  <a:lnTo>
                    <a:pt x="56807" y="58674"/>
                  </a:lnTo>
                  <a:lnTo>
                    <a:pt x="56654" y="59436"/>
                  </a:lnTo>
                  <a:lnTo>
                    <a:pt x="55880" y="60706"/>
                  </a:lnTo>
                  <a:lnTo>
                    <a:pt x="55181" y="62103"/>
                  </a:lnTo>
                  <a:lnTo>
                    <a:pt x="51422" y="64389"/>
                  </a:lnTo>
                  <a:lnTo>
                    <a:pt x="3390" y="65786"/>
                  </a:lnTo>
                  <a:lnTo>
                    <a:pt x="2247" y="65786"/>
                  </a:lnTo>
                  <a:lnTo>
                    <a:pt x="1016" y="66040"/>
                  </a:lnTo>
                  <a:lnTo>
                    <a:pt x="0" y="66675"/>
                  </a:lnTo>
                  <a:lnTo>
                    <a:pt x="723" y="67437"/>
                  </a:lnTo>
                  <a:lnTo>
                    <a:pt x="635" y="69469"/>
                  </a:lnTo>
                  <a:lnTo>
                    <a:pt x="1816" y="72009"/>
                  </a:lnTo>
                  <a:lnTo>
                    <a:pt x="2552" y="73660"/>
                  </a:lnTo>
                  <a:lnTo>
                    <a:pt x="4051" y="77978"/>
                  </a:lnTo>
                  <a:lnTo>
                    <a:pt x="4140" y="78232"/>
                  </a:lnTo>
                  <a:lnTo>
                    <a:pt x="6121" y="79883"/>
                  </a:lnTo>
                  <a:lnTo>
                    <a:pt x="11760" y="83058"/>
                  </a:lnTo>
                  <a:lnTo>
                    <a:pt x="39192" y="83185"/>
                  </a:lnTo>
                  <a:lnTo>
                    <a:pt x="110985" y="83185"/>
                  </a:lnTo>
                  <a:lnTo>
                    <a:pt x="117386" y="77978"/>
                  </a:lnTo>
                  <a:lnTo>
                    <a:pt x="118757" y="73787"/>
                  </a:lnTo>
                  <a:lnTo>
                    <a:pt x="119697" y="69469"/>
                  </a:lnTo>
                  <a:lnTo>
                    <a:pt x="119773" y="69088"/>
                  </a:lnTo>
                  <a:lnTo>
                    <a:pt x="120472" y="68072"/>
                  </a:lnTo>
                  <a:lnTo>
                    <a:pt x="120586" y="66675"/>
                  </a:lnTo>
                  <a:lnTo>
                    <a:pt x="120611" y="66421"/>
                  </a:lnTo>
                  <a:lnTo>
                    <a:pt x="120624" y="66167"/>
                  </a:lnTo>
                  <a:close/>
                </a:path>
              </a:pathLst>
            </a:custGeom>
            <a:solidFill>
              <a:srgbClr val="114D25"/>
            </a:solidFill>
          </p:spPr>
          <p:txBody>
            <a:bodyPr wrap="square" lIns="0" tIns="0" rIns="0" bIns="0" rtlCol="0"/>
            <a:lstStyle/>
            <a:p>
              <a:endParaRPr>
                <a:latin typeface="Grammarsaurus" pitchFamily="2" charset="0"/>
              </a:endParaRPr>
            </a:p>
          </p:txBody>
        </p:sp>
        <p:sp>
          <p:nvSpPr>
            <p:cNvPr id="99" name="object 99"/>
            <p:cNvSpPr/>
            <p:nvPr/>
          </p:nvSpPr>
          <p:spPr>
            <a:xfrm>
              <a:off x="10557241" y="3106873"/>
              <a:ext cx="635" cy="635"/>
            </a:xfrm>
            <a:custGeom>
              <a:avLst/>
              <a:gdLst/>
              <a:ahLst/>
              <a:cxnLst/>
              <a:rect l="l" t="t" r="r" b="b"/>
              <a:pathLst>
                <a:path w="634" h="635">
                  <a:moveTo>
                    <a:pt x="25" y="0"/>
                  </a:moveTo>
                  <a:close/>
                </a:path>
              </a:pathLst>
            </a:custGeom>
            <a:solidFill>
              <a:srgbClr val="104D25"/>
            </a:solidFill>
          </p:spPr>
          <p:txBody>
            <a:bodyPr wrap="square" lIns="0" tIns="0" rIns="0" bIns="0" rtlCol="0"/>
            <a:lstStyle/>
            <a:p>
              <a:endParaRPr>
                <a:latin typeface="Grammarsaurus" pitchFamily="2" charset="0"/>
              </a:endParaRPr>
            </a:p>
          </p:txBody>
        </p:sp>
        <p:sp>
          <p:nvSpPr>
            <p:cNvPr id="100" name="object 100"/>
            <p:cNvSpPr/>
            <p:nvPr/>
          </p:nvSpPr>
          <p:spPr>
            <a:xfrm>
              <a:off x="10497667" y="3043135"/>
              <a:ext cx="103505" cy="53975"/>
            </a:xfrm>
            <a:custGeom>
              <a:avLst/>
              <a:gdLst/>
              <a:ahLst/>
              <a:cxnLst/>
              <a:rect l="l" t="t" r="r" b="b"/>
              <a:pathLst>
                <a:path w="103504" h="53975">
                  <a:moveTo>
                    <a:pt x="3048" y="43484"/>
                  </a:moveTo>
                  <a:lnTo>
                    <a:pt x="2984" y="43357"/>
                  </a:lnTo>
                  <a:lnTo>
                    <a:pt x="2921" y="42735"/>
                  </a:lnTo>
                  <a:lnTo>
                    <a:pt x="2489" y="42189"/>
                  </a:lnTo>
                  <a:lnTo>
                    <a:pt x="1397" y="41554"/>
                  </a:lnTo>
                  <a:lnTo>
                    <a:pt x="749" y="41440"/>
                  </a:lnTo>
                  <a:lnTo>
                    <a:pt x="101" y="41427"/>
                  </a:lnTo>
                  <a:lnTo>
                    <a:pt x="0" y="41897"/>
                  </a:lnTo>
                  <a:lnTo>
                    <a:pt x="152" y="42379"/>
                  </a:lnTo>
                  <a:lnTo>
                    <a:pt x="495" y="43129"/>
                  </a:lnTo>
                  <a:lnTo>
                    <a:pt x="660" y="43421"/>
                  </a:lnTo>
                  <a:lnTo>
                    <a:pt x="914" y="43624"/>
                  </a:lnTo>
                  <a:lnTo>
                    <a:pt x="1397" y="44030"/>
                  </a:lnTo>
                  <a:lnTo>
                    <a:pt x="2120" y="44043"/>
                  </a:lnTo>
                  <a:lnTo>
                    <a:pt x="2717" y="43815"/>
                  </a:lnTo>
                  <a:lnTo>
                    <a:pt x="2895" y="43738"/>
                  </a:lnTo>
                  <a:lnTo>
                    <a:pt x="3022" y="43599"/>
                  </a:lnTo>
                  <a:close/>
                </a:path>
                <a:path w="103504" h="53975">
                  <a:moveTo>
                    <a:pt x="5689" y="37325"/>
                  </a:moveTo>
                  <a:lnTo>
                    <a:pt x="4940" y="35255"/>
                  </a:lnTo>
                  <a:lnTo>
                    <a:pt x="4191" y="34391"/>
                  </a:lnTo>
                  <a:lnTo>
                    <a:pt x="3340" y="33655"/>
                  </a:lnTo>
                  <a:lnTo>
                    <a:pt x="2654" y="34188"/>
                  </a:lnTo>
                  <a:lnTo>
                    <a:pt x="2286" y="35013"/>
                  </a:lnTo>
                  <a:lnTo>
                    <a:pt x="2057" y="35839"/>
                  </a:lnTo>
                  <a:lnTo>
                    <a:pt x="1892" y="36385"/>
                  </a:lnTo>
                  <a:lnTo>
                    <a:pt x="1778" y="36969"/>
                  </a:lnTo>
                  <a:lnTo>
                    <a:pt x="1866" y="37528"/>
                  </a:lnTo>
                  <a:lnTo>
                    <a:pt x="2057" y="38608"/>
                  </a:lnTo>
                  <a:lnTo>
                    <a:pt x="3035" y="39433"/>
                  </a:lnTo>
                  <a:lnTo>
                    <a:pt x="4267" y="39814"/>
                  </a:lnTo>
                  <a:lnTo>
                    <a:pt x="4432" y="39852"/>
                  </a:lnTo>
                  <a:lnTo>
                    <a:pt x="4762" y="39801"/>
                  </a:lnTo>
                  <a:lnTo>
                    <a:pt x="4914" y="39687"/>
                  </a:lnTo>
                  <a:lnTo>
                    <a:pt x="4953" y="39522"/>
                  </a:lnTo>
                  <a:lnTo>
                    <a:pt x="5638" y="38544"/>
                  </a:lnTo>
                  <a:lnTo>
                    <a:pt x="5689" y="37325"/>
                  </a:lnTo>
                  <a:close/>
                </a:path>
                <a:path w="103504" h="53975">
                  <a:moveTo>
                    <a:pt x="7353" y="28816"/>
                  </a:moveTo>
                  <a:lnTo>
                    <a:pt x="7188" y="28219"/>
                  </a:lnTo>
                  <a:lnTo>
                    <a:pt x="7035" y="27609"/>
                  </a:lnTo>
                  <a:lnTo>
                    <a:pt x="6642" y="27089"/>
                  </a:lnTo>
                  <a:lnTo>
                    <a:pt x="6210" y="26631"/>
                  </a:lnTo>
                  <a:lnTo>
                    <a:pt x="5791" y="26898"/>
                  </a:lnTo>
                  <a:lnTo>
                    <a:pt x="5549" y="27355"/>
                  </a:lnTo>
                  <a:lnTo>
                    <a:pt x="5257" y="28117"/>
                  </a:lnTo>
                  <a:lnTo>
                    <a:pt x="5156" y="28435"/>
                  </a:lnTo>
                  <a:lnTo>
                    <a:pt x="5181" y="28752"/>
                  </a:lnTo>
                  <a:lnTo>
                    <a:pt x="5245" y="29375"/>
                  </a:lnTo>
                  <a:lnTo>
                    <a:pt x="5753" y="29883"/>
                  </a:lnTo>
                  <a:lnTo>
                    <a:pt x="6426" y="30162"/>
                  </a:lnTo>
                  <a:lnTo>
                    <a:pt x="6616" y="30175"/>
                  </a:lnTo>
                  <a:lnTo>
                    <a:pt x="6807" y="30111"/>
                  </a:lnTo>
                  <a:lnTo>
                    <a:pt x="6858" y="29984"/>
                  </a:lnTo>
                  <a:lnTo>
                    <a:pt x="7264" y="29502"/>
                  </a:lnTo>
                  <a:lnTo>
                    <a:pt x="7353" y="28816"/>
                  </a:lnTo>
                  <a:close/>
                </a:path>
                <a:path w="103504" h="53975">
                  <a:moveTo>
                    <a:pt x="10947" y="36055"/>
                  </a:moveTo>
                  <a:lnTo>
                    <a:pt x="10858" y="35890"/>
                  </a:lnTo>
                  <a:lnTo>
                    <a:pt x="10744" y="35077"/>
                  </a:lnTo>
                  <a:lnTo>
                    <a:pt x="10147" y="34366"/>
                  </a:lnTo>
                  <a:lnTo>
                    <a:pt x="8661" y="33591"/>
                  </a:lnTo>
                  <a:lnTo>
                    <a:pt x="7785" y="33464"/>
                  </a:lnTo>
                  <a:lnTo>
                    <a:pt x="6946" y="33477"/>
                  </a:lnTo>
                  <a:lnTo>
                    <a:pt x="6832" y="34112"/>
                  </a:lnTo>
                  <a:lnTo>
                    <a:pt x="7061" y="34759"/>
                  </a:lnTo>
                  <a:lnTo>
                    <a:pt x="7353" y="35331"/>
                  </a:lnTo>
                  <a:lnTo>
                    <a:pt x="7556" y="35712"/>
                  </a:lnTo>
                  <a:lnTo>
                    <a:pt x="7785" y="36093"/>
                  </a:lnTo>
                  <a:lnTo>
                    <a:pt x="8788" y="36868"/>
                  </a:lnTo>
                  <a:lnTo>
                    <a:pt x="9766" y="36842"/>
                  </a:lnTo>
                  <a:lnTo>
                    <a:pt x="10756" y="36398"/>
                  </a:lnTo>
                  <a:lnTo>
                    <a:pt x="10909" y="36195"/>
                  </a:lnTo>
                  <a:lnTo>
                    <a:pt x="10947" y="36055"/>
                  </a:lnTo>
                  <a:close/>
                </a:path>
                <a:path w="103504" h="53975">
                  <a:moveTo>
                    <a:pt x="11074" y="50228"/>
                  </a:moveTo>
                  <a:lnTo>
                    <a:pt x="10985" y="49288"/>
                  </a:lnTo>
                  <a:lnTo>
                    <a:pt x="10541" y="48463"/>
                  </a:lnTo>
                  <a:lnTo>
                    <a:pt x="10363" y="48285"/>
                  </a:lnTo>
                  <a:lnTo>
                    <a:pt x="10109" y="48196"/>
                  </a:lnTo>
                  <a:lnTo>
                    <a:pt x="9944" y="48285"/>
                  </a:lnTo>
                  <a:lnTo>
                    <a:pt x="9118" y="48437"/>
                  </a:lnTo>
                  <a:lnTo>
                    <a:pt x="8432" y="49072"/>
                  </a:lnTo>
                  <a:lnTo>
                    <a:pt x="8077" y="49822"/>
                  </a:lnTo>
                  <a:lnTo>
                    <a:pt x="7708" y="50558"/>
                  </a:lnTo>
                  <a:lnTo>
                    <a:pt x="7645" y="51409"/>
                  </a:lnTo>
                  <a:lnTo>
                    <a:pt x="7708" y="52235"/>
                  </a:lnTo>
                  <a:lnTo>
                    <a:pt x="8369" y="52311"/>
                  </a:lnTo>
                  <a:lnTo>
                    <a:pt x="9017" y="52044"/>
                  </a:lnTo>
                  <a:lnTo>
                    <a:pt x="9969" y="51511"/>
                  </a:lnTo>
                  <a:lnTo>
                    <a:pt x="10337" y="51257"/>
                  </a:lnTo>
                  <a:lnTo>
                    <a:pt x="11074" y="50228"/>
                  </a:lnTo>
                  <a:close/>
                </a:path>
                <a:path w="103504" h="53975">
                  <a:moveTo>
                    <a:pt x="11493" y="22377"/>
                  </a:moveTo>
                  <a:lnTo>
                    <a:pt x="11468" y="22199"/>
                  </a:lnTo>
                  <a:lnTo>
                    <a:pt x="11315" y="22034"/>
                  </a:lnTo>
                  <a:lnTo>
                    <a:pt x="10883" y="21132"/>
                  </a:lnTo>
                  <a:lnTo>
                    <a:pt x="9918" y="20535"/>
                  </a:lnTo>
                  <a:lnTo>
                    <a:pt x="8915" y="20345"/>
                  </a:lnTo>
                  <a:lnTo>
                    <a:pt x="7899" y="20167"/>
                  </a:lnTo>
                  <a:lnTo>
                    <a:pt x="6858" y="20345"/>
                  </a:lnTo>
                  <a:lnTo>
                    <a:pt x="5892" y="20662"/>
                  </a:lnTo>
                  <a:lnTo>
                    <a:pt x="5994" y="21424"/>
                  </a:lnTo>
                  <a:lnTo>
                    <a:pt x="6515" y="22085"/>
                  </a:lnTo>
                  <a:lnTo>
                    <a:pt x="7429" y="23012"/>
                  </a:lnTo>
                  <a:lnTo>
                    <a:pt x="7848" y="23368"/>
                  </a:lnTo>
                  <a:lnTo>
                    <a:pt x="9309" y="23888"/>
                  </a:lnTo>
                  <a:lnTo>
                    <a:pt x="10414" y="23520"/>
                  </a:lnTo>
                  <a:lnTo>
                    <a:pt x="11277" y="22758"/>
                  </a:lnTo>
                  <a:lnTo>
                    <a:pt x="11493" y="22377"/>
                  </a:lnTo>
                  <a:close/>
                </a:path>
                <a:path w="103504" h="53975">
                  <a:moveTo>
                    <a:pt x="13449" y="40995"/>
                  </a:moveTo>
                  <a:lnTo>
                    <a:pt x="13373" y="40817"/>
                  </a:lnTo>
                  <a:lnTo>
                    <a:pt x="13335" y="39992"/>
                  </a:lnTo>
                  <a:lnTo>
                    <a:pt x="12788" y="39243"/>
                  </a:lnTo>
                  <a:lnTo>
                    <a:pt x="11366" y="38354"/>
                  </a:lnTo>
                  <a:lnTo>
                    <a:pt x="10515" y="38163"/>
                  </a:lnTo>
                  <a:lnTo>
                    <a:pt x="9664" y="38112"/>
                  </a:lnTo>
                  <a:lnTo>
                    <a:pt x="9512" y="38735"/>
                  </a:lnTo>
                  <a:lnTo>
                    <a:pt x="9677" y="39395"/>
                  </a:lnTo>
                  <a:lnTo>
                    <a:pt x="9931" y="39979"/>
                  </a:lnTo>
                  <a:lnTo>
                    <a:pt x="10083" y="40386"/>
                  </a:lnTo>
                  <a:lnTo>
                    <a:pt x="10287" y="40779"/>
                  </a:lnTo>
                  <a:lnTo>
                    <a:pt x="11239" y="41630"/>
                  </a:lnTo>
                  <a:lnTo>
                    <a:pt x="12204" y="41681"/>
                  </a:lnTo>
                  <a:lnTo>
                    <a:pt x="12992" y="41402"/>
                  </a:lnTo>
                  <a:lnTo>
                    <a:pt x="13119" y="41363"/>
                  </a:lnTo>
                  <a:lnTo>
                    <a:pt x="13309" y="41224"/>
                  </a:lnTo>
                  <a:lnTo>
                    <a:pt x="13449" y="40995"/>
                  </a:lnTo>
                  <a:close/>
                </a:path>
                <a:path w="103504" h="53975">
                  <a:moveTo>
                    <a:pt x="15481" y="20840"/>
                  </a:moveTo>
                  <a:lnTo>
                    <a:pt x="12636" y="17907"/>
                  </a:lnTo>
                  <a:lnTo>
                    <a:pt x="12280" y="18440"/>
                  </a:lnTo>
                  <a:lnTo>
                    <a:pt x="12230" y="19126"/>
                  </a:lnTo>
                  <a:lnTo>
                    <a:pt x="12268" y="19761"/>
                  </a:lnTo>
                  <a:lnTo>
                    <a:pt x="12280" y="20193"/>
                  </a:lnTo>
                  <a:lnTo>
                    <a:pt x="12344" y="20624"/>
                  </a:lnTo>
                  <a:lnTo>
                    <a:pt x="12966" y="21729"/>
                  </a:lnTo>
                  <a:lnTo>
                    <a:pt x="13855" y="22072"/>
                  </a:lnTo>
                  <a:lnTo>
                    <a:pt x="14960" y="22059"/>
                  </a:lnTo>
                  <a:lnTo>
                    <a:pt x="15176" y="21932"/>
                  </a:lnTo>
                  <a:lnTo>
                    <a:pt x="15240" y="21691"/>
                  </a:lnTo>
                  <a:lnTo>
                    <a:pt x="15481" y="20840"/>
                  </a:lnTo>
                  <a:close/>
                </a:path>
                <a:path w="103504" h="53975">
                  <a:moveTo>
                    <a:pt x="16281" y="26441"/>
                  </a:moveTo>
                  <a:lnTo>
                    <a:pt x="16065" y="25641"/>
                  </a:lnTo>
                  <a:lnTo>
                    <a:pt x="15836" y="24853"/>
                  </a:lnTo>
                  <a:lnTo>
                    <a:pt x="15328" y="24155"/>
                  </a:lnTo>
                  <a:lnTo>
                    <a:pt x="14732" y="23571"/>
                  </a:lnTo>
                  <a:lnTo>
                    <a:pt x="14185" y="23926"/>
                  </a:lnTo>
                  <a:lnTo>
                    <a:pt x="13868" y="24536"/>
                  </a:lnTo>
                  <a:lnTo>
                    <a:pt x="13487" y="25539"/>
                  </a:lnTo>
                  <a:lnTo>
                    <a:pt x="13373" y="25958"/>
                  </a:lnTo>
                  <a:lnTo>
                    <a:pt x="13411" y="26390"/>
                  </a:lnTo>
                  <a:lnTo>
                    <a:pt x="13500" y="27203"/>
                  </a:lnTo>
                  <a:lnTo>
                    <a:pt x="14173" y="27876"/>
                  </a:lnTo>
                  <a:lnTo>
                    <a:pt x="14960" y="28181"/>
                  </a:lnTo>
                  <a:lnTo>
                    <a:pt x="15201" y="28270"/>
                  </a:lnTo>
                  <a:lnTo>
                    <a:pt x="15455" y="28244"/>
                  </a:lnTo>
                  <a:lnTo>
                    <a:pt x="15582" y="28168"/>
                  </a:lnTo>
                  <a:lnTo>
                    <a:pt x="15608" y="28041"/>
                  </a:lnTo>
                  <a:lnTo>
                    <a:pt x="16179" y="27343"/>
                  </a:lnTo>
                  <a:lnTo>
                    <a:pt x="16281" y="26441"/>
                  </a:lnTo>
                  <a:close/>
                </a:path>
                <a:path w="103504" h="53975">
                  <a:moveTo>
                    <a:pt x="16802" y="50876"/>
                  </a:moveTo>
                  <a:lnTo>
                    <a:pt x="16738" y="50634"/>
                  </a:lnTo>
                  <a:lnTo>
                    <a:pt x="16510" y="50520"/>
                  </a:lnTo>
                  <a:lnTo>
                    <a:pt x="15709" y="50088"/>
                  </a:lnTo>
                  <a:lnTo>
                    <a:pt x="14770" y="50139"/>
                  </a:lnTo>
                  <a:lnTo>
                    <a:pt x="13995" y="50482"/>
                  </a:lnTo>
                  <a:lnTo>
                    <a:pt x="13233" y="50838"/>
                  </a:lnTo>
                  <a:lnTo>
                    <a:pt x="12611" y="51435"/>
                  </a:lnTo>
                  <a:lnTo>
                    <a:pt x="12115" y="52108"/>
                  </a:lnTo>
                  <a:lnTo>
                    <a:pt x="12573" y="52578"/>
                  </a:lnTo>
                  <a:lnTo>
                    <a:pt x="13233" y="52781"/>
                  </a:lnTo>
                  <a:lnTo>
                    <a:pt x="14325" y="52971"/>
                  </a:lnTo>
                  <a:lnTo>
                    <a:pt x="14770" y="53009"/>
                  </a:lnTo>
                  <a:lnTo>
                    <a:pt x="16014" y="52679"/>
                  </a:lnTo>
                  <a:lnTo>
                    <a:pt x="16573" y="51917"/>
                  </a:lnTo>
                  <a:lnTo>
                    <a:pt x="16802" y="50876"/>
                  </a:lnTo>
                  <a:close/>
                </a:path>
                <a:path w="103504" h="53975">
                  <a:moveTo>
                    <a:pt x="19837" y="13411"/>
                  </a:moveTo>
                  <a:lnTo>
                    <a:pt x="19773" y="13233"/>
                  </a:lnTo>
                  <a:lnTo>
                    <a:pt x="19761" y="12382"/>
                  </a:lnTo>
                  <a:lnTo>
                    <a:pt x="19215" y="11595"/>
                  </a:lnTo>
                  <a:lnTo>
                    <a:pt x="17767" y="10629"/>
                  </a:lnTo>
                  <a:lnTo>
                    <a:pt x="16891" y="10414"/>
                  </a:lnTo>
                  <a:lnTo>
                    <a:pt x="16027" y="10337"/>
                  </a:lnTo>
                  <a:lnTo>
                    <a:pt x="15836" y="10972"/>
                  </a:lnTo>
                  <a:lnTo>
                    <a:pt x="18542" y="14097"/>
                  </a:lnTo>
                  <a:lnTo>
                    <a:pt x="19494" y="13792"/>
                  </a:lnTo>
                  <a:lnTo>
                    <a:pt x="19697" y="13652"/>
                  </a:lnTo>
                  <a:lnTo>
                    <a:pt x="19837" y="13411"/>
                  </a:lnTo>
                  <a:close/>
                </a:path>
                <a:path w="103504" h="53975">
                  <a:moveTo>
                    <a:pt x="19850" y="17094"/>
                  </a:moveTo>
                  <a:lnTo>
                    <a:pt x="19469" y="15748"/>
                  </a:lnTo>
                  <a:lnTo>
                    <a:pt x="19037" y="15151"/>
                  </a:lnTo>
                  <a:lnTo>
                    <a:pt x="18529" y="14655"/>
                  </a:lnTo>
                  <a:lnTo>
                    <a:pt x="18059" y="14960"/>
                  </a:lnTo>
                  <a:lnTo>
                    <a:pt x="17792" y="15468"/>
                  </a:lnTo>
                  <a:lnTo>
                    <a:pt x="17475" y="16332"/>
                  </a:lnTo>
                  <a:lnTo>
                    <a:pt x="17373" y="16687"/>
                  </a:lnTo>
                  <a:lnTo>
                    <a:pt x="17475" y="17754"/>
                  </a:lnTo>
                  <a:lnTo>
                    <a:pt x="18059" y="18313"/>
                  </a:lnTo>
                  <a:lnTo>
                    <a:pt x="18923" y="18656"/>
                  </a:lnTo>
                  <a:lnTo>
                    <a:pt x="19138" y="18630"/>
                  </a:lnTo>
                  <a:lnTo>
                    <a:pt x="19265" y="18465"/>
                  </a:lnTo>
                  <a:lnTo>
                    <a:pt x="19761" y="17868"/>
                  </a:lnTo>
                  <a:lnTo>
                    <a:pt x="19850" y="17094"/>
                  </a:lnTo>
                  <a:close/>
                </a:path>
                <a:path w="103504" h="53975">
                  <a:moveTo>
                    <a:pt x="20142" y="34048"/>
                  </a:moveTo>
                  <a:lnTo>
                    <a:pt x="19392" y="31978"/>
                  </a:lnTo>
                  <a:lnTo>
                    <a:pt x="18643" y="31115"/>
                  </a:lnTo>
                  <a:lnTo>
                    <a:pt x="17792" y="30378"/>
                  </a:lnTo>
                  <a:lnTo>
                    <a:pt x="17106" y="30911"/>
                  </a:lnTo>
                  <a:lnTo>
                    <a:pt x="16738" y="31737"/>
                  </a:lnTo>
                  <a:lnTo>
                    <a:pt x="16344" y="33121"/>
                  </a:lnTo>
                  <a:lnTo>
                    <a:pt x="16230" y="33693"/>
                  </a:lnTo>
                  <a:lnTo>
                    <a:pt x="16319" y="34251"/>
                  </a:lnTo>
                  <a:lnTo>
                    <a:pt x="16510" y="35331"/>
                  </a:lnTo>
                  <a:lnTo>
                    <a:pt x="17487" y="36156"/>
                  </a:lnTo>
                  <a:lnTo>
                    <a:pt x="18719" y="36537"/>
                  </a:lnTo>
                  <a:lnTo>
                    <a:pt x="18884" y="36576"/>
                  </a:lnTo>
                  <a:lnTo>
                    <a:pt x="19215" y="36525"/>
                  </a:lnTo>
                  <a:lnTo>
                    <a:pt x="19367" y="36410"/>
                  </a:lnTo>
                  <a:lnTo>
                    <a:pt x="19392" y="36245"/>
                  </a:lnTo>
                  <a:lnTo>
                    <a:pt x="20091" y="35267"/>
                  </a:lnTo>
                  <a:lnTo>
                    <a:pt x="20142" y="34048"/>
                  </a:lnTo>
                  <a:close/>
                </a:path>
                <a:path w="103504" h="53975">
                  <a:moveTo>
                    <a:pt x="20320" y="43840"/>
                  </a:moveTo>
                  <a:lnTo>
                    <a:pt x="19723" y="42735"/>
                  </a:lnTo>
                  <a:lnTo>
                    <a:pt x="18846" y="42011"/>
                  </a:lnTo>
                  <a:lnTo>
                    <a:pt x="17983" y="41275"/>
                  </a:lnTo>
                  <a:lnTo>
                    <a:pt x="16852" y="40881"/>
                  </a:lnTo>
                  <a:lnTo>
                    <a:pt x="15722" y="40665"/>
                  </a:lnTo>
                  <a:lnTo>
                    <a:pt x="15392" y="41478"/>
                  </a:lnTo>
                  <a:lnTo>
                    <a:pt x="15506" y="42392"/>
                  </a:lnTo>
                  <a:lnTo>
                    <a:pt x="15735" y="43243"/>
                  </a:lnTo>
                  <a:lnTo>
                    <a:pt x="15875" y="43802"/>
                  </a:lnTo>
                  <a:lnTo>
                    <a:pt x="16078" y="44373"/>
                  </a:lnTo>
                  <a:lnTo>
                    <a:pt x="17195" y="45681"/>
                  </a:lnTo>
                  <a:lnTo>
                    <a:pt x="18491" y="45923"/>
                  </a:lnTo>
                  <a:lnTo>
                    <a:pt x="19951" y="45605"/>
                  </a:lnTo>
                  <a:lnTo>
                    <a:pt x="20078" y="45491"/>
                  </a:lnTo>
                  <a:lnTo>
                    <a:pt x="20218" y="45389"/>
                  </a:lnTo>
                  <a:lnTo>
                    <a:pt x="20294" y="45199"/>
                  </a:lnTo>
                  <a:lnTo>
                    <a:pt x="20231" y="45046"/>
                  </a:lnTo>
                  <a:lnTo>
                    <a:pt x="20320" y="43840"/>
                  </a:lnTo>
                  <a:close/>
                </a:path>
                <a:path w="103504" h="53975">
                  <a:moveTo>
                    <a:pt x="23418" y="30035"/>
                  </a:moveTo>
                  <a:lnTo>
                    <a:pt x="23317" y="29870"/>
                  </a:lnTo>
                  <a:lnTo>
                    <a:pt x="23139" y="29057"/>
                  </a:lnTo>
                  <a:lnTo>
                    <a:pt x="22479" y="28409"/>
                  </a:lnTo>
                  <a:lnTo>
                    <a:pt x="21704" y="28079"/>
                  </a:lnTo>
                  <a:lnTo>
                    <a:pt x="20929" y="27736"/>
                  </a:lnTo>
                  <a:lnTo>
                    <a:pt x="20053" y="27698"/>
                  </a:lnTo>
                  <a:lnTo>
                    <a:pt x="19215" y="27774"/>
                  </a:lnTo>
                  <a:lnTo>
                    <a:pt x="19151" y="28409"/>
                  </a:lnTo>
                  <a:lnTo>
                    <a:pt x="19443" y="29032"/>
                  </a:lnTo>
                  <a:lnTo>
                    <a:pt x="20002" y="29946"/>
                  </a:lnTo>
                  <a:lnTo>
                    <a:pt x="20269" y="30314"/>
                  </a:lnTo>
                  <a:lnTo>
                    <a:pt x="20637" y="30543"/>
                  </a:lnTo>
                  <a:lnTo>
                    <a:pt x="21336" y="31000"/>
                  </a:lnTo>
                  <a:lnTo>
                    <a:pt x="22301" y="30899"/>
                  </a:lnTo>
                  <a:lnTo>
                    <a:pt x="23037" y="30505"/>
                  </a:lnTo>
                  <a:lnTo>
                    <a:pt x="23253" y="30378"/>
                  </a:lnTo>
                  <a:lnTo>
                    <a:pt x="23393" y="30175"/>
                  </a:lnTo>
                  <a:lnTo>
                    <a:pt x="23418" y="30035"/>
                  </a:lnTo>
                  <a:close/>
                </a:path>
                <a:path w="103504" h="53975">
                  <a:moveTo>
                    <a:pt x="24282" y="19951"/>
                  </a:moveTo>
                  <a:lnTo>
                    <a:pt x="23533" y="17881"/>
                  </a:lnTo>
                  <a:lnTo>
                    <a:pt x="22783" y="17018"/>
                  </a:lnTo>
                  <a:lnTo>
                    <a:pt x="21932" y="16281"/>
                  </a:lnTo>
                  <a:lnTo>
                    <a:pt x="21247" y="16814"/>
                  </a:lnTo>
                  <a:lnTo>
                    <a:pt x="20878" y="17640"/>
                  </a:lnTo>
                  <a:lnTo>
                    <a:pt x="20485" y="19024"/>
                  </a:lnTo>
                  <a:lnTo>
                    <a:pt x="20370" y="19596"/>
                  </a:lnTo>
                  <a:lnTo>
                    <a:pt x="20459" y="20154"/>
                  </a:lnTo>
                  <a:lnTo>
                    <a:pt x="20650" y="21234"/>
                  </a:lnTo>
                  <a:lnTo>
                    <a:pt x="21628" y="22059"/>
                  </a:lnTo>
                  <a:lnTo>
                    <a:pt x="22860" y="22440"/>
                  </a:lnTo>
                  <a:lnTo>
                    <a:pt x="23025" y="22479"/>
                  </a:lnTo>
                  <a:lnTo>
                    <a:pt x="23355" y="22428"/>
                  </a:lnTo>
                  <a:lnTo>
                    <a:pt x="23507" y="22313"/>
                  </a:lnTo>
                  <a:lnTo>
                    <a:pt x="23545" y="22148"/>
                  </a:lnTo>
                  <a:lnTo>
                    <a:pt x="24231" y="21170"/>
                  </a:lnTo>
                  <a:lnTo>
                    <a:pt x="24282" y="19951"/>
                  </a:lnTo>
                  <a:close/>
                </a:path>
                <a:path w="103504" h="53975">
                  <a:moveTo>
                    <a:pt x="24790" y="51257"/>
                  </a:moveTo>
                  <a:lnTo>
                    <a:pt x="24777" y="50927"/>
                  </a:lnTo>
                  <a:lnTo>
                    <a:pt x="24688" y="50749"/>
                  </a:lnTo>
                  <a:lnTo>
                    <a:pt x="24523" y="50711"/>
                  </a:lnTo>
                  <a:lnTo>
                    <a:pt x="23622" y="49872"/>
                  </a:lnTo>
                  <a:lnTo>
                    <a:pt x="22364" y="49631"/>
                  </a:lnTo>
                  <a:lnTo>
                    <a:pt x="20091" y="50038"/>
                  </a:lnTo>
                  <a:lnTo>
                    <a:pt x="19062" y="50634"/>
                  </a:lnTo>
                  <a:lnTo>
                    <a:pt x="18186" y="51346"/>
                  </a:lnTo>
                  <a:lnTo>
                    <a:pt x="18618" y="52108"/>
                  </a:lnTo>
                  <a:lnTo>
                    <a:pt x="19431" y="52603"/>
                  </a:lnTo>
                  <a:lnTo>
                    <a:pt x="20789" y="53213"/>
                  </a:lnTo>
                  <a:lnTo>
                    <a:pt x="21361" y="53416"/>
                  </a:lnTo>
                  <a:lnTo>
                    <a:pt x="23114" y="53390"/>
                  </a:lnTo>
                  <a:lnTo>
                    <a:pt x="24117" y="52565"/>
                  </a:lnTo>
                  <a:lnTo>
                    <a:pt x="24714" y="51422"/>
                  </a:lnTo>
                  <a:lnTo>
                    <a:pt x="24790" y="51257"/>
                  </a:lnTo>
                  <a:close/>
                </a:path>
                <a:path w="103504" h="53975">
                  <a:moveTo>
                    <a:pt x="24980" y="9512"/>
                  </a:moveTo>
                  <a:lnTo>
                    <a:pt x="24485" y="7391"/>
                  </a:lnTo>
                  <a:lnTo>
                    <a:pt x="23850" y="6451"/>
                  </a:lnTo>
                  <a:lnTo>
                    <a:pt x="23101" y="5651"/>
                  </a:lnTo>
                  <a:lnTo>
                    <a:pt x="22364" y="6096"/>
                  </a:lnTo>
                  <a:lnTo>
                    <a:pt x="21907" y="6870"/>
                  </a:lnTo>
                  <a:lnTo>
                    <a:pt x="21361" y="8178"/>
                  </a:lnTo>
                  <a:lnTo>
                    <a:pt x="21170" y="8737"/>
                  </a:lnTo>
                  <a:lnTo>
                    <a:pt x="21272" y="10375"/>
                  </a:lnTo>
                  <a:lnTo>
                    <a:pt x="22136" y="11290"/>
                  </a:lnTo>
                  <a:lnTo>
                    <a:pt x="23291" y="11798"/>
                  </a:lnTo>
                  <a:lnTo>
                    <a:pt x="23456" y="11861"/>
                  </a:lnTo>
                  <a:lnTo>
                    <a:pt x="23787" y="11836"/>
                  </a:lnTo>
                  <a:lnTo>
                    <a:pt x="23952" y="11747"/>
                  </a:lnTo>
                  <a:lnTo>
                    <a:pt x="24003" y="11595"/>
                  </a:lnTo>
                  <a:lnTo>
                    <a:pt x="24790" y="10706"/>
                  </a:lnTo>
                  <a:lnTo>
                    <a:pt x="24980" y="9512"/>
                  </a:lnTo>
                  <a:close/>
                </a:path>
                <a:path w="103504" h="53975">
                  <a:moveTo>
                    <a:pt x="26250" y="32258"/>
                  </a:moveTo>
                  <a:lnTo>
                    <a:pt x="26073" y="31470"/>
                  </a:lnTo>
                  <a:lnTo>
                    <a:pt x="25793" y="30746"/>
                  </a:lnTo>
                  <a:lnTo>
                    <a:pt x="25158" y="30822"/>
                  </a:lnTo>
                  <a:lnTo>
                    <a:pt x="24625" y="31191"/>
                  </a:lnTo>
                  <a:lnTo>
                    <a:pt x="23888" y="31877"/>
                  </a:lnTo>
                  <a:lnTo>
                    <a:pt x="23609" y="32181"/>
                  </a:lnTo>
                  <a:lnTo>
                    <a:pt x="23215" y="33274"/>
                  </a:lnTo>
                  <a:lnTo>
                    <a:pt x="23545" y="34099"/>
                  </a:lnTo>
                  <a:lnTo>
                    <a:pt x="24206" y="34759"/>
                  </a:lnTo>
                  <a:lnTo>
                    <a:pt x="24523" y="34912"/>
                  </a:lnTo>
                  <a:lnTo>
                    <a:pt x="24676" y="34899"/>
                  </a:lnTo>
                  <a:lnTo>
                    <a:pt x="24803" y="34785"/>
                  </a:lnTo>
                  <a:lnTo>
                    <a:pt x="25539" y="34467"/>
                  </a:lnTo>
                  <a:lnTo>
                    <a:pt x="25996" y="33756"/>
                  </a:lnTo>
                  <a:lnTo>
                    <a:pt x="26250" y="32258"/>
                  </a:lnTo>
                  <a:close/>
                </a:path>
                <a:path w="103504" h="53975">
                  <a:moveTo>
                    <a:pt x="28206" y="38696"/>
                  </a:moveTo>
                  <a:lnTo>
                    <a:pt x="27647" y="37134"/>
                  </a:lnTo>
                  <a:lnTo>
                    <a:pt x="27089" y="36487"/>
                  </a:lnTo>
                  <a:lnTo>
                    <a:pt x="26441" y="35941"/>
                  </a:lnTo>
                  <a:lnTo>
                    <a:pt x="25933" y="36334"/>
                  </a:lnTo>
                  <a:lnTo>
                    <a:pt x="25654" y="36957"/>
                  </a:lnTo>
                  <a:lnTo>
                    <a:pt x="25361" y="37985"/>
                  </a:lnTo>
                  <a:lnTo>
                    <a:pt x="25260" y="38430"/>
                  </a:lnTo>
                  <a:lnTo>
                    <a:pt x="25349" y="38849"/>
                  </a:lnTo>
                  <a:lnTo>
                    <a:pt x="25488" y="39662"/>
                  </a:lnTo>
                  <a:lnTo>
                    <a:pt x="26212" y="40271"/>
                  </a:lnTo>
                  <a:lnTo>
                    <a:pt x="27139" y="40563"/>
                  </a:lnTo>
                  <a:lnTo>
                    <a:pt x="27266" y="40589"/>
                  </a:lnTo>
                  <a:lnTo>
                    <a:pt x="27393" y="40576"/>
                  </a:lnTo>
                  <a:lnTo>
                    <a:pt x="27635" y="40462"/>
                  </a:lnTo>
                  <a:lnTo>
                    <a:pt x="27686" y="40284"/>
                  </a:lnTo>
                  <a:lnTo>
                    <a:pt x="28168" y="39611"/>
                  </a:lnTo>
                  <a:lnTo>
                    <a:pt x="28206" y="38696"/>
                  </a:lnTo>
                  <a:close/>
                </a:path>
                <a:path w="103504" h="53975">
                  <a:moveTo>
                    <a:pt x="28854" y="11391"/>
                  </a:moveTo>
                  <a:lnTo>
                    <a:pt x="28600" y="10502"/>
                  </a:lnTo>
                  <a:lnTo>
                    <a:pt x="27559" y="9207"/>
                  </a:lnTo>
                  <a:lnTo>
                    <a:pt x="26809" y="8750"/>
                  </a:lnTo>
                  <a:lnTo>
                    <a:pt x="26035" y="8432"/>
                  </a:lnTo>
                  <a:lnTo>
                    <a:pt x="25666" y="8966"/>
                  </a:lnTo>
                  <a:lnTo>
                    <a:pt x="25615" y="9639"/>
                  </a:lnTo>
                  <a:lnTo>
                    <a:pt x="25641" y="10287"/>
                  </a:lnTo>
                  <a:lnTo>
                    <a:pt x="27216" y="12623"/>
                  </a:lnTo>
                  <a:lnTo>
                    <a:pt x="28181" y="12611"/>
                  </a:lnTo>
                  <a:lnTo>
                    <a:pt x="28600" y="12242"/>
                  </a:lnTo>
                  <a:lnTo>
                    <a:pt x="28854" y="11391"/>
                  </a:lnTo>
                  <a:close/>
                </a:path>
                <a:path w="103504" h="53975">
                  <a:moveTo>
                    <a:pt x="30670" y="5664"/>
                  </a:moveTo>
                  <a:lnTo>
                    <a:pt x="28422" y="6515"/>
                  </a:lnTo>
                  <a:lnTo>
                    <a:pt x="28016" y="6997"/>
                  </a:lnTo>
                  <a:lnTo>
                    <a:pt x="28028" y="7708"/>
                  </a:lnTo>
                  <a:lnTo>
                    <a:pt x="28359" y="8445"/>
                  </a:lnTo>
                  <a:lnTo>
                    <a:pt x="28511" y="8559"/>
                  </a:lnTo>
                  <a:lnTo>
                    <a:pt x="28702" y="8534"/>
                  </a:lnTo>
                  <a:lnTo>
                    <a:pt x="29387" y="8445"/>
                  </a:lnTo>
                  <a:lnTo>
                    <a:pt x="29933" y="8013"/>
                  </a:lnTo>
                  <a:lnTo>
                    <a:pt x="30568" y="6921"/>
                  </a:lnTo>
                  <a:lnTo>
                    <a:pt x="30670" y="6286"/>
                  </a:lnTo>
                  <a:lnTo>
                    <a:pt x="30670" y="5664"/>
                  </a:lnTo>
                  <a:close/>
                </a:path>
                <a:path w="103504" h="53975">
                  <a:moveTo>
                    <a:pt x="30797" y="17614"/>
                  </a:moveTo>
                  <a:lnTo>
                    <a:pt x="30619" y="15671"/>
                  </a:lnTo>
                  <a:lnTo>
                    <a:pt x="30175" y="14770"/>
                  </a:lnTo>
                  <a:lnTo>
                    <a:pt x="29603" y="13957"/>
                  </a:lnTo>
                  <a:lnTo>
                    <a:pt x="28892" y="14262"/>
                  </a:lnTo>
                  <a:lnTo>
                    <a:pt x="27393" y="17932"/>
                  </a:lnTo>
                  <a:lnTo>
                    <a:pt x="28041" y="18846"/>
                  </a:lnTo>
                  <a:lnTo>
                    <a:pt x="29006" y="19443"/>
                  </a:lnTo>
                  <a:lnTo>
                    <a:pt x="29146" y="19507"/>
                  </a:lnTo>
                  <a:lnTo>
                    <a:pt x="29438" y="19532"/>
                  </a:lnTo>
                  <a:lnTo>
                    <a:pt x="29603" y="19469"/>
                  </a:lnTo>
                  <a:lnTo>
                    <a:pt x="29667" y="19342"/>
                  </a:lnTo>
                  <a:lnTo>
                    <a:pt x="30480" y="18643"/>
                  </a:lnTo>
                  <a:lnTo>
                    <a:pt x="30797" y="17614"/>
                  </a:lnTo>
                  <a:close/>
                </a:path>
                <a:path w="103504" h="53975">
                  <a:moveTo>
                    <a:pt x="31445" y="40322"/>
                  </a:moveTo>
                  <a:lnTo>
                    <a:pt x="29197" y="41173"/>
                  </a:lnTo>
                  <a:lnTo>
                    <a:pt x="28790" y="41656"/>
                  </a:lnTo>
                  <a:lnTo>
                    <a:pt x="28803" y="42367"/>
                  </a:lnTo>
                  <a:lnTo>
                    <a:pt x="29133" y="43103"/>
                  </a:lnTo>
                  <a:lnTo>
                    <a:pt x="29286" y="43218"/>
                  </a:lnTo>
                  <a:lnTo>
                    <a:pt x="29476" y="43192"/>
                  </a:lnTo>
                  <a:lnTo>
                    <a:pt x="30162" y="43103"/>
                  </a:lnTo>
                  <a:lnTo>
                    <a:pt x="30708" y="42672"/>
                  </a:lnTo>
                  <a:lnTo>
                    <a:pt x="31343" y="41579"/>
                  </a:lnTo>
                  <a:lnTo>
                    <a:pt x="31445" y="40944"/>
                  </a:lnTo>
                  <a:lnTo>
                    <a:pt x="31445" y="40322"/>
                  </a:lnTo>
                  <a:close/>
                </a:path>
                <a:path w="103504" h="53975">
                  <a:moveTo>
                    <a:pt x="32245" y="33731"/>
                  </a:moveTo>
                  <a:lnTo>
                    <a:pt x="32219" y="33566"/>
                  </a:lnTo>
                  <a:lnTo>
                    <a:pt x="32092" y="33489"/>
                  </a:lnTo>
                  <a:lnTo>
                    <a:pt x="31584" y="32613"/>
                  </a:lnTo>
                  <a:lnTo>
                    <a:pt x="30645" y="32118"/>
                  </a:lnTo>
                  <a:lnTo>
                    <a:pt x="28727" y="31915"/>
                  </a:lnTo>
                  <a:lnTo>
                    <a:pt x="27774" y="32143"/>
                  </a:lnTo>
                  <a:lnTo>
                    <a:pt x="26885" y="32512"/>
                  </a:lnTo>
                  <a:lnTo>
                    <a:pt x="27038" y="33223"/>
                  </a:lnTo>
                  <a:lnTo>
                    <a:pt x="29387" y="35039"/>
                  </a:lnTo>
                  <a:lnTo>
                    <a:pt x="30302" y="35306"/>
                  </a:lnTo>
                  <a:lnTo>
                    <a:pt x="31318" y="34874"/>
                  </a:lnTo>
                  <a:lnTo>
                    <a:pt x="32080" y="34112"/>
                  </a:lnTo>
                  <a:lnTo>
                    <a:pt x="32245" y="33731"/>
                  </a:lnTo>
                  <a:close/>
                </a:path>
                <a:path w="103504" h="53975">
                  <a:moveTo>
                    <a:pt x="34239" y="10210"/>
                  </a:moveTo>
                  <a:lnTo>
                    <a:pt x="33807" y="8623"/>
                  </a:lnTo>
                  <a:lnTo>
                    <a:pt x="33286" y="7924"/>
                  </a:lnTo>
                  <a:lnTo>
                    <a:pt x="32689" y="7340"/>
                  </a:lnTo>
                  <a:lnTo>
                    <a:pt x="32143" y="7696"/>
                  </a:lnTo>
                  <a:lnTo>
                    <a:pt x="31826" y="8305"/>
                  </a:lnTo>
                  <a:lnTo>
                    <a:pt x="31445" y="9309"/>
                  </a:lnTo>
                  <a:lnTo>
                    <a:pt x="31330" y="9728"/>
                  </a:lnTo>
                  <a:lnTo>
                    <a:pt x="31369" y="10160"/>
                  </a:lnTo>
                  <a:lnTo>
                    <a:pt x="31457" y="10972"/>
                  </a:lnTo>
                  <a:lnTo>
                    <a:pt x="32143" y="11645"/>
                  </a:lnTo>
                  <a:lnTo>
                    <a:pt x="32918" y="11950"/>
                  </a:lnTo>
                  <a:lnTo>
                    <a:pt x="33159" y="12039"/>
                  </a:lnTo>
                  <a:lnTo>
                    <a:pt x="33413" y="12014"/>
                  </a:lnTo>
                  <a:lnTo>
                    <a:pt x="33540" y="11938"/>
                  </a:lnTo>
                  <a:lnTo>
                    <a:pt x="33566" y="11811"/>
                  </a:lnTo>
                  <a:lnTo>
                    <a:pt x="34137" y="11112"/>
                  </a:lnTo>
                  <a:lnTo>
                    <a:pt x="34239" y="10210"/>
                  </a:lnTo>
                  <a:close/>
                </a:path>
                <a:path w="103504" h="53975">
                  <a:moveTo>
                    <a:pt x="35001" y="46977"/>
                  </a:moveTo>
                  <a:lnTo>
                    <a:pt x="34709" y="45758"/>
                  </a:lnTo>
                  <a:lnTo>
                    <a:pt x="33401" y="43916"/>
                  </a:lnTo>
                  <a:lnTo>
                    <a:pt x="32423" y="43243"/>
                  </a:lnTo>
                  <a:lnTo>
                    <a:pt x="31381" y="42760"/>
                  </a:lnTo>
                  <a:lnTo>
                    <a:pt x="30848" y="43459"/>
                  </a:lnTo>
                  <a:lnTo>
                    <a:pt x="30721" y="44373"/>
                  </a:lnTo>
                  <a:lnTo>
                    <a:pt x="30708" y="45834"/>
                  </a:lnTo>
                  <a:lnTo>
                    <a:pt x="30746" y="46431"/>
                  </a:lnTo>
                  <a:lnTo>
                    <a:pt x="31483" y="47967"/>
                  </a:lnTo>
                  <a:lnTo>
                    <a:pt x="32677" y="48526"/>
                  </a:lnTo>
                  <a:lnTo>
                    <a:pt x="33985" y="48590"/>
                  </a:lnTo>
                  <a:lnTo>
                    <a:pt x="34163" y="48590"/>
                  </a:lnTo>
                  <a:lnTo>
                    <a:pt x="34480" y="48437"/>
                  </a:lnTo>
                  <a:lnTo>
                    <a:pt x="34607" y="48285"/>
                  </a:lnTo>
                  <a:lnTo>
                    <a:pt x="34582" y="48120"/>
                  </a:lnTo>
                  <a:lnTo>
                    <a:pt x="35001" y="46977"/>
                  </a:lnTo>
                  <a:close/>
                </a:path>
                <a:path w="103504" h="53975">
                  <a:moveTo>
                    <a:pt x="36499" y="20459"/>
                  </a:moveTo>
                  <a:lnTo>
                    <a:pt x="36398" y="20307"/>
                  </a:lnTo>
                  <a:lnTo>
                    <a:pt x="36195" y="19507"/>
                  </a:lnTo>
                  <a:lnTo>
                    <a:pt x="35496" y="18884"/>
                  </a:lnTo>
                  <a:lnTo>
                    <a:pt x="33921" y="18275"/>
                  </a:lnTo>
                  <a:lnTo>
                    <a:pt x="33045" y="18275"/>
                  </a:lnTo>
                  <a:lnTo>
                    <a:pt x="32207" y="18376"/>
                  </a:lnTo>
                  <a:lnTo>
                    <a:pt x="32181" y="19024"/>
                  </a:lnTo>
                  <a:lnTo>
                    <a:pt x="32486" y="19634"/>
                  </a:lnTo>
                  <a:lnTo>
                    <a:pt x="33096" y="20523"/>
                  </a:lnTo>
                  <a:lnTo>
                    <a:pt x="33375" y="20878"/>
                  </a:lnTo>
                  <a:lnTo>
                    <a:pt x="34467" y="21513"/>
                  </a:lnTo>
                  <a:lnTo>
                    <a:pt x="35433" y="21386"/>
                  </a:lnTo>
                  <a:lnTo>
                    <a:pt x="36144" y="20955"/>
                  </a:lnTo>
                  <a:lnTo>
                    <a:pt x="36360" y="20815"/>
                  </a:lnTo>
                  <a:lnTo>
                    <a:pt x="36487" y="20612"/>
                  </a:lnTo>
                  <a:lnTo>
                    <a:pt x="36499" y="20459"/>
                  </a:lnTo>
                  <a:close/>
                </a:path>
                <a:path w="103504" h="53975">
                  <a:moveTo>
                    <a:pt x="36880" y="36753"/>
                  </a:moveTo>
                  <a:lnTo>
                    <a:pt x="36779" y="36588"/>
                  </a:lnTo>
                  <a:lnTo>
                    <a:pt x="36601" y="35775"/>
                  </a:lnTo>
                  <a:lnTo>
                    <a:pt x="35941" y="35128"/>
                  </a:lnTo>
                  <a:lnTo>
                    <a:pt x="35166" y="34798"/>
                  </a:lnTo>
                  <a:lnTo>
                    <a:pt x="34391" y="34455"/>
                  </a:lnTo>
                  <a:lnTo>
                    <a:pt x="33515" y="34417"/>
                  </a:lnTo>
                  <a:lnTo>
                    <a:pt x="32677" y="34493"/>
                  </a:lnTo>
                  <a:lnTo>
                    <a:pt x="32613" y="35128"/>
                  </a:lnTo>
                  <a:lnTo>
                    <a:pt x="32905" y="35750"/>
                  </a:lnTo>
                  <a:lnTo>
                    <a:pt x="33464" y="36664"/>
                  </a:lnTo>
                  <a:lnTo>
                    <a:pt x="33731" y="37033"/>
                  </a:lnTo>
                  <a:lnTo>
                    <a:pt x="34099" y="37261"/>
                  </a:lnTo>
                  <a:lnTo>
                    <a:pt x="34798" y="37719"/>
                  </a:lnTo>
                  <a:lnTo>
                    <a:pt x="35763" y="37617"/>
                  </a:lnTo>
                  <a:lnTo>
                    <a:pt x="36499" y="37223"/>
                  </a:lnTo>
                  <a:lnTo>
                    <a:pt x="36715" y="37096"/>
                  </a:lnTo>
                  <a:lnTo>
                    <a:pt x="36855" y="36893"/>
                  </a:lnTo>
                  <a:lnTo>
                    <a:pt x="36880" y="36753"/>
                  </a:lnTo>
                  <a:close/>
                </a:path>
                <a:path w="103504" h="53975">
                  <a:moveTo>
                    <a:pt x="37299" y="25908"/>
                  </a:moveTo>
                  <a:lnTo>
                    <a:pt x="36969" y="24828"/>
                  </a:lnTo>
                  <a:lnTo>
                    <a:pt x="36626" y="23761"/>
                  </a:lnTo>
                  <a:lnTo>
                    <a:pt x="35902" y="22834"/>
                  </a:lnTo>
                  <a:lnTo>
                    <a:pt x="35064" y="22059"/>
                  </a:lnTo>
                  <a:lnTo>
                    <a:pt x="34340" y="22567"/>
                  </a:lnTo>
                  <a:lnTo>
                    <a:pt x="33934" y="23406"/>
                  </a:lnTo>
                  <a:lnTo>
                    <a:pt x="33464" y="24790"/>
                  </a:lnTo>
                  <a:lnTo>
                    <a:pt x="33324" y="25374"/>
                  </a:lnTo>
                  <a:lnTo>
                    <a:pt x="33540" y="27063"/>
                  </a:lnTo>
                  <a:lnTo>
                    <a:pt x="34505" y="27940"/>
                  </a:lnTo>
                  <a:lnTo>
                    <a:pt x="35572" y="28333"/>
                  </a:lnTo>
                  <a:lnTo>
                    <a:pt x="35902" y="28435"/>
                  </a:lnTo>
                  <a:lnTo>
                    <a:pt x="36245" y="28397"/>
                  </a:lnTo>
                  <a:lnTo>
                    <a:pt x="36410" y="28282"/>
                  </a:lnTo>
                  <a:lnTo>
                    <a:pt x="36449" y="28117"/>
                  </a:lnTo>
                  <a:lnTo>
                    <a:pt x="37198" y="27152"/>
                  </a:lnTo>
                  <a:lnTo>
                    <a:pt x="37299" y="25908"/>
                  </a:lnTo>
                  <a:close/>
                </a:path>
                <a:path w="103504" h="53975">
                  <a:moveTo>
                    <a:pt x="39954" y="3111"/>
                  </a:moveTo>
                  <a:lnTo>
                    <a:pt x="39890" y="2933"/>
                  </a:lnTo>
                  <a:lnTo>
                    <a:pt x="39903" y="2108"/>
                  </a:lnTo>
                  <a:lnTo>
                    <a:pt x="39408" y="1333"/>
                  </a:lnTo>
                  <a:lnTo>
                    <a:pt x="38061" y="342"/>
                  </a:lnTo>
                  <a:lnTo>
                    <a:pt x="37211" y="101"/>
                  </a:lnTo>
                  <a:lnTo>
                    <a:pt x="36372" y="0"/>
                  </a:lnTo>
                  <a:lnTo>
                    <a:pt x="36169" y="609"/>
                  </a:lnTo>
                  <a:lnTo>
                    <a:pt x="36309" y="1270"/>
                  </a:lnTo>
                  <a:lnTo>
                    <a:pt x="36512" y="1879"/>
                  </a:lnTo>
                  <a:lnTo>
                    <a:pt x="36639" y="2286"/>
                  </a:lnTo>
                  <a:lnTo>
                    <a:pt x="36817" y="2692"/>
                  </a:lnTo>
                  <a:lnTo>
                    <a:pt x="37706" y="3606"/>
                  </a:lnTo>
                  <a:lnTo>
                    <a:pt x="38658" y="3721"/>
                  </a:lnTo>
                  <a:lnTo>
                    <a:pt x="39598" y="3454"/>
                  </a:lnTo>
                  <a:lnTo>
                    <a:pt x="39801" y="3327"/>
                  </a:lnTo>
                  <a:lnTo>
                    <a:pt x="39954" y="3111"/>
                  </a:lnTo>
                  <a:close/>
                </a:path>
                <a:path w="103504" h="53975">
                  <a:moveTo>
                    <a:pt x="41414" y="15570"/>
                  </a:moveTo>
                  <a:lnTo>
                    <a:pt x="41135" y="14351"/>
                  </a:lnTo>
                  <a:lnTo>
                    <a:pt x="39839" y="12496"/>
                  </a:lnTo>
                  <a:lnTo>
                    <a:pt x="38862" y="11823"/>
                  </a:lnTo>
                  <a:lnTo>
                    <a:pt x="37833" y="11328"/>
                  </a:lnTo>
                  <a:lnTo>
                    <a:pt x="37287" y="12026"/>
                  </a:lnTo>
                  <a:lnTo>
                    <a:pt x="37160" y="12941"/>
                  </a:lnTo>
                  <a:lnTo>
                    <a:pt x="37134" y="14401"/>
                  </a:lnTo>
                  <a:lnTo>
                    <a:pt x="37172" y="14998"/>
                  </a:lnTo>
                  <a:lnTo>
                    <a:pt x="37896" y="16548"/>
                  </a:lnTo>
                  <a:lnTo>
                    <a:pt x="39090" y="17106"/>
                  </a:lnTo>
                  <a:lnTo>
                    <a:pt x="40233" y="17170"/>
                  </a:lnTo>
                  <a:lnTo>
                    <a:pt x="40576" y="17170"/>
                  </a:lnTo>
                  <a:lnTo>
                    <a:pt x="40894" y="17030"/>
                  </a:lnTo>
                  <a:lnTo>
                    <a:pt x="41008" y="16878"/>
                  </a:lnTo>
                  <a:lnTo>
                    <a:pt x="40995" y="16713"/>
                  </a:lnTo>
                  <a:lnTo>
                    <a:pt x="41414" y="15570"/>
                  </a:lnTo>
                  <a:close/>
                </a:path>
                <a:path w="103504" h="53975">
                  <a:moveTo>
                    <a:pt x="42075" y="29819"/>
                  </a:moveTo>
                  <a:lnTo>
                    <a:pt x="41973" y="29667"/>
                  </a:lnTo>
                  <a:lnTo>
                    <a:pt x="41757" y="28867"/>
                  </a:lnTo>
                  <a:lnTo>
                    <a:pt x="41071" y="28244"/>
                  </a:lnTo>
                  <a:lnTo>
                    <a:pt x="39497" y="27635"/>
                  </a:lnTo>
                  <a:lnTo>
                    <a:pt x="38620" y="27635"/>
                  </a:lnTo>
                  <a:lnTo>
                    <a:pt x="37782" y="27736"/>
                  </a:lnTo>
                  <a:lnTo>
                    <a:pt x="37757" y="28384"/>
                  </a:lnTo>
                  <a:lnTo>
                    <a:pt x="38061" y="28994"/>
                  </a:lnTo>
                  <a:lnTo>
                    <a:pt x="38417" y="29527"/>
                  </a:lnTo>
                  <a:lnTo>
                    <a:pt x="38671" y="29883"/>
                  </a:lnTo>
                  <a:lnTo>
                    <a:pt x="38950" y="30238"/>
                  </a:lnTo>
                  <a:lnTo>
                    <a:pt x="40043" y="30873"/>
                  </a:lnTo>
                  <a:lnTo>
                    <a:pt x="41008" y="30746"/>
                  </a:lnTo>
                  <a:lnTo>
                    <a:pt x="41719" y="30314"/>
                  </a:lnTo>
                  <a:lnTo>
                    <a:pt x="41935" y="30175"/>
                  </a:lnTo>
                  <a:lnTo>
                    <a:pt x="42062" y="29972"/>
                  </a:lnTo>
                  <a:lnTo>
                    <a:pt x="42075" y="29819"/>
                  </a:lnTo>
                  <a:close/>
                </a:path>
                <a:path w="103504" h="53975">
                  <a:moveTo>
                    <a:pt x="43319" y="5676"/>
                  </a:moveTo>
                  <a:lnTo>
                    <a:pt x="43103" y="4876"/>
                  </a:lnTo>
                  <a:lnTo>
                    <a:pt x="42875" y="4089"/>
                  </a:lnTo>
                  <a:lnTo>
                    <a:pt x="42367" y="3390"/>
                  </a:lnTo>
                  <a:lnTo>
                    <a:pt x="41770" y="2806"/>
                  </a:lnTo>
                  <a:lnTo>
                    <a:pt x="41224" y="3162"/>
                  </a:lnTo>
                  <a:lnTo>
                    <a:pt x="40906" y="3771"/>
                  </a:lnTo>
                  <a:lnTo>
                    <a:pt x="40525" y="4775"/>
                  </a:lnTo>
                  <a:lnTo>
                    <a:pt x="40411" y="5194"/>
                  </a:lnTo>
                  <a:lnTo>
                    <a:pt x="40449" y="5626"/>
                  </a:lnTo>
                  <a:lnTo>
                    <a:pt x="40538" y="6438"/>
                  </a:lnTo>
                  <a:lnTo>
                    <a:pt x="41224" y="7112"/>
                  </a:lnTo>
                  <a:lnTo>
                    <a:pt x="41998" y="7416"/>
                  </a:lnTo>
                  <a:lnTo>
                    <a:pt x="42240" y="7505"/>
                  </a:lnTo>
                  <a:lnTo>
                    <a:pt x="42494" y="7480"/>
                  </a:lnTo>
                  <a:lnTo>
                    <a:pt x="42621" y="7404"/>
                  </a:lnTo>
                  <a:lnTo>
                    <a:pt x="42646" y="7277"/>
                  </a:lnTo>
                  <a:lnTo>
                    <a:pt x="43218" y="6578"/>
                  </a:lnTo>
                  <a:lnTo>
                    <a:pt x="43319" y="5676"/>
                  </a:lnTo>
                  <a:close/>
                </a:path>
                <a:path w="103504" h="53975">
                  <a:moveTo>
                    <a:pt x="50419" y="22948"/>
                  </a:moveTo>
                  <a:lnTo>
                    <a:pt x="49669" y="20878"/>
                  </a:lnTo>
                  <a:lnTo>
                    <a:pt x="48920" y="20015"/>
                  </a:lnTo>
                  <a:lnTo>
                    <a:pt x="48069" y="19278"/>
                  </a:lnTo>
                  <a:lnTo>
                    <a:pt x="47383" y="19812"/>
                  </a:lnTo>
                  <a:lnTo>
                    <a:pt x="47015" y="20637"/>
                  </a:lnTo>
                  <a:lnTo>
                    <a:pt x="46786" y="21463"/>
                  </a:lnTo>
                  <a:lnTo>
                    <a:pt x="46621" y="22009"/>
                  </a:lnTo>
                  <a:lnTo>
                    <a:pt x="46507" y="22593"/>
                  </a:lnTo>
                  <a:lnTo>
                    <a:pt x="46596" y="23152"/>
                  </a:lnTo>
                  <a:lnTo>
                    <a:pt x="46786" y="24231"/>
                  </a:lnTo>
                  <a:lnTo>
                    <a:pt x="47764" y="25057"/>
                  </a:lnTo>
                  <a:lnTo>
                    <a:pt x="48983" y="25438"/>
                  </a:lnTo>
                  <a:lnTo>
                    <a:pt x="49161" y="25476"/>
                  </a:lnTo>
                  <a:lnTo>
                    <a:pt x="49491" y="25425"/>
                  </a:lnTo>
                  <a:lnTo>
                    <a:pt x="49644" y="25311"/>
                  </a:lnTo>
                  <a:lnTo>
                    <a:pt x="49669" y="25146"/>
                  </a:lnTo>
                  <a:lnTo>
                    <a:pt x="50368" y="24168"/>
                  </a:lnTo>
                  <a:lnTo>
                    <a:pt x="50419" y="22948"/>
                  </a:lnTo>
                  <a:close/>
                </a:path>
                <a:path w="103504" h="53975">
                  <a:moveTo>
                    <a:pt x="59270" y="14884"/>
                  </a:moveTo>
                  <a:lnTo>
                    <a:pt x="59156" y="14300"/>
                  </a:lnTo>
                  <a:lnTo>
                    <a:pt x="58991" y="13754"/>
                  </a:lnTo>
                  <a:lnTo>
                    <a:pt x="58762" y="12928"/>
                  </a:lnTo>
                  <a:lnTo>
                    <a:pt x="58394" y="12103"/>
                  </a:lnTo>
                  <a:lnTo>
                    <a:pt x="57708" y="11569"/>
                  </a:lnTo>
                  <a:lnTo>
                    <a:pt x="56857" y="12306"/>
                  </a:lnTo>
                  <a:lnTo>
                    <a:pt x="56108" y="13169"/>
                  </a:lnTo>
                  <a:lnTo>
                    <a:pt x="55359" y="15240"/>
                  </a:lnTo>
                  <a:lnTo>
                    <a:pt x="55410" y="16459"/>
                  </a:lnTo>
                  <a:lnTo>
                    <a:pt x="56057" y="17360"/>
                  </a:lnTo>
                  <a:lnTo>
                    <a:pt x="56134" y="17602"/>
                  </a:lnTo>
                  <a:lnTo>
                    <a:pt x="56286" y="17716"/>
                  </a:lnTo>
                  <a:lnTo>
                    <a:pt x="56616" y="17767"/>
                  </a:lnTo>
                  <a:lnTo>
                    <a:pt x="56794" y="17729"/>
                  </a:lnTo>
                  <a:lnTo>
                    <a:pt x="58013" y="17348"/>
                  </a:lnTo>
                  <a:lnTo>
                    <a:pt x="58991" y="16522"/>
                  </a:lnTo>
                  <a:lnTo>
                    <a:pt x="59182" y="15443"/>
                  </a:lnTo>
                  <a:lnTo>
                    <a:pt x="59270" y="14884"/>
                  </a:lnTo>
                  <a:close/>
                </a:path>
                <a:path w="103504" h="53975">
                  <a:moveTo>
                    <a:pt x="60134" y="32778"/>
                  </a:moveTo>
                  <a:lnTo>
                    <a:pt x="59753" y="31724"/>
                  </a:lnTo>
                  <a:lnTo>
                    <a:pt x="59563" y="31165"/>
                  </a:lnTo>
                  <a:lnTo>
                    <a:pt x="59156" y="30708"/>
                  </a:lnTo>
                  <a:lnTo>
                    <a:pt x="58102" y="29679"/>
                  </a:lnTo>
                  <a:lnTo>
                    <a:pt x="57353" y="29108"/>
                  </a:lnTo>
                  <a:lnTo>
                    <a:pt x="56464" y="28968"/>
                  </a:lnTo>
                  <a:lnTo>
                    <a:pt x="56083" y="30022"/>
                  </a:lnTo>
                  <a:lnTo>
                    <a:pt x="55854" y="31165"/>
                  </a:lnTo>
                  <a:lnTo>
                    <a:pt x="56235" y="33375"/>
                  </a:lnTo>
                  <a:lnTo>
                    <a:pt x="56908" y="34442"/>
                  </a:lnTo>
                  <a:lnTo>
                    <a:pt x="57937" y="34937"/>
                  </a:lnTo>
                  <a:lnTo>
                    <a:pt x="58115" y="35115"/>
                  </a:lnTo>
                  <a:lnTo>
                    <a:pt x="58331" y="35140"/>
                  </a:lnTo>
                  <a:lnTo>
                    <a:pt x="58648" y="35039"/>
                  </a:lnTo>
                  <a:lnTo>
                    <a:pt x="58902" y="34798"/>
                  </a:lnTo>
                  <a:lnTo>
                    <a:pt x="59677" y="33985"/>
                  </a:lnTo>
                  <a:lnTo>
                    <a:pt x="60134" y="32778"/>
                  </a:lnTo>
                  <a:close/>
                </a:path>
                <a:path w="103504" h="53975">
                  <a:moveTo>
                    <a:pt x="60566" y="27635"/>
                  </a:moveTo>
                  <a:lnTo>
                    <a:pt x="59969" y="26898"/>
                  </a:lnTo>
                  <a:lnTo>
                    <a:pt x="59372" y="26581"/>
                  </a:lnTo>
                  <a:lnTo>
                    <a:pt x="58915" y="26377"/>
                  </a:lnTo>
                  <a:lnTo>
                    <a:pt x="58420" y="26212"/>
                  </a:lnTo>
                  <a:lnTo>
                    <a:pt x="57924" y="26301"/>
                  </a:lnTo>
                  <a:lnTo>
                    <a:pt x="57924" y="26924"/>
                  </a:lnTo>
                  <a:lnTo>
                    <a:pt x="58026" y="27559"/>
                  </a:lnTo>
                  <a:lnTo>
                    <a:pt x="58661" y="28651"/>
                  </a:lnTo>
                  <a:lnTo>
                    <a:pt x="59207" y="29083"/>
                  </a:lnTo>
                  <a:lnTo>
                    <a:pt x="59842" y="29159"/>
                  </a:lnTo>
                  <a:lnTo>
                    <a:pt x="59969" y="29222"/>
                  </a:lnTo>
                  <a:lnTo>
                    <a:pt x="60159" y="29133"/>
                  </a:lnTo>
                  <a:lnTo>
                    <a:pt x="60566" y="28346"/>
                  </a:lnTo>
                  <a:lnTo>
                    <a:pt x="60566" y="27635"/>
                  </a:lnTo>
                  <a:close/>
                </a:path>
                <a:path w="103504" h="53975">
                  <a:moveTo>
                    <a:pt x="63919" y="10566"/>
                  </a:moveTo>
                  <a:lnTo>
                    <a:pt x="62560" y="8178"/>
                  </a:lnTo>
                  <a:lnTo>
                    <a:pt x="61963" y="8763"/>
                  </a:lnTo>
                  <a:lnTo>
                    <a:pt x="61442" y="9461"/>
                  </a:lnTo>
                  <a:lnTo>
                    <a:pt x="61010" y="11049"/>
                  </a:lnTo>
                  <a:lnTo>
                    <a:pt x="61112" y="11950"/>
                  </a:lnTo>
                  <a:lnTo>
                    <a:pt x="61645" y="12598"/>
                  </a:lnTo>
                  <a:lnTo>
                    <a:pt x="61709" y="12776"/>
                  </a:lnTo>
                  <a:lnTo>
                    <a:pt x="61836" y="12852"/>
                  </a:lnTo>
                  <a:lnTo>
                    <a:pt x="62090" y="12877"/>
                  </a:lnTo>
                  <a:lnTo>
                    <a:pt x="62217" y="12839"/>
                  </a:lnTo>
                  <a:lnTo>
                    <a:pt x="63106" y="12484"/>
                  </a:lnTo>
                  <a:lnTo>
                    <a:pt x="63792" y="11811"/>
                  </a:lnTo>
                  <a:lnTo>
                    <a:pt x="63868" y="10998"/>
                  </a:lnTo>
                  <a:lnTo>
                    <a:pt x="63919" y="10566"/>
                  </a:lnTo>
                  <a:close/>
                </a:path>
                <a:path w="103504" h="53975">
                  <a:moveTo>
                    <a:pt x="64211" y="27127"/>
                  </a:moveTo>
                  <a:lnTo>
                    <a:pt x="64160" y="26454"/>
                  </a:lnTo>
                  <a:lnTo>
                    <a:pt x="63792" y="25920"/>
                  </a:lnTo>
                  <a:lnTo>
                    <a:pt x="63017" y="26238"/>
                  </a:lnTo>
                  <a:lnTo>
                    <a:pt x="62268" y="26695"/>
                  </a:lnTo>
                  <a:lnTo>
                    <a:pt x="61226" y="27990"/>
                  </a:lnTo>
                  <a:lnTo>
                    <a:pt x="60972" y="28879"/>
                  </a:lnTo>
                  <a:lnTo>
                    <a:pt x="61214" y="29667"/>
                  </a:lnTo>
                  <a:lnTo>
                    <a:pt x="62611" y="30111"/>
                  </a:lnTo>
                  <a:lnTo>
                    <a:pt x="63500" y="29743"/>
                  </a:lnTo>
                  <a:lnTo>
                    <a:pt x="63906" y="29019"/>
                  </a:lnTo>
                  <a:lnTo>
                    <a:pt x="64109" y="28638"/>
                  </a:lnTo>
                  <a:lnTo>
                    <a:pt x="64160" y="28194"/>
                  </a:lnTo>
                  <a:lnTo>
                    <a:pt x="64185" y="27774"/>
                  </a:lnTo>
                  <a:lnTo>
                    <a:pt x="64211" y="27127"/>
                  </a:lnTo>
                  <a:close/>
                </a:path>
                <a:path w="103504" h="53975">
                  <a:moveTo>
                    <a:pt x="65735" y="44767"/>
                  </a:moveTo>
                  <a:lnTo>
                    <a:pt x="65633" y="44297"/>
                  </a:lnTo>
                  <a:lnTo>
                    <a:pt x="64985" y="44310"/>
                  </a:lnTo>
                  <a:lnTo>
                    <a:pt x="64338" y="44424"/>
                  </a:lnTo>
                  <a:lnTo>
                    <a:pt x="63246" y="45059"/>
                  </a:lnTo>
                  <a:lnTo>
                    <a:pt x="62814" y="45605"/>
                  </a:lnTo>
                  <a:lnTo>
                    <a:pt x="62750" y="46228"/>
                  </a:lnTo>
                  <a:lnTo>
                    <a:pt x="62687" y="46355"/>
                  </a:lnTo>
                  <a:lnTo>
                    <a:pt x="62776" y="46532"/>
                  </a:lnTo>
                  <a:lnTo>
                    <a:pt x="63017" y="46685"/>
                  </a:lnTo>
                  <a:lnTo>
                    <a:pt x="63614" y="46913"/>
                  </a:lnTo>
                  <a:lnTo>
                    <a:pt x="64338" y="46901"/>
                  </a:lnTo>
                  <a:lnTo>
                    <a:pt x="64820" y="46494"/>
                  </a:lnTo>
                  <a:lnTo>
                    <a:pt x="65074" y="46291"/>
                  </a:lnTo>
                  <a:lnTo>
                    <a:pt x="65239" y="45999"/>
                  </a:lnTo>
                  <a:lnTo>
                    <a:pt x="65582" y="45250"/>
                  </a:lnTo>
                  <a:lnTo>
                    <a:pt x="65735" y="44767"/>
                  </a:lnTo>
                  <a:close/>
                </a:path>
                <a:path w="103504" h="53975">
                  <a:moveTo>
                    <a:pt x="66738" y="33134"/>
                  </a:moveTo>
                  <a:lnTo>
                    <a:pt x="66598" y="32550"/>
                  </a:lnTo>
                  <a:lnTo>
                    <a:pt x="66128" y="31165"/>
                  </a:lnTo>
                  <a:lnTo>
                    <a:pt x="65722" y="30327"/>
                  </a:lnTo>
                  <a:lnTo>
                    <a:pt x="64998" y="29819"/>
                  </a:lnTo>
                  <a:lnTo>
                    <a:pt x="64160" y="30594"/>
                  </a:lnTo>
                  <a:lnTo>
                    <a:pt x="63436" y="31521"/>
                  </a:lnTo>
                  <a:lnTo>
                    <a:pt x="63093" y="32588"/>
                  </a:lnTo>
                  <a:lnTo>
                    <a:pt x="62763" y="33667"/>
                  </a:lnTo>
                  <a:lnTo>
                    <a:pt x="62865" y="34912"/>
                  </a:lnTo>
                  <a:lnTo>
                    <a:pt x="63563" y="35801"/>
                  </a:lnTo>
                  <a:lnTo>
                    <a:pt x="63652" y="36042"/>
                  </a:lnTo>
                  <a:lnTo>
                    <a:pt x="63817" y="36156"/>
                  </a:lnTo>
                  <a:lnTo>
                    <a:pt x="64160" y="36195"/>
                  </a:lnTo>
                  <a:lnTo>
                    <a:pt x="64490" y="36093"/>
                  </a:lnTo>
                  <a:lnTo>
                    <a:pt x="65557" y="35699"/>
                  </a:lnTo>
                  <a:lnTo>
                    <a:pt x="66522" y="34823"/>
                  </a:lnTo>
                  <a:lnTo>
                    <a:pt x="66738" y="33134"/>
                  </a:lnTo>
                  <a:close/>
                </a:path>
                <a:path w="103504" h="53975">
                  <a:moveTo>
                    <a:pt x="66840" y="5930"/>
                  </a:moveTo>
                  <a:lnTo>
                    <a:pt x="66751" y="5613"/>
                  </a:lnTo>
                  <a:lnTo>
                    <a:pt x="66471" y="4851"/>
                  </a:lnTo>
                  <a:lnTo>
                    <a:pt x="66230" y="4394"/>
                  </a:lnTo>
                  <a:lnTo>
                    <a:pt x="65824" y="4114"/>
                  </a:lnTo>
                  <a:lnTo>
                    <a:pt x="65366" y="4559"/>
                  </a:lnTo>
                  <a:lnTo>
                    <a:pt x="64973" y="5080"/>
                  </a:lnTo>
                  <a:lnTo>
                    <a:pt x="64808" y="5676"/>
                  </a:lnTo>
                  <a:lnTo>
                    <a:pt x="64630" y="6286"/>
                  </a:lnTo>
                  <a:lnTo>
                    <a:pt x="64706" y="6972"/>
                  </a:lnTo>
                  <a:lnTo>
                    <a:pt x="65112" y="7454"/>
                  </a:lnTo>
                  <a:lnTo>
                    <a:pt x="65163" y="7581"/>
                  </a:lnTo>
                  <a:lnTo>
                    <a:pt x="65443" y="7670"/>
                  </a:lnTo>
                  <a:lnTo>
                    <a:pt x="65633" y="7607"/>
                  </a:lnTo>
                  <a:lnTo>
                    <a:pt x="66217" y="7378"/>
                  </a:lnTo>
                  <a:lnTo>
                    <a:pt x="66738" y="6870"/>
                  </a:lnTo>
                  <a:lnTo>
                    <a:pt x="66840" y="5930"/>
                  </a:lnTo>
                  <a:close/>
                </a:path>
                <a:path w="103504" h="53975">
                  <a:moveTo>
                    <a:pt x="68313" y="15951"/>
                  </a:moveTo>
                  <a:lnTo>
                    <a:pt x="68300" y="15621"/>
                  </a:lnTo>
                  <a:lnTo>
                    <a:pt x="68300" y="15138"/>
                  </a:lnTo>
                  <a:lnTo>
                    <a:pt x="68224" y="14630"/>
                  </a:lnTo>
                  <a:lnTo>
                    <a:pt x="67919" y="14249"/>
                  </a:lnTo>
                  <a:lnTo>
                    <a:pt x="67348" y="14516"/>
                  </a:lnTo>
                  <a:lnTo>
                    <a:pt x="66814" y="14897"/>
                  </a:lnTo>
                  <a:lnTo>
                    <a:pt x="66446" y="15405"/>
                  </a:lnTo>
                  <a:lnTo>
                    <a:pt x="66090" y="15925"/>
                  </a:lnTo>
                  <a:lnTo>
                    <a:pt x="65938" y="16598"/>
                  </a:lnTo>
                  <a:lnTo>
                    <a:pt x="66154" y="17183"/>
                  </a:lnTo>
                  <a:lnTo>
                    <a:pt x="66154" y="17322"/>
                  </a:lnTo>
                  <a:lnTo>
                    <a:pt x="66395" y="17487"/>
                  </a:lnTo>
                  <a:lnTo>
                    <a:pt x="66598" y="17487"/>
                  </a:lnTo>
                  <a:lnTo>
                    <a:pt x="67233" y="17449"/>
                  </a:lnTo>
                  <a:lnTo>
                    <a:pt x="67881" y="17132"/>
                  </a:lnTo>
                  <a:lnTo>
                    <a:pt x="68287" y="16281"/>
                  </a:lnTo>
                  <a:lnTo>
                    <a:pt x="68313" y="15951"/>
                  </a:lnTo>
                  <a:close/>
                </a:path>
                <a:path w="103504" h="53975">
                  <a:moveTo>
                    <a:pt x="70040" y="27952"/>
                  </a:moveTo>
                  <a:lnTo>
                    <a:pt x="66446" y="25933"/>
                  </a:lnTo>
                  <a:lnTo>
                    <a:pt x="65709" y="26339"/>
                  </a:lnTo>
                  <a:lnTo>
                    <a:pt x="65519" y="26377"/>
                  </a:lnTo>
                  <a:lnTo>
                    <a:pt x="65354" y="26720"/>
                  </a:lnTo>
                  <a:lnTo>
                    <a:pt x="65582" y="27762"/>
                  </a:lnTo>
                  <a:lnTo>
                    <a:pt x="66141" y="28524"/>
                  </a:lnTo>
                  <a:lnTo>
                    <a:pt x="67386" y="28854"/>
                  </a:lnTo>
                  <a:lnTo>
                    <a:pt x="67830" y="28816"/>
                  </a:lnTo>
                  <a:lnTo>
                    <a:pt x="68922" y="28625"/>
                  </a:lnTo>
                  <a:lnTo>
                    <a:pt x="69583" y="28422"/>
                  </a:lnTo>
                  <a:lnTo>
                    <a:pt x="70040" y="27952"/>
                  </a:lnTo>
                  <a:close/>
                </a:path>
                <a:path w="103504" h="53975">
                  <a:moveTo>
                    <a:pt x="71145" y="44729"/>
                  </a:moveTo>
                  <a:lnTo>
                    <a:pt x="71132" y="43268"/>
                  </a:lnTo>
                  <a:lnTo>
                    <a:pt x="71005" y="42354"/>
                  </a:lnTo>
                  <a:lnTo>
                    <a:pt x="70472" y="41656"/>
                  </a:lnTo>
                  <a:lnTo>
                    <a:pt x="69430" y="42138"/>
                  </a:lnTo>
                  <a:lnTo>
                    <a:pt x="68453" y="42811"/>
                  </a:lnTo>
                  <a:lnTo>
                    <a:pt x="67144" y="44653"/>
                  </a:lnTo>
                  <a:lnTo>
                    <a:pt x="66852" y="45872"/>
                  </a:lnTo>
                  <a:lnTo>
                    <a:pt x="67246" y="46926"/>
                  </a:lnTo>
                  <a:lnTo>
                    <a:pt x="67246" y="47180"/>
                  </a:lnTo>
                  <a:lnTo>
                    <a:pt x="67373" y="47332"/>
                  </a:lnTo>
                  <a:lnTo>
                    <a:pt x="67691" y="47485"/>
                  </a:lnTo>
                  <a:lnTo>
                    <a:pt x="67868" y="47485"/>
                  </a:lnTo>
                  <a:lnTo>
                    <a:pt x="69176" y="47421"/>
                  </a:lnTo>
                  <a:lnTo>
                    <a:pt x="70370" y="46863"/>
                  </a:lnTo>
                  <a:lnTo>
                    <a:pt x="71107" y="45326"/>
                  </a:lnTo>
                  <a:lnTo>
                    <a:pt x="71145" y="44729"/>
                  </a:lnTo>
                  <a:close/>
                </a:path>
                <a:path w="103504" h="53975">
                  <a:moveTo>
                    <a:pt x="72555" y="10960"/>
                  </a:moveTo>
                  <a:lnTo>
                    <a:pt x="72440" y="10541"/>
                  </a:lnTo>
                  <a:lnTo>
                    <a:pt x="72059" y="9537"/>
                  </a:lnTo>
                  <a:lnTo>
                    <a:pt x="71742" y="8928"/>
                  </a:lnTo>
                  <a:lnTo>
                    <a:pt x="71196" y="8572"/>
                  </a:lnTo>
                  <a:lnTo>
                    <a:pt x="70599" y="9156"/>
                  </a:lnTo>
                  <a:lnTo>
                    <a:pt x="70091" y="9855"/>
                  </a:lnTo>
                  <a:lnTo>
                    <a:pt x="69862" y="10642"/>
                  </a:lnTo>
                  <a:lnTo>
                    <a:pt x="69646" y="11442"/>
                  </a:lnTo>
                  <a:lnTo>
                    <a:pt x="69748" y="12344"/>
                  </a:lnTo>
                  <a:lnTo>
                    <a:pt x="70281" y="12992"/>
                  </a:lnTo>
                  <a:lnTo>
                    <a:pt x="70345" y="13169"/>
                  </a:lnTo>
                  <a:lnTo>
                    <a:pt x="70472" y="13246"/>
                  </a:lnTo>
                  <a:lnTo>
                    <a:pt x="70726" y="13271"/>
                  </a:lnTo>
                  <a:lnTo>
                    <a:pt x="70853" y="13233"/>
                  </a:lnTo>
                  <a:lnTo>
                    <a:pt x="71755" y="12877"/>
                  </a:lnTo>
                  <a:lnTo>
                    <a:pt x="72428" y="12204"/>
                  </a:lnTo>
                  <a:lnTo>
                    <a:pt x="72517" y="11391"/>
                  </a:lnTo>
                  <a:lnTo>
                    <a:pt x="72555" y="10960"/>
                  </a:lnTo>
                  <a:close/>
                </a:path>
                <a:path w="103504" h="53975">
                  <a:moveTo>
                    <a:pt x="74574" y="40551"/>
                  </a:moveTo>
                  <a:lnTo>
                    <a:pt x="74168" y="40068"/>
                  </a:lnTo>
                  <a:lnTo>
                    <a:pt x="73964" y="39814"/>
                  </a:lnTo>
                  <a:lnTo>
                    <a:pt x="73367" y="39497"/>
                  </a:lnTo>
                  <a:lnTo>
                    <a:pt x="72910" y="39293"/>
                  </a:lnTo>
                  <a:lnTo>
                    <a:pt x="72415" y="39128"/>
                  </a:lnTo>
                  <a:lnTo>
                    <a:pt x="71920" y="39217"/>
                  </a:lnTo>
                  <a:lnTo>
                    <a:pt x="71920" y="39839"/>
                  </a:lnTo>
                  <a:lnTo>
                    <a:pt x="72021" y="40474"/>
                  </a:lnTo>
                  <a:lnTo>
                    <a:pt x="72656" y="41567"/>
                  </a:lnTo>
                  <a:lnTo>
                    <a:pt x="73202" y="41998"/>
                  </a:lnTo>
                  <a:lnTo>
                    <a:pt x="73837" y="42075"/>
                  </a:lnTo>
                  <a:lnTo>
                    <a:pt x="73964" y="42138"/>
                  </a:lnTo>
                  <a:lnTo>
                    <a:pt x="74155" y="42049"/>
                  </a:lnTo>
                  <a:lnTo>
                    <a:pt x="74561" y="41262"/>
                  </a:lnTo>
                  <a:lnTo>
                    <a:pt x="74574" y="40551"/>
                  </a:lnTo>
                  <a:close/>
                </a:path>
                <a:path w="103504" h="53975">
                  <a:moveTo>
                    <a:pt x="74714" y="4368"/>
                  </a:moveTo>
                  <a:lnTo>
                    <a:pt x="73837" y="1778"/>
                  </a:lnTo>
                  <a:lnTo>
                    <a:pt x="73139" y="2247"/>
                  </a:lnTo>
                  <a:lnTo>
                    <a:pt x="72504" y="2832"/>
                  </a:lnTo>
                  <a:lnTo>
                    <a:pt x="71767" y="4318"/>
                  </a:lnTo>
                  <a:lnTo>
                    <a:pt x="71691" y="5232"/>
                  </a:lnTo>
                  <a:lnTo>
                    <a:pt x="72097" y="5956"/>
                  </a:lnTo>
                  <a:lnTo>
                    <a:pt x="72123" y="6134"/>
                  </a:lnTo>
                  <a:lnTo>
                    <a:pt x="72478" y="6311"/>
                  </a:lnTo>
                  <a:lnTo>
                    <a:pt x="72605" y="6286"/>
                  </a:lnTo>
                  <a:lnTo>
                    <a:pt x="72732" y="6273"/>
                  </a:lnTo>
                  <a:lnTo>
                    <a:pt x="73558" y="6108"/>
                  </a:lnTo>
                  <a:lnTo>
                    <a:pt x="74358" y="5575"/>
                  </a:lnTo>
                  <a:lnTo>
                    <a:pt x="74714" y="4368"/>
                  </a:lnTo>
                  <a:close/>
                </a:path>
                <a:path w="103504" h="53975">
                  <a:moveTo>
                    <a:pt x="75044" y="18592"/>
                  </a:moveTo>
                  <a:lnTo>
                    <a:pt x="74942" y="18122"/>
                  </a:lnTo>
                  <a:lnTo>
                    <a:pt x="74307" y="18122"/>
                  </a:lnTo>
                  <a:lnTo>
                    <a:pt x="73647" y="18237"/>
                  </a:lnTo>
                  <a:lnTo>
                    <a:pt x="72542" y="18859"/>
                  </a:lnTo>
                  <a:lnTo>
                    <a:pt x="72110" y="19405"/>
                  </a:lnTo>
                  <a:lnTo>
                    <a:pt x="72047" y="20027"/>
                  </a:lnTo>
                  <a:lnTo>
                    <a:pt x="71983" y="20154"/>
                  </a:lnTo>
                  <a:lnTo>
                    <a:pt x="72072" y="20332"/>
                  </a:lnTo>
                  <a:lnTo>
                    <a:pt x="72898" y="20726"/>
                  </a:lnTo>
                  <a:lnTo>
                    <a:pt x="73634" y="20713"/>
                  </a:lnTo>
                  <a:lnTo>
                    <a:pt x="74117" y="20320"/>
                  </a:lnTo>
                  <a:lnTo>
                    <a:pt x="74371" y="20104"/>
                  </a:lnTo>
                  <a:lnTo>
                    <a:pt x="74536" y="19824"/>
                  </a:lnTo>
                  <a:lnTo>
                    <a:pt x="74676" y="19519"/>
                  </a:lnTo>
                  <a:lnTo>
                    <a:pt x="74891" y="19088"/>
                  </a:lnTo>
                  <a:lnTo>
                    <a:pt x="75044" y="18592"/>
                  </a:lnTo>
                  <a:close/>
                </a:path>
                <a:path w="103504" h="53975">
                  <a:moveTo>
                    <a:pt x="75285" y="28130"/>
                  </a:moveTo>
                  <a:lnTo>
                    <a:pt x="75260" y="26670"/>
                  </a:lnTo>
                  <a:lnTo>
                    <a:pt x="75133" y="25755"/>
                  </a:lnTo>
                  <a:lnTo>
                    <a:pt x="74587" y="25057"/>
                  </a:lnTo>
                  <a:lnTo>
                    <a:pt x="73558" y="25552"/>
                  </a:lnTo>
                  <a:lnTo>
                    <a:pt x="72580" y="26225"/>
                  </a:lnTo>
                  <a:lnTo>
                    <a:pt x="71285" y="28079"/>
                  </a:lnTo>
                  <a:lnTo>
                    <a:pt x="71005" y="29298"/>
                  </a:lnTo>
                  <a:lnTo>
                    <a:pt x="71399" y="30353"/>
                  </a:lnTo>
                  <a:lnTo>
                    <a:pt x="71412" y="30607"/>
                  </a:lnTo>
                  <a:lnTo>
                    <a:pt x="71526" y="30759"/>
                  </a:lnTo>
                  <a:lnTo>
                    <a:pt x="71843" y="30899"/>
                  </a:lnTo>
                  <a:lnTo>
                    <a:pt x="72186" y="30899"/>
                  </a:lnTo>
                  <a:lnTo>
                    <a:pt x="73342" y="30835"/>
                  </a:lnTo>
                  <a:lnTo>
                    <a:pt x="74523" y="30276"/>
                  </a:lnTo>
                  <a:lnTo>
                    <a:pt x="75247" y="28727"/>
                  </a:lnTo>
                  <a:lnTo>
                    <a:pt x="75285" y="28130"/>
                  </a:lnTo>
                  <a:close/>
                </a:path>
                <a:path w="103504" h="53975">
                  <a:moveTo>
                    <a:pt x="78105" y="37325"/>
                  </a:moveTo>
                  <a:lnTo>
                    <a:pt x="78003" y="36880"/>
                  </a:lnTo>
                  <a:lnTo>
                    <a:pt x="77711" y="35852"/>
                  </a:lnTo>
                  <a:lnTo>
                    <a:pt x="77431" y="35229"/>
                  </a:lnTo>
                  <a:lnTo>
                    <a:pt x="76923" y="34836"/>
                  </a:lnTo>
                  <a:lnTo>
                    <a:pt x="76276" y="35382"/>
                  </a:lnTo>
                  <a:lnTo>
                    <a:pt x="75717" y="36029"/>
                  </a:lnTo>
                  <a:lnTo>
                    <a:pt x="75158" y="37592"/>
                  </a:lnTo>
                  <a:lnTo>
                    <a:pt x="75196" y="38506"/>
                  </a:lnTo>
                  <a:lnTo>
                    <a:pt x="75679" y="39179"/>
                  </a:lnTo>
                  <a:lnTo>
                    <a:pt x="75730" y="39357"/>
                  </a:lnTo>
                  <a:lnTo>
                    <a:pt x="75857" y="39446"/>
                  </a:lnTo>
                  <a:lnTo>
                    <a:pt x="76098" y="39484"/>
                  </a:lnTo>
                  <a:lnTo>
                    <a:pt x="76225" y="39458"/>
                  </a:lnTo>
                  <a:lnTo>
                    <a:pt x="77152" y="39166"/>
                  </a:lnTo>
                  <a:lnTo>
                    <a:pt x="77876" y="38557"/>
                  </a:lnTo>
                  <a:lnTo>
                    <a:pt x="78016" y="37744"/>
                  </a:lnTo>
                  <a:lnTo>
                    <a:pt x="78105" y="37325"/>
                  </a:lnTo>
                  <a:close/>
                </a:path>
                <a:path w="103504" h="53975">
                  <a:moveTo>
                    <a:pt x="79171" y="6654"/>
                  </a:moveTo>
                  <a:lnTo>
                    <a:pt x="79146" y="5194"/>
                  </a:lnTo>
                  <a:lnTo>
                    <a:pt x="79019" y="4279"/>
                  </a:lnTo>
                  <a:lnTo>
                    <a:pt x="78473" y="3581"/>
                  </a:lnTo>
                  <a:lnTo>
                    <a:pt x="77444" y="4076"/>
                  </a:lnTo>
                  <a:lnTo>
                    <a:pt x="76466" y="4749"/>
                  </a:lnTo>
                  <a:lnTo>
                    <a:pt x="75171" y="6604"/>
                  </a:lnTo>
                  <a:lnTo>
                    <a:pt x="74891" y="7823"/>
                  </a:lnTo>
                  <a:lnTo>
                    <a:pt x="75285" y="8877"/>
                  </a:lnTo>
                  <a:lnTo>
                    <a:pt x="75298" y="9131"/>
                  </a:lnTo>
                  <a:lnTo>
                    <a:pt x="75412" y="9283"/>
                  </a:lnTo>
                  <a:lnTo>
                    <a:pt x="75730" y="9423"/>
                  </a:lnTo>
                  <a:lnTo>
                    <a:pt x="76073" y="9423"/>
                  </a:lnTo>
                  <a:lnTo>
                    <a:pt x="77228" y="9359"/>
                  </a:lnTo>
                  <a:lnTo>
                    <a:pt x="78409" y="8801"/>
                  </a:lnTo>
                  <a:lnTo>
                    <a:pt x="79133" y="7251"/>
                  </a:lnTo>
                  <a:lnTo>
                    <a:pt x="79171" y="6654"/>
                  </a:lnTo>
                  <a:close/>
                </a:path>
                <a:path w="103504" h="53975">
                  <a:moveTo>
                    <a:pt x="81495" y="20053"/>
                  </a:moveTo>
                  <a:lnTo>
                    <a:pt x="81381" y="19481"/>
                  </a:lnTo>
                  <a:lnTo>
                    <a:pt x="80987" y="18097"/>
                  </a:lnTo>
                  <a:lnTo>
                    <a:pt x="80619" y="17272"/>
                  </a:lnTo>
                  <a:lnTo>
                    <a:pt x="79933" y="16738"/>
                  </a:lnTo>
                  <a:lnTo>
                    <a:pt x="79082" y="17475"/>
                  </a:lnTo>
                  <a:lnTo>
                    <a:pt x="78333" y="18338"/>
                  </a:lnTo>
                  <a:lnTo>
                    <a:pt x="77584" y="20408"/>
                  </a:lnTo>
                  <a:lnTo>
                    <a:pt x="77635" y="21628"/>
                  </a:lnTo>
                  <a:lnTo>
                    <a:pt x="78282" y="22529"/>
                  </a:lnTo>
                  <a:lnTo>
                    <a:pt x="78359" y="22771"/>
                  </a:lnTo>
                  <a:lnTo>
                    <a:pt x="78511" y="22885"/>
                  </a:lnTo>
                  <a:lnTo>
                    <a:pt x="78841" y="22936"/>
                  </a:lnTo>
                  <a:lnTo>
                    <a:pt x="79006" y="22898"/>
                  </a:lnTo>
                  <a:lnTo>
                    <a:pt x="80238" y="22517"/>
                  </a:lnTo>
                  <a:lnTo>
                    <a:pt x="81216" y="21691"/>
                  </a:lnTo>
                  <a:lnTo>
                    <a:pt x="81407" y="20612"/>
                  </a:lnTo>
                  <a:lnTo>
                    <a:pt x="81495" y="20053"/>
                  </a:lnTo>
                  <a:close/>
                </a:path>
                <a:path w="103504" h="53975">
                  <a:moveTo>
                    <a:pt x="82931" y="39535"/>
                  </a:moveTo>
                  <a:lnTo>
                    <a:pt x="82600" y="38722"/>
                  </a:lnTo>
                  <a:lnTo>
                    <a:pt x="81470" y="38938"/>
                  </a:lnTo>
                  <a:lnTo>
                    <a:pt x="80340" y="39331"/>
                  </a:lnTo>
                  <a:lnTo>
                    <a:pt x="79476" y="40068"/>
                  </a:lnTo>
                  <a:lnTo>
                    <a:pt x="78600" y="40792"/>
                  </a:lnTo>
                  <a:lnTo>
                    <a:pt x="78003" y="41897"/>
                  </a:lnTo>
                  <a:lnTo>
                    <a:pt x="78092" y="43014"/>
                  </a:lnTo>
                  <a:lnTo>
                    <a:pt x="78028" y="43256"/>
                  </a:lnTo>
                  <a:lnTo>
                    <a:pt x="78105" y="43446"/>
                  </a:lnTo>
                  <a:lnTo>
                    <a:pt x="78244" y="43548"/>
                  </a:lnTo>
                  <a:lnTo>
                    <a:pt x="78371" y="43662"/>
                  </a:lnTo>
                  <a:lnTo>
                    <a:pt x="79832" y="43980"/>
                  </a:lnTo>
                  <a:lnTo>
                    <a:pt x="81127" y="43738"/>
                  </a:lnTo>
                  <a:lnTo>
                    <a:pt x="81864" y="42887"/>
                  </a:lnTo>
                  <a:lnTo>
                    <a:pt x="82245" y="42430"/>
                  </a:lnTo>
                  <a:lnTo>
                    <a:pt x="82448" y="41859"/>
                  </a:lnTo>
                  <a:lnTo>
                    <a:pt x="82588" y="41300"/>
                  </a:lnTo>
                  <a:lnTo>
                    <a:pt x="82816" y="40449"/>
                  </a:lnTo>
                  <a:lnTo>
                    <a:pt x="82931" y="39535"/>
                  </a:lnTo>
                  <a:close/>
                </a:path>
                <a:path w="103504" h="53975">
                  <a:moveTo>
                    <a:pt x="86106" y="49745"/>
                  </a:moveTo>
                  <a:lnTo>
                    <a:pt x="85229" y="49034"/>
                  </a:lnTo>
                  <a:lnTo>
                    <a:pt x="84201" y="48437"/>
                  </a:lnTo>
                  <a:lnTo>
                    <a:pt x="81927" y="48031"/>
                  </a:lnTo>
                  <a:lnTo>
                    <a:pt x="80670" y="48272"/>
                  </a:lnTo>
                  <a:lnTo>
                    <a:pt x="79844" y="49047"/>
                  </a:lnTo>
                  <a:lnTo>
                    <a:pt x="79603" y="49149"/>
                  </a:lnTo>
                  <a:lnTo>
                    <a:pt x="79514" y="49326"/>
                  </a:lnTo>
                  <a:lnTo>
                    <a:pt x="79502" y="49657"/>
                  </a:lnTo>
                  <a:lnTo>
                    <a:pt x="79578" y="49822"/>
                  </a:lnTo>
                  <a:lnTo>
                    <a:pt x="80175" y="50965"/>
                  </a:lnTo>
                  <a:lnTo>
                    <a:pt x="81178" y="51790"/>
                  </a:lnTo>
                  <a:lnTo>
                    <a:pt x="82931" y="51816"/>
                  </a:lnTo>
                  <a:lnTo>
                    <a:pt x="83502" y="51612"/>
                  </a:lnTo>
                  <a:lnTo>
                    <a:pt x="84861" y="51003"/>
                  </a:lnTo>
                  <a:lnTo>
                    <a:pt x="85674" y="50507"/>
                  </a:lnTo>
                  <a:lnTo>
                    <a:pt x="86106" y="49745"/>
                  </a:lnTo>
                  <a:close/>
                </a:path>
                <a:path w="103504" h="53975">
                  <a:moveTo>
                    <a:pt x="86360" y="23393"/>
                  </a:moveTo>
                  <a:lnTo>
                    <a:pt x="86258" y="22923"/>
                  </a:lnTo>
                  <a:lnTo>
                    <a:pt x="85610" y="22936"/>
                  </a:lnTo>
                  <a:lnTo>
                    <a:pt x="84963" y="23050"/>
                  </a:lnTo>
                  <a:lnTo>
                    <a:pt x="83870" y="23685"/>
                  </a:lnTo>
                  <a:lnTo>
                    <a:pt x="83439" y="24231"/>
                  </a:lnTo>
                  <a:lnTo>
                    <a:pt x="83375" y="24853"/>
                  </a:lnTo>
                  <a:lnTo>
                    <a:pt x="83312" y="24980"/>
                  </a:lnTo>
                  <a:lnTo>
                    <a:pt x="83400" y="25158"/>
                  </a:lnTo>
                  <a:lnTo>
                    <a:pt x="83642" y="25311"/>
                  </a:lnTo>
                  <a:lnTo>
                    <a:pt x="84239" y="25539"/>
                  </a:lnTo>
                  <a:lnTo>
                    <a:pt x="84963" y="25527"/>
                  </a:lnTo>
                  <a:lnTo>
                    <a:pt x="85445" y="25120"/>
                  </a:lnTo>
                  <a:lnTo>
                    <a:pt x="85699" y="24917"/>
                  </a:lnTo>
                  <a:lnTo>
                    <a:pt x="85864" y="24625"/>
                  </a:lnTo>
                  <a:lnTo>
                    <a:pt x="86207" y="23876"/>
                  </a:lnTo>
                  <a:lnTo>
                    <a:pt x="86360" y="23393"/>
                  </a:lnTo>
                  <a:close/>
                </a:path>
                <a:path w="103504" h="53975">
                  <a:moveTo>
                    <a:pt x="87109" y="34264"/>
                  </a:moveTo>
                  <a:lnTo>
                    <a:pt x="86995" y="33693"/>
                  </a:lnTo>
                  <a:lnTo>
                    <a:pt x="86601" y="32308"/>
                  </a:lnTo>
                  <a:lnTo>
                    <a:pt x="86233" y="31483"/>
                  </a:lnTo>
                  <a:lnTo>
                    <a:pt x="85547" y="30949"/>
                  </a:lnTo>
                  <a:lnTo>
                    <a:pt x="84696" y="31686"/>
                  </a:lnTo>
                  <a:lnTo>
                    <a:pt x="83947" y="32550"/>
                  </a:lnTo>
                  <a:lnTo>
                    <a:pt x="83197" y="34620"/>
                  </a:lnTo>
                  <a:lnTo>
                    <a:pt x="83248" y="35839"/>
                  </a:lnTo>
                  <a:lnTo>
                    <a:pt x="83896" y="36741"/>
                  </a:lnTo>
                  <a:lnTo>
                    <a:pt x="83972" y="36982"/>
                  </a:lnTo>
                  <a:lnTo>
                    <a:pt x="84124" y="37096"/>
                  </a:lnTo>
                  <a:lnTo>
                    <a:pt x="84455" y="37147"/>
                  </a:lnTo>
                  <a:lnTo>
                    <a:pt x="84620" y="37109"/>
                  </a:lnTo>
                  <a:lnTo>
                    <a:pt x="85852" y="36728"/>
                  </a:lnTo>
                  <a:lnTo>
                    <a:pt x="86829" y="35902"/>
                  </a:lnTo>
                  <a:lnTo>
                    <a:pt x="87020" y="34823"/>
                  </a:lnTo>
                  <a:lnTo>
                    <a:pt x="87109" y="34264"/>
                  </a:lnTo>
                  <a:close/>
                </a:path>
                <a:path w="103504" h="53975">
                  <a:moveTo>
                    <a:pt x="87223" y="10033"/>
                  </a:moveTo>
                  <a:lnTo>
                    <a:pt x="86982" y="9182"/>
                  </a:lnTo>
                  <a:lnTo>
                    <a:pt x="85839" y="9296"/>
                  </a:lnTo>
                  <a:lnTo>
                    <a:pt x="84670" y="9575"/>
                  </a:lnTo>
                  <a:lnTo>
                    <a:pt x="82778" y="10845"/>
                  </a:lnTo>
                  <a:lnTo>
                    <a:pt x="82067" y="11887"/>
                  </a:lnTo>
                  <a:lnTo>
                    <a:pt x="82042" y="13004"/>
                  </a:lnTo>
                  <a:lnTo>
                    <a:pt x="81953" y="13246"/>
                  </a:lnTo>
                  <a:lnTo>
                    <a:pt x="82016" y="13436"/>
                  </a:lnTo>
                  <a:lnTo>
                    <a:pt x="82245" y="13677"/>
                  </a:lnTo>
                  <a:lnTo>
                    <a:pt x="82423" y="13741"/>
                  </a:lnTo>
                  <a:lnTo>
                    <a:pt x="83667" y="14135"/>
                  </a:lnTo>
                  <a:lnTo>
                    <a:pt x="84975" y="14020"/>
                  </a:lnTo>
                  <a:lnTo>
                    <a:pt x="86233" y="12839"/>
                  </a:lnTo>
                  <a:lnTo>
                    <a:pt x="86487" y="12293"/>
                  </a:lnTo>
                  <a:lnTo>
                    <a:pt x="86702" y="11747"/>
                  </a:lnTo>
                  <a:lnTo>
                    <a:pt x="87007" y="10922"/>
                  </a:lnTo>
                  <a:lnTo>
                    <a:pt x="87223" y="10033"/>
                  </a:lnTo>
                  <a:close/>
                </a:path>
                <a:path w="103504" h="53975">
                  <a:moveTo>
                    <a:pt x="89903" y="47802"/>
                  </a:moveTo>
                  <a:lnTo>
                    <a:pt x="86309" y="45783"/>
                  </a:lnTo>
                  <a:lnTo>
                    <a:pt x="85572" y="46189"/>
                  </a:lnTo>
                  <a:lnTo>
                    <a:pt x="85382" y="46228"/>
                  </a:lnTo>
                  <a:lnTo>
                    <a:pt x="85217" y="46570"/>
                  </a:lnTo>
                  <a:lnTo>
                    <a:pt x="85445" y="47612"/>
                  </a:lnTo>
                  <a:lnTo>
                    <a:pt x="86004" y="48374"/>
                  </a:lnTo>
                  <a:lnTo>
                    <a:pt x="87249" y="48704"/>
                  </a:lnTo>
                  <a:lnTo>
                    <a:pt x="87693" y="48666"/>
                  </a:lnTo>
                  <a:lnTo>
                    <a:pt x="88785" y="48475"/>
                  </a:lnTo>
                  <a:lnTo>
                    <a:pt x="89446" y="48272"/>
                  </a:lnTo>
                  <a:lnTo>
                    <a:pt x="89903" y="47802"/>
                  </a:lnTo>
                  <a:close/>
                </a:path>
                <a:path w="103504" h="53975">
                  <a:moveTo>
                    <a:pt x="91135" y="18021"/>
                  </a:moveTo>
                  <a:lnTo>
                    <a:pt x="91084" y="17335"/>
                  </a:lnTo>
                  <a:lnTo>
                    <a:pt x="90728" y="16802"/>
                  </a:lnTo>
                  <a:lnTo>
                    <a:pt x="89954" y="17119"/>
                  </a:lnTo>
                  <a:lnTo>
                    <a:pt x="89192" y="17564"/>
                  </a:lnTo>
                  <a:lnTo>
                    <a:pt x="88671" y="18199"/>
                  </a:lnTo>
                  <a:lnTo>
                    <a:pt x="88150" y="18859"/>
                  </a:lnTo>
                  <a:lnTo>
                    <a:pt x="87884" y="19735"/>
                  </a:lnTo>
                  <a:lnTo>
                    <a:pt x="88112" y="20523"/>
                  </a:lnTo>
                  <a:lnTo>
                    <a:pt x="88099" y="20713"/>
                  </a:lnTo>
                  <a:lnTo>
                    <a:pt x="88404" y="20955"/>
                  </a:lnTo>
                  <a:lnTo>
                    <a:pt x="89509" y="20967"/>
                  </a:lnTo>
                  <a:lnTo>
                    <a:pt x="90398" y="20624"/>
                  </a:lnTo>
                  <a:lnTo>
                    <a:pt x="91020" y="19519"/>
                  </a:lnTo>
                  <a:lnTo>
                    <a:pt x="91084" y="19088"/>
                  </a:lnTo>
                  <a:lnTo>
                    <a:pt x="91109" y="18656"/>
                  </a:lnTo>
                  <a:lnTo>
                    <a:pt x="91135" y="18021"/>
                  </a:lnTo>
                  <a:close/>
                </a:path>
                <a:path w="103504" h="53975">
                  <a:moveTo>
                    <a:pt x="91376" y="29819"/>
                  </a:moveTo>
                  <a:lnTo>
                    <a:pt x="90017" y="27432"/>
                  </a:lnTo>
                  <a:lnTo>
                    <a:pt x="89420" y="28016"/>
                  </a:lnTo>
                  <a:lnTo>
                    <a:pt x="88900" y="28714"/>
                  </a:lnTo>
                  <a:lnTo>
                    <a:pt x="88468" y="30302"/>
                  </a:lnTo>
                  <a:lnTo>
                    <a:pt x="88569" y="31203"/>
                  </a:lnTo>
                  <a:lnTo>
                    <a:pt x="89103" y="31851"/>
                  </a:lnTo>
                  <a:lnTo>
                    <a:pt x="89166" y="32029"/>
                  </a:lnTo>
                  <a:lnTo>
                    <a:pt x="89293" y="32105"/>
                  </a:lnTo>
                  <a:lnTo>
                    <a:pt x="89547" y="32131"/>
                  </a:lnTo>
                  <a:lnTo>
                    <a:pt x="89674" y="32092"/>
                  </a:lnTo>
                  <a:lnTo>
                    <a:pt x="90563" y="31737"/>
                  </a:lnTo>
                  <a:lnTo>
                    <a:pt x="91249" y="31064"/>
                  </a:lnTo>
                  <a:lnTo>
                    <a:pt x="91325" y="30251"/>
                  </a:lnTo>
                  <a:lnTo>
                    <a:pt x="91376" y="29819"/>
                  </a:lnTo>
                  <a:close/>
                </a:path>
                <a:path w="103504" h="53975">
                  <a:moveTo>
                    <a:pt x="93497" y="25933"/>
                  </a:moveTo>
                  <a:lnTo>
                    <a:pt x="93395" y="25615"/>
                  </a:lnTo>
                  <a:lnTo>
                    <a:pt x="93103" y="24853"/>
                  </a:lnTo>
                  <a:lnTo>
                    <a:pt x="92862" y="24396"/>
                  </a:lnTo>
                  <a:lnTo>
                    <a:pt x="92443" y="24130"/>
                  </a:lnTo>
                  <a:lnTo>
                    <a:pt x="91998" y="24587"/>
                  </a:lnTo>
                  <a:lnTo>
                    <a:pt x="91617" y="25107"/>
                  </a:lnTo>
                  <a:lnTo>
                    <a:pt x="91465" y="25717"/>
                  </a:lnTo>
                  <a:lnTo>
                    <a:pt x="91300" y="26314"/>
                  </a:lnTo>
                  <a:lnTo>
                    <a:pt x="91389" y="27000"/>
                  </a:lnTo>
                  <a:lnTo>
                    <a:pt x="91795" y="27482"/>
                  </a:lnTo>
                  <a:lnTo>
                    <a:pt x="91846" y="27609"/>
                  </a:lnTo>
                  <a:lnTo>
                    <a:pt x="92036" y="27673"/>
                  </a:lnTo>
                  <a:lnTo>
                    <a:pt x="92227" y="27660"/>
                  </a:lnTo>
                  <a:lnTo>
                    <a:pt x="92900" y="27381"/>
                  </a:lnTo>
                  <a:lnTo>
                    <a:pt x="93408" y="26873"/>
                  </a:lnTo>
                  <a:lnTo>
                    <a:pt x="93472" y="26250"/>
                  </a:lnTo>
                  <a:lnTo>
                    <a:pt x="93497" y="25933"/>
                  </a:lnTo>
                  <a:close/>
                </a:path>
                <a:path w="103504" h="53975">
                  <a:moveTo>
                    <a:pt x="93522" y="52324"/>
                  </a:moveTo>
                  <a:lnTo>
                    <a:pt x="93459" y="51473"/>
                  </a:lnTo>
                  <a:lnTo>
                    <a:pt x="93091" y="50736"/>
                  </a:lnTo>
                  <a:lnTo>
                    <a:pt x="92735" y="49987"/>
                  </a:lnTo>
                  <a:lnTo>
                    <a:pt x="92049" y="49352"/>
                  </a:lnTo>
                  <a:lnTo>
                    <a:pt x="91224" y="49199"/>
                  </a:lnTo>
                  <a:lnTo>
                    <a:pt x="91059" y="49110"/>
                  </a:lnTo>
                  <a:lnTo>
                    <a:pt x="90906" y="49123"/>
                  </a:lnTo>
                  <a:lnTo>
                    <a:pt x="90703" y="49263"/>
                  </a:lnTo>
                  <a:lnTo>
                    <a:pt x="90182" y="50203"/>
                  </a:lnTo>
                  <a:lnTo>
                    <a:pt x="90093" y="51142"/>
                  </a:lnTo>
                  <a:lnTo>
                    <a:pt x="90830" y="52171"/>
                  </a:lnTo>
                  <a:lnTo>
                    <a:pt x="91198" y="52425"/>
                  </a:lnTo>
                  <a:lnTo>
                    <a:pt x="92151" y="52959"/>
                  </a:lnTo>
                  <a:lnTo>
                    <a:pt x="92798" y="53225"/>
                  </a:lnTo>
                  <a:lnTo>
                    <a:pt x="93459" y="53149"/>
                  </a:lnTo>
                  <a:lnTo>
                    <a:pt x="93522" y="52324"/>
                  </a:lnTo>
                  <a:close/>
                </a:path>
                <a:path w="103504" h="53975">
                  <a:moveTo>
                    <a:pt x="93853" y="37617"/>
                  </a:moveTo>
                  <a:lnTo>
                    <a:pt x="93700" y="36995"/>
                  </a:lnTo>
                  <a:lnTo>
                    <a:pt x="92849" y="37045"/>
                  </a:lnTo>
                  <a:lnTo>
                    <a:pt x="91998" y="37236"/>
                  </a:lnTo>
                  <a:lnTo>
                    <a:pt x="90576" y="38125"/>
                  </a:lnTo>
                  <a:lnTo>
                    <a:pt x="90030" y="38874"/>
                  </a:lnTo>
                  <a:lnTo>
                    <a:pt x="89992" y="39700"/>
                  </a:lnTo>
                  <a:lnTo>
                    <a:pt x="89916" y="39878"/>
                  </a:lnTo>
                  <a:lnTo>
                    <a:pt x="89966" y="40017"/>
                  </a:lnTo>
                  <a:lnTo>
                    <a:pt x="90131" y="40195"/>
                  </a:lnTo>
                  <a:lnTo>
                    <a:pt x="90373" y="40284"/>
                  </a:lnTo>
                  <a:lnTo>
                    <a:pt x="91160" y="40563"/>
                  </a:lnTo>
                  <a:lnTo>
                    <a:pt x="92125" y="40513"/>
                  </a:lnTo>
                  <a:lnTo>
                    <a:pt x="93078" y="39662"/>
                  </a:lnTo>
                  <a:lnTo>
                    <a:pt x="93281" y="39268"/>
                  </a:lnTo>
                  <a:lnTo>
                    <a:pt x="93433" y="38862"/>
                  </a:lnTo>
                  <a:lnTo>
                    <a:pt x="93687" y="38277"/>
                  </a:lnTo>
                  <a:lnTo>
                    <a:pt x="93853" y="37617"/>
                  </a:lnTo>
                  <a:close/>
                </a:path>
                <a:path w="103504" h="53975">
                  <a:moveTo>
                    <a:pt x="98450" y="22136"/>
                  </a:moveTo>
                  <a:lnTo>
                    <a:pt x="97574" y="21424"/>
                  </a:lnTo>
                  <a:lnTo>
                    <a:pt x="96545" y="20828"/>
                  </a:lnTo>
                  <a:lnTo>
                    <a:pt x="94272" y="20421"/>
                  </a:lnTo>
                  <a:lnTo>
                    <a:pt x="93014" y="20662"/>
                  </a:lnTo>
                  <a:lnTo>
                    <a:pt x="92189" y="21437"/>
                  </a:lnTo>
                  <a:lnTo>
                    <a:pt x="91948" y="21539"/>
                  </a:lnTo>
                  <a:lnTo>
                    <a:pt x="91859" y="21717"/>
                  </a:lnTo>
                  <a:lnTo>
                    <a:pt x="91846" y="22047"/>
                  </a:lnTo>
                  <a:lnTo>
                    <a:pt x="91922" y="22212"/>
                  </a:lnTo>
                  <a:lnTo>
                    <a:pt x="92519" y="23355"/>
                  </a:lnTo>
                  <a:lnTo>
                    <a:pt x="93522" y="24180"/>
                  </a:lnTo>
                  <a:lnTo>
                    <a:pt x="95275" y="24206"/>
                  </a:lnTo>
                  <a:lnTo>
                    <a:pt x="95846" y="24003"/>
                  </a:lnTo>
                  <a:lnTo>
                    <a:pt x="97205" y="23393"/>
                  </a:lnTo>
                  <a:lnTo>
                    <a:pt x="98018" y="22898"/>
                  </a:lnTo>
                  <a:lnTo>
                    <a:pt x="98450" y="22136"/>
                  </a:lnTo>
                  <a:close/>
                </a:path>
                <a:path w="103504" h="53975">
                  <a:moveTo>
                    <a:pt x="99402" y="37376"/>
                  </a:moveTo>
                  <a:lnTo>
                    <a:pt x="99288" y="36791"/>
                  </a:lnTo>
                  <a:lnTo>
                    <a:pt x="99123" y="36245"/>
                  </a:lnTo>
                  <a:lnTo>
                    <a:pt x="98894" y="35420"/>
                  </a:lnTo>
                  <a:lnTo>
                    <a:pt x="98526" y="34594"/>
                  </a:lnTo>
                  <a:lnTo>
                    <a:pt x="97840" y="34061"/>
                  </a:lnTo>
                  <a:lnTo>
                    <a:pt x="96989" y="34798"/>
                  </a:lnTo>
                  <a:lnTo>
                    <a:pt x="96240" y="35661"/>
                  </a:lnTo>
                  <a:lnTo>
                    <a:pt x="95491" y="37731"/>
                  </a:lnTo>
                  <a:lnTo>
                    <a:pt x="95542" y="38950"/>
                  </a:lnTo>
                  <a:lnTo>
                    <a:pt x="96189" y="39852"/>
                  </a:lnTo>
                  <a:lnTo>
                    <a:pt x="96266" y="40093"/>
                  </a:lnTo>
                  <a:lnTo>
                    <a:pt x="96418" y="40208"/>
                  </a:lnTo>
                  <a:lnTo>
                    <a:pt x="96748" y="40259"/>
                  </a:lnTo>
                  <a:lnTo>
                    <a:pt x="96913" y="40220"/>
                  </a:lnTo>
                  <a:lnTo>
                    <a:pt x="98145" y="39839"/>
                  </a:lnTo>
                  <a:lnTo>
                    <a:pt x="99123" y="39014"/>
                  </a:lnTo>
                  <a:lnTo>
                    <a:pt x="99314" y="37934"/>
                  </a:lnTo>
                  <a:lnTo>
                    <a:pt x="99402" y="37376"/>
                  </a:lnTo>
                  <a:close/>
                </a:path>
                <a:path w="103504" h="53975">
                  <a:moveTo>
                    <a:pt x="99491" y="44450"/>
                  </a:moveTo>
                  <a:lnTo>
                    <a:pt x="99339" y="43827"/>
                  </a:lnTo>
                  <a:lnTo>
                    <a:pt x="98488" y="43878"/>
                  </a:lnTo>
                  <a:lnTo>
                    <a:pt x="97637" y="44069"/>
                  </a:lnTo>
                  <a:lnTo>
                    <a:pt x="96215" y="44958"/>
                  </a:lnTo>
                  <a:lnTo>
                    <a:pt x="95669" y="45707"/>
                  </a:lnTo>
                  <a:lnTo>
                    <a:pt x="95631" y="46532"/>
                  </a:lnTo>
                  <a:lnTo>
                    <a:pt x="95554" y="46710"/>
                  </a:lnTo>
                  <a:lnTo>
                    <a:pt x="95605" y="46850"/>
                  </a:lnTo>
                  <a:lnTo>
                    <a:pt x="95770" y="47028"/>
                  </a:lnTo>
                  <a:lnTo>
                    <a:pt x="96012" y="47117"/>
                  </a:lnTo>
                  <a:lnTo>
                    <a:pt x="96799" y="47396"/>
                  </a:lnTo>
                  <a:lnTo>
                    <a:pt x="97764" y="47345"/>
                  </a:lnTo>
                  <a:lnTo>
                    <a:pt x="98704" y="46494"/>
                  </a:lnTo>
                  <a:lnTo>
                    <a:pt x="98920" y="46101"/>
                  </a:lnTo>
                  <a:lnTo>
                    <a:pt x="99072" y="45694"/>
                  </a:lnTo>
                  <a:lnTo>
                    <a:pt x="99326" y="45110"/>
                  </a:lnTo>
                  <a:lnTo>
                    <a:pt x="99491" y="44450"/>
                  </a:lnTo>
                  <a:close/>
                </a:path>
                <a:path w="103504" h="53975">
                  <a:moveTo>
                    <a:pt x="99758" y="27457"/>
                  </a:moveTo>
                  <a:lnTo>
                    <a:pt x="99644" y="26822"/>
                  </a:lnTo>
                  <a:lnTo>
                    <a:pt x="98806" y="26809"/>
                  </a:lnTo>
                  <a:lnTo>
                    <a:pt x="97929" y="26936"/>
                  </a:lnTo>
                  <a:lnTo>
                    <a:pt x="96443" y="27711"/>
                  </a:lnTo>
                  <a:lnTo>
                    <a:pt x="95846" y="28422"/>
                  </a:lnTo>
                  <a:lnTo>
                    <a:pt x="95732" y="29235"/>
                  </a:lnTo>
                  <a:lnTo>
                    <a:pt x="95643" y="29400"/>
                  </a:lnTo>
                  <a:lnTo>
                    <a:pt x="95681" y="29540"/>
                  </a:lnTo>
                  <a:lnTo>
                    <a:pt x="95834" y="29743"/>
                  </a:lnTo>
                  <a:lnTo>
                    <a:pt x="96824" y="30187"/>
                  </a:lnTo>
                  <a:lnTo>
                    <a:pt x="97802" y="30213"/>
                  </a:lnTo>
                  <a:lnTo>
                    <a:pt x="98806" y="29438"/>
                  </a:lnTo>
                  <a:lnTo>
                    <a:pt x="99034" y="29057"/>
                  </a:lnTo>
                  <a:lnTo>
                    <a:pt x="99237" y="28676"/>
                  </a:lnTo>
                  <a:lnTo>
                    <a:pt x="99529" y="28105"/>
                  </a:lnTo>
                  <a:lnTo>
                    <a:pt x="99758" y="27457"/>
                  </a:lnTo>
                  <a:close/>
                </a:path>
                <a:path w="103504" h="53975">
                  <a:moveTo>
                    <a:pt x="101231" y="49860"/>
                  </a:moveTo>
                  <a:lnTo>
                    <a:pt x="101193" y="49339"/>
                  </a:lnTo>
                  <a:lnTo>
                    <a:pt x="100520" y="49237"/>
                  </a:lnTo>
                  <a:lnTo>
                    <a:pt x="99822" y="49225"/>
                  </a:lnTo>
                  <a:lnTo>
                    <a:pt x="98590" y="49682"/>
                  </a:lnTo>
                  <a:lnTo>
                    <a:pt x="98056" y="50177"/>
                  </a:lnTo>
                  <a:lnTo>
                    <a:pt x="97904" y="50825"/>
                  </a:lnTo>
                  <a:lnTo>
                    <a:pt x="97828" y="50952"/>
                  </a:lnTo>
                  <a:lnTo>
                    <a:pt x="97942" y="51244"/>
                  </a:lnTo>
                  <a:lnTo>
                    <a:pt x="98691" y="51714"/>
                  </a:lnTo>
                  <a:lnTo>
                    <a:pt x="99453" y="51841"/>
                  </a:lnTo>
                  <a:lnTo>
                    <a:pt x="100025" y="51511"/>
                  </a:lnTo>
                  <a:lnTo>
                    <a:pt x="100317" y="51333"/>
                  </a:lnTo>
                  <a:lnTo>
                    <a:pt x="100533" y="51066"/>
                  </a:lnTo>
                  <a:lnTo>
                    <a:pt x="100723" y="50774"/>
                  </a:lnTo>
                  <a:lnTo>
                    <a:pt x="100990" y="50342"/>
                  </a:lnTo>
                  <a:lnTo>
                    <a:pt x="101231" y="49860"/>
                  </a:lnTo>
                  <a:close/>
                </a:path>
                <a:path w="103504" h="53975">
                  <a:moveTo>
                    <a:pt x="103365" y="40792"/>
                  </a:moveTo>
                  <a:lnTo>
                    <a:pt x="103263" y="40322"/>
                  </a:lnTo>
                  <a:lnTo>
                    <a:pt x="102616" y="40335"/>
                  </a:lnTo>
                  <a:lnTo>
                    <a:pt x="101968" y="40449"/>
                  </a:lnTo>
                  <a:lnTo>
                    <a:pt x="100876" y="41084"/>
                  </a:lnTo>
                  <a:lnTo>
                    <a:pt x="100444" y="41630"/>
                  </a:lnTo>
                  <a:lnTo>
                    <a:pt x="100380" y="42252"/>
                  </a:lnTo>
                  <a:lnTo>
                    <a:pt x="100317" y="42379"/>
                  </a:lnTo>
                  <a:lnTo>
                    <a:pt x="100469" y="42633"/>
                  </a:lnTo>
                  <a:lnTo>
                    <a:pt x="100647" y="42710"/>
                  </a:lnTo>
                  <a:lnTo>
                    <a:pt x="101244" y="42938"/>
                  </a:lnTo>
                  <a:lnTo>
                    <a:pt x="101968" y="42926"/>
                  </a:lnTo>
                  <a:lnTo>
                    <a:pt x="102450" y="42519"/>
                  </a:lnTo>
                  <a:lnTo>
                    <a:pt x="102704" y="42316"/>
                  </a:lnTo>
                  <a:lnTo>
                    <a:pt x="102870" y="42024"/>
                  </a:lnTo>
                  <a:lnTo>
                    <a:pt x="103212" y="41275"/>
                  </a:lnTo>
                  <a:lnTo>
                    <a:pt x="103365" y="40792"/>
                  </a:lnTo>
                  <a:close/>
                </a:path>
              </a:pathLst>
            </a:custGeom>
            <a:solidFill>
              <a:srgbClr val="40B552"/>
            </a:solidFill>
          </p:spPr>
          <p:txBody>
            <a:bodyPr wrap="square" lIns="0" tIns="0" rIns="0" bIns="0" rtlCol="0"/>
            <a:lstStyle/>
            <a:p>
              <a:endParaRPr>
                <a:latin typeface="Grammarsaurus" pitchFamily="2" charset="0"/>
              </a:endParaRPr>
            </a:p>
          </p:txBody>
        </p:sp>
        <p:sp>
          <p:nvSpPr>
            <p:cNvPr id="101" name="object 101"/>
            <p:cNvSpPr/>
            <p:nvPr/>
          </p:nvSpPr>
          <p:spPr>
            <a:xfrm>
              <a:off x="10500627" y="3040062"/>
              <a:ext cx="57785" cy="53340"/>
            </a:xfrm>
            <a:custGeom>
              <a:avLst/>
              <a:gdLst/>
              <a:ahLst/>
              <a:cxnLst/>
              <a:rect l="l" t="t" r="r" b="b"/>
              <a:pathLst>
                <a:path w="57784" h="53339">
                  <a:moveTo>
                    <a:pt x="3048" y="35852"/>
                  </a:moveTo>
                  <a:lnTo>
                    <a:pt x="2984" y="35725"/>
                  </a:lnTo>
                  <a:lnTo>
                    <a:pt x="2921" y="35102"/>
                  </a:lnTo>
                  <a:lnTo>
                    <a:pt x="2489" y="34556"/>
                  </a:lnTo>
                  <a:lnTo>
                    <a:pt x="1397" y="33921"/>
                  </a:lnTo>
                  <a:lnTo>
                    <a:pt x="749" y="33807"/>
                  </a:lnTo>
                  <a:lnTo>
                    <a:pt x="101" y="33794"/>
                  </a:lnTo>
                  <a:lnTo>
                    <a:pt x="0" y="34264"/>
                  </a:lnTo>
                  <a:lnTo>
                    <a:pt x="152" y="34747"/>
                  </a:lnTo>
                  <a:lnTo>
                    <a:pt x="495" y="35496"/>
                  </a:lnTo>
                  <a:lnTo>
                    <a:pt x="660" y="35788"/>
                  </a:lnTo>
                  <a:lnTo>
                    <a:pt x="914" y="35991"/>
                  </a:lnTo>
                  <a:lnTo>
                    <a:pt x="1397" y="36398"/>
                  </a:lnTo>
                  <a:lnTo>
                    <a:pt x="2120" y="36410"/>
                  </a:lnTo>
                  <a:lnTo>
                    <a:pt x="2717" y="36182"/>
                  </a:lnTo>
                  <a:lnTo>
                    <a:pt x="2895" y="36106"/>
                  </a:lnTo>
                  <a:lnTo>
                    <a:pt x="3009" y="35966"/>
                  </a:lnTo>
                  <a:close/>
                </a:path>
                <a:path w="57784" h="53339">
                  <a:moveTo>
                    <a:pt x="3340" y="51587"/>
                  </a:moveTo>
                  <a:lnTo>
                    <a:pt x="2997" y="50495"/>
                  </a:lnTo>
                  <a:lnTo>
                    <a:pt x="2844" y="50507"/>
                  </a:lnTo>
                  <a:lnTo>
                    <a:pt x="76" y="52781"/>
                  </a:lnTo>
                  <a:lnTo>
                    <a:pt x="533" y="53022"/>
                  </a:lnTo>
                  <a:lnTo>
                    <a:pt x="1092" y="53035"/>
                  </a:lnTo>
                  <a:lnTo>
                    <a:pt x="1600" y="52971"/>
                  </a:lnTo>
                  <a:lnTo>
                    <a:pt x="1955" y="52933"/>
                  </a:lnTo>
                  <a:lnTo>
                    <a:pt x="2298" y="52857"/>
                  </a:lnTo>
                  <a:lnTo>
                    <a:pt x="3136" y="52311"/>
                  </a:lnTo>
                  <a:lnTo>
                    <a:pt x="3340" y="51587"/>
                  </a:lnTo>
                  <a:close/>
                </a:path>
                <a:path w="57784" h="53339">
                  <a:moveTo>
                    <a:pt x="4394" y="31889"/>
                  </a:moveTo>
                  <a:lnTo>
                    <a:pt x="4229" y="31292"/>
                  </a:lnTo>
                  <a:lnTo>
                    <a:pt x="4076" y="30683"/>
                  </a:lnTo>
                  <a:lnTo>
                    <a:pt x="3683" y="30162"/>
                  </a:lnTo>
                  <a:lnTo>
                    <a:pt x="3251" y="29705"/>
                  </a:lnTo>
                  <a:lnTo>
                    <a:pt x="2832" y="29972"/>
                  </a:lnTo>
                  <a:lnTo>
                    <a:pt x="2590" y="30429"/>
                  </a:lnTo>
                  <a:lnTo>
                    <a:pt x="2298" y="31191"/>
                  </a:lnTo>
                  <a:lnTo>
                    <a:pt x="2197" y="31508"/>
                  </a:lnTo>
                  <a:lnTo>
                    <a:pt x="2222" y="31826"/>
                  </a:lnTo>
                  <a:lnTo>
                    <a:pt x="2286" y="32448"/>
                  </a:lnTo>
                  <a:lnTo>
                    <a:pt x="2794" y="32956"/>
                  </a:lnTo>
                  <a:lnTo>
                    <a:pt x="3467" y="33235"/>
                  </a:lnTo>
                  <a:lnTo>
                    <a:pt x="3657" y="33248"/>
                  </a:lnTo>
                  <a:lnTo>
                    <a:pt x="3848" y="33185"/>
                  </a:lnTo>
                  <a:lnTo>
                    <a:pt x="3898" y="33058"/>
                  </a:lnTo>
                  <a:lnTo>
                    <a:pt x="4305" y="32575"/>
                  </a:lnTo>
                  <a:lnTo>
                    <a:pt x="4394" y="31889"/>
                  </a:lnTo>
                  <a:close/>
                </a:path>
                <a:path w="57784" h="53339">
                  <a:moveTo>
                    <a:pt x="5854" y="42418"/>
                  </a:moveTo>
                  <a:lnTo>
                    <a:pt x="5689" y="41821"/>
                  </a:lnTo>
                  <a:lnTo>
                    <a:pt x="5537" y="41211"/>
                  </a:lnTo>
                  <a:lnTo>
                    <a:pt x="5156" y="40690"/>
                  </a:lnTo>
                  <a:lnTo>
                    <a:pt x="4711" y="40233"/>
                  </a:lnTo>
                  <a:lnTo>
                    <a:pt x="4292" y="40500"/>
                  </a:lnTo>
                  <a:lnTo>
                    <a:pt x="4051" y="40957"/>
                  </a:lnTo>
                  <a:lnTo>
                    <a:pt x="3759" y="41719"/>
                  </a:lnTo>
                  <a:lnTo>
                    <a:pt x="3657" y="42037"/>
                  </a:lnTo>
                  <a:lnTo>
                    <a:pt x="3683" y="42354"/>
                  </a:lnTo>
                  <a:lnTo>
                    <a:pt x="3746" y="42976"/>
                  </a:lnTo>
                  <a:lnTo>
                    <a:pt x="4254" y="43484"/>
                  </a:lnTo>
                  <a:lnTo>
                    <a:pt x="4927" y="43764"/>
                  </a:lnTo>
                  <a:lnTo>
                    <a:pt x="5118" y="43776"/>
                  </a:lnTo>
                  <a:lnTo>
                    <a:pt x="5308" y="43713"/>
                  </a:lnTo>
                  <a:lnTo>
                    <a:pt x="5359" y="43586"/>
                  </a:lnTo>
                  <a:lnTo>
                    <a:pt x="5765" y="43103"/>
                  </a:lnTo>
                  <a:lnTo>
                    <a:pt x="5854" y="42418"/>
                  </a:lnTo>
                  <a:close/>
                </a:path>
                <a:path w="57784" h="53339">
                  <a:moveTo>
                    <a:pt x="8928" y="33553"/>
                  </a:moveTo>
                  <a:lnTo>
                    <a:pt x="8864" y="33426"/>
                  </a:lnTo>
                  <a:lnTo>
                    <a:pt x="8801" y="32804"/>
                  </a:lnTo>
                  <a:lnTo>
                    <a:pt x="8369" y="32258"/>
                  </a:lnTo>
                  <a:lnTo>
                    <a:pt x="7277" y="31623"/>
                  </a:lnTo>
                  <a:lnTo>
                    <a:pt x="6629" y="31508"/>
                  </a:lnTo>
                  <a:lnTo>
                    <a:pt x="5981" y="31496"/>
                  </a:lnTo>
                  <a:lnTo>
                    <a:pt x="5880" y="31965"/>
                  </a:lnTo>
                  <a:lnTo>
                    <a:pt x="6032" y="32448"/>
                  </a:lnTo>
                  <a:lnTo>
                    <a:pt x="6375" y="33197"/>
                  </a:lnTo>
                  <a:lnTo>
                    <a:pt x="6540" y="33489"/>
                  </a:lnTo>
                  <a:lnTo>
                    <a:pt x="6794" y="33693"/>
                  </a:lnTo>
                  <a:lnTo>
                    <a:pt x="7277" y="34099"/>
                  </a:lnTo>
                  <a:lnTo>
                    <a:pt x="8001" y="34112"/>
                  </a:lnTo>
                  <a:lnTo>
                    <a:pt x="8597" y="33883"/>
                  </a:lnTo>
                  <a:lnTo>
                    <a:pt x="8775" y="33807"/>
                  </a:lnTo>
                  <a:lnTo>
                    <a:pt x="8890" y="33667"/>
                  </a:lnTo>
                  <a:close/>
                </a:path>
                <a:path w="57784" h="53339">
                  <a:moveTo>
                    <a:pt x="17106" y="29171"/>
                  </a:moveTo>
                  <a:lnTo>
                    <a:pt x="17043" y="29044"/>
                  </a:lnTo>
                  <a:lnTo>
                    <a:pt x="16979" y="28422"/>
                  </a:lnTo>
                  <a:lnTo>
                    <a:pt x="16548" y="27876"/>
                  </a:lnTo>
                  <a:lnTo>
                    <a:pt x="15455" y="27241"/>
                  </a:lnTo>
                  <a:lnTo>
                    <a:pt x="14808" y="27127"/>
                  </a:lnTo>
                  <a:lnTo>
                    <a:pt x="14160" y="27114"/>
                  </a:lnTo>
                  <a:lnTo>
                    <a:pt x="14058" y="27584"/>
                  </a:lnTo>
                  <a:lnTo>
                    <a:pt x="14211" y="28067"/>
                  </a:lnTo>
                  <a:lnTo>
                    <a:pt x="14554" y="28816"/>
                  </a:lnTo>
                  <a:lnTo>
                    <a:pt x="14719" y="29108"/>
                  </a:lnTo>
                  <a:lnTo>
                    <a:pt x="14973" y="29311"/>
                  </a:lnTo>
                  <a:lnTo>
                    <a:pt x="15455" y="29718"/>
                  </a:lnTo>
                  <a:lnTo>
                    <a:pt x="16179" y="29730"/>
                  </a:lnTo>
                  <a:lnTo>
                    <a:pt x="16776" y="29502"/>
                  </a:lnTo>
                  <a:lnTo>
                    <a:pt x="16954" y="29425"/>
                  </a:lnTo>
                  <a:lnTo>
                    <a:pt x="17081" y="29286"/>
                  </a:lnTo>
                  <a:close/>
                </a:path>
                <a:path w="57784" h="53339">
                  <a:moveTo>
                    <a:pt x="24180" y="28054"/>
                  </a:moveTo>
                  <a:lnTo>
                    <a:pt x="24117" y="27927"/>
                  </a:lnTo>
                  <a:lnTo>
                    <a:pt x="24053" y="27305"/>
                  </a:lnTo>
                  <a:lnTo>
                    <a:pt x="23622" y="26758"/>
                  </a:lnTo>
                  <a:lnTo>
                    <a:pt x="22529" y="26123"/>
                  </a:lnTo>
                  <a:lnTo>
                    <a:pt x="21882" y="26009"/>
                  </a:lnTo>
                  <a:lnTo>
                    <a:pt x="21234" y="25996"/>
                  </a:lnTo>
                  <a:lnTo>
                    <a:pt x="21132" y="26466"/>
                  </a:lnTo>
                  <a:lnTo>
                    <a:pt x="21285" y="26949"/>
                  </a:lnTo>
                  <a:lnTo>
                    <a:pt x="21628" y="27698"/>
                  </a:lnTo>
                  <a:lnTo>
                    <a:pt x="21793" y="27990"/>
                  </a:lnTo>
                  <a:lnTo>
                    <a:pt x="22047" y="28194"/>
                  </a:lnTo>
                  <a:lnTo>
                    <a:pt x="22529" y="28600"/>
                  </a:lnTo>
                  <a:lnTo>
                    <a:pt x="23253" y="28613"/>
                  </a:lnTo>
                  <a:lnTo>
                    <a:pt x="23850" y="28384"/>
                  </a:lnTo>
                  <a:lnTo>
                    <a:pt x="24028" y="28308"/>
                  </a:lnTo>
                  <a:lnTo>
                    <a:pt x="24155" y="28168"/>
                  </a:lnTo>
                  <a:close/>
                </a:path>
                <a:path w="57784" h="53339">
                  <a:moveTo>
                    <a:pt x="38087" y="51777"/>
                  </a:moveTo>
                  <a:lnTo>
                    <a:pt x="37998" y="51638"/>
                  </a:lnTo>
                  <a:lnTo>
                    <a:pt x="37884" y="50419"/>
                  </a:lnTo>
                  <a:lnTo>
                    <a:pt x="37096" y="49428"/>
                  </a:lnTo>
                  <a:lnTo>
                    <a:pt x="36106" y="48844"/>
                  </a:lnTo>
                  <a:lnTo>
                    <a:pt x="35102" y="48272"/>
                  </a:lnTo>
                  <a:lnTo>
                    <a:pt x="33921" y="48056"/>
                  </a:lnTo>
                  <a:lnTo>
                    <a:pt x="32753" y="48031"/>
                  </a:lnTo>
                  <a:lnTo>
                    <a:pt x="32562" y="48895"/>
                  </a:lnTo>
                  <a:lnTo>
                    <a:pt x="36423" y="52793"/>
                  </a:lnTo>
                  <a:lnTo>
                    <a:pt x="37655" y="52311"/>
                  </a:lnTo>
                  <a:lnTo>
                    <a:pt x="37820" y="52235"/>
                  </a:lnTo>
                  <a:lnTo>
                    <a:pt x="38049" y="51981"/>
                  </a:lnTo>
                  <a:lnTo>
                    <a:pt x="38087" y="51777"/>
                  </a:lnTo>
                  <a:close/>
                </a:path>
                <a:path w="57784" h="53339">
                  <a:moveTo>
                    <a:pt x="38087" y="42799"/>
                  </a:moveTo>
                  <a:lnTo>
                    <a:pt x="38023" y="42672"/>
                  </a:lnTo>
                  <a:lnTo>
                    <a:pt x="37960" y="42049"/>
                  </a:lnTo>
                  <a:lnTo>
                    <a:pt x="37528" y="41503"/>
                  </a:lnTo>
                  <a:lnTo>
                    <a:pt x="36436" y="40868"/>
                  </a:lnTo>
                  <a:lnTo>
                    <a:pt x="35788" y="40754"/>
                  </a:lnTo>
                  <a:lnTo>
                    <a:pt x="35140" y="40741"/>
                  </a:lnTo>
                  <a:lnTo>
                    <a:pt x="35039" y="41211"/>
                  </a:lnTo>
                  <a:lnTo>
                    <a:pt x="35191" y="41694"/>
                  </a:lnTo>
                  <a:lnTo>
                    <a:pt x="35534" y="42443"/>
                  </a:lnTo>
                  <a:lnTo>
                    <a:pt x="35699" y="42735"/>
                  </a:lnTo>
                  <a:lnTo>
                    <a:pt x="35953" y="42938"/>
                  </a:lnTo>
                  <a:lnTo>
                    <a:pt x="36436" y="43345"/>
                  </a:lnTo>
                  <a:lnTo>
                    <a:pt x="37160" y="43357"/>
                  </a:lnTo>
                  <a:lnTo>
                    <a:pt x="37757" y="43129"/>
                  </a:lnTo>
                  <a:lnTo>
                    <a:pt x="37934" y="43053"/>
                  </a:lnTo>
                  <a:lnTo>
                    <a:pt x="38061" y="42913"/>
                  </a:lnTo>
                  <a:close/>
                </a:path>
                <a:path w="57784" h="53339">
                  <a:moveTo>
                    <a:pt x="39484" y="23647"/>
                  </a:moveTo>
                  <a:lnTo>
                    <a:pt x="37503" y="21297"/>
                  </a:lnTo>
                  <a:lnTo>
                    <a:pt x="37198" y="21678"/>
                  </a:lnTo>
                  <a:lnTo>
                    <a:pt x="37122" y="22186"/>
                  </a:lnTo>
                  <a:lnTo>
                    <a:pt x="37109" y="22669"/>
                  </a:lnTo>
                  <a:lnTo>
                    <a:pt x="37109" y="22999"/>
                  </a:lnTo>
                  <a:lnTo>
                    <a:pt x="37134" y="23329"/>
                  </a:lnTo>
                  <a:lnTo>
                    <a:pt x="37541" y="24180"/>
                  </a:lnTo>
                  <a:lnTo>
                    <a:pt x="38188" y="24498"/>
                  </a:lnTo>
                  <a:lnTo>
                    <a:pt x="38823" y="24536"/>
                  </a:lnTo>
                  <a:lnTo>
                    <a:pt x="39027" y="24536"/>
                  </a:lnTo>
                  <a:lnTo>
                    <a:pt x="39192" y="24460"/>
                  </a:lnTo>
                  <a:lnTo>
                    <a:pt x="39255" y="24282"/>
                  </a:lnTo>
                  <a:lnTo>
                    <a:pt x="39484" y="23647"/>
                  </a:lnTo>
                  <a:close/>
                </a:path>
                <a:path w="57784" h="53339">
                  <a:moveTo>
                    <a:pt x="41224" y="51968"/>
                  </a:moveTo>
                  <a:lnTo>
                    <a:pt x="41160" y="51841"/>
                  </a:lnTo>
                  <a:lnTo>
                    <a:pt x="41097" y="51219"/>
                  </a:lnTo>
                  <a:lnTo>
                    <a:pt x="40665" y="50673"/>
                  </a:lnTo>
                  <a:lnTo>
                    <a:pt x="39573" y="50038"/>
                  </a:lnTo>
                  <a:lnTo>
                    <a:pt x="38925" y="49923"/>
                  </a:lnTo>
                  <a:lnTo>
                    <a:pt x="38277" y="49911"/>
                  </a:lnTo>
                  <a:lnTo>
                    <a:pt x="38176" y="50380"/>
                  </a:lnTo>
                  <a:lnTo>
                    <a:pt x="38328" y="50863"/>
                  </a:lnTo>
                  <a:lnTo>
                    <a:pt x="38671" y="51612"/>
                  </a:lnTo>
                  <a:lnTo>
                    <a:pt x="38836" y="51904"/>
                  </a:lnTo>
                  <a:lnTo>
                    <a:pt x="39090" y="52108"/>
                  </a:lnTo>
                  <a:lnTo>
                    <a:pt x="39573" y="52514"/>
                  </a:lnTo>
                  <a:lnTo>
                    <a:pt x="40297" y="52527"/>
                  </a:lnTo>
                  <a:lnTo>
                    <a:pt x="40894" y="52298"/>
                  </a:lnTo>
                  <a:lnTo>
                    <a:pt x="41071" y="52222"/>
                  </a:lnTo>
                  <a:lnTo>
                    <a:pt x="41186" y="52082"/>
                  </a:lnTo>
                  <a:close/>
                </a:path>
                <a:path w="57784" h="53339">
                  <a:moveTo>
                    <a:pt x="41503" y="36639"/>
                  </a:moveTo>
                  <a:lnTo>
                    <a:pt x="39522" y="34290"/>
                  </a:lnTo>
                  <a:lnTo>
                    <a:pt x="39217" y="34671"/>
                  </a:lnTo>
                  <a:lnTo>
                    <a:pt x="39141" y="35179"/>
                  </a:lnTo>
                  <a:lnTo>
                    <a:pt x="39128" y="35661"/>
                  </a:lnTo>
                  <a:lnTo>
                    <a:pt x="39128" y="35991"/>
                  </a:lnTo>
                  <a:lnTo>
                    <a:pt x="39154" y="36322"/>
                  </a:lnTo>
                  <a:lnTo>
                    <a:pt x="39560" y="37172"/>
                  </a:lnTo>
                  <a:lnTo>
                    <a:pt x="40208" y="37490"/>
                  </a:lnTo>
                  <a:lnTo>
                    <a:pt x="40843" y="37528"/>
                  </a:lnTo>
                  <a:lnTo>
                    <a:pt x="41046" y="37528"/>
                  </a:lnTo>
                  <a:lnTo>
                    <a:pt x="41211" y="37452"/>
                  </a:lnTo>
                  <a:lnTo>
                    <a:pt x="41275" y="37274"/>
                  </a:lnTo>
                  <a:lnTo>
                    <a:pt x="41503" y="36639"/>
                  </a:lnTo>
                  <a:close/>
                </a:path>
                <a:path w="57784" h="53339">
                  <a:moveTo>
                    <a:pt x="43268" y="2197"/>
                  </a:moveTo>
                  <a:lnTo>
                    <a:pt x="43040" y="1054"/>
                  </a:lnTo>
                  <a:lnTo>
                    <a:pt x="42659" y="0"/>
                  </a:lnTo>
                  <a:lnTo>
                    <a:pt x="41770" y="139"/>
                  </a:lnTo>
                  <a:lnTo>
                    <a:pt x="41021" y="711"/>
                  </a:lnTo>
                  <a:lnTo>
                    <a:pt x="39966" y="1739"/>
                  </a:lnTo>
                  <a:lnTo>
                    <a:pt x="39560" y="2197"/>
                  </a:lnTo>
                  <a:lnTo>
                    <a:pt x="39370" y="2755"/>
                  </a:lnTo>
                  <a:lnTo>
                    <a:pt x="38989" y="3810"/>
                  </a:lnTo>
                  <a:lnTo>
                    <a:pt x="39446" y="5016"/>
                  </a:lnTo>
                  <a:lnTo>
                    <a:pt x="40220" y="5829"/>
                  </a:lnTo>
                  <a:lnTo>
                    <a:pt x="40474" y="6070"/>
                  </a:lnTo>
                  <a:lnTo>
                    <a:pt x="40792" y="6172"/>
                  </a:lnTo>
                  <a:lnTo>
                    <a:pt x="41008" y="6146"/>
                  </a:lnTo>
                  <a:lnTo>
                    <a:pt x="41109" y="6019"/>
                  </a:lnTo>
                  <a:lnTo>
                    <a:pt x="42214" y="5473"/>
                  </a:lnTo>
                  <a:lnTo>
                    <a:pt x="42887" y="4406"/>
                  </a:lnTo>
                  <a:lnTo>
                    <a:pt x="43268" y="2197"/>
                  </a:lnTo>
                  <a:close/>
                </a:path>
                <a:path w="57784" h="53339">
                  <a:moveTo>
                    <a:pt x="44196" y="20853"/>
                  </a:moveTo>
                  <a:lnTo>
                    <a:pt x="44145" y="19088"/>
                  </a:lnTo>
                  <a:lnTo>
                    <a:pt x="43789" y="18237"/>
                  </a:lnTo>
                  <a:lnTo>
                    <a:pt x="43319" y="17475"/>
                  </a:lnTo>
                  <a:lnTo>
                    <a:pt x="42646" y="17716"/>
                  </a:lnTo>
                  <a:lnTo>
                    <a:pt x="41084" y="20980"/>
                  </a:lnTo>
                  <a:lnTo>
                    <a:pt x="41630" y="21844"/>
                  </a:lnTo>
                  <a:lnTo>
                    <a:pt x="42468" y="22440"/>
                  </a:lnTo>
                  <a:lnTo>
                    <a:pt x="42595" y="22504"/>
                  </a:lnTo>
                  <a:lnTo>
                    <a:pt x="42722" y="22529"/>
                  </a:lnTo>
                  <a:lnTo>
                    <a:pt x="42862" y="22542"/>
                  </a:lnTo>
                  <a:lnTo>
                    <a:pt x="43014" y="22491"/>
                  </a:lnTo>
                  <a:lnTo>
                    <a:pt x="43129" y="22326"/>
                  </a:lnTo>
                  <a:lnTo>
                    <a:pt x="43853" y="21793"/>
                  </a:lnTo>
                  <a:lnTo>
                    <a:pt x="44196" y="20853"/>
                  </a:lnTo>
                  <a:close/>
                </a:path>
                <a:path w="57784" h="53339">
                  <a:moveTo>
                    <a:pt x="45618" y="41503"/>
                  </a:moveTo>
                  <a:lnTo>
                    <a:pt x="45288" y="40703"/>
                  </a:lnTo>
                  <a:lnTo>
                    <a:pt x="44170" y="39560"/>
                  </a:lnTo>
                  <a:lnTo>
                    <a:pt x="43421" y="39204"/>
                  </a:lnTo>
                  <a:lnTo>
                    <a:pt x="42646" y="38976"/>
                  </a:lnTo>
                  <a:lnTo>
                    <a:pt x="42354" y="39522"/>
                  </a:lnTo>
                  <a:lnTo>
                    <a:pt x="44183" y="42824"/>
                  </a:lnTo>
                  <a:lnTo>
                    <a:pt x="45224" y="42710"/>
                  </a:lnTo>
                  <a:lnTo>
                    <a:pt x="45427" y="42570"/>
                  </a:lnTo>
                  <a:lnTo>
                    <a:pt x="45453" y="42341"/>
                  </a:lnTo>
                  <a:lnTo>
                    <a:pt x="45618" y="41503"/>
                  </a:lnTo>
                  <a:close/>
                </a:path>
                <a:path w="57784" h="53339">
                  <a:moveTo>
                    <a:pt x="46583" y="10883"/>
                  </a:moveTo>
                  <a:lnTo>
                    <a:pt x="46418" y="10274"/>
                  </a:lnTo>
                  <a:lnTo>
                    <a:pt x="46240" y="9677"/>
                  </a:lnTo>
                  <a:lnTo>
                    <a:pt x="45859" y="9156"/>
                  </a:lnTo>
                  <a:lnTo>
                    <a:pt x="45402" y="8712"/>
                  </a:lnTo>
                  <a:lnTo>
                    <a:pt x="44996" y="8991"/>
                  </a:lnTo>
                  <a:lnTo>
                    <a:pt x="44754" y="9448"/>
                  </a:lnTo>
                  <a:lnTo>
                    <a:pt x="44475" y="10210"/>
                  </a:lnTo>
                  <a:lnTo>
                    <a:pt x="44386" y="10528"/>
                  </a:lnTo>
                  <a:lnTo>
                    <a:pt x="44488" y="11468"/>
                  </a:lnTo>
                  <a:lnTo>
                    <a:pt x="45008" y="11976"/>
                  </a:lnTo>
                  <a:lnTo>
                    <a:pt x="45593" y="12204"/>
                  </a:lnTo>
                  <a:lnTo>
                    <a:pt x="45783" y="12268"/>
                  </a:lnTo>
                  <a:lnTo>
                    <a:pt x="45974" y="12242"/>
                  </a:lnTo>
                  <a:lnTo>
                    <a:pt x="46088" y="12090"/>
                  </a:lnTo>
                  <a:lnTo>
                    <a:pt x="46507" y="11569"/>
                  </a:lnTo>
                  <a:lnTo>
                    <a:pt x="46583" y="10883"/>
                  </a:lnTo>
                  <a:close/>
                </a:path>
                <a:path w="57784" h="53339">
                  <a:moveTo>
                    <a:pt x="48056" y="2717"/>
                  </a:moveTo>
                  <a:lnTo>
                    <a:pt x="47891" y="1905"/>
                  </a:lnTo>
                  <a:lnTo>
                    <a:pt x="47586" y="1117"/>
                  </a:lnTo>
                  <a:lnTo>
                    <a:pt x="46863" y="1066"/>
                  </a:lnTo>
                  <a:lnTo>
                    <a:pt x="46253" y="1346"/>
                  </a:lnTo>
                  <a:lnTo>
                    <a:pt x="45377" y="1879"/>
                  </a:lnTo>
                  <a:lnTo>
                    <a:pt x="45046" y="2133"/>
                  </a:lnTo>
                  <a:lnTo>
                    <a:pt x="44564" y="3136"/>
                  </a:lnTo>
                  <a:lnTo>
                    <a:pt x="44907" y="4025"/>
                  </a:lnTo>
                  <a:lnTo>
                    <a:pt x="45631" y="4813"/>
                  </a:lnTo>
                  <a:lnTo>
                    <a:pt x="45999" y="5041"/>
                  </a:lnTo>
                  <a:lnTo>
                    <a:pt x="46164" y="5054"/>
                  </a:lnTo>
                  <a:lnTo>
                    <a:pt x="46316" y="4965"/>
                  </a:lnTo>
                  <a:lnTo>
                    <a:pt x="47167" y="4787"/>
                  </a:lnTo>
                  <a:lnTo>
                    <a:pt x="47713" y="4165"/>
                  </a:lnTo>
                  <a:lnTo>
                    <a:pt x="47891" y="3441"/>
                  </a:lnTo>
                  <a:lnTo>
                    <a:pt x="48056" y="2717"/>
                  </a:lnTo>
                  <a:close/>
                </a:path>
                <a:path w="57784" h="53339">
                  <a:moveTo>
                    <a:pt x="49542" y="11468"/>
                  </a:moveTo>
                  <a:lnTo>
                    <a:pt x="47561" y="9118"/>
                  </a:lnTo>
                  <a:lnTo>
                    <a:pt x="47256" y="9499"/>
                  </a:lnTo>
                  <a:lnTo>
                    <a:pt x="47180" y="10007"/>
                  </a:lnTo>
                  <a:lnTo>
                    <a:pt x="47167" y="10490"/>
                  </a:lnTo>
                  <a:lnTo>
                    <a:pt x="47167" y="10820"/>
                  </a:lnTo>
                  <a:lnTo>
                    <a:pt x="47193" y="11150"/>
                  </a:lnTo>
                  <a:lnTo>
                    <a:pt x="47599" y="12001"/>
                  </a:lnTo>
                  <a:lnTo>
                    <a:pt x="48247" y="12319"/>
                  </a:lnTo>
                  <a:lnTo>
                    <a:pt x="48882" y="12357"/>
                  </a:lnTo>
                  <a:lnTo>
                    <a:pt x="49085" y="12357"/>
                  </a:lnTo>
                  <a:lnTo>
                    <a:pt x="49250" y="12280"/>
                  </a:lnTo>
                  <a:lnTo>
                    <a:pt x="49314" y="12103"/>
                  </a:lnTo>
                  <a:lnTo>
                    <a:pt x="49542" y="11468"/>
                  </a:lnTo>
                  <a:close/>
                </a:path>
                <a:path w="57784" h="53339">
                  <a:moveTo>
                    <a:pt x="50355" y="7429"/>
                  </a:moveTo>
                  <a:lnTo>
                    <a:pt x="50292" y="7302"/>
                  </a:lnTo>
                  <a:lnTo>
                    <a:pt x="50228" y="6680"/>
                  </a:lnTo>
                  <a:lnTo>
                    <a:pt x="49796" y="6134"/>
                  </a:lnTo>
                  <a:lnTo>
                    <a:pt x="48691" y="5511"/>
                  </a:lnTo>
                  <a:lnTo>
                    <a:pt x="48031" y="5397"/>
                  </a:lnTo>
                  <a:lnTo>
                    <a:pt x="47396" y="5397"/>
                  </a:lnTo>
                  <a:lnTo>
                    <a:pt x="47294" y="5867"/>
                  </a:lnTo>
                  <a:lnTo>
                    <a:pt x="47447" y="6362"/>
                  </a:lnTo>
                  <a:lnTo>
                    <a:pt x="49441" y="8001"/>
                  </a:lnTo>
                  <a:lnTo>
                    <a:pt x="50203" y="7683"/>
                  </a:lnTo>
                  <a:lnTo>
                    <a:pt x="50330" y="7543"/>
                  </a:lnTo>
                  <a:close/>
                </a:path>
                <a:path w="57784" h="53339">
                  <a:moveTo>
                    <a:pt x="57658" y="3975"/>
                  </a:moveTo>
                  <a:lnTo>
                    <a:pt x="57429" y="2832"/>
                  </a:lnTo>
                  <a:lnTo>
                    <a:pt x="57035" y="1778"/>
                  </a:lnTo>
                  <a:lnTo>
                    <a:pt x="56159" y="1917"/>
                  </a:lnTo>
                  <a:lnTo>
                    <a:pt x="55410" y="2489"/>
                  </a:lnTo>
                  <a:lnTo>
                    <a:pt x="54356" y="3517"/>
                  </a:lnTo>
                  <a:lnTo>
                    <a:pt x="53949" y="3975"/>
                  </a:lnTo>
                  <a:lnTo>
                    <a:pt x="53759" y="4533"/>
                  </a:lnTo>
                  <a:lnTo>
                    <a:pt x="53378" y="5588"/>
                  </a:lnTo>
                  <a:lnTo>
                    <a:pt x="53835" y="6794"/>
                  </a:lnTo>
                  <a:lnTo>
                    <a:pt x="54610" y="7607"/>
                  </a:lnTo>
                  <a:lnTo>
                    <a:pt x="54864" y="7848"/>
                  </a:lnTo>
                  <a:lnTo>
                    <a:pt x="55181" y="7950"/>
                  </a:lnTo>
                  <a:lnTo>
                    <a:pt x="55397" y="7924"/>
                  </a:lnTo>
                  <a:lnTo>
                    <a:pt x="55499" y="7797"/>
                  </a:lnTo>
                  <a:lnTo>
                    <a:pt x="56603" y="7251"/>
                  </a:lnTo>
                  <a:lnTo>
                    <a:pt x="57277" y="6184"/>
                  </a:lnTo>
                  <a:lnTo>
                    <a:pt x="57658" y="3975"/>
                  </a:lnTo>
                  <a:close/>
                </a:path>
              </a:pathLst>
            </a:custGeom>
            <a:solidFill>
              <a:srgbClr val="40B552"/>
            </a:solidFill>
          </p:spPr>
          <p:txBody>
            <a:bodyPr wrap="square" lIns="0" tIns="0" rIns="0" bIns="0" rtlCol="0"/>
            <a:lstStyle/>
            <a:p>
              <a:endParaRPr>
                <a:latin typeface="Grammarsaurus" pitchFamily="2" charset="0"/>
              </a:endParaRPr>
            </a:p>
          </p:txBody>
        </p:sp>
        <p:sp>
          <p:nvSpPr>
            <p:cNvPr id="102" name="object 102"/>
            <p:cNvSpPr/>
            <p:nvPr/>
          </p:nvSpPr>
          <p:spPr>
            <a:xfrm>
              <a:off x="10494862" y="3093753"/>
              <a:ext cx="14604" cy="14604"/>
            </a:xfrm>
            <a:custGeom>
              <a:avLst/>
              <a:gdLst/>
              <a:ahLst/>
              <a:cxnLst/>
              <a:rect l="l" t="t" r="r" b="b"/>
              <a:pathLst>
                <a:path w="14604" h="14605">
                  <a:moveTo>
                    <a:pt x="13169" y="0"/>
                  </a:moveTo>
                  <a:lnTo>
                    <a:pt x="1269" y="0"/>
                  </a:lnTo>
                  <a:lnTo>
                    <a:pt x="0" y="1231"/>
                  </a:lnTo>
                  <a:lnTo>
                    <a:pt x="0" y="12814"/>
                  </a:lnTo>
                  <a:lnTo>
                    <a:pt x="1269" y="14046"/>
                  </a:lnTo>
                  <a:lnTo>
                    <a:pt x="2819" y="14046"/>
                  </a:lnTo>
                  <a:lnTo>
                    <a:pt x="13169" y="14046"/>
                  </a:lnTo>
                  <a:lnTo>
                    <a:pt x="14439" y="12814"/>
                  </a:lnTo>
                  <a:lnTo>
                    <a:pt x="14439" y="1231"/>
                  </a:lnTo>
                  <a:lnTo>
                    <a:pt x="13169" y="0"/>
                  </a:lnTo>
                  <a:close/>
                </a:path>
              </a:pathLst>
            </a:custGeom>
            <a:solidFill>
              <a:srgbClr val="114D25"/>
            </a:solidFill>
          </p:spPr>
          <p:txBody>
            <a:bodyPr wrap="square" lIns="0" tIns="0" rIns="0" bIns="0" rtlCol="0"/>
            <a:lstStyle/>
            <a:p>
              <a:endParaRPr>
                <a:latin typeface="Grammarsaurus" pitchFamily="2" charset="0"/>
              </a:endParaRPr>
            </a:p>
          </p:txBody>
        </p:sp>
        <p:sp>
          <p:nvSpPr>
            <p:cNvPr id="103" name="object 103"/>
            <p:cNvSpPr/>
            <p:nvPr/>
          </p:nvSpPr>
          <p:spPr>
            <a:xfrm>
              <a:off x="10497014" y="3094492"/>
              <a:ext cx="11430" cy="11430"/>
            </a:xfrm>
            <a:custGeom>
              <a:avLst/>
              <a:gdLst/>
              <a:ahLst/>
              <a:cxnLst/>
              <a:rect l="l" t="t" r="r" b="b"/>
              <a:pathLst>
                <a:path w="11429" h="11430">
                  <a:moveTo>
                    <a:pt x="10718" y="0"/>
                  </a:moveTo>
                  <a:lnTo>
                    <a:pt x="546" y="0"/>
                  </a:lnTo>
                  <a:lnTo>
                    <a:pt x="0" y="546"/>
                  </a:lnTo>
                  <a:lnTo>
                    <a:pt x="0" y="10439"/>
                  </a:lnTo>
                  <a:lnTo>
                    <a:pt x="546" y="10972"/>
                  </a:lnTo>
                  <a:lnTo>
                    <a:pt x="10032" y="10972"/>
                  </a:lnTo>
                  <a:lnTo>
                    <a:pt x="10718" y="10972"/>
                  </a:lnTo>
                  <a:lnTo>
                    <a:pt x="11264" y="10439"/>
                  </a:lnTo>
                  <a:lnTo>
                    <a:pt x="11264" y="546"/>
                  </a:lnTo>
                  <a:lnTo>
                    <a:pt x="10718" y="0"/>
                  </a:lnTo>
                  <a:close/>
                </a:path>
              </a:pathLst>
            </a:custGeom>
            <a:solidFill>
              <a:srgbClr val="ECD2A8"/>
            </a:solidFill>
          </p:spPr>
          <p:txBody>
            <a:bodyPr wrap="square" lIns="0" tIns="0" rIns="0" bIns="0" rtlCol="0"/>
            <a:lstStyle/>
            <a:p>
              <a:endParaRPr>
                <a:latin typeface="Grammarsaurus" pitchFamily="2" charset="0"/>
              </a:endParaRPr>
            </a:p>
          </p:txBody>
        </p:sp>
        <p:sp>
          <p:nvSpPr>
            <p:cNvPr id="104" name="object 104"/>
            <p:cNvSpPr/>
            <p:nvPr/>
          </p:nvSpPr>
          <p:spPr>
            <a:xfrm>
              <a:off x="10500157" y="3096691"/>
              <a:ext cx="6985" cy="6985"/>
            </a:xfrm>
            <a:custGeom>
              <a:avLst/>
              <a:gdLst/>
              <a:ahLst/>
              <a:cxnLst/>
              <a:rect l="l" t="t" r="r" b="b"/>
              <a:pathLst>
                <a:path w="6984" h="6985">
                  <a:moveTo>
                    <a:pt x="4813" y="3924"/>
                  </a:moveTo>
                  <a:lnTo>
                    <a:pt x="2565" y="2362"/>
                  </a:lnTo>
                  <a:lnTo>
                    <a:pt x="1854" y="2171"/>
                  </a:lnTo>
                  <a:lnTo>
                    <a:pt x="1257" y="1651"/>
                  </a:lnTo>
                  <a:lnTo>
                    <a:pt x="1257" y="1346"/>
                  </a:lnTo>
                  <a:lnTo>
                    <a:pt x="1358" y="1181"/>
                  </a:lnTo>
                  <a:lnTo>
                    <a:pt x="1739" y="914"/>
                  </a:lnTo>
                  <a:lnTo>
                    <a:pt x="1993" y="838"/>
                  </a:lnTo>
                  <a:lnTo>
                    <a:pt x="2654" y="838"/>
                  </a:lnTo>
                  <a:lnTo>
                    <a:pt x="2895" y="901"/>
                  </a:lnTo>
                  <a:lnTo>
                    <a:pt x="3213" y="1155"/>
                  </a:lnTo>
                  <a:lnTo>
                    <a:pt x="3340" y="1333"/>
                  </a:lnTo>
                  <a:lnTo>
                    <a:pt x="3530" y="1701"/>
                  </a:lnTo>
                  <a:lnTo>
                    <a:pt x="4546" y="1574"/>
                  </a:lnTo>
                  <a:lnTo>
                    <a:pt x="4546" y="1282"/>
                  </a:lnTo>
                  <a:lnTo>
                    <a:pt x="2768" y="0"/>
                  </a:lnTo>
                  <a:lnTo>
                    <a:pt x="1930" y="0"/>
                  </a:lnTo>
                  <a:lnTo>
                    <a:pt x="114" y="1320"/>
                  </a:lnTo>
                  <a:lnTo>
                    <a:pt x="114" y="1981"/>
                  </a:lnTo>
                  <a:lnTo>
                    <a:pt x="2489" y="3454"/>
                  </a:lnTo>
                  <a:lnTo>
                    <a:pt x="2755" y="3530"/>
                  </a:lnTo>
                  <a:lnTo>
                    <a:pt x="3136" y="3657"/>
                  </a:lnTo>
                  <a:lnTo>
                    <a:pt x="3302" y="3746"/>
                  </a:lnTo>
                  <a:lnTo>
                    <a:pt x="3416" y="3873"/>
                  </a:lnTo>
                  <a:lnTo>
                    <a:pt x="3543" y="3987"/>
                  </a:lnTo>
                  <a:lnTo>
                    <a:pt x="3606" y="4152"/>
                  </a:lnTo>
                  <a:lnTo>
                    <a:pt x="3606" y="4597"/>
                  </a:lnTo>
                  <a:lnTo>
                    <a:pt x="3492" y="4800"/>
                  </a:lnTo>
                  <a:lnTo>
                    <a:pt x="3035" y="5130"/>
                  </a:lnTo>
                  <a:lnTo>
                    <a:pt x="2743" y="5207"/>
                  </a:lnTo>
                  <a:lnTo>
                    <a:pt x="2108" y="5207"/>
                  </a:lnTo>
                  <a:lnTo>
                    <a:pt x="1054" y="4140"/>
                  </a:lnTo>
                  <a:lnTo>
                    <a:pt x="787" y="3873"/>
                  </a:lnTo>
                  <a:lnTo>
                    <a:pt x="393" y="3822"/>
                  </a:lnTo>
                  <a:lnTo>
                    <a:pt x="266" y="3873"/>
                  </a:lnTo>
                  <a:lnTo>
                    <a:pt x="50" y="4089"/>
                  </a:lnTo>
                  <a:lnTo>
                    <a:pt x="0" y="4597"/>
                  </a:lnTo>
                  <a:lnTo>
                    <a:pt x="88" y="4864"/>
                  </a:lnTo>
                  <a:lnTo>
                    <a:pt x="266" y="5118"/>
                  </a:lnTo>
                  <a:lnTo>
                    <a:pt x="431" y="5384"/>
                  </a:lnTo>
                  <a:lnTo>
                    <a:pt x="660" y="5600"/>
                  </a:lnTo>
                  <a:lnTo>
                    <a:pt x="1320" y="5969"/>
                  </a:lnTo>
                  <a:lnTo>
                    <a:pt x="1816" y="6083"/>
                  </a:lnTo>
                  <a:lnTo>
                    <a:pt x="2908" y="6083"/>
                  </a:lnTo>
                  <a:lnTo>
                    <a:pt x="4813" y="4572"/>
                  </a:lnTo>
                  <a:lnTo>
                    <a:pt x="4813" y="4216"/>
                  </a:lnTo>
                  <a:lnTo>
                    <a:pt x="4813" y="3924"/>
                  </a:lnTo>
                  <a:close/>
                </a:path>
                <a:path w="6984" h="6985">
                  <a:moveTo>
                    <a:pt x="6527" y="5435"/>
                  </a:moveTo>
                  <a:lnTo>
                    <a:pt x="6375" y="5359"/>
                  </a:lnTo>
                  <a:lnTo>
                    <a:pt x="6261" y="5486"/>
                  </a:lnTo>
                  <a:lnTo>
                    <a:pt x="5994" y="5727"/>
                  </a:lnTo>
                  <a:lnTo>
                    <a:pt x="5842" y="5791"/>
                  </a:lnTo>
                  <a:lnTo>
                    <a:pt x="5740" y="5943"/>
                  </a:lnTo>
                  <a:lnTo>
                    <a:pt x="5918" y="6032"/>
                  </a:lnTo>
                  <a:lnTo>
                    <a:pt x="6045" y="5956"/>
                  </a:lnTo>
                  <a:lnTo>
                    <a:pt x="6235" y="5816"/>
                  </a:lnTo>
                  <a:lnTo>
                    <a:pt x="6235" y="6794"/>
                  </a:lnTo>
                  <a:lnTo>
                    <a:pt x="6273" y="6921"/>
                  </a:lnTo>
                  <a:lnTo>
                    <a:pt x="6489" y="6972"/>
                  </a:lnTo>
                  <a:lnTo>
                    <a:pt x="6527" y="5435"/>
                  </a:lnTo>
                  <a:close/>
                </a:path>
              </a:pathLst>
            </a:custGeom>
            <a:solidFill>
              <a:srgbClr val="104D25"/>
            </a:solidFill>
          </p:spPr>
          <p:txBody>
            <a:bodyPr wrap="square" lIns="0" tIns="0" rIns="0" bIns="0" rtlCol="0"/>
            <a:lstStyle/>
            <a:p>
              <a:endParaRPr>
                <a:latin typeface="Grammarsaurus" pitchFamily="2" charset="0"/>
              </a:endParaRPr>
            </a:p>
          </p:txBody>
        </p:sp>
        <p:sp>
          <p:nvSpPr>
            <p:cNvPr id="105" name="object 105"/>
            <p:cNvSpPr/>
            <p:nvPr/>
          </p:nvSpPr>
          <p:spPr>
            <a:xfrm>
              <a:off x="10521766" y="3091193"/>
              <a:ext cx="14604" cy="14604"/>
            </a:xfrm>
            <a:custGeom>
              <a:avLst/>
              <a:gdLst/>
              <a:ahLst/>
              <a:cxnLst/>
              <a:rect l="l" t="t" r="r" b="b"/>
              <a:pathLst>
                <a:path w="14604" h="14605">
                  <a:moveTo>
                    <a:pt x="13169" y="0"/>
                  </a:moveTo>
                  <a:lnTo>
                    <a:pt x="1269" y="0"/>
                  </a:lnTo>
                  <a:lnTo>
                    <a:pt x="0" y="1231"/>
                  </a:lnTo>
                  <a:lnTo>
                    <a:pt x="0" y="12814"/>
                  </a:lnTo>
                  <a:lnTo>
                    <a:pt x="1269" y="14046"/>
                  </a:lnTo>
                  <a:lnTo>
                    <a:pt x="2819" y="14046"/>
                  </a:lnTo>
                  <a:lnTo>
                    <a:pt x="13169" y="14046"/>
                  </a:lnTo>
                  <a:lnTo>
                    <a:pt x="14439" y="12814"/>
                  </a:lnTo>
                  <a:lnTo>
                    <a:pt x="14439" y="1231"/>
                  </a:lnTo>
                  <a:lnTo>
                    <a:pt x="13169" y="0"/>
                  </a:lnTo>
                  <a:close/>
                </a:path>
              </a:pathLst>
            </a:custGeom>
            <a:solidFill>
              <a:srgbClr val="114D25"/>
            </a:solidFill>
          </p:spPr>
          <p:txBody>
            <a:bodyPr wrap="square" lIns="0" tIns="0" rIns="0" bIns="0" rtlCol="0"/>
            <a:lstStyle/>
            <a:p>
              <a:endParaRPr>
                <a:latin typeface="Grammarsaurus" pitchFamily="2" charset="0"/>
              </a:endParaRPr>
            </a:p>
          </p:txBody>
        </p:sp>
        <p:sp>
          <p:nvSpPr>
            <p:cNvPr id="106" name="object 106"/>
            <p:cNvSpPr/>
            <p:nvPr/>
          </p:nvSpPr>
          <p:spPr>
            <a:xfrm>
              <a:off x="10523922" y="3091935"/>
              <a:ext cx="11430" cy="11430"/>
            </a:xfrm>
            <a:custGeom>
              <a:avLst/>
              <a:gdLst/>
              <a:ahLst/>
              <a:cxnLst/>
              <a:rect l="l" t="t" r="r" b="b"/>
              <a:pathLst>
                <a:path w="11429" h="11430">
                  <a:moveTo>
                    <a:pt x="10718" y="0"/>
                  </a:moveTo>
                  <a:lnTo>
                    <a:pt x="546" y="0"/>
                  </a:lnTo>
                  <a:lnTo>
                    <a:pt x="0" y="546"/>
                  </a:lnTo>
                  <a:lnTo>
                    <a:pt x="0" y="10439"/>
                  </a:lnTo>
                  <a:lnTo>
                    <a:pt x="546" y="10972"/>
                  </a:lnTo>
                  <a:lnTo>
                    <a:pt x="10032" y="10972"/>
                  </a:lnTo>
                  <a:lnTo>
                    <a:pt x="10718" y="10972"/>
                  </a:lnTo>
                  <a:lnTo>
                    <a:pt x="11264" y="10439"/>
                  </a:lnTo>
                  <a:lnTo>
                    <a:pt x="11264" y="546"/>
                  </a:lnTo>
                  <a:lnTo>
                    <a:pt x="10718" y="0"/>
                  </a:lnTo>
                  <a:close/>
                </a:path>
              </a:pathLst>
            </a:custGeom>
            <a:solidFill>
              <a:srgbClr val="ECD2A8"/>
            </a:solidFill>
          </p:spPr>
          <p:txBody>
            <a:bodyPr wrap="square" lIns="0" tIns="0" rIns="0" bIns="0" rtlCol="0"/>
            <a:lstStyle/>
            <a:p>
              <a:endParaRPr>
                <a:latin typeface="Grammarsaurus" pitchFamily="2" charset="0"/>
              </a:endParaRPr>
            </a:p>
          </p:txBody>
        </p:sp>
        <p:sp>
          <p:nvSpPr>
            <p:cNvPr id="107" name="object 107"/>
            <p:cNvSpPr/>
            <p:nvPr/>
          </p:nvSpPr>
          <p:spPr>
            <a:xfrm>
              <a:off x="10527170" y="3094227"/>
              <a:ext cx="6985" cy="6985"/>
            </a:xfrm>
            <a:custGeom>
              <a:avLst/>
              <a:gdLst/>
              <a:ahLst/>
              <a:cxnLst/>
              <a:rect l="l" t="t" r="r" b="b"/>
              <a:pathLst>
                <a:path w="6984" h="6985">
                  <a:moveTo>
                    <a:pt x="4660" y="5270"/>
                  </a:moveTo>
                  <a:lnTo>
                    <a:pt x="4419" y="4978"/>
                  </a:lnTo>
                  <a:lnTo>
                    <a:pt x="4279" y="4940"/>
                  </a:lnTo>
                  <a:lnTo>
                    <a:pt x="1231" y="4940"/>
                  </a:lnTo>
                  <a:lnTo>
                    <a:pt x="1231" y="3263"/>
                  </a:lnTo>
                  <a:lnTo>
                    <a:pt x="3962" y="3263"/>
                  </a:lnTo>
                  <a:lnTo>
                    <a:pt x="4102" y="3213"/>
                  </a:lnTo>
                  <a:lnTo>
                    <a:pt x="4279" y="3048"/>
                  </a:lnTo>
                  <a:lnTo>
                    <a:pt x="4330" y="2667"/>
                  </a:lnTo>
                  <a:lnTo>
                    <a:pt x="4102" y="2400"/>
                  </a:lnTo>
                  <a:lnTo>
                    <a:pt x="3949" y="2362"/>
                  </a:lnTo>
                  <a:lnTo>
                    <a:pt x="1231" y="2362"/>
                  </a:lnTo>
                  <a:lnTo>
                    <a:pt x="1231" y="914"/>
                  </a:lnTo>
                  <a:lnTo>
                    <a:pt x="3987" y="914"/>
                  </a:lnTo>
                  <a:lnTo>
                    <a:pt x="4178" y="914"/>
                  </a:lnTo>
                  <a:lnTo>
                    <a:pt x="4330" y="876"/>
                  </a:lnTo>
                  <a:lnTo>
                    <a:pt x="4521" y="698"/>
                  </a:lnTo>
                  <a:lnTo>
                    <a:pt x="4572" y="317"/>
                  </a:lnTo>
                  <a:lnTo>
                    <a:pt x="4419" y="127"/>
                  </a:lnTo>
                  <a:lnTo>
                    <a:pt x="4178" y="0"/>
                  </a:lnTo>
                  <a:lnTo>
                    <a:pt x="571" y="0"/>
                  </a:lnTo>
                  <a:lnTo>
                    <a:pt x="0" y="558"/>
                  </a:lnTo>
                  <a:lnTo>
                    <a:pt x="0" y="5410"/>
                  </a:lnTo>
                  <a:lnTo>
                    <a:pt x="63" y="5600"/>
                  </a:lnTo>
                  <a:lnTo>
                    <a:pt x="292" y="5829"/>
                  </a:lnTo>
                  <a:lnTo>
                    <a:pt x="482" y="5880"/>
                  </a:lnTo>
                  <a:lnTo>
                    <a:pt x="4279" y="5880"/>
                  </a:lnTo>
                  <a:lnTo>
                    <a:pt x="4419" y="5842"/>
                  </a:lnTo>
                  <a:lnTo>
                    <a:pt x="4610" y="5664"/>
                  </a:lnTo>
                  <a:lnTo>
                    <a:pt x="4660" y="5270"/>
                  </a:lnTo>
                  <a:close/>
                </a:path>
                <a:path w="6984" h="6985">
                  <a:moveTo>
                    <a:pt x="6438" y="5384"/>
                  </a:moveTo>
                  <a:lnTo>
                    <a:pt x="6273" y="5270"/>
                  </a:lnTo>
                  <a:lnTo>
                    <a:pt x="6159" y="5397"/>
                  </a:lnTo>
                  <a:lnTo>
                    <a:pt x="5892" y="5638"/>
                  </a:lnTo>
                  <a:lnTo>
                    <a:pt x="5740" y="5702"/>
                  </a:lnTo>
                  <a:lnTo>
                    <a:pt x="5638" y="5854"/>
                  </a:lnTo>
                  <a:lnTo>
                    <a:pt x="5816" y="5943"/>
                  </a:lnTo>
                  <a:lnTo>
                    <a:pt x="5943" y="5867"/>
                  </a:lnTo>
                  <a:lnTo>
                    <a:pt x="6134" y="5727"/>
                  </a:lnTo>
                  <a:lnTo>
                    <a:pt x="6134" y="6705"/>
                  </a:lnTo>
                  <a:lnTo>
                    <a:pt x="6172" y="6832"/>
                  </a:lnTo>
                  <a:lnTo>
                    <a:pt x="6388" y="6883"/>
                  </a:lnTo>
                  <a:lnTo>
                    <a:pt x="6438" y="5384"/>
                  </a:lnTo>
                  <a:close/>
                </a:path>
              </a:pathLst>
            </a:custGeom>
            <a:solidFill>
              <a:srgbClr val="104D25"/>
            </a:solidFill>
          </p:spPr>
          <p:txBody>
            <a:bodyPr wrap="square" lIns="0" tIns="0" rIns="0" bIns="0" rtlCol="0"/>
            <a:lstStyle/>
            <a:p>
              <a:endParaRPr>
                <a:latin typeface="Grammarsaurus" pitchFamily="2" charset="0"/>
              </a:endParaRPr>
            </a:p>
          </p:txBody>
        </p:sp>
        <p:sp>
          <p:nvSpPr>
            <p:cNvPr id="108" name="object 108"/>
            <p:cNvSpPr/>
            <p:nvPr/>
          </p:nvSpPr>
          <p:spPr>
            <a:xfrm>
              <a:off x="10589047" y="3093753"/>
              <a:ext cx="14604" cy="14604"/>
            </a:xfrm>
            <a:custGeom>
              <a:avLst/>
              <a:gdLst/>
              <a:ahLst/>
              <a:cxnLst/>
              <a:rect l="l" t="t" r="r" b="b"/>
              <a:pathLst>
                <a:path w="14604" h="14605">
                  <a:moveTo>
                    <a:pt x="13157" y="0"/>
                  </a:moveTo>
                  <a:lnTo>
                    <a:pt x="1257" y="0"/>
                  </a:lnTo>
                  <a:lnTo>
                    <a:pt x="0" y="1231"/>
                  </a:lnTo>
                  <a:lnTo>
                    <a:pt x="0" y="12814"/>
                  </a:lnTo>
                  <a:lnTo>
                    <a:pt x="1257" y="14046"/>
                  </a:lnTo>
                  <a:lnTo>
                    <a:pt x="2806" y="14046"/>
                  </a:lnTo>
                  <a:lnTo>
                    <a:pt x="13157" y="14046"/>
                  </a:lnTo>
                  <a:lnTo>
                    <a:pt x="14427" y="12814"/>
                  </a:lnTo>
                  <a:lnTo>
                    <a:pt x="14427" y="1231"/>
                  </a:lnTo>
                  <a:lnTo>
                    <a:pt x="13157" y="0"/>
                  </a:lnTo>
                  <a:close/>
                </a:path>
              </a:pathLst>
            </a:custGeom>
            <a:solidFill>
              <a:srgbClr val="114D25"/>
            </a:solidFill>
          </p:spPr>
          <p:txBody>
            <a:bodyPr wrap="square" lIns="0" tIns="0" rIns="0" bIns="0" rtlCol="0"/>
            <a:lstStyle/>
            <a:p>
              <a:endParaRPr>
                <a:latin typeface="Grammarsaurus" pitchFamily="2" charset="0"/>
              </a:endParaRPr>
            </a:p>
          </p:txBody>
        </p:sp>
        <p:sp>
          <p:nvSpPr>
            <p:cNvPr id="109" name="object 109"/>
            <p:cNvSpPr/>
            <p:nvPr/>
          </p:nvSpPr>
          <p:spPr>
            <a:xfrm>
              <a:off x="10591190" y="3094492"/>
              <a:ext cx="11430" cy="11430"/>
            </a:xfrm>
            <a:custGeom>
              <a:avLst/>
              <a:gdLst/>
              <a:ahLst/>
              <a:cxnLst/>
              <a:rect l="l" t="t" r="r" b="b"/>
              <a:pathLst>
                <a:path w="11429" h="11430">
                  <a:moveTo>
                    <a:pt x="10718" y="0"/>
                  </a:moveTo>
                  <a:lnTo>
                    <a:pt x="546" y="0"/>
                  </a:lnTo>
                  <a:lnTo>
                    <a:pt x="0" y="546"/>
                  </a:lnTo>
                  <a:lnTo>
                    <a:pt x="0" y="10439"/>
                  </a:lnTo>
                  <a:lnTo>
                    <a:pt x="546" y="10972"/>
                  </a:lnTo>
                  <a:lnTo>
                    <a:pt x="10032" y="10972"/>
                  </a:lnTo>
                  <a:lnTo>
                    <a:pt x="10718" y="10972"/>
                  </a:lnTo>
                  <a:lnTo>
                    <a:pt x="11264" y="10439"/>
                  </a:lnTo>
                  <a:lnTo>
                    <a:pt x="11264" y="546"/>
                  </a:lnTo>
                  <a:lnTo>
                    <a:pt x="10718" y="0"/>
                  </a:lnTo>
                  <a:close/>
                </a:path>
              </a:pathLst>
            </a:custGeom>
            <a:solidFill>
              <a:srgbClr val="ECD2A8"/>
            </a:solidFill>
          </p:spPr>
          <p:txBody>
            <a:bodyPr wrap="square" lIns="0" tIns="0" rIns="0" bIns="0" rtlCol="0"/>
            <a:lstStyle/>
            <a:p>
              <a:endParaRPr>
                <a:latin typeface="Grammarsaurus" pitchFamily="2" charset="0"/>
              </a:endParaRPr>
            </a:p>
          </p:txBody>
        </p:sp>
        <p:sp>
          <p:nvSpPr>
            <p:cNvPr id="110" name="object 110"/>
            <p:cNvSpPr/>
            <p:nvPr/>
          </p:nvSpPr>
          <p:spPr>
            <a:xfrm>
              <a:off x="10593845" y="3096678"/>
              <a:ext cx="7620" cy="6985"/>
            </a:xfrm>
            <a:custGeom>
              <a:avLst/>
              <a:gdLst/>
              <a:ahLst/>
              <a:cxnLst/>
              <a:rect l="l" t="t" r="r" b="b"/>
              <a:pathLst>
                <a:path w="7620" h="6985">
                  <a:moveTo>
                    <a:pt x="5778" y="3390"/>
                  </a:moveTo>
                  <a:lnTo>
                    <a:pt x="5118" y="2895"/>
                  </a:lnTo>
                  <a:lnTo>
                    <a:pt x="3390" y="2895"/>
                  </a:lnTo>
                  <a:lnTo>
                    <a:pt x="3251" y="2933"/>
                  </a:lnTo>
                  <a:lnTo>
                    <a:pt x="3060" y="3111"/>
                  </a:lnTo>
                  <a:lnTo>
                    <a:pt x="3009" y="3505"/>
                  </a:lnTo>
                  <a:lnTo>
                    <a:pt x="3302" y="3759"/>
                  </a:lnTo>
                  <a:lnTo>
                    <a:pt x="3479" y="3784"/>
                  </a:lnTo>
                  <a:lnTo>
                    <a:pt x="4660" y="3784"/>
                  </a:lnTo>
                  <a:lnTo>
                    <a:pt x="4660" y="4749"/>
                  </a:lnTo>
                  <a:lnTo>
                    <a:pt x="4152" y="4991"/>
                  </a:lnTo>
                  <a:lnTo>
                    <a:pt x="3898" y="5054"/>
                  </a:lnTo>
                  <a:lnTo>
                    <a:pt x="3644" y="5130"/>
                  </a:lnTo>
                  <a:lnTo>
                    <a:pt x="3390" y="5168"/>
                  </a:lnTo>
                  <a:lnTo>
                    <a:pt x="2514" y="5168"/>
                  </a:lnTo>
                  <a:lnTo>
                    <a:pt x="2057" y="4978"/>
                  </a:lnTo>
                  <a:lnTo>
                    <a:pt x="1409" y="4241"/>
                  </a:lnTo>
                  <a:lnTo>
                    <a:pt x="1244" y="3708"/>
                  </a:lnTo>
                  <a:lnTo>
                    <a:pt x="1244" y="2692"/>
                  </a:lnTo>
                  <a:lnTo>
                    <a:pt x="2311" y="1066"/>
                  </a:lnTo>
                  <a:lnTo>
                    <a:pt x="2527" y="965"/>
                  </a:lnTo>
                  <a:lnTo>
                    <a:pt x="2781" y="914"/>
                  </a:lnTo>
                  <a:lnTo>
                    <a:pt x="3340" y="914"/>
                  </a:lnTo>
                  <a:lnTo>
                    <a:pt x="4610" y="1930"/>
                  </a:lnTo>
                  <a:lnTo>
                    <a:pt x="4838" y="2070"/>
                  </a:lnTo>
                  <a:lnTo>
                    <a:pt x="5168" y="2082"/>
                  </a:lnTo>
                  <a:lnTo>
                    <a:pt x="5308" y="2032"/>
                  </a:lnTo>
                  <a:lnTo>
                    <a:pt x="5537" y="1828"/>
                  </a:lnTo>
                  <a:lnTo>
                    <a:pt x="5588" y="1689"/>
                  </a:lnTo>
                  <a:lnTo>
                    <a:pt x="5588" y="1409"/>
                  </a:lnTo>
                  <a:lnTo>
                    <a:pt x="3568" y="0"/>
                  </a:lnTo>
                  <a:lnTo>
                    <a:pt x="2667" y="0"/>
                  </a:lnTo>
                  <a:lnTo>
                    <a:pt x="2222" y="63"/>
                  </a:lnTo>
                  <a:lnTo>
                    <a:pt x="1435" y="355"/>
                  </a:lnTo>
                  <a:lnTo>
                    <a:pt x="1104" y="558"/>
                  </a:lnTo>
                  <a:lnTo>
                    <a:pt x="838" y="825"/>
                  </a:lnTo>
                  <a:lnTo>
                    <a:pt x="558" y="1079"/>
                  </a:lnTo>
                  <a:lnTo>
                    <a:pt x="355" y="1409"/>
                  </a:lnTo>
                  <a:lnTo>
                    <a:pt x="76" y="2171"/>
                  </a:lnTo>
                  <a:lnTo>
                    <a:pt x="0" y="2590"/>
                  </a:lnTo>
                  <a:lnTo>
                    <a:pt x="0" y="3505"/>
                  </a:lnTo>
                  <a:lnTo>
                    <a:pt x="76" y="3937"/>
                  </a:lnTo>
                  <a:lnTo>
                    <a:pt x="228" y="4305"/>
                  </a:lnTo>
                  <a:lnTo>
                    <a:pt x="368" y="4686"/>
                  </a:lnTo>
                  <a:lnTo>
                    <a:pt x="2628" y="6083"/>
                  </a:lnTo>
                  <a:lnTo>
                    <a:pt x="3492" y="6083"/>
                  </a:lnTo>
                  <a:lnTo>
                    <a:pt x="5562" y="5321"/>
                  </a:lnTo>
                  <a:lnTo>
                    <a:pt x="5702" y="5168"/>
                  </a:lnTo>
                  <a:lnTo>
                    <a:pt x="5765" y="4991"/>
                  </a:lnTo>
                  <a:lnTo>
                    <a:pt x="5778" y="3594"/>
                  </a:lnTo>
                  <a:lnTo>
                    <a:pt x="5778" y="3390"/>
                  </a:lnTo>
                  <a:close/>
                </a:path>
                <a:path w="7620" h="6985">
                  <a:moveTo>
                    <a:pt x="7340" y="6794"/>
                  </a:moveTo>
                  <a:lnTo>
                    <a:pt x="6591" y="6705"/>
                  </a:lnTo>
                  <a:lnTo>
                    <a:pt x="6756" y="6515"/>
                  </a:lnTo>
                  <a:lnTo>
                    <a:pt x="6985" y="6350"/>
                  </a:lnTo>
                  <a:lnTo>
                    <a:pt x="7315" y="5918"/>
                  </a:lnTo>
                  <a:lnTo>
                    <a:pt x="7315" y="5765"/>
                  </a:lnTo>
                  <a:lnTo>
                    <a:pt x="7264" y="5613"/>
                  </a:lnTo>
                  <a:lnTo>
                    <a:pt x="7112" y="5448"/>
                  </a:lnTo>
                  <a:lnTo>
                    <a:pt x="6972" y="5397"/>
                  </a:lnTo>
                  <a:lnTo>
                    <a:pt x="6680" y="5372"/>
                  </a:lnTo>
                  <a:lnTo>
                    <a:pt x="6527" y="5422"/>
                  </a:lnTo>
                  <a:lnTo>
                    <a:pt x="6223" y="5778"/>
                  </a:lnTo>
                  <a:lnTo>
                    <a:pt x="6248" y="5918"/>
                  </a:lnTo>
                  <a:lnTo>
                    <a:pt x="6388" y="5956"/>
                  </a:lnTo>
                  <a:lnTo>
                    <a:pt x="6502" y="5803"/>
                  </a:lnTo>
                  <a:lnTo>
                    <a:pt x="6591" y="5638"/>
                  </a:lnTo>
                  <a:lnTo>
                    <a:pt x="6845" y="5600"/>
                  </a:lnTo>
                  <a:lnTo>
                    <a:pt x="6985" y="5702"/>
                  </a:lnTo>
                  <a:lnTo>
                    <a:pt x="7010" y="5880"/>
                  </a:lnTo>
                  <a:lnTo>
                    <a:pt x="6705" y="6235"/>
                  </a:lnTo>
                  <a:lnTo>
                    <a:pt x="6565" y="6350"/>
                  </a:lnTo>
                  <a:lnTo>
                    <a:pt x="6286" y="6629"/>
                  </a:lnTo>
                  <a:lnTo>
                    <a:pt x="6210" y="6781"/>
                  </a:lnTo>
                  <a:lnTo>
                    <a:pt x="6261" y="6908"/>
                  </a:lnTo>
                  <a:lnTo>
                    <a:pt x="7251" y="6959"/>
                  </a:lnTo>
                  <a:lnTo>
                    <a:pt x="7340" y="6794"/>
                  </a:lnTo>
                  <a:close/>
                </a:path>
              </a:pathLst>
            </a:custGeom>
            <a:solidFill>
              <a:srgbClr val="104D25"/>
            </a:solidFill>
          </p:spPr>
          <p:txBody>
            <a:bodyPr wrap="square" lIns="0" tIns="0" rIns="0" bIns="0" rtlCol="0"/>
            <a:lstStyle/>
            <a:p>
              <a:endParaRPr>
                <a:latin typeface="Grammarsaurus" pitchFamily="2" charset="0"/>
              </a:endParaRPr>
            </a:p>
          </p:txBody>
        </p:sp>
        <p:sp>
          <p:nvSpPr>
            <p:cNvPr id="111" name="object 111"/>
            <p:cNvSpPr/>
            <p:nvPr/>
          </p:nvSpPr>
          <p:spPr>
            <a:xfrm>
              <a:off x="10562127" y="3091193"/>
              <a:ext cx="14604" cy="14604"/>
            </a:xfrm>
            <a:custGeom>
              <a:avLst/>
              <a:gdLst/>
              <a:ahLst/>
              <a:cxnLst/>
              <a:rect l="l" t="t" r="r" b="b"/>
              <a:pathLst>
                <a:path w="14604" h="14605">
                  <a:moveTo>
                    <a:pt x="13182" y="0"/>
                  </a:moveTo>
                  <a:lnTo>
                    <a:pt x="1269" y="0"/>
                  </a:lnTo>
                  <a:lnTo>
                    <a:pt x="0" y="1231"/>
                  </a:lnTo>
                  <a:lnTo>
                    <a:pt x="0" y="12814"/>
                  </a:lnTo>
                  <a:lnTo>
                    <a:pt x="1269" y="14046"/>
                  </a:lnTo>
                  <a:lnTo>
                    <a:pt x="2819" y="14046"/>
                  </a:lnTo>
                  <a:lnTo>
                    <a:pt x="13182" y="14046"/>
                  </a:lnTo>
                  <a:lnTo>
                    <a:pt x="14439" y="12814"/>
                  </a:lnTo>
                  <a:lnTo>
                    <a:pt x="14439" y="1231"/>
                  </a:lnTo>
                  <a:lnTo>
                    <a:pt x="13182" y="0"/>
                  </a:lnTo>
                  <a:close/>
                </a:path>
              </a:pathLst>
            </a:custGeom>
            <a:solidFill>
              <a:srgbClr val="114D25"/>
            </a:solidFill>
          </p:spPr>
          <p:txBody>
            <a:bodyPr wrap="square" lIns="0" tIns="0" rIns="0" bIns="0" rtlCol="0"/>
            <a:lstStyle/>
            <a:p>
              <a:endParaRPr>
                <a:latin typeface="Grammarsaurus" pitchFamily="2" charset="0"/>
              </a:endParaRPr>
            </a:p>
          </p:txBody>
        </p:sp>
        <p:sp>
          <p:nvSpPr>
            <p:cNvPr id="112" name="object 112"/>
            <p:cNvSpPr/>
            <p:nvPr/>
          </p:nvSpPr>
          <p:spPr>
            <a:xfrm>
              <a:off x="10564282" y="3091935"/>
              <a:ext cx="11430" cy="11430"/>
            </a:xfrm>
            <a:custGeom>
              <a:avLst/>
              <a:gdLst/>
              <a:ahLst/>
              <a:cxnLst/>
              <a:rect l="l" t="t" r="r" b="b"/>
              <a:pathLst>
                <a:path w="11429" h="11430">
                  <a:moveTo>
                    <a:pt x="10718" y="0"/>
                  </a:moveTo>
                  <a:lnTo>
                    <a:pt x="546" y="0"/>
                  </a:lnTo>
                  <a:lnTo>
                    <a:pt x="0" y="546"/>
                  </a:lnTo>
                  <a:lnTo>
                    <a:pt x="0" y="10439"/>
                  </a:lnTo>
                  <a:lnTo>
                    <a:pt x="546" y="10972"/>
                  </a:lnTo>
                  <a:lnTo>
                    <a:pt x="10032" y="10972"/>
                  </a:lnTo>
                  <a:lnTo>
                    <a:pt x="10718" y="10972"/>
                  </a:lnTo>
                  <a:lnTo>
                    <a:pt x="11264" y="10439"/>
                  </a:lnTo>
                  <a:lnTo>
                    <a:pt x="11264" y="546"/>
                  </a:lnTo>
                  <a:lnTo>
                    <a:pt x="10718" y="0"/>
                  </a:lnTo>
                  <a:close/>
                </a:path>
              </a:pathLst>
            </a:custGeom>
            <a:solidFill>
              <a:srgbClr val="ECD2A8"/>
            </a:solidFill>
          </p:spPr>
          <p:txBody>
            <a:bodyPr wrap="square" lIns="0" tIns="0" rIns="0" bIns="0" rtlCol="0"/>
            <a:lstStyle/>
            <a:p>
              <a:endParaRPr>
                <a:latin typeface="Grammarsaurus" pitchFamily="2" charset="0"/>
              </a:endParaRPr>
            </a:p>
          </p:txBody>
        </p:sp>
        <p:sp>
          <p:nvSpPr>
            <p:cNvPr id="113" name="object 113"/>
            <p:cNvSpPr/>
            <p:nvPr/>
          </p:nvSpPr>
          <p:spPr>
            <a:xfrm>
              <a:off x="10569207" y="3094126"/>
              <a:ext cx="5080" cy="6985"/>
            </a:xfrm>
            <a:custGeom>
              <a:avLst/>
              <a:gdLst/>
              <a:ahLst/>
              <a:cxnLst/>
              <a:rect l="l" t="t" r="r" b="b"/>
              <a:pathLst>
                <a:path w="5079" h="6985">
                  <a:moveTo>
                    <a:pt x="1231" y="482"/>
                  </a:moveTo>
                  <a:lnTo>
                    <a:pt x="1168" y="292"/>
                  </a:lnTo>
                  <a:lnTo>
                    <a:pt x="939" y="63"/>
                  </a:lnTo>
                  <a:lnTo>
                    <a:pt x="787" y="0"/>
                  </a:lnTo>
                  <a:lnTo>
                    <a:pt x="431" y="0"/>
                  </a:lnTo>
                  <a:lnTo>
                    <a:pt x="279" y="63"/>
                  </a:lnTo>
                  <a:lnTo>
                    <a:pt x="63" y="304"/>
                  </a:lnTo>
                  <a:lnTo>
                    <a:pt x="0" y="482"/>
                  </a:lnTo>
                  <a:lnTo>
                    <a:pt x="0" y="5359"/>
                  </a:lnTo>
                  <a:lnTo>
                    <a:pt x="0" y="5600"/>
                  </a:lnTo>
                  <a:lnTo>
                    <a:pt x="63" y="5778"/>
                  </a:lnTo>
                  <a:lnTo>
                    <a:pt x="292" y="6019"/>
                  </a:lnTo>
                  <a:lnTo>
                    <a:pt x="431" y="6083"/>
                  </a:lnTo>
                  <a:lnTo>
                    <a:pt x="787" y="6083"/>
                  </a:lnTo>
                  <a:lnTo>
                    <a:pt x="939" y="6019"/>
                  </a:lnTo>
                  <a:lnTo>
                    <a:pt x="1168" y="5791"/>
                  </a:lnTo>
                  <a:lnTo>
                    <a:pt x="1231" y="5600"/>
                  </a:lnTo>
                  <a:lnTo>
                    <a:pt x="1231" y="482"/>
                  </a:lnTo>
                  <a:close/>
                </a:path>
                <a:path w="5079" h="6985">
                  <a:moveTo>
                    <a:pt x="4749" y="5448"/>
                  </a:moveTo>
                  <a:lnTo>
                    <a:pt x="4597" y="5372"/>
                  </a:lnTo>
                  <a:lnTo>
                    <a:pt x="4483" y="5499"/>
                  </a:lnTo>
                  <a:lnTo>
                    <a:pt x="4216" y="5740"/>
                  </a:lnTo>
                  <a:lnTo>
                    <a:pt x="4064" y="5803"/>
                  </a:lnTo>
                  <a:lnTo>
                    <a:pt x="3962" y="5956"/>
                  </a:lnTo>
                  <a:lnTo>
                    <a:pt x="4140" y="6045"/>
                  </a:lnTo>
                  <a:lnTo>
                    <a:pt x="4267" y="5969"/>
                  </a:lnTo>
                  <a:lnTo>
                    <a:pt x="4457" y="5829"/>
                  </a:lnTo>
                  <a:lnTo>
                    <a:pt x="4457" y="6807"/>
                  </a:lnTo>
                  <a:lnTo>
                    <a:pt x="4495" y="6934"/>
                  </a:lnTo>
                  <a:lnTo>
                    <a:pt x="4711" y="6985"/>
                  </a:lnTo>
                  <a:lnTo>
                    <a:pt x="4749" y="5448"/>
                  </a:lnTo>
                  <a:close/>
                </a:path>
              </a:pathLst>
            </a:custGeom>
            <a:solidFill>
              <a:srgbClr val="104D25"/>
            </a:solidFill>
          </p:spPr>
          <p:txBody>
            <a:bodyPr wrap="square" lIns="0" tIns="0" rIns="0" bIns="0" rtlCol="0"/>
            <a:lstStyle/>
            <a:p>
              <a:endParaRPr>
                <a:latin typeface="Grammarsaurus" pitchFamily="2" charset="0"/>
              </a:endParaRPr>
            </a:p>
          </p:txBody>
        </p:sp>
        <p:sp>
          <p:nvSpPr>
            <p:cNvPr id="114" name="object 114"/>
            <p:cNvSpPr/>
            <p:nvPr/>
          </p:nvSpPr>
          <p:spPr>
            <a:xfrm>
              <a:off x="10535221" y="3090368"/>
              <a:ext cx="14604" cy="14604"/>
            </a:xfrm>
            <a:custGeom>
              <a:avLst/>
              <a:gdLst/>
              <a:ahLst/>
              <a:cxnLst/>
              <a:rect l="l" t="t" r="r" b="b"/>
              <a:pathLst>
                <a:path w="14604" h="14605">
                  <a:moveTo>
                    <a:pt x="13169" y="0"/>
                  </a:moveTo>
                  <a:lnTo>
                    <a:pt x="1269" y="0"/>
                  </a:lnTo>
                  <a:lnTo>
                    <a:pt x="0" y="1231"/>
                  </a:lnTo>
                  <a:lnTo>
                    <a:pt x="0" y="12814"/>
                  </a:lnTo>
                  <a:lnTo>
                    <a:pt x="1269" y="14046"/>
                  </a:lnTo>
                  <a:lnTo>
                    <a:pt x="2819" y="14046"/>
                  </a:lnTo>
                  <a:lnTo>
                    <a:pt x="13169" y="14046"/>
                  </a:lnTo>
                  <a:lnTo>
                    <a:pt x="14439" y="12814"/>
                  </a:lnTo>
                  <a:lnTo>
                    <a:pt x="14439" y="1231"/>
                  </a:lnTo>
                  <a:lnTo>
                    <a:pt x="13169" y="0"/>
                  </a:lnTo>
                  <a:close/>
                </a:path>
              </a:pathLst>
            </a:custGeom>
            <a:solidFill>
              <a:srgbClr val="114D25"/>
            </a:solidFill>
          </p:spPr>
          <p:txBody>
            <a:bodyPr wrap="square" lIns="0" tIns="0" rIns="0" bIns="0" rtlCol="0"/>
            <a:lstStyle/>
            <a:p>
              <a:endParaRPr>
                <a:latin typeface="Grammarsaurus" pitchFamily="2" charset="0"/>
              </a:endParaRPr>
            </a:p>
          </p:txBody>
        </p:sp>
        <p:sp>
          <p:nvSpPr>
            <p:cNvPr id="115" name="object 115"/>
            <p:cNvSpPr/>
            <p:nvPr/>
          </p:nvSpPr>
          <p:spPr>
            <a:xfrm>
              <a:off x="10537375" y="3091110"/>
              <a:ext cx="11430" cy="11430"/>
            </a:xfrm>
            <a:custGeom>
              <a:avLst/>
              <a:gdLst/>
              <a:ahLst/>
              <a:cxnLst/>
              <a:rect l="l" t="t" r="r" b="b"/>
              <a:pathLst>
                <a:path w="11429" h="11430">
                  <a:moveTo>
                    <a:pt x="10718" y="0"/>
                  </a:moveTo>
                  <a:lnTo>
                    <a:pt x="546" y="0"/>
                  </a:lnTo>
                  <a:lnTo>
                    <a:pt x="0" y="546"/>
                  </a:lnTo>
                  <a:lnTo>
                    <a:pt x="0" y="10439"/>
                  </a:lnTo>
                  <a:lnTo>
                    <a:pt x="546" y="10972"/>
                  </a:lnTo>
                  <a:lnTo>
                    <a:pt x="10032" y="10972"/>
                  </a:lnTo>
                  <a:lnTo>
                    <a:pt x="10718" y="10972"/>
                  </a:lnTo>
                  <a:lnTo>
                    <a:pt x="11264" y="10439"/>
                  </a:lnTo>
                  <a:lnTo>
                    <a:pt x="11264" y="546"/>
                  </a:lnTo>
                  <a:lnTo>
                    <a:pt x="10718" y="0"/>
                  </a:lnTo>
                  <a:close/>
                </a:path>
              </a:pathLst>
            </a:custGeom>
            <a:solidFill>
              <a:srgbClr val="ECD2A8"/>
            </a:solidFill>
          </p:spPr>
          <p:txBody>
            <a:bodyPr wrap="square" lIns="0" tIns="0" rIns="0" bIns="0" rtlCol="0"/>
            <a:lstStyle/>
            <a:p>
              <a:endParaRPr>
                <a:latin typeface="Grammarsaurus" pitchFamily="2" charset="0"/>
              </a:endParaRPr>
            </a:p>
          </p:txBody>
        </p:sp>
        <p:sp>
          <p:nvSpPr>
            <p:cNvPr id="116" name="object 116"/>
            <p:cNvSpPr/>
            <p:nvPr/>
          </p:nvSpPr>
          <p:spPr>
            <a:xfrm>
              <a:off x="10541203" y="3093605"/>
              <a:ext cx="6350" cy="6985"/>
            </a:xfrm>
            <a:custGeom>
              <a:avLst/>
              <a:gdLst/>
              <a:ahLst/>
              <a:cxnLst/>
              <a:rect l="l" t="t" r="r" b="b"/>
              <a:pathLst>
                <a:path w="6350" h="6985">
                  <a:moveTo>
                    <a:pt x="3835" y="4876"/>
                  </a:moveTo>
                  <a:lnTo>
                    <a:pt x="1168" y="4597"/>
                  </a:lnTo>
                  <a:lnTo>
                    <a:pt x="1117" y="0"/>
                  </a:lnTo>
                  <a:lnTo>
                    <a:pt x="0" y="0"/>
                  </a:lnTo>
                  <a:lnTo>
                    <a:pt x="88" y="5740"/>
                  </a:lnTo>
                  <a:lnTo>
                    <a:pt x="3835" y="5740"/>
                  </a:lnTo>
                  <a:lnTo>
                    <a:pt x="3835" y="4876"/>
                  </a:lnTo>
                  <a:close/>
                </a:path>
                <a:path w="6350" h="6985">
                  <a:moveTo>
                    <a:pt x="5854" y="5143"/>
                  </a:moveTo>
                  <a:lnTo>
                    <a:pt x="5702" y="5067"/>
                  </a:lnTo>
                  <a:lnTo>
                    <a:pt x="5588" y="5194"/>
                  </a:lnTo>
                  <a:lnTo>
                    <a:pt x="5321" y="5435"/>
                  </a:lnTo>
                  <a:lnTo>
                    <a:pt x="5168" y="5499"/>
                  </a:lnTo>
                  <a:lnTo>
                    <a:pt x="5067" y="5651"/>
                  </a:lnTo>
                  <a:lnTo>
                    <a:pt x="5245" y="5740"/>
                  </a:lnTo>
                  <a:lnTo>
                    <a:pt x="5372" y="5664"/>
                  </a:lnTo>
                  <a:lnTo>
                    <a:pt x="5562" y="5524"/>
                  </a:lnTo>
                  <a:lnTo>
                    <a:pt x="5562" y="6502"/>
                  </a:lnTo>
                  <a:lnTo>
                    <a:pt x="5600" y="6629"/>
                  </a:lnTo>
                  <a:lnTo>
                    <a:pt x="5816" y="6680"/>
                  </a:lnTo>
                  <a:lnTo>
                    <a:pt x="5854" y="5143"/>
                  </a:lnTo>
                  <a:close/>
                </a:path>
              </a:pathLst>
            </a:custGeom>
            <a:solidFill>
              <a:srgbClr val="104D25"/>
            </a:solidFill>
          </p:spPr>
          <p:txBody>
            <a:bodyPr wrap="square" lIns="0" tIns="0" rIns="0" bIns="0" rtlCol="0"/>
            <a:lstStyle/>
            <a:p>
              <a:endParaRPr>
                <a:latin typeface="Grammarsaurus" pitchFamily="2" charset="0"/>
              </a:endParaRPr>
            </a:p>
          </p:txBody>
        </p:sp>
        <p:sp>
          <p:nvSpPr>
            <p:cNvPr id="117" name="object 117"/>
            <p:cNvSpPr/>
            <p:nvPr/>
          </p:nvSpPr>
          <p:spPr>
            <a:xfrm>
              <a:off x="10548675" y="3090368"/>
              <a:ext cx="14604" cy="14604"/>
            </a:xfrm>
            <a:custGeom>
              <a:avLst/>
              <a:gdLst/>
              <a:ahLst/>
              <a:cxnLst/>
              <a:rect l="l" t="t" r="r" b="b"/>
              <a:pathLst>
                <a:path w="14604" h="14605">
                  <a:moveTo>
                    <a:pt x="13169" y="0"/>
                  </a:moveTo>
                  <a:lnTo>
                    <a:pt x="1269" y="0"/>
                  </a:lnTo>
                  <a:lnTo>
                    <a:pt x="0" y="1231"/>
                  </a:lnTo>
                  <a:lnTo>
                    <a:pt x="0" y="12814"/>
                  </a:lnTo>
                  <a:lnTo>
                    <a:pt x="1269" y="14046"/>
                  </a:lnTo>
                  <a:lnTo>
                    <a:pt x="2819" y="14046"/>
                  </a:lnTo>
                  <a:lnTo>
                    <a:pt x="13169" y="14046"/>
                  </a:lnTo>
                  <a:lnTo>
                    <a:pt x="14439" y="12814"/>
                  </a:lnTo>
                  <a:lnTo>
                    <a:pt x="14439" y="1231"/>
                  </a:lnTo>
                  <a:lnTo>
                    <a:pt x="13169" y="0"/>
                  </a:lnTo>
                  <a:close/>
                </a:path>
              </a:pathLst>
            </a:custGeom>
            <a:solidFill>
              <a:srgbClr val="114D25"/>
            </a:solidFill>
          </p:spPr>
          <p:txBody>
            <a:bodyPr wrap="square" lIns="0" tIns="0" rIns="0" bIns="0" rtlCol="0"/>
            <a:lstStyle/>
            <a:p>
              <a:endParaRPr>
                <a:latin typeface="Grammarsaurus" pitchFamily="2" charset="0"/>
              </a:endParaRPr>
            </a:p>
          </p:txBody>
        </p:sp>
        <p:sp>
          <p:nvSpPr>
            <p:cNvPr id="118" name="object 118"/>
            <p:cNvSpPr/>
            <p:nvPr/>
          </p:nvSpPr>
          <p:spPr>
            <a:xfrm>
              <a:off x="10550829" y="3091110"/>
              <a:ext cx="11430" cy="11430"/>
            </a:xfrm>
            <a:custGeom>
              <a:avLst/>
              <a:gdLst/>
              <a:ahLst/>
              <a:cxnLst/>
              <a:rect l="l" t="t" r="r" b="b"/>
              <a:pathLst>
                <a:path w="11429" h="11430">
                  <a:moveTo>
                    <a:pt x="10718" y="0"/>
                  </a:moveTo>
                  <a:lnTo>
                    <a:pt x="546" y="0"/>
                  </a:lnTo>
                  <a:lnTo>
                    <a:pt x="0" y="546"/>
                  </a:lnTo>
                  <a:lnTo>
                    <a:pt x="0" y="10439"/>
                  </a:lnTo>
                  <a:lnTo>
                    <a:pt x="546" y="10972"/>
                  </a:lnTo>
                  <a:lnTo>
                    <a:pt x="10032" y="10972"/>
                  </a:lnTo>
                  <a:lnTo>
                    <a:pt x="10718" y="10972"/>
                  </a:lnTo>
                  <a:lnTo>
                    <a:pt x="11264" y="10439"/>
                  </a:lnTo>
                  <a:lnTo>
                    <a:pt x="11264" y="546"/>
                  </a:lnTo>
                  <a:lnTo>
                    <a:pt x="10718" y="0"/>
                  </a:lnTo>
                  <a:close/>
                </a:path>
              </a:pathLst>
            </a:custGeom>
            <a:solidFill>
              <a:srgbClr val="ECD2A8"/>
            </a:solidFill>
          </p:spPr>
          <p:txBody>
            <a:bodyPr wrap="square" lIns="0" tIns="0" rIns="0" bIns="0" rtlCol="0"/>
            <a:lstStyle/>
            <a:p>
              <a:endParaRPr>
                <a:latin typeface="Grammarsaurus" pitchFamily="2" charset="0"/>
              </a:endParaRPr>
            </a:p>
          </p:txBody>
        </p:sp>
        <p:sp>
          <p:nvSpPr>
            <p:cNvPr id="119" name="object 119"/>
            <p:cNvSpPr/>
            <p:nvPr/>
          </p:nvSpPr>
          <p:spPr>
            <a:xfrm>
              <a:off x="10554602" y="3093300"/>
              <a:ext cx="6350" cy="6985"/>
            </a:xfrm>
            <a:custGeom>
              <a:avLst/>
              <a:gdLst/>
              <a:ahLst/>
              <a:cxnLst/>
              <a:rect l="l" t="t" r="r" b="b"/>
              <a:pathLst>
                <a:path w="6350" h="6985">
                  <a:moveTo>
                    <a:pt x="3949" y="5321"/>
                  </a:moveTo>
                  <a:lnTo>
                    <a:pt x="3886" y="5181"/>
                  </a:lnTo>
                  <a:lnTo>
                    <a:pt x="3759" y="5067"/>
                  </a:lnTo>
                  <a:lnTo>
                    <a:pt x="3632" y="4953"/>
                  </a:lnTo>
                  <a:lnTo>
                    <a:pt x="3441" y="4902"/>
                  </a:lnTo>
                  <a:lnTo>
                    <a:pt x="1219" y="4902"/>
                  </a:lnTo>
                  <a:lnTo>
                    <a:pt x="1219" y="482"/>
                  </a:lnTo>
                  <a:lnTo>
                    <a:pt x="1168" y="292"/>
                  </a:lnTo>
                  <a:lnTo>
                    <a:pt x="939" y="63"/>
                  </a:lnTo>
                  <a:lnTo>
                    <a:pt x="787" y="0"/>
                  </a:lnTo>
                  <a:lnTo>
                    <a:pt x="419" y="0"/>
                  </a:lnTo>
                  <a:lnTo>
                    <a:pt x="279" y="63"/>
                  </a:lnTo>
                  <a:lnTo>
                    <a:pt x="50" y="304"/>
                  </a:lnTo>
                  <a:lnTo>
                    <a:pt x="0" y="482"/>
                  </a:lnTo>
                  <a:lnTo>
                    <a:pt x="0" y="5397"/>
                  </a:lnTo>
                  <a:lnTo>
                    <a:pt x="12" y="5600"/>
                  </a:lnTo>
                  <a:lnTo>
                    <a:pt x="139" y="5803"/>
                  </a:lnTo>
                  <a:lnTo>
                    <a:pt x="190" y="5930"/>
                  </a:lnTo>
                  <a:lnTo>
                    <a:pt x="469" y="6083"/>
                  </a:lnTo>
                  <a:lnTo>
                    <a:pt x="622" y="6083"/>
                  </a:lnTo>
                  <a:lnTo>
                    <a:pt x="3454" y="6096"/>
                  </a:lnTo>
                  <a:lnTo>
                    <a:pt x="3632" y="6045"/>
                  </a:lnTo>
                  <a:lnTo>
                    <a:pt x="3886" y="5816"/>
                  </a:lnTo>
                  <a:lnTo>
                    <a:pt x="3949" y="5664"/>
                  </a:lnTo>
                  <a:lnTo>
                    <a:pt x="3949" y="5321"/>
                  </a:lnTo>
                  <a:close/>
                </a:path>
                <a:path w="6350" h="6985">
                  <a:moveTo>
                    <a:pt x="5905" y="5448"/>
                  </a:moveTo>
                  <a:lnTo>
                    <a:pt x="5753" y="5372"/>
                  </a:lnTo>
                  <a:lnTo>
                    <a:pt x="5638" y="5499"/>
                  </a:lnTo>
                  <a:lnTo>
                    <a:pt x="5372" y="5740"/>
                  </a:lnTo>
                  <a:lnTo>
                    <a:pt x="5219" y="5803"/>
                  </a:lnTo>
                  <a:lnTo>
                    <a:pt x="5118" y="5956"/>
                  </a:lnTo>
                  <a:lnTo>
                    <a:pt x="5295" y="6045"/>
                  </a:lnTo>
                  <a:lnTo>
                    <a:pt x="5422" y="5969"/>
                  </a:lnTo>
                  <a:lnTo>
                    <a:pt x="5613" y="5829"/>
                  </a:lnTo>
                  <a:lnTo>
                    <a:pt x="5613" y="6807"/>
                  </a:lnTo>
                  <a:lnTo>
                    <a:pt x="5651" y="6934"/>
                  </a:lnTo>
                  <a:lnTo>
                    <a:pt x="5867" y="6985"/>
                  </a:lnTo>
                  <a:lnTo>
                    <a:pt x="5905" y="5448"/>
                  </a:lnTo>
                  <a:close/>
                </a:path>
              </a:pathLst>
            </a:custGeom>
            <a:solidFill>
              <a:srgbClr val="104D25"/>
            </a:solidFill>
          </p:spPr>
          <p:txBody>
            <a:bodyPr wrap="square" lIns="0" tIns="0" rIns="0" bIns="0" rtlCol="0"/>
            <a:lstStyle/>
            <a:p>
              <a:endParaRPr>
                <a:latin typeface="Grammarsaurus" pitchFamily="2" charset="0"/>
              </a:endParaRPr>
            </a:p>
          </p:txBody>
        </p:sp>
        <p:sp>
          <p:nvSpPr>
            <p:cNvPr id="120" name="object 120"/>
            <p:cNvSpPr/>
            <p:nvPr/>
          </p:nvSpPr>
          <p:spPr>
            <a:xfrm>
              <a:off x="10575581" y="3092540"/>
              <a:ext cx="14604" cy="14604"/>
            </a:xfrm>
            <a:custGeom>
              <a:avLst/>
              <a:gdLst/>
              <a:ahLst/>
              <a:cxnLst/>
              <a:rect l="l" t="t" r="r" b="b"/>
              <a:pathLst>
                <a:path w="14604" h="14605">
                  <a:moveTo>
                    <a:pt x="13169" y="0"/>
                  </a:moveTo>
                  <a:lnTo>
                    <a:pt x="1269" y="0"/>
                  </a:lnTo>
                  <a:lnTo>
                    <a:pt x="0" y="1231"/>
                  </a:lnTo>
                  <a:lnTo>
                    <a:pt x="0" y="12814"/>
                  </a:lnTo>
                  <a:lnTo>
                    <a:pt x="1269" y="14046"/>
                  </a:lnTo>
                  <a:lnTo>
                    <a:pt x="2819" y="14046"/>
                  </a:lnTo>
                  <a:lnTo>
                    <a:pt x="13169" y="14046"/>
                  </a:lnTo>
                  <a:lnTo>
                    <a:pt x="14439" y="12814"/>
                  </a:lnTo>
                  <a:lnTo>
                    <a:pt x="14439" y="1231"/>
                  </a:lnTo>
                  <a:lnTo>
                    <a:pt x="13169" y="0"/>
                  </a:lnTo>
                  <a:close/>
                </a:path>
              </a:pathLst>
            </a:custGeom>
            <a:solidFill>
              <a:srgbClr val="114D25"/>
            </a:solidFill>
          </p:spPr>
          <p:txBody>
            <a:bodyPr wrap="square" lIns="0" tIns="0" rIns="0" bIns="0" rtlCol="0"/>
            <a:lstStyle/>
            <a:p>
              <a:endParaRPr>
                <a:latin typeface="Grammarsaurus" pitchFamily="2" charset="0"/>
              </a:endParaRPr>
            </a:p>
          </p:txBody>
        </p:sp>
        <p:sp>
          <p:nvSpPr>
            <p:cNvPr id="121" name="object 121"/>
            <p:cNvSpPr/>
            <p:nvPr/>
          </p:nvSpPr>
          <p:spPr>
            <a:xfrm>
              <a:off x="10577737" y="3093280"/>
              <a:ext cx="11430" cy="11430"/>
            </a:xfrm>
            <a:custGeom>
              <a:avLst/>
              <a:gdLst/>
              <a:ahLst/>
              <a:cxnLst/>
              <a:rect l="l" t="t" r="r" b="b"/>
              <a:pathLst>
                <a:path w="11429" h="11430">
                  <a:moveTo>
                    <a:pt x="10718" y="0"/>
                  </a:moveTo>
                  <a:lnTo>
                    <a:pt x="546" y="0"/>
                  </a:lnTo>
                  <a:lnTo>
                    <a:pt x="0" y="546"/>
                  </a:lnTo>
                  <a:lnTo>
                    <a:pt x="0" y="10439"/>
                  </a:lnTo>
                  <a:lnTo>
                    <a:pt x="546" y="10972"/>
                  </a:lnTo>
                  <a:lnTo>
                    <a:pt x="10032" y="10972"/>
                  </a:lnTo>
                  <a:lnTo>
                    <a:pt x="10718" y="10972"/>
                  </a:lnTo>
                  <a:lnTo>
                    <a:pt x="11264" y="10439"/>
                  </a:lnTo>
                  <a:lnTo>
                    <a:pt x="11264" y="546"/>
                  </a:lnTo>
                  <a:lnTo>
                    <a:pt x="10718" y="0"/>
                  </a:lnTo>
                  <a:close/>
                </a:path>
              </a:pathLst>
            </a:custGeom>
            <a:solidFill>
              <a:srgbClr val="ECD2A8"/>
            </a:solidFill>
          </p:spPr>
          <p:txBody>
            <a:bodyPr wrap="square" lIns="0" tIns="0" rIns="0" bIns="0" rtlCol="0"/>
            <a:lstStyle/>
            <a:p>
              <a:endParaRPr>
                <a:latin typeface="Grammarsaurus" pitchFamily="2" charset="0"/>
              </a:endParaRPr>
            </a:p>
          </p:txBody>
        </p:sp>
        <p:sp>
          <p:nvSpPr>
            <p:cNvPr id="122" name="object 122"/>
            <p:cNvSpPr/>
            <p:nvPr/>
          </p:nvSpPr>
          <p:spPr>
            <a:xfrm>
              <a:off x="10580713" y="3095472"/>
              <a:ext cx="6985" cy="6985"/>
            </a:xfrm>
            <a:custGeom>
              <a:avLst/>
              <a:gdLst/>
              <a:ahLst/>
              <a:cxnLst/>
              <a:rect l="l" t="t" r="r" b="b"/>
              <a:pathLst>
                <a:path w="6984" h="6985">
                  <a:moveTo>
                    <a:pt x="5067" y="457"/>
                  </a:moveTo>
                  <a:lnTo>
                    <a:pt x="5016" y="279"/>
                  </a:lnTo>
                  <a:lnTo>
                    <a:pt x="4813" y="50"/>
                  </a:lnTo>
                  <a:lnTo>
                    <a:pt x="4673" y="0"/>
                  </a:lnTo>
                  <a:lnTo>
                    <a:pt x="4330" y="0"/>
                  </a:lnTo>
                  <a:lnTo>
                    <a:pt x="4191" y="50"/>
                  </a:lnTo>
                  <a:lnTo>
                    <a:pt x="4000" y="279"/>
                  </a:lnTo>
                  <a:lnTo>
                    <a:pt x="3937" y="457"/>
                  </a:lnTo>
                  <a:lnTo>
                    <a:pt x="3937" y="4178"/>
                  </a:lnTo>
                  <a:lnTo>
                    <a:pt x="1587" y="711"/>
                  </a:lnTo>
                  <a:lnTo>
                    <a:pt x="1333" y="317"/>
                  </a:lnTo>
                  <a:lnTo>
                    <a:pt x="1155" y="127"/>
                  </a:lnTo>
                  <a:lnTo>
                    <a:pt x="927" y="12"/>
                  </a:lnTo>
                  <a:lnTo>
                    <a:pt x="584" y="0"/>
                  </a:lnTo>
                  <a:lnTo>
                    <a:pt x="0" y="660"/>
                  </a:lnTo>
                  <a:lnTo>
                    <a:pt x="0" y="5626"/>
                  </a:lnTo>
                  <a:lnTo>
                    <a:pt x="63" y="5791"/>
                  </a:lnTo>
                  <a:lnTo>
                    <a:pt x="266" y="6032"/>
                  </a:lnTo>
                  <a:lnTo>
                    <a:pt x="406" y="6083"/>
                  </a:lnTo>
                  <a:lnTo>
                    <a:pt x="749" y="6083"/>
                  </a:lnTo>
                  <a:lnTo>
                    <a:pt x="889" y="6032"/>
                  </a:lnTo>
                  <a:lnTo>
                    <a:pt x="1104" y="5803"/>
                  </a:lnTo>
                  <a:lnTo>
                    <a:pt x="1155" y="5626"/>
                  </a:lnTo>
                  <a:lnTo>
                    <a:pt x="1155" y="1955"/>
                  </a:lnTo>
                  <a:lnTo>
                    <a:pt x="3454" y="5384"/>
                  </a:lnTo>
                  <a:lnTo>
                    <a:pt x="4305" y="6083"/>
                  </a:lnTo>
                  <a:lnTo>
                    <a:pt x="4851" y="6083"/>
                  </a:lnTo>
                  <a:lnTo>
                    <a:pt x="5067" y="5829"/>
                  </a:lnTo>
                  <a:lnTo>
                    <a:pt x="5067" y="457"/>
                  </a:lnTo>
                  <a:close/>
                </a:path>
                <a:path w="6984" h="6985">
                  <a:moveTo>
                    <a:pt x="6705" y="5448"/>
                  </a:moveTo>
                  <a:lnTo>
                    <a:pt x="6553" y="5372"/>
                  </a:lnTo>
                  <a:lnTo>
                    <a:pt x="6438" y="5499"/>
                  </a:lnTo>
                  <a:lnTo>
                    <a:pt x="6172" y="5740"/>
                  </a:lnTo>
                  <a:lnTo>
                    <a:pt x="6019" y="5803"/>
                  </a:lnTo>
                  <a:lnTo>
                    <a:pt x="5918" y="5956"/>
                  </a:lnTo>
                  <a:lnTo>
                    <a:pt x="6096" y="6045"/>
                  </a:lnTo>
                  <a:lnTo>
                    <a:pt x="6223" y="5969"/>
                  </a:lnTo>
                  <a:lnTo>
                    <a:pt x="6413" y="5829"/>
                  </a:lnTo>
                  <a:lnTo>
                    <a:pt x="6413" y="6807"/>
                  </a:lnTo>
                  <a:lnTo>
                    <a:pt x="6451" y="6934"/>
                  </a:lnTo>
                  <a:lnTo>
                    <a:pt x="6667" y="6985"/>
                  </a:lnTo>
                  <a:lnTo>
                    <a:pt x="6705" y="5448"/>
                  </a:lnTo>
                  <a:close/>
                </a:path>
              </a:pathLst>
            </a:custGeom>
            <a:solidFill>
              <a:srgbClr val="104D25"/>
            </a:solidFill>
          </p:spPr>
          <p:txBody>
            <a:bodyPr wrap="square" lIns="0" tIns="0" rIns="0" bIns="0" rtlCol="0"/>
            <a:lstStyle/>
            <a:p>
              <a:endParaRPr>
                <a:latin typeface="Grammarsaurus" pitchFamily="2" charset="0"/>
              </a:endParaRPr>
            </a:p>
          </p:txBody>
        </p:sp>
        <p:sp>
          <p:nvSpPr>
            <p:cNvPr id="123" name="object 123"/>
            <p:cNvSpPr/>
            <p:nvPr/>
          </p:nvSpPr>
          <p:spPr>
            <a:xfrm>
              <a:off x="10508313" y="3092540"/>
              <a:ext cx="14604" cy="14604"/>
            </a:xfrm>
            <a:custGeom>
              <a:avLst/>
              <a:gdLst/>
              <a:ahLst/>
              <a:cxnLst/>
              <a:rect l="l" t="t" r="r" b="b"/>
              <a:pathLst>
                <a:path w="14604" h="14605">
                  <a:moveTo>
                    <a:pt x="13182" y="0"/>
                  </a:moveTo>
                  <a:lnTo>
                    <a:pt x="1269" y="0"/>
                  </a:lnTo>
                  <a:lnTo>
                    <a:pt x="0" y="1231"/>
                  </a:lnTo>
                  <a:lnTo>
                    <a:pt x="0" y="12814"/>
                  </a:lnTo>
                  <a:lnTo>
                    <a:pt x="1269" y="14046"/>
                  </a:lnTo>
                  <a:lnTo>
                    <a:pt x="2819" y="14046"/>
                  </a:lnTo>
                  <a:lnTo>
                    <a:pt x="13182" y="14046"/>
                  </a:lnTo>
                  <a:lnTo>
                    <a:pt x="14439" y="12814"/>
                  </a:lnTo>
                  <a:lnTo>
                    <a:pt x="14439" y="1231"/>
                  </a:lnTo>
                  <a:lnTo>
                    <a:pt x="13182" y="0"/>
                  </a:lnTo>
                  <a:close/>
                </a:path>
              </a:pathLst>
            </a:custGeom>
            <a:solidFill>
              <a:srgbClr val="114D25"/>
            </a:solidFill>
          </p:spPr>
          <p:txBody>
            <a:bodyPr wrap="square" lIns="0" tIns="0" rIns="0" bIns="0" rtlCol="0"/>
            <a:lstStyle/>
            <a:p>
              <a:endParaRPr>
                <a:latin typeface="Grammarsaurus" pitchFamily="2" charset="0"/>
              </a:endParaRPr>
            </a:p>
          </p:txBody>
        </p:sp>
        <p:sp>
          <p:nvSpPr>
            <p:cNvPr id="124" name="object 124"/>
            <p:cNvSpPr/>
            <p:nvPr/>
          </p:nvSpPr>
          <p:spPr>
            <a:xfrm>
              <a:off x="10510467" y="3093280"/>
              <a:ext cx="11430" cy="11430"/>
            </a:xfrm>
            <a:custGeom>
              <a:avLst/>
              <a:gdLst/>
              <a:ahLst/>
              <a:cxnLst/>
              <a:rect l="l" t="t" r="r" b="b"/>
              <a:pathLst>
                <a:path w="11429" h="11430">
                  <a:moveTo>
                    <a:pt x="10718" y="0"/>
                  </a:moveTo>
                  <a:lnTo>
                    <a:pt x="546" y="0"/>
                  </a:lnTo>
                  <a:lnTo>
                    <a:pt x="0" y="546"/>
                  </a:lnTo>
                  <a:lnTo>
                    <a:pt x="0" y="10439"/>
                  </a:lnTo>
                  <a:lnTo>
                    <a:pt x="546" y="10972"/>
                  </a:lnTo>
                  <a:lnTo>
                    <a:pt x="10032" y="10972"/>
                  </a:lnTo>
                  <a:lnTo>
                    <a:pt x="10718" y="10972"/>
                  </a:lnTo>
                  <a:lnTo>
                    <a:pt x="11264" y="10439"/>
                  </a:lnTo>
                  <a:lnTo>
                    <a:pt x="11264" y="546"/>
                  </a:lnTo>
                  <a:lnTo>
                    <a:pt x="10718" y="0"/>
                  </a:lnTo>
                  <a:close/>
                </a:path>
              </a:pathLst>
            </a:custGeom>
            <a:solidFill>
              <a:srgbClr val="ECD2A8"/>
            </a:solidFill>
          </p:spPr>
          <p:txBody>
            <a:bodyPr wrap="square" lIns="0" tIns="0" rIns="0" bIns="0" rtlCol="0"/>
            <a:lstStyle/>
            <a:p>
              <a:endParaRPr>
                <a:latin typeface="Grammarsaurus" pitchFamily="2" charset="0"/>
              </a:endParaRPr>
            </a:p>
          </p:txBody>
        </p:sp>
        <p:sp>
          <p:nvSpPr>
            <p:cNvPr id="125" name="object 125"/>
            <p:cNvSpPr/>
            <p:nvPr/>
          </p:nvSpPr>
          <p:spPr>
            <a:xfrm>
              <a:off x="10514330" y="3096882"/>
              <a:ext cx="6350" cy="5715"/>
            </a:xfrm>
            <a:custGeom>
              <a:avLst/>
              <a:gdLst/>
              <a:ahLst/>
              <a:cxnLst/>
              <a:rect l="l" t="t" r="r" b="b"/>
              <a:pathLst>
                <a:path w="6350" h="5714">
                  <a:moveTo>
                    <a:pt x="1168" y="2286"/>
                  </a:moveTo>
                  <a:lnTo>
                    <a:pt x="0" y="2286"/>
                  </a:lnTo>
                  <a:lnTo>
                    <a:pt x="0" y="4368"/>
                  </a:lnTo>
                  <a:lnTo>
                    <a:pt x="1104" y="4368"/>
                  </a:lnTo>
                  <a:lnTo>
                    <a:pt x="1168" y="2286"/>
                  </a:lnTo>
                  <a:close/>
                </a:path>
                <a:path w="6350" h="5714">
                  <a:moveTo>
                    <a:pt x="4584" y="1384"/>
                  </a:moveTo>
                  <a:lnTo>
                    <a:pt x="4521" y="0"/>
                  </a:lnTo>
                  <a:lnTo>
                    <a:pt x="3238" y="0"/>
                  </a:lnTo>
                  <a:lnTo>
                    <a:pt x="3136" y="1384"/>
                  </a:lnTo>
                  <a:lnTo>
                    <a:pt x="1168" y="1384"/>
                  </a:lnTo>
                  <a:lnTo>
                    <a:pt x="1168" y="0"/>
                  </a:lnTo>
                  <a:lnTo>
                    <a:pt x="0" y="0"/>
                  </a:lnTo>
                  <a:lnTo>
                    <a:pt x="0" y="2120"/>
                  </a:lnTo>
                  <a:lnTo>
                    <a:pt x="3606" y="2120"/>
                  </a:lnTo>
                  <a:lnTo>
                    <a:pt x="4368" y="1511"/>
                  </a:lnTo>
                  <a:lnTo>
                    <a:pt x="4432" y="1384"/>
                  </a:lnTo>
                  <a:lnTo>
                    <a:pt x="4584" y="1384"/>
                  </a:lnTo>
                  <a:close/>
                </a:path>
                <a:path w="6350" h="5714">
                  <a:moveTo>
                    <a:pt x="6121" y="5016"/>
                  </a:moveTo>
                  <a:lnTo>
                    <a:pt x="6070" y="4876"/>
                  </a:lnTo>
                  <a:lnTo>
                    <a:pt x="5918" y="4711"/>
                  </a:lnTo>
                  <a:lnTo>
                    <a:pt x="5994" y="4533"/>
                  </a:lnTo>
                  <a:lnTo>
                    <a:pt x="6045" y="4305"/>
                  </a:lnTo>
                  <a:lnTo>
                    <a:pt x="5981" y="4152"/>
                  </a:lnTo>
                  <a:lnTo>
                    <a:pt x="5816" y="4013"/>
                  </a:lnTo>
                  <a:lnTo>
                    <a:pt x="5410" y="3975"/>
                  </a:lnTo>
                  <a:lnTo>
                    <a:pt x="5054" y="4254"/>
                  </a:lnTo>
                  <a:lnTo>
                    <a:pt x="5054" y="4394"/>
                  </a:lnTo>
                  <a:lnTo>
                    <a:pt x="5181" y="4457"/>
                  </a:lnTo>
                  <a:lnTo>
                    <a:pt x="5308" y="4318"/>
                  </a:lnTo>
                  <a:lnTo>
                    <a:pt x="5422" y="4191"/>
                  </a:lnTo>
                  <a:lnTo>
                    <a:pt x="5600" y="4165"/>
                  </a:lnTo>
                  <a:lnTo>
                    <a:pt x="5727" y="4267"/>
                  </a:lnTo>
                  <a:lnTo>
                    <a:pt x="5740" y="4445"/>
                  </a:lnTo>
                  <a:lnTo>
                    <a:pt x="5626" y="4572"/>
                  </a:lnTo>
                  <a:lnTo>
                    <a:pt x="5499" y="4597"/>
                  </a:lnTo>
                  <a:lnTo>
                    <a:pt x="5359" y="4610"/>
                  </a:lnTo>
                  <a:lnTo>
                    <a:pt x="5295" y="4749"/>
                  </a:lnTo>
                  <a:lnTo>
                    <a:pt x="5486" y="4826"/>
                  </a:lnTo>
                  <a:lnTo>
                    <a:pt x="5638" y="4813"/>
                  </a:lnTo>
                  <a:lnTo>
                    <a:pt x="5791" y="4927"/>
                  </a:lnTo>
                  <a:lnTo>
                    <a:pt x="5816" y="5143"/>
                  </a:lnTo>
                  <a:lnTo>
                    <a:pt x="5626" y="5346"/>
                  </a:lnTo>
                  <a:lnTo>
                    <a:pt x="5461" y="5359"/>
                  </a:lnTo>
                  <a:lnTo>
                    <a:pt x="5308" y="5245"/>
                  </a:lnTo>
                  <a:lnTo>
                    <a:pt x="5232" y="5067"/>
                  </a:lnTo>
                  <a:lnTo>
                    <a:pt x="5092" y="5003"/>
                  </a:lnTo>
                  <a:lnTo>
                    <a:pt x="4991" y="5181"/>
                  </a:lnTo>
                  <a:lnTo>
                    <a:pt x="5054" y="5321"/>
                  </a:lnTo>
                  <a:lnTo>
                    <a:pt x="5168" y="5461"/>
                  </a:lnTo>
                  <a:lnTo>
                    <a:pt x="5295" y="5524"/>
                  </a:lnTo>
                  <a:lnTo>
                    <a:pt x="5448" y="5575"/>
                  </a:lnTo>
                  <a:lnTo>
                    <a:pt x="5626" y="5575"/>
                  </a:lnTo>
                  <a:lnTo>
                    <a:pt x="6121" y="5130"/>
                  </a:lnTo>
                  <a:close/>
                </a:path>
              </a:pathLst>
            </a:custGeom>
            <a:solidFill>
              <a:srgbClr val="104D25"/>
            </a:solidFill>
          </p:spPr>
          <p:txBody>
            <a:bodyPr wrap="square" lIns="0" tIns="0" rIns="0" bIns="0" rtlCol="0"/>
            <a:lstStyle/>
            <a:p>
              <a:endParaRPr>
                <a:latin typeface="Grammarsaurus" pitchFamily="2" charset="0"/>
              </a:endParaRPr>
            </a:p>
          </p:txBody>
        </p:sp>
      </p:grpSp>
      <p:sp>
        <p:nvSpPr>
          <p:cNvPr id="126" name="object 126"/>
          <p:cNvSpPr txBox="1"/>
          <p:nvPr/>
        </p:nvSpPr>
        <p:spPr>
          <a:xfrm>
            <a:off x="10542160" y="3090922"/>
            <a:ext cx="27940" cy="44884"/>
          </a:xfrm>
          <a:prstGeom prst="rect">
            <a:avLst/>
          </a:prstGeom>
        </p:spPr>
        <p:txBody>
          <a:bodyPr vert="horz" wrap="square" lIns="0" tIns="13970" rIns="0" bIns="0" rtlCol="0">
            <a:spAutoFit/>
          </a:bodyPr>
          <a:lstStyle/>
          <a:p>
            <a:pPr>
              <a:lnSpc>
                <a:spcPct val="100000"/>
              </a:lnSpc>
              <a:spcBef>
                <a:spcPts val="110"/>
              </a:spcBef>
            </a:pPr>
            <a:r>
              <a:rPr sz="100" b="1" dirty="0">
                <a:solidFill>
                  <a:srgbClr val="FFFFFF"/>
                </a:solidFill>
                <a:latin typeface="Grammarsaurus" pitchFamily="2" charset="0"/>
                <a:cs typeface="Arial"/>
              </a:rPr>
              <a:t>wiwitthh</a:t>
            </a:r>
            <a:endParaRPr sz="100">
              <a:latin typeface="Grammarsaurus" pitchFamily="2" charset="0"/>
              <a:cs typeface="Arial"/>
            </a:endParaRPr>
          </a:p>
        </p:txBody>
      </p:sp>
      <p:grpSp>
        <p:nvGrpSpPr>
          <p:cNvPr id="127" name="object 127"/>
          <p:cNvGrpSpPr/>
          <p:nvPr/>
        </p:nvGrpSpPr>
        <p:grpSpPr>
          <a:xfrm>
            <a:off x="9236976" y="2955188"/>
            <a:ext cx="1361440" cy="196850"/>
            <a:chOff x="9236976" y="2955188"/>
            <a:chExt cx="1361440" cy="196850"/>
          </a:xfrm>
        </p:grpSpPr>
        <p:sp>
          <p:nvSpPr>
            <p:cNvPr id="128" name="object 128"/>
            <p:cNvSpPr/>
            <p:nvPr/>
          </p:nvSpPr>
          <p:spPr>
            <a:xfrm>
              <a:off x="10497858" y="3119437"/>
              <a:ext cx="97155" cy="32384"/>
            </a:xfrm>
            <a:custGeom>
              <a:avLst/>
              <a:gdLst/>
              <a:ahLst/>
              <a:cxnLst/>
              <a:rect l="l" t="t" r="r" b="b"/>
              <a:pathLst>
                <a:path w="97154" h="32385">
                  <a:moveTo>
                    <a:pt x="7645" y="11798"/>
                  </a:moveTo>
                  <a:lnTo>
                    <a:pt x="7480" y="11798"/>
                  </a:lnTo>
                  <a:lnTo>
                    <a:pt x="7366" y="12611"/>
                  </a:lnTo>
                  <a:lnTo>
                    <a:pt x="7645" y="11798"/>
                  </a:lnTo>
                  <a:close/>
                </a:path>
                <a:path w="97154" h="32385">
                  <a:moveTo>
                    <a:pt x="8191" y="10947"/>
                  </a:moveTo>
                  <a:lnTo>
                    <a:pt x="7937" y="10947"/>
                  </a:lnTo>
                  <a:lnTo>
                    <a:pt x="7759" y="11455"/>
                  </a:lnTo>
                  <a:lnTo>
                    <a:pt x="8026" y="11125"/>
                  </a:lnTo>
                  <a:lnTo>
                    <a:pt x="8191" y="10947"/>
                  </a:lnTo>
                  <a:close/>
                </a:path>
                <a:path w="97154" h="32385">
                  <a:moveTo>
                    <a:pt x="12255" y="520"/>
                  </a:moveTo>
                  <a:lnTo>
                    <a:pt x="10680" y="304"/>
                  </a:lnTo>
                  <a:lnTo>
                    <a:pt x="10515" y="1308"/>
                  </a:lnTo>
                  <a:lnTo>
                    <a:pt x="8839" y="3429"/>
                  </a:lnTo>
                  <a:lnTo>
                    <a:pt x="7099" y="5397"/>
                  </a:lnTo>
                  <a:lnTo>
                    <a:pt x="5346" y="7658"/>
                  </a:lnTo>
                  <a:lnTo>
                    <a:pt x="1600" y="9131"/>
                  </a:lnTo>
                  <a:lnTo>
                    <a:pt x="190" y="10020"/>
                  </a:lnTo>
                  <a:lnTo>
                    <a:pt x="0" y="11442"/>
                  </a:lnTo>
                  <a:lnTo>
                    <a:pt x="355" y="10045"/>
                  </a:lnTo>
                  <a:lnTo>
                    <a:pt x="1714" y="9385"/>
                  </a:lnTo>
                  <a:lnTo>
                    <a:pt x="5676" y="8242"/>
                  </a:lnTo>
                  <a:lnTo>
                    <a:pt x="7721" y="6108"/>
                  </a:lnTo>
                  <a:lnTo>
                    <a:pt x="8470" y="5397"/>
                  </a:lnTo>
                  <a:lnTo>
                    <a:pt x="10464" y="7023"/>
                  </a:lnTo>
                  <a:lnTo>
                    <a:pt x="10718" y="8750"/>
                  </a:lnTo>
                  <a:lnTo>
                    <a:pt x="8470" y="10642"/>
                  </a:lnTo>
                  <a:lnTo>
                    <a:pt x="9753" y="10642"/>
                  </a:lnTo>
                  <a:lnTo>
                    <a:pt x="10655" y="9169"/>
                  </a:lnTo>
                  <a:lnTo>
                    <a:pt x="11722" y="7543"/>
                  </a:lnTo>
                  <a:lnTo>
                    <a:pt x="10604" y="5473"/>
                  </a:lnTo>
                  <a:lnTo>
                    <a:pt x="9613" y="4318"/>
                  </a:lnTo>
                  <a:lnTo>
                    <a:pt x="10769" y="3060"/>
                  </a:lnTo>
                  <a:lnTo>
                    <a:pt x="11772" y="2197"/>
                  </a:lnTo>
                  <a:lnTo>
                    <a:pt x="12255" y="520"/>
                  </a:lnTo>
                  <a:close/>
                </a:path>
                <a:path w="97154" h="32385">
                  <a:moveTo>
                    <a:pt x="15062" y="19735"/>
                  </a:moveTo>
                  <a:lnTo>
                    <a:pt x="13919" y="21780"/>
                  </a:lnTo>
                  <a:lnTo>
                    <a:pt x="13347" y="22733"/>
                  </a:lnTo>
                  <a:lnTo>
                    <a:pt x="12128" y="23545"/>
                  </a:lnTo>
                  <a:lnTo>
                    <a:pt x="10972" y="23063"/>
                  </a:lnTo>
                  <a:lnTo>
                    <a:pt x="12039" y="23609"/>
                  </a:lnTo>
                  <a:lnTo>
                    <a:pt x="12319" y="23622"/>
                  </a:lnTo>
                  <a:lnTo>
                    <a:pt x="12141" y="23558"/>
                  </a:lnTo>
                  <a:lnTo>
                    <a:pt x="13436" y="22860"/>
                  </a:lnTo>
                  <a:lnTo>
                    <a:pt x="14795" y="20878"/>
                  </a:lnTo>
                  <a:lnTo>
                    <a:pt x="15062" y="19735"/>
                  </a:lnTo>
                  <a:close/>
                </a:path>
                <a:path w="97154" h="32385">
                  <a:moveTo>
                    <a:pt x="15735" y="18542"/>
                  </a:moveTo>
                  <a:lnTo>
                    <a:pt x="15290" y="17475"/>
                  </a:lnTo>
                  <a:lnTo>
                    <a:pt x="15227" y="18542"/>
                  </a:lnTo>
                  <a:lnTo>
                    <a:pt x="15074" y="19735"/>
                  </a:lnTo>
                  <a:lnTo>
                    <a:pt x="15735" y="18542"/>
                  </a:lnTo>
                  <a:close/>
                </a:path>
                <a:path w="97154" h="32385">
                  <a:moveTo>
                    <a:pt x="25323" y="4965"/>
                  </a:moveTo>
                  <a:lnTo>
                    <a:pt x="24663" y="546"/>
                  </a:lnTo>
                  <a:lnTo>
                    <a:pt x="24599" y="203"/>
                  </a:lnTo>
                  <a:lnTo>
                    <a:pt x="23050" y="546"/>
                  </a:lnTo>
                  <a:lnTo>
                    <a:pt x="23291" y="1447"/>
                  </a:lnTo>
                  <a:lnTo>
                    <a:pt x="23050" y="2501"/>
                  </a:lnTo>
                  <a:lnTo>
                    <a:pt x="22504" y="3390"/>
                  </a:lnTo>
                  <a:lnTo>
                    <a:pt x="21336" y="5384"/>
                  </a:lnTo>
                  <a:lnTo>
                    <a:pt x="18567" y="6261"/>
                  </a:lnTo>
                  <a:lnTo>
                    <a:pt x="18757" y="6261"/>
                  </a:lnTo>
                  <a:lnTo>
                    <a:pt x="17335" y="8039"/>
                  </a:lnTo>
                  <a:lnTo>
                    <a:pt x="16522" y="9004"/>
                  </a:lnTo>
                  <a:lnTo>
                    <a:pt x="16179" y="9626"/>
                  </a:lnTo>
                  <a:lnTo>
                    <a:pt x="14236" y="9537"/>
                  </a:lnTo>
                  <a:lnTo>
                    <a:pt x="12395" y="10287"/>
                  </a:lnTo>
                  <a:lnTo>
                    <a:pt x="11150" y="11518"/>
                  </a:lnTo>
                  <a:lnTo>
                    <a:pt x="12700" y="10718"/>
                  </a:lnTo>
                  <a:lnTo>
                    <a:pt x="14490" y="10655"/>
                  </a:lnTo>
                  <a:lnTo>
                    <a:pt x="15582" y="11074"/>
                  </a:lnTo>
                  <a:lnTo>
                    <a:pt x="15506" y="11315"/>
                  </a:lnTo>
                  <a:lnTo>
                    <a:pt x="15697" y="11112"/>
                  </a:lnTo>
                  <a:lnTo>
                    <a:pt x="15913" y="11188"/>
                  </a:lnTo>
                  <a:lnTo>
                    <a:pt x="15976" y="10845"/>
                  </a:lnTo>
                  <a:lnTo>
                    <a:pt x="18072" y="8699"/>
                  </a:lnTo>
                  <a:lnTo>
                    <a:pt x="20650" y="6261"/>
                  </a:lnTo>
                  <a:lnTo>
                    <a:pt x="25323" y="4965"/>
                  </a:lnTo>
                  <a:close/>
                </a:path>
                <a:path w="97154" h="32385">
                  <a:moveTo>
                    <a:pt x="26225" y="8458"/>
                  </a:moveTo>
                  <a:lnTo>
                    <a:pt x="19342" y="13474"/>
                  </a:lnTo>
                  <a:lnTo>
                    <a:pt x="19126" y="13220"/>
                  </a:lnTo>
                  <a:lnTo>
                    <a:pt x="15925" y="12065"/>
                  </a:lnTo>
                  <a:lnTo>
                    <a:pt x="15455" y="13296"/>
                  </a:lnTo>
                  <a:lnTo>
                    <a:pt x="15494" y="11315"/>
                  </a:lnTo>
                  <a:lnTo>
                    <a:pt x="14135" y="14757"/>
                  </a:lnTo>
                  <a:lnTo>
                    <a:pt x="14185" y="14897"/>
                  </a:lnTo>
                  <a:lnTo>
                    <a:pt x="12801" y="14719"/>
                  </a:lnTo>
                  <a:lnTo>
                    <a:pt x="10642" y="16179"/>
                  </a:lnTo>
                  <a:lnTo>
                    <a:pt x="9652" y="17995"/>
                  </a:lnTo>
                  <a:lnTo>
                    <a:pt x="11074" y="16471"/>
                  </a:lnTo>
                  <a:lnTo>
                    <a:pt x="13309" y="15875"/>
                  </a:lnTo>
                  <a:lnTo>
                    <a:pt x="14897" y="16573"/>
                  </a:lnTo>
                  <a:lnTo>
                    <a:pt x="15290" y="17475"/>
                  </a:lnTo>
                  <a:lnTo>
                    <a:pt x="15443" y="14935"/>
                  </a:lnTo>
                  <a:lnTo>
                    <a:pt x="15455" y="13576"/>
                  </a:lnTo>
                  <a:lnTo>
                    <a:pt x="18288" y="14198"/>
                  </a:lnTo>
                  <a:lnTo>
                    <a:pt x="20675" y="16205"/>
                  </a:lnTo>
                  <a:lnTo>
                    <a:pt x="19253" y="19405"/>
                  </a:lnTo>
                  <a:lnTo>
                    <a:pt x="18923" y="20396"/>
                  </a:lnTo>
                  <a:lnTo>
                    <a:pt x="19342" y="21704"/>
                  </a:lnTo>
                  <a:lnTo>
                    <a:pt x="20345" y="22021"/>
                  </a:lnTo>
                  <a:lnTo>
                    <a:pt x="19405" y="21551"/>
                  </a:lnTo>
                  <a:lnTo>
                    <a:pt x="19227" y="20358"/>
                  </a:lnTo>
                  <a:lnTo>
                    <a:pt x="19621" y="19519"/>
                  </a:lnTo>
                  <a:lnTo>
                    <a:pt x="21437" y="16573"/>
                  </a:lnTo>
                  <a:lnTo>
                    <a:pt x="24460" y="20332"/>
                  </a:lnTo>
                  <a:lnTo>
                    <a:pt x="23241" y="15087"/>
                  </a:lnTo>
                  <a:lnTo>
                    <a:pt x="25247" y="10134"/>
                  </a:lnTo>
                  <a:lnTo>
                    <a:pt x="26225" y="8458"/>
                  </a:lnTo>
                  <a:close/>
                </a:path>
                <a:path w="97154" h="32385">
                  <a:moveTo>
                    <a:pt x="29464" y="0"/>
                  </a:moveTo>
                  <a:lnTo>
                    <a:pt x="27901" y="0"/>
                  </a:lnTo>
                  <a:lnTo>
                    <a:pt x="28244" y="4699"/>
                  </a:lnTo>
                  <a:lnTo>
                    <a:pt x="29464" y="0"/>
                  </a:lnTo>
                  <a:close/>
                </a:path>
                <a:path w="97154" h="32385">
                  <a:moveTo>
                    <a:pt x="31788" y="28371"/>
                  </a:moveTo>
                  <a:lnTo>
                    <a:pt x="30886" y="27965"/>
                  </a:lnTo>
                  <a:lnTo>
                    <a:pt x="31203" y="28371"/>
                  </a:lnTo>
                  <a:lnTo>
                    <a:pt x="31788" y="28371"/>
                  </a:lnTo>
                  <a:close/>
                </a:path>
                <a:path w="97154" h="32385">
                  <a:moveTo>
                    <a:pt x="32626" y="12674"/>
                  </a:moveTo>
                  <a:lnTo>
                    <a:pt x="29794" y="9232"/>
                  </a:lnTo>
                  <a:lnTo>
                    <a:pt x="28219" y="7200"/>
                  </a:lnTo>
                  <a:lnTo>
                    <a:pt x="28206" y="7023"/>
                  </a:lnTo>
                  <a:lnTo>
                    <a:pt x="28409" y="6870"/>
                  </a:lnTo>
                  <a:lnTo>
                    <a:pt x="28282" y="5168"/>
                  </a:lnTo>
                  <a:lnTo>
                    <a:pt x="28244" y="4699"/>
                  </a:lnTo>
                  <a:lnTo>
                    <a:pt x="28143" y="5029"/>
                  </a:lnTo>
                  <a:lnTo>
                    <a:pt x="26581" y="5029"/>
                  </a:lnTo>
                  <a:lnTo>
                    <a:pt x="26822" y="7416"/>
                  </a:lnTo>
                  <a:lnTo>
                    <a:pt x="26225" y="8458"/>
                  </a:lnTo>
                  <a:lnTo>
                    <a:pt x="26873" y="7988"/>
                  </a:lnTo>
                  <a:lnTo>
                    <a:pt x="27165" y="10706"/>
                  </a:lnTo>
                  <a:lnTo>
                    <a:pt x="32626" y="12674"/>
                  </a:lnTo>
                  <a:close/>
                </a:path>
                <a:path w="97154" h="32385">
                  <a:moveTo>
                    <a:pt x="33451" y="13652"/>
                  </a:moveTo>
                  <a:lnTo>
                    <a:pt x="33324" y="13093"/>
                  </a:lnTo>
                  <a:lnTo>
                    <a:pt x="33274" y="12903"/>
                  </a:lnTo>
                  <a:lnTo>
                    <a:pt x="32626" y="12674"/>
                  </a:lnTo>
                  <a:lnTo>
                    <a:pt x="33451" y="13652"/>
                  </a:lnTo>
                  <a:close/>
                </a:path>
                <a:path w="97154" h="32385">
                  <a:moveTo>
                    <a:pt x="36017" y="22440"/>
                  </a:moveTo>
                  <a:lnTo>
                    <a:pt x="35267" y="17881"/>
                  </a:lnTo>
                  <a:lnTo>
                    <a:pt x="34798" y="15189"/>
                  </a:lnTo>
                  <a:lnTo>
                    <a:pt x="33451" y="13652"/>
                  </a:lnTo>
                  <a:lnTo>
                    <a:pt x="34036" y="16116"/>
                  </a:lnTo>
                  <a:lnTo>
                    <a:pt x="32994" y="16344"/>
                  </a:lnTo>
                  <a:lnTo>
                    <a:pt x="31508" y="16649"/>
                  </a:lnTo>
                  <a:lnTo>
                    <a:pt x="28841" y="18186"/>
                  </a:lnTo>
                  <a:lnTo>
                    <a:pt x="27698" y="19532"/>
                  </a:lnTo>
                  <a:lnTo>
                    <a:pt x="27368" y="22593"/>
                  </a:lnTo>
                  <a:lnTo>
                    <a:pt x="27597" y="23977"/>
                  </a:lnTo>
                  <a:lnTo>
                    <a:pt x="26758" y="25107"/>
                  </a:lnTo>
                  <a:lnTo>
                    <a:pt x="26009" y="26225"/>
                  </a:lnTo>
                  <a:lnTo>
                    <a:pt x="24663" y="27000"/>
                  </a:lnTo>
                  <a:lnTo>
                    <a:pt x="23241" y="26962"/>
                  </a:lnTo>
                  <a:lnTo>
                    <a:pt x="24663" y="27139"/>
                  </a:lnTo>
                  <a:lnTo>
                    <a:pt x="26136" y="26492"/>
                  </a:lnTo>
                  <a:lnTo>
                    <a:pt x="27076" y="25349"/>
                  </a:lnTo>
                  <a:lnTo>
                    <a:pt x="28117" y="24193"/>
                  </a:lnTo>
                  <a:lnTo>
                    <a:pt x="28092" y="23812"/>
                  </a:lnTo>
                  <a:lnTo>
                    <a:pt x="29794" y="23812"/>
                  </a:lnTo>
                  <a:lnTo>
                    <a:pt x="29997" y="25133"/>
                  </a:lnTo>
                  <a:lnTo>
                    <a:pt x="30048" y="25463"/>
                  </a:lnTo>
                  <a:lnTo>
                    <a:pt x="30441" y="27089"/>
                  </a:lnTo>
                  <a:lnTo>
                    <a:pt x="30568" y="27432"/>
                  </a:lnTo>
                  <a:lnTo>
                    <a:pt x="30873" y="26327"/>
                  </a:lnTo>
                  <a:lnTo>
                    <a:pt x="30759" y="25133"/>
                  </a:lnTo>
                  <a:lnTo>
                    <a:pt x="30670" y="23812"/>
                  </a:lnTo>
                  <a:lnTo>
                    <a:pt x="29400" y="22352"/>
                  </a:lnTo>
                  <a:lnTo>
                    <a:pt x="28079" y="22352"/>
                  </a:lnTo>
                  <a:lnTo>
                    <a:pt x="28321" y="21247"/>
                  </a:lnTo>
                  <a:lnTo>
                    <a:pt x="28981" y="18440"/>
                  </a:lnTo>
                  <a:lnTo>
                    <a:pt x="32092" y="17856"/>
                  </a:lnTo>
                  <a:lnTo>
                    <a:pt x="34391" y="17627"/>
                  </a:lnTo>
                  <a:lnTo>
                    <a:pt x="35331" y="21564"/>
                  </a:lnTo>
                  <a:lnTo>
                    <a:pt x="33909" y="25946"/>
                  </a:lnTo>
                  <a:lnTo>
                    <a:pt x="34455" y="26720"/>
                  </a:lnTo>
                  <a:lnTo>
                    <a:pt x="36017" y="22440"/>
                  </a:lnTo>
                  <a:close/>
                </a:path>
                <a:path w="97154" h="32385">
                  <a:moveTo>
                    <a:pt x="37592" y="30721"/>
                  </a:moveTo>
                  <a:lnTo>
                    <a:pt x="36957" y="30238"/>
                  </a:lnTo>
                  <a:lnTo>
                    <a:pt x="34455" y="26720"/>
                  </a:lnTo>
                  <a:lnTo>
                    <a:pt x="33413" y="29552"/>
                  </a:lnTo>
                  <a:lnTo>
                    <a:pt x="37592" y="30721"/>
                  </a:lnTo>
                  <a:close/>
                </a:path>
                <a:path w="97154" h="32385">
                  <a:moveTo>
                    <a:pt x="37985" y="12712"/>
                  </a:moveTo>
                  <a:lnTo>
                    <a:pt x="37693" y="12712"/>
                  </a:lnTo>
                  <a:lnTo>
                    <a:pt x="37973" y="13423"/>
                  </a:lnTo>
                  <a:lnTo>
                    <a:pt x="37985" y="12712"/>
                  </a:lnTo>
                  <a:close/>
                </a:path>
                <a:path w="97154" h="32385">
                  <a:moveTo>
                    <a:pt x="38849" y="15659"/>
                  </a:moveTo>
                  <a:lnTo>
                    <a:pt x="37973" y="13423"/>
                  </a:lnTo>
                  <a:lnTo>
                    <a:pt x="37960" y="14020"/>
                  </a:lnTo>
                  <a:lnTo>
                    <a:pt x="38849" y="15659"/>
                  </a:lnTo>
                  <a:close/>
                </a:path>
                <a:path w="97154" h="32385">
                  <a:moveTo>
                    <a:pt x="39370" y="31203"/>
                  </a:moveTo>
                  <a:lnTo>
                    <a:pt x="37592" y="30721"/>
                  </a:lnTo>
                  <a:lnTo>
                    <a:pt x="38087" y="31076"/>
                  </a:lnTo>
                  <a:lnTo>
                    <a:pt x="39370" y="31203"/>
                  </a:lnTo>
                  <a:close/>
                </a:path>
                <a:path w="97154" h="32385">
                  <a:moveTo>
                    <a:pt x="41389" y="5372"/>
                  </a:moveTo>
                  <a:lnTo>
                    <a:pt x="39801" y="5372"/>
                  </a:lnTo>
                  <a:lnTo>
                    <a:pt x="40132" y="7302"/>
                  </a:lnTo>
                  <a:lnTo>
                    <a:pt x="39827" y="8216"/>
                  </a:lnTo>
                  <a:lnTo>
                    <a:pt x="39712" y="8547"/>
                  </a:lnTo>
                  <a:lnTo>
                    <a:pt x="38811" y="10261"/>
                  </a:lnTo>
                  <a:lnTo>
                    <a:pt x="37998" y="11938"/>
                  </a:lnTo>
                  <a:lnTo>
                    <a:pt x="37985" y="12395"/>
                  </a:lnTo>
                  <a:lnTo>
                    <a:pt x="39649" y="10655"/>
                  </a:lnTo>
                  <a:lnTo>
                    <a:pt x="40957" y="8216"/>
                  </a:lnTo>
                  <a:lnTo>
                    <a:pt x="41287" y="7302"/>
                  </a:lnTo>
                  <a:lnTo>
                    <a:pt x="41389" y="5372"/>
                  </a:lnTo>
                  <a:close/>
                </a:path>
                <a:path w="97154" h="32385">
                  <a:moveTo>
                    <a:pt x="66713" y="27927"/>
                  </a:moveTo>
                  <a:lnTo>
                    <a:pt x="64033" y="28460"/>
                  </a:lnTo>
                  <a:lnTo>
                    <a:pt x="66357" y="28130"/>
                  </a:lnTo>
                  <a:lnTo>
                    <a:pt x="66713" y="27927"/>
                  </a:lnTo>
                  <a:close/>
                </a:path>
                <a:path w="97154" h="32385">
                  <a:moveTo>
                    <a:pt x="68364" y="11709"/>
                  </a:moveTo>
                  <a:lnTo>
                    <a:pt x="68351" y="11252"/>
                  </a:lnTo>
                  <a:lnTo>
                    <a:pt x="67538" y="9575"/>
                  </a:lnTo>
                  <a:lnTo>
                    <a:pt x="66636" y="7874"/>
                  </a:lnTo>
                  <a:lnTo>
                    <a:pt x="66217" y="6616"/>
                  </a:lnTo>
                  <a:lnTo>
                    <a:pt x="66548" y="4686"/>
                  </a:lnTo>
                  <a:lnTo>
                    <a:pt x="64960" y="4686"/>
                  </a:lnTo>
                  <a:lnTo>
                    <a:pt x="65062" y="6616"/>
                  </a:lnTo>
                  <a:lnTo>
                    <a:pt x="65392" y="7531"/>
                  </a:lnTo>
                  <a:lnTo>
                    <a:pt x="66700" y="9969"/>
                  </a:lnTo>
                  <a:lnTo>
                    <a:pt x="68364" y="11709"/>
                  </a:lnTo>
                  <a:close/>
                </a:path>
                <a:path w="97154" h="32385">
                  <a:moveTo>
                    <a:pt x="68389" y="13335"/>
                  </a:moveTo>
                  <a:lnTo>
                    <a:pt x="68376" y="12763"/>
                  </a:lnTo>
                  <a:lnTo>
                    <a:pt x="67500" y="14973"/>
                  </a:lnTo>
                  <a:lnTo>
                    <a:pt x="68389" y="13335"/>
                  </a:lnTo>
                  <a:close/>
                </a:path>
                <a:path w="97154" h="32385">
                  <a:moveTo>
                    <a:pt x="68668" y="12026"/>
                  </a:moveTo>
                  <a:lnTo>
                    <a:pt x="68364" y="12026"/>
                  </a:lnTo>
                  <a:lnTo>
                    <a:pt x="68376" y="12763"/>
                  </a:lnTo>
                  <a:lnTo>
                    <a:pt x="68668" y="12026"/>
                  </a:lnTo>
                  <a:close/>
                </a:path>
                <a:path w="97154" h="32385">
                  <a:moveTo>
                    <a:pt x="72250" y="22161"/>
                  </a:moveTo>
                  <a:lnTo>
                    <a:pt x="69811" y="24866"/>
                  </a:lnTo>
                  <a:lnTo>
                    <a:pt x="68364" y="26644"/>
                  </a:lnTo>
                  <a:lnTo>
                    <a:pt x="66636" y="27927"/>
                  </a:lnTo>
                  <a:lnTo>
                    <a:pt x="68516" y="26885"/>
                  </a:lnTo>
                  <a:lnTo>
                    <a:pt x="70104" y="25133"/>
                  </a:lnTo>
                  <a:lnTo>
                    <a:pt x="71742" y="23406"/>
                  </a:lnTo>
                  <a:lnTo>
                    <a:pt x="72250" y="22161"/>
                  </a:lnTo>
                  <a:close/>
                </a:path>
                <a:path w="97154" h="32385">
                  <a:moveTo>
                    <a:pt x="75628" y="31229"/>
                  </a:moveTo>
                  <a:lnTo>
                    <a:pt x="75476" y="30365"/>
                  </a:lnTo>
                  <a:lnTo>
                    <a:pt x="75425" y="30124"/>
                  </a:lnTo>
                  <a:lnTo>
                    <a:pt x="75565" y="29248"/>
                  </a:lnTo>
                  <a:lnTo>
                    <a:pt x="74637" y="30365"/>
                  </a:lnTo>
                  <a:lnTo>
                    <a:pt x="75628" y="31229"/>
                  </a:lnTo>
                  <a:close/>
                </a:path>
                <a:path w="97154" h="32385">
                  <a:moveTo>
                    <a:pt x="76835" y="32283"/>
                  </a:moveTo>
                  <a:lnTo>
                    <a:pt x="75628" y="31229"/>
                  </a:lnTo>
                  <a:lnTo>
                    <a:pt x="75704" y="31648"/>
                  </a:lnTo>
                  <a:lnTo>
                    <a:pt x="76835" y="32283"/>
                  </a:lnTo>
                  <a:close/>
                </a:path>
                <a:path w="97154" h="32385">
                  <a:moveTo>
                    <a:pt x="77914" y="22593"/>
                  </a:moveTo>
                  <a:lnTo>
                    <a:pt x="75247" y="20231"/>
                  </a:lnTo>
                  <a:lnTo>
                    <a:pt x="73050" y="19253"/>
                  </a:lnTo>
                  <a:lnTo>
                    <a:pt x="73152" y="18770"/>
                  </a:lnTo>
                  <a:lnTo>
                    <a:pt x="73723" y="13766"/>
                  </a:lnTo>
                  <a:lnTo>
                    <a:pt x="73177" y="15138"/>
                  </a:lnTo>
                  <a:lnTo>
                    <a:pt x="72872" y="16103"/>
                  </a:lnTo>
                  <a:lnTo>
                    <a:pt x="71310" y="15811"/>
                  </a:lnTo>
                  <a:lnTo>
                    <a:pt x="69634" y="15976"/>
                  </a:lnTo>
                  <a:lnTo>
                    <a:pt x="68237" y="16522"/>
                  </a:lnTo>
                  <a:lnTo>
                    <a:pt x="66852" y="16992"/>
                  </a:lnTo>
                  <a:lnTo>
                    <a:pt x="65443" y="17818"/>
                  </a:lnTo>
                  <a:lnTo>
                    <a:pt x="64020" y="17195"/>
                  </a:lnTo>
                  <a:lnTo>
                    <a:pt x="66560" y="18580"/>
                  </a:lnTo>
                  <a:lnTo>
                    <a:pt x="69710" y="16217"/>
                  </a:lnTo>
                  <a:lnTo>
                    <a:pt x="72390" y="17602"/>
                  </a:lnTo>
                  <a:lnTo>
                    <a:pt x="72123" y="18465"/>
                  </a:lnTo>
                  <a:lnTo>
                    <a:pt x="72224" y="21069"/>
                  </a:lnTo>
                  <a:lnTo>
                    <a:pt x="72250" y="22161"/>
                  </a:lnTo>
                  <a:lnTo>
                    <a:pt x="72694" y="21069"/>
                  </a:lnTo>
                  <a:lnTo>
                    <a:pt x="72745" y="20815"/>
                  </a:lnTo>
                  <a:lnTo>
                    <a:pt x="77076" y="22364"/>
                  </a:lnTo>
                  <a:lnTo>
                    <a:pt x="76796" y="24612"/>
                  </a:lnTo>
                  <a:lnTo>
                    <a:pt x="76454" y="25819"/>
                  </a:lnTo>
                  <a:lnTo>
                    <a:pt x="74993" y="25730"/>
                  </a:lnTo>
                  <a:lnTo>
                    <a:pt x="73444" y="26682"/>
                  </a:lnTo>
                  <a:lnTo>
                    <a:pt x="72644" y="27914"/>
                  </a:lnTo>
                  <a:lnTo>
                    <a:pt x="73825" y="27025"/>
                  </a:lnTo>
                  <a:lnTo>
                    <a:pt x="75374" y="26873"/>
                  </a:lnTo>
                  <a:lnTo>
                    <a:pt x="76073" y="27203"/>
                  </a:lnTo>
                  <a:lnTo>
                    <a:pt x="75590" y="28994"/>
                  </a:lnTo>
                  <a:lnTo>
                    <a:pt x="75526" y="29248"/>
                  </a:lnTo>
                  <a:lnTo>
                    <a:pt x="76733" y="27711"/>
                  </a:lnTo>
                  <a:lnTo>
                    <a:pt x="77177" y="25425"/>
                  </a:lnTo>
                  <a:lnTo>
                    <a:pt x="77914" y="22593"/>
                  </a:lnTo>
                  <a:close/>
                </a:path>
                <a:path w="97154" h="32385">
                  <a:moveTo>
                    <a:pt x="81089" y="13855"/>
                  </a:moveTo>
                  <a:lnTo>
                    <a:pt x="78511" y="12979"/>
                  </a:lnTo>
                  <a:lnTo>
                    <a:pt x="77876" y="11480"/>
                  </a:lnTo>
                  <a:lnTo>
                    <a:pt x="76530" y="12319"/>
                  </a:lnTo>
                  <a:lnTo>
                    <a:pt x="77889" y="14147"/>
                  </a:lnTo>
                  <a:lnTo>
                    <a:pt x="78003" y="14287"/>
                  </a:lnTo>
                  <a:lnTo>
                    <a:pt x="80327" y="13855"/>
                  </a:lnTo>
                  <a:lnTo>
                    <a:pt x="81089" y="13855"/>
                  </a:lnTo>
                  <a:close/>
                </a:path>
                <a:path w="97154" h="32385">
                  <a:moveTo>
                    <a:pt x="81991" y="14147"/>
                  </a:moveTo>
                  <a:lnTo>
                    <a:pt x="81089" y="13855"/>
                  </a:lnTo>
                  <a:lnTo>
                    <a:pt x="81165" y="16421"/>
                  </a:lnTo>
                  <a:lnTo>
                    <a:pt x="81940" y="14287"/>
                  </a:lnTo>
                  <a:lnTo>
                    <a:pt x="81991" y="14147"/>
                  </a:lnTo>
                  <a:close/>
                </a:path>
                <a:path w="97154" h="32385">
                  <a:moveTo>
                    <a:pt x="82778" y="4305"/>
                  </a:moveTo>
                  <a:lnTo>
                    <a:pt x="81280" y="3467"/>
                  </a:lnTo>
                  <a:lnTo>
                    <a:pt x="80848" y="4305"/>
                  </a:lnTo>
                  <a:lnTo>
                    <a:pt x="80518" y="5245"/>
                  </a:lnTo>
                  <a:lnTo>
                    <a:pt x="80454" y="6248"/>
                  </a:lnTo>
                  <a:lnTo>
                    <a:pt x="80340" y="7480"/>
                  </a:lnTo>
                  <a:lnTo>
                    <a:pt x="82613" y="4305"/>
                  </a:lnTo>
                  <a:lnTo>
                    <a:pt x="82778" y="4305"/>
                  </a:lnTo>
                  <a:close/>
                </a:path>
                <a:path w="97154" h="32385">
                  <a:moveTo>
                    <a:pt x="85940" y="16586"/>
                  </a:moveTo>
                  <a:lnTo>
                    <a:pt x="83718" y="9956"/>
                  </a:lnTo>
                  <a:lnTo>
                    <a:pt x="81445" y="8521"/>
                  </a:lnTo>
                  <a:lnTo>
                    <a:pt x="81407" y="8394"/>
                  </a:lnTo>
                  <a:lnTo>
                    <a:pt x="80302" y="7785"/>
                  </a:lnTo>
                  <a:lnTo>
                    <a:pt x="80200" y="8877"/>
                  </a:lnTo>
                  <a:lnTo>
                    <a:pt x="78193" y="9652"/>
                  </a:lnTo>
                  <a:lnTo>
                    <a:pt x="74383" y="11544"/>
                  </a:lnTo>
                  <a:lnTo>
                    <a:pt x="73774" y="13347"/>
                  </a:lnTo>
                  <a:lnTo>
                    <a:pt x="73736" y="13639"/>
                  </a:lnTo>
                  <a:lnTo>
                    <a:pt x="77368" y="11188"/>
                  </a:lnTo>
                  <a:lnTo>
                    <a:pt x="81483" y="10020"/>
                  </a:lnTo>
                  <a:lnTo>
                    <a:pt x="83185" y="11074"/>
                  </a:lnTo>
                  <a:lnTo>
                    <a:pt x="84048" y="13423"/>
                  </a:lnTo>
                  <a:lnTo>
                    <a:pt x="85356" y="16586"/>
                  </a:lnTo>
                  <a:lnTo>
                    <a:pt x="84289" y="20612"/>
                  </a:lnTo>
                  <a:lnTo>
                    <a:pt x="81280" y="22415"/>
                  </a:lnTo>
                  <a:lnTo>
                    <a:pt x="84543" y="20777"/>
                  </a:lnTo>
                  <a:lnTo>
                    <a:pt x="85940" y="16586"/>
                  </a:lnTo>
                  <a:close/>
                </a:path>
                <a:path w="97154" h="32385">
                  <a:moveTo>
                    <a:pt x="97015" y="9893"/>
                  </a:moveTo>
                  <a:lnTo>
                    <a:pt x="94462" y="8229"/>
                  </a:lnTo>
                  <a:lnTo>
                    <a:pt x="93548" y="7975"/>
                  </a:lnTo>
                  <a:lnTo>
                    <a:pt x="94424" y="6311"/>
                  </a:lnTo>
                  <a:lnTo>
                    <a:pt x="94246" y="4749"/>
                  </a:lnTo>
                  <a:lnTo>
                    <a:pt x="94132" y="3403"/>
                  </a:lnTo>
                  <a:lnTo>
                    <a:pt x="92570" y="3644"/>
                  </a:lnTo>
                  <a:lnTo>
                    <a:pt x="92824" y="4927"/>
                  </a:lnTo>
                  <a:lnTo>
                    <a:pt x="93027" y="6210"/>
                  </a:lnTo>
                  <a:lnTo>
                    <a:pt x="92595" y="7251"/>
                  </a:lnTo>
                  <a:lnTo>
                    <a:pt x="92227" y="8318"/>
                  </a:lnTo>
                  <a:lnTo>
                    <a:pt x="90919" y="8839"/>
                  </a:lnTo>
                  <a:lnTo>
                    <a:pt x="87655" y="11709"/>
                  </a:lnTo>
                  <a:lnTo>
                    <a:pt x="86931" y="14960"/>
                  </a:lnTo>
                  <a:lnTo>
                    <a:pt x="88125" y="17437"/>
                  </a:lnTo>
                  <a:lnTo>
                    <a:pt x="87172" y="14859"/>
                  </a:lnTo>
                  <a:lnTo>
                    <a:pt x="88265" y="11887"/>
                  </a:lnTo>
                  <a:lnTo>
                    <a:pt x="88696" y="11582"/>
                  </a:lnTo>
                  <a:lnTo>
                    <a:pt x="88531" y="12433"/>
                  </a:lnTo>
                  <a:lnTo>
                    <a:pt x="91020" y="12611"/>
                  </a:lnTo>
                  <a:lnTo>
                    <a:pt x="94234" y="13627"/>
                  </a:lnTo>
                  <a:lnTo>
                    <a:pt x="94246" y="16624"/>
                  </a:lnTo>
                  <a:lnTo>
                    <a:pt x="94894" y="13525"/>
                  </a:lnTo>
                  <a:lnTo>
                    <a:pt x="91389" y="11506"/>
                  </a:lnTo>
                  <a:lnTo>
                    <a:pt x="89458" y="11036"/>
                  </a:lnTo>
                  <a:lnTo>
                    <a:pt x="90322" y="10414"/>
                  </a:lnTo>
                  <a:lnTo>
                    <a:pt x="91274" y="9664"/>
                  </a:lnTo>
                  <a:lnTo>
                    <a:pt x="92798" y="9309"/>
                  </a:lnTo>
                  <a:lnTo>
                    <a:pt x="94081" y="9347"/>
                  </a:lnTo>
                  <a:lnTo>
                    <a:pt x="96304" y="9906"/>
                  </a:lnTo>
                  <a:lnTo>
                    <a:pt x="96139" y="11976"/>
                  </a:lnTo>
                  <a:lnTo>
                    <a:pt x="97015" y="9893"/>
                  </a:lnTo>
                  <a:close/>
                </a:path>
              </a:pathLst>
            </a:custGeom>
            <a:solidFill>
              <a:srgbClr val="114D25"/>
            </a:solidFill>
          </p:spPr>
          <p:txBody>
            <a:bodyPr wrap="square" lIns="0" tIns="0" rIns="0" bIns="0" rtlCol="0"/>
            <a:lstStyle/>
            <a:p>
              <a:endParaRPr>
                <a:latin typeface="Grammarsaurus" pitchFamily="2" charset="0"/>
              </a:endParaRPr>
            </a:p>
          </p:txBody>
        </p:sp>
        <p:sp>
          <p:nvSpPr>
            <p:cNvPr id="129" name="object 129"/>
            <p:cNvSpPr/>
            <p:nvPr/>
          </p:nvSpPr>
          <p:spPr>
            <a:xfrm>
              <a:off x="10498630" y="3111957"/>
              <a:ext cx="8890" cy="9525"/>
            </a:xfrm>
            <a:custGeom>
              <a:avLst/>
              <a:gdLst/>
              <a:ahLst/>
              <a:cxnLst/>
              <a:rect l="l" t="t" r="r" b="b"/>
              <a:pathLst>
                <a:path w="8890" h="9525">
                  <a:moveTo>
                    <a:pt x="2832" y="7454"/>
                  </a:moveTo>
                  <a:lnTo>
                    <a:pt x="769" y="7454"/>
                  </a:lnTo>
                  <a:lnTo>
                    <a:pt x="2260" y="8686"/>
                  </a:lnTo>
                  <a:lnTo>
                    <a:pt x="3390" y="8991"/>
                  </a:lnTo>
                  <a:lnTo>
                    <a:pt x="6743" y="8991"/>
                  </a:lnTo>
                  <a:lnTo>
                    <a:pt x="7937" y="8458"/>
                  </a:lnTo>
                  <a:lnTo>
                    <a:pt x="8350" y="7645"/>
                  </a:lnTo>
                  <a:lnTo>
                    <a:pt x="3125" y="7645"/>
                  </a:lnTo>
                  <a:lnTo>
                    <a:pt x="2832" y="7454"/>
                  </a:lnTo>
                  <a:close/>
                </a:path>
                <a:path w="8890" h="9525">
                  <a:moveTo>
                    <a:pt x="7531" y="4622"/>
                  </a:moveTo>
                  <a:lnTo>
                    <a:pt x="3980" y="4622"/>
                  </a:lnTo>
                  <a:lnTo>
                    <a:pt x="3784" y="4762"/>
                  </a:lnTo>
                  <a:lnTo>
                    <a:pt x="3797" y="5499"/>
                  </a:lnTo>
                  <a:lnTo>
                    <a:pt x="4048" y="5842"/>
                  </a:lnTo>
                  <a:lnTo>
                    <a:pt x="7188" y="5842"/>
                  </a:lnTo>
                  <a:lnTo>
                    <a:pt x="7404" y="6096"/>
                  </a:lnTo>
                  <a:lnTo>
                    <a:pt x="7416" y="6629"/>
                  </a:lnTo>
                  <a:lnTo>
                    <a:pt x="6905" y="7454"/>
                  </a:lnTo>
                  <a:lnTo>
                    <a:pt x="6578" y="7454"/>
                  </a:lnTo>
                  <a:lnTo>
                    <a:pt x="6095" y="7645"/>
                  </a:lnTo>
                  <a:lnTo>
                    <a:pt x="8350" y="7645"/>
                  </a:lnTo>
                  <a:lnTo>
                    <a:pt x="8867" y="6629"/>
                  </a:lnTo>
                  <a:lnTo>
                    <a:pt x="8730" y="6629"/>
                  </a:lnTo>
                  <a:lnTo>
                    <a:pt x="8678" y="5499"/>
                  </a:lnTo>
                  <a:lnTo>
                    <a:pt x="8572" y="5308"/>
                  </a:lnTo>
                  <a:lnTo>
                    <a:pt x="7531" y="4622"/>
                  </a:lnTo>
                  <a:close/>
                </a:path>
                <a:path w="8890" h="9525">
                  <a:moveTo>
                    <a:pt x="5746" y="0"/>
                  </a:moveTo>
                  <a:lnTo>
                    <a:pt x="4063" y="0"/>
                  </a:lnTo>
                  <a:lnTo>
                    <a:pt x="3251" y="215"/>
                  </a:lnTo>
                  <a:lnTo>
                    <a:pt x="0" y="6223"/>
                  </a:lnTo>
                  <a:lnTo>
                    <a:pt x="615" y="7454"/>
                  </a:lnTo>
                  <a:lnTo>
                    <a:pt x="2581" y="7454"/>
                  </a:lnTo>
                  <a:lnTo>
                    <a:pt x="1826" y="6629"/>
                  </a:lnTo>
                  <a:lnTo>
                    <a:pt x="1608" y="6223"/>
                  </a:lnTo>
                  <a:lnTo>
                    <a:pt x="1543" y="6096"/>
                  </a:lnTo>
                  <a:lnTo>
                    <a:pt x="1460" y="3987"/>
                  </a:lnTo>
                  <a:lnTo>
                    <a:pt x="1589" y="3695"/>
                  </a:lnTo>
                  <a:lnTo>
                    <a:pt x="3719" y="1473"/>
                  </a:lnTo>
                  <a:lnTo>
                    <a:pt x="6996" y="1473"/>
                  </a:lnTo>
                  <a:lnTo>
                    <a:pt x="6349" y="355"/>
                  </a:lnTo>
                  <a:lnTo>
                    <a:pt x="5746" y="0"/>
                  </a:lnTo>
                  <a:close/>
                </a:path>
                <a:path w="8890" h="9525">
                  <a:moveTo>
                    <a:pt x="6934" y="1955"/>
                  </a:moveTo>
                  <a:lnTo>
                    <a:pt x="5745" y="1955"/>
                  </a:lnTo>
                  <a:lnTo>
                    <a:pt x="5920" y="2324"/>
                  </a:lnTo>
                  <a:lnTo>
                    <a:pt x="6618" y="2324"/>
                  </a:lnTo>
                  <a:lnTo>
                    <a:pt x="6934" y="1955"/>
                  </a:lnTo>
                  <a:close/>
                </a:path>
              </a:pathLst>
            </a:custGeom>
            <a:solidFill>
              <a:srgbClr val="FFFFFF"/>
            </a:solidFill>
          </p:spPr>
          <p:txBody>
            <a:bodyPr wrap="square" lIns="0" tIns="0" rIns="0" bIns="0" rtlCol="0"/>
            <a:lstStyle/>
            <a:p>
              <a:endParaRPr>
                <a:latin typeface="Grammarsaurus" pitchFamily="2" charset="0"/>
              </a:endParaRPr>
            </a:p>
          </p:txBody>
        </p:sp>
        <p:sp>
          <p:nvSpPr>
            <p:cNvPr id="130" name="object 130"/>
            <p:cNvSpPr/>
            <p:nvPr/>
          </p:nvSpPr>
          <p:spPr>
            <a:xfrm>
              <a:off x="10498630" y="3111893"/>
              <a:ext cx="8890" cy="9525"/>
            </a:xfrm>
            <a:custGeom>
              <a:avLst/>
              <a:gdLst/>
              <a:ahLst/>
              <a:cxnLst/>
              <a:rect l="l" t="t" r="r" b="b"/>
              <a:pathLst>
                <a:path w="8890" h="9525">
                  <a:moveTo>
                    <a:pt x="4914" y="9055"/>
                  </a:moveTo>
                  <a:lnTo>
                    <a:pt x="3390" y="9055"/>
                  </a:lnTo>
                  <a:lnTo>
                    <a:pt x="2260" y="8750"/>
                  </a:lnTo>
                  <a:lnTo>
                    <a:pt x="1523" y="8153"/>
                  </a:lnTo>
                  <a:lnTo>
                    <a:pt x="507" y="7302"/>
                  </a:lnTo>
                  <a:lnTo>
                    <a:pt x="0" y="6286"/>
                  </a:lnTo>
                  <a:lnTo>
                    <a:pt x="0" y="5105"/>
                  </a:lnTo>
                  <a:lnTo>
                    <a:pt x="0" y="4419"/>
                  </a:lnTo>
                  <a:lnTo>
                    <a:pt x="165" y="3759"/>
                  </a:lnTo>
                  <a:lnTo>
                    <a:pt x="507" y="3111"/>
                  </a:lnTo>
                  <a:lnTo>
                    <a:pt x="850" y="2387"/>
                  </a:lnTo>
                  <a:lnTo>
                    <a:pt x="1320" y="1752"/>
                  </a:lnTo>
                  <a:lnTo>
                    <a:pt x="1943" y="1206"/>
                  </a:lnTo>
                  <a:lnTo>
                    <a:pt x="2539" y="660"/>
                  </a:lnTo>
                  <a:lnTo>
                    <a:pt x="3251" y="279"/>
                  </a:lnTo>
                  <a:lnTo>
                    <a:pt x="4063" y="63"/>
                  </a:lnTo>
                  <a:lnTo>
                    <a:pt x="4254" y="25"/>
                  </a:lnTo>
                  <a:lnTo>
                    <a:pt x="4457" y="0"/>
                  </a:lnTo>
                  <a:lnTo>
                    <a:pt x="4660" y="0"/>
                  </a:lnTo>
                  <a:lnTo>
                    <a:pt x="5638" y="0"/>
                  </a:lnTo>
                  <a:lnTo>
                    <a:pt x="6349" y="419"/>
                  </a:lnTo>
                  <a:lnTo>
                    <a:pt x="6819" y="1231"/>
                  </a:lnTo>
                  <a:lnTo>
                    <a:pt x="6934" y="1422"/>
                  </a:lnTo>
                  <a:lnTo>
                    <a:pt x="6984" y="1587"/>
                  </a:lnTo>
                  <a:lnTo>
                    <a:pt x="6984" y="1739"/>
                  </a:lnTo>
                  <a:lnTo>
                    <a:pt x="6984" y="1879"/>
                  </a:lnTo>
                  <a:lnTo>
                    <a:pt x="6934" y="2019"/>
                  </a:lnTo>
                  <a:lnTo>
                    <a:pt x="6705" y="2286"/>
                  </a:lnTo>
                  <a:lnTo>
                    <a:pt x="6540" y="2362"/>
                  </a:lnTo>
                  <a:lnTo>
                    <a:pt x="6349" y="2362"/>
                  </a:lnTo>
                  <a:lnTo>
                    <a:pt x="6057" y="2362"/>
                  </a:lnTo>
                  <a:lnTo>
                    <a:pt x="5841" y="2222"/>
                  </a:lnTo>
                  <a:lnTo>
                    <a:pt x="5727" y="1981"/>
                  </a:lnTo>
                  <a:lnTo>
                    <a:pt x="5651" y="1841"/>
                  </a:lnTo>
                  <a:lnTo>
                    <a:pt x="5549" y="1676"/>
                  </a:lnTo>
                  <a:lnTo>
                    <a:pt x="5422" y="1536"/>
                  </a:lnTo>
                  <a:lnTo>
                    <a:pt x="5257" y="1422"/>
                  </a:lnTo>
                  <a:lnTo>
                    <a:pt x="4991" y="1308"/>
                  </a:lnTo>
                  <a:lnTo>
                    <a:pt x="4864" y="1270"/>
                  </a:lnTo>
                  <a:lnTo>
                    <a:pt x="4686" y="1270"/>
                  </a:lnTo>
                  <a:lnTo>
                    <a:pt x="4521" y="1295"/>
                  </a:lnTo>
                  <a:lnTo>
                    <a:pt x="4254" y="1295"/>
                  </a:lnTo>
                  <a:lnTo>
                    <a:pt x="2285" y="2743"/>
                  </a:lnTo>
                  <a:lnTo>
                    <a:pt x="2171" y="2870"/>
                  </a:lnTo>
                  <a:lnTo>
                    <a:pt x="1701" y="3505"/>
                  </a:lnTo>
                  <a:lnTo>
                    <a:pt x="1460" y="4051"/>
                  </a:lnTo>
                  <a:lnTo>
                    <a:pt x="1371" y="4622"/>
                  </a:lnTo>
                  <a:lnTo>
                    <a:pt x="1346" y="4775"/>
                  </a:lnTo>
                  <a:lnTo>
                    <a:pt x="1333" y="4940"/>
                  </a:lnTo>
                  <a:lnTo>
                    <a:pt x="1333" y="5207"/>
                  </a:lnTo>
                  <a:lnTo>
                    <a:pt x="1333" y="5511"/>
                  </a:lnTo>
                  <a:lnTo>
                    <a:pt x="1396" y="5816"/>
                  </a:lnTo>
                  <a:lnTo>
                    <a:pt x="1523" y="6121"/>
                  </a:lnTo>
                  <a:lnTo>
                    <a:pt x="1803" y="6667"/>
                  </a:lnTo>
                  <a:lnTo>
                    <a:pt x="2209" y="7112"/>
                  </a:lnTo>
                  <a:lnTo>
                    <a:pt x="2755" y="7467"/>
                  </a:lnTo>
                  <a:lnTo>
                    <a:pt x="3086" y="7683"/>
                  </a:lnTo>
                  <a:lnTo>
                    <a:pt x="3771" y="7797"/>
                  </a:lnTo>
                  <a:lnTo>
                    <a:pt x="4825" y="7797"/>
                  </a:lnTo>
                  <a:lnTo>
                    <a:pt x="5524" y="7797"/>
                  </a:lnTo>
                  <a:lnTo>
                    <a:pt x="6095" y="7708"/>
                  </a:lnTo>
                  <a:lnTo>
                    <a:pt x="6578" y="7518"/>
                  </a:lnTo>
                  <a:lnTo>
                    <a:pt x="6807" y="7416"/>
                  </a:lnTo>
                  <a:lnTo>
                    <a:pt x="6946" y="7327"/>
                  </a:lnTo>
                  <a:lnTo>
                    <a:pt x="7086" y="7226"/>
                  </a:lnTo>
                  <a:lnTo>
                    <a:pt x="7289" y="6921"/>
                  </a:lnTo>
                  <a:lnTo>
                    <a:pt x="7416" y="6692"/>
                  </a:lnTo>
                  <a:lnTo>
                    <a:pt x="7467" y="6515"/>
                  </a:lnTo>
                  <a:lnTo>
                    <a:pt x="7480" y="6286"/>
                  </a:lnTo>
                  <a:lnTo>
                    <a:pt x="7404" y="6159"/>
                  </a:lnTo>
                  <a:lnTo>
                    <a:pt x="7188" y="5905"/>
                  </a:lnTo>
                  <a:lnTo>
                    <a:pt x="6553" y="5778"/>
                  </a:lnTo>
                  <a:lnTo>
                    <a:pt x="5499" y="5778"/>
                  </a:lnTo>
                  <a:lnTo>
                    <a:pt x="5105" y="5791"/>
                  </a:lnTo>
                  <a:lnTo>
                    <a:pt x="4724" y="5803"/>
                  </a:lnTo>
                  <a:lnTo>
                    <a:pt x="4343" y="5842"/>
                  </a:lnTo>
                  <a:lnTo>
                    <a:pt x="4114" y="5842"/>
                  </a:lnTo>
                  <a:lnTo>
                    <a:pt x="3936" y="5753"/>
                  </a:lnTo>
                  <a:lnTo>
                    <a:pt x="3797" y="5562"/>
                  </a:lnTo>
                  <a:lnTo>
                    <a:pt x="3695" y="5321"/>
                  </a:lnTo>
                  <a:lnTo>
                    <a:pt x="3695" y="5194"/>
                  </a:lnTo>
                  <a:lnTo>
                    <a:pt x="3708" y="5016"/>
                  </a:lnTo>
                  <a:lnTo>
                    <a:pt x="3784" y="4826"/>
                  </a:lnTo>
                  <a:lnTo>
                    <a:pt x="3924" y="4724"/>
                  </a:lnTo>
                  <a:lnTo>
                    <a:pt x="4140" y="4572"/>
                  </a:lnTo>
                  <a:lnTo>
                    <a:pt x="4673" y="4508"/>
                  </a:lnTo>
                  <a:lnTo>
                    <a:pt x="5537" y="4508"/>
                  </a:lnTo>
                  <a:lnTo>
                    <a:pt x="6680" y="4508"/>
                  </a:lnTo>
                  <a:lnTo>
                    <a:pt x="7531" y="4686"/>
                  </a:lnTo>
                  <a:lnTo>
                    <a:pt x="8102" y="5054"/>
                  </a:lnTo>
                  <a:lnTo>
                    <a:pt x="8572" y="5372"/>
                  </a:lnTo>
                  <a:lnTo>
                    <a:pt x="8813" y="5803"/>
                  </a:lnTo>
                  <a:lnTo>
                    <a:pt x="8813" y="6362"/>
                  </a:lnTo>
                  <a:lnTo>
                    <a:pt x="8813" y="6667"/>
                  </a:lnTo>
                  <a:lnTo>
                    <a:pt x="8699" y="7023"/>
                  </a:lnTo>
                  <a:lnTo>
                    <a:pt x="8496" y="7442"/>
                  </a:lnTo>
                  <a:lnTo>
                    <a:pt x="7937" y="8521"/>
                  </a:lnTo>
                  <a:lnTo>
                    <a:pt x="6743" y="9055"/>
                  </a:lnTo>
                  <a:lnTo>
                    <a:pt x="4914" y="9055"/>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31" name="object 131"/>
            <p:cNvSpPr/>
            <p:nvPr/>
          </p:nvSpPr>
          <p:spPr>
            <a:xfrm>
              <a:off x="10508654" y="3113775"/>
              <a:ext cx="4445" cy="7620"/>
            </a:xfrm>
            <a:custGeom>
              <a:avLst/>
              <a:gdLst/>
              <a:ahLst/>
              <a:cxnLst/>
              <a:rect l="l" t="t" r="r" b="b"/>
              <a:pathLst>
                <a:path w="4445" h="7619">
                  <a:moveTo>
                    <a:pt x="1041" y="0"/>
                  </a:moveTo>
                  <a:lnTo>
                    <a:pt x="685" y="0"/>
                  </a:lnTo>
                  <a:lnTo>
                    <a:pt x="533" y="63"/>
                  </a:lnTo>
                  <a:lnTo>
                    <a:pt x="279" y="304"/>
                  </a:lnTo>
                  <a:lnTo>
                    <a:pt x="215" y="457"/>
                  </a:lnTo>
                  <a:lnTo>
                    <a:pt x="215" y="1181"/>
                  </a:lnTo>
                  <a:lnTo>
                    <a:pt x="254" y="2273"/>
                  </a:lnTo>
                  <a:lnTo>
                    <a:pt x="279" y="3365"/>
                  </a:lnTo>
                  <a:lnTo>
                    <a:pt x="279" y="4572"/>
                  </a:lnTo>
                  <a:lnTo>
                    <a:pt x="254" y="5080"/>
                  </a:lnTo>
                  <a:lnTo>
                    <a:pt x="177" y="5740"/>
                  </a:lnTo>
                  <a:lnTo>
                    <a:pt x="25" y="6502"/>
                  </a:lnTo>
                  <a:lnTo>
                    <a:pt x="0" y="7010"/>
                  </a:lnTo>
                  <a:lnTo>
                    <a:pt x="165" y="7200"/>
                  </a:lnTo>
                  <a:lnTo>
                    <a:pt x="482" y="7289"/>
                  </a:lnTo>
                  <a:lnTo>
                    <a:pt x="660" y="7315"/>
                  </a:lnTo>
                  <a:lnTo>
                    <a:pt x="1612" y="4838"/>
                  </a:lnTo>
                  <a:lnTo>
                    <a:pt x="1612" y="3403"/>
                  </a:lnTo>
                  <a:lnTo>
                    <a:pt x="1587" y="2667"/>
                  </a:lnTo>
                  <a:lnTo>
                    <a:pt x="1841" y="2362"/>
                  </a:lnTo>
                  <a:lnTo>
                    <a:pt x="3873" y="1155"/>
                  </a:lnTo>
                  <a:lnTo>
                    <a:pt x="4038" y="952"/>
                  </a:lnTo>
                  <a:lnTo>
                    <a:pt x="4038" y="444"/>
                  </a:lnTo>
                  <a:lnTo>
                    <a:pt x="3949" y="254"/>
                  </a:lnTo>
                  <a:lnTo>
                    <a:pt x="3619" y="50"/>
                  </a:lnTo>
                  <a:lnTo>
                    <a:pt x="3492" y="25"/>
                  </a:lnTo>
                  <a:lnTo>
                    <a:pt x="3200" y="38"/>
                  </a:lnTo>
                  <a:lnTo>
                    <a:pt x="2590" y="266"/>
                  </a:lnTo>
                  <a:lnTo>
                    <a:pt x="2032" y="558"/>
                  </a:lnTo>
                  <a:lnTo>
                    <a:pt x="1524" y="927"/>
                  </a:lnTo>
                  <a:lnTo>
                    <a:pt x="1524" y="457"/>
                  </a:lnTo>
                  <a:lnTo>
                    <a:pt x="1460" y="304"/>
                  </a:lnTo>
                  <a:lnTo>
                    <a:pt x="1193" y="63"/>
                  </a:lnTo>
                  <a:lnTo>
                    <a:pt x="1041" y="0"/>
                  </a:lnTo>
                  <a:close/>
                </a:path>
              </a:pathLst>
            </a:custGeom>
            <a:solidFill>
              <a:srgbClr val="FFFFFF"/>
            </a:solidFill>
          </p:spPr>
          <p:txBody>
            <a:bodyPr wrap="square" lIns="0" tIns="0" rIns="0" bIns="0" rtlCol="0"/>
            <a:lstStyle/>
            <a:p>
              <a:endParaRPr>
                <a:latin typeface="Grammarsaurus" pitchFamily="2" charset="0"/>
              </a:endParaRPr>
            </a:p>
          </p:txBody>
        </p:sp>
        <p:sp>
          <p:nvSpPr>
            <p:cNvPr id="132" name="object 132"/>
            <p:cNvSpPr/>
            <p:nvPr/>
          </p:nvSpPr>
          <p:spPr>
            <a:xfrm>
              <a:off x="10508654" y="3113775"/>
              <a:ext cx="4445" cy="7620"/>
            </a:xfrm>
            <a:custGeom>
              <a:avLst/>
              <a:gdLst/>
              <a:ahLst/>
              <a:cxnLst/>
              <a:rect l="l" t="t" r="r" b="b"/>
              <a:pathLst>
                <a:path w="4445" h="7619">
                  <a:moveTo>
                    <a:pt x="660" y="7315"/>
                  </a:moveTo>
                  <a:lnTo>
                    <a:pt x="482" y="7289"/>
                  </a:lnTo>
                  <a:lnTo>
                    <a:pt x="165" y="7200"/>
                  </a:lnTo>
                  <a:lnTo>
                    <a:pt x="0" y="7010"/>
                  </a:lnTo>
                  <a:lnTo>
                    <a:pt x="0" y="6692"/>
                  </a:lnTo>
                  <a:lnTo>
                    <a:pt x="25" y="6502"/>
                  </a:lnTo>
                  <a:lnTo>
                    <a:pt x="127" y="6019"/>
                  </a:lnTo>
                  <a:lnTo>
                    <a:pt x="177" y="5740"/>
                  </a:lnTo>
                  <a:lnTo>
                    <a:pt x="203" y="5461"/>
                  </a:lnTo>
                  <a:lnTo>
                    <a:pt x="254" y="5080"/>
                  </a:lnTo>
                  <a:lnTo>
                    <a:pt x="279" y="4572"/>
                  </a:lnTo>
                  <a:lnTo>
                    <a:pt x="279" y="3924"/>
                  </a:lnTo>
                  <a:lnTo>
                    <a:pt x="279" y="3365"/>
                  </a:lnTo>
                  <a:lnTo>
                    <a:pt x="266" y="2819"/>
                  </a:lnTo>
                  <a:lnTo>
                    <a:pt x="254" y="2273"/>
                  </a:lnTo>
                  <a:lnTo>
                    <a:pt x="228" y="1727"/>
                  </a:lnTo>
                  <a:lnTo>
                    <a:pt x="215" y="1181"/>
                  </a:lnTo>
                  <a:lnTo>
                    <a:pt x="215" y="647"/>
                  </a:lnTo>
                  <a:lnTo>
                    <a:pt x="215" y="457"/>
                  </a:lnTo>
                  <a:lnTo>
                    <a:pt x="279" y="304"/>
                  </a:lnTo>
                  <a:lnTo>
                    <a:pt x="533" y="63"/>
                  </a:lnTo>
                  <a:lnTo>
                    <a:pt x="685" y="0"/>
                  </a:lnTo>
                  <a:lnTo>
                    <a:pt x="863" y="0"/>
                  </a:lnTo>
                  <a:lnTo>
                    <a:pt x="1041" y="0"/>
                  </a:lnTo>
                  <a:lnTo>
                    <a:pt x="1193" y="63"/>
                  </a:lnTo>
                  <a:lnTo>
                    <a:pt x="1333" y="190"/>
                  </a:lnTo>
                  <a:lnTo>
                    <a:pt x="1460" y="304"/>
                  </a:lnTo>
                  <a:lnTo>
                    <a:pt x="1524" y="457"/>
                  </a:lnTo>
                  <a:lnTo>
                    <a:pt x="1524" y="647"/>
                  </a:lnTo>
                  <a:lnTo>
                    <a:pt x="1524" y="927"/>
                  </a:lnTo>
                  <a:lnTo>
                    <a:pt x="2032" y="558"/>
                  </a:lnTo>
                  <a:lnTo>
                    <a:pt x="2590" y="266"/>
                  </a:lnTo>
                  <a:lnTo>
                    <a:pt x="3200" y="38"/>
                  </a:lnTo>
                  <a:lnTo>
                    <a:pt x="3390" y="25"/>
                  </a:lnTo>
                  <a:lnTo>
                    <a:pt x="3619" y="50"/>
                  </a:lnTo>
                  <a:lnTo>
                    <a:pt x="3759" y="139"/>
                  </a:lnTo>
                  <a:lnTo>
                    <a:pt x="3949" y="254"/>
                  </a:lnTo>
                  <a:lnTo>
                    <a:pt x="4038" y="444"/>
                  </a:lnTo>
                  <a:lnTo>
                    <a:pt x="4038" y="685"/>
                  </a:lnTo>
                  <a:lnTo>
                    <a:pt x="4038" y="952"/>
                  </a:lnTo>
                  <a:lnTo>
                    <a:pt x="3873" y="1155"/>
                  </a:lnTo>
                  <a:lnTo>
                    <a:pt x="3543" y="1282"/>
                  </a:lnTo>
                  <a:lnTo>
                    <a:pt x="3365" y="1346"/>
                  </a:lnTo>
                  <a:lnTo>
                    <a:pt x="3111" y="1447"/>
                  </a:lnTo>
                  <a:lnTo>
                    <a:pt x="1638" y="2616"/>
                  </a:lnTo>
                  <a:lnTo>
                    <a:pt x="1600" y="3022"/>
                  </a:lnTo>
                  <a:lnTo>
                    <a:pt x="1612" y="3403"/>
                  </a:lnTo>
                  <a:lnTo>
                    <a:pt x="1612" y="3822"/>
                  </a:lnTo>
                  <a:lnTo>
                    <a:pt x="1612" y="4838"/>
                  </a:lnTo>
                  <a:lnTo>
                    <a:pt x="1511" y="5854"/>
                  </a:lnTo>
                  <a:lnTo>
                    <a:pt x="1295" y="6845"/>
                  </a:lnTo>
                  <a:lnTo>
                    <a:pt x="1257" y="7023"/>
                  </a:lnTo>
                  <a:lnTo>
                    <a:pt x="1143" y="7150"/>
                  </a:lnTo>
                  <a:lnTo>
                    <a:pt x="990" y="7239"/>
                  </a:lnTo>
                  <a:lnTo>
                    <a:pt x="774" y="7315"/>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33" name="object 133"/>
            <p:cNvSpPr/>
            <p:nvPr/>
          </p:nvSpPr>
          <p:spPr>
            <a:xfrm>
              <a:off x="10512948" y="3114241"/>
              <a:ext cx="6985" cy="6985"/>
            </a:xfrm>
            <a:custGeom>
              <a:avLst/>
              <a:gdLst/>
              <a:ahLst/>
              <a:cxnLst/>
              <a:rect l="l" t="t" r="r" b="b"/>
              <a:pathLst>
                <a:path w="6984" h="6985">
                  <a:moveTo>
                    <a:pt x="4274" y="254"/>
                  </a:moveTo>
                  <a:lnTo>
                    <a:pt x="1510" y="254"/>
                  </a:lnTo>
                  <a:lnTo>
                    <a:pt x="352" y="1358"/>
                  </a:lnTo>
                  <a:lnTo>
                    <a:pt x="105" y="1625"/>
                  </a:lnTo>
                  <a:lnTo>
                    <a:pt x="0" y="5181"/>
                  </a:lnTo>
                  <a:lnTo>
                    <a:pt x="285" y="5664"/>
                  </a:lnTo>
                  <a:lnTo>
                    <a:pt x="824" y="6438"/>
                  </a:lnTo>
                  <a:lnTo>
                    <a:pt x="1730" y="6934"/>
                  </a:lnTo>
                  <a:lnTo>
                    <a:pt x="3447" y="6934"/>
                  </a:lnTo>
                  <a:lnTo>
                    <a:pt x="4293" y="6438"/>
                  </a:lnTo>
                  <a:lnTo>
                    <a:pt x="4952" y="5918"/>
                  </a:lnTo>
                  <a:lnTo>
                    <a:pt x="5147" y="5664"/>
                  </a:lnTo>
                  <a:lnTo>
                    <a:pt x="4955" y="5918"/>
                  </a:lnTo>
                  <a:lnTo>
                    <a:pt x="5147" y="5664"/>
                  </a:lnTo>
                  <a:lnTo>
                    <a:pt x="1536" y="5181"/>
                  </a:lnTo>
                  <a:lnTo>
                    <a:pt x="1485" y="2146"/>
                  </a:lnTo>
                  <a:lnTo>
                    <a:pt x="1790" y="1765"/>
                  </a:lnTo>
                  <a:lnTo>
                    <a:pt x="2251" y="1358"/>
                  </a:lnTo>
                  <a:lnTo>
                    <a:pt x="6227" y="1358"/>
                  </a:lnTo>
                  <a:lnTo>
                    <a:pt x="6186" y="596"/>
                  </a:lnTo>
                  <a:lnTo>
                    <a:pt x="4800" y="596"/>
                  </a:lnTo>
                  <a:lnTo>
                    <a:pt x="4274" y="254"/>
                  </a:lnTo>
                  <a:close/>
                </a:path>
                <a:path w="6984" h="6985">
                  <a:moveTo>
                    <a:pt x="6255" y="2336"/>
                  </a:moveTo>
                  <a:lnTo>
                    <a:pt x="4660" y="2336"/>
                  </a:lnTo>
                  <a:lnTo>
                    <a:pt x="4665" y="3886"/>
                  </a:lnTo>
                  <a:lnTo>
                    <a:pt x="4444" y="4394"/>
                  </a:lnTo>
                  <a:lnTo>
                    <a:pt x="4304" y="4622"/>
                  </a:lnTo>
                  <a:lnTo>
                    <a:pt x="3823" y="5181"/>
                  </a:lnTo>
                  <a:lnTo>
                    <a:pt x="5147" y="5664"/>
                  </a:lnTo>
                  <a:lnTo>
                    <a:pt x="4955" y="5918"/>
                  </a:lnTo>
                  <a:lnTo>
                    <a:pt x="5324" y="5664"/>
                  </a:lnTo>
                  <a:lnTo>
                    <a:pt x="5384" y="5918"/>
                  </a:lnTo>
                  <a:lnTo>
                    <a:pt x="5636" y="6438"/>
                  </a:lnTo>
                  <a:lnTo>
                    <a:pt x="6914" y="6438"/>
                  </a:lnTo>
                  <a:lnTo>
                    <a:pt x="6836" y="5918"/>
                  </a:lnTo>
                  <a:lnTo>
                    <a:pt x="6534" y="5181"/>
                  </a:lnTo>
                  <a:lnTo>
                    <a:pt x="6463" y="5003"/>
                  </a:lnTo>
                  <a:lnTo>
                    <a:pt x="6365" y="4394"/>
                  </a:lnTo>
                  <a:lnTo>
                    <a:pt x="6255" y="2336"/>
                  </a:lnTo>
                  <a:close/>
                </a:path>
                <a:path w="6984" h="6985">
                  <a:moveTo>
                    <a:pt x="6255" y="2336"/>
                  </a:moveTo>
                  <a:lnTo>
                    <a:pt x="6249" y="2146"/>
                  </a:lnTo>
                  <a:lnTo>
                    <a:pt x="6261" y="2552"/>
                  </a:lnTo>
                  <a:lnTo>
                    <a:pt x="6255" y="2336"/>
                  </a:lnTo>
                  <a:close/>
                </a:path>
                <a:path w="6984" h="6985">
                  <a:moveTo>
                    <a:pt x="6239" y="1765"/>
                  </a:moveTo>
                  <a:lnTo>
                    <a:pt x="4253" y="1765"/>
                  </a:lnTo>
                  <a:lnTo>
                    <a:pt x="4558" y="2146"/>
                  </a:lnTo>
                  <a:lnTo>
                    <a:pt x="6249" y="2146"/>
                  </a:lnTo>
                  <a:lnTo>
                    <a:pt x="6239" y="1765"/>
                  </a:lnTo>
                  <a:close/>
                </a:path>
                <a:path w="6984" h="6985">
                  <a:moveTo>
                    <a:pt x="6239" y="1765"/>
                  </a:moveTo>
                  <a:lnTo>
                    <a:pt x="6235" y="1625"/>
                  </a:lnTo>
                  <a:lnTo>
                    <a:pt x="6249" y="2146"/>
                  </a:lnTo>
                  <a:lnTo>
                    <a:pt x="6239" y="1765"/>
                  </a:lnTo>
                  <a:close/>
                </a:path>
                <a:path w="6984" h="6985">
                  <a:moveTo>
                    <a:pt x="6227" y="1358"/>
                  </a:moveTo>
                  <a:lnTo>
                    <a:pt x="3472" y="1358"/>
                  </a:lnTo>
                  <a:lnTo>
                    <a:pt x="4063" y="1625"/>
                  </a:lnTo>
                  <a:lnTo>
                    <a:pt x="6235" y="1625"/>
                  </a:lnTo>
                  <a:lnTo>
                    <a:pt x="6227" y="1358"/>
                  </a:lnTo>
                  <a:close/>
                </a:path>
                <a:path w="6984" h="6985">
                  <a:moveTo>
                    <a:pt x="6079" y="0"/>
                  </a:moveTo>
                  <a:lnTo>
                    <a:pt x="4842" y="0"/>
                  </a:lnTo>
                  <a:lnTo>
                    <a:pt x="4800" y="596"/>
                  </a:lnTo>
                  <a:lnTo>
                    <a:pt x="6186" y="596"/>
                  </a:lnTo>
                  <a:lnTo>
                    <a:pt x="6079" y="0"/>
                  </a:lnTo>
                  <a:close/>
                </a:path>
              </a:pathLst>
            </a:custGeom>
            <a:solidFill>
              <a:srgbClr val="FFFFFF"/>
            </a:solidFill>
          </p:spPr>
          <p:txBody>
            <a:bodyPr wrap="square" lIns="0" tIns="0" rIns="0" bIns="0" rtlCol="0"/>
            <a:lstStyle/>
            <a:p>
              <a:endParaRPr>
                <a:latin typeface="Grammarsaurus" pitchFamily="2" charset="0"/>
              </a:endParaRPr>
            </a:p>
          </p:txBody>
        </p:sp>
        <p:sp>
          <p:nvSpPr>
            <p:cNvPr id="134" name="object 134"/>
            <p:cNvSpPr/>
            <p:nvPr/>
          </p:nvSpPr>
          <p:spPr>
            <a:xfrm>
              <a:off x="10512668" y="3113835"/>
              <a:ext cx="7620" cy="7620"/>
            </a:xfrm>
            <a:custGeom>
              <a:avLst/>
              <a:gdLst/>
              <a:ahLst/>
              <a:cxnLst/>
              <a:rect l="l" t="t" r="r" b="b"/>
              <a:pathLst>
                <a:path w="7620" h="7619">
                  <a:moveTo>
                    <a:pt x="5054" y="3759"/>
                  </a:moveTo>
                  <a:close/>
                </a:path>
                <a:path w="7620" h="7619">
                  <a:moveTo>
                    <a:pt x="1333" y="4457"/>
                  </a:moveTo>
                  <a:close/>
                </a:path>
                <a:path w="7620" h="7619">
                  <a:moveTo>
                    <a:pt x="3009" y="6070"/>
                  </a:moveTo>
                  <a:lnTo>
                    <a:pt x="4394" y="5257"/>
                  </a:lnTo>
                  <a:lnTo>
                    <a:pt x="4584" y="5029"/>
                  </a:lnTo>
                  <a:lnTo>
                    <a:pt x="4724" y="4800"/>
                  </a:lnTo>
                  <a:lnTo>
                    <a:pt x="4826" y="4571"/>
                  </a:lnTo>
                  <a:lnTo>
                    <a:pt x="4978" y="4216"/>
                  </a:lnTo>
                  <a:lnTo>
                    <a:pt x="5054" y="3949"/>
                  </a:lnTo>
                  <a:lnTo>
                    <a:pt x="5054" y="3759"/>
                  </a:lnTo>
                  <a:lnTo>
                    <a:pt x="5080" y="3568"/>
                  </a:lnTo>
                  <a:lnTo>
                    <a:pt x="5080" y="3403"/>
                  </a:lnTo>
                  <a:lnTo>
                    <a:pt x="5067" y="3200"/>
                  </a:lnTo>
                  <a:lnTo>
                    <a:pt x="5029" y="3022"/>
                  </a:lnTo>
                  <a:lnTo>
                    <a:pt x="5003" y="2895"/>
                  </a:lnTo>
                  <a:lnTo>
                    <a:pt x="4940" y="2743"/>
                  </a:lnTo>
                  <a:lnTo>
                    <a:pt x="4838" y="2552"/>
                  </a:lnTo>
                  <a:lnTo>
                    <a:pt x="4724" y="2400"/>
                  </a:lnTo>
                  <a:lnTo>
                    <a:pt x="4533" y="2171"/>
                  </a:lnTo>
                  <a:lnTo>
                    <a:pt x="4343" y="2031"/>
                  </a:lnTo>
                  <a:lnTo>
                    <a:pt x="4203" y="1955"/>
                  </a:lnTo>
                  <a:lnTo>
                    <a:pt x="4038" y="1892"/>
                  </a:lnTo>
                  <a:lnTo>
                    <a:pt x="3695" y="1739"/>
                  </a:lnTo>
                  <a:lnTo>
                    <a:pt x="3390" y="1676"/>
                  </a:lnTo>
                  <a:lnTo>
                    <a:pt x="3073" y="1663"/>
                  </a:lnTo>
                  <a:lnTo>
                    <a:pt x="2628" y="1765"/>
                  </a:lnTo>
                  <a:lnTo>
                    <a:pt x="1917" y="2362"/>
                  </a:lnTo>
                  <a:lnTo>
                    <a:pt x="1765" y="2552"/>
                  </a:lnTo>
                  <a:lnTo>
                    <a:pt x="1587" y="2908"/>
                  </a:lnTo>
                  <a:lnTo>
                    <a:pt x="1460" y="3213"/>
                  </a:lnTo>
                  <a:lnTo>
                    <a:pt x="1397" y="3467"/>
                  </a:lnTo>
                  <a:lnTo>
                    <a:pt x="1371" y="3644"/>
                  </a:lnTo>
                  <a:lnTo>
                    <a:pt x="1320" y="4102"/>
                  </a:lnTo>
                  <a:lnTo>
                    <a:pt x="1333" y="4432"/>
                  </a:lnTo>
                  <a:lnTo>
                    <a:pt x="1333" y="4597"/>
                  </a:lnTo>
                  <a:lnTo>
                    <a:pt x="1384" y="4787"/>
                  </a:lnTo>
                  <a:lnTo>
                    <a:pt x="1485" y="5016"/>
                  </a:lnTo>
                  <a:lnTo>
                    <a:pt x="1638" y="5372"/>
                  </a:lnTo>
                  <a:lnTo>
                    <a:pt x="1816" y="5587"/>
                  </a:lnTo>
                  <a:lnTo>
                    <a:pt x="2032" y="5753"/>
                  </a:lnTo>
                  <a:lnTo>
                    <a:pt x="2197" y="5854"/>
                  </a:lnTo>
                  <a:lnTo>
                    <a:pt x="2451" y="5968"/>
                  </a:lnTo>
                  <a:lnTo>
                    <a:pt x="2616" y="6032"/>
                  </a:lnTo>
                  <a:lnTo>
                    <a:pt x="2794" y="6070"/>
                  </a:lnTo>
                  <a:lnTo>
                    <a:pt x="3009" y="6070"/>
                  </a:lnTo>
                  <a:close/>
                </a:path>
                <a:path w="7620" h="7619">
                  <a:moveTo>
                    <a:pt x="2959" y="7340"/>
                  </a:moveTo>
                  <a:lnTo>
                    <a:pt x="0" y="4775"/>
                  </a:lnTo>
                  <a:lnTo>
                    <a:pt x="0" y="4114"/>
                  </a:lnTo>
                  <a:lnTo>
                    <a:pt x="0" y="2959"/>
                  </a:lnTo>
                  <a:lnTo>
                    <a:pt x="406" y="1981"/>
                  </a:lnTo>
                  <a:lnTo>
                    <a:pt x="1231" y="1181"/>
                  </a:lnTo>
                  <a:lnTo>
                    <a:pt x="1790" y="660"/>
                  </a:lnTo>
                  <a:lnTo>
                    <a:pt x="2438" y="406"/>
                  </a:lnTo>
                  <a:lnTo>
                    <a:pt x="3175" y="406"/>
                  </a:lnTo>
                  <a:lnTo>
                    <a:pt x="3822" y="406"/>
                  </a:lnTo>
                  <a:lnTo>
                    <a:pt x="4457" y="596"/>
                  </a:lnTo>
                  <a:lnTo>
                    <a:pt x="5080" y="1003"/>
                  </a:lnTo>
                  <a:lnTo>
                    <a:pt x="5041" y="647"/>
                  </a:lnTo>
                  <a:lnTo>
                    <a:pt x="5041" y="520"/>
                  </a:lnTo>
                  <a:lnTo>
                    <a:pt x="5130" y="292"/>
                  </a:lnTo>
                  <a:lnTo>
                    <a:pt x="5232" y="88"/>
                  </a:lnTo>
                  <a:lnTo>
                    <a:pt x="5410" y="0"/>
                  </a:lnTo>
                  <a:lnTo>
                    <a:pt x="5676" y="0"/>
                  </a:lnTo>
                  <a:lnTo>
                    <a:pt x="6578" y="4292"/>
                  </a:lnTo>
                  <a:lnTo>
                    <a:pt x="6718" y="5346"/>
                  </a:lnTo>
                  <a:lnTo>
                    <a:pt x="6972" y="5981"/>
                  </a:lnTo>
                  <a:lnTo>
                    <a:pt x="7099" y="6210"/>
                  </a:lnTo>
                  <a:lnTo>
                    <a:pt x="7226" y="6337"/>
                  </a:lnTo>
                  <a:lnTo>
                    <a:pt x="7277" y="6489"/>
                  </a:lnTo>
                  <a:lnTo>
                    <a:pt x="7277" y="6680"/>
                  </a:lnTo>
                  <a:lnTo>
                    <a:pt x="7277" y="6845"/>
                  </a:lnTo>
                  <a:lnTo>
                    <a:pt x="7213" y="6972"/>
                  </a:lnTo>
                  <a:lnTo>
                    <a:pt x="7086" y="7099"/>
                  </a:lnTo>
                  <a:lnTo>
                    <a:pt x="6959" y="7226"/>
                  </a:lnTo>
                  <a:lnTo>
                    <a:pt x="6794" y="7277"/>
                  </a:lnTo>
                  <a:lnTo>
                    <a:pt x="6591" y="7277"/>
                  </a:lnTo>
                  <a:lnTo>
                    <a:pt x="6426" y="7277"/>
                  </a:lnTo>
                  <a:lnTo>
                    <a:pt x="5562" y="5892"/>
                  </a:lnTo>
                  <a:lnTo>
                    <a:pt x="5245" y="6311"/>
                  </a:lnTo>
                  <a:lnTo>
                    <a:pt x="4876" y="6667"/>
                  </a:lnTo>
                  <a:lnTo>
                    <a:pt x="4432" y="6921"/>
                  </a:lnTo>
                  <a:lnTo>
                    <a:pt x="3987" y="7188"/>
                  </a:lnTo>
                  <a:lnTo>
                    <a:pt x="3505" y="7327"/>
                  </a:lnTo>
                  <a:lnTo>
                    <a:pt x="2959" y="7340"/>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35" name="object 135"/>
            <p:cNvSpPr/>
            <p:nvPr/>
          </p:nvSpPr>
          <p:spPr>
            <a:xfrm>
              <a:off x="10521029" y="3113739"/>
              <a:ext cx="10160" cy="7620"/>
            </a:xfrm>
            <a:custGeom>
              <a:avLst/>
              <a:gdLst/>
              <a:ahLst/>
              <a:cxnLst/>
              <a:rect l="l" t="t" r="r" b="b"/>
              <a:pathLst>
                <a:path w="10159" h="7619">
                  <a:moveTo>
                    <a:pt x="1104" y="406"/>
                  </a:moveTo>
                  <a:lnTo>
                    <a:pt x="0" y="406"/>
                  </a:lnTo>
                  <a:lnTo>
                    <a:pt x="0" y="7429"/>
                  </a:lnTo>
                  <a:lnTo>
                    <a:pt x="8683" y="7429"/>
                  </a:lnTo>
                  <a:lnTo>
                    <a:pt x="8645" y="6781"/>
                  </a:lnTo>
                  <a:lnTo>
                    <a:pt x="1262" y="6781"/>
                  </a:lnTo>
                  <a:lnTo>
                    <a:pt x="1371" y="2349"/>
                  </a:lnTo>
                  <a:lnTo>
                    <a:pt x="1600" y="1981"/>
                  </a:lnTo>
                  <a:lnTo>
                    <a:pt x="1945" y="1689"/>
                  </a:lnTo>
                  <a:lnTo>
                    <a:pt x="3868" y="1689"/>
                  </a:lnTo>
                  <a:lnTo>
                    <a:pt x="2701" y="1066"/>
                  </a:lnTo>
                  <a:lnTo>
                    <a:pt x="9512" y="1066"/>
                  </a:lnTo>
                  <a:lnTo>
                    <a:pt x="9254" y="825"/>
                  </a:lnTo>
                  <a:lnTo>
                    <a:pt x="4686" y="825"/>
                  </a:lnTo>
                  <a:lnTo>
                    <a:pt x="4549" y="685"/>
                  </a:lnTo>
                  <a:lnTo>
                    <a:pt x="1244" y="685"/>
                  </a:lnTo>
                  <a:lnTo>
                    <a:pt x="1104" y="406"/>
                  </a:lnTo>
                  <a:close/>
                </a:path>
                <a:path w="10159" h="7619">
                  <a:moveTo>
                    <a:pt x="9875" y="1689"/>
                  </a:moveTo>
                  <a:lnTo>
                    <a:pt x="8209" y="1689"/>
                  </a:lnTo>
                  <a:lnTo>
                    <a:pt x="8566" y="1981"/>
                  </a:lnTo>
                  <a:lnTo>
                    <a:pt x="8683" y="7429"/>
                  </a:lnTo>
                  <a:lnTo>
                    <a:pt x="9636" y="7429"/>
                  </a:lnTo>
                  <a:lnTo>
                    <a:pt x="9804" y="6781"/>
                  </a:lnTo>
                  <a:lnTo>
                    <a:pt x="9931" y="5994"/>
                  </a:lnTo>
                  <a:lnTo>
                    <a:pt x="10134" y="4965"/>
                  </a:lnTo>
                  <a:lnTo>
                    <a:pt x="10094" y="1981"/>
                  </a:lnTo>
                  <a:lnTo>
                    <a:pt x="9940" y="1816"/>
                  </a:lnTo>
                  <a:lnTo>
                    <a:pt x="9875" y="1689"/>
                  </a:lnTo>
                  <a:close/>
                </a:path>
                <a:path w="10159" h="7619">
                  <a:moveTo>
                    <a:pt x="9512" y="1066"/>
                  </a:moveTo>
                  <a:lnTo>
                    <a:pt x="2701" y="1066"/>
                  </a:lnTo>
                  <a:lnTo>
                    <a:pt x="3759" y="1689"/>
                  </a:lnTo>
                  <a:lnTo>
                    <a:pt x="3987" y="1981"/>
                  </a:lnTo>
                  <a:lnTo>
                    <a:pt x="4324" y="2349"/>
                  </a:lnTo>
                  <a:lnTo>
                    <a:pt x="4597" y="2946"/>
                  </a:lnTo>
                  <a:lnTo>
                    <a:pt x="4686" y="3428"/>
                  </a:lnTo>
                  <a:lnTo>
                    <a:pt x="4787" y="3708"/>
                  </a:lnTo>
                  <a:lnTo>
                    <a:pt x="4833" y="6781"/>
                  </a:lnTo>
                  <a:lnTo>
                    <a:pt x="6086" y="6781"/>
                  </a:lnTo>
                  <a:lnTo>
                    <a:pt x="5996" y="2946"/>
                  </a:lnTo>
                  <a:lnTo>
                    <a:pt x="5932" y="2654"/>
                  </a:lnTo>
                  <a:lnTo>
                    <a:pt x="5618" y="1981"/>
                  </a:lnTo>
                  <a:lnTo>
                    <a:pt x="5647" y="1689"/>
                  </a:lnTo>
                  <a:lnTo>
                    <a:pt x="9888" y="1689"/>
                  </a:lnTo>
                  <a:lnTo>
                    <a:pt x="9512" y="1066"/>
                  </a:lnTo>
                  <a:close/>
                </a:path>
                <a:path w="10159" h="7619">
                  <a:moveTo>
                    <a:pt x="7734" y="0"/>
                  </a:moveTo>
                  <a:lnTo>
                    <a:pt x="5887" y="0"/>
                  </a:lnTo>
                  <a:lnTo>
                    <a:pt x="4889" y="406"/>
                  </a:lnTo>
                  <a:lnTo>
                    <a:pt x="5095" y="406"/>
                  </a:lnTo>
                  <a:lnTo>
                    <a:pt x="4686" y="825"/>
                  </a:lnTo>
                  <a:lnTo>
                    <a:pt x="9254" y="825"/>
                  </a:lnTo>
                  <a:lnTo>
                    <a:pt x="9105" y="685"/>
                  </a:lnTo>
                  <a:lnTo>
                    <a:pt x="7734" y="0"/>
                  </a:lnTo>
                  <a:close/>
                </a:path>
                <a:path w="10159" h="7619">
                  <a:moveTo>
                    <a:pt x="4276" y="406"/>
                  </a:moveTo>
                  <a:lnTo>
                    <a:pt x="1503" y="406"/>
                  </a:lnTo>
                  <a:lnTo>
                    <a:pt x="1156" y="685"/>
                  </a:lnTo>
                  <a:lnTo>
                    <a:pt x="4549" y="685"/>
                  </a:lnTo>
                  <a:lnTo>
                    <a:pt x="4276" y="406"/>
                  </a:lnTo>
                  <a:close/>
                </a:path>
                <a:path w="10159" h="7619">
                  <a:moveTo>
                    <a:pt x="3530" y="0"/>
                  </a:moveTo>
                  <a:lnTo>
                    <a:pt x="2285" y="0"/>
                  </a:lnTo>
                  <a:lnTo>
                    <a:pt x="1258" y="406"/>
                  </a:lnTo>
                  <a:lnTo>
                    <a:pt x="4435" y="406"/>
                  </a:lnTo>
                  <a:lnTo>
                    <a:pt x="3530" y="0"/>
                  </a:lnTo>
                  <a:close/>
                </a:path>
              </a:pathLst>
            </a:custGeom>
            <a:solidFill>
              <a:srgbClr val="FFFFFF"/>
            </a:solidFill>
          </p:spPr>
          <p:txBody>
            <a:bodyPr wrap="square" lIns="0" tIns="0" rIns="0" bIns="0" rtlCol="0"/>
            <a:lstStyle/>
            <a:p>
              <a:endParaRPr>
                <a:latin typeface="Grammarsaurus" pitchFamily="2" charset="0"/>
              </a:endParaRPr>
            </a:p>
          </p:txBody>
        </p:sp>
        <p:sp>
          <p:nvSpPr>
            <p:cNvPr id="136" name="object 136"/>
            <p:cNvSpPr/>
            <p:nvPr/>
          </p:nvSpPr>
          <p:spPr>
            <a:xfrm>
              <a:off x="10520978" y="3113726"/>
              <a:ext cx="10795" cy="7620"/>
            </a:xfrm>
            <a:custGeom>
              <a:avLst/>
              <a:gdLst/>
              <a:ahLst/>
              <a:cxnLst/>
              <a:rect l="l" t="t" r="r" b="b"/>
              <a:pathLst>
                <a:path w="10795" h="7619">
                  <a:moveTo>
                    <a:pt x="9842" y="6858"/>
                  </a:moveTo>
                  <a:close/>
                </a:path>
                <a:path w="10795" h="7619">
                  <a:moveTo>
                    <a:pt x="9182" y="7442"/>
                  </a:moveTo>
                  <a:lnTo>
                    <a:pt x="9016" y="7442"/>
                  </a:lnTo>
                  <a:lnTo>
                    <a:pt x="8864" y="7378"/>
                  </a:lnTo>
                  <a:lnTo>
                    <a:pt x="8724" y="7277"/>
                  </a:lnTo>
                  <a:lnTo>
                    <a:pt x="8597" y="7162"/>
                  </a:lnTo>
                  <a:lnTo>
                    <a:pt x="8521" y="7023"/>
                  </a:lnTo>
                  <a:lnTo>
                    <a:pt x="8521" y="6870"/>
                  </a:lnTo>
                  <a:lnTo>
                    <a:pt x="8521" y="6667"/>
                  </a:lnTo>
                  <a:lnTo>
                    <a:pt x="8648" y="5969"/>
                  </a:lnTo>
                  <a:lnTo>
                    <a:pt x="8864" y="4775"/>
                  </a:lnTo>
                  <a:lnTo>
                    <a:pt x="8940" y="4381"/>
                  </a:lnTo>
                  <a:lnTo>
                    <a:pt x="8978" y="3937"/>
                  </a:lnTo>
                  <a:lnTo>
                    <a:pt x="8978" y="3441"/>
                  </a:lnTo>
                  <a:lnTo>
                    <a:pt x="8978" y="3035"/>
                  </a:lnTo>
                  <a:lnTo>
                    <a:pt x="8902" y="2667"/>
                  </a:lnTo>
                  <a:lnTo>
                    <a:pt x="8775" y="2311"/>
                  </a:lnTo>
                  <a:lnTo>
                    <a:pt x="8686" y="2133"/>
                  </a:lnTo>
                  <a:lnTo>
                    <a:pt x="8585" y="1993"/>
                  </a:lnTo>
                  <a:lnTo>
                    <a:pt x="8293" y="1739"/>
                  </a:lnTo>
                  <a:lnTo>
                    <a:pt x="8077" y="1536"/>
                  </a:lnTo>
                  <a:lnTo>
                    <a:pt x="7670" y="1384"/>
                  </a:lnTo>
                  <a:lnTo>
                    <a:pt x="7086" y="1270"/>
                  </a:lnTo>
                  <a:lnTo>
                    <a:pt x="6769" y="1270"/>
                  </a:lnTo>
                  <a:lnTo>
                    <a:pt x="6578" y="1270"/>
                  </a:lnTo>
                  <a:lnTo>
                    <a:pt x="6273" y="1346"/>
                  </a:lnTo>
                  <a:lnTo>
                    <a:pt x="6134" y="1384"/>
                  </a:lnTo>
                  <a:lnTo>
                    <a:pt x="5892" y="1524"/>
                  </a:lnTo>
                  <a:lnTo>
                    <a:pt x="5753" y="1638"/>
                  </a:lnTo>
                  <a:lnTo>
                    <a:pt x="5587" y="1828"/>
                  </a:lnTo>
                  <a:lnTo>
                    <a:pt x="5968" y="2603"/>
                  </a:lnTo>
                  <a:lnTo>
                    <a:pt x="6197" y="3644"/>
                  </a:lnTo>
                  <a:lnTo>
                    <a:pt x="6197" y="4991"/>
                  </a:lnTo>
                  <a:lnTo>
                    <a:pt x="6197" y="5257"/>
                  </a:lnTo>
                  <a:lnTo>
                    <a:pt x="6184" y="5524"/>
                  </a:lnTo>
                  <a:lnTo>
                    <a:pt x="6172" y="5791"/>
                  </a:lnTo>
                  <a:lnTo>
                    <a:pt x="6146" y="6121"/>
                  </a:lnTo>
                  <a:lnTo>
                    <a:pt x="6134" y="6451"/>
                  </a:lnTo>
                  <a:lnTo>
                    <a:pt x="6134" y="6781"/>
                  </a:lnTo>
                  <a:lnTo>
                    <a:pt x="6134" y="6959"/>
                  </a:lnTo>
                  <a:lnTo>
                    <a:pt x="6057" y="7112"/>
                  </a:lnTo>
                  <a:lnTo>
                    <a:pt x="5930" y="7239"/>
                  </a:lnTo>
                  <a:lnTo>
                    <a:pt x="5651" y="7416"/>
                  </a:lnTo>
                  <a:lnTo>
                    <a:pt x="5473" y="7416"/>
                  </a:lnTo>
                  <a:lnTo>
                    <a:pt x="5295" y="7416"/>
                  </a:lnTo>
                  <a:lnTo>
                    <a:pt x="5143" y="7353"/>
                  </a:lnTo>
                  <a:lnTo>
                    <a:pt x="5016" y="7239"/>
                  </a:lnTo>
                  <a:lnTo>
                    <a:pt x="4889" y="7112"/>
                  </a:lnTo>
                  <a:lnTo>
                    <a:pt x="4825" y="6959"/>
                  </a:lnTo>
                  <a:lnTo>
                    <a:pt x="4813" y="6781"/>
                  </a:lnTo>
                  <a:lnTo>
                    <a:pt x="4825" y="6438"/>
                  </a:lnTo>
                  <a:lnTo>
                    <a:pt x="4838" y="6108"/>
                  </a:lnTo>
                  <a:lnTo>
                    <a:pt x="4851" y="5791"/>
                  </a:lnTo>
                  <a:lnTo>
                    <a:pt x="4876" y="5486"/>
                  </a:lnTo>
                  <a:lnTo>
                    <a:pt x="4876" y="5168"/>
                  </a:lnTo>
                  <a:lnTo>
                    <a:pt x="4876" y="4864"/>
                  </a:lnTo>
                  <a:lnTo>
                    <a:pt x="4876" y="4203"/>
                  </a:lnTo>
                  <a:lnTo>
                    <a:pt x="4838" y="3721"/>
                  </a:lnTo>
                  <a:lnTo>
                    <a:pt x="4737" y="3441"/>
                  </a:lnTo>
                  <a:lnTo>
                    <a:pt x="4648" y="2959"/>
                  </a:lnTo>
                  <a:lnTo>
                    <a:pt x="4444" y="2514"/>
                  </a:lnTo>
                  <a:lnTo>
                    <a:pt x="4127" y="2108"/>
                  </a:lnTo>
                  <a:lnTo>
                    <a:pt x="4025" y="1981"/>
                  </a:lnTo>
                  <a:lnTo>
                    <a:pt x="3809" y="1701"/>
                  </a:lnTo>
                  <a:lnTo>
                    <a:pt x="3657" y="1562"/>
                  </a:lnTo>
                  <a:lnTo>
                    <a:pt x="3530" y="1485"/>
                  </a:lnTo>
                  <a:lnTo>
                    <a:pt x="3276" y="1358"/>
                  </a:lnTo>
                  <a:lnTo>
                    <a:pt x="3047" y="1282"/>
                  </a:lnTo>
                  <a:lnTo>
                    <a:pt x="2920" y="1282"/>
                  </a:lnTo>
                  <a:lnTo>
                    <a:pt x="2743" y="1282"/>
                  </a:lnTo>
                  <a:lnTo>
                    <a:pt x="2578" y="1320"/>
                  </a:lnTo>
                  <a:lnTo>
                    <a:pt x="2374" y="1422"/>
                  </a:lnTo>
                  <a:lnTo>
                    <a:pt x="2146" y="1574"/>
                  </a:lnTo>
                  <a:lnTo>
                    <a:pt x="1816" y="1841"/>
                  </a:lnTo>
                  <a:lnTo>
                    <a:pt x="1650" y="1993"/>
                  </a:lnTo>
                  <a:lnTo>
                    <a:pt x="1498" y="2235"/>
                  </a:lnTo>
                  <a:lnTo>
                    <a:pt x="1422" y="2362"/>
                  </a:lnTo>
                  <a:lnTo>
                    <a:pt x="1346" y="2489"/>
                  </a:lnTo>
                  <a:lnTo>
                    <a:pt x="1308" y="6807"/>
                  </a:lnTo>
                  <a:lnTo>
                    <a:pt x="1308" y="6985"/>
                  </a:lnTo>
                  <a:lnTo>
                    <a:pt x="1244" y="7124"/>
                  </a:lnTo>
                  <a:lnTo>
                    <a:pt x="1117" y="7251"/>
                  </a:lnTo>
                  <a:lnTo>
                    <a:pt x="977" y="7378"/>
                  </a:lnTo>
                  <a:lnTo>
                    <a:pt x="825" y="7442"/>
                  </a:lnTo>
                  <a:lnTo>
                    <a:pt x="647" y="7442"/>
                  </a:lnTo>
                  <a:lnTo>
                    <a:pt x="469" y="7442"/>
                  </a:lnTo>
                  <a:lnTo>
                    <a:pt x="304" y="7378"/>
                  </a:lnTo>
                  <a:lnTo>
                    <a:pt x="190" y="7251"/>
                  </a:lnTo>
                  <a:lnTo>
                    <a:pt x="50" y="7124"/>
                  </a:lnTo>
                  <a:lnTo>
                    <a:pt x="0" y="6985"/>
                  </a:lnTo>
                  <a:lnTo>
                    <a:pt x="0" y="6807"/>
                  </a:lnTo>
                  <a:lnTo>
                    <a:pt x="0" y="876"/>
                  </a:lnTo>
                  <a:lnTo>
                    <a:pt x="0" y="698"/>
                  </a:lnTo>
                  <a:lnTo>
                    <a:pt x="50" y="546"/>
                  </a:lnTo>
                  <a:lnTo>
                    <a:pt x="190" y="419"/>
                  </a:lnTo>
                  <a:lnTo>
                    <a:pt x="469" y="241"/>
                  </a:lnTo>
                  <a:lnTo>
                    <a:pt x="647" y="241"/>
                  </a:lnTo>
                  <a:lnTo>
                    <a:pt x="927" y="241"/>
                  </a:lnTo>
                  <a:lnTo>
                    <a:pt x="1130" y="368"/>
                  </a:lnTo>
                  <a:lnTo>
                    <a:pt x="1269" y="647"/>
                  </a:lnTo>
                  <a:lnTo>
                    <a:pt x="1790" y="228"/>
                  </a:lnTo>
                  <a:lnTo>
                    <a:pt x="2336" y="12"/>
                  </a:lnTo>
                  <a:lnTo>
                    <a:pt x="2895" y="12"/>
                  </a:lnTo>
                  <a:lnTo>
                    <a:pt x="3581" y="12"/>
                  </a:lnTo>
                  <a:lnTo>
                    <a:pt x="4203" y="292"/>
                  </a:lnTo>
                  <a:lnTo>
                    <a:pt x="4737" y="838"/>
                  </a:lnTo>
                  <a:lnTo>
                    <a:pt x="5283" y="279"/>
                  </a:lnTo>
                  <a:lnTo>
                    <a:pt x="5968" y="0"/>
                  </a:lnTo>
                  <a:lnTo>
                    <a:pt x="6807" y="0"/>
                  </a:lnTo>
                  <a:lnTo>
                    <a:pt x="7454" y="0"/>
                  </a:lnTo>
                  <a:lnTo>
                    <a:pt x="10286" y="2717"/>
                  </a:lnTo>
                  <a:lnTo>
                    <a:pt x="10286" y="3352"/>
                  </a:lnTo>
                  <a:lnTo>
                    <a:pt x="10286" y="4089"/>
                  </a:lnTo>
                  <a:lnTo>
                    <a:pt x="10185" y="4978"/>
                  </a:lnTo>
                  <a:lnTo>
                    <a:pt x="9982" y="6007"/>
                  </a:lnTo>
                  <a:lnTo>
                    <a:pt x="9893" y="6527"/>
                  </a:lnTo>
                  <a:lnTo>
                    <a:pt x="9855" y="6794"/>
                  </a:lnTo>
                  <a:lnTo>
                    <a:pt x="9829" y="6985"/>
                  </a:lnTo>
                  <a:lnTo>
                    <a:pt x="9766" y="7137"/>
                  </a:lnTo>
                  <a:lnTo>
                    <a:pt x="9651" y="7264"/>
                  </a:lnTo>
                  <a:lnTo>
                    <a:pt x="9512" y="7378"/>
                  </a:lnTo>
                  <a:lnTo>
                    <a:pt x="9359" y="7442"/>
                  </a:lnTo>
                  <a:lnTo>
                    <a:pt x="9182" y="7442"/>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37" name="object 137"/>
            <p:cNvSpPr/>
            <p:nvPr/>
          </p:nvSpPr>
          <p:spPr>
            <a:xfrm>
              <a:off x="10532944" y="3113739"/>
              <a:ext cx="10160" cy="7620"/>
            </a:xfrm>
            <a:custGeom>
              <a:avLst/>
              <a:gdLst/>
              <a:ahLst/>
              <a:cxnLst/>
              <a:rect l="l" t="t" r="r" b="b"/>
              <a:pathLst>
                <a:path w="10159" h="7619">
                  <a:moveTo>
                    <a:pt x="1104" y="406"/>
                  </a:moveTo>
                  <a:lnTo>
                    <a:pt x="0" y="406"/>
                  </a:lnTo>
                  <a:lnTo>
                    <a:pt x="0" y="7429"/>
                  </a:lnTo>
                  <a:lnTo>
                    <a:pt x="8683" y="7429"/>
                  </a:lnTo>
                  <a:lnTo>
                    <a:pt x="8645" y="6781"/>
                  </a:lnTo>
                  <a:lnTo>
                    <a:pt x="1262" y="6781"/>
                  </a:lnTo>
                  <a:lnTo>
                    <a:pt x="1371" y="2349"/>
                  </a:lnTo>
                  <a:lnTo>
                    <a:pt x="1600" y="1981"/>
                  </a:lnTo>
                  <a:lnTo>
                    <a:pt x="1945" y="1689"/>
                  </a:lnTo>
                  <a:lnTo>
                    <a:pt x="3868" y="1689"/>
                  </a:lnTo>
                  <a:lnTo>
                    <a:pt x="2701" y="1066"/>
                  </a:lnTo>
                  <a:lnTo>
                    <a:pt x="9512" y="1066"/>
                  </a:lnTo>
                  <a:lnTo>
                    <a:pt x="9254" y="825"/>
                  </a:lnTo>
                  <a:lnTo>
                    <a:pt x="4686" y="825"/>
                  </a:lnTo>
                  <a:lnTo>
                    <a:pt x="4549" y="685"/>
                  </a:lnTo>
                  <a:lnTo>
                    <a:pt x="1244" y="685"/>
                  </a:lnTo>
                  <a:lnTo>
                    <a:pt x="1104" y="406"/>
                  </a:lnTo>
                  <a:close/>
                </a:path>
                <a:path w="10159" h="7619">
                  <a:moveTo>
                    <a:pt x="9875" y="1689"/>
                  </a:moveTo>
                  <a:lnTo>
                    <a:pt x="8209" y="1689"/>
                  </a:lnTo>
                  <a:lnTo>
                    <a:pt x="8566" y="1981"/>
                  </a:lnTo>
                  <a:lnTo>
                    <a:pt x="8683" y="7429"/>
                  </a:lnTo>
                  <a:lnTo>
                    <a:pt x="9636" y="7429"/>
                  </a:lnTo>
                  <a:lnTo>
                    <a:pt x="9804" y="6781"/>
                  </a:lnTo>
                  <a:lnTo>
                    <a:pt x="9931" y="5994"/>
                  </a:lnTo>
                  <a:lnTo>
                    <a:pt x="10134" y="4965"/>
                  </a:lnTo>
                  <a:lnTo>
                    <a:pt x="10094" y="1981"/>
                  </a:lnTo>
                  <a:lnTo>
                    <a:pt x="9940" y="1816"/>
                  </a:lnTo>
                  <a:lnTo>
                    <a:pt x="9875" y="1689"/>
                  </a:lnTo>
                  <a:close/>
                </a:path>
                <a:path w="10159" h="7619">
                  <a:moveTo>
                    <a:pt x="9512" y="1066"/>
                  </a:moveTo>
                  <a:lnTo>
                    <a:pt x="2701" y="1066"/>
                  </a:lnTo>
                  <a:lnTo>
                    <a:pt x="3759" y="1689"/>
                  </a:lnTo>
                  <a:lnTo>
                    <a:pt x="3987" y="1981"/>
                  </a:lnTo>
                  <a:lnTo>
                    <a:pt x="4324" y="2349"/>
                  </a:lnTo>
                  <a:lnTo>
                    <a:pt x="4597" y="2946"/>
                  </a:lnTo>
                  <a:lnTo>
                    <a:pt x="4686" y="3428"/>
                  </a:lnTo>
                  <a:lnTo>
                    <a:pt x="4787" y="3708"/>
                  </a:lnTo>
                  <a:lnTo>
                    <a:pt x="4833" y="6781"/>
                  </a:lnTo>
                  <a:lnTo>
                    <a:pt x="6086" y="6781"/>
                  </a:lnTo>
                  <a:lnTo>
                    <a:pt x="5996" y="2946"/>
                  </a:lnTo>
                  <a:lnTo>
                    <a:pt x="5932" y="2654"/>
                  </a:lnTo>
                  <a:lnTo>
                    <a:pt x="5618" y="1981"/>
                  </a:lnTo>
                  <a:lnTo>
                    <a:pt x="5647" y="1689"/>
                  </a:lnTo>
                  <a:lnTo>
                    <a:pt x="9888" y="1689"/>
                  </a:lnTo>
                  <a:lnTo>
                    <a:pt x="9512" y="1066"/>
                  </a:lnTo>
                  <a:close/>
                </a:path>
                <a:path w="10159" h="7619">
                  <a:moveTo>
                    <a:pt x="7734" y="0"/>
                  </a:moveTo>
                  <a:lnTo>
                    <a:pt x="5887" y="0"/>
                  </a:lnTo>
                  <a:lnTo>
                    <a:pt x="4889" y="406"/>
                  </a:lnTo>
                  <a:lnTo>
                    <a:pt x="5095" y="406"/>
                  </a:lnTo>
                  <a:lnTo>
                    <a:pt x="4686" y="825"/>
                  </a:lnTo>
                  <a:lnTo>
                    <a:pt x="9254" y="825"/>
                  </a:lnTo>
                  <a:lnTo>
                    <a:pt x="9105" y="685"/>
                  </a:lnTo>
                  <a:lnTo>
                    <a:pt x="7734" y="0"/>
                  </a:lnTo>
                  <a:close/>
                </a:path>
                <a:path w="10159" h="7619">
                  <a:moveTo>
                    <a:pt x="4276" y="406"/>
                  </a:moveTo>
                  <a:lnTo>
                    <a:pt x="1503" y="406"/>
                  </a:lnTo>
                  <a:lnTo>
                    <a:pt x="1156" y="685"/>
                  </a:lnTo>
                  <a:lnTo>
                    <a:pt x="4549" y="685"/>
                  </a:lnTo>
                  <a:lnTo>
                    <a:pt x="4276" y="406"/>
                  </a:lnTo>
                  <a:close/>
                </a:path>
                <a:path w="10159" h="7619">
                  <a:moveTo>
                    <a:pt x="3530" y="0"/>
                  </a:moveTo>
                  <a:lnTo>
                    <a:pt x="2285" y="0"/>
                  </a:lnTo>
                  <a:lnTo>
                    <a:pt x="1258" y="406"/>
                  </a:lnTo>
                  <a:lnTo>
                    <a:pt x="4435" y="406"/>
                  </a:lnTo>
                  <a:lnTo>
                    <a:pt x="3530" y="0"/>
                  </a:lnTo>
                  <a:close/>
                </a:path>
              </a:pathLst>
            </a:custGeom>
            <a:solidFill>
              <a:srgbClr val="FFFFFF"/>
            </a:solidFill>
          </p:spPr>
          <p:txBody>
            <a:bodyPr wrap="square" lIns="0" tIns="0" rIns="0" bIns="0" rtlCol="0"/>
            <a:lstStyle/>
            <a:p>
              <a:endParaRPr>
                <a:latin typeface="Grammarsaurus" pitchFamily="2" charset="0"/>
              </a:endParaRPr>
            </a:p>
          </p:txBody>
        </p:sp>
        <p:sp>
          <p:nvSpPr>
            <p:cNvPr id="138" name="object 138"/>
            <p:cNvSpPr/>
            <p:nvPr/>
          </p:nvSpPr>
          <p:spPr>
            <a:xfrm>
              <a:off x="10532893" y="3113726"/>
              <a:ext cx="10795" cy="7620"/>
            </a:xfrm>
            <a:custGeom>
              <a:avLst/>
              <a:gdLst/>
              <a:ahLst/>
              <a:cxnLst/>
              <a:rect l="l" t="t" r="r" b="b"/>
              <a:pathLst>
                <a:path w="10795" h="7619">
                  <a:moveTo>
                    <a:pt x="9842" y="6858"/>
                  </a:moveTo>
                  <a:close/>
                </a:path>
                <a:path w="10795" h="7619">
                  <a:moveTo>
                    <a:pt x="9182" y="7442"/>
                  </a:moveTo>
                  <a:lnTo>
                    <a:pt x="9016" y="7442"/>
                  </a:lnTo>
                  <a:lnTo>
                    <a:pt x="8864" y="7378"/>
                  </a:lnTo>
                  <a:lnTo>
                    <a:pt x="8724" y="7277"/>
                  </a:lnTo>
                  <a:lnTo>
                    <a:pt x="8597" y="7162"/>
                  </a:lnTo>
                  <a:lnTo>
                    <a:pt x="8521" y="7023"/>
                  </a:lnTo>
                  <a:lnTo>
                    <a:pt x="8521" y="6870"/>
                  </a:lnTo>
                  <a:lnTo>
                    <a:pt x="8521" y="6667"/>
                  </a:lnTo>
                  <a:lnTo>
                    <a:pt x="8648" y="5969"/>
                  </a:lnTo>
                  <a:lnTo>
                    <a:pt x="8864" y="4775"/>
                  </a:lnTo>
                  <a:lnTo>
                    <a:pt x="8940" y="4381"/>
                  </a:lnTo>
                  <a:lnTo>
                    <a:pt x="8978" y="3937"/>
                  </a:lnTo>
                  <a:lnTo>
                    <a:pt x="8978" y="3441"/>
                  </a:lnTo>
                  <a:lnTo>
                    <a:pt x="8978" y="3035"/>
                  </a:lnTo>
                  <a:lnTo>
                    <a:pt x="8902" y="2667"/>
                  </a:lnTo>
                  <a:lnTo>
                    <a:pt x="8775" y="2311"/>
                  </a:lnTo>
                  <a:lnTo>
                    <a:pt x="8686" y="2133"/>
                  </a:lnTo>
                  <a:lnTo>
                    <a:pt x="8585" y="1993"/>
                  </a:lnTo>
                  <a:lnTo>
                    <a:pt x="8293" y="1739"/>
                  </a:lnTo>
                  <a:lnTo>
                    <a:pt x="8077" y="1536"/>
                  </a:lnTo>
                  <a:lnTo>
                    <a:pt x="7670" y="1384"/>
                  </a:lnTo>
                  <a:lnTo>
                    <a:pt x="7086" y="1270"/>
                  </a:lnTo>
                  <a:lnTo>
                    <a:pt x="6769" y="1270"/>
                  </a:lnTo>
                  <a:lnTo>
                    <a:pt x="6578" y="1270"/>
                  </a:lnTo>
                  <a:lnTo>
                    <a:pt x="6273" y="1346"/>
                  </a:lnTo>
                  <a:lnTo>
                    <a:pt x="6134" y="1384"/>
                  </a:lnTo>
                  <a:lnTo>
                    <a:pt x="5892" y="1524"/>
                  </a:lnTo>
                  <a:lnTo>
                    <a:pt x="5753" y="1638"/>
                  </a:lnTo>
                  <a:lnTo>
                    <a:pt x="5587" y="1828"/>
                  </a:lnTo>
                  <a:lnTo>
                    <a:pt x="5968" y="2603"/>
                  </a:lnTo>
                  <a:lnTo>
                    <a:pt x="6197" y="3644"/>
                  </a:lnTo>
                  <a:lnTo>
                    <a:pt x="6197" y="4991"/>
                  </a:lnTo>
                  <a:lnTo>
                    <a:pt x="6197" y="5257"/>
                  </a:lnTo>
                  <a:lnTo>
                    <a:pt x="6184" y="5524"/>
                  </a:lnTo>
                  <a:lnTo>
                    <a:pt x="6172" y="5791"/>
                  </a:lnTo>
                  <a:lnTo>
                    <a:pt x="6146" y="6121"/>
                  </a:lnTo>
                  <a:lnTo>
                    <a:pt x="6134" y="6451"/>
                  </a:lnTo>
                  <a:lnTo>
                    <a:pt x="6134" y="6781"/>
                  </a:lnTo>
                  <a:lnTo>
                    <a:pt x="6134" y="6959"/>
                  </a:lnTo>
                  <a:lnTo>
                    <a:pt x="6070" y="7112"/>
                  </a:lnTo>
                  <a:lnTo>
                    <a:pt x="5930" y="7239"/>
                  </a:lnTo>
                  <a:lnTo>
                    <a:pt x="5651" y="7416"/>
                  </a:lnTo>
                  <a:lnTo>
                    <a:pt x="5473" y="7416"/>
                  </a:lnTo>
                  <a:lnTo>
                    <a:pt x="5295" y="7416"/>
                  </a:lnTo>
                  <a:lnTo>
                    <a:pt x="5143" y="7353"/>
                  </a:lnTo>
                  <a:lnTo>
                    <a:pt x="5016" y="7239"/>
                  </a:lnTo>
                  <a:lnTo>
                    <a:pt x="4889" y="7112"/>
                  </a:lnTo>
                  <a:lnTo>
                    <a:pt x="4825" y="6959"/>
                  </a:lnTo>
                  <a:lnTo>
                    <a:pt x="4813" y="6781"/>
                  </a:lnTo>
                  <a:lnTo>
                    <a:pt x="4825" y="6438"/>
                  </a:lnTo>
                  <a:lnTo>
                    <a:pt x="4838" y="6108"/>
                  </a:lnTo>
                  <a:lnTo>
                    <a:pt x="4851" y="5791"/>
                  </a:lnTo>
                  <a:lnTo>
                    <a:pt x="4876" y="5486"/>
                  </a:lnTo>
                  <a:lnTo>
                    <a:pt x="4876" y="5168"/>
                  </a:lnTo>
                  <a:lnTo>
                    <a:pt x="4876" y="4864"/>
                  </a:lnTo>
                  <a:lnTo>
                    <a:pt x="4876" y="4203"/>
                  </a:lnTo>
                  <a:lnTo>
                    <a:pt x="4838" y="3721"/>
                  </a:lnTo>
                  <a:lnTo>
                    <a:pt x="4737" y="3441"/>
                  </a:lnTo>
                  <a:lnTo>
                    <a:pt x="4648" y="2959"/>
                  </a:lnTo>
                  <a:lnTo>
                    <a:pt x="4444" y="2514"/>
                  </a:lnTo>
                  <a:lnTo>
                    <a:pt x="4127" y="2108"/>
                  </a:lnTo>
                  <a:lnTo>
                    <a:pt x="4038" y="1981"/>
                  </a:lnTo>
                  <a:lnTo>
                    <a:pt x="3809" y="1701"/>
                  </a:lnTo>
                  <a:lnTo>
                    <a:pt x="3657" y="1562"/>
                  </a:lnTo>
                  <a:lnTo>
                    <a:pt x="3530" y="1485"/>
                  </a:lnTo>
                  <a:lnTo>
                    <a:pt x="3276" y="1358"/>
                  </a:lnTo>
                  <a:lnTo>
                    <a:pt x="3047" y="1282"/>
                  </a:lnTo>
                  <a:lnTo>
                    <a:pt x="2920" y="1282"/>
                  </a:lnTo>
                  <a:lnTo>
                    <a:pt x="2743" y="1282"/>
                  </a:lnTo>
                  <a:lnTo>
                    <a:pt x="2578" y="1320"/>
                  </a:lnTo>
                  <a:lnTo>
                    <a:pt x="2374" y="1422"/>
                  </a:lnTo>
                  <a:lnTo>
                    <a:pt x="2146" y="1574"/>
                  </a:lnTo>
                  <a:lnTo>
                    <a:pt x="1816" y="1841"/>
                  </a:lnTo>
                  <a:lnTo>
                    <a:pt x="1650" y="1993"/>
                  </a:lnTo>
                  <a:lnTo>
                    <a:pt x="1498" y="2235"/>
                  </a:lnTo>
                  <a:lnTo>
                    <a:pt x="1422" y="2362"/>
                  </a:lnTo>
                  <a:lnTo>
                    <a:pt x="1346" y="2489"/>
                  </a:lnTo>
                  <a:lnTo>
                    <a:pt x="1308" y="6807"/>
                  </a:lnTo>
                  <a:lnTo>
                    <a:pt x="1308" y="6985"/>
                  </a:lnTo>
                  <a:lnTo>
                    <a:pt x="1244" y="7124"/>
                  </a:lnTo>
                  <a:lnTo>
                    <a:pt x="1117" y="7251"/>
                  </a:lnTo>
                  <a:lnTo>
                    <a:pt x="977" y="7378"/>
                  </a:lnTo>
                  <a:lnTo>
                    <a:pt x="825" y="7442"/>
                  </a:lnTo>
                  <a:lnTo>
                    <a:pt x="647" y="7442"/>
                  </a:lnTo>
                  <a:lnTo>
                    <a:pt x="469" y="7442"/>
                  </a:lnTo>
                  <a:lnTo>
                    <a:pt x="304" y="7378"/>
                  </a:lnTo>
                  <a:lnTo>
                    <a:pt x="190" y="7251"/>
                  </a:lnTo>
                  <a:lnTo>
                    <a:pt x="50" y="7124"/>
                  </a:lnTo>
                  <a:lnTo>
                    <a:pt x="0" y="6985"/>
                  </a:lnTo>
                  <a:lnTo>
                    <a:pt x="0" y="6807"/>
                  </a:lnTo>
                  <a:lnTo>
                    <a:pt x="0" y="876"/>
                  </a:lnTo>
                  <a:lnTo>
                    <a:pt x="0" y="698"/>
                  </a:lnTo>
                  <a:lnTo>
                    <a:pt x="50" y="546"/>
                  </a:lnTo>
                  <a:lnTo>
                    <a:pt x="190" y="419"/>
                  </a:lnTo>
                  <a:lnTo>
                    <a:pt x="469" y="241"/>
                  </a:lnTo>
                  <a:lnTo>
                    <a:pt x="647" y="241"/>
                  </a:lnTo>
                  <a:lnTo>
                    <a:pt x="927" y="241"/>
                  </a:lnTo>
                  <a:lnTo>
                    <a:pt x="1130" y="368"/>
                  </a:lnTo>
                  <a:lnTo>
                    <a:pt x="1269" y="647"/>
                  </a:lnTo>
                  <a:lnTo>
                    <a:pt x="1790" y="228"/>
                  </a:lnTo>
                  <a:lnTo>
                    <a:pt x="2336" y="12"/>
                  </a:lnTo>
                  <a:lnTo>
                    <a:pt x="2895" y="12"/>
                  </a:lnTo>
                  <a:lnTo>
                    <a:pt x="3581" y="12"/>
                  </a:lnTo>
                  <a:lnTo>
                    <a:pt x="4203" y="292"/>
                  </a:lnTo>
                  <a:lnTo>
                    <a:pt x="4737" y="838"/>
                  </a:lnTo>
                  <a:lnTo>
                    <a:pt x="5283" y="279"/>
                  </a:lnTo>
                  <a:lnTo>
                    <a:pt x="5968" y="0"/>
                  </a:lnTo>
                  <a:lnTo>
                    <a:pt x="6807" y="0"/>
                  </a:lnTo>
                  <a:lnTo>
                    <a:pt x="7454" y="0"/>
                  </a:lnTo>
                  <a:lnTo>
                    <a:pt x="10286" y="2717"/>
                  </a:lnTo>
                  <a:lnTo>
                    <a:pt x="10286" y="3352"/>
                  </a:lnTo>
                  <a:lnTo>
                    <a:pt x="10286" y="4089"/>
                  </a:lnTo>
                  <a:lnTo>
                    <a:pt x="10185" y="4978"/>
                  </a:lnTo>
                  <a:lnTo>
                    <a:pt x="9982" y="6007"/>
                  </a:lnTo>
                  <a:lnTo>
                    <a:pt x="9893" y="6527"/>
                  </a:lnTo>
                  <a:lnTo>
                    <a:pt x="9855" y="6794"/>
                  </a:lnTo>
                  <a:lnTo>
                    <a:pt x="9829" y="6985"/>
                  </a:lnTo>
                  <a:lnTo>
                    <a:pt x="9766" y="7137"/>
                  </a:lnTo>
                  <a:lnTo>
                    <a:pt x="9651" y="7264"/>
                  </a:lnTo>
                  <a:lnTo>
                    <a:pt x="9512" y="7378"/>
                  </a:lnTo>
                  <a:lnTo>
                    <a:pt x="9359" y="7442"/>
                  </a:lnTo>
                  <a:lnTo>
                    <a:pt x="9182" y="7442"/>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39" name="object 139"/>
            <p:cNvSpPr/>
            <p:nvPr/>
          </p:nvSpPr>
          <p:spPr>
            <a:xfrm>
              <a:off x="10544477" y="3114241"/>
              <a:ext cx="6985" cy="6985"/>
            </a:xfrm>
            <a:custGeom>
              <a:avLst/>
              <a:gdLst/>
              <a:ahLst/>
              <a:cxnLst/>
              <a:rect l="l" t="t" r="r" b="b"/>
              <a:pathLst>
                <a:path w="6984" h="6985">
                  <a:moveTo>
                    <a:pt x="4274" y="254"/>
                  </a:moveTo>
                  <a:lnTo>
                    <a:pt x="1510" y="254"/>
                  </a:lnTo>
                  <a:lnTo>
                    <a:pt x="352" y="1358"/>
                  </a:lnTo>
                  <a:lnTo>
                    <a:pt x="105" y="1625"/>
                  </a:lnTo>
                  <a:lnTo>
                    <a:pt x="0" y="5181"/>
                  </a:lnTo>
                  <a:lnTo>
                    <a:pt x="285" y="5664"/>
                  </a:lnTo>
                  <a:lnTo>
                    <a:pt x="824" y="6438"/>
                  </a:lnTo>
                  <a:lnTo>
                    <a:pt x="1730" y="6934"/>
                  </a:lnTo>
                  <a:lnTo>
                    <a:pt x="3447" y="6934"/>
                  </a:lnTo>
                  <a:lnTo>
                    <a:pt x="4293" y="6438"/>
                  </a:lnTo>
                  <a:lnTo>
                    <a:pt x="4952" y="5918"/>
                  </a:lnTo>
                  <a:lnTo>
                    <a:pt x="5147" y="5664"/>
                  </a:lnTo>
                  <a:lnTo>
                    <a:pt x="4955" y="5918"/>
                  </a:lnTo>
                  <a:lnTo>
                    <a:pt x="5147" y="5664"/>
                  </a:lnTo>
                  <a:lnTo>
                    <a:pt x="1536" y="5181"/>
                  </a:lnTo>
                  <a:lnTo>
                    <a:pt x="1485" y="2146"/>
                  </a:lnTo>
                  <a:lnTo>
                    <a:pt x="1790" y="1765"/>
                  </a:lnTo>
                  <a:lnTo>
                    <a:pt x="2251" y="1358"/>
                  </a:lnTo>
                  <a:lnTo>
                    <a:pt x="6227" y="1358"/>
                  </a:lnTo>
                  <a:lnTo>
                    <a:pt x="6186" y="596"/>
                  </a:lnTo>
                  <a:lnTo>
                    <a:pt x="4800" y="596"/>
                  </a:lnTo>
                  <a:lnTo>
                    <a:pt x="4274" y="254"/>
                  </a:lnTo>
                  <a:close/>
                </a:path>
                <a:path w="6984" h="6985">
                  <a:moveTo>
                    <a:pt x="6255" y="2336"/>
                  </a:moveTo>
                  <a:lnTo>
                    <a:pt x="4660" y="2336"/>
                  </a:lnTo>
                  <a:lnTo>
                    <a:pt x="4665" y="3886"/>
                  </a:lnTo>
                  <a:lnTo>
                    <a:pt x="4444" y="4394"/>
                  </a:lnTo>
                  <a:lnTo>
                    <a:pt x="4304" y="4622"/>
                  </a:lnTo>
                  <a:lnTo>
                    <a:pt x="3823" y="5181"/>
                  </a:lnTo>
                  <a:lnTo>
                    <a:pt x="5147" y="5664"/>
                  </a:lnTo>
                  <a:lnTo>
                    <a:pt x="4955" y="5918"/>
                  </a:lnTo>
                  <a:lnTo>
                    <a:pt x="5324" y="5664"/>
                  </a:lnTo>
                  <a:lnTo>
                    <a:pt x="5384" y="5918"/>
                  </a:lnTo>
                  <a:lnTo>
                    <a:pt x="5636" y="6438"/>
                  </a:lnTo>
                  <a:lnTo>
                    <a:pt x="6914" y="6438"/>
                  </a:lnTo>
                  <a:lnTo>
                    <a:pt x="6836" y="5918"/>
                  </a:lnTo>
                  <a:lnTo>
                    <a:pt x="6534" y="5181"/>
                  </a:lnTo>
                  <a:lnTo>
                    <a:pt x="6463" y="5003"/>
                  </a:lnTo>
                  <a:lnTo>
                    <a:pt x="6365" y="4394"/>
                  </a:lnTo>
                  <a:lnTo>
                    <a:pt x="6255" y="2336"/>
                  </a:lnTo>
                  <a:close/>
                </a:path>
                <a:path w="6984" h="6985">
                  <a:moveTo>
                    <a:pt x="6255" y="2336"/>
                  </a:moveTo>
                  <a:lnTo>
                    <a:pt x="6249" y="2146"/>
                  </a:lnTo>
                  <a:lnTo>
                    <a:pt x="6261" y="2552"/>
                  </a:lnTo>
                  <a:lnTo>
                    <a:pt x="6255" y="2336"/>
                  </a:lnTo>
                  <a:close/>
                </a:path>
                <a:path w="6984" h="6985">
                  <a:moveTo>
                    <a:pt x="6239" y="1765"/>
                  </a:moveTo>
                  <a:lnTo>
                    <a:pt x="4253" y="1765"/>
                  </a:lnTo>
                  <a:lnTo>
                    <a:pt x="4558" y="2146"/>
                  </a:lnTo>
                  <a:lnTo>
                    <a:pt x="6249" y="2146"/>
                  </a:lnTo>
                  <a:lnTo>
                    <a:pt x="6239" y="1765"/>
                  </a:lnTo>
                  <a:close/>
                </a:path>
                <a:path w="6984" h="6985">
                  <a:moveTo>
                    <a:pt x="6239" y="1765"/>
                  </a:moveTo>
                  <a:lnTo>
                    <a:pt x="6235" y="1625"/>
                  </a:lnTo>
                  <a:lnTo>
                    <a:pt x="6249" y="2146"/>
                  </a:lnTo>
                  <a:lnTo>
                    <a:pt x="6239" y="1765"/>
                  </a:lnTo>
                  <a:close/>
                </a:path>
                <a:path w="6984" h="6985">
                  <a:moveTo>
                    <a:pt x="6227" y="1358"/>
                  </a:moveTo>
                  <a:lnTo>
                    <a:pt x="3472" y="1358"/>
                  </a:lnTo>
                  <a:lnTo>
                    <a:pt x="4063" y="1625"/>
                  </a:lnTo>
                  <a:lnTo>
                    <a:pt x="6235" y="1625"/>
                  </a:lnTo>
                  <a:lnTo>
                    <a:pt x="6227" y="1358"/>
                  </a:lnTo>
                  <a:close/>
                </a:path>
                <a:path w="6984" h="6985">
                  <a:moveTo>
                    <a:pt x="6079" y="0"/>
                  </a:moveTo>
                  <a:lnTo>
                    <a:pt x="4842" y="0"/>
                  </a:lnTo>
                  <a:lnTo>
                    <a:pt x="4800" y="596"/>
                  </a:lnTo>
                  <a:lnTo>
                    <a:pt x="6186" y="596"/>
                  </a:lnTo>
                  <a:lnTo>
                    <a:pt x="6079" y="0"/>
                  </a:lnTo>
                  <a:close/>
                </a:path>
              </a:pathLst>
            </a:custGeom>
            <a:solidFill>
              <a:srgbClr val="FFFFFF"/>
            </a:solidFill>
          </p:spPr>
          <p:txBody>
            <a:bodyPr wrap="square" lIns="0" tIns="0" rIns="0" bIns="0" rtlCol="0"/>
            <a:lstStyle/>
            <a:p>
              <a:endParaRPr>
                <a:latin typeface="Grammarsaurus" pitchFamily="2" charset="0"/>
              </a:endParaRPr>
            </a:p>
          </p:txBody>
        </p:sp>
        <p:sp>
          <p:nvSpPr>
            <p:cNvPr id="140" name="object 140"/>
            <p:cNvSpPr/>
            <p:nvPr/>
          </p:nvSpPr>
          <p:spPr>
            <a:xfrm>
              <a:off x="10544197" y="3113835"/>
              <a:ext cx="7620" cy="7620"/>
            </a:xfrm>
            <a:custGeom>
              <a:avLst/>
              <a:gdLst/>
              <a:ahLst/>
              <a:cxnLst/>
              <a:rect l="l" t="t" r="r" b="b"/>
              <a:pathLst>
                <a:path w="7620" h="7619">
                  <a:moveTo>
                    <a:pt x="5054" y="3759"/>
                  </a:moveTo>
                  <a:close/>
                </a:path>
                <a:path w="7620" h="7619">
                  <a:moveTo>
                    <a:pt x="1333" y="4457"/>
                  </a:moveTo>
                  <a:close/>
                </a:path>
                <a:path w="7620" h="7619">
                  <a:moveTo>
                    <a:pt x="3009" y="6070"/>
                  </a:moveTo>
                  <a:lnTo>
                    <a:pt x="4394" y="5257"/>
                  </a:lnTo>
                  <a:lnTo>
                    <a:pt x="4584" y="5029"/>
                  </a:lnTo>
                  <a:lnTo>
                    <a:pt x="4724" y="4800"/>
                  </a:lnTo>
                  <a:lnTo>
                    <a:pt x="4826" y="4571"/>
                  </a:lnTo>
                  <a:lnTo>
                    <a:pt x="4978" y="4216"/>
                  </a:lnTo>
                  <a:lnTo>
                    <a:pt x="5054" y="3949"/>
                  </a:lnTo>
                  <a:lnTo>
                    <a:pt x="5054" y="3759"/>
                  </a:lnTo>
                  <a:lnTo>
                    <a:pt x="5080" y="3568"/>
                  </a:lnTo>
                  <a:lnTo>
                    <a:pt x="5080" y="3403"/>
                  </a:lnTo>
                  <a:lnTo>
                    <a:pt x="5067" y="3200"/>
                  </a:lnTo>
                  <a:lnTo>
                    <a:pt x="5029" y="3022"/>
                  </a:lnTo>
                  <a:lnTo>
                    <a:pt x="5003" y="2895"/>
                  </a:lnTo>
                  <a:lnTo>
                    <a:pt x="4940" y="2743"/>
                  </a:lnTo>
                  <a:lnTo>
                    <a:pt x="4838" y="2552"/>
                  </a:lnTo>
                  <a:lnTo>
                    <a:pt x="4724" y="2400"/>
                  </a:lnTo>
                  <a:lnTo>
                    <a:pt x="4533" y="2171"/>
                  </a:lnTo>
                  <a:lnTo>
                    <a:pt x="4343" y="2031"/>
                  </a:lnTo>
                  <a:lnTo>
                    <a:pt x="4203" y="1955"/>
                  </a:lnTo>
                  <a:lnTo>
                    <a:pt x="4038" y="1892"/>
                  </a:lnTo>
                  <a:lnTo>
                    <a:pt x="3695" y="1739"/>
                  </a:lnTo>
                  <a:lnTo>
                    <a:pt x="3390" y="1676"/>
                  </a:lnTo>
                  <a:lnTo>
                    <a:pt x="3073" y="1663"/>
                  </a:lnTo>
                  <a:lnTo>
                    <a:pt x="2628" y="1765"/>
                  </a:lnTo>
                  <a:lnTo>
                    <a:pt x="1917" y="2362"/>
                  </a:lnTo>
                  <a:lnTo>
                    <a:pt x="1765" y="2552"/>
                  </a:lnTo>
                  <a:lnTo>
                    <a:pt x="1587" y="2908"/>
                  </a:lnTo>
                  <a:lnTo>
                    <a:pt x="1460" y="3213"/>
                  </a:lnTo>
                  <a:lnTo>
                    <a:pt x="1397" y="3467"/>
                  </a:lnTo>
                  <a:lnTo>
                    <a:pt x="1371" y="3644"/>
                  </a:lnTo>
                  <a:lnTo>
                    <a:pt x="1320" y="4102"/>
                  </a:lnTo>
                  <a:lnTo>
                    <a:pt x="1333" y="4432"/>
                  </a:lnTo>
                  <a:lnTo>
                    <a:pt x="1333" y="4597"/>
                  </a:lnTo>
                  <a:lnTo>
                    <a:pt x="1384" y="4787"/>
                  </a:lnTo>
                  <a:lnTo>
                    <a:pt x="1485" y="5016"/>
                  </a:lnTo>
                  <a:lnTo>
                    <a:pt x="1638" y="5372"/>
                  </a:lnTo>
                  <a:lnTo>
                    <a:pt x="1816" y="5587"/>
                  </a:lnTo>
                  <a:lnTo>
                    <a:pt x="2032" y="5753"/>
                  </a:lnTo>
                  <a:lnTo>
                    <a:pt x="2197" y="5854"/>
                  </a:lnTo>
                  <a:lnTo>
                    <a:pt x="2451" y="5968"/>
                  </a:lnTo>
                  <a:lnTo>
                    <a:pt x="2616" y="6032"/>
                  </a:lnTo>
                  <a:lnTo>
                    <a:pt x="2794" y="6070"/>
                  </a:lnTo>
                  <a:lnTo>
                    <a:pt x="3009" y="6070"/>
                  </a:lnTo>
                  <a:close/>
                </a:path>
                <a:path w="7620" h="7619">
                  <a:moveTo>
                    <a:pt x="2959" y="7340"/>
                  </a:moveTo>
                  <a:lnTo>
                    <a:pt x="0" y="4775"/>
                  </a:lnTo>
                  <a:lnTo>
                    <a:pt x="0" y="4114"/>
                  </a:lnTo>
                  <a:lnTo>
                    <a:pt x="0" y="2959"/>
                  </a:lnTo>
                  <a:lnTo>
                    <a:pt x="406" y="1981"/>
                  </a:lnTo>
                  <a:lnTo>
                    <a:pt x="1231" y="1181"/>
                  </a:lnTo>
                  <a:lnTo>
                    <a:pt x="1790" y="660"/>
                  </a:lnTo>
                  <a:lnTo>
                    <a:pt x="2438" y="406"/>
                  </a:lnTo>
                  <a:lnTo>
                    <a:pt x="3175" y="406"/>
                  </a:lnTo>
                  <a:lnTo>
                    <a:pt x="3822" y="406"/>
                  </a:lnTo>
                  <a:lnTo>
                    <a:pt x="4457" y="596"/>
                  </a:lnTo>
                  <a:lnTo>
                    <a:pt x="5080" y="1003"/>
                  </a:lnTo>
                  <a:lnTo>
                    <a:pt x="5041" y="647"/>
                  </a:lnTo>
                  <a:lnTo>
                    <a:pt x="5041" y="520"/>
                  </a:lnTo>
                  <a:lnTo>
                    <a:pt x="5130" y="292"/>
                  </a:lnTo>
                  <a:lnTo>
                    <a:pt x="5232" y="88"/>
                  </a:lnTo>
                  <a:lnTo>
                    <a:pt x="5410" y="0"/>
                  </a:lnTo>
                  <a:lnTo>
                    <a:pt x="5676" y="0"/>
                  </a:lnTo>
                  <a:lnTo>
                    <a:pt x="6578" y="4292"/>
                  </a:lnTo>
                  <a:lnTo>
                    <a:pt x="6718" y="5346"/>
                  </a:lnTo>
                  <a:lnTo>
                    <a:pt x="6972" y="5981"/>
                  </a:lnTo>
                  <a:lnTo>
                    <a:pt x="7099" y="6210"/>
                  </a:lnTo>
                  <a:lnTo>
                    <a:pt x="7226" y="6337"/>
                  </a:lnTo>
                  <a:lnTo>
                    <a:pt x="7277" y="6489"/>
                  </a:lnTo>
                  <a:lnTo>
                    <a:pt x="7277" y="6680"/>
                  </a:lnTo>
                  <a:lnTo>
                    <a:pt x="7277" y="6845"/>
                  </a:lnTo>
                  <a:lnTo>
                    <a:pt x="7213" y="6972"/>
                  </a:lnTo>
                  <a:lnTo>
                    <a:pt x="7086" y="7099"/>
                  </a:lnTo>
                  <a:lnTo>
                    <a:pt x="6959" y="7226"/>
                  </a:lnTo>
                  <a:lnTo>
                    <a:pt x="6794" y="7277"/>
                  </a:lnTo>
                  <a:lnTo>
                    <a:pt x="6591" y="7277"/>
                  </a:lnTo>
                  <a:lnTo>
                    <a:pt x="6426" y="7277"/>
                  </a:lnTo>
                  <a:lnTo>
                    <a:pt x="5562" y="5892"/>
                  </a:lnTo>
                  <a:lnTo>
                    <a:pt x="5245" y="6311"/>
                  </a:lnTo>
                  <a:lnTo>
                    <a:pt x="4876" y="6667"/>
                  </a:lnTo>
                  <a:lnTo>
                    <a:pt x="4432" y="6921"/>
                  </a:lnTo>
                  <a:lnTo>
                    <a:pt x="3987" y="7188"/>
                  </a:lnTo>
                  <a:lnTo>
                    <a:pt x="3505" y="7327"/>
                  </a:lnTo>
                  <a:lnTo>
                    <a:pt x="2959" y="7340"/>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41" name="object 141"/>
            <p:cNvSpPr/>
            <p:nvPr/>
          </p:nvSpPr>
          <p:spPr>
            <a:xfrm>
              <a:off x="10552286" y="3113775"/>
              <a:ext cx="4445" cy="7620"/>
            </a:xfrm>
            <a:custGeom>
              <a:avLst/>
              <a:gdLst/>
              <a:ahLst/>
              <a:cxnLst/>
              <a:rect l="l" t="t" r="r" b="b"/>
              <a:pathLst>
                <a:path w="4445" h="7619">
                  <a:moveTo>
                    <a:pt x="1041" y="0"/>
                  </a:moveTo>
                  <a:lnTo>
                    <a:pt x="685" y="0"/>
                  </a:lnTo>
                  <a:lnTo>
                    <a:pt x="533" y="63"/>
                  </a:lnTo>
                  <a:lnTo>
                    <a:pt x="279" y="304"/>
                  </a:lnTo>
                  <a:lnTo>
                    <a:pt x="215" y="457"/>
                  </a:lnTo>
                  <a:lnTo>
                    <a:pt x="215" y="1181"/>
                  </a:lnTo>
                  <a:lnTo>
                    <a:pt x="254" y="2273"/>
                  </a:lnTo>
                  <a:lnTo>
                    <a:pt x="279" y="3365"/>
                  </a:lnTo>
                  <a:lnTo>
                    <a:pt x="279" y="4572"/>
                  </a:lnTo>
                  <a:lnTo>
                    <a:pt x="254" y="5080"/>
                  </a:lnTo>
                  <a:lnTo>
                    <a:pt x="177" y="5740"/>
                  </a:lnTo>
                  <a:lnTo>
                    <a:pt x="25" y="6502"/>
                  </a:lnTo>
                  <a:lnTo>
                    <a:pt x="0" y="7010"/>
                  </a:lnTo>
                  <a:lnTo>
                    <a:pt x="165" y="7200"/>
                  </a:lnTo>
                  <a:lnTo>
                    <a:pt x="482" y="7289"/>
                  </a:lnTo>
                  <a:lnTo>
                    <a:pt x="660" y="7315"/>
                  </a:lnTo>
                  <a:lnTo>
                    <a:pt x="1612" y="4838"/>
                  </a:lnTo>
                  <a:lnTo>
                    <a:pt x="1612" y="3403"/>
                  </a:lnTo>
                  <a:lnTo>
                    <a:pt x="1587" y="2667"/>
                  </a:lnTo>
                  <a:lnTo>
                    <a:pt x="1841" y="2362"/>
                  </a:lnTo>
                  <a:lnTo>
                    <a:pt x="2324" y="1943"/>
                  </a:lnTo>
                  <a:lnTo>
                    <a:pt x="2794" y="1625"/>
                  </a:lnTo>
                  <a:lnTo>
                    <a:pt x="3111" y="1447"/>
                  </a:lnTo>
                  <a:lnTo>
                    <a:pt x="3556" y="1282"/>
                  </a:lnTo>
                  <a:lnTo>
                    <a:pt x="3873" y="1155"/>
                  </a:lnTo>
                  <a:lnTo>
                    <a:pt x="4038" y="952"/>
                  </a:lnTo>
                  <a:lnTo>
                    <a:pt x="4038" y="444"/>
                  </a:lnTo>
                  <a:lnTo>
                    <a:pt x="3949" y="254"/>
                  </a:lnTo>
                  <a:lnTo>
                    <a:pt x="3619" y="50"/>
                  </a:lnTo>
                  <a:lnTo>
                    <a:pt x="3492" y="25"/>
                  </a:lnTo>
                  <a:lnTo>
                    <a:pt x="3200" y="38"/>
                  </a:lnTo>
                  <a:lnTo>
                    <a:pt x="2590" y="266"/>
                  </a:lnTo>
                  <a:lnTo>
                    <a:pt x="2044" y="558"/>
                  </a:lnTo>
                  <a:lnTo>
                    <a:pt x="1524" y="927"/>
                  </a:lnTo>
                  <a:lnTo>
                    <a:pt x="1524" y="457"/>
                  </a:lnTo>
                  <a:lnTo>
                    <a:pt x="1460" y="304"/>
                  </a:lnTo>
                  <a:lnTo>
                    <a:pt x="1206" y="63"/>
                  </a:lnTo>
                  <a:lnTo>
                    <a:pt x="1041" y="0"/>
                  </a:lnTo>
                  <a:close/>
                </a:path>
              </a:pathLst>
            </a:custGeom>
            <a:solidFill>
              <a:srgbClr val="FFFFFF"/>
            </a:solidFill>
          </p:spPr>
          <p:txBody>
            <a:bodyPr wrap="square" lIns="0" tIns="0" rIns="0" bIns="0" rtlCol="0"/>
            <a:lstStyle/>
            <a:p>
              <a:endParaRPr>
                <a:latin typeface="Grammarsaurus" pitchFamily="2" charset="0"/>
              </a:endParaRPr>
            </a:p>
          </p:txBody>
        </p:sp>
        <p:sp>
          <p:nvSpPr>
            <p:cNvPr id="142" name="object 142"/>
            <p:cNvSpPr/>
            <p:nvPr/>
          </p:nvSpPr>
          <p:spPr>
            <a:xfrm>
              <a:off x="10552286" y="3113775"/>
              <a:ext cx="4445" cy="7620"/>
            </a:xfrm>
            <a:custGeom>
              <a:avLst/>
              <a:gdLst/>
              <a:ahLst/>
              <a:cxnLst/>
              <a:rect l="l" t="t" r="r" b="b"/>
              <a:pathLst>
                <a:path w="4445" h="7619">
                  <a:moveTo>
                    <a:pt x="660" y="7315"/>
                  </a:moveTo>
                  <a:lnTo>
                    <a:pt x="482" y="7289"/>
                  </a:lnTo>
                  <a:lnTo>
                    <a:pt x="165" y="7200"/>
                  </a:lnTo>
                  <a:lnTo>
                    <a:pt x="0" y="7010"/>
                  </a:lnTo>
                  <a:lnTo>
                    <a:pt x="0" y="6692"/>
                  </a:lnTo>
                  <a:lnTo>
                    <a:pt x="25" y="6502"/>
                  </a:lnTo>
                  <a:lnTo>
                    <a:pt x="127" y="6019"/>
                  </a:lnTo>
                  <a:lnTo>
                    <a:pt x="177" y="5740"/>
                  </a:lnTo>
                  <a:lnTo>
                    <a:pt x="203" y="5461"/>
                  </a:lnTo>
                  <a:lnTo>
                    <a:pt x="254" y="5080"/>
                  </a:lnTo>
                  <a:lnTo>
                    <a:pt x="279" y="4572"/>
                  </a:lnTo>
                  <a:lnTo>
                    <a:pt x="279" y="3924"/>
                  </a:lnTo>
                  <a:lnTo>
                    <a:pt x="279" y="3365"/>
                  </a:lnTo>
                  <a:lnTo>
                    <a:pt x="266" y="2819"/>
                  </a:lnTo>
                  <a:lnTo>
                    <a:pt x="254" y="2273"/>
                  </a:lnTo>
                  <a:lnTo>
                    <a:pt x="228" y="1727"/>
                  </a:lnTo>
                  <a:lnTo>
                    <a:pt x="215" y="1181"/>
                  </a:lnTo>
                  <a:lnTo>
                    <a:pt x="215" y="647"/>
                  </a:lnTo>
                  <a:lnTo>
                    <a:pt x="215" y="457"/>
                  </a:lnTo>
                  <a:lnTo>
                    <a:pt x="279" y="304"/>
                  </a:lnTo>
                  <a:lnTo>
                    <a:pt x="533" y="63"/>
                  </a:lnTo>
                  <a:lnTo>
                    <a:pt x="685" y="0"/>
                  </a:lnTo>
                  <a:lnTo>
                    <a:pt x="863" y="0"/>
                  </a:lnTo>
                  <a:lnTo>
                    <a:pt x="1041" y="0"/>
                  </a:lnTo>
                  <a:lnTo>
                    <a:pt x="1206" y="63"/>
                  </a:lnTo>
                  <a:lnTo>
                    <a:pt x="1460" y="304"/>
                  </a:lnTo>
                  <a:lnTo>
                    <a:pt x="1524" y="457"/>
                  </a:lnTo>
                  <a:lnTo>
                    <a:pt x="1524" y="647"/>
                  </a:lnTo>
                  <a:lnTo>
                    <a:pt x="1524" y="927"/>
                  </a:lnTo>
                  <a:lnTo>
                    <a:pt x="2044" y="558"/>
                  </a:lnTo>
                  <a:lnTo>
                    <a:pt x="2590" y="266"/>
                  </a:lnTo>
                  <a:lnTo>
                    <a:pt x="3200" y="38"/>
                  </a:lnTo>
                  <a:lnTo>
                    <a:pt x="3390" y="25"/>
                  </a:lnTo>
                  <a:lnTo>
                    <a:pt x="3619" y="50"/>
                  </a:lnTo>
                  <a:lnTo>
                    <a:pt x="3759" y="139"/>
                  </a:lnTo>
                  <a:lnTo>
                    <a:pt x="3949" y="254"/>
                  </a:lnTo>
                  <a:lnTo>
                    <a:pt x="4038" y="444"/>
                  </a:lnTo>
                  <a:lnTo>
                    <a:pt x="4038" y="685"/>
                  </a:lnTo>
                  <a:lnTo>
                    <a:pt x="4038" y="952"/>
                  </a:lnTo>
                  <a:lnTo>
                    <a:pt x="3873" y="1155"/>
                  </a:lnTo>
                  <a:lnTo>
                    <a:pt x="3556" y="1282"/>
                  </a:lnTo>
                  <a:lnTo>
                    <a:pt x="3365" y="1346"/>
                  </a:lnTo>
                  <a:lnTo>
                    <a:pt x="3111" y="1447"/>
                  </a:lnTo>
                  <a:lnTo>
                    <a:pt x="1638" y="2616"/>
                  </a:lnTo>
                  <a:lnTo>
                    <a:pt x="1600" y="3022"/>
                  </a:lnTo>
                  <a:lnTo>
                    <a:pt x="1612" y="3403"/>
                  </a:lnTo>
                  <a:lnTo>
                    <a:pt x="1612" y="3822"/>
                  </a:lnTo>
                  <a:lnTo>
                    <a:pt x="1612" y="4838"/>
                  </a:lnTo>
                  <a:lnTo>
                    <a:pt x="1511" y="5854"/>
                  </a:lnTo>
                  <a:lnTo>
                    <a:pt x="1295" y="6845"/>
                  </a:lnTo>
                  <a:lnTo>
                    <a:pt x="1257" y="7023"/>
                  </a:lnTo>
                  <a:lnTo>
                    <a:pt x="1143" y="7150"/>
                  </a:lnTo>
                  <a:lnTo>
                    <a:pt x="990" y="7239"/>
                  </a:lnTo>
                  <a:lnTo>
                    <a:pt x="774" y="7315"/>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43" name="object 143"/>
            <p:cNvSpPr/>
            <p:nvPr/>
          </p:nvSpPr>
          <p:spPr>
            <a:xfrm>
              <a:off x="10556832" y="3114130"/>
              <a:ext cx="5715" cy="6985"/>
            </a:xfrm>
            <a:custGeom>
              <a:avLst/>
              <a:gdLst/>
              <a:ahLst/>
              <a:cxnLst/>
              <a:rect l="l" t="t" r="r" b="b"/>
              <a:pathLst>
                <a:path w="5715" h="6985">
                  <a:moveTo>
                    <a:pt x="5500" y="4787"/>
                  </a:moveTo>
                  <a:lnTo>
                    <a:pt x="4114" y="4787"/>
                  </a:lnTo>
                  <a:lnTo>
                    <a:pt x="4078" y="5295"/>
                  </a:lnTo>
                  <a:lnTo>
                    <a:pt x="0" y="5295"/>
                  </a:lnTo>
                  <a:lnTo>
                    <a:pt x="161" y="5727"/>
                  </a:lnTo>
                  <a:lnTo>
                    <a:pt x="263" y="5969"/>
                  </a:lnTo>
                  <a:lnTo>
                    <a:pt x="560" y="6337"/>
                  </a:lnTo>
                  <a:lnTo>
                    <a:pt x="1512" y="6985"/>
                  </a:lnTo>
                  <a:lnTo>
                    <a:pt x="4253" y="6985"/>
                  </a:lnTo>
                  <a:lnTo>
                    <a:pt x="5297" y="5969"/>
                  </a:lnTo>
                  <a:lnTo>
                    <a:pt x="5394" y="5727"/>
                  </a:lnTo>
                  <a:lnTo>
                    <a:pt x="5500" y="4787"/>
                  </a:lnTo>
                  <a:close/>
                </a:path>
                <a:path w="5715" h="6985">
                  <a:moveTo>
                    <a:pt x="1208" y="4787"/>
                  </a:moveTo>
                  <a:lnTo>
                    <a:pt x="227" y="4787"/>
                  </a:lnTo>
                  <a:lnTo>
                    <a:pt x="24" y="5105"/>
                  </a:lnTo>
                  <a:lnTo>
                    <a:pt x="1322" y="5105"/>
                  </a:lnTo>
                  <a:lnTo>
                    <a:pt x="1208" y="4787"/>
                  </a:lnTo>
                  <a:close/>
                </a:path>
                <a:path w="5715" h="6985">
                  <a:moveTo>
                    <a:pt x="4637" y="3187"/>
                  </a:moveTo>
                  <a:lnTo>
                    <a:pt x="869" y="3187"/>
                  </a:lnTo>
                  <a:lnTo>
                    <a:pt x="1169" y="3403"/>
                  </a:lnTo>
                  <a:lnTo>
                    <a:pt x="3608" y="4114"/>
                  </a:lnTo>
                  <a:lnTo>
                    <a:pt x="5408" y="4114"/>
                  </a:lnTo>
                  <a:lnTo>
                    <a:pt x="5335" y="3924"/>
                  </a:lnTo>
                  <a:lnTo>
                    <a:pt x="4992" y="3530"/>
                  </a:lnTo>
                  <a:lnTo>
                    <a:pt x="4637" y="3187"/>
                  </a:lnTo>
                  <a:close/>
                </a:path>
                <a:path w="5715" h="6985">
                  <a:moveTo>
                    <a:pt x="3321" y="2692"/>
                  </a:moveTo>
                  <a:lnTo>
                    <a:pt x="458" y="2692"/>
                  </a:lnTo>
                  <a:lnTo>
                    <a:pt x="643" y="2946"/>
                  </a:lnTo>
                  <a:lnTo>
                    <a:pt x="4205" y="2946"/>
                  </a:lnTo>
                  <a:lnTo>
                    <a:pt x="3321" y="2692"/>
                  </a:lnTo>
                  <a:close/>
                </a:path>
                <a:path w="5715" h="6985">
                  <a:moveTo>
                    <a:pt x="1731" y="1511"/>
                  </a:moveTo>
                  <a:lnTo>
                    <a:pt x="377" y="1511"/>
                  </a:lnTo>
                  <a:lnTo>
                    <a:pt x="396" y="1790"/>
                  </a:lnTo>
                  <a:lnTo>
                    <a:pt x="1702" y="1790"/>
                  </a:lnTo>
                  <a:lnTo>
                    <a:pt x="1731" y="1511"/>
                  </a:lnTo>
                  <a:close/>
                </a:path>
                <a:path w="5715" h="6985">
                  <a:moveTo>
                    <a:pt x="4129" y="0"/>
                  </a:moveTo>
                  <a:lnTo>
                    <a:pt x="1500" y="0"/>
                  </a:lnTo>
                  <a:lnTo>
                    <a:pt x="890" y="381"/>
                  </a:lnTo>
                  <a:lnTo>
                    <a:pt x="537" y="812"/>
                  </a:lnTo>
                  <a:lnTo>
                    <a:pt x="227" y="1511"/>
                  </a:lnTo>
                  <a:lnTo>
                    <a:pt x="5276" y="1511"/>
                  </a:lnTo>
                  <a:lnTo>
                    <a:pt x="5018" y="812"/>
                  </a:lnTo>
                  <a:lnTo>
                    <a:pt x="4670" y="381"/>
                  </a:lnTo>
                  <a:lnTo>
                    <a:pt x="4129" y="0"/>
                  </a:lnTo>
                  <a:close/>
                </a:path>
              </a:pathLst>
            </a:custGeom>
            <a:solidFill>
              <a:srgbClr val="FFFFFF"/>
            </a:solidFill>
          </p:spPr>
          <p:txBody>
            <a:bodyPr wrap="square" lIns="0" tIns="0" rIns="0" bIns="0" rtlCol="0"/>
            <a:lstStyle/>
            <a:p>
              <a:endParaRPr>
                <a:latin typeface="Grammarsaurus" pitchFamily="2" charset="0"/>
              </a:endParaRPr>
            </a:p>
          </p:txBody>
        </p:sp>
        <p:sp>
          <p:nvSpPr>
            <p:cNvPr id="144" name="object 144"/>
            <p:cNvSpPr/>
            <p:nvPr/>
          </p:nvSpPr>
          <p:spPr>
            <a:xfrm>
              <a:off x="10556846" y="3113799"/>
              <a:ext cx="5715" cy="7620"/>
            </a:xfrm>
            <a:custGeom>
              <a:avLst/>
              <a:gdLst/>
              <a:ahLst/>
              <a:cxnLst/>
              <a:rect l="l" t="t" r="r" b="b"/>
              <a:pathLst>
                <a:path w="5715" h="7619">
                  <a:moveTo>
                    <a:pt x="1689" y="1790"/>
                  </a:moveTo>
                  <a:close/>
                </a:path>
                <a:path w="5715" h="7619">
                  <a:moveTo>
                    <a:pt x="1638" y="2425"/>
                  </a:moveTo>
                  <a:close/>
                </a:path>
                <a:path w="5715" h="7619">
                  <a:moveTo>
                    <a:pt x="2743" y="7493"/>
                  </a:moveTo>
                  <a:lnTo>
                    <a:pt x="2082" y="7493"/>
                  </a:lnTo>
                  <a:lnTo>
                    <a:pt x="1498" y="7315"/>
                  </a:lnTo>
                  <a:lnTo>
                    <a:pt x="990" y="6985"/>
                  </a:lnTo>
                  <a:lnTo>
                    <a:pt x="546" y="6667"/>
                  </a:lnTo>
                  <a:lnTo>
                    <a:pt x="228" y="6273"/>
                  </a:lnTo>
                  <a:lnTo>
                    <a:pt x="38" y="5765"/>
                  </a:lnTo>
                  <a:lnTo>
                    <a:pt x="0" y="5588"/>
                  </a:lnTo>
                  <a:lnTo>
                    <a:pt x="50" y="5372"/>
                  </a:lnTo>
                  <a:lnTo>
                    <a:pt x="254" y="5054"/>
                  </a:lnTo>
                  <a:lnTo>
                    <a:pt x="431" y="4965"/>
                  </a:lnTo>
                  <a:lnTo>
                    <a:pt x="673" y="4965"/>
                  </a:lnTo>
                  <a:lnTo>
                    <a:pt x="977" y="4965"/>
                  </a:lnTo>
                  <a:lnTo>
                    <a:pt x="1193" y="5118"/>
                  </a:lnTo>
                  <a:lnTo>
                    <a:pt x="1308" y="5435"/>
                  </a:lnTo>
                  <a:lnTo>
                    <a:pt x="1409" y="5613"/>
                  </a:lnTo>
                  <a:lnTo>
                    <a:pt x="1676" y="5880"/>
                  </a:lnTo>
                  <a:lnTo>
                    <a:pt x="1854" y="6019"/>
                  </a:lnTo>
                  <a:lnTo>
                    <a:pt x="2032" y="6083"/>
                  </a:lnTo>
                  <a:lnTo>
                    <a:pt x="2247" y="6172"/>
                  </a:lnTo>
                  <a:lnTo>
                    <a:pt x="2501" y="6223"/>
                  </a:lnTo>
                  <a:lnTo>
                    <a:pt x="2781" y="6223"/>
                  </a:lnTo>
                  <a:lnTo>
                    <a:pt x="3073" y="6223"/>
                  </a:lnTo>
                  <a:lnTo>
                    <a:pt x="3302" y="6172"/>
                  </a:lnTo>
                  <a:lnTo>
                    <a:pt x="3492" y="6096"/>
                  </a:lnTo>
                  <a:lnTo>
                    <a:pt x="3619" y="6057"/>
                  </a:lnTo>
                  <a:lnTo>
                    <a:pt x="3835" y="5905"/>
                  </a:lnTo>
                  <a:lnTo>
                    <a:pt x="3987" y="5765"/>
                  </a:lnTo>
                  <a:lnTo>
                    <a:pt x="4064" y="5626"/>
                  </a:lnTo>
                  <a:lnTo>
                    <a:pt x="4140" y="5461"/>
                  </a:lnTo>
                  <a:lnTo>
                    <a:pt x="3594" y="4445"/>
                  </a:lnTo>
                  <a:lnTo>
                    <a:pt x="3378" y="4368"/>
                  </a:lnTo>
                  <a:lnTo>
                    <a:pt x="3073" y="4279"/>
                  </a:lnTo>
                  <a:lnTo>
                    <a:pt x="2578" y="4140"/>
                  </a:lnTo>
                  <a:lnTo>
                    <a:pt x="2273" y="4076"/>
                  </a:lnTo>
                  <a:lnTo>
                    <a:pt x="1968" y="3987"/>
                  </a:lnTo>
                  <a:lnTo>
                    <a:pt x="1676" y="3886"/>
                  </a:lnTo>
                  <a:lnTo>
                    <a:pt x="1155" y="3733"/>
                  </a:lnTo>
                  <a:lnTo>
                    <a:pt x="749" y="3441"/>
                  </a:lnTo>
                  <a:lnTo>
                    <a:pt x="444" y="3022"/>
                  </a:lnTo>
                  <a:lnTo>
                    <a:pt x="292" y="2755"/>
                  </a:lnTo>
                  <a:lnTo>
                    <a:pt x="228" y="2476"/>
                  </a:lnTo>
                  <a:lnTo>
                    <a:pt x="228" y="2197"/>
                  </a:lnTo>
                  <a:lnTo>
                    <a:pt x="228" y="1981"/>
                  </a:lnTo>
                  <a:lnTo>
                    <a:pt x="1333" y="431"/>
                  </a:lnTo>
                  <a:lnTo>
                    <a:pt x="1790" y="139"/>
                  </a:lnTo>
                  <a:lnTo>
                    <a:pt x="2286" y="0"/>
                  </a:lnTo>
                  <a:lnTo>
                    <a:pt x="2844" y="0"/>
                  </a:lnTo>
                  <a:lnTo>
                    <a:pt x="3302" y="0"/>
                  </a:lnTo>
                  <a:lnTo>
                    <a:pt x="5232" y="1790"/>
                  </a:lnTo>
                  <a:lnTo>
                    <a:pt x="5245" y="2006"/>
                  </a:lnTo>
                  <a:lnTo>
                    <a:pt x="5130" y="2247"/>
                  </a:lnTo>
                  <a:lnTo>
                    <a:pt x="5003" y="2438"/>
                  </a:lnTo>
                  <a:lnTo>
                    <a:pt x="4826" y="2527"/>
                  </a:lnTo>
                  <a:lnTo>
                    <a:pt x="4572" y="2527"/>
                  </a:lnTo>
                  <a:lnTo>
                    <a:pt x="4267" y="2527"/>
                  </a:lnTo>
                  <a:lnTo>
                    <a:pt x="4064" y="2374"/>
                  </a:lnTo>
                  <a:lnTo>
                    <a:pt x="3937" y="2057"/>
                  </a:lnTo>
                  <a:lnTo>
                    <a:pt x="3835" y="1841"/>
                  </a:lnTo>
                  <a:lnTo>
                    <a:pt x="3708" y="1651"/>
                  </a:lnTo>
                  <a:lnTo>
                    <a:pt x="3505" y="1460"/>
                  </a:lnTo>
                  <a:lnTo>
                    <a:pt x="3327" y="1346"/>
                  </a:lnTo>
                  <a:lnTo>
                    <a:pt x="3048" y="1270"/>
                  </a:lnTo>
                  <a:lnTo>
                    <a:pt x="2692" y="1257"/>
                  </a:lnTo>
                  <a:lnTo>
                    <a:pt x="2413" y="1295"/>
                  </a:lnTo>
                  <a:lnTo>
                    <a:pt x="1562" y="2184"/>
                  </a:lnTo>
                  <a:lnTo>
                    <a:pt x="1562" y="2336"/>
                  </a:lnTo>
                  <a:lnTo>
                    <a:pt x="1651" y="2463"/>
                  </a:lnTo>
                  <a:lnTo>
                    <a:pt x="1778" y="2540"/>
                  </a:lnTo>
                  <a:lnTo>
                    <a:pt x="1943" y="2616"/>
                  </a:lnTo>
                  <a:lnTo>
                    <a:pt x="2070" y="2679"/>
                  </a:lnTo>
                  <a:lnTo>
                    <a:pt x="2362" y="2781"/>
                  </a:lnTo>
                  <a:lnTo>
                    <a:pt x="2641" y="2857"/>
                  </a:lnTo>
                  <a:lnTo>
                    <a:pt x="2908" y="2921"/>
                  </a:lnTo>
                  <a:lnTo>
                    <a:pt x="3175" y="2984"/>
                  </a:lnTo>
                  <a:lnTo>
                    <a:pt x="3441" y="3048"/>
                  </a:lnTo>
                  <a:lnTo>
                    <a:pt x="3695" y="3136"/>
                  </a:lnTo>
                  <a:lnTo>
                    <a:pt x="4191" y="3276"/>
                  </a:lnTo>
                  <a:lnTo>
                    <a:pt x="4622" y="3517"/>
                  </a:lnTo>
                  <a:lnTo>
                    <a:pt x="4978" y="3860"/>
                  </a:lnTo>
                  <a:lnTo>
                    <a:pt x="5321" y="4254"/>
                  </a:lnTo>
                  <a:lnTo>
                    <a:pt x="5486" y="4686"/>
                  </a:lnTo>
                  <a:lnTo>
                    <a:pt x="5486" y="5181"/>
                  </a:lnTo>
                  <a:lnTo>
                    <a:pt x="5486" y="5791"/>
                  </a:lnTo>
                  <a:lnTo>
                    <a:pt x="5283" y="6299"/>
                  </a:lnTo>
                  <a:lnTo>
                    <a:pt x="4864" y="6718"/>
                  </a:lnTo>
                  <a:lnTo>
                    <a:pt x="4330" y="7226"/>
                  </a:lnTo>
                  <a:lnTo>
                    <a:pt x="3632" y="7493"/>
                  </a:lnTo>
                  <a:lnTo>
                    <a:pt x="2743" y="749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45" name="object 145"/>
            <p:cNvSpPr/>
            <p:nvPr/>
          </p:nvSpPr>
          <p:spPr>
            <a:xfrm>
              <a:off x="10563305" y="3114241"/>
              <a:ext cx="6985" cy="6985"/>
            </a:xfrm>
            <a:custGeom>
              <a:avLst/>
              <a:gdLst/>
              <a:ahLst/>
              <a:cxnLst/>
              <a:rect l="l" t="t" r="r" b="b"/>
              <a:pathLst>
                <a:path w="6984" h="6985">
                  <a:moveTo>
                    <a:pt x="4274" y="254"/>
                  </a:moveTo>
                  <a:lnTo>
                    <a:pt x="1510" y="254"/>
                  </a:lnTo>
                  <a:lnTo>
                    <a:pt x="352" y="1358"/>
                  </a:lnTo>
                  <a:lnTo>
                    <a:pt x="105" y="1625"/>
                  </a:lnTo>
                  <a:lnTo>
                    <a:pt x="0" y="5181"/>
                  </a:lnTo>
                  <a:lnTo>
                    <a:pt x="285" y="5664"/>
                  </a:lnTo>
                  <a:lnTo>
                    <a:pt x="824" y="6438"/>
                  </a:lnTo>
                  <a:lnTo>
                    <a:pt x="1730" y="6934"/>
                  </a:lnTo>
                  <a:lnTo>
                    <a:pt x="3447" y="6934"/>
                  </a:lnTo>
                  <a:lnTo>
                    <a:pt x="4293" y="6438"/>
                  </a:lnTo>
                  <a:lnTo>
                    <a:pt x="4952" y="5918"/>
                  </a:lnTo>
                  <a:lnTo>
                    <a:pt x="5147" y="5664"/>
                  </a:lnTo>
                  <a:lnTo>
                    <a:pt x="4955" y="5918"/>
                  </a:lnTo>
                  <a:lnTo>
                    <a:pt x="5147" y="5664"/>
                  </a:lnTo>
                  <a:lnTo>
                    <a:pt x="1536" y="5181"/>
                  </a:lnTo>
                  <a:lnTo>
                    <a:pt x="1485" y="2146"/>
                  </a:lnTo>
                  <a:lnTo>
                    <a:pt x="1790" y="1765"/>
                  </a:lnTo>
                  <a:lnTo>
                    <a:pt x="2251" y="1358"/>
                  </a:lnTo>
                  <a:lnTo>
                    <a:pt x="6227" y="1358"/>
                  </a:lnTo>
                  <a:lnTo>
                    <a:pt x="6186" y="596"/>
                  </a:lnTo>
                  <a:lnTo>
                    <a:pt x="4800" y="596"/>
                  </a:lnTo>
                  <a:lnTo>
                    <a:pt x="4274" y="254"/>
                  </a:lnTo>
                  <a:close/>
                </a:path>
                <a:path w="6984" h="6985">
                  <a:moveTo>
                    <a:pt x="6255" y="2336"/>
                  </a:moveTo>
                  <a:lnTo>
                    <a:pt x="4660" y="2336"/>
                  </a:lnTo>
                  <a:lnTo>
                    <a:pt x="4665" y="3886"/>
                  </a:lnTo>
                  <a:lnTo>
                    <a:pt x="4444" y="4394"/>
                  </a:lnTo>
                  <a:lnTo>
                    <a:pt x="4304" y="4622"/>
                  </a:lnTo>
                  <a:lnTo>
                    <a:pt x="3823" y="5181"/>
                  </a:lnTo>
                  <a:lnTo>
                    <a:pt x="5147" y="5664"/>
                  </a:lnTo>
                  <a:lnTo>
                    <a:pt x="4955" y="5918"/>
                  </a:lnTo>
                  <a:lnTo>
                    <a:pt x="5324" y="5664"/>
                  </a:lnTo>
                  <a:lnTo>
                    <a:pt x="5384" y="5918"/>
                  </a:lnTo>
                  <a:lnTo>
                    <a:pt x="5636" y="6438"/>
                  </a:lnTo>
                  <a:lnTo>
                    <a:pt x="6914" y="6438"/>
                  </a:lnTo>
                  <a:lnTo>
                    <a:pt x="6836" y="5918"/>
                  </a:lnTo>
                  <a:lnTo>
                    <a:pt x="6534" y="5181"/>
                  </a:lnTo>
                  <a:lnTo>
                    <a:pt x="6463" y="5003"/>
                  </a:lnTo>
                  <a:lnTo>
                    <a:pt x="6365" y="4394"/>
                  </a:lnTo>
                  <a:lnTo>
                    <a:pt x="6255" y="2336"/>
                  </a:lnTo>
                  <a:close/>
                </a:path>
                <a:path w="6984" h="6985">
                  <a:moveTo>
                    <a:pt x="6255" y="2336"/>
                  </a:moveTo>
                  <a:lnTo>
                    <a:pt x="6249" y="2146"/>
                  </a:lnTo>
                  <a:lnTo>
                    <a:pt x="6261" y="2552"/>
                  </a:lnTo>
                  <a:lnTo>
                    <a:pt x="6255" y="2336"/>
                  </a:lnTo>
                  <a:close/>
                </a:path>
                <a:path w="6984" h="6985">
                  <a:moveTo>
                    <a:pt x="6239" y="1765"/>
                  </a:moveTo>
                  <a:lnTo>
                    <a:pt x="4241" y="1765"/>
                  </a:lnTo>
                  <a:lnTo>
                    <a:pt x="4558" y="2146"/>
                  </a:lnTo>
                  <a:lnTo>
                    <a:pt x="6249" y="2146"/>
                  </a:lnTo>
                  <a:lnTo>
                    <a:pt x="6239" y="1765"/>
                  </a:lnTo>
                  <a:close/>
                </a:path>
                <a:path w="6984" h="6985">
                  <a:moveTo>
                    <a:pt x="6239" y="1765"/>
                  </a:moveTo>
                  <a:lnTo>
                    <a:pt x="6235" y="1625"/>
                  </a:lnTo>
                  <a:lnTo>
                    <a:pt x="6249" y="2146"/>
                  </a:lnTo>
                  <a:lnTo>
                    <a:pt x="6239" y="1765"/>
                  </a:lnTo>
                  <a:close/>
                </a:path>
                <a:path w="6984" h="6985">
                  <a:moveTo>
                    <a:pt x="6227" y="1358"/>
                  </a:moveTo>
                  <a:lnTo>
                    <a:pt x="3472" y="1358"/>
                  </a:lnTo>
                  <a:lnTo>
                    <a:pt x="4063" y="1625"/>
                  </a:lnTo>
                  <a:lnTo>
                    <a:pt x="6235" y="1625"/>
                  </a:lnTo>
                  <a:lnTo>
                    <a:pt x="6227" y="1358"/>
                  </a:lnTo>
                  <a:close/>
                </a:path>
                <a:path w="6984" h="6985">
                  <a:moveTo>
                    <a:pt x="6079" y="0"/>
                  </a:moveTo>
                  <a:lnTo>
                    <a:pt x="4842" y="0"/>
                  </a:lnTo>
                  <a:lnTo>
                    <a:pt x="4800" y="596"/>
                  </a:lnTo>
                  <a:lnTo>
                    <a:pt x="6186" y="596"/>
                  </a:lnTo>
                  <a:lnTo>
                    <a:pt x="6079" y="0"/>
                  </a:lnTo>
                  <a:close/>
                </a:path>
              </a:pathLst>
            </a:custGeom>
            <a:solidFill>
              <a:srgbClr val="FFFFFF"/>
            </a:solidFill>
          </p:spPr>
          <p:txBody>
            <a:bodyPr wrap="square" lIns="0" tIns="0" rIns="0" bIns="0" rtlCol="0"/>
            <a:lstStyle/>
            <a:p>
              <a:endParaRPr>
                <a:latin typeface="Grammarsaurus" pitchFamily="2" charset="0"/>
              </a:endParaRPr>
            </a:p>
          </p:txBody>
        </p:sp>
        <p:sp>
          <p:nvSpPr>
            <p:cNvPr id="146" name="object 146"/>
            <p:cNvSpPr/>
            <p:nvPr/>
          </p:nvSpPr>
          <p:spPr>
            <a:xfrm>
              <a:off x="10563025" y="3113835"/>
              <a:ext cx="7620" cy="7620"/>
            </a:xfrm>
            <a:custGeom>
              <a:avLst/>
              <a:gdLst/>
              <a:ahLst/>
              <a:cxnLst/>
              <a:rect l="l" t="t" r="r" b="b"/>
              <a:pathLst>
                <a:path w="7620" h="7619">
                  <a:moveTo>
                    <a:pt x="5054" y="3759"/>
                  </a:moveTo>
                  <a:close/>
                </a:path>
                <a:path w="7620" h="7619">
                  <a:moveTo>
                    <a:pt x="1333" y="4457"/>
                  </a:moveTo>
                  <a:close/>
                </a:path>
                <a:path w="7620" h="7619">
                  <a:moveTo>
                    <a:pt x="3009" y="6070"/>
                  </a:moveTo>
                  <a:lnTo>
                    <a:pt x="4394" y="5257"/>
                  </a:lnTo>
                  <a:lnTo>
                    <a:pt x="4584" y="5029"/>
                  </a:lnTo>
                  <a:lnTo>
                    <a:pt x="4724" y="4800"/>
                  </a:lnTo>
                  <a:lnTo>
                    <a:pt x="4826" y="4571"/>
                  </a:lnTo>
                  <a:lnTo>
                    <a:pt x="4978" y="4216"/>
                  </a:lnTo>
                  <a:lnTo>
                    <a:pt x="5054" y="3949"/>
                  </a:lnTo>
                  <a:lnTo>
                    <a:pt x="5054" y="3759"/>
                  </a:lnTo>
                  <a:lnTo>
                    <a:pt x="5080" y="3568"/>
                  </a:lnTo>
                  <a:lnTo>
                    <a:pt x="5080" y="3403"/>
                  </a:lnTo>
                  <a:lnTo>
                    <a:pt x="5067" y="3200"/>
                  </a:lnTo>
                  <a:lnTo>
                    <a:pt x="5029" y="3022"/>
                  </a:lnTo>
                  <a:lnTo>
                    <a:pt x="5003" y="2895"/>
                  </a:lnTo>
                  <a:lnTo>
                    <a:pt x="4940" y="2743"/>
                  </a:lnTo>
                  <a:lnTo>
                    <a:pt x="4838" y="2552"/>
                  </a:lnTo>
                  <a:lnTo>
                    <a:pt x="4724" y="2400"/>
                  </a:lnTo>
                  <a:lnTo>
                    <a:pt x="4521" y="2171"/>
                  </a:lnTo>
                  <a:lnTo>
                    <a:pt x="4343" y="2031"/>
                  </a:lnTo>
                  <a:lnTo>
                    <a:pt x="4203" y="1955"/>
                  </a:lnTo>
                  <a:lnTo>
                    <a:pt x="4038" y="1892"/>
                  </a:lnTo>
                  <a:lnTo>
                    <a:pt x="3695" y="1739"/>
                  </a:lnTo>
                  <a:lnTo>
                    <a:pt x="3390" y="1676"/>
                  </a:lnTo>
                  <a:lnTo>
                    <a:pt x="3073" y="1663"/>
                  </a:lnTo>
                  <a:lnTo>
                    <a:pt x="2628" y="1765"/>
                  </a:lnTo>
                  <a:lnTo>
                    <a:pt x="1917" y="2362"/>
                  </a:lnTo>
                  <a:lnTo>
                    <a:pt x="1765" y="2552"/>
                  </a:lnTo>
                  <a:lnTo>
                    <a:pt x="1587" y="2908"/>
                  </a:lnTo>
                  <a:lnTo>
                    <a:pt x="1460" y="3213"/>
                  </a:lnTo>
                  <a:lnTo>
                    <a:pt x="1397" y="3467"/>
                  </a:lnTo>
                  <a:lnTo>
                    <a:pt x="1371" y="3644"/>
                  </a:lnTo>
                  <a:lnTo>
                    <a:pt x="1320" y="4102"/>
                  </a:lnTo>
                  <a:lnTo>
                    <a:pt x="1333" y="4432"/>
                  </a:lnTo>
                  <a:lnTo>
                    <a:pt x="1333" y="4597"/>
                  </a:lnTo>
                  <a:lnTo>
                    <a:pt x="1384" y="4787"/>
                  </a:lnTo>
                  <a:lnTo>
                    <a:pt x="1485" y="5016"/>
                  </a:lnTo>
                  <a:lnTo>
                    <a:pt x="1638" y="5372"/>
                  </a:lnTo>
                  <a:lnTo>
                    <a:pt x="1816" y="5587"/>
                  </a:lnTo>
                  <a:lnTo>
                    <a:pt x="2032" y="5753"/>
                  </a:lnTo>
                  <a:lnTo>
                    <a:pt x="2197" y="5854"/>
                  </a:lnTo>
                  <a:lnTo>
                    <a:pt x="2451" y="5968"/>
                  </a:lnTo>
                  <a:lnTo>
                    <a:pt x="2616" y="6032"/>
                  </a:lnTo>
                  <a:lnTo>
                    <a:pt x="2794" y="6070"/>
                  </a:lnTo>
                  <a:lnTo>
                    <a:pt x="3009" y="6070"/>
                  </a:lnTo>
                  <a:close/>
                </a:path>
                <a:path w="7620" h="7619">
                  <a:moveTo>
                    <a:pt x="2959" y="7340"/>
                  </a:moveTo>
                  <a:lnTo>
                    <a:pt x="0" y="4775"/>
                  </a:lnTo>
                  <a:lnTo>
                    <a:pt x="0" y="4114"/>
                  </a:lnTo>
                  <a:lnTo>
                    <a:pt x="0" y="2959"/>
                  </a:lnTo>
                  <a:lnTo>
                    <a:pt x="406" y="1981"/>
                  </a:lnTo>
                  <a:lnTo>
                    <a:pt x="1231" y="1181"/>
                  </a:lnTo>
                  <a:lnTo>
                    <a:pt x="1790" y="660"/>
                  </a:lnTo>
                  <a:lnTo>
                    <a:pt x="2438" y="406"/>
                  </a:lnTo>
                  <a:lnTo>
                    <a:pt x="3175" y="406"/>
                  </a:lnTo>
                  <a:lnTo>
                    <a:pt x="3822" y="406"/>
                  </a:lnTo>
                  <a:lnTo>
                    <a:pt x="4457" y="596"/>
                  </a:lnTo>
                  <a:lnTo>
                    <a:pt x="5080" y="1003"/>
                  </a:lnTo>
                  <a:lnTo>
                    <a:pt x="5041" y="647"/>
                  </a:lnTo>
                  <a:lnTo>
                    <a:pt x="5041" y="520"/>
                  </a:lnTo>
                  <a:lnTo>
                    <a:pt x="5130" y="292"/>
                  </a:lnTo>
                  <a:lnTo>
                    <a:pt x="5232" y="88"/>
                  </a:lnTo>
                  <a:lnTo>
                    <a:pt x="5410" y="0"/>
                  </a:lnTo>
                  <a:lnTo>
                    <a:pt x="5676" y="0"/>
                  </a:lnTo>
                  <a:lnTo>
                    <a:pt x="6578" y="4292"/>
                  </a:lnTo>
                  <a:lnTo>
                    <a:pt x="6718" y="5346"/>
                  </a:lnTo>
                  <a:lnTo>
                    <a:pt x="6972" y="5981"/>
                  </a:lnTo>
                  <a:lnTo>
                    <a:pt x="7099" y="6210"/>
                  </a:lnTo>
                  <a:lnTo>
                    <a:pt x="7226" y="6337"/>
                  </a:lnTo>
                  <a:lnTo>
                    <a:pt x="7277" y="6489"/>
                  </a:lnTo>
                  <a:lnTo>
                    <a:pt x="7277" y="6680"/>
                  </a:lnTo>
                  <a:lnTo>
                    <a:pt x="7277" y="6845"/>
                  </a:lnTo>
                  <a:lnTo>
                    <a:pt x="7213" y="6972"/>
                  </a:lnTo>
                  <a:lnTo>
                    <a:pt x="7086" y="7099"/>
                  </a:lnTo>
                  <a:lnTo>
                    <a:pt x="6959" y="7226"/>
                  </a:lnTo>
                  <a:lnTo>
                    <a:pt x="6794" y="7277"/>
                  </a:lnTo>
                  <a:lnTo>
                    <a:pt x="6591" y="7277"/>
                  </a:lnTo>
                  <a:lnTo>
                    <a:pt x="6426" y="7277"/>
                  </a:lnTo>
                  <a:lnTo>
                    <a:pt x="5562" y="5892"/>
                  </a:lnTo>
                  <a:lnTo>
                    <a:pt x="5245" y="6311"/>
                  </a:lnTo>
                  <a:lnTo>
                    <a:pt x="4876" y="6667"/>
                  </a:lnTo>
                  <a:lnTo>
                    <a:pt x="4432" y="6921"/>
                  </a:lnTo>
                  <a:lnTo>
                    <a:pt x="3987" y="7188"/>
                  </a:lnTo>
                  <a:lnTo>
                    <a:pt x="3492" y="7327"/>
                  </a:lnTo>
                  <a:lnTo>
                    <a:pt x="2959" y="7340"/>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47" name="object 147"/>
            <p:cNvSpPr/>
            <p:nvPr/>
          </p:nvSpPr>
          <p:spPr>
            <a:xfrm>
              <a:off x="10571069" y="3113858"/>
              <a:ext cx="6985" cy="7620"/>
            </a:xfrm>
            <a:custGeom>
              <a:avLst/>
              <a:gdLst/>
              <a:ahLst/>
              <a:cxnLst/>
              <a:rect l="l" t="t" r="r" b="b"/>
              <a:pathLst>
                <a:path w="6984" h="7619">
                  <a:moveTo>
                    <a:pt x="6070" y="0"/>
                  </a:moveTo>
                  <a:lnTo>
                    <a:pt x="5702" y="0"/>
                  </a:lnTo>
                  <a:lnTo>
                    <a:pt x="5549" y="63"/>
                  </a:lnTo>
                  <a:lnTo>
                    <a:pt x="5308" y="304"/>
                  </a:lnTo>
                  <a:lnTo>
                    <a:pt x="5245" y="457"/>
                  </a:lnTo>
                  <a:lnTo>
                    <a:pt x="5105" y="2070"/>
                  </a:lnTo>
                  <a:lnTo>
                    <a:pt x="5080" y="2273"/>
                  </a:lnTo>
                  <a:lnTo>
                    <a:pt x="4953" y="3073"/>
                  </a:lnTo>
                  <a:lnTo>
                    <a:pt x="3670" y="5715"/>
                  </a:lnTo>
                  <a:lnTo>
                    <a:pt x="3403" y="5905"/>
                  </a:lnTo>
                  <a:lnTo>
                    <a:pt x="3263" y="5969"/>
                  </a:lnTo>
                  <a:lnTo>
                    <a:pt x="3086" y="5994"/>
                  </a:lnTo>
                  <a:lnTo>
                    <a:pt x="2578" y="6032"/>
                  </a:lnTo>
                  <a:lnTo>
                    <a:pt x="2374" y="6007"/>
                  </a:lnTo>
                  <a:lnTo>
                    <a:pt x="2184" y="5918"/>
                  </a:lnTo>
                  <a:lnTo>
                    <a:pt x="1320" y="4127"/>
                  </a:lnTo>
                  <a:lnTo>
                    <a:pt x="1320" y="2768"/>
                  </a:lnTo>
                  <a:lnTo>
                    <a:pt x="1346" y="2235"/>
                  </a:lnTo>
                  <a:lnTo>
                    <a:pt x="1409" y="1689"/>
                  </a:lnTo>
                  <a:lnTo>
                    <a:pt x="1473" y="850"/>
                  </a:lnTo>
                  <a:lnTo>
                    <a:pt x="1473" y="660"/>
                  </a:lnTo>
                  <a:lnTo>
                    <a:pt x="1409" y="508"/>
                  </a:lnTo>
                  <a:lnTo>
                    <a:pt x="1130" y="266"/>
                  </a:lnTo>
                  <a:lnTo>
                    <a:pt x="977" y="203"/>
                  </a:lnTo>
                  <a:lnTo>
                    <a:pt x="622" y="203"/>
                  </a:lnTo>
                  <a:lnTo>
                    <a:pt x="457" y="266"/>
                  </a:lnTo>
                  <a:lnTo>
                    <a:pt x="215" y="508"/>
                  </a:lnTo>
                  <a:lnTo>
                    <a:pt x="152" y="660"/>
                  </a:lnTo>
                  <a:lnTo>
                    <a:pt x="0" y="2971"/>
                  </a:lnTo>
                  <a:lnTo>
                    <a:pt x="0" y="5118"/>
                  </a:lnTo>
                  <a:lnTo>
                    <a:pt x="431" y="6286"/>
                  </a:lnTo>
                  <a:lnTo>
                    <a:pt x="1295" y="6896"/>
                  </a:lnTo>
                  <a:lnTo>
                    <a:pt x="1714" y="7162"/>
                  </a:lnTo>
                  <a:lnTo>
                    <a:pt x="2222" y="7302"/>
                  </a:lnTo>
                  <a:lnTo>
                    <a:pt x="3302" y="7302"/>
                  </a:lnTo>
                  <a:lnTo>
                    <a:pt x="5448" y="5549"/>
                  </a:lnTo>
                  <a:lnTo>
                    <a:pt x="5448" y="5981"/>
                  </a:lnTo>
                  <a:lnTo>
                    <a:pt x="5422" y="6413"/>
                  </a:lnTo>
                  <a:lnTo>
                    <a:pt x="5372" y="6845"/>
                  </a:lnTo>
                  <a:lnTo>
                    <a:pt x="5372" y="7023"/>
                  </a:lnTo>
                  <a:lnTo>
                    <a:pt x="5435" y="7162"/>
                  </a:lnTo>
                  <a:lnTo>
                    <a:pt x="5715" y="7404"/>
                  </a:lnTo>
                  <a:lnTo>
                    <a:pt x="5867" y="7467"/>
                  </a:lnTo>
                  <a:lnTo>
                    <a:pt x="6032" y="7467"/>
                  </a:lnTo>
                  <a:lnTo>
                    <a:pt x="6210" y="7467"/>
                  </a:lnTo>
                  <a:lnTo>
                    <a:pt x="6362" y="7404"/>
                  </a:lnTo>
                  <a:lnTo>
                    <a:pt x="6515" y="7277"/>
                  </a:lnTo>
                  <a:lnTo>
                    <a:pt x="6680" y="7086"/>
                  </a:lnTo>
                  <a:lnTo>
                    <a:pt x="6769" y="6438"/>
                  </a:lnTo>
                  <a:lnTo>
                    <a:pt x="6769" y="4648"/>
                  </a:lnTo>
                  <a:lnTo>
                    <a:pt x="6731" y="4013"/>
                  </a:lnTo>
                  <a:lnTo>
                    <a:pt x="6591" y="2705"/>
                  </a:lnTo>
                  <a:lnTo>
                    <a:pt x="6553" y="2044"/>
                  </a:lnTo>
                  <a:lnTo>
                    <a:pt x="6565" y="457"/>
                  </a:lnTo>
                  <a:lnTo>
                    <a:pt x="6489" y="304"/>
                  </a:lnTo>
                  <a:lnTo>
                    <a:pt x="6223" y="63"/>
                  </a:lnTo>
                  <a:lnTo>
                    <a:pt x="6070" y="0"/>
                  </a:lnTo>
                  <a:close/>
                </a:path>
              </a:pathLst>
            </a:custGeom>
            <a:solidFill>
              <a:srgbClr val="FFFFFF"/>
            </a:solidFill>
          </p:spPr>
          <p:txBody>
            <a:bodyPr wrap="square" lIns="0" tIns="0" rIns="0" bIns="0" rtlCol="0"/>
            <a:lstStyle/>
            <a:p>
              <a:endParaRPr>
                <a:latin typeface="Grammarsaurus" pitchFamily="2" charset="0"/>
              </a:endParaRPr>
            </a:p>
          </p:txBody>
        </p:sp>
        <p:sp>
          <p:nvSpPr>
            <p:cNvPr id="148" name="object 148"/>
            <p:cNvSpPr/>
            <p:nvPr/>
          </p:nvSpPr>
          <p:spPr>
            <a:xfrm>
              <a:off x="10571069" y="3113858"/>
              <a:ext cx="6985" cy="7620"/>
            </a:xfrm>
            <a:custGeom>
              <a:avLst/>
              <a:gdLst/>
              <a:ahLst/>
              <a:cxnLst/>
              <a:rect l="l" t="t" r="r" b="b"/>
              <a:pathLst>
                <a:path w="6984" h="7619">
                  <a:moveTo>
                    <a:pt x="6032" y="7467"/>
                  </a:moveTo>
                  <a:lnTo>
                    <a:pt x="5867" y="7467"/>
                  </a:lnTo>
                  <a:lnTo>
                    <a:pt x="5715" y="7404"/>
                  </a:lnTo>
                  <a:lnTo>
                    <a:pt x="5575" y="7289"/>
                  </a:lnTo>
                  <a:lnTo>
                    <a:pt x="5435" y="7162"/>
                  </a:lnTo>
                  <a:lnTo>
                    <a:pt x="5372" y="7023"/>
                  </a:lnTo>
                  <a:lnTo>
                    <a:pt x="5372" y="6845"/>
                  </a:lnTo>
                  <a:lnTo>
                    <a:pt x="5422" y="6413"/>
                  </a:lnTo>
                  <a:lnTo>
                    <a:pt x="5448" y="5981"/>
                  </a:lnTo>
                  <a:lnTo>
                    <a:pt x="5448" y="5549"/>
                  </a:lnTo>
                  <a:lnTo>
                    <a:pt x="5156" y="6121"/>
                  </a:lnTo>
                  <a:lnTo>
                    <a:pt x="4737" y="6565"/>
                  </a:lnTo>
                  <a:lnTo>
                    <a:pt x="4203" y="6908"/>
                  </a:lnTo>
                  <a:lnTo>
                    <a:pt x="3771" y="7162"/>
                  </a:lnTo>
                  <a:lnTo>
                    <a:pt x="3302" y="7302"/>
                  </a:lnTo>
                  <a:lnTo>
                    <a:pt x="2806" y="7302"/>
                  </a:lnTo>
                  <a:lnTo>
                    <a:pt x="2222" y="7302"/>
                  </a:lnTo>
                  <a:lnTo>
                    <a:pt x="1714" y="7162"/>
                  </a:lnTo>
                  <a:lnTo>
                    <a:pt x="1295" y="6896"/>
                  </a:lnTo>
                  <a:lnTo>
                    <a:pt x="431" y="6286"/>
                  </a:lnTo>
                  <a:lnTo>
                    <a:pt x="0" y="5118"/>
                  </a:lnTo>
                  <a:lnTo>
                    <a:pt x="0" y="3403"/>
                  </a:lnTo>
                  <a:lnTo>
                    <a:pt x="0" y="2971"/>
                  </a:lnTo>
                  <a:lnTo>
                    <a:pt x="50" y="2120"/>
                  </a:lnTo>
                  <a:lnTo>
                    <a:pt x="139" y="850"/>
                  </a:lnTo>
                  <a:lnTo>
                    <a:pt x="152" y="660"/>
                  </a:lnTo>
                  <a:lnTo>
                    <a:pt x="215" y="508"/>
                  </a:lnTo>
                  <a:lnTo>
                    <a:pt x="342" y="393"/>
                  </a:lnTo>
                  <a:lnTo>
                    <a:pt x="622" y="203"/>
                  </a:lnTo>
                  <a:lnTo>
                    <a:pt x="812" y="203"/>
                  </a:lnTo>
                  <a:lnTo>
                    <a:pt x="977" y="203"/>
                  </a:lnTo>
                  <a:lnTo>
                    <a:pt x="1130" y="266"/>
                  </a:lnTo>
                  <a:lnTo>
                    <a:pt x="1270" y="393"/>
                  </a:lnTo>
                  <a:lnTo>
                    <a:pt x="1409" y="508"/>
                  </a:lnTo>
                  <a:lnTo>
                    <a:pt x="1473" y="660"/>
                  </a:lnTo>
                  <a:lnTo>
                    <a:pt x="1473" y="850"/>
                  </a:lnTo>
                  <a:lnTo>
                    <a:pt x="1409" y="1689"/>
                  </a:lnTo>
                  <a:lnTo>
                    <a:pt x="1346" y="2235"/>
                  </a:lnTo>
                  <a:lnTo>
                    <a:pt x="1320" y="2768"/>
                  </a:lnTo>
                  <a:lnTo>
                    <a:pt x="1320" y="3314"/>
                  </a:lnTo>
                  <a:lnTo>
                    <a:pt x="1320" y="4127"/>
                  </a:lnTo>
                  <a:lnTo>
                    <a:pt x="1422" y="4787"/>
                  </a:lnTo>
                  <a:lnTo>
                    <a:pt x="1625" y="5295"/>
                  </a:lnTo>
                  <a:lnTo>
                    <a:pt x="1689" y="5422"/>
                  </a:lnTo>
                  <a:lnTo>
                    <a:pt x="1778" y="5575"/>
                  </a:lnTo>
                  <a:lnTo>
                    <a:pt x="1905" y="5715"/>
                  </a:lnTo>
                  <a:lnTo>
                    <a:pt x="2095" y="5867"/>
                  </a:lnTo>
                  <a:lnTo>
                    <a:pt x="2286" y="5956"/>
                  </a:lnTo>
                  <a:lnTo>
                    <a:pt x="2578" y="6032"/>
                  </a:lnTo>
                  <a:lnTo>
                    <a:pt x="2895" y="6032"/>
                  </a:lnTo>
                  <a:lnTo>
                    <a:pt x="3022" y="6019"/>
                  </a:lnTo>
                  <a:lnTo>
                    <a:pt x="3263" y="5969"/>
                  </a:lnTo>
                  <a:lnTo>
                    <a:pt x="3403" y="5905"/>
                  </a:lnTo>
                  <a:lnTo>
                    <a:pt x="3683" y="5715"/>
                  </a:lnTo>
                  <a:lnTo>
                    <a:pt x="3975" y="5422"/>
                  </a:lnTo>
                  <a:lnTo>
                    <a:pt x="4178" y="5130"/>
                  </a:lnTo>
                  <a:lnTo>
                    <a:pt x="5067" y="2273"/>
                  </a:lnTo>
                  <a:lnTo>
                    <a:pt x="5080" y="2146"/>
                  </a:lnTo>
                  <a:lnTo>
                    <a:pt x="5232" y="635"/>
                  </a:lnTo>
                  <a:lnTo>
                    <a:pt x="5245" y="457"/>
                  </a:lnTo>
                  <a:lnTo>
                    <a:pt x="5308" y="304"/>
                  </a:lnTo>
                  <a:lnTo>
                    <a:pt x="5549" y="63"/>
                  </a:lnTo>
                  <a:lnTo>
                    <a:pt x="5702" y="0"/>
                  </a:lnTo>
                  <a:lnTo>
                    <a:pt x="5892" y="0"/>
                  </a:lnTo>
                  <a:lnTo>
                    <a:pt x="6070" y="0"/>
                  </a:lnTo>
                  <a:lnTo>
                    <a:pt x="6223" y="63"/>
                  </a:lnTo>
                  <a:lnTo>
                    <a:pt x="6362" y="190"/>
                  </a:lnTo>
                  <a:lnTo>
                    <a:pt x="6489" y="304"/>
                  </a:lnTo>
                  <a:lnTo>
                    <a:pt x="6565" y="457"/>
                  </a:lnTo>
                  <a:lnTo>
                    <a:pt x="6565" y="635"/>
                  </a:lnTo>
                  <a:lnTo>
                    <a:pt x="6553" y="1371"/>
                  </a:lnTo>
                  <a:lnTo>
                    <a:pt x="6553" y="2044"/>
                  </a:lnTo>
                  <a:lnTo>
                    <a:pt x="6591" y="2705"/>
                  </a:lnTo>
                  <a:lnTo>
                    <a:pt x="6654" y="3352"/>
                  </a:lnTo>
                  <a:lnTo>
                    <a:pt x="6731" y="4013"/>
                  </a:lnTo>
                  <a:lnTo>
                    <a:pt x="6769" y="4648"/>
                  </a:lnTo>
                  <a:lnTo>
                    <a:pt x="6769" y="5295"/>
                  </a:lnTo>
                  <a:lnTo>
                    <a:pt x="6769" y="6438"/>
                  </a:lnTo>
                  <a:lnTo>
                    <a:pt x="6680" y="7086"/>
                  </a:lnTo>
                  <a:lnTo>
                    <a:pt x="6515" y="7277"/>
                  </a:lnTo>
                  <a:lnTo>
                    <a:pt x="6362" y="7404"/>
                  </a:lnTo>
                  <a:lnTo>
                    <a:pt x="6210" y="7467"/>
                  </a:lnTo>
                  <a:lnTo>
                    <a:pt x="6032" y="7467"/>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49" name="object 149"/>
            <p:cNvSpPr/>
            <p:nvPr/>
          </p:nvSpPr>
          <p:spPr>
            <a:xfrm>
              <a:off x="10579291" y="3113775"/>
              <a:ext cx="4445" cy="7620"/>
            </a:xfrm>
            <a:custGeom>
              <a:avLst/>
              <a:gdLst/>
              <a:ahLst/>
              <a:cxnLst/>
              <a:rect l="l" t="t" r="r" b="b"/>
              <a:pathLst>
                <a:path w="4445" h="7619">
                  <a:moveTo>
                    <a:pt x="1041" y="0"/>
                  </a:moveTo>
                  <a:lnTo>
                    <a:pt x="685" y="0"/>
                  </a:lnTo>
                  <a:lnTo>
                    <a:pt x="533" y="63"/>
                  </a:lnTo>
                  <a:lnTo>
                    <a:pt x="279" y="304"/>
                  </a:lnTo>
                  <a:lnTo>
                    <a:pt x="215" y="457"/>
                  </a:lnTo>
                  <a:lnTo>
                    <a:pt x="215" y="1181"/>
                  </a:lnTo>
                  <a:lnTo>
                    <a:pt x="254" y="2273"/>
                  </a:lnTo>
                  <a:lnTo>
                    <a:pt x="279" y="3365"/>
                  </a:lnTo>
                  <a:lnTo>
                    <a:pt x="279" y="4572"/>
                  </a:lnTo>
                  <a:lnTo>
                    <a:pt x="254" y="5080"/>
                  </a:lnTo>
                  <a:lnTo>
                    <a:pt x="177" y="5740"/>
                  </a:lnTo>
                  <a:lnTo>
                    <a:pt x="25" y="6502"/>
                  </a:lnTo>
                  <a:lnTo>
                    <a:pt x="0" y="7010"/>
                  </a:lnTo>
                  <a:lnTo>
                    <a:pt x="165" y="7200"/>
                  </a:lnTo>
                  <a:lnTo>
                    <a:pt x="482" y="7289"/>
                  </a:lnTo>
                  <a:lnTo>
                    <a:pt x="660" y="7315"/>
                  </a:lnTo>
                  <a:lnTo>
                    <a:pt x="1612" y="4838"/>
                  </a:lnTo>
                  <a:lnTo>
                    <a:pt x="1612" y="3403"/>
                  </a:lnTo>
                  <a:lnTo>
                    <a:pt x="1587" y="2667"/>
                  </a:lnTo>
                  <a:lnTo>
                    <a:pt x="1841" y="2362"/>
                  </a:lnTo>
                  <a:lnTo>
                    <a:pt x="2324" y="1943"/>
                  </a:lnTo>
                  <a:lnTo>
                    <a:pt x="2794" y="1625"/>
                  </a:lnTo>
                  <a:lnTo>
                    <a:pt x="3111" y="1447"/>
                  </a:lnTo>
                  <a:lnTo>
                    <a:pt x="3873" y="1155"/>
                  </a:lnTo>
                  <a:lnTo>
                    <a:pt x="4038" y="952"/>
                  </a:lnTo>
                  <a:lnTo>
                    <a:pt x="4038" y="444"/>
                  </a:lnTo>
                  <a:lnTo>
                    <a:pt x="3949" y="254"/>
                  </a:lnTo>
                  <a:lnTo>
                    <a:pt x="3619" y="50"/>
                  </a:lnTo>
                  <a:lnTo>
                    <a:pt x="3492" y="25"/>
                  </a:lnTo>
                  <a:lnTo>
                    <a:pt x="3200" y="38"/>
                  </a:lnTo>
                  <a:lnTo>
                    <a:pt x="2590" y="266"/>
                  </a:lnTo>
                  <a:lnTo>
                    <a:pt x="2032" y="558"/>
                  </a:lnTo>
                  <a:lnTo>
                    <a:pt x="1524" y="927"/>
                  </a:lnTo>
                  <a:lnTo>
                    <a:pt x="1524" y="457"/>
                  </a:lnTo>
                  <a:lnTo>
                    <a:pt x="1460" y="304"/>
                  </a:lnTo>
                  <a:lnTo>
                    <a:pt x="1193" y="63"/>
                  </a:lnTo>
                  <a:lnTo>
                    <a:pt x="1041" y="0"/>
                  </a:lnTo>
                  <a:close/>
                </a:path>
              </a:pathLst>
            </a:custGeom>
            <a:solidFill>
              <a:srgbClr val="FFFFFF"/>
            </a:solidFill>
          </p:spPr>
          <p:txBody>
            <a:bodyPr wrap="square" lIns="0" tIns="0" rIns="0" bIns="0" rtlCol="0"/>
            <a:lstStyle/>
            <a:p>
              <a:endParaRPr>
                <a:latin typeface="Grammarsaurus" pitchFamily="2" charset="0"/>
              </a:endParaRPr>
            </a:p>
          </p:txBody>
        </p:sp>
        <p:sp>
          <p:nvSpPr>
            <p:cNvPr id="150" name="object 150"/>
            <p:cNvSpPr/>
            <p:nvPr/>
          </p:nvSpPr>
          <p:spPr>
            <a:xfrm>
              <a:off x="10579291" y="3113775"/>
              <a:ext cx="4445" cy="7620"/>
            </a:xfrm>
            <a:custGeom>
              <a:avLst/>
              <a:gdLst/>
              <a:ahLst/>
              <a:cxnLst/>
              <a:rect l="l" t="t" r="r" b="b"/>
              <a:pathLst>
                <a:path w="4445" h="7619">
                  <a:moveTo>
                    <a:pt x="660" y="7315"/>
                  </a:moveTo>
                  <a:lnTo>
                    <a:pt x="482" y="7289"/>
                  </a:lnTo>
                  <a:lnTo>
                    <a:pt x="165" y="7200"/>
                  </a:lnTo>
                  <a:lnTo>
                    <a:pt x="0" y="7010"/>
                  </a:lnTo>
                  <a:lnTo>
                    <a:pt x="0" y="6692"/>
                  </a:lnTo>
                  <a:lnTo>
                    <a:pt x="25" y="6502"/>
                  </a:lnTo>
                  <a:lnTo>
                    <a:pt x="127" y="6019"/>
                  </a:lnTo>
                  <a:lnTo>
                    <a:pt x="177" y="5740"/>
                  </a:lnTo>
                  <a:lnTo>
                    <a:pt x="203" y="5461"/>
                  </a:lnTo>
                  <a:lnTo>
                    <a:pt x="254" y="5080"/>
                  </a:lnTo>
                  <a:lnTo>
                    <a:pt x="279" y="4572"/>
                  </a:lnTo>
                  <a:lnTo>
                    <a:pt x="279" y="3924"/>
                  </a:lnTo>
                  <a:lnTo>
                    <a:pt x="279" y="3365"/>
                  </a:lnTo>
                  <a:lnTo>
                    <a:pt x="266" y="2819"/>
                  </a:lnTo>
                  <a:lnTo>
                    <a:pt x="254" y="2273"/>
                  </a:lnTo>
                  <a:lnTo>
                    <a:pt x="228" y="1727"/>
                  </a:lnTo>
                  <a:lnTo>
                    <a:pt x="215" y="1181"/>
                  </a:lnTo>
                  <a:lnTo>
                    <a:pt x="215" y="647"/>
                  </a:lnTo>
                  <a:lnTo>
                    <a:pt x="215" y="457"/>
                  </a:lnTo>
                  <a:lnTo>
                    <a:pt x="279" y="304"/>
                  </a:lnTo>
                  <a:lnTo>
                    <a:pt x="533" y="63"/>
                  </a:lnTo>
                  <a:lnTo>
                    <a:pt x="685" y="0"/>
                  </a:lnTo>
                  <a:lnTo>
                    <a:pt x="863" y="0"/>
                  </a:lnTo>
                  <a:lnTo>
                    <a:pt x="1041" y="0"/>
                  </a:lnTo>
                  <a:lnTo>
                    <a:pt x="1193" y="63"/>
                  </a:lnTo>
                  <a:lnTo>
                    <a:pt x="1333" y="190"/>
                  </a:lnTo>
                  <a:lnTo>
                    <a:pt x="1460" y="304"/>
                  </a:lnTo>
                  <a:lnTo>
                    <a:pt x="1524" y="457"/>
                  </a:lnTo>
                  <a:lnTo>
                    <a:pt x="1524" y="647"/>
                  </a:lnTo>
                  <a:lnTo>
                    <a:pt x="1524" y="927"/>
                  </a:lnTo>
                  <a:lnTo>
                    <a:pt x="2032" y="558"/>
                  </a:lnTo>
                  <a:lnTo>
                    <a:pt x="2590" y="266"/>
                  </a:lnTo>
                  <a:lnTo>
                    <a:pt x="3200" y="38"/>
                  </a:lnTo>
                  <a:lnTo>
                    <a:pt x="3390" y="25"/>
                  </a:lnTo>
                  <a:lnTo>
                    <a:pt x="3619" y="50"/>
                  </a:lnTo>
                  <a:lnTo>
                    <a:pt x="3759" y="139"/>
                  </a:lnTo>
                  <a:lnTo>
                    <a:pt x="3949" y="254"/>
                  </a:lnTo>
                  <a:lnTo>
                    <a:pt x="4038" y="444"/>
                  </a:lnTo>
                  <a:lnTo>
                    <a:pt x="4038" y="685"/>
                  </a:lnTo>
                  <a:lnTo>
                    <a:pt x="4038" y="952"/>
                  </a:lnTo>
                  <a:lnTo>
                    <a:pt x="3873" y="1155"/>
                  </a:lnTo>
                  <a:lnTo>
                    <a:pt x="3543" y="1282"/>
                  </a:lnTo>
                  <a:lnTo>
                    <a:pt x="3365" y="1346"/>
                  </a:lnTo>
                  <a:lnTo>
                    <a:pt x="3111" y="1447"/>
                  </a:lnTo>
                  <a:lnTo>
                    <a:pt x="1638" y="2616"/>
                  </a:lnTo>
                  <a:lnTo>
                    <a:pt x="1600" y="3022"/>
                  </a:lnTo>
                  <a:lnTo>
                    <a:pt x="1612" y="3403"/>
                  </a:lnTo>
                  <a:lnTo>
                    <a:pt x="1612" y="3822"/>
                  </a:lnTo>
                  <a:lnTo>
                    <a:pt x="1612" y="4838"/>
                  </a:lnTo>
                  <a:lnTo>
                    <a:pt x="1511" y="5854"/>
                  </a:lnTo>
                  <a:lnTo>
                    <a:pt x="1295" y="6845"/>
                  </a:lnTo>
                  <a:lnTo>
                    <a:pt x="1257" y="7023"/>
                  </a:lnTo>
                  <a:lnTo>
                    <a:pt x="1143" y="7150"/>
                  </a:lnTo>
                  <a:lnTo>
                    <a:pt x="990" y="7239"/>
                  </a:lnTo>
                  <a:lnTo>
                    <a:pt x="774" y="7315"/>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51" name="object 151"/>
            <p:cNvSpPr/>
            <p:nvPr/>
          </p:nvSpPr>
          <p:spPr>
            <a:xfrm>
              <a:off x="10584094" y="3113858"/>
              <a:ext cx="6985" cy="7620"/>
            </a:xfrm>
            <a:custGeom>
              <a:avLst/>
              <a:gdLst/>
              <a:ahLst/>
              <a:cxnLst/>
              <a:rect l="l" t="t" r="r" b="b"/>
              <a:pathLst>
                <a:path w="6984" h="7619">
                  <a:moveTo>
                    <a:pt x="6070" y="0"/>
                  </a:moveTo>
                  <a:lnTo>
                    <a:pt x="5702" y="0"/>
                  </a:lnTo>
                  <a:lnTo>
                    <a:pt x="5549" y="63"/>
                  </a:lnTo>
                  <a:lnTo>
                    <a:pt x="5308" y="304"/>
                  </a:lnTo>
                  <a:lnTo>
                    <a:pt x="5245" y="457"/>
                  </a:lnTo>
                  <a:lnTo>
                    <a:pt x="5105" y="2070"/>
                  </a:lnTo>
                  <a:lnTo>
                    <a:pt x="5080" y="2273"/>
                  </a:lnTo>
                  <a:lnTo>
                    <a:pt x="4953" y="3073"/>
                  </a:lnTo>
                  <a:lnTo>
                    <a:pt x="3670" y="5715"/>
                  </a:lnTo>
                  <a:lnTo>
                    <a:pt x="3403" y="5905"/>
                  </a:lnTo>
                  <a:lnTo>
                    <a:pt x="3263" y="5969"/>
                  </a:lnTo>
                  <a:lnTo>
                    <a:pt x="3086" y="5994"/>
                  </a:lnTo>
                  <a:lnTo>
                    <a:pt x="2578" y="6032"/>
                  </a:lnTo>
                  <a:lnTo>
                    <a:pt x="2374" y="6007"/>
                  </a:lnTo>
                  <a:lnTo>
                    <a:pt x="2184" y="5918"/>
                  </a:lnTo>
                  <a:lnTo>
                    <a:pt x="1320" y="4127"/>
                  </a:lnTo>
                  <a:lnTo>
                    <a:pt x="1320" y="2768"/>
                  </a:lnTo>
                  <a:lnTo>
                    <a:pt x="1346" y="2235"/>
                  </a:lnTo>
                  <a:lnTo>
                    <a:pt x="1409" y="1689"/>
                  </a:lnTo>
                  <a:lnTo>
                    <a:pt x="1473" y="850"/>
                  </a:lnTo>
                  <a:lnTo>
                    <a:pt x="1473" y="660"/>
                  </a:lnTo>
                  <a:lnTo>
                    <a:pt x="1409" y="508"/>
                  </a:lnTo>
                  <a:lnTo>
                    <a:pt x="1130" y="266"/>
                  </a:lnTo>
                  <a:lnTo>
                    <a:pt x="977" y="203"/>
                  </a:lnTo>
                  <a:lnTo>
                    <a:pt x="622" y="203"/>
                  </a:lnTo>
                  <a:lnTo>
                    <a:pt x="469" y="266"/>
                  </a:lnTo>
                  <a:lnTo>
                    <a:pt x="215" y="508"/>
                  </a:lnTo>
                  <a:lnTo>
                    <a:pt x="152" y="660"/>
                  </a:lnTo>
                  <a:lnTo>
                    <a:pt x="0" y="2971"/>
                  </a:lnTo>
                  <a:lnTo>
                    <a:pt x="0" y="5118"/>
                  </a:lnTo>
                  <a:lnTo>
                    <a:pt x="431" y="6286"/>
                  </a:lnTo>
                  <a:lnTo>
                    <a:pt x="1295" y="6896"/>
                  </a:lnTo>
                  <a:lnTo>
                    <a:pt x="1727" y="7162"/>
                  </a:lnTo>
                  <a:lnTo>
                    <a:pt x="2222" y="7302"/>
                  </a:lnTo>
                  <a:lnTo>
                    <a:pt x="3302" y="7302"/>
                  </a:lnTo>
                  <a:lnTo>
                    <a:pt x="5448" y="5549"/>
                  </a:lnTo>
                  <a:lnTo>
                    <a:pt x="5448" y="5981"/>
                  </a:lnTo>
                  <a:lnTo>
                    <a:pt x="5422" y="6413"/>
                  </a:lnTo>
                  <a:lnTo>
                    <a:pt x="5372" y="6845"/>
                  </a:lnTo>
                  <a:lnTo>
                    <a:pt x="5372" y="7023"/>
                  </a:lnTo>
                  <a:lnTo>
                    <a:pt x="5435" y="7162"/>
                  </a:lnTo>
                  <a:lnTo>
                    <a:pt x="5715" y="7404"/>
                  </a:lnTo>
                  <a:lnTo>
                    <a:pt x="5867" y="7467"/>
                  </a:lnTo>
                  <a:lnTo>
                    <a:pt x="6032" y="7467"/>
                  </a:lnTo>
                  <a:lnTo>
                    <a:pt x="6210" y="7467"/>
                  </a:lnTo>
                  <a:lnTo>
                    <a:pt x="6362" y="7404"/>
                  </a:lnTo>
                  <a:lnTo>
                    <a:pt x="6515" y="7277"/>
                  </a:lnTo>
                  <a:lnTo>
                    <a:pt x="6680" y="7086"/>
                  </a:lnTo>
                  <a:lnTo>
                    <a:pt x="6769" y="6438"/>
                  </a:lnTo>
                  <a:lnTo>
                    <a:pt x="6769" y="4648"/>
                  </a:lnTo>
                  <a:lnTo>
                    <a:pt x="6731" y="4013"/>
                  </a:lnTo>
                  <a:lnTo>
                    <a:pt x="6591" y="2705"/>
                  </a:lnTo>
                  <a:lnTo>
                    <a:pt x="6553" y="2044"/>
                  </a:lnTo>
                  <a:lnTo>
                    <a:pt x="6565" y="457"/>
                  </a:lnTo>
                  <a:lnTo>
                    <a:pt x="6489" y="304"/>
                  </a:lnTo>
                  <a:lnTo>
                    <a:pt x="6223" y="63"/>
                  </a:lnTo>
                  <a:lnTo>
                    <a:pt x="6070" y="0"/>
                  </a:lnTo>
                  <a:close/>
                </a:path>
              </a:pathLst>
            </a:custGeom>
            <a:solidFill>
              <a:srgbClr val="FFFFFF"/>
            </a:solidFill>
          </p:spPr>
          <p:txBody>
            <a:bodyPr wrap="square" lIns="0" tIns="0" rIns="0" bIns="0" rtlCol="0"/>
            <a:lstStyle/>
            <a:p>
              <a:endParaRPr>
                <a:latin typeface="Grammarsaurus" pitchFamily="2" charset="0"/>
              </a:endParaRPr>
            </a:p>
          </p:txBody>
        </p:sp>
        <p:sp>
          <p:nvSpPr>
            <p:cNvPr id="152" name="object 152"/>
            <p:cNvSpPr/>
            <p:nvPr/>
          </p:nvSpPr>
          <p:spPr>
            <a:xfrm>
              <a:off x="10584094" y="3113858"/>
              <a:ext cx="6985" cy="7620"/>
            </a:xfrm>
            <a:custGeom>
              <a:avLst/>
              <a:gdLst/>
              <a:ahLst/>
              <a:cxnLst/>
              <a:rect l="l" t="t" r="r" b="b"/>
              <a:pathLst>
                <a:path w="6984" h="7619">
                  <a:moveTo>
                    <a:pt x="6032" y="7467"/>
                  </a:moveTo>
                  <a:lnTo>
                    <a:pt x="5867" y="7467"/>
                  </a:lnTo>
                  <a:lnTo>
                    <a:pt x="5715" y="7404"/>
                  </a:lnTo>
                  <a:lnTo>
                    <a:pt x="5575" y="7289"/>
                  </a:lnTo>
                  <a:lnTo>
                    <a:pt x="5435" y="7162"/>
                  </a:lnTo>
                  <a:lnTo>
                    <a:pt x="5372" y="7023"/>
                  </a:lnTo>
                  <a:lnTo>
                    <a:pt x="5372" y="6845"/>
                  </a:lnTo>
                  <a:lnTo>
                    <a:pt x="5422" y="6413"/>
                  </a:lnTo>
                  <a:lnTo>
                    <a:pt x="5448" y="5981"/>
                  </a:lnTo>
                  <a:lnTo>
                    <a:pt x="5448" y="5549"/>
                  </a:lnTo>
                  <a:lnTo>
                    <a:pt x="5156" y="6121"/>
                  </a:lnTo>
                  <a:lnTo>
                    <a:pt x="4737" y="6565"/>
                  </a:lnTo>
                  <a:lnTo>
                    <a:pt x="4203" y="6908"/>
                  </a:lnTo>
                  <a:lnTo>
                    <a:pt x="3771" y="7162"/>
                  </a:lnTo>
                  <a:lnTo>
                    <a:pt x="3302" y="7302"/>
                  </a:lnTo>
                  <a:lnTo>
                    <a:pt x="2806" y="7302"/>
                  </a:lnTo>
                  <a:lnTo>
                    <a:pt x="2222" y="7302"/>
                  </a:lnTo>
                  <a:lnTo>
                    <a:pt x="1727" y="7162"/>
                  </a:lnTo>
                  <a:lnTo>
                    <a:pt x="1295" y="6896"/>
                  </a:lnTo>
                  <a:lnTo>
                    <a:pt x="431" y="6286"/>
                  </a:lnTo>
                  <a:lnTo>
                    <a:pt x="0" y="5118"/>
                  </a:lnTo>
                  <a:lnTo>
                    <a:pt x="0" y="3403"/>
                  </a:lnTo>
                  <a:lnTo>
                    <a:pt x="0" y="2971"/>
                  </a:lnTo>
                  <a:lnTo>
                    <a:pt x="50" y="2120"/>
                  </a:lnTo>
                  <a:lnTo>
                    <a:pt x="139" y="850"/>
                  </a:lnTo>
                  <a:lnTo>
                    <a:pt x="152" y="660"/>
                  </a:lnTo>
                  <a:lnTo>
                    <a:pt x="215" y="508"/>
                  </a:lnTo>
                  <a:lnTo>
                    <a:pt x="342" y="393"/>
                  </a:lnTo>
                  <a:lnTo>
                    <a:pt x="469" y="266"/>
                  </a:lnTo>
                  <a:lnTo>
                    <a:pt x="622" y="203"/>
                  </a:lnTo>
                  <a:lnTo>
                    <a:pt x="812" y="203"/>
                  </a:lnTo>
                  <a:lnTo>
                    <a:pt x="977" y="203"/>
                  </a:lnTo>
                  <a:lnTo>
                    <a:pt x="1130" y="266"/>
                  </a:lnTo>
                  <a:lnTo>
                    <a:pt x="1270" y="393"/>
                  </a:lnTo>
                  <a:lnTo>
                    <a:pt x="1409" y="508"/>
                  </a:lnTo>
                  <a:lnTo>
                    <a:pt x="1473" y="660"/>
                  </a:lnTo>
                  <a:lnTo>
                    <a:pt x="1473" y="850"/>
                  </a:lnTo>
                  <a:lnTo>
                    <a:pt x="1409" y="1689"/>
                  </a:lnTo>
                  <a:lnTo>
                    <a:pt x="1346" y="2235"/>
                  </a:lnTo>
                  <a:lnTo>
                    <a:pt x="1320" y="2768"/>
                  </a:lnTo>
                  <a:lnTo>
                    <a:pt x="1320" y="3314"/>
                  </a:lnTo>
                  <a:lnTo>
                    <a:pt x="1320" y="4127"/>
                  </a:lnTo>
                  <a:lnTo>
                    <a:pt x="1422" y="4787"/>
                  </a:lnTo>
                  <a:lnTo>
                    <a:pt x="1625" y="5295"/>
                  </a:lnTo>
                  <a:lnTo>
                    <a:pt x="1689" y="5422"/>
                  </a:lnTo>
                  <a:lnTo>
                    <a:pt x="1778" y="5575"/>
                  </a:lnTo>
                  <a:lnTo>
                    <a:pt x="1905" y="5715"/>
                  </a:lnTo>
                  <a:lnTo>
                    <a:pt x="2095" y="5867"/>
                  </a:lnTo>
                  <a:lnTo>
                    <a:pt x="2286" y="5956"/>
                  </a:lnTo>
                  <a:lnTo>
                    <a:pt x="2578" y="6032"/>
                  </a:lnTo>
                  <a:lnTo>
                    <a:pt x="2895" y="6032"/>
                  </a:lnTo>
                  <a:lnTo>
                    <a:pt x="3022" y="6019"/>
                  </a:lnTo>
                  <a:lnTo>
                    <a:pt x="3263" y="5969"/>
                  </a:lnTo>
                  <a:lnTo>
                    <a:pt x="3403" y="5905"/>
                  </a:lnTo>
                  <a:lnTo>
                    <a:pt x="3683" y="5715"/>
                  </a:lnTo>
                  <a:lnTo>
                    <a:pt x="3975" y="5422"/>
                  </a:lnTo>
                  <a:lnTo>
                    <a:pt x="4178" y="5130"/>
                  </a:lnTo>
                  <a:lnTo>
                    <a:pt x="5067" y="2273"/>
                  </a:lnTo>
                  <a:lnTo>
                    <a:pt x="5080" y="2146"/>
                  </a:lnTo>
                  <a:lnTo>
                    <a:pt x="5232" y="635"/>
                  </a:lnTo>
                  <a:lnTo>
                    <a:pt x="5245" y="457"/>
                  </a:lnTo>
                  <a:lnTo>
                    <a:pt x="5308" y="304"/>
                  </a:lnTo>
                  <a:lnTo>
                    <a:pt x="5549" y="63"/>
                  </a:lnTo>
                  <a:lnTo>
                    <a:pt x="5702" y="0"/>
                  </a:lnTo>
                  <a:lnTo>
                    <a:pt x="5892" y="0"/>
                  </a:lnTo>
                  <a:lnTo>
                    <a:pt x="6070" y="0"/>
                  </a:lnTo>
                  <a:lnTo>
                    <a:pt x="6223" y="63"/>
                  </a:lnTo>
                  <a:lnTo>
                    <a:pt x="6362" y="190"/>
                  </a:lnTo>
                  <a:lnTo>
                    <a:pt x="6489" y="304"/>
                  </a:lnTo>
                  <a:lnTo>
                    <a:pt x="6565" y="457"/>
                  </a:lnTo>
                  <a:lnTo>
                    <a:pt x="6565" y="635"/>
                  </a:lnTo>
                  <a:lnTo>
                    <a:pt x="6553" y="1371"/>
                  </a:lnTo>
                  <a:lnTo>
                    <a:pt x="6553" y="2044"/>
                  </a:lnTo>
                  <a:lnTo>
                    <a:pt x="6591" y="2705"/>
                  </a:lnTo>
                  <a:lnTo>
                    <a:pt x="6654" y="3352"/>
                  </a:lnTo>
                  <a:lnTo>
                    <a:pt x="6731" y="4013"/>
                  </a:lnTo>
                  <a:lnTo>
                    <a:pt x="6769" y="4648"/>
                  </a:lnTo>
                  <a:lnTo>
                    <a:pt x="6769" y="5295"/>
                  </a:lnTo>
                  <a:lnTo>
                    <a:pt x="6769" y="6438"/>
                  </a:lnTo>
                  <a:lnTo>
                    <a:pt x="6680" y="7086"/>
                  </a:lnTo>
                  <a:lnTo>
                    <a:pt x="6515" y="7277"/>
                  </a:lnTo>
                  <a:lnTo>
                    <a:pt x="6362" y="7404"/>
                  </a:lnTo>
                  <a:lnTo>
                    <a:pt x="6210" y="7467"/>
                  </a:lnTo>
                  <a:lnTo>
                    <a:pt x="6032" y="7467"/>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53" name="object 153"/>
            <p:cNvSpPr/>
            <p:nvPr/>
          </p:nvSpPr>
          <p:spPr>
            <a:xfrm>
              <a:off x="10592162" y="3114130"/>
              <a:ext cx="5715" cy="6985"/>
            </a:xfrm>
            <a:custGeom>
              <a:avLst/>
              <a:gdLst/>
              <a:ahLst/>
              <a:cxnLst/>
              <a:rect l="l" t="t" r="r" b="b"/>
              <a:pathLst>
                <a:path w="5715" h="6985">
                  <a:moveTo>
                    <a:pt x="5500" y="4787"/>
                  </a:moveTo>
                  <a:lnTo>
                    <a:pt x="4114" y="4787"/>
                  </a:lnTo>
                  <a:lnTo>
                    <a:pt x="4078" y="5295"/>
                  </a:lnTo>
                  <a:lnTo>
                    <a:pt x="0" y="5295"/>
                  </a:lnTo>
                  <a:lnTo>
                    <a:pt x="161" y="5727"/>
                  </a:lnTo>
                  <a:lnTo>
                    <a:pt x="263" y="5969"/>
                  </a:lnTo>
                  <a:lnTo>
                    <a:pt x="560" y="6337"/>
                  </a:lnTo>
                  <a:lnTo>
                    <a:pt x="1512" y="6985"/>
                  </a:lnTo>
                  <a:lnTo>
                    <a:pt x="4253" y="6985"/>
                  </a:lnTo>
                  <a:lnTo>
                    <a:pt x="5297" y="5969"/>
                  </a:lnTo>
                  <a:lnTo>
                    <a:pt x="5394" y="5727"/>
                  </a:lnTo>
                  <a:lnTo>
                    <a:pt x="5500" y="4787"/>
                  </a:lnTo>
                  <a:close/>
                </a:path>
                <a:path w="5715" h="6985">
                  <a:moveTo>
                    <a:pt x="1208" y="4787"/>
                  </a:moveTo>
                  <a:lnTo>
                    <a:pt x="227" y="4787"/>
                  </a:lnTo>
                  <a:lnTo>
                    <a:pt x="24" y="5105"/>
                  </a:lnTo>
                  <a:lnTo>
                    <a:pt x="1322" y="5105"/>
                  </a:lnTo>
                  <a:lnTo>
                    <a:pt x="1208" y="4787"/>
                  </a:lnTo>
                  <a:close/>
                </a:path>
                <a:path w="5715" h="6985">
                  <a:moveTo>
                    <a:pt x="4637" y="3187"/>
                  </a:moveTo>
                  <a:lnTo>
                    <a:pt x="869" y="3187"/>
                  </a:lnTo>
                  <a:lnTo>
                    <a:pt x="1169" y="3403"/>
                  </a:lnTo>
                  <a:lnTo>
                    <a:pt x="3608" y="4114"/>
                  </a:lnTo>
                  <a:lnTo>
                    <a:pt x="5408" y="4114"/>
                  </a:lnTo>
                  <a:lnTo>
                    <a:pt x="5335" y="3924"/>
                  </a:lnTo>
                  <a:lnTo>
                    <a:pt x="4992" y="3530"/>
                  </a:lnTo>
                  <a:lnTo>
                    <a:pt x="4637" y="3187"/>
                  </a:lnTo>
                  <a:close/>
                </a:path>
                <a:path w="5715" h="6985">
                  <a:moveTo>
                    <a:pt x="3321" y="2692"/>
                  </a:moveTo>
                  <a:lnTo>
                    <a:pt x="458" y="2692"/>
                  </a:lnTo>
                  <a:lnTo>
                    <a:pt x="643" y="2946"/>
                  </a:lnTo>
                  <a:lnTo>
                    <a:pt x="4205" y="2946"/>
                  </a:lnTo>
                  <a:lnTo>
                    <a:pt x="3321" y="2692"/>
                  </a:lnTo>
                  <a:close/>
                </a:path>
                <a:path w="5715" h="6985">
                  <a:moveTo>
                    <a:pt x="1731" y="1511"/>
                  </a:moveTo>
                  <a:lnTo>
                    <a:pt x="377" y="1511"/>
                  </a:lnTo>
                  <a:lnTo>
                    <a:pt x="396" y="1790"/>
                  </a:lnTo>
                  <a:lnTo>
                    <a:pt x="1702" y="1790"/>
                  </a:lnTo>
                  <a:lnTo>
                    <a:pt x="1731" y="1511"/>
                  </a:lnTo>
                  <a:close/>
                </a:path>
                <a:path w="5715" h="6985">
                  <a:moveTo>
                    <a:pt x="4129" y="0"/>
                  </a:moveTo>
                  <a:lnTo>
                    <a:pt x="1500" y="0"/>
                  </a:lnTo>
                  <a:lnTo>
                    <a:pt x="890" y="381"/>
                  </a:lnTo>
                  <a:lnTo>
                    <a:pt x="537" y="812"/>
                  </a:lnTo>
                  <a:lnTo>
                    <a:pt x="227" y="1511"/>
                  </a:lnTo>
                  <a:lnTo>
                    <a:pt x="5276" y="1511"/>
                  </a:lnTo>
                  <a:lnTo>
                    <a:pt x="5018" y="812"/>
                  </a:lnTo>
                  <a:lnTo>
                    <a:pt x="4670" y="381"/>
                  </a:lnTo>
                  <a:lnTo>
                    <a:pt x="4129" y="0"/>
                  </a:lnTo>
                  <a:close/>
                </a:path>
              </a:pathLst>
            </a:custGeom>
            <a:solidFill>
              <a:srgbClr val="FFFFFF"/>
            </a:solidFill>
          </p:spPr>
          <p:txBody>
            <a:bodyPr wrap="square" lIns="0" tIns="0" rIns="0" bIns="0" rtlCol="0"/>
            <a:lstStyle/>
            <a:p>
              <a:endParaRPr>
                <a:latin typeface="Grammarsaurus" pitchFamily="2" charset="0"/>
              </a:endParaRPr>
            </a:p>
          </p:txBody>
        </p:sp>
        <p:sp>
          <p:nvSpPr>
            <p:cNvPr id="154" name="object 154"/>
            <p:cNvSpPr/>
            <p:nvPr/>
          </p:nvSpPr>
          <p:spPr>
            <a:xfrm>
              <a:off x="10592177" y="3113799"/>
              <a:ext cx="5715" cy="7620"/>
            </a:xfrm>
            <a:custGeom>
              <a:avLst/>
              <a:gdLst/>
              <a:ahLst/>
              <a:cxnLst/>
              <a:rect l="l" t="t" r="r" b="b"/>
              <a:pathLst>
                <a:path w="5715" h="7619">
                  <a:moveTo>
                    <a:pt x="1689" y="1790"/>
                  </a:moveTo>
                  <a:close/>
                </a:path>
                <a:path w="5715" h="7619">
                  <a:moveTo>
                    <a:pt x="1638" y="2425"/>
                  </a:moveTo>
                  <a:close/>
                </a:path>
                <a:path w="5715" h="7619">
                  <a:moveTo>
                    <a:pt x="2743" y="7493"/>
                  </a:moveTo>
                  <a:lnTo>
                    <a:pt x="2082" y="7493"/>
                  </a:lnTo>
                  <a:lnTo>
                    <a:pt x="1498" y="7315"/>
                  </a:lnTo>
                  <a:lnTo>
                    <a:pt x="990" y="6985"/>
                  </a:lnTo>
                  <a:lnTo>
                    <a:pt x="546" y="6667"/>
                  </a:lnTo>
                  <a:lnTo>
                    <a:pt x="228" y="6273"/>
                  </a:lnTo>
                  <a:lnTo>
                    <a:pt x="38" y="5765"/>
                  </a:lnTo>
                  <a:lnTo>
                    <a:pt x="0" y="5588"/>
                  </a:lnTo>
                  <a:lnTo>
                    <a:pt x="50" y="5372"/>
                  </a:lnTo>
                  <a:lnTo>
                    <a:pt x="254" y="5054"/>
                  </a:lnTo>
                  <a:lnTo>
                    <a:pt x="431" y="4965"/>
                  </a:lnTo>
                  <a:lnTo>
                    <a:pt x="673" y="4965"/>
                  </a:lnTo>
                  <a:lnTo>
                    <a:pt x="977" y="4965"/>
                  </a:lnTo>
                  <a:lnTo>
                    <a:pt x="1193" y="5118"/>
                  </a:lnTo>
                  <a:lnTo>
                    <a:pt x="1308" y="5435"/>
                  </a:lnTo>
                  <a:lnTo>
                    <a:pt x="1409" y="5613"/>
                  </a:lnTo>
                  <a:lnTo>
                    <a:pt x="1676" y="5880"/>
                  </a:lnTo>
                  <a:lnTo>
                    <a:pt x="1854" y="6019"/>
                  </a:lnTo>
                  <a:lnTo>
                    <a:pt x="2032" y="6083"/>
                  </a:lnTo>
                  <a:lnTo>
                    <a:pt x="2247" y="6172"/>
                  </a:lnTo>
                  <a:lnTo>
                    <a:pt x="2501" y="6223"/>
                  </a:lnTo>
                  <a:lnTo>
                    <a:pt x="2781" y="6223"/>
                  </a:lnTo>
                  <a:lnTo>
                    <a:pt x="3073" y="6223"/>
                  </a:lnTo>
                  <a:lnTo>
                    <a:pt x="3302" y="6172"/>
                  </a:lnTo>
                  <a:lnTo>
                    <a:pt x="3492" y="6096"/>
                  </a:lnTo>
                  <a:lnTo>
                    <a:pt x="3619" y="6057"/>
                  </a:lnTo>
                  <a:lnTo>
                    <a:pt x="3835" y="5905"/>
                  </a:lnTo>
                  <a:lnTo>
                    <a:pt x="3987" y="5765"/>
                  </a:lnTo>
                  <a:lnTo>
                    <a:pt x="4064" y="5626"/>
                  </a:lnTo>
                  <a:lnTo>
                    <a:pt x="4140" y="5461"/>
                  </a:lnTo>
                  <a:lnTo>
                    <a:pt x="3594" y="4445"/>
                  </a:lnTo>
                  <a:lnTo>
                    <a:pt x="3378" y="4368"/>
                  </a:lnTo>
                  <a:lnTo>
                    <a:pt x="3073" y="4279"/>
                  </a:lnTo>
                  <a:lnTo>
                    <a:pt x="2578" y="4140"/>
                  </a:lnTo>
                  <a:lnTo>
                    <a:pt x="2273" y="4076"/>
                  </a:lnTo>
                  <a:lnTo>
                    <a:pt x="1968" y="3987"/>
                  </a:lnTo>
                  <a:lnTo>
                    <a:pt x="1676" y="3886"/>
                  </a:lnTo>
                  <a:lnTo>
                    <a:pt x="1155" y="3733"/>
                  </a:lnTo>
                  <a:lnTo>
                    <a:pt x="749" y="3441"/>
                  </a:lnTo>
                  <a:lnTo>
                    <a:pt x="444" y="3022"/>
                  </a:lnTo>
                  <a:lnTo>
                    <a:pt x="292" y="2755"/>
                  </a:lnTo>
                  <a:lnTo>
                    <a:pt x="228" y="2476"/>
                  </a:lnTo>
                  <a:lnTo>
                    <a:pt x="228" y="2197"/>
                  </a:lnTo>
                  <a:lnTo>
                    <a:pt x="228" y="1981"/>
                  </a:lnTo>
                  <a:lnTo>
                    <a:pt x="2286" y="0"/>
                  </a:lnTo>
                  <a:lnTo>
                    <a:pt x="2844" y="0"/>
                  </a:lnTo>
                  <a:lnTo>
                    <a:pt x="3302" y="0"/>
                  </a:lnTo>
                  <a:lnTo>
                    <a:pt x="5232" y="1790"/>
                  </a:lnTo>
                  <a:lnTo>
                    <a:pt x="5245" y="2006"/>
                  </a:lnTo>
                  <a:lnTo>
                    <a:pt x="5130" y="2247"/>
                  </a:lnTo>
                  <a:lnTo>
                    <a:pt x="5003" y="2438"/>
                  </a:lnTo>
                  <a:lnTo>
                    <a:pt x="4826" y="2527"/>
                  </a:lnTo>
                  <a:lnTo>
                    <a:pt x="4572" y="2527"/>
                  </a:lnTo>
                  <a:lnTo>
                    <a:pt x="4267" y="2527"/>
                  </a:lnTo>
                  <a:lnTo>
                    <a:pt x="4064" y="2374"/>
                  </a:lnTo>
                  <a:lnTo>
                    <a:pt x="3937" y="2057"/>
                  </a:lnTo>
                  <a:lnTo>
                    <a:pt x="3835" y="1841"/>
                  </a:lnTo>
                  <a:lnTo>
                    <a:pt x="3708" y="1651"/>
                  </a:lnTo>
                  <a:lnTo>
                    <a:pt x="3505" y="1460"/>
                  </a:lnTo>
                  <a:lnTo>
                    <a:pt x="3327" y="1346"/>
                  </a:lnTo>
                  <a:lnTo>
                    <a:pt x="3048" y="1270"/>
                  </a:lnTo>
                  <a:lnTo>
                    <a:pt x="2692" y="1257"/>
                  </a:lnTo>
                  <a:lnTo>
                    <a:pt x="2413" y="1295"/>
                  </a:lnTo>
                  <a:lnTo>
                    <a:pt x="1562" y="2184"/>
                  </a:lnTo>
                  <a:lnTo>
                    <a:pt x="1562" y="2336"/>
                  </a:lnTo>
                  <a:lnTo>
                    <a:pt x="1651" y="2463"/>
                  </a:lnTo>
                  <a:lnTo>
                    <a:pt x="1778" y="2540"/>
                  </a:lnTo>
                  <a:lnTo>
                    <a:pt x="1943" y="2616"/>
                  </a:lnTo>
                  <a:lnTo>
                    <a:pt x="2070" y="2679"/>
                  </a:lnTo>
                  <a:lnTo>
                    <a:pt x="2362" y="2781"/>
                  </a:lnTo>
                  <a:lnTo>
                    <a:pt x="2628" y="2857"/>
                  </a:lnTo>
                  <a:lnTo>
                    <a:pt x="2908" y="2921"/>
                  </a:lnTo>
                  <a:lnTo>
                    <a:pt x="3175" y="2984"/>
                  </a:lnTo>
                  <a:lnTo>
                    <a:pt x="3441" y="3048"/>
                  </a:lnTo>
                  <a:lnTo>
                    <a:pt x="3695" y="3136"/>
                  </a:lnTo>
                  <a:lnTo>
                    <a:pt x="4191" y="3276"/>
                  </a:lnTo>
                  <a:lnTo>
                    <a:pt x="4622" y="3517"/>
                  </a:lnTo>
                  <a:lnTo>
                    <a:pt x="4978" y="3860"/>
                  </a:lnTo>
                  <a:lnTo>
                    <a:pt x="5321" y="4254"/>
                  </a:lnTo>
                  <a:lnTo>
                    <a:pt x="5486" y="4686"/>
                  </a:lnTo>
                  <a:lnTo>
                    <a:pt x="5486" y="5181"/>
                  </a:lnTo>
                  <a:lnTo>
                    <a:pt x="5486" y="5791"/>
                  </a:lnTo>
                  <a:lnTo>
                    <a:pt x="5283" y="6299"/>
                  </a:lnTo>
                  <a:lnTo>
                    <a:pt x="4864" y="6718"/>
                  </a:lnTo>
                  <a:lnTo>
                    <a:pt x="4330" y="7226"/>
                  </a:lnTo>
                  <a:lnTo>
                    <a:pt x="3632" y="7493"/>
                  </a:lnTo>
                  <a:lnTo>
                    <a:pt x="2743" y="749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55" name="object 155"/>
            <p:cNvSpPr/>
            <p:nvPr/>
          </p:nvSpPr>
          <p:spPr>
            <a:xfrm>
              <a:off x="10536599" y="3124497"/>
              <a:ext cx="27940" cy="27940"/>
            </a:xfrm>
            <a:custGeom>
              <a:avLst/>
              <a:gdLst/>
              <a:ahLst/>
              <a:cxnLst/>
              <a:rect l="l" t="t" r="r" b="b"/>
              <a:pathLst>
                <a:path w="27940" h="27939">
                  <a:moveTo>
                    <a:pt x="0" y="15887"/>
                  </a:moveTo>
                  <a:lnTo>
                    <a:pt x="0" y="21221"/>
                  </a:lnTo>
                  <a:lnTo>
                    <a:pt x="6185" y="27355"/>
                  </a:lnTo>
                  <a:lnTo>
                    <a:pt x="9944" y="27355"/>
                  </a:lnTo>
                  <a:lnTo>
                    <a:pt x="7035" y="26263"/>
                  </a:lnTo>
                  <a:lnTo>
                    <a:pt x="3162" y="22821"/>
                  </a:lnTo>
                  <a:lnTo>
                    <a:pt x="2006" y="21374"/>
                  </a:lnTo>
                  <a:lnTo>
                    <a:pt x="584" y="18478"/>
                  </a:lnTo>
                  <a:lnTo>
                    <a:pt x="190" y="17221"/>
                  </a:lnTo>
                  <a:lnTo>
                    <a:pt x="126" y="16776"/>
                  </a:lnTo>
                  <a:lnTo>
                    <a:pt x="0" y="15887"/>
                  </a:lnTo>
                  <a:close/>
                </a:path>
                <a:path w="27940" h="27939">
                  <a:moveTo>
                    <a:pt x="27322" y="16776"/>
                  </a:moveTo>
                  <a:lnTo>
                    <a:pt x="15582" y="27355"/>
                  </a:lnTo>
                  <a:lnTo>
                    <a:pt x="21145" y="27355"/>
                  </a:lnTo>
                  <a:lnTo>
                    <a:pt x="27254" y="21221"/>
                  </a:lnTo>
                  <a:lnTo>
                    <a:pt x="27322" y="16776"/>
                  </a:lnTo>
                  <a:close/>
                </a:path>
                <a:path w="27940" h="27939">
                  <a:moveTo>
                    <a:pt x="27321" y="11235"/>
                  </a:moveTo>
                  <a:lnTo>
                    <a:pt x="27321" y="15887"/>
                  </a:lnTo>
                  <a:lnTo>
                    <a:pt x="27470" y="15417"/>
                  </a:lnTo>
                  <a:lnTo>
                    <a:pt x="27457" y="12014"/>
                  </a:lnTo>
                  <a:lnTo>
                    <a:pt x="27321" y="11235"/>
                  </a:lnTo>
                  <a:close/>
                </a:path>
                <a:path w="27940" h="27939">
                  <a:moveTo>
                    <a:pt x="11069" y="0"/>
                  </a:moveTo>
                  <a:lnTo>
                    <a:pt x="6159" y="0"/>
                  </a:lnTo>
                  <a:lnTo>
                    <a:pt x="320" y="5765"/>
                  </a:lnTo>
                  <a:lnTo>
                    <a:pt x="75" y="6121"/>
                  </a:lnTo>
                  <a:lnTo>
                    <a:pt x="35" y="10845"/>
                  </a:lnTo>
                  <a:lnTo>
                    <a:pt x="263" y="9753"/>
                  </a:lnTo>
                  <a:lnTo>
                    <a:pt x="368" y="9296"/>
                  </a:lnTo>
                  <a:lnTo>
                    <a:pt x="2757" y="4381"/>
                  </a:lnTo>
                  <a:lnTo>
                    <a:pt x="5511" y="1803"/>
                  </a:lnTo>
                  <a:lnTo>
                    <a:pt x="10363" y="126"/>
                  </a:lnTo>
                  <a:lnTo>
                    <a:pt x="11069" y="0"/>
                  </a:lnTo>
                  <a:close/>
                </a:path>
                <a:path w="27940" h="27939">
                  <a:moveTo>
                    <a:pt x="21272" y="0"/>
                  </a:moveTo>
                  <a:lnTo>
                    <a:pt x="16503" y="0"/>
                  </a:lnTo>
                  <a:lnTo>
                    <a:pt x="17729" y="279"/>
                  </a:lnTo>
                  <a:lnTo>
                    <a:pt x="20612" y="1574"/>
                  </a:lnTo>
                  <a:lnTo>
                    <a:pt x="27253" y="10845"/>
                  </a:lnTo>
                  <a:lnTo>
                    <a:pt x="27330" y="6121"/>
                  </a:lnTo>
                  <a:lnTo>
                    <a:pt x="21397" y="126"/>
                  </a:lnTo>
                  <a:lnTo>
                    <a:pt x="21272" y="0"/>
                  </a:lnTo>
                  <a:close/>
                </a:path>
              </a:pathLst>
            </a:custGeom>
            <a:solidFill>
              <a:srgbClr val="070808"/>
            </a:solidFill>
          </p:spPr>
          <p:txBody>
            <a:bodyPr wrap="square" lIns="0" tIns="0" rIns="0" bIns="0" rtlCol="0"/>
            <a:lstStyle/>
            <a:p>
              <a:endParaRPr>
                <a:latin typeface="Grammarsaurus" pitchFamily="2" charset="0"/>
              </a:endParaRPr>
            </a:p>
          </p:txBody>
        </p:sp>
        <p:sp>
          <p:nvSpPr>
            <p:cNvPr id="156" name="object 156"/>
            <p:cNvSpPr/>
            <p:nvPr/>
          </p:nvSpPr>
          <p:spPr>
            <a:xfrm>
              <a:off x="10536538" y="3124502"/>
              <a:ext cx="27940" cy="27305"/>
            </a:xfrm>
            <a:custGeom>
              <a:avLst/>
              <a:gdLst/>
              <a:ahLst/>
              <a:cxnLst/>
              <a:rect l="l" t="t" r="r" b="b"/>
              <a:pathLst>
                <a:path w="27940" h="27305">
                  <a:moveTo>
                    <a:pt x="21348" y="0"/>
                  </a:moveTo>
                  <a:lnTo>
                    <a:pt x="6210" y="0"/>
                  </a:lnTo>
                  <a:lnTo>
                    <a:pt x="4657" y="1536"/>
                  </a:lnTo>
                  <a:lnTo>
                    <a:pt x="138" y="6108"/>
                  </a:lnTo>
                  <a:lnTo>
                    <a:pt x="63" y="13512"/>
                  </a:lnTo>
                  <a:lnTo>
                    <a:pt x="0" y="21158"/>
                  </a:lnTo>
                  <a:lnTo>
                    <a:pt x="6197" y="27292"/>
                  </a:lnTo>
                  <a:lnTo>
                    <a:pt x="21259" y="27292"/>
                  </a:lnTo>
                  <a:lnTo>
                    <a:pt x="22752" y="25793"/>
                  </a:lnTo>
                  <a:lnTo>
                    <a:pt x="7374" y="25793"/>
                  </a:lnTo>
                  <a:lnTo>
                    <a:pt x="1643" y="20637"/>
                  </a:lnTo>
                  <a:lnTo>
                    <a:pt x="1638" y="6984"/>
                  </a:lnTo>
                  <a:lnTo>
                    <a:pt x="7049" y="1536"/>
                  </a:lnTo>
                  <a:lnTo>
                    <a:pt x="22869" y="1536"/>
                  </a:lnTo>
                  <a:lnTo>
                    <a:pt x="21348" y="0"/>
                  </a:lnTo>
                  <a:close/>
                </a:path>
                <a:path w="27940" h="27305">
                  <a:moveTo>
                    <a:pt x="22869" y="1536"/>
                  </a:moveTo>
                  <a:lnTo>
                    <a:pt x="20312" y="1536"/>
                  </a:lnTo>
                  <a:lnTo>
                    <a:pt x="25844" y="6819"/>
                  </a:lnTo>
                  <a:lnTo>
                    <a:pt x="25819" y="20637"/>
                  </a:lnTo>
                  <a:lnTo>
                    <a:pt x="20002" y="25793"/>
                  </a:lnTo>
                  <a:lnTo>
                    <a:pt x="22752" y="25793"/>
                  </a:lnTo>
                  <a:lnTo>
                    <a:pt x="27368" y="21158"/>
                  </a:lnTo>
                  <a:lnTo>
                    <a:pt x="27393" y="6108"/>
                  </a:lnTo>
                  <a:lnTo>
                    <a:pt x="22869" y="1536"/>
                  </a:lnTo>
                  <a:close/>
                </a:path>
              </a:pathLst>
            </a:custGeom>
            <a:solidFill>
              <a:srgbClr val="458087"/>
            </a:solidFill>
          </p:spPr>
          <p:txBody>
            <a:bodyPr wrap="square" lIns="0" tIns="0" rIns="0" bIns="0" rtlCol="0"/>
            <a:lstStyle/>
            <a:p>
              <a:endParaRPr>
                <a:latin typeface="Grammarsaurus" pitchFamily="2" charset="0"/>
              </a:endParaRPr>
            </a:p>
          </p:txBody>
        </p:sp>
        <p:sp>
          <p:nvSpPr>
            <p:cNvPr id="157" name="object 157"/>
            <p:cNvSpPr/>
            <p:nvPr/>
          </p:nvSpPr>
          <p:spPr>
            <a:xfrm>
              <a:off x="10538178" y="3123558"/>
              <a:ext cx="24765" cy="27305"/>
            </a:xfrm>
            <a:custGeom>
              <a:avLst/>
              <a:gdLst/>
              <a:ahLst/>
              <a:cxnLst/>
              <a:rect l="l" t="t" r="r" b="b"/>
              <a:pathLst>
                <a:path w="24765" h="27305">
                  <a:moveTo>
                    <a:pt x="197" y="7758"/>
                  </a:moveTo>
                  <a:lnTo>
                    <a:pt x="7" y="7923"/>
                  </a:lnTo>
                  <a:lnTo>
                    <a:pt x="0" y="21576"/>
                  </a:lnTo>
                  <a:lnTo>
                    <a:pt x="5755" y="26754"/>
                  </a:lnTo>
                  <a:lnTo>
                    <a:pt x="5076" y="25979"/>
                  </a:lnTo>
                  <a:lnTo>
                    <a:pt x="146" y="21233"/>
                  </a:lnTo>
                  <a:lnTo>
                    <a:pt x="197" y="7758"/>
                  </a:lnTo>
                  <a:close/>
                </a:path>
                <a:path w="24765" h="27305">
                  <a:moveTo>
                    <a:pt x="16070" y="0"/>
                  </a:moveTo>
                  <a:lnTo>
                    <a:pt x="23860" y="7923"/>
                  </a:lnTo>
                  <a:lnTo>
                    <a:pt x="23933" y="21233"/>
                  </a:lnTo>
                  <a:lnTo>
                    <a:pt x="19209" y="25979"/>
                  </a:lnTo>
                  <a:lnTo>
                    <a:pt x="24187" y="21576"/>
                  </a:lnTo>
                  <a:lnTo>
                    <a:pt x="24213" y="7758"/>
                  </a:lnTo>
                  <a:lnTo>
                    <a:pt x="16070" y="0"/>
                  </a:lnTo>
                  <a:close/>
                </a:path>
                <a:path w="24765" h="27305">
                  <a:moveTo>
                    <a:pt x="5925" y="2513"/>
                  </a:moveTo>
                  <a:lnTo>
                    <a:pt x="5380" y="2513"/>
                  </a:lnTo>
                  <a:lnTo>
                    <a:pt x="780" y="7144"/>
                  </a:lnTo>
                  <a:lnTo>
                    <a:pt x="5925" y="2513"/>
                  </a:lnTo>
                  <a:close/>
                </a:path>
                <a:path w="24765" h="27305">
                  <a:moveTo>
                    <a:pt x="18541" y="2513"/>
                  </a:moveTo>
                  <a:lnTo>
                    <a:pt x="5925" y="2513"/>
                  </a:lnTo>
                  <a:lnTo>
                    <a:pt x="19108" y="2724"/>
                  </a:lnTo>
                  <a:lnTo>
                    <a:pt x="18749" y="2724"/>
                  </a:lnTo>
                  <a:lnTo>
                    <a:pt x="18541" y="2513"/>
                  </a:lnTo>
                  <a:close/>
                </a:path>
              </a:pathLst>
            </a:custGeom>
            <a:solidFill>
              <a:srgbClr val="080909"/>
            </a:solidFill>
          </p:spPr>
          <p:txBody>
            <a:bodyPr wrap="square" lIns="0" tIns="0" rIns="0" bIns="0" rtlCol="0"/>
            <a:lstStyle/>
            <a:p>
              <a:endParaRPr>
                <a:latin typeface="Grammarsaurus" pitchFamily="2" charset="0"/>
              </a:endParaRPr>
            </a:p>
          </p:txBody>
        </p:sp>
        <p:sp>
          <p:nvSpPr>
            <p:cNvPr id="158" name="object 158"/>
            <p:cNvSpPr/>
            <p:nvPr/>
          </p:nvSpPr>
          <p:spPr>
            <a:xfrm>
              <a:off x="10538328" y="3126064"/>
              <a:ext cx="24130" cy="24765"/>
            </a:xfrm>
            <a:custGeom>
              <a:avLst/>
              <a:gdLst/>
              <a:ahLst/>
              <a:cxnLst/>
              <a:rect l="l" t="t" r="r" b="b"/>
              <a:pathLst>
                <a:path w="24129" h="24764">
                  <a:moveTo>
                    <a:pt x="5765" y="0"/>
                  </a:moveTo>
                  <a:lnTo>
                    <a:pt x="263" y="4965"/>
                  </a:lnTo>
                  <a:lnTo>
                    <a:pt x="37" y="5219"/>
                  </a:lnTo>
                  <a:lnTo>
                    <a:pt x="0" y="18732"/>
                  </a:lnTo>
                  <a:lnTo>
                    <a:pt x="5460" y="23990"/>
                  </a:lnTo>
                  <a:lnTo>
                    <a:pt x="12263" y="23990"/>
                  </a:lnTo>
                  <a:lnTo>
                    <a:pt x="18313" y="24155"/>
                  </a:lnTo>
                  <a:lnTo>
                    <a:pt x="20377" y="22110"/>
                  </a:lnTo>
                  <a:lnTo>
                    <a:pt x="11290" y="22110"/>
                  </a:lnTo>
                  <a:lnTo>
                    <a:pt x="9512" y="21513"/>
                  </a:lnTo>
                  <a:lnTo>
                    <a:pt x="6159" y="16065"/>
                  </a:lnTo>
                  <a:lnTo>
                    <a:pt x="5924" y="15544"/>
                  </a:lnTo>
                  <a:lnTo>
                    <a:pt x="5372" y="14465"/>
                  </a:lnTo>
                  <a:lnTo>
                    <a:pt x="5156" y="14173"/>
                  </a:lnTo>
                  <a:lnTo>
                    <a:pt x="4260" y="13614"/>
                  </a:lnTo>
                  <a:lnTo>
                    <a:pt x="3864" y="13169"/>
                  </a:lnTo>
                  <a:lnTo>
                    <a:pt x="3619" y="12788"/>
                  </a:lnTo>
                  <a:lnTo>
                    <a:pt x="3428" y="11899"/>
                  </a:lnTo>
                  <a:lnTo>
                    <a:pt x="3340" y="8534"/>
                  </a:lnTo>
                  <a:lnTo>
                    <a:pt x="3177" y="8064"/>
                  </a:lnTo>
                  <a:lnTo>
                    <a:pt x="3333" y="7721"/>
                  </a:lnTo>
                  <a:lnTo>
                    <a:pt x="3398" y="7429"/>
                  </a:lnTo>
                  <a:lnTo>
                    <a:pt x="3512" y="6921"/>
                  </a:lnTo>
                  <a:lnTo>
                    <a:pt x="3568" y="6667"/>
                  </a:lnTo>
                  <a:lnTo>
                    <a:pt x="4813" y="5588"/>
                  </a:lnTo>
                  <a:lnTo>
                    <a:pt x="9311" y="5588"/>
                  </a:lnTo>
                  <a:lnTo>
                    <a:pt x="9461" y="5219"/>
                  </a:lnTo>
                  <a:lnTo>
                    <a:pt x="9829" y="4584"/>
                  </a:lnTo>
                  <a:lnTo>
                    <a:pt x="10597" y="4089"/>
                  </a:lnTo>
                  <a:lnTo>
                    <a:pt x="10693" y="3937"/>
                  </a:lnTo>
                  <a:lnTo>
                    <a:pt x="11230" y="2692"/>
                  </a:lnTo>
                  <a:lnTo>
                    <a:pt x="11328" y="2463"/>
                  </a:lnTo>
                  <a:lnTo>
                    <a:pt x="11471" y="2222"/>
                  </a:lnTo>
                  <a:lnTo>
                    <a:pt x="11785" y="1816"/>
                  </a:lnTo>
                  <a:lnTo>
                    <a:pt x="12014" y="1638"/>
                  </a:lnTo>
                  <a:lnTo>
                    <a:pt x="19983" y="1638"/>
                  </a:lnTo>
                  <a:lnTo>
                    <a:pt x="18681" y="317"/>
                  </a:lnTo>
                  <a:lnTo>
                    <a:pt x="5765" y="0"/>
                  </a:lnTo>
                  <a:close/>
                </a:path>
                <a:path w="24129" h="24764">
                  <a:moveTo>
                    <a:pt x="23874" y="5994"/>
                  </a:moveTo>
                  <a:lnTo>
                    <a:pt x="19606" y="5994"/>
                  </a:lnTo>
                  <a:lnTo>
                    <a:pt x="19989" y="6324"/>
                  </a:lnTo>
                  <a:lnTo>
                    <a:pt x="20186" y="6667"/>
                  </a:lnTo>
                  <a:lnTo>
                    <a:pt x="20300" y="6921"/>
                  </a:lnTo>
                  <a:lnTo>
                    <a:pt x="20408" y="7429"/>
                  </a:lnTo>
                  <a:lnTo>
                    <a:pt x="20466" y="8534"/>
                  </a:lnTo>
                  <a:lnTo>
                    <a:pt x="20584" y="11899"/>
                  </a:lnTo>
                  <a:lnTo>
                    <a:pt x="20065" y="13169"/>
                  </a:lnTo>
                  <a:lnTo>
                    <a:pt x="19672" y="13614"/>
                  </a:lnTo>
                  <a:lnTo>
                    <a:pt x="18815" y="14173"/>
                  </a:lnTo>
                  <a:lnTo>
                    <a:pt x="18590" y="14465"/>
                  </a:lnTo>
                  <a:lnTo>
                    <a:pt x="18077" y="15417"/>
                  </a:lnTo>
                  <a:lnTo>
                    <a:pt x="18008" y="15544"/>
                  </a:lnTo>
                  <a:lnTo>
                    <a:pt x="16971" y="18732"/>
                  </a:lnTo>
                  <a:lnTo>
                    <a:pt x="16294" y="19850"/>
                  </a:lnTo>
                  <a:lnTo>
                    <a:pt x="14604" y="21348"/>
                  </a:lnTo>
                  <a:lnTo>
                    <a:pt x="13931" y="21793"/>
                  </a:lnTo>
                  <a:lnTo>
                    <a:pt x="12054" y="22110"/>
                  </a:lnTo>
                  <a:lnTo>
                    <a:pt x="20377" y="22110"/>
                  </a:lnTo>
                  <a:lnTo>
                    <a:pt x="23786" y="18732"/>
                  </a:lnTo>
                  <a:lnTo>
                    <a:pt x="23874" y="5994"/>
                  </a:lnTo>
                  <a:close/>
                </a:path>
                <a:path w="24129" h="24764">
                  <a:moveTo>
                    <a:pt x="19983" y="1638"/>
                  </a:moveTo>
                  <a:lnTo>
                    <a:pt x="12014" y="1638"/>
                  </a:lnTo>
                  <a:lnTo>
                    <a:pt x="12509" y="2222"/>
                  </a:lnTo>
                  <a:lnTo>
                    <a:pt x="12633" y="2463"/>
                  </a:lnTo>
                  <a:lnTo>
                    <a:pt x="12750" y="2692"/>
                  </a:lnTo>
                  <a:lnTo>
                    <a:pt x="13267" y="3937"/>
                  </a:lnTo>
                  <a:lnTo>
                    <a:pt x="13385" y="4089"/>
                  </a:lnTo>
                  <a:lnTo>
                    <a:pt x="14414" y="4965"/>
                  </a:lnTo>
                  <a:lnTo>
                    <a:pt x="14579" y="5219"/>
                  </a:lnTo>
                  <a:lnTo>
                    <a:pt x="14944" y="5588"/>
                  </a:lnTo>
                  <a:lnTo>
                    <a:pt x="14888" y="6667"/>
                  </a:lnTo>
                  <a:lnTo>
                    <a:pt x="14773" y="7429"/>
                  </a:lnTo>
                  <a:lnTo>
                    <a:pt x="14659" y="7721"/>
                  </a:lnTo>
                  <a:lnTo>
                    <a:pt x="14409" y="8534"/>
                  </a:lnTo>
                  <a:lnTo>
                    <a:pt x="14332" y="10134"/>
                  </a:lnTo>
                  <a:lnTo>
                    <a:pt x="14628" y="10134"/>
                  </a:lnTo>
                  <a:lnTo>
                    <a:pt x="14947" y="10274"/>
                  </a:lnTo>
                  <a:lnTo>
                    <a:pt x="15628" y="9867"/>
                  </a:lnTo>
                  <a:lnTo>
                    <a:pt x="15932" y="9499"/>
                  </a:lnTo>
                  <a:lnTo>
                    <a:pt x="16039" y="8534"/>
                  </a:lnTo>
                  <a:lnTo>
                    <a:pt x="16230" y="8064"/>
                  </a:lnTo>
                  <a:lnTo>
                    <a:pt x="16654" y="7721"/>
                  </a:lnTo>
                  <a:lnTo>
                    <a:pt x="17101" y="7429"/>
                  </a:lnTo>
                  <a:lnTo>
                    <a:pt x="18744" y="7429"/>
                  </a:lnTo>
                  <a:lnTo>
                    <a:pt x="18937" y="6921"/>
                  </a:lnTo>
                  <a:lnTo>
                    <a:pt x="19062" y="5994"/>
                  </a:lnTo>
                  <a:lnTo>
                    <a:pt x="23874" y="5994"/>
                  </a:lnTo>
                  <a:lnTo>
                    <a:pt x="23875" y="5588"/>
                  </a:lnTo>
                  <a:lnTo>
                    <a:pt x="19983" y="1638"/>
                  </a:lnTo>
                  <a:close/>
                </a:path>
                <a:path w="24129" h="24764">
                  <a:moveTo>
                    <a:pt x="9178" y="5994"/>
                  </a:moveTo>
                  <a:lnTo>
                    <a:pt x="4857" y="5994"/>
                  </a:lnTo>
                  <a:lnTo>
                    <a:pt x="4932" y="6324"/>
                  </a:lnTo>
                  <a:lnTo>
                    <a:pt x="5041" y="6921"/>
                  </a:lnTo>
                  <a:lnTo>
                    <a:pt x="5190" y="7429"/>
                  </a:lnTo>
                  <a:lnTo>
                    <a:pt x="7006" y="7429"/>
                  </a:lnTo>
                  <a:lnTo>
                    <a:pt x="7404" y="7721"/>
                  </a:lnTo>
                  <a:lnTo>
                    <a:pt x="8021" y="8534"/>
                  </a:lnTo>
                  <a:lnTo>
                    <a:pt x="8016" y="9499"/>
                  </a:lnTo>
                  <a:lnTo>
                    <a:pt x="7876" y="9499"/>
                  </a:lnTo>
                  <a:lnTo>
                    <a:pt x="8712" y="10134"/>
                  </a:lnTo>
                  <a:lnTo>
                    <a:pt x="9059" y="10134"/>
                  </a:lnTo>
                  <a:lnTo>
                    <a:pt x="9613" y="9867"/>
                  </a:lnTo>
                  <a:lnTo>
                    <a:pt x="9575" y="8534"/>
                  </a:lnTo>
                  <a:lnTo>
                    <a:pt x="9387" y="8064"/>
                  </a:lnTo>
                  <a:lnTo>
                    <a:pt x="9270" y="7721"/>
                  </a:lnTo>
                  <a:lnTo>
                    <a:pt x="9178" y="5994"/>
                  </a:lnTo>
                  <a:close/>
                </a:path>
              </a:pathLst>
            </a:custGeom>
            <a:solidFill>
              <a:srgbClr val="FFFFFF"/>
            </a:solidFill>
          </p:spPr>
          <p:txBody>
            <a:bodyPr wrap="square" lIns="0" tIns="0" rIns="0" bIns="0" rtlCol="0"/>
            <a:lstStyle/>
            <a:p>
              <a:endParaRPr>
                <a:latin typeface="Grammarsaurus" pitchFamily="2" charset="0"/>
              </a:endParaRPr>
            </a:p>
          </p:txBody>
        </p:sp>
        <p:sp>
          <p:nvSpPr>
            <p:cNvPr id="159" name="object 159"/>
            <p:cNvSpPr/>
            <p:nvPr/>
          </p:nvSpPr>
          <p:spPr>
            <a:xfrm>
              <a:off x="10541632" y="3127693"/>
              <a:ext cx="17780" cy="20955"/>
            </a:xfrm>
            <a:custGeom>
              <a:avLst/>
              <a:gdLst/>
              <a:ahLst/>
              <a:cxnLst/>
              <a:rect l="l" t="t" r="r" b="b"/>
              <a:pathLst>
                <a:path w="17779" h="20955">
                  <a:moveTo>
                    <a:pt x="333" y="7785"/>
                  </a:moveTo>
                  <a:lnTo>
                    <a:pt x="58" y="7785"/>
                  </a:lnTo>
                  <a:lnTo>
                    <a:pt x="106" y="10020"/>
                  </a:lnTo>
                  <a:lnTo>
                    <a:pt x="1853" y="12547"/>
                  </a:lnTo>
                  <a:lnTo>
                    <a:pt x="2069" y="12826"/>
                  </a:lnTo>
                  <a:lnTo>
                    <a:pt x="2565" y="13779"/>
                  </a:lnTo>
                  <a:lnTo>
                    <a:pt x="2857" y="14439"/>
                  </a:lnTo>
                  <a:lnTo>
                    <a:pt x="3187" y="15646"/>
                  </a:lnTo>
                  <a:lnTo>
                    <a:pt x="3222" y="15773"/>
                  </a:lnTo>
                  <a:lnTo>
                    <a:pt x="3344" y="16217"/>
                  </a:lnTo>
                  <a:lnTo>
                    <a:pt x="3403" y="16433"/>
                  </a:lnTo>
                  <a:lnTo>
                    <a:pt x="3962" y="17602"/>
                  </a:lnTo>
                  <a:lnTo>
                    <a:pt x="5486" y="19303"/>
                  </a:lnTo>
                  <a:lnTo>
                    <a:pt x="6209" y="19875"/>
                  </a:lnTo>
                  <a:lnTo>
                    <a:pt x="7987" y="20485"/>
                  </a:lnTo>
                  <a:lnTo>
                    <a:pt x="8758" y="20485"/>
                  </a:lnTo>
                  <a:lnTo>
                    <a:pt x="10629" y="20154"/>
                  </a:lnTo>
                  <a:lnTo>
                    <a:pt x="11302" y="19710"/>
                  </a:lnTo>
                  <a:lnTo>
                    <a:pt x="11519" y="19519"/>
                  </a:lnTo>
                  <a:lnTo>
                    <a:pt x="7760" y="19519"/>
                  </a:lnTo>
                  <a:lnTo>
                    <a:pt x="6885" y="19303"/>
                  </a:lnTo>
                  <a:lnTo>
                    <a:pt x="2752" y="12826"/>
                  </a:lnTo>
                  <a:lnTo>
                    <a:pt x="2686" y="12547"/>
                  </a:lnTo>
                  <a:lnTo>
                    <a:pt x="2414" y="11976"/>
                  </a:lnTo>
                  <a:lnTo>
                    <a:pt x="1980" y="11544"/>
                  </a:lnTo>
                  <a:lnTo>
                    <a:pt x="736" y="10426"/>
                  </a:lnTo>
                  <a:lnTo>
                    <a:pt x="578" y="10020"/>
                  </a:lnTo>
                  <a:lnTo>
                    <a:pt x="494" y="9804"/>
                  </a:lnTo>
                  <a:lnTo>
                    <a:pt x="372" y="9156"/>
                  </a:lnTo>
                  <a:lnTo>
                    <a:pt x="333" y="7785"/>
                  </a:lnTo>
                  <a:close/>
                </a:path>
                <a:path w="17779" h="20955">
                  <a:moveTo>
                    <a:pt x="17146" y="6578"/>
                  </a:moveTo>
                  <a:lnTo>
                    <a:pt x="16952" y="6946"/>
                  </a:lnTo>
                  <a:lnTo>
                    <a:pt x="16863" y="7785"/>
                  </a:lnTo>
                  <a:lnTo>
                    <a:pt x="17095" y="8648"/>
                  </a:lnTo>
                  <a:lnTo>
                    <a:pt x="17068" y="9156"/>
                  </a:lnTo>
                  <a:lnTo>
                    <a:pt x="16511" y="10426"/>
                  </a:lnTo>
                  <a:lnTo>
                    <a:pt x="16255" y="10756"/>
                  </a:lnTo>
                  <a:lnTo>
                    <a:pt x="15340" y="11544"/>
                  </a:lnTo>
                  <a:lnTo>
                    <a:pt x="14916" y="11976"/>
                  </a:lnTo>
                  <a:lnTo>
                    <a:pt x="14642" y="12547"/>
                  </a:lnTo>
                  <a:lnTo>
                    <a:pt x="14369" y="13779"/>
                  </a:lnTo>
                  <a:lnTo>
                    <a:pt x="14338" y="13919"/>
                  </a:lnTo>
                  <a:lnTo>
                    <a:pt x="10704" y="19303"/>
                  </a:lnTo>
                  <a:lnTo>
                    <a:pt x="10183" y="19303"/>
                  </a:lnTo>
                  <a:lnTo>
                    <a:pt x="9178" y="19519"/>
                  </a:lnTo>
                  <a:lnTo>
                    <a:pt x="11519" y="19519"/>
                  </a:lnTo>
                  <a:lnTo>
                    <a:pt x="12991" y="18224"/>
                  </a:lnTo>
                  <a:lnTo>
                    <a:pt x="13715" y="17017"/>
                  </a:lnTo>
                  <a:lnTo>
                    <a:pt x="14706" y="13919"/>
                  </a:lnTo>
                  <a:lnTo>
                    <a:pt x="15295" y="12826"/>
                  </a:lnTo>
                  <a:lnTo>
                    <a:pt x="15513" y="12547"/>
                  </a:lnTo>
                  <a:lnTo>
                    <a:pt x="16369" y="11976"/>
                  </a:lnTo>
                  <a:lnTo>
                    <a:pt x="16763" y="11544"/>
                  </a:lnTo>
                  <a:lnTo>
                    <a:pt x="17385" y="10020"/>
                  </a:lnTo>
                  <a:lnTo>
                    <a:pt x="17357" y="8648"/>
                  </a:lnTo>
                  <a:lnTo>
                    <a:pt x="17171" y="7785"/>
                  </a:lnTo>
                  <a:lnTo>
                    <a:pt x="17146" y="6578"/>
                  </a:lnTo>
                  <a:close/>
                </a:path>
                <a:path w="17779" h="20955">
                  <a:moveTo>
                    <a:pt x="1672" y="5029"/>
                  </a:moveTo>
                  <a:lnTo>
                    <a:pt x="1272" y="5029"/>
                  </a:lnTo>
                  <a:lnTo>
                    <a:pt x="1595" y="6222"/>
                  </a:lnTo>
                  <a:lnTo>
                    <a:pt x="2350" y="6578"/>
                  </a:lnTo>
                  <a:lnTo>
                    <a:pt x="3529" y="6578"/>
                  </a:lnTo>
                  <a:lnTo>
                    <a:pt x="4243" y="6946"/>
                  </a:lnTo>
                  <a:lnTo>
                    <a:pt x="4001" y="6946"/>
                  </a:lnTo>
                  <a:lnTo>
                    <a:pt x="4249" y="7200"/>
                  </a:lnTo>
                  <a:lnTo>
                    <a:pt x="4327" y="7785"/>
                  </a:lnTo>
                  <a:lnTo>
                    <a:pt x="4487" y="8648"/>
                  </a:lnTo>
                  <a:lnTo>
                    <a:pt x="4685" y="8877"/>
                  </a:lnTo>
                  <a:lnTo>
                    <a:pt x="5608" y="9461"/>
                  </a:lnTo>
                  <a:lnTo>
                    <a:pt x="11288" y="9461"/>
                  </a:lnTo>
                  <a:lnTo>
                    <a:pt x="11096" y="9156"/>
                  </a:lnTo>
                  <a:lnTo>
                    <a:pt x="6100" y="9156"/>
                  </a:lnTo>
                  <a:lnTo>
                    <a:pt x="6625" y="8648"/>
                  </a:lnTo>
                  <a:lnTo>
                    <a:pt x="5593" y="8648"/>
                  </a:lnTo>
                  <a:lnTo>
                    <a:pt x="4457" y="7785"/>
                  </a:lnTo>
                  <a:lnTo>
                    <a:pt x="4578" y="6578"/>
                  </a:lnTo>
                  <a:lnTo>
                    <a:pt x="4198" y="6222"/>
                  </a:lnTo>
                  <a:lnTo>
                    <a:pt x="1998" y="6222"/>
                  </a:lnTo>
                  <a:lnTo>
                    <a:pt x="1672" y="5029"/>
                  </a:lnTo>
                  <a:close/>
                </a:path>
                <a:path w="17779" h="20955">
                  <a:moveTo>
                    <a:pt x="11818" y="5029"/>
                  </a:moveTo>
                  <a:lnTo>
                    <a:pt x="11488" y="5029"/>
                  </a:lnTo>
                  <a:lnTo>
                    <a:pt x="10779" y="6578"/>
                  </a:lnTo>
                  <a:lnTo>
                    <a:pt x="10637" y="6946"/>
                  </a:lnTo>
                  <a:lnTo>
                    <a:pt x="10531" y="7785"/>
                  </a:lnTo>
                  <a:lnTo>
                    <a:pt x="10234" y="7785"/>
                  </a:lnTo>
                  <a:lnTo>
                    <a:pt x="11288" y="9461"/>
                  </a:lnTo>
                  <a:lnTo>
                    <a:pt x="12166" y="9461"/>
                  </a:lnTo>
                  <a:lnTo>
                    <a:pt x="12792" y="8648"/>
                  </a:lnTo>
                  <a:lnTo>
                    <a:pt x="11023" y="8648"/>
                  </a:lnTo>
                  <a:lnTo>
                    <a:pt x="11104" y="6946"/>
                  </a:lnTo>
                  <a:lnTo>
                    <a:pt x="11201" y="6578"/>
                  </a:lnTo>
                  <a:lnTo>
                    <a:pt x="11319" y="6222"/>
                  </a:lnTo>
                  <a:lnTo>
                    <a:pt x="11818" y="5029"/>
                  </a:lnTo>
                  <a:close/>
                </a:path>
                <a:path w="17779" h="20955">
                  <a:moveTo>
                    <a:pt x="5826" y="5029"/>
                  </a:moveTo>
                  <a:lnTo>
                    <a:pt x="5810" y="6222"/>
                  </a:lnTo>
                  <a:lnTo>
                    <a:pt x="6015" y="6222"/>
                  </a:lnTo>
                  <a:lnTo>
                    <a:pt x="6142" y="6578"/>
                  </a:lnTo>
                  <a:lnTo>
                    <a:pt x="6262" y="6946"/>
                  </a:lnTo>
                  <a:lnTo>
                    <a:pt x="6327" y="8648"/>
                  </a:lnTo>
                  <a:lnTo>
                    <a:pt x="6714" y="8648"/>
                  </a:lnTo>
                  <a:lnTo>
                    <a:pt x="6935" y="7785"/>
                  </a:lnTo>
                  <a:lnTo>
                    <a:pt x="6777" y="7200"/>
                  </a:lnTo>
                  <a:lnTo>
                    <a:pt x="6743" y="6946"/>
                  </a:lnTo>
                  <a:lnTo>
                    <a:pt x="5826" y="5029"/>
                  </a:lnTo>
                  <a:close/>
                </a:path>
                <a:path w="17779" h="20955">
                  <a:moveTo>
                    <a:pt x="13032" y="7785"/>
                  </a:moveTo>
                  <a:lnTo>
                    <a:pt x="11645" y="8648"/>
                  </a:lnTo>
                  <a:lnTo>
                    <a:pt x="12895" y="8648"/>
                  </a:lnTo>
                  <a:lnTo>
                    <a:pt x="13032" y="7785"/>
                  </a:lnTo>
                  <a:close/>
                </a:path>
                <a:path w="17779" h="20955">
                  <a:moveTo>
                    <a:pt x="1527" y="4292"/>
                  </a:moveTo>
                  <a:lnTo>
                    <a:pt x="1127" y="4292"/>
                  </a:lnTo>
                  <a:lnTo>
                    <a:pt x="266" y="5029"/>
                  </a:lnTo>
                  <a:lnTo>
                    <a:pt x="0" y="6222"/>
                  </a:lnTo>
                  <a:lnTo>
                    <a:pt x="54" y="6946"/>
                  </a:lnTo>
                  <a:lnTo>
                    <a:pt x="246" y="7200"/>
                  </a:lnTo>
                  <a:lnTo>
                    <a:pt x="204" y="7785"/>
                  </a:lnTo>
                  <a:lnTo>
                    <a:pt x="594" y="7785"/>
                  </a:lnTo>
                  <a:lnTo>
                    <a:pt x="482" y="6222"/>
                  </a:lnTo>
                  <a:lnTo>
                    <a:pt x="1123" y="5029"/>
                  </a:lnTo>
                  <a:lnTo>
                    <a:pt x="1630" y="5029"/>
                  </a:lnTo>
                  <a:lnTo>
                    <a:pt x="1527" y="4292"/>
                  </a:lnTo>
                  <a:close/>
                </a:path>
                <a:path w="17779" h="20955">
                  <a:moveTo>
                    <a:pt x="16045" y="6222"/>
                  </a:moveTo>
                  <a:lnTo>
                    <a:pt x="13188" y="6222"/>
                  </a:lnTo>
                  <a:lnTo>
                    <a:pt x="12760" y="6578"/>
                  </a:lnTo>
                  <a:lnTo>
                    <a:pt x="12674" y="7785"/>
                  </a:lnTo>
                  <a:lnTo>
                    <a:pt x="13032" y="7785"/>
                  </a:lnTo>
                  <a:lnTo>
                    <a:pt x="13127" y="7200"/>
                  </a:lnTo>
                  <a:lnTo>
                    <a:pt x="13169" y="6946"/>
                  </a:lnTo>
                  <a:lnTo>
                    <a:pt x="13733" y="6578"/>
                  </a:lnTo>
                  <a:lnTo>
                    <a:pt x="14544" y="6578"/>
                  </a:lnTo>
                  <a:lnTo>
                    <a:pt x="16045" y="6222"/>
                  </a:lnTo>
                  <a:close/>
                </a:path>
                <a:path w="17779" h="20955">
                  <a:moveTo>
                    <a:pt x="16230" y="4292"/>
                  </a:moveTo>
                  <a:lnTo>
                    <a:pt x="15792" y="4292"/>
                  </a:lnTo>
                  <a:lnTo>
                    <a:pt x="15682" y="5029"/>
                  </a:lnTo>
                  <a:lnTo>
                    <a:pt x="16155" y="5029"/>
                  </a:lnTo>
                  <a:lnTo>
                    <a:pt x="16882" y="6222"/>
                  </a:lnTo>
                  <a:lnTo>
                    <a:pt x="16977" y="6578"/>
                  </a:lnTo>
                  <a:lnTo>
                    <a:pt x="17146" y="6578"/>
                  </a:lnTo>
                  <a:lnTo>
                    <a:pt x="17128" y="6222"/>
                  </a:lnTo>
                  <a:lnTo>
                    <a:pt x="16941" y="5029"/>
                  </a:lnTo>
                  <a:lnTo>
                    <a:pt x="16687" y="4698"/>
                  </a:lnTo>
                  <a:lnTo>
                    <a:pt x="16230" y="4292"/>
                  </a:lnTo>
                  <a:close/>
                </a:path>
                <a:path w="17779" h="20955">
                  <a:moveTo>
                    <a:pt x="16083" y="5029"/>
                  </a:moveTo>
                  <a:lnTo>
                    <a:pt x="15868" y="5029"/>
                  </a:lnTo>
                  <a:lnTo>
                    <a:pt x="15122" y="6222"/>
                  </a:lnTo>
                  <a:lnTo>
                    <a:pt x="15653" y="6222"/>
                  </a:lnTo>
                  <a:lnTo>
                    <a:pt x="16083" y="5029"/>
                  </a:lnTo>
                  <a:close/>
                </a:path>
                <a:path w="17779" h="20955">
                  <a:moveTo>
                    <a:pt x="8635" y="0"/>
                  </a:moveTo>
                  <a:lnTo>
                    <a:pt x="8163" y="596"/>
                  </a:lnTo>
                  <a:lnTo>
                    <a:pt x="8026" y="838"/>
                  </a:lnTo>
                  <a:lnTo>
                    <a:pt x="7242" y="2616"/>
                  </a:lnTo>
                  <a:lnTo>
                    <a:pt x="7057" y="2616"/>
                  </a:lnTo>
                  <a:lnTo>
                    <a:pt x="6527" y="2959"/>
                  </a:lnTo>
                  <a:lnTo>
                    <a:pt x="6122" y="3682"/>
                  </a:lnTo>
                  <a:lnTo>
                    <a:pt x="5879" y="4292"/>
                  </a:lnTo>
                  <a:lnTo>
                    <a:pt x="5853" y="5029"/>
                  </a:lnTo>
                  <a:lnTo>
                    <a:pt x="6069" y="4698"/>
                  </a:lnTo>
                  <a:lnTo>
                    <a:pt x="6187" y="4292"/>
                  </a:lnTo>
                  <a:lnTo>
                    <a:pt x="6502" y="3682"/>
                  </a:lnTo>
                  <a:lnTo>
                    <a:pt x="8279" y="3098"/>
                  </a:lnTo>
                  <a:lnTo>
                    <a:pt x="7706" y="3098"/>
                  </a:lnTo>
                  <a:lnTo>
                    <a:pt x="7784" y="2616"/>
                  </a:lnTo>
                  <a:lnTo>
                    <a:pt x="7886" y="2070"/>
                  </a:lnTo>
                  <a:lnTo>
                    <a:pt x="8016" y="1803"/>
                  </a:lnTo>
                  <a:lnTo>
                    <a:pt x="8114" y="1600"/>
                  </a:lnTo>
                  <a:lnTo>
                    <a:pt x="8483" y="1181"/>
                  </a:lnTo>
                  <a:lnTo>
                    <a:pt x="9507" y="1181"/>
                  </a:lnTo>
                  <a:lnTo>
                    <a:pt x="9331" y="838"/>
                  </a:lnTo>
                  <a:lnTo>
                    <a:pt x="9207" y="596"/>
                  </a:lnTo>
                  <a:lnTo>
                    <a:pt x="8864" y="190"/>
                  </a:lnTo>
                  <a:lnTo>
                    <a:pt x="8635" y="0"/>
                  </a:lnTo>
                  <a:close/>
                </a:path>
                <a:path w="17779" h="20955">
                  <a:moveTo>
                    <a:pt x="10969" y="3098"/>
                  </a:moveTo>
                  <a:lnTo>
                    <a:pt x="8987" y="3098"/>
                  </a:lnTo>
                  <a:lnTo>
                    <a:pt x="10883" y="3682"/>
                  </a:lnTo>
                  <a:lnTo>
                    <a:pt x="11177" y="4292"/>
                  </a:lnTo>
                  <a:lnTo>
                    <a:pt x="11254" y="5029"/>
                  </a:lnTo>
                  <a:lnTo>
                    <a:pt x="11581" y="5029"/>
                  </a:lnTo>
                  <a:lnTo>
                    <a:pt x="11613" y="4292"/>
                  </a:lnTo>
                  <a:lnTo>
                    <a:pt x="11334" y="3682"/>
                  </a:lnTo>
                  <a:lnTo>
                    <a:pt x="10969" y="3098"/>
                  </a:lnTo>
                  <a:close/>
                </a:path>
                <a:path w="17779" h="20955">
                  <a:moveTo>
                    <a:pt x="9493" y="1181"/>
                  </a:moveTo>
                  <a:lnTo>
                    <a:pt x="8863" y="1181"/>
                  </a:lnTo>
                  <a:lnTo>
                    <a:pt x="9209" y="1600"/>
                  </a:lnTo>
                  <a:lnTo>
                    <a:pt x="9326" y="1803"/>
                  </a:lnTo>
                  <a:lnTo>
                    <a:pt x="9449" y="2070"/>
                  </a:lnTo>
                  <a:lnTo>
                    <a:pt x="9549" y="2616"/>
                  </a:lnTo>
                  <a:lnTo>
                    <a:pt x="9664" y="3098"/>
                  </a:lnTo>
                  <a:lnTo>
                    <a:pt x="10839" y="3098"/>
                  </a:lnTo>
                  <a:lnTo>
                    <a:pt x="10265" y="2616"/>
                  </a:lnTo>
                  <a:lnTo>
                    <a:pt x="9905" y="2222"/>
                  </a:lnTo>
                  <a:lnTo>
                    <a:pt x="9493" y="1181"/>
                  </a:lnTo>
                  <a:close/>
                </a:path>
              </a:pathLst>
            </a:custGeom>
            <a:solidFill>
              <a:srgbClr val="050505"/>
            </a:solidFill>
          </p:spPr>
          <p:txBody>
            <a:bodyPr wrap="square" lIns="0" tIns="0" rIns="0" bIns="0" rtlCol="0"/>
            <a:lstStyle/>
            <a:p>
              <a:endParaRPr>
                <a:latin typeface="Grammarsaurus" pitchFamily="2" charset="0"/>
              </a:endParaRPr>
            </a:p>
          </p:txBody>
        </p:sp>
        <p:sp>
          <p:nvSpPr>
            <p:cNvPr id="160" name="object 160"/>
            <p:cNvSpPr/>
            <p:nvPr/>
          </p:nvSpPr>
          <p:spPr>
            <a:xfrm>
              <a:off x="10542116" y="3128705"/>
              <a:ext cx="17145" cy="19050"/>
            </a:xfrm>
            <a:custGeom>
              <a:avLst/>
              <a:gdLst/>
              <a:ahLst/>
              <a:cxnLst/>
              <a:rect l="l" t="t" r="r" b="b"/>
              <a:pathLst>
                <a:path w="17145" h="19050">
                  <a:moveTo>
                    <a:pt x="6048" y="16890"/>
                  </a:moveTo>
                  <a:lnTo>
                    <a:pt x="4076" y="16890"/>
                  </a:lnTo>
                  <a:lnTo>
                    <a:pt x="5979" y="18110"/>
                  </a:lnTo>
                  <a:lnTo>
                    <a:pt x="5599" y="18110"/>
                  </a:lnTo>
                  <a:lnTo>
                    <a:pt x="7284" y="18503"/>
                  </a:lnTo>
                  <a:lnTo>
                    <a:pt x="8671" y="18503"/>
                  </a:lnTo>
                  <a:lnTo>
                    <a:pt x="10515" y="18110"/>
                  </a:lnTo>
                  <a:lnTo>
                    <a:pt x="11468" y="17564"/>
                  </a:lnTo>
                  <a:lnTo>
                    <a:pt x="8106" y="17564"/>
                  </a:lnTo>
                  <a:lnTo>
                    <a:pt x="6048" y="16890"/>
                  </a:lnTo>
                  <a:close/>
                </a:path>
                <a:path w="17145" h="19050">
                  <a:moveTo>
                    <a:pt x="13984" y="12331"/>
                  </a:moveTo>
                  <a:lnTo>
                    <a:pt x="11188" y="12331"/>
                  </a:lnTo>
                  <a:lnTo>
                    <a:pt x="11569" y="12750"/>
                  </a:lnTo>
                  <a:lnTo>
                    <a:pt x="11455" y="16103"/>
                  </a:lnTo>
                  <a:lnTo>
                    <a:pt x="10934" y="16890"/>
                  </a:lnTo>
                  <a:lnTo>
                    <a:pt x="9675" y="17564"/>
                  </a:lnTo>
                  <a:lnTo>
                    <a:pt x="11468" y="17564"/>
                  </a:lnTo>
                  <a:lnTo>
                    <a:pt x="12604" y="16103"/>
                  </a:lnTo>
                  <a:lnTo>
                    <a:pt x="12712" y="15963"/>
                  </a:lnTo>
                  <a:lnTo>
                    <a:pt x="13087" y="15227"/>
                  </a:lnTo>
                  <a:lnTo>
                    <a:pt x="13563" y="13995"/>
                  </a:lnTo>
                  <a:lnTo>
                    <a:pt x="13671" y="13715"/>
                  </a:lnTo>
                  <a:lnTo>
                    <a:pt x="13794" y="13195"/>
                  </a:lnTo>
                  <a:lnTo>
                    <a:pt x="13892" y="12750"/>
                  </a:lnTo>
                  <a:lnTo>
                    <a:pt x="13984" y="12331"/>
                  </a:lnTo>
                  <a:close/>
                </a:path>
                <a:path w="17145" h="19050">
                  <a:moveTo>
                    <a:pt x="725" y="4140"/>
                  </a:moveTo>
                  <a:lnTo>
                    <a:pt x="270" y="4724"/>
                  </a:lnTo>
                  <a:lnTo>
                    <a:pt x="0" y="5206"/>
                  </a:lnTo>
                  <a:lnTo>
                    <a:pt x="86" y="8978"/>
                  </a:lnTo>
                  <a:lnTo>
                    <a:pt x="268" y="9423"/>
                  </a:lnTo>
                  <a:lnTo>
                    <a:pt x="2162" y="11125"/>
                  </a:lnTo>
                  <a:lnTo>
                    <a:pt x="2030" y="11125"/>
                  </a:lnTo>
                  <a:lnTo>
                    <a:pt x="2177" y="11417"/>
                  </a:lnTo>
                  <a:lnTo>
                    <a:pt x="2404" y="12331"/>
                  </a:lnTo>
                  <a:lnTo>
                    <a:pt x="2504" y="12750"/>
                  </a:lnTo>
                  <a:lnTo>
                    <a:pt x="2602" y="13195"/>
                  </a:lnTo>
                  <a:lnTo>
                    <a:pt x="2717" y="13715"/>
                  </a:lnTo>
                  <a:lnTo>
                    <a:pt x="2954" y="14503"/>
                  </a:lnTo>
                  <a:lnTo>
                    <a:pt x="3057" y="14808"/>
                  </a:lnTo>
                  <a:lnTo>
                    <a:pt x="4038" y="16509"/>
                  </a:lnTo>
                  <a:lnTo>
                    <a:pt x="4329" y="16890"/>
                  </a:lnTo>
                  <a:lnTo>
                    <a:pt x="5903" y="16890"/>
                  </a:lnTo>
                  <a:lnTo>
                    <a:pt x="4978" y="15684"/>
                  </a:lnTo>
                  <a:lnTo>
                    <a:pt x="4941" y="10553"/>
                  </a:lnTo>
                  <a:lnTo>
                    <a:pt x="5166" y="10020"/>
                  </a:lnTo>
                  <a:lnTo>
                    <a:pt x="5499" y="9423"/>
                  </a:lnTo>
                  <a:lnTo>
                    <a:pt x="7048" y="8585"/>
                  </a:lnTo>
                  <a:lnTo>
                    <a:pt x="10895" y="8585"/>
                  </a:lnTo>
                  <a:lnTo>
                    <a:pt x="10620" y="8153"/>
                  </a:lnTo>
                  <a:lnTo>
                    <a:pt x="4664" y="8153"/>
                  </a:lnTo>
                  <a:lnTo>
                    <a:pt x="4203" y="7861"/>
                  </a:lnTo>
                  <a:lnTo>
                    <a:pt x="3949" y="7581"/>
                  </a:lnTo>
                  <a:lnTo>
                    <a:pt x="3833" y="6680"/>
                  </a:lnTo>
                  <a:lnTo>
                    <a:pt x="3768" y="6197"/>
                  </a:lnTo>
                  <a:lnTo>
                    <a:pt x="3518" y="5930"/>
                  </a:lnTo>
                  <a:lnTo>
                    <a:pt x="3423" y="5765"/>
                  </a:lnTo>
                  <a:lnTo>
                    <a:pt x="3022" y="5549"/>
                  </a:lnTo>
                  <a:lnTo>
                    <a:pt x="2257" y="5549"/>
                  </a:lnTo>
                  <a:lnTo>
                    <a:pt x="848" y="5206"/>
                  </a:lnTo>
                  <a:lnTo>
                    <a:pt x="1336" y="5206"/>
                  </a:lnTo>
                  <a:lnTo>
                    <a:pt x="1041" y="4724"/>
                  </a:lnTo>
                  <a:lnTo>
                    <a:pt x="725" y="4140"/>
                  </a:lnTo>
                  <a:close/>
                </a:path>
                <a:path w="17145" h="19050">
                  <a:moveTo>
                    <a:pt x="14348" y="11125"/>
                  </a:moveTo>
                  <a:lnTo>
                    <a:pt x="7302" y="11125"/>
                  </a:lnTo>
                  <a:lnTo>
                    <a:pt x="7239" y="14808"/>
                  </a:lnTo>
                  <a:lnTo>
                    <a:pt x="7632" y="15227"/>
                  </a:lnTo>
                  <a:lnTo>
                    <a:pt x="9266" y="15227"/>
                  </a:lnTo>
                  <a:lnTo>
                    <a:pt x="9224" y="14503"/>
                  </a:lnTo>
                  <a:lnTo>
                    <a:pt x="8347" y="14503"/>
                  </a:lnTo>
                  <a:lnTo>
                    <a:pt x="7708" y="13995"/>
                  </a:lnTo>
                  <a:lnTo>
                    <a:pt x="7823" y="13195"/>
                  </a:lnTo>
                  <a:lnTo>
                    <a:pt x="7883" y="12750"/>
                  </a:lnTo>
                  <a:lnTo>
                    <a:pt x="8274" y="12331"/>
                  </a:lnTo>
                  <a:lnTo>
                    <a:pt x="13984" y="12331"/>
                  </a:lnTo>
                  <a:lnTo>
                    <a:pt x="14185" y="11417"/>
                  </a:lnTo>
                  <a:lnTo>
                    <a:pt x="14348" y="11125"/>
                  </a:lnTo>
                  <a:close/>
                </a:path>
                <a:path w="17145" h="19050">
                  <a:moveTo>
                    <a:pt x="8928" y="10553"/>
                  </a:moveTo>
                  <a:lnTo>
                    <a:pt x="8195" y="10553"/>
                  </a:lnTo>
                  <a:lnTo>
                    <a:pt x="6796" y="11125"/>
                  </a:lnTo>
                  <a:lnTo>
                    <a:pt x="9973" y="11125"/>
                  </a:lnTo>
                  <a:lnTo>
                    <a:pt x="8928" y="10553"/>
                  </a:lnTo>
                  <a:close/>
                </a:path>
                <a:path w="17145" h="19050">
                  <a:moveTo>
                    <a:pt x="16111" y="4724"/>
                  </a:moveTo>
                  <a:lnTo>
                    <a:pt x="15339" y="4724"/>
                  </a:lnTo>
                  <a:lnTo>
                    <a:pt x="15055" y="5206"/>
                  </a:lnTo>
                  <a:lnTo>
                    <a:pt x="15270" y="5206"/>
                  </a:lnTo>
                  <a:lnTo>
                    <a:pt x="14541" y="5549"/>
                  </a:lnTo>
                  <a:lnTo>
                    <a:pt x="13258" y="5549"/>
                  </a:lnTo>
                  <a:lnTo>
                    <a:pt x="12674" y="5930"/>
                  </a:lnTo>
                  <a:lnTo>
                    <a:pt x="12561" y="6680"/>
                  </a:lnTo>
                  <a:lnTo>
                    <a:pt x="12465" y="7188"/>
                  </a:lnTo>
                  <a:lnTo>
                    <a:pt x="12349" y="7581"/>
                  </a:lnTo>
                  <a:lnTo>
                    <a:pt x="11576" y="8585"/>
                  </a:lnTo>
                  <a:lnTo>
                    <a:pt x="9818" y="8585"/>
                  </a:lnTo>
                  <a:lnTo>
                    <a:pt x="10377" y="8788"/>
                  </a:lnTo>
                  <a:lnTo>
                    <a:pt x="10718" y="8978"/>
                  </a:lnTo>
                  <a:lnTo>
                    <a:pt x="11480" y="10020"/>
                  </a:lnTo>
                  <a:lnTo>
                    <a:pt x="11045" y="11125"/>
                  </a:lnTo>
                  <a:lnTo>
                    <a:pt x="14182" y="11125"/>
                  </a:lnTo>
                  <a:lnTo>
                    <a:pt x="15773" y="9740"/>
                  </a:lnTo>
                  <a:lnTo>
                    <a:pt x="16027" y="9423"/>
                  </a:lnTo>
                  <a:lnTo>
                    <a:pt x="16238" y="8978"/>
                  </a:lnTo>
                  <a:lnTo>
                    <a:pt x="16586" y="8153"/>
                  </a:lnTo>
                  <a:lnTo>
                    <a:pt x="16529" y="7188"/>
                  </a:lnTo>
                  <a:lnTo>
                    <a:pt x="16411" y="6870"/>
                  </a:lnTo>
                  <a:lnTo>
                    <a:pt x="16399" y="5206"/>
                  </a:lnTo>
                  <a:lnTo>
                    <a:pt x="16111" y="4724"/>
                  </a:lnTo>
                  <a:close/>
                </a:path>
                <a:path w="17145" h="19050">
                  <a:moveTo>
                    <a:pt x="8140" y="0"/>
                  </a:moveTo>
                  <a:lnTo>
                    <a:pt x="7632" y="584"/>
                  </a:lnTo>
                  <a:lnTo>
                    <a:pt x="7404" y="1054"/>
                  </a:lnTo>
                  <a:lnTo>
                    <a:pt x="7300" y="1612"/>
                  </a:lnTo>
                  <a:lnTo>
                    <a:pt x="7191" y="2095"/>
                  </a:lnTo>
                  <a:lnTo>
                    <a:pt x="6946" y="2374"/>
                  </a:lnTo>
                  <a:lnTo>
                    <a:pt x="6019" y="2666"/>
                  </a:lnTo>
                  <a:lnTo>
                    <a:pt x="5752" y="3111"/>
                  </a:lnTo>
                  <a:lnTo>
                    <a:pt x="5594" y="3657"/>
                  </a:lnTo>
                  <a:lnTo>
                    <a:pt x="5521" y="4140"/>
                  </a:lnTo>
                  <a:lnTo>
                    <a:pt x="5682" y="4724"/>
                  </a:lnTo>
                  <a:lnTo>
                    <a:pt x="6069" y="5549"/>
                  </a:lnTo>
                  <a:lnTo>
                    <a:pt x="6170" y="5765"/>
                  </a:lnTo>
                  <a:lnTo>
                    <a:pt x="6207" y="7581"/>
                  </a:lnTo>
                  <a:lnTo>
                    <a:pt x="5607" y="8153"/>
                  </a:lnTo>
                  <a:lnTo>
                    <a:pt x="10620" y="8153"/>
                  </a:lnTo>
                  <a:lnTo>
                    <a:pt x="10007" y="7188"/>
                  </a:lnTo>
                  <a:lnTo>
                    <a:pt x="10096" y="6197"/>
                  </a:lnTo>
                  <a:lnTo>
                    <a:pt x="10185" y="5765"/>
                  </a:lnTo>
                  <a:lnTo>
                    <a:pt x="10474" y="5206"/>
                  </a:lnTo>
                  <a:lnTo>
                    <a:pt x="10693" y="4724"/>
                  </a:lnTo>
                  <a:lnTo>
                    <a:pt x="10655" y="3111"/>
                  </a:lnTo>
                  <a:lnTo>
                    <a:pt x="10401" y="2666"/>
                  </a:lnTo>
                  <a:lnTo>
                    <a:pt x="9476" y="2374"/>
                  </a:lnTo>
                  <a:lnTo>
                    <a:pt x="9182" y="2095"/>
                  </a:lnTo>
                  <a:lnTo>
                    <a:pt x="9080" y="1612"/>
                  </a:lnTo>
                  <a:lnTo>
                    <a:pt x="8968" y="1054"/>
                  </a:lnTo>
                  <a:lnTo>
                    <a:pt x="8714" y="584"/>
                  </a:lnTo>
                  <a:lnTo>
                    <a:pt x="8382" y="177"/>
                  </a:lnTo>
                  <a:lnTo>
                    <a:pt x="8140" y="0"/>
                  </a:lnTo>
                  <a:close/>
                </a:path>
              </a:pathLst>
            </a:custGeom>
            <a:solidFill>
              <a:srgbClr val="7C8737"/>
            </a:solidFill>
          </p:spPr>
          <p:txBody>
            <a:bodyPr wrap="square" lIns="0" tIns="0" rIns="0" bIns="0" rtlCol="0"/>
            <a:lstStyle/>
            <a:p>
              <a:endParaRPr>
                <a:latin typeface="Grammarsaurus" pitchFamily="2" charset="0"/>
              </a:endParaRPr>
            </a:p>
          </p:txBody>
        </p:sp>
        <p:sp>
          <p:nvSpPr>
            <p:cNvPr id="161" name="object 161"/>
            <p:cNvSpPr/>
            <p:nvPr/>
          </p:nvSpPr>
          <p:spPr>
            <a:xfrm>
              <a:off x="10547056" y="3137292"/>
              <a:ext cx="6985" cy="8890"/>
            </a:xfrm>
            <a:custGeom>
              <a:avLst/>
              <a:gdLst/>
              <a:ahLst/>
              <a:cxnLst/>
              <a:rect l="l" t="t" r="r" b="b"/>
              <a:pathLst>
                <a:path w="6984" h="8889">
                  <a:moveTo>
                    <a:pt x="474" y="2539"/>
                  </a:moveTo>
                  <a:lnTo>
                    <a:pt x="3" y="2539"/>
                  </a:lnTo>
                  <a:lnTo>
                    <a:pt x="104" y="7188"/>
                  </a:lnTo>
                  <a:lnTo>
                    <a:pt x="961" y="8305"/>
                  </a:lnTo>
                  <a:lnTo>
                    <a:pt x="1110" y="8305"/>
                  </a:lnTo>
                  <a:lnTo>
                    <a:pt x="2932" y="8889"/>
                  </a:lnTo>
                  <a:lnTo>
                    <a:pt x="4893" y="8889"/>
                  </a:lnTo>
                  <a:lnTo>
                    <a:pt x="5643" y="8496"/>
                  </a:lnTo>
                  <a:lnTo>
                    <a:pt x="3064" y="8496"/>
                  </a:lnTo>
                  <a:lnTo>
                    <a:pt x="1205" y="7810"/>
                  </a:lnTo>
                  <a:lnTo>
                    <a:pt x="850" y="7340"/>
                  </a:lnTo>
                  <a:lnTo>
                    <a:pt x="735" y="7188"/>
                  </a:lnTo>
                  <a:lnTo>
                    <a:pt x="592" y="6857"/>
                  </a:lnTo>
                  <a:lnTo>
                    <a:pt x="474" y="2539"/>
                  </a:lnTo>
                  <a:close/>
                </a:path>
                <a:path w="6984" h="8889">
                  <a:moveTo>
                    <a:pt x="6629" y="4419"/>
                  </a:moveTo>
                  <a:lnTo>
                    <a:pt x="6194" y="4419"/>
                  </a:lnTo>
                  <a:lnTo>
                    <a:pt x="6119" y="7340"/>
                  </a:lnTo>
                  <a:lnTo>
                    <a:pt x="5561" y="7988"/>
                  </a:lnTo>
                  <a:lnTo>
                    <a:pt x="1687" y="7988"/>
                  </a:lnTo>
                  <a:lnTo>
                    <a:pt x="2548" y="8305"/>
                  </a:lnTo>
                  <a:lnTo>
                    <a:pt x="4641" y="8305"/>
                  </a:lnTo>
                  <a:lnTo>
                    <a:pt x="3732" y="8496"/>
                  </a:lnTo>
                  <a:lnTo>
                    <a:pt x="5643" y="8496"/>
                  </a:lnTo>
                  <a:lnTo>
                    <a:pt x="6005" y="8305"/>
                  </a:lnTo>
                  <a:lnTo>
                    <a:pt x="6526" y="7518"/>
                  </a:lnTo>
                  <a:lnTo>
                    <a:pt x="6629" y="4419"/>
                  </a:lnTo>
                  <a:close/>
                </a:path>
                <a:path w="6984" h="8889">
                  <a:moveTo>
                    <a:pt x="2360" y="2539"/>
                  </a:moveTo>
                  <a:lnTo>
                    <a:pt x="1878" y="2539"/>
                  </a:lnTo>
                  <a:lnTo>
                    <a:pt x="1878" y="6362"/>
                  </a:lnTo>
                  <a:lnTo>
                    <a:pt x="2271" y="6857"/>
                  </a:lnTo>
                  <a:lnTo>
                    <a:pt x="3516" y="7188"/>
                  </a:lnTo>
                  <a:lnTo>
                    <a:pt x="4054" y="7188"/>
                  </a:lnTo>
                  <a:lnTo>
                    <a:pt x="4595" y="6857"/>
                  </a:lnTo>
                  <a:lnTo>
                    <a:pt x="6132" y="6857"/>
                  </a:lnTo>
                  <a:lnTo>
                    <a:pt x="6136" y="6692"/>
                  </a:lnTo>
                  <a:lnTo>
                    <a:pt x="2738" y="6692"/>
                  </a:lnTo>
                  <a:lnTo>
                    <a:pt x="2297" y="6222"/>
                  </a:lnTo>
                  <a:lnTo>
                    <a:pt x="2360" y="2539"/>
                  </a:lnTo>
                  <a:close/>
                </a:path>
                <a:path w="6984" h="8889">
                  <a:moveTo>
                    <a:pt x="6246" y="3746"/>
                  </a:moveTo>
                  <a:lnTo>
                    <a:pt x="3332" y="3746"/>
                  </a:lnTo>
                  <a:lnTo>
                    <a:pt x="2941" y="4165"/>
                  </a:lnTo>
                  <a:lnTo>
                    <a:pt x="2826" y="5448"/>
                  </a:lnTo>
                  <a:lnTo>
                    <a:pt x="3420" y="5930"/>
                  </a:lnTo>
                  <a:lnTo>
                    <a:pt x="4275" y="5930"/>
                  </a:lnTo>
                  <a:lnTo>
                    <a:pt x="4248" y="6692"/>
                  </a:lnTo>
                  <a:lnTo>
                    <a:pt x="4773" y="6692"/>
                  </a:lnTo>
                  <a:lnTo>
                    <a:pt x="4761" y="5448"/>
                  </a:lnTo>
                  <a:lnTo>
                    <a:pt x="3603" y="5448"/>
                  </a:lnTo>
                  <a:lnTo>
                    <a:pt x="3325" y="5156"/>
                  </a:lnTo>
                  <a:lnTo>
                    <a:pt x="3313" y="4419"/>
                  </a:lnTo>
                  <a:lnTo>
                    <a:pt x="3530" y="4165"/>
                  </a:lnTo>
                  <a:lnTo>
                    <a:pt x="6627" y="4165"/>
                  </a:lnTo>
                  <a:lnTo>
                    <a:pt x="6246" y="3746"/>
                  </a:lnTo>
                  <a:close/>
                </a:path>
                <a:path w="6984" h="8889">
                  <a:moveTo>
                    <a:pt x="6629" y="4419"/>
                  </a:moveTo>
                  <a:lnTo>
                    <a:pt x="6627" y="4165"/>
                  </a:lnTo>
                  <a:lnTo>
                    <a:pt x="6631" y="4597"/>
                  </a:lnTo>
                  <a:lnTo>
                    <a:pt x="6629" y="4419"/>
                  </a:lnTo>
                  <a:close/>
                </a:path>
                <a:path w="6984" h="8889">
                  <a:moveTo>
                    <a:pt x="1878" y="2273"/>
                  </a:moveTo>
                  <a:lnTo>
                    <a:pt x="509" y="2273"/>
                  </a:lnTo>
                  <a:lnTo>
                    <a:pt x="474" y="2539"/>
                  </a:lnTo>
                  <a:lnTo>
                    <a:pt x="1878" y="2539"/>
                  </a:lnTo>
                  <a:lnTo>
                    <a:pt x="1878" y="2273"/>
                  </a:lnTo>
                  <a:close/>
                </a:path>
                <a:path w="6984" h="8889">
                  <a:moveTo>
                    <a:pt x="4543" y="2273"/>
                  </a:moveTo>
                  <a:lnTo>
                    <a:pt x="2530" y="2273"/>
                  </a:lnTo>
                  <a:lnTo>
                    <a:pt x="2441" y="2412"/>
                  </a:lnTo>
                  <a:lnTo>
                    <a:pt x="4799" y="2412"/>
                  </a:lnTo>
                  <a:lnTo>
                    <a:pt x="4543" y="2273"/>
                  </a:lnTo>
                  <a:close/>
                </a:path>
                <a:path w="6984" h="8889">
                  <a:moveTo>
                    <a:pt x="4877" y="0"/>
                  </a:moveTo>
                  <a:lnTo>
                    <a:pt x="2106" y="0"/>
                  </a:lnTo>
                  <a:lnTo>
                    <a:pt x="557" y="838"/>
                  </a:lnTo>
                  <a:lnTo>
                    <a:pt x="154" y="1562"/>
                  </a:lnTo>
                  <a:lnTo>
                    <a:pt x="0" y="2044"/>
                  </a:lnTo>
                  <a:lnTo>
                    <a:pt x="1" y="2273"/>
                  </a:lnTo>
                  <a:lnTo>
                    <a:pt x="509" y="2273"/>
                  </a:lnTo>
                  <a:lnTo>
                    <a:pt x="603" y="1562"/>
                  </a:lnTo>
                  <a:lnTo>
                    <a:pt x="1221" y="838"/>
                  </a:lnTo>
                  <a:lnTo>
                    <a:pt x="782" y="838"/>
                  </a:lnTo>
                  <a:lnTo>
                    <a:pt x="3130" y="215"/>
                  </a:lnTo>
                  <a:lnTo>
                    <a:pt x="5540" y="215"/>
                  </a:lnTo>
                  <a:lnTo>
                    <a:pt x="4877" y="0"/>
                  </a:lnTo>
                  <a:close/>
                </a:path>
                <a:path w="6984" h="8889">
                  <a:moveTo>
                    <a:pt x="4164" y="1562"/>
                  </a:moveTo>
                  <a:lnTo>
                    <a:pt x="2489" y="1562"/>
                  </a:lnTo>
                  <a:lnTo>
                    <a:pt x="1855" y="2273"/>
                  </a:lnTo>
                  <a:lnTo>
                    <a:pt x="2507" y="2273"/>
                  </a:lnTo>
                  <a:lnTo>
                    <a:pt x="3067" y="2044"/>
                  </a:lnTo>
                  <a:lnTo>
                    <a:pt x="5070" y="2044"/>
                  </a:lnTo>
                  <a:lnTo>
                    <a:pt x="4164" y="1562"/>
                  </a:lnTo>
                  <a:close/>
                </a:path>
                <a:path w="6984" h="8889">
                  <a:moveTo>
                    <a:pt x="5458" y="215"/>
                  </a:moveTo>
                  <a:lnTo>
                    <a:pt x="4329" y="215"/>
                  </a:lnTo>
                  <a:lnTo>
                    <a:pt x="4708" y="393"/>
                  </a:lnTo>
                  <a:lnTo>
                    <a:pt x="5546" y="838"/>
                  </a:lnTo>
                  <a:lnTo>
                    <a:pt x="5878" y="1244"/>
                  </a:lnTo>
                  <a:lnTo>
                    <a:pt x="5859" y="1562"/>
                  </a:lnTo>
                  <a:lnTo>
                    <a:pt x="5575" y="2044"/>
                  </a:lnTo>
                  <a:lnTo>
                    <a:pt x="4125" y="2044"/>
                  </a:lnTo>
                  <a:lnTo>
                    <a:pt x="4543" y="2273"/>
                  </a:lnTo>
                  <a:lnTo>
                    <a:pt x="6208" y="2273"/>
                  </a:lnTo>
                  <a:lnTo>
                    <a:pt x="6488" y="1562"/>
                  </a:lnTo>
                  <a:lnTo>
                    <a:pt x="6631" y="1562"/>
                  </a:lnTo>
                  <a:lnTo>
                    <a:pt x="5777" y="393"/>
                  </a:lnTo>
                  <a:lnTo>
                    <a:pt x="5458" y="215"/>
                  </a:lnTo>
                  <a:close/>
                </a:path>
              </a:pathLst>
            </a:custGeom>
            <a:solidFill>
              <a:srgbClr val="060606"/>
            </a:solidFill>
          </p:spPr>
          <p:txBody>
            <a:bodyPr wrap="square" lIns="0" tIns="0" rIns="0" bIns="0" rtlCol="0"/>
            <a:lstStyle/>
            <a:p>
              <a:endParaRPr>
                <a:latin typeface="Grammarsaurus" pitchFamily="2" charset="0"/>
              </a:endParaRPr>
            </a:p>
          </p:txBody>
        </p:sp>
        <p:sp>
          <p:nvSpPr>
            <p:cNvPr id="162" name="object 162"/>
            <p:cNvSpPr/>
            <p:nvPr/>
          </p:nvSpPr>
          <p:spPr>
            <a:xfrm>
              <a:off x="10547423" y="3137419"/>
              <a:ext cx="6350" cy="8890"/>
            </a:xfrm>
            <a:custGeom>
              <a:avLst/>
              <a:gdLst/>
              <a:ahLst/>
              <a:cxnLst/>
              <a:rect l="l" t="t" r="r" b="b"/>
              <a:pathLst>
                <a:path w="6350" h="8889">
                  <a:moveTo>
                    <a:pt x="3098" y="0"/>
                  </a:moveTo>
                  <a:lnTo>
                    <a:pt x="990" y="558"/>
                  </a:lnTo>
                  <a:lnTo>
                    <a:pt x="241" y="1396"/>
                  </a:lnTo>
                  <a:lnTo>
                    <a:pt x="0" y="3174"/>
                  </a:lnTo>
                  <a:lnTo>
                    <a:pt x="50" y="3682"/>
                  </a:lnTo>
                  <a:lnTo>
                    <a:pt x="38" y="4216"/>
                  </a:lnTo>
                  <a:lnTo>
                    <a:pt x="63" y="4737"/>
                  </a:lnTo>
                  <a:lnTo>
                    <a:pt x="0" y="5270"/>
                  </a:lnTo>
                  <a:lnTo>
                    <a:pt x="254" y="6908"/>
                  </a:lnTo>
                  <a:lnTo>
                    <a:pt x="838" y="7683"/>
                  </a:lnTo>
                  <a:lnTo>
                    <a:pt x="2628" y="8343"/>
                  </a:lnTo>
                  <a:lnTo>
                    <a:pt x="3365" y="8369"/>
                  </a:lnTo>
                  <a:lnTo>
                    <a:pt x="4699" y="8089"/>
                  </a:lnTo>
                  <a:lnTo>
                    <a:pt x="5194" y="7861"/>
                  </a:lnTo>
                  <a:lnTo>
                    <a:pt x="5753" y="7213"/>
                  </a:lnTo>
                  <a:lnTo>
                    <a:pt x="5854" y="6997"/>
                  </a:lnTo>
                  <a:lnTo>
                    <a:pt x="5816" y="6464"/>
                  </a:lnTo>
                  <a:lnTo>
                    <a:pt x="5842" y="5067"/>
                  </a:lnTo>
                  <a:lnTo>
                    <a:pt x="5829" y="4241"/>
                  </a:lnTo>
                  <a:lnTo>
                    <a:pt x="5638" y="4025"/>
                  </a:lnTo>
                  <a:lnTo>
                    <a:pt x="4114" y="4000"/>
                  </a:lnTo>
                  <a:lnTo>
                    <a:pt x="3175" y="4025"/>
                  </a:lnTo>
                  <a:lnTo>
                    <a:pt x="2946" y="4292"/>
                  </a:lnTo>
                  <a:lnTo>
                    <a:pt x="2959" y="5029"/>
                  </a:lnTo>
                  <a:lnTo>
                    <a:pt x="3200" y="5283"/>
                  </a:lnTo>
                  <a:lnTo>
                    <a:pt x="4241" y="5295"/>
                  </a:lnTo>
                  <a:lnTo>
                    <a:pt x="4394" y="5321"/>
                  </a:lnTo>
                  <a:lnTo>
                    <a:pt x="4381" y="6095"/>
                  </a:lnTo>
                  <a:lnTo>
                    <a:pt x="4406" y="6565"/>
                  </a:lnTo>
                  <a:lnTo>
                    <a:pt x="3708" y="7048"/>
                  </a:lnTo>
                  <a:lnTo>
                    <a:pt x="3149" y="7061"/>
                  </a:lnTo>
                  <a:lnTo>
                    <a:pt x="1905" y="6730"/>
                  </a:lnTo>
                  <a:lnTo>
                    <a:pt x="1511" y="6235"/>
                  </a:lnTo>
                  <a:lnTo>
                    <a:pt x="1485" y="3759"/>
                  </a:lnTo>
                  <a:lnTo>
                    <a:pt x="1511" y="2120"/>
                  </a:lnTo>
                  <a:lnTo>
                    <a:pt x="1930" y="1650"/>
                  </a:lnTo>
                  <a:lnTo>
                    <a:pt x="2654" y="1473"/>
                  </a:lnTo>
                  <a:lnTo>
                    <a:pt x="3251" y="1346"/>
                  </a:lnTo>
                  <a:lnTo>
                    <a:pt x="3797" y="1435"/>
                  </a:lnTo>
                  <a:lnTo>
                    <a:pt x="4584" y="1854"/>
                  </a:lnTo>
                  <a:lnTo>
                    <a:pt x="4991" y="1917"/>
                  </a:lnTo>
                  <a:lnTo>
                    <a:pt x="5283" y="1790"/>
                  </a:lnTo>
                  <a:lnTo>
                    <a:pt x="5537" y="1358"/>
                  </a:lnTo>
                  <a:lnTo>
                    <a:pt x="5511" y="1117"/>
                  </a:lnTo>
                  <a:lnTo>
                    <a:pt x="5168" y="698"/>
                  </a:lnTo>
                  <a:lnTo>
                    <a:pt x="4991" y="571"/>
                  </a:lnTo>
                  <a:lnTo>
                    <a:pt x="3962" y="88"/>
                  </a:lnTo>
                  <a:lnTo>
                    <a:pt x="3098" y="0"/>
                  </a:lnTo>
                  <a:close/>
                </a:path>
              </a:pathLst>
            </a:custGeom>
            <a:solidFill>
              <a:srgbClr val="FFFFFF"/>
            </a:solidFill>
          </p:spPr>
          <p:txBody>
            <a:bodyPr wrap="square" lIns="0" tIns="0" rIns="0" bIns="0" rtlCol="0"/>
            <a:lstStyle/>
            <a:p>
              <a:endParaRPr>
                <a:latin typeface="Grammarsaurus" pitchFamily="2" charset="0"/>
              </a:endParaRPr>
            </a:p>
          </p:txBody>
        </p:sp>
        <p:sp>
          <p:nvSpPr>
            <p:cNvPr id="163" name="object 163"/>
            <p:cNvSpPr/>
            <p:nvPr/>
          </p:nvSpPr>
          <p:spPr>
            <a:xfrm>
              <a:off x="9236976" y="2955188"/>
              <a:ext cx="47625" cy="47625"/>
            </a:xfrm>
            <a:custGeom>
              <a:avLst/>
              <a:gdLst/>
              <a:ahLst/>
              <a:cxnLst/>
              <a:rect l="l" t="t" r="r" b="b"/>
              <a:pathLst>
                <a:path w="47625" h="47625">
                  <a:moveTo>
                    <a:pt x="47574" y="0"/>
                  </a:moveTo>
                  <a:lnTo>
                    <a:pt x="0" y="0"/>
                  </a:lnTo>
                  <a:lnTo>
                    <a:pt x="0" y="47574"/>
                  </a:lnTo>
                  <a:lnTo>
                    <a:pt x="47574" y="47574"/>
                  </a:lnTo>
                  <a:lnTo>
                    <a:pt x="47574" y="0"/>
                  </a:lnTo>
                  <a:close/>
                </a:path>
              </a:pathLst>
            </a:custGeom>
            <a:solidFill>
              <a:srgbClr val="B87355"/>
            </a:solidFill>
          </p:spPr>
          <p:txBody>
            <a:bodyPr wrap="square" lIns="0" tIns="0" rIns="0" bIns="0" rtlCol="0"/>
            <a:lstStyle/>
            <a:p>
              <a:endParaRPr>
                <a:latin typeface="Grammarsaurus" pitchFamily="2" charset="0"/>
              </a:endParaRPr>
            </a:p>
          </p:txBody>
        </p:sp>
        <p:sp>
          <p:nvSpPr>
            <p:cNvPr id="164" name="object 164"/>
            <p:cNvSpPr/>
            <p:nvPr/>
          </p:nvSpPr>
          <p:spPr>
            <a:xfrm>
              <a:off x="9236976" y="3024454"/>
              <a:ext cx="47625" cy="47625"/>
            </a:xfrm>
            <a:custGeom>
              <a:avLst/>
              <a:gdLst/>
              <a:ahLst/>
              <a:cxnLst/>
              <a:rect l="l" t="t" r="r" b="b"/>
              <a:pathLst>
                <a:path w="47625" h="47625">
                  <a:moveTo>
                    <a:pt x="47574" y="0"/>
                  </a:moveTo>
                  <a:lnTo>
                    <a:pt x="0" y="0"/>
                  </a:lnTo>
                  <a:lnTo>
                    <a:pt x="0" y="47574"/>
                  </a:lnTo>
                  <a:lnTo>
                    <a:pt x="47574" y="47574"/>
                  </a:lnTo>
                  <a:lnTo>
                    <a:pt x="47574" y="0"/>
                  </a:lnTo>
                  <a:close/>
                </a:path>
              </a:pathLst>
            </a:custGeom>
            <a:solidFill>
              <a:srgbClr val="AD84A4"/>
            </a:solidFill>
          </p:spPr>
          <p:txBody>
            <a:bodyPr wrap="square" lIns="0" tIns="0" rIns="0" bIns="0" rtlCol="0"/>
            <a:lstStyle/>
            <a:p>
              <a:endParaRPr>
                <a:latin typeface="Grammarsaurus" pitchFamily="2" charset="0"/>
              </a:endParaRPr>
            </a:p>
          </p:txBody>
        </p:sp>
        <p:sp>
          <p:nvSpPr>
            <p:cNvPr id="165" name="object 165"/>
            <p:cNvSpPr/>
            <p:nvPr/>
          </p:nvSpPr>
          <p:spPr>
            <a:xfrm>
              <a:off x="9236976" y="3093707"/>
              <a:ext cx="47625" cy="47625"/>
            </a:xfrm>
            <a:custGeom>
              <a:avLst/>
              <a:gdLst/>
              <a:ahLst/>
              <a:cxnLst/>
              <a:rect l="l" t="t" r="r" b="b"/>
              <a:pathLst>
                <a:path w="47625" h="47625">
                  <a:moveTo>
                    <a:pt x="47574" y="0"/>
                  </a:moveTo>
                  <a:lnTo>
                    <a:pt x="0" y="0"/>
                  </a:lnTo>
                  <a:lnTo>
                    <a:pt x="0" y="47574"/>
                  </a:lnTo>
                  <a:lnTo>
                    <a:pt x="47574" y="47574"/>
                  </a:lnTo>
                  <a:lnTo>
                    <a:pt x="47574" y="0"/>
                  </a:lnTo>
                  <a:close/>
                </a:path>
              </a:pathLst>
            </a:custGeom>
            <a:solidFill>
              <a:srgbClr val="7E8A76"/>
            </a:solidFill>
          </p:spPr>
          <p:txBody>
            <a:bodyPr wrap="square" lIns="0" tIns="0" rIns="0" bIns="0" rtlCol="0"/>
            <a:lstStyle/>
            <a:p>
              <a:endParaRPr>
                <a:latin typeface="Grammarsaurus" pitchFamily="2" charset="0"/>
              </a:endParaRPr>
            </a:p>
          </p:txBody>
        </p:sp>
      </p:grpSp>
      <p:sp>
        <p:nvSpPr>
          <p:cNvPr id="166" name="object 166"/>
          <p:cNvSpPr txBox="1"/>
          <p:nvPr/>
        </p:nvSpPr>
        <p:spPr>
          <a:xfrm>
            <a:off x="9301480" y="2945325"/>
            <a:ext cx="223520" cy="218906"/>
          </a:xfrm>
          <a:prstGeom prst="rect">
            <a:avLst/>
          </a:prstGeom>
        </p:spPr>
        <p:txBody>
          <a:bodyPr vert="horz" wrap="square" lIns="0" tIns="12065" rIns="0" bIns="0" rtlCol="0">
            <a:spAutoFit/>
          </a:bodyPr>
          <a:lstStyle/>
          <a:p>
            <a:pPr marR="104775">
              <a:lnSpc>
                <a:spcPct val="129900"/>
              </a:lnSpc>
              <a:spcBef>
                <a:spcPts val="95"/>
              </a:spcBef>
            </a:pPr>
            <a:r>
              <a:rPr sz="350" dirty="0">
                <a:latin typeface="Grammarsaurus" pitchFamily="2" charset="0"/>
                <a:cs typeface="Arial MT"/>
              </a:rPr>
              <a:t>Latin Greek</a:t>
            </a:r>
          </a:p>
          <a:p>
            <a:pPr>
              <a:lnSpc>
                <a:spcPct val="100000"/>
              </a:lnSpc>
              <a:spcBef>
                <a:spcPts val="125"/>
              </a:spcBef>
            </a:pPr>
            <a:r>
              <a:rPr sz="350" dirty="0">
                <a:latin typeface="Grammarsaurus" pitchFamily="2" charset="0"/>
                <a:cs typeface="Arial MT"/>
              </a:rPr>
              <a:t>Old English</a:t>
            </a:r>
          </a:p>
        </p:txBody>
      </p:sp>
      <p:sp>
        <p:nvSpPr>
          <p:cNvPr id="168" name="object 6">
            <a:extLst>
              <a:ext uri="{FF2B5EF4-FFF2-40B4-BE49-F238E27FC236}">
                <a16:creationId xmlns:a16="http://schemas.microsoft.com/office/drawing/2014/main" id="{6EDF46FA-B20B-3E6B-FC49-8262F38E7795}"/>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0929507" y="220661"/>
            <a:ext cx="1012190" cy="801370"/>
            <a:chOff x="10929507" y="220661"/>
            <a:chExt cx="1012190" cy="801370"/>
          </a:xfrm>
        </p:grpSpPr>
        <p:sp>
          <p:nvSpPr>
            <p:cNvPr id="3" name="object 3"/>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0"/>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64"/>
                  </a:lnTo>
                  <a:lnTo>
                    <a:pt x="801268" y="78064"/>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64"/>
                  </a:moveTo>
                  <a:lnTo>
                    <a:pt x="738009" y="78064"/>
                  </a:lnTo>
                  <a:lnTo>
                    <a:pt x="738009" y="638325"/>
                  </a:lnTo>
                  <a:lnTo>
                    <a:pt x="801268" y="638325"/>
                  </a:lnTo>
                  <a:lnTo>
                    <a:pt x="801268" y="78064"/>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4" name="object 4"/>
            <p:cNvPicPr/>
            <p:nvPr/>
          </p:nvPicPr>
          <p:blipFill>
            <a:blip r:embed="rId2" cstate="print"/>
            <a:stretch>
              <a:fillRect/>
            </a:stretch>
          </p:blipFill>
          <p:spPr>
            <a:xfrm>
              <a:off x="11773128" y="347120"/>
              <a:ext cx="168325" cy="147380"/>
            </a:xfrm>
            <a:prstGeom prst="rect">
              <a:avLst/>
            </a:prstGeom>
          </p:spPr>
        </p:pic>
        <p:pic>
          <p:nvPicPr>
            <p:cNvPr id="5" name="object 5"/>
            <p:cNvPicPr/>
            <p:nvPr/>
          </p:nvPicPr>
          <p:blipFill>
            <a:blip r:embed="rId3" cstate="print"/>
            <a:stretch>
              <a:fillRect/>
            </a:stretch>
          </p:blipFill>
          <p:spPr>
            <a:xfrm>
              <a:off x="11773128" y="705582"/>
              <a:ext cx="168325" cy="147380"/>
            </a:xfrm>
            <a:prstGeom prst="rect">
              <a:avLst/>
            </a:prstGeom>
          </p:spPr>
        </p:pic>
        <p:sp>
          <p:nvSpPr>
            <p:cNvPr id="6" name="object 6"/>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grpSp>
      <p:sp>
        <p:nvSpPr>
          <p:cNvPr id="7" name="object 7"/>
          <p:cNvSpPr txBox="1"/>
          <p:nvPr/>
        </p:nvSpPr>
        <p:spPr>
          <a:xfrm>
            <a:off x="4848907" y="1902494"/>
            <a:ext cx="6428693" cy="2865208"/>
          </a:xfrm>
          <a:prstGeom prst="rect">
            <a:avLst/>
          </a:prstGeom>
        </p:spPr>
        <p:txBody>
          <a:bodyPr vert="horz" wrap="square" lIns="0" tIns="12700" rIns="0" bIns="0" rtlCol="0">
            <a:spAutoFit/>
          </a:bodyPr>
          <a:lstStyle/>
          <a:p>
            <a:pPr marL="12700" marR="327660">
              <a:lnSpc>
                <a:spcPct val="113300"/>
              </a:lnSpc>
              <a:spcBef>
                <a:spcPts val="100"/>
              </a:spcBef>
            </a:pPr>
            <a:r>
              <a:rPr sz="2500" dirty="0">
                <a:latin typeface="Grammarsaurus" pitchFamily="2" charset="0"/>
                <a:cs typeface="Lucida Sans Unicode"/>
              </a:rPr>
              <a:t>When suffix </a:t>
            </a:r>
            <a:r>
              <a:rPr sz="2500" b="1" dirty="0">
                <a:latin typeface="Grammarsaurus" pitchFamily="2" charset="0"/>
                <a:cs typeface="Arial Black"/>
              </a:rPr>
              <a:t>-ic </a:t>
            </a:r>
            <a:r>
              <a:rPr sz="2500" dirty="0">
                <a:latin typeface="Grammarsaurus" pitchFamily="2" charset="0"/>
                <a:cs typeface="Lucida Sans Unicode"/>
              </a:rPr>
              <a:t>is at the end of a word, the letter </a:t>
            </a:r>
            <a:r>
              <a:rPr sz="2500" b="1" dirty="0">
                <a:latin typeface="Grammarsaurus" pitchFamily="2" charset="0"/>
                <a:cs typeface="Arial Black"/>
              </a:rPr>
              <a:t>c</a:t>
            </a:r>
            <a:r>
              <a:rPr sz="2500" dirty="0">
                <a:latin typeface="Grammarsaurus" pitchFamily="2" charset="0"/>
                <a:cs typeface="Arial Black"/>
              </a:rPr>
              <a:t> </a:t>
            </a:r>
            <a:r>
              <a:rPr sz="2500" dirty="0">
                <a:latin typeface="Grammarsaurus" pitchFamily="2" charset="0"/>
                <a:cs typeface="Lucida Sans Unicode"/>
              </a:rPr>
              <a:t>spells its </a:t>
            </a:r>
            <a:r>
              <a:rPr sz="2500" b="1" dirty="0">
                <a:latin typeface="Grammarsaurus" pitchFamily="2" charset="0"/>
                <a:cs typeface="Arial Black"/>
              </a:rPr>
              <a:t>hard /k/ sound</a:t>
            </a:r>
            <a:r>
              <a:rPr sz="2500" dirty="0">
                <a:latin typeface="Grammarsaurus" pitchFamily="2" charset="0"/>
                <a:cs typeface="Lucida Sans Unicode"/>
              </a:rPr>
              <a:t>.</a:t>
            </a:r>
          </a:p>
          <a:p>
            <a:pPr marL="12700" marR="5080">
              <a:lnSpc>
                <a:spcPct val="113300"/>
              </a:lnSpc>
              <a:spcBef>
                <a:spcPts val="2000"/>
              </a:spcBef>
            </a:pPr>
            <a:r>
              <a:rPr sz="2500" dirty="0">
                <a:latin typeface="Grammarsaurus" pitchFamily="2" charset="0"/>
                <a:cs typeface="Lucida Sans Unicode"/>
              </a:rPr>
              <a:t>Sometimes, when suffix </a:t>
            </a:r>
            <a:r>
              <a:rPr sz="2500" b="1" dirty="0">
                <a:latin typeface="Grammarsaurus" pitchFamily="2" charset="0"/>
                <a:cs typeface="Arial Black"/>
              </a:rPr>
              <a:t>-ic </a:t>
            </a:r>
            <a:r>
              <a:rPr sz="2500" dirty="0">
                <a:latin typeface="Grammarsaurus" pitchFamily="2" charset="0"/>
                <a:cs typeface="Lucida Sans Unicode"/>
              </a:rPr>
              <a:t>is followed by other morphemes, the sound of the letter </a:t>
            </a:r>
            <a:r>
              <a:rPr sz="2500" b="1" dirty="0">
                <a:latin typeface="Grammarsaurus" pitchFamily="2" charset="0"/>
                <a:cs typeface="Arial Black"/>
              </a:rPr>
              <a:t>c</a:t>
            </a:r>
            <a:r>
              <a:rPr sz="2500" dirty="0">
                <a:latin typeface="Grammarsaurus" pitchFamily="2" charset="0"/>
                <a:cs typeface="Arial Black"/>
              </a:rPr>
              <a:t> </a:t>
            </a:r>
            <a:r>
              <a:rPr sz="2500" dirty="0">
                <a:latin typeface="Grammarsaurus" pitchFamily="2" charset="0"/>
                <a:cs typeface="Lucida Sans Unicode"/>
              </a:rPr>
              <a:t>shifts. We will look at examples of this later in the scheme.</a:t>
            </a:r>
          </a:p>
        </p:txBody>
      </p:sp>
      <p:grpSp>
        <p:nvGrpSpPr>
          <p:cNvPr id="8" name="object 8"/>
          <p:cNvGrpSpPr/>
          <p:nvPr/>
        </p:nvGrpSpPr>
        <p:grpSpPr>
          <a:xfrm>
            <a:off x="1345279" y="1292250"/>
            <a:ext cx="3021965" cy="4273550"/>
            <a:chOff x="1345279" y="1292250"/>
            <a:chExt cx="3021965" cy="4273550"/>
          </a:xfrm>
        </p:grpSpPr>
        <p:sp>
          <p:nvSpPr>
            <p:cNvPr id="9" name="object 9"/>
            <p:cNvSpPr/>
            <p:nvPr/>
          </p:nvSpPr>
          <p:spPr>
            <a:xfrm>
              <a:off x="1396034" y="1343012"/>
              <a:ext cx="2920365" cy="4171950"/>
            </a:xfrm>
            <a:custGeom>
              <a:avLst/>
              <a:gdLst/>
              <a:ahLst/>
              <a:cxnLst/>
              <a:rect l="l" t="t" r="r" b="b"/>
              <a:pathLst>
                <a:path w="2920365" h="4171950">
                  <a:moveTo>
                    <a:pt x="2920098" y="0"/>
                  </a:moveTo>
                  <a:lnTo>
                    <a:pt x="0" y="0"/>
                  </a:lnTo>
                  <a:lnTo>
                    <a:pt x="0" y="4171911"/>
                  </a:lnTo>
                  <a:lnTo>
                    <a:pt x="2920098" y="4171911"/>
                  </a:lnTo>
                  <a:lnTo>
                    <a:pt x="2920098" y="0"/>
                  </a:lnTo>
                  <a:close/>
                </a:path>
              </a:pathLst>
            </a:custGeom>
            <a:solidFill>
              <a:srgbClr val="FFFFFF"/>
            </a:solidFill>
          </p:spPr>
          <p:txBody>
            <a:bodyPr wrap="square" lIns="0" tIns="0" rIns="0" bIns="0" rtlCol="0"/>
            <a:lstStyle/>
            <a:p>
              <a:endParaRPr>
                <a:latin typeface="Grammarsaurus" pitchFamily="2" charset="0"/>
              </a:endParaRPr>
            </a:p>
          </p:txBody>
        </p:sp>
        <p:sp>
          <p:nvSpPr>
            <p:cNvPr id="10" name="object 10"/>
            <p:cNvSpPr/>
            <p:nvPr/>
          </p:nvSpPr>
          <p:spPr>
            <a:xfrm>
              <a:off x="2856090" y="1292250"/>
              <a:ext cx="1511300" cy="4273550"/>
            </a:xfrm>
            <a:custGeom>
              <a:avLst/>
              <a:gdLst/>
              <a:ahLst/>
              <a:cxnLst/>
              <a:rect l="l" t="t" r="r" b="b"/>
              <a:pathLst>
                <a:path w="1511300" h="4273550">
                  <a:moveTo>
                    <a:pt x="1510804" y="0"/>
                  </a:moveTo>
                  <a:lnTo>
                    <a:pt x="0" y="0"/>
                  </a:lnTo>
                  <a:lnTo>
                    <a:pt x="0" y="101600"/>
                  </a:lnTo>
                  <a:lnTo>
                    <a:pt x="1409293" y="101600"/>
                  </a:lnTo>
                  <a:lnTo>
                    <a:pt x="1409293" y="4171950"/>
                  </a:lnTo>
                  <a:lnTo>
                    <a:pt x="0" y="4171950"/>
                  </a:lnTo>
                  <a:lnTo>
                    <a:pt x="0" y="4273550"/>
                  </a:lnTo>
                  <a:lnTo>
                    <a:pt x="1510804" y="4273550"/>
                  </a:lnTo>
                  <a:lnTo>
                    <a:pt x="1510804" y="4171950"/>
                  </a:lnTo>
                  <a:lnTo>
                    <a:pt x="1510804" y="101600"/>
                  </a:lnTo>
                  <a:lnTo>
                    <a:pt x="1510804" y="0"/>
                  </a:lnTo>
                  <a:close/>
                </a:path>
              </a:pathLst>
            </a:custGeom>
            <a:solidFill>
              <a:srgbClr val="B87355"/>
            </a:solidFill>
          </p:spPr>
          <p:txBody>
            <a:bodyPr wrap="square" lIns="0" tIns="0" rIns="0" bIns="0" rtlCol="0"/>
            <a:lstStyle/>
            <a:p>
              <a:endParaRPr>
                <a:latin typeface="Grammarsaurus" pitchFamily="2" charset="0"/>
              </a:endParaRPr>
            </a:p>
          </p:txBody>
        </p:sp>
        <p:sp>
          <p:nvSpPr>
            <p:cNvPr id="11" name="object 11"/>
            <p:cNvSpPr/>
            <p:nvPr/>
          </p:nvSpPr>
          <p:spPr>
            <a:xfrm>
              <a:off x="1345272" y="1292250"/>
              <a:ext cx="1511300" cy="4273550"/>
            </a:xfrm>
            <a:custGeom>
              <a:avLst/>
              <a:gdLst/>
              <a:ahLst/>
              <a:cxnLst/>
              <a:rect l="l" t="t" r="r" b="b"/>
              <a:pathLst>
                <a:path w="1511300" h="4273550">
                  <a:moveTo>
                    <a:pt x="1510804" y="0"/>
                  </a:moveTo>
                  <a:lnTo>
                    <a:pt x="0" y="0"/>
                  </a:lnTo>
                  <a:lnTo>
                    <a:pt x="0" y="101600"/>
                  </a:lnTo>
                  <a:lnTo>
                    <a:pt x="0" y="4171950"/>
                  </a:lnTo>
                  <a:lnTo>
                    <a:pt x="0" y="4273550"/>
                  </a:lnTo>
                  <a:lnTo>
                    <a:pt x="1510804" y="4273550"/>
                  </a:lnTo>
                  <a:lnTo>
                    <a:pt x="1510804" y="4171950"/>
                  </a:lnTo>
                  <a:lnTo>
                    <a:pt x="101523" y="4171950"/>
                  </a:lnTo>
                  <a:lnTo>
                    <a:pt x="101523" y="101600"/>
                  </a:lnTo>
                  <a:lnTo>
                    <a:pt x="1510804" y="101600"/>
                  </a:lnTo>
                  <a:lnTo>
                    <a:pt x="1510804" y="0"/>
                  </a:lnTo>
                  <a:close/>
                </a:path>
              </a:pathLst>
            </a:custGeom>
            <a:solidFill>
              <a:srgbClr val="AD84A4"/>
            </a:solidFill>
          </p:spPr>
          <p:txBody>
            <a:bodyPr wrap="square" lIns="0" tIns="0" rIns="0" bIns="0" rtlCol="0"/>
            <a:lstStyle/>
            <a:p>
              <a:endParaRPr>
                <a:latin typeface="Grammarsaurus" pitchFamily="2" charset="0"/>
              </a:endParaRPr>
            </a:p>
          </p:txBody>
        </p:sp>
      </p:grpSp>
      <p:sp>
        <p:nvSpPr>
          <p:cNvPr id="12" name="object 12"/>
          <p:cNvSpPr txBox="1"/>
          <p:nvPr/>
        </p:nvSpPr>
        <p:spPr>
          <a:xfrm>
            <a:off x="2651287" y="5315311"/>
            <a:ext cx="509270" cy="79509"/>
          </a:xfrm>
          <a:prstGeom prst="rect">
            <a:avLst/>
          </a:prstGeom>
        </p:spPr>
        <p:txBody>
          <a:bodyPr vert="horz" wrap="square" lIns="0" tIns="17780" rIns="0" bIns="0" rtlCol="0">
            <a:spAutoFit/>
          </a:bodyPr>
          <a:lstStyle/>
          <a:p>
            <a:pPr marL="12700">
              <a:lnSpc>
                <a:spcPct val="100000"/>
              </a:lnSpc>
              <a:spcBef>
                <a:spcPts val="140"/>
              </a:spcBef>
            </a:pPr>
            <a:r>
              <a:rPr sz="400" dirty="0">
                <a:latin typeface="Grammarsaurus" pitchFamily="2" charset="0"/>
                <a:cs typeface="Arial MT"/>
              </a:rPr>
              <a:t>grammarsaurus.co.uk</a:t>
            </a:r>
            <a:endParaRPr sz="400">
              <a:latin typeface="Grammarsaurus" pitchFamily="2" charset="0"/>
              <a:cs typeface="Arial MT"/>
            </a:endParaRPr>
          </a:p>
        </p:txBody>
      </p:sp>
      <p:grpSp>
        <p:nvGrpSpPr>
          <p:cNvPr id="13" name="object 13"/>
          <p:cNvGrpSpPr/>
          <p:nvPr/>
        </p:nvGrpSpPr>
        <p:grpSpPr>
          <a:xfrm>
            <a:off x="2206665" y="1643595"/>
            <a:ext cx="1992630" cy="3769995"/>
            <a:chOff x="2206665" y="1643595"/>
            <a:chExt cx="1992630" cy="3769995"/>
          </a:xfrm>
        </p:grpSpPr>
        <p:pic>
          <p:nvPicPr>
            <p:cNvPr id="14" name="object 14"/>
            <p:cNvPicPr/>
            <p:nvPr/>
          </p:nvPicPr>
          <p:blipFill>
            <a:blip r:embed="rId4" cstate="print"/>
            <a:stretch>
              <a:fillRect/>
            </a:stretch>
          </p:blipFill>
          <p:spPr>
            <a:xfrm>
              <a:off x="2565013" y="5332761"/>
              <a:ext cx="72910" cy="72974"/>
            </a:xfrm>
            <a:prstGeom prst="rect">
              <a:avLst/>
            </a:prstGeom>
          </p:spPr>
        </p:pic>
        <p:sp>
          <p:nvSpPr>
            <p:cNvPr id="15" name="object 15"/>
            <p:cNvSpPr/>
            <p:nvPr/>
          </p:nvSpPr>
          <p:spPr>
            <a:xfrm>
              <a:off x="3952494" y="5169598"/>
              <a:ext cx="245110" cy="242570"/>
            </a:xfrm>
            <a:custGeom>
              <a:avLst/>
              <a:gdLst/>
              <a:ahLst/>
              <a:cxnLst/>
              <a:rect l="l" t="t" r="r" b="b"/>
              <a:pathLst>
                <a:path w="245110" h="242570">
                  <a:moveTo>
                    <a:pt x="111099" y="0"/>
                  </a:moveTo>
                  <a:lnTo>
                    <a:pt x="71013" y="11228"/>
                  </a:lnTo>
                  <a:lnTo>
                    <a:pt x="36332" y="34215"/>
                  </a:lnTo>
                  <a:lnTo>
                    <a:pt x="9758" y="68508"/>
                  </a:lnTo>
                  <a:lnTo>
                    <a:pt x="0" y="105287"/>
                  </a:lnTo>
                  <a:lnTo>
                    <a:pt x="149" y="142066"/>
                  </a:lnTo>
                  <a:lnTo>
                    <a:pt x="33773" y="208386"/>
                  </a:lnTo>
                  <a:lnTo>
                    <a:pt x="75817" y="232619"/>
                  </a:lnTo>
                  <a:lnTo>
                    <a:pt x="125061" y="242384"/>
                  </a:lnTo>
                  <a:lnTo>
                    <a:pt x="170175" y="232318"/>
                  </a:lnTo>
                  <a:lnTo>
                    <a:pt x="208509" y="205446"/>
                  </a:lnTo>
                  <a:lnTo>
                    <a:pt x="235085" y="166753"/>
                  </a:lnTo>
                  <a:lnTo>
                    <a:pt x="244924" y="121226"/>
                  </a:lnTo>
                  <a:lnTo>
                    <a:pt x="244641" y="112866"/>
                  </a:lnTo>
                  <a:lnTo>
                    <a:pt x="228964" y="57680"/>
                  </a:lnTo>
                  <a:lnTo>
                    <a:pt x="184296" y="12530"/>
                  </a:lnTo>
                  <a:lnTo>
                    <a:pt x="111099" y="0"/>
                  </a:lnTo>
                  <a:close/>
                </a:path>
              </a:pathLst>
            </a:custGeom>
            <a:solidFill>
              <a:srgbClr val="FFFFFF"/>
            </a:solidFill>
          </p:spPr>
          <p:txBody>
            <a:bodyPr wrap="square" lIns="0" tIns="0" rIns="0" bIns="0" rtlCol="0"/>
            <a:lstStyle/>
            <a:p>
              <a:endParaRPr>
                <a:latin typeface="Grammarsaurus" pitchFamily="2" charset="0"/>
              </a:endParaRPr>
            </a:p>
          </p:txBody>
        </p:sp>
        <p:sp>
          <p:nvSpPr>
            <p:cNvPr id="16" name="object 16"/>
            <p:cNvSpPr/>
            <p:nvPr/>
          </p:nvSpPr>
          <p:spPr>
            <a:xfrm>
              <a:off x="3949852" y="5167960"/>
              <a:ext cx="248920" cy="245110"/>
            </a:xfrm>
            <a:custGeom>
              <a:avLst/>
              <a:gdLst/>
              <a:ahLst/>
              <a:cxnLst/>
              <a:rect l="l" t="t" r="r" b="b"/>
              <a:pathLst>
                <a:path w="248920" h="245110">
                  <a:moveTo>
                    <a:pt x="5194" y="150990"/>
                  </a:moveTo>
                  <a:lnTo>
                    <a:pt x="4889" y="149669"/>
                  </a:lnTo>
                  <a:lnTo>
                    <a:pt x="5041" y="150825"/>
                  </a:lnTo>
                  <a:lnTo>
                    <a:pt x="5194" y="150990"/>
                  </a:lnTo>
                  <a:close/>
                </a:path>
                <a:path w="248920" h="245110">
                  <a:moveTo>
                    <a:pt x="5918" y="95250"/>
                  </a:moveTo>
                  <a:lnTo>
                    <a:pt x="5765" y="95250"/>
                  </a:lnTo>
                  <a:lnTo>
                    <a:pt x="5461" y="97790"/>
                  </a:lnTo>
                  <a:lnTo>
                    <a:pt x="5918" y="95250"/>
                  </a:lnTo>
                  <a:close/>
                </a:path>
                <a:path w="248920" h="245110">
                  <a:moveTo>
                    <a:pt x="12661" y="174853"/>
                  </a:moveTo>
                  <a:lnTo>
                    <a:pt x="12573" y="173990"/>
                  </a:lnTo>
                  <a:lnTo>
                    <a:pt x="12306" y="173990"/>
                  </a:lnTo>
                  <a:lnTo>
                    <a:pt x="12661" y="174853"/>
                  </a:lnTo>
                  <a:close/>
                </a:path>
                <a:path w="248920" h="245110">
                  <a:moveTo>
                    <a:pt x="13271" y="176530"/>
                  </a:moveTo>
                  <a:lnTo>
                    <a:pt x="13169" y="175260"/>
                  </a:lnTo>
                  <a:lnTo>
                    <a:pt x="12839" y="175260"/>
                  </a:lnTo>
                  <a:lnTo>
                    <a:pt x="12712" y="175260"/>
                  </a:lnTo>
                  <a:lnTo>
                    <a:pt x="13271" y="176530"/>
                  </a:lnTo>
                  <a:close/>
                </a:path>
                <a:path w="248920" h="245110">
                  <a:moveTo>
                    <a:pt x="24942" y="195580"/>
                  </a:moveTo>
                  <a:lnTo>
                    <a:pt x="23901" y="194310"/>
                  </a:lnTo>
                  <a:lnTo>
                    <a:pt x="24587" y="195580"/>
                  </a:lnTo>
                  <a:lnTo>
                    <a:pt x="24942" y="195580"/>
                  </a:lnTo>
                  <a:close/>
                </a:path>
                <a:path w="248920" h="245110">
                  <a:moveTo>
                    <a:pt x="29222" y="201168"/>
                  </a:moveTo>
                  <a:lnTo>
                    <a:pt x="29095" y="200660"/>
                  </a:lnTo>
                  <a:lnTo>
                    <a:pt x="28575" y="200660"/>
                  </a:lnTo>
                  <a:lnTo>
                    <a:pt x="29222" y="201168"/>
                  </a:lnTo>
                  <a:close/>
                </a:path>
                <a:path w="248920" h="245110">
                  <a:moveTo>
                    <a:pt x="76200" y="232943"/>
                  </a:moveTo>
                  <a:lnTo>
                    <a:pt x="76161" y="232410"/>
                  </a:lnTo>
                  <a:lnTo>
                    <a:pt x="75539" y="232410"/>
                  </a:lnTo>
                  <a:lnTo>
                    <a:pt x="75577" y="232702"/>
                  </a:lnTo>
                  <a:lnTo>
                    <a:pt x="76200" y="232943"/>
                  </a:lnTo>
                  <a:close/>
                </a:path>
                <a:path w="248920" h="245110">
                  <a:moveTo>
                    <a:pt x="101600" y="4521"/>
                  </a:moveTo>
                  <a:lnTo>
                    <a:pt x="100545" y="5080"/>
                  </a:lnTo>
                  <a:lnTo>
                    <a:pt x="101460" y="5080"/>
                  </a:lnTo>
                  <a:lnTo>
                    <a:pt x="101600" y="4521"/>
                  </a:lnTo>
                  <a:close/>
                </a:path>
                <a:path w="248920" h="245110">
                  <a:moveTo>
                    <a:pt x="142049" y="243052"/>
                  </a:moveTo>
                  <a:lnTo>
                    <a:pt x="141058" y="243052"/>
                  </a:lnTo>
                  <a:lnTo>
                    <a:pt x="140766" y="243293"/>
                  </a:lnTo>
                  <a:lnTo>
                    <a:pt x="142049" y="243052"/>
                  </a:lnTo>
                  <a:close/>
                </a:path>
                <a:path w="248920" h="245110">
                  <a:moveTo>
                    <a:pt x="180644" y="10160"/>
                  </a:moveTo>
                  <a:lnTo>
                    <a:pt x="179311" y="8890"/>
                  </a:lnTo>
                  <a:lnTo>
                    <a:pt x="178536" y="8890"/>
                  </a:lnTo>
                  <a:lnTo>
                    <a:pt x="179578" y="9715"/>
                  </a:lnTo>
                  <a:lnTo>
                    <a:pt x="180644" y="10160"/>
                  </a:lnTo>
                  <a:close/>
                </a:path>
                <a:path w="248920" h="245110">
                  <a:moveTo>
                    <a:pt x="184035" y="229870"/>
                  </a:moveTo>
                  <a:lnTo>
                    <a:pt x="180251" y="229870"/>
                  </a:lnTo>
                  <a:lnTo>
                    <a:pt x="178904" y="229870"/>
                  </a:lnTo>
                  <a:lnTo>
                    <a:pt x="178269" y="229870"/>
                  </a:lnTo>
                  <a:lnTo>
                    <a:pt x="177495" y="229870"/>
                  </a:lnTo>
                  <a:lnTo>
                    <a:pt x="176936" y="231140"/>
                  </a:lnTo>
                  <a:lnTo>
                    <a:pt x="174790" y="231140"/>
                  </a:lnTo>
                  <a:lnTo>
                    <a:pt x="174193" y="232410"/>
                  </a:lnTo>
                  <a:lnTo>
                    <a:pt x="174739" y="232410"/>
                  </a:lnTo>
                  <a:lnTo>
                    <a:pt x="171856" y="233603"/>
                  </a:lnTo>
                  <a:lnTo>
                    <a:pt x="172720" y="232943"/>
                  </a:lnTo>
                  <a:lnTo>
                    <a:pt x="173507" y="232410"/>
                  </a:lnTo>
                  <a:lnTo>
                    <a:pt x="172961" y="232410"/>
                  </a:lnTo>
                  <a:lnTo>
                    <a:pt x="171805" y="233629"/>
                  </a:lnTo>
                  <a:lnTo>
                    <a:pt x="171665" y="233680"/>
                  </a:lnTo>
                  <a:lnTo>
                    <a:pt x="171361" y="233680"/>
                  </a:lnTo>
                  <a:lnTo>
                    <a:pt x="168490" y="234950"/>
                  </a:lnTo>
                  <a:lnTo>
                    <a:pt x="167132" y="234950"/>
                  </a:lnTo>
                  <a:lnTo>
                    <a:pt x="165112" y="236220"/>
                  </a:lnTo>
                  <a:lnTo>
                    <a:pt x="163995" y="236220"/>
                  </a:lnTo>
                  <a:lnTo>
                    <a:pt x="161937" y="237578"/>
                  </a:lnTo>
                  <a:lnTo>
                    <a:pt x="161213" y="237578"/>
                  </a:lnTo>
                  <a:lnTo>
                    <a:pt x="157581" y="238760"/>
                  </a:lnTo>
                  <a:lnTo>
                    <a:pt x="155765" y="238760"/>
                  </a:lnTo>
                  <a:lnTo>
                    <a:pt x="154546" y="238760"/>
                  </a:lnTo>
                  <a:lnTo>
                    <a:pt x="153860" y="239814"/>
                  </a:lnTo>
                  <a:lnTo>
                    <a:pt x="153441" y="240030"/>
                  </a:lnTo>
                  <a:lnTo>
                    <a:pt x="153060" y="240030"/>
                  </a:lnTo>
                  <a:lnTo>
                    <a:pt x="151612" y="240030"/>
                  </a:lnTo>
                  <a:lnTo>
                    <a:pt x="149186" y="241300"/>
                  </a:lnTo>
                  <a:lnTo>
                    <a:pt x="144449" y="241300"/>
                  </a:lnTo>
                  <a:lnTo>
                    <a:pt x="146354" y="242570"/>
                  </a:lnTo>
                  <a:lnTo>
                    <a:pt x="144475" y="242570"/>
                  </a:lnTo>
                  <a:lnTo>
                    <a:pt x="142633" y="242938"/>
                  </a:lnTo>
                  <a:lnTo>
                    <a:pt x="142049" y="243052"/>
                  </a:lnTo>
                  <a:lnTo>
                    <a:pt x="142494" y="243052"/>
                  </a:lnTo>
                  <a:lnTo>
                    <a:pt x="141465" y="243840"/>
                  </a:lnTo>
                  <a:lnTo>
                    <a:pt x="140119" y="243840"/>
                  </a:lnTo>
                  <a:lnTo>
                    <a:pt x="140766" y="243293"/>
                  </a:lnTo>
                  <a:lnTo>
                    <a:pt x="137972" y="243776"/>
                  </a:lnTo>
                  <a:lnTo>
                    <a:pt x="141058" y="243052"/>
                  </a:lnTo>
                  <a:lnTo>
                    <a:pt x="143090" y="242570"/>
                  </a:lnTo>
                  <a:lnTo>
                    <a:pt x="141617" y="242570"/>
                  </a:lnTo>
                  <a:lnTo>
                    <a:pt x="136245" y="242570"/>
                  </a:lnTo>
                  <a:lnTo>
                    <a:pt x="135496" y="243840"/>
                  </a:lnTo>
                  <a:lnTo>
                    <a:pt x="132791" y="243840"/>
                  </a:lnTo>
                  <a:lnTo>
                    <a:pt x="134264" y="242570"/>
                  </a:lnTo>
                  <a:lnTo>
                    <a:pt x="128968" y="242570"/>
                  </a:lnTo>
                  <a:lnTo>
                    <a:pt x="127546" y="243840"/>
                  </a:lnTo>
                  <a:lnTo>
                    <a:pt x="126301" y="242570"/>
                  </a:lnTo>
                  <a:lnTo>
                    <a:pt x="119697" y="242570"/>
                  </a:lnTo>
                  <a:lnTo>
                    <a:pt x="112166" y="241300"/>
                  </a:lnTo>
                  <a:lnTo>
                    <a:pt x="109118" y="241300"/>
                  </a:lnTo>
                  <a:lnTo>
                    <a:pt x="108051" y="240030"/>
                  </a:lnTo>
                  <a:lnTo>
                    <a:pt x="105816" y="240030"/>
                  </a:lnTo>
                  <a:lnTo>
                    <a:pt x="102374" y="238760"/>
                  </a:lnTo>
                  <a:lnTo>
                    <a:pt x="103886" y="240030"/>
                  </a:lnTo>
                  <a:lnTo>
                    <a:pt x="102400" y="240030"/>
                  </a:lnTo>
                  <a:lnTo>
                    <a:pt x="101523" y="238760"/>
                  </a:lnTo>
                  <a:lnTo>
                    <a:pt x="97917" y="238760"/>
                  </a:lnTo>
                  <a:lnTo>
                    <a:pt x="95440" y="237578"/>
                  </a:lnTo>
                  <a:lnTo>
                    <a:pt x="93002" y="237578"/>
                  </a:lnTo>
                  <a:lnTo>
                    <a:pt x="91147" y="236220"/>
                  </a:lnTo>
                  <a:lnTo>
                    <a:pt x="90995" y="237578"/>
                  </a:lnTo>
                  <a:lnTo>
                    <a:pt x="90385" y="237578"/>
                  </a:lnTo>
                  <a:lnTo>
                    <a:pt x="89179" y="236220"/>
                  </a:lnTo>
                  <a:lnTo>
                    <a:pt x="84734" y="236220"/>
                  </a:lnTo>
                  <a:lnTo>
                    <a:pt x="85039" y="234950"/>
                  </a:lnTo>
                  <a:lnTo>
                    <a:pt x="82778" y="234950"/>
                  </a:lnTo>
                  <a:lnTo>
                    <a:pt x="77978" y="233680"/>
                  </a:lnTo>
                  <a:lnTo>
                    <a:pt x="76200" y="232943"/>
                  </a:lnTo>
                  <a:lnTo>
                    <a:pt x="76225" y="233680"/>
                  </a:lnTo>
                  <a:lnTo>
                    <a:pt x="75679" y="233680"/>
                  </a:lnTo>
                  <a:lnTo>
                    <a:pt x="75577" y="232702"/>
                  </a:lnTo>
                  <a:lnTo>
                    <a:pt x="74866" y="232410"/>
                  </a:lnTo>
                  <a:lnTo>
                    <a:pt x="74396" y="232410"/>
                  </a:lnTo>
                  <a:lnTo>
                    <a:pt x="70396" y="231140"/>
                  </a:lnTo>
                  <a:lnTo>
                    <a:pt x="64592" y="228600"/>
                  </a:lnTo>
                  <a:lnTo>
                    <a:pt x="59766" y="226060"/>
                  </a:lnTo>
                  <a:lnTo>
                    <a:pt x="58521" y="226060"/>
                  </a:lnTo>
                  <a:lnTo>
                    <a:pt x="55600" y="223520"/>
                  </a:lnTo>
                  <a:lnTo>
                    <a:pt x="51968" y="222313"/>
                  </a:lnTo>
                  <a:lnTo>
                    <a:pt x="50431" y="221081"/>
                  </a:lnTo>
                  <a:lnTo>
                    <a:pt x="48831" y="219710"/>
                  </a:lnTo>
                  <a:lnTo>
                    <a:pt x="48272" y="219710"/>
                  </a:lnTo>
                  <a:lnTo>
                    <a:pt x="46621" y="218490"/>
                  </a:lnTo>
                  <a:lnTo>
                    <a:pt x="44602" y="217170"/>
                  </a:lnTo>
                  <a:lnTo>
                    <a:pt x="46037" y="217170"/>
                  </a:lnTo>
                  <a:lnTo>
                    <a:pt x="44526" y="215900"/>
                  </a:lnTo>
                  <a:lnTo>
                    <a:pt x="43675" y="215900"/>
                  </a:lnTo>
                  <a:lnTo>
                    <a:pt x="42138" y="214630"/>
                  </a:lnTo>
                  <a:lnTo>
                    <a:pt x="41617" y="214630"/>
                  </a:lnTo>
                  <a:lnTo>
                    <a:pt x="40627" y="213360"/>
                  </a:lnTo>
                  <a:lnTo>
                    <a:pt x="39255" y="212191"/>
                  </a:lnTo>
                  <a:lnTo>
                    <a:pt x="38112" y="210820"/>
                  </a:lnTo>
                  <a:lnTo>
                    <a:pt x="37401" y="210820"/>
                  </a:lnTo>
                  <a:lnTo>
                    <a:pt x="35687" y="208280"/>
                  </a:lnTo>
                  <a:lnTo>
                    <a:pt x="35128" y="208280"/>
                  </a:lnTo>
                  <a:lnTo>
                    <a:pt x="33121" y="205740"/>
                  </a:lnTo>
                  <a:lnTo>
                    <a:pt x="32461" y="205740"/>
                  </a:lnTo>
                  <a:lnTo>
                    <a:pt x="32372" y="204470"/>
                  </a:lnTo>
                  <a:lnTo>
                    <a:pt x="32131" y="204470"/>
                  </a:lnTo>
                  <a:lnTo>
                    <a:pt x="31356" y="203873"/>
                  </a:lnTo>
                  <a:lnTo>
                    <a:pt x="31610" y="204470"/>
                  </a:lnTo>
                  <a:lnTo>
                    <a:pt x="31038" y="203619"/>
                  </a:lnTo>
                  <a:lnTo>
                    <a:pt x="30492" y="203200"/>
                  </a:lnTo>
                  <a:lnTo>
                    <a:pt x="30746" y="203200"/>
                  </a:lnTo>
                  <a:lnTo>
                    <a:pt x="29679" y="201930"/>
                  </a:lnTo>
                  <a:lnTo>
                    <a:pt x="30200" y="201930"/>
                  </a:lnTo>
                  <a:lnTo>
                    <a:pt x="29222" y="201168"/>
                  </a:lnTo>
                  <a:lnTo>
                    <a:pt x="29311" y="201510"/>
                  </a:lnTo>
                  <a:lnTo>
                    <a:pt x="28549" y="200660"/>
                  </a:lnTo>
                  <a:lnTo>
                    <a:pt x="28282" y="200660"/>
                  </a:lnTo>
                  <a:lnTo>
                    <a:pt x="26733" y="198120"/>
                  </a:lnTo>
                  <a:lnTo>
                    <a:pt x="26035" y="197104"/>
                  </a:lnTo>
                  <a:lnTo>
                    <a:pt x="25933" y="196964"/>
                  </a:lnTo>
                  <a:lnTo>
                    <a:pt x="24955" y="195580"/>
                  </a:lnTo>
                  <a:lnTo>
                    <a:pt x="24980" y="196862"/>
                  </a:lnTo>
                  <a:lnTo>
                    <a:pt x="24371" y="195580"/>
                  </a:lnTo>
                  <a:lnTo>
                    <a:pt x="23342" y="194310"/>
                  </a:lnTo>
                  <a:lnTo>
                    <a:pt x="22593" y="193040"/>
                  </a:lnTo>
                  <a:lnTo>
                    <a:pt x="21691" y="191770"/>
                  </a:lnTo>
                  <a:lnTo>
                    <a:pt x="21183" y="190500"/>
                  </a:lnTo>
                  <a:lnTo>
                    <a:pt x="20472" y="189611"/>
                  </a:lnTo>
                  <a:lnTo>
                    <a:pt x="20294" y="189280"/>
                  </a:lnTo>
                  <a:lnTo>
                    <a:pt x="19291" y="187960"/>
                  </a:lnTo>
                  <a:lnTo>
                    <a:pt x="19570" y="187960"/>
                  </a:lnTo>
                  <a:lnTo>
                    <a:pt x="17487" y="184150"/>
                  </a:lnTo>
                  <a:lnTo>
                    <a:pt x="14935" y="179070"/>
                  </a:lnTo>
                  <a:lnTo>
                    <a:pt x="14198" y="179070"/>
                  </a:lnTo>
                  <a:lnTo>
                    <a:pt x="12992" y="176530"/>
                  </a:lnTo>
                  <a:lnTo>
                    <a:pt x="13830" y="177800"/>
                  </a:lnTo>
                  <a:lnTo>
                    <a:pt x="13271" y="176530"/>
                  </a:lnTo>
                  <a:lnTo>
                    <a:pt x="12484" y="175260"/>
                  </a:lnTo>
                  <a:lnTo>
                    <a:pt x="12153" y="173990"/>
                  </a:lnTo>
                  <a:lnTo>
                    <a:pt x="11290" y="171450"/>
                  </a:lnTo>
                  <a:lnTo>
                    <a:pt x="8445" y="165100"/>
                  </a:lnTo>
                  <a:lnTo>
                    <a:pt x="7327" y="160020"/>
                  </a:lnTo>
                  <a:lnTo>
                    <a:pt x="7112" y="160020"/>
                  </a:lnTo>
                  <a:lnTo>
                    <a:pt x="6667" y="157480"/>
                  </a:lnTo>
                  <a:lnTo>
                    <a:pt x="6286" y="156210"/>
                  </a:lnTo>
                  <a:lnTo>
                    <a:pt x="6705" y="156210"/>
                  </a:lnTo>
                  <a:lnTo>
                    <a:pt x="5448" y="153670"/>
                  </a:lnTo>
                  <a:lnTo>
                    <a:pt x="5384" y="152400"/>
                  </a:lnTo>
                  <a:lnTo>
                    <a:pt x="5219" y="153670"/>
                  </a:lnTo>
                  <a:lnTo>
                    <a:pt x="5092" y="152400"/>
                  </a:lnTo>
                  <a:lnTo>
                    <a:pt x="4965" y="151193"/>
                  </a:lnTo>
                  <a:lnTo>
                    <a:pt x="4927" y="150825"/>
                  </a:lnTo>
                  <a:lnTo>
                    <a:pt x="4826" y="149860"/>
                  </a:lnTo>
                  <a:lnTo>
                    <a:pt x="3822" y="148590"/>
                  </a:lnTo>
                  <a:lnTo>
                    <a:pt x="3848" y="146050"/>
                  </a:lnTo>
                  <a:lnTo>
                    <a:pt x="3632" y="144780"/>
                  </a:lnTo>
                  <a:lnTo>
                    <a:pt x="4368" y="147320"/>
                  </a:lnTo>
                  <a:lnTo>
                    <a:pt x="4178" y="146050"/>
                  </a:lnTo>
                  <a:lnTo>
                    <a:pt x="3810" y="144780"/>
                  </a:lnTo>
                  <a:lnTo>
                    <a:pt x="3073" y="142240"/>
                  </a:lnTo>
                  <a:lnTo>
                    <a:pt x="3187" y="140970"/>
                  </a:lnTo>
                  <a:lnTo>
                    <a:pt x="3302" y="139700"/>
                  </a:lnTo>
                  <a:lnTo>
                    <a:pt x="3009" y="139700"/>
                  </a:lnTo>
                  <a:lnTo>
                    <a:pt x="2667" y="138430"/>
                  </a:lnTo>
                  <a:lnTo>
                    <a:pt x="2552" y="137160"/>
                  </a:lnTo>
                  <a:lnTo>
                    <a:pt x="2489" y="132080"/>
                  </a:lnTo>
                  <a:lnTo>
                    <a:pt x="533" y="132080"/>
                  </a:lnTo>
                  <a:lnTo>
                    <a:pt x="304" y="132080"/>
                  </a:lnTo>
                  <a:lnTo>
                    <a:pt x="190" y="135890"/>
                  </a:lnTo>
                  <a:lnTo>
                    <a:pt x="1155" y="139700"/>
                  </a:lnTo>
                  <a:lnTo>
                    <a:pt x="1219" y="140970"/>
                  </a:lnTo>
                  <a:lnTo>
                    <a:pt x="1320" y="143510"/>
                  </a:lnTo>
                  <a:lnTo>
                    <a:pt x="1625" y="146050"/>
                  </a:lnTo>
                  <a:lnTo>
                    <a:pt x="2184" y="148590"/>
                  </a:lnTo>
                  <a:lnTo>
                    <a:pt x="2540" y="149860"/>
                  </a:lnTo>
                  <a:lnTo>
                    <a:pt x="2667" y="150825"/>
                  </a:lnTo>
                  <a:lnTo>
                    <a:pt x="2755" y="151511"/>
                  </a:lnTo>
                  <a:lnTo>
                    <a:pt x="2870" y="152400"/>
                  </a:lnTo>
                  <a:lnTo>
                    <a:pt x="3327" y="154940"/>
                  </a:lnTo>
                  <a:lnTo>
                    <a:pt x="3898" y="156210"/>
                  </a:lnTo>
                  <a:lnTo>
                    <a:pt x="3556" y="156210"/>
                  </a:lnTo>
                  <a:lnTo>
                    <a:pt x="4279" y="158750"/>
                  </a:lnTo>
                  <a:lnTo>
                    <a:pt x="4445" y="158750"/>
                  </a:lnTo>
                  <a:lnTo>
                    <a:pt x="5575" y="162560"/>
                  </a:lnTo>
                  <a:lnTo>
                    <a:pt x="6883" y="167640"/>
                  </a:lnTo>
                  <a:lnTo>
                    <a:pt x="8356" y="171450"/>
                  </a:lnTo>
                  <a:lnTo>
                    <a:pt x="11988" y="179070"/>
                  </a:lnTo>
                  <a:lnTo>
                    <a:pt x="16370" y="186690"/>
                  </a:lnTo>
                  <a:lnTo>
                    <a:pt x="21437" y="195580"/>
                  </a:lnTo>
                  <a:lnTo>
                    <a:pt x="27127" y="201930"/>
                  </a:lnTo>
                  <a:lnTo>
                    <a:pt x="31546" y="207010"/>
                  </a:lnTo>
                  <a:lnTo>
                    <a:pt x="36487" y="213360"/>
                  </a:lnTo>
                  <a:lnTo>
                    <a:pt x="43853" y="218503"/>
                  </a:lnTo>
                  <a:lnTo>
                    <a:pt x="44399" y="218871"/>
                  </a:lnTo>
                  <a:lnTo>
                    <a:pt x="45377" y="219710"/>
                  </a:lnTo>
                  <a:lnTo>
                    <a:pt x="43853" y="218503"/>
                  </a:lnTo>
                  <a:lnTo>
                    <a:pt x="43967" y="218871"/>
                  </a:lnTo>
                  <a:lnTo>
                    <a:pt x="44323" y="219710"/>
                  </a:lnTo>
                  <a:lnTo>
                    <a:pt x="47510" y="222313"/>
                  </a:lnTo>
                  <a:lnTo>
                    <a:pt x="51409" y="224790"/>
                  </a:lnTo>
                  <a:lnTo>
                    <a:pt x="55511" y="227330"/>
                  </a:lnTo>
                  <a:lnTo>
                    <a:pt x="56870" y="227330"/>
                  </a:lnTo>
                  <a:lnTo>
                    <a:pt x="61264" y="229870"/>
                  </a:lnTo>
                  <a:lnTo>
                    <a:pt x="68046" y="232410"/>
                  </a:lnTo>
                  <a:lnTo>
                    <a:pt x="72948" y="234950"/>
                  </a:lnTo>
                  <a:lnTo>
                    <a:pt x="71335" y="233680"/>
                  </a:lnTo>
                  <a:lnTo>
                    <a:pt x="75996" y="234950"/>
                  </a:lnTo>
                  <a:lnTo>
                    <a:pt x="77787" y="236220"/>
                  </a:lnTo>
                  <a:lnTo>
                    <a:pt x="77152" y="236220"/>
                  </a:lnTo>
                  <a:lnTo>
                    <a:pt x="88912" y="238760"/>
                  </a:lnTo>
                  <a:lnTo>
                    <a:pt x="91046" y="240030"/>
                  </a:lnTo>
                  <a:lnTo>
                    <a:pt x="94234" y="240030"/>
                  </a:lnTo>
                  <a:lnTo>
                    <a:pt x="95758" y="241300"/>
                  </a:lnTo>
                  <a:lnTo>
                    <a:pt x="104762" y="241300"/>
                  </a:lnTo>
                  <a:lnTo>
                    <a:pt x="107264" y="242570"/>
                  </a:lnTo>
                  <a:lnTo>
                    <a:pt x="106426" y="242570"/>
                  </a:lnTo>
                  <a:lnTo>
                    <a:pt x="120472" y="245110"/>
                  </a:lnTo>
                  <a:lnTo>
                    <a:pt x="141541" y="245110"/>
                  </a:lnTo>
                  <a:lnTo>
                    <a:pt x="146380" y="243840"/>
                  </a:lnTo>
                  <a:lnTo>
                    <a:pt x="151206" y="242570"/>
                  </a:lnTo>
                  <a:lnTo>
                    <a:pt x="160515" y="240030"/>
                  </a:lnTo>
                  <a:lnTo>
                    <a:pt x="162814" y="240030"/>
                  </a:lnTo>
                  <a:lnTo>
                    <a:pt x="164973" y="238760"/>
                  </a:lnTo>
                  <a:lnTo>
                    <a:pt x="167233" y="237578"/>
                  </a:lnTo>
                  <a:lnTo>
                    <a:pt x="171272" y="236220"/>
                  </a:lnTo>
                  <a:lnTo>
                    <a:pt x="173596" y="234950"/>
                  </a:lnTo>
                  <a:lnTo>
                    <a:pt x="176618" y="233680"/>
                  </a:lnTo>
                  <a:lnTo>
                    <a:pt x="177723" y="233680"/>
                  </a:lnTo>
                  <a:lnTo>
                    <a:pt x="179692" y="231140"/>
                  </a:lnTo>
                  <a:lnTo>
                    <a:pt x="182105" y="231140"/>
                  </a:lnTo>
                  <a:lnTo>
                    <a:pt x="184035" y="229870"/>
                  </a:lnTo>
                  <a:close/>
                </a:path>
                <a:path w="248920" h="245110">
                  <a:moveTo>
                    <a:pt x="186093" y="225044"/>
                  </a:moveTo>
                  <a:lnTo>
                    <a:pt x="185686" y="225107"/>
                  </a:lnTo>
                  <a:lnTo>
                    <a:pt x="185166" y="225450"/>
                  </a:lnTo>
                  <a:lnTo>
                    <a:pt x="184556" y="225958"/>
                  </a:lnTo>
                  <a:lnTo>
                    <a:pt x="185216" y="225602"/>
                  </a:lnTo>
                  <a:lnTo>
                    <a:pt x="185585" y="225323"/>
                  </a:lnTo>
                  <a:lnTo>
                    <a:pt x="185750" y="225259"/>
                  </a:lnTo>
                  <a:lnTo>
                    <a:pt x="186093" y="225044"/>
                  </a:lnTo>
                  <a:close/>
                </a:path>
                <a:path w="248920" h="245110">
                  <a:moveTo>
                    <a:pt x="188925" y="223520"/>
                  </a:moveTo>
                  <a:lnTo>
                    <a:pt x="187096" y="224790"/>
                  </a:lnTo>
                  <a:lnTo>
                    <a:pt x="187325" y="224790"/>
                  </a:lnTo>
                  <a:lnTo>
                    <a:pt x="188925" y="223520"/>
                  </a:lnTo>
                  <a:close/>
                </a:path>
                <a:path w="248920" h="245110">
                  <a:moveTo>
                    <a:pt x="196570" y="217309"/>
                  </a:moveTo>
                  <a:lnTo>
                    <a:pt x="194767" y="219036"/>
                  </a:lnTo>
                  <a:lnTo>
                    <a:pt x="194170" y="219367"/>
                  </a:lnTo>
                  <a:lnTo>
                    <a:pt x="194741" y="219113"/>
                  </a:lnTo>
                  <a:lnTo>
                    <a:pt x="195783" y="218173"/>
                  </a:lnTo>
                  <a:lnTo>
                    <a:pt x="196291" y="217766"/>
                  </a:lnTo>
                  <a:lnTo>
                    <a:pt x="196570" y="217309"/>
                  </a:lnTo>
                  <a:close/>
                </a:path>
                <a:path w="248920" h="245110">
                  <a:moveTo>
                    <a:pt x="203542" y="212445"/>
                  </a:moveTo>
                  <a:lnTo>
                    <a:pt x="202565" y="213360"/>
                  </a:lnTo>
                  <a:lnTo>
                    <a:pt x="202920" y="213360"/>
                  </a:lnTo>
                  <a:lnTo>
                    <a:pt x="203542" y="212445"/>
                  </a:lnTo>
                  <a:close/>
                </a:path>
                <a:path w="248920" h="245110">
                  <a:moveTo>
                    <a:pt x="214122" y="201930"/>
                  </a:moveTo>
                  <a:lnTo>
                    <a:pt x="213131" y="203200"/>
                  </a:lnTo>
                  <a:lnTo>
                    <a:pt x="213372" y="203200"/>
                  </a:lnTo>
                  <a:lnTo>
                    <a:pt x="214122" y="201930"/>
                  </a:lnTo>
                  <a:close/>
                </a:path>
                <a:path w="248920" h="245110">
                  <a:moveTo>
                    <a:pt x="217017" y="198094"/>
                  </a:moveTo>
                  <a:lnTo>
                    <a:pt x="215925" y="199199"/>
                  </a:lnTo>
                  <a:lnTo>
                    <a:pt x="215773" y="199453"/>
                  </a:lnTo>
                  <a:lnTo>
                    <a:pt x="216573" y="198729"/>
                  </a:lnTo>
                  <a:lnTo>
                    <a:pt x="216725" y="198475"/>
                  </a:lnTo>
                  <a:lnTo>
                    <a:pt x="217017" y="198094"/>
                  </a:lnTo>
                  <a:close/>
                </a:path>
                <a:path w="248920" h="245110">
                  <a:moveTo>
                    <a:pt x="218274" y="198424"/>
                  </a:moveTo>
                  <a:lnTo>
                    <a:pt x="217754" y="198780"/>
                  </a:lnTo>
                  <a:lnTo>
                    <a:pt x="217601" y="199047"/>
                  </a:lnTo>
                  <a:lnTo>
                    <a:pt x="217957" y="198780"/>
                  </a:lnTo>
                  <a:lnTo>
                    <a:pt x="218274" y="198424"/>
                  </a:lnTo>
                  <a:close/>
                </a:path>
                <a:path w="248920" h="245110">
                  <a:moveTo>
                    <a:pt x="218351" y="200660"/>
                  </a:moveTo>
                  <a:lnTo>
                    <a:pt x="217335" y="200660"/>
                  </a:lnTo>
                  <a:lnTo>
                    <a:pt x="216535" y="200660"/>
                  </a:lnTo>
                  <a:lnTo>
                    <a:pt x="214617" y="203200"/>
                  </a:lnTo>
                  <a:lnTo>
                    <a:pt x="213372" y="203200"/>
                  </a:lnTo>
                  <a:lnTo>
                    <a:pt x="212623" y="204470"/>
                  </a:lnTo>
                  <a:lnTo>
                    <a:pt x="212280" y="204470"/>
                  </a:lnTo>
                  <a:lnTo>
                    <a:pt x="211734" y="204927"/>
                  </a:lnTo>
                  <a:lnTo>
                    <a:pt x="212102" y="204470"/>
                  </a:lnTo>
                  <a:lnTo>
                    <a:pt x="213131" y="203200"/>
                  </a:lnTo>
                  <a:lnTo>
                    <a:pt x="212204" y="203200"/>
                  </a:lnTo>
                  <a:lnTo>
                    <a:pt x="209829" y="205740"/>
                  </a:lnTo>
                  <a:lnTo>
                    <a:pt x="211874" y="204470"/>
                  </a:lnTo>
                  <a:lnTo>
                    <a:pt x="209296" y="207010"/>
                  </a:lnTo>
                  <a:lnTo>
                    <a:pt x="209499" y="207010"/>
                  </a:lnTo>
                  <a:lnTo>
                    <a:pt x="208013" y="208280"/>
                  </a:lnTo>
                  <a:lnTo>
                    <a:pt x="208521" y="208280"/>
                  </a:lnTo>
                  <a:lnTo>
                    <a:pt x="209918" y="207010"/>
                  </a:lnTo>
                  <a:lnTo>
                    <a:pt x="210756" y="205740"/>
                  </a:lnTo>
                  <a:lnTo>
                    <a:pt x="210248" y="206654"/>
                  </a:lnTo>
                  <a:lnTo>
                    <a:pt x="209918" y="207010"/>
                  </a:lnTo>
                  <a:lnTo>
                    <a:pt x="209270" y="208280"/>
                  </a:lnTo>
                  <a:lnTo>
                    <a:pt x="208661" y="208280"/>
                  </a:lnTo>
                  <a:lnTo>
                    <a:pt x="207581" y="209550"/>
                  </a:lnTo>
                  <a:lnTo>
                    <a:pt x="207975" y="209550"/>
                  </a:lnTo>
                  <a:lnTo>
                    <a:pt x="206603" y="210680"/>
                  </a:lnTo>
                  <a:lnTo>
                    <a:pt x="207581" y="209550"/>
                  </a:lnTo>
                  <a:lnTo>
                    <a:pt x="207416" y="209550"/>
                  </a:lnTo>
                  <a:lnTo>
                    <a:pt x="206616" y="210223"/>
                  </a:lnTo>
                  <a:lnTo>
                    <a:pt x="207162" y="209550"/>
                  </a:lnTo>
                  <a:lnTo>
                    <a:pt x="206438" y="210096"/>
                  </a:lnTo>
                  <a:lnTo>
                    <a:pt x="206438" y="210820"/>
                  </a:lnTo>
                  <a:lnTo>
                    <a:pt x="205193" y="212191"/>
                  </a:lnTo>
                  <a:lnTo>
                    <a:pt x="204889" y="212445"/>
                  </a:lnTo>
                  <a:lnTo>
                    <a:pt x="203504" y="213360"/>
                  </a:lnTo>
                  <a:lnTo>
                    <a:pt x="204177" y="212191"/>
                  </a:lnTo>
                  <a:lnTo>
                    <a:pt x="203504" y="213360"/>
                  </a:lnTo>
                  <a:lnTo>
                    <a:pt x="204838" y="212445"/>
                  </a:lnTo>
                  <a:lnTo>
                    <a:pt x="206133" y="210820"/>
                  </a:lnTo>
                  <a:lnTo>
                    <a:pt x="206438" y="210820"/>
                  </a:lnTo>
                  <a:lnTo>
                    <a:pt x="206438" y="210096"/>
                  </a:lnTo>
                  <a:lnTo>
                    <a:pt x="204304" y="211683"/>
                  </a:lnTo>
                  <a:lnTo>
                    <a:pt x="205206" y="210820"/>
                  </a:lnTo>
                  <a:lnTo>
                    <a:pt x="202819" y="212191"/>
                  </a:lnTo>
                  <a:lnTo>
                    <a:pt x="203619" y="212191"/>
                  </a:lnTo>
                  <a:lnTo>
                    <a:pt x="203771" y="212191"/>
                  </a:lnTo>
                  <a:lnTo>
                    <a:pt x="202958" y="213360"/>
                  </a:lnTo>
                  <a:lnTo>
                    <a:pt x="203123" y="213360"/>
                  </a:lnTo>
                  <a:lnTo>
                    <a:pt x="200507" y="217170"/>
                  </a:lnTo>
                  <a:lnTo>
                    <a:pt x="200825" y="214630"/>
                  </a:lnTo>
                  <a:lnTo>
                    <a:pt x="197853" y="217170"/>
                  </a:lnTo>
                  <a:lnTo>
                    <a:pt x="198742" y="217170"/>
                  </a:lnTo>
                  <a:lnTo>
                    <a:pt x="193840" y="221081"/>
                  </a:lnTo>
                  <a:lnTo>
                    <a:pt x="196557" y="219710"/>
                  </a:lnTo>
                  <a:lnTo>
                    <a:pt x="194830" y="221081"/>
                  </a:lnTo>
                  <a:lnTo>
                    <a:pt x="194652" y="221081"/>
                  </a:lnTo>
                  <a:lnTo>
                    <a:pt x="193306" y="221881"/>
                  </a:lnTo>
                  <a:lnTo>
                    <a:pt x="194246" y="221081"/>
                  </a:lnTo>
                  <a:lnTo>
                    <a:pt x="193929" y="221081"/>
                  </a:lnTo>
                  <a:lnTo>
                    <a:pt x="193052" y="222021"/>
                  </a:lnTo>
                  <a:lnTo>
                    <a:pt x="192659" y="222262"/>
                  </a:lnTo>
                  <a:lnTo>
                    <a:pt x="193916" y="221081"/>
                  </a:lnTo>
                  <a:lnTo>
                    <a:pt x="192849" y="221081"/>
                  </a:lnTo>
                  <a:lnTo>
                    <a:pt x="190525" y="222313"/>
                  </a:lnTo>
                  <a:lnTo>
                    <a:pt x="188277" y="223520"/>
                  </a:lnTo>
                  <a:lnTo>
                    <a:pt x="188658" y="223520"/>
                  </a:lnTo>
                  <a:lnTo>
                    <a:pt x="190627" y="222377"/>
                  </a:lnTo>
                  <a:lnTo>
                    <a:pt x="189953" y="223520"/>
                  </a:lnTo>
                  <a:lnTo>
                    <a:pt x="189280" y="223520"/>
                  </a:lnTo>
                  <a:lnTo>
                    <a:pt x="187972" y="224790"/>
                  </a:lnTo>
                  <a:lnTo>
                    <a:pt x="187325" y="224790"/>
                  </a:lnTo>
                  <a:lnTo>
                    <a:pt x="186220" y="226060"/>
                  </a:lnTo>
                  <a:lnTo>
                    <a:pt x="184454" y="227330"/>
                  </a:lnTo>
                  <a:lnTo>
                    <a:pt x="183527" y="227330"/>
                  </a:lnTo>
                  <a:lnTo>
                    <a:pt x="184721" y="226060"/>
                  </a:lnTo>
                  <a:lnTo>
                    <a:pt x="183756" y="226834"/>
                  </a:lnTo>
                  <a:lnTo>
                    <a:pt x="184111" y="226060"/>
                  </a:lnTo>
                  <a:lnTo>
                    <a:pt x="182829" y="227330"/>
                  </a:lnTo>
                  <a:lnTo>
                    <a:pt x="182549" y="227330"/>
                  </a:lnTo>
                  <a:lnTo>
                    <a:pt x="181775" y="228600"/>
                  </a:lnTo>
                  <a:lnTo>
                    <a:pt x="185966" y="228600"/>
                  </a:lnTo>
                  <a:lnTo>
                    <a:pt x="189534" y="226060"/>
                  </a:lnTo>
                  <a:lnTo>
                    <a:pt x="192341" y="224790"/>
                  </a:lnTo>
                  <a:lnTo>
                    <a:pt x="192557" y="224790"/>
                  </a:lnTo>
                  <a:lnTo>
                    <a:pt x="195275" y="222313"/>
                  </a:lnTo>
                  <a:lnTo>
                    <a:pt x="197827" y="219710"/>
                  </a:lnTo>
                  <a:lnTo>
                    <a:pt x="199021" y="218490"/>
                  </a:lnTo>
                  <a:lnTo>
                    <a:pt x="202311" y="217170"/>
                  </a:lnTo>
                  <a:lnTo>
                    <a:pt x="203111" y="215900"/>
                  </a:lnTo>
                  <a:lnTo>
                    <a:pt x="204482" y="214630"/>
                  </a:lnTo>
                  <a:lnTo>
                    <a:pt x="205549" y="213360"/>
                  </a:lnTo>
                  <a:lnTo>
                    <a:pt x="206654" y="212445"/>
                  </a:lnTo>
                  <a:lnTo>
                    <a:pt x="208699" y="210820"/>
                  </a:lnTo>
                  <a:lnTo>
                    <a:pt x="211797" y="208280"/>
                  </a:lnTo>
                  <a:lnTo>
                    <a:pt x="214337" y="205740"/>
                  </a:lnTo>
                  <a:lnTo>
                    <a:pt x="216979" y="201930"/>
                  </a:lnTo>
                  <a:lnTo>
                    <a:pt x="218351" y="200660"/>
                  </a:lnTo>
                  <a:close/>
                </a:path>
                <a:path w="248920" h="245110">
                  <a:moveTo>
                    <a:pt x="223329" y="190500"/>
                  </a:moveTo>
                  <a:lnTo>
                    <a:pt x="220776" y="194310"/>
                  </a:lnTo>
                  <a:lnTo>
                    <a:pt x="219392" y="195580"/>
                  </a:lnTo>
                  <a:lnTo>
                    <a:pt x="219036" y="196964"/>
                  </a:lnTo>
                  <a:lnTo>
                    <a:pt x="221132" y="194310"/>
                  </a:lnTo>
                  <a:lnTo>
                    <a:pt x="222021" y="193040"/>
                  </a:lnTo>
                  <a:lnTo>
                    <a:pt x="223329" y="190500"/>
                  </a:lnTo>
                  <a:close/>
                </a:path>
                <a:path w="248920" h="245110">
                  <a:moveTo>
                    <a:pt x="226237" y="186461"/>
                  </a:moveTo>
                  <a:lnTo>
                    <a:pt x="224726" y="189026"/>
                  </a:lnTo>
                  <a:lnTo>
                    <a:pt x="225590" y="187934"/>
                  </a:lnTo>
                  <a:lnTo>
                    <a:pt x="226237" y="186461"/>
                  </a:lnTo>
                  <a:close/>
                </a:path>
                <a:path w="248920" h="245110">
                  <a:moveTo>
                    <a:pt x="229857" y="181610"/>
                  </a:moveTo>
                  <a:lnTo>
                    <a:pt x="229260" y="182638"/>
                  </a:lnTo>
                  <a:lnTo>
                    <a:pt x="229133" y="182892"/>
                  </a:lnTo>
                  <a:lnTo>
                    <a:pt x="228676" y="182892"/>
                  </a:lnTo>
                  <a:lnTo>
                    <a:pt x="228244" y="184150"/>
                  </a:lnTo>
                  <a:lnTo>
                    <a:pt x="229222" y="183159"/>
                  </a:lnTo>
                  <a:lnTo>
                    <a:pt x="229362" y="182892"/>
                  </a:lnTo>
                  <a:lnTo>
                    <a:pt x="229565" y="182638"/>
                  </a:lnTo>
                  <a:lnTo>
                    <a:pt x="229857" y="181610"/>
                  </a:lnTo>
                  <a:close/>
                </a:path>
                <a:path w="248920" h="245110">
                  <a:moveTo>
                    <a:pt x="231559" y="179070"/>
                  </a:moveTo>
                  <a:lnTo>
                    <a:pt x="230860" y="179908"/>
                  </a:lnTo>
                  <a:lnTo>
                    <a:pt x="231216" y="179070"/>
                  </a:lnTo>
                  <a:lnTo>
                    <a:pt x="230644" y="179908"/>
                  </a:lnTo>
                  <a:lnTo>
                    <a:pt x="230441" y="180340"/>
                  </a:lnTo>
                  <a:lnTo>
                    <a:pt x="230060" y="180746"/>
                  </a:lnTo>
                  <a:lnTo>
                    <a:pt x="229463" y="181610"/>
                  </a:lnTo>
                  <a:lnTo>
                    <a:pt x="230035" y="181178"/>
                  </a:lnTo>
                  <a:lnTo>
                    <a:pt x="230365" y="180784"/>
                  </a:lnTo>
                  <a:lnTo>
                    <a:pt x="230085" y="181178"/>
                  </a:lnTo>
                  <a:lnTo>
                    <a:pt x="230606" y="180746"/>
                  </a:lnTo>
                  <a:lnTo>
                    <a:pt x="231559" y="179070"/>
                  </a:lnTo>
                  <a:close/>
                </a:path>
                <a:path w="248920" h="245110">
                  <a:moveTo>
                    <a:pt x="232105" y="177101"/>
                  </a:moveTo>
                  <a:lnTo>
                    <a:pt x="231800" y="177520"/>
                  </a:lnTo>
                  <a:lnTo>
                    <a:pt x="231673" y="178130"/>
                  </a:lnTo>
                  <a:lnTo>
                    <a:pt x="231343" y="178689"/>
                  </a:lnTo>
                  <a:lnTo>
                    <a:pt x="231470" y="178562"/>
                  </a:lnTo>
                  <a:lnTo>
                    <a:pt x="231863" y="178003"/>
                  </a:lnTo>
                  <a:lnTo>
                    <a:pt x="231927" y="177622"/>
                  </a:lnTo>
                  <a:lnTo>
                    <a:pt x="232105" y="177101"/>
                  </a:lnTo>
                  <a:close/>
                </a:path>
                <a:path w="248920" h="245110">
                  <a:moveTo>
                    <a:pt x="243662" y="151511"/>
                  </a:moveTo>
                  <a:lnTo>
                    <a:pt x="243255" y="152400"/>
                  </a:lnTo>
                  <a:lnTo>
                    <a:pt x="242227" y="154940"/>
                  </a:lnTo>
                  <a:lnTo>
                    <a:pt x="242049" y="156210"/>
                  </a:lnTo>
                  <a:lnTo>
                    <a:pt x="242392" y="154940"/>
                  </a:lnTo>
                  <a:lnTo>
                    <a:pt x="241833" y="157480"/>
                  </a:lnTo>
                  <a:lnTo>
                    <a:pt x="241223" y="158750"/>
                  </a:lnTo>
                  <a:lnTo>
                    <a:pt x="241274" y="157480"/>
                  </a:lnTo>
                  <a:lnTo>
                    <a:pt x="240563" y="160020"/>
                  </a:lnTo>
                  <a:lnTo>
                    <a:pt x="239344" y="162560"/>
                  </a:lnTo>
                  <a:lnTo>
                    <a:pt x="237921" y="167640"/>
                  </a:lnTo>
                  <a:lnTo>
                    <a:pt x="236004" y="171450"/>
                  </a:lnTo>
                  <a:lnTo>
                    <a:pt x="234797" y="173990"/>
                  </a:lnTo>
                  <a:lnTo>
                    <a:pt x="233502" y="176530"/>
                  </a:lnTo>
                  <a:lnTo>
                    <a:pt x="232498" y="179070"/>
                  </a:lnTo>
                  <a:lnTo>
                    <a:pt x="231305" y="180340"/>
                  </a:lnTo>
                  <a:lnTo>
                    <a:pt x="231813" y="179070"/>
                  </a:lnTo>
                  <a:lnTo>
                    <a:pt x="231330" y="179908"/>
                  </a:lnTo>
                  <a:lnTo>
                    <a:pt x="231127" y="180340"/>
                  </a:lnTo>
                  <a:lnTo>
                    <a:pt x="230606" y="180746"/>
                  </a:lnTo>
                  <a:lnTo>
                    <a:pt x="230111" y="181610"/>
                  </a:lnTo>
                  <a:lnTo>
                    <a:pt x="229590" y="182638"/>
                  </a:lnTo>
                  <a:lnTo>
                    <a:pt x="227482" y="186690"/>
                  </a:lnTo>
                  <a:lnTo>
                    <a:pt x="225323" y="189280"/>
                  </a:lnTo>
                  <a:lnTo>
                    <a:pt x="222948" y="193040"/>
                  </a:lnTo>
                  <a:lnTo>
                    <a:pt x="223710" y="191770"/>
                  </a:lnTo>
                  <a:lnTo>
                    <a:pt x="222999" y="191770"/>
                  </a:lnTo>
                  <a:lnTo>
                    <a:pt x="222084" y="193040"/>
                  </a:lnTo>
                  <a:lnTo>
                    <a:pt x="220319" y="195580"/>
                  </a:lnTo>
                  <a:lnTo>
                    <a:pt x="219113" y="196964"/>
                  </a:lnTo>
                  <a:lnTo>
                    <a:pt x="218821" y="197104"/>
                  </a:lnTo>
                  <a:lnTo>
                    <a:pt x="216636" y="199390"/>
                  </a:lnTo>
                  <a:lnTo>
                    <a:pt x="217004" y="199390"/>
                  </a:lnTo>
                  <a:lnTo>
                    <a:pt x="215455" y="200660"/>
                  </a:lnTo>
                  <a:lnTo>
                    <a:pt x="215353" y="201168"/>
                  </a:lnTo>
                  <a:lnTo>
                    <a:pt x="215290" y="201510"/>
                  </a:lnTo>
                  <a:lnTo>
                    <a:pt x="215201" y="201930"/>
                  </a:lnTo>
                  <a:lnTo>
                    <a:pt x="217119" y="199440"/>
                  </a:lnTo>
                  <a:lnTo>
                    <a:pt x="217195" y="199847"/>
                  </a:lnTo>
                  <a:lnTo>
                    <a:pt x="217563" y="199390"/>
                  </a:lnTo>
                  <a:lnTo>
                    <a:pt x="217157" y="199390"/>
                  </a:lnTo>
                  <a:lnTo>
                    <a:pt x="217411" y="199059"/>
                  </a:lnTo>
                  <a:lnTo>
                    <a:pt x="217754" y="198780"/>
                  </a:lnTo>
                  <a:lnTo>
                    <a:pt x="218122" y="198120"/>
                  </a:lnTo>
                  <a:lnTo>
                    <a:pt x="218554" y="197612"/>
                  </a:lnTo>
                  <a:lnTo>
                    <a:pt x="218198" y="198120"/>
                  </a:lnTo>
                  <a:lnTo>
                    <a:pt x="218274" y="198424"/>
                  </a:lnTo>
                  <a:lnTo>
                    <a:pt x="218363" y="198780"/>
                  </a:lnTo>
                  <a:lnTo>
                    <a:pt x="218427" y="199047"/>
                  </a:lnTo>
                  <a:lnTo>
                    <a:pt x="218503" y="199390"/>
                  </a:lnTo>
                  <a:lnTo>
                    <a:pt x="219138" y="198120"/>
                  </a:lnTo>
                  <a:lnTo>
                    <a:pt x="219075" y="198424"/>
                  </a:lnTo>
                  <a:lnTo>
                    <a:pt x="218998" y="198780"/>
                  </a:lnTo>
                  <a:lnTo>
                    <a:pt x="218935" y="199047"/>
                  </a:lnTo>
                  <a:lnTo>
                    <a:pt x="218859" y="199390"/>
                  </a:lnTo>
                  <a:lnTo>
                    <a:pt x="218503" y="199390"/>
                  </a:lnTo>
                  <a:lnTo>
                    <a:pt x="217817" y="199390"/>
                  </a:lnTo>
                  <a:lnTo>
                    <a:pt x="217639" y="199847"/>
                  </a:lnTo>
                  <a:lnTo>
                    <a:pt x="219227" y="199847"/>
                  </a:lnTo>
                  <a:lnTo>
                    <a:pt x="219722" y="199390"/>
                  </a:lnTo>
                  <a:lnTo>
                    <a:pt x="220522" y="198120"/>
                  </a:lnTo>
                  <a:lnTo>
                    <a:pt x="222097" y="195580"/>
                  </a:lnTo>
                  <a:lnTo>
                    <a:pt x="223812" y="194310"/>
                  </a:lnTo>
                  <a:lnTo>
                    <a:pt x="224624" y="193040"/>
                  </a:lnTo>
                  <a:lnTo>
                    <a:pt x="227025" y="189280"/>
                  </a:lnTo>
                  <a:lnTo>
                    <a:pt x="229565" y="185420"/>
                  </a:lnTo>
                  <a:lnTo>
                    <a:pt x="230924" y="182892"/>
                  </a:lnTo>
                  <a:lnTo>
                    <a:pt x="232803" y="180340"/>
                  </a:lnTo>
                  <a:lnTo>
                    <a:pt x="233743" y="179070"/>
                  </a:lnTo>
                  <a:lnTo>
                    <a:pt x="234213" y="176530"/>
                  </a:lnTo>
                  <a:lnTo>
                    <a:pt x="234429" y="176530"/>
                  </a:lnTo>
                  <a:lnTo>
                    <a:pt x="236118" y="173990"/>
                  </a:lnTo>
                  <a:lnTo>
                    <a:pt x="238556" y="168910"/>
                  </a:lnTo>
                  <a:lnTo>
                    <a:pt x="240233" y="163830"/>
                  </a:lnTo>
                  <a:lnTo>
                    <a:pt x="241312" y="161290"/>
                  </a:lnTo>
                  <a:lnTo>
                    <a:pt x="241071" y="161290"/>
                  </a:lnTo>
                  <a:lnTo>
                    <a:pt x="241795" y="160020"/>
                  </a:lnTo>
                  <a:lnTo>
                    <a:pt x="242011" y="158750"/>
                  </a:lnTo>
                  <a:lnTo>
                    <a:pt x="242798" y="157480"/>
                  </a:lnTo>
                  <a:lnTo>
                    <a:pt x="242544" y="156210"/>
                  </a:lnTo>
                  <a:lnTo>
                    <a:pt x="242658" y="154940"/>
                  </a:lnTo>
                  <a:lnTo>
                    <a:pt x="243662" y="151511"/>
                  </a:lnTo>
                  <a:close/>
                </a:path>
                <a:path w="248920" h="245110">
                  <a:moveTo>
                    <a:pt x="243890" y="150825"/>
                  </a:moveTo>
                  <a:lnTo>
                    <a:pt x="243586" y="151193"/>
                  </a:lnTo>
                  <a:lnTo>
                    <a:pt x="243738" y="151193"/>
                  </a:lnTo>
                  <a:lnTo>
                    <a:pt x="243890" y="150825"/>
                  </a:lnTo>
                  <a:close/>
                </a:path>
                <a:path w="248920" h="245110">
                  <a:moveTo>
                    <a:pt x="246811" y="135890"/>
                  </a:moveTo>
                  <a:lnTo>
                    <a:pt x="246545" y="135890"/>
                  </a:lnTo>
                  <a:lnTo>
                    <a:pt x="246049" y="138430"/>
                  </a:lnTo>
                  <a:lnTo>
                    <a:pt x="245465" y="140970"/>
                  </a:lnTo>
                  <a:lnTo>
                    <a:pt x="245046" y="144780"/>
                  </a:lnTo>
                  <a:lnTo>
                    <a:pt x="245452" y="143510"/>
                  </a:lnTo>
                  <a:lnTo>
                    <a:pt x="245059" y="147320"/>
                  </a:lnTo>
                  <a:lnTo>
                    <a:pt x="244843" y="147320"/>
                  </a:lnTo>
                  <a:lnTo>
                    <a:pt x="244563" y="148590"/>
                  </a:lnTo>
                  <a:lnTo>
                    <a:pt x="244119" y="149860"/>
                  </a:lnTo>
                  <a:lnTo>
                    <a:pt x="243890" y="150825"/>
                  </a:lnTo>
                  <a:lnTo>
                    <a:pt x="243751" y="151193"/>
                  </a:lnTo>
                  <a:lnTo>
                    <a:pt x="243446" y="153670"/>
                  </a:lnTo>
                  <a:lnTo>
                    <a:pt x="243217" y="154940"/>
                  </a:lnTo>
                  <a:lnTo>
                    <a:pt x="243116" y="156210"/>
                  </a:lnTo>
                  <a:lnTo>
                    <a:pt x="244005" y="153670"/>
                  </a:lnTo>
                  <a:lnTo>
                    <a:pt x="244132" y="152400"/>
                  </a:lnTo>
                  <a:lnTo>
                    <a:pt x="244246" y="151193"/>
                  </a:lnTo>
                  <a:lnTo>
                    <a:pt x="244360" y="149860"/>
                  </a:lnTo>
                  <a:lnTo>
                    <a:pt x="245135" y="148590"/>
                  </a:lnTo>
                  <a:lnTo>
                    <a:pt x="245935" y="146050"/>
                  </a:lnTo>
                  <a:lnTo>
                    <a:pt x="245884" y="144780"/>
                  </a:lnTo>
                  <a:lnTo>
                    <a:pt x="246037" y="143510"/>
                  </a:lnTo>
                  <a:lnTo>
                    <a:pt x="246456" y="140970"/>
                  </a:lnTo>
                  <a:lnTo>
                    <a:pt x="246418" y="139700"/>
                  </a:lnTo>
                  <a:lnTo>
                    <a:pt x="246735" y="137160"/>
                  </a:lnTo>
                  <a:lnTo>
                    <a:pt x="246405" y="138430"/>
                  </a:lnTo>
                  <a:lnTo>
                    <a:pt x="246126" y="139700"/>
                  </a:lnTo>
                  <a:lnTo>
                    <a:pt x="246494" y="137160"/>
                  </a:lnTo>
                  <a:lnTo>
                    <a:pt x="246811" y="135890"/>
                  </a:lnTo>
                  <a:close/>
                </a:path>
                <a:path w="248920" h="245110">
                  <a:moveTo>
                    <a:pt x="247307" y="134620"/>
                  </a:moveTo>
                  <a:lnTo>
                    <a:pt x="247053" y="133350"/>
                  </a:lnTo>
                  <a:lnTo>
                    <a:pt x="246926" y="134620"/>
                  </a:lnTo>
                  <a:lnTo>
                    <a:pt x="246761" y="133350"/>
                  </a:lnTo>
                  <a:lnTo>
                    <a:pt x="246722" y="135890"/>
                  </a:lnTo>
                  <a:lnTo>
                    <a:pt x="247129" y="134620"/>
                  </a:lnTo>
                  <a:lnTo>
                    <a:pt x="247002" y="135890"/>
                  </a:lnTo>
                  <a:lnTo>
                    <a:pt x="247307" y="134620"/>
                  </a:lnTo>
                  <a:close/>
                </a:path>
                <a:path w="248920" h="245110">
                  <a:moveTo>
                    <a:pt x="247789" y="128143"/>
                  </a:moveTo>
                  <a:lnTo>
                    <a:pt x="247675" y="127927"/>
                  </a:lnTo>
                  <a:lnTo>
                    <a:pt x="247472" y="128943"/>
                  </a:lnTo>
                  <a:lnTo>
                    <a:pt x="247319" y="129133"/>
                  </a:lnTo>
                  <a:lnTo>
                    <a:pt x="247434" y="130721"/>
                  </a:lnTo>
                  <a:lnTo>
                    <a:pt x="247611" y="128739"/>
                  </a:lnTo>
                  <a:lnTo>
                    <a:pt x="247789" y="128143"/>
                  </a:lnTo>
                  <a:close/>
                </a:path>
                <a:path w="248920" h="245110">
                  <a:moveTo>
                    <a:pt x="248805" y="123190"/>
                  </a:moveTo>
                  <a:lnTo>
                    <a:pt x="242722" y="83820"/>
                  </a:lnTo>
                  <a:lnTo>
                    <a:pt x="236181" y="66040"/>
                  </a:lnTo>
                  <a:lnTo>
                    <a:pt x="234619" y="62230"/>
                  </a:lnTo>
                  <a:lnTo>
                    <a:pt x="211264" y="30480"/>
                  </a:lnTo>
                  <a:lnTo>
                    <a:pt x="183286" y="11430"/>
                  </a:lnTo>
                  <a:lnTo>
                    <a:pt x="183108" y="11430"/>
                  </a:lnTo>
                  <a:lnTo>
                    <a:pt x="182041" y="10160"/>
                  </a:lnTo>
                  <a:lnTo>
                    <a:pt x="180644" y="10160"/>
                  </a:lnTo>
                  <a:lnTo>
                    <a:pt x="180124" y="10160"/>
                  </a:lnTo>
                  <a:lnTo>
                    <a:pt x="179578" y="9715"/>
                  </a:lnTo>
                  <a:lnTo>
                    <a:pt x="162090" y="2540"/>
                  </a:lnTo>
                  <a:lnTo>
                    <a:pt x="155663" y="1270"/>
                  </a:lnTo>
                  <a:lnTo>
                    <a:pt x="150926" y="1270"/>
                  </a:lnTo>
                  <a:lnTo>
                    <a:pt x="144767" y="0"/>
                  </a:lnTo>
                  <a:lnTo>
                    <a:pt x="120865" y="0"/>
                  </a:lnTo>
                  <a:lnTo>
                    <a:pt x="94703" y="3810"/>
                  </a:lnTo>
                  <a:lnTo>
                    <a:pt x="54254" y="22860"/>
                  </a:lnTo>
                  <a:lnTo>
                    <a:pt x="33159" y="40093"/>
                  </a:lnTo>
                  <a:lnTo>
                    <a:pt x="33159" y="43180"/>
                  </a:lnTo>
                  <a:lnTo>
                    <a:pt x="31394" y="44399"/>
                  </a:lnTo>
                  <a:lnTo>
                    <a:pt x="32105" y="43180"/>
                  </a:lnTo>
                  <a:lnTo>
                    <a:pt x="33159" y="43180"/>
                  </a:lnTo>
                  <a:lnTo>
                    <a:pt x="33159" y="40093"/>
                  </a:lnTo>
                  <a:lnTo>
                    <a:pt x="27584" y="45720"/>
                  </a:lnTo>
                  <a:lnTo>
                    <a:pt x="16637" y="60960"/>
                  </a:lnTo>
                  <a:lnTo>
                    <a:pt x="15849" y="62230"/>
                  </a:lnTo>
                  <a:lnTo>
                    <a:pt x="11912" y="69850"/>
                  </a:lnTo>
                  <a:lnTo>
                    <a:pt x="11214" y="71120"/>
                  </a:lnTo>
                  <a:lnTo>
                    <a:pt x="11049" y="72390"/>
                  </a:lnTo>
                  <a:lnTo>
                    <a:pt x="10718" y="72390"/>
                  </a:lnTo>
                  <a:lnTo>
                    <a:pt x="9626" y="76200"/>
                  </a:lnTo>
                  <a:lnTo>
                    <a:pt x="8915" y="77470"/>
                  </a:lnTo>
                  <a:lnTo>
                    <a:pt x="7340" y="81280"/>
                  </a:lnTo>
                  <a:lnTo>
                    <a:pt x="7480" y="81280"/>
                  </a:lnTo>
                  <a:lnTo>
                    <a:pt x="7289" y="82550"/>
                  </a:lnTo>
                  <a:lnTo>
                    <a:pt x="7023" y="83820"/>
                  </a:lnTo>
                  <a:lnTo>
                    <a:pt x="6096" y="85090"/>
                  </a:lnTo>
                  <a:lnTo>
                    <a:pt x="5753" y="86360"/>
                  </a:lnTo>
                  <a:lnTo>
                    <a:pt x="5448" y="87630"/>
                  </a:lnTo>
                  <a:lnTo>
                    <a:pt x="5283" y="88569"/>
                  </a:lnTo>
                  <a:lnTo>
                    <a:pt x="5575" y="87630"/>
                  </a:lnTo>
                  <a:lnTo>
                    <a:pt x="4508" y="92748"/>
                  </a:lnTo>
                  <a:lnTo>
                    <a:pt x="5219" y="88900"/>
                  </a:lnTo>
                  <a:lnTo>
                    <a:pt x="4762" y="90170"/>
                  </a:lnTo>
                  <a:lnTo>
                    <a:pt x="3530" y="93980"/>
                  </a:lnTo>
                  <a:lnTo>
                    <a:pt x="2044" y="102870"/>
                  </a:lnTo>
                  <a:lnTo>
                    <a:pt x="1016" y="110490"/>
                  </a:lnTo>
                  <a:lnTo>
                    <a:pt x="406" y="119380"/>
                  </a:lnTo>
                  <a:lnTo>
                    <a:pt x="381" y="127000"/>
                  </a:lnTo>
                  <a:lnTo>
                    <a:pt x="0" y="128270"/>
                  </a:lnTo>
                  <a:lnTo>
                    <a:pt x="622" y="130810"/>
                  </a:lnTo>
                  <a:lnTo>
                    <a:pt x="2463" y="130810"/>
                  </a:lnTo>
                  <a:lnTo>
                    <a:pt x="2641" y="132080"/>
                  </a:lnTo>
                  <a:lnTo>
                    <a:pt x="2654" y="130810"/>
                  </a:lnTo>
                  <a:lnTo>
                    <a:pt x="2667" y="129540"/>
                  </a:lnTo>
                  <a:lnTo>
                    <a:pt x="2362" y="127000"/>
                  </a:lnTo>
                  <a:lnTo>
                    <a:pt x="2286" y="125730"/>
                  </a:lnTo>
                  <a:lnTo>
                    <a:pt x="2565" y="124460"/>
                  </a:lnTo>
                  <a:lnTo>
                    <a:pt x="2578" y="119380"/>
                  </a:lnTo>
                  <a:lnTo>
                    <a:pt x="2794" y="116840"/>
                  </a:lnTo>
                  <a:lnTo>
                    <a:pt x="2616" y="115570"/>
                  </a:lnTo>
                  <a:lnTo>
                    <a:pt x="3340" y="113030"/>
                  </a:lnTo>
                  <a:lnTo>
                    <a:pt x="2997" y="113030"/>
                  </a:lnTo>
                  <a:lnTo>
                    <a:pt x="3060" y="109220"/>
                  </a:lnTo>
                  <a:lnTo>
                    <a:pt x="3505" y="109220"/>
                  </a:lnTo>
                  <a:lnTo>
                    <a:pt x="3683" y="106680"/>
                  </a:lnTo>
                  <a:lnTo>
                    <a:pt x="3759" y="105410"/>
                  </a:lnTo>
                  <a:lnTo>
                    <a:pt x="3962" y="105410"/>
                  </a:lnTo>
                  <a:lnTo>
                    <a:pt x="4279" y="104140"/>
                  </a:lnTo>
                  <a:lnTo>
                    <a:pt x="4102" y="104140"/>
                  </a:lnTo>
                  <a:lnTo>
                    <a:pt x="4445" y="101600"/>
                  </a:lnTo>
                  <a:lnTo>
                    <a:pt x="4610" y="100330"/>
                  </a:lnTo>
                  <a:lnTo>
                    <a:pt x="4203" y="101600"/>
                  </a:lnTo>
                  <a:lnTo>
                    <a:pt x="4648" y="99060"/>
                  </a:lnTo>
                  <a:lnTo>
                    <a:pt x="4927" y="97790"/>
                  </a:lnTo>
                  <a:lnTo>
                    <a:pt x="4914" y="99060"/>
                  </a:lnTo>
                  <a:lnTo>
                    <a:pt x="5461" y="97790"/>
                  </a:lnTo>
                  <a:lnTo>
                    <a:pt x="5727" y="95250"/>
                  </a:lnTo>
                  <a:lnTo>
                    <a:pt x="5994" y="93980"/>
                  </a:lnTo>
                  <a:lnTo>
                    <a:pt x="6121" y="93268"/>
                  </a:lnTo>
                  <a:lnTo>
                    <a:pt x="6210" y="92710"/>
                  </a:lnTo>
                  <a:lnTo>
                    <a:pt x="6362" y="92710"/>
                  </a:lnTo>
                  <a:lnTo>
                    <a:pt x="6489" y="92011"/>
                  </a:lnTo>
                  <a:lnTo>
                    <a:pt x="6705" y="91440"/>
                  </a:lnTo>
                  <a:lnTo>
                    <a:pt x="7035" y="91440"/>
                  </a:lnTo>
                  <a:lnTo>
                    <a:pt x="7239" y="90170"/>
                  </a:lnTo>
                  <a:lnTo>
                    <a:pt x="6972" y="90170"/>
                  </a:lnTo>
                  <a:lnTo>
                    <a:pt x="6807" y="90170"/>
                  </a:lnTo>
                  <a:lnTo>
                    <a:pt x="6591" y="91109"/>
                  </a:lnTo>
                  <a:lnTo>
                    <a:pt x="6629" y="90170"/>
                  </a:lnTo>
                  <a:lnTo>
                    <a:pt x="6807" y="90170"/>
                  </a:lnTo>
                  <a:lnTo>
                    <a:pt x="7264" y="87630"/>
                  </a:lnTo>
                  <a:lnTo>
                    <a:pt x="7480" y="86360"/>
                  </a:lnTo>
                  <a:lnTo>
                    <a:pt x="6972" y="90170"/>
                  </a:lnTo>
                  <a:lnTo>
                    <a:pt x="7150" y="88900"/>
                  </a:lnTo>
                  <a:lnTo>
                    <a:pt x="7442" y="88900"/>
                  </a:lnTo>
                  <a:lnTo>
                    <a:pt x="8191" y="86360"/>
                  </a:lnTo>
                  <a:lnTo>
                    <a:pt x="9067" y="82550"/>
                  </a:lnTo>
                  <a:lnTo>
                    <a:pt x="9829" y="80010"/>
                  </a:lnTo>
                  <a:lnTo>
                    <a:pt x="11303" y="76200"/>
                  </a:lnTo>
                  <a:lnTo>
                    <a:pt x="11557" y="74930"/>
                  </a:lnTo>
                  <a:lnTo>
                    <a:pt x="12001" y="73660"/>
                  </a:lnTo>
                  <a:lnTo>
                    <a:pt x="12382" y="72390"/>
                  </a:lnTo>
                  <a:lnTo>
                    <a:pt x="12560" y="72390"/>
                  </a:lnTo>
                  <a:lnTo>
                    <a:pt x="12966" y="71120"/>
                  </a:lnTo>
                  <a:lnTo>
                    <a:pt x="14198" y="69850"/>
                  </a:lnTo>
                  <a:lnTo>
                    <a:pt x="14185" y="69481"/>
                  </a:lnTo>
                  <a:lnTo>
                    <a:pt x="14973" y="68580"/>
                  </a:lnTo>
                  <a:lnTo>
                    <a:pt x="16078" y="67310"/>
                  </a:lnTo>
                  <a:lnTo>
                    <a:pt x="17703" y="62230"/>
                  </a:lnTo>
                  <a:lnTo>
                    <a:pt x="20561" y="58420"/>
                  </a:lnTo>
                  <a:lnTo>
                    <a:pt x="20205" y="59690"/>
                  </a:lnTo>
                  <a:lnTo>
                    <a:pt x="19697" y="60960"/>
                  </a:lnTo>
                  <a:lnTo>
                    <a:pt x="21170" y="58420"/>
                  </a:lnTo>
                  <a:lnTo>
                    <a:pt x="23380" y="54610"/>
                  </a:lnTo>
                  <a:lnTo>
                    <a:pt x="24980" y="52070"/>
                  </a:lnTo>
                  <a:lnTo>
                    <a:pt x="24574" y="53340"/>
                  </a:lnTo>
                  <a:lnTo>
                    <a:pt x="24879" y="53060"/>
                  </a:lnTo>
                  <a:lnTo>
                    <a:pt x="25920" y="52070"/>
                  </a:lnTo>
                  <a:lnTo>
                    <a:pt x="26797" y="50800"/>
                  </a:lnTo>
                  <a:lnTo>
                    <a:pt x="27673" y="49530"/>
                  </a:lnTo>
                  <a:lnTo>
                    <a:pt x="28143" y="48310"/>
                  </a:lnTo>
                  <a:lnTo>
                    <a:pt x="27508" y="49530"/>
                  </a:lnTo>
                  <a:lnTo>
                    <a:pt x="26327" y="50800"/>
                  </a:lnTo>
                  <a:lnTo>
                    <a:pt x="27203" y="49530"/>
                  </a:lnTo>
                  <a:lnTo>
                    <a:pt x="28143" y="48310"/>
                  </a:lnTo>
                  <a:lnTo>
                    <a:pt x="28498" y="47764"/>
                  </a:lnTo>
                  <a:lnTo>
                    <a:pt x="29146" y="46990"/>
                  </a:lnTo>
                  <a:lnTo>
                    <a:pt x="30632" y="45720"/>
                  </a:lnTo>
                  <a:lnTo>
                    <a:pt x="31369" y="44450"/>
                  </a:lnTo>
                  <a:lnTo>
                    <a:pt x="32397" y="44450"/>
                  </a:lnTo>
                  <a:lnTo>
                    <a:pt x="33464" y="43180"/>
                  </a:lnTo>
                  <a:lnTo>
                    <a:pt x="35598" y="40640"/>
                  </a:lnTo>
                  <a:lnTo>
                    <a:pt x="35953" y="40640"/>
                  </a:lnTo>
                  <a:lnTo>
                    <a:pt x="36283" y="39370"/>
                  </a:lnTo>
                  <a:lnTo>
                    <a:pt x="36677" y="39370"/>
                  </a:lnTo>
                  <a:lnTo>
                    <a:pt x="37871" y="38100"/>
                  </a:lnTo>
                  <a:lnTo>
                    <a:pt x="37376" y="39370"/>
                  </a:lnTo>
                  <a:lnTo>
                    <a:pt x="38239" y="38100"/>
                  </a:lnTo>
                  <a:lnTo>
                    <a:pt x="39268" y="36830"/>
                  </a:lnTo>
                  <a:lnTo>
                    <a:pt x="40500" y="35560"/>
                  </a:lnTo>
                  <a:lnTo>
                    <a:pt x="41668" y="34290"/>
                  </a:lnTo>
                  <a:lnTo>
                    <a:pt x="40792" y="34290"/>
                  </a:lnTo>
                  <a:lnTo>
                    <a:pt x="43497" y="32753"/>
                  </a:lnTo>
                  <a:lnTo>
                    <a:pt x="44602" y="31750"/>
                  </a:lnTo>
                  <a:lnTo>
                    <a:pt x="45897" y="30480"/>
                  </a:lnTo>
                  <a:lnTo>
                    <a:pt x="47625" y="29210"/>
                  </a:lnTo>
                  <a:lnTo>
                    <a:pt x="48552" y="27940"/>
                  </a:lnTo>
                  <a:lnTo>
                    <a:pt x="50850" y="26924"/>
                  </a:lnTo>
                  <a:lnTo>
                    <a:pt x="51092" y="26924"/>
                  </a:lnTo>
                  <a:lnTo>
                    <a:pt x="51409" y="26682"/>
                  </a:lnTo>
                  <a:lnTo>
                    <a:pt x="52133" y="26111"/>
                  </a:lnTo>
                  <a:lnTo>
                    <a:pt x="53035" y="25400"/>
                  </a:lnTo>
                  <a:lnTo>
                    <a:pt x="53467" y="25400"/>
                  </a:lnTo>
                  <a:lnTo>
                    <a:pt x="54559" y="24130"/>
                  </a:lnTo>
                  <a:lnTo>
                    <a:pt x="56057" y="24130"/>
                  </a:lnTo>
                  <a:lnTo>
                    <a:pt x="60553" y="21590"/>
                  </a:lnTo>
                  <a:lnTo>
                    <a:pt x="58610" y="21590"/>
                  </a:lnTo>
                  <a:lnTo>
                    <a:pt x="63233" y="19354"/>
                  </a:lnTo>
                  <a:lnTo>
                    <a:pt x="65100" y="17780"/>
                  </a:lnTo>
                  <a:lnTo>
                    <a:pt x="66433" y="17780"/>
                  </a:lnTo>
                  <a:lnTo>
                    <a:pt x="68033" y="16510"/>
                  </a:lnTo>
                  <a:lnTo>
                    <a:pt x="69634" y="15240"/>
                  </a:lnTo>
                  <a:lnTo>
                    <a:pt x="72644" y="13970"/>
                  </a:lnTo>
                  <a:lnTo>
                    <a:pt x="75755" y="12700"/>
                  </a:lnTo>
                  <a:lnTo>
                    <a:pt x="75603" y="12700"/>
                  </a:lnTo>
                  <a:lnTo>
                    <a:pt x="78384" y="11430"/>
                  </a:lnTo>
                  <a:lnTo>
                    <a:pt x="82842" y="10160"/>
                  </a:lnTo>
                  <a:lnTo>
                    <a:pt x="85559" y="8890"/>
                  </a:lnTo>
                  <a:lnTo>
                    <a:pt x="89192" y="7620"/>
                  </a:lnTo>
                  <a:lnTo>
                    <a:pt x="90589" y="7620"/>
                  </a:lnTo>
                  <a:lnTo>
                    <a:pt x="95364" y="6350"/>
                  </a:lnTo>
                  <a:lnTo>
                    <a:pt x="94449" y="6350"/>
                  </a:lnTo>
                  <a:lnTo>
                    <a:pt x="96786" y="5080"/>
                  </a:lnTo>
                  <a:lnTo>
                    <a:pt x="99466" y="5080"/>
                  </a:lnTo>
                  <a:lnTo>
                    <a:pt x="101422" y="3810"/>
                  </a:lnTo>
                  <a:lnTo>
                    <a:pt x="101752" y="3810"/>
                  </a:lnTo>
                  <a:lnTo>
                    <a:pt x="101600" y="4521"/>
                  </a:lnTo>
                  <a:lnTo>
                    <a:pt x="102908" y="3810"/>
                  </a:lnTo>
                  <a:lnTo>
                    <a:pt x="107696" y="3810"/>
                  </a:lnTo>
                  <a:lnTo>
                    <a:pt x="110972" y="2540"/>
                  </a:lnTo>
                  <a:lnTo>
                    <a:pt x="114719" y="2540"/>
                  </a:lnTo>
                  <a:lnTo>
                    <a:pt x="123774" y="1270"/>
                  </a:lnTo>
                  <a:lnTo>
                    <a:pt x="141998" y="1270"/>
                  </a:lnTo>
                  <a:lnTo>
                    <a:pt x="151003" y="2540"/>
                  </a:lnTo>
                  <a:lnTo>
                    <a:pt x="151460" y="2540"/>
                  </a:lnTo>
                  <a:lnTo>
                    <a:pt x="155079" y="3810"/>
                  </a:lnTo>
                  <a:lnTo>
                    <a:pt x="159156" y="3810"/>
                  </a:lnTo>
                  <a:lnTo>
                    <a:pt x="160921" y="5080"/>
                  </a:lnTo>
                  <a:lnTo>
                    <a:pt x="164312" y="5080"/>
                  </a:lnTo>
                  <a:lnTo>
                    <a:pt x="165125" y="6350"/>
                  </a:lnTo>
                  <a:lnTo>
                    <a:pt x="166865" y="6350"/>
                  </a:lnTo>
                  <a:lnTo>
                    <a:pt x="167716" y="7620"/>
                  </a:lnTo>
                  <a:lnTo>
                    <a:pt x="169583" y="7620"/>
                  </a:lnTo>
                  <a:lnTo>
                    <a:pt x="172313" y="8890"/>
                  </a:lnTo>
                  <a:lnTo>
                    <a:pt x="175336" y="8890"/>
                  </a:lnTo>
                  <a:lnTo>
                    <a:pt x="176276" y="10160"/>
                  </a:lnTo>
                  <a:lnTo>
                    <a:pt x="178600" y="10160"/>
                  </a:lnTo>
                  <a:lnTo>
                    <a:pt x="181216" y="11430"/>
                  </a:lnTo>
                  <a:lnTo>
                    <a:pt x="181698" y="11430"/>
                  </a:lnTo>
                  <a:lnTo>
                    <a:pt x="182143" y="12700"/>
                  </a:lnTo>
                  <a:lnTo>
                    <a:pt x="181406" y="12700"/>
                  </a:lnTo>
                  <a:lnTo>
                    <a:pt x="187744" y="15240"/>
                  </a:lnTo>
                  <a:lnTo>
                    <a:pt x="194081" y="19151"/>
                  </a:lnTo>
                  <a:lnTo>
                    <a:pt x="199745" y="22860"/>
                  </a:lnTo>
                  <a:lnTo>
                    <a:pt x="205308" y="26924"/>
                  </a:lnTo>
                  <a:lnTo>
                    <a:pt x="205028" y="26924"/>
                  </a:lnTo>
                  <a:lnTo>
                    <a:pt x="206743" y="27940"/>
                  </a:lnTo>
                  <a:lnTo>
                    <a:pt x="208559" y="30480"/>
                  </a:lnTo>
                  <a:lnTo>
                    <a:pt x="210337" y="31750"/>
                  </a:lnTo>
                  <a:lnTo>
                    <a:pt x="212153" y="34290"/>
                  </a:lnTo>
                  <a:lnTo>
                    <a:pt x="215163" y="36830"/>
                  </a:lnTo>
                  <a:lnTo>
                    <a:pt x="216268" y="38100"/>
                  </a:lnTo>
                  <a:lnTo>
                    <a:pt x="216839" y="38100"/>
                  </a:lnTo>
                  <a:lnTo>
                    <a:pt x="217411" y="39370"/>
                  </a:lnTo>
                  <a:lnTo>
                    <a:pt x="218262" y="39370"/>
                  </a:lnTo>
                  <a:lnTo>
                    <a:pt x="220421" y="43180"/>
                  </a:lnTo>
                  <a:lnTo>
                    <a:pt x="220700" y="43180"/>
                  </a:lnTo>
                  <a:lnTo>
                    <a:pt x="222186" y="44450"/>
                  </a:lnTo>
                  <a:lnTo>
                    <a:pt x="224116" y="46990"/>
                  </a:lnTo>
                  <a:lnTo>
                    <a:pt x="224472" y="47764"/>
                  </a:lnTo>
                  <a:lnTo>
                    <a:pt x="229654" y="55880"/>
                  </a:lnTo>
                  <a:lnTo>
                    <a:pt x="234111" y="64770"/>
                  </a:lnTo>
                  <a:lnTo>
                    <a:pt x="237909" y="73660"/>
                  </a:lnTo>
                  <a:lnTo>
                    <a:pt x="240792" y="81280"/>
                  </a:lnTo>
                  <a:lnTo>
                    <a:pt x="241706" y="83820"/>
                  </a:lnTo>
                  <a:lnTo>
                    <a:pt x="240855" y="82550"/>
                  </a:lnTo>
                  <a:lnTo>
                    <a:pt x="242519" y="88569"/>
                  </a:lnTo>
                  <a:lnTo>
                    <a:pt x="244106" y="93980"/>
                  </a:lnTo>
                  <a:lnTo>
                    <a:pt x="246176" y="104140"/>
                  </a:lnTo>
                  <a:lnTo>
                    <a:pt x="247523" y="114300"/>
                  </a:lnTo>
                  <a:lnTo>
                    <a:pt x="248183" y="120650"/>
                  </a:lnTo>
                  <a:lnTo>
                    <a:pt x="248805" y="123190"/>
                  </a:lnTo>
                  <a:close/>
                </a:path>
              </a:pathLst>
            </a:custGeom>
            <a:solidFill>
              <a:srgbClr val="2D6341"/>
            </a:solidFill>
          </p:spPr>
          <p:txBody>
            <a:bodyPr wrap="square" lIns="0" tIns="0" rIns="0" bIns="0" rtlCol="0"/>
            <a:lstStyle/>
            <a:p>
              <a:endParaRPr>
                <a:latin typeface="Grammarsaurus" pitchFamily="2" charset="0"/>
              </a:endParaRPr>
            </a:p>
          </p:txBody>
        </p:sp>
        <p:sp>
          <p:nvSpPr>
            <p:cNvPr id="17" name="object 17"/>
            <p:cNvSpPr/>
            <p:nvPr/>
          </p:nvSpPr>
          <p:spPr>
            <a:xfrm>
              <a:off x="3956964" y="5188699"/>
              <a:ext cx="234315" cy="161290"/>
            </a:xfrm>
            <a:custGeom>
              <a:avLst/>
              <a:gdLst/>
              <a:ahLst/>
              <a:cxnLst/>
              <a:rect l="l" t="t" r="r" b="b"/>
              <a:pathLst>
                <a:path w="234314" h="161289">
                  <a:moveTo>
                    <a:pt x="233756" y="128270"/>
                  </a:moveTo>
                  <a:lnTo>
                    <a:pt x="226885" y="129540"/>
                  </a:lnTo>
                  <a:lnTo>
                    <a:pt x="219748" y="128270"/>
                  </a:lnTo>
                  <a:lnTo>
                    <a:pt x="210604" y="128270"/>
                  </a:lnTo>
                  <a:lnTo>
                    <a:pt x="205841" y="127000"/>
                  </a:lnTo>
                  <a:lnTo>
                    <a:pt x="192684" y="125730"/>
                  </a:lnTo>
                  <a:lnTo>
                    <a:pt x="180340" y="125730"/>
                  </a:lnTo>
                  <a:lnTo>
                    <a:pt x="167982" y="124460"/>
                  </a:lnTo>
                  <a:lnTo>
                    <a:pt x="143065" y="124460"/>
                  </a:lnTo>
                  <a:lnTo>
                    <a:pt x="135953" y="119380"/>
                  </a:lnTo>
                  <a:lnTo>
                    <a:pt x="134112" y="118110"/>
                  </a:lnTo>
                  <a:lnTo>
                    <a:pt x="131940" y="115570"/>
                  </a:lnTo>
                  <a:lnTo>
                    <a:pt x="132486" y="113030"/>
                  </a:lnTo>
                  <a:lnTo>
                    <a:pt x="132397" y="110490"/>
                  </a:lnTo>
                  <a:lnTo>
                    <a:pt x="130784" y="109220"/>
                  </a:lnTo>
                  <a:lnTo>
                    <a:pt x="131635" y="106680"/>
                  </a:lnTo>
                  <a:lnTo>
                    <a:pt x="132702" y="105410"/>
                  </a:lnTo>
                  <a:lnTo>
                    <a:pt x="135128" y="102870"/>
                  </a:lnTo>
                  <a:lnTo>
                    <a:pt x="137566" y="100330"/>
                  </a:lnTo>
                  <a:lnTo>
                    <a:pt x="138785" y="99060"/>
                  </a:lnTo>
                  <a:lnTo>
                    <a:pt x="145923" y="97790"/>
                  </a:lnTo>
                  <a:lnTo>
                    <a:pt x="152311" y="97790"/>
                  </a:lnTo>
                  <a:lnTo>
                    <a:pt x="165747" y="95250"/>
                  </a:lnTo>
                  <a:lnTo>
                    <a:pt x="169024" y="93980"/>
                  </a:lnTo>
                  <a:lnTo>
                    <a:pt x="172300" y="92710"/>
                  </a:lnTo>
                  <a:lnTo>
                    <a:pt x="178689" y="90170"/>
                  </a:lnTo>
                  <a:lnTo>
                    <a:pt x="182537" y="88900"/>
                  </a:lnTo>
                  <a:lnTo>
                    <a:pt x="186893" y="87630"/>
                  </a:lnTo>
                  <a:lnTo>
                    <a:pt x="192989" y="90170"/>
                  </a:lnTo>
                  <a:lnTo>
                    <a:pt x="197980" y="96520"/>
                  </a:lnTo>
                  <a:lnTo>
                    <a:pt x="200393" y="97790"/>
                  </a:lnTo>
                  <a:lnTo>
                    <a:pt x="201803" y="99060"/>
                  </a:lnTo>
                  <a:lnTo>
                    <a:pt x="205384" y="99060"/>
                  </a:lnTo>
                  <a:lnTo>
                    <a:pt x="207098" y="97790"/>
                  </a:lnTo>
                  <a:lnTo>
                    <a:pt x="207670" y="96520"/>
                  </a:lnTo>
                  <a:lnTo>
                    <a:pt x="207746" y="95250"/>
                  </a:lnTo>
                  <a:lnTo>
                    <a:pt x="207594" y="95250"/>
                  </a:lnTo>
                  <a:lnTo>
                    <a:pt x="206641" y="93980"/>
                  </a:lnTo>
                  <a:lnTo>
                    <a:pt x="201650" y="93980"/>
                  </a:lnTo>
                  <a:lnTo>
                    <a:pt x="198043" y="90170"/>
                  </a:lnTo>
                  <a:lnTo>
                    <a:pt x="197065" y="87630"/>
                  </a:lnTo>
                  <a:lnTo>
                    <a:pt x="196583" y="86360"/>
                  </a:lnTo>
                  <a:lnTo>
                    <a:pt x="196557" y="85090"/>
                  </a:lnTo>
                  <a:lnTo>
                    <a:pt x="196824" y="85090"/>
                  </a:lnTo>
                  <a:lnTo>
                    <a:pt x="199529" y="83820"/>
                  </a:lnTo>
                  <a:lnTo>
                    <a:pt x="208432" y="83820"/>
                  </a:lnTo>
                  <a:lnTo>
                    <a:pt x="211747" y="81280"/>
                  </a:lnTo>
                  <a:lnTo>
                    <a:pt x="211620" y="80010"/>
                  </a:lnTo>
                  <a:lnTo>
                    <a:pt x="211493" y="78740"/>
                  </a:lnTo>
                  <a:lnTo>
                    <a:pt x="205625" y="81280"/>
                  </a:lnTo>
                  <a:lnTo>
                    <a:pt x="197916" y="77470"/>
                  </a:lnTo>
                  <a:lnTo>
                    <a:pt x="190055" y="82550"/>
                  </a:lnTo>
                  <a:lnTo>
                    <a:pt x="187871" y="85090"/>
                  </a:lnTo>
                  <a:lnTo>
                    <a:pt x="185318" y="83820"/>
                  </a:lnTo>
                  <a:lnTo>
                    <a:pt x="185407" y="81280"/>
                  </a:lnTo>
                  <a:lnTo>
                    <a:pt x="185508" y="78740"/>
                  </a:lnTo>
                  <a:lnTo>
                    <a:pt x="199682" y="64770"/>
                  </a:lnTo>
                  <a:lnTo>
                    <a:pt x="203060" y="57150"/>
                  </a:lnTo>
                  <a:lnTo>
                    <a:pt x="204177" y="49530"/>
                  </a:lnTo>
                  <a:lnTo>
                    <a:pt x="204038" y="48437"/>
                  </a:lnTo>
                  <a:lnTo>
                    <a:pt x="204012" y="48260"/>
                  </a:lnTo>
                  <a:lnTo>
                    <a:pt x="202514" y="48260"/>
                  </a:lnTo>
                  <a:lnTo>
                    <a:pt x="200520" y="52070"/>
                  </a:lnTo>
                  <a:lnTo>
                    <a:pt x="199834" y="54610"/>
                  </a:lnTo>
                  <a:lnTo>
                    <a:pt x="197154" y="60960"/>
                  </a:lnTo>
                  <a:lnTo>
                    <a:pt x="194652" y="64770"/>
                  </a:lnTo>
                  <a:lnTo>
                    <a:pt x="188341" y="69850"/>
                  </a:lnTo>
                  <a:lnTo>
                    <a:pt x="184505" y="72390"/>
                  </a:lnTo>
                  <a:lnTo>
                    <a:pt x="180822" y="77470"/>
                  </a:lnTo>
                  <a:lnTo>
                    <a:pt x="180174" y="80010"/>
                  </a:lnTo>
                  <a:lnTo>
                    <a:pt x="176326" y="86360"/>
                  </a:lnTo>
                  <a:lnTo>
                    <a:pt x="172389" y="87630"/>
                  </a:lnTo>
                  <a:lnTo>
                    <a:pt x="167982" y="90170"/>
                  </a:lnTo>
                  <a:lnTo>
                    <a:pt x="167220" y="90170"/>
                  </a:lnTo>
                  <a:lnTo>
                    <a:pt x="166217" y="88900"/>
                  </a:lnTo>
                  <a:lnTo>
                    <a:pt x="166179" y="85090"/>
                  </a:lnTo>
                  <a:lnTo>
                    <a:pt x="169392" y="81280"/>
                  </a:lnTo>
                  <a:lnTo>
                    <a:pt x="167982" y="77470"/>
                  </a:lnTo>
                  <a:lnTo>
                    <a:pt x="164198" y="78740"/>
                  </a:lnTo>
                  <a:lnTo>
                    <a:pt x="163334" y="83820"/>
                  </a:lnTo>
                  <a:lnTo>
                    <a:pt x="159562" y="88900"/>
                  </a:lnTo>
                  <a:lnTo>
                    <a:pt x="157175" y="91440"/>
                  </a:lnTo>
                  <a:lnTo>
                    <a:pt x="150952" y="92710"/>
                  </a:lnTo>
                  <a:lnTo>
                    <a:pt x="136080" y="92710"/>
                  </a:lnTo>
                  <a:lnTo>
                    <a:pt x="132842" y="93980"/>
                  </a:lnTo>
                  <a:lnTo>
                    <a:pt x="134594" y="90170"/>
                  </a:lnTo>
                  <a:lnTo>
                    <a:pt x="137312" y="86360"/>
                  </a:lnTo>
                  <a:lnTo>
                    <a:pt x="143941" y="81280"/>
                  </a:lnTo>
                  <a:lnTo>
                    <a:pt x="147243" y="80010"/>
                  </a:lnTo>
                  <a:lnTo>
                    <a:pt x="153301" y="76200"/>
                  </a:lnTo>
                  <a:lnTo>
                    <a:pt x="155333" y="74930"/>
                  </a:lnTo>
                  <a:lnTo>
                    <a:pt x="159385" y="71120"/>
                  </a:lnTo>
                  <a:lnTo>
                    <a:pt x="164160" y="67310"/>
                  </a:lnTo>
                  <a:lnTo>
                    <a:pt x="170675" y="62230"/>
                  </a:lnTo>
                  <a:lnTo>
                    <a:pt x="177507" y="58420"/>
                  </a:lnTo>
                  <a:lnTo>
                    <a:pt x="181914" y="55880"/>
                  </a:lnTo>
                  <a:lnTo>
                    <a:pt x="184124" y="54610"/>
                  </a:lnTo>
                  <a:lnTo>
                    <a:pt x="190004" y="49530"/>
                  </a:lnTo>
                  <a:lnTo>
                    <a:pt x="193281" y="46990"/>
                  </a:lnTo>
                  <a:lnTo>
                    <a:pt x="195732" y="41910"/>
                  </a:lnTo>
                  <a:lnTo>
                    <a:pt x="197078" y="38100"/>
                  </a:lnTo>
                  <a:lnTo>
                    <a:pt x="191973" y="43180"/>
                  </a:lnTo>
                  <a:lnTo>
                    <a:pt x="186232" y="49530"/>
                  </a:lnTo>
                  <a:lnTo>
                    <a:pt x="179781" y="53340"/>
                  </a:lnTo>
                  <a:lnTo>
                    <a:pt x="172554" y="55880"/>
                  </a:lnTo>
                  <a:lnTo>
                    <a:pt x="175006" y="52070"/>
                  </a:lnTo>
                  <a:lnTo>
                    <a:pt x="177825" y="48260"/>
                  </a:lnTo>
                  <a:lnTo>
                    <a:pt x="183286" y="40640"/>
                  </a:lnTo>
                  <a:lnTo>
                    <a:pt x="185788" y="38100"/>
                  </a:lnTo>
                  <a:lnTo>
                    <a:pt x="188950" y="31750"/>
                  </a:lnTo>
                  <a:lnTo>
                    <a:pt x="189484" y="27940"/>
                  </a:lnTo>
                  <a:lnTo>
                    <a:pt x="187706" y="24130"/>
                  </a:lnTo>
                  <a:lnTo>
                    <a:pt x="185242" y="30480"/>
                  </a:lnTo>
                  <a:lnTo>
                    <a:pt x="181356" y="35560"/>
                  </a:lnTo>
                  <a:lnTo>
                    <a:pt x="176911" y="40640"/>
                  </a:lnTo>
                  <a:lnTo>
                    <a:pt x="172758" y="45720"/>
                  </a:lnTo>
                  <a:lnTo>
                    <a:pt x="170383" y="49530"/>
                  </a:lnTo>
                  <a:lnTo>
                    <a:pt x="168656" y="53340"/>
                  </a:lnTo>
                  <a:lnTo>
                    <a:pt x="162293" y="60960"/>
                  </a:lnTo>
                  <a:lnTo>
                    <a:pt x="157226" y="63500"/>
                  </a:lnTo>
                  <a:lnTo>
                    <a:pt x="147675" y="68580"/>
                  </a:lnTo>
                  <a:lnTo>
                    <a:pt x="138645" y="76200"/>
                  </a:lnTo>
                  <a:lnTo>
                    <a:pt x="138938" y="73660"/>
                  </a:lnTo>
                  <a:lnTo>
                    <a:pt x="138823" y="72390"/>
                  </a:lnTo>
                  <a:lnTo>
                    <a:pt x="138722" y="71120"/>
                  </a:lnTo>
                  <a:lnTo>
                    <a:pt x="138607" y="69850"/>
                  </a:lnTo>
                  <a:lnTo>
                    <a:pt x="138506" y="68580"/>
                  </a:lnTo>
                  <a:lnTo>
                    <a:pt x="138391" y="67310"/>
                  </a:lnTo>
                  <a:lnTo>
                    <a:pt x="138290" y="66040"/>
                  </a:lnTo>
                  <a:lnTo>
                    <a:pt x="138176" y="64770"/>
                  </a:lnTo>
                  <a:lnTo>
                    <a:pt x="138074" y="63500"/>
                  </a:lnTo>
                  <a:lnTo>
                    <a:pt x="137998" y="62230"/>
                  </a:lnTo>
                  <a:lnTo>
                    <a:pt x="136525" y="59690"/>
                  </a:lnTo>
                  <a:lnTo>
                    <a:pt x="135648" y="59690"/>
                  </a:lnTo>
                  <a:lnTo>
                    <a:pt x="134950" y="64770"/>
                  </a:lnTo>
                  <a:lnTo>
                    <a:pt x="133870" y="69850"/>
                  </a:lnTo>
                  <a:lnTo>
                    <a:pt x="131699" y="77470"/>
                  </a:lnTo>
                  <a:lnTo>
                    <a:pt x="130860" y="80010"/>
                  </a:lnTo>
                  <a:lnTo>
                    <a:pt x="131356" y="82550"/>
                  </a:lnTo>
                  <a:lnTo>
                    <a:pt x="129870" y="83820"/>
                  </a:lnTo>
                  <a:lnTo>
                    <a:pt x="128447" y="85090"/>
                  </a:lnTo>
                  <a:lnTo>
                    <a:pt x="127190" y="86360"/>
                  </a:lnTo>
                  <a:lnTo>
                    <a:pt x="125171" y="80010"/>
                  </a:lnTo>
                  <a:lnTo>
                    <a:pt x="124371" y="72390"/>
                  </a:lnTo>
                  <a:lnTo>
                    <a:pt x="124498" y="64770"/>
                  </a:lnTo>
                  <a:lnTo>
                    <a:pt x="125234" y="58420"/>
                  </a:lnTo>
                  <a:lnTo>
                    <a:pt x="125628" y="57150"/>
                  </a:lnTo>
                  <a:lnTo>
                    <a:pt x="126822" y="53340"/>
                  </a:lnTo>
                  <a:lnTo>
                    <a:pt x="129590" y="49530"/>
                  </a:lnTo>
                  <a:lnTo>
                    <a:pt x="133705" y="46990"/>
                  </a:lnTo>
                  <a:lnTo>
                    <a:pt x="134239" y="46990"/>
                  </a:lnTo>
                  <a:lnTo>
                    <a:pt x="135102" y="48260"/>
                  </a:lnTo>
                  <a:lnTo>
                    <a:pt x="137058" y="48260"/>
                  </a:lnTo>
                  <a:lnTo>
                    <a:pt x="144653" y="49530"/>
                  </a:lnTo>
                  <a:lnTo>
                    <a:pt x="150863" y="49530"/>
                  </a:lnTo>
                  <a:lnTo>
                    <a:pt x="159486" y="46990"/>
                  </a:lnTo>
                  <a:lnTo>
                    <a:pt x="162509" y="45720"/>
                  </a:lnTo>
                  <a:lnTo>
                    <a:pt x="162560" y="43180"/>
                  </a:lnTo>
                  <a:lnTo>
                    <a:pt x="162598" y="41910"/>
                  </a:lnTo>
                  <a:lnTo>
                    <a:pt x="158178" y="43180"/>
                  </a:lnTo>
                  <a:lnTo>
                    <a:pt x="153212" y="43180"/>
                  </a:lnTo>
                  <a:lnTo>
                    <a:pt x="149326" y="41910"/>
                  </a:lnTo>
                  <a:lnTo>
                    <a:pt x="150342" y="40640"/>
                  </a:lnTo>
                  <a:lnTo>
                    <a:pt x="151307" y="40640"/>
                  </a:lnTo>
                  <a:lnTo>
                    <a:pt x="154660" y="38100"/>
                  </a:lnTo>
                  <a:lnTo>
                    <a:pt x="156387" y="35560"/>
                  </a:lnTo>
                  <a:lnTo>
                    <a:pt x="163601" y="29210"/>
                  </a:lnTo>
                  <a:lnTo>
                    <a:pt x="170675" y="29210"/>
                  </a:lnTo>
                  <a:lnTo>
                    <a:pt x="176682" y="21590"/>
                  </a:lnTo>
                  <a:lnTo>
                    <a:pt x="176555" y="19050"/>
                  </a:lnTo>
                  <a:lnTo>
                    <a:pt x="176441" y="16510"/>
                  </a:lnTo>
                  <a:lnTo>
                    <a:pt x="175869" y="12700"/>
                  </a:lnTo>
                  <a:lnTo>
                    <a:pt x="169760" y="20320"/>
                  </a:lnTo>
                  <a:lnTo>
                    <a:pt x="167411" y="20320"/>
                  </a:lnTo>
                  <a:lnTo>
                    <a:pt x="162610" y="21590"/>
                  </a:lnTo>
                  <a:lnTo>
                    <a:pt x="159232" y="24130"/>
                  </a:lnTo>
                  <a:lnTo>
                    <a:pt x="153581" y="30480"/>
                  </a:lnTo>
                  <a:lnTo>
                    <a:pt x="151218" y="34290"/>
                  </a:lnTo>
                  <a:lnTo>
                    <a:pt x="147129" y="36830"/>
                  </a:lnTo>
                  <a:lnTo>
                    <a:pt x="146189" y="38100"/>
                  </a:lnTo>
                  <a:lnTo>
                    <a:pt x="143433" y="38100"/>
                  </a:lnTo>
                  <a:lnTo>
                    <a:pt x="142963" y="36830"/>
                  </a:lnTo>
                  <a:lnTo>
                    <a:pt x="142862" y="35560"/>
                  </a:lnTo>
                  <a:lnTo>
                    <a:pt x="142773" y="34290"/>
                  </a:lnTo>
                  <a:lnTo>
                    <a:pt x="142671" y="33020"/>
                  </a:lnTo>
                  <a:lnTo>
                    <a:pt x="142582" y="31750"/>
                  </a:lnTo>
                  <a:lnTo>
                    <a:pt x="144818" y="27940"/>
                  </a:lnTo>
                  <a:lnTo>
                    <a:pt x="149885" y="21590"/>
                  </a:lnTo>
                  <a:lnTo>
                    <a:pt x="152869" y="19050"/>
                  </a:lnTo>
                  <a:lnTo>
                    <a:pt x="156324" y="12700"/>
                  </a:lnTo>
                  <a:lnTo>
                    <a:pt x="156425" y="8890"/>
                  </a:lnTo>
                  <a:lnTo>
                    <a:pt x="153111" y="5080"/>
                  </a:lnTo>
                  <a:lnTo>
                    <a:pt x="152552" y="5080"/>
                  </a:lnTo>
                  <a:lnTo>
                    <a:pt x="151130" y="6350"/>
                  </a:lnTo>
                  <a:lnTo>
                    <a:pt x="150761" y="6350"/>
                  </a:lnTo>
                  <a:lnTo>
                    <a:pt x="126085" y="40640"/>
                  </a:lnTo>
                  <a:lnTo>
                    <a:pt x="125984" y="39370"/>
                  </a:lnTo>
                  <a:lnTo>
                    <a:pt x="125336" y="36830"/>
                  </a:lnTo>
                  <a:lnTo>
                    <a:pt x="124244" y="34290"/>
                  </a:lnTo>
                  <a:lnTo>
                    <a:pt x="124129" y="33020"/>
                  </a:lnTo>
                  <a:lnTo>
                    <a:pt x="124028" y="31750"/>
                  </a:lnTo>
                  <a:lnTo>
                    <a:pt x="123926" y="30480"/>
                  </a:lnTo>
                  <a:lnTo>
                    <a:pt x="123825" y="29210"/>
                  </a:lnTo>
                  <a:lnTo>
                    <a:pt x="123723" y="27940"/>
                  </a:lnTo>
                  <a:lnTo>
                    <a:pt x="125831" y="24130"/>
                  </a:lnTo>
                  <a:lnTo>
                    <a:pt x="130124" y="19050"/>
                  </a:lnTo>
                  <a:lnTo>
                    <a:pt x="131203" y="17780"/>
                  </a:lnTo>
                  <a:lnTo>
                    <a:pt x="134505" y="15240"/>
                  </a:lnTo>
                  <a:lnTo>
                    <a:pt x="140055" y="10160"/>
                  </a:lnTo>
                  <a:lnTo>
                    <a:pt x="142341" y="6350"/>
                  </a:lnTo>
                  <a:lnTo>
                    <a:pt x="142341" y="1270"/>
                  </a:lnTo>
                  <a:lnTo>
                    <a:pt x="135839" y="6350"/>
                  </a:lnTo>
                  <a:lnTo>
                    <a:pt x="130517" y="12700"/>
                  </a:lnTo>
                  <a:lnTo>
                    <a:pt x="126961" y="19050"/>
                  </a:lnTo>
                  <a:lnTo>
                    <a:pt x="125895" y="17780"/>
                  </a:lnTo>
                  <a:lnTo>
                    <a:pt x="126238" y="16510"/>
                  </a:lnTo>
                  <a:lnTo>
                    <a:pt x="126873" y="12700"/>
                  </a:lnTo>
                  <a:lnTo>
                    <a:pt x="126936" y="10160"/>
                  </a:lnTo>
                  <a:lnTo>
                    <a:pt x="125387" y="5080"/>
                  </a:lnTo>
                  <a:lnTo>
                    <a:pt x="123685" y="2540"/>
                  </a:lnTo>
                  <a:lnTo>
                    <a:pt x="121272" y="1270"/>
                  </a:lnTo>
                  <a:lnTo>
                    <a:pt x="123431" y="5080"/>
                  </a:lnTo>
                  <a:lnTo>
                    <a:pt x="123367" y="6350"/>
                  </a:lnTo>
                  <a:lnTo>
                    <a:pt x="123304" y="7620"/>
                  </a:lnTo>
                  <a:lnTo>
                    <a:pt x="123240" y="8890"/>
                  </a:lnTo>
                  <a:lnTo>
                    <a:pt x="123177" y="10160"/>
                  </a:lnTo>
                  <a:lnTo>
                    <a:pt x="120992" y="17780"/>
                  </a:lnTo>
                  <a:lnTo>
                    <a:pt x="119468" y="21590"/>
                  </a:lnTo>
                  <a:lnTo>
                    <a:pt x="118122" y="24130"/>
                  </a:lnTo>
                  <a:lnTo>
                    <a:pt x="117576" y="24130"/>
                  </a:lnTo>
                  <a:lnTo>
                    <a:pt x="116865" y="22860"/>
                  </a:lnTo>
                  <a:lnTo>
                    <a:pt x="114223" y="20320"/>
                  </a:lnTo>
                  <a:lnTo>
                    <a:pt x="111861" y="20320"/>
                  </a:lnTo>
                  <a:lnTo>
                    <a:pt x="109562" y="17780"/>
                  </a:lnTo>
                  <a:lnTo>
                    <a:pt x="108419" y="16510"/>
                  </a:lnTo>
                  <a:lnTo>
                    <a:pt x="108534" y="15240"/>
                  </a:lnTo>
                  <a:lnTo>
                    <a:pt x="108648" y="13970"/>
                  </a:lnTo>
                  <a:lnTo>
                    <a:pt x="108775" y="12700"/>
                  </a:lnTo>
                  <a:lnTo>
                    <a:pt x="109893" y="6350"/>
                  </a:lnTo>
                  <a:lnTo>
                    <a:pt x="110464" y="2540"/>
                  </a:lnTo>
                  <a:lnTo>
                    <a:pt x="108724" y="0"/>
                  </a:lnTo>
                  <a:lnTo>
                    <a:pt x="109105" y="5080"/>
                  </a:lnTo>
                  <a:lnTo>
                    <a:pt x="104787" y="10160"/>
                  </a:lnTo>
                  <a:lnTo>
                    <a:pt x="105333" y="15240"/>
                  </a:lnTo>
                  <a:lnTo>
                    <a:pt x="105422" y="16510"/>
                  </a:lnTo>
                  <a:lnTo>
                    <a:pt x="105524" y="17780"/>
                  </a:lnTo>
                  <a:lnTo>
                    <a:pt x="99504" y="17780"/>
                  </a:lnTo>
                  <a:lnTo>
                    <a:pt x="97002" y="16510"/>
                  </a:lnTo>
                  <a:lnTo>
                    <a:pt x="96405" y="15240"/>
                  </a:lnTo>
                  <a:lnTo>
                    <a:pt x="91694" y="8890"/>
                  </a:lnTo>
                  <a:lnTo>
                    <a:pt x="83654" y="6350"/>
                  </a:lnTo>
                  <a:lnTo>
                    <a:pt x="76923" y="7620"/>
                  </a:lnTo>
                  <a:lnTo>
                    <a:pt x="80949" y="8890"/>
                  </a:lnTo>
                  <a:lnTo>
                    <a:pt x="84645" y="11430"/>
                  </a:lnTo>
                  <a:lnTo>
                    <a:pt x="88950" y="16510"/>
                  </a:lnTo>
                  <a:lnTo>
                    <a:pt x="90208" y="19050"/>
                  </a:lnTo>
                  <a:lnTo>
                    <a:pt x="97929" y="25400"/>
                  </a:lnTo>
                  <a:lnTo>
                    <a:pt x="107848" y="24130"/>
                  </a:lnTo>
                  <a:lnTo>
                    <a:pt x="114173" y="30480"/>
                  </a:lnTo>
                  <a:lnTo>
                    <a:pt x="115125" y="31750"/>
                  </a:lnTo>
                  <a:lnTo>
                    <a:pt x="115989" y="31750"/>
                  </a:lnTo>
                  <a:lnTo>
                    <a:pt x="115290" y="34290"/>
                  </a:lnTo>
                  <a:lnTo>
                    <a:pt x="115239" y="35560"/>
                  </a:lnTo>
                  <a:lnTo>
                    <a:pt x="115138" y="38100"/>
                  </a:lnTo>
                  <a:lnTo>
                    <a:pt x="116370" y="41910"/>
                  </a:lnTo>
                  <a:lnTo>
                    <a:pt x="116776" y="41910"/>
                  </a:lnTo>
                  <a:lnTo>
                    <a:pt x="117259" y="43180"/>
                  </a:lnTo>
                  <a:lnTo>
                    <a:pt x="116052" y="52070"/>
                  </a:lnTo>
                  <a:lnTo>
                    <a:pt x="115798" y="53340"/>
                  </a:lnTo>
                  <a:lnTo>
                    <a:pt x="115341" y="54610"/>
                  </a:lnTo>
                  <a:lnTo>
                    <a:pt x="114973" y="55880"/>
                  </a:lnTo>
                  <a:lnTo>
                    <a:pt x="114668" y="57150"/>
                  </a:lnTo>
                  <a:lnTo>
                    <a:pt x="110934" y="55880"/>
                  </a:lnTo>
                  <a:lnTo>
                    <a:pt x="108026" y="52070"/>
                  </a:lnTo>
                  <a:lnTo>
                    <a:pt x="107264" y="49530"/>
                  </a:lnTo>
                  <a:lnTo>
                    <a:pt x="106146" y="45720"/>
                  </a:lnTo>
                  <a:lnTo>
                    <a:pt x="106184" y="41910"/>
                  </a:lnTo>
                  <a:lnTo>
                    <a:pt x="104482" y="36830"/>
                  </a:lnTo>
                  <a:lnTo>
                    <a:pt x="102323" y="34290"/>
                  </a:lnTo>
                  <a:lnTo>
                    <a:pt x="98818" y="34290"/>
                  </a:lnTo>
                  <a:lnTo>
                    <a:pt x="100761" y="35560"/>
                  </a:lnTo>
                  <a:lnTo>
                    <a:pt x="101727" y="38100"/>
                  </a:lnTo>
                  <a:lnTo>
                    <a:pt x="101828" y="39370"/>
                  </a:lnTo>
                  <a:lnTo>
                    <a:pt x="101930" y="40640"/>
                  </a:lnTo>
                  <a:lnTo>
                    <a:pt x="102031" y="41910"/>
                  </a:lnTo>
                  <a:lnTo>
                    <a:pt x="100990" y="46990"/>
                  </a:lnTo>
                  <a:lnTo>
                    <a:pt x="100863" y="48260"/>
                  </a:lnTo>
                  <a:lnTo>
                    <a:pt x="100799" y="49530"/>
                  </a:lnTo>
                  <a:lnTo>
                    <a:pt x="100126" y="48437"/>
                  </a:lnTo>
                  <a:lnTo>
                    <a:pt x="100012" y="48260"/>
                  </a:lnTo>
                  <a:lnTo>
                    <a:pt x="99237" y="48260"/>
                  </a:lnTo>
                  <a:lnTo>
                    <a:pt x="95364" y="43180"/>
                  </a:lnTo>
                  <a:lnTo>
                    <a:pt x="93802" y="38100"/>
                  </a:lnTo>
                  <a:lnTo>
                    <a:pt x="88823" y="30480"/>
                  </a:lnTo>
                  <a:lnTo>
                    <a:pt x="85483" y="27940"/>
                  </a:lnTo>
                  <a:lnTo>
                    <a:pt x="80098" y="24130"/>
                  </a:lnTo>
                  <a:lnTo>
                    <a:pt x="78549" y="22860"/>
                  </a:lnTo>
                  <a:lnTo>
                    <a:pt x="76085" y="21590"/>
                  </a:lnTo>
                  <a:lnTo>
                    <a:pt x="75209" y="19050"/>
                  </a:lnTo>
                  <a:lnTo>
                    <a:pt x="75514" y="17780"/>
                  </a:lnTo>
                  <a:lnTo>
                    <a:pt x="74371" y="20320"/>
                  </a:lnTo>
                  <a:lnTo>
                    <a:pt x="74879" y="24130"/>
                  </a:lnTo>
                  <a:lnTo>
                    <a:pt x="78397" y="29210"/>
                  </a:lnTo>
                  <a:lnTo>
                    <a:pt x="80772" y="30480"/>
                  </a:lnTo>
                  <a:lnTo>
                    <a:pt x="87160" y="34290"/>
                  </a:lnTo>
                  <a:lnTo>
                    <a:pt x="90614" y="39370"/>
                  </a:lnTo>
                  <a:lnTo>
                    <a:pt x="94018" y="45720"/>
                  </a:lnTo>
                  <a:lnTo>
                    <a:pt x="94881" y="48260"/>
                  </a:lnTo>
                  <a:lnTo>
                    <a:pt x="97205" y="52070"/>
                  </a:lnTo>
                  <a:lnTo>
                    <a:pt x="97980" y="52070"/>
                  </a:lnTo>
                  <a:lnTo>
                    <a:pt x="98831" y="53340"/>
                  </a:lnTo>
                  <a:lnTo>
                    <a:pt x="101015" y="57150"/>
                  </a:lnTo>
                  <a:lnTo>
                    <a:pt x="103403" y="60960"/>
                  </a:lnTo>
                  <a:lnTo>
                    <a:pt x="106756" y="66040"/>
                  </a:lnTo>
                  <a:lnTo>
                    <a:pt x="107607" y="66040"/>
                  </a:lnTo>
                  <a:lnTo>
                    <a:pt x="109740" y="68580"/>
                  </a:lnTo>
                  <a:lnTo>
                    <a:pt x="111175" y="69850"/>
                  </a:lnTo>
                  <a:lnTo>
                    <a:pt x="112877" y="69850"/>
                  </a:lnTo>
                  <a:lnTo>
                    <a:pt x="113385" y="71120"/>
                  </a:lnTo>
                  <a:lnTo>
                    <a:pt x="113487" y="86360"/>
                  </a:lnTo>
                  <a:lnTo>
                    <a:pt x="111937" y="85090"/>
                  </a:lnTo>
                  <a:lnTo>
                    <a:pt x="110490" y="82550"/>
                  </a:lnTo>
                  <a:lnTo>
                    <a:pt x="107797" y="78740"/>
                  </a:lnTo>
                  <a:lnTo>
                    <a:pt x="86245" y="55880"/>
                  </a:lnTo>
                  <a:lnTo>
                    <a:pt x="82791" y="53340"/>
                  </a:lnTo>
                  <a:lnTo>
                    <a:pt x="77635" y="49530"/>
                  </a:lnTo>
                  <a:lnTo>
                    <a:pt x="74320" y="41910"/>
                  </a:lnTo>
                  <a:lnTo>
                    <a:pt x="68427" y="31750"/>
                  </a:lnTo>
                  <a:lnTo>
                    <a:pt x="66548" y="29210"/>
                  </a:lnTo>
                  <a:lnTo>
                    <a:pt x="64173" y="26670"/>
                  </a:lnTo>
                  <a:lnTo>
                    <a:pt x="62204" y="24130"/>
                  </a:lnTo>
                  <a:lnTo>
                    <a:pt x="60147" y="22860"/>
                  </a:lnTo>
                  <a:lnTo>
                    <a:pt x="57912" y="21590"/>
                  </a:lnTo>
                  <a:lnTo>
                    <a:pt x="57467" y="24130"/>
                  </a:lnTo>
                  <a:lnTo>
                    <a:pt x="57505" y="25400"/>
                  </a:lnTo>
                  <a:lnTo>
                    <a:pt x="59944" y="30480"/>
                  </a:lnTo>
                  <a:lnTo>
                    <a:pt x="63665" y="31750"/>
                  </a:lnTo>
                  <a:lnTo>
                    <a:pt x="66624" y="36830"/>
                  </a:lnTo>
                  <a:lnTo>
                    <a:pt x="66548" y="38100"/>
                  </a:lnTo>
                  <a:lnTo>
                    <a:pt x="66471" y="39370"/>
                  </a:lnTo>
                  <a:lnTo>
                    <a:pt x="66408" y="40640"/>
                  </a:lnTo>
                  <a:lnTo>
                    <a:pt x="68605" y="45720"/>
                  </a:lnTo>
                  <a:lnTo>
                    <a:pt x="71412" y="48260"/>
                  </a:lnTo>
                  <a:lnTo>
                    <a:pt x="74536" y="50800"/>
                  </a:lnTo>
                  <a:lnTo>
                    <a:pt x="75285" y="50800"/>
                  </a:lnTo>
                  <a:lnTo>
                    <a:pt x="75336" y="52070"/>
                  </a:lnTo>
                  <a:lnTo>
                    <a:pt x="74764" y="53340"/>
                  </a:lnTo>
                  <a:lnTo>
                    <a:pt x="70256" y="52070"/>
                  </a:lnTo>
                  <a:lnTo>
                    <a:pt x="66751" y="50800"/>
                  </a:lnTo>
                  <a:lnTo>
                    <a:pt x="63842" y="49530"/>
                  </a:lnTo>
                  <a:lnTo>
                    <a:pt x="59512" y="45720"/>
                  </a:lnTo>
                  <a:lnTo>
                    <a:pt x="56692" y="40640"/>
                  </a:lnTo>
                  <a:lnTo>
                    <a:pt x="51219" y="34290"/>
                  </a:lnTo>
                  <a:lnTo>
                    <a:pt x="48158" y="31750"/>
                  </a:lnTo>
                  <a:lnTo>
                    <a:pt x="45262" y="33020"/>
                  </a:lnTo>
                  <a:lnTo>
                    <a:pt x="53479" y="43180"/>
                  </a:lnTo>
                  <a:lnTo>
                    <a:pt x="58381" y="50800"/>
                  </a:lnTo>
                  <a:lnTo>
                    <a:pt x="59702" y="53340"/>
                  </a:lnTo>
                  <a:lnTo>
                    <a:pt x="65443" y="58420"/>
                  </a:lnTo>
                  <a:lnTo>
                    <a:pt x="70967" y="58420"/>
                  </a:lnTo>
                  <a:lnTo>
                    <a:pt x="79108" y="59690"/>
                  </a:lnTo>
                  <a:lnTo>
                    <a:pt x="101841" y="80010"/>
                  </a:lnTo>
                  <a:lnTo>
                    <a:pt x="101942" y="81280"/>
                  </a:lnTo>
                  <a:lnTo>
                    <a:pt x="101053" y="82550"/>
                  </a:lnTo>
                  <a:lnTo>
                    <a:pt x="86385" y="76200"/>
                  </a:lnTo>
                  <a:lnTo>
                    <a:pt x="81813" y="72390"/>
                  </a:lnTo>
                  <a:lnTo>
                    <a:pt x="78422" y="69850"/>
                  </a:lnTo>
                  <a:lnTo>
                    <a:pt x="77127" y="73660"/>
                  </a:lnTo>
                  <a:lnTo>
                    <a:pt x="80289" y="77470"/>
                  </a:lnTo>
                  <a:lnTo>
                    <a:pt x="87820" y="81280"/>
                  </a:lnTo>
                  <a:lnTo>
                    <a:pt x="92214" y="82550"/>
                  </a:lnTo>
                  <a:lnTo>
                    <a:pt x="101130" y="86360"/>
                  </a:lnTo>
                  <a:lnTo>
                    <a:pt x="104978" y="91440"/>
                  </a:lnTo>
                  <a:lnTo>
                    <a:pt x="110959" y="93980"/>
                  </a:lnTo>
                  <a:lnTo>
                    <a:pt x="112115" y="95250"/>
                  </a:lnTo>
                  <a:lnTo>
                    <a:pt x="113372" y="95250"/>
                  </a:lnTo>
                  <a:lnTo>
                    <a:pt x="113322" y="97790"/>
                  </a:lnTo>
                  <a:lnTo>
                    <a:pt x="113207" y="100330"/>
                  </a:lnTo>
                  <a:lnTo>
                    <a:pt x="111099" y="99060"/>
                  </a:lnTo>
                  <a:lnTo>
                    <a:pt x="108496" y="99060"/>
                  </a:lnTo>
                  <a:lnTo>
                    <a:pt x="102679" y="97790"/>
                  </a:lnTo>
                  <a:lnTo>
                    <a:pt x="88315" y="97790"/>
                  </a:lnTo>
                  <a:lnTo>
                    <a:pt x="80899" y="95250"/>
                  </a:lnTo>
                  <a:lnTo>
                    <a:pt x="77203" y="93980"/>
                  </a:lnTo>
                  <a:lnTo>
                    <a:pt x="72771" y="88900"/>
                  </a:lnTo>
                  <a:lnTo>
                    <a:pt x="72059" y="85090"/>
                  </a:lnTo>
                  <a:lnTo>
                    <a:pt x="67767" y="78740"/>
                  </a:lnTo>
                  <a:lnTo>
                    <a:pt x="63614" y="76200"/>
                  </a:lnTo>
                  <a:lnTo>
                    <a:pt x="62915" y="73660"/>
                  </a:lnTo>
                  <a:lnTo>
                    <a:pt x="61518" y="68580"/>
                  </a:lnTo>
                  <a:lnTo>
                    <a:pt x="62611" y="66040"/>
                  </a:lnTo>
                  <a:lnTo>
                    <a:pt x="61544" y="62230"/>
                  </a:lnTo>
                  <a:lnTo>
                    <a:pt x="59613" y="62230"/>
                  </a:lnTo>
                  <a:lnTo>
                    <a:pt x="58610" y="64770"/>
                  </a:lnTo>
                  <a:lnTo>
                    <a:pt x="58496" y="67310"/>
                  </a:lnTo>
                  <a:lnTo>
                    <a:pt x="58381" y="68580"/>
                  </a:lnTo>
                  <a:lnTo>
                    <a:pt x="58788" y="71120"/>
                  </a:lnTo>
                  <a:lnTo>
                    <a:pt x="57950" y="72390"/>
                  </a:lnTo>
                  <a:lnTo>
                    <a:pt x="57670" y="73660"/>
                  </a:lnTo>
                  <a:lnTo>
                    <a:pt x="52070" y="73660"/>
                  </a:lnTo>
                  <a:lnTo>
                    <a:pt x="49009" y="69850"/>
                  </a:lnTo>
                  <a:lnTo>
                    <a:pt x="47332" y="64770"/>
                  </a:lnTo>
                  <a:lnTo>
                    <a:pt x="47447" y="63500"/>
                  </a:lnTo>
                  <a:lnTo>
                    <a:pt x="47574" y="62230"/>
                  </a:lnTo>
                  <a:lnTo>
                    <a:pt x="45847" y="54610"/>
                  </a:lnTo>
                  <a:lnTo>
                    <a:pt x="40855" y="50800"/>
                  </a:lnTo>
                  <a:lnTo>
                    <a:pt x="35420" y="48260"/>
                  </a:lnTo>
                  <a:lnTo>
                    <a:pt x="34836" y="46990"/>
                  </a:lnTo>
                  <a:lnTo>
                    <a:pt x="33693" y="48260"/>
                  </a:lnTo>
                  <a:lnTo>
                    <a:pt x="33959" y="50800"/>
                  </a:lnTo>
                  <a:lnTo>
                    <a:pt x="35090" y="50800"/>
                  </a:lnTo>
                  <a:lnTo>
                    <a:pt x="38862" y="53340"/>
                  </a:lnTo>
                  <a:lnTo>
                    <a:pt x="40957" y="55880"/>
                  </a:lnTo>
                  <a:lnTo>
                    <a:pt x="42062" y="59690"/>
                  </a:lnTo>
                  <a:lnTo>
                    <a:pt x="42202" y="60960"/>
                  </a:lnTo>
                  <a:lnTo>
                    <a:pt x="40779" y="62230"/>
                  </a:lnTo>
                  <a:lnTo>
                    <a:pt x="38277" y="62230"/>
                  </a:lnTo>
                  <a:lnTo>
                    <a:pt x="37236" y="60960"/>
                  </a:lnTo>
                  <a:lnTo>
                    <a:pt x="34315" y="59690"/>
                  </a:lnTo>
                  <a:lnTo>
                    <a:pt x="30175" y="59690"/>
                  </a:lnTo>
                  <a:lnTo>
                    <a:pt x="29641" y="60960"/>
                  </a:lnTo>
                  <a:lnTo>
                    <a:pt x="30632" y="60960"/>
                  </a:lnTo>
                  <a:lnTo>
                    <a:pt x="34709" y="63500"/>
                  </a:lnTo>
                  <a:lnTo>
                    <a:pt x="38417" y="64770"/>
                  </a:lnTo>
                  <a:lnTo>
                    <a:pt x="43078" y="69850"/>
                  </a:lnTo>
                  <a:lnTo>
                    <a:pt x="44234" y="72390"/>
                  </a:lnTo>
                  <a:lnTo>
                    <a:pt x="49669" y="78740"/>
                  </a:lnTo>
                  <a:lnTo>
                    <a:pt x="54660" y="78740"/>
                  </a:lnTo>
                  <a:lnTo>
                    <a:pt x="60642" y="83820"/>
                  </a:lnTo>
                  <a:lnTo>
                    <a:pt x="62268" y="86360"/>
                  </a:lnTo>
                  <a:lnTo>
                    <a:pt x="65316" y="90170"/>
                  </a:lnTo>
                  <a:lnTo>
                    <a:pt x="50368" y="90170"/>
                  </a:lnTo>
                  <a:lnTo>
                    <a:pt x="42278" y="87630"/>
                  </a:lnTo>
                  <a:lnTo>
                    <a:pt x="39065" y="83820"/>
                  </a:lnTo>
                  <a:lnTo>
                    <a:pt x="31838" y="80010"/>
                  </a:lnTo>
                  <a:lnTo>
                    <a:pt x="27343" y="77470"/>
                  </a:lnTo>
                  <a:lnTo>
                    <a:pt x="23202" y="78740"/>
                  </a:lnTo>
                  <a:lnTo>
                    <a:pt x="25463" y="82550"/>
                  </a:lnTo>
                  <a:lnTo>
                    <a:pt x="30797" y="82550"/>
                  </a:lnTo>
                  <a:lnTo>
                    <a:pt x="31559" y="86360"/>
                  </a:lnTo>
                  <a:lnTo>
                    <a:pt x="28752" y="86360"/>
                  </a:lnTo>
                  <a:lnTo>
                    <a:pt x="25819" y="87630"/>
                  </a:lnTo>
                  <a:lnTo>
                    <a:pt x="23799" y="90170"/>
                  </a:lnTo>
                  <a:lnTo>
                    <a:pt x="23571" y="90170"/>
                  </a:lnTo>
                  <a:lnTo>
                    <a:pt x="24041" y="91440"/>
                  </a:lnTo>
                  <a:lnTo>
                    <a:pt x="29159" y="91440"/>
                  </a:lnTo>
                  <a:lnTo>
                    <a:pt x="33566" y="90170"/>
                  </a:lnTo>
                  <a:lnTo>
                    <a:pt x="41427" y="92710"/>
                  </a:lnTo>
                  <a:lnTo>
                    <a:pt x="44640" y="95250"/>
                  </a:lnTo>
                  <a:lnTo>
                    <a:pt x="52324" y="96520"/>
                  </a:lnTo>
                  <a:lnTo>
                    <a:pt x="56108" y="95250"/>
                  </a:lnTo>
                  <a:lnTo>
                    <a:pt x="63957" y="95250"/>
                  </a:lnTo>
                  <a:lnTo>
                    <a:pt x="68084" y="96520"/>
                  </a:lnTo>
                  <a:lnTo>
                    <a:pt x="71335" y="99060"/>
                  </a:lnTo>
                  <a:lnTo>
                    <a:pt x="70599" y="99060"/>
                  </a:lnTo>
                  <a:lnTo>
                    <a:pt x="69710" y="100330"/>
                  </a:lnTo>
                  <a:lnTo>
                    <a:pt x="68681" y="101600"/>
                  </a:lnTo>
                  <a:lnTo>
                    <a:pt x="66471" y="104140"/>
                  </a:lnTo>
                  <a:lnTo>
                    <a:pt x="57721" y="104140"/>
                  </a:lnTo>
                  <a:lnTo>
                    <a:pt x="61709" y="107950"/>
                  </a:lnTo>
                  <a:lnTo>
                    <a:pt x="66713" y="110490"/>
                  </a:lnTo>
                  <a:lnTo>
                    <a:pt x="72047" y="107950"/>
                  </a:lnTo>
                  <a:lnTo>
                    <a:pt x="77101" y="102870"/>
                  </a:lnTo>
                  <a:lnTo>
                    <a:pt x="83070" y="102870"/>
                  </a:lnTo>
                  <a:lnTo>
                    <a:pt x="89382" y="104140"/>
                  </a:lnTo>
                  <a:lnTo>
                    <a:pt x="95834" y="104140"/>
                  </a:lnTo>
                  <a:lnTo>
                    <a:pt x="102069" y="105410"/>
                  </a:lnTo>
                  <a:lnTo>
                    <a:pt x="107734" y="107950"/>
                  </a:lnTo>
                  <a:lnTo>
                    <a:pt x="108927" y="107950"/>
                  </a:lnTo>
                  <a:lnTo>
                    <a:pt x="110020" y="109220"/>
                  </a:lnTo>
                  <a:lnTo>
                    <a:pt x="110528" y="110490"/>
                  </a:lnTo>
                  <a:lnTo>
                    <a:pt x="110832" y="110490"/>
                  </a:lnTo>
                  <a:lnTo>
                    <a:pt x="110629" y="111760"/>
                  </a:lnTo>
                  <a:lnTo>
                    <a:pt x="110274" y="111760"/>
                  </a:lnTo>
                  <a:lnTo>
                    <a:pt x="110185" y="113030"/>
                  </a:lnTo>
                  <a:lnTo>
                    <a:pt x="110096" y="114300"/>
                  </a:lnTo>
                  <a:lnTo>
                    <a:pt x="109943" y="115570"/>
                  </a:lnTo>
                  <a:lnTo>
                    <a:pt x="108305" y="118110"/>
                  </a:lnTo>
                  <a:lnTo>
                    <a:pt x="106934" y="120650"/>
                  </a:lnTo>
                  <a:lnTo>
                    <a:pt x="99644" y="125730"/>
                  </a:lnTo>
                  <a:lnTo>
                    <a:pt x="94234" y="125730"/>
                  </a:lnTo>
                  <a:lnTo>
                    <a:pt x="6565" y="128270"/>
                  </a:lnTo>
                  <a:lnTo>
                    <a:pt x="1981" y="128270"/>
                  </a:lnTo>
                  <a:lnTo>
                    <a:pt x="0" y="129540"/>
                  </a:lnTo>
                  <a:lnTo>
                    <a:pt x="1409" y="130810"/>
                  </a:lnTo>
                  <a:lnTo>
                    <a:pt x="1346" y="132080"/>
                  </a:lnTo>
                  <a:lnTo>
                    <a:pt x="1244" y="134620"/>
                  </a:lnTo>
                  <a:lnTo>
                    <a:pt x="3530" y="139700"/>
                  </a:lnTo>
                  <a:lnTo>
                    <a:pt x="4953" y="143510"/>
                  </a:lnTo>
                  <a:lnTo>
                    <a:pt x="8026" y="152400"/>
                  </a:lnTo>
                  <a:lnTo>
                    <a:pt x="11874" y="154940"/>
                  </a:lnTo>
                  <a:lnTo>
                    <a:pt x="22783" y="161290"/>
                  </a:lnTo>
                  <a:lnTo>
                    <a:pt x="215061" y="161290"/>
                  </a:lnTo>
                  <a:lnTo>
                    <a:pt x="227469" y="151130"/>
                  </a:lnTo>
                  <a:lnTo>
                    <a:pt x="230124" y="143510"/>
                  </a:lnTo>
                  <a:lnTo>
                    <a:pt x="232105" y="134620"/>
                  </a:lnTo>
                  <a:lnTo>
                    <a:pt x="233464" y="132080"/>
                  </a:lnTo>
                  <a:lnTo>
                    <a:pt x="233629" y="130810"/>
                  </a:lnTo>
                  <a:lnTo>
                    <a:pt x="233692" y="129540"/>
                  </a:lnTo>
                  <a:lnTo>
                    <a:pt x="233756" y="128270"/>
                  </a:lnTo>
                  <a:close/>
                </a:path>
              </a:pathLst>
            </a:custGeom>
            <a:solidFill>
              <a:srgbClr val="114D25"/>
            </a:solidFill>
          </p:spPr>
          <p:txBody>
            <a:bodyPr wrap="square" lIns="0" tIns="0" rIns="0" bIns="0" rtlCol="0"/>
            <a:lstStyle/>
            <a:p>
              <a:endParaRPr>
                <a:latin typeface="Grammarsaurus" pitchFamily="2" charset="0"/>
              </a:endParaRPr>
            </a:p>
          </p:txBody>
        </p:sp>
        <p:sp>
          <p:nvSpPr>
            <p:cNvPr id="18" name="object 18"/>
            <p:cNvSpPr/>
            <p:nvPr/>
          </p:nvSpPr>
          <p:spPr>
            <a:xfrm>
              <a:off x="4090408" y="5311919"/>
              <a:ext cx="635" cy="635"/>
            </a:xfrm>
            <a:custGeom>
              <a:avLst/>
              <a:gdLst/>
              <a:ahLst/>
              <a:cxnLst/>
              <a:rect l="l" t="t" r="r" b="b"/>
              <a:pathLst>
                <a:path w="635" h="635">
                  <a:moveTo>
                    <a:pt x="63" y="0"/>
                  </a:moveTo>
                  <a:lnTo>
                    <a:pt x="203" y="25"/>
                  </a:lnTo>
                  <a:lnTo>
                    <a:pt x="63" y="0"/>
                  </a:lnTo>
                  <a:close/>
                </a:path>
              </a:pathLst>
            </a:custGeom>
            <a:solidFill>
              <a:srgbClr val="104D25"/>
            </a:solidFill>
          </p:spPr>
          <p:txBody>
            <a:bodyPr wrap="square" lIns="0" tIns="0" rIns="0" bIns="0" rtlCol="0"/>
            <a:lstStyle/>
            <a:p>
              <a:endParaRPr>
                <a:latin typeface="Grammarsaurus" pitchFamily="2" charset="0"/>
              </a:endParaRPr>
            </a:p>
          </p:txBody>
        </p:sp>
        <p:sp>
          <p:nvSpPr>
            <p:cNvPr id="19" name="object 19"/>
            <p:cNvSpPr/>
            <p:nvPr/>
          </p:nvSpPr>
          <p:spPr>
            <a:xfrm>
              <a:off x="3974998" y="5188381"/>
              <a:ext cx="200660" cy="103505"/>
            </a:xfrm>
            <a:custGeom>
              <a:avLst/>
              <a:gdLst/>
              <a:ahLst/>
              <a:cxnLst/>
              <a:rect l="l" t="t" r="r" b="b"/>
              <a:pathLst>
                <a:path w="200660" h="103504">
                  <a:moveTo>
                    <a:pt x="5892" y="84289"/>
                  </a:moveTo>
                  <a:lnTo>
                    <a:pt x="5791" y="84137"/>
                  </a:lnTo>
                  <a:lnTo>
                    <a:pt x="5664" y="82829"/>
                  </a:lnTo>
                  <a:lnTo>
                    <a:pt x="4826" y="81775"/>
                  </a:lnTo>
                  <a:lnTo>
                    <a:pt x="2705" y="80530"/>
                  </a:lnTo>
                  <a:lnTo>
                    <a:pt x="1435" y="80314"/>
                  </a:lnTo>
                  <a:lnTo>
                    <a:pt x="190" y="80289"/>
                  </a:lnTo>
                  <a:lnTo>
                    <a:pt x="0" y="81203"/>
                  </a:lnTo>
                  <a:lnTo>
                    <a:pt x="4114" y="85369"/>
                  </a:lnTo>
                  <a:lnTo>
                    <a:pt x="5257" y="84924"/>
                  </a:lnTo>
                  <a:lnTo>
                    <a:pt x="5600" y="84772"/>
                  </a:lnTo>
                  <a:lnTo>
                    <a:pt x="5842" y="84493"/>
                  </a:lnTo>
                  <a:lnTo>
                    <a:pt x="5892" y="84289"/>
                  </a:lnTo>
                  <a:close/>
                </a:path>
                <a:path w="200660" h="103504">
                  <a:moveTo>
                    <a:pt x="10998" y="72339"/>
                  </a:moveTo>
                  <a:lnTo>
                    <a:pt x="9550" y="68326"/>
                  </a:lnTo>
                  <a:lnTo>
                    <a:pt x="8089" y="66636"/>
                  </a:lnTo>
                  <a:lnTo>
                    <a:pt x="6451" y="65227"/>
                  </a:lnTo>
                  <a:lnTo>
                    <a:pt x="5118" y="66255"/>
                  </a:lnTo>
                  <a:lnTo>
                    <a:pt x="4406" y="67868"/>
                  </a:lnTo>
                  <a:lnTo>
                    <a:pt x="3644" y="70523"/>
                  </a:lnTo>
                  <a:lnTo>
                    <a:pt x="3416" y="71640"/>
                  </a:lnTo>
                  <a:lnTo>
                    <a:pt x="3975" y="74815"/>
                  </a:lnTo>
                  <a:lnTo>
                    <a:pt x="5854" y="76415"/>
                  </a:lnTo>
                  <a:lnTo>
                    <a:pt x="8559" y="77241"/>
                  </a:lnTo>
                  <a:lnTo>
                    <a:pt x="9207" y="77127"/>
                  </a:lnTo>
                  <a:lnTo>
                    <a:pt x="9512" y="76898"/>
                  </a:lnTo>
                  <a:lnTo>
                    <a:pt x="9563" y="76593"/>
                  </a:lnTo>
                  <a:lnTo>
                    <a:pt x="9652" y="76441"/>
                  </a:lnTo>
                  <a:lnTo>
                    <a:pt x="10896" y="74701"/>
                  </a:lnTo>
                  <a:lnTo>
                    <a:pt x="10998" y="72339"/>
                  </a:lnTo>
                  <a:close/>
                </a:path>
                <a:path w="200660" h="103504">
                  <a:moveTo>
                    <a:pt x="14236" y="55867"/>
                  </a:moveTo>
                  <a:lnTo>
                    <a:pt x="13614" y="53530"/>
                  </a:lnTo>
                  <a:lnTo>
                    <a:pt x="12865" y="52514"/>
                  </a:lnTo>
                  <a:lnTo>
                    <a:pt x="12001" y="51638"/>
                  </a:lnTo>
                  <a:lnTo>
                    <a:pt x="11201" y="52158"/>
                  </a:lnTo>
                  <a:lnTo>
                    <a:pt x="10731" y="53035"/>
                  </a:lnTo>
                  <a:lnTo>
                    <a:pt x="10160" y="54508"/>
                  </a:lnTo>
                  <a:lnTo>
                    <a:pt x="9982" y="55118"/>
                  </a:lnTo>
                  <a:lnTo>
                    <a:pt x="10134" y="56946"/>
                  </a:lnTo>
                  <a:lnTo>
                    <a:pt x="11125" y="57937"/>
                  </a:lnTo>
                  <a:lnTo>
                    <a:pt x="12433" y="58470"/>
                  </a:lnTo>
                  <a:lnTo>
                    <a:pt x="12611" y="58534"/>
                  </a:lnTo>
                  <a:lnTo>
                    <a:pt x="12992" y="58496"/>
                  </a:lnTo>
                  <a:lnTo>
                    <a:pt x="13169" y="58381"/>
                  </a:lnTo>
                  <a:lnTo>
                    <a:pt x="13220" y="58204"/>
                  </a:lnTo>
                  <a:lnTo>
                    <a:pt x="14058" y="57200"/>
                  </a:lnTo>
                  <a:lnTo>
                    <a:pt x="14236" y="55867"/>
                  </a:lnTo>
                  <a:close/>
                </a:path>
                <a:path w="200660" h="103504">
                  <a:moveTo>
                    <a:pt x="17068" y="76250"/>
                  </a:moveTo>
                  <a:lnTo>
                    <a:pt x="16446" y="73914"/>
                  </a:lnTo>
                  <a:lnTo>
                    <a:pt x="15697" y="72898"/>
                  </a:lnTo>
                  <a:lnTo>
                    <a:pt x="14833" y="72021"/>
                  </a:lnTo>
                  <a:lnTo>
                    <a:pt x="14033" y="72542"/>
                  </a:lnTo>
                  <a:lnTo>
                    <a:pt x="13563" y="73418"/>
                  </a:lnTo>
                  <a:lnTo>
                    <a:pt x="12992" y="74891"/>
                  </a:lnTo>
                  <a:lnTo>
                    <a:pt x="12814" y="75501"/>
                  </a:lnTo>
                  <a:lnTo>
                    <a:pt x="12966" y="77330"/>
                  </a:lnTo>
                  <a:lnTo>
                    <a:pt x="13957" y="78320"/>
                  </a:lnTo>
                  <a:lnTo>
                    <a:pt x="15265" y="78854"/>
                  </a:lnTo>
                  <a:lnTo>
                    <a:pt x="15443" y="78917"/>
                  </a:lnTo>
                  <a:lnTo>
                    <a:pt x="15824" y="78879"/>
                  </a:lnTo>
                  <a:lnTo>
                    <a:pt x="16002" y="78765"/>
                  </a:lnTo>
                  <a:lnTo>
                    <a:pt x="16052" y="78587"/>
                  </a:lnTo>
                  <a:lnTo>
                    <a:pt x="16891" y="77584"/>
                  </a:lnTo>
                  <a:lnTo>
                    <a:pt x="17068" y="76250"/>
                  </a:lnTo>
                  <a:close/>
                </a:path>
                <a:path w="200660" h="103504">
                  <a:moveTo>
                    <a:pt x="21183" y="69875"/>
                  </a:moveTo>
                  <a:lnTo>
                    <a:pt x="21043" y="69672"/>
                  </a:lnTo>
                  <a:lnTo>
                    <a:pt x="21018" y="69545"/>
                  </a:lnTo>
                  <a:lnTo>
                    <a:pt x="20802" y="67957"/>
                  </a:lnTo>
                  <a:lnTo>
                    <a:pt x="19634" y="66598"/>
                  </a:lnTo>
                  <a:lnTo>
                    <a:pt x="16751" y="65074"/>
                  </a:lnTo>
                  <a:lnTo>
                    <a:pt x="15074" y="64858"/>
                  </a:lnTo>
                  <a:lnTo>
                    <a:pt x="13423" y="64884"/>
                  </a:lnTo>
                  <a:lnTo>
                    <a:pt x="13220" y="66103"/>
                  </a:lnTo>
                  <a:lnTo>
                    <a:pt x="13665" y="67348"/>
                  </a:lnTo>
                  <a:lnTo>
                    <a:pt x="14605" y="69202"/>
                  </a:lnTo>
                  <a:lnTo>
                    <a:pt x="15062" y="69938"/>
                  </a:lnTo>
                  <a:lnTo>
                    <a:pt x="17018" y="71424"/>
                  </a:lnTo>
                  <a:lnTo>
                    <a:pt x="18897" y="71386"/>
                  </a:lnTo>
                  <a:lnTo>
                    <a:pt x="20599" y="70637"/>
                  </a:lnTo>
                  <a:lnTo>
                    <a:pt x="20828" y="70523"/>
                  </a:lnTo>
                  <a:lnTo>
                    <a:pt x="21120" y="70142"/>
                  </a:lnTo>
                  <a:lnTo>
                    <a:pt x="21183" y="69875"/>
                  </a:lnTo>
                  <a:close/>
                </a:path>
                <a:path w="200660" h="103504">
                  <a:moveTo>
                    <a:pt x="21412" y="93408"/>
                  </a:moveTo>
                  <a:lnTo>
                    <a:pt x="14795" y="93408"/>
                  </a:lnTo>
                  <a:lnTo>
                    <a:pt x="14795" y="98107"/>
                  </a:lnTo>
                  <a:lnTo>
                    <a:pt x="21412" y="98107"/>
                  </a:lnTo>
                  <a:lnTo>
                    <a:pt x="21412" y="93408"/>
                  </a:lnTo>
                  <a:close/>
                </a:path>
                <a:path w="200660" h="103504">
                  <a:moveTo>
                    <a:pt x="22275" y="43370"/>
                  </a:moveTo>
                  <a:lnTo>
                    <a:pt x="22225" y="43027"/>
                  </a:lnTo>
                  <a:lnTo>
                    <a:pt x="21996" y="42837"/>
                  </a:lnTo>
                  <a:lnTo>
                    <a:pt x="21920" y="42710"/>
                  </a:lnTo>
                  <a:lnTo>
                    <a:pt x="21082" y="40957"/>
                  </a:lnTo>
                  <a:lnTo>
                    <a:pt x="19215" y="39801"/>
                  </a:lnTo>
                  <a:lnTo>
                    <a:pt x="15316" y="39090"/>
                  </a:lnTo>
                  <a:lnTo>
                    <a:pt x="13284" y="39433"/>
                  </a:lnTo>
                  <a:lnTo>
                    <a:pt x="11404" y="40055"/>
                  </a:lnTo>
                  <a:lnTo>
                    <a:pt x="11620" y="41529"/>
                  </a:lnTo>
                  <a:lnTo>
                    <a:pt x="12611" y="42811"/>
                  </a:lnTo>
                  <a:lnTo>
                    <a:pt x="14401" y="44602"/>
                  </a:lnTo>
                  <a:lnTo>
                    <a:pt x="15201" y="45288"/>
                  </a:lnTo>
                  <a:lnTo>
                    <a:pt x="18021" y="46316"/>
                  </a:lnTo>
                  <a:lnTo>
                    <a:pt x="20167" y="45593"/>
                  </a:lnTo>
                  <a:lnTo>
                    <a:pt x="21856" y="44119"/>
                  </a:lnTo>
                  <a:lnTo>
                    <a:pt x="22072" y="43903"/>
                  </a:lnTo>
                  <a:lnTo>
                    <a:pt x="22275" y="43370"/>
                  </a:lnTo>
                  <a:close/>
                </a:path>
                <a:path w="200660" h="103504">
                  <a:moveTo>
                    <a:pt x="26035" y="79425"/>
                  </a:moveTo>
                  <a:lnTo>
                    <a:pt x="25908" y="79222"/>
                  </a:lnTo>
                  <a:lnTo>
                    <a:pt x="25895" y="79095"/>
                  </a:lnTo>
                  <a:lnTo>
                    <a:pt x="25819" y="77495"/>
                  </a:lnTo>
                  <a:lnTo>
                    <a:pt x="24765" y="76060"/>
                  </a:lnTo>
                  <a:lnTo>
                    <a:pt x="22009" y="74307"/>
                  </a:lnTo>
                  <a:lnTo>
                    <a:pt x="20358" y="73952"/>
                  </a:lnTo>
                  <a:lnTo>
                    <a:pt x="18707" y="73850"/>
                  </a:lnTo>
                  <a:lnTo>
                    <a:pt x="18402" y="75057"/>
                  </a:lnTo>
                  <a:lnTo>
                    <a:pt x="23622" y="80772"/>
                  </a:lnTo>
                  <a:lnTo>
                    <a:pt x="25158" y="80238"/>
                  </a:lnTo>
                  <a:lnTo>
                    <a:pt x="25615" y="80060"/>
                  </a:lnTo>
                  <a:lnTo>
                    <a:pt x="25946" y="79705"/>
                  </a:lnTo>
                  <a:lnTo>
                    <a:pt x="26035" y="79425"/>
                  </a:lnTo>
                  <a:close/>
                </a:path>
                <a:path w="200660" h="103504">
                  <a:moveTo>
                    <a:pt x="29984" y="40398"/>
                  </a:moveTo>
                  <a:lnTo>
                    <a:pt x="29451" y="38696"/>
                  </a:lnTo>
                  <a:lnTo>
                    <a:pt x="27432" y="36195"/>
                  </a:lnTo>
                  <a:lnTo>
                    <a:pt x="25971" y="35331"/>
                  </a:lnTo>
                  <a:lnTo>
                    <a:pt x="24447" y="34721"/>
                  </a:lnTo>
                  <a:lnTo>
                    <a:pt x="23761" y="35763"/>
                  </a:lnTo>
                  <a:lnTo>
                    <a:pt x="23660" y="37084"/>
                  </a:lnTo>
                  <a:lnTo>
                    <a:pt x="23736" y="38315"/>
                  </a:lnTo>
                  <a:lnTo>
                    <a:pt x="23774" y="39154"/>
                  </a:lnTo>
                  <a:lnTo>
                    <a:pt x="23901" y="40005"/>
                  </a:lnTo>
                  <a:lnTo>
                    <a:pt x="25095" y="42125"/>
                  </a:lnTo>
                  <a:lnTo>
                    <a:pt x="26822" y="42811"/>
                  </a:lnTo>
                  <a:lnTo>
                    <a:pt x="28956" y="42760"/>
                  </a:lnTo>
                  <a:lnTo>
                    <a:pt x="29375" y="42532"/>
                  </a:lnTo>
                  <a:lnTo>
                    <a:pt x="29540" y="42291"/>
                  </a:lnTo>
                  <a:lnTo>
                    <a:pt x="29502" y="42062"/>
                  </a:lnTo>
                  <a:lnTo>
                    <a:pt x="29527" y="41935"/>
                  </a:lnTo>
                  <a:lnTo>
                    <a:pt x="29984" y="40398"/>
                  </a:lnTo>
                  <a:close/>
                </a:path>
                <a:path w="200660" h="103504">
                  <a:moveTo>
                    <a:pt x="31534" y="51244"/>
                  </a:moveTo>
                  <a:lnTo>
                    <a:pt x="30683" y="48171"/>
                  </a:lnTo>
                  <a:lnTo>
                    <a:pt x="29692" y="46824"/>
                  </a:lnTo>
                  <a:lnTo>
                    <a:pt x="28536" y="45681"/>
                  </a:lnTo>
                  <a:lnTo>
                    <a:pt x="27482" y="46380"/>
                  </a:lnTo>
                  <a:lnTo>
                    <a:pt x="26860" y="47548"/>
                  </a:lnTo>
                  <a:lnTo>
                    <a:pt x="26123" y="49504"/>
                  </a:lnTo>
                  <a:lnTo>
                    <a:pt x="25895" y="50330"/>
                  </a:lnTo>
                  <a:lnTo>
                    <a:pt x="26136" y="52743"/>
                  </a:lnTo>
                  <a:lnTo>
                    <a:pt x="27457" y="54025"/>
                  </a:lnTo>
                  <a:lnTo>
                    <a:pt x="29197" y="54711"/>
                  </a:lnTo>
                  <a:lnTo>
                    <a:pt x="29438" y="54787"/>
                  </a:lnTo>
                  <a:lnTo>
                    <a:pt x="29921" y="54749"/>
                  </a:lnTo>
                  <a:lnTo>
                    <a:pt x="30175" y="54597"/>
                  </a:lnTo>
                  <a:lnTo>
                    <a:pt x="30226" y="54356"/>
                  </a:lnTo>
                  <a:lnTo>
                    <a:pt x="31330" y="53009"/>
                  </a:lnTo>
                  <a:lnTo>
                    <a:pt x="31534" y="51244"/>
                  </a:lnTo>
                  <a:close/>
                </a:path>
                <a:path w="200660" h="103504">
                  <a:moveTo>
                    <a:pt x="38430" y="25996"/>
                  </a:moveTo>
                  <a:lnTo>
                    <a:pt x="38315" y="25768"/>
                  </a:lnTo>
                  <a:lnTo>
                    <a:pt x="38303" y="25641"/>
                  </a:lnTo>
                  <a:lnTo>
                    <a:pt x="38265" y="23990"/>
                  </a:lnTo>
                  <a:lnTo>
                    <a:pt x="37211" y="22466"/>
                  </a:lnTo>
                  <a:lnTo>
                    <a:pt x="34429" y="20586"/>
                  </a:lnTo>
                  <a:lnTo>
                    <a:pt x="32727" y="20180"/>
                  </a:lnTo>
                  <a:lnTo>
                    <a:pt x="31038" y="20027"/>
                  </a:lnTo>
                  <a:lnTo>
                    <a:pt x="30670" y="21259"/>
                  </a:lnTo>
                  <a:lnTo>
                    <a:pt x="35902" y="27317"/>
                  </a:lnTo>
                  <a:lnTo>
                    <a:pt x="37998" y="26631"/>
                  </a:lnTo>
                  <a:lnTo>
                    <a:pt x="38341" y="26276"/>
                  </a:lnTo>
                  <a:lnTo>
                    <a:pt x="38430" y="25996"/>
                  </a:lnTo>
                  <a:close/>
                </a:path>
                <a:path w="200660" h="103504">
                  <a:moveTo>
                    <a:pt x="38442" y="33134"/>
                  </a:moveTo>
                  <a:lnTo>
                    <a:pt x="37719" y="30505"/>
                  </a:lnTo>
                  <a:lnTo>
                    <a:pt x="36868" y="29375"/>
                  </a:lnTo>
                  <a:lnTo>
                    <a:pt x="35890" y="28397"/>
                  </a:lnTo>
                  <a:lnTo>
                    <a:pt x="34988" y="28994"/>
                  </a:lnTo>
                  <a:lnTo>
                    <a:pt x="34467" y="29984"/>
                  </a:lnTo>
                  <a:lnTo>
                    <a:pt x="33845" y="31648"/>
                  </a:lnTo>
                  <a:lnTo>
                    <a:pt x="33642" y="32346"/>
                  </a:lnTo>
                  <a:lnTo>
                    <a:pt x="33845" y="34391"/>
                  </a:lnTo>
                  <a:lnTo>
                    <a:pt x="34975" y="35496"/>
                  </a:lnTo>
                  <a:lnTo>
                    <a:pt x="36449" y="36080"/>
                  </a:lnTo>
                  <a:lnTo>
                    <a:pt x="36652" y="36144"/>
                  </a:lnTo>
                  <a:lnTo>
                    <a:pt x="37071" y="36106"/>
                  </a:lnTo>
                  <a:lnTo>
                    <a:pt x="37274" y="35966"/>
                  </a:lnTo>
                  <a:lnTo>
                    <a:pt x="37325" y="35775"/>
                  </a:lnTo>
                  <a:lnTo>
                    <a:pt x="38265" y="34632"/>
                  </a:lnTo>
                  <a:lnTo>
                    <a:pt x="38442" y="33134"/>
                  </a:lnTo>
                  <a:close/>
                </a:path>
                <a:path w="200660" h="103504">
                  <a:moveTo>
                    <a:pt x="39001" y="66001"/>
                  </a:moveTo>
                  <a:lnTo>
                    <a:pt x="37553" y="61988"/>
                  </a:lnTo>
                  <a:lnTo>
                    <a:pt x="36093" y="60299"/>
                  </a:lnTo>
                  <a:lnTo>
                    <a:pt x="34455" y="58889"/>
                  </a:lnTo>
                  <a:lnTo>
                    <a:pt x="33121" y="59918"/>
                  </a:lnTo>
                  <a:lnTo>
                    <a:pt x="32410" y="61531"/>
                  </a:lnTo>
                  <a:lnTo>
                    <a:pt x="31648" y="64185"/>
                  </a:lnTo>
                  <a:lnTo>
                    <a:pt x="31419" y="65303"/>
                  </a:lnTo>
                  <a:lnTo>
                    <a:pt x="31978" y="68478"/>
                  </a:lnTo>
                  <a:lnTo>
                    <a:pt x="33858" y="70078"/>
                  </a:lnTo>
                  <a:lnTo>
                    <a:pt x="36563" y="70904"/>
                  </a:lnTo>
                  <a:lnTo>
                    <a:pt x="37211" y="70789"/>
                  </a:lnTo>
                  <a:lnTo>
                    <a:pt x="37515" y="70561"/>
                  </a:lnTo>
                  <a:lnTo>
                    <a:pt x="37566" y="70256"/>
                  </a:lnTo>
                  <a:lnTo>
                    <a:pt x="37655" y="70104"/>
                  </a:lnTo>
                  <a:lnTo>
                    <a:pt x="38900" y="68364"/>
                  </a:lnTo>
                  <a:lnTo>
                    <a:pt x="39001" y="66001"/>
                  </a:lnTo>
                  <a:close/>
                </a:path>
                <a:path w="200660" h="103504">
                  <a:moveTo>
                    <a:pt x="39357" y="84963"/>
                  </a:moveTo>
                  <a:lnTo>
                    <a:pt x="38201" y="82829"/>
                  </a:lnTo>
                  <a:lnTo>
                    <a:pt x="34810" y="80010"/>
                  </a:lnTo>
                  <a:lnTo>
                    <a:pt x="32639" y="79235"/>
                  </a:lnTo>
                  <a:lnTo>
                    <a:pt x="30441" y="78816"/>
                  </a:lnTo>
                  <a:lnTo>
                    <a:pt x="29806" y="80391"/>
                  </a:lnTo>
                  <a:lnTo>
                    <a:pt x="35814" y="89001"/>
                  </a:lnTo>
                  <a:lnTo>
                    <a:pt x="38303" y="88480"/>
                  </a:lnTo>
                  <a:lnTo>
                    <a:pt x="38633" y="88379"/>
                  </a:lnTo>
                  <a:lnTo>
                    <a:pt x="39141" y="87960"/>
                  </a:lnTo>
                  <a:lnTo>
                    <a:pt x="39306" y="87604"/>
                  </a:lnTo>
                  <a:lnTo>
                    <a:pt x="39179" y="87312"/>
                  </a:lnTo>
                  <a:lnTo>
                    <a:pt x="39179" y="87134"/>
                  </a:lnTo>
                  <a:lnTo>
                    <a:pt x="39357" y="84963"/>
                  </a:lnTo>
                  <a:close/>
                </a:path>
                <a:path w="200660" h="103504">
                  <a:moveTo>
                    <a:pt x="45351" y="58191"/>
                  </a:moveTo>
                  <a:lnTo>
                    <a:pt x="45199" y="58013"/>
                  </a:lnTo>
                  <a:lnTo>
                    <a:pt x="45161" y="57886"/>
                  </a:lnTo>
                  <a:lnTo>
                    <a:pt x="44818" y="56324"/>
                  </a:lnTo>
                  <a:lnTo>
                    <a:pt x="43548" y="55054"/>
                  </a:lnTo>
                  <a:lnTo>
                    <a:pt x="40538" y="53759"/>
                  </a:lnTo>
                  <a:lnTo>
                    <a:pt x="38849" y="53670"/>
                  </a:lnTo>
                  <a:lnTo>
                    <a:pt x="37211" y="53822"/>
                  </a:lnTo>
                  <a:lnTo>
                    <a:pt x="37096" y="55054"/>
                  </a:lnTo>
                  <a:lnTo>
                    <a:pt x="37642" y="56261"/>
                  </a:lnTo>
                  <a:lnTo>
                    <a:pt x="38735" y="58039"/>
                  </a:lnTo>
                  <a:lnTo>
                    <a:pt x="39255" y="58737"/>
                  </a:lnTo>
                  <a:lnTo>
                    <a:pt x="39966" y="59207"/>
                  </a:lnTo>
                  <a:lnTo>
                    <a:pt x="41325" y="60071"/>
                  </a:lnTo>
                  <a:lnTo>
                    <a:pt x="43192" y="59880"/>
                  </a:lnTo>
                  <a:lnTo>
                    <a:pt x="44627" y="59131"/>
                  </a:lnTo>
                  <a:lnTo>
                    <a:pt x="45046" y="58877"/>
                  </a:lnTo>
                  <a:lnTo>
                    <a:pt x="45313" y="58483"/>
                  </a:lnTo>
                  <a:lnTo>
                    <a:pt x="45351" y="58191"/>
                  </a:lnTo>
                  <a:close/>
                </a:path>
                <a:path w="200660" h="103504">
                  <a:moveTo>
                    <a:pt x="47028" y="38684"/>
                  </a:moveTo>
                  <a:lnTo>
                    <a:pt x="45580" y="34671"/>
                  </a:lnTo>
                  <a:lnTo>
                    <a:pt x="44119" y="32981"/>
                  </a:lnTo>
                  <a:lnTo>
                    <a:pt x="42481" y="31572"/>
                  </a:lnTo>
                  <a:lnTo>
                    <a:pt x="41148" y="32600"/>
                  </a:lnTo>
                  <a:lnTo>
                    <a:pt x="40436" y="34213"/>
                  </a:lnTo>
                  <a:lnTo>
                    <a:pt x="39674" y="36868"/>
                  </a:lnTo>
                  <a:lnTo>
                    <a:pt x="39446" y="37985"/>
                  </a:lnTo>
                  <a:lnTo>
                    <a:pt x="40005" y="41160"/>
                  </a:lnTo>
                  <a:lnTo>
                    <a:pt x="41884" y="42760"/>
                  </a:lnTo>
                  <a:lnTo>
                    <a:pt x="44589" y="43586"/>
                  </a:lnTo>
                  <a:lnTo>
                    <a:pt x="45237" y="43472"/>
                  </a:lnTo>
                  <a:lnTo>
                    <a:pt x="45542" y="43243"/>
                  </a:lnTo>
                  <a:lnTo>
                    <a:pt x="45593" y="42938"/>
                  </a:lnTo>
                  <a:lnTo>
                    <a:pt x="45681" y="42786"/>
                  </a:lnTo>
                  <a:lnTo>
                    <a:pt x="46926" y="41046"/>
                  </a:lnTo>
                  <a:lnTo>
                    <a:pt x="47028" y="38684"/>
                  </a:lnTo>
                  <a:close/>
                </a:path>
                <a:path w="200660" h="103504">
                  <a:moveTo>
                    <a:pt x="48387" y="18440"/>
                  </a:moveTo>
                  <a:lnTo>
                    <a:pt x="47434" y="14338"/>
                  </a:lnTo>
                  <a:lnTo>
                    <a:pt x="46189" y="12522"/>
                  </a:lnTo>
                  <a:lnTo>
                    <a:pt x="44742" y="10972"/>
                  </a:lnTo>
                  <a:lnTo>
                    <a:pt x="43307" y="11836"/>
                  </a:lnTo>
                  <a:lnTo>
                    <a:pt x="42430" y="13335"/>
                  </a:lnTo>
                  <a:lnTo>
                    <a:pt x="41363" y="15862"/>
                  </a:lnTo>
                  <a:lnTo>
                    <a:pt x="41008" y="16941"/>
                  </a:lnTo>
                  <a:lnTo>
                    <a:pt x="41198" y="20129"/>
                  </a:lnTo>
                  <a:lnTo>
                    <a:pt x="42875" y="21894"/>
                  </a:lnTo>
                  <a:lnTo>
                    <a:pt x="45123" y="22885"/>
                  </a:lnTo>
                  <a:lnTo>
                    <a:pt x="45427" y="22999"/>
                  </a:lnTo>
                  <a:lnTo>
                    <a:pt x="46075" y="22961"/>
                  </a:lnTo>
                  <a:lnTo>
                    <a:pt x="46405" y="22771"/>
                  </a:lnTo>
                  <a:lnTo>
                    <a:pt x="46494" y="22479"/>
                  </a:lnTo>
                  <a:lnTo>
                    <a:pt x="46596" y="22339"/>
                  </a:lnTo>
                  <a:lnTo>
                    <a:pt x="48018" y="20764"/>
                  </a:lnTo>
                  <a:lnTo>
                    <a:pt x="48387" y="18440"/>
                  </a:lnTo>
                  <a:close/>
                </a:path>
                <a:path w="200660" h="103504">
                  <a:moveTo>
                    <a:pt x="50850" y="62522"/>
                  </a:moveTo>
                  <a:lnTo>
                    <a:pt x="50507" y="61010"/>
                  </a:lnTo>
                  <a:lnTo>
                    <a:pt x="49949" y="59601"/>
                  </a:lnTo>
                  <a:lnTo>
                    <a:pt x="48729" y="59753"/>
                  </a:lnTo>
                  <a:lnTo>
                    <a:pt x="47713" y="60464"/>
                  </a:lnTo>
                  <a:lnTo>
                    <a:pt x="46278" y="61798"/>
                  </a:lnTo>
                  <a:lnTo>
                    <a:pt x="45720" y="62395"/>
                  </a:lnTo>
                  <a:lnTo>
                    <a:pt x="44970" y="64490"/>
                  </a:lnTo>
                  <a:lnTo>
                    <a:pt x="45618" y="66090"/>
                  </a:lnTo>
                  <a:lnTo>
                    <a:pt x="46875" y="67360"/>
                  </a:lnTo>
                  <a:lnTo>
                    <a:pt x="47053" y="67525"/>
                  </a:lnTo>
                  <a:lnTo>
                    <a:pt x="47510" y="67678"/>
                  </a:lnTo>
                  <a:lnTo>
                    <a:pt x="47790" y="67652"/>
                  </a:lnTo>
                  <a:lnTo>
                    <a:pt x="47929" y="67475"/>
                  </a:lnTo>
                  <a:lnTo>
                    <a:pt x="49466" y="66814"/>
                  </a:lnTo>
                  <a:lnTo>
                    <a:pt x="50368" y="65430"/>
                  </a:lnTo>
                  <a:lnTo>
                    <a:pt x="50850" y="62522"/>
                  </a:lnTo>
                  <a:close/>
                </a:path>
                <a:path w="200660" h="103504">
                  <a:moveTo>
                    <a:pt x="54635" y="74993"/>
                  </a:moveTo>
                  <a:lnTo>
                    <a:pt x="53543" y="71983"/>
                  </a:lnTo>
                  <a:lnTo>
                    <a:pt x="52451" y="70713"/>
                  </a:lnTo>
                  <a:lnTo>
                    <a:pt x="51219" y="69659"/>
                  </a:lnTo>
                  <a:lnTo>
                    <a:pt x="50215" y="70434"/>
                  </a:lnTo>
                  <a:lnTo>
                    <a:pt x="49682" y="71640"/>
                  </a:lnTo>
                  <a:lnTo>
                    <a:pt x="49110" y="73634"/>
                  </a:lnTo>
                  <a:lnTo>
                    <a:pt x="48933" y="74472"/>
                  </a:lnTo>
                  <a:lnTo>
                    <a:pt x="49352" y="76860"/>
                  </a:lnTo>
                  <a:lnTo>
                    <a:pt x="50774" y="78054"/>
                  </a:lnTo>
                  <a:lnTo>
                    <a:pt x="52552" y="78613"/>
                  </a:lnTo>
                  <a:lnTo>
                    <a:pt x="52806" y="78676"/>
                  </a:lnTo>
                  <a:lnTo>
                    <a:pt x="53276" y="78587"/>
                  </a:lnTo>
                  <a:lnTo>
                    <a:pt x="53517" y="78422"/>
                  </a:lnTo>
                  <a:lnTo>
                    <a:pt x="53555" y="78193"/>
                  </a:lnTo>
                  <a:lnTo>
                    <a:pt x="54559" y="76758"/>
                  </a:lnTo>
                  <a:lnTo>
                    <a:pt x="54635" y="74993"/>
                  </a:lnTo>
                  <a:close/>
                </a:path>
                <a:path w="200660" h="103504">
                  <a:moveTo>
                    <a:pt x="55905" y="22072"/>
                  </a:moveTo>
                  <a:lnTo>
                    <a:pt x="55397" y="20370"/>
                  </a:lnTo>
                  <a:lnTo>
                    <a:pt x="53390" y="17843"/>
                  </a:lnTo>
                  <a:lnTo>
                    <a:pt x="51943" y="16979"/>
                  </a:lnTo>
                  <a:lnTo>
                    <a:pt x="50431" y="16357"/>
                  </a:lnTo>
                  <a:lnTo>
                    <a:pt x="49733" y="17386"/>
                  </a:lnTo>
                  <a:lnTo>
                    <a:pt x="49618" y="18694"/>
                  </a:lnTo>
                  <a:lnTo>
                    <a:pt x="49669" y="19939"/>
                  </a:lnTo>
                  <a:lnTo>
                    <a:pt x="49720" y="20764"/>
                  </a:lnTo>
                  <a:lnTo>
                    <a:pt x="49822" y="21615"/>
                  </a:lnTo>
                  <a:lnTo>
                    <a:pt x="51003" y="23761"/>
                  </a:lnTo>
                  <a:lnTo>
                    <a:pt x="52730" y="24460"/>
                  </a:lnTo>
                  <a:lnTo>
                    <a:pt x="54597" y="24447"/>
                  </a:lnTo>
                  <a:lnTo>
                    <a:pt x="54851" y="24422"/>
                  </a:lnTo>
                  <a:lnTo>
                    <a:pt x="55283" y="24206"/>
                  </a:lnTo>
                  <a:lnTo>
                    <a:pt x="55448" y="23964"/>
                  </a:lnTo>
                  <a:lnTo>
                    <a:pt x="55410" y="23736"/>
                  </a:lnTo>
                  <a:lnTo>
                    <a:pt x="55435" y="23609"/>
                  </a:lnTo>
                  <a:lnTo>
                    <a:pt x="55905" y="22072"/>
                  </a:lnTo>
                  <a:close/>
                </a:path>
                <a:path w="200660" h="103504">
                  <a:moveTo>
                    <a:pt x="59397" y="10972"/>
                  </a:moveTo>
                  <a:lnTo>
                    <a:pt x="54267" y="13550"/>
                  </a:lnTo>
                  <a:lnTo>
                    <a:pt x="54279" y="14922"/>
                  </a:lnTo>
                  <a:lnTo>
                    <a:pt x="54927" y="16357"/>
                  </a:lnTo>
                  <a:lnTo>
                    <a:pt x="55219" y="16586"/>
                  </a:lnTo>
                  <a:lnTo>
                    <a:pt x="55435" y="16624"/>
                  </a:lnTo>
                  <a:lnTo>
                    <a:pt x="55587" y="16522"/>
                  </a:lnTo>
                  <a:lnTo>
                    <a:pt x="56921" y="16370"/>
                  </a:lnTo>
                  <a:lnTo>
                    <a:pt x="57988" y="15519"/>
                  </a:lnTo>
                  <a:lnTo>
                    <a:pt x="59207" y="13423"/>
                  </a:lnTo>
                  <a:lnTo>
                    <a:pt x="59397" y="12179"/>
                  </a:lnTo>
                  <a:lnTo>
                    <a:pt x="59397" y="10972"/>
                  </a:lnTo>
                  <a:close/>
                </a:path>
                <a:path w="200660" h="103504">
                  <a:moveTo>
                    <a:pt x="59639" y="34137"/>
                  </a:moveTo>
                  <a:lnTo>
                    <a:pt x="59296" y="30378"/>
                  </a:lnTo>
                  <a:lnTo>
                    <a:pt x="58445" y="28625"/>
                  </a:lnTo>
                  <a:lnTo>
                    <a:pt x="57340" y="27063"/>
                  </a:lnTo>
                  <a:lnTo>
                    <a:pt x="55968" y="27660"/>
                  </a:lnTo>
                  <a:lnTo>
                    <a:pt x="55003" y="28892"/>
                  </a:lnTo>
                  <a:lnTo>
                    <a:pt x="53733" y="31000"/>
                  </a:lnTo>
                  <a:lnTo>
                    <a:pt x="53289" y="31915"/>
                  </a:lnTo>
                  <a:lnTo>
                    <a:pt x="53047" y="34772"/>
                  </a:lnTo>
                  <a:lnTo>
                    <a:pt x="54305" y="36537"/>
                  </a:lnTo>
                  <a:lnTo>
                    <a:pt x="56438" y="37833"/>
                  </a:lnTo>
                  <a:lnTo>
                    <a:pt x="57023" y="37871"/>
                  </a:lnTo>
                  <a:lnTo>
                    <a:pt x="57327" y="37744"/>
                  </a:lnTo>
                  <a:lnTo>
                    <a:pt x="57454" y="37490"/>
                  </a:lnTo>
                  <a:lnTo>
                    <a:pt x="59016" y="36144"/>
                  </a:lnTo>
                  <a:lnTo>
                    <a:pt x="59639" y="34137"/>
                  </a:lnTo>
                  <a:close/>
                </a:path>
                <a:path w="200660" h="103504">
                  <a:moveTo>
                    <a:pt x="60909" y="78143"/>
                  </a:moveTo>
                  <a:lnTo>
                    <a:pt x="55778" y="80721"/>
                  </a:lnTo>
                  <a:lnTo>
                    <a:pt x="55791" y="82092"/>
                  </a:lnTo>
                  <a:lnTo>
                    <a:pt x="56438" y="83527"/>
                  </a:lnTo>
                  <a:lnTo>
                    <a:pt x="56730" y="83756"/>
                  </a:lnTo>
                  <a:lnTo>
                    <a:pt x="56946" y="83794"/>
                  </a:lnTo>
                  <a:lnTo>
                    <a:pt x="57099" y="83693"/>
                  </a:lnTo>
                  <a:lnTo>
                    <a:pt x="58432" y="83540"/>
                  </a:lnTo>
                  <a:lnTo>
                    <a:pt x="59499" y="82689"/>
                  </a:lnTo>
                  <a:lnTo>
                    <a:pt x="60718" y="80594"/>
                  </a:lnTo>
                  <a:lnTo>
                    <a:pt x="60909" y="79349"/>
                  </a:lnTo>
                  <a:lnTo>
                    <a:pt x="60909" y="78143"/>
                  </a:lnTo>
                  <a:close/>
                </a:path>
                <a:path w="200660" h="103504">
                  <a:moveTo>
                    <a:pt x="62471" y="65366"/>
                  </a:moveTo>
                  <a:lnTo>
                    <a:pt x="62407" y="65062"/>
                  </a:lnTo>
                  <a:lnTo>
                    <a:pt x="62179" y="64897"/>
                  </a:lnTo>
                  <a:lnTo>
                    <a:pt x="61188" y="63207"/>
                  </a:lnTo>
                  <a:lnTo>
                    <a:pt x="59359" y="62255"/>
                  </a:lnTo>
                  <a:lnTo>
                    <a:pt x="55664" y="61849"/>
                  </a:lnTo>
                  <a:lnTo>
                    <a:pt x="53797" y="62306"/>
                  </a:lnTo>
                  <a:lnTo>
                    <a:pt x="52082" y="63017"/>
                  </a:lnTo>
                  <a:lnTo>
                    <a:pt x="52387" y="64376"/>
                  </a:lnTo>
                  <a:lnTo>
                    <a:pt x="53403" y="65506"/>
                  </a:lnTo>
                  <a:lnTo>
                    <a:pt x="55206" y="67068"/>
                  </a:lnTo>
                  <a:lnTo>
                    <a:pt x="56007" y="67652"/>
                  </a:lnTo>
                  <a:lnTo>
                    <a:pt x="58712" y="68414"/>
                  </a:lnTo>
                  <a:lnTo>
                    <a:pt x="60667" y="67602"/>
                  </a:lnTo>
                  <a:lnTo>
                    <a:pt x="62141" y="66103"/>
                  </a:lnTo>
                  <a:lnTo>
                    <a:pt x="62331" y="65887"/>
                  </a:lnTo>
                  <a:lnTo>
                    <a:pt x="62471" y="65366"/>
                  </a:lnTo>
                  <a:close/>
                </a:path>
                <a:path w="200660" h="103504">
                  <a:moveTo>
                    <a:pt x="66332" y="19786"/>
                  </a:moveTo>
                  <a:lnTo>
                    <a:pt x="65468" y="16713"/>
                  </a:lnTo>
                  <a:lnTo>
                    <a:pt x="64477" y="15367"/>
                  </a:lnTo>
                  <a:lnTo>
                    <a:pt x="63322" y="14224"/>
                  </a:lnTo>
                  <a:lnTo>
                    <a:pt x="62268" y="14922"/>
                  </a:lnTo>
                  <a:lnTo>
                    <a:pt x="61645" y="16090"/>
                  </a:lnTo>
                  <a:lnTo>
                    <a:pt x="60909" y="18046"/>
                  </a:lnTo>
                  <a:lnTo>
                    <a:pt x="60680" y="18872"/>
                  </a:lnTo>
                  <a:lnTo>
                    <a:pt x="60921" y="21285"/>
                  </a:lnTo>
                  <a:lnTo>
                    <a:pt x="62242" y="22567"/>
                  </a:lnTo>
                  <a:lnTo>
                    <a:pt x="63982" y="23253"/>
                  </a:lnTo>
                  <a:lnTo>
                    <a:pt x="64223" y="23329"/>
                  </a:lnTo>
                  <a:lnTo>
                    <a:pt x="64706" y="23291"/>
                  </a:lnTo>
                  <a:lnTo>
                    <a:pt x="64960" y="23139"/>
                  </a:lnTo>
                  <a:lnTo>
                    <a:pt x="65011" y="22898"/>
                  </a:lnTo>
                  <a:lnTo>
                    <a:pt x="66116" y="21551"/>
                  </a:lnTo>
                  <a:lnTo>
                    <a:pt x="66332" y="19786"/>
                  </a:lnTo>
                  <a:close/>
                </a:path>
                <a:path w="200660" h="103504">
                  <a:moveTo>
                    <a:pt x="67792" y="82867"/>
                  </a:moveTo>
                  <a:lnTo>
                    <a:pt x="59474" y="82867"/>
                  </a:lnTo>
                  <a:lnTo>
                    <a:pt x="59474" y="93154"/>
                  </a:lnTo>
                  <a:lnTo>
                    <a:pt x="67792" y="93154"/>
                  </a:lnTo>
                  <a:lnTo>
                    <a:pt x="67792" y="82867"/>
                  </a:lnTo>
                  <a:close/>
                </a:path>
                <a:path w="200660" h="103504">
                  <a:moveTo>
                    <a:pt x="70726" y="39674"/>
                  </a:moveTo>
                  <a:lnTo>
                    <a:pt x="70573" y="39484"/>
                  </a:lnTo>
                  <a:lnTo>
                    <a:pt x="70116" y="37820"/>
                  </a:lnTo>
                  <a:lnTo>
                    <a:pt x="68783" y="36614"/>
                  </a:lnTo>
                  <a:lnTo>
                    <a:pt x="65735" y="35445"/>
                  </a:lnTo>
                  <a:lnTo>
                    <a:pt x="64033" y="35420"/>
                  </a:lnTo>
                  <a:lnTo>
                    <a:pt x="62407" y="35636"/>
                  </a:lnTo>
                  <a:lnTo>
                    <a:pt x="62344" y="36880"/>
                  </a:lnTo>
                  <a:lnTo>
                    <a:pt x="62941" y="38061"/>
                  </a:lnTo>
                  <a:lnTo>
                    <a:pt x="64109" y="39789"/>
                  </a:lnTo>
                  <a:lnTo>
                    <a:pt x="64655" y="40462"/>
                  </a:lnTo>
                  <a:lnTo>
                    <a:pt x="66789" y="41719"/>
                  </a:lnTo>
                  <a:lnTo>
                    <a:pt x="68643" y="41452"/>
                  </a:lnTo>
                  <a:lnTo>
                    <a:pt x="70243" y="40500"/>
                  </a:lnTo>
                  <a:lnTo>
                    <a:pt x="70446" y="40360"/>
                  </a:lnTo>
                  <a:lnTo>
                    <a:pt x="70700" y="39954"/>
                  </a:lnTo>
                  <a:lnTo>
                    <a:pt x="70726" y="39674"/>
                  </a:lnTo>
                  <a:close/>
                </a:path>
                <a:path w="200660" h="103504">
                  <a:moveTo>
                    <a:pt x="71437" y="71208"/>
                  </a:moveTo>
                  <a:lnTo>
                    <a:pt x="71285" y="71031"/>
                  </a:lnTo>
                  <a:lnTo>
                    <a:pt x="71247" y="70904"/>
                  </a:lnTo>
                  <a:lnTo>
                    <a:pt x="70904" y="69342"/>
                  </a:lnTo>
                  <a:lnTo>
                    <a:pt x="69634" y="68072"/>
                  </a:lnTo>
                  <a:lnTo>
                    <a:pt x="66624" y="66776"/>
                  </a:lnTo>
                  <a:lnTo>
                    <a:pt x="64935" y="66687"/>
                  </a:lnTo>
                  <a:lnTo>
                    <a:pt x="63309" y="66840"/>
                  </a:lnTo>
                  <a:lnTo>
                    <a:pt x="63182" y="68072"/>
                  </a:lnTo>
                  <a:lnTo>
                    <a:pt x="63728" y="69278"/>
                  </a:lnTo>
                  <a:lnTo>
                    <a:pt x="64820" y="71056"/>
                  </a:lnTo>
                  <a:lnTo>
                    <a:pt x="65341" y="71755"/>
                  </a:lnTo>
                  <a:lnTo>
                    <a:pt x="66052" y="72224"/>
                  </a:lnTo>
                  <a:lnTo>
                    <a:pt x="67411" y="73088"/>
                  </a:lnTo>
                  <a:lnTo>
                    <a:pt x="69278" y="72898"/>
                  </a:lnTo>
                  <a:lnTo>
                    <a:pt x="70713" y="72148"/>
                  </a:lnTo>
                  <a:lnTo>
                    <a:pt x="71132" y="71894"/>
                  </a:lnTo>
                  <a:lnTo>
                    <a:pt x="71399" y="71501"/>
                  </a:lnTo>
                  <a:lnTo>
                    <a:pt x="71437" y="71208"/>
                  </a:lnTo>
                  <a:close/>
                </a:path>
                <a:path w="200660" h="103504">
                  <a:moveTo>
                    <a:pt x="72250" y="50203"/>
                  </a:moveTo>
                  <a:lnTo>
                    <a:pt x="70954" y="46050"/>
                  </a:lnTo>
                  <a:lnTo>
                    <a:pt x="69545" y="44259"/>
                  </a:lnTo>
                  <a:lnTo>
                    <a:pt x="67919" y="42760"/>
                  </a:lnTo>
                  <a:lnTo>
                    <a:pt x="66522" y="43738"/>
                  </a:lnTo>
                  <a:lnTo>
                    <a:pt x="65722" y="45364"/>
                  </a:lnTo>
                  <a:lnTo>
                    <a:pt x="64820" y="48044"/>
                  </a:lnTo>
                  <a:lnTo>
                    <a:pt x="64541" y="49187"/>
                  </a:lnTo>
                  <a:lnTo>
                    <a:pt x="64973" y="52451"/>
                  </a:lnTo>
                  <a:lnTo>
                    <a:pt x="66827" y="54152"/>
                  </a:lnTo>
                  <a:lnTo>
                    <a:pt x="69227" y="55016"/>
                  </a:lnTo>
                  <a:lnTo>
                    <a:pt x="69557" y="55105"/>
                  </a:lnTo>
                  <a:lnTo>
                    <a:pt x="70218" y="55029"/>
                  </a:lnTo>
                  <a:lnTo>
                    <a:pt x="70535" y="54813"/>
                  </a:lnTo>
                  <a:lnTo>
                    <a:pt x="70599" y="54495"/>
                  </a:lnTo>
                  <a:lnTo>
                    <a:pt x="70700" y="54343"/>
                  </a:lnTo>
                  <a:lnTo>
                    <a:pt x="72047" y="52616"/>
                  </a:lnTo>
                  <a:lnTo>
                    <a:pt x="72250" y="50203"/>
                  </a:lnTo>
                  <a:close/>
                </a:path>
                <a:path w="200660" h="103504">
                  <a:moveTo>
                    <a:pt x="77381" y="6032"/>
                  </a:moveTo>
                  <a:lnTo>
                    <a:pt x="77279" y="5816"/>
                  </a:lnTo>
                  <a:lnTo>
                    <a:pt x="77266" y="5689"/>
                  </a:lnTo>
                  <a:lnTo>
                    <a:pt x="77292" y="4089"/>
                  </a:lnTo>
                  <a:lnTo>
                    <a:pt x="76339" y="2578"/>
                  </a:lnTo>
                  <a:lnTo>
                    <a:pt x="75031" y="1612"/>
                  </a:lnTo>
                  <a:lnTo>
                    <a:pt x="73710" y="660"/>
                  </a:lnTo>
                  <a:lnTo>
                    <a:pt x="72085" y="203"/>
                  </a:lnTo>
                  <a:lnTo>
                    <a:pt x="70459" y="0"/>
                  </a:lnTo>
                  <a:lnTo>
                    <a:pt x="70065" y="1181"/>
                  </a:lnTo>
                  <a:lnTo>
                    <a:pt x="74891" y="7213"/>
                  </a:lnTo>
                  <a:lnTo>
                    <a:pt x="76454" y="6781"/>
                  </a:lnTo>
                  <a:lnTo>
                    <a:pt x="76923" y="6629"/>
                  </a:lnTo>
                  <a:lnTo>
                    <a:pt x="77279" y="6299"/>
                  </a:lnTo>
                  <a:lnTo>
                    <a:pt x="77381" y="6032"/>
                  </a:lnTo>
                  <a:close/>
                </a:path>
                <a:path w="200660" h="103504">
                  <a:moveTo>
                    <a:pt x="80238" y="30175"/>
                  </a:moveTo>
                  <a:lnTo>
                    <a:pt x="79705" y="27813"/>
                  </a:lnTo>
                  <a:lnTo>
                    <a:pt x="77190" y="24218"/>
                  </a:lnTo>
                  <a:lnTo>
                    <a:pt x="75298" y="22923"/>
                  </a:lnTo>
                  <a:lnTo>
                    <a:pt x="73291" y="21958"/>
                  </a:lnTo>
                  <a:lnTo>
                    <a:pt x="72250" y="23317"/>
                  </a:lnTo>
                  <a:lnTo>
                    <a:pt x="71996" y="25082"/>
                  </a:lnTo>
                  <a:lnTo>
                    <a:pt x="71945" y="27901"/>
                  </a:lnTo>
                  <a:lnTo>
                    <a:pt x="72021" y="29070"/>
                  </a:lnTo>
                  <a:lnTo>
                    <a:pt x="73431" y="32067"/>
                  </a:lnTo>
                  <a:lnTo>
                    <a:pt x="75730" y="33159"/>
                  </a:lnTo>
                  <a:lnTo>
                    <a:pt x="78270" y="33286"/>
                  </a:lnTo>
                  <a:lnTo>
                    <a:pt x="78613" y="33286"/>
                  </a:lnTo>
                  <a:lnTo>
                    <a:pt x="79222" y="33007"/>
                  </a:lnTo>
                  <a:lnTo>
                    <a:pt x="79463" y="32702"/>
                  </a:lnTo>
                  <a:lnTo>
                    <a:pt x="79425" y="32385"/>
                  </a:lnTo>
                  <a:lnTo>
                    <a:pt x="79476" y="32219"/>
                  </a:lnTo>
                  <a:lnTo>
                    <a:pt x="80238" y="30175"/>
                  </a:lnTo>
                  <a:close/>
                </a:path>
                <a:path w="200660" h="103504">
                  <a:moveTo>
                    <a:pt x="81508" y="57810"/>
                  </a:moveTo>
                  <a:lnTo>
                    <a:pt x="81356" y="57619"/>
                  </a:lnTo>
                  <a:lnTo>
                    <a:pt x="80899" y="55956"/>
                  </a:lnTo>
                  <a:lnTo>
                    <a:pt x="79565" y="54749"/>
                  </a:lnTo>
                  <a:lnTo>
                    <a:pt x="76517" y="53581"/>
                  </a:lnTo>
                  <a:lnTo>
                    <a:pt x="74815" y="53555"/>
                  </a:lnTo>
                  <a:lnTo>
                    <a:pt x="73190" y="53771"/>
                  </a:lnTo>
                  <a:lnTo>
                    <a:pt x="73126" y="55016"/>
                  </a:lnTo>
                  <a:lnTo>
                    <a:pt x="73723" y="56197"/>
                  </a:lnTo>
                  <a:lnTo>
                    <a:pt x="74891" y="57924"/>
                  </a:lnTo>
                  <a:lnTo>
                    <a:pt x="75438" y="58597"/>
                  </a:lnTo>
                  <a:lnTo>
                    <a:pt x="77571" y="59855"/>
                  </a:lnTo>
                  <a:lnTo>
                    <a:pt x="79425" y="59588"/>
                  </a:lnTo>
                  <a:lnTo>
                    <a:pt x="81026" y="58635"/>
                  </a:lnTo>
                  <a:lnTo>
                    <a:pt x="81229" y="58496"/>
                  </a:lnTo>
                  <a:lnTo>
                    <a:pt x="81483" y="58089"/>
                  </a:lnTo>
                  <a:lnTo>
                    <a:pt x="81508" y="57810"/>
                  </a:lnTo>
                  <a:close/>
                </a:path>
                <a:path w="200660" h="103504">
                  <a:moveTo>
                    <a:pt x="83947" y="10998"/>
                  </a:moveTo>
                  <a:lnTo>
                    <a:pt x="83083" y="7924"/>
                  </a:lnTo>
                  <a:lnTo>
                    <a:pt x="82092" y="6578"/>
                  </a:lnTo>
                  <a:lnTo>
                    <a:pt x="80937" y="5435"/>
                  </a:lnTo>
                  <a:lnTo>
                    <a:pt x="79883" y="6134"/>
                  </a:lnTo>
                  <a:lnTo>
                    <a:pt x="79260" y="7302"/>
                  </a:lnTo>
                  <a:lnTo>
                    <a:pt x="78524" y="9258"/>
                  </a:lnTo>
                  <a:lnTo>
                    <a:pt x="78295" y="10083"/>
                  </a:lnTo>
                  <a:lnTo>
                    <a:pt x="78536" y="12484"/>
                  </a:lnTo>
                  <a:lnTo>
                    <a:pt x="79857" y="13779"/>
                  </a:lnTo>
                  <a:lnTo>
                    <a:pt x="81597" y="14465"/>
                  </a:lnTo>
                  <a:lnTo>
                    <a:pt x="81838" y="14541"/>
                  </a:lnTo>
                  <a:lnTo>
                    <a:pt x="82334" y="14503"/>
                  </a:lnTo>
                  <a:lnTo>
                    <a:pt x="82575" y="14351"/>
                  </a:lnTo>
                  <a:lnTo>
                    <a:pt x="82626" y="14109"/>
                  </a:lnTo>
                  <a:lnTo>
                    <a:pt x="83731" y="12763"/>
                  </a:lnTo>
                  <a:lnTo>
                    <a:pt x="83947" y="10998"/>
                  </a:lnTo>
                  <a:close/>
                </a:path>
                <a:path w="200660" h="103504">
                  <a:moveTo>
                    <a:pt x="97675" y="44488"/>
                  </a:moveTo>
                  <a:lnTo>
                    <a:pt x="96227" y="40474"/>
                  </a:lnTo>
                  <a:lnTo>
                    <a:pt x="94767" y="38785"/>
                  </a:lnTo>
                  <a:lnTo>
                    <a:pt x="93129" y="37376"/>
                  </a:lnTo>
                  <a:lnTo>
                    <a:pt x="91795" y="38404"/>
                  </a:lnTo>
                  <a:lnTo>
                    <a:pt x="91097" y="40017"/>
                  </a:lnTo>
                  <a:lnTo>
                    <a:pt x="90322" y="42672"/>
                  </a:lnTo>
                  <a:lnTo>
                    <a:pt x="90093" y="43789"/>
                  </a:lnTo>
                  <a:lnTo>
                    <a:pt x="90652" y="46964"/>
                  </a:lnTo>
                  <a:lnTo>
                    <a:pt x="92532" y="48564"/>
                  </a:lnTo>
                  <a:lnTo>
                    <a:pt x="95237" y="49390"/>
                  </a:lnTo>
                  <a:lnTo>
                    <a:pt x="95885" y="49276"/>
                  </a:lnTo>
                  <a:lnTo>
                    <a:pt x="96189" y="49047"/>
                  </a:lnTo>
                  <a:lnTo>
                    <a:pt x="96240" y="48742"/>
                  </a:lnTo>
                  <a:lnTo>
                    <a:pt x="96329" y="48590"/>
                  </a:lnTo>
                  <a:lnTo>
                    <a:pt x="97574" y="46850"/>
                  </a:lnTo>
                  <a:lnTo>
                    <a:pt x="97675" y="44488"/>
                  </a:lnTo>
                  <a:close/>
                </a:path>
                <a:path w="200660" h="103504">
                  <a:moveTo>
                    <a:pt x="103289" y="8432"/>
                  </a:moveTo>
                  <a:lnTo>
                    <a:pt x="103187" y="8293"/>
                  </a:lnTo>
                  <a:lnTo>
                    <a:pt x="103060" y="6985"/>
                  </a:lnTo>
                  <a:lnTo>
                    <a:pt x="102209" y="5943"/>
                  </a:lnTo>
                  <a:lnTo>
                    <a:pt x="101130" y="5321"/>
                  </a:lnTo>
                  <a:lnTo>
                    <a:pt x="100063" y="4724"/>
                  </a:lnTo>
                  <a:lnTo>
                    <a:pt x="98793" y="4508"/>
                  </a:lnTo>
                  <a:lnTo>
                    <a:pt x="97561" y="4495"/>
                  </a:lnTo>
                  <a:lnTo>
                    <a:pt x="97370" y="5410"/>
                  </a:lnTo>
                  <a:lnTo>
                    <a:pt x="101523" y="9537"/>
                  </a:lnTo>
                  <a:lnTo>
                    <a:pt x="102666" y="9080"/>
                  </a:lnTo>
                  <a:lnTo>
                    <a:pt x="102997" y="8928"/>
                  </a:lnTo>
                  <a:lnTo>
                    <a:pt x="103238" y="8648"/>
                  </a:lnTo>
                  <a:lnTo>
                    <a:pt x="103289" y="8432"/>
                  </a:lnTo>
                  <a:close/>
                </a:path>
                <a:path w="200660" h="103504">
                  <a:moveTo>
                    <a:pt x="114846" y="28867"/>
                  </a:moveTo>
                  <a:lnTo>
                    <a:pt x="114617" y="27749"/>
                  </a:lnTo>
                  <a:lnTo>
                    <a:pt x="113842" y="25095"/>
                  </a:lnTo>
                  <a:lnTo>
                    <a:pt x="113144" y="23482"/>
                  </a:lnTo>
                  <a:lnTo>
                    <a:pt x="111810" y="22453"/>
                  </a:lnTo>
                  <a:lnTo>
                    <a:pt x="110172" y="23863"/>
                  </a:lnTo>
                  <a:lnTo>
                    <a:pt x="108712" y="25552"/>
                  </a:lnTo>
                  <a:lnTo>
                    <a:pt x="107264" y="29565"/>
                  </a:lnTo>
                  <a:lnTo>
                    <a:pt x="107365" y="31927"/>
                  </a:lnTo>
                  <a:lnTo>
                    <a:pt x="108610" y="33667"/>
                  </a:lnTo>
                  <a:lnTo>
                    <a:pt x="108699" y="33820"/>
                  </a:lnTo>
                  <a:lnTo>
                    <a:pt x="108750" y="34124"/>
                  </a:lnTo>
                  <a:lnTo>
                    <a:pt x="109054" y="34353"/>
                  </a:lnTo>
                  <a:lnTo>
                    <a:pt x="109702" y="34467"/>
                  </a:lnTo>
                  <a:lnTo>
                    <a:pt x="112407" y="33642"/>
                  </a:lnTo>
                  <a:lnTo>
                    <a:pt x="114287" y="32042"/>
                  </a:lnTo>
                  <a:lnTo>
                    <a:pt x="114846" y="28867"/>
                  </a:lnTo>
                  <a:close/>
                </a:path>
                <a:path w="200660" h="103504">
                  <a:moveTo>
                    <a:pt x="116509" y="63525"/>
                  </a:moveTo>
                  <a:lnTo>
                    <a:pt x="109410" y="56134"/>
                  </a:lnTo>
                  <a:lnTo>
                    <a:pt x="108661" y="58178"/>
                  </a:lnTo>
                  <a:lnTo>
                    <a:pt x="108216" y="60388"/>
                  </a:lnTo>
                  <a:lnTo>
                    <a:pt x="108966" y="64681"/>
                  </a:lnTo>
                  <a:lnTo>
                    <a:pt x="110248" y="66738"/>
                  </a:lnTo>
                  <a:lnTo>
                    <a:pt x="112255" y="67703"/>
                  </a:lnTo>
                  <a:lnTo>
                    <a:pt x="112407" y="67792"/>
                  </a:lnTo>
                  <a:lnTo>
                    <a:pt x="112610" y="68046"/>
                  </a:lnTo>
                  <a:lnTo>
                    <a:pt x="113004" y="68110"/>
                  </a:lnTo>
                  <a:lnTo>
                    <a:pt x="113626" y="67894"/>
                  </a:lnTo>
                  <a:lnTo>
                    <a:pt x="113880" y="67665"/>
                  </a:lnTo>
                  <a:lnTo>
                    <a:pt x="115633" y="65849"/>
                  </a:lnTo>
                  <a:lnTo>
                    <a:pt x="116509" y="63525"/>
                  </a:lnTo>
                  <a:close/>
                </a:path>
                <a:path w="200660" h="103504">
                  <a:moveTo>
                    <a:pt x="117373" y="53555"/>
                  </a:moveTo>
                  <a:lnTo>
                    <a:pt x="116192" y="52133"/>
                  </a:lnTo>
                  <a:lnTo>
                    <a:pt x="115620" y="51803"/>
                  </a:lnTo>
                  <a:lnTo>
                    <a:pt x="114160" y="51130"/>
                  </a:lnTo>
                  <a:lnTo>
                    <a:pt x="113195" y="50812"/>
                  </a:lnTo>
                  <a:lnTo>
                    <a:pt x="112242" y="50977"/>
                  </a:lnTo>
                  <a:lnTo>
                    <a:pt x="112242" y="52184"/>
                  </a:lnTo>
                  <a:lnTo>
                    <a:pt x="112433" y="53428"/>
                  </a:lnTo>
                  <a:lnTo>
                    <a:pt x="113652" y="55524"/>
                  </a:lnTo>
                  <a:lnTo>
                    <a:pt x="114719" y="56375"/>
                  </a:lnTo>
                  <a:lnTo>
                    <a:pt x="115951" y="56515"/>
                  </a:lnTo>
                  <a:lnTo>
                    <a:pt x="116205" y="56629"/>
                  </a:lnTo>
                  <a:lnTo>
                    <a:pt x="116420" y="56591"/>
                  </a:lnTo>
                  <a:lnTo>
                    <a:pt x="116713" y="56362"/>
                  </a:lnTo>
                  <a:lnTo>
                    <a:pt x="117360" y="54927"/>
                  </a:lnTo>
                  <a:lnTo>
                    <a:pt x="117373" y="53555"/>
                  </a:lnTo>
                  <a:close/>
                </a:path>
                <a:path w="200660" h="103504">
                  <a:moveTo>
                    <a:pt x="123850" y="20510"/>
                  </a:moveTo>
                  <a:lnTo>
                    <a:pt x="123621" y="19685"/>
                  </a:lnTo>
                  <a:lnTo>
                    <a:pt x="122885" y="17729"/>
                  </a:lnTo>
                  <a:lnTo>
                    <a:pt x="122262" y="16560"/>
                  </a:lnTo>
                  <a:lnTo>
                    <a:pt x="121208" y="15862"/>
                  </a:lnTo>
                  <a:lnTo>
                    <a:pt x="120053" y="17005"/>
                  </a:lnTo>
                  <a:lnTo>
                    <a:pt x="119062" y="18351"/>
                  </a:lnTo>
                  <a:lnTo>
                    <a:pt x="118198" y="21424"/>
                  </a:lnTo>
                  <a:lnTo>
                    <a:pt x="118414" y="23190"/>
                  </a:lnTo>
                  <a:lnTo>
                    <a:pt x="119443" y="24434"/>
                  </a:lnTo>
                  <a:lnTo>
                    <a:pt x="119570" y="24777"/>
                  </a:lnTo>
                  <a:lnTo>
                    <a:pt x="119824" y="24930"/>
                  </a:lnTo>
                  <a:lnTo>
                    <a:pt x="120307" y="24968"/>
                  </a:lnTo>
                  <a:lnTo>
                    <a:pt x="120548" y="24892"/>
                  </a:lnTo>
                  <a:lnTo>
                    <a:pt x="122288" y="24206"/>
                  </a:lnTo>
                  <a:lnTo>
                    <a:pt x="123609" y="22910"/>
                  </a:lnTo>
                  <a:lnTo>
                    <a:pt x="123850" y="20510"/>
                  </a:lnTo>
                  <a:close/>
                </a:path>
                <a:path w="200660" h="103504">
                  <a:moveTo>
                    <a:pt x="124409" y="52578"/>
                  </a:moveTo>
                  <a:lnTo>
                    <a:pt x="124294" y="51269"/>
                  </a:lnTo>
                  <a:lnTo>
                    <a:pt x="123596" y="50241"/>
                  </a:lnTo>
                  <a:lnTo>
                    <a:pt x="122085" y="50863"/>
                  </a:lnTo>
                  <a:lnTo>
                    <a:pt x="120637" y="51727"/>
                  </a:lnTo>
                  <a:lnTo>
                    <a:pt x="118630" y="54254"/>
                  </a:lnTo>
                  <a:lnTo>
                    <a:pt x="118122" y="55956"/>
                  </a:lnTo>
                  <a:lnTo>
                    <a:pt x="118592" y="57492"/>
                  </a:lnTo>
                  <a:lnTo>
                    <a:pt x="118618" y="57619"/>
                  </a:lnTo>
                  <a:lnTo>
                    <a:pt x="121297" y="58343"/>
                  </a:lnTo>
                  <a:lnTo>
                    <a:pt x="123024" y="57645"/>
                  </a:lnTo>
                  <a:lnTo>
                    <a:pt x="124206" y="55499"/>
                  </a:lnTo>
                  <a:lnTo>
                    <a:pt x="124307" y="54648"/>
                  </a:lnTo>
                  <a:lnTo>
                    <a:pt x="124358" y="53822"/>
                  </a:lnTo>
                  <a:lnTo>
                    <a:pt x="124409" y="52578"/>
                  </a:lnTo>
                  <a:close/>
                </a:path>
                <a:path w="200660" h="103504">
                  <a:moveTo>
                    <a:pt x="127355" y="86753"/>
                  </a:moveTo>
                  <a:lnTo>
                    <a:pt x="127165" y="85839"/>
                  </a:lnTo>
                  <a:lnTo>
                    <a:pt x="125920" y="85864"/>
                  </a:lnTo>
                  <a:lnTo>
                    <a:pt x="124650" y="86080"/>
                  </a:lnTo>
                  <a:lnTo>
                    <a:pt x="122529" y="87325"/>
                  </a:lnTo>
                  <a:lnTo>
                    <a:pt x="121691" y="88379"/>
                  </a:lnTo>
                  <a:lnTo>
                    <a:pt x="121577" y="89585"/>
                  </a:lnTo>
                  <a:lnTo>
                    <a:pt x="121462" y="89839"/>
                  </a:lnTo>
                  <a:lnTo>
                    <a:pt x="121513" y="90043"/>
                  </a:lnTo>
                  <a:lnTo>
                    <a:pt x="121754" y="90322"/>
                  </a:lnTo>
                  <a:lnTo>
                    <a:pt x="122097" y="90474"/>
                  </a:lnTo>
                  <a:lnTo>
                    <a:pt x="123240" y="90919"/>
                  </a:lnTo>
                  <a:lnTo>
                    <a:pt x="124650" y="90893"/>
                  </a:lnTo>
                  <a:lnTo>
                    <a:pt x="126085" y="89700"/>
                  </a:lnTo>
                  <a:lnTo>
                    <a:pt x="126403" y="89128"/>
                  </a:lnTo>
                  <a:lnTo>
                    <a:pt x="127063" y="87706"/>
                  </a:lnTo>
                  <a:lnTo>
                    <a:pt x="127355" y="86753"/>
                  </a:lnTo>
                  <a:close/>
                </a:path>
                <a:path w="200660" h="103504">
                  <a:moveTo>
                    <a:pt x="129324" y="64223"/>
                  </a:moveTo>
                  <a:lnTo>
                    <a:pt x="129044" y="63080"/>
                  </a:lnTo>
                  <a:lnTo>
                    <a:pt x="128143" y="60401"/>
                  </a:lnTo>
                  <a:lnTo>
                    <a:pt x="127342" y="58775"/>
                  </a:lnTo>
                  <a:lnTo>
                    <a:pt x="125945" y="57797"/>
                  </a:lnTo>
                  <a:lnTo>
                    <a:pt x="124320" y="59296"/>
                  </a:lnTo>
                  <a:lnTo>
                    <a:pt x="122910" y="61087"/>
                  </a:lnTo>
                  <a:lnTo>
                    <a:pt x="121615" y="65239"/>
                  </a:lnTo>
                  <a:lnTo>
                    <a:pt x="121818" y="67652"/>
                  </a:lnTo>
                  <a:lnTo>
                    <a:pt x="123164" y="69380"/>
                  </a:lnTo>
                  <a:lnTo>
                    <a:pt x="123266" y="69532"/>
                  </a:lnTo>
                  <a:lnTo>
                    <a:pt x="123329" y="69850"/>
                  </a:lnTo>
                  <a:lnTo>
                    <a:pt x="123647" y="70065"/>
                  </a:lnTo>
                  <a:lnTo>
                    <a:pt x="124307" y="70142"/>
                  </a:lnTo>
                  <a:lnTo>
                    <a:pt x="124637" y="70053"/>
                  </a:lnTo>
                  <a:lnTo>
                    <a:pt x="127038" y="69189"/>
                  </a:lnTo>
                  <a:lnTo>
                    <a:pt x="128892" y="67487"/>
                  </a:lnTo>
                  <a:lnTo>
                    <a:pt x="129324" y="64223"/>
                  </a:lnTo>
                  <a:close/>
                </a:path>
                <a:path w="200660" h="103504">
                  <a:moveTo>
                    <a:pt x="129501" y="11518"/>
                  </a:moveTo>
                  <a:lnTo>
                    <a:pt x="127533" y="8001"/>
                  </a:lnTo>
                  <a:lnTo>
                    <a:pt x="126657" y="8851"/>
                  </a:lnTo>
                  <a:lnTo>
                    <a:pt x="125907" y="9867"/>
                  </a:lnTo>
                  <a:lnTo>
                    <a:pt x="125564" y="11023"/>
                  </a:lnTo>
                  <a:lnTo>
                    <a:pt x="125234" y="12192"/>
                  </a:lnTo>
                  <a:lnTo>
                    <a:pt x="125387" y="13525"/>
                  </a:lnTo>
                  <a:lnTo>
                    <a:pt x="126161" y="14465"/>
                  </a:lnTo>
                  <a:lnTo>
                    <a:pt x="126263" y="14719"/>
                  </a:lnTo>
                  <a:lnTo>
                    <a:pt x="126441" y="14846"/>
                  </a:lnTo>
                  <a:lnTo>
                    <a:pt x="126809" y="14871"/>
                  </a:lnTo>
                  <a:lnTo>
                    <a:pt x="126987" y="14820"/>
                  </a:lnTo>
                  <a:lnTo>
                    <a:pt x="127165" y="14744"/>
                  </a:lnTo>
                  <a:lnTo>
                    <a:pt x="128308" y="14312"/>
                  </a:lnTo>
                  <a:lnTo>
                    <a:pt x="129311" y="13335"/>
                  </a:lnTo>
                  <a:lnTo>
                    <a:pt x="129501" y="11518"/>
                  </a:lnTo>
                  <a:close/>
                </a:path>
                <a:path w="200660" h="103504">
                  <a:moveTo>
                    <a:pt x="132334" y="30276"/>
                  </a:moveTo>
                  <a:lnTo>
                    <a:pt x="132308" y="29349"/>
                  </a:lnTo>
                  <a:lnTo>
                    <a:pt x="132156" y="28359"/>
                  </a:lnTo>
                  <a:lnTo>
                    <a:pt x="131584" y="27622"/>
                  </a:lnTo>
                  <a:lnTo>
                    <a:pt x="130479" y="28155"/>
                  </a:lnTo>
                  <a:lnTo>
                    <a:pt x="129425" y="28867"/>
                  </a:lnTo>
                  <a:lnTo>
                    <a:pt x="128028" y="30861"/>
                  </a:lnTo>
                  <a:lnTo>
                    <a:pt x="127723" y="32181"/>
                  </a:lnTo>
                  <a:lnTo>
                    <a:pt x="128155" y="33312"/>
                  </a:lnTo>
                  <a:lnTo>
                    <a:pt x="128168" y="33591"/>
                  </a:lnTo>
                  <a:lnTo>
                    <a:pt x="128308" y="33743"/>
                  </a:lnTo>
                  <a:lnTo>
                    <a:pt x="128638" y="33909"/>
                  </a:lnTo>
                  <a:lnTo>
                    <a:pt x="128828" y="33909"/>
                  </a:lnTo>
                  <a:lnTo>
                    <a:pt x="130238" y="33832"/>
                  </a:lnTo>
                  <a:lnTo>
                    <a:pt x="131508" y="33223"/>
                  </a:lnTo>
                  <a:lnTo>
                    <a:pt x="132295" y="31559"/>
                  </a:lnTo>
                  <a:lnTo>
                    <a:pt x="132334" y="30911"/>
                  </a:lnTo>
                  <a:lnTo>
                    <a:pt x="132334" y="30276"/>
                  </a:lnTo>
                  <a:close/>
                </a:path>
                <a:path w="200660" h="103504">
                  <a:moveTo>
                    <a:pt x="135699" y="54178"/>
                  </a:moveTo>
                  <a:lnTo>
                    <a:pt x="134734" y="52882"/>
                  </a:lnTo>
                  <a:lnTo>
                    <a:pt x="133540" y="51714"/>
                  </a:lnTo>
                  <a:lnTo>
                    <a:pt x="130568" y="50368"/>
                  </a:lnTo>
                  <a:lnTo>
                    <a:pt x="128752" y="50266"/>
                  </a:lnTo>
                  <a:lnTo>
                    <a:pt x="127317" y="51054"/>
                  </a:lnTo>
                  <a:lnTo>
                    <a:pt x="126949" y="51117"/>
                  </a:lnTo>
                  <a:lnTo>
                    <a:pt x="126758" y="51333"/>
                  </a:lnTo>
                  <a:lnTo>
                    <a:pt x="126631" y="51790"/>
                  </a:lnTo>
                  <a:lnTo>
                    <a:pt x="126669" y="52031"/>
                  </a:lnTo>
                  <a:lnTo>
                    <a:pt x="127076" y="53809"/>
                  </a:lnTo>
                  <a:lnTo>
                    <a:pt x="128155" y="55295"/>
                  </a:lnTo>
                  <a:lnTo>
                    <a:pt x="130556" y="55930"/>
                  </a:lnTo>
                  <a:lnTo>
                    <a:pt x="131445" y="55841"/>
                  </a:lnTo>
                  <a:lnTo>
                    <a:pt x="133540" y="55473"/>
                  </a:lnTo>
                  <a:lnTo>
                    <a:pt x="134823" y="55079"/>
                  </a:lnTo>
                  <a:lnTo>
                    <a:pt x="135699" y="54178"/>
                  </a:lnTo>
                  <a:close/>
                </a:path>
                <a:path w="200660" h="103504">
                  <a:moveTo>
                    <a:pt x="137858" y="86677"/>
                  </a:moveTo>
                  <a:lnTo>
                    <a:pt x="137820" y="83858"/>
                  </a:lnTo>
                  <a:lnTo>
                    <a:pt x="137579" y="82080"/>
                  </a:lnTo>
                  <a:lnTo>
                    <a:pt x="136537" y="80721"/>
                  </a:lnTo>
                  <a:lnTo>
                    <a:pt x="134531" y="81673"/>
                  </a:lnTo>
                  <a:lnTo>
                    <a:pt x="132626" y="82956"/>
                  </a:lnTo>
                  <a:lnTo>
                    <a:pt x="130098" y="86537"/>
                  </a:lnTo>
                  <a:lnTo>
                    <a:pt x="129540" y="88900"/>
                  </a:lnTo>
                  <a:lnTo>
                    <a:pt x="130289" y="90944"/>
                  </a:lnTo>
                  <a:lnTo>
                    <a:pt x="130340" y="91109"/>
                  </a:lnTo>
                  <a:lnTo>
                    <a:pt x="130302" y="91427"/>
                  </a:lnTo>
                  <a:lnTo>
                    <a:pt x="130543" y="91744"/>
                  </a:lnTo>
                  <a:lnTo>
                    <a:pt x="131140" y="92011"/>
                  </a:lnTo>
                  <a:lnTo>
                    <a:pt x="131483" y="92024"/>
                  </a:lnTo>
                  <a:lnTo>
                    <a:pt x="134035" y="91909"/>
                  </a:lnTo>
                  <a:lnTo>
                    <a:pt x="136334" y="90830"/>
                  </a:lnTo>
                  <a:lnTo>
                    <a:pt x="137769" y="87845"/>
                  </a:lnTo>
                  <a:lnTo>
                    <a:pt x="137858" y="86677"/>
                  </a:lnTo>
                  <a:close/>
                </a:path>
                <a:path w="200660" h="103504">
                  <a:moveTo>
                    <a:pt x="140589" y="21259"/>
                  </a:moveTo>
                  <a:lnTo>
                    <a:pt x="140360" y="20434"/>
                  </a:lnTo>
                  <a:lnTo>
                    <a:pt x="139623" y="18478"/>
                  </a:lnTo>
                  <a:lnTo>
                    <a:pt x="139001" y="17310"/>
                  </a:lnTo>
                  <a:lnTo>
                    <a:pt x="137947" y="16611"/>
                  </a:lnTo>
                  <a:lnTo>
                    <a:pt x="136791" y="17754"/>
                  </a:lnTo>
                  <a:lnTo>
                    <a:pt x="135801" y="19100"/>
                  </a:lnTo>
                  <a:lnTo>
                    <a:pt x="134937" y="22174"/>
                  </a:lnTo>
                  <a:lnTo>
                    <a:pt x="135153" y="23939"/>
                  </a:lnTo>
                  <a:lnTo>
                    <a:pt x="136182" y="25184"/>
                  </a:lnTo>
                  <a:lnTo>
                    <a:pt x="136309" y="25527"/>
                  </a:lnTo>
                  <a:lnTo>
                    <a:pt x="136563" y="25679"/>
                  </a:lnTo>
                  <a:lnTo>
                    <a:pt x="137045" y="25717"/>
                  </a:lnTo>
                  <a:lnTo>
                    <a:pt x="137287" y="25641"/>
                  </a:lnTo>
                  <a:lnTo>
                    <a:pt x="139026" y="24955"/>
                  </a:lnTo>
                  <a:lnTo>
                    <a:pt x="140347" y="23660"/>
                  </a:lnTo>
                  <a:lnTo>
                    <a:pt x="140589" y="21259"/>
                  </a:lnTo>
                  <a:close/>
                </a:path>
                <a:path w="200660" h="103504">
                  <a:moveTo>
                    <a:pt x="144487" y="78574"/>
                  </a:moveTo>
                  <a:lnTo>
                    <a:pt x="143306" y="77152"/>
                  </a:lnTo>
                  <a:lnTo>
                    <a:pt x="142735" y="76822"/>
                  </a:lnTo>
                  <a:lnTo>
                    <a:pt x="141274" y="76149"/>
                  </a:lnTo>
                  <a:lnTo>
                    <a:pt x="140309" y="75831"/>
                  </a:lnTo>
                  <a:lnTo>
                    <a:pt x="139357" y="75996"/>
                  </a:lnTo>
                  <a:lnTo>
                    <a:pt x="139357" y="77203"/>
                  </a:lnTo>
                  <a:lnTo>
                    <a:pt x="139547" y="78447"/>
                  </a:lnTo>
                  <a:lnTo>
                    <a:pt x="140766" y="80543"/>
                  </a:lnTo>
                  <a:lnTo>
                    <a:pt x="141833" y="81394"/>
                  </a:lnTo>
                  <a:lnTo>
                    <a:pt x="143065" y="81534"/>
                  </a:lnTo>
                  <a:lnTo>
                    <a:pt x="143319" y="81648"/>
                  </a:lnTo>
                  <a:lnTo>
                    <a:pt x="143535" y="81610"/>
                  </a:lnTo>
                  <a:lnTo>
                    <a:pt x="143827" y="81381"/>
                  </a:lnTo>
                  <a:lnTo>
                    <a:pt x="144475" y="79946"/>
                  </a:lnTo>
                  <a:lnTo>
                    <a:pt x="144487" y="78574"/>
                  </a:lnTo>
                  <a:close/>
                </a:path>
                <a:path w="200660" h="103504">
                  <a:moveTo>
                    <a:pt x="144780" y="8496"/>
                  </a:moveTo>
                  <a:lnTo>
                    <a:pt x="144703" y="7632"/>
                  </a:lnTo>
                  <a:lnTo>
                    <a:pt x="144360" y="5588"/>
                  </a:lnTo>
                  <a:lnTo>
                    <a:pt x="143967" y="4330"/>
                  </a:lnTo>
                  <a:lnTo>
                    <a:pt x="143065" y="3454"/>
                  </a:lnTo>
                  <a:lnTo>
                    <a:pt x="141719" y="4368"/>
                  </a:lnTo>
                  <a:lnTo>
                    <a:pt x="140487" y="5511"/>
                  </a:lnTo>
                  <a:lnTo>
                    <a:pt x="139052" y="8382"/>
                  </a:lnTo>
                  <a:lnTo>
                    <a:pt x="138912" y="10147"/>
                  </a:lnTo>
                  <a:lnTo>
                    <a:pt x="139700" y="11557"/>
                  </a:lnTo>
                  <a:lnTo>
                    <a:pt x="139763" y="11912"/>
                  </a:lnTo>
                  <a:lnTo>
                    <a:pt x="139979" y="12103"/>
                  </a:lnTo>
                  <a:lnTo>
                    <a:pt x="140436" y="12242"/>
                  </a:lnTo>
                  <a:lnTo>
                    <a:pt x="140690" y="12204"/>
                  </a:lnTo>
                  <a:lnTo>
                    <a:pt x="142532" y="11849"/>
                  </a:lnTo>
                  <a:lnTo>
                    <a:pt x="144081" y="10820"/>
                  </a:lnTo>
                  <a:lnTo>
                    <a:pt x="144526" y="9296"/>
                  </a:lnTo>
                  <a:lnTo>
                    <a:pt x="144780" y="8496"/>
                  </a:lnTo>
                  <a:close/>
                </a:path>
                <a:path w="200660" h="103504">
                  <a:moveTo>
                    <a:pt x="145389" y="36029"/>
                  </a:moveTo>
                  <a:lnTo>
                    <a:pt x="145199" y="35115"/>
                  </a:lnTo>
                  <a:lnTo>
                    <a:pt x="143967" y="35128"/>
                  </a:lnTo>
                  <a:lnTo>
                    <a:pt x="142697" y="35344"/>
                  </a:lnTo>
                  <a:lnTo>
                    <a:pt x="141630" y="35941"/>
                  </a:lnTo>
                  <a:lnTo>
                    <a:pt x="140550" y="36563"/>
                  </a:lnTo>
                  <a:lnTo>
                    <a:pt x="139700" y="37604"/>
                  </a:lnTo>
                  <a:lnTo>
                    <a:pt x="139585" y="38811"/>
                  </a:lnTo>
                  <a:lnTo>
                    <a:pt x="139471" y="39052"/>
                  </a:lnTo>
                  <a:lnTo>
                    <a:pt x="139522" y="39268"/>
                  </a:lnTo>
                  <a:lnTo>
                    <a:pt x="139763" y="39547"/>
                  </a:lnTo>
                  <a:lnTo>
                    <a:pt x="140093" y="39700"/>
                  </a:lnTo>
                  <a:lnTo>
                    <a:pt x="141236" y="40157"/>
                  </a:lnTo>
                  <a:lnTo>
                    <a:pt x="142646" y="40144"/>
                  </a:lnTo>
                  <a:lnTo>
                    <a:pt x="144094" y="38963"/>
                  </a:lnTo>
                  <a:lnTo>
                    <a:pt x="144411" y="38404"/>
                  </a:lnTo>
                  <a:lnTo>
                    <a:pt x="144691" y="37833"/>
                  </a:lnTo>
                  <a:lnTo>
                    <a:pt x="145084" y="36982"/>
                  </a:lnTo>
                  <a:lnTo>
                    <a:pt x="145389" y="36029"/>
                  </a:lnTo>
                  <a:close/>
                </a:path>
                <a:path w="200660" h="103504">
                  <a:moveTo>
                    <a:pt x="145884" y="54521"/>
                  </a:moveTo>
                  <a:lnTo>
                    <a:pt x="145834" y="51701"/>
                  </a:lnTo>
                  <a:lnTo>
                    <a:pt x="145580" y="49923"/>
                  </a:lnTo>
                  <a:lnTo>
                    <a:pt x="144538" y="48577"/>
                  </a:lnTo>
                  <a:lnTo>
                    <a:pt x="142532" y="49542"/>
                  </a:lnTo>
                  <a:lnTo>
                    <a:pt x="140639" y="50838"/>
                  </a:lnTo>
                  <a:lnTo>
                    <a:pt x="138125" y="54432"/>
                  </a:lnTo>
                  <a:lnTo>
                    <a:pt x="137591" y="56794"/>
                  </a:lnTo>
                  <a:lnTo>
                    <a:pt x="138353" y="58839"/>
                  </a:lnTo>
                  <a:lnTo>
                    <a:pt x="138404" y="59004"/>
                  </a:lnTo>
                  <a:lnTo>
                    <a:pt x="138366" y="59321"/>
                  </a:lnTo>
                  <a:lnTo>
                    <a:pt x="138607" y="59626"/>
                  </a:lnTo>
                  <a:lnTo>
                    <a:pt x="139217" y="59905"/>
                  </a:lnTo>
                  <a:lnTo>
                    <a:pt x="139560" y="59905"/>
                  </a:lnTo>
                  <a:lnTo>
                    <a:pt x="142113" y="59778"/>
                  </a:lnTo>
                  <a:lnTo>
                    <a:pt x="144399" y="58686"/>
                  </a:lnTo>
                  <a:lnTo>
                    <a:pt x="145808" y="55689"/>
                  </a:lnTo>
                  <a:lnTo>
                    <a:pt x="145884" y="54521"/>
                  </a:lnTo>
                  <a:close/>
                </a:path>
                <a:path w="200660" h="103504">
                  <a:moveTo>
                    <a:pt x="151320" y="72326"/>
                  </a:moveTo>
                  <a:lnTo>
                    <a:pt x="151142" y="71488"/>
                  </a:lnTo>
                  <a:lnTo>
                    <a:pt x="150571" y="69494"/>
                  </a:lnTo>
                  <a:lnTo>
                    <a:pt x="150037" y="68287"/>
                  </a:lnTo>
                  <a:lnTo>
                    <a:pt x="149034" y="67513"/>
                  </a:lnTo>
                  <a:lnTo>
                    <a:pt x="147802" y="68567"/>
                  </a:lnTo>
                  <a:lnTo>
                    <a:pt x="146710" y="69837"/>
                  </a:lnTo>
                  <a:lnTo>
                    <a:pt x="145618" y="72847"/>
                  </a:lnTo>
                  <a:lnTo>
                    <a:pt x="145694" y="74612"/>
                  </a:lnTo>
                  <a:lnTo>
                    <a:pt x="146634" y="75933"/>
                  </a:lnTo>
                  <a:lnTo>
                    <a:pt x="146735" y="76276"/>
                  </a:lnTo>
                  <a:lnTo>
                    <a:pt x="146977" y="76441"/>
                  </a:lnTo>
                  <a:lnTo>
                    <a:pt x="147447" y="76530"/>
                  </a:lnTo>
                  <a:lnTo>
                    <a:pt x="147701" y="76466"/>
                  </a:lnTo>
                  <a:lnTo>
                    <a:pt x="149479" y="75907"/>
                  </a:lnTo>
                  <a:lnTo>
                    <a:pt x="150901" y="74714"/>
                  </a:lnTo>
                  <a:lnTo>
                    <a:pt x="151320" y="72326"/>
                  </a:lnTo>
                  <a:close/>
                </a:path>
                <a:path w="200660" h="103504">
                  <a:moveTo>
                    <a:pt x="153403" y="12890"/>
                  </a:moveTo>
                  <a:lnTo>
                    <a:pt x="153352" y="10071"/>
                  </a:lnTo>
                  <a:lnTo>
                    <a:pt x="153098" y="8305"/>
                  </a:lnTo>
                  <a:lnTo>
                    <a:pt x="152057" y="6946"/>
                  </a:lnTo>
                  <a:lnTo>
                    <a:pt x="150050" y="7912"/>
                  </a:lnTo>
                  <a:lnTo>
                    <a:pt x="148158" y="9207"/>
                  </a:lnTo>
                  <a:lnTo>
                    <a:pt x="145643" y="12801"/>
                  </a:lnTo>
                  <a:lnTo>
                    <a:pt x="145110" y="15163"/>
                  </a:lnTo>
                  <a:lnTo>
                    <a:pt x="145872" y="17208"/>
                  </a:lnTo>
                  <a:lnTo>
                    <a:pt x="145923" y="17373"/>
                  </a:lnTo>
                  <a:lnTo>
                    <a:pt x="145884" y="17691"/>
                  </a:lnTo>
                  <a:lnTo>
                    <a:pt x="146126" y="17995"/>
                  </a:lnTo>
                  <a:lnTo>
                    <a:pt x="146735" y="18275"/>
                  </a:lnTo>
                  <a:lnTo>
                    <a:pt x="147078" y="18275"/>
                  </a:lnTo>
                  <a:lnTo>
                    <a:pt x="149631" y="18148"/>
                  </a:lnTo>
                  <a:lnTo>
                    <a:pt x="151917" y="17056"/>
                  </a:lnTo>
                  <a:lnTo>
                    <a:pt x="153327" y="14058"/>
                  </a:lnTo>
                  <a:lnTo>
                    <a:pt x="153403" y="12890"/>
                  </a:lnTo>
                  <a:close/>
                </a:path>
                <a:path w="200660" h="103504">
                  <a:moveTo>
                    <a:pt x="157911" y="38874"/>
                  </a:moveTo>
                  <a:lnTo>
                    <a:pt x="157683" y="37757"/>
                  </a:lnTo>
                  <a:lnTo>
                    <a:pt x="156908" y="35102"/>
                  </a:lnTo>
                  <a:lnTo>
                    <a:pt x="156210" y="33489"/>
                  </a:lnTo>
                  <a:lnTo>
                    <a:pt x="154876" y="32461"/>
                  </a:lnTo>
                  <a:lnTo>
                    <a:pt x="153238" y="33870"/>
                  </a:lnTo>
                  <a:lnTo>
                    <a:pt x="151777" y="35560"/>
                  </a:lnTo>
                  <a:lnTo>
                    <a:pt x="150329" y="39573"/>
                  </a:lnTo>
                  <a:lnTo>
                    <a:pt x="150431" y="41935"/>
                  </a:lnTo>
                  <a:lnTo>
                    <a:pt x="151676" y="43675"/>
                  </a:lnTo>
                  <a:lnTo>
                    <a:pt x="151765" y="43827"/>
                  </a:lnTo>
                  <a:lnTo>
                    <a:pt x="151815" y="44132"/>
                  </a:lnTo>
                  <a:lnTo>
                    <a:pt x="152120" y="44361"/>
                  </a:lnTo>
                  <a:lnTo>
                    <a:pt x="152768" y="44475"/>
                  </a:lnTo>
                  <a:lnTo>
                    <a:pt x="155473" y="43649"/>
                  </a:lnTo>
                  <a:lnTo>
                    <a:pt x="157353" y="42049"/>
                  </a:lnTo>
                  <a:lnTo>
                    <a:pt x="157911" y="38874"/>
                  </a:lnTo>
                  <a:close/>
                </a:path>
                <a:path w="200660" h="103504">
                  <a:moveTo>
                    <a:pt x="160680" y="76631"/>
                  </a:moveTo>
                  <a:lnTo>
                    <a:pt x="160045" y="75057"/>
                  </a:lnTo>
                  <a:lnTo>
                    <a:pt x="157848" y="75476"/>
                  </a:lnTo>
                  <a:lnTo>
                    <a:pt x="155676" y="76250"/>
                  </a:lnTo>
                  <a:lnTo>
                    <a:pt x="152285" y="79070"/>
                  </a:lnTo>
                  <a:lnTo>
                    <a:pt x="151130" y="81203"/>
                  </a:lnTo>
                  <a:lnTo>
                    <a:pt x="151307" y="83375"/>
                  </a:lnTo>
                  <a:lnTo>
                    <a:pt x="151307" y="83553"/>
                  </a:lnTo>
                  <a:lnTo>
                    <a:pt x="154673" y="85242"/>
                  </a:lnTo>
                  <a:lnTo>
                    <a:pt x="157175" y="84772"/>
                  </a:lnTo>
                  <a:lnTo>
                    <a:pt x="158610" y="83121"/>
                  </a:lnTo>
                  <a:lnTo>
                    <a:pt x="159346" y="82245"/>
                  </a:lnTo>
                  <a:lnTo>
                    <a:pt x="159740" y="81140"/>
                  </a:lnTo>
                  <a:lnTo>
                    <a:pt x="160464" y="78409"/>
                  </a:lnTo>
                  <a:lnTo>
                    <a:pt x="160680" y="76631"/>
                  </a:lnTo>
                  <a:close/>
                </a:path>
                <a:path w="200660" h="103504">
                  <a:moveTo>
                    <a:pt x="167309" y="45351"/>
                  </a:moveTo>
                  <a:lnTo>
                    <a:pt x="167119" y="44437"/>
                  </a:lnTo>
                  <a:lnTo>
                    <a:pt x="165874" y="44462"/>
                  </a:lnTo>
                  <a:lnTo>
                    <a:pt x="164604" y="44678"/>
                  </a:lnTo>
                  <a:lnTo>
                    <a:pt x="162483" y="45923"/>
                  </a:lnTo>
                  <a:lnTo>
                    <a:pt x="161645" y="46977"/>
                  </a:lnTo>
                  <a:lnTo>
                    <a:pt x="161531" y="48183"/>
                  </a:lnTo>
                  <a:lnTo>
                    <a:pt x="161417" y="48437"/>
                  </a:lnTo>
                  <a:lnTo>
                    <a:pt x="161467" y="48641"/>
                  </a:lnTo>
                  <a:lnTo>
                    <a:pt x="161709" y="48920"/>
                  </a:lnTo>
                  <a:lnTo>
                    <a:pt x="162052" y="49072"/>
                  </a:lnTo>
                  <a:lnTo>
                    <a:pt x="163195" y="49517"/>
                  </a:lnTo>
                  <a:lnTo>
                    <a:pt x="164604" y="49491"/>
                  </a:lnTo>
                  <a:lnTo>
                    <a:pt x="166039" y="48298"/>
                  </a:lnTo>
                  <a:lnTo>
                    <a:pt x="166357" y="47726"/>
                  </a:lnTo>
                  <a:lnTo>
                    <a:pt x="167017" y="46304"/>
                  </a:lnTo>
                  <a:lnTo>
                    <a:pt x="167309" y="45351"/>
                  </a:lnTo>
                  <a:close/>
                </a:path>
                <a:path w="200660" h="103504">
                  <a:moveTo>
                    <a:pt x="168783" y="66421"/>
                  </a:moveTo>
                  <a:lnTo>
                    <a:pt x="168554" y="65303"/>
                  </a:lnTo>
                  <a:lnTo>
                    <a:pt x="167779" y="62649"/>
                  </a:lnTo>
                  <a:lnTo>
                    <a:pt x="167081" y="61036"/>
                  </a:lnTo>
                  <a:lnTo>
                    <a:pt x="165747" y="60007"/>
                  </a:lnTo>
                  <a:lnTo>
                    <a:pt x="164109" y="61417"/>
                  </a:lnTo>
                  <a:lnTo>
                    <a:pt x="162648" y="63106"/>
                  </a:lnTo>
                  <a:lnTo>
                    <a:pt x="161201" y="67119"/>
                  </a:lnTo>
                  <a:lnTo>
                    <a:pt x="161302" y="69481"/>
                  </a:lnTo>
                  <a:lnTo>
                    <a:pt x="162547" y="71221"/>
                  </a:lnTo>
                  <a:lnTo>
                    <a:pt x="162636" y="71374"/>
                  </a:lnTo>
                  <a:lnTo>
                    <a:pt x="162687" y="71678"/>
                  </a:lnTo>
                  <a:lnTo>
                    <a:pt x="162991" y="71907"/>
                  </a:lnTo>
                  <a:lnTo>
                    <a:pt x="163639" y="72021"/>
                  </a:lnTo>
                  <a:lnTo>
                    <a:pt x="166344" y="71196"/>
                  </a:lnTo>
                  <a:lnTo>
                    <a:pt x="168224" y="69596"/>
                  </a:lnTo>
                  <a:lnTo>
                    <a:pt x="168783" y="66421"/>
                  </a:lnTo>
                  <a:close/>
                </a:path>
                <a:path w="200660" h="103504">
                  <a:moveTo>
                    <a:pt x="169011" y="19443"/>
                  </a:moveTo>
                  <a:lnTo>
                    <a:pt x="168541" y="17818"/>
                  </a:lnTo>
                  <a:lnTo>
                    <a:pt x="166319" y="18021"/>
                  </a:lnTo>
                  <a:lnTo>
                    <a:pt x="164071" y="18554"/>
                  </a:lnTo>
                  <a:lnTo>
                    <a:pt x="160388" y="21031"/>
                  </a:lnTo>
                  <a:lnTo>
                    <a:pt x="159016" y="23037"/>
                  </a:lnTo>
                  <a:lnTo>
                    <a:pt x="158965" y="25209"/>
                  </a:lnTo>
                  <a:lnTo>
                    <a:pt x="158953" y="25387"/>
                  </a:lnTo>
                  <a:lnTo>
                    <a:pt x="158788" y="25666"/>
                  </a:lnTo>
                  <a:lnTo>
                    <a:pt x="158915" y="26035"/>
                  </a:lnTo>
                  <a:lnTo>
                    <a:pt x="159372" y="26504"/>
                  </a:lnTo>
                  <a:lnTo>
                    <a:pt x="159702" y="26631"/>
                  </a:lnTo>
                  <a:lnTo>
                    <a:pt x="162115" y="27406"/>
                  </a:lnTo>
                  <a:lnTo>
                    <a:pt x="164655" y="27190"/>
                  </a:lnTo>
                  <a:lnTo>
                    <a:pt x="167093" y="24892"/>
                  </a:lnTo>
                  <a:lnTo>
                    <a:pt x="167589" y="23837"/>
                  </a:lnTo>
                  <a:lnTo>
                    <a:pt x="168592" y="21183"/>
                  </a:lnTo>
                  <a:lnTo>
                    <a:pt x="169011" y="19443"/>
                  </a:lnTo>
                  <a:close/>
                </a:path>
                <a:path w="200660" h="103504">
                  <a:moveTo>
                    <a:pt x="174167" y="92646"/>
                  </a:moveTo>
                  <a:lnTo>
                    <a:pt x="173202" y="91351"/>
                  </a:lnTo>
                  <a:lnTo>
                    <a:pt x="172008" y="90182"/>
                  </a:lnTo>
                  <a:lnTo>
                    <a:pt x="169037" y="88836"/>
                  </a:lnTo>
                  <a:lnTo>
                    <a:pt x="167220" y="88734"/>
                  </a:lnTo>
                  <a:lnTo>
                    <a:pt x="165785" y="89522"/>
                  </a:lnTo>
                  <a:lnTo>
                    <a:pt x="165417" y="89585"/>
                  </a:lnTo>
                  <a:lnTo>
                    <a:pt x="165227" y="89801"/>
                  </a:lnTo>
                  <a:lnTo>
                    <a:pt x="165100" y="90258"/>
                  </a:lnTo>
                  <a:lnTo>
                    <a:pt x="165138" y="90500"/>
                  </a:lnTo>
                  <a:lnTo>
                    <a:pt x="165544" y="92278"/>
                  </a:lnTo>
                  <a:lnTo>
                    <a:pt x="166128" y="93091"/>
                  </a:lnTo>
                  <a:lnTo>
                    <a:pt x="154038" y="93091"/>
                  </a:lnTo>
                  <a:lnTo>
                    <a:pt x="154038" y="95758"/>
                  </a:lnTo>
                  <a:lnTo>
                    <a:pt x="166839" y="95758"/>
                  </a:lnTo>
                  <a:lnTo>
                    <a:pt x="166839" y="93827"/>
                  </a:lnTo>
                  <a:lnTo>
                    <a:pt x="169024" y="94399"/>
                  </a:lnTo>
                  <a:lnTo>
                    <a:pt x="169913" y="94310"/>
                  </a:lnTo>
                  <a:lnTo>
                    <a:pt x="172008" y="93941"/>
                  </a:lnTo>
                  <a:lnTo>
                    <a:pt x="173291" y="93548"/>
                  </a:lnTo>
                  <a:lnTo>
                    <a:pt x="174167" y="92646"/>
                  </a:lnTo>
                  <a:close/>
                </a:path>
                <a:path w="200660" h="103504">
                  <a:moveTo>
                    <a:pt x="176593" y="34937"/>
                  </a:moveTo>
                  <a:lnTo>
                    <a:pt x="176491" y="33616"/>
                  </a:lnTo>
                  <a:lnTo>
                    <a:pt x="175806" y="32575"/>
                  </a:lnTo>
                  <a:lnTo>
                    <a:pt x="174282" y="33185"/>
                  </a:lnTo>
                  <a:lnTo>
                    <a:pt x="172821" y="34048"/>
                  </a:lnTo>
                  <a:lnTo>
                    <a:pt x="170802" y="36550"/>
                  </a:lnTo>
                  <a:lnTo>
                    <a:pt x="170268" y="38252"/>
                  </a:lnTo>
                  <a:lnTo>
                    <a:pt x="170726" y="39789"/>
                  </a:lnTo>
                  <a:lnTo>
                    <a:pt x="170751" y="39916"/>
                  </a:lnTo>
                  <a:lnTo>
                    <a:pt x="170713" y="40144"/>
                  </a:lnTo>
                  <a:lnTo>
                    <a:pt x="170878" y="40386"/>
                  </a:lnTo>
                  <a:lnTo>
                    <a:pt x="171297" y="40614"/>
                  </a:lnTo>
                  <a:lnTo>
                    <a:pt x="173431" y="40665"/>
                  </a:lnTo>
                  <a:lnTo>
                    <a:pt x="175158" y="39979"/>
                  </a:lnTo>
                  <a:lnTo>
                    <a:pt x="176352" y="37858"/>
                  </a:lnTo>
                  <a:lnTo>
                    <a:pt x="176479" y="37007"/>
                  </a:lnTo>
                  <a:lnTo>
                    <a:pt x="176517" y="36169"/>
                  </a:lnTo>
                  <a:lnTo>
                    <a:pt x="176593" y="34937"/>
                  </a:lnTo>
                  <a:close/>
                </a:path>
                <a:path w="200660" h="103504">
                  <a:moveTo>
                    <a:pt x="177025" y="57810"/>
                  </a:moveTo>
                  <a:lnTo>
                    <a:pt x="176809" y="56972"/>
                  </a:lnTo>
                  <a:lnTo>
                    <a:pt x="176504" y="56197"/>
                  </a:lnTo>
                  <a:lnTo>
                    <a:pt x="176072" y="55029"/>
                  </a:lnTo>
                  <a:lnTo>
                    <a:pt x="175450" y="53860"/>
                  </a:lnTo>
                  <a:lnTo>
                    <a:pt x="174396" y="53162"/>
                  </a:lnTo>
                  <a:lnTo>
                    <a:pt x="173240" y="54305"/>
                  </a:lnTo>
                  <a:lnTo>
                    <a:pt x="172250" y="55651"/>
                  </a:lnTo>
                  <a:lnTo>
                    <a:pt x="171386" y="58724"/>
                  </a:lnTo>
                  <a:lnTo>
                    <a:pt x="171602" y="60490"/>
                  </a:lnTo>
                  <a:lnTo>
                    <a:pt x="172631" y="61734"/>
                  </a:lnTo>
                  <a:lnTo>
                    <a:pt x="172758" y="62077"/>
                  </a:lnTo>
                  <a:lnTo>
                    <a:pt x="172999" y="62230"/>
                  </a:lnTo>
                  <a:lnTo>
                    <a:pt x="173494" y="62268"/>
                  </a:lnTo>
                  <a:lnTo>
                    <a:pt x="173736" y="62191"/>
                  </a:lnTo>
                  <a:lnTo>
                    <a:pt x="175475" y="61506"/>
                  </a:lnTo>
                  <a:lnTo>
                    <a:pt x="176796" y="60210"/>
                  </a:lnTo>
                  <a:lnTo>
                    <a:pt x="177025" y="57810"/>
                  </a:lnTo>
                  <a:close/>
                </a:path>
                <a:path w="200660" h="103504">
                  <a:moveTo>
                    <a:pt x="181140" y="50241"/>
                  </a:moveTo>
                  <a:lnTo>
                    <a:pt x="180962" y="49631"/>
                  </a:lnTo>
                  <a:lnTo>
                    <a:pt x="180390" y="48158"/>
                  </a:lnTo>
                  <a:lnTo>
                    <a:pt x="179920" y="47282"/>
                  </a:lnTo>
                  <a:lnTo>
                    <a:pt x="179120" y="46761"/>
                  </a:lnTo>
                  <a:lnTo>
                    <a:pt x="178257" y="47637"/>
                  </a:lnTo>
                  <a:lnTo>
                    <a:pt x="177507" y="48653"/>
                  </a:lnTo>
                  <a:lnTo>
                    <a:pt x="176885" y="50990"/>
                  </a:lnTo>
                  <a:lnTo>
                    <a:pt x="177063" y="52324"/>
                  </a:lnTo>
                  <a:lnTo>
                    <a:pt x="177850" y="53251"/>
                  </a:lnTo>
                  <a:lnTo>
                    <a:pt x="177952" y="53505"/>
                  </a:lnTo>
                  <a:lnTo>
                    <a:pt x="178130" y="53619"/>
                  </a:lnTo>
                  <a:lnTo>
                    <a:pt x="178511" y="53657"/>
                  </a:lnTo>
                  <a:lnTo>
                    <a:pt x="178689" y="53594"/>
                  </a:lnTo>
                  <a:lnTo>
                    <a:pt x="179997" y="53060"/>
                  </a:lnTo>
                  <a:lnTo>
                    <a:pt x="180987" y="52070"/>
                  </a:lnTo>
                  <a:lnTo>
                    <a:pt x="181140" y="50241"/>
                  </a:lnTo>
                  <a:close/>
                </a:path>
                <a:path w="200660" h="103504">
                  <a:moveTo>
                    <a:pt x="181190" y="101409"/>
                  </a:moveTo>
                  <a:lnTo>
                    <a:pt x="181063" y="99758"/>
                  </a:lnTo>
                  <a:lnTo>
                    <a:pt x="179679" y="96862"/>
                  </a:lnTo>
                  <a:lnTo>
                    <a:pt x="178358" y="95643"/>
                  </a:lnTo>
                  <a:lnTo>
                    <a:pt x="176745" y="95338"/>
                  </a:lnTo>
                  <a:lnTo>
                    <a:pt x="176618" y="95300"/>
                  </a:lnTo>
                  <a:lnTo>
                    <a:pt x="176428" y="95161"/>
                  </a:lnTo>
                  <a:lnTo>
                    <a:pt x="176136" y="95199"/>
                  </a:lnTo>
                  <a:lnTo>
                    <a:pt x="175729" y="95465"/>
                  </a:lnTo>
                  <a:lnTo>
                    <a:pt x="174713" y="97294"/>
                  </a:lnTo>
                  <a:lnTo>
                    <a:pt x="174561" y="99110"/>
                  </a:lnTo>
                  <a:lnTo>
                    <a:pt x="175983" y="101104"/>
                  </a:lnTo>
                  <a:lnTo>
                    <a:pt x="176695" y="101587"/>
                  </a:lnTo>
                  <a:lnTo>
                    <a:pt x="178549" y="102628"/>
                  </a:lnTo>
                  <a:lnTo>
                    <a:pt x="179793" y="103136"/>
                  </a:lnTo>
                  <a:lnTo>
                    <a:pt x="181063" y="102997"/>
                  </a:lnTo>
                  <a:lnTo>
                    <a:pt x="181190" y="101409"/>
                  </a:lnTo>
                  <a:close/>
                </a:path>
                <a:path w="200660" h="103504">
                  <a:moveTo>
                    <a:pt x="181864" y="72910"/>
                  </a:moveTo>
                  <a:lnTo>
                    <a:pt x="181559" y="71704"/>
                  </a:lnTo>
                  <a:lnTo>
                    <a:pt x="179908" y="71805"/>
                  </a:lnTo>
                  <a:lnTo>
                    <a:pt x="178257" y="72161"/>
                  </a:lnTo>
                  <a:lnTo>
                    <a:pt x="175501" y="73914"/>
                  </a:lnTo>
                  <a:lnTo>
                    <a:pt x="174447" y="75349"/>
                  </a:lnTo>
                  <a:lnTo>
                    <a:pt x="174371" y="76949"/>
                  </a:lnTo>
                  <a:lnTo>
                    <a:pt x="174358" y="77076"/>
                  </a:lnTo>
                  <a:lnTo>
                    <a:pt x="174231" y="77279"/>
                  </a:lnTo>
                  <a:lnTo>
                    <a:pt x="174320" y="77558"/>
                  </a:lnTo>
                  <a:lnTo>
                    <a:pt x="174650" y="77914"/>
                  </a:lnTo>
                  <a:lnTo>
                    <a:pt x="175107" y="78092"/>
                  </a:lnTo>
                  <a:lnTo>
                    <a:pt x="176644" y="78625"/>
                  </a:lnTo>
                  <a:lnTo>
                    <a:pt x="178511" y="78524"/>
                  </a:lnTo>
                  <a:lnTo>
                    <a:pt x="180340" y="76873"/>
                  </a:lnTo>
                  <a:lnTo>
                    <a:pt x="180733" y="76111"/>
                  </a:lnTo>
                  <a:lnTo>
                    <a:pt x="181533" y="74180"/>
                  </a:lnTo>
                  <a:lnTo>
                    <a:pt x="181864" y="72910"/>
                  </a:lnTo>
                  <a:close/>
                </a:path>
                <a:path w="200660" h="103504">
                  <a:moveTo>
                    <a:pt x="190766" y="42900"/>
                  </a:moveTo>
                  <a:lnTo>
                    <a:pt x="189052" y="41516"/>
                  </a:lnTo>
                  <a:lnTo>
                    <a:pt x="187071" y="40347"/>
                  </a:lnTo>
                  <a:lnTo>
                    <a:pt x="182676" y="39573"/>
                  </a:lnTo>
                  <a:lnTo>
                    <a:pt x="180238" y="40030"/>
                  </a:lnTo>
                  <a:lnTo>
                    <a:pt x="178625" y="41541"/>
                  </a:lnTo>
                  <a:lnTo>
                    <a:pt x="178485" y="41656"/>
                  </a:lnTo>
                  <a:lnTo>
                    <a:pt x="178168" y="41744"/>
                  </a:lnTo>
                  <a:lnTo>
                    <a:pt x="177990" y="42087"/>
                  </a:lnTo>
                  <a:lnTo>
                    <a:pt x="177965" y="42735"/>
                  </a:lnTo>
                  <a:lnTo>
                    <a:pt x="178104" y="43053"/>
                  </a:lnTo>
                  <a:lnTo>
                    <a:pt x="179260" y="45262"/>
                  </a:lnTo>
                  <a:lnTo>
                    <a:pt x="181203" y="46863"/>
                  </a:lnTo>
                  <a:lnTo>
                    <a:pt x="184594" y="46913"/>
                  </a:lnTo>
                  <a:lnTo>
                    <a:pt x="185724" y="46507"/>
                  </a:lnTo>
                  <a:lnTo>
                    <a:pt x="188353" y="45326"/>
                  </a:lnTo>
                  <a:lnTo>
                    <a:pt x="189915" y="44373"/>
                  </a:lnTo>
                  <a:lnTo>
                    <a:pt x="190766" y="42900"/>
                  </a:lnTo>
                  <a:close/>
                </a:path>
                <a:path w="200660" h="103504">
                  <a:moveTo>
                    <a:pt x="192620" y="72428"/>
                  </a:moveTo>
                  <a:lnTo>
                    <a:pt x="192392" y="71310"/>
                  </a:lnTo>
                  <a:lnTo>
                    <a:pt x="191617" y="68656"/>
                  </a:lnTo>
                  <a:lnTo>
                    <a:pt x="190919" y="67043"/>
                  </a:lnTo>
                  <a:lnTo>
                    <a:pt x="189585" y="66014"/>
                  </a:lnTo>
                  <a:lnTo>
                    <a:pt x="187947" y="67424"/>
                  </a:lnTo>
                  <a:lnTo>
                    <a:pt x="186486" y="69113"/>
                  </a:lnTo>
                  <a:lnTo>
                    <a:pt x="185039" y="73126"/>
                  </a:lnTo>
                  <a:lnTo>
                    <a:pt x="185140" y="75488"/>
                  </a:lnTo>
                  <a:lnTo>
                    <a:pt x="186385" y="77228"/>
                  </a:lnTo>
                  <a:lnTo>
                    <a:pt x="186474" y="77381"/>
                  </a:lnTo>
                  <a:lnTo>
                    <a:pt x="186524" y="77685"/>
                  </a:lnTo>
                  <a:lnTo>
                    <a:pt x="186829" y="77914"/>
                  </a:lnTo>
                  <a:lnTo>
                    <a:pt x="187477" y="78028"/>
                  </a:lnTo>
                  <a:lnTo>
                    <a:pt x="190182" y="77203"/>
                  </a:lnTo>
                  <a:lnTo>
                    <a:pt x="192062" y="75603"/>
                  </a:lnTo>
                  <a:lnTo>
                    <a:pt x="192620" y="72428"/>
                  </a:lnTo>
                  <a:close/>
                </a:path>
                <a:path w="200660" h="103504">
                  <a:moveTo>
                    <a:pt x="192786" y="86156"/>
                  </a:moveTo>
                  <a:lnTo>
                    <a:pt x="192481" y="84950"/>
                  </a:lnTo>
                  <a:lnTo>
                    <a:pt x="190830" y="85051"/>
                  </a:lnTo>
                  <a:lnTo>
                    <a:pt x="189179" y="85407"/>
                  </a:lnTo>
                  <a:lnTo>
                    <a:pt x="186423" y="87160"/>
                  </a:lnTo>
                  <a:lnTo>
                    <a:pt x="185369" y="88595"/>
                  </a:lnTo>
                  <a:lnTo>
                    <a:pt x="185293" y="90195"/>
                  </a:lnTo>
                  <a:lnTo>
                    <a:pt x="185280" y="90322"/>
                  </a:lnTo>
                  <a:lnTo>
                    <a:pt x="185153" y="90525"/>
                  </a:lnTo>
                  <a:lnTo>
                    <a:pt x="185242" y="90805"/>
                  </a:lnTo>
                  <a:lnTo>
                    <a:pt x="185572" y="91160"/>
                  </a:lnTo>
                  <a:lnTo>
                    <a:pt x="186029" y="91338"/>
                  </a:lnTo>
                  <a:lnTo>
                    <a:pt x="187566" y="91871"/>
                  </a:lnTo>
                  <a:lnTo>
                    <a:pt x="189433" y="91770"/>
                  </a:lnTo>
                  <a:lnTo>
                    <a:pt x="191262" y="90119"/>
                  </a:lnTo>
                  <a:lnTo>
                    <a:pt x="191655" y="89357"/>
                  </a:lnTo>
                  <a:lnTo>
                    <a:pt x="192455" y="87426"/>
                  </a:lnTo>
                  <a:lnTo>
                    <a:pt x="192786" y="86156"/>
                  </a:lnTo>
                  <a:close/>
                </a:path>
                <a:path w="200660" h="103504">
                  <a:moveTo>
                    <a:pt x="193294" y="53225"/>
                  </a:moveTo>
                  <a:lnTo>
                    <a:pt x="193090" y="52006"/>
                  </a:lnTo>
                  <a:lnTo>
                    <a:pt x="191439" y="51981"/>
                  </a:lnTo>
                  <a:lnTo>
                    <a:pt x="189763" y="52197"/>
                  </a:lnTo>
                  <a:lnTo>
                    <a:pt x="186880" y="53721"/>
                  </a:lnTo>
                  <a:lnTo>
                    <a:pt x="185712" y="55079"/>
                  </a:lnTo>
                  <a:lnTo>
                    <a:pt x="185496" y="56667"/>
                  </a:lnTo>
                  <a:lnTo>
                    <a:pt x="185470" y="56794"/>
                  </a:lnTo>
                  <a:lnTo>
                    <a:pt x="185331" y="56997"/>
                  </a:lnTo>
                  <a:lnTo>
                    <a:pt x="185394" y="57264"/>
                  </a:lnTo>
                  <a:lnTo>
                    <a:pt x="185686" y="57645"/>
                  </a:lnTo>
                  <a:lnTo>
                    <a:pt x="185915" y="57759"/>
                  </a:lnTo>
                  <a:lnTo>
                    <a:pt x="187617" y="58508"/>
                  </a:lnTo>
                  <a:lnTo>
                    <a:pt x="189496" y="58547"/>
                  </a:lnTo>
                  <a:lnTo>
                    <a:pt x="191452" y="57061"/>
                  </a:lnTo>
                  <a:lnTo>
                    <a:pt x="191909" y="56324"/>
                  </a:lnTo>
                  <a:lnTo>
                    <a:pt x="192849" y="54470"/>
                  </a:lnTo>
                  <a:lnTo>
                    <a:pt x="193294" y="53225"/>
                  </a:lnTo>
                  <a:close/>
                </a:path>
                <a:path w="200660" h="103504">
                  <a:moveTo>
                    <a:pt x="196138" y="95389"/>
                  </a:moveTo>
                  <a:lnTo>
                    <a:pt x="189547" y="95389"/>
                  </a:lnTo>
                  <a:lnTo>
                    <a:pt x="189547" y="98107"/>
                  </a:lnTo>
                  <a:lnTo>
                    <a:pt x="196138" y="98107"/>
                  </a:lnTo>
                  <a:lnTo>
                    <a:pt x="196138" y="95389"/>
                  </a:lnTo>
                  <a:close/>
                </a:path>
                <a:path w="200660" h="103504">
                  <a:moveTo>
                    <a:pt x="200266" y="79057"/>
                  </a:moveTo>
                  <a:lnTo>
                    <a:pt x="200075" y="78143"/>
                  </a:lnTo>
                  <a:lnTo>
                    <a:pt x="198831" y="78168"/>
                  </a:lnTo>
                  <a:lnTo>
                    <a:pt x="197561" y="78384"/>
                  </a:lnTo>
                  <a:lnTo>
                    <a:pt x="195440" y="79629"/>
                  </a:lnTo>
                  <a:lnTo>
                    <a:pt x="194602" y="80683"/>
                  </a:lnTo>
                  <a:lnTo>
                    <a:pt x="194487" y="81889"/>
                  </a:lnTo>
                  <a:lnTo>
                    <a:pt x="194373" y="82143"/>
                  </a:lnTo>
                  <a:lnTo>
                    <a:pt x="194424" y="82346"/>
                  </a:lnTo>
                  <a:lnTo>
                    <a:pt x="194665" y="82626"/>
                  </a:lnTo>
                  <a:lnTo>
                    <a:pt x="195008" y="82778"/>
                  </a:lnTo>
                  <a:lnTo>
                    <a:pt x="196151" y="83223"/>
                  </a:lnTo>
                  <a:lnTo>
                    <a:pt x="197561" y="83197"/>
                  </a:lnTo>
                  <a:lnTo>
                    <a:pt x="198996" y="82003"/>
                  </a:lnTo>
                  <a:lnTo>
                    <a:pt x="199313" y="81432"/>
                  </a:lnTo>
                  <a:lnTo>
                    <a:pt x="199974" y="80010"/>
                  </a:lnTo>
                  <a:lnTo>
                    <a:pt x="200266" y="79057"/>
                  </a:lnTo>
                  <a:close/>
                </a:path>
              </a:pathLst>
            </a:custGeom>
            <a:solidFill>
              <a:srgbClr val="40B552"/>
            </a:solidFill>
          </p:spPr>
          <p:txBody>
            <a:bodyPr wrap="square" lIns="0" tIns="0" rIns="0" bIns="0" rtlCol="0"/>
            <a:lstStyle/>
            <a:p>
              <a:endParaRPr>
                <a:latin typeface="Grammarsaurus" pitchFamily="2" charset="0"/>
              </a:endParaRPr>
            </a:p>
          </p:txBody>
        </p:sp>
        <p:sp>
          <p:nvSpPr>
            <p:cNvPr id="20" name="object 20"/>
            <p:cNvSpPr/>
            <p:nvPr/>
          </p:nvSpPr>
          <p:spPr>
            <a:xfrm>
              <a:off x="3980701" y="5182425"/>
              <a:ext cx="111760" cy="102870"/>
            </a:xfrm>
            <a:custGeom>
              <a:avLst/>
              <a:gdLst/>
              <a:ahLst/>
              <a:cxnLst/>
              <a:rect l="l" t="t" r="r" b="b"/>
              <a:pathLst>
                <a:path w="111760" h="102870">
                  <a:moveTo>
                    <a:pt x="5892" y="69494"/>
                  </a:moveTo>
                  <a:lnTo>
                    <a:pt x="5791" y="69342"/>
                  </a:lnTo>
                  <a:lnTo>
                    <a:pt x="5664" y="68033"/>
                  </a:lnTo>
                  <a:lnTo>
                    <a:pt x="4826" y="66979"/>
                  </a:lnTo>
                  <a:lnTo>
                    <a:pt x="2705" y="65735"/>
                  </a:lnTo>
                  <a:lnTo>
                    <a:pt x="1435" y="65519"/>
                  </a:lnTo>
                  <a:lnTo>
                    <a:pt x="190" y="65493"/>
                  </a:lnTo>
                  <a:lnTo>
                    <a:pt x="0" y="66408"/>
                  </a:lnTo>
                  <a:lnTo>
                    <a:pt x="4114" y="70573"/>
                  </a:lnTo>
                  <a:lnTo>
                    <a:pt x="5257" y="70129"/>
                  </a:lnTo>
                  <a:lnTo>
                    <a:pt x="5600" y="69977"/>
                  </a:lnTo>
                  <a:lnTo>
                    <a:pt x="5842" y="69697"/>
                  </a:lnTo>
                  <a:lnTo>
                    <a:pt x="5892" y="69494"/>
                  </a:lnTo>
                  <a:close/>
                </a:path>
                <a:path w="111760" h="102870">
                  <a:moveTo>
                    <a:pt x="6464" y="99961"/>
                  </a:moveTo>
                  <a:lnTo>
                    <a:pt x="6273" y="98488"/>
                  </a:lnTo>
                  <a:lnTo>
                    <a:pt x="6235" y="98285"/>
                  </a:lnTo>
                  <a:lnTo>
                    <a:pt x="6007" y="97955"/>
                  </a:lnTo>
                  <a:lnTo>
                    <a:pt x="5803" y="97840"/>
                  </a:lnTo>
                  <a:lnTo>
                    <a:pt x="5613" y="97891"/>
                  </a:lnTo>
                  <a:lnTo>
                    <a:pt x="139" y="102285"/>
                  </a:lnTo>
                  <a:lnTo>
                    <a:pt x="1041" y="102768"/>
                  </a:lnTo>
                  <a:lnTo>
                    <a:pt x="2120" y="102768"/>
                  </a:lnTo>
                  <a:lnTo>
                    <a:pt x="3111" y="102654"/>
                  </a:lnTo>
                  <a:lnTo>
                    <a:pt x="3784" y="102565"/>
                  </a:lnTo>
                  <a:lnTo>
                    <a:pt x="4457" y="102425"/>
                  </a:lnTo>
                  <a:lnTo>
                    <a:pt x="5003" y="102057"/>
                  </a:lnTo>
                  <a:lnTo>
                    <a:pt x="6070" y="101371"/>
                  </a:lnTo>
                  <a:lnTo>
                    <a:pt x="6464" y="99961"/>
                  </a:lnTo>
                  <a:close/>
                </a:path>
                <a:path w="111760" h="102870">
                  <a:moveTo>
                    <a:pt x="17310" y="65036"/>
                  </a:moveTo>
                  <a:lnTo>
                    <a:pt x="17208" y="64884"/>
                  </a:lnTo>
                  <a:lnTo>
                    <a:pt x="17081" y="63576"/>
                  </a:lnTo>
                  <a:lnTo>
                    <a:pt x="16243" y="62522"/>
                  </a:lnTo>
                  <a:lnTo>
                    <a:pt x="14122" y="61277"/>
                  </a:lnTo>
                  <a:lnTo>
                    <a:pt x="12852" y="61061"/>
                  </a:lnTo>
                  <a:lnTo>
                    <a:pt x="11607" y="61036"/>
                  </a:lnTo>
                  <a:lnTo>
                    <a:pt x="11417" y="61950"/>
                  </a:lnTo>
                  <a:lnTo>
                    <a:pt x="15532" y="66116"/>
                  </a:lnTo>
                  <a:lnTo>
                    <a:pt x="16675" y="65671"/>
                  </a:lnTo>
                  <a:lnTo>
                    <a:pt x="17018" y="65519"/>
                  </a:lnTo>
                  <a:lnTo>
                    <a:pt x="17259" y="65239"/>
                  </a:lnTo>
                  <a:lnTo>
                    <a:pt x="17310" y="65036"/>
                  </a:lnTo>
                  <a:close/>
                </a:path>
                <a:path w="111760" h="102870">
                  <a:moveTo>
                    <a:pt x="33147" y="56540"/>
                  </a:moveTo>
                  <a:lnTo>
                    <a:pt x="33045" y="56388"/>
                  </a:lnTo>
                  <a:lnTo>
                    <a:pt x="32918" y="55079"/>
                  </a:lnTo>
                  <a:lnTo>
                    <a:pt x="32080" y="54025"/>
                  </a:lnTo>
                  <a:lnTo>
                    <a:pt x="29959" y="52781"/>
                  </a:lnTo>
                  <a:lnTo>
                    <a:pt x="28689" y="52565"/>
                  </a:lnTo>
                  <a:lnTo>
                    <a:pt x="27444" y="52539"/>
                  </a:lnTo>
                  <a:lnTo>
                    <a:pt x="27254" y="53454"/>
                  </a:lnTo>
                  <a:lnTo>
                    <a:pt x="31369" y="57619"/>
                  </a:lnTo>
                  <a:lnTo>
                    <a:pt x="32512" y="57175"/>
                  </a:lnTo>
                  <a:lnTo>
                    <a:pt x="32854" y="57023"/>
                  </a:lnTo>
                  <a:lnTo>
                    <a:pt x="33096" y="56743"/>
                  </a:lnTo>
                  <a:lnTo>
                    <a:pt x="33147" y="56540"/>
                  </a:lnTo>
                  <a:close/>
                </a:path>
                <a:path w="111760" h="102870">
                  <a:moveTo>
                    <a:pt x="46863" y="54381"/>
                  </a:moveTo>
                  <a:lnTo>
                    <a:pt x="46761" y="54229"/>
                  </a:lnTo>
                  <a:lnTo>
                    <a:pt x="46634" y="52920"/>
                  </a:lnTo>
                  <a:lnTo>
                    <a:pt x="45796" y="51866"/>
                  </a:lnTo>
                  <a:lnTo>
                    <a:pt x="43675" y="50622"/>
                  </a:lnTo>
                  <a:lnTo>
                    <a:pt x="42405" y="50406"/>
                  </a:lnTo>
                  <a:lnTo>
                    <a:pt x="41160" y="50380"/>
                  </a:lnTo>
                  <a:lnTo>
                    <a:pt x="40970" y="51295"/>
                  </a:lnTo>
                  <a:lnTo>
                    <a:pt x="45085" y="55460"/>
                  </a:lnTo>
                  <a:lnTo>
                    <a:pt x="46228" y="55016"/>
                  </a:lnTo>
                  <a:lnTo>
                    <a:pt x="46570" y="54864"/>
                  </a:lnTo>
                  <a:lnTo>
                    <a:pt x="46812" y="54584"/>
                  </a:lnTo>
                  <a:lnTo>
                    <a:pt x="46863" y="54381"/>
                  </a:lnTo>
                  <a:close/>
                </a:path>
                <a:path w="111760" h="102870">
                  <a:moveTo>
                    <a:pt x="73799" y="82969"/>
                  </a:moveTo>
                  <a:lnTo>
                    <a:pt x="73698" y="82816"/>
                  </a:lnTo>
                  <a:lnTo>
                    <a:pt x="73571" y="81508"/>
                  </a:lnTo>
                  <a:lnTo>
                    <a:pt x="72732" y="80454"/>
                  </a:lnTo>
                  <a:lnTo>
                    <a:pt x="70612" y="79209"/>
                  </a:lnTo>
                  <a:lnTo>
                    <a:pt x="69342" y="78994"/>
                  </a:lnTo>
                  <a:lnTo>
                    <a:pt x="68097" y="78968"/>
                  </a:lnTo>
                  <a:lnTo>
                    <a:pt x="67906" y="79883"/>
                  </a:lnTo>
                  <a:lnTo>
                    <a:pt x="72021" y="84048"/>
                  </a:lnTo>
                  <a:lnTo>
                    <a:pt x="73164" y="83604"/>
                  </a:lnTo>
                  <a:lnTo>
                    <a:pt x="73507" y="83451"/>
                  </a:lnTo>
                  <a:lnTo>
                    <a:pt x="73748" y="83172"/>
                  </a:lnTo>
                  <a:lnTo>
                    <a:pt x="73799" y="82969"/>
                  </a:lnTo>
                  <a:close/>
                </a:path>
                <a:path w="111760" h="102870">
                  <a:moveTo>
                    <a:pt x="73837" y="100355"/>
                  </a:moveTo>
                  <a:lnTo>
                    <a:pt x="73660" y="100076"/>
                  </a:lnTo>
                  <a:lnTo>
                    <a:pt x="73634" y="99898"/>
                  </a:lnTo>
                  <a:lnTo>
                    <a:pt x="73431" y="97713"/>
                  </a:lnTo>
                  <a:lnTo>
                    <a:pt x="71907" y="95783"/>
                  </a:lnTo>
                  <a:lnTo>
                    <a:pt x="68046" y="93548"/>
                  </a:lnTo>
                  <a:lnTo>
                    <a:pt x="65747" y="93141"/>
                  </a:lnTo>
                  <a:lnTo>
                    <a:pt x="63500" y="93091"/>
                  </a:lnTo>
                  <a:lnTo>
                    <a:pt x="63131" y="94754"/>
                  </a:lnTo>
                  <a:lnTo>
                    <a:pt x="70612" y="102311"/>
                  </a:lnTo>
                  <a:lnTo>
                    <a:pt x="72999" y="101371"/>
                  </a:lnTo>
                  <a:lnTo>
                    <a:pt x="73317" y="101231"/>
                  </a:lnTo>
                  <a:lnTo>
                    <a:pt x="73748" y="100723"/>
                  </a:lnTo>
                  <a:lnTo>
                    <a:pt x="73837" y="100355"/>
                  </a:lnTo>
                  <a:close/>
                </a:path>
                <a:path w="111760" h="102870">
                  <a:moveTo>
                    <a:pt x="76542" y="45834"/>
                  </a:moveTo>
                  <a:lnTo>
                    <a:pt x="76238" y="44513"/>
                  </a:lnTo>
                  <a:lnTo>
                    <a:pt x="74841" y="42519"/>
                  </a:lnTo>
                  <a:lnTo>
                    <a:pt x="73787" y="41808"/>
                  </a:lnTo>
                  <a:lnTo>
                    <a:pt x="72682" y="41275"/>
                  </a:lnTo>
                  <a:lnTo>
                    <a:pt x="72097" y="42011"/>
                  </a:lnTo>
                  <a:lnTo>
                    <a:pt x="71958" y="43002"/>
                  </a:lnTo>
                  <a:lnTo>
                    <a:pt x="71932" y="43929"/>
                  </a:lnTo>
                  <a:lnTo>
                    <a:pt x="71932" y="44564"/>
                  </a:lnTo>
                  <a:lnTo>
                    <a:pt x="71970" y="45212"/>
                  </a:lnTo>
                  <a:lnTo>
                    <a:pt x="72758" y="46875"/>
                  </a:lnTo>
                  <a:lnTo>
                    <a:pt x="74028" y="47485"/>
                  </a:lnTo>
                  <a:lnTo>
                    <a:pt x="75438" y="47561"/>
                  </a:lnTo>
                  <a:lnTo>
                    <a:pt x="75628" y="47561"/>
                  </a:lnTo>
                  <a:lnTo>
                    <a:pt x="75958" y="47396"/>
                  </a:lnTo>
                  <a:lnTo>
                    <a:pt x="76098" y="47244"/>
                  </a:lnTo>
                  <a:lnTo>
                    <a:pt x="76085" y="47053"/>
                  </a:lnTo>
                  <a:lnTo>
                    <a:pt x="76542" y="45834"/>
                  </a:lnTo>
                  <a:close/>
                </a:path>
                <a:path w="111760" h="102870">
                  <a:moveTo>
                    <a:pt x="79895" y="96723"/>
                  </a:moveTo>
                  <a:lnTo>
                    <a:pt x="74002" y="96723"/>
                  </a:lnTo>
                  <a:lnTo>
                    <a:pt x="74002" y="97510"/>
                  </a:lnTo>
                  <a:lnTo>
                    <a:pt x="79895" y="97510"/>
                  </a:lnTo>
                  <a:lnTo>
                    <a:pt x="79895" y="96723"/>
                  </a:lnTo>
                  <a:close/>
                </a:path>
                <a:path w="111760" h="102870">
                  <a:moveTo>
                    <a:pt x="80441" y="71005"/>
                  </a:moveTo>
                  <a:lnTo>
                    <a:pt x="80137" y="69684"/>
                  </a:lnTo>
                  <a:lnTo>
                    <a:pt x="78740" y="67691"/>
                  </a:lnTo>
                  <a:lnTo>
                    <a:pt x="77685" y="66979"/>
                  </a:lnTo>
                  <a:lnTo>
                    <a:pt x="76581" y="66446"/>
                  </a:lnTo>
                  <a:lnTo>
                    <a:pt x="75996" y="67183"/>
                  </a:lnTo>
                  <a:lnTo>
                    <a:pt x="75857" y="68173"/>
                  </a:lnTo>
                  <a:lnTo>
                    <a:pt x="75831" y="69100"/>
                  </a:lnTo>
                  <a:lnTo>
                    <a:pt x="75831" y="69735"/>
                  </a:lnTo>
                  <a:lnTo>
                    <a:pt x="75869" y="70383"/>
                  </a:lnTo>
                  <a:lnTo>
                    <a:pt x="76657" y="72047"/>
                  </a:lnTo>
                  <a:lnTo>
                    <a:pt x="77927" y="72656"/>
                  </a:lnTo>
                  <a:lnTo>
                    <a:pt x="79336" y="72732"/>
                  </a:lnTo>
                  <a:lnTo>
                    <a:pt x="79527" y="72732"/>
                  </a:lnTo>
                  <a:lnTo>
                    <a:pt x="79857" y="72567"/>
                  </a:lnTo>
                  <a:lnTo>
                    <a:pt x="79997" y="72415"/>
                  </a:lnTo>
                  <a:lnTo>
                    <a:pt x="79984" y="72224"/>
                  </a:lnTo>
                  <a:lnTo>
                    <a:pt x="80441" y="71005"/>
                  </a:lnTo>
                  <a:close/>
                </a:path>
                <a:path w="111760" h="102870">
                  <a:moveTo>
                    <a:pt x="83870" y="4254"/>
                  </a:moveTo>
                  <a:lnTo>
                    <a:pt x="83426" y="2044"/>
                  </a:lnTo>
                  <a:lnTo>
                    <a:pt x="82677" y="0"/>
                  </a:lnTo>
                  <a:lnTo>
                    <a:pt x="80949" y="266"/>
                  </a:lnTo>
                  <a:lnTo>
                    <a:pt x="79502" y="1371"/>
                  </a:lnTo>
                  <a:lnTo>
                    <a:pt x="77470" y="3378"/>
                  </a:lnTo>
                  <a:lnTo>
                    <a:pt x="76695" y="4267"/>
                  </a:lnTo>
                  <a:lnTo>
                    <a:pt x="75577" y="7391"/>
                  </a:lnTo>
                  <a:lnTo>
                    <a:pt x="76454" y="9715"/>
                  </a:lnTo>
                  <a:lnTo>
                    <a:pt x="78206" y="11531"/>
                  </a:lnTo>
                  <a:lnTo>
                    <a:pt x="78447" y="11760"/>
                  </a:lnTo>
                  <a:lnTo>
                    <a:pt x="79082" y="11976"/>
                  </a:lnTo>
                  <a:lnTo>
                    <a:pt x="79476" y="11912"/>
                  </a:lnTo>
                  <a:lnTo>
                    <a:pt x="79679" y="11658"/>
                  </a:lnTo>
                  <a:lnTo>
                    <a:pt x="79832" y="11569"/>
                  </a:lnTo>
                  <a:lnTo>
                    <a:pt x="81838" y="10604"/>
                  </a:lnTo>
                  <a:lnTo>
                    <a:pt x="83121" y="8547"/>
                  </a:lnTo>
                  <a:lnTo>
                    <a:pt x="83870" y="4254"/>
                  </a:lnTo>
                  <a:close/>
                </a:path>
                <a:path w="111760" h="102870">
                  <a:moveTo>
                    <a:pt x="85648" y="40424"/>
                  </a:moveTo>
                  <a:lnTo>
                    <a:pt x="85547" y="36995"/>
                  </a:lnTo>
                  <a:lnTo>
                    <a:pt x="84848" y="35344"/>
                  </a:lnTo>
                  <a:lnTo>
                    <a:pt x="83947" y="33870"/>
                  </a:lnTo>
                  <a:lnTo>
                    <a:pt x="82651" y="34340"/>
                  </a:lnTo>
                  <a:lnTo>
                    <a:pt x="81711" y="35420"/>
                  </a:lnTo>
                  <a:lnTo>
                    <a:pt x="80441" y="37274"/>
                  </a:lnTo>
                  <a:lnTo>
                    <a:pt x="79984" y="38087"/>
                  </a:lnTo>
                  <a:lnTo>
                    <a:pt x="79616" y="40665"/>
                  </a:lnTo>
                  <a:lnTo>
                    <a:pt x="80670" y="42341"/>
                  </a:lnTo>
                  <a:lnTo>
                    <a:pt x="82308" y="43484"/>
                  </a:lnTo>
                  <a:lnTo>
                    <a:pt x="82537" y="43624"/>
                  </a:lnTo>
                  <a:lnTo>
                    <a:pt x="83058" y="43688"/>
                  </a:lnTo>
                  <a:lnTo>
                    <a:pt x="83350" y="43586"/>
                  </a:lnTo>
                  <a:lnTo>
                    <a:pt x="83477" y="43357"/>
                  </a:lnTo>
                  <a:lnTo>
                    <a:pt x="84975" y="42227"/>
                  </a:lnTo>
                  <a:lnTo>
                    <a:pt x="85648" y="40424"/>
                  </a:lnTo>
                  <a:close/>
                </a:path>
                <a:path w="111760" h="102870">
                  <a:moveTo>
                    <a:pt x="88404" y="80429"/>
                  </a:moveTo>
                  <a:lnTo>
                    <a:pt x="87757" y="78867"/>
                  </a:lnTo>
                  <a:lnTo>
                    <a:pt x="85610" y="76669"/>
                  </a:lnTo>
                  <a:lnTo>
                    <a:pt x="84150" y="75984"/>
                  </a:lnTo>
                  <a:lnTo>
                    <a:pt x="82664" y="75526"/>
                  </a:lnTo>
                  <a:lnTo>
                    <a:pt x="82092" y="76581"/>
                  </a:lnTo>
                  <a:lnTo>
                    <a:pt x="85636" y="82981"/>
                  </a:lnTo>
                  <a:lnTo>
                    <a:pt x="87401" y="82791"/>
                  </a:lnTo>
                  <a:lnTo>
                    <a:pt x="87642" y="82753"/>
                  </a:lnTo>
                  <a:lnTo>
                    <a:pt x="88036" y="82499"/>
                  </a:lnTo>
                  <a:lnTo>
                    <a:pt x="88163" y="82270"/>
                  </a:lnTo>
                  <a:lnTo>
                    <a:pt x="88099" y="82042"/>
                  </a:lnTo>
                  <a:lnTo>
                    <a:pt x="88404" y="80429"/>
                  </a:lnTo>
                  <a:close/>
                </a:path>
                <a:path w="111760" h="102870">
                  <a:moveTo>
                    <a:pt x="90297" y="21082"/>
                  </a:moveTo>
                  <a:lnTo>
                    <a:pt x="89966" y="19913"/>
                  </a:lnTo>
                  <a:lnTo>
                    <a:pt x="89623" y="18757"/>
                  </a:lnTo>
                  <a:lnTo>
                    <a:pt x="88874" y="17741"/>
                  </a:lnTo>
                  <a:lnTo>
                    <a:pt x="87998" y="16891"/>
                  </a:lnTo>
                  <a:lnTo>
                    <a:pt x="87198" y="17411"/>
                  </a:lnTo>
                  <a:lnTo>
                    <a:pt x="86741" y="18300"/>
                  </a:lnTo>
                  <a:lnTo>
                    <a:pt x="86410" y="19177"/>
                  </a:lnTo>
                  <a:lnTo>
                    <a:pt x="86207" y="19773"/>
                  </a:lnTo>
                  <a:lnTo>
                    <a:pt x="86029" y="20408"/>
                  </a:lnTo>
                  <a:lnTo>
                    <a:pt x="86220" y="22225"/>
                  </a:lnTo>
                  <a:lnTo>
                    <a:pt x="87223" y="23202"/>
                  </a:lnTo>
                  <a:lnTo>
                    <a:pt x="88366" y="23634"/>
                  </a:lnTo>
                  <a:lnTo>
                    <a:pt x="88544" y="23710"/>
                  </a:lnTo>
                  <a:lnTo>
                    <a:pt x="88722" y="23761"/>
                  </a:lnTo>
                  <a:lnTo>
                    <a:pt x="89090" y="23736"/>
                  </a:lnTo>
                  <a:lnTo>
                    <a:pt x="89268" y="23609"/>
                  </a:lnTo>
                  <a:lnTo>
                    <a:pt x="89319" y="23431"/>
                  </a:lnTo>
                  <a:lnTo>
                    <a:pt x="90144" y="22415"/>
                  </a:lnTo>
                  <a:lnTo>
                    <a:pt x="90297" y="21082"/>
                  </a:lnTo>
                  <a:close/>
                </a:path>
                <a:path w="111760" h="102870">
                  <a:moveTo>
                    <a:pt x="93141" y="5283"/>
                  </a:moveTo>
                  <a:lnTo>
                    <a:pt x="92811" y="3708"/>
                  </a:lnTo>
                  <a:lnTo>
                    <a:pt x="92227" y="2184"/>
                  </a:lnTo>
                  <a:lnTo>
                    <a:pt x="90830" y="2095"/>
                  </a:lnTo>
                  <a:lnTo>
                    <a:pt x="89636" y="2616"/>
                  </a:lnTo>
                  <a:lnTo>
                    <a:pt x="87947" y="3657"/>
                  </a:lnTo>
                  <a:lnTo>
                    <a:pt x="87312" y="4140"/>
                  </a:lnTo>
                  <a:lnTo>
                    <a:pt x="86360" y="6096"/>
                  </a:lnTo>
                  <a:lnTo>
                    <a:pt x="87045" y="7823"/>
                  </a:lnTo>
                  <a:lnTo>
                    <a:pt x="88252" y="9156"/>
                  </a:lnTo>
                  <a:lnTo>
                    <a:pt x="88646" y="9550"/>
                  </a:lnTo>
                  <a:lnTo>
                    <a:pt x="89154" y="9791"/>
                  </a:lnTo>
                  <a:lnTo>
                    <a:pt x="89471" y="9817"/>
                  </a:lnTo>
                  <a:lnTo>
                    <a:pt x="89636" y="9677"/>
                  </a:lnTo>
                  <a:lnTo>
                    <a:pt x="89763" y="9639"/>
                  </a:lnTo>
                  <a:lnTo>
                    <a:pt x="91401" y="9309"/>
                  </a:lnTo>
                  <a:lnTo>
                    <a:pt x="92481" y="8089"/>
                  </a:lnTo>
                  <a:lnTo>
                    <a:pt x="93141" y="5283"/>
                  </a:lnTo>
                  <a:close/>
                </a:path>
                <a:path w="111760" h="102870">
                  <a:moveTo>
                    <a:pt x="96037" y="22237"/>
                  </a:moveTo>
                  <a:lnTo>
                    <a:pt x="95732" y="20916"/>
                  </a:lnTo>
                  <a:lnTo>
                    <a:pt x="94335" y="18923"/>
                  </a:lnTo>
                  <a:lnTo>
                    <a:pt x="93281" y="18211"/>
                  </a:lnTo>
                  <a:lnTo>
                    <a:pt x="92176" y="17678"/>
                  </a:lnTo>
                  <a:lnTo>
                    <a:pt x="91592" y="18415"/>
                  </a:lnTo>
                  <a:lnTo>
                    <a:pt x="91452" y="19405"/>
                  </a:lnTo>
                  <a:lnTo>
                    <a:pt x="91427" y="20332"/>
                  </a:lnTo>
                  <a:lnTo>
                    <a:pt x="91427" y="20967"/>
                  </a:lnTo>
                  <a:lnTo>
                    <a:pt x="91465" y="21615"/>
                  </a:lnTo>
                  <a:lnTo>
                    <a:pt x="92252" y="23279"/>
                  </a:lnTo>
                  <a:lnTo>
                    <a:pt x="93522" y="23888"/>
                  </a:lnTo>
                  <a:lnTo>
                    <a:pt x="94932" y="23964"/>
                  </a:lnTo>
                  <a:lnTo>
                    <a:pt x="95123" y="23964"/>
                  </a:lnTo>
                  <a:lnTo>
                    <a:pt x="95453" y="23799"/>
                  </a:lnTo>
                  <a:lnTo>
                    <a:pt x="95592" y="23647"/>
                  </a:lnTo>
                  <a:lnTo>
                    <a:pt x="95580" y="23456"/>
                  </a:lnTo>
                  <a:lnTo>
                    <a:pt x="96037" y="22237"/>
                  </a:lnTo>
                  <a:close/>
                </a:path>
                <a:path w="111760" h="102870">
                  <a:moveTo>
                    <a:pt x="97586" y="14389"/>
                  </a:moveTo>
                  <a:lnTo>
                    <a:pt x="97485" y="14249"/>
                  </a:lnTo>
                  <a:lnTo>
                    <a:pt x="97358" y="12941"/>
                  </a:lnTo>
                  <a:lnTo>
                    <a:pt x="96507" y="11899"/>
                  </a:lnTo>
                  <a:lnTo>
                    <a:pt x="95427" y="11277"/>
                  </a:lnTo>
                  <a:lnTo>
                    <a:pt x="94361" y="10680"/>
                  </a:lnTo>
                  <a:lnTo>
                    <a:pt x="93091" y="10464"/>
                  </a:lnTo>
                  <a:lnTo>
                    <a:pt x="91859" y="10452"/>
                  </a:lnTo>
                  <a:lnTo>
                    <a:pt x="91668" y="11366"/>
                  </a:lnTo>
                  <a:lnTo>
                    <a:pt x="95821" y="15494"/>
                  </a:lnTo>
                  <a:lnTo>
                    <a:pt x="96964" y="15036"/>
                  </a:lnTo>
                  <a:lnTo>
                    <a:pt x="97294" y="14884"/>
                  </a:lnTo>
                  <a:lnTo>
                    <a:pt x="97536" y="14605"/>
                  </a:lnTo>
                  <a:lnTo>
                    <a:pt x="97586" y="14389"/>
                  </a:lnTo>
                  <a:close/>
                </a:path>
                <a:path w="111760" h="102870">
                  <a:moveTo>
                    <a:pt x="111747" y="7708"/>
                  </a:moveTo>
                  <a:lnTo>
                    <a:pt x="111302" y="5499"/>
                  </a:lnTo>
                  <a:lnTo>
                    <a:pt x="110540" y="3454"/>
                  </a:lnTo>
                  <a:lnTo>
                    <a:pt x="108826" y="3721"/>
                  </a:lnTo>
                  <a:lnTo>
                    <a:pt x="107378" y="4826"/>
                  </a:lnTo>
                  <a:lnTo>
                    <a:pt x="105346" y="6832"/>
                  </a:lnTo>
                  <a:lnTo>
                    <a:pt x="104571" y="7721"/>
                  </a:lnTo>
                  <a:lnTo>
                    <a:pt x="103454" y="10845"/>
                  </a:lnTo>
                  <a:lnTo>
                    <a:pt x="104330" y="13169"/>
                  </a:lnTo>
                  <a:lnTo>
                    <a:pt x="106083" y="14986"/>
                  </a:lnTo>
                  <a:lnTo>
                    <a:pt x="106324" y="15214"/>
                  </a:lnTo>
                  <a:lnTo>
                    <a:pt x="106959" y="15430"/>
                  </a:lnTo>
                  <a:lnTo>
                    <a:pt x="107353" y="15367"/>
                  </a:lnTo>
                  <a:lnTo>
                    <a:pt x="107556" y="15113"/>
                  </a:lnTo>
                  <a:lnTo>
                    <a:pt x="107708" y="15024"/>
                  </a:lnTo>
                  <a:lnTo>
                    <a:pt x="109715" y="14058"/>
                  </a:lnTo>
                  <a:lnTo>
                    <a:pt x="110998" y="12001"/>
                  </a:lnTo>
                  <a:lnTo>
                    <a:pt x="111747" y="7708"/>
                  </a:lnTo>
                  <a:close/>
                </a:path>
              </a:pathLst>
            </a:custGeom>
            <a:solidFill>
              <a:srgbClr val="40B552"/>
            </a:solidFill>
          </p:spPr>
          <p:txBody>
            <a:bodyPr wrap="square" lIns="0" tIns="0" rIns="0" bIns="0" rtlCol="0"/>
            <a:lstStyle/>
            <a:p>
              <a:endParaRPr>
                <a:latin typeface="Grammarsaurus" pitchFamily="2" charset="0"/>
              </a:endParaRPr>
            </a:p>
          </p:txBody>
        </p:sp>
        <p:sp>
          <p:nvSpPr>
            <p:cNvPr id="21" name="object 21"/>
            <p:cNvSpPr/>
            <p:nvPr/>
          </p:nvSpPr>
          <p:spPr>
            <a:xfrm>
              <a:off x="3969537" y="5286484"/>
              <a:ext cx="28575" cy="27305"/>
            </a:xfrm>
            <a:custGeom>
              <a:avLst/>
              <a:gdLst/>
              <a:ahLst/>
              <a:cxnLst/>
              <a:rect l="l" t="t" r="r" b="b"/>
              <a:pathLst>
                <a:path w="28575" h="27304">
                  <a:moveTo>
                    <a:pt x="25527" y="0"/>
                  </a:moveTo>
                  <a:lnTo>
                    <a:pt x="2451" y="0"/>
                  </a:lnTo>
                  <a:lnTo>
                    <a:pt x="0" y="2374"/>
                  </a:lnTo>
                  <a:lnTo>
                    <a:pt x="0" y="24828"/>
                  </a:lnTo>
                  <a:lnTo>
                    <a:pt x="2451" y="27216"/>
                  </a:lnTo>
                  <a:lnTo>
                    <a:pt x="5461" y="27216"/>
                  </a:lnTo>
                  <a:lnTo>
                    <a:pt x="25527" y="27216"/>
                  </a:lnTo>
                  <a:lnTo>
                    <a:pt x="27978" y="24828"/>
                  </a:lnTo>
                  <a:lnTo>
                    <a:pt x="27978" y="2374"/>
                  </a:lnTo>
                  <a:lnTo>
                    <a:pt x="25527" y="0"/>
                  </a:lnTo>
                  <a:close/>
                </a:path>
              </a:pathLst>
            </a:custGeom>
            <a:solidFill>
              <a:srgbClr val="114D25"/>
            </a:solidFill>
          </p:spPr>
          <p:txBody>
            <a:bodyPr wrap="square" lIns="0" tIns="0" rIns="0" bIns="0" rtlCol="0"/>
            <a:lstStyle/>
            <a:p>
              <a:endParaRPr>
                <a:latin typeface="Grammarsaurus" pitchFamily="2" charset="0"/>
              </a:endParaRPr>
            </a:p>
          </p:txBody>
        </p:sp>
        <p:sp>
          <p:nvSpPr>
            <p:cNvPr id="22" name="object 22"/>
            <p:cNvSpPr/>
            <p:nvPr/>
          </p:nvSpPr>
          <p:spPr>
            <a:xfrm>
              <a:off x="3973692" y="5287919"/>
              <a:ext cx="22225" cy="21590"/>
            </a:xfrm>
            <a:custGeom>
              <a:avLst/>
              <a:gdLst/>
              <a:ahLst/>
              <a:cxnLst/>
              <a:rect l="l" t="t" r="r" b="b"/>
              <a:pathLst>
                <a:path w="22225" h="21589">
                  <a:moveTo>
                    <a:pt x="20777" y="0"/>
                  </a:moveTo>
                  <a:lnTo>
                    <a:pt x="1079" y="0"/>
                  </a:lnTo>
                  <a:lnTo>
                    <a:pt x="0" y="1041"/>
                  </a:lnTo>
                  <a:lnTo>
                    <a:pt x="0" y="20218"/>
                  </a:lnTo>
                  <a:lnTo>
                    <a:pt x="1079" y="21259"/>
                  </a:lnTo>
                  <a:lnTo>
                    <a:pt x="19456" y="21259"/>
                  </a:lnTo>
                  <a:lnTo>
                    <a:pt x="20777" y="21259"/>
                  </a:lnTo>
                  <a:lnTo>
                    <a:pt x="21843" y="20218"/>
                  </a:lnTo>
                  <a:lnTo>
                    <a:pt x="21843" y="1041"/>
                  </a:lnTo>
                  <a:lnTo>
                    <a:pt x="20777" y="0"/>
                  </a:lnTo>
                  <a:close/>
                </a:path>
              </a:pathLst>
            </a:custGeom>
            <a:solidFill>
              <a:srgbClr val="ECD2A8"/>
            </a:solidFill>
          </p:spPr>
          <p:txBody>
            <a:bodyPr wrap="square" lIns="0" tIns="0" rIns="0" bIns="0" rtlCol="0"/>
            <a:lstStyle/>
            <a:p>
              <a:endParaRPr>
                <a:latin typeface="Grammarsaurus" pitchFamily="2" charset="0"/>
              </a:endParaRPr>
            </a:p>
          </p:txBody>
        </p:sp>
        <p:sp>
          <p:nvSpPr>
            <p:cNvPr id="23" name="object 23"/>
            <p:cNvSpPr/>
            <p:nvPr/>
          </p:nvSpPr>
          <p:spPr>
            <a:xfrm>
              <a:off x="3979811" y="5292153"/>
              <a:ext cx="12700" cy="13970"/>
            </a:xfrm>
            <a:custGeom>
              <a:avLst/>
              <a:gdLst/>
              <a:ahLst/>
              <a:cxnLst/>
              <a:rect l="l" t="t" r="r" b="b"/>
              <a:pathLst>
                <a:path w="12700" h="13970">
                  <a:moveTo>
                    <a:pt x="9321" y="7607"/>
                  </a:moveTo>
                  <a:lnTo>
                    <a:pt x="3822" y="4279"/>
                  </a:lnTo>
                  <a:lnTo>
                    <a:pt x="3365" y="4114"/>
                  </a:lnTo>
                  <a:lnTo>
                    <a:pt x="2921" y="3873"/>
                  </a:lnTo>
                  <a:lnTo>
                    <a:pt x="2743" y="3733"/>
                  </a:lnTo>
                  <a:lnTo>
                    <a:pt x="2489" y="3403"/>
                  </a:lnTo>
                  <a:lnTo>
                    <a:pt x="2425" y="3200"/>
                  </a:lnTo>
                  <a:lnTo>
                    <a:pt x="2425" y="2616"/>
                  </a:lnTo>
                  <a:lnTo>
                    <a:pt x="2616" y="2298"/>
                  </a:lnTo>
                  <a:lnTo>
                    <a:pt x="3365" y="1765"/>
                  </a:lnTo>
                  <a:lnTo>
                    <a:pt x="3860" y="1638"/>
                  </a:lnTo>
                  <a:lnTo>
                    <a:pt x="5130" y="1638"/>
                  </a:lnTo>
                  <a:lnTo>
                    <a:pt x="5613" y="1765"/>
                  </a:lnTo>
                  <a:lnTo>
                    <a:pt x="6210" y="2247"/>
                  </a:lnTo>
                  <a:lnTo>
                    <a:pt x="6464" y="2578"/>
                  </a:lnTo>
                  <a:lnTo>
                    <a:pt x="6845" y="3314"/>
                  </a:lnTo>
                  <a:lnTo>
                    <a:pt x="6997" y="3517"/>
                  </a:lnTo>
                  <a:lnTo>
                    <a:pt x="8813" y="3060"/>
                  </a:lnTo>
                  <a:lnTo>
                    <a:pt x="8813" y="2489"/>
                  </a:lnTo>
                  <a:lnTo>
                    <a:pt x="5346" y="0"/>
                  </a:lnTo>
                  <a:lnTo>
                    <a:pt x="3733" y="0"/>
                  </a:lnTo>
                  <a:lnTo>
                    <a:pt x="228" y="2565"/>
                  </a:lnTo>
                  <a:lnTo>
                    <a:pt x="228" y="3848"/>
                  </a:lnTo>
                  <a:lnTo>
                    <a:pt x="5321" y="6832"/>
                  </a:lnTo>
                  <a:lnTo>
                    <a:pt x="6083" y="7086"/>
                  </a:lnTo>
                  <a:lnTo>
                    <a:pt x="6388" y="7264"/>
                  </a:lnTo>
                  <a:lnTo>
                    <a:pt x="6858" y="7747"/>
                  </a:lnTo>
                  <a:lnTo>
                    <a:pt x="6972" y="8051"/>
                  </a:lnTo>
                  <a:lnTo>
                    <a:pt x="6972" y="8915"/>
                  </a:lnTo>
                  <a:lnTo>
                    <a:pt x="6756" y="9296"/>
                  </a:lnTo>
                  <a:lnTo>
                    <a:pt x="5880" y="9944"/>
                  </a:lnTo>
                  <a:lnTo>
                    <a:pt x="5308" y="10096"/>
                  </a:lnTo>
                  <a:lnTo>
                    <a:pt x="4089" y="10096"/>
                  </a:lnTo>
                  <a:lnTo>
                    <a:pt x="2032" y="8039"/>
                  </a:lnTo>
                  <a:lnTo>
                    <a:pt x="1879" y="7810"/>
                  </a:lnTo>
                  <a:lnTo>
                    <a:pt x="1524" y="7505"/>
                  </a:lnTo>
                  <a:lnTo>
                    <a:pt x="1320" y="7416"/>
                  </a:lnTo>
                  <a:lnTo>
                    <a:pt x="762" y="7416"/>
                  </a:lnTo>
                  <a:lnTo>
                    <a:pt x="508" y="7518"/>
                  </a:lnTo>
                  <a:lnTo>
                    <a:pt x="101" y="7924"/>
                  </a:lnTo>
                  <a:lnTo>
                    <a:pt x="0" y="8166"/>
                  </a:lnTo>
                  <a:lnTo>
                    <a:pt x="0" y="8928"/>
                  </a:lnTo>
                  <a:lnTo>
                    <a:pt x="3505" y="11798"/>
                  </a:lnTo>
                  <a:lnTo>
                    <a:pt x="5626" y="11798"/>
                  </a:lnTo>
                  <a:lnTo>
                    <a:pt x="9321" y="8864"/>
                  </a:lnTo>
                  <a:lnTo>
                    <a:pt x="9321" y="8178"/>
                  </a:lnTo>
                  <a:lnTo>
                    <a:pt x="9321" y="7607"/>
                  </a:lnTo>
                  <a:close/>
                </a:path>
                <a:path w="12700" h="13970">
                  <a:moveTo>
                    <a:pt x="12674" y="10642"/>
                  </a:moveTo>
                  <a:lnTo>
                    <a:pt x="12560" y="10452"/>
                  </a:lnTo>
                  <a:lnTo>
                    <a:pt x="12357" y="10414"/>
                  </a:lnTo>
                  <a:lnTo>
                    <a:pt x="12128" y="10655"/>
                  </a:lnTo>
                  <a:lnTo>
                    <a:pt x="11963" y="10858"/>
                  </a:lnTo>
                  <a:lnTo>
                    <a:pt x="11747" y="11036"/>
                  </a:lnTo>
                  <a:lnTo>
                    <a:pt x="11607" y="11125"/>
                  </a:lnTo>
                  <a:lnTo>
                    <a:pt x="11252" y="11290"/>
                  </a:lnTo>
                  <a:lnTo>
                    <a:pt x="11125" y="11404"/>
                  </a:lnTo>
                  <a:lnTo>
                    <a:pt x="11125" y="11544"/>
                  </a:lnTo>
                  <a:lnTo>
                    <a:pt x="11252" y="11684"/>
                  </a:lnTo>
                  <a:lnTo>
                    <a:pt x="11480" y="11709"/>
                  </a:lnTo>
                  <a:lnTo>
                    <a:pt x="11734" y="11569"/>
                  </a:lnTo>
                  <a:lnTo>
                    <a:pt x="12090" y="11303"/>
                  </a:lnTo>
                  <a:lnTo>
                    <a:pt x="12090" y="13195"/>
                  </a:lnTo>
                  <a:lnTo>
                    <a:pt x="12115" y="13385"/>
                  </a:lnTo>
                  <a:lnTo>
                    <a:pt x="12293" y="13538"/>
                  </a:lnTo>
                  <a:lnTo>
                    <a:pt x="12573" y="13538"/>
                  </a:lnTo>
                  <a:lnTo>
                    <a:pt x="12674" y="13398"/>
                  </a:lnTo>
                  <a:lnTo>
                    <a:pt x="12674" y="10642"/>
                  </a:lnTo>
                  <a:close/>
                </a:path>
              </a:pathLst>
            </a:custGeom>
            <a:solidFill>
              <a:srgbClr val="104D25"/>
            </a:solidFill>
          </p:spPr>
          <p:txBody>
            <a:bodyPr wrap="square" lIns="0" tIns="0" rIns="0" bIns="0" rtlCol="0"/>
            <a:lstStyle/>
            <a:p>
              <a:endParaRPr>
                <a:latin typeface="Grammarsaurus" pitchFamily="2" charset="0"/>
              </a:endParaRPr>
            </a:p>
          </p:txBody>
        </p:sp>
        <p:sp>
          <p:nvSpPr>
            <p:cNvPr id="24" name="object 24"/>
            <p:cNvSpPr/>
            <p:nvPr/>
          </p:nvSpPr>
          <p:spPr>
            <a:xfrm>
              <a:off x="4021688" y="5281527"/>
              <a:ext cx="28575" cy="27305"/>
            </a:xfrm>
            <a:custGeom>
              <a:avLst/>
              <a:gdLst/>
              <a:ahLst/>
              <a:cxnLst/>
              <a:rect l="l" t="t" r="r" b="b"/>
              <a:pathLst>
                <a:path w="28575" h="27304">
                  <a:moveTo>
                    <a:pt x="25514" y="0"/>
                  </a:moveTo>
                  <a:lnTo>
                    <a:pt x="2451" y="0"/>
                  </a:lnTo>
                  <a:lnTo>
                    <a:pt x="0" y="2374"/>
                  </a:lnTo>
                  <a:lnTo>
                    <a:pt x="0" y="24828"/>
                  </a:lnTo>
                  <a:lnTo>
                    <a:pt x="2451" y="27216"/>
                  </a:lnTo>
                  <a:lnTo>
                    <a:pt x="5448" y="27216"/>
                  </a:lnTo>
                  <a:lnTo>
                    <a:pt x="25514" y="27216"/>
                  </a:lnTo>
                  <a:lnTo>
                    <a:pt x="27965" y="24828"/>
                  </a:lnTo>
                  <a:lnTo>
                    <a:pt x="27965" y="2374"/>
                  </a:lnTo>
                  <a:lnTo>
                    <a:pt x="25514" y="0"/>
                  </a:lnTo>
                  <a:close/>
                </a:path>
              </a:pathLst>
            </a:custGeom>
            <a:solidFill>
              <a:srgbClr val="114D25"/>
            </a:solidFill>
          </p:spPr>
          <p:txBody>
            <a:bodyPr wrap="square" lIns="0" tIns="0" rIns="0" bIns="0" rtlCol="0"/>
            <a:lstStyle/>
            <a:p>
              <a:endParaRPr>
                <a:latin typeface="Grammarsaurus" pitchFamily="2" charset="0"/>
              </a:endParaRPr>
            </a:p>
          </p:txBody>
        </p:sp>
        <p:sp>
          <p:nvSpPr>
            <p:cNvPr id="25" name="object 25"/>
            <p:cNvSpPr/>
            <p:nvPr/>
          </p:nvSpPr>
          <p:spPr>
            <a:xfrm>
              <a:off x="4025833" y="5282963"/>
              <a:ext cx="22225" cy="21590"/>
            </a:xfrm>
            <a:custGeom>
              <a:avLst/>
              <a:gdLst/>
              <a:ahLst/>
              <a:cxnLst/>
              <a:rect l="l" t="t" r="r" b="b"/>
              <a:pathLst>
                <a:path w="22225" h="21589">
                  <a:moveTo>
                    <a:pt x="20777" y="0"/>
                  </a:moveTo>
                  <a:lnTo>
                    <a:pt x="1079" y="0"/>
                  </a:lnTo>
                  <a:lnTo>
                    <a:pt x="0" y="1041"/>
                  </a:lnTo>
                  <a:lnTo>
                    <a:pt x="0" y="20218"/>
                  </a:lnTo>
                  <a:lnTo>
                    <a:pt x="1079" y="21259"/>
                  </a:lnTo>
                  <a:lnTo>
                    <a:pt x="19456" y="21259"/>
                  </a:lnTo>
                  <a:lnTo>
                    <a:pt x="20777" y="21259"/>
                  </a:lnTo>
                  <a:lnTo>
                    <a:pt x="21843" y="20218"/>
                  </a:lnTo>
                  <a:lnTo>
                    <a:pt x="21843" y="1041"/>
                  </a:lnTo>
                  <a:lnTo>
                    <a:pt x="20777" y="0"/>
                  </a:lnTo>
                  <a:close/>
                </a:path>
              </a:pathLst>
            </a:custGeom>
            <a:solidFill>
              <a:srgbClr val="ECD2A8"/>
            </a:solidFill>
          </p:spPr>
          <p:txBody>
            <a:bodyPr wrap="square" lIns="0" tIns="0" rIns="0" bIns="0" rtlCol="0"/>
            <a:lstStyle/>
            <a:p>
              <a:endParaRPr>
                <a:latin typeface="Grammarsaurus" pitchFamily="2" charset="0"/>
              </a:endParaRPr>
            </a:p>
          </p:txBody>
        </p:sp>
        <p:sp>
          <p:nvSpPr>
            <p:cNvPr id="26" name="object 26"/>
            <p:cNvSpPr/>
            <p:nvPr/>
          </p:nvSpPr>
          <p:spPr>
            <a:xfrm>
              <a:off x="4032148" y="5287403"/>
              <a:ext cx="12700" cy="13335"/>
            </a:xfrm>
            <a:custGeom>
              <a:avLst/>
              <a:gdLst/>
              <a:ahLst/>
              <a:cxnLst/>
              <a:rect l="l" t="t" r="r" b="b"/>
              <a:pathLst>
                <a:path w="12700" h="13335">
                  <a:moveTo>
                    <a:pt x="9042" y="10210"/>
                  </a:moveTo>
                  <a:lnTo>
                    <a:pt x="8940" y="9994"/>
                  </a:lnTo>
                  <a:lnTo>
                    <a:pt x="8559" y="9652"/>
                  </a:lnTo>
                  <a:lnTo>
                    <a:pt x="8280" y="9575"/>
                  </a:lnTo>
                  <a:lnTo>
                    <a:pt x="2374" y="9575"/>
                  </a:lnTo>
                  <a:lnTo>
                    <a:pt x="2374" y="6324"/>
                  </a:lnTo>
                  <a:lnTo>
                    <a:pt x="7670" y="6324"/>
                  </a:lnTo>
                  <a:lnTo>
                    <a:pt x="7937" y="6235"/>
                  </a:lnTo>
                  <a:lnTo>
                    <a:pt x="8293" y="5918"/>
                  </a:lnTo>
                  <a:lnTo>
                    <a:pt x="8382" y="5702"/>
                  </a:lnTo>
                  <a:lnTo>
                    <a:pt x="8382" y="5181"/>
                  </a:lnTo>
                  <a:lnTo>
                    <a:pt x="8293" y="4978"/>
                  </a:lnTo>
                  <a:lnTo>
                    <a:pt x="7937" y="4660"/>
                  </a:lnTo>
                  <a:lnTo>
                    <a:pt x="7658" y="4584"/>
                  </a:lnTo>
                  <a:lnTo>
                    <a:pt x="2374" y="4584"/>
                  </a:lnTo>
                  <a:lnTo>
                    <a:pt x="2374" y="1778"/>
                  </a:lnTo>
                  <a:lnTo>
                    <a:pt x="7721" y="1778"/>
                  </a:lnTo>
                  <a:lnTo>
                    <a:pt x="8102" y="1778"/>
                  </a:lnTo>
                  <a:lnTo>
                    <a:pt x="8382" y="1701"/>
                  </a:lnTo>
                  <a:lnTo>
                    <a:pt x="8102" y="0"/>
                  </a:lnTo>
                  <a:lnTo>
                    <a:pt x="1117" y="0"/>
                  </a:lnTo>
                  <a:lnTo>
                    <a:pt x="0" y="1079"/>
                  </a:lnTo>
                  <a:lnTo>
                    <a:pt x="0" y="10490"/>
                  </a:lnTo>
                  <a:lnTo>
                    <a:pt x="101" y="10845"/>
                  </a:lnTo>
                  <a:lnTo>
                    <a:pt x="558" y="11290"/>
                  </a:lnTo>
                  <a:lnTo>
                    <a:pt x="939" y="11404"/>
                  </a:lnTo>
                  <a:lnTo>
                    <a:pt x="8280" y="11404"/>
                  </a:lnTo>
                  <a:lnTo>
                    <a:pt x="8559" y="11315"/>
                  </a:lnTo>
                  <a:lnTo>
                    <a:pt x="8940" y="10985"/>
                  </a:lnTo>
                  <a:lnTo>
                    <a:pt x="9042" y="10769"/>
                  </a:lnTo>
                  <a:lnTo>
                    <a:pt x="9042" y="10210"/>
                  </a:lnTo>
                  <a:close/>
                </a:path>
                <a:path w="12700" h="13335">
                  <a:moveTo>
                    <a:pt x="12471" y="10426"/>
                  </a:moveTo>
                  <a:lnTo>
                    <a:pt x="12357" y="10236"/>
                  </a:lnTo>
                  <a:lnTo>
                    <a:pt x="12153" y="10198"/>
                  </a:lnTo>
                  <a:lnTo>
                    <a:pt x="11925" y="10439"/>
                  </a:lnTo>
                  <a:lnTo>
                    <a:pt x="11760" y="10642"/>
                  </a:lnTo>
                  <a:lnTo>
                    <a:pt x="11544" y="10820"/>
                  </a:lnTo>
                  <a:lnTo>
                    <a:pt x="11404" y="10909"/>
                  </a:lnTo>
                  <a:lnTo>
                    <a:pt x="11049" y="11074"/>
                  </a:lnTo>
                  <a:lnTo>
                    <a:pt x="10922" y="11188"/>
                  </a:lnTo>
                  <a:lnTo>
                    <a:pt x="10922" y="11328"/>
                  </a:lnTo>
                  <a:lnTo>
                    <a:pt x="11049" y="11468"/>
                  </a:lnTo>
                  <a:lnTo>
                    <a:pt x="11277" y="11493"/>
                  </a:lnTo>
                  <a:lnTo>
                    <a:pt x="11531" y="11366"/>
                  </a:lnTo>
                  <a:lnTo>
                    <a:pt x="11887" y="11087"/>
                  </a:lnTo>
                  <a:lnTo>
                    <a:pt x="11887" y="12979"/>
                  </a:lnTo>
                  <a:lnTo>
                    <a:pt x="11912" y="13169"/>
                  </a:lnTo>
                  <a:lnTo>
                    <a:pt x="12090" y="13322"/>
                  </a:lnTo>
                  <a:lnTo>
                    <a:pt x="12369" y="13322"/>
                  </a:lnTo>
                  <a:lnTo>
                    <a:pt x="12471" y="13182"/>
                  </a:lnTo>
                  <a:lnTo>
                    <a:pt x="12471" y="10426"/>
                  </a:lnTo>
                  <a:close/>
                </a:path>
              </a:pathLst>
            </a:custGeom>
            <a:solidFill>
              <a:srgbClr val="104D25"/>
            </a:solidFill>
          </p:spPr>
          <p:txBody>
            <a:bodyPr wrap="square" lIns="0" tIns="0" rIns="0" bIns="0" rtlCol="0"/>
            <a:lstStyle/>
            <a:p>
              <a:endParaRPr>
                <a:latin typeface="Grammarsaurus" pitchFamily="2" charset="0"/>
              </a:endParaRPr>
            </a:p>
          </p:txBody>
        </p:sp>
        <p:sp>
          <p:nvSpPr>
            <p:cNvPr id="27" name="object 27"/>
            <p:cNvSpPr/>
            <p:nvPr/>
          </p:nvSpPr>
          <p:spPr>
            <a:xfrm>
              <a:off x="4152041" y="5286484"/>
              <a:ext cx="28575" cy="27305"/>
            </a:xfrm>
            <a:custGeom>
              <a:avLst/>
              <a:gdLst/>
              <a:ahLst/>
              <a:cxnLst/>
              <a:rect l="l" t="t" r="r" b="b"/>
              <a:pathLst>
                <a:path w="28575" h="27304">
                  <a:moveTo>
                    <a:pt x="25514" y="0"/>
                  </a:moveTo>
                  <a:lnTo>
                    <a:pt x="2451" y="0"/>
                  </a:lnTo>
                  <a:lnTo>
                    <a:pt x="0" y="2374"/>
                  </a:lnTo>
                  <a:lnTo>
                    <a:pt x="0" y="24828"/>
                  </a:lnTo>
                  <a:lnTo>
                    <a:pt x="2451" y="27216"/>
                  </a:lnTo>
                  <a:lnTo>
                    <a:pt x="5448" y="27216"/>
                  </a:lnTo>
                  <a:lnTo>
                    <a:pt x="25514" y="27216"/>
                  </a:lnTo>
                  <a:lnTo>
                    <a:pt x="27965" y="24828"/>
                  </a:lnTo>
                  <a:lnTo>
                    <a:pt x="27965" y="2374"/>
                  </a:lnTo>
                  <a:lnTo>
                    <a:pt x="25514" y="0"/>
                  </a:lnTo>
                  <a:close/>
                </a:path>
              </a:pathLst>
            </a:custGeom>
            <a:solidFill>
              <a:srgbClr val="114D25"/>
            </a:solidFill>
          </p:spPr>
          <p:txBody>
            <a:bodyPr wrap="square" lIns="0" tIns="0" rIns="0" bIns="0" rtlCol="0"/>
            <a:lstStyle/>
            <a:p>
              <a:endParaRPr>
                <a:latin typeface="Grammarsaurus" pitchFamily="2" charset="0"/>
              </a:endParaRPr>
            </a:p>
          </p:txBody>
        </p:sp>
        <p:sp>
          <p:nvSpPr>
            <p:cNvPr id="28" name="object 28"/>
            <p:cNvSpPr/>
            <p:nvPr/>
          </p:nvSpPr>
          <p:spPr>
            <a:xfrm>
              <a:off x="4156186" y="5287919"/>
              <a:ext cx="22225" cy="21590"/>
            </a:xfrm>
            <a:custGeom>
              <a:avLst/>
              <a:gdLst/>
              <a:ahLst/>
              <a:cxnLst/>
              <a:rect l="l" t="t" r="r" b="b"/>
              <a:pathLst>
                <a:path w="22225" h="21589">
                  <a:moveTo>
                    <a:pt x="20777" y="0"/>
                  </a:moveTo>
                  <a:lnTo>
                    <a:pt x="1079" y="0"/>
                  </a:lnTo>
                  <a:lnTo>
                    <a:pt x="0" y="1041"/>
                  </a:lnTo>
                  <a:lnTo>
                    <a:pt x="0" y="20218"/>
                  </a:lnTo>
                  <a:lnTo>
                    <a:pt x="1079" y="21259"/>
                  </a:lnTo>
                  <a:lnTo>
                    <a:pt x="19456" y="21259"/>
                  </a:lnTo>
                  <a:lnTo>
                    <a:pt x="20777" y="21259"/>
                  </a:lnTo>
                  <a:lnTo>
                    <a:pt x="21843" y="20218"/>
                  </a:lnTo>
                  <a:lnTo>
                    <a:pt x="21843" y="1041"/>
                  </a:lnTo>
                  <a:lnTo>
                    <a:pt x="20777" y="0"/>
                  </a:lnTo>
                  <a:close/>
                </a:path>
              </a:pathLst>
            </a:custGeom>
            <a:solidFill>
              <a:srgbClr val="ECD2A8"/>
            </a:solidFill>
          </p:spPr>
          <p:txBody>
            <a:bodyPr wrap="square" lIns="0" tIns="0" rIns="0" bIns="0" rtlCol="0"/>
            <a:lstStyle/>
            <a:p>
              <a:endParaRPr>
                <a:latin typeface="Grammarsaurus" pitchFamily="2" charset="0"/>
              </a:endParaRPr>
            </a:p>
          </p:txBody>
        </p:sp>
        <p:sp>
          <p:nvSpPr>
            <p:cNvPr id="29" name="object 29"/>
            <p:cNvSpPr/>
            <p:nvPr/>
          </p:nvSpPr>
          <p:spPr>
            <a:xfrm>
              <a:off x="4161358" y="5292166"/>
              <a:ext cx="14604" cy="13970"/>
            </a:xfrm>
            <a:custGeom>
              <a:avLst/>
              <a:gdLst/>
              <a:ahLst/>
              <a:cxnLst/>
              <a:rect l="l" t="t" r="r" b="b"/>
              <a:pathLst>
                <a:path w="14604" h="13970">
                  <a:moveTo>
                    <a:pt x="11188" y="6565"/>
                  </a:moveTo>
                  <a:lnTo>
                    <a:pt x="11112" y="6273"/>
                  </a:lnTo>
                  <a:lnTo>
                    <a:pt x="10833" y="5867"/>
                  </a:lnTo>
                  <a:lnTo>
                    <a:pt x="10655" y="5740"/>
                  </a:lnTo>
                  <a:lnTo>
                    <a:pt x="9906" y="5600"/>
                  </a:lnTo>
                  <a:lnTo>
                    <a:pt x="6565" y="5600"/>
                  </a:lnTo>
                  <a:lnTo>
                    <a:pt x="6299" y="5689"/>
                  </a:lnTo>
                  <a:lnTo>
                    <a:pt x="5930" y="6019"/>
                  </a:lnTo>
                  <a:lnTo>
                    <a:pt x="5829" y="6223"/>
                  </a:lnTo>
                  <a:lnTo>
                    <a:pt x="5829" y="6794"/>
                  </a:lnTo>
                  <a:lnTo>
                    <a:pt x="5943" y="7010"/>
                  </a:lnTo>
                  <a:lnTo>
                    <a:pt x="6400" y="7277"/>
                  </a:lnTo>
                  <a:lnTo>
                    <a:pt x="6731" y="7340"/>
                  </a:lnTo>
                  <a:lnTo>
                    <a:pt x="9017" y="7340"/>
                  </a:lnTo>
                  <a:lnTo>
                    <a:pt x="9017" y="9194"/>
                  </a:lnTo>
                  <a:lnTo>
                    <a:pt x="8509" y="9448"/>
                  </a:lnTo>
                  <a:lnTo>
                    <a:pt x="8026" y="9652"/>
                  </a:lnTo>
                  <a:lnTo>
                    <a:pt x="7061" y="9931"/>
                  </a:lnTo>
                  <a:lnTo>
                    <a:pt x="6553" y="9994"/>
                  </a:lnTo>
                  <a:lnTo>
                    <a:pt x="4864" y="9994"/>
                  </a:lnTo>
                  <a:lnTo>
                    <a:pt x="3987" y="9639"/>
                  </a:lnTo>
                  <a:lnTo>
                    <a:pt x="2717" y="8204"/>
                  </a:lnTo>
                  <a:lnTo>
                    <a:pt x="2413" y="7175"/>
                  </a:lnTo>
                  <a:lnTo>
                    <a:pt x="2413" y="5219"/>
                  </a:lnTo>
                  <a:lnTo>
                    <a:pt x="5384" y="1778"/>
                  </a:lnTo>
                  <a:lnTo>
                    <a:pt x="6464" y="1778"/>
                  </a:lnTo>
                  <a:lnTo>
                    <a:pt x="8915" y="3733"/>
                  </a:lnTo>
                  <a:lnTo>
                    <a:pt x="9055" y="3848"/>
                  </a:lnTo>
                  <a:lnTo>
                    <a:pt x="6896" y="0"/>
                  </a:lnTo>
                  <a:lnTo>
                    <a:pt x="5143" y="0"/>
                  </a:lnTo>
                  <a:lnTo>
                    <a:pt x="0" y="5003"/>
                  </a:lnTo>
                  <a:lnTo>
                    <a:pt x="0" y="6794"/>
                  </a:lnTo>
                  <a:lnTo>
                    <a:pt x="5080" y="11785"/>
                  </a:lnTo>
                  <a:lnTo>
                    <a:pt x="6756" y="11785"/>
                  </a:lnTo>
                  <a:lnTo>
                    <a:pt x="11188" y="9436"/>
                  </a:lnTo>
                  <a:lnTo>
                    <a:pt x="11188" y="6959"/>
                  </a:lnTo>
                  <a:lnTo>
                    <a:pt x="11188" y="6565"/>
                  </a:lnTo>
                  <a:close/>
                </a:path>
                <a:path w="14604" h="13970">
                  <a:moveTo>
                    <a:pt x="14224" y="13144"/>
                  </a:moveTo>
                  <a:lnTo>
                    <a:pt x="14084" y="12992"/>
                  </a:lnTo>
                  <a:lnTo>
                    <a:pt x="12776" y="12966"/>
                  </a:lnTo>
                  <a:lnTo>
                    <a:pt x="12877" y="12827"/>
                  </a:lnTo>
                  <a:lnTo>
                    <a:pt x="13322" y="12433"/>
                  </a:lnTo>
                  <a:lnTo>
                    <a:pt x="13538" y="12268"/>
                  </a:lnTo>
                  <a:lnTo>
                    <a:pt x="13779" y="12065"/>
                  </a:lnTo>
                  <a:lnTo>
                    <a:pt x="13957" y="11874"/>
                  </a:lnTo>
                  <a:lnTo>
                    <a:pt x="14046" y="11722"/>
                  </a:lnTo>
                  <a:lnTo>
                    <a:pt x="14135" y="11582"/>
                  </a:lnTo>
                  <a:lnTo>
                    <a:pt x="14173" y="11430"/>
                  </a:lnTo>
                  <a:lnTo>
                    <a:pt x="14173" y="11150"/>
                  </a:lnTo>
                  <a:lnTo>
                    <a:pt x="13335" y="10388"/>
                  </a:lnTo>
                  <a:lnTo>
                    <a:pt x="12941" y="10388"/>
                  </a:lnTo>
                  <a:lnTo>
                    <a:pt x="12776" y="10414"/>
                  </a:lnTo>
                  <a:lnTo>
                    <a:pt x="12649" y="10477"/>
                  </a:lnTo>
                  <a:lnTo>
                    <a:pt x="12509" y="10528"/>
                  </a:lnTo>
                  <a:lnTo>
                    <a:pt x="12319" y="10680"/>
                  </a:lnTo>
                  <a:lnTo>
                    <a:pt x="12166" y="10858"/>
                  </a:lnTo>
                  <a:lnTo>
                    <a:pt x="12077" y="11061"/>
                  </a:lnTo>
                  <a:lnTo>
                    <a:pt x="12052" y="11341"/>
                  </a:lnTo>
                  <a:lnTo>
                    <a:pt x="12166" y="11493"/>
                  </a:lnTo>
                  <a:lnTo>
                    <a:pt x="12382" y="11518"/>
                  </a:lnTo>
                  <a:lnTo>
                    <a:pt x="12522" y="11391"/>
                  </a:lnTo>
                  <a:lnTo>
                    <a:pt x="12598" y="11226"/>
                  </a:lnTo>
                  <a:lnTo>
                    <a:pt x="12661" y="11049"/>
                  </a:lnTo>
                  <a:lnTo>
                    <a:pt x="12776" y="10896"/>
                  </a:lnTo>
                  <a:lnTo>
                    <a:pt x="12928" y="10820"/>
                  </a:lnTo>
                  <a:lnTo>
                    <a:pt x="13195" y="10820"/>
                  </a:lnTo>
                  <a:lnTo>
                    <a:pt x="13589" y="11188"/>
                  </a:lnTo>
                  <a:lnTo>
                    <a:pt x="13589" y="11353"/>
                  </a:lnTo>
                  <a:lnTo>
                    <a:pt x="13004" y="12052"/>
                  </a:lnTo>
                  <a:lnTo>
                    <a:pt x="12738" y="12280"/>
                  </a:lnTo>
                  <a:lnTo>
                    <a:pt x="12585" y="12420"/>
                  </a:lnTo>
                  <a:lnTo>
                    <a:pt x="12230" y="12776"/>
                  </a:lnTo>
                  <a:lnTo>
                    <a:pt x="12065" y="13042"/>
                  </a:lnTo>
                  <a:lnTo>
                    <a:pt x="12039" y="13246"/>
                  </a:lnTo>
                  <a:lnTo>
                    <a:pt x="12128" y="13373"/>
                  </a:lnTo>
                  <a:lnTo>
                    <a:pt x="12268" y="13462"/>
                  </a:lnTo>
                  <a:lnTo>
                    <a:pt x="14046" y="13462"/>
                  </a:lnTo>
                  <a:lnTo>
                    <a:pt x="14211" y="13347"/>
                  </a:lnTo>
                  <a:lnTo>
                    <a:pt x="14224" y="13144"/>
                  </a:lnTo>
                  <a:close/>
                </a:path>
              </a:pathLst>
            </a:custGeom>
            <a:solidFill>
              <a:srgbClr val="104D25"/>
            </a:solidFill>
          </p:spPr>
          <p:txBody>
            <a:bodyPr wrap="square" lIns="0" tIns="0" rIns="0" bIns="0" rtlCol="0"/>
            <a:lstStyle/>
            <a:p>
              <a:endParaRPr>
                <a:latin typeface="Grammarsaurus" pitchFamily="2" charset="0"/>
              </a:endParaRPr>
            </a:p>
          </p:txBody>
        </p:sp>
        <p:sp>
          <p:nvSpPr>
            <p:cNvPr id="30" name="object 30"/>
            <p:cNvSpPr/>
            <p:nvPr/>
          </p:nvSpPr>
          <p:spPr>
            <a:xfrm>
              <a:off x="4099899" y="5281527"/>
              <a:ext cx="28575" cy="27305"/>
            </a:xfrm>
            <a:custGeom>
              <a:avLst/>
              <a:gdLst/>
              <a:ahLst/>
              <a:cxnLst/>
              <a:rect l="l" t="t" r="r" b="b"/>
              <a:pathLst>
                <a:path w="28575" h="27304">
                  <a:moveTo>
                    <a:pt x="25514" y="0"/>
                  </a:moveTo>
                  <a:lnTo>
                    <a:pt x="2451" y="0"/>
                  </a:lnTo>
                  <a:lnTo>
                    <a:pt x="0" y="2374"/>
                  </a:lnTo>
                  <a:lnTo>
                    <a:pt x="0" y="24828"/>
                  </a:lnTo>
                  <a:lnTo>
                    <a:pt x="2451" y="27216"/>
                  </a:lnTo>
                  <a:lnTo>
                    <a:pt x="5448" y="27216"/>
                  </a:lnTo>
                  <a:lnTo>
                    <a:pt x="25514" y="27216"/>
                  </a:lnTo>
                  <a:lnTo>
                    <a:pt x="27965" y="24828"/>
                  </a:lnTo>
                  <a:lnTo>
                    <a:pt x="27965" y="2374"/>
                  </a:lnTo>
                  <a:lnTo>
                    <a:pt x="25514" y="0"/>
                  </a:lnTo>
                  <a:close/>
                </a:path>
              </a:pathLst>
            </a:custGeom>
            <a:solidFill>
              <a:srgbClr val="114D25"/>
            </a:solidFill>
          </p:spPr>
          <p:txBody>
            <a:bodyPr wrap="square" lIns="0" tIns="0" rIns="0" bIns="0" rtlCol="0"/>
            <a:lstStyle/>
            <a:p>
              <a:endParaRPr>
                <a:latin typeface="Grammarsaurus" pitchFamily="2" charset="0"/>
              </a:endParaRPr>
            </a:p>
          </p:txBody>
        </p:sp>
        <p:sp>
          <p:nvSpPr>
            <p:cNvPr id="31" name="object 31"/>
            <p:cNvSpPr/>
            <p:nvPr/>
          </p:nvSpPr>
          <p:spPr>
            <a:xfrm>
              <a:off x="4104045" y="5282963"/>
              <a:ext cx="22225" cy="21590"/>
            </a:xfrm>
            <a:custGeom>
              <a:avLst/>
              <a:gdLst/>
              <a:ahLst/>
              <a:cxnLst/>
              <a:rect l="l" t="t" r="r" b="b"/>
              <a:pathLst>
                <a:path w="22225" h="21589">
                  <a:moveTo>
                    <a:pt x="20777" y="0"/>
                  </a:moveTo>
                  <a:lnTo>
                    <a:pt x="1079" y="0"/>
                  </a:lnTo>
                  <a:lnTo>
                    <a:pt x="0" y="1041"/>
                  </a:lnTo>
                  <a:lnTo>
                    <a:pt x="0" y="20218"/>
                  </a:lnTo>
                  <a:lnTo>
                    <a:pt x="1079" y="21259"/>
                  </a:lnTo>
                  <a:lnTo>
                    <a:pt x="19456" y="21259"/>
                  </a:lnTo>
                  <a:lnTo>
                    <a:pt x="20777" y="21259"/>
                  </a:lnTo>
                  <a:lnTo>
                    <a:pt x="21843" y="20218"/>
                  </a:lnTo>
                  <a:lnTo>
                    <a:pt x="21843" y="1041"/>
                  </a:lnTo>
                  <a:lnTo>
                    <a:pt x="20777" y="0"/>
                  </a:lnTo>
                  <a:close/>
                </a:path>
              </a:pathLst>
            </a:custGeom>
            <a:solidFill>
              <a:srgbClr val="ECD2A8"/>
            </a:solidFill>
          </p:spPr>
          <p:txBody>
            <a:bodyPr wrap="square" lIns="0" tIns="0" rIns="0" bIns="0" rtlCol="0"/>
            <a:lstStyle/>
            <a:p>
              <a:endParaRPr>
                <a:latin typeface="Grammarsaurus" pitchFamily="2" charset="0"/>
              </a:endParaRPr>
            </a:p>
          </p:txBody>
        </p:sp>
        <p:sp>
          <p:nvSpPr>
            <p:cNvPr id="32" name="object 32"/>
            <p:cNvSpPr/>
            <p:nvPr/>
          </p:nvSpPr>
          <p:spPr>
            <a:xfrm>
              <a:off x="4113619" y="5287200"/>
              <a:ext cx="9525" cy="13970"/>
            </a:xfrm>
            <a:custGeom>
              <a:avLst/>
              <a:gdLst/>
              <a:ahLst/>
              <a:cxnLst/>
              <a:rect l="l" t="t" r="r" b="b"/>
              <a:pathLst>
                <a:path w="9525" h="13970">
                  <a:moveTo>
                    <a:pt x="2374" y="927"/>
                  </a:moveTo>
                  <a:lnTo>
                    <a:pt x="2260" y="571"/>
                  </a:lnTo>
                  <a:lnTo>
                    <a:pt x="1816" y="114"/>
                  </a:lnTo>
                  <a:lnTo>
                    <a:pt x="1536" y="0"/>
                  </a:lnTo>
                  <a:lnTo>
                    <a:pt x="825" y="0"/>
                  </a:lnTo>
                  <a:lnTo>
                    <a:pt x="546" y="114"/>
                  </a:lnTo>
                  <a:lnTo>
                    <a:pt x="114" y="584"/>
                  </a:lnTo>
                  <a:lnTo>
                    <a:pt x="0" y="927"/>
                  </a:lnTo>
                  <a:lnTo>
                    <a:pt x="0" y="10388"/>
                  </a:lnTo>
                  <a:lnTo>
                    <a:pt x="0" y="10858"/>
                  </a:lnTo>
                  <a:lnTo>
                    <a:pt x="114" y="11214"/>
                  </a:lnTo>
                  <a:lnTo>
                    <a:pt x="558" y="11684"/>
                  </a:lnTo>
                  <a:lnTo>
                    <a:pt x="838" y="11798"/>
                  </a:lnTo>
                  <a:lnTo>
                    <a:pt x="1536" y="11798"/>
                  </a:lnTo>
                  <a:lnTo>
                    <a:pt x="1816" y="11684"/>
                  </a:lnTo>
                  <a:lnTo>
                    <a:pt x="2260" y="11214"/>
                  </a:lnTo>
                  <a:lnTo>
                    <a:pt x="2374" y="10858"/>
                  </a:lnTo>
                  <a:lnTo>
                    <a:pt x="2374" y="927"/>
                  </a:lnTo>
                  <a:close/>
                </a:path>
                <a:path w="9525" h="13970">
                  <a:moveTo>
                    <a:pt x="9220" y="10642"/>
                  </a:moveTo>
                  <a:lnTo>
                    <a:pt x="9105" y="10452"/>
                  </a:lnTo>
                  <a:lnTo>
                    <a:pt x="8902" y="10414"/>
                  </a:lnTo>
                  <a:lnTo>
                    <a:pt x="8674" y="10655"/>
                  </a:lnTo>
                  <a:lnTo>
                    <a:pt x="8509" y="10858"/>
                  </a:lnTo>
                  <a:lnTo>
                    <a:pt x="8293" y="11036"/>
                  </a:lnTo>
                  <a:lnTo>
                    <a:pt x="8153" y="11125"/>
                  </a:lnTo>
                  <a:lnTo>
                    <a:pt x="7797" y="11290"/>
                  </a:lnTo>
                  <a:lnTo>
                    <a:pt x="7670" y="11404"/>
                  </a:lnTo>
                  <a:lnTo>
                    <a:pt x="7670" y="11544"/>
                  </a:lnTo>
                  <a:lnTo>
                    <a:pt x="7797" y="11684"/>
                  </a:lnTo>
                  <a:lnTo>
                    <a:pt x="8026" y="11709"/>
                  </a:lnTo>
                  <a:lnTo>
                    <a:pt x="8280" y="11569"/>
                  </a:lnTo>
                  <a:lnTo>
                    <a:pt x="8636" y="11303"/>
                  </a:lnTo>
                  <a:lnTo>
                    <a:pt x="8636" y="13195"/>
                  </a:lnTo>
                  <a:lnTo>
                    <a:pt x="8661" y="13385"/>
                  </a:lnTo>
                  <a:lnTo>
                    <a:pt x="8839" y="13538"/>
                  </a:lnTo>
                  <a:lnTo>
                    <a:pt x="9118" y="13538"/>
                  </a:lnTo>
                  <a:lnTo>
                    <a:pt x="9220" y="13398"/>
                  </a:lnTo>
                  <a:lnTo>
                    <a:pt x="9220" y="10642"/>
                  </a:lnTo>
                  <a:close/>
                </a:path>
              </a:pathLst>
            </a:custGeom>
            <a:solidFill>
              <a:srgbClr val="104D25"/>
            </a:solidFill>
          </p:spPr>
          <p:txBody>
            <a:bodyPr wrap="square" lIns="0" tIns="0" rIns="0" bIns="0" rtlCol="0"/>
            <a:lstStyle/>
            <a:p>
              <a:endParaRPr>
                <a:latin typeface="Grammarsaurus" pitchFamily="2" charset="0"/>
              </a:endParaRPr>
            </a:p>
          </p:txBody>
        </p:sp>
        <p:sp>
          <p:nvSpPr>
            <p:cNvPr id="33" name="object 33"/>
            <p:cNvSpPr/>
            <p:nvPr/>
          </p:nvSpPr>
          <p:spPr>
            <a:xfrm>
              <a:off x="4047746" y="5279925"/>
              <a:ext cx="28575" cy="27305"/>
            </a:xfrm>
            <a:custGeom>
              <a:avLst/>
              <a:gdLst/>
              <a:ahLst/>
              <a:cxnLst/>
              <a:rect l="l" t="t" r="r" b="b"/>
              <a:pathLst>
                <a:path w="28575" h="27304">
                  <a:moveTo>
                    <a:pt x="25527" y="0"/>
                  </a:moveTo>
                  <a:lnTo>
                    <a:pt x="2451" y="0"/>
                  </a:lnTo>
                  <a:lnTo>
                    <a:pt x="0" y="2374"/>
                  </a:lnTo>
                  <a:lnTo>
                    <a:pt x="0" y="24828"/>
                  </a:lnTo>
                  <a:lnTo>
                    <a:pt x="2451" y="27216"/>
                  </a:lnTo>
                  <a:lnTo>
                    <a:pt x="5461" y="27216"/>
                  </a:lnTo>
                  <a:lnTo>
                    <a:pt x="25527" y="27216"/>
                  </a:lnTo>
                  <a:lnTo>
                    <a:pt x="27978" y="24828"/>
                  </a:lnTo>
                  <a:lnTo>
                    <a:pt x="27978" y="2374"/>
                  </a:lnTo>
                  <a:lnTo>
                    <a:pt x="25527" y="0"/>
                  </a:lnTo>
                  <a:close/>
                </a:path>
              </a:pathLst>
            </a:custGeom>
            <a:solidFill>
              <a:srgbClr val="114D25"/>
            </a:solidFill>
          </p:spPr>
          <p:txBody>
            <a:bodyPr wrap="square" lIns="0" tIns="0" rIns="0" bIns="0" rtlCol="0"/>
            <a:lstStyle/>
            <a:p>
              <a:endParaRPr>
                <a:latin typeface="Grammarsaurus" pitchFamily="2" charset="0"/>
              </a:endParaRPr>
            </a:p>
          </p:txBody>
        </p:sp>
        <p:sp>
          <p:nvSpPr>
            <p:cNvPr id="34" name="object 34"/>
            <p:cNvSpPr/>
            <p:nvPr/>
          </p:nvSpPr>
          <p:spPr>
            <a:xfrm>
              <a:off x="4051904" y="5281365"/>
              <a:ext cx="22225" cy="21590"/>
            </a:xfrm>
            <a:custGeom>
              <a:avLst/>
              <a:gdLst/>
              <a:ahLst/>
              <a:cxnLst/>
              <a:rect l="l" t="t" r="r" b="b"/>
              <a:pathLst>
                <a:path w="22225" h="21589">
                  <a:moveTo>
                    <a:pt x="20777" y="0"/>
                  </a:moveTo>
                  <a:lnTo>
                    <a:pt x="1079" y="0"/>
                  </a:lnTo>
                  <a:lnTo>
                    <a:pt x="0" y="1041"/>
                  </a:lnTo>
                  <a:lnTo>
                    <a:pt x="0" y="20218"/>
                  </a:lnTo>
                  <a:lnTo>
                    <a:pt x="1079" y="21259"/>
                  </a:lnTo>
                  <a:lnTo>
                    <a:pt x="19456" y="21259"/>
                  </a:lnTo>
                  <a:lnTo>
                    <a:pt x="20777" y="21259"/>
                  </a:lnTo>
                  <a:lnTo>
                    <a:pt x="21843" y="20218"/>
                  </a:lnTo>
                  <a:lnTo>
                    <a:pt x="21843" y="1041"/>
                  </a:lnTo>
                  <a:lnTo>
                    <a:pt x="20777" y="0"/>
                  </a:lnTo>
                  <a:close/>
                </a:path>
              </a:pathLst>
            </a:custGeom>
            <a:solidFill>
              <a:srgbClr val="ECD2A8"/>
            </a:solidFill>
          </p:spPr>
          <p:txBody>
            <a:bodyPr wrap="square" lIns="0" tIns="0" rIns="0" bIns="0" rtlCol="0"/>
            <a:lstStyle/>
            <a:p>
              <a:endParaRPr>
                <a:latin typeface="Grammarsaurus" pitchFamily="2" charset="0"/>
              </a:endParaRPr>
            </a:p>
          </p:txBody>
        </p:sp>
        <p:sp>
          <p:nvSpPr>
            <p:cNvPr id="35" name="object 35"/>
            <p:cNvSpPr/>
            <p:nvPr/>
          </p:nvSpPr>
          <p:spPr>
            <a:xfrm>
              <a:off x="4059225" y="5285600"/>
              <a:ext cx="12065" cy="13970"/>
            </a:xfrm>
            <a:custGeom>
              <a:avLst/>
              <a:gdLst/>
              <a:ahLst/>
              <a:cxnLst/>
              <a:rect l="l" t="t" r="r" b="b"/>
              <a:pathLst>
                <a:path w="12064" h="13970">
                  <a:moveTo>
                    <a:pt x="7658" y="10299"/>
                  </a:moveTo>
                  <a:lnTo>
                    <a:pt x="7531" y="10033"/>
                  </a:lnTo>
                  <a:lnTo>
                    <a:pt x="7289" y="9817"/>
                  </a:lnTo>
                  <a:lnTo>
                    <a:pt x="7048" y="9601"/>
                  </a:lnTo>
                  <a:lnTo>
                    <a:pt x="6680" y="9486"/>
                  </a:lnTo>
                  <a:lnTo>
                    <a:pt x="2374" y="9486"/>
                  </a:lnTo>
                  <a:lnTo>
                    <a:pt x="2374" y="927"/>
                  </a:lnTo>
                  <a:lnTo>
                    <a:pt x="2260" y="571"/>
                  </a:lnTo>
                  <a:lnTo>
                    <a:pt x="1828" y="114"/>
                  </a:lnTo>
                  <a:lnTo>
                    <a:pt x="1524" y="0"/>
                  </a:lnTo>
                  <a:lnTo>
                    <a:pt x="825" y="0"/>
                  </a:lnTo>
                  <a:lnTo>
                    <a:pt x="546" y="114"/>
                  </a:lnTo>
                  <a:lnTo>
                    <a:pt x="101" y="584"/>
                  </a:lnTo>
                  <a:lnTo>
                    <a:pt x="0" y="939"/>
                  </a:lnTo>
                  <a:lnTo>
                    <a:pt x="0" y="10464"/>
                  </a:lnTo>
                  <a:lnTo>
                    <a:pt x="50" y="10591"/>
                  </a:lnTo>
                  <a:lnTo>
                    <a:pt x="25" y="10858"/>
                  </a:lnTo>
                  <a:lnTo>
                    <a:pt x="152" y="10998"/>
                  </a:lnTo>
                  <a:lnTo>
                    <a:pt x="279" y="11239"/>
                  </a:lnTo>
                  <a:lnTo>
                    <a:pt x="266" y="11379"/>
                  </a:lnTo>
                  <a:lnTo>
                    <a:pt x="406" y="11518"/>
                  </a:lnTo>
                  <a:lnTo>
                    <a:pt x="914" y="11798"/>
                  </a:lnTo>
                  <a:lnTo>
                    <a:pt x="1219" y="11798"/>
                  </a:lnTo>
                  <a:lnTo>
                    <a:pt x="1358" y="11760"/>
                  </a:lnTo>
                  <a:lnTo>
                    <a:pt x="6692" y="11811"/>
                  </a:lnTo>
                  <a:lnTo>
                    <a:pt x="7048" y="11696"/>
                  </a:lnTo>
                  <a:lnTo>
                    <a:pt x="7531" y="11264"/>
                  </a:lnTo>
                  <a:lnTo>
                    <a:pt x="7658" y="10985"/>
                  </a:lnTo>
                  <a:lnTo>
                    <a:pt x="7658" y="10299"/>
                  </a:lnTo>
                  <a:close/>
                </a:path>
                <a:path w="12064" h="13970">
                  <a:moveTo>
                    <a:pt x="11468" y="10642"/>
                  </a:moveTo>
                  <a:lnTo>
                    <a:pt x="11353" y="10452"/>
                  </a:lnTo>
                  <a:lnTo>
                    <a:pt x="11150" y="10414"/>
                  </a:lnTo>
                  <a:lnTo>
                    <a:pt x="10922" y="10655"/>
                  </a:lnTo>
                  <a:lnTo>
                    <a:pt x="10756" y="10858"/>
                  </a:lnTo>
                  <a:lnTo>
                    <a:pt x="10541" y="11036"/>
                  </a:lnTo>
                  <a:lnTo>
                    <a:pt x="10401" y="11125"/>
                  </a:lnTo>
                  <a:lnTo>
                    <a:pt x="10045" y="11290"/>
                  </a:lnTo>
                  <a:lnTo>
                    <a:pt x="9918" y="11404"/>
                  </a:lnTo>
                  <a:lnTo>
                    <a:pt x="9918" y="11544"/>
                  </a:lnTo>
                  <a:lnTo>
                    <a:pt x="10045" y="11684"/>
                  </a:lnTo>
                  <a:lnTo>
                    <a:pt x="10274" y="11709"/>
                  </a:lnTo>
                  <a:lnTo>
                    <a:pt x="10528" y="11582"/>
                  </a:lnTo>
                  <a:lnTo>
                    <a:pt x="10883" y="11303"/>
                  </a:lnTo>
                  <a:lnTo>
                    <a:pt x="10883" y="13195"/>
                  </a:lnTo>
                  <a:lnTo>
                    <a:pt x="10909" y="13385"/>
                  </a:lnTo>
                  <a:lnTo>
                    <a:pt x="11087" y="13538"/>
                  </a:lnTo>
                  <a:lnTo>
                    <a:pt x="11366" y="13538"/>
                  </a:lnTo>
                  <a:lnTo>
                    <a:pt x="11468" y="13398"/>
                  </a:lnTo>
                  <a:lnTo>
                    <a:pt x="11468" y="10642"/>
                  </a:lnTo>
                  <a:close/>
                </a:path>
              </a:pathLst>
            </a:custGeom>
            <a:solidFill>
              <a:srgbClr val="104D25"/>
            </a:solidFill>
          </p:spPr>
          <p:txBody>
            <a:bodyPr wrap="square" lIns="0" tIns="0" rIns="0" bIns="0" rtlCol="0"/>
            <a:lstStyle/>
            <a:p>
              <a:endParaRPr>
                <a:latin typeface="Grammarsaurus" pitchFamily="2" charset="0"/>
              </a:endParaRPr>
            </a:p>
          </p:txBody>
        </p:sp>
        <p:sp>
          <p:nvSpPr>
            <p:cNvPr id="36" name="object 36"/>
            <p:cNvSpPr/>
            <p:nvPr/>
          </p:nvSpPr>
          <p:spPr>
            <a:xfrm>
              <a:off x="4073818" y="5279925"/>
              <a:ext cx="28575" cy="27305"/>
            </a:xfrm>
            <a:custGeom>
              <a:avLst/>
              <a:gdLst/>
              <a:ahLst/>
              <a:cxnLst/>
              <a:rect l="l" t="t" r="r" b="b"/>
              <a:pathLst>
                <a:path w="28575" h="27304">
                  <a:moveTo>
                    <a:pt x="25527" y="0"/>
                  </a:moveTo>
                  <a:lnTo>
                    <a:pt x="2451" y="0"/>
                  </a:lnTo>
                  <a:lnTo>
                    <a:pt x="0" y="2374"/>
                  </a:lnTo>
                  <a:lnTo>
                    <a:pt x="0" y="24828"/>
                  </a:lnTo>
                  <a:lnTo>
                    <a:pt x="2451" y="27216"/>
                  </a:lnTo>
                  <a:lnTo>
                    <a:pt x="5461" y="27216"/>
                  </a:lnTo>
                  <a:lnTo>
                    <a:pt x="25527" y="27216"/>
                  </a:lnTo>
                  <a:lnTo>
                    <a:pt x="27978" y="24828"/>
                  </a:lnTo>
                  <a:lnTo>
                    <a:pt x="27978" y="2374"/>
                  </a:lnTo>
                  <a:lnTo>
                    <a:pt x="25527" y="0"/>
                  </a:lnTo>
                  <a:close/>
                </a:path>
              </a:pathLst>
            </a:custGeom>
            <a:solidFill>
              <a:srgbClr val="114D25"/>
            </a:solidFill>
          </p:spPr>
          <p:txBody>
            <a:bodyPr wrap="square" lIns="0" tIns="0" rIns="0" bIns="0" rtlCol="0"/>
            <a:lstStyle/>
            <a:p>
              <a:endParaRPr>
                <a:latin typeface="Grammarsaurus" pitchFamily="2" charset="0"/>
              </a:endParaRPr>
            </a:p>
          </p:txBody>
        </p:sp>
        <p:sp>
          <p:nvSpPr>
            <p:cNvPr id="37" name="object 37"/>
            <p:cNvSpPr/>
            <p:nvPr/>
          </p:nvSpPr>
          <p:spPr>
            <a:xfrm>
              <a:off x="4077975" y="5281365"/>
              <a:ext cx="22225" cy="21590"/>
            </a:xfrm>
            <a:custGeom>
              <a:avLst/>
              <a:gdLst/>
              <a:ahLst/>
              <a:cxnLst/>
              <a:rect l="l" t="t" r="r" b="b"/>
              <a:pathLst>
                <a:path w="22225" h="21589">
                  <a:moveTo>
                    <a:pt x="20777" y="0"/>
                  </a:moveTo>
                  <a:lnTo>
                    <a:pt x="1079" y="0"/>
                  </a:lnTo>
                  <a:lnTo>
                    <a:pt x="0" y="1041"/>
                  </a:lnTo>
                  <a:lnTo>
                    <a:pt x="0" y="20218"/>
                  </a:lnTo>
                  <a:lnTo>
                    <a:pt x="1079" y="21259"/>
                  </a:lnTo>
                  <a:lnTo>
                    <a:pt x="19456" y="21259"/>
                  </a:lnTo>
                  <a:lnTo>
                    <a:pt x="20777" y="21259"/>
                  </a:lnTo>
                  <a:lnTo>
                    <a:pt x="21843" y="20218"/>
                  </a:lnTo>
                  <a:lnTo>
                    <a:pt x="21843" y="1041"/>
                  </a:lnTo>
                  <a:lnTo>
                    <a:pt x="20777" y="0"/>
                  </a:lnTo>
                  <a:close/>
                </a:path>
              </a:pathLst>
            </a:custGeom>
            <a:solidFill>
              <a:srgbClr val="ECD2A8"/>
            </a:solidFill>
          </p:spPr>
          <p:txBody>
            <a:bodyPr wrap="square" lIns="0" tIns="0" rIns="0" bIns="0" rtlCol="0"/>
            <a:lstStyle/>
            <a:p>
              <a:endParaRPr>
                <a:latin typeface="Grammarsaurus" pitchFamily="2" charset="0"/>
              </a:endParaRPr>
            </a:p>
          </p:txBody>
        </p:sp>
        <p:sp>
          <p:nvSpPr>
            <p:cNvPr id="38" name="object 38"/>
            <p:cNvSpPr/>
            <p:nvPr/>
          </p:nvSpPr>
          <p:spPr>
            <a:xfrm>
              <a:off x="4085298" y="5285600"/>
              <a:ext cx="12065" cy="13970"/>
            </a:xfrm>
            <a:custGeom>
              <a:avLst/>
              <a:gdLst/>
              <a:ahLst/>
              <a:cxnLst/>
              <a:rect l="l" t="t" r="r" b="b"/>
              <a:pathLst>
                <a:path w="12064" h="13970">
                  <a:moveTo>
                    <a:pt x="7658" y="10299"/>
                  </a:moveTo>
                  <a:lnTo>
                    <a:pt x="7531" y="10033"/>
                  </a:lnTo>
                  <a:lnTo>
                    <a:pt x="7289" y="9817"/>
                  </a:lnTo>
                  <a:lnTo>
                    <a:pt x="7048" y="9601"/>
                  </a:lnTo>
                  <a:lnTo>
                    <a:pt x="6680" y="9486"/>
                  </a:lnTo>
                  <a:lnTo>
                    <a:pt x="2374" y="9486"/>
                  </a:lnTo>
                  <a:lnTo>
                    <a:pt x="2374" y="927"/>
                  </a:lnTo>
                  <a:lnTo>
                    <a:pt x="2260" y="571"/>
                  </a:lnTo>
                  <a:lnTo>
                    <a:pt x="1816" y="114"/>
                  </a:lnTo>
                  <a:lnTo>
                    <a:pt x="1524" y="0"/>
                  </a:lnTo>
                  <a:lnTo>
                    <a:pt x="825" y="0"/>
                  </a:lnTo>
                  <a:lnTo>
                    <a:pt x="546" y="114"/>
                  </a:lnTo>
                  <a:lnTo>
                    <a:pt x="101" y="584"/>
                  </a:lnTo>
                  <a:lnTo>
                    <a:pt x="0" y="939"/>
                  </a:lnTo>
                  <a:lnTo>
                    <a:pt x="0" y="10464"/>
                  </a:lnTo>
                  <a:lnTo>
                    <a:pt x="50" y="10591"/>
                  </a:lnTo>
                  <a:lnTo>
                    <a:pt x="25" y="10858"/>
                  </a:lnTo>
                  <a:lnTo>
                    <a:pt x="152" y="10998"/>
                  </a:lnTo>
                  <a:lnTo>
                    <a:pt x="279" y="11239"/>
                  </a:lnTo>
                  <a:lnTo>
                    <a:pt x="266" y="11379"/>
                  </a:lnTo>
                  <a:lnTo>
                    <a:pt x="406" y="11518"/>
                  </a:lnTo>
                  <a:lnTo>
                    <a:pt x="914" y="11798"/>
                  </a:lnTo>
                  <a:lnTo>
                    <a:pt x="1219" y="11798"/>
                  </a:lnTo>
                  <a:lnTo>
                    <a:pt x="1358" y="11760"/>
                  </a:lnTo>
                  <a:lnTo>
                    <a:pt x="6692" y="11811"/>
                  </a:lnTo>
                  <a:lnTo>
                    <a:pt x="7048" y="11696"/>
                  </a:lnTo>
                  <a:lnTo>
                    <a:pt x="7531" y="11264"/>
                  </a:lnTo>
                  <a:lnTo>
                    <a:pt x="7658" y="10985"/>
                  </a:lnTo>
                  <a:lnTo>
                    <a:pt x="7658" y="10299"/>
                  </a:lnTo>
                  <a:close/>
                </a:path>
                <a:path w="12064" h="13970">
                  <a:moveTo>
                    <a:pt x="11468" y="10642"/>
                  </a:moveTo>
                  <a:lnTo>
                    <a:pt x="11353" y="10452"/>
                  </a:lnTo>
                  <a:lnTo>
                    <a:pt x="11150" y="10414"/>
                  </a:lnTo>
                  <a:lnTo>
                    <a:pt x="10922" y="10655"/>
                  </a:lnTo>
                  <a:lnTo>
                    <a:pt x="10756" y="10858"/>
                  </a:lnTo>
                  <a:lnTo>
                    <a:pt x="10541" y="11036"/>
                  </a:lnTo>
                  <a:lnTo>
                    <a:pt x="10401" y="11125"/>
                  </a:lnTo>
                  <a:lnTo>
                    <a:pt x="10045" y="11290"/>
                  </a:lnTo>
                  <a:lnTo>
                    <a:pt x="9918" y="11404"/>
                  </a:lnTo>
                  <a:lnTo>
                    <a:pt x="9918" y="11544"/>
                  </a:lnTo>
                  <a:lnTo>
                    <a:pt x="10045" y="11684"/>
                  </a:lnTo>
                  <a:lnTo>
                    <a:pt x="10274" y="11709"/>
                  </a:lnTo>
                  <a:lnTo>
                    <a:pt x="10528" y="11582"/>
                  </a:lnTo>
                  <a:lnTo>
                    <a:pt x="10883" y="11303"/>
                  </a:lnTo>
                  <a:lnTo>
                    <a:pt x="10883" y="13195"/>
                  </a:lnTo>
                  <a:lnTo>
                    <a:pt x="10909" y="13385"/>
                  </a:lnTo>
                  <a:lnTo>
                    <a:pt x="11087" y="13538"/>
                  </a:lnTo>
                  <a:lnTo>
                    <a:pt x="11366" y="13538"/>
                  </a:lnTo>
                  <a:lnTo>
                    <a:pt x="11468" y="13398"/>
                  </a:lnTo>
                  <a:lnTo>
                    <a:pt x="11468" y="10642"/>
                  </a:lnTo>
                  <a:close/>
                </a:path>
              </a:pathLst>
            </a:custGeom>
            <a:solidFill>
              <a:srgbClr val="104D25"/>
            </a:solidFill>
          </p:spPr>
          <p:txBody>
            <a:bodyPr wrap="square" lIns="0" tIns="0" rIns="0" bIns="0" rtlCol="0"/>
            <a:lstStyle/>
            <a:p>
              <a:endParaRPr>
                <a:latin typeface="Grammarsaurus" pitchFamily="2" charset="0"/>
              </a:endParaRPr>
            </a:p>
          </p:txBody>
        </p:sp>
        <p:sp>
          <p:nvSpPr>
            <p:cNvPr id="39" name="object 39"/>
            <p:cNvSpPr/>
            <p:nvPr/>
          </p:nvSpPr>
          <p:spPr>
            <a:xfrm>
              <a:off x="4125969" y="5284133"/>
              <a:ext cx="28575" cy="27305"/>
            </a:xfrm>
            <a:custGeom>
              <a:avLst/>
              <a:gdLst/>
              <a:ahLst/>
              <a:cxnLst/>
              <a:rect l="l" t="t" r="r" b="b"/>
              <a:pathLst>
                <a:path w="28575" h="27304">
                  <a:moveTo>
                    <a:pt x="25514" y="0"/>
                  </a:moveTo>
                  <a:lnTo>
                    <a:pt x="2451" y="0"/>
                  </a:lnTo>
                  <a:lnTo>
                    <a:pt x="0" y="2374"/>
                  </a:lnTo>
                  <a:lnTo>
                    <a:pt x="0" y="24828"/>
                  </a:lnTo>
                  <a:lnTo>
                    <a:pt x="2451" y="27216"/>
                  </a:lnTo>
                  <a:lnTo>
                    <a:pt x="5448" y="27216"/>
                  </a:lnTo>
                  <a:lnTo>
                    <a:pt x="25514" y="27216"/>
                  </a:lnTo>
                  <a:lnTo>
                    <a:pt x="27965" y="24828"/>
                  </a:lnTo>
                  <a:lnTo>
                    <a:pt x="27965" y="2374"/>
                  </a:lnTo>
                  <a:lnTo>
                    <a:pt x="25514" y="0"/>
                  </a:lnTo>
                  <a:close/>
                </a:path>
              </a:pathLst>
            </a:custGeom>
            <a:solidFill>
              <a:srgbClr val="114D25"/>
            </a:solidFill>
          </p:spPr>
          <p:txBody>
            <a:bodyPr wrap="square" lIns="0" tIns="0" rIns="0" bIns="0" rtlCol="0"/>
            <a:lstStyle/>
            <a:p>
              <a:endParaRPr>
                <a:latin typeface="Grammarsaurus" pitchFamily="2" charset="0"/>
              </a:endParaRPr>
            </a:p>
          </p:txBody>
        </p:sp>
        <p:sp>
          <p:nvSpPr>
            <p:cNvPr id="40" name="object 40"/>
            <p:cNvSpPr/>
            <p:nvPr/>
          </p:nvSpPr>
          <p:spPr>
            <a:xfrm>
              <a:off x="4130116" y="5285569"/>
              <a:ext cx="22225" cy="21590"/>
            </a:xfrm>
            <a:custGeom>
              <a:avLst/>
              <a:gdLst/>
              <a:ahLst/>
              <a:cxnLst/>
              <a:rect l="l" t="t" r="r" b="b"/>
              <a:pathLst>
                <a:path w="22225" h="21589">
                  <a:moveTo>
                    <a:pt x="20777" y="0"/>
                  </a:moveTo>
                  <a:lnTo>
                    <a:pt x="1079" y="0"/>
                  </a:lnTo>
                  <a:lnTo>
                    <a:pt x="0" y="1041"/>
                  </a:lnTo>
                  <a:lnTo>
                    <a:pt x="0" y="20218"/>
                  </a:lnTo>
                  <a:lnTo>
                    <a:pt x="1079" y="21259"/>
                  </a:lnTo>
                  <a:lnTo>
                    <a:pt x="19456" y="21259"/>
                  </a:lnTo>
                  <a:lnTo>
                    <a:pt x="20777" y="21259"/>
                  </a:lnTo>
                  <a:lnTo>
                    <a:pt x="21843" y="20218"/>
                  </a:lnTo>
                  <a:lnTo>
                    <a:pt x="21843" y="1041"/>
                  </a:lnTo>
                  <a:lnTo>
                    <a:pt x="20777" y="0"/>
                  </a:lnTo>
                  <a:close/>
                </a:path>
              </a:pathLst>
            </a:custGeom>
            <a:solidFill>
              <a:srgbClr val="ECD2A8"/>
            </a:solidFill>
          </p:spPr>
          <p:txBody>
            <a:bodyPr wrap="square" lIns="0" tIns="0" rIns="0" bIns="0" rtlCol="0"/>
            <a:lstStyle/>
            <a:p>
              <a:endParaRPr>
                <a:latin typeface="Grammarsaurus" pitchFamily="2" charset="0"/>
              </a:endParaRPr>
            </a:p>
          </p:txBody>
        </p:sp>
        <p:sp>
          <p:nvSpPr>
            <p:cNvPr id="41" name="object 41"/>
            <p:cNvSpPr/>
            <p:nvPr/>
          </p:nvSpPr>
          <p:spPr>
            <a:xfrm>
              <a:off x="4135920" y="5289804"/>
              <a:ext cx="13335" cy="13970"/>
            </a:xfrm>
            <a:custGeom>
              <a:avLst/>
              <a:gdLst/>
              <a:ahLst/>
              <a:cxnLst/>
              <a:rect l="l" t="t" r="r" b="b"/>
              <a:pathLst>
                <a:path w="13335" h="13970">
                  <a:moveTo>
                    <a:pt x="9817" y="876"/>
                  </a:moveTo>
                  <a:lnTo>
                    <a:pt x="9715" y="546"/>
                  </a:lnTo>
                  <a:lnTo>
                    <a:pt x="9309" y="101"/>
                  </a:lnTo>
                  <a:lnTo>
                    <a:pt x="9055" y="0"/>
                  </a:lnTo>
                  <a:lnTo>
                    <a:pt x="8369" y="0"/>
                  </a:lnTo>
                  <a:lnTo>
                    <a:pt x="8115" y="101"/>
                  </a:lnTo>
                  <a:lnTo>
                    <a:pt x="7721" y="546"/>
                  </a:lnTo>
                  <a:lnTo>
                    <a:pt x="7620" y="876"/>
                  </a:lnTo>
                  <a:lnTo>
                    <a:pt x="7620" y="8115"/>
                  </a:lnTo>
                  <a:lnTo>
                    <a:pt x="3060" y="1384"/>
                  </a:lnTo>
                  <a:lnTo>
                    <a:pt x="1600" y="0"/>
                  </a:lnTo>
                  <a:lnTo>
                    <a:pt x="1117" y="0"/>
                  </a:lnTo>
                  <a:lnTo>
                    <a:pt x="0" y="1295"/>
                  </a:lnTo>
                  <a:lnTo>
                    <a:pt x="0" y="10909"/>
                  </a:lnTo>
                  <a:lnTo>
                    <a:pt x="101" y="11239"/>
                  </a:lnTo>
                  <a:lnTo>
                    <a:pt x="508" y="11684"/>
                  </a:lnTo>
                  <a:lnTo>
                    <a:pt x="774" y="11798"/>
                  </a:lnTo>
                  <a:lnTo>
                    <a:pt x="1435" y="11798"/>
                  </a:lnTo>
                  <a:lnTo>
                    <a:pt x="1701" y="11684"/>
                  </a:lnTo>
                  <a:lnTo>
                    <a:pt x="2120" y="11239"/>
                  </a:lnTo>
                  <a:lnTo>
                    <a:pt x="2222" y="10909"/>
                  </a:lnTo>
                  <a:lnTo>
                    <a:pt x="2222" y="3784"/>
                  </a:lnTo>
                  <a:lnTo>
                    <a:pt x="6680" y="10439"/>
                  </a:lnTo>
                  <a:lnTo>
                    <a:pt x="8318" y="11798"/>
                  </a:lnTo>
                  <a:lnTo>
                    <a:pt x="9385" y="11798"/>
                  </a:lnTo>
                  <a:lnTo>
                    <a:pt x="9817" y="11303"/>
                  </a:lnTo>
                  <a:lnTo>
                    <a:pt x="9817" y="876"/>
                  </a:lnTo>
                  <a:close/>
                </a:path>
                <a:path w="13335" h="13970">
                  <a:moveTo>
                    <a:pt x="12992" y="10642"/>
                  </a:moveTo>
                  <a:lnTo>
                    <a:pt x="12877" y="10452"/>
                  </a:lnTo>
                  <a:lnTo>
                    <a:pt x="12674" y="10414"/>
                  </a:lnTo>
                  <a:lnTo>
                    <a:pt x="12446" y="10655"/>
                  </a:lnTo>
                  <a:lnTo>
                    <a:pt x="12280" y="10858"/>
                  </a:lnTo>
                  <a:lnTo>
                    <a:pt x="12065" y="11036"/>
                  </a:lnTo>
                  <a:lnTo>
                    <a:pt x="11925" y="11125"/>
                  </a:lnTo>
                  <a:lnTo>
                    <a:pt x="11569" y="11290"/>
                  </a:lnTo>
                  <a:lnTo>
                    <a:pt x="11442" y="11404"/>
                  </a:lnTo>
                  <a:lnTo>
                    <a:pt x="11442" y="11544"/>
                  </a:lnTo>
                  <a:lnTo>
                    <a:pt x="11569" y="11684"/>
                  </a:lnTo>
                  <a:lnTo>
                    <a:pt x="11798" y="11709"/>
                  </a:lnTo>
                  <a:lnTo>
                    <a:pt x="12052" y="11569"/>
                  </a:lnTo>
                  <a:lnTo>
                    <a:pt x="12407" y="11303"/>
                  </a:lnTo>
                  <a:lnTo>
                    <a:pt x="12407" y="13195"/>
                  </a:lnTo>
                  <a:lnTo>
                    <a:pt x="12433" y="13385"/>
                  </a:lnTo>
                  <a:lnTo>
                    <a:pt x="12611" y="13538"/>
                  </a:lnTo>
                  <a:lnTo>
                    <a:pt x="12890" y="13538"/>
                  </a:lnTo>
                  <a:lnTo>
                    <a:pt x="12992" y="13398"/>
                  </a:lnTo>
                  <a:lnTo>
                    <a:pt x="12992" y="10642"/>
                  </a:lnTo>
                  <a:close/>
                </a:path>
              </a:pathLst>
            </a:custGeom>
            <a:solidFill>
              <a:srgbClr val="104D25"/>
            </a:solidFill>
          </p:spPr>
          <p:txBody>
            <a:bodyPr wrap="square" lIns="0" tIns="0" rIns="0" bIns="0" rtlCol="0"/>
            <a:lstStyle/>
            <a:p>
              <a:endParaRPr>
                <a:latin typeface="Grammarsaurus" pitchFamily="2" charset="0"/>
              </a:endParaRPr>
            </a:p>
          </p:txBody>
        </p:sp>
        <p:sp>
          <p:nvSpPr>
            <p:cNvPr id="42" name="object 42"/>
            <p:cNvSpPr/>
            <p:nvPr/>
          </p:nvSpPr>
          <p:spPr>
            <a:xfrm>
              <a:off x="3995616" y="5284133"/>
              <a:ext cx="28575" cy="27305"/>
            </a:xfrm>
            <a:custGeom>
              <a:avLst/>
              <a:gdLst/>
              <a:ahLst/>
              <a:cxnLst/>
              <a:rect l="l" t="t" r="r" b="b"/>
              <a:pathLst>
                <a:path w="28575" h="27304">
                  <a:moveTo>
                    <a:pt x="25514" y="0"/>
                  </a:moveTo>
                  <a:lnTo>
                    <a:pt x="2451" y="0"/>
                  </a:lnTo>
                  <a:lnTo>
                    <a:pt x="0" y="2374"/>
                  </a:lnTo>
                  <a:lnTo>
                    <a:pt x="0" y="24828"/>
                  </a:lnTo>
                  <a:lnTo>
                    <a:pt x="2451" y="27216"/>
                  </a:lnTo>
                  <a:lnTo>
                    <a:pt x="5448" y="27216"/>
                  </a:lnTo>
                  <a:lnTo>
                    <a:pt x="25514" y="27216"/>
                  </a:lnTo>
                  <a:lnTo>
                    <a:pt x="27965" y="24828"/>
                  </a:lnTo>
                  <a:lnTo>
                    <a:pt x="27965" y="2374"/>
                  </a:lnTo>
                  <a:lnTo>
                    <a:pt x="25514" y="0"/>
                  </a:lnTo>
                  <a:close/>
                </a:path>
              </a:pathLst>
            </a:custGeom>
            <a:solidFill>
              <a:srgbClr val="114D25"/>
            </a:solidFill>
          </p:spPr>
          <p:txBody>
            <a:bodyPr wrap="square" lIns="0" tIns="0" rIns="0" bIns="0" rtlCol="0"/>
            <a:lstStyle/>
            <a:p>
              <a:endParaRPr>
                <a:latin typeface="Grammarsaurus" pitchFamily="2" charset="0"/>
              </a:endParaRPr>
            </a:p>
          </p:txBody>
        </p:sp>
        <p:sp>
          <p:nvSpPr>
            <p:cNvPr id="43" name="object 43"/>
            <p:cNvSpPr/>
            <p:nvPr/>
          </p:nvSpPr>
          <p:spPr>
            <a:xfrm>
              <a:off x="3999763" y="5285569"/>
              <a:ext cx="22225" cy="21590"/>
            </a:xfrm>
            <a:custGeom>
              <a:avLst/>
              <a:gdLst/>
              <a:ahLst/>
              <a:cxnLst/>
              <a:rect l="l" t="t" r="r" b="b"/>
              <a:pathLst>
                <a:path w="22225" h="21589">
                  <a:moveTo>
                    <a:pt x="20777" y="0"/>
                  </a:moveTo>
                  <a:lnTo>
                    <a:pt x="1079" y="0"/>
                  </a:lnTo>
                  <a:lnTo>
                    <a:pt x="0" y="1041"/>
                  </a:lnTo>
                  <a:lnTo>
                    <a:pt x="0" y="20218"/>
                  </a:lnTo>
                  <a:lnTo>
                    <a:pt x="1079" y="21259"/>
                  </a:lnTo>
                  <a:lnTo>
                    <a:pt x="19456" y="21259"/>
                  </a:lnTo>
                  <a:lnTo>
                    <a:pt x="20777" y="21259"/>
                  </a:lnTo>
                  <a:lnTo>
                    <a:pt x="21843" y="20218"/>
                  </a:lnTo>
                  <a:lnTo>
                    <a:pt x="21843" y="1041"/>
                  </a:lnTo>
                  <a:lnTo>
                    <a:pt x="20777" y="0"/>
                  </a:lnTo>
                  <a:close/>
                </a:path>
              </a:pathLst>
            </a:custGeom>
            <a:solidFill>
              <a:srgbClr val="ECD2A8"/>
            </a:solidFill>
          </p:spPr>
          <p:txBody>
            <a:bodyPr wrap="square" lIns="0" tIns="0" rIns="0" bIns="0" rtlCol="0"/>
            <a:lstStyle/>
            <a:p>
              <a:endParaRPr>
                <a:latin typeface="Grammarsaurus" pitchFamily="2" charset="0"/>
              </a:endParaRPr>
            </a:p>
          </p:txBody>
        </p:sp>
        <p:sp>
          <p:nvSpPr>
            <p:cNvPr id="44" name="object 44"/>
            <p:cNvSpPr/>
            <p:nvPr/>
          </p:nvSpPr>
          <p:spPr>
            <a:xfrm>
              <a:off x="4007269" y="5290324"/>
              <a:ext cx="12065" cy="13335"/>
            </a:xfrm>
            <a:custGeom>
              <a:avLst/>
              <a:gdLst/>
              <a:ahLst/>
              <a:cxnLst/>
              <a:rect l="l" t="t" r="r" b="b"/>
              <a:pathLst>
                <a:path w="12064" h="13335">
                  <a:moveTo>
                    <a:pt x="8775" y="4419"/>
                  </a:moveTo>
                  <a:lnTo>
                    <a:pt x="8750" y="2070"/>
                  </a:lnTo>
                  <a:lnTo>
                    <a:pt x="8534" y="1574"/>
                  </a:lnTo>
                  <a:lnTo>
                    <a:pt x="8470" y="1409"/>
                  </a:lnTo>
                  <a:lnTo>
                    <a:pt x="8382" y="1193"/>
                  </a:lnTo>
                  <a:lnTo>
                    <a:pt x="8128" y="825"/>
                  </a:lnTo>
                  <a:lnTo>
                    <a:pt x="7429" y="215"/>
                  </a:lnTo>
                  <a:lnTo>
                    <a:pt x="7010" y="0"/>
                  </a:lnTo>
                  <a:lnTo>
                    <a:pt x="6337" y="0"/>
                  </a:lnTo>
                  <a:lnTo>
                    <a:pt x="6337" y="3911"/>
                  </a:lnTo>
                  <a:lnTo>
                    <a:pt x="6057" y="4267"/>
                  </a:lnTo>
                  <a:lnTo>
                    <a:pt x="5943" y="4419"/>
                  </a:lnTo>
                  <a:lnTo>
                    <a:pt x="2273" y="4419"/>
                  </a:lnTo>
                  <a:lnTo>
                    <a:pt x="2273" y="1574"/>
                  </a:lnTo>
                  <a:lnTo>
                    <a:pt x="5638" y="1574"/>
                  </a:lnTo>
                  <a:lnTo>
                    <a:pt x="6273" y="2235"/>
                  </a:lnTo>
                  <a:lnTo>
                    <a:pt x="6337" y="3911"/>
                  </a:lnTo>
                  <a:lnTo>
                    <a:pt x="6337" y="0"/>
                  </a:lnTo>
                  <a:lnTo>
                    <a:pt x="254" y="0"/>
                  </a:lnTo>
                  <a:lnTo>
                    <a:pt x="25" y="215"/>
                  </a:lnTo>
                  <a:lnTo>
                    <a:pt x="0" y="10693"/>
                  </a:lnTo>
                  <a:lnTo>
                    <a:pt x="444" y="11163"/>
                  </a:lnTo>
                  <a:lnTo>
                    <a:pt x="1714" y="11163"/>
                  </a:lnTo>
                  <a:lnTo>
                    <a:pt x="2146" y="10693"/>
                  </a:lnTo>
                  <a:lnTo>
                    <a:pt x="2273" y="6642"/>
                  </a:lnTo>
                  <a:lnTo>
                    <a:pt x="5905" y="6642"/>
                  </a:lnTo>
                  <a:lnTo>
                    <a:pt x="6997" y="6337"/>
                  </a:lnTo>
                  <a:lnTo>
                    <a:pt x="8470" y="5143"/>
                  </a:lnTo>
                  <a:lnTo>
                    <a:pt x="8572" y="4902"/>
                  </a:lnTo>
                  <a:lnTo>
                    <a:pt x="8775" y="4419"/>
                  </a:lnTo>
                  <a:close/>
                </a:path>
                <a:path w="12064" h="13335">
                  <a:moveTo>
                    <a:pt x="11874" y="11925"/>
                  </a:moveTo>
                  <a:lnTo>
                    <a:pt x="11772" y="11645"/>
                  </a:lnTo>
                  <a:lnTo>
                    <a:pt x="11633" y="11493"/>
                  </a:lnTo>
                  <a:lnTo>
                    <a:pt x="11468" y="11341"/>
                  </a:lnTo>
                  <a:lnTo>
                    <a:pt x="11480" y="11188"/>
                  </a:lnTo>
                  <a:lnTo>
                    <a:pt x="11633" y="10998"/>
                  </a:lnTo>
                  <a:lnTo>
                    <a:pt x="11722" y="10782"/>
                  </a:lnTo>
                  <a:lnTo>
                    <a:pt x="11722" y="10541"/>
                  </a:lnTo>
                  <a:lnTo>
                    <a:pt x="10922" y="9893"/>
                  </a:lnTo>
                  <a:lnTo>
                    <a:pt x="10629" y="9893"/>
                  </a:lnTo>
                  <a:lnTo>
                    <a:pt x="9779" y="10515"/>
                  </a:lnTo>
                  <a:lnTo>
                    <a:pt x="9779" y="10655"/>
                  </a:lnTo>
                  <a:lnTo>
                    <a:pt x="10210" y="10731"/>
                  </a:lnTo>
                  <a:lnTo>
                    <a:pt x="10312" y="10502"/>
                  </a:lnTo>
                  <a:lnTo>
                    <a:pt x="10414" y="10375"/>
                  </a:lnTo>
                  <a:lnTo>
                    <a:pt x="10566" y="10299"/>
                  </a:lnTo>
                  <a:lnTo>
                    <a:pt x="10858" y="10287"/>
                  </a:lnTo>
                  <a:lnTo>
                    <a:pt x="11112" y="10477"/>
                  </a:lnTo>
                  <a:lnTo>
                    <a:pt x="11150" y="10820"/>
                  </a:lnTo>
                  <a:lnTo>
                    <a:pt x="11010" y="10998"/>
                  </a:lnTo>
                  <a:lnTo>
                    <a:pt x="10795" y="11112"/>
                  </a:lnTo>
                  <a:lnTo>
                    <a:pt x="10668" y="11112"/>
                  </a:lnTo>
                  <a:lnTo>
                    <a:pt x="10477" y="11112"/>
                  </a:lnTo>
                  <a:lnTo>
                    <a:pt x="10299" y="11214"/>
                  </a:lnTo>
                  <a:lnTo>
                    <a:pt x="10274" y="11404"/>
                  </a:lnTo>
                  <a:lnTo>
                    <a:pt x="10388" y="11531"/>
                  </a:lnTo>
                  <a:lnTo>
                    <a:pt x="10693" y="11544"/>
                  </a:lnTo>
                  <a:lnTo>
                    <a:pt x="10934" y="11531"/>
                  </a:lnTo>
                  <a:lnTo>
                    <a:pt x="11061" y="11582"/>
                  </a:lnTo>
                  <a:lnTo>
                    <a:pt x="11239" y="11760"/>
                  </a:lnTo>
                  <a:lnTo>
                    <a:pt x="11277" y="11887"/>
                  </a:lnTo>
                  <a:lnTo>
                    <a:pt x="11277" y="12166"/>
                  </a:lnTo>
                  <a:lnTo>
                    <a:pt x="10833" y="12585"/>
                  </a:lnTo>
                  <a:lnTo>
                    <a:pt x="10591" y="12585"/>
                  </a:lnTo>
                  <a:lnTo>
                    <a:pt x="10134" y="11988"/>
                  </a:lnTo>
                  <a:lnTo>
                    <a:pt x="10007" y="11912"/>
                  </a:lnTo>
                  <a:lnTo>
                    <a:pt x="9880" y="11912"/>
                  </a:lnTo>
                  <a:lnTo>
                    <a:pt x="9702" y="12026"/>
                  </a:lnTo>
                  <a:lnTo>
                    <a:pt x="9677" y="12230"/>
                  </a:lnTo>
                  <a:lnTo>
                    <a:pt x="9804" y="12509"/>
                  </a:lnTo>
                  <a:lnTo>
                    <a:pt x="9956" y="12687"/>
                  </a:lnTo>
                  <a:lnTo>
                    <a:pt x="10147" y="12852"/>
                  </a:lnTo>
                  <a:lnTo>
                    <a:pt x="10414" y="12979"/>
                  </a:lnTo>
                  <a:lnTo>
                    <a:pt x="10566" y="13004"/>
                  </a:lnTo>
                  <a:lnTo>
                    <a:pt x="10909" y="13004"/>
                  </a:lnTo>
                  <a:lnTo>
                    <a:pt x="11061" y="12979"/>
                  </a:lnTo>
                  <a:lnTo>
                    <a:pt x="11341" y="12877"/>
                  </a:lnTo>
                  <a:lnTo>
                    <a:pt x="11468" y="12801"/>
                  </a:lnTo>
                  <a:lnTo>
                    <a:pt x="11658" y="12611"/>
                  </a:lnTo>
                  <a:lnTo>
                    <a:pt x="11785" y="12395"/>
                  </a:lnTo>
                  <a:lnTo>
                    <a:pt x="11874" y="12153"/>
                  </a:lnTo>
                  <a:lnTo>
                    <a:pt x="11874" y="11925"/>
                  </a:lnTo>
                  <a:close/>
                </a:path>
              </a:pathLst>
            </a:custGeom>
            <a:solidFill>
              <a:srgbClr val="104D25"/>
            </a:solidFill>
          </p:spPr>
          <p:txBody>
            <a:bodyPr wrap="square" lIns="0" tIns="0" rIns="0" bIns="0" rtlCol="0"/>
            <a:lstStyle/>
            <a:p>
              <a:endParaRPr>
                <a:latin typeface="Grammarsaurus" pitchFamily="2" charset="0"/>
              </a:endParaRPr>
            </a:p>
          </p:txBody>
        </p:sp>
        <p:sp>
          <p:nvSpPr>
            <p:cNvPr id="45" name="object 45"/>
            <p:cNvSpPr/>
            <p:nvPr/>
          </p:nvSpPr>
          <p:spPr>
            <a:xfrm>
              <a:off x="3975354" y="5336120"/>
              <a:ext cx="188595" cy="62865"/>
            </a:xfrm>
            <a:custGeom>
              <a:avLst/>
              <a:gdLst/>
              <a:ahLst/>
              <a:cxnLst/>
              <a:rect l="l" t="t" r="r" b="b"/>
              <a:pathLst>
                <a:path w="188595" h="62864">
                  <a:moveTo>
                    <a:pt x="15036" y="22313"/>
                  </a:moveTo>
                  <a:lnTo>
                    <a:pt x="14478" y="22999"/>
                  </a:lnTo>
                  <a:lnTo>
                    <a:pt x="14262" y="24561"/>
                  </a:lnTo>
                  <a:lnTo>
                    <a:pt x="15036" y="22313"/>
                  </a:lnTo>
                  <a:close/>
                </a:path>
                <a:path w="188595" h="62864">
                  <a:moveTo>
                    <a:pt x="15875" y="21348"/>
                  </a:moveTo>
                  <a:lnTo>
                    <a:pt x="15367" y="21348"/>
                  </a:lnTo>
                  <a:lnTo>
                    <a:pt x="15036" y="22313"/>
                  </a:lnTo>
                  <a:lnTo>
                    <a:pt x="15544" y="21678"/>
                  </a:lnTo>
                  <a:lnTo>
                    <a:pt x="15875" y="21348"/>
                  </a:lnTo>
                  <a:close/>
                </a:path>
                <a:path w="188595" h="62864">
                  <a:moveTo>
                    <a:pt x="23736" y="1130"/>
                  </a:moveTo>
                  <a:lnTo>
                    <a:pt x="20701" y="711"/>
                  </a:lnTo>
                  <a:lnTo>
                    <a:pt x="20358" y="2654"/>
                  </a:lnTo>
                  <a:lnTo>
                    <a:pt x="17106" y="6769"/>
                  </a:lnTo>
                  <a:lnTo>
                    <a:pt x="13741" y="10591"/>
                  </a:lnTo>
                  <a:lnTo>
                    <a:pt x="10337" y="14973"/>
                  </a:lnTo>
                  <a:lnTo>
                    <a:pt x="5486" y="16891"/>
                  </a:lnTo>
                  <a:lnTo>
                    <a:pt x="3073" y="17805"/>
                  </a:lnTo>
                  <a:lnTo>
                    <a:pt x="355" y="19532"/>
                  </a:lnTo>
                  <a:lnTo>
                    <a:pt x="0" y="22301"/>
                  </a:lnTo>
                  <a:lnTo>
                    <a:pt x="660" y="19596"/>
                  </a:lnTo>
                  <a:lnTo>
                    <a:pt x="3302" y="18313"/>
                  </a:lnTo>
                  <a:lnTo>
                    <a:pt x="10998" y="16090"/>
                  </a:lnTo>
                  <a:lnTo>
                    <a:pt x="14947" y="11950"/>
                  </a:lnTo>
                  <a:lnTo>
                    <a:pt x="16421" y="10553"/>
                  </a:lnTo>
                  <a:lnTo>
                    <a:pt x="20281" y="13728"/>
                  </a:lnTo>
                  <a:lnTo>
                    <a:pt x="20764" y="17094"/>
                  </a:lnTo>
                  <a:lnTo>
                    <a:pt x="16624" y="20586"/>
                  </a:lnTo>
                  <a:lnTo>
                    <a:pt x="15963" y="21259"/>
                  </a:lnTo>
                  <a:lnTo>
                    <a:pt x="18897" y="20764"/>
                  </a:lnTo>
                  <a:lnTo>
                    <a:pt x="20650" y="17881"/>
                  </a:lnTo>
                  <a:lnTo>
                    <a:pt x="22707" y="14744"/>
                  </a:lnTo>
                  <a:lnTo>
                    <a:pt x="20548" y="10731"/>
                  </a:lnTo>
                  <a:lnTo>
                    <a:pt x="18630" y="8470"/>
                  </a:lnTo>
                  <a:lnTo>
                    <a:pt x="18821" y="8293"/>
                  </a:lnTo>
                  <a:lnTo>
                    <a:pt x="20866" y="6045"/>
                  </a:lnTo>
                  <a:lnTo>
                    <a:pt x="22809" y="4394"/>
                  </a:lnTo>
                  <a:lnTo>
                    <a:pt x="23736" y="1130"/>
                  </a:lnTo>
                  <a:close/>
                </a:path>
                <a:path w="188595" h="62864">
                  <a:moveTo>
                    <a:pt x="29222" y="38417"/>
                  </a:moveTo>
                  <a:lnTo>
                    <a:pt x="27965" y="40589"/>
                  </a:lnTo>
                  <a:lnTo>
                    <a:pt x="26987" y="42329"/>
                  </a:lnTo>
                  <a:lnTo>
                    <a:pt x="25882" y="44183"/>
                  </a:lnTo>
                  <a:lnTo>
                    <a:pt x="23495" y="45758"/>
                  </a:lnTo>
                  <a:lnTo>
                    <a:pt x="21259" y="44805"/>
                  </a:lnTo>
                  <a:lnTo>
                    <a:pt x="23406" y="45821"/>
                  </a:lnTo>
                  <a:lnTo>
                    <a:pt x="23533" y="45847"/>
                  </a:lnTo>
                  <a:lnTo>
                    <a:pt x="23723" y="45847"/>
                  </a:lnTo>
                  <a:lnTo>
                    <a:pt x="26035" y="44437"/>
                  </a:lnTo>
                  <a:lnTo>
                    <a:pt x="27305" y="42545"/>
                  </a:lnTo>
                  <a:lnTo>
                    <a:pt x="28663" y="40589"/>
                  </a:lnTo>
                  <a:lnTo>
                    <a:pt x="29222" y="38417"/>
                  </a:lnTo>
                  <a:close/>
                </a:path>
                <a:path w="188595" h="62864">
                  <a:moveTo>
                    <a:pt x="30505" y="36068"/>
                  </a:moveTo>
                  <a:lnTo>
                    <a:pt x="29629" y="33997"/>
                  </a:lnTo>
                  <a:lnTo>
                    <a:pt x="29514" y="35928"/>
                  </a:lnTo>
                  <a:lnTo>
                    <a:pt x="29197" y="38252"/>
                  </a:lnTo>
                  <a:lnTo>
                    <a:pt x="30505" y="36068"/>
                  </a:lnTo>
                  <a:close/>
                </a:path>
                <a:path w="188595" h="62864">
                  <a:moveTo>
                    <a:pt x="41998" y="31496"/>
                  </a:moveTo>
                  <a:lnTo>
                    <a:pt x="37058" y="25742"/>
                  </a:lnTo>
                  <a:lnTo>
                    <a:pt x="30861" y="23495"/>
                  </a:lnTo>
                  <a:lnTo>
                    <a:pt x="29984" y="25831"/>
                  </a:lnTo>
                  <a:lnTo>
                    <a:pt x="30048" y="22123"/>
                  </a:lnTo>
                  <a:lnTo>
                    <a:pt x="27393" y="28714"/>
                  </a:lnTo>
                  <a:lnTo>
                    <a:pt x="27495" y="28981"/>
                  </a:lnTo>
                  <a:lnTo>
                    <a:pt x="24790" y="28625"/>
                  </a:lnTo>
                  <a:lnTo>
                    <a:pt x="20599" y="31483"/>
                  </a:lnTo>
                  <a:lnTo>
                    <a:pt x="18669" y="35001"/>
                  </a:lnTo>
                  <a:lnTo>
                    <a:pt x="21437" y="32029"/>
                  </a:lnTo>
                  <a:lnTo>
                    <a:pt x="25755" y="30886"/>
                  </a:lnTo>
                  <a:lnTo>
                    <a:pt x="28879" y="32232"/>
                  </a:lnTo>
                  <a:lnTo>
                    <a:pt x="29629" y="33997"/>
                  </a:lnTo>
                  <a:lnTo>
                    <a:pt x="29933" y="29083"/>
                  </a:lnTo>
                  <a:lnTo>
                    <a:pt x="29972" y="26428"/>
                  </a:lnTo>
                  <a:lnTo>
                    <a:pt x="35433" y="27635"/>
                  </a:lnTo>
                  <a:lnTo>
                    <a:pt x="40068" y="31521"/>
                  </a:lnTo>
                  <a:lnTo>
                    <a:pt x="37312" y="37719"/>
                  </a:lnTo>
                  <a:lnTo>
                    <a:pt x="36677" y="39636"/>
                  </a:lnTo>
                  <a:lnTo>
                    <a:pt x="37465" y="42164"/>
                  </a:lnTo>
                  <a:lnTo>
                    <a:pt x="39408" y="42773"/>
                  </a:lnTo>
                  <a:lnTo>
                    <a:pt x="37604" y="41871"/>
                  </a:lnTo>
                  <a:lnTo>
                    <a:pt x="37261" y="39560"/>
                  </a:lnTo>
                  <a:lnTo>
                    <a:pt x="38036" y="37947"/>
                  </a:lnTo>
                  <a:lnTo>
                    <a:pt x="41998" y="31496"/>
                  </a:lnTo>
                  <a:close/>
                </a:path>
                <a:path w="188595" h="62864">
                  <a:moveTo>
                    <a:pt x="49085" y="9740"/>
                  </a:moveTo>
                  <a:lnTo>
                    <a:pt x="47777" y="1193"/>
                  </a:lnTo>
                  <a:lnTo>
                    <a:pt x="47675" y="520"/>
                  </a:lnTo>
                  <a:lnTo>
                    <a:pt x="44678" y="1193"/>
                  </a:lnTo>
                  <a:lnTo>
                    <a:pt x="45148" y="2921"/>
                  </a:lnTo>
                  <a:lnTo>
                    <a:pt x="44665" y="4965"/>
                  </a:lnTo>
                  <a:lnTo>
                    <a:pt x="41363" y="10553"/>
                  </a:lnTo>
                  <a:lnTo>
                    <a:pt x="36461" y="12103"/>
                  </a:lnTo>
                  <a:lnTo>
                    <a:pt x="33604" y="15709"/>
                  </a:lnTo>
                  <a:lnTo>
                    <a:pt x="32029" y="17576"/>
                  </a:lnTo>
                  <a:lnTo>
                    <a:pt x="31369" y="18796"/>
                  </a:lnTo>
                  <a:lnTo>
                    <a:pt x="27571" y="18618"/>
                  </a:lnTo>
                  <a:lnTo>
                    <a:pt x="24003" y="20078"/>
                  </a:lnTo>
                  <a:lnTo>
                    <a:pt x="21590" y="22453"/>
                  </a:lnTo>
                  <a:lnTo>
                    <a:pt x="24599" y="20904"/>
                  </a:lnTo>
                  <a:lnTo>
                    <a:pt x="28054" y="20777"/>
                  </a:lnTo>
                  <a:lnTo>
                    <a:pt x="30213" y="21602"/>
                  </a:lnTo>
                  <a:lnTo>
                    <a:pt x="30035" y="22123"/>
                  </a:lnTo>
                  <a:lnTo>
                    <a:pt x="30454" y="21691"/>
                  </a:lnTo>
                  <a:lnTo>
                    <a:pt x="30822" y="21818"/>
                  </a:lnTo>
                  <a:lnTo>
                    <a:pt x="30937" y="21196"/>
                  </a:lnTo>
                  <a:lnTo>
                    <a:pt x="32346" y="19723"/>
                  </a:lnTo>
                  <a:lnTo>
                    <a:pt x="35026" y="16992"/>
                  </a:lnTo>
                  <a:lnTo>
                    <a:pt x="40005" y="12255"/>
                  </a:lnTo>
                  <a:lnTo>
                    <a:pt x="49085" y="9740"/>
                  </a:lnTo>
                  <a:close/>
                </a:path>
                <a:path w="188595" h="62864">
                  <a:moveTo>
                    <a:pt x="59842" y="54317"/>
                  </a:moveTo>
                  <a:lnTo>
                    <a:pt x="59436" y="53797"/>
                  </a:lnTo>
                  <a:lnTo>
                    <a:pt x="59258" y="53301"/>
                  </a:lnTo>
                  <a:lnTo>
                    <a:pt x="59118" y="53797"/>
                  </a:lnTo>
                  <a:lnTo>
                    <a:pt x="59067" y="53962"/>
                  </a:lnTo>
                  <a:lnTo>
                    <a:pt x="59842" y="54317"/>
                  </a:lnTo>
                  <a:close/>
                </a:path>
                <a:path w="188595" h="62864">
                  <a:moveTo>
                    <a:pt x="61264" y="54965"/>
                  </a:moveTo>
                  <a:lnTo>
                    <a:pt x="59842" y="54317"/>
                  </a:lnTo>
                  <a:lnTo>
                    <a:pt x="60350" y="54965"/>
                  </a:lnTo>
                  <a:lnTo>
                    <a:pt x="61264" y="54965"/>
                  </a:lnTo>
                  <a:close/>
                </a:path>
                <a:path w="188595" h="62864">
                  <a:moveTo>
                    <a:pt x="73609" y="24142"/>
                  </a:moveTo>
                  <a:lnTo>
                    <a:pt x="73025" y="24752"/>
                  </a:lnTo>
                  <a:lnTo>
                    <a:pt x="73571" y="26123"/>
                  </a:lnTo>
                  <a:lnTo>
                    <a:pt x="73609" y="24142"/>
                  </a:lnTo>
                  <a:close/>
                </a:path>
                <a:path w="188595" h="62864">
                  <a:moveTo>
                    <a:pt x="75285" y="30467"/>
                  </a:moveTo>
                  <a:lnTo>
                    <a:pt x="73571" y="26123"/>
                  </a:lnTo>
                  <a:lnTo>
                    <a:pt x="73545" y="27305"/>
                  </a:lnTo>
                  <a:lnTo>
                    <a:pt x="75285" y="30467"/>
                  </a:lnTo>
                  <a:close/>
                </a:path>
                <a:path w="188595" h="62864">
                  <a:moveTo>
                    <a:pt x="76288" y="60617"/>
                  </a:moveTo>
                  <a:lnTo>
                    <a:pt x="70370" y="56476"/>
                  </a:lnTo>
                  <a:lnTo>
                    <a:pt x="68516" y="49822"/>
                  </a:lnTo>
                  <a:lnTo>
                    <a:pt x="68567" y="42113"/>
                  </a:lnTo>
                  <a:lnTo>
                    <a:pt x="68338" y="34798"/>
                  </a:lnTo>
                  <a:lnTo>
                    <a:pt x="67437" y="29578"/>
                  </a:lnTo>
                  <a:lnTo>
                    <a:pt x="63893" y="25501"/>
                  </a:lnTo>
                  <a:lnTo>
                    <a:pt x="57721" y="18034"/>
                  </a:lnTo>
                  <a:lnTo>
                    <a:pt x="54673" y="14097"/>
                  </a:lnTo>
                  <a:lnTo>
                    <a:pt x="54584" y="9766"/>
                  </a:lnTo>
                  <a:lnTo>
                    <a:pt x="57124" y="0"/>
                  </a:lnTo>
                  <a:lnTo>
                    <a:pt x="54063" y="127"/>
                  </a:lnTo>
                  <a:lnTo>
                    <a:pt x="52006" y="9867"/>
                  </a:lnTo>
                  <a:lnTo>
                    <a:pt x="51523" y="9893"/>
                  </a:lnTo>
                  <a:lnTo>
                    <a:pt x="51739" y="10528"/>
                  </a:lnTo>
                  <a:lnTo>
                    <a:pt x="47193" y="19951"/>
                  </a:lnTo>
                  <a:lnTo>
                    <a:pt x="44183" y="29756"/>
                  </a:lnTo>
                  <a:lnTo>
                    <a:pt x="47383" y="39522"/>
                  </a:lnTo>
                  <a:lnTo>
                    <a:pt x="45021" y="29375"/>
                  </a:lnTo>
                  <a:lnTo>
                    <a:pt x="48920" y="19761"/>
                  </a:lnTo>
                  <a:lnTo>
                    <a:pt x="52692" y="13233"/>
                  </a:lnTo>
                  <a:lnTo>
                    <a:pt x="54063" y="17068"/>
                  </a:lnTo>
                  <a:lnTo>
                    <a:pt x="58724" y="22885"/>
                  </a:lnTo>
                  <a:lnTo>
                    <a:pt x="63614" y="28511"/>
                  </a:lnTo>
                  <a:lnTo>
                    <a:pt x="65074" y="31521"/>
                  </a:lnTo>
                  <a:lnTo>
                    <a:pt x="61048" y="32385"/>
                  </a:lnTo>
                  <a:lnTo>
                    <a:pt x="55892" y="35356"/>
                  </a:lnTo>
                  <a:lnTo>
                    <a:pt x="53657" y="37973"/>
                  </a:lnTo>
                  <a:lnTo>
                    <a:pt x="53365" y="41021"/>
                  </a:lnTo>
                  <a:lnTo>
                    <a:pt x="53035" y="43891"/>
                  </a:lnTo>
                  <a:lnTo>
                    <a:pt x="53467" y="46570"/>
                  </a:lnTo>
                  <a:lnTo>
                    <a:pt x="51854" y="48768"/>
                  </a:lnTo>
                  <a:lnTo>
                    <a:pt x="50393" y="50927"/>
                  </a:lnTo>
                  <a:lnTo>
                    <a:pt x="47790" y="52438"/>
                  </a:lnTo>
                  <a:lnTo>
                    <a:pt x="45034" y="52362"/>
                  </a:lnTo>
                  <a:lnTo>
                    <a:pt x="47777" y="52692"/>
                  </a:lnTo>
                  <a:lnTo>
                    <a:pt x="50647" y="51447"/>
                  </a:lnTo>
                  <a:lnTo>
                    <a:pt x="52463" y="49225"/>
                  </a:lnTo>
                  <a:lnTo>
                    <a:pt x="54483" y="46990"/>
                  </a:lnTo>
                  <a:lnTo>
                    <a:pt x="54444" y="46215"/>
                  </a:lnTo>
                  <a:lnTo>
                    <a:pt x="57670" y="45885"/>
                  </a:lnTo>
                  <a:lnTo>
                    <a:pt x="58127" y="48831"/>
                  </a:lnTo>
                  <a:lnTo>
                    <a:pt x="58229" y="49479"/>
                  </a:lnTo>
                  <a:lnTo>
                    <a:pt x="58991" y="52628"/>
                  </a:lnTo>
                  <a:lnTo>
                    <a:pt x="59258" y="53301"/>
                  </a:lnTo>
                  <a:lnTo>
                    <a:pt x="59842" y="51155"/>
                  </a:lnTo>
                  <a:lnTo>
                    <a:pt x="59677" y="49479"/>
                  </a:lnTo>
                  <a:lnTo>
                    <a:pt x="59613" y="48831"/>
                  </a:lnTo>
                  <a:lnTo>
                    <a:pt x="54444" y="43268"/>
                  </a:lnTo>
                  <a:lnTo>
                    <a:pt x="54876" y="41287"/>
                  </a:lnTo>
                  <a:lnTo>
                    <a:pt x="56146" y="35852"/>
                  </a:lnTo>
                  <a:lnTo>
                    <a:pt x="62191" y="34734"/>
                  </a:lnTo>
                  <a:lnTo>
                    <a:pt x="66433" y="34302"/>
                  </a:lnTo>
                  <a:lnTo>
                    <a:pt x="66840" y="35115"/>
                  </a:lnTo>
                  <a:lnTo>
                    <a:pt x="68465" y="41935"/>
                  </a:lnTo>
                  <a:lnTo>
                    <a:pt x="65697" y="50419"/>
                  </a:lnTo>
                  <a:lnTo>
                    <a:pt x="71628" y="58750"/>
                  </a:lnTo>
                  <a:lnTo>
                    <a:pt x="73812" y="60363"/>
                  </a:lnTo>
                  <a:lnTo>
                    <a:pt x="76288" y="60617"/>
                  </a:lnTo>
                  <a:close/>
                </a:path>
                <a:path w="188595" h="62864">
                  <a:moveTo>
                    <a:pt x="80200" y="10528"/>
                  </a:moveTo>
                  <a:lnTo>
                    <a:pt x="77127" y="10528"/>
                  </a:lnTo>
                  <a:lnTo>
                    <a:pt x="77736" y="14135"/>
                  </a:lnTo>
                  <a:lnTo>
                    <a:pt x="77762" y="14274"/>
                  </a:lnTo>
                  <a:lnTo>
                    <a:pt x="76962" y="16700"/>
                  </a:lnTo>
                  <a:lnTo>
                    <a:pt x="75196" y="20015"/>
                  </a:lnTo>
                  <a:lnTo>
                    <a:pt x="73621" y="23253"/>
                  </a:lnTo>
                  <a:lnTo>
                    <a:pt x="73609" y="24142"/>
                  </a:lnTo>
                  <a:lnTo>
                    <a:pt x="76835" y="20777"/>
                  </a:lnTo>
                  <a:lnTo>
                    <a:pt x="79362" y="16052"/>
                  </a:lnTo>
                  <a:lnTo>
                    <a:pt x="80010" y="14274"/>
                  </a:lnTo>
                  <a:lnTo>
                    <a:pt x="80086" y="12204"/>
                  </a:lnTo>
                  <a:lnTo>
                    <a:pt x="80200" y="10528"/>
                  </a:lnTo>
                  <a:close/>
                </a:path>
                <a:path w="188595" h="62864">
                  <a:moveTo>
                    <a:pt x="132473" y="22834"/>
                  </a:moveTo>
                  <a:lnTo>
                    <a:pt x="132461" y="21932"/>
                  </a:lnTo>
                  <a:lnTo>
                    <a:pt x="130886" y="18694"/>
                  </a:lnTo>
                  <a:lnTo>
                    <a:pt x="129120" y="15379"/>
                  </a:lnTo>
                  <a:lnTo>
                    <a:pt x="128320" y="12954"/>
                  </a:lnTo>
                  <a:lnTo>
                    <a:pt x="128955" y="9207"/>
                  </a:lnTo>
                  <a:lnTo>
                    <a:pt x="125882" y="9207"/>
                  </a:lnTo>
                  <a:lnTo>
                    <a:pt x="125996" y="10883"/>
                  </a:lnTo>
                  <a:lnTo>
                    <a:pt x="126072" y="12954"/>
                  </a:lnTo>
                  <a:lnTo>
                    <a:pt x="126733" y="14719"/>
                  </a:lnTo>
                  <a:lnTo>
                    <a:pt x="129247" y="19456"/>
                  </a:lnTo>
                  <a:lnTo>
                    <a:pt x="132473" y="22834"/>
                  </a:lnTo>
                  <a:close/>
                </a:path>
                <a:path w="188595" h="62864">
                  <a:moveTo>
                    <a:pt x="132537" y="25984"/>
                  </a:moveTo>
                  <a:lnTo>
                    <a:pt x="132511" y="24815"/>
                  </a:lnTo>
                  <a:lnTo>
                    <a:pt x="130797" y="29146"/>
                  </a:lnTo>
                  <a:lnTo>
                    <a:pt x="132537" y="25984"/>
                  </a:lnTo>
                  <a:close/>
                </a:path>
                <a:path w="188595" h="62864">
                  <a:moveTo>
                    <a:pt x="133057" y="23431"/>
                  </a:moveTo>
                  <a:lnTo>
                    <a:pt x="132473" y="22834"/>
                  </a:lnTo>
                  <a:lnTo>
                    <a:pt x="132511" y="24815"/>
                  </a:lnTo>
                  <a:lnTo>
                    <a:pt x="133057" y="23431"/>
                  </a:lnTo>
                  <a:close/>
                </a:path>
                <a:path w="188595" h="62864">
                  <a:moveTo>
                    <a:pt x="140004" y="43078"/>
                  </a:moveTo>
                  <a:lnTo>
                    <a:pt x="135267" y="48310"/>
                  </a:lnTo>
                  <a:lnTo>
                    <a:pt x="132473" y="51752"/>
                  </a:lnTo>
                  <a:lnTo>
                    <a:pt x="128536" y="54381"/>
                  </a:lnTo>
                  <a:lnTo>
                    <a:pt x="124091" y="55270"/>
                  </a:lnTo>
                  <a:lnTo>
                    <a:pt x="128587" y="54635"/>
                  </a:lnTo>
                  <a:lnTo>
                    <a:pt x="132765" y="52209"/>
                  </a:lnTo>
                  <a:lnTo>
                    <a:pt x="135851" y="48818"/>
                  </a:lnTo>
                  <a:lnTo>
                    <a:pt x="139014" y="45478"/>
                  </a:lnTo>
                  <a:lnTo>
                    <a:pt x="140004" y="43078"/>
                  </a:lnTo>
                  <a:close/>
                </a:path>
                <a:path w="188595" h="62864">
                  <a:moveTo>
                    <a:pt x="146545" y="60642"/>
                  </a:moveTo>
                  <a:lnTo>
                    <a:pt x="146240" y="58966"/>
                  </a:lnTo>
                  <a:lnTo>
                    <a:pt x="146151" y="58508"/>
                  </a:lnTo>
                  <a:lnTo>
                    <a:pt x="146456" y="56654"/>
                  </a:lnTo>
                  <a:lnTo>
                    <a:pt x="144614" y="58966"/>
                  </a:lnTo>
                  <a:lnTo>
                    <a:pt x="146545" y="60642"/>
                  </a:lnTo>
                  <a:close/>
                </a:path>
                <a:path w="188595" h="62864">
                  <a:moveTo>
                    <a:pt x="148882" y="62687"/>
                  </a:moveTo>
                  <a:lnTo>
                    <a:pt x="146545" y="60642"/>
                  </a:lnTo>
                  <a:lnTo>
                    <a:pt x="146685" y="61455"/>
                  </a:lnTo>
                  <a:lnTo>
                    <a:pt x="148882" y="62687"/>
                  </a:lnTo>
                  <a:close/>
                </a:path>
                <a:path w="188595" h="62864">
                  <a:moveTo>
                    <a:pt x="150990" y="43916"/>
                  </a:moveTo>
                  <a:lnTo>
                    <a:pt x="145821" y="39319"/>
                  </a:lnTo>
                  <a:lnTo>
                    <a:pt x="141554" y="37426"/>
                  </a:lnTo>
                  <a:lnTo>
                    <a:pt x="141744" y="36499"/>
                  </a:lnTo>
                  <a:lnTo>
                    <a:pt x="142798" y="26784"/>
                  </a:lnTo>
                  <a:lnTo>
                    <a:pt x="141795" y="29438"/>
                  </a:lnTo>
                  <a:lnTo>
                    <a:pt x="141198" y="31330"/>
                  </a:lnTo>
                  <a:lnTo>
                    <a:pt x="138176" y="30772"/>
                  </a:lnTo>
                  <a:lnTo>
                    <a:pt x="134937" y="31076"/>
                  </a:lnTo>
                  <a:lnTo>
                    <a:pt x="132207" y="32143"/>
                  </a:lnTo>
                  <a:lnTo>
                    <a:pt x="129540" y="33058"/>
                  </a:lnTo>
                  <a:lnTo>
                    <a:pt x="126809" y="34645"/>
                  </a:lnTo>
                  <a:lnTo>
                    <a:pt x="124053" y="33426"/>
                  </a:lnTo>
                  <a:lnTo>
                    <a:pt x="128968" y="36131"/>
                  </a:lnTo>
                  <a:lnTo>
                    <a:pt x="135077" y="31546"/>
                  </a:lnTo>
                  <a:lnTo>
                    <a:pt x="140284" y="34226"/>
                  </a:lnTo>
                  <a:lnTo>
                    <a:pt x="139763" y="35915"/>
                  </a:lnTo>
                  <a:lnTo>
                    <a:pt x="139954" y="40944"/>
                  </a:lnTo>
                  <a:lnTo>
                    <a:pt x="140030" y="43078"/>
                  </a:lnTo>
                  <a:lnTo>
                    <a:pt x="140868" y="40944"/>
                  </a:lnTo>
                  <a:lnTo>
                    <a:pt x="140957" y="40462"/>
                  </a:lnTo>
                  <a:lnTo>
                    <a:pt x="149339" y="43459"/>
                  </a:lnTo>
                  <a:lnTo>
                    <a:pt x="148818" y="47815"/>
                  </a:lnTo>
                  <a:lnTo>
                    <a:pt x="148170" y="50139"/>
                  </a:lnTo>
                  <a:lnTo>
                    <a:pt x="145313" y="49974"/>
                  </a:lnTo>
                  <a:lnTo>
                    <a:pt x="142303" y="51803"/>
                  </a:lnTo>
                  <a:lnTo>
                    <a:pt x="140754" y="54216"/>
                  </a:lnTo>
                  <a:lnTo>
                    <a:pt x="143065" y="52489"/>
                  </a:lnTo>
                  <a:lnTo>
                    <a:pt x="146062" y="52184"/>
                  </a:lnTo>
                  <a:lnTo>
                    <a:pt x="147434" y="52844"/>
                  </a:lnTo>
                  <a:lnTo>
                    <a:pt x="146532" y="56146"/>
                  </a:lnTo>
                  <a:lnTo>
                    <a:pt x="146456" y="56654"/>
                  </a:lnTo>
                  <a:lnTo>
                    <a:pt x="148691" y="53822"/>
                  </a:lnTo>
                  <a:lnTo>
                    <a:pt x="149542" y="49390"/>
                  </a:lnTo>
                  <a:lnTo>
                    <a:pt x="150990" y="43916"/>
                  </a:lnTo>
                  <a:close/>
                </a:path>
                <a:path w="188595" h="62864">
                  <a:moveTo>
                    <a:pt x="155663" y="14630"/>
                  </a:moveTo>
                  <a:lnTo>
                    <a:pt x="155371" y="15024"/>
                  </a:lnTo>
                  <a:lnTo>
                    <a:pt x="155613" y="15176"/>
                  </a:lnTo>
                  <a:lnTo>
                    <a:pt x="155663" y="14630"/>
                  </a:lnTo>
                  <a:close/>
                </a:path>
                <a:path w="188595" h="62864">
                  <a:moveTo>
                    <a:pt x="156578" y="26797"/>
                  </a:moveTo>
                  <a:lnTo>
                    <a:pt x="152133" y="25285"/>
                  </a:lnTo>
                  <a:lnTo>
                    <a:pt x="150888" y="22390"/>
                  </a:lnTo>
                  <a:lnTo>
                    <a:pt x="148272" y="24015"/>
                  </a:lnTo>
                  <a:lnTo>
                    <a:pt x="151142" y="27838"/>
                  </a:lnTo>
                  <a:lnTo>
                    <a:pt x="156578" y="26797"/>
                  </a:lnTo>
                  <a:close/>
                </a:path>
                <a:path w="188595" h="62864">
                  <a:moveTo>
                    <a:pt x="157124" y="26797"/>
                  </a:moveTo>
                  <a:lnTo>
                    <a:pt x="156578" y="26797"/>
                  </a:lnTo>
                  <a:lnTo>
                    <a:pt x="157124" y="26974"/>
                  </a:lnTo>
                  <a:lnTo>
                    <a:pt x="157124" y="26797"/>
                  </a:lnTo>
                  <a:close/>
                </a:path>
                <a:path w="188595" h="62864">
                  <a:moveTo>
                    <a:pt x="158851" y="27571"/>
                  </a:moveTo>
                  <a:lnTo>
                    <a:pt x="157124" y="26974"/>
                  </a:lnTo>
                  <a:lnTo>
                    <a:pt x="157149" y="27838"/>
                  </a:lnTo>
                  <a:lnTo>
                    <a:pt x="157264" y="31965"/>
                  </a:lnTo>
                  <a:lnTo>
                    <a:pt x="158762" y="27838"/>
                  </a:lnTo>
                  <a:lnTo>
                    <a:pt x="158851" y="27571"/>
                  </a:lnTo>
                  <a:close/>
                </a:path>
                <a:path w="188595" h="62864">
                  <a:moveTo>
                    <a:pt x="160401" y="8483"/>
                  </a:moveTo>
                  <a:lnTo>
                    <a:pt x="157492" y="6845"/>
                  </a:lnTo>
                  <a:lnTo>
                    <a:pt x="156654" y="8483"/>
                  </a:lnTo>
                  <a:lnTo>
                    <a:pt x="156006" y="10299"/>
                  </a:lnTo>
                  <a:lnTo>
                    <a:pt x="155879" y="12255"/>
                  </a:lnTo>
                  <a:lnTo>
                    <a:pt x="155663" y="14630"/>
                  </a:lnTo>
                  <a:lnTo>
                    <a:pt x="160083" y="8483"/>
                  </a:lnTo>
                  <a:lnTo>
                    <a:pt x="160401" y="8483"/>
                  </a:lnTo>
                  <a:close/>
                </a:path>
                <a:path w="188595" h="62864">
                  <a:moveTo>
                    <a:pt x="166522" y="32270"/>
                  </a:moveTo>
                  <a:lnTo>
                    <a:pt x="162217" y="19431"/>
                  </a:lnTo>
                  <a:lnTo>
                    <a:pt x="157822" y="16611"/>
                  </a:lnTo>
                  <a:lnTo>
                    <a:pt x="157746" y="16383"/>
                  </a:lnTo>
                  <a:lnTo>
                    <a:pt x="157581" y="16446"/>
                  </a:lnTo>
                  <a:lnTo>
                    <a:pt x="155613" y="15176"/>
                  </a:lnTo>
                  <a:lnTo>
                    <a:pt x="155397" y="17297"/>
                  </a:lnTo>
                  <a:lnTo>
                    <a:pt x="151523" y="18808"/>
                  </a:lnTo>
                  <a:lnTo>
                    <a:pt x="144145" y="22479"/>
                  </a:lnTo>
                  <a:lnTo>
                    <a:pt x="142849" y="26301"/>
                  </a:lnTo>
                  <a:lnTo>
                    <a:pt x="142811" y="26619"/>
                  </a:lnTo>
                  <a:lnTo>
                    <a:pt x="149923" y="21805"/>
                  </a:lnTo>
                  <a:lnTo>
                    <a:pt x="157886" y="19545"/>
                  </a:lnTo>
                  <a:lnTo>
                    <a:pt x="161188" y="21590"/>
                  </a:lnTo>
                  <a:lnTo>
                    <a:pt x="162864" y="26149"/>
                  </a:lnTo>
                  <a:lnTo>
                    <a:pt x="165392" y="32270"/>
                  </a:lnTo>
                  <a:lnTo>
                    <a:pt x="163322" y="40081"/>
                  </a:lnTo>
                  <a:lnTo>
                    <a:pt x="157492" y="43573"/>
                  </a:lnTo>
                  <a:lnTo>
                    <a:pt x="163804" y="40398"/>
                  </a:lnTo>
                  <a:lnTo>
                    <a:pt x="166522" y="32270"/>
                  </a:lnTo>
                  <a:close/>
                </a:path>
                <a:path w="188595" h="62864">
                  <a:moveTo>
                    <a:pt x="187985" y="19304"/>
                  </a:moveTo>
                  <a:lnTo>
                    <a:pt x="183045" y="16078"/>
                  </a:lnTo>
                  <a:lnTo>
                    <a:pt x="181279" y="15595"/>
                  </a:lnTo>
                  <a:lnTo>
                    <a:pt x="182968" y="12369"/>
                  </a:lnTo>
                  <a:lnTo>
                    <a:pt x="182638" y="9347"/>
                  </a:lnTo>
                  <a:lnTo>
                    <a:pt x="182410" y="6731"/>
                  </a:lnTo>
                  <a:lnTo>
                    <a:pt x="179374" y="7188"/>
                  </a:lnTo>
                  <a:lnTo>
                    <a:pt x="179870" y="9677"/>
                  </a:lnTo>
                  <a:lnTo>
                    <a:pt x="180263" y="12179"/>
                  </a:lnTo>
                  <a:lnTo>
                    <a:pt x="179438" y="14198"/>
                  </a:lnTo>
                  <a:lnTo>
                    <a:pt x="178727" y="16243"/>
                  </a:lnTo>
                  <a:lnTo>
                    <a:pt x="176187" y="17259"/>
                  </a:lnTo>
                  <a:lnTo>
                    <a:pt x="169862" y="22821"/>
                  </a:lnTo>
                  <a:lnTo>
                    <a:pt x="168452" y="29133"/>
                  </a:lnTo>
                  <a:lnTo>
                    <a:pt x="170764" y="33921"/>
                  </a:lnTo>
                  <a:lnTo>
                    <a:pt x="168935" y="28917"/>
                  </a:lnTo>
                  <a:lnTo>
                    <a:pt x="171030" y="23177"/>
                  </a:lnTo>
                  <a:lnTo>
                    <a:pt x="171869" y="22580"/>
                  </a:lnTo>
                  <a:lnTo>
                    <a:pt x="171551" y="24206"/>
                  </a:lnTo>
                  <a:lnTo>
                    <a:pt x="176377" y="24561"/>
                  </a:lnTo>
                  <a:lnTo>
                    <a:pt x="182600" y="26530"/>
                  </a:lnTo>
                  <a:lnTo>
                    <a:pt x="182626" y="32346"/>
                  </a:lnTo>
                  <a:lnTo>
                    <a:pt x="183896" y="26352"/>
                  </a:lnTo>
                  <a:lnTo>
                    <a:pt x="177101" y="22428"/>
                  </a:lnTo>
                  <a:lnTo>
                    <a:pt x="173355" y="21501"/>
                  </a:lnTo>
                  <a:lnTo>
                    <a:pt x="175018" y="20307"/>
                  </a:lnTo>
                  <a:lnTo>
                    <a:pt x="176872" y="18872"/>
                  </a:lnTo>
                  <a:lnTo>
                    <a:pt x="179832" y="18186"/>
                  </a:lnTo>
                  <a:lnTo>
                    <a:pt x="182295" y="18249"/>
                  </a:lnTo>
                  <a:lnTo>
                    <a:pt x="186613" y="19329"/>
                  </a:lnTo>
                  <a:lnTo>
                    <a:pt x="186296" y="23342"/>
                  </a:lnTo>
                  <a:lnTo>
                    <a:pt x="187985" y="19304"/>
                  </a:lnTo>
                  <a:close/>
                </a:path>
              </a:pathLst>
            </a:custGeom>
            <a:solidFill>
              <a:srgbClr val="114D25"/>
            </a:solidFill>
          </p:spPr>
          <p:txBody>
            <a:bodyPr wrap="square" lIns="0" tIns="0" rIns="0" bIns="0" rtlCol="0"/>
            <a:lstStyle/>
            <a:p>
              <a:endParaRPr>
                <a:latin typeface="Grammarsaurus" pitchFamily="2" charset="0"/>
              </a:endParaRPr>
            </a:p>
          </p:txBody>
        </p:sp>
        <p:sp>
          <p:nvSpPr>
            <p:cNvPr id="46" name="object 46"/>
            <p:cNvSpPr/>
            <p:nvPr/>
          </p:nvSpPr>
          <p:spPr>
            <a:xfrm>
              <a:off x="3976851" y="5321644"/>
              <a:ext cx="17145" cy="17780"/>
            </a:xfrm>
            <a:custGeom>
              <a:avLst/>
              <a:gdLst/>
              <a:ahLst/>
              <a:cxnLst/>
              <a:rect l="l" t="t" r="r" b="b"/>
              <a:pathLst>
                <a:path w="17145" h="17779">
                  <a:moveTo>
                    <a:pt x="10896" y="0"/>
                  </a:moveTo>
                  <a:lnTo>
                    <a:pt x="8623" y="0"/>
                  </a:lnTo>
                  <a:lnTo>
                    <a:pt x="8242" y="38"/>
                  </a:lnTo>
                  <a:lnTo>
                    <a:pt x="6299" y="520"/>
                  </a:lnTo>
                  <a:lnTo>
                    <a:pt x="4914" y="1257"/>
                  </a:lnTo>
                  <a:lnTo>
                    <a:pt x="3746" y="2336"/>
                  </a:lnTo>
                  <a:lnTo>
                    <a:pt x="2552" y="3390"/>
                  </a:lnTo>
                  <a:lnTo>
                    <a:pt x="1638" y="4622"/>
                  </a:lnTo>
                  <a:lnTo>
                    <a:pt x="965" y="6019"/>
                  </a:lnTo>
                  <a:lnTo>
                    <a:pt x="317" y="7277"/>
                  </a:lnTo>
                  <a:lnTo>
                    <a:pt x="0" y="8559"/>
                  </a:lnTo>
                  <a:lnTo>
                    <a:pt x="0" y="12166"/>
                  </a:lnTo>
                  <a:lnTo>
                    <a:pt x="977" y="14135"/>
                  </a:lnTo>
                  <a:lnTo>
                    <a:pt x="2933" y="15798"/>
                  </a:lnTo>
                  <a:lnTo>
                    <a:pt x="4368" y="16954"/>
                  </a:lnTo>
                  <a:lnTo>
                    <a:pt x="6565" y="17538"/>
                  </a:lnTo>
                  <a:lnTo>
                    <a:pt x="9512" y="17538"/>
                  </a:lnTo>
                  <a:lnTo>
                    <a:pt x="13055" y="17538"/>
                  </a:lnTo>
                  <a:lnTo>
                    <a:pt x="15354" y="16497"/>
                  </a:lnTo>
                  <a:lnTo>
                    <a:pt x="16852" y="13614"/>
                  </a:lnTo>
                  <a:lnTo>
                    <a:pt x="17056" y="12915"/>
                  </a:lnTo>
                  <a:lnTo>
                    <a:pt x="17056" y="11226"/>
                  </a:lnTo>
                  <a:lnTo>
                    <a:pt x="16598" y="10388"/>
                  </a:lnTo>
                  <a:lnTo>
                    <a:pt x="14592" y="9080"/>
                  </a:lnTo>
                  <a:lnTo>
                    <a:pt x="12928" y="8712"/>
                  </a:lnTo>
                  <a:lnTo>
                    <a:pt x="9055" y="8712"/>
                  </a:lnTo>
                  <a:lnTo>
                    <a:pt x="8013" y="8864"/>
                  </a:lnTo>
                  <a:lnTo>
                    <a:pt x="7327" y="9347"/>
                  </a:lnTo>
                  <a:lnTo>
                    <a:pt x="7188" y="9537"/>
                  </a:lnTo>
                  <a:lnTo>
                    <a:pt x="7137" y="10299"/>
                  </a:lnTo>
                  <a:lnTo>
                    <a:pt x="7213" y="10540"/>
                  </a:lnTo>
                  <a:lnTo>
                    <a:pt x="7607" y="11137"/>
                  </a:lnTo>
                  <a:lnTo>
                    <a:pt x="7962" y="11315"/>
                  </a:lnTo>
                  <a:lnTo>
                    <a:pt x="8407" y="11315"/>
                  </a:lnTo>
                  <a:lnTo>
                    <a:pt x="9131" y="11239"/>
                  </a:lnTo>
                  <a:lnTo>
                    <a:pt x="9893" y="11201"/>
                  </a:lnTo>
                  <a:lnTo>
                    <a:pt x="12687" y="11188"/>
                  </a:lnTo>
                  <a:lnTo>
                    <a:pt x="13919" y="11429"/>
                  </a:lnTo>
                  <a:lnTo>
                    <a:pt x="14427" y="12026"/>
                  </a:lnTo>
                  <a:lnTo>
                    <a:pt x="14465" y="12611"/>
                  </a:lnTo>
                  <a:lnTo>
                    <a:pt x="14351" y="12966"/>
                  </a:lnTo>
                  <a:lnTo>
                    <a:pt x="14122" y="13309"/>
                  </a:lnTo>
                  <a:lnTo>
                    <a:pt x="13843" y="13830"/>
                  </a:lnTo>
                  <a:lnTo>
                    <a:pt x="13614" y="14122"/>
                  </a:lnTo>
                  <a:lnTo>
                    <a:pt x="13449" y="14185"/>
                  </a:lnTo>
                  <a:lnTo>
                    <a:pt x="12852" y="14554"/>
                  </a:lnTo>
                  <a:lnTo>
                    <a:pt x="11811" y="14922"/>
                  </a:lnTo>
                  <a:lnTo>
                    <a:pt x="10680" y="15087"/>
                  </a:lnTo>
                  <a:lnTo>
                    <a:pt x="7302" y="15087"/>
                  </a:lnTo>
                  <a:lnTo>
                    <a:pt x="5969" y="14884"/>
                  </a:lnTo>
                  <a:lnTo>
                    <a:pt x="4279" y="13766"/>
                  </a:lnTo>
                  <a:lnTo>
                    <a:pt x="3492" y="12915"/>
                  </a:lnTo>
                  <a:lnTo>
                    <a:pt x="2971" y="11849"/>
                  </a:lnTo>
                  <a:lnTo>
                    <a:pt x="2692" y="11252"/>
                  </a:lnTo>
                  <a:lnTo>
                    <a:pt x="2578" y="10667"/>
                  </a:lnTo>
                  <a:lnTo>
                    <a:pt x="2578" y="9563"/>
                  </a:lnTo>
                  <a:lnTo>
                    <a:pt x="2616" y="9093"/>
                  </a:lnTo>
                  <a:lnTo>
                    <a:pt x="9410" y="2463"/>
                  </a:lnTo>
                  <a:lnTo>
                    <a:pt x="9982" y="2616"/>
                  </a:lnTo>
                  <a:lnTo>
                    <a:pt x="10274" y="2832"/>
                  </a:lnTo>
                  <a:lnTo>
                    <a:pt x="10604" y="3073"/>
                  </a:lnTo>
                  <a:lnTo>
                    <a:pt x="10934" y="3543"/>
                  </a:lnTo>
                  <a:lnTo>
                    <a:pt x="11315" y="4305"/>
                  </a:lnTo>
                  <a:lnTo>
                    <a:pt x="11722" y="4559"/>
                  </a:lnTo>
                  <a:lnTo>
                    <a:pt x="12674" y="4559"/>
                  </a:lnTo>
                  <a:lnTo>
                    <a:pt x="12979" y="4406"/>
                  </a:lnTo>
                  <a:lnTo>
                    <a:pt x="13436" y="3898"/>
                  </a:lnTo>
                  <a:lnTo>
                    <a:pt x="13538" y="3644"/>
                  </a:lnTo>
                  <a:lnTo>
                    <a:pt x="13538" y="3073"/>
                  </a:lnTo>
                  <a:lnTo>
                    <a:pt x="13423" y="2743"/>
                  </a:lnTo>
                  <a:lnTo>
                    <a:pt x="13195" y="2387"/>
                  </a:lnTo>
                  <a:lnTo>
                    <a:pt x="12293" y="800"/>
                  </a:lnTo>
                  <a:lnTo>
                    <a:pt x="10896" y="0"/>
                  </a:lnTo>
                  <a:close/>
                </a:path>
              </a:pathLst>
            </a:custGeom>
            <a:solidFill>
              <a:srgbClr val="FFFFFF"/>
            </a:solidFill>
          </p:spPr>
          <p:txBody>
            <a:bodyPr wrap="square" lIns="0" tIns="0" rIns="0" bIns="0" rtlCol="0"/>
            <a:lstStyle/>
            <a:p>
              <a:endParaRPr>
                <a:latin typeface="Grammarsaurus" pitchFamily="2" charset="0"/>
              </a:endParaRPr>
            </a:p>
          </p:txBody>
        </p:sp>
        <p:sp>
          <p:nvSpPr>
            <p:cNvPr id="47" name="object 47"/>
            <p:cNvSpPr/>
            <p:nvPr/>
          </p:nvSpPr>
          <p:spPr>
            <a:xfrm>
              <a:off x="3976851" y="5321644"/>
              <a:ext cx="17145" cy="17780"/>
            </a:xfrm>
            <a:custGeom>
              <a:avLst/>
              <a:gdLst/>
              <a:ahLst/>
              <a:cxnLst/>
              <a:rect l="l" t="t" r="r" b="b"/>
              <a:pathLst>
                <a:path w="17145" h="17779">
                  <a:moveTo>
                    <a:pt x="9512" y="17538"/>
                  </a:moveTo>
                  <a:lnTo>
                    <a:pt x="6565" y="17538"/>
                  </a:lnTo>
                  <a:lnTo>
                    <a:pt x="4368" y="16954"/>
                  </a:lnTo>
                  <a:lnTo>
                    <a:pt x="2933" y="15798"/>
                  </a:lnTo>
                  <a:lnTo>
                    <a:pt x="977" y="14135"/>
                  </a:lnTo>
                  <a:lnTo>
                    <a:pt x="0" y="12166"/>
                  </a:lnTo>
                  <a:lnTo>
                    <a:pt x="0" y="9867"/>
                  </a:lnTo>
                  <a:lnTo>
                    <a:pt x="0" y="8559"/>
                  </a:lnTo>
                  <a:lnTo>
                    <a:pt x="317" y="7277"/>
                  </a:lnTo>
                  <a:lnTo>
                    <a:pt x="965" y="6019"/>
                  </a:lnTo>
                  <a:lnTo>
                    <a:pt x="1638" y="4622"/>
                  </a:lnTo>
                  <a:lnTo>
                    <a:pt x="2552" y="3390"/>
                  </a:lnTo>
                  <a:lnTo>
                    <a:pt x="3746" y="2336"/>
                  </a:lnTo>
                  <a:lnTo>
                    <a:pt x="4914" y="1257"/>
                  </a:lnTo>
                  <a:lnTo>
                    <a:pt x="6299" y="520"/>
                  </a:lnTo>
                  <a:lnTo>
                    <a:pt x="7848" y="126"/>
                  </a:lnTo>
                  <a:lnTo>
                    <a:pt x="8242" y="38"/>
                  </a:lnTo>
                  <a:lnTo>
                    <a:pt x="8623" y="0"/>
                  </a:lnTo>
                  <a:lnTo>
                    <a:pt x="9004" y="0"/>
                  </a:lnTo>
                  <a:lnTo>
                    <a:pt x="10896" y="0"/>
                  </a:lnTo>
                  <a:lnTo>
                    <a:pt x="12293" y="800"/>
                  </a:lnTo>
                  <a:lnTo>
                    <a:pt x="13195" y="2387"/>
                  </a:lnTo>
                  <a:lnTo>
                    <a:pt x="13423" y="2743"/>
                  </a:lnTo>
                  <a:lnTo>
                    <a:pt x="13538" y="3073"/>
                  </a:lnTo>
                  <a:lnTo>
                    <a:pt x="13538" y="3365"/>
                  </a:lnTo>
                  <a:lnTo>
                    <a:pt x="13538" y="3644"/>
                  </a:lnTo>
                  <a:lnTo>
                    <a:pt x="13436" y="3898"/>
                  </a:lnTo>
                  <a:lnTo>
                    <a:pt x="13246" y="4127"/>
                  </a:lnTo>
                  <a:lnTo>
                    <a:pt x="12979" y="4406"/>
                  </a:lnTo>
                  <a:lnTo>
                    <a:pt x="12674" y="4559"/>
                  </a:lnTo>
                  <a:lnTo>
                    <a:pt x="12293" y="4559"/>
                  </a:lnTo>
                  <a:lnTo>
                    <a:pt x="11722" y="4559"/>
                  </a:lnTo>
                  <a:lnTo>
                    <a:pt x="11315" y="4305"/>
                  </a:lnTo>
                  <a:lnTo>
                    <a:pt x="11087" y="3822"/>
                  </a:lnTo>
                  <a:lnTo>
                    <a:pt x="10934" y="3543"/>
                  </a:lnTo>
                  <a:lnTo>
                    <a:pt x="10744" y="3238"/>
                  </a:lnTo>
                  <a:lnTo>
                    <a:pt x="10604" y="3073"/>
                  </a:lnTo>
                  <a:lnTo>
                    <a:pt x="10375" y="2870"/>
                  </a:lnTo>
                  <a:lnTo>
                    <a:pt x="10185" y="2755"/>
                  </a:lnTo>
                  <a:lnTo>
                    <a:pt x="10020" y="2628"/>
                  </a:lnTo>
                  <a:lnTo>
                    <a:pt x="9652" y="2527"/>
                  </a:lnTo>
                  <a:lnTo>
                    <a:pt x="9486" y="2489"/>
                  </a:lnTo>
                  <a:lnTo>
                    <a:pt x="9080" y="2463"/>
                  </a:lnTo>
                  <a:lnTo>
                    <a:pt x="8851" y="2476"/>
                  </a:lnTo>
                  <a:lnTo>
                    <a:pt x="8216" y="2489"/>
                  </a:lnTo>
                  <a:lnTo>
                    <a:pt x="7505" y="2768"/>
                  </a:lnTo>
                  <a:lnTo>
                    <a:pt x="6616" y="3314"/>
                  </a:lnTo>
                  <a:lnTo>
                    <a:pt x="5930" y="3721"/>
                  </a:lnTo>
                  <a:lnTo>
                    <a:pt x="5207" y="4368"/>
                  </a:lnTo>
                  <a:lnTo>
                    <a:pt x="4432" y="5257"/>
                  </a:lnTo>
                  <a:lnTo>
                    <a:pt x="4305" y="5422"/>
                  </a:lnTo>
                  <a:lnTo>
                    <a:pt x="4203" y="5549"/>
                  </a:lnTo>
                  <a:lnTo>
                    <a:pt x="4076" y="5740"/>
                  </a:lnTo>
                  <a:lnTo>
                    <a:pt x="3289" y="6781"/>
                  </a:lnTo>
                  <a:lnTo>
                    <a:pt x="2819" y="7848"/>
                  </a:lnTo>
                  <a:lnTo>
                    <a:pt x="2641" y="8940"/>
                  </a:lnTo>
                  <a:lnTo>
                    <a:pt x="2603" y="9143"/>
                  </a:lnTo>
                  <a:lnTo>
                    <a:pt x="2578" y="9563"/>
                  </a:lnTo>
                  <a:lnTo>
                    <a:pt x="2578" y="10071"/>
                  </a:lnTo>
                  <a:lnTo>
                    <a:pt x="2578" y="10667"/>
                  </a:lnTo>
                  <a:lnTo>
                    <a:pt x="2692" y="11252"/>
                  </a:lnTo>
                  <a:lnTo>
                    <a:pt x="2933" y="11849"/>
                  </a:lnTo>
                  <a:lnTo>
                    <a:pt x="3492" y="12915"/>
                  </a:lnTo>
                  <a:lnTo>
                    <a:pt x="4279" y="13766"/>
                  </a:lnTo>
                  <a:lnTo>
                    <a:pt x="5334" y="14465"/>
                  </a:lnTo>
                  <a:lnTo>
                    <a:pt x="5969" y="14884"/>
                  </a:lnTo>
                  <a:lnTo>
                    <a:pt x="7302" y="15087"/>
                  </a:lnTo>
                  <a:lnTo>
                    <a:pt x="9347" y="15087"/>
                  </a:lnTo>
                  <a:lnTo>
                    <a:pt x="10680" y="15087"/>
                  </a:lnTo>
                  <a:lnTo>
                    <a:pt x="11811" y="14922"/>
                  </a:lnTo>
                  <a:lnTo>
                    <a:pt x="12738" y="14566"/>
                  </a:lnTo>
                  <a:lnTo>
                    <a:pt x="12903" y="14516"/>
                  </a:lnTo>
                  <a:lnTo>
                    <a:pt x="13182" y="14376"/>
                  </a:lnTo>
                  <a:lnTo>
                    <a:pt x="13360" y="14274"/>
                  </a:lnTo>
                  <a:lnTo>
                    <a:pt x="13525" y="14185"/>
                  </a:lnTo>
                  <a:lnTo>
                    <a:pt x="13716" y="13982"/>
                  </a:lnTo>
                  <a:lnTo>
                    <a:pt x="13817" y="13855"/>
                  </a:lnTo>
                  <a:lnTo>
                    <a:pt x="14109" y="13411"/>
                  </a:lnTo>
                  <a:lnTo>
                    <a:pt x="14160" y="13258"/>
                  </a:lnTo>
                  <a:lnTo>
                    <a:pt x="14351" y="12966"/>
                  </a:lnTo>
                  <a:lnTo>
                    <a:pt x="14465" y="12611"/>
                  </a:lnTo>
                  <a:lnTo>
                    <a:pt x="14478" y="12166"/>
                  </a:lnTo>
                  <a:lnTo>
                    <a:pt x="14439" y="12039"/>
                  </a:lnTo>
                  <a:lnTo>
                    <a:pt x="13919" y="11429"/>
                  </a:lnTo>
                  <a:lnTo>
                    <a:pt x="12687" y="11188"/>
                  </a:lnTo>
                  <a:lnTo>
                    <a:pt x="10642" y="11188"/>
                  </a:lnTo>
                  <a:lnTo>
                    <a:pt x="9893" y="11201"/>
                  </a:lnTo>
                  <a:lnTo>
                    <a:pt x="9131" y="11239"/>
                  </a:lnTo>
                  <a:lnTo>
                    <a:pt x="8407" y="11315"/>
                  </a:lnTo>
                  <a:lnTo>
                    <a:pt x="7962" y="11315"/>
                  </a:lnTo>
                  <a:lnTo>
                    <a:pt x="7607" y="11137"/>
                  </a:lnTo>
                  <a:lnTo>
                    <a:pt x="7353" y="10782"/>
                  </a:lnTo>
                  <a:lnTo>
                    <a:pt x="7213" y="10540"/>
                  </a:lnTo>
                  <a:lnTo>
                    <a:pt x="7137" y="10299"/>
                  </a:lnTo>
                  <a:lnTo>
                    <a:pt x="7137" y="10045"/>
                  </a:lnTo>
                  <a:lnTo>
                    <a:pt x="7150" y="9893"/>
                  </a:lnTo>
                  <a:lnTo>
                    <a:pt x="7175" y="9715"/>
                  </a:lnTo>
                  <a:lnTo>
                    <a:pt x="7188" y="9537"/>
                  </a:lnTo>
                  <a:lnTo>
                    <a:pt x="7327" y="9347"/>
                  </a:lnTo>
                  <a:lnTo>
                    <a:pt x="7594" y="9143"/>
                  </a:lnTo>
                  <a:lnTo>
                    <a:pt x="8013" y="8864"/>
                  </a:lnTo>
                  <a:lnTo>
                    <a:pt x="9055" y="8712"/>
                  </a:lnTo>
                  <a:lnTo>
                    <a:pt x="10718" y="8712"/>
                  </a:lnTo>
                  <a:lnTo>
                    <a:pt x="12928" y="8712"/>
                  </a:lnTo>
                  <a:lnTo>
                    <a:pt x="14592" y="9080"/>
                  </a:lnTo>
                  <a:lnTo>
                    <a:pt x="15684" y="9791"/>
                  </a:lnTo>
                  <a:lnTo>
                    <a:pt x="16598" y="10388"/>
                  </a:lnTo>
                  <a:lnTo>
                    <a:pt x="17056" y="11226"/>
                  </a:lnTo>
                  <a:lnTo>
                    <a:pt x="17056" y="12331"/>
                  </a:lnTo>
                  <a:lnTo>
                    <a:pt x="17056" y="12915"/>
                  </a:lnTo>
                  <a:lnTo>
                    <a:pt x="16852" y="13614"/>
                  </a:lnTo>
                  <a:lnTo>
                    <a:pt x="16446" y="14414"/>
                  </a:lnTo>
                  <a:lnTo>
                    <a:pt x="15354" y="16497"/>
                  </a:lnTo>
                  <a:lnTo>
                    <a:pt x="13055" y="17538"/>
                  </a:lnTo>
                  <a:lnTo>
                    <a:pt x="9512" y="17538"/>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48" name="object 48"/>
            <p:cNvSpPr/>
            <p:nvPr/>
          </p:nvSpPr>
          <p:spPr>
            <a:xfrm>
              <a:off x="3996260" y="5325285"/>
              <a:ext cx="8255" cy="14604"/>
            </a:xfrm>
            <a:custGeom>
              <a:avLst/>
              <a:gdLst/>
              <a:ahLst/>
              <a:cxnLst/>
              <a:rect l="l" t="t" r="r" b="b"/>
              <a:pathLst>
                <a:path w="8254" h="14604">
                  <a:moveTo>
                    <a:pt x="2031" y="0"/>
                  </a:moveTo>
                  <a:lnTo>
                    <a:pt x="1333" y="0"/>
                  </a:lnTo>
                  <a:lnTo>
                    <a:pt x="1028" y="126"/>
                  </a:lnTo>
                  <a:lnTo>
                    <a:pt x="546" y="596"/>
                  </a:lnTo>
                  <a:lnTo>
                    <a:pt x="419" y="888"/>
                  </a:lnTo>
                  <a:lnTo>
                    <a:pt x="419" y="2285"/>
                  </a:lnTo>
                  <a:lnTo>
                    <a:pt x="546" y="6515"/>
                  </a:lnTo>
                  <a:lnTo>
                    <a:pt x="546" y="8864"/>
                  </a:lnTo>
                  <a:lnTo>
                    <a:pt x="495" y="9842"/>
                  </a:lnTo>
                  <a:lnTo>
                    <a:pt x="393" y="10566"/>
                  </a:lnTo>
                  <a:lnTo>
                    <a:pt x="342" y="11112"/>
                  </a:lnTo>
                  <a:lnTo>
                    <a:pt x="12" y="12738"/>
                  </a:lnTo>
                  <a:lnTo>
                    <a:pt x="0" y="13576"/>
                  </a:lnTo>
                  <a:lnTo>
                    <a:pt x="317" y="13957"/>
                  </a:lnTo>
                  <a:lnTo>
                    <a:pt x="1066" y="14160"/>
                  </a:lnTo>
                  <a:lnTo>
                    <a:pt x="1282" y="14173"/>
                  </a:lnTo>
                  <a:lnTo>
                    <a:pt x="1498" y="14173"/>
                  </a:lnTo>
                  <a:lnTo>
                    <a:pt x="3124" y="9372"/>
                  </a:lnTo>
                  <a:lnTo>
                    <a:pt x="3124" y="6591"/>
                  </a:lnTo>
                  <a:lnTo>
                    <a:pt x="3073" y="5168"/>
                  </a:lnTo>
                  <a:lnTo>
                    <a:pt x="3581" y="4584"/>
                  </a:lnTo>
                  <a:lnTo>
                    <a:pt x="7505" y="2235"/>
                  </a:lnTo>
                  <a:lnTo>
                    <a:pt x="7823" y="1841"/>
                  </a:lnTo>
                  <a:lnTo>
                    <a:pt x="7823" y="850"/>
                  </a:lnTo>
                  <a:lnTo>
                    <a:pt x="7645" y="495"/>
                  </a:lnTo>
                  <a:lnTo>
                    <a:pt x="7010" y="101"/>
                  </a:lnTo>
                  <a:lnTo>
                    <a:pt x="6781" y="38"/>
                  </a:lnTo>
                  <a:lnTo>
                    <a:pt x="6197" y="76"/>
                  </a:lnTo>
                  <a:lnTo>
                    <a:pt x="5029" y="507"/>
                  </a:lnTo>
                  <a:lnTo>
                    <a:pt x="3949" y="1079"/>
                  </a:lnTo>
                  <a:lnTo>
                    <a:pt x="2971" y="1803"/>
                  </a:lnTo>
                  <a:lnTo>
                    <a:pt x="2971" y="888"/>
                  </a:lnTo>
                  <a:lnTo>
                    <a:pt x="2844" y="596"/>
                  </a:lnTo>
                  <a:lnTo>
                    <a:pt x="2324" y="126"/>
                  </a:lnTo>
                  <a:lnTo>
                    <a:pt x="2031" y="0"/>
                  </a:lnTo>
                  <a:close/>
                </a:path>
              </a:pathLst>
            </a:custGeom>
            <a:solidFill>
              <a:srgbClr val="FFFFFF"/>
            </a:solidFill>
          </p:spPr>
          <p:txBody>
            <a:bodyPr wrap="square" lIns="0" tIns="0" rIns="0" bIns="0" rtlCol="0"/>
            <a:lstStyle/>
            <a:p>
              <a:endParaRPr>
                <a:latin typeface="Grammarsaurus" pitchFamily="2" charset="0"/>
              </a:endParaRPr>
            </a:p>
          </p:txBody>
        </p:sp>
        <p:sp>
          <p:nvSpPr>
            <p:cNvPr id="49" name="object 49"/>
            <p:cNvSpPr/>
            <p:nvPr/>
          </p:nvSpPr>
          <p:spPr>
            <a:xfrm>
              <a:off x="3996260" y="5325285"/>
              <a:ext cx="8255" cy="14604"/>
            </a:xfrm>
            <a:custGeom>
              <a:avLst/>
              <a:gdLst/>
              <a:ahLst/>
              <a:cxnLst/>
              <a:rect l="l" t="t" r="r" b="b"/>
              <a:pathLst>
                <a:path w="8254" h="14604">
                  <a:moveTo>
                    <a:pt x="1282" y="14173"/>
                  </a:moveTo>
                  <a:lnTo>
                    <a:pt x="1066" y="14160"/>
                  </a:lnTo>
                  <a:lnTo>
                    <a:pt x="317" y="13957"/>
                  </a:lnTo>
                  <a:lnTo>
                    <a:pt x="0" y="13576"/>
                  </a:lnTo>
                  <a:lnTo>
                    <a:pt x="0" y="12966"/>
                  </a:lnTo>
                  <a:lnTo>
                    <a:pt x="12" y="12738"/>
                  </a:lnTo>
                  <a:lnTo>
                    <a:pt x="50" y="12611"/>
                  </a:lnTo>
                  <a:lnTo>
                    <a:pt x="241" y="11658"/>
                  </a:lnTo>
                  <a:lnTo>
                    <a:pt x="342" y="11112"/>
                  </a:lnTo>
                  <a:lnTo>
                    <a:pt x="393" y="10566"/>
                  </a:lnTo>
                  <a:lnTo>
                    <a:pt x="495" y="9842"/>
                  </a:lnTo>
                  <a:lnTo>
                    <a:pt x="546" y="8864"/>
                  </a:lnTo>
                  <a:lnTo>
                    <a:pt x="546" y="7594"/>
                  </a:lnTo>
                  <a:lnTo>
                    <a:pt x="546" y="6515"/>
                  </a:lnTo>
                  <a:lnTo>
                    <a:pt x="520" y="5460"/>
                  </a:lnTo>
                  <a:lnTo>
                    <a:pt x="482" y="4394"/>
                  </a:lnTo>
                  <a:lnTo>
                    <a:pt x="444" y="3340"/>
                  </a:lnTo>
                  <a:lnTo>
                    <a:pt x="419" y="2285"/>
                  </a:lnTo>
                  <a:lnTo>
                    <a:pt x="419" y="1244"/>
                  </a:lnTo>
                  <a:lnTo>
                    <a:pt x="419" y="888"/>
                  </a:lnTo>
                  <a:lnTo>
                    <a:pt x="546" y="596"/>
                  </a:lnTo>
                  <a:lnTo>
                    <a:pt x="787" y="355"/>
                  </a:lnTo>
                  <a:lnTo>
                    <a:pt x="1028" y="126"/>
                  </a:lnTo>
                  <a:lnTo>
                    <a:pt x="1333" y="0"/>
                  </a:lnTo>
                  <a:lnTo>
                    <a:pt x="1676" y="0"/>
                  </a:lnTo>
                  <a:lnTo>
                    <a:pt x="2031" y="0"/>
                  </a:lnTo>
                  <a:lnTo>
                    <a:pt x="2324" y="126"/>
                  </a:lnTo>
                  <a:lnTo>
                    <a:pt x="2590" y="355"/>
                  </a:lnTo>
                  <a:lnTo>
                    <a:pt x="2844" y="596"/>
                  </a:lnTo>
                  <a:lnTo>
                    <a:pt x="2971" y="888"/>
                  </a:lnTo>
                  <a:lnTo>
                    <a:pt x="2971" y="1244"/>
                  </a:lnTo>
                  <a:lnTo>
                    <a:pt x="2971" y="1803"/>
                  </a:lnTo>
                  <a:lnTo>
                    <a:pt x="6438" y="38"/>
                  </a:lnTo>
                  <a:lnTo>
                    <a:pt x="6781" y="38"/>
                  </a:lnTo>
                  <a:lnTo>
                    <a:pt x="7010" y="101"/>
                  </a:lnTo>
                  <a:lnTo>
                    <a:pt x="7277" y="266"/>
                  </a:lnTo>
                  <a:lnTo>
                    <a:pt x="7645" y="495"/>
                  </a:lnTo>
                  <a:lnTo>
                    <a:pt x="7823" y="850"/>
                  </a:lnTo>
                  <a:lnTo>
                    <a:pt x="7823" y="1320"/>
                  </a:lnTo>
                  <a:lnTo>
                    <a:pt x="7823" y="1841"/>
                  </a:lnTo>
                  <a:lnTo>
                    <a:pt x="7505" y="2235"/>
                  </a:lnTo>
                  <a:lnTo>
                    <a:pt x="6883" y="2476"/>
                  </a:lnTo>
                  <a:lnTo>
                    <a:pt x="6515" y="2603"/>
                  </a:lnTo>
                  <a:lnTo>
                    <a:pt x="6045" y="2806"/>
                  </a:lnTo>
                  <a:lnTo>
                    <a:pt x="5422" y="3149"/>
                  </a:lnTo>
                  <a:lnTo>
                    <a:pt x="4673" y="3644"/>
                  </a:lnTo>
                  <a:lnTo>
                    <a:pt x="4521" y="3771"/>
                  </a:lnTo>
                  <a:lnTo>
                    <a:pt x="4025" y="4152"/>
                  </a:lnTo>
                  <a:lnTo>
                    <a:pt x="3581" y="4584"/>
                  </a:lnTo>
                  <a:lnTo>
                    <a:pt x="3174" y="5067"/>
                  </a:lnTo>
                  <a:lnTo>
                    <a:pt x="3098" y="5854"/>
                  </a:lnTo>
                  <a:lnTo>
                    <a:pt x="3124" y="6591"/>
                  </a:lnTo>
                  <a:lnTo>
                    <a:pt x="3124" y="7391"/>
                  </a:lnTo>
                  <a:lnTo>
                    <a:pt x="3124" y="9372"/>
                  </a:lnTo>
                  <a:lnTo>
                    <a:pt x="1498" y="14173"/>
                  </a:lnTo>
                  <a:lnTo>
                    <a:pt x="1282" y="1417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50" name="object 50"/>
            <p:cNvSpPr/>
            <p:nvPr/>
          </p:nvSpPr>
          <p:spPr>
            <a:xfrm>
              <a:off x="4004031" y="5325582"/>
              <a:ext cx="14604" cy="14604"/>
            </a:xfrm>
            <a:custGeom>
              <a:avLst/>
              <a:gdLst/>
              <a:ahLst/>
              <a:cxnLst/>
              <a:rect l="l" t="t" r="r" b="b"/>
              <a:pathLst>
                <a:path w="14604" h="14604">
                  <a:moveTo>
                    <a:pt x="7416" y="596"/>
                  </a:moveTo>
                  <a:lnTo>
                    <a:pt x="4724" y="596"/>
                  </a:lnTo>
                  <a:lnTo>
                    <a:pt x="3479" y="1104"/>
                  </a:lnTo>
                  <a:lnTo>
                    <a:pt x="2387" y="2108"/>
                  </a:lnTo>
                  <a:lnTo>
                    <a:pt x="982" y="3479"/>
                  </a:lnTo>
                  <a:lnTo>
                    <a:pt x="757" y="3759"/>
                  </a:lnTo>
                  <a:lnTo>
                    <a:pt x="0" y="5549"/>
                  </a:lnTo>
                  <a:lnTo>
                    <a:pt x="10" y="9118"/>
                  </a:lnTo>
                  <a:lnTo>
                    <a:pt x="342" y="10299"/>
                  </a:lnTo>
                  <a:lnTo>
                    <a:pt x="1115" y="11582"/>
                  </a:lnTo>
                  <a:lnTo>
                    <a:pt x="2146" y="13093"/>
                  </a:lnTo>
                  <a:lnTo>
                    <a:pt x="3885" y="14033"/>
                  </a:lnTo>
                  <a:lnTo>
                    <a:pt x="6704" y="14033"/>
                  </a:lnTo>
                  <a:lnTo>
                    <a:pt x="10525" y="11582"/>
                  </a:lnTo>
                  <a:lnTo>
                    <a:pt x="5220" y="11582"/>
                  </a:lnTo>
                  <a:lnTo>
                    <a:pt x="4435" y="11226"/>
                  </a:lnTo>
                  <a:lnTo>
                    <a:pt x="4265" y="11226"/>
                  </a:lnTo>
                  <a:lnTo>
                    <a:pt x="3530" y="10629"/>
                  </a:lnTo>
                  <a:lnTo>
                    <a:pt x="3260" y="10299"/>
                  </a:lnTo>
                  <a:lnTo>
                    <a:pt x="2946" y="9690"/>
                  </a:lnTo>
                  <a:lnTo>
                    <a:pt x="2899" y="9550"/>
                  </a:lnTo>
                  <a:lnTo>
                    <a:pt x="2698" y="9118"/>
                  </a:lnTo>
                  <a:lnTo>
                    <a:pt x="4622" y="3479"/>
                  </a:lnTo>
                  <a:lnTo>
                    <a:pt x="12636" y="3479"/>
                  </a:lnTo>
                  <a:lnTo>
                    <a:pt x="12542" y="1765"/>
                  </a:lnTo>
                  <a:lnTo>
                    <a:pt x="9855" y="1765"/>
                  </a:lnTo>
                  <a:lnTo>
                    <a:pt x="8648" y="977"/>
                  </a:lnTo>
                  <a:lnTo>
                    <a:pt x="7416" y="596"/>
                  </a:lnTo>
                  <a:close/>
                </a:path>
                <a:path w="14604" h="14604">
                  <a:moveTo>
                    <a:pt x="12636" y="3479"/>
                  </a:moveTo>
                  <a:lnTo>
                    <a:pt x="7861" y="3479"/>
                  </a:lnTo>
                  <a:lnTo>
                    <a:pt x="8420" y="3759"/>
                  </a:lnTo>
                  <a:lnTo>
                    <a:pt x="8788" y="4038"/>
                  </a:lnTo>
                  <a:lnTo>
                    <a:pt x="9169" y="4457"/>
                  </a:lnTo>
                  <a:lnTo>
                    <a:pt x="9385" y="4749"/>
                  </a:lnTo>
                  <a:lnTo>
                    <a:pt x="9588" y="5130"/>
                  </a:lnTo>
                  <a:lnTo>
                    <a:pt x="9592" y="8127"/>
                  </a:lnTo>
                  <a:lnTo>
                    <a:pt x="9169" y="9118"/>
                  </a:lnTo>
                  <a:lnTo>
                    <a:pt x="8889" y="9550"/>
                  </a:lnTo>
                  <a:lnTo>
                    <a:pt x="7972" y="10629"/>
                  </a:lnTo>
                  <a:lnTo>
                    <a:pt x="7209" y="11226"/>
                  </a:lnTo>
                  <a:lnTo>
                    <a:pt x="10782" y="11226"/>
                  </a:lnTo>
                  <a:lnTo>
                    <a:pt x="10872" y="11582"/>
                  </a:lnTo>
                  <a:lnTo>
                    <a:pt x="10998" y="12077"/>
                  </a:lnTo>
                  <a:lnTo>
                    <a:pt x="11353" y="12826"/>
                  </a:lnTo>
                  <a:lnTo>
                    <a:pt x="11874" y="13525"/>
                  </a:lnTo>
                  <a:lnTo>
                    <a:pt x="12181" y="13804"/>
                  </a:lnTo>
                  <a:lnTo>
                    <a:pt x="12680" y="14033"/>
                  </a:lnTo>
                  <a:lnTo>
                    <a:pt x="12928" y="14033"/>
                  </a:lnTo>
                  <a:lnTo>
                    <a:pt x="13500" y="13804"/>
                  </a:lnTo>
                  <a:lnTo>
                    <a:pt x="13995" y="13334"/>
                  </a:lnTo>
                  <a:lnTo>
                    <a:pt x="14008" y="12077"/>
                  </a:lnTo>
                  <a:lnTo>
                    <a:pt x="13779" y="11861"/>
                  </a:lnTo>
                  <a:lnTo>
                    <a:pt x="13616" y="11582"/>
                  </a:lnTo>
                  <a:lnTo>
                    <a:pt x="12646" y="3759"/>
                  </a:lnTo>
                  <a:lnTo>
                    <a:pt x="12636" y="3479"/>
                  </a:lnTo>
                  <a:close/>
                </a:path>
                <a:path w="14604" h="14604">
                  <a:moveTo>
                    <a:pt x="11774" y="0"/>
                  </a:moveTo>
                  <a:lnTo>
                    <a:pt x="10134" y="0"/>
                  </a:lnTo>
                  <a:lnTo>
                    <a:pt x="10018" y="241"/>
                  </a:lnTo>
                  <a:lnTo>
                    <a:pt x="9956" y="368"/>
                  </a:lnTo>
                  <a:lnTo>
                    <a:pt x="9855" y="1765"/>
                  </a:lnTo>
                  <a:lnTo>
                    <a:pt x="12542" y="1765"/>
                  </a:lnTo>
                  <a:lnTo>
                    <a:pt x="12428" y="1104"/>
                  </a:lnTo>
                  <a:lnTo>
                    <a:pt x="12302" y="368"/>
                  </a:lnTo>
                  <a:lnTo>
                    <a:pt x="12280" y="241"/>
                  </a:lnTo>
                  <a:lnTo>
                    <a:pt x="11774" y="0"/>
                  </a:lnTo>
                  <a:close/>
                </a:path>
              </a:pathLst>
            </a:custGeom>
            <a:solidFill>
              <a:srgbClr val="FFFFFF"/>
            </a:solidFill>
          </p:spPr>
          <p:txBody>
            <a:bodyPr wrap="square" lIns="0" tIns="0" rIns="0" bIns="0" rtlCol="0"/>
            <a:lstStyle/>
            <a:p>
              <a:endParaRPr>
                <a:latin typeface="Grammarsaurus" pitchFamily="2" charset="0"/>
              </a:endParaRPr>
            </a:p>
          </p:txBody>
        </p:sp>
        <p:sp>
          <p:nvSpPr>
            <p:cNvPr id="51" name="object 51"/>
            <p:cNvSpPr/>
            <p:nvPr/>
          </p:nvSpPr>
          <p:spPr>
            <a:xfrm>
              <a:off x="4004031" y="5325392"/>
              <a:ext cx="14604" cy="14604"/>
            </a:xfrm>
            <a:custGeom>
              <a:avLst/>
              <a:gdLst/>
              <a:ahLst/>
              <a:cxnLst/>
              <a:rect l="l" t="t" r="r" b="b"/>
              <a:pathLst>
                <a:path w="14604" h="14604">
                  <a:moveTo>
                    <a:pt x="9804" y="7289"/>
                  </a:moveTo>
                  <a:lnTo>
                    <a:pt x="9829" y="7162"/>
                  </a:lnTo>
                  <a:lnTo>
                    <a:pt x="9804" y="7289"/>
                  </a:lnTo>
                  <a:close/>
                </a:path>
                <a:path w="14604" h="14604">
                  <a:moveTo>
                    <a:pt x="2603" y="8648"/>
                  </a:moveTo>
                  <a:close/>
                </a:path>
                <a:path w="14604" h="14604">
                  <a:moveTo>
                    <a:pt x="5829" y="11772"/>
                  </a:moveTo>
                  <a:lnTo>
                    <a:pt x="8508" y="10185"/>
                  </a:lnTo>
                  <a:lnTo>
                    <a:pt x="8889" y="9740"/>
                  </a:lnTo>
                  <a:lnTo>
                    <a:pt x="9169" y="9309"/>
                  </a:lnTo>
                  <a:lnTo>
                    <a:pt x="9359" y="8851"/>
                  </a:lnTo>
                  <a:lnTo>
                    <a:pt x="9651" y="8178"/>
                  </a:lnTo>
                  <a:lnTo>
                    <a:pt x="9804" y="7658"/>
                  </a:lnTo>
                  <a:lnTo>
                    <a:pt x="9804" y="7289"/>
                  </a:lnTo>
                  <a:lnTo>
                    <a:pt x="9842" y="7137"/>
                  </a:lnTo>
                  <a:lnTo>
                    <a:pt x="9855" y="6908"/>
                  </a:lnTo>
                  <a:lnTo>
                    <a:pt x="9855" y="6603"/>
                  </a:lnTo>
                  <a:lnTo>
                    <a:pt x="9842" y="6400"/>
                  </a:lnTo>
                  <a:lnTo>
                    <a:pt x="9817" y="6210"/>
                  </a:lnTo>
                  <a:lnTo>
                    <a:pt x="9791" y="6045"/>
                  </a:lnTo>
                  <a:lnTo>
                    <a:pt x="9766" y="5867"/>
                  </a:lnTo>
                  <a:lnTo>
                    <a:pt x="9702" y="5613"/>
                  </a:lnTo>
                  <a:lnTo>
                    <a:pt x="9588" y="5321"/>
                  </a:lnTo>
                  <a:lnTo>
                    <a:pt x="9512" y="5168"/>
                  </a:lnTo>
                  <a:lnTo>
                    <a:pt x="9385" y="4940"/>
                  </a:lnTo>
                  <a:lnTo>
                    <a:pt x="9169" y="4648"/>
                  </a:lnTo>
                  <a:lnTo>
                    <a:pt x="9042" y="4470"/>
                  </a:lnTo>
                  <a:lnTo>
                    <a:pt x="8788" y="4229"/>
                  </a:lnTo>
                  <a:lnTo>
                    <a:pt x="8623" y="4102"/>
                  </a:lnTo>
                  <a:lnTo>
                    <a:pt x="8420" y="3949"/>
                  </a:lnTo>
                  <a:lnTo>
                    <a:pt x="8166" y="3809"/>
                  </a:lnTo>
                  <a:lnTo>
                    <a:pt x="7835" y="3657"/>
                  </a:lnTo>
                  <a:lnTo>
                    <a:pt x="7708" y="3581"/>
                  </a:lnTo>
                  <a:lnTo>
                    <a:pt x="7162" y="3378"/>
                  </a:lnTo>
                  <a:lnTo>
                    <a:pt x="6578" y="3263"/>
                  </a:lnTo>
                  <a:lnTo>
                    <a:pt x="5968" y="3225"/>
                  </a:lnTo>
                  <a:lnTo>
                    <a:pt x="5727" y="3251"/>
                  </a:lnTo>
                  <a:lnTo>
                    <a:pt x="5105" y="3428"/>
                  </a:lnTo>
                  <a:lnTo>
                    <a:pt x="2654" y="7073"/>
                  </a:lnTo>
                  <a:lnTo>
                    <a:pt x="2616" y="7251"/>
                  </a:lnTo>
                  <a:lnTo>
                    <a:pt x="2578" y="7950"/>
                  </a:lnTo>
                  <a:lnTo>
                    <a:pt x="2603" y="8597"/>
                  </a:lnTo>
                  <a:lnTo>
                    <a:pt x="2603" y="8915"/>
                  </a:lnTo>
                  <a:lnTo>
                    <a:pt x="2692" y="9296"/>
                  </a:lnTo>
                  <a:lnTo>
                    <a:pt x="2895" y="9728"/>
                  </a:lnTo>
                  <a:lnTo>
                    <a:pt x="2946" y="9880"/>
                  </a:lnTo>
                  <a:lnTo>
                    <a:pt x="3187" y="10401"/>
                  </a:lnTo>
                  <a:lnTo>
                    <a:pt x="3530" y="10820"/>
                  </a:lnTo>
                  <a:lnTo>
                    <a:pt x="3936" y="11150"/>
                  </a:lnTo>
                  <a:lnTo>
                    <a:pt x="4114" y="11239"/>
                  </a:lnTo>
                  <a:lnTo>
                    <a:pt x="4267" y="11341"/>
                  </a:lnTo>
                  <a:lnTo>
                    <a:pt x="4762" y="11569"/>
                  </a:lnTo>
                  <a:lnTo>
                    <a:pt x="5079" y="11709"/>
                  </a:lnTo>
                  <a:lnTo>
                    <a:pt x="5435" y="11772"/>
                  </a:lnTo>
                  <a:lnTo>
                    <a:pt x="5829" y="11772"/>
                  </a:lnTo>
                  <a:close/>
                </a:path>
                <a:path w="14604" h="14604">
                  <a:moveTo>
                    <a:pt x="5753" y="14223"/>
                  </a:moveTo>
                  <a:lnTo>
                    <a:pt x="0" y="9270"/>
                  </a:lnTo>
                  <a:lnTo>
                    <a:pt x="0" y="7988"/>
                  </a:lnTo>
                  <a:lnTo>
                    <a:pt x="0" y="5740"/>
                  </a:lnTo>
                  <a:lnTo>
                    <a:pt x="800" y="3848"/>
                  </a:lnTo>
                  <a:lnTo>
                    <a:pt x="2387" y="2298"/>
                  </a:lnTo>
                  <a:lnTo>
                    <a:pt x="3479" y="1295"/>
                  </a:lnTo>
                  <a:lnTo>
                    <a:pt x="4724" y="787"/>
                  </a:lnTo>
                  <a:lnTo>
                    <a:pt x="6146" y="787"/>
                  </a:lnTo>
                  <a:lnTo>
                    <a:pt x="7416" y="787"/>
                  </a:lnTo>
                  <a:lnTo>
                    <a:pt x="8648" y="1168"/>
                  </a:lnTo>
                  <a:lnTo>
                    <a:pt x="9855" y="1955"/>
                  </a:lnTo>
                  <a:lnTo>
                    <a:pt x="9778" y="1269"/>
                  </a:lnTo>
                  <a:lnTo>
                    <a:pt x="9778" y="1028"/>
                  </a:lnTo>
                  <a:lnTo>
                    <a:pt x="9842" y="787"/>
                  </a:lnTo>
                  <a:lnTo>
                    <a:pt x="9956" y="558"/>
                  </a:lnTo>
                  <a:lnTo>
                    <a:pt x="10134" y="190"/>
                  </a:lnTo>
                  <a:lnTo>
                    <a:pt x="10490" y="0"/>
                  </a:lnTo>
                  <a:lnTo>
                    <a:pt x="11010" y="0"/>
                  </a:lnTo>
                  <a:lnTo>
                    <a:pt x="11239" y="0"/>
                  </a:lnTo>
                  <a:lnTo>
                    <a:pt x="12763" y="8318"/>
                  </a:lnTo>
                  <a:lnTo>
                    <a:pt x="13030" y="10350"/>
                  </a:lnTo>
                  <a:lnTo>
                    <a:pt x="13512" y="11595"/>
                  </a:lnTo>
                  <a:lnTo>
                    <a:pt x="13779" y="12052"/>
                  </a:lnTo>
                  <a:lnTo>
                    <a:pt x="14008" y="12268"/>
                  </a:lnTo>
                  <a:lnTo>
                    <a:pt x="14109" y="12572"/>
                  </a:lnTo>
                  <a:lnTo>
                    <a:pt x="14109" y="12953"/>
                  </a:lnTo>
                  <a:lnTo>
                    <a:pt x="14109" y="13258"/>
                  </a:lnTo>
                  <a:lnTo>
                    <a:pt x="13995" y="13525"/>
                  </a:lnTo>
                  <a:lnTo>
                    <a:pt x="13754" y="13766"/>
                  </a:lnTo>
                  <a:lnTo>
                    <a:pt x="13500" y="13995"/>
                  </a:lnTo>
                  <a:lnTo>
                    <a:pt x="13182" y="14122"/>
                  </a:lnTo>
                  <a:lnTo>
                    <a:pt x="12776" y="14122"/>
                  </a:lnTo>
                  <a:lnTo>
                    <a:pt x="12458" y="14122"/>
                  </a:lnTo>
                  <a:lnTo>
                    <a:pt x="10782" y="11417"/>
                  </a:lnTo>
                  <a:lnTo>
                    <a:pt x="10185" y="12242"/>
                  </a:lnTo>
                  <a:lnTo>
                    <a:pt x="9461" y="12915"/>
                  </a:lnTo>
                  <a:lnTo>
                    <a:pt x="8597" y="13423"/>
                  </a:lnTo>
                  <a:lnTo>
                    <a:pt x="7734" y="13931"/>
                  </a:lnTo>
                  <a:lnTo>
                    <a:pt x="6794" y="14198"/>
                  </a:lnTo>
                  <a:lnTo>
                    <a:pt x="5753" y="1422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52" name="object 52"/>
            <p:cNvSpPr/>
            <p:nvPr/>
          </p:nvSpPr>
          <p:spPr>
            <a:xfrm>
              <a:off x="4020254" y="5325218"/>
              <a:ext cx="19685" cy="14604"/>
            </a:xfrm>
            <a:custGeom>
              <a:avLst/>
              <a:gdLst/>
              <a:ahLst/>
              <a:cxnLst/>
              <a:rect l="l" t="t" r="r" b="b"/>
              <a:pathLst>
                <a:path w="19685" h="14604">
                  <a:moveTo>
                    <a:pt x="1859" y="546"/>
                  </a:moveTo>
                  <a:lnTo>
                    <a:pt x="495" y="546"/>
                  </a:lnTo>
                  <a:lnTo>
                    <a:pt x="0" y="1041"/>
                  </a:lnTo>
                  <a:lnTo>
                    <a:pt x="52" y="13843"/>
                  </a:lnTo>
                  <a:lnTo>
                    <a:pt x="612" y="14389"/>
                  </a:lnTo>
                  <a:lnTo>
                    <a:pt x="1670" y="14389"/>
                  </a:lnTo>
                  <a:lnTo>
                    <a:pt x="2245" y="13843"/>
                  </a:lnTo>
                  <a:lnTo>
                    <a:pt x="2387" y="13589"/>
                  </a:lnTo>
                  <a:lnTo>
                    <a:pt x="2501" y="4851"/>
                  </a:lnTo>
                  <a:lnTo>
                    <a:pt x="2712" y="4445"/>
                  </a:lnTo>
                  <a:lnTo>
                    <a:pt x="2953" y="4102"/>
                  </a:lnTo>
                  <a:lnTo>
                    <a:pt x="3403" y="3530"/>
                  </a:lnTo>
                  <a:lnTo>
                    <a:pt x="4063" y="3022"/>
                  </a:lnTo>
                  <a:lnTo>
                    <a:pt x="4477" y="2743"/>
                  </a:lnTo>
                  <a:lnTo>
                    <a:pt x="18835" y="2743"/>
                  </a:lnTo>
                  <a:lnTo>
                    <a:pt x="18427" y="2057"/>
                  </a:lnTo>
                  <a:lnTo>
                    <a:pt x="17916" y="1587"/>
                  </a:lnTo>
                  <a:lnTo>
                    <a:pt x="9080" y="1587"/>
                  </a:lnTo>
                  <a:lnTo>
                    <a:pt x="8826" y="1333"/>
                  </a:lnTo>
                  <a:lnTo>
                    <a:pt x="2406" y="1333"/>
                  </a:lnTo>
                  <a:lnTo>
                    <a:pt x="2082" y="685"/>
                  </a:lnTo>
                  <a:lnTo>
                    <a:pt x="1859" y="546"/>
                  </a:lnTo>
                  <a:close/>
                </a:path>
                <a:path w="19685" h="14604">
                  <a:moveTo>
                    <a:pt x="18835" y="2743"/>
                  </a:moveTo>
                  <a:lnTo>
                    <a:pt x="15019" y="2743"/>
                  </a:lnTo>
                  <a:lnTo>
                    <a:pt x="15628" y="3022"/>
                  </a:lnTo>
                  <a:lnTo>
                    <a:pt x="16625" y="3962"/>
                  </a:lnTo>
                  <a:lnTo>
                    <a:pt x="16713" y="4102"/>
                  </a:lnTo>
                  <a:lnTo>
                    <a:pt x="17036" y="4851"/>
                  </a:lnTo>
                  <a:lnTo>
                    <a:pt x="17167" y="5245"/>
                  </a:lnTo>
                  <a:lnTo>
                    <a:pt x="17208" y="8470"/>
                  </a:lnTo>
                  <a:lnTo>
                    <a:pt x="16453" y="12611"/>
                  </a:lnTo>
                  <a:lnTo>
                    <a:pt x="16408" y="13589"/>
                  </a:lnTo>
                  <a:lnTo>
                    <a:pt x="16548" y="13843"/>
                  </a:lnTo>
                  <a:lnTo>
                    <a:pt x="16802" y="14071"/>
                  </a:lnTo>
                  <a:lnTo>
                    <a:pt x="17218" y="14389"/>
                  </a:lnTo>
                  <a:lnTo>
                    <a:pt x="18192" y="14389"/>
                  </a:lnTo>
                  <a:lnTo>
                    <a:pt x="18563" y="14071"/>
                  </a:lnTo>
                  <a:lnTo>
                    <a:pt x="18775" y="13843"/>
                  </a:lnTo>
                  <a:lnTo>
                    <a:pt x="18909" y="13589"/>
                  </a:lnTo>
                  <a:lnTo>
                    <a:pt x="19227" y="11620"/>
                  </a:lnTo>
                  <a:lnTo>
                    <a:pt x="19621" y="9626"/>
                  </a:lnTo>
                  <a:lnTo>
                    <a:pt x="19548" y="4102"/>
                  </a:lnTo>
                  <a:lnTo>
                    <a:pt x="18999" y="3022"/>
                  </a:lnTo>
                  <a:lnTo>
                    <a:pt x="18835" y="2743"/>
                  </a:lnTo>
                  <a:close/>
                </a:path>
                <a:path w="19685" h="14604">
                  <a:moveTo>
                    <a:pt x="11595" y="2743"/>
                  </a:moveTo>
                  <a:lnTo>
                    <a:pt x="6525" y="2743"/>
                  </a:lnTo>
                  <a:lnTo>
                    <a:pt x="7023" y="3022"/>
                  </a:lnTo>
                  <a:lnTo>
                    <a:pt x="7490" y="3530"/>
                  </a:lnTo>
                  <a:lnTo>
                    <a:pt x="8508" y="4851"/>
                  </a:lnTo>
                  <a:lnTo>
                    <a:pt x="8902" y="5702"/>
                  </a:lnTo>
                  <a:lnTo>
                    <a:pt x="9080" y="6629"/>
                  </a:lnTo>
                  <a:lnTo>
                    <a:pt x="9205" y="7023"/>
                  </a:lnTo>
                  <a:lnTo>
                    <a:pt x="9326" y="11620"/>
                  </a:lnTo>
                  <a:lnTo>
                    <a:pt x="9453" y="13843"/>
                  </a:lnTo>
                  <a:lnTo>
                    <a:pt x="9694" y="14071"/>
                  </a:lnTo>
                  <a:lnTo>
                    <a:pt x="11311" y="14071"/>
                  </a:lnTo>
                  <a:lnTo>
                    <a:pt x="11552" y="13843"/>
                  </a:lnTo>
                  <a:lnTo>
                    <a:pt x="11717" y="13589"/>
                  </a:lnTo>
                  <a:lnTo>
                    <a:pt x="11804" y="6629"/>
                  </a:lnTo>
                  <a:lnTo>
                    <a:pt x="11643" y="5854"/>
                  </a:lnTo>
                  <a:lnTo>
                    <a:pt x="11611" y="5702"/>
                  </a:lnTo>
                  <a:lnTo>
                    <a:pt x="11515" y="5245"/>
                  </a:lnTo>
                  <a:lnTo>
                    <a:pt x="11433" y="4851"/>
                  </a:lnTo>
                  <a:lnTo>
                    <a:pt x="11179" y="4445"/>
                  </a:lnTo>
                  <a:lnTo>
                    <a:pt x="10718" y="3530"/>
                  </a:lnTo>
                  <a:lnTo>
                    <a:pt x="10858" y="3314"/>
                  </a:lnTo>
                  <a:lnTo>
                    <a:pt x="11197" y="3022"/>
                  </a:lnTo>
                  <a:lnTo>
                    <a:pt x="11595" y="2743"/>
                  </a:lnTo>
                  <a:close/>
                </a:path>
                <a:path w="19685" h="14604">
                  <a:moveTo>
                    <a:pt x="14445" y="0"/>
                  </a:moveTo>
                  <a:lnTo>
                    <a:pt x="11406" y="0"/>
                  </a:lnTo>
                  <a:lnTo>
                    <a:pt x="10109" y="546"/>
                  </a:lnTo>
                  <a:lnTo>
                    <a:pt x="9080" y="1587"/>
                  </a:lnTo>
                  <a:lnTo>
                    <a:pt x="17916" y="1587"/>
                  </a:lnTo>
                  <a:lnTo>
                    <a:pt x="17640" y="1333"/>
                  </a:lnTo>
                  <a:lnTo>
                    <a:pt x="15519" y="254"/>
                  </a:lnTo>
                  <a:lnTo>
                    <a:pt x="14445" y="0"/>
                  </a:lnTo>
                  <a:close/>
                </a:path>
                <a:path w="19685" h="14604">
                  <a:moveTo>
                    <a:pt x="6845" y="0"/>
                  </a:moveTo>
                  <a:lnTo>
                    <a:pt x="4419" y="0"/>
                  </a:lnTo>
                  <a:lnTo>
                    <a:pt x="3003" y="546"/>
                  </a:lnTo>
                  <a:lnTo>
                    <a:pt x="3190" y="546"/>
                  </a:lnTo>
                  <a:lnTo>
                    <a:pt x="2206" y="1333"/>
                  </a:lnTo>
                  <a:lnTo>
                    <a:pt x="8826" y="1333"/>
                  </a:lnTo>
                  <a:lnTo>
                    <a:pt x="8039" y="546"/>
                  </a:lnTo>
                  <a:lnTo>
                    <a:pt x="6845" y="0"/>
                  </a:lnTo>
                  <a:close/>
                </a:path>
              </a:pathLst>
            </a:custGeom>
            <a:solidFill>
              <a:srgbClr val="FFFFFF"/>
            </a:solidFill>
          </p:spPr>
          <p:txBody>
            <a:bodyPr wrap="square" lIns="0" tIns="0" rIns="0" bIns="0" rtlCol="0"/>
            <a:lstStyle/>
            <a:p>
              <a:endParaRPr>
                <a:latin typeface="Grammarsaurus" pitchFamily="2" charset="0"/>
              </a:endParaRPr>
            </a:p>
          </p:txBody>
        </p:sp>
        <p:sp>
          <p:nvSpPr>
            <p:cNvPr id="53" name="object 53"/>
            <p:cNvSpPr/>
            <p:nvPr/>
          </p:nvSpPr>
          <p:spPr>
            <a:xfrm>
              <a:off x="4020140" y="5325192"/>
              <a:ext cx="20320" cy="14604"/>
            </a:xfrm>
            <a:custGeom>
              <a:avLst/>
              <a:gdLst/>
              <a:ahLst/>
              <a:cxnLst/>
              <a:rect l="l" t="t" r="r" b="b"/>
              <a:pathLst>
                <a:path w="20320" h="14604">
                  <a:moveTo>
                    <a:pt x="19075" y="13284"/>
                  </a:moveTo>
                  <a:lnTo>
                    <a:pt x="19088" y="13157"/>
                  </a:lnTo>
                  <a:lnTo>
                    <a:pt x="19075" y="13284"/>
                  </a:lnTo>
                  <a:close/>
                </a:path>
                <a:path w="20320" h="14604">
                  <a:moveTo>
                    <a:pt x="17792" y="14414"/>
                  </a:moveTo>
                  <a:lnTo>
                    <a:pt x="17475" y="14414"/>
                  </a:lnTo>
                  <a:lnTo>
                    <a:pt x="17183" y="14300"/>
                  </a:lnTo>
                  <a:lnTo>
                    <a:pt x="16916" y="14096"/>
                  </a:lnTo>
                  <a:lnTo>
                    <a:pt x="16662" y="13868"/>
                  </a:lnTo>
                  <a:lnTo>
                    <a:pt x="16522" y="13614"/>
                  </a:lnTo>
                  <a:lnTo>
                    <a:pt x="16522" y="13309"/>
                  </a:lnTo>
                  <a:lnTo>
                    <a:pt x="16522" y="12903"/>
                  </a:lnTo>
                  <a:lnTo>
                    <a:pt x="16751" y="11556"/>
                  </a:lnTo>
                  <a:lnTo>
                    <a:pt x="17183" y="9258"/>
                  </a:lnTo>
                  <a:lnTo>
                    <a:pt x="17322" y="8496"/>
                  </a:lnTo>
                  <a:lnTo>
                    <a:pt x="17399" y="7632"/>
                  </a:lnTo>
                  <a:lnTo>
                    <a:pt x="17399" y="6654"/>
                  </a:lnTo>
                  <a:lnTo>
                    <a:pt x="17399" y="5880"/>
                  </a:lnTo>
                  <a:lnTo>
                    <a:pt x="16078" y="3352"/>
                  </a:lnTo>
                  <a:lnTo>
                    <a:pt x="15659" y="2971"/>
                  </a:lnTo>
                  <a:lnTo>
                    <a:pt x="14871" y="2666"/>
                  </a:lnTo>
                  <a:lnTo>
                    <a:pt x="13741" y="2451"/>
                  </a:lnTo>
                  <a:lnTo>
                    <a:pt x="13106" y="2451"/>
                  </a:lnTo>
                  <a:lnTo>
                    <a:pt x="12750" y="2451"/>
                  </a:lnTo>
                  <a:lnTo>
                    <a:pt x="12598" y="2489"/>
                  </a:lnTo>
                  <a:lnTo>
                    <a:pt x="12166" y="2590"/>
                  </a:lnTo>
                  <a:lnTo>
                    <a:pt x="11976" y="2654"/>
                  </a:lnTo>
                  <a:lnTo>
                    <a:pt x="11709" y="2768"/>
                  </a:lnTo>
                  <a:lnTo>
                    <a:pt x="11430" y="2946"/>
                  </a:lnTo>
                  <a:lnTo>
                    <a:pt x="11150" y="3174"/>
                  </a:lnTo>
                  <a:lnTo>
                    <a:pt x="10972" y="3340"/>
                  </a:lnTo>
                  <a:lnTo>
                    <a:pt x="10820" y="3530"/>
                  </a:lnTo>
                  <a:lnTo>
                    <a:pt x="11582" y="5041"/>
                  </a:lnTo>
                  <a:lnTo>
                    <a:pt x="12001" y="7048"/>
                  </a:lnTo>
                  <a:lnTo>
                    <a:pt x="12001" y="9664"/>
                  </a:lnTo>
                  <a:lnTo>
                    <a:pt x="12001" y="10172"/>
                  </a:lnTo>
                  <a:lnTo>
                    <a:pt x="11988" y="10706"/>
                  </a:lnTo>
                  <a:lnTo>
                    <a:pt x="11950" y="11214"/>
                  </a:lnTo>
                  <a:lnTo>
                    <a:pt x="11912" y="11861"/>
                  </a:lnTo>
                  <a:lnTo>
                    <a:pt x="11899" y="12496"/>
                  </a:lnTo>
                  <a:lnTo>
                    <a:pt x="11899" y="13131"/>
                  </a:lnTo>
                  <a:lnTo>
                    <a:pt x="11887" y="13487"/>
                  </a:lnTo>
                  <a:lnTo>
                    <a:pt x="11760" y="13779"/>
                  </a:lnTo>
                  <a:lnTo>
                    <a:pt x="11506" y="14020"/>
                  </a:lnTo>
                  <a:lnTo>
                    <a:pt x="11264" y="14249"/>
                  </a:lnTo>
                  <a:lnTo>
                    <a:pt x="10960" y="14376"/>
                  </a:lnTo>
                  <a:lnTo>
                    <a:pt x="10617" y="14376"/>
                  </a:lnTo>
                  <a:lnTo>
                    <a:pt x="10261" y="14376"/>
                  </a:lnTo>
                  <a:lnTo>
                    <a:pt x="9321" y="13131"/>
                  </a:lnTo>
                  <a:lnTo>
                    <a:pt x="9347" y="12484"/>
                  </a:lnTo>
                  <a:lnTo>
                    <a:pt x="9372" y="11836"/>
                  </a:lnTo>
                  <a:lnTo>
                    <a:pt x="9398" y="11226"/>
                  </a:lnTo>
                  <a:lnTo>
                    <a:pt x="9436" y="10617"/>
                  </a:lnTo>
                  <a:lnTo>
                    <a:pt x="9461" y="10020"/>
                  </a:lnTo>
                  <a:lnTo>
                    <a:pt x="9461" y="9423"/>
                  </a:lnTo>
                  <a:lnTo>
                    <a:pt x="9461" y="8127"/>
                  </a:lnTo>
                  <a:lnTo>
                    <a:pt x="9372" y="7213"/>
                  </a:lnTo>
                  <a:lnTo>
                    <a:pt x="9194" y="6654"/>
                  </a:lnTo>
                  <a:lnTo>
                    <a:pt x="9017" y="5727"/>
                  </a:lnTo>
                  <a:lnTo>
                    <a:pt x="8623" y="4876"/>
                  </a:lnTo>
                  <a:lnTo>
                    <a:pt x="8013" y="4076"/>
                  </a:lnTo>
                  <a:lnTo>
                    <a:pt x="7861" y="3860"/>
                  </a:lnTo>
                  <a:lnTo>
                    <a:pt x="7391" y="3301"/>
                  </a:lnTo>
                  <a:lnTo>
                    <a:pt x="5892" y="2476"/>
                  </a:lnTo>
                  <a:lnTo>
                    <a:pt x="5664" y="2476"/>
                  </a:lnTo>
                  <a:lnTo>
                    <a:pt x="5334" y="2489"/>
                  </a:lnTo>
                  <a:lnTo>
                    <a:pt x="4991" y="2565"/>
                  </a:lnTo>
                  <a:lnTo>
                    <a:pt x="4610" y="2755"/>
                  </a:lnTo>
                  <a:lnTo>
                    <a:pt x="4178" y="3047"/>
                  </a:lnTo>
                  <a:lnTo>
                    <a:pt x="3517" y="3555"/>
                  </a:lnTo>
                  <a:lnTo>
                    <a:pt x="3213" y="3848"/>
                  </a:lnTo>
                  <a:lnTo>
                    <a:pt x="3175" y="3987"/>
                  </a:lnTo>
                  <a:lnTo>
                    <a:pt x="2921" y="4317"/>
                  </a:lnTo>
                  <a:lnTo>
                    <a:pt x="2755" y="4571"/>
                  </a:lnTo>
                  <a:lnTo>
                    <a:pt x="2616" y="4813"/>
                  </a:lnTo>
                  <a:lnTo>
                    <a:pt x="2540" y="13182"/>
                  </a:lnTo>
                  <a:lnTo>
                    <a:pt x="2540" y="13525"/>
                  </a:lnTo>
                  <a:lnTo>
                    <a:pt x="2413" y="13817"/>
                  </a:lnTo>
                  <a:lnTo>
                    <a:pt x="2159" y="14058"/>
                  </a:lnTo>
                  <a:lnTo>
                    <a:pt x="1905" y="14300"/>
                  </a:lnTo>
                  <a:lnTo>
                    <a:pt x="1600" y="14414"/>
                  </a:lnTo>
                  <a:lnTo>
                    <a:pt x="1257" y="14414"/>
                  </a:lnTo>
                  <a:lnTo>
                    <a:pt x="901" y="14414"/>
                  </a:lnTo>
                  <a:lnTo>
                    <a:pt x="609" y="14300"/>
                  </a:lnTo>
                  <a:lnTo>
                    <a:pt x="355" y="14058"/>
                  </a:lnTo>
                  <a:lnTo>
                    <a:pt x="114" y="13817"/>
                  </a:lnTo>
                  <a:lnTo>
                    <a:pt x="0" y="13525"/>
                  </a:lnTo>
                  <a:lnTo>
                    <a:pt x="0" y="13182"/>
                  </a:lnTo>
                  <a:lnTo>
                    <a:pt x="0" y="1689"/>
                  </a:lnTo>
                  <a:lnTo>
                    <a:pt x="0" y="1358"/>
                  </a:lnTo>
                  <a:lnTo>
                    <a:pt x="114" y="1066"/>
                  </a:lnTo>
                  <a:lnTo>
                    <a:pt x="355" y="812"/>
                  </a:lnTo>
                  <a:lnTo>
                    <a:pt x="609" y="571"/>
                  </a:lnTo>
                  <a:lnTo>
                    <a:pt x="901" y="457"/>
                  </a:lnTo>
                  <a:lnTo>
                    <a:pt x="1257" y="457"/>
                  </a:lnTo>
                  <a:lnTo>
                    <a:pt x="1790" y="457"/>
                  </a:lnTo>
                  <a:lnTo>
                    <a:pt x="2197" y="711"/>
                  </a:lnTo>
                  <a:lnTo>
                    <a:pt x="2463" y="1244"/>
                  </a:lnTo>
                  <a:lnTo>
                    <a:pt x="3479" y="431"/>
                  </a:lnTo>
                  <a:lnTo>
                    <a:pt x="4533" y="25"/>
                  </a:lnTo>
                  <a:lnTo>
                    <a:pt x="5613" y="25"/>
                  </a:lnTo>
                  <a:lnTo>
                    <a:pt x="6959" y="25"/>
                  </a:lnTo>
                  <a:lnTo>
                    <a:pt x="8140" y="558"/>
                  </a:lnTo>
                  <a:lnTo>
                    <a:pt x="9194" y="1612"/>
                  </a:lnTo>
                  <a:lnTo>
                    <a:pt x="10248" y="546"/>
                  </a:lnTo>
                  <a:lnTo>
                    <a:pt x="11582" y="0"/>
                  </a:lnTo>
                  <a:lnTo>
                    <a:pt x="13182" y="0"/>
                  </a:lnTo>
                  <a:lnTo>
                    <a:pt x="14452" y="0"/>
                  </a:lnTo>
                  <a:lnTo>
                    <a:pt x="19939" y="5270"/>
                  </a:lnTo>
                  <a:lnTo>
                    <a:pt x="19939" y="6476"/>
                  </a:lnTo>
                  <a:lnTo>
                    <a:pt x="19939" y="7924"/>
                  </a:lnTo>
                  <a:lnTo>
                    <a:pt x="19735" y="9651"/>
                  </a:lnTo>
                  <a:lnTo>
                    <a:pt x="19342" y="11645"/>
                  </a:lnTo>
                  <a:lnTo>
                    <a:pt x="19177" y="12636"/>
                  </a:lnTo>
                  <a:lnTo>
                    <a:pt x="19088" y="13157"/>
                  </a:lnTo>
                  <a:lnTo>
                    <a:pt x="19062" y="13525"/>
                  </a:lnTo>
                  <a:lnTo>
                    <a:pt x="18935" y="13817"/>
                  </a:lnTo>
                  <a:lnTo>
                    <a:pt x="18707" y="14071"/>
                  </a:lnTo>
                  <a:lnTo>
                    <a:pt x="18440" y="14300"/>
                  </a:lnTo>
                  <a:lnTo>
                    <a:pt x="18135" y="14414"/>
                  </a:lnTo>
                  <a:lnTo>
                    <a:pt x="17792" y="14414"/>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54" name="object 54"/>
            <p:cNvSpPr/>
            <p:nvPr/>
          </p:nvSpPr>
          <p:spPr>
            <a:xfrm>
              <a:off x="4043344" y="5325218"/>
              <a:ext cx="19685" cy="14604"/>
            </a:xfrm>
            <a:custGeom>
              <a:avLst/>
              <a:gdLst/>
              <a:ahLst/>
              <a:cxnLst/>
              <a:rect l="l" t="t" r="r" b="b"/>
              <a:pathLst>
                <a:path w="19685" h="14604">
                  <a:moveTo>
                    <a:pt x="1859" y="546"/>
                  </a:moveTo>
                  <a:lnTo>
                    <a:pt x="495" y="546"/>
                  </a:lnTo>
                  <a:lnTo>
                    <a:pt x="0" y="1041"/>
                  </a:lnTo>
                  <a:lnTo>
                    <a:pt x="52" y="13843"/>
                  </a:lnTo>
                  <a:lnTo>
                    <a:pt x="612" y="14389"/>
                  </a:lnTo>
                  <a:lnTo>
                    <a:pt x="1670" y="14389"/>
                  </a:lnTo>
                  <a:lnTo>
                    <a:pt x="2245" y="13843"/>
                  </a:lnTo>
                  <a:lnTo>
                    <a:pt x="2387" y="13589"/>
                  </a:lnTo>
                  <a:lnTo>
                    <a:pt x="2501" y="4851"/>
                  </a:lnTo>
                  <a:lnTo>
                    <a:pt x="2712" y="4445"/>
                  </a:lnTo>
                  <a:lnTo>
                    <a:pt x="2953" y="4102"/>
                  </a:lnTo>
                  <a:lnTo>
                    <a:pt x="3403" y="3530"/>
                  </a:lnTo>
                  <a:lnTo>
                    <a:pt x="4063" y="3022"/>
                  </a:lnTo>
                  <a:lnTo>
                    <a:pt x="4477" y="2743"/>
                  </a:lnTo>
                  <a:lnTo>
                    <a:pt x="18835" y="2743"/>
                  </a:lnTo>
                  <a:lnTo>
                    <a:pt x="18427" y="2057"/>
                  </a:lnTo>
                  <a:lnTo>
                    <a:pt x="17916" y="1587"/>
                  </a:lnTo>
                  <a:lnTo>
                    <a:pt x="9080" y="1587"/>
                  </a:lnTo>
                  <a:lnTo>
                    <a:pt x="8826" y="1333"/>
                  </a:lnTo>
                  <a:lnTo>
                    <a:pt x="2406" y="1333"/>
                  </a:lnTo>
                  <a:lnTo>
                    <a:pt x="2082" y="685"/>
                  </a:lnTo>
                  <a:lnTo>
                    <a:pt x="1859" y="546"/>
                  </a:lnTo>
                  <a:close/>
                </a:path>
                <a:path w="19685" h="14604">
                  <a:moveTo>
                    <a:pt x="18835" y="2743"/>
                  </a:moveTo>
                  <a:lnTo>
                    <a:pt x="15019" y="2743"/>
                  </a:lnTo>
                  <a:lnTo>
                    <a:pt x="15628" y="3022"/>
                  </a:lnTo>
                  <a:lnTo>
                    <a:pt x="16625" y="3962"/>
                  </a:lnTo>
                  <a:lnTo>
                    <a:pt x="16713" y="4102"/>
                  </a:lnTo>
                  <a:lnTo>
                    <a:pt x="17036" y="4851"/>
                  </a:lnTo>
                  <a:lnTo>
                    <a:pt x="17167" y="5245"/>
                  </a:lnTo>
                  <a:lnTo>
                    <a:pt x="17208" y="8470"/>
                  </a:lnTo>
                  <a:lnTo>
                    <a:pt x="16453" y="12611"/>
                  </a:lnTo>
                  <a:lnTo>
                    <a:pt x="16408" y="13589"/>
                  </a:lnTo>
                  <a:lnTo>
                    <a:pt x="16548" y="13843"/>
                  </a:lnTo>
                  <a:lnTo>
                    <a:pt x="16802" y="14071"/>
                  </a:lnTo>
                  <a:lnTo>
                    <a:pt x="17218" y="14389"/>
                  </a:lnTo>
                  <a:lnTo>
                    <a:pt x="18192" y="14389"/>
                  </a:lnTo>
                  <a:lnTo>
                    <a:pt x="18563" y="14071"/>
                  </a:lnTo>
                  <a:lnTo>
                    <a:pt x="18775" y="13843"/>
                  </a:lnTo>
                  <a:lnTo>
                    <a:pt x="18909" y="13589"/>
                  </a:lnTo>
                  <a:lnTo>
                    <a:pt x="19227" y="11620"/>
                  </a:lnTo>
                  <a:lnTo>
                    <a:pt x="19621" y="9626"/>
                  </a:lnTo>
                  <a:lnTo>
                    <a:pt x="19548" y="4102"/>
                  </a:lnTo>
                  <a:lnTo>
                    <a:pt x="18999" y="3022"/>
                  </a:lnTo>
                  <a:lnTo>
                    <a:pt x="18835" y="2743"/>
                  </a:lnTo>
                  <a:close/>
                </a:path>
                <a:path w="19685" h="14604">
                  <a:moveTo>
                    <a:pt x="11595" y="2743"/>
                  </a:moveTo>
                  <a:lnTo>
                    <a:pt x="6525" y="2743"/>
                  </a:lnTo>
                  <a:lnTo>
                    <a:pt x="7023" y="3022"/>
                  </a:lnTo>
                  <a:lnTo>
                    <a:pt x="7490" y="3530"/>
                  </a:lnTo>
                  <a:lnTo>
                    <a:pt x="8508" y="4851"/>
                  </a:lnTo>
                  <a:lnTo>
                    <a:pt x="8902" y="5702"/>
                  </a:lnTo>
                  <a:lnTo>
                    <a:pt x="9080" y="6629"/>
                  </a:lnTo>
                  <a:lnTo>
                    <a:pt x="9205" y="7023"/>
                  </a:lnTo>
                  <a:lnTo>
                    <a:pt x="9326" y="11620"/>
                  </a:lnTo>
                  <a:lnTo>
                    <a:pt x="9453" y="13843"/>
                  </a:lnTo>
                  <a:lnTo>
                    <a:pt x="9694" y="14071"/>
                  </a:lnTo>
                  <a:lnTo>
                    <a:pt x="11311" y="14071"/>
                  </a:lnTo>
                  <a:lnTo>
                    <a:pt x="11552" y="13843"/>
                  </a:lnTo>
                  <a:lnTo>
                    <a:pt x="11717" y="13589"/>
                  </a:lnTo>
                  <a:lnTo>
                    <a:pt x="11804" y="6629"/>
                  </a:lnTo>
                  <a:lnTo>
                    <a:pt x="11643" y="5854"/>
                  </a:lnTo>
                  <a:lnTo>
                    <a:pt x="11611" y="5702"/>
                  </a:lnTo>
                  <a:lnTo>
                    <a:pt x="11515" y="5245"/>
                  </a:lnTo>
                  <a:lnTo>
                    <a:pt x="11433" y="4851"/>
                  </a:lnTo>
                  <a:lnTo>
                    <a:pt x="11179" y="4445"/>
                  </a:lnTo>
                  <a:lnTo>
                    <a:pt x="10718" y="3530"/>
                  </a:lnTo>
                  <a:lnTo>
                    <a:pt x="10858" y="3314"/>
                  </a:lnTo>
                  <a:lnTo>
                    <a:pt x="11197" y="3022"/>
                  </a:lnTo>
                  <a:lnTo>
                    <a:pt x="11595" y="2743"/>
                  </a:lnTo>
                  <a:close/>
                </a:path>
                <a:path w="19685" h="14604">
                  <a:moveTo>
                    <a:pt x="14445" y="0"/>
                  </a:moveTo>
                  <a:lnTo>
                    <a:pt x="11406" y="0"/>
                  </a:lnTo>
                  <a:lnTo>
                    <a:pt x="10109" y="546"/>
                  </a:lnTo>
                  <a:lnTo>
                    <a:pt x="9080" y="1587"/>
                  </a:lnTo>
                  <a:lnTo>
                    <a:pt x="17916" y="1587"/>
                  </a:lnTo>
                  <a:lnTo>
                    <a:pt x="17640" y="1333"/>
                  </a:lnTo>
                  <a:lnTo>
                    <a:pt x="15519" y="254"/>
                  </a:lnTo>
                  <a:lnTo>
                    <a:pt x="14445" y="0"/>
                  </a:lnTo>
                  <a:close/>
                </a:path>
                <a:path w="19685" h="14604">
                  <a:moveTo>
                    <a:pt x="6845" y="0"/>
                  </a:moveTo>
                  <a:lnTo>
                    <a:pt x="4419" y="0"/>
                  </a:lnTo>
                  <a:lnTo>
                    <a:pt x="3003" y="546"/>
                  </a:lnTo>
                  <a:lnTo>
                    <a:pt x="3190" y="546"/>
                  </a:lnTo>
                  <a:lnTo>
                    <a:pt x="2206" y="1333"/>
                  </a:lnTo>
                  <a:lnTo>
                    <a:pt x="8826" y="1333"/>
                  </a:lnTo>
                  <a:lnTo>
                    <a:pt x="8039" y="546"/>
                  </a:lnTo>
                  <a:lnTo>
                    <a:pt x="6845" y="0"/>
                  </a:lnTo>
                  <a:close/>
                </a:path>
              </a:pathLst>
            </a:custGeom>
            <a:solidFill>
              <a:srgbClr val="FFFFFF"/>
            </a:solidFill>
          </p:spPr>
          <p:txBody>
            <a:bodyPr wrap="square" lIns="0" tIns="0" rIns="0" bIns="0" rtlCol="0"/>
            <a:lstStyle/>
            <a:p>
              <a:endParaRPr>
                <a:latin typeface="Grammarsaurus" pitchFamily="2" charset="0"/>
              </a:endParaRPr>
            </a:p>
          </p:txBody>
        </p:sp>
        <p:sp>
          <p:nvSpPr>
            <p:cNvPr id="55" name="object 55"/>
            <p:cNvSpPr/>
            <p:nvPr/>
          </p:nvSpPr>
          <p:spPr>
            <a:xfrm>
              <a:off x="4043230" y="5325192"/>
              <a:ext cx="20320" cy="14604"/>
            </a:xfrm>
            <a:custGeom>
              <a:avLst/>
              <a:gdLst/>
              <a:ahLst/>
              <a:cxnLst/>
              <a:rect l="l" t="t" r="r" b="b"/>
              <a:pathLst>
                <a:path w="20320" h="14604">
                  <a:moveTo>
                    <a:pt x="19075" y="13284"/>
                  </a:moveTo>
                  <a:lnTo>
                    <a:pt x="19088" y="13157"/>
                  </a:lnTo>
                  <a:lnTo>
                    <a:pt x="19075" y="13284"/>
                  </a:lnTo>
                  <a:close/>
                </a:path>
                <a:path w="20320" h="14604">
                  <a:moveTo>
                    <a:pt x="17792" y="14414"/>
                  </a:moveTo>
                  <a:lnTo>
                    <a:pt x="17475" y="14414"/>
                  </a:lnTo>
                  <a:lnTo>
                    <a:pt x="17183" y="14300"/>
                  </a:lnTo>
                  <a:lnTo>
                    <a:pt x="16916" y="14096"/>
                  </a:lnTo>
                  <a:lnTo>
                    <a:pt x="16662" y="13868"/>
                  </a:lnTo>
                  <a:lnTo>
                    <a:pt x="16522" y="13614"/>
                  </a:lnTo>
                  <a:lnTo>
                    <a:pt x="16522" y="13309"/>
                  </a:lnTo>
                  <a:lnTo>
                    <a:pt x="16522" y="12903"/>
                  </a:lnTo>
                  <a:lnTo>
                    <a:pt x="16751" y="11556"/>
                  </a:lnTo>
                  <a:lnTo>
                    <a:pt x="17183" y="9258"/>
                  </a:lnTo>
                  <a:lnTo>
                    <a:pt x="17322" y="8496"/>
                  </a:lnTo>
                  <a:lnTo>
                    <a:pt x="17399" y="7632"/>
                  </a:lnTo>
                  <a:lnTo>
                    <a:pt x="17399" y="6654"/>
                  </a:lnTo>
                  <a:lnTo>
                    <a:pt x="17399" y="5880"/>
                  </a:lnTo>
                  <a:lnTo>
                    <a:pt x="16078" y="3352"/>
                  </a:lnTo>
                  <a:lnTo>
                    <a:pt x="15659" y="2971"/>
                  </a:lnTo>
                  <a:lnTo>
                    <a:pt x="14871" y="2666"/>
                  </a:lnTo>
                  <a:lnTo>
                    <a:pt x="13741" y="2451"/>
                  </a:lnTo>
                  <a:lnTo>
                    <a:pt x="13106" y="2451"/>
                  </a:lnTo>
                  <a:lnTo>
                    <a:pt x="12750" y="2451"/>
                  </a:lnTo>
                  <a:lnTo>
                    <a:pt x="12598" y="2489"/>
                  </a:lnTo>
                  <a:lnTo>
                    <a:pt x="12166" y="2590"/>
                  </a:lnTo>
                  <a:lnTo>
                    <a:pt x="11976" y="2654"/>
                  </a:lnTo>
                  <a:lnTo>
                    <a:pt x="11709" y="2768"/>
                  </a:lnTo>
                  <a:lnTo>
                    <a:pt x="11430" y="2946"/>
                  </a:lnTo>
                  <a:lnTo>
                    <a:pt x="11150" y="3174"/>
                  </a:lnTo>
                  <a:lnTo>
                    <a:pt x="10972" y="3340"/>
                  </a:lnTo>
                  <a:lnTo>
                    <a:pt x="10820" y="3530"/>
                  </a:lnTo>
                  <a:lnTo>
                    <a:pt x="11582" y="5041"/>
                  </a:lnTo>
                  <a:lnTo>
                    <a:pt x="12001" y="7048"/>
                  </a:lnTo>
                  <a:lnTo>
                    <a:pt x="12001" y="9664"/>
                  </a:lnTo>
                  <a:lnTo>
                    <a:pt x="12001" y="10172"/>
                  </a:lnTo>
                  <a:lnTo>
                    <a:pt x="11988" y="10706"/>
                  </a:lnTo>
                  <a:lnTo>
                    <a:pt x="11950" y="11214"/>
                  </a:lnTo>
                  <a:lnTo>
                    <a:pt x="11912" y="11861"/>
                  </a:lnTo>
                  <a:lnTo>
                    <a:pt x="11899" y="12496"/>
                  </a:lnTo>
                  <a:lnTo>
                    <a:pt x="11899" y="13131"/>
                  </a:lnTo>
                  <a:lnTo>
                    <a:pt x="11887" y="13487"/>
                  </a:lnTo>
                  <a:lnTo>
                    <a:pt x="11760" y="13779"/>
                  </a:lnTo>
                  <a:lnTo>
                    <a:pt x="11506" y="14020"/>
                  </a:lnTo>
                  <a:lnTo>
                    <a:pt x="11264" y="14249"/>
                  </a:lnTo>
                  <a:lnTo>
                    <a:pt x="10960" y="14376"/>
                  </a:lnTo>
                  <a:lnTo>
                    <a:pt x="10617" y="14376"/>
                  </a:lnTo>
                  <a:lnTo>
                    <a:pt x="10261" y="14376"/>
                  </a:lnTo>
                  <a:lnTo>
                    <a:pt x="9321" y="13131"/>
                  </a:lnTo>
                  <a:lnTo>
                    <a:pt x="9347" y="12484"/>
                  </a:lnTo>
                  <a:lnTo>
                    <a:pt x="9372" y="11836"/>
                  </a:lnTo>
                  <a:lnTo>
                    <a:pt x="9398" y="11226"/>
                  </a:lnTo>
                  <a:lnTo>
                    <a:pt x="9436" y="10617"/>
                  </a:lnTo>
                  <a:lnTo>
                    <a:pt x="9461" y="10020"/>
                  </a:lnTo>
                  <a:lnTo>
                    <a:pt x="9461" y="9423"/>
                  </a:lnTo>
                  <a:lnTo>
                    <a:pt x="9461" y="8127"/>
                  </a:lnTo>
                  <a:lnTo>
                    <a:pt x="9372" y="7213"/>
                  </a:lnTo>
                  <a:lnTo>
                    <a:pt x="9194" y="6654"/>
                  </a:lnTo>
                  <a:lnTo>
                    <a:pt x="9017" y="5727"/>
                  </a:lnTo>
                  <a:lnTo>
                    <a:pt x="8623" y="4876"/>
                  </a:lnTo>
                  <a:lnTo>
                    <a:pt x="8013" y="4076"/>
                  </a:lnTo>
                  <a:lnTo>
                    <a:pt x="7861" y="3860"/>
                  </a:lnTo>
                  <a:lnTo>
                    <a:pt x="7391" y="3301"/>
                  </a:lnTo>
                  <a:lnTo>
                    <a:pt x="5892" y="2476"/>
                  </a:lnTo>
                  <a:lnTo>
                    <a:pt x="5664" y="2476"/>
                  </a:lnTo>
                  <a:lnTo>
                    <a:pt x="5334" y="2489"/>
                  </a:lnTo>
                  <a:lnTo>
                    <a:pt x="4991" y="2565"/>
                  </a:lnTo>
                  <a:lnTo>
                    <a:pt x="4610" y="2755"/>
                  </a:lnTo>
                  <a:lnTo>
                    <a:pt x="4178" y="3047"/>
                  </a:lnTo>
                  <a:lnTo>
                    <a:pt x="3517" y="3555"/>
                  </a:lnTo>
                  <a:lnTo>
                    <a:pt x="3213" y="3848"/>
                  </a:lnTo>
                  <a:lnTo>
                    <a:pt x="3175" y="3987"/>
                  </a:lnTo>
                  <a:lnTo>
                    <a:pt x="2921" y="4317"/>
                  </a:lnTo>
                  <a:lnTo>
                    <a:pt x="2755" y="4571"/>
                  </a:lnTo>
                  <a:lnTo>
                    <a:pt x="2616" y="4813"/>
                  </a:lnTo>
                  <a:lnTo>
                    <a:pt x="2540" y="13182"/>
                  </a:lnTo>
                  <a:lnTo>
                    <a:pt x="2540" y="13525"/>
                  </a:lnTo>
                  <a:lnTo>
                    <a:pt x="2413" y="13817"/>
                  </a:lnTo>
                  <a:lnTo>
                    <a:pt x="2159" y="14058"/>
                  </a:lnTo>
                  <a:lnTo>
                    <a:pt x="1905" y="14300"/>
                  </a:lnTo>
                  <a:lnTo>
                    <a:pt x="1600" y="14414"/>
                  </a:lnTo>
                  <a:lnTo>
                    <a:pt x="1257" y="14414"/>
                  </a:lnTo>
                  <a:lnTo>
                    <a:pt x="901" y="14414"/>
                  </a:lnTo>
                  <a:lnTo>
                    <a:pt x="609" y="14300"/>
                  </a:lnTo>
                  <a:lnTo>
                    <a:pt x="355" y="14058"/>
                  </a:lnTo>
                  <a:lnTo>
                    <a:pt x="114" y="13817"/>
                  </a:lnTo>
                  <a:lnTo>
                    <a:pt x="0" y="13525"/>
                  </a:lnTo>
                  <a:lnTo>
                    <a:pt x="0" y="13182"/>
                  </a:lnTo>
                  <a:lnTo>
                    <a:pt x="0" y="1689"/>
                  </a:lnTo>
                  <a:lnTo>
                    <a:pt x="0" y="1358"/>
                  </a:lnTo>
                  <a:lnTo>
                    <a:pt x="114" y="1066"/>
                  </a:lnTo>
                  <a:lnTo>
                    <a:pt x="355" y="812"/>
                  </a:lnTo>
                  <a:lnTo>
                    <a:pt x="609" y="571"/>
                  </a:lnTo>
                  <a:lnTo>
                    <a:pt x="901" y="457"/>
                  </a:lnTo>
                  <a:lnTo>
                    <a:pt x="1257" y="457"/>
                  </a:lnTo>
                  <a:lnTo>
                    <a:pt x="1790" y="457"/>
                  </a:lnTo>
                  <a:lnTo>
                    <a:pt x="2197" y="711"/>
                  </a:lnTo>
                  <a:lnTo>
                    <a:pt x="2463" y="1244"/>
                  </a:lnTo>
                  <a:lnTo>
                    <a:pt x="3479" y="431"/>
                  </a:lnTo>
                  <a:lnTo>
                    <a:pt x="4533" y="25"/>
                  </a:lnTo>
                  <a:lnTo>
                    <a:pt x="5613" y="25"/>
                  </a:lnTo>
                  <a:lnTo>
                    <a:pt x="6959" y="25"/>
                  </a:lnTo>
                  <a:lnTo>
                    <a:pt x="8140" y="558"/>
                  </a:lnTo>
                  <a:lnTo>
                    <a:pt x="9194" y="1612"/>
                  </a:lnTo>
                  <a:lnTo>
                    <a:pt x="10248" y="546"/>
                  </a:lnTo>
                  <a:lnTo>
                    <a:pt x="11582" y="0"/>
                  </a:lnTo>
                  <a:lnTo>
                    <a:pt x="13182" y="0"/>
                  </a:lnTo>
                  <a:lnTo>
                    <a:pt x="14452" y="0"/>
                  </a:lnTo>
                  <a:lnTo>
                    <a:pt x="19939" y="5270"/>
                  </a:lnTo>
                  <a:lnTo>
                    <a:pt x="19939" y="6476"/>
                  </a:lnTo>
                  <a:lnTo>
                    <a:pt x="19939" y="7924"/>
                  </a:lnTo>
                  <a:lnTo>
                    <a:pt x="19735" y="9651"/>
                  </a:lnTo>
                  <a:lnTo>
                    <a:pt x="19342" y="11645"/>
                  </a:lnTo>
                  <a:lnTo>
                    <a:pt x="19177" y="12636"/>
                  </a:lnTo>
                  <a:lnTo>
                    <a:pt x="19088" y="13157"/>
                  </a:lnTo>
                  <a:lnTo>
                    <a:pt x="19062" y="13525"/>
                  </a:lnTo>
                  <a:lnTo>
                    <a:pt x="18935" y="13817"/>
                  </a:lnTo>
                  <a:lnTo>
                    <a:pt x="18707" y="14071"/>
                  </a:lnTo>
                  <a:lnTo>
                    <a:pt x="18440" y="14300"/>
                  </a:lnTo>
                  <a:lnTo>
                    <a:pt x="18135" y="14414"/>
                  </a:lnTo>
                  <a:lnTo>
                    <a:pt x="17792" y="14414"/>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56" name="object 56"/>
            <p:cNvSpPr/>
            <p:nvPr/>
          </p:nvSpPr>
          <p:spPr>
            <a:xfrm>
              <a:off x="4065131" y="5325582"/>
              <a:ext cx="14604" cy="14604"/>
            </a:xfrm>
            <a:custGeom>
              <a:avLst/>
              <a:gdLst/>
              <a:ahLst/>
              <a:cxnLst/>
              <a:rect l="l" t="t" r="r" b="b"/>
              <a:pathLst>
                <a:path w="14604" h="14604">
                  <a:moveTo>
                    <a:pt x="7416" y="596"/>
                  </a:moveTo>
                  <a:lnTo>
                    <a:pt x="4724" y="596"/>
                  </a:lnTo>
                  <a:lnTo>
                    <a:pt x="3479" y="1104"/>
                  </a:lnTo>
                  <a:lnTo>
                    <a:pt x="2387" y="2108"/>
                  </a:lnTo>
                  <a:lnTo>
                    <a:pt x="982" y="3479"/>
                  </a:lnTo>
                  <a:lnTo>
                    <a:pt x="757" y="3759"/>
                  </a:lnTo>
                  <a:lnTo>
                    <a:pt x="0" y="5549"/>
                  </a:lnTo>
                  <a:lnTo>
                    <a:pt x="10" y="9118"/>
                  </a:lnTo>
                  <a:lnTo>
                    <a:pt x="342" y="10299"/>
                  </a:lnTo>
                  <a:lnTo>
                    <a:pt x="1115" y="11582"/>
                  </a:lnTo>
                  <a:lnTo>
                    <a:pt x="2146" y="13093"/>
                  </a:lnTo>
                  <a:lnTo>
                    <a:pt x="3885" y="14033"/>
                  </a:lnTo>
                  <a:lnTo>
                    <a:pt x="6704" y="14033"/>
                  </a:lnTo>
                  <a:lnTo>
                    <a:pt x="10525" y="11582"/>
                  </a:lnTo>
                  <a:lnTo>
                    <a:pt x="5205" y="11582"/>
                  </a:lnTo>
                  <a:lnTo>
                    <a:pt x="4432" y="11226"/>
                  </a:lnTo>
                  <a:lnTo>
                    <a:pt x="4265" y="11226"/>
                  </a:lnTo>
                  <a:lnTo>
                    <a:pt x="3530" y="10629"/>
                  </a:lnTo>
                  <a:lnTo>
                    <a:pt x="3260" y="10299"/>
                  </a:lnTo>
                  <a:lnTo>
                    <a:pt x="2946" y="9690"/>
                  </a:lnTo>
                  <a:lnTo>
                    <a:pt x="2899" y="9550"/>
                  </a:lnTo>
                  <a:lnTo>
                    <a:pt x="2698" y="9118"/>
                  </a:lnTo>
                  <a:lnTo>
                    <a:pt x="4622" y="3479"/>
                  </a:lnTo>
                  <a:lnTo>
                    <a:pt x="12636" y="3479"/>
                  </a:lnTo>
                  <a:lnTo>
                    <a:pt x="12542" y="1765"/>
                  </a:lnTo>
                  <a:lnTo>
                    <a:pt x="9855" y="1765"/>
                  </a:lnTo>
                  <a:lnTo>
                    <a:pt x="8648" y="977"/>
                  </a:lnTo>
                  <a:lnTo>
                    <a:pt x="7416" y="596"/>
                  </a:lnTo>
                  <a:close/>
                </a:path>
                <a:path w="14604" h="14604">
                  <a:moveTo>
                    <a:pt x="12636" y="3479"/>
                  </a:moveTo>
                  <a:lnTo>
                    <a:pt x="7861" y="3479"/>
                  </a:lnTo>
                  <a:lnTo>
                    <a:pt x="8420" y="3759"/>
                  </a:lnTo>
                  <a:lnTo>
                    <a:pt x="8788" y="4038"/>
                  </a:lnTo>
                  <a:lnTo>
                    <a:pt x="9169" y="4457"/>
                  </a:lnTo>
                  <a:lnTo>
                    <a:pt x="9385" y="4749"/>
                  </a:lnTo>
                  <a:lnTo>
                    <a:pt x="9588" y="5130"/>
                  </a:lnTo>
                  <a:lnTo>
                    <a:pt x="9592" y="8127"/>
                  </a:lnTo>
                  <a:lnTo>
                    <a:pt x="9169" y="9118"/>
                  </a:lnTo>
                  <a:lnTo>
                    <a:pt x="8889" y="9550"/>
                  </a:lnTo>
                  <a:lnTo>
                    <a:pt x="7972" y="10629"/>
                  </a:lnTo>
                  <a:lnTo>
                    <a:pt x="7209" y="11226"/>
                  </a:lnTo>
                  <a:lnTo>
                    <a:pt x="10782" y="11226"/>
                  </a:lnTo>
                  <a:lnTo>
                    <a:pt x="10872" y="11582"/>
                  </a:lnTo>
                  <a:lnTo>
                    <a:pt x="10998" y="12077"/>
                  </a:lnTo>
                  <a:lnTo>
                    <a:pt x="11353" y="12826"/>
                  </a:lnTo>
                  <a:lnTo>
                    <a:pt x="11874" y="13525"/>
                  </a:lnTo>
                  <a:lnTo>
                    <a:pt x="12181" y="13804"/>
                  </a:lnTo>
                  <a:lnTo>
                    <a:pt x="12680" y="14033"/>
                  </a:lnTo>
                  <a:lnTo>
                    <a:pt x="12928" y="14033"/>
                  </a:lnTo>
                  <a:lnTo>
                    <a:pt x="13500" y="13804"/>
                  </a:lnTo>
                  <a:lnTo>
                    <a:pt x="13995" y="13334"/>
                  </a:lnTo>
                  <a:lnTo>
                    <a:pt x="14008" y="12077"/>
                  </a:lnTo>
                  <a:lnTo>
                    <a:pt x="13779" y="11861"/>
                  </a:lnTo>
                  <a:lnTo>
                    <a:pt x="13616" y="11582"/>
                  </a:lnTo>
                  <a:lnTo>
                    <a:pt x="12646" y="3759"/>
                  </a:lnTo>
                  <a:lnTo>
                    <a:pt x="12636" y="3479"/>
                  </a:lnTo>
                  <a:close/>
                </a:path>
                <a:path w="14604" h="14604">
                  <a:moveTo>
                    <a:pt x="11774" y="0"/>
                  </a:moveTo>
                  <a:lnTo>
                    <a:pt x="10134" y="0"/>
                  </a:lnTo>
                  <a:lnTo>
                    <a:pt x="10018" y="241"/>
                  </a:lnTo>
                  <a:lnTo>
                    <a:pt x="9956" y="368"/>
                  </a:lnTo>
                  <a:lnTo>
                    <a:pt x="9855" y="1765"/>
                  </a:lnTo>
                  <a:lnTo>
                    <a:pt x="12542" y="1765"/>
                  </a:lnTo>
                  <a:lnTo>
                    <a:pt x="12428" y="1104"/>
                  </a:lnTo>
                  <a:lnTo>
                    <a:pt x="12302" y="368"/>
                  </a:lnTo>
                  <a:lnTo>
                    <a:pt x="12280" y="241"/>
                  </a:lnTo>
                  <a:lnTo>
                    <a:pt x="11774" y="0"/>
                  </a:lnTo>
                  <a:close/>
                </a:path>
              </a:pathLst>
            </a:custGeom>
            <a:solidFill>
              <a:srgbClr val="FFFFFF"/>
            </a:solidFill>
          </p:spPr>
          <p:txBody>
            <a:bodyPr wrap="square" lIns="0" tIns="0" rIns="0" bIns="0" rtlCol="0"/>
            <a:lstStyle/>
            <a:p>
              <a:endParaRPr>
                <a:latin typeface="Grammarsaurus" pitchFamily="2" charset="0"/>
              </a:endParaRPr>
            </a:p>
          </p:txBody>
        </p:sp>
        <p:sp>
          <p:nvSpPr>
            <p:cNvPr id="57" name="object 57"/>
            <p:cNvSpPr/>
            <p:nvPr/>
          </p:nvSpPr>
          <p:spPr>
            <a:xfrm>
              <a:off x="4065131" y="5325392"/>
              <a:ext cx="14604" cy="14604"/>
            </a:xfrm>
            <a:custGeom>
              <a:avLst/>
              <a:gdLst/>
              <a:ahLst/>
              <a:cxnLst/>
              <a:rect l="l" t="t" r="r" b="b"/>
              <a:pathLst>
                <a:path w="14604" h="14604">
                  <a:moveTo>
                    <a:pt x="9804" y="7289"/>
                  </a:moveTo>
                  <a:lnTo>
                    <a:pt x="9829" y="7162"/>
                  </a:lnTo>
                  <a:lnTo>
                    <a:pt x="9804" y="7289"/>
                  </a:lnTo>
                  <a:close/>
                </a:path>
                <a:path w="14604" h="14604">
                  <a:moveTo>
                    <a:pt x="2603" y="8648"/>
                  </a:moveTo>
                  <a:close/>
                </a:path>
                <a:path w="14604" h="14604">
                  <a:moveTo>
                    <a:pt x="5829" y="11772"/>
                  </a:moveTo>
                  <a:lnTo>
                    <a:pt x="8508" y="10185"/>
                  </a:lnTo>
                  <a:lnTo>
                    <a:pt x="8889" y="9740"/>
                  </a:lnTo>
                  <a:lnTo>
                    <a:pt x="9169" y="9309"/>
                  </a:lnTo>
                  <a:lnTo>
                    <a:pt x="9359" y="8851"/>
                  </a:lnTo>
                  <a:lnTo>
                    <a:pt x="9651" y="8178"/>
                  </a:lnTo>
                  <a:lnTo>
                    <a:pt x="9804" y="7658"/>
                  </a:lnTo>
                  <a:lnTo>
                    <a:pt x="9804" y="7289"/>
                  </a:lnTo>
                  <a:lnTo>
                    <a:pt x="9842" y="7137"/>
                  </a:lnTo>
                  <a:lnTo>
                    <a:pt x="9855" y="6908"/>
                  </a:lnTo>
                  <a:lnTo>
                    <a:pt x="9855" y="6603"/>
                  </a:lnTo>
                  <a:lnTo>
                    <a:pt x="9842" y="6400"/>
                  </a:lnTo>
                  <a:lnTo>
                    <a:pt x="9817" y="6210"/>
                  </a:lnTo>
                  <a:lnTo>
                    <a:pt x="9791" y="6045"/>
                  </a:lnTo>
                  <a:lnTo>
                    <a:pt x="9766" y="5867"/>
                  </a:lnTo>
                  <a:lnTo>
                    <a:pt x="9702" y="5613"/>
                  </a:lnTo>
                  <a:lnTo>
                    <a:pt x="9588" y="5321"/>
                  </a:lnTo>
                  <a:lnTo>
                    <a:pt x="9512" y="5168"/>
                  </a:lnTo>
                  <a:lnTo>
                    <a:pt x="9385" y="4940"/>
                  </a:lnTo>
                  <a:lnTo>
                    <a:pt x="9169" y="4648"/>
                  </a:lnTo>
                  <a:lnTo>
                    <a:pt x="9042" y="4470"/>
                  </a:lnTo>
                  <a:lnTo>
                    <a:pt x="8788" y="4229"/>
                  </a:lnTo>
                  <a:lnTo>
                    <a:pt x="8623" y="4102"/>
                  </a:lnTo>
                  <a:lnTo>
                    <a:pt x="8420" y="3949"/>
                  </a:lnTo>
                  <a:lnTo>
                    <a:pt x="8166" y="3809"/>
                  </a:lnTo>
                  <a:lnTo>
                    <a:pt x="7835" y="3657"/>
                  </a:lnTo>
                  <a:lnTo>
                    <a:pt x="7708" y="3581"/>
                  </a:lnTo>
                  <a:lnTo>
                    <a:pt x="7162" y="3378"/>
                  </a:lnTo>
                  <a:lnTo>
                    <a:pt x="6578" y="3263"/>
                  </a:lnTo>
                  <a:lnTo>
                    <a:pt x="5968" y="3225"/>
                  </a:lnTo>
                  <a:lnTo>
                    <a:pt x="5727" y="3251"/>
                  </a:lnTo>
                  <a:lnTo>
                    <a:pt x="5092" y="3428"/>
                  </a:lnTo>
                  <a:lnTo>
                    <a:pt x="2654" y="7073"/>
                  </a:lnTo>
                  <a:lnTo>
                    <a:pt x="2616" y="7251"/>
                  </a:lnTo>
                  <a:lnTo>
                    <a:pt x="2578" y="7950"/>
                  </a:lnTo>
                  <a:lnTo>
                    <a:pt x="2603" y="8597"/>
                  </a:lnTo>
                  <a:lnTo>
                    <a:pt x="2603" y="8915"/>
                  </a:lnTo>
                  <a:lnTo>
                    <a:pt x="2692" y="9296"/>
                  </a:lnTo>
                  <a:lnTo>
                    <a:pt x="2895" y="9728"/>
                  </a:lnTo>
                  <a:lnTo>
                    <a:pt x="2946" y="9880"/>
                  </a:lnTo>
                  <a:lnTo>
                    <a:pt x="3187" y="10401"/>
                  </a:lnTo>
                  <a:lnTo>
                    <a:pt x="3530" y="10820"/>
                  </a:lnTo>
                  <a:lnTo>
                    <a:pt x="3936" y="11150"/>
                  </a:lnTo>
                  <a:lnTo>
                    <a:pt x="4114" y="11239"/>
                  </a:lnTo>
                  <a:lnTo>
                    <a:pt x="4267" y="11341"/>
                  </a:lnTo>
                  <a:lnTo>
                    <a:pt x="4762" y="11569"/>
                  </a:lnTo>
                  <a:lnTo>
                    <a:pt x="5067" y="11709"/>
                  </a:lnTo>
                  <a:lnTo>
                    <a:pt x="5435" y="11772"/>
                  </a:lnTo>
                  <a:lnTo>
                    <a:pt x="5829" y="11772"/>
                  </a:lnTo>
                  <a:close/>
                </a:path>
                <a:path w="14604" h="14604">
                  <a:moveTo>
                    <a:pt x="5753" y="14223"/>
                  </a:moveTo>
                  <a:lnTo>
                    <a:pt x="0" y="9270"/>
                  </a:lnTo>
                  <a:lnTo>
                    <a:pt x="0" y="7988"/>
                  </a:lnTo>
                  <a:lnTo>
                    <a:pt x="0" y="5740"/>
                  </a:lnTo>
                  <a:lnTo>
                    <a:pt x="800" y="3848"/>
                  </a:lnTo>
                  <a:lnTo>
                    <a:pt x="2387" y="2298"/>
                  </a:lnTo>
                  <a:lnTo>
                    <a:pt x="3479" y="1295"/>
                  </a:lnTo>
                  <a:lnTo>
                    <a:pt x="4724" y="787"/>
                  </a:lnTo>
                  <a:lnTo>
                    <a:pt x="6146" y="787"/>
                  </a:lnTo>
                  <a:lnTo>
                    <a:pt x="7416" y="787"/>
                  </a:lnTo>
                  <a:lnTo>
                    <a:pt x="8648" y="1168"/>
                  </a:lnTo>
                  <a:lnTo>
                    <a:pt x="9855" y="1955"/>
                  </a:lnTo>
                  <a:lnTo>
                    <a:pt x="9778" y="1269"/>
                  </a:lnTo>
                  <a:lnTo>
                    <a:pt x="9778" y="1028"/>
                  </a:lnTo>
                  <a:lnTo>
                    <a:pt x="9842" y="787"/>
                  </a:lnTo>
                  <a:lnTo>
                    <a:pt x="9956" y="558"/>
                  </a:lnTo>
                  <a:lnTo>
                    <a:pt x="10134" y="190"/>
                  </a:lnTo>
                  <a:lnTo>
                    <a:pt x="10490" y="0"/>
                  </a:lnTo>
                  <a:lnTo>
                    <a:pt x="11010" y="0"/>
                  </a:lnTo>
                  <a:lnTo>
                    <a:pt x="11239" y="0"/>
                  </a:lnTo>
                  <a:lnTo>
                    <a:pt x="12763" y="8318"/>
                  </a:lnTo>
                  <a:lnTo>
                    <a:pt x="13030" y="10350"/>
                  </a:lnTo>
                  <a:lnTo>
                    <a:pt x="13512" y="11595"/>
                  </a:lnTo>
                  <a:lnTo>
                    <a:pt x="13779" y="12052"/>
                  </a:lnTo>
                  <a:lnTo>
                    <a:pt x="14008" y="12268"/>
                  </a:lnTo>
                  <a:lnTo>
                    <a:pt x="14109" y="12572"/>
                  </a:lnTo>
                  <a:lnTo>
                    <a:pt x="14109" y="12953"/>
                  </a:lnTo>
                  <a:lnTo>
                    <a:pt x="14109" y="13258"/>
                  </a:lnTo>
                  <a:lnTo>
                    <a:pt x="13995" y="13525"/>
                  </a:lnTo>
                  <a:lnTo>
                    <a:pt x="13754" y="13766"/>
                  </a:lnTo>
                  <a:lnTo>
                    <a:pt x="13500" y="13995"/>
                  </a:lnTo>
                  <a:lnTo>
                    <a:pt x="13182" y="14122"/>
                  </a:lnTo>
                  <a:lnTo>
                    <a:pt x="12776" y="14122"/>
                  </a:lnTo>
                  <a:lnTo>
                    <a:pt x="12458" y="14122"/>
                  </a:lnTo>
                  <a:lnTo>
                    <a:pt x="10782" y="11417"/>
                  </a:lnTo>
                  <a:lnTo>
                    <a:pt x="10185" y="12242"/>
                  </a:lnTo>
                  <a:lnTo>
                    <a:pt x="9461" y="12915"/>
                  </a:lnTo>
                  <a:lnTo>
                    <a:pt x="8597" y="13423"/>
                  </a:lnTo>
                  <a:lnTo>
                    <a:pt x="7734" y="13931"/>
                  </a:lnTo>
                  <a:lnTo>
                    <a:pt x="6794" y="14198"/>
                  </a:lnTo>
                  <a:lnTo>
                    <a:pt x="5753" y="1422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58" name="object 58"/>
            <p:cNvSpPr/>
            <p:nvPr/>
          </p:nvSpPr>
          <p:spPr>
            <a:xfrm>
              <a:off x="4080809" y="5325285"/>
              <a:ext cx="8255" cy="14604"/>
            </a:xfrm>
            <a:custGeom>
              <a:avLst/>
              <a:gdLst/>
              <a:ahLst/>
              <a:cxnLst/>
              <a:rect l="l" t="t" r="r" b="b"/>
              <a:pathLst>
                <a:path w="8254" h="14604">
                  <a:moveTo>
                    <a:pt x="2031" y="0"/>
                  </a:moveTo>
                  <a:lnTo>
                    <a:pt x="1333" y="0"/>
                  </a:lnTo>
                  <a:lnTo>
                    <a:pt x="1028" y="126"/>
                  </a:lnTo>
                  <a:lnTo>
                    <a:pt x="546" y="596"/>
                  </a:lnTo>
                  <a:lnTo>
                    <a:pt x="419" y="888"/>
                  </a:lnTo>
                  <a:lnTo>
                    <a:pt x="419" y="2285"/>
                  </a:lnTo>
                  <a:lnTo>
                    <a:pt x="546" y="6515"/>
                  </a:lnTo>
                  <a:lnTo>
                    <a:pt x="546" y="8864"/>
                  </a:lnTo>
                  <a:lnTo>
                    <a:pt x="495" y="9842"/>
                  </a:lnTo>
                  <a:lnTo>
                    <a:pt x="393" y="10566"/>
                  </a:lnTo>
                  <a:lnTo>
                    <a:pt x="342" y="11112"/>
                  </a:lnTo>
                  <a:lnTo>
                    <a:pt x="12" y="12738"/>
                  </a:lnTo>
                  <a:lnTo>
                    <a:pt x="0" y="13576"/>
                  </a:lnTo>
                  <a:lnTo>
                    <a:pt x="317" y="13957"/>
                  </a:lnTo>
                  <a:lnTo>
                    <a:pt x="1066" y="14160"/>
                  </a:lnTo>
                  <a:lnTo>
                    <a:pt x="1282" y="14173"/>
                  </a:lnTo>
                  <a:lnTo>
                    <a:pt x="1498" y="14173"/>
                  </a:lnTo>
                  <a:lnTo>
                    <a:pt x="3124" y="9372"/>
                  </a:lnTo>
                  <a:lnTo>
                    <a:pt x="3124" y="6591"/>
                  </a:lnTo>
                  <a:lnTo>
                    <a:pt x="3073" y="5168"/>
                  </a:lnTo>
                  <a:lnTo>
                    <a:pt x="3581" y="4584"/>
                  </a:lnTo>
                  <a:lnTo>
                    <a:pt x="7505" y="2235"/>
                  </a:lnTo>
                  <a:lnTo>
                    <a:pt x="7823" y="1841"/>
                  </a:lnTo>
                  <a:lnTo>
                    <a:pt x="7823" y="850"/>
                  </a:lnTo>
                  <a:lnTo>
                    <a:pt x="7645" y="495"/>
                  </a:lnTo>
                  <a:lnTo>
                    <a:pt x="7010" y="101"/>
                  </a:lnTo>
                  <a:lnTo>
                    <a:pt x="6781" y="38"/>
                  </a:lnTo>
                  <a:lnTo>
                    <a:pt x="6197" y="76"/>
                  </a:lnTo>
                  <a:lnTo>
                    <a:pt x="5029" y="507"/>
                  </a:lnTo>
                  <a:lnTo>
                    <a:pt x="3949" y="1079"/>
                  </a:lnTo>
                  <a:lnTo>
                    <a:pt x="2971" y="1803"/>
                  </a:lnTo>
                  <a:lnTo>
                    <a:pt x="2971" y="888"/>
                  </a:lnTo>
                  <a:lnTo>
                    <a:pt x="2844" y="596"/>
                  </a:lnTo>
                  <a:lnTo>
                    <a:pt x="2324" y="126"/>
                  </a:lnTo>
                  <a:lnTo>
                    <a:pt x="2031" y="0"/>
                  </a:lnTo>
                  <a:close/>
                </a:path>
              </a:pathLst>
            </a:custGeom>
            <a:solidFill>
              <a:srgbClr val="FFFFFF"/>
            </a:solidFill>
          </p:spPr>
          <p:txBody>
            <a:bodyPr wrap="square" lIns="0" tIns="0" rIns="0" bIns="0" rtlCol="0"/>
            <a:lstStyle/>
            <a:p>
              <a:endParaRPr>
                <a:latin typeface="Grammarsaurus" pitchFamily="2" charset="0"/>
              </a:endParaRPr>
            </a:p>
          </p:txBody>
        </p:sp>
        <p:sp>
          <p:nvSpPr>
            <p:cNvPr id="59" name="object 59"/>
            <p:cNvSpPr/>
            <p:nvPr/>
          </p:nvSpPr>
          <p:spPr>
            <a:xfrm>
              <a:off x="4080809" y="5325285"/>
              <a:ext cx="8255" cy="14604"/>
            </a:xfrm>
            <a:custGeom>
              <a:avLst/>
              <a:gdLst/>
              <a:ahLst/>
              <a:cxnLst/>
              <a:rect l="l" t="t" r="r" b="b"/>
              <a:pathLst>
                <a:path w="8254" h="14604">
                  <a:moveTo>
                    <a:pt x="1282" y="14173"/>
                  </a:moveTo>
                  <a:lnTo>
                    <a:pt x="1066" y="14160"/>
                  </a:lnTo>
                  <a:lnTo>
                    <a:pt x="317" y="13957"/>
                  </a:lnTo>
                  <a:lnTo>
                    <a:pt x="0" y="13576"/>
                  </a:lnTo>
                  <a:lnTo>
                    <a:pt x="0" y="12966"/>
                  </a:lnTo>
                  <a:lnTo>
                    <a:pt x="12" y="12738"/>
                  </a:lnTo>
                  <a:lnTo>
                    <a:pt x="50" y="12611"/>
                  </a:lnTo>
                  <a:lnTo>
                    <a:pt x="241" y="11658"/>
                  </a:lnTo>
                  <a:lnTo>
                    <a:pt x="342" y="11112"/>
                  </a:lnTo>
                  <a:lnTo>
                    <a:pt x="393" y="10566"/>
                  </a:lnTo>
                  <a:lnTo>
                    <a:pt x="495" y="9842"/>
                  </a:lnTo>
                  <a:lnTo>
                    <a:pt x="546" y="8864"/>
                  </a:lnTo>
                  <a:lnTo>
                    <a:pt x="546" y="7594"/>
                  </a:lnTo>
                  <a:lnTo>
                    <a:pt x="546" y="6515"/>
                  </a:lnTo>
                  <a:lnTo>
                    <a:pt x="520" y="5460"/>
                  </a:lnTo>
                  <a:lnTo>
                    <a:pt x="482" y="4394"/>
                  </a:lnTo>
                  <a:lnTo>
                    <a:pt x="444" y="3340"/>
                  </a:lnTo>
                  <a:lnTo>
                    <a:pt x="419" y="2285"/>
                  </a:lnTo>
                  <a:lnTo>
                    <a:pt x="419" y="1244"/>
                  </a:lnTo>
                  <a:lnTo>
                    <a:pt x="419" y="888"/>
                  </a:lnTo>
                  <a:lnTo>
                    <a:pt x="546" y="596"/>
                  </a:lnTo>
                  <a:lnTo>
                    <a:pt x="787" y="355"/>
                  </a:lnTo>
                  <a:lnTo>
                    <a:pt x="1028" y="126"/>
                  </a:lnTo>
                  <a:lnTo>
                    <a:pt x="1333" y="0"/>
                  </a:lnTo>
                  <a:lnTo>
                    <a:pt x="1676" y="0"/>
                  </a:lnTo>
                  <a:lnTo>
                    <a:pt x="2031" y="0"/>
                  </a:lnTo>
                  <a:lnTo>
                    <a:pt x="2324" y="126"/>
                  </a:lnTo>
                  <a:lnTo>
                    <a:pt x="2590" y="355"/>
                  </a:lnTo>
                  <a:lnTo>
                    <a:pt x="2844" y="596"/>
                  </a:lnTo>
                  <a:lnTo>
                    <a:pt x="2971" y="888"/>
                  </a:lnTo>
                  <a:lnTo>
                    <a:pt x="2971" y="1244"/>
                  </a:lnTo>
                  <a:lnTo>
                    <a:pt x="2971" y="1803"/>
                  </a:lnTo>
                  <a:lnTo>
                    <a:pt x="6438" y="38"/>
                  </a:lnTo>
                  <a:lnTo>
                    <a:pt x="6781" y="38"/>
                  </a:lnTo>
                  <a:lnTo>
                    <a:pt x="7010" y="101"/>
                  </a:lnTo>
                  <a:lnTo>
                    <a:pt x="7277" y="266"/>
                  </a:lnTo>
                  <a:lnTo>
                    <a:pt x="7645" y="495"/>
                  </a:lnTo>
                  <a:lnTo>
                    <a:pt x="7823" y="850"/>
                  </a:lnTo>
                  <a:lnTo>
                    <a:pt x="7823" y="1320"/>
                  </a:lnTo>
                  <a:lnTo>
                    <a:pt x="7823" y="1841"/>
                  </a:lnTo>
                  <a:lnTo>
                    <a:pt x="7505" y="2235"/>
                  </a:lnTo>
                  <a:lnTo>
                    <a:pt x="6883" y="2476"/>
                  </a:lnTo>
                  <a:lnTo>
                    <a:pt x="6515" y="2603"/>
                  </a:lnTo>
                  <a:lnTo>
                    <a:pt x="6045" y="2806"/>
                  </a:lnTo>
                  <a:lnTo>
                    <a:pt x="5422" y="3149"/>
                  </a:lnTo>
                  <a:lnTo>
                    <a:pt x="4673" y="3644"/>
                  </a:lnTo>
                  <a:lnTo>
                    <a:pt x="4521" y="3771"/>
                  </a:lnTo>
                  <a:lnTo>
                    <a:pt x="4025" y="4152"/>
                  </a:lnTo>
                  <a:lnTo>
                    <a:pt x="3581" y="4584"/>
                  </a:lnTo>
                  <a:lnTo>
                    <a:pt x="3174" y="5067"/>
                  </a:lnTo>
                  <a:lnTo>
                    <a:pt x="3098" y="5854"/>
                  </a:lnTo>
                  <a:lnTo>
                    <a:pt x="3124" y="6591"/>
                  </a:lnTo>
                  <a:lnTo>
                    <a:pt x="3124" y="7391"/>
                  </a:lnTo>
                  <a:lnTo>
                    <a:pt x="3124" y="9372"/>
                  </a:lnTo>
                  <a:lnTo>
                    <a:pt x="1498" y="14173"/>
                  </a:lnTo>
                  <a:lnTo>
                    <a:pt x="1282" y="1417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60" name="object 60"/>
            <p:cNvSpPr/>
            <p:nvPr/>
          </p:nvSpPr>
          <p:spPr>
            <a:xfrm>
              <a:off x="4089735" y="5325318"/>
              <a:ext cx="10795" cy="14604"/>
            </a:xfrm>
            <a:custGeom>
              <a:avLst/>
              <a:gdLst/>
              <a:ahLst/>
              <a:cxnLst/>
              <a:rect l="l" t="t" r="r" b="b"/>
              <a:pathLst>
                <a:path w="10795" h="14604">
                  <a:moveTo>
                    <a:pt x="1803" y="9626"/>
                  </a:moveTo>
                  <a:lnTo>
                    <a:pt x="761" y="9626"/>
                  </a:lnTo>
                  <a:lnTo>
                    <a:pt x="193" y="9931"/>
                  </a:lnTo>
                  <a:lnTo>
                    <a:pt x="328" y="9931"/>
                  </a:lnTo>
                  <a:lnTo>
                    <a:pt x="0" y="10414"/>
                  </a:lnTo>
                  <a:lnTo>
                    <a:pt x="74" y="11417"/>
                  </a:lnTo>
                  <a:lnTo>
                    <a:pt x="229" y="11823"/>
                  </a:lnTo>
                  <a:lnTo>
                    <a:pt x="287" y="11976"/>
                  </a:lnTo>
                  <a:lnTo>
                    <a:pt x="394" y="12204"/>
                  </a:lnTo>
                  <a:lnTo>
                    <a:pt x="1117" y="13042"/>
                  </a:lnTo>
                  <a:lnTo>
                    <a:pt x="2832" y="14185"/>
                  </a:lnTo>
                  <a:lnTo>
                    <a:pt x="3962" y="14516"/>
                  </a:lnTo>
                  <a:lnTo>
                    <a:pt x="6959" y="14516"/>
                  </a:lnTo>
                  <a:lnTo>
                    <a:pt x="8318" y="14020"/>
                  </a:lnTo>
                  <a:lnTo>
                    <a:pt x="9334" y="13042"/>
                  </a:lnTo>
                  <a:lnTo>
                    <a:pt x="10147" y="12204"/>
                  </a:lnTo>
                  <a:lnTo>
                    <a:pt x="10242" y="11976"/>
                  </a:lnTo>
                  <a:lnTo>
                    <a:pt x="4267" y="11976"/>
                  </a:lnTo>
                  <a:lnTo>
                    <a:pt x="3892" y="11823"/>
                  </a:lnTo>
                  <a:lnTo>
                    <a:pt x="3738" y="11823"/>
                  </a:lnTo>
                  <a:lnTo>
                    <a:pt x="3149" y="11417"/>
                  </a:lnTo>
                  <a:lnTo>
                    <a:pt x="2654" y="10883"/>
                  </a:lnTo>
                  <a:lnTo>
                    <a:pt x="2451" y="10541"/>
                  </a:lnTo>
                  <a:lnTo>
                    <a:pt x="2222" y="9931"/>
                  </a:lnTo>
                  <a:lnTo>
                    <a:pt x="1803" y="9626"/>
                  </a:lnTo>
                  <a:close/>
                </a:path>
                <a:path w="10795" h="14604">
                  <a:moveTo>
                    <a:pt x="10047" y="8039"/>
                  </a:moveTo>
                  <a:lnTo>
                    <a:pt x="4927" y="8039"/>
                  </a:lnTo>
                  <a:lnTo>
                    <a:pt x="7006" y="8623"/>
                  </a:lnTo>
                  <a:lnTo>
                    <a:pt x="6870" y="8623"/>
                  </a:lnTo>
                  <a:lnTo>
                    <a:pt x="7467" y="8953"/>
                  </a:lnTo>
                  <a:lnTo>
                    <a:pt x="7645" y="9118"/>
                  </a:lnTo>
                  <a:lnTo>
                    <a:pt x="7785" y="9309"/>
                  </a:lnTo>
                  <a:lnTo>
                    <a:pt x="7839" y="10883"/>
                  </a:lnTo>
                  <a:lnTo>
                    <a:pt x="7405" y="11417"/>
                  </a:lnTo>
                  <a:lnTo>
                    <a:pt x="6869" y="11823"/>
                  </a:lnTo>
                  <a:lnTo>
                    <a:pt x="6680" y="11823"/>
                  </a:lnTo>
                  <a:lnTo>
                    <a:pt x="6311" y="11976"/>
                  </a:lnTo>
                  <a:lnTo>
                    <a:pt x="10242" y="11976"/>
                  </a:lnTo>
                  <a:lnTo>
                    <a:pt x="10474" y="11417"/>
                  </a:lnTo>
                  <a:lnTo>
                    <a:pt x="10499" y="8953"/>
                  </a:lnTo>
                  <a:lnTo>
                    <a:pt x="10223" y="8242"/>
                  </a:lnTo>
                  <a:lnTo>
                    <a:pt x="10047" y="8039"/>
                  </a:lnTo>
                  <a:close/>
                </a:path>
                <a:path w="10795" h="14604">
                  <a:moveTo>
                    <a:pt x="7405" y="11417"/>
                  </a:moveTo>
                  <a:lnTo>
                    <a:pt x="3149" y="11417"/>
                  </a:lnTo>
                  <a:lnTo>
                    <a:pt x="3738" y="11823"/>
                  </a:lnTo>
                  <a:lnTo>
                    <a:pt x="6869" y="11823"/>
                  </a:lnTo>
                  <a:lnTo>
                    <a:pt x="7405" y="11417"/>
                  </a:lnTo>
                  <a:close/>
                </a:path>
                <a:path w="10795" h="14604">
                  <a:moveTo>
                    <a:pt x="10047" y="8039"/>
                  </a:moveTo>
                  <a:lnTo>
                    <a:pt x="9938" y="7912"/>
                  </a:lnTo>
                  <a:lnTo>
                    <a:pt x="10223" y="8242"/>
                  </a:lnTo>
                  <a:lnTo>
                    <a:pt x="10047" y="8039"/>
                  </a:lnTo>
                  <a:close/>
                </a:path>
                <a:path w="10795" h="14604">
                  <a:moveTo>
                    <a:pt x="3822" y="5168"/>
                  </a:moveTo>
                  <a:lnTo>
                    <a:pt x="477" y="5168"/>
                  </a:lnTo>
                  <a:lnTo>
                    <a:pt x="589" y="5549"/>
                  </a:lnTo>
                  <a:lnTo>
                    <a:pt x="800" y="5930"/>
                  </a:lnTo>
                  <a:lnTo>
                    <a:pt x="1371" y="6680"/>
                  </a:lnTo>
                  <a:lnTo>
                    <a:pt x="2171" y="7239"/>
                  </a:lnTo>
                  <a:lnTo>
                    <a:pt x="3162" y="7543"/>
                  </a:lnTo>
                  <a:lnTo>
                    <a:pt x="3746" y="7747"/>
                  </a:lnTo>
                  <a:lnTo>
                    <a:pt x="4330" y="7912"/>
                  </a:lnTo>
                  <a:lnTo>
                    <a:pt x="9938" y="7912"/>
                  </a:lnTo>
                  <a:lnTo>
                    <a:pt x="5029" y="5549"/>
                  </a:lnTo>
                  <a:lnTo>
                    <a:pt x="3822" y="5168"/>
                  </a:lnTo>
                  <a:close/>
                </a:path>
                <a:path w="10795" h="14604">
                  <a:moveTo>
                    <a:pt x="6311" y="0"/>
                  </a:moveTo>
                  <a:lnTo>
                    <a:pt x="4356" y="0"/>
                  </a:lnTo>
                  <a:lnTo>
                    <a:pt x="3378" y="279"/>
                  </a:lnTo>
                  <a:lnTo>
                    <a:pt x="1612" y="1384"/>
                  </a:lnTo>
                  <a:lnTo>
                    <a:pt x="922" y="2222"/>
                  </a:lnTo>
                  <a:lnTo>
                    <a:pt x="718" y="2705"/>
                  </a:lnTo>
                  <a:lnTo>
                    <a:pt x="659" y="2844"/>
                  </a:lnTo>
                  <a:lnTo>
                    <a:pt x="584" y="3022"/>
                  </a:lnTo>
                  <a:lnTo>
                    <a:pt x="467" y="4787"/>
                  </a:lnTo>
                  <a:lnTo>
                    <a:pt x="3111" y="4787"/>
                  </a:lnTo>
                  <a:lnTo>
                    <a:pt x="3157" y="3568"/>
                  </a:lnTo>
                  <a:lnTo>
                    <a:pt x="3424" y="3213"/>
                  </a:lnTo>
                  <a:lnTo>
                    <a:pt x="4127" y="2705"/>
                  </a:lnTo>
                  <a:lnTo>
                    <a:pt x="9787" y="2705"/>
                  </a:lnTo>
                  <a:lnTo>
                    <a:pt x="9613" y="2222"/>
                  </a:lnTo>
                  <a:lnTo>
                    <a:pt x="8943" y="1384"/>
                  </a:lnTo>
                  <a:lnTo>
                    <a:pt x="7886" y="660"/>
                  </a:lnTo>
                  <a:lnTo>
                    <a:pt x="7244" y="279"/>
                  </a:lnTo>
                  <a:lnTo>
                    <a:pt x="7380" y="279"/>
                  </a:lnTo>
                  <a:lnTo>
                    <a:pt x="6311" y="0"/>
                  </a:lnTo>
                  <a:close/>
                </a:path>
                <a:path w="10795" h="14604">
                  <a:moveTo>
                    <a:pt x="9787" y="2705"/>
                  </a:moveTo>
                  <a:lnTo>
                    <a:pt x="6488" y="2705"/>
                  </a:lnTo>
                  <a:lnTo>
                    <a:pt x="6705" y="2844"/>
                  </a:lnTo>
                  <a:lnTo>
                    <a:pt x="7099" y="3213"/>
                  </a:lnTo>
                  <a:lnTo>
                    <a:pt x="7365" y="3568"/>
                  </a:lnTo>
                  <a:lnTo>
                    <a:pt x="7590" y="4127"/>
                  </a:lnTo>
                  <a:lnTo>
                    <a:pt x="7687" y="4368"/>
                  </a:lnTo>
                  <a:lnTo>
                    <a:pt x="7785" y="4610"/>
                  </a:lnTo>
                  <a:lnTo>
                    <a:pt x="8022" y="4787"/>
                  </a:lnTo>
                  <a:lnTo>
                    <a:pt x="9578" y="4787"/>
                  </a:lnTo>
                  <a:lnTo>
                    <a:pt x="9867" y="4368"/>
                  </a:lnTo>
                  <a:lnTo>
                    <a:pt x="9787" y="2705"/>
                  </a:lnTo>
                  <a:close/>
                </a:path>
              </a:pathLst>
            </a:custGeom>
            <a:solidFill>
              <a:srgbClr val="FFFFFF"/>
            </a:solidFill>
          </p:spPr>
          <p:txBody>
            <a:bodyPr wrap="square" lIns="0" tIns="0" rIns="0" bIns="0" rtlCol="0"/>
            <a:lstStyle/>
            <a:p>
              <a:endParaRPr>
                <a:latin typeface="Grammarsaurus" pitchFamily="2" charset="0"/>
              </a:endParaRPr>
            </a:p>
          </p:txBody>
        </p:sp>
        <p:sp>
          <p:nvSpPr>
            <p:cNvPr id="61" name="object 61"/>
            <p:cNvSpPr/>
            <p:nvPr/>
          </p:nvSpPr>
          <p:spPr>
            <a:xfrm>
              <a:off x="4089659" y="5325318"/>
              <a:ext cx="10795" cy="14604"/>
            </a:xfrm>
            <a:custGeom>
              <a:avLst/>
              <a:gdLst/>
              <a:ahLst/>
              <a:cxnLst/>
              <a:rect l="l" t="t" r="r" b="b"/>
              <a:pathLst>
                <a:path w="10795" h="14604">
                  <a:moveTo>
                    <a:pt x="3263" y="3479"/>
                  </a:moveTo>
                  <a:close/>
                </a:path>
                <a:path w="10795" h="14604">
                  <a:moveTo>
                    <a:pt x="3162" y="4711"/>
                  </a:moveTo>
                  <a:close/>
                </a:path>
                <a:path w="10795" h="14604">
                  <a:moveTo>
                    <a:pt x="5321" y="14516"/>
                  </a:moveTo>
                  <a:lnTo>
                    <a:pt x="4038" y="14516"/>
                  </a:lnTo>
                  <a:lnTo>
                    <a:pt x="2908" y="14185"/>
                  </a:lnTo>
                  <a:lnTo>
                    <a:pt x="0" y="10960"/>
                  </a:lnTo>
                  <a:lnTo>
                    <a:pt x="0" y="10642"/>
                  </a:lnTo>
                  <a:lnTo>
                    <a:pt x="76" y="10414"/>
                  </a:lnTo>
                  <a:lnTo>
                    <a:pt x="241" y="10185"/>
                  </a:lnTo>
                  <a:lnTo>
                    <a:pt x="482" y="9817"/>
                  </a:lnTo>
                  <a:lnTo>
                    <a:pt x="838" y="9626"/>
                  </a:lnTo>
                  <a:lnTo>
                    <a:pt x="1295" y="9626"/>
                  </a:lnTo>
                  <a:lnTo>
                    <a:pt x="1879" y="9626"/>
                  </a:lnTo>
                  <a:lnTo>
                    <a:pt x="2298" y="9931"/>
                  </a:lnTo>
                  <a:lnTo>
                    <a:pt x="2527" y="10541"/>
                  </a:lnTo>
                  <a:lnTo>
                    <a:pt x="2628" y="10731"/>
                  </a:lnTo>
                  <a:lnTo>
                    <a:pt x="2730" y="10883"/>
                  </a:lnTo>
                  <a:lnTo>
                    <a:pt x="2844" y="11023"/>
                  </a:lnTo>
                  <a:lnTo>
                    <a:pt x="3225" y="11417"/>
                  </a:lnTo>
                  <a:lnTo>
                    <a:pt x="3594" y="11671"/>
                  </a:lnTo>
                  <a:lnTo>
                    <a:pt x="3924" y="11798"/>
                  </a:lnTo>
                  <a:lnTo>
                    <a:pt x="4343" y="11976"/>
                  </a:lnTo>
                  <a:lnTo>
                    <a:pt x="4838" y="12077"/>
                  </a:lnTo>
                  <a:lnTo>
                    <a:pt x="5384" y="12077"/>
                  </a:lnTo>
                  <a:lnTo>
                    <a:pt x="5943" y="12065"/>
                  </a:lnTo>
                  <a:lnTo>
                    <a:pt x="6388" y="11976"/>
                  </a:lnTo>
                  <a:lnTo>
                    <a:pt x="6756" y="11823"/>
                  </a:lnTo>
                  <a:lnTo>
                    <a:pt x="7010" y="11747"/>
                  </a:lnTo>
                  <a:lnTo>
                    <a:pt x="7213" y="11620"/>
                  </a:lnTo>
                  <a:lnTo>
                    <a:pt x="7416" y="11455"/>
                  </a:lnTo>
                  <a:lnTo>
                    <a:pt x="7632" y="11303"/>
                  </a:lnTo>
                  <a:lnTo>
                    <a:pt x="7734" y="11150"/>
                  </a:lnTo>
                  <a:lnTo>
                    <a:pt x="7823" y="10998"/>
                  </a:lnTo>
                  <a:lnTo>
                    <a:pt x="7950" y="10833"/>
                  </a:lnTo>
                  <a:lnTo>
                    <a:pt x="8013" y="10591"/>
                  </a:lnTo>
                  <a:lnTo>
                    <a:pt x="8051" y="10185"/>
                  </a:lnTo>
                  <a:lnTo>
                    <a:pt x="7962" y="9537"/>
                  </a:lnTo>
                  <a:lnTo>
                    <a:pt x="7861" y="9309"/>
                  </a:lnTo>
                  <a:lnTo>
                    <a:pt x="7721" y="9118"/>
                  </a:lnTo>
                  <a:lnTo>
                    <a:pt x="7543" y="8953"/>
                  </a:lnTo>
                  <a:lnTo>
                    <a:pt x="6946" y="8623"/>
                  </a:lnTo>
                  <a:lnTo>
                    <a:pt x="6781" y="8572"/>
                  </a:lnTo>
                  <a:lnTo>
                    <a:pt x="6540" y="8470"/>
                  </a:lnTo>
                  <a:lnTo>
                    <a:pt x="5943" y="8293"/>
                  </a:lnTo>
                  <a:lnTo>
                    <a:pt x="5003" y="8039"/>
                  </a:lnTo>
                  <a:lnTo>
                    <a:pt x="4406" y="7912"/>
                  </a:lnTo>
                  <a:lnTo>
                    <a:pt x="3822" y="7747"/>
                  </a:lnTo>
                  <a:lnTo>
                    <a:pt x="3238" y="7543"/>
                  </a:lnTo>
                  <a:lnTo>
                    <a:pt x="2247" y="7239"/>
                  </a:lnTo>
                  <a:lnTo>
                    <a:pt x="1447" y="6680"/>
                  </a:lnTo>
                  <a:lnTo>
                    <a:pt x="838" y="5880"/>
                  </a:lnTo>
                  <a:lnTo>
                    <a:pt x="558" y="5346"/>
                  </a:lnTo>
                  <a:lnTo>
                    <a:pt x="431" y="4813"/>
                  </a:lnTo>
                  <a:lnTo>
                    <a:pt x="431" y="4267"/>
                  </a:lnTo>
                  <a:lnTo>
                    <a:pt x="431" y="3860"/>
                  </a:lnTo>
                  <a:lnTo>
                    <a:pt x="2565" y="838"/>
                  </a:lnTo>
                  <a:lnTo>
                    <a:pt x="3454" y="279"/>
                  </a:lnTo>
                  <a:lnTo>
                    <a:pt x="4432" y="0"/>
                  </a:lnTo>
                  <a:lnTo>
                    <a:pt x="5499" y="0"/>
                  </a:lnTo>
                  <a:lnTo>
                    <a:pt x="6388" y="0"/>
                  </a:lnTo>
                  <a:lnTo>
                    <a:pt x="10147" y="3594"/>
                  </a:lnTo>
                  <a:lnTo>
                    <a:pt x="10147" y="3911"/>
                  </a:lnTo>
                  <a:lnTo>
                    <a:pt x="10083" y="4127"/>
                  </a:lnTo>
                  <a:lnTo>
                    <a:pt x="9944" y="4368"/>
                  </a:lnTo>
                  <a:lnTo>
                    <a:pt x="9690" y="4737"/>
                  </a:lnTo>
                  <a:lnTo>
                    <a:pt x="9334" y="4914"/>
                  </a:lnTo>
                  <a:lnTo>
                    <a:pt x="8864" y="4914"/>
                  </a:lnTo>
                  <a:lnTo>
                    <a:pt x="8267" y="4914"/>
                  </a:lnTo>
                  <a:lnTo>
                    <a:pt x="7861" y="4610"/>
                  </a:lnTo>
                  <a:lnTo>
                    <a:pt x="7632" y="4013"/>
                  </a:lnTo>
                  <a:lnTo>
                    <a:pt x="7442" y="3568"/>
                  </a:lnTo>
                  <a:lnTo>
                    <a:pt x="7175" y="3213"/>
                  </a:lnTo>
                  <a:lnTo>
                    <a:pt x="6781" y="2844"/>
                  </a:lnTo>
                  <a:lnTo>
                    <a:pt x="6426" y="2616"/>
                  </a:lnTo>
                  <a:lnTo>
                    <a:pt x="5905" y="2476"/>
                  </a:lnTo>
                  <a:lnTo>
                    <a:pt x="5207" y="2451"/>
                  </a:lnTo>
                  <a:lnTo>
                    <a:pt x="5080" y="2463"/>
                  </a:lnTo>
                  <a:lnTo>
                    <a:pt x="4660" y="2514"/>
                  </a:lnTo>
                  <a:lnTo>
                    <a:pt x="3035" y="4241"/>
                  </a:lnTo>
                  <a:lnTo>
                    <a:pt x="3035" y="4546"/>
                  </a:lnTo>
                  <a:lnTo>
                    <a:pt x="3187" y="4787"/>
                  </a:lnTo>
                  <a:lnTo>
                    <a:pt x="3441" y="4940"/>
                  </a:lnTo>
                  <a:lnTo>
                    <a:pt x="3606" y="5029"/>
                  </a:lnTo>
                  <a:lnTo>
                    <a:pt x="3771" y="5092"/>
                  </a:lnTo>
                  <a:lnTo>
                    <a:pt x="3898" y="5168"/>
                  </a:lnTo>
                  <a:lnTo>
                    <a:pt x="4051" y="5219"/>
                  </a:lnTo>
                  <a:lnTo>
                    <a:pt x="4584" y="5397"/>
                  </a:lnTo>
                  <a:lnTo>
                    <a:pt x="5105" y="5549"/>
                  </a:lnTo>
                  <a:lnTo>
                    <a:pt x="5613" y="5676"/>
                  </a:lnTo>
                  <a:lnTo>
                    <a:pt x="6134" y="5791"/>
                  </a:lnTo>
                  <a:lnTo>
                    <a:pt x="6654" y="5930"/>
                  </a:lnTo>
                  <a:lnTo>
                    <a:pt x="7150" y="6083"/>
                  </a:lnTo>
                  <a:lnTo>
                    <a:pt x="8115" y="6350"/>
                  </a:lnTo>
                  <a:lnTo>
                    <a:pt x="8953" y="6819"/>
                  </a:lnTo>
                  <a:lnTo>
                    <a:pt x="9652" y="7493"/>
                  </a:lnTo>
                  <a:lnTo>
                    <a:pt x="10299" y="8242"/>
                  </a:lnTo>
                  <a:lnTo>
                    <a:pt x="10629" y="9093"/>
                  </a:lnTo>
                  <a:lnTo>
                    <a:pt x="10629" y="10058"/>
                  </a:lnTo>
                  <a:lnTo>
                    <a:pt x="10629" y="11226"/>
                  </a:lnTo>
                  <a:lnTo>
                    <a:pt x="10223" y="12204"/>
                  </a:lnTo>
                  <a:lnTo>
                    <a:pt x="9410" y="13042"/>
                  </a:lnTo>
                  <a:lnTo>
                    <a:pt x="8394" y="14020"/>
                  </a:lnTo>
                  <a:lnTo>
                    <a:pt x="7035" y="14516"/>
                  </a:lnTo>
                  <a:lnTo>
                    <a:pt x="5321" y="14516"/>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62" name="object 62"/>
            <p:cNvSpPr/>
            <p:nvPr/>
          </p:nvSpPr>
          <p:spPr>
            <a:xfrm>
              <a:off x="4101612" y="5325582"/>
              <a:ext cx="14604" cy="14604"/>
            </a:xfrm>
            <a:custGeom>
              <a:avLst/>
              <a:gdLst/>
              <a:ahLst/>
              <a:cxnLst/>
              <a:rect l="l" t="t" r="r" b="b"/>
              <a:pathLst>
                <a:path w="14604" h="14604">
                  <a:moveTo>
                    <a:pt x="7416" y="596"/>
                  </a:moveTo>
                  <a:lnTo>
                    <a:pt x="4724" y="596"/>
                  </a:lnTo>
                  <a:lnTo>
                    <a:pt x="3479" y="1104"/>
                  </a:lnTo>
                  <a:lnTo>
                    <a:pt x="2387" y="2108"/>
                  </a:lnTo>
                  <a:lnTo>
                    <a:pt x="982" y="3479"/>
                  </a:lnTo>
                  <a:lnTo>
                    <a:pt x="757" y="3759"/>
                  </a:lnTo>
                  <a:lnTo>
                    <a:pt x="0" y="5549"/>
                  </a:lnTo>
                  <a:lnTo>
                    <a:pt x="10" y="9118"/>
                  </a:lnTo>
                  <a:lnTo>
                    <a:pt x="342" y="10299"/>
                  </a:lnTo>
                  <a:lnTo>
                    <a:pt x="1115" y="11582"/>
                  </a:lnTo>
                  <a:lnTo>
                    <a:pt x="2146" y="13093"/>
                  </a:lnTo>
                  <a:lnTo>
                    <a:pt x="3885" y="14033"/>
                  </a:lnTo>
                  <a:lnTo>
                    <a:pt x="6704" y="14033"/>
                  </a:lnTo>
                  <a:lnTo>
                    <a:pt x="10525" y="11582"/>
                  </a:lnTo>
                  <a:lnTo>
                    <a:pt x="5220" y="11582"/>
                  </a:lnTo>
                  <a:lnTo>
                    <a:pt x="4435" y="11226"/>
                  </a:lnTo>
                  <a:lnTo>
                    <a:pt x="4265" y="11226"/>
                  </a:lnTo>
                  <a:lnTo>
                    <a:pt x="3530" y="10629"/>
                  </a:lnTo>
                  <a:lnTo>
                    <a:pt x="3260" y="10299"/>
                  </a:lnTo>
                  <a:lnTo>
                    <a:pt x="2946" y="9690"/>
                  </a:lnTo>
                  <a:lnTo>
                    <a:pt x="2899" y="9550"/>
                  </a:lnTo>
                  <a:lnTo>
                    <a:pt x="2698" y="9118"/>
                  </a:lnTo>
                  <a:lnTo>
                    <a:pt x="4622" y="3479"/>
                  </a:lnTo>
                  <a:lnTo>
                    <a:pt x="12636" y="3479"/>
                  </a:lnTo>
                  <a:lnTo>
                    <a:pt x="12542" y="1765"/>
                  </a:lnTo>
                  <a:lnTo>
                    <a:pt x="9855" y="1765"/>
                  </a:lnTo>
                  <a:lnTo>
                    <a:pt x="8648" y="977"/>
                  </a:lnTo>
                  <a:lnTo>
                    <a:pt x="7416" y="596"/>
                  </a:lnTo>
                  <a:close/>
                </a:path>
                <a:path w="14604" h="14604">
                  <a:moveTo>
                    <a:pt x="12636" y="3479"/>
                  </a:moveTo>
                  <a:lnTo>
                    <a:pt x="7861" y="3479"/>
                  </a:lnTo>
                  <a:lnTo>
                    <a:pt x="8420" y="3759"/>
                  </a:lnTo>
                  <a:lnTo>
                    <a:pt x="8788" y="4038"/>
                  </a:lnTo>
                  <a:lnTo>
                    <a:pt x="9169" y="4457"/>
                  </a:lnTo>
                  <a:lnTo>
                    <a:pt x="9385" y="4749"/>
                  </a:lnTo>
                  <a:lnTo>
                    <a:pt x="9588" y="5130"/>
                  </a:lnTo>
                  <a:lnTo>
                    <a:pt x="9592" y="8127"/>
                  </a:lnTo>
                  <a:lnTo>
                    <a:pt x="9169" y="9118"/>
                  </a:lnTo>
                  <a:lnTo>
                    <a:pt x="8889" y="9550"/>
                  </a:lnTo>
                  <a:lnTo>
                    <a:pt x="7972" y="10629"/>
                  </a:lnTo>
                  <a:lnTo>
                    <a:pt x="7209" y="11226"/>
                  </a:lnTo>
                  <a:lnTo>
                    <a:pt x="10782" y="11226"/>
                  </a:lnTo>
                  <a:lnTo>
                    <a:pt x="10872" y="11582"/>
                  </a:lnTo>
                  <a:lnTo>
                    <a:pt x="10998" y="12077"/>
                  </a:lnTo>
                  <a:lnTo>
                    <a:pt x="11353" y="12826"/>
                  </a:lnTo>
                  <a:lnTo>
                    <a:pt x="11874" y="13525"/>
                  </a:lnTo>
                  <a:lnTo>
                    <a:pt x="12181" y="13804"/>
                  </a:lnTo>
                  <a:lnTo>
                    <a:pt x="12680" y="14033"/>
                  </a:lnTo>
                  <a:lnTo>
                    <a:pt x="12928" y="14033"/>
                  </a:lnTo>
                  <a:lnTo>
                    <a:pt x="13500" y="13804"/>
                  </a:lnTo>
                  <a:lnTo>
                    <a:pt x="13995" y="13334"/>
                  </a:lnTo>
                  <a:lnTo>
                    <a:pt x="14008" y="12077"/>
                  </a:lnTo>
                  <a:lnTo>
                    <a:pt x="13779" y="11861"/>
                  </a:lnTo>
                  <a:lnTo>
                    <a:pt x="13616" y="11582"/>
                  </a:lnTo>
                  <a:lnTo>
                    <a:pt x="12646" y="3759"/>
                  </a:lnTo>
                  <a:lnTo>
                    <a:pt x="12636" y="3479"/>
                  </a:lnTo>
                  <a:close/>
                </a:path>
                <a:path w="14604" h="14604">
                  <a:moveTo>
                    <a:pt x="11774" y="0"/>
                  </a:moveTo>
                  <a:lnTo>
                    <a:pt x="10134" y="0"/>
                  </a:lnTo>
                  <a:lnTo>
                    <a:pt x="10018" y="241"/>
                  </a:lnTo>
                  <a:lnTo>
                    <a:pt x="9956" y="368"/>
                  </a:lnTo>
                  <a:lnTo>
                    <a:pt x="9855" y="1765"/>
                  </a:lnTo>
                  <a:lnTo>
                    <a:pt x="12542" y="1765"/>
                  </a:lnTo>
                  <a:lnTo>
                    <a:pt x="12428" y="1104"/>
                  </a:lnTo>
                  <a:lnTo>
                    <a:pt x="12302" y="368"/>
                  </a:lnTo>
                  <a:lnTo>
                    <a:pt x="12280" y="241"/>
                  </a:lnTo>
                  <a:lnTo>
                    <a:pt x="11774" y="0"/>
                  </a:lnTo>
                  <a:close/>
                </a:path>
              </a:pathLst>
            </a:custGeom>
            <a:solidFill>
              <a:srgbClr val="FFFFFF"/>
            </a:solidFill>
          </p:spPr>
          <p:txBody>
            <a:bodyPr wrap="square" lIns="0" tIns="0" rIns="0" bIns="0" rtlCol="0"/>
            <a:lstStyle/>
            <a:p>
              <a:endParaRPr>
                <a:latin typeface="Grammarsaurus" pitchFamily="2" charset="0"/>
              </a:endParaRPr>
            </a:p>
          </p:txBody>
        </p:sp>
        <p:sp>
          <p:nvSpPr>
            <p:cNvPr id="63" name="object 63"/>
            <p:cNvSpPr/>
            <p:nvPr/>
          </p:nvSpPr>
          <p:spPr>
            <a:xfrm>
              <a:off x="4101612" y="5325392"/>
              <a:ext cx="14604" cy="14604"/>
            </a:xfrm>
            <a:custGeom>
              <a:avLst/>
              <a:gdLst/>
              <a:ahLst/>
              <a:cxnLst/>
              <a:rect l="l" t="t" r="r" b="b"/>
              <a:pathLst>
                <a:path w="14604" h="14604">
                  <a:moveTo>
                    <a:pt x="9804" y="7289"/>
                  </a:moveTo>
                  <a:lnTo>
                    <a:pt x="9829" y="7162"/>
                  </a:lnTo>
                  <a:lnTo>
                    <a:pt x="9804" y="7289"/>
                  </a:lnTo>
                  <a:close/>
                </a:path>
                <a:path w="14604" h="14604">
                  <a:moveTo>
                    <a:pt x="2603" y="8648"/>
                  </a:moveTo>
                  <a:close/>
                </a:path>
                <a:path w="14604" h="14604">
                  <a:moveTo>
                    <a:pt x="5829" y="11772"/>
                  </a:moveTo>
                  <a:lnTo>
                    <a:pt x="8508" y="10185"/>
                  </a:lnTo>
                  <a:lnTo>
                    <a:pt x="8889" y="9740"/>
                  </a:lnTo>
                  <a:lnTo>
                    <a:pt x="9169" y="9309"/>
                  </a:lnTo>
                  <a:lnTo>
                    <a:pt x="9359" y="8851"/>
                  </a:lnTo>
                  <a:lnTo>
                    <a:pt x="9651" y="8178"/>
                  </a:lnTo>
                  <a:lnTo>
                    <a:pt x="9804" y="7658"/>
                  </a:lnTo>
                  <a:lnTo>
                    <a:pt x="9804" y="7289"/>
                  </a:lnTo>
                  <a:lnTo>
                    <a:pt x="9842" y="7137"/>
                  </a:lnTo>
                  <a:lnTo>
                    <a:pt x="9855" y="6908"/>
                  </a:lnTo>
                  <a:lnTo>
                    <a:pt x="9855" y="6603"/>
                  </a:lnTo>
                  <a:lnTo>
                    <a:pt x="9842" y="6400"/>
                  </a:lnTo>
                  <a:lnTo>
                    <a:pt x="9817" y="6210"/>
                  </a:lnTo>
                  <a:lnTo>
                    <a:pt x="9791" y="6045"/>
                  </a:lnTo>
                  <a:lnTo>
                    <a:pt x="9766" y="5867"/>
                  </a:lnTo>
                  <a:lnTo>
                    <a:pt x="9702" y="5613"/>
                  </a:lnTo>
                  <a:lnTo>
                    <a:pt x="9588" y="5321"/>
                  </a:lnTo>
                  <a:lnTo>
                    <a:pt x="9512" y="5168"/>
                  </a:lnTo>
                  <a:lnTo>
                    <a:pt x="9385" y="4940"/>
                  </a:lnTo>
                  <a:lnTo>
                    <a:pt x="9169" y="4648"/>
                  </a:lnTo>
                  <a:lnTo>
                    <a:pt x="9042" y="4470"/>
                  </a:lnTo>
                  <a:lnTo>
                    <a:pt x="8788" y="4229"/>
                  </a:lnTo>
                  <a:lnTo>
                    <a:pt x="8623" y="4102"/>
                  </a:lnTo>
                  <a:lnTo>
                    <a:pt x="8420" y="3949"/>
                  </a:lnTo>
                  <a:lnTo>
                    <a:pt x="8166" y="3809"/>
                  </a:lnTo>
                  <a:lnTo>
                    <a:pt x="7835" y="3657"/>
                  </a:lnTo>
                  <a:lnTo>
                    <a:pt x="7708" y="3581"/>
                  </a:lnTo>
                  <a:lnTo>
                    <a:pt x="7162" y="3378"/>
                  </a:lnTo>
                  <a:lnTo>
                    <a:pt x="6578" y="3263"/>
                  </a:lnTo>
                  <a:lnTo>
                    <a:pt x="5968" y="3225"/>
                  </a:lnTo>
                  <a:lnTo>
                    <a:pt x="5727" y="3251"/>
                  </a:lnTo>
                  <a:lnTo>
                    <a:pt x="5092" y="3428"/>
                  </a:lnTo>
                  <a:lnTo>
                    <a:pt x="2654" y="7073"/>
                  </a:lnTo>
                  <a:lnTo>
                    <a:pt x="2616" y="7251"/>
                  </a:lnTo>
                  <a:lnTo>
                    <a:pt x="2578" y="7950"/>
                  </a:lnTo>
                  <a:lnTo>
                    <a:pt x="2603" y="8597"/>
                  </a:lnTo>
                  <a:lnTo>
                    <a:pt x="2603" y="8915"/>
                  </a:lnTo>
                  <a:lnTo>
                    <a:pt x="2692" y="9296"/>
                  </a:lnTo>
                  <a:lnTo>
                    <a:pt x="2895" y="9728"/>
                  </a:lnTo>
                  <a:lnTo>
                    <a:pt x="2946" y="9880"/>
                  </a:lnTo>
                  <a:lnTo>
                    <a:pt x="3187" y="10401"/>
                  </a:lnTo>
                  <a:lnTo>
                    <a:pt x="3530" y="10820"/>
                  </a:lnTo>
                  <a:lnTo>
                    <a:pt x="3936" y="11150"/>
                  </a:lnTo>
                  <a:lnTo>
                    <a:pt x="4114" y="11239"/>
                  </a:lnTo>
                  <a:lnTo>
                    <a:pt x="4267" y="11341"/>
                  </a:lnTo>
                  <a:lnTo>
                    <a:pt x="4762" y="11569"/>
                  </a:lnTo>
                  <a:lnTo>
                    <a:pt x="5079" y="11709"/>
                  </a:lnTo>
                  <a:lnTo>
                    <a:pt x="5435" y="11772"/>
                  </a:lnTo>
                  <a:lnTo>
                    <a:pt x="5829" y="11772"/>
                  </a:lnTo>
                  <a:close/>
                </a:path>
                <a:path w="14604" h="14604">
                  <a:moveTo>
                    <a:pt x="5753" y="14223"/>
                  </a:moveTo>
                  <a:lnTo>
                    <a:pt x="0" y="9270"/>
                  </a:lnTo>
                  <a:lnTo>
                    <a:pt x="0" y="7988"/>
                  </a:lnTo>
                  <a:lnTo>
                    <a:pt x="0" y="5740"/>
                  </a:lnTo>
                  <a:lnTo>
                    <a:pt x="800" y="3848"/>
                  </a:lnTo>
                  <a:lnTo>
                    <a:pt x="2387" y="2298"/>
                  </a:lnTo>
                  <a:lnTo>
                    <a:pt x="3479" y="1295"/>
                  </a:lnTo>
                  <a:lnTo>
                    <a:pt x="4724" y="787"/>
                  </a:lnTo>
                  <a:lnTo>
                    <a:pt x="6146" y="787"/>
                  </a:lnTo>
                  <a:lnTo>
                    <a:pt x="7416" y="787"/>
                  </a:lnTo>
                  <a:lnTo>
                    <a:pt x="8648" y="1168"/>
                  </a:lnTo>
                  <a:lnTo>
                    <a:pt x="9855" y="1955"/>
                  </a:lnTo>
                  <a:lnTo>
                    <a:pt x="9778" y="1269"/>
                  </a:lnTo>
                  <a:lnTo>
                    <a:pt x="9778" y="1028"/>
                  </a:lnTo>
                  <a:lnTo>
                    <a:pt x="9842" y="787"/>
                  </a:lnTo>
                  <a:lnTo>
                    <a:pt x="9956" y="558"/>
                  </a:lnTo>
                  <a:lnTo>
                    <a:pt x="10134" y="190"/>
                  </a:lnTo>
                  <a:lnTo>
                    <a:pt x="10490" y="0"/>
                  </a:lnTo>
                  <a:lnTo>
                    <a:pt x="11010" y="0"/>
                  </a:lnTo>
                  <a:lnTo>
                    <a:pt x="11239" y="0"/>
                  </a:lnTo>
                  <a:lnTo>
                    <a:pt x="12763" y="8318"/>
                  </a:lnTo>
                  <a:lnTo>
                    <a:pt x="13030" y="10350"/>
                  </a:lnTo>
                  <a:lnTo>
                    <a:pt x="13512" y="11595"/>
                  </a:lnTo>
                  <a:lnTo>
                    <a:pt x="13779" y="12052"/>
                  </a:lnTo>
                  <a:lnTo>
                    <a:pt x="14008" y="12268"/>
                  </a:lnTo>
                  <a:lnTo>
                    <a:pt x="14109" y="12572"/>
                  </a:lnTo>
                  <a:lnTo>
                    <a:pt x="14109" y="12953"/>
                  </a:lnTo>
                  <a:lnTo>
                    <a:pt x="14109" y="13258"/>
                  </a:lnTo>
                  <a:lnTo>
                    <a:pt x="13995" y="13525"/>
                  </a:lnTo>
                  <a:lnTo>
                    <a:pt x="13754" y="13766"/>
                  </a:lnTo>
                  <a:lnTo>
                    <a:pt x="13500" y="13995"/>
                  </a:lnTo>
                  <a:lnTo>
                    <a:pt x="13182" y="14122"/>
                  </a:lnTo>
                  <a:lnTo>
                    <a:pt x="12776" y="14122"/>
                  </a:lnTo>
                  <a:lnTo>
                    <a:pt x="12458" y="14122"/>
                  </a:lnTo>
                  <a:lnTo>
                    <a:pt x="10782" y="11417"/>
                  </a:lnTo>
                  <a:lnTo>
                    <a:pt x="10185" y="12242"/>
                  </a:lnTo>
                  <a:lnTo>
                    <a:pt x="9461" y="12915"/>
                  </a:lnTo>
                  <a:lnTo>
                    <a:pt x="8597" y="13423"/>
                  </a:lnTo>
                  <a:lnTo>
                    <a:pt x="7734" y="13931"/>
                  </a:lnTo>
                  <a:lnTo>
                    <a:pt x="6794" y="14198"/>
                  </a:lnTo>
                  <a:lnTo>
                    <a:pt x="5753" y="1422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64" name="object 64"/>
            <p:cNvSpPr/>
            <p:nvPr/>
          </p:nvSpPr>
          <p:spPr>
            <a:xfrm>
              <a:off x="4117202" y="5325448"/>
              <a:ext cx="13335" cy="14604"/>
            </a:xfrm>
            <a:custGeom>
              <a:avLst/>
              <a:gdLst/>
              <a:ahLst/>
              <a:cxnLst/>
              <a:rect l="l" t="t" r="r" b="b"/>
              <a:pathLst>
                <a:path w="13335" h="14604">
                  <a:moveTo>
                    <a:pt x="11772" y="0"/>
                  </a:moveTo>
                  <a:lnTo>
                    <a:pt x="11061" y="0"/>
                  </a:lnTo>
                  <a:lnTo>
                    <a:pt x="10769" y="114"/>
                  </a:lnTo>
                  <a:lnTo>
                    <a:pt x="10286" y="584"/>
                  </a:lnTo>
                  <a:lnTo>
                    <a:pt x="10159" y="876"/>
                  </a:lnTo>
                  <a:lnTo>
                    <a:pt x="10147" y="1231"/>
                  </a:lnTo>
                  <a:lnTo>
                    <a:pt x="9905" y="4000"/>
                  </a:lnTo>
                  <a:lnTo>
                    <a:pt x="9855" y="4152"/>
                  </a:lnTo>
                  <a:lnTo>
                    <a:pt x="9855" y="4305"/>
                  </a:lnTo>
                  <a:lnTo>
                    <a:pt x="9601" y="5943"/>
                  </a:lnTo>
                  <a:lnTo>
                    <a:pt x="7124" y="11061"/>
                  </a:lnTo>
                  <a:lnTo>
                    <a:pt x="6591" y="11442"/>
                  </a:lnTo>
                  <a:lnTo>
                    <a:pt x="6324" y="11557"/>
                  </a:lnTo>
                  <a:lnTo>
                    <a:pt x="5994" y="11620"/>
                  </a:lnTo>
                  <a:lnTo>
                    <a:pt x="5867" y="11671"/>
                  </a:lnTo>
                  <a:lnTo>
                    <a:pt x="2552" y="8001"/>
                  </a:lnTo>
                  <a:lnTo>
                    <a:pt x="2552" y="5359"/>
                  </a:lnTo>
                  <a:lnTo>
                    <a:pt x="2616" y="4318"/>
                  </a:lnTo>
                  <a:lnTo>
                    <a:pt x="2730" y="3276"/>
                  </a:lnTo>
                  <a:lnTo>
                    <a:pt x="2870" y="1638"/>
                  </a:lnTo>
                  <a:lnTo>
                    <a:pt x="2870" y="1282"/>
                  </a:lnTo>
                  <a:lnTo>
                    <a:pt x="2730" y="990"/>
                  </a:lnTo>
                  <a:lnTo>
                    <a:pt x="2209" y="520"/>
                  </a:lnTo>
                  <a:lnTo>
                    <a:pt x="1904" y="393"/>
                  </a:lnTo>
                  <a:lnTo>
                    <a:pt x="1206" y="393"/>
                  </a:lnTo>
                  <a:lnTo>
                    <a:pt x="0" y="5765"/>
                  </a:lnTo>
                  <a:lnTo>
                    <a:pt x="0" y="9906"/>
                  </a:lnTo>
                  <a:lnTo>
                    <a:pt x="838" y="12166"/>
                  </a:lnTo>
                  <a:lnTo>
                    <a:pt x="2527" y="13360"/>
                  </a:lnTo>
                  <a:lnTo>
                    <a:pt x="3340" y="13881"/>
                  </a:lnTo>
                  <a:lnTo>
                    <a:pt x="4317" y="14135"/>
                  </a:lnTo>
                  <a:lnTo>
                    <a:pt x="6400" y="14135"/>
                  </a:lnTo>
                  <a:lnTo>
                    <a:pt x="7302" y="13881"/>
                  </a:lnTo>
                  <a:lnTo>
                    <a:pt x="9182" y="12725"/>
                  </a:lnTo>
                  <a:lnTo>
                    <a:pt x="9994" y="11849"/>
                  </a:lnTo>
                  <a:lnTo>
                    <a:pt x="10566" y="10744"/>
                  </a:lnTo>
                  <a:lnTo>
                    <a:pt x="10566" y="11582"/>
                  </a:lnTo>
                  <a:lnTo>
                    <a:pt x="10515" y="12420"/>
                  </a:lnTo>
                  <a:lnTo>
                    <a:pt x="10413" y="13258"/>
                  </a:lnTo>
                  <a:lnTo>
                    <a:pt x="10413" y="13589"/>
                  </a:lnTo>
                  <a:lnTo>
                    <a:pt x="10540" y="13881"/>
                  </a:lnTo>
                  <a:lnTo>
                    <a:pt x="11087" y="14351"/>
                  </a:lnTo>
                  <a:lnTo>
                    <a:pt x="11379" y="14465"/>
                  </a:lnTo>
                  <a:lnTo>
                    <a:pt x="11696" y="14465"/>
                  </a:lnTo>
                  <a:lnTo>
                    <a:pt x="12026" y="14465"/>
                  </a:lnTo>
                  <a:lnTo>
                    <a:pt x="12331" y="14338"/>
                  </a:lnTo>
                  <a:lnTo>
                    <a:pt x="12623" y="14084"/>
                  </a:lnTo>
                  <a:lnTo>
                    <a:pt x="12953" y="13728"/>
                  </a:lnTo>
                  <a:lnTo>
                    <a:pt x="13119" y="12458"/>
                  </a:lnTo>
                  <a:lnTo>
                    <a:pt x="13119" y="9017"/>
                  </a:lnTo>
                  <a:lnTo>
                    <a:pt x="13042" y="7759"/>
                  </a:lnTo>
                  <a:lnTo>
                    <a:pt x="12763" y="5245"/>
                  </a:lnTo>
                  <a:lnTo>
                    <a:pt x="12699" y="3962"/>
                  </a:lnTo>
                  <a:lnTo>
                    <a:pt x="12725" y="876"/>
                  </a:lnTo>
                  <a:lnTo>
                    <a:pt x="12585" y="584"/>
                  </a:lnTo>
                  <a:lnTo>
                    <a:pt x="12064" y="114"/>
                  </a:lnTo>
                  <a:lnTo>
                    <a:pt x="11772" y="0"/>
                  </a:lnTo>
                  <a:close/>
                </a:path>
              </a:pathLst>
            </a:custGeom>
            <a:solidFill>
              <a:srgbClr val="FFFFFF"/>
            </a:solidFill>
          </p:spPr>
          <p:txBody>
            <a:bodyPr wrap="square" lIns="0" tIns="0" rIns="0" bIns="0" rtlCol="0"/>
            <a:lstStyle/>
            <a:p>
              <a:endParaRPr>
                <a:latin typeface="Grammarsaurus" pitchFamily="2" charset="0"/>
              </a:endParaRPr>
            </a:p>
          </p:txBody>
        </p:sp>
        <p:sp>
          <p:nvSpPr>
            <p:cNvPr id="65" name="object 65"/>
            <p:cNvSpPr/>
            <p:nvPr/>
          </p:nvSpPr>
          <p:spPr>
            <a:xfrm>
              <a:off x="4117202" y="5325448"/>
              <a:ext cx="13335" cy="14604"/>
            </a:xfrm>
            <a:custGeom>
              <a:avLst/>
              <a:gdLst/>
              <a:ahLst/>
              <a:cxnLst/>
              <a:rect l="l" t="t" r="r" b="b"/>
              <a:pathLst>
                <a:path w="13335" h="14604">
                  <a:moveTo>
                    <a:pt x="11696" y="14465"/>
                  </a:moveTo>
                  <a:lnTo>
                    <a:pt x="11379" y="14465"/>
                  </a:lnTo>
                  <a:lnTo>
                    <a:pt x="11087" y="14351"/>
                  </a:lnTo>
                  <a:lnTo>
                    <a:pt x="10807" y="14109"/>
                  </a:lnTo>
                  <a:lnTo>
                    <a:pt x="10540" y="13881"/>
                  </a:lnTo>
                  <a:lnTo>
                    <a:pt x="10413" y="13589"/>
                  </a:lnTo>
                  <a:lnTo>
                    <a:pt x="10413" y="13258"/>
                  </a:lnTo>
                  <a:lnTo>
                    <a:pt x="10515" y="12420"/>
                  </a:lnTo>
                  <a:lnTo>
                    <a:pt x="10566" y="11582"/>
                  </a:lnTo>
                  <a:lnTo>
                    <a:pt x="10566" y="10744"/>
                  </a:lnTo>
                  <a:lnTo>
                    <a:pt x="9994" y="11849"/>
                  </a:lnTo>
                  <a:lnTo>
                    <a:pt x="9182" y="12725"/>
                  </a:lnTo>
                  <a:lnTo>
                    <a:pt x="8140" y="13373"/>
                  </a:lnTo>
                  <a:lnTo>
                    <a:pt x="7302" y="13881"/>
                  </a:lnTo>
                  <a:lnTo>
                    <a:pt x="6400" y="14135"/>
                  </a:lnTo>
                  <a:lnTo>
                    <a:pt x="5435" y="14135"/>
                  </a:lnTo>
                  <a:lnTo>
                    <a:pt x="4317" y="14135"/>
                  </a:lnTo>
                  <a:lnTo>
                    <a:pt x="3340" y="13881"/>
                  </a:lnTo>
                  <a:lnTo>
                    <a:pt x="2527" y="13360"/>
                  </a:lnTo>
                  <a:lnTo>
                    <a:pt x="838" y="12166"/>
                  </a:lnTo>
                  <a:lnTo>
                    <a:pt x="0" y="9906"/>
                  </a:lnTo>
                  <a:lnTo>
                    <a:pt x="0" y="6591"/>
                  </a:lnTo>
                  <a:lnTo>
                    <a:pt x="0" y="5765"/>
                  </a:lnTo>
                  <a:lnTo>
                    <a:pt x="88" y="4102"/>
                  </a:lnTo>
                  <a:lnTo>
                    <a:pt x="279" y="1638"/>
                  </a:lnTo>
                  <a:lnTo>
                    <a:pt x="304" y="1282"/>
                  </a:lnTo>
                  <a:lnTo>
                    <a:pt x="431" y="990"/>
                  </a:lnTo>
                  <a:lnTo>
                    <a:pt x="673" y="749"/>
                  </a:lnTo>
                  <a:lnTo>
                    <a:pt x="901" y="520"/>
                  </a:lnTo>
                  <a:lnTo>
                    <a:pt x="1206" y="393"/>
                  </a:lnTo>
                  <a:lnTo>
                    <a:pt x="1574" y="393"/>
                  </a:lnTo>
                  <a:lnTo>
                    <a:pt x="1904" y="393"/>
                  </a:lnTo>
                  <a:lnTo>
                    <a:pt x="2209" y="520"/>
                  </a:lnTo>
                  <a:lnTo>
                    <a:pt x="2463" y="749"/>
                  </a:lnTo>
                  <a:lnTo>
                    <a:pt x="2730" y="990"/>
                  </a:lnTo>
                  <a:lnTo>
                    <a:pt x="2870" y="1282"/>
                  </a:lnTo>
                  <a:lnTo>
                    <a:pt x="2870" y="1638"/>
                  </a:lnTo>
                  <a:lnTo>
                    <a:pt x="2730" y="3276"/>
                  </a:lnTo>
                  <a:lnTo>
                    <a:pt x="2616" y="4318"/>
                  </a:lnTo>
                  <a:lnTo>
                    <a:pt x="2552" y="5359"/>
                  </a:lnTo>
                  <a:lnTo>
                    <a:pt x="2552" y="6426"/>
                  </a:lnTo>
                  <a:lnTo>
                    <a:pt x="2552" y="8001"/>
                  </a:lnTo>
                  <a:lnTo>
                    <a:pt x="2755" y="9283"/>
                  </a:lnTo>
                  <a:lnTo>
                    <a:pt x="3149" y="10261"/>
                  </a:lnTo>
                  <a:lnTo>
                    <a:pt x="3225" y="10388"/>
                  </a:lnTo>
                  <a:lnTo>
                    <a:pt x="3340" y="10604"/>
                  </a:lnTo>
                  <a:lnTo>
                    <a:pt x="3467" y="10807"/>
                  </a:lnTo>
                  <a:lnTo>
                    <a:pt x="3568" y="10947"/>
                  </a:lnTo>
                  <a:lnTo>
                    <a:pt x="3695" y="11074"/>
                  </a:lnTo>
                  <a:lnTo>
                    <a:pt x="3911" y="11290"/>
                  </a:lnTo>
                  <a:lnTo>
                    <a:pt x="4076" y="11379"/>
                  </a:lnTo>
                  <a:lnTo>
                    <a:pt x="4241" y="11455"/>
                  </a:lnTo>
                  <a:lnTo>
                    <a:pt x="4432" y="11544"/>
                  </a:lnTo>
                  <a:lnTo>
                    <a:pt x="4610" y="11633"/>
                  </a:lnTo>
                  <a:lnTo>
                    <a:pt x="5016" y="11684"/>
                  </a:lnTo>
                  <a:lnTo>
                    <a:pt x="5626" y="11684"/>
                  </a:lnTo>
                  <a:lnTo>
                    <a:pt x="5867" y="11671"/>
                  </a:lnTo>
                  <a:lnTo>
                    <a:pt x="5994" y="11620"/>
                  </a:lnTo>
                  <a:lnTo>
                    <a:pt x="6324" y="11557"/>
                  </a:lnTo>
                  <a:lnTo>
                    <a:pt x="6591" y="11442"/>
                  </a:lnTo>
                  <a:lnTo>
                    <a:pt x="6807" y="11290"/>
                  </a:lnTo>
                  <a:lnTo>
                    <a:pt x="7150" y="11061"/>
                  </a:lnTo>
                  <a:lnTo>
                    <a:pt x="7696" y="10502"/>
                  </a:lnTo>
                  <a:lnTo>
                    <a:pt x="9829" y="4406"/>
                  </a:lnTo>
                  <a:lnTo>
                    <a:pt x="9855" y="4152"/>
                  </a:lnTo>
                  <a:lnTo>
                    <a:pt x="9905" y="4000"/>
                  </a:lnTo>
                  <a:lnTo>
                    <a:pt x="10147" y="1231"/>
                  </a:lnTo>
                  <a:lnTo>
                    <a:pt x="10159" y="876"/>
                  </a:lnTo>
                  <a:lnTo>
                    <a:pt x="10286" y="584"/>
                  </a:lnTo>
                  <a:lnTo>
                    <a:pt x="10528" y="355"/>
                  </a:lnTo>
                  <a:lnTo>
                    <a:pt x="10769" y="114"/>
                  </a:lnTo>
                  <a:lnTo>
                    <a:pt x="11061" y="0"/>
                  </a:lnTo>
                  <a:lnTo>
                    <a:pt x="11429" y="0"/>
                  </a:lnTo>
                  <a:lnTo>
                    <a:pt x="11772" y="0"/>
                  </a:lnTo>
                  <a:lnTo>
                    <a:pt x="12064" y="114"/>
                  </a:lnTo>
                  <a:lnTo>
                    <a:pt x="12331" y="355"/>
                  </a:lnTo>
                  <a:lnTo>
                    <a:pt x="12585" y="584"/>
                  </a:lnTo>
                  <a:lnTo>
                    <a:pt x="12725" y="876"/>
                  </a:lnTo>
                  <a:lnTo>
                    <a:pt x="12725" y="1231"/>
                  </a:lnTo>
                  <a:lnTo>
                    <a:pt x="12699" y="2641"/>
                  </a:lnTo>
                  <a:lnTo>
                    <a:pt x="12699" y="3962"/>
                  </a:lnTo>
                  <a:lnTo>
                    <a:pt x="12763" y="5245"/>
                  </a:lnTo>
                  <a:lnTo>
                    <a:pt x="12903" y="6489"/>
                  </a:lnTo>
                  <a:lnTo>
                    <a:pt x="13042" y="7759"/>
                  </a:lnTo>
                  <a:lnTo>
                    <a:pt x="13119" y="9017"/>
                  </a:lnTo>
                  <a:lnTo>
                    <a:pt x="13119" y="10261"/>
                  </a:lnTo>
                  <a:lnTo>
                    <a:pt x="13119" y="12458"/>
                  </a:lnTo>
                  <a:lnTo>
                    <a:pt x="12953" y="13728"/>
                  </a:lnTo>
                  <a:lnTo>
                    <a:pt x="12623" y="14084"/>
                  </a:lnTo>
                  <a:lnTo>
                    <a:pt x="12331" y="14338"/>
                  </a:lnTo>
                  <a:lnTo>
                    <a:pt x="12026" y="14465"/>
                  </a:lnTo>
                  <a:lnTo>
                    <a:pt x="11696" y="14465"/>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66" name="object 66"/>
            <p:cNvSpPr/>
            <p:nvPr/>
          </p:nvSpPr>
          <p:spPr>
            <a:xfrm>
              <a:off x="4133140" y="5325285"/>
              <a:ext cx="8255" cy="14604"/>
            </a:xfrm>
            <a:custGeom>
              <a:avLst/>
              <a:gdLst/>
              <a:ahLst/>
              <a:cxnLst/>
              <a:rect l="l" t="t" r="r" b="b"/>
              <a:pathLst>
                <a:path w="8254" h="14604">
                  <a:moveTo>
                    <a:pt x="2031" y="0"/>
                  </a:moveTo>
                  <a:lnTo>
                    <a:pt x="1333" y="0"/>
                  </a:lnTo>
                  <a:lnTo>
                    <a:pt x="1028" y="126"/>
                  </a:lnTo>
                  <a:lnTo>
                    <a:pt x="546" y="596"/>
                  </a:lnTo>
                  <a:lnTo>
                    <a:pt x="419" y="888"/>
                  </a:lnTo>
                  <a:lnTo>
                    <a:pt x="419" y="2285"/>
                  </a:lnTo>
                  <a:lnTo>
                    <a:pt x="546" y="6515"/>
                  </a:lnTo>
                  <a:lnTo>
                    <a:pt x="546" y="8864"/>
                  </a:lnTo>
                  <a:lnTo>
                    <a:pt x="495" y="9842"/>
                  </a:lnTo>
                  <a:lnTo>
                    <a:pt x="393" y="10566"/>
                  </a:lnTo>
                  <a:lnTo>
                    <a:pt x="342" y="11112"/>
                  </a:lnTo>
                  <a:lnTo>
                    <a:pt x="12" y="12738"/>
                  </a:lnTo>
                  <a:lnTo>
                    <a:pt x="0" y="13576"/>
                  </a:lnTo>
                  <a:lnTo>
                    <a:pt x="317" y="13957"/>
                  </a:lnTo>
                  <a:lnTo>
                    <a:pt x="1066" y="14160"/>
                  </a:lnTo>
                  <a:lnTo>
                    <a:pt x="1282" y="14173"/>
                  </a:lnTo>
                  <a:lnTo>
                    <a:pt x="1498" y="14173"/>
                  </a:lnTo>
                  <a:lnTo>
                    <a:pt x="3124" y="9372"/>
                  </a:lnTo>
                  <a:lnTo>
                    <a:pt x="3124" y="6591"/>
                  </a:lnTo>
                  <a:lnTo>
                    <a:pt x="3073" y="5168"/>
                  </a:lnTo>
                  <a:lnTo>
                    <a:pt x="3581" y="4584"/>
                  </a:lnTo>
                  <a:lnTo>
                    <a:pt x="7505" y="2235"/>
                  </a:lnTo>
                  <a:lnTo>
                    <a:pt x="7823" y="1841"/>
                  </a:lnTo>
                  <a:lnTo>
                    <a:pt x="7823" y="850"/>
                  </a:lnTo>
                  <a:lnTo>
                    <a:pt x="7645" y="495"/>
                  </a:lnTo>
                  <a:lnTo>
                    <a:pt x="7010" y="101"/>
                  </a:lnTo>
                  <a:lnTo>
                    <a:pt x="6781" y="38"/>
                  </a:lnTo>
                  <a:lnTo>
                    <a:pt x="6197" y="76"/>
                  </a:lnTo>
                  <a:lnTo>
                    <a:pt x="5029" y="507"/>
                  </a:lnTo>
                  <a:lnTo>
                    <a:pt x="3949" y="1079"/>
                  </a:lnTo>
                  <a:lnTo>
                    <a:pt x="2971" y="1803"/>
                  </a:lnTo>
                  <a:lnTo>
                    <a:pt x="2971" y="888"/>
                  </a:lnTo>
                  <a:lnTo>
                    <a:pt x="2844" y="596"/>
                  </a:lnTo>
                  <a:lnTo>
                    <a:pt x="2324" y="126"/>
                  </a:lnTo>
                  <a:lnTo>
                    <a:pt x="2031" y="0"/>
                  </a:lnTo>
                  <a:close/>
                </a:path>
              </a:pathLst>
            </a:custGeom>
            <a:solidFill>
              <a:srgbClr val="FFFFFF"/>
            </a:solidFill>
          </p:spPr>
          <p:txBody>
            <a:bodyPr wrap="square" lIns="0" tIns="0" rIns="0" bIns="0" rtlCol="0"/>
            <a:lstStyle/>
            <a:p>
              <a:endParaRPr>
                <a:latin typeface="Grammarsaurus" pitchFamily="2" charset="0"/>
              </a:endParaRPr>
            </a:p>
          </p:txBody>
        </p:sp>
        <p:sp>
          <p:nvSpPr>
            <p:cNvPr id="67" name="object 67"/>
            <p:cNvSpPr/>
            <p:nvPr/>
          </p:nvSpPr>
          <p:spPr>
            <a:xfrm>
              <a:off x="4133140" y="5325285"/>
              <a:ext cx="8255" cy="14604"/>
            </a:xfrm>
            <a:custGeom>
              <a:avLst/>
              <a:gdLst/>
              <a:ahLst/>
              <a:cxnLst/>
              <a:rect l="l" t="t" r="r" b="b"/>
              <a:pathLst>
                <a:path w="8254" h="14604">
                  <a:moveTo>
                    <a:pt x="1282" y="14173"/>
                  </a:moveTo>
                  <a:lnTo>
                    <a:pt x="1066" y="14160"/>
                  </a:lnTo>
                  <a:lnTo>
                    <a:pt x="317" y="13957"/>
                  </a:lnTo>
                  <a:lnTo>
                    <a:pt x="0" y="13576"/>
                  </a:lnTo>
                  <a:lnTo>
                    <a:pt x="0" y="12966"/>
                  </a:lnTo>
                  <a:lnTo>
                    <a:pt x="12" y="12738"/>
                  </a:lnTo>
                  <a:lnTo>
                    <a:pt x="50" y="12611"/>
                  </a:lnTo>
                  <a:lnTo>
                    <a:pt x="241" y="11658"/>
                  </a:lnTo>
                  <a:lnTo>
                    <a:pt x="342" y="11112"/>
                  </a:lnTo>
                  <a:lnTo>
                    <a:pt x="393" y="10566"/>
                  </a:lnTo>
                  <a:lnTo>
                    <a:pt x="495" y="9842"/>
                  </a:lnTo>
                  <a:lnTo>
                    <a:pt x="546" y="8864"/>
                  </a:lnTo>
                  <a:lnTo>
                    <a:pt x="546" y="7594"/>
                  </a:lnTo>
                  <a:lnTo>
                    <a:pt x="546" y="6515"/>
                  </a:lnTo>
                  <a:lnTo>
                    <a:pt x="520" y="5460"/>
                  </a:lnTo>
                  <a:lnTo>
                    <a:pt x="482" y="4394"/>
                  </a:lnTo>
                  <a:lnTo>
                    <a:pt x="444" y="3340"/>
                  </a:lnTo>
                  <a:lnTo>
                    <a:pt x="419" y="2285"/>
                  </a:lnTo>
                  <a:lnTo>
                    <a:pt x="419" y="1244"/>
                  </a:lnTo>
                  <a:lnTo>
                    <a:pt x="419" y="888"/>
                  </a:lnTo>
                  <a:lnTo>
                    <a:pt x="546" y="596"/>
                  </a:lnTo>
                  <a:lnTo>
                    <a:pt x="787" y="355"/>
                  </a:lnTo>
                  <a:lnTo>
                    <a:pt x="1028" y="126"/>
                  </a:lnTo>
                  <a:lnTo>
                    <a:pt x="1333" y="0"/>
                  </a:lnTo>
                  <a:lnTo>
                    <a:pt x="1676" y="0"/>
                  </a:lnTo>
                  <a:lnTo>
                    <a:pt x="2031" y="0"/>
                  </a:lnTo>
                  <a:lnTo>
                    <a:pt x="2324" y="126"/>
                  </a:lnTo>
                  <a:lnTo>
                    <a:pt x="2590" y="355"/>
                  </a:lnTo>
                  <a:lnTo>
                    <a:pt x="2844" y="596"/>
                  </a:lnTo>
                  <a:lnTo>
                    <a:pt x="2971" y="888"/>
                  </a:lnTo>
                  <a:lnTo>
                    <a:pt x="2971" y="1244"/>
                  </a:lnTo>
                  <a:lnTo>
                    <a:pt x="2971" y="1803"/>
                  </a:lnTo>
                  <a:lnTo>
                    <a:pt x="6438" y="38"/>
                  </a:lnTo>
                  <a:lnTo>
                    <a:pt x="6781" y="38"/>
                  </a:lnTo>
                  <a:lnTo>
                    <a:pt x="7010" y="101"/>
                  </a:lnTo>
                  <a:lnTo>
                    <a:pt x="7277" y="266"/>
                  </a:lnTo>
                  <a:lnTo>
                    <a:pt x="7645" y="495"/>
                  </a:lnTo>
                  <a:lnTo>
                    <a:pt x="7823" y="850"/>
                  </a:lnTo>
                  <a:lnTo>
                    <a:pt x="7823" y="1320"/>
                  </a:lnTo>
                  <a:lnTo>
                    <a:pt x="7823" y="1841"/>
                  </a:lnTo>
                  <a:lnTo>
                    <a:pt x="7505" y="2235"/>
                  </a:lnTo>
                  <a:lnTo>
                    <a:pt x="6883" y="2476"/>
                  </a:lnTo>
                  <a:lnTo>
                    <a:pt x="6515" y="2603"/>
                  </a:lnTo>
                  <a:lnTo>
                    <a:pt x="6045" y="2806"/>
                  </a:lnTo>
                  <a:lnTo>
                    <a:pt x="5422" y="3149"/>
                  </a:lnTo>
                  <a:lnTo>
                    <a:pt x="4673" y="3644"/>
                  </a:lnTo>
                  <a:lnTo>
                    <a:pt x="4521" y="3771"/>
                  </a:lnTo>
                  <a:lnTo>
                    <a:pt x="4025" y="4152"/>
                  </a:lnTo>
                  <a:lnTo>
                    <a:pt x="3581" y="4584"/>
                  </a:lnTo>
                  <a:lnTo>
                    <a:pt x="3174" y="5067"/>
                  </a:lnTo>
                  <a:lnTo>
                    <a:pt x="3098" y="5854"/>
                  </a:lnTo>
                  <a:lnTo>
                    <a:pt x="3124" y="6591"/>
                  </a:lnTo>
                  <a:lnTo>
                    <a:pt x="3124" y="7391"/>
                  </a:lnTo>
                  <a:lnTo>
                    <a:pt x="3124" y="9372"/>
                  </a:lnTo>
                  <a:lnTo>
                    <a:pt x="1498" y="14173"/>
                  </a:lnTo>
                  <a:lnTo>
                    <a:pt x="1282" y="1417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68" name="object 68"/>
            <p:cNvSpPr/>
            <p:nvPr/>
          </p:nvSpPr>
          <p:spPr>
            <a:xfrm>
              <a:off x="4142445" y="5325448"/>
              <a:ext cx="13335" cy="14604"/>
            </a:xfrm>
            <a:custGeom>
              <a:avLst/>
              <a:gdLst/>
              <a:ahLst/>
              <a:cxnLst/>
              <a:rect l="l" t="t" r="r" b="b"/>
              <a:pathLst>
                <a:path w="13335" h="14604">
                  <a:moveTo>
                    <a:pt x="11772" y="0"/>
                  </a:moveTo>
                  <a:lnTo>
                    <a:pt x="11061" y="0"/>
                  </a:lnTo>
                  <a:lnTo>
                    <a:pt x="10769" y="114"/>
                  </a:lnTo>
                  <a:lnTo>
                    <a:pt x="10286" y="584"/>
                  </a:lnTo>
                  <a:lnTo>
                    <a:pt x="10159" y="876"/>
                  </a:lnTo>
                  <a:lnTo>
                    <a:pt x="10147" y="1231"/>
                  </a:lnTo>
                  <a:lnTo>
                    <a:pt x="9905" y="4000"/>
                  </a:lnTo>
                  <a:lnTo>
                    <a:pt x="9855" y="4152"/>
                  </a:lnTo>
                  <a:lnTo>
                    <a:pt x="9855" y="4305"/>
                  </a:lnTo>
                  <a:lnTo>
                    <a:pt x="9601" y="5943"/>
                  </a:lnTo>
                  <a:lnTo>
                    <a:pt x="7124" y="11061"/>
                  </a:lnTo>
                  <a:lnTo>
                    <a:pt x="6591" y="11442"/>
                  </a:lnTo>
                  <a:lnTo>
                    <a:pt x="6324" y="11557"/>
                  </a:lnTo>
                  <a:lnTo>
                    <a:pt x="5994" y="11620"/>
                  </a:lnTo>
                  <a:lnTo>
                    <a:pt x="5867" y="11671"/>
                  </a:lnTo>
                  <a:lnTo>
                    <a:pt x="2552" y="8001"/>
                  </a:lnTo>
                  <a:lnTo>
                    <a:pt x="2552" y="5359"/>
                  </a:lnTo>
                  <a:lnTo>
                    <a:pt x="2616" y="4318"/>
                  </a:lnTo>
                  <a:lnTo>
                    <a:pt x="2730" y="3276"/>
                  </a:lnTo>
                  <a:lnTo>
                    <a:pt x="2870" y="1638"/>
                  </a:lnTo>
                  <a:lnTo>
                    <a:pt x="2870" y="1282"/>
                  </a:lnTo>
                  <a:lnTo>
                    <a:pt x="2730" y="990"/>
                  </a:lnTo>
                  <a:lnTo>
                    <a:pt x="2209" y="520"/>
                  </a:lnTo>
                  <a:lnTo>
                    <a:pt x="1904" y="393"/>
                  </a:lnTo>
                  <a:lnTo>
                    <a:pt x="1206" y="393"/>
                  </a:lnTo>
                  <a:lnTo>
                    <a:pt x="901" y="520"/>
                  </a:lnTo>
                  <a:lnTo>
                    <a:pt x="431" y="990"/>
                  </a:lnTo>
                  <a:lnTo>
                    <a:pt x="304" y="1282"/>
                  </a:lnTo>
                  <a:lnTo>
                    <a:pt x="292" y="1638"/>
                  </a:lnTo>
                  <a:lnTo>
                    <a:pt x="88" y="4102"/>
                  </a:lnTo>
                  <a:lnTo>
                    <a:pt x="0" y="5765"/>
                  </a:lnTo>
                  <a:lnTo>
                    <a:pt x="0" y="9906"/>
                  </a:lnTo>
                  <a:lnTo>
                    <a:pt x="838" y="12166"/>
                  </a:lnTo>
                  <a:lnTo>
                    <a:pt x="2527" y="13360"/>
                  </a:lnTo>
                  <a:lnTo>
                    <a:pt x="3340" y="13881"/>
                  </a:lnTo>
                  <a:lnTo>
                    <a:pt x="4317" y="14135"/>
                  </a:lnTo>
                  <a:lnTo>
                    <a:pt x="6400" y="14135"/>
                  </a:lnTo>
                  <a:lnTo>
                    <a:pt x="7302" y="13881"/>
                  </a:lnTo>
                  <a:lnTo>
                    <a:pt x="9182" y="12725"/>
                  </a:lnTo>
                  <a:lnTo>
                    <a:pt x="9994" y="11849"/>
                  </a:lnTo>
                  <a:lnTo>
                    <a:pt x="10566" y="10744"/>
                  </a:lnTo>
                  <a:lnTo>
                    <a:pt x="10566" y="11582"/>
                  </a:lnTo>
                  <a:lnTo>
                    <a:pt x="10413" y="13258"/>
                  </a:lnTo>
                  <a:lnTo>
                    <a:pt x="10413" y="13589"/>
                  </a:lnTo>
                  <a:lnTo>
                    <a:pt x="10540" y="13881"/>
                  </a:lnTo>
                  <a:lnTo>
                    <a:pt x="11087" y="14351"/>
                  </a:lnTo>
                  <a:lnTo>
                    <a:pt x="11379" y="14465"/>
                  </a:lnTo>
                  <a:lnTo>
                    <a:pt x="11696" y="14465"/>
                  </a:lnTo>
                  <a:lnTo>
                    <a:pt x="12026" y="14465"/>
                  </a:lnTo>
                  <a:lnTo>
                    <a:pt x="12331" y="14338"/>
                  </a:lnTo>
                  <a:lnTo>
                    <a:pt x="12623" y="14084"/>
                  </a:lnTo>
                  <a:lnTo>
                    <a:pt x="12953" y="13728"/>
                  </a:lnTo>
                  <a:lnTo>
                    <a:pt x="13119" y="12458"/>
                  </a:lnTo>
                  <a:lnTo>
                    <a:pt x="13119" y="9017"/>
                  </a:lnTo>
                  <a:lnTo>
                    <a:pt x="13042" y="7759"/>
                  </a:lnTo>
                  <a:lnTo>
                    <a:pt x="12763" y="5245"/>
                  </a:lnTo>
                  <a:lnTo>
                    <a:pt x="12699" y="3962"/>
                  </a:lnTo>
                  <a:lnTo>
                    <a:pt x="12712" y="876"/>
                  </a:lnTo>
                  <a:lnTo>
                    <a:pt x="12585" y="584"/>
                  </a:lnTo>
                  <a:lnTo>
                    <a:pt x="12064" y="114"/>
                  </a:lnTo>
                  <a:lnTo>
                    <a:pt x="11772" y="0"/>
                  </a:lnTo>
                  <a:close/>
                </a:path>
              </a:pathLst>
            </a:custGeom>
            <a:solidFill>
              <a:srgbClr val="FFFFFF"/>
            </a:solidFill>
          </p:spPr>
          <p:txBody>
            <a:bodyPr wrap="square" lIns="0" tIns="0" rIns="0" bIns="0" rtlCol="0"/>
            <a:lstStyle/>
            <a:p>
              <a:endParaRPr>
                <a:latin typeface="Grammarsaurus" pitchFamily="2" charset="0"/>
              </a:endParaRPr>
            </a:p>
          </p:txBody>
        </p:sp>
        <p:sp>
          <p:nvSpPr>
            <p:cNvPr id="69" name="object 69"/>
            <p:cNvSpPr/>
            <p:nvPr/>
          </p:nvSpPr>
          <p:spPr>
            <a:xfrm>
              <a:off x="4142445" y="5325448"/>
              <a:ext cx="13335" cy="14604"/>
            </a:xfrm>
            <a:custGeom>
              <a:avLst/>
              <a:gdLst/>
              <a:ahLst/>
              <a:cxnLst/>
              <a:rect l="l" t="t" r="r" b="b"/>
              <a:pathLst>
                <a:path w="13335" h="14604">
                  <a:moveTo>
                    <a:pt x="11696" y="14465"/>
                  </a:moveTo>
                  <a:lnTo>
                    <a:pt x="11379" y="14465"/>
                  </a:lnTo>
                  <a:lnTo>
                    <a:pt x="11087" y="14351"/>
                  </a:lnTo>
                  <a:lnTo>
                    <a:pt x="10807" y="14109"/>
                  </a:lnTo>
                  <a:lnTo>
                    <a:pt x="10540" y="13881"/>
                  </a:lnTo>
                  <a:lnTo>
                    <a:pt x="10413" y="13589"/>
                  </a:lnTo>
                  <a:lnTo>
                    <a:pt x="10413" y="13258"/>
                  </a:lnTo>
                  <a:lnTo>
                    <a:pt x="10502" y="12420"/>
                  </a:lnTo>
                  <a:lnTo>
                    <a:pt x="10566" y="11582"/>
                  </a:lnTo>
                  <a:lnTo>
                    <a:pt x="10566" y="10744"/>
                  </a:lnTo>
                  <a:lnTo>
                    <a:pt x="9994" y="11849"/>
                  </a:lnTo>
                  <a:lnTo>
                    <a:pt x="9182" y="12725"/>
                  </a:lnTo>
                  <a:lnTo>
                    <a:pt x="8153" y="13373"/>
                  </a:lnTo>
                  <a:lnTo>
                    <a:pt x="7302" y="13881"/>
                  </a:lnTo>
                  <a:lnTo>
                    <a:pt x="6400" y="14135"/>
                  </a:lnTo>
                  <a:lnTo>
                    <a:pt x="5435" y="14135"/>
                  </a:lnTo>
                  <a:lnTo>
                    <a:pt x="4317" y="14135"/>
                  </a:lnTo>
                  <a:lnTo>
                    <a:pt x="3340" y="13881"/>
                  </a:lnTo>
                  <a:lnTo>
                    <a:pt x="2527" y="13360"/>
                  </a:lnTo>
                  <a:lnTo>
                    <a:pt x="838" y="12166"/>
                  </a:lnTo>
                  <a:lnTo>
                    <a:pt x="0" y="9906"/>
                  </a:lnTo>
                  <a:lnTo>
                    <a:pt x="0" y="6591"/>
                  </a:lnTo>
                  <a:lnTo>
                    <a:pt x="0" y="5765"/>
                  </a:lnTo>
                  <a:lnTo>
                    <a:pt x="88" y="4102"/>
                  </a:lnTo>
                  <a:lnTo>
                    <a:pt x="292" y="1638"/>
                  </a:lnTo>
                  <a:lnTo>
                    <a:pt x="304" y="1282"/>
                  </a:lnTo>
                  <a:lnTo>
                    <a:pt x="431" y="990"/>
                  </a:lnTo>
                  <a:lnTo>
                    <a:pt x="673" y="749"/>
                  </a:lnTo>
                  <a:lnTo>
                    <a:pt x="901" y="520"/>
                  </a:lnTo>
                  <a:lnTo>
                    <a:pt x="1206" y="393"/>
                  </a:lnTo>
                  <a:lnTo>
                    <a:pt x="1574" y="393"/>
                  </a:lnTo>
                  <a:lnTo>
                    <a:pt x="1904" y="393"/>
                  </a:lnTo>
                  <a:lnTo>
                    <a:pt x="2209" y="520"/>
                  </a:lnTo>
                  <a:lnTo>
                    <a:pt x="2463" y="749"/>
                  </a:lnTo>
                  <a:lnTo>
                    <a:pt x="2730" y="990"/>
                  </a:lnTo>
                  <a:lnTo>
                    <a:pt x="2870" y="1282"/>
                  </a:lnTo>
                  <a:lnTo>
                    <a:pt x="2870" y="1638"/>
                  </a:lnTo>
                  <a:lnTo>
                    <a:pt x="2730" y="3276"/>
                  </a:lnTo>
                  <a:lnTo>
                    <a:pt x="2616" y="4318"/>
                  </a:lnTo>
                  <a:lnTo>
                    <a:pt x="2552" y="5359"/>
                  </a:lnTo>
                  <a:lnTo>
                    <a:pt x="2552" y="6426"/>
                  </a:lnTo>
                  <a:lnTo>
                    <a:pt x="2552" y="8001"/>
                  </a:lnTo>
                  <a:lnTo>
                    <a:pt x="2755" y="9283"/>
                  </a:lnTo>
                  <a:lnTo>
                    <a:pt x="3149" y="10261"/>
                  </a:lnTo>
                  <a:lnTo>
                    <a:pt x="3225" y="10388"/>
                  </a:lnTo>
                  <a:lnTo>
                    <a:pt x="3340" y="10604"/>
                  </a:lnTo>
                  <a:lnTo>
                    <a:pt x="3467" y="10807"/>
                  </a:lnTo>
                  <a:lnTo>
                    <a:pt x="3568" y="10947"/>
                  </a:lnTo>
                  <a:lnTo>
                    <a:pt x="3695" y="11074"/>
                  </a:lnTo>
                  <a:lnTo>
                    <a:pt x="3911" y="11290"/>
                  </a:lnTo>
                  <a:lnTo>
                    <a:pt x="4076" y="11379"/>
                  </a:lnTo>
                  <a:lnTo>
                    <a:pt x="4241" y="11455"/>
                  </a:lnTo>
                  <a:lnTo>
                    <a:pt x="4432" y="11544"/>
                  </a:lnTo>
                  <a:lnTo>
                    <a:pt x="4610" y="11633"/>
                  </a:lnTo>
                  <a:lnTo>
                    <a:pt x="5016" y="11684"/>
                  </a:lnTo>
                  <a:lnTo>
                    <a:pt x="5626" y="11684"/>
                  </a:lnTo>
                  <a:lnTo>
                    <a:pt x="5867" y="11671"/>
                  </a:lnTo>
                  <a:lnTo>
                    <a:pt x="5994" y="11620"/>
                  </a:lnTo>
                  <a:lnTo>
                    <a:pt x="6324" y="11557"/>
                  </a:lnTo>
                  <a:lnTo>
                    <a:pt x="6591" y="11442"/>
                  </a:lnTo>
                  <a:lnTo>
                    <a:pt x="6807" y="11290"/>
                  </a:lnTo>
                  <a:lnTo>
                    <a:pt x="7150" y="11061"/>
                  </a:lnTo>
                  <a:lnTo>
                    <a:pt x="7696" y="10502"/>
                  </a:lnTo>
                  <a:lnTo>
                    <a:pt x="9829" y="4406"/>
                  </a:lnTo>
                  <a:lnTo>
                    <a:pt x="9855" y="4152"/>
                  </a:lnTo>
                  <a:lnTo>
                    <a:pt x="9905" y="4000"/>
                  </a:lnTo>
                  <a:lnTo>
                    <a:pt x="10147" y="1231"/>
                  </a:lnTo>
                  <a:lnTo>
                    <a:pt x="10159" y="876"/>
                  </a:lnTo>
                  <a:lnTo>
                    <a:pt x="10286" y="584"/>
                  </a:lnTo>
                  <a:lnTo>
                    <a:pt x="10528" y="355"/>
                  </a:lnTo>
                  <a:lnTo>
                    <a:pt x="10769" y="114"/>
                  </a:lnTo>
                  <a:lnTo>
                    <a:pt x="11061" y="0"/>
                  </a:lnTo>
                  <a:lnTo>
                    <a:pt x="11429" y="0"/>
                  </a:lnTo>
                  <a:lnTo>
                    <a:pt x="11772" y="0"/>
                  </a:lnTo>
                  <a:lnTo>
                    <a:pt x="12064" y="114"/>
                  </a:lnTo>
                  <a:lnTo>
                    <a:pt x="12331" y="355"/>
                  </a:lnTo>
                  <a:lnTo>
                    <a:pt x="12585" y="584"/>
                  </a:lnTo>
                  <a:lnTo>
                    <a:pt x="12712" y="876"/>
                  </a:lnTo>
                  <a:lnTo>
                    <a:pt x="12712" y="1231"/>
                  </a:lnTo>
                  <a:lnTo>
                    <a:pt x="12699" y="2641"/>
                  </a:lnTo>
                  <a:lnTo>
                    <a:pt x="12699" y="3962"/>
                  </a:lnTo>
                  <a:lnTo>
                    <a:pt x="12763" y="5245"/>
                  </a:lnTo>
                  <a:lnTo>
                    <a:pt x="12903" y="6489"/>
                  </a:lnTo>
                  <a:lnTo>
                    <a:pt x="13042" y="7759"/>
                  </a:lnTo>
                  <a:lnTo>
                    <a:pt x="13119" y="9017"/>
                  </a:lnTo>
                  <a:lnTo>
                    <a:pt x="13119" y="10261"/>
                  </a:lnTo>
                  <a:lnTo>
                    <a:pt x="13119" y="12458"/>
                  </a:lnTo>
                  <a:lnTo>
                    <a:pt x="12953" y="13728"/>
                  </a:lnTo>
                  <a:lnTo>
                    <a:pt x="12623" y="14084"/>
                  </a:lnTo>
                  <a:lnTo>
                    <a:pt x="12331" y="14338"/>
                  </a:lnTo>
                  <a:lnTo>
                    <a:pt x="12026" y="14465"/>
                  </a:lnTo>
                  <a:lnTo>
                    <a:pt x="11696" y="14465"/>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70" name="object 70"/>
            <p:cNvSpPr/>
            <p:nvPr/>
          </p:nvSpPr>
          <p:spPr>
            <a:xfrm>
              <a:off x="4158199" y="5325318"/>
              <a:ext cx="10795" cy="14604"/>
            </a:xfrm>
            <a:custGeom>
              <a:avLst/>
              <a:gdLst/>
              <a:ahLst/>
              <a:cxnLst/>
              <a:rect l="l" t="t" r="r" b="b"/>
              <a:pathLst>
                <a:path w="10795" h="14604">
                  <a:moveTo>
                    <a:pt x="1803" y="9626"/>
                  </a:moveTo>
                  <a:lnTo>
                    <a:pt x="761" y="9626"/>
                  </a:lnTo>
                  <a:lnTo>
                    <a:pt x="193" y="9931"/>
                  </a:lnTo>
                  <a:lnTo>
                    <a:pt x="328" y="9931"/>
                  </a:lnTo>
                  <a:lnTo>
                    <a:pt x="0" y="10414"/>
                  </a:lnTo>
                  <a:lnTo>
                    <a:pt x="74" y="11417"/>
                  </a:lnTo>
                  <a:lnTo>
                    <a:pt x="229" y="11823"/>
                  </a:lnTo>
                  <a:lnTo>
                    <a:pt x="287" y="11976"/>
                  </a:lnTo>
                  <a:lnTo>
                    <a:pt x="394" y="12204"/>
                  </a:lnTo>
                  <a:lnTo>
                    <a:pt x="1117" y="13042"/>
                  </a:lnTo>
                  <a:lnTo>
                    <a:pt x="2832" y="14185"/>
                  </a:lnTo>
                  <a:lnTo>
                    <a:pt x="3962" y="14516"/>
                  </a:lnTo>
                  <a:lnTo>
                    <a:pt x="6959" y="14516"/>
                  </a:lnTo>
                  <a:lnTo>
                    <a:pt x="8318" y="14020"/>
                  </a:lnTo>
                  <a:lnTo>
                    <a:pt x="9334" y="13042"/>
                  </a:lnTo>
                  <a:lnTo>
                    <a:pt x="10147" y="12204"/>
                  </a:lnTo>
                  <a:lnTo>
                    <a:pt x="10242" y="11976"/>
                  </a:lnTo>
                  <a:lnTo>
                    <a:pt x="4267" y="11976"/>
                  </a:lnTo>
                  <a:lnTo>
                    <a:pt x="3892" y="11823"/>
                  </a:lnTo>
                  <a:lnTo>
                    <a:pt x="3738" y="11823"/>
                  </a:lnTo>
                  <a:lnTo>
                    <a:pt x="3149" y="11417"/>
                  </a:lnTo>
                  <a:lnTo>
                    <a:pt x="2654" y="10883"/>
                  </a:lnTo>
                  <a:lnTo>
                    <a:pt x="2451" y="10541"/>
                  </a:lnTo>
                  <a:lnTo>
                    <a:pt x="2222" y="9931"/>
                  </a:lnTo>
                  <a:lnTo>
                    <a:pt x="1803" y="9626"/>
                  </a:lnTo>
                  <a:close/>
                </a:path>
                <a:path w="10795" h="14604">
                  <a:moveTo>
                    <a:pt x="10047" y="8039"/>
                  </a:moveTo>
                  <a:lnTo>
                    <a:pt x="4927" y="8039"/>
                  </a:lnTo>
                  <a:lnTo>
                    <a:pt x="7006" y="8623"/>
                  </a:lnTo>
                  <a:lnTo>
                    <a:pt x="6870" y="8623"/>
                  </a:lnTo>
                  <a:lnTo>
                    <a:pt x="7467" y="8953"/>
                  </a:lnTo>
                  <a:lnTo>
                    <a:pt x="7645" y="9118"/>
                  </a:lnTo>
                  <a:lnTo>
                    <a:pt x="7785" y="9309"/>
                  </a:lnTo>
                  <a:lnTo>
                    <a:pt x="7839" y="10883"/>
                  </a:lnTo>
                  <a:lnTo>
                    <a:pt x="7405" y="11417"/>
                  </a:lnTo>
                  <a:lnTo>
                    <a:pt x="6869" y="11823"/>
                  </a:lnTo>
                  <a:lnTo>
                    <a:pt x="6680" y="11823"/>
                  </a:lnTo>
                  <a:lnTo>
                    <a:pt x="6311" y="11976"/>
                  </a:lnTo>
                  <a:lnTo>
                    <a:pt x="10242" y="11976"/>
                  </a:lnTo>
                  <a:lnTo>
                    <a:pt x="10474" y="11417"/>
                  </a:lnTo>
                  <a:lnTo>
                    <a:pt x="10499" y="8953"/>
                  </a:lnTo>
                  <a:lnTo>
                    <a:pt x="10223" y="8242"/>
                  </a:lnTo>
                  <a:lnTo>
                    <a:pt x="10047" y="8039"/>
                  </a:lnTo>
                  <a:close/>
                </a:path>
                <a:path w="10795" h="14604">
                  <a:moveTo>
                    <a:pt x="7405" y="11417"/>
                  </a:moveTo>
                  <a:lnTo>
                    <a:pt x="3149" y="11417"/>
                  </a:lnTo>
                  <a:lnTo>
                    <a:pt x="3738" y="11823"/>
                  </a:lnTo>
                  <a:lnTo>
                    <a:pt x="6869" y="11823"/>
                  </a:lnTo>
                  <a:lnTo>
                    <a:pt x="7405" y="11417"/>
                  </a:lnTo>
                  <a:close/>
                </a:path>
                <a:path w="10795" h="14604">
                  <a:moveTo>
                    <a:pt x="10047" y="8039"/>
                  </a:moveTo>
                  <a:lnTo>
                    <a:pt x="9938" y="7912"/>
                  </a:lnTo>
                  <a:lnTo>
                    <a:pt x="10223" y="8242"/>
                  </a:lnTo>
                  <a:lnTo>
                    <a:pt x="10047" y="8039"/>
                  </a:lnTo>
                  <a:close/>
                </a:path>
                <a:path w="10795" h="14604">
                  <a:moveTo>
                    <a:pt x="3822" y="5168"/>
                  </a:moveTo>
                  <a:lnTo>
                    <a:pt x="477" y="5168"/>
                  </a:lnTo>
                  <a:lnTo>
                    <a:pt x="589" y="5549"/>
                  </a:lnTo>
                  <a:lnTo>
                    <a:pt x="800" y="5930"/>
                  </a:lnTo>
                  <a:lnTo>
                    <a:pt x="1371" y="6680"/>
                  </a:lnTo>
                  <a:lnTo>
                    <a:pt x="2171" y="7239"/>
                  </a:lnTo>
                  <a:lnTo>
                    <a:pt x="3162" y="7543"/>
                  </a:lnTo>
                  <a:lnTo>
                    <a:pt x="3746" y="7747"/>
                  </a:lnTo>
                  <a:lnTo>
                    <a:pt x="4330" y="7912"/>
                  </a:lnTo>
                  <a:lnTo>
                    <a:pt x="9938" y="7912"/>
                  </a:lnTo>
                  <a:lnTo>
                    <a:pt x="5016" y="5549"/>
                  </a:lnTo>
                  <a:lnTo>
                    <a:pt x="4495" y="5397"/>
                  </a:lnTo>
                  <a:lnTo>
                    <a:pt x="3822" y="5168"/>
                  </a:lnTo>
                  <a:close/>
                </a:path>
                <a:path w="10795" h="14604">
                  <a:moveTo>
                    <a:pt x="6311" y="0"/>
                  </a:moveTo>
                  <a:lnTo>
                    <a:pt x="4356" y="0"/>
                  </a:lnTo>
                  <a:lnTo>
                    <a:pt x="3378" y="279"/>
                  </a:lnTo>
                  <a:lnTo>
                    <a:pt x="1612" y="1384"/>
                  </a:lnTo>
                  <a:lnTo>
                    <a:pt x="922" y="2222"/>
                  </a:lnTo>
                  <a:lnTo>
                    <a:pt x="718" y="2705"/>
                  </a:lnTo>
                  <a:lnTo>
                    <a:pt x="659" y="2844"/>
                  </a:lnTo>
                  <a:lnTo>
                    <a:pt x="584" y="3022"/>
                  </a:lnTo>
                  <a:lnTo>
                    <a:pt x="467" y="4787"/>
                  </a:lnTo>
                  <a:lnTo>
                    <a:pt x="3111" y="4787"/>
                  </a:lnTo>
                  <a:lnTo>
                    <a:pt x="3157" y="3568"/>
                  </a:lnTo>
                  <a:lnTo>
                    <a:pt x="3424" y="3213"/>
                  </a:lnTo>
                  <a:lnTo>
                    <a:pt x="4127" y="2705"/>
                  </a:lnTo>
                  <a:lnTo>
                    <a:pt x="9787" y="2705"/>
                  </a:lnTo>
                  <a:lnTo>
                    <a:pt x="9613" y="2222"/>
                  </a:lnTo>
                  <a:lnTo>
                    <a:pt x="8943" y="1384"/>
                  </a:lnTo>
                  <a:lnTo>
                    <a:pt x="7886" y="660"/>
                  </a:lnTo>
                  <a:lnTo>
                    <a:pt x="7244" y="279"/>
                  </a:lnTo>
                  <a:lnTo>
                    <a:pt x="7380" y="279"/>
                  </a:lnTo>
                  <a:lnTo>
                    <a:pt x="6311" y="0"/>
                  </a:lnTo>
                  <a:close/>
                </a:path>
                <a:path w="10795" h="14604">
                  <a:moveTo>
                    <a:pt x="9787" y="2705"/>
                  </a:moveTo>
                  <a:lnTo>
                    <a:pt x="6488" y="2705"/>
                  </a:lnTo>
                  <a:lnTo>
                    <a:pt x="6705" y="2844"/>
                  </a:lnTo>
                  <a:lnTo>
                    <a:pt x="7099" y="3213"/>
                  </a:lnTo>
                  <a:lnTo>
                    <a:pt x="7353" y="3568"/>
                  </a:lnTo>
                  <a:lnTo>
                    <a:pt x="7600" y="4127"/>
                  </a:lnTo>
                  <a:lnTo>
                    <a:pt x="7692" y="4368"/>
                  </a:lnTo>
                  <a:lnTo>
                    <a:pt x="7785" y="4610"/>
                  </a:lnTo>
                  <a:lnTo>
                    <a:pt x="8022" y="4787"/>
                  </a:lnTo>
                  <a:lnTo>
                    <a:pt x="9578" y="4787"/>
                  </a:lnTo>
                  <a:lnTo>
                    <a:pt x="9867" y="4368"/>
                  </a:lnTo>
                  <a:lnTo>
                    <a:pt x="9787" y="2705"/>
                  </a:lnTo>
                  <a:close/>
                </a:path>
              </a:pathLst>
            </a:custGeom>
            <a:solidFill>
              <a:srgbClr val="FFFFFF"/>
            </a:solidFill>
          </p:spPr>
          <p:txBody>
            <a:bodyPr wrap="square" lIns="0" tIns="0" rIns="0" bIns="0" rtlCol="0"/>
            <a:lstStyle/>
            <a:p>
              <a:endParaRPr>
                <a:latin typeface="Grammarsaurus" pitchFamily="2" charset="0"/>
              </a:endParaRPr>
            </a:p>
          </p:txBody>
        </p:sp>
        <p:sp>
          <p:nvSpPr>
            <p:cNvPr id="71" name="object 71"/>
            <p:cNvSpPr/>
            <p:nvPr/>
          </p:nvSpPr>
          <p:spPr>
            <a:xfrm>
              <a:off x="4158123" y="5325318"/>
              <a:ext cx="10795" cy="14604"/>
            </a:xfrm>
            <a:custGeom>
              <a:avLst/>
              <a:gdLst/>
              <a:ahLst/>
              <a:cxnLst/>
              <a:rect l="l" t="t" r="r" b="b"/>
              <a:pathLst>
                <a:path w="10795" h="14604">
                  <a:moveTo>
                    <a:pt x="3263" y="3479"/>
                  </a:moveTo>
                  <a:close/>
                </a:path>
                <a:path w="10795" h="14604">
                  <a:moveTo>
                    <a:pt x="3162" y="4711"/>
                  </a:moveTo>
                  <a:close/>
                </a:path>
                <a:path w="10795" h="14604">
                  <a:moveTo>
                    <a:pt x="5321" y="14516"/>
                  </a:moveTo>
                  <a:lnTo>
                    <a:pt x="4038" y="14516"/>
                  </a:lnTo>
                  <a:lnTo>
                    <a:pt x="2908" y="14185"/>
                  </a:lnTo>
                  <a:lnTo>
                    <a:pt x="0" y="10960"/>
                  </a:lnTo>
                  <a:lnTo>
                    <a:pt x="0" y="10642"/>
                  </a:lnTo>
                  <a:lnTo>
                    <a:pt x="76" y="10414"/>
                  </a:lnTo>
                  <a:lnTo>
                    <a:pt x="241" y="10185"/>
                  </a:lnTo>
                  <a:lnTo>
                    <a:pt x="482" y="9817"/>
                  </a:lnTo>
                  <a:lnTo>
                    <a:pt x="838" y="9626"/>
                  </a:lnTo>
                  <a:lnTo>
                    <a:pt x="1295" y="9626"/>
                  </a:lnTo>
                  <a:lnTo>
                    <a:pt x="1879" y="9626"/>
                  </a:lnTo>
                  <a:lnTo>
                    <a:pt x="2298" y="9931"/>
                  </a:lnTo>
                  <a:lnTo>
                    <a:pt x="2527" y="10541"/>
                  </a:lnTo>
                  <a:lnTo>
                    <a:pt x="2628" y="10731"/>
                  </a:lnTo>
                  <a:lnTo>
                    <a:pt x="2730" y="10883"/>
                  </a:lnTo>
                  <a:lnTo>
                    <a:pt x="2844" y="11023"/>
                  </a:lnTo>
                  <a:lnTo>
                    <a:pt x="3225" y="11417"/>
                  </a:lnTo>
                  <a:lnTo>
                    <a:pt x="3594" y="11671"/>
                  </a:lnTo>
                  <a:lnTo>
                    <a:pt x="3924" y="11798"/>
                  </a:lnTo>
                  <a:lnTo>
                    <a:pt x="4343" y="11976"/>
                  </a:lnTo>
                  <a:lnTo>
                    <a:pt x="4838" y="12077"/>
                  </a:lnTo>
                  <a:lnTo>
                    <a:pt x="5384" y="12077"/>
                  </a:lnTo>
                  <a:lnTo>
                    <a:pt x="5943" y="12065"/>
                  </a:lnTo>
                  <a:lnTo>
                    <a:pt x="6388" y="11976"/>
                  </a:lnTo>
                  <a:lnTo>
                    <a:pt x="6756" y="11823"/>
                  </a:lnTo>
                  <a:lnTo>
                    <a:pt x="7010" y="11747"/>
                  </a:lnTo>
                  <a:lnTo>
                    <a:pt x="7213" y="11620"/>
                  </a:lnTo>
                  <a:lnTo>
                    <a:pt x="7416" y="11455"/>
                  </a:lnTo>
                  <a:lnTo>
                    <a:pt x="7632" y="11303"/>
                  </a:lnTo>
                  <a:lnTo>
                    <a:pt x="7734" y="11150"/>
                  </a:lnTo>
                  <a:lnTo>
                    <a:pt x="7823" y="10998"/>
                  </a:lnTo>
                  <a:lnTo>
                    <a:pt x="7950" y="10833"/>
                  </a:lnTo>
                  <a:lnTo>
                    <a:pt x="8013" y="10591"/>
                  </a:lnTo>
                  <a:lnTo>
                    <a:pt x="8051" y="10185"/>
                  </a:lnTo>
                  <a:lnTo>
                    <a:pt x="7962" y="9537"/>
                  </a:lnTo>
                  <a:lnTo>
                    <a:pt x="7861" y="9309"/>
                  </a:lnTo>
                  <a:lnTo>
                    <a:pt x="7721" y="9118"/>
                  </a:lnTo>
                  <a:lnTo>
                    <a:pt x="7543" y="8953"/>
                  </a:lnTo>
                  <a:lnTo>
                    <a:pt x="6946" y="8623"/>
                  </a:lnTo>
                  <a:lnTo>
                    <a:pt x="6781" y="8572"/>
                  </a:lnTo>
                  <a:lnTo>
                    <a:pt x="6540" y="8470"/>
                  </a:lnTo>
                  <a:lnTo>
                    <a:pt x="5943" y="8293"/>
                  </a:lnTo>
                  <a:lnTo>
                    <a:pt x="5003" y="8039"/>
                  </a:lnTo>
                  <a:lnTo>
                    <a:pt x="4406" y="7912"/>
                  </a:lnTo>
                  <a:lnTo>
                    <a:pt x="3822" y="7747"/>
                  </a:lnTo>
                  <a:lnTo>
                    <a:pt x="3238" y="7543"/>
                  </a:lnTo>
                  <a:lnTo>
                    <a:pt x="2247" y="7239"/>
                  </a:lnTo>
                  <a:lnTo>
                    <a:pt x="1447" y="6680"/>
                  </a:lnTo>
                  <a:lnTo>
                    <a:pt x="838" y="5880"/>
                  </a:lnTo>
                  <a:lnTo>
                    <a:pt x="558" y="5346"/>
                  </a:lnTo>
                  <a:lnTo>
                    <a:pt x="431" y="4813"/>
                  </a:lnTo>
                  <a:lnTo>
                    <a:pt x="431" y="4267"/>
                  </a:lnTo>
                  <a:lnTo>
                    <a:pt x="431" y="3860"/>
                  </a:lnTo>
                  <a:lnTo>
                    <a:pt x="2565" y="838"/>
                  </a:lnTo>
                  <a:lnTo>
                    <a:pt x="3454" y="279"/>
                  </a:lnTo>
                  <a:lnTo>
                    <a:pt x="4432" y="0"/>
                  </a:lnTo>
                  <a:lnTo>
                    <a:pt x="5499" y="0"/>
                  </a:lnTo>
                  <a:lnTo>
                    <a:pt x="6388" y="0"/>
                  </a:lnTo>
                  <a:lnTo>
                    <a:pt x="10147" y="3594"/>
                  </a:lnTo>
                  <a:lnTo>
                    <a:pt x="10147" y="3911"/>
                  </a:lnTo>
                  <a:lnTo>
                    <a:pt x="10083" y="4127"/>
                  </a:lnTo>
                  <a:lnTo>
                    <a:pt x="9944" y="4368"/>
                  </a:lnTo>
                  <a:lnTo>
                    <a:pt x="9690" y="4737"/>
                  </a:lnTo>
                  <a:lnTo>
                    <a:pt x="9334" y="4914"/>
                  </a:lnTo>
                  <a:lnTo>
                    <a:pt x="8864" y="4914"/>
                  </a:lnTo>
                  <a:lnTo>
                    <a:pt x="8267" y="4914"/>
                  </a:lnTo>
                  <a:lnTo>
                    <a:pt x="7861" y="4610"/>
                  </a:lnTo>
                  <a:lnTo>
                    <a:pt x="7632" y="4013"/>
                  </a:lnTo>
                  <a:lnTo>
                    <a:pt x="7429" y="3568"/>
                  </a:lnTo>
                  <a:lnTo>
                    <a:pt x="7175" y="3213"/>
                  </a:lnTo>
                  <a:lnTo>
                    <a:pt x="6781" y="2844"/>
                  </a:lnTo>
                  <a:lnTo>
                    <a:pt x="6426" y="2616"/>
                  </a:lnTo>
                  <a:lnTo>
                    <a:pt x="5905" y="2476"/>
                  </a:lnTo>
                  <a:lnTo>
                    <a:pt x="5207" y="2451"/>
                  </a:lnTo>
                  <a:lnTo>
                    <a:pt x="5080" y="2463"/>
                  </a:lnTo>
                  <a:lnTo>
                    <a:pt x="4660" y="2514"/>
                  </a:lnTo>
                  <a:lnTo>
                    <a:pt x="3035" y="4241"/>
                  </a:lnTo>
                  <a:lnTo>
                    <a:pt x="3035" y="4546"/>
                  </a:lnTo>
                  <a:lnTo>
                    <a:pt x="3187" y="4787"/>
                  </a:lnTo>
                  <a:lnTo>
                    <a:pt x="3441" y="4940"/>
                  </a:lnTo>
                  <a:lnTo>
                    <a:pt x="3606" y="5029"/>
                  </a:lnTo>
                  <a:lnTo>
                    <a:pt x="3771" y="5092"/>
                  </a:lnTo>
                  <a:lnTo>
                    <a:pt x="3898" y="5168"/>
                  </a:lnTo>
                  <a:lnTo>
                    <a:pt x="4051" y="5219"/>
                  </a:lnTo>
                  <a:lnTo>
                    <a:pt x="4572" y="5397"/>
                  </a:lnTo>
                  <a:lnTo>
                    <a:pt x="5092" y="5549"/>
                  </a:lnTo>
                  <a:lnTo>
                    <a:pt x="5613" y="5676"/>
                  </a:lnTo>
                  <a:lnTo>
                    <a:pt x="6134" y="5791"/>
                  </a:lnTo>
                  <a:lnTo>
                    <a:pt x="6654" y="5930"/>
                  </a:lnTo>
                  <a:lnTo>
                    <a:pt x="7150" y="6083"/>
                  </a:lnTo>
                  <a:lnTo>
                    <a:pt x="8115" y="6350"/>
                  </a:lnTo>
                  <a:lnTo>
                    <a:pt x="8953" y="6819"/>
                  </a:lnTo>
                  <a:lnTo>
                    <a:pt x="9652" y="7493"/>
                  </a:lnTo>
                  <a:lnTo>
                    <a:pt x="10299" y="8242"/>
                  </a:lnTo>
                  <a:lnTo>
                    <a:pt x="10629" y="9093"/>
                  </a:lnTo>
                  <a:lnTo>
                    <a:pt x="10629" y="10058"/>
                  </a:lnTo>
                  <a:lnTo>
                    <a:pt x="10629" y="11226"/>
                  </a:lnTo>
                  <a:lnTo>
                    <a:pt x="10223" y="12204"/>
                  </a:lnTo>
                  <a:lnTo>
                    <a:pt x="9410" y="13042"/>
                  </a:lnTo>
                  <a:lnTo>
                    <a:pt x="8394" y="14020"/>
                  </a:lnTo>
                  <a:lnTo>
                    <a:pt x="7035" y="14516"/>
                  </a:lnTo>
                  <a:lnTo>
                    <a:pt x="5321" y="14516"/>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72" name="object 72"/>
            <p:cNvSpPr/>
            <p:nvPr/>
          </p:nvSpPr>
          <p:spPr>
            <a:xfrm>
              <a:off x="4050254" y="5346019"/>
              <a:ext cx="53975" cy="53340"/>
            </a:xfrm>
            <a:custGeom>
              <a:avLst/>
              <a:gdLst/>
              <a:ahLst/>
              <a:cxnLst/>
              <a:rect l="l" t="t" r="r" b="b"/>
              <a:pathLst>
                <a:path w="53975" h="53339">
                  <a:moveTo>
                    <a:pt x="26554" y="0"/>
                  </a:moveTo>
                  <a:lnTo>
                    <a:pt x="21844" y="0"/>
                  </a:lnTo>
                  <a:lnTo>
                    <a:pt x="20243" y="279"/>
                  </a:lnTo>
                  <a:lnTo>
                    <a:pt x="0" y="23329"/>
                  </a:lnTo>
                  <a:lnTo>
                    <a:pt x="13" y="29908"/>
                  </a:lnTo>
                  <a:lnTo>
                    <a:pt x="25767" y="53263"/>
                  </a:lnTo>
                  <a:lnTo>
                    <a:pt x="28787" y="53263"/>
                  </a:lnTo>
                  <a:lnTo>
                    <a:pt x="30312" y="53047"/>
                  </a:lnTo>
                  <a:lnTo>
                    <a:pt x="27222" y="53047"/>
                  </a:lnTo>
                  <a:lnTo>
                    <a:pt x="16714" y="50927"/>
                  </a:lnTo>
                  <a:lnTo>
                    <a:pt x="16446" y="50927"/>
                  </a:lnTo>
                  <a:lnTo>
                    <a:pt x="7910" y="45161"/>
                  </a:lnTo>
                  <a:lnTo>
                    <a:pt x="2283" y="36778"/>
                  </a:lnTo>
                  <a:lnTo>
                    <a:pt x="2042" y="35839"/>
                  </a:lnTo>
                  <a:lnTo>
                    <a:pt x="243" y="26568"/>
                  </a:lnTo>
                  <a:lnTo>
                    <a:pt x="177" y="26225"/>
                  </a:lnTo>
                  <a:lnTo>
                    <a:pt x="2201" y="16586"/>
                  </a:lnTo>
                  <a:lnTo>
                    <a:pt x="2323" y="16003"/>
                  </a:lnTo>
                  <a:lnTo>
                    <a:pt x="7932" y="7769"/>
                  </a:lnTo>
                  <a:lnTo>
                    <a:pt x="12717" y="4508"/>
                  </a:lnTo>
                  <a:lnTo>
                    <a:pt x="16347" y="2072"/>
                  </a:lnTo>
                  <a:lnTo>
                    <a:pt x="26554" y="0"/>
                  </a:lnTo>
                  <a:close/>
                </a:path>
                <a:path w="53975" h="53339">
                  <a:moveTo>
                    <a:pt x="32012" y="0"/>
                  </a:moveTo>
                  <a:lnTo>
                    <a:pt x="26554" y="0"/>
                  </a:lnTo>
                  <a:lnTo>
                    <a:pt x="36933" y="2072"/>
                  </a:lnTo>
                  <a:lnTo>
                    <a:pt x="45374" y="7769"/>
                  </a:lnTo>
                  <a:lnTo>
                    <a:pt x="51041" y="16223"/>
                  </a:lnTo>
                  <a:lnTo>
                    <a:pt x="53029" y="26225"/>
                  </a:lnTo>
                  <a:lnTo>
                    <a:pt x="53097" y="26568"/>
                  </a:lnTo>
                  <a:lnTo>
                    <a:pt x="51025" y="36778"/>
                  </a:lnTo>
                  <a:lnTo>
                    <a:pt x="45358" y="45161"/>
                  </a:lnTo>
                  <a:lnTo>
                    <a:pt x="36821" y="50927"/>
                  </a:lnTo>
                  <a:lnTo>
                    <a:pt x="36520" y="50927"/>
                  </a:lnTo>
                  <a:lnTo>
                    <a:pt x="26094" y="53047"/>
                  </a:lnTo>
                  <a:lnTo>
                    <a:pt x="30312" y="53047"/>
                  </a:lnTo>
                  <a:lnTo>
                    <a:pt x="33273" y="52628"/>
                  </a:lnTo>
                  <a:lnTo>
                    <a:pt x="53402" y="29908"/>
                  </a:lnTo>
                  <a:lnTo>
                    <a:pt x="53377" y="23329"/>
                  </a:lnTo>
                  <a:lnTo>
                    <a:pt x="34517" y="571"/>
                  </a:lnTo>
                  <a:lnTo>
                    <a:pt x="32012" y="0"/>
                  </a:lnTo>
                  <a:close/>
                </a:path>
              </a:pathLst>
            </a:custGeom>
            <a:solidFill>
              <a:srgbClr val="070808"/>
            </a:solidFill>
          </p:spPr>
          <p:txBody>
            <a:bodyPr wrap="square" lIns="0" tIns="0" rIns="0" bIns="0" rtlCol="0"/>
            <a:lstStyle/>
            <a:p>
              <a:endParaRPr>
                <a:latin typeface="Grammarsaurus" pitchFamily="2" charset="0"/>
              </a:endParaRPr>
            </a:p>
          </p:txBody>
        </p:sp>
        <p:sp>
          <p:nvSpPr>
            <p:cNvPr id="73" name="object 73"/>
            <p:cNvSpPr/>
            <p:nvPr/>
          </p:nvSpPr>
          <p:spPr>
            <a:xfrm>
              <a:off x="4050480" y="5346024"/>
              <a:ext cx="53340" cy="53340"/>
            </a:xfrm>
            <a:custGeom>
              <a:avLst/>
              <a:gdLst/>
              <a:ahLst/>
              <a:cxnLst/>
              <a:rect l="l" t="t" r="r" b="b"/>
              <a:pathLst>
                <a:path w="53339" h="53339">
                  <a:moveTo>
                    <a:pt x="26330" y="0"/>
                  </a:moveTo>
                  <a:lnTo>
                    <a:pt x="0" y="25996"/>
                  </a:lnTo>
                  <a:lnTo>
                    <a:pt x="18" y="26568"/>
                  </a:lnTo>
                  <a:lnTo>
                    <a:pt x="1772" y="35606"/>
                  </a:lnTo>
                  <a:lnTo>
                    <a:pt x="1827" y="35890"/>
                  </a:lnTo>
                  <a:lnTo>
                    <a:pt x="2058" y="36778"/>
                  </a:lnTo>
                  <a:lnTo>
                    <a:pt x="7687" y="45161"/>
                  </a:lnTo>
                  <a:lnTo>
                    <a:pt x="16113" y="50850"/>
                  </a:lnTo>
                  <a:lnTo>
                    <a:pt x="26444" y="52933"/>
                  </a:lnTo>
                  <a:lnTo>
                    <a:pt x="36679" y="50850"/>
                  </a:lnTo>
                  <a:lnTo>
                    <a:pt x="38049" y="49949"/>
                  </a:lnTo>
                  <a:lnTo>
                    <a:pt x="26368" y="49949"/>
                  </a:lnTo>
                  <a:lnTo>
                    <a:pt x="17888" y="48221"/>
                  </a:lnTo>
                  <a:lnTo>
                    <a:pt x="17587" y="48221"/>
                  </a:lnTo>
                  <a:lnTo>
                    <a:pt x="9972" y="43168"/>
                  </a:lnTo>
                  <a:lnTo>
                    <a:pt x="4833" y="35606"/>
                  </a:lnTo>
                  <a:lnTo>
                    <a:pt x="3061" y="26568"/>
                  </a:lnTo>
                  <a:lnTo>
                    <a:pt x="2949" y="25996"/>
                  </a:lnTo>
                  <a:lnTo>
                    <a:pt x="4831" y="17219"/>
                  </a:lnTo>
                  <a:lnTo>
                    <a:pt x="5481" y="16218"/>
                  </a:lnTo>
                  <a:lnTo>
                    <a:pt x="9935" y="9761"/>
                  </a:lnTo>
                  <a:lnTo>
                    <a:pt x="17395" y="4763"/>
                  </a:lnTo>
                  <a:lnTo>
                    <a:pt x="26418" y="3022"/>
                  </a:lnTo>
                  <a:lnTo>
                    <a:pt x="38114" y="3022"/>
                  </a:lnTo>
                  <a:lnTo>
                    <a:pt x="36703" y="2070"/>
                  </a:lnTo>
                  <a:lnTo>
                    <a:pt x="26330" y="0"/>
                  </a:lnTo>
                  <a:close/>
                </a:path>
                <a:path w="53339" h="53339">
                  <a:moveTo>
                    <a:pt x="38114" y="3022"/>
                  </a:moveTo>
                  <a:lnTo>
                    <a:pt x="26418" y="3022"/>
                  </a:lnTo>
                  <a:lnTo>
                    <a:pt x="35412" y="4763"/>
                  </a:lnTo>
                  <a:lnTo>
                    <a:pt x="42890" y="9761"/>
                  </a:lnTo>
                  <a:lnTo>
                    <a:pt x="47985" y="17219"/>
                  </a:lnTo>
                  <a:lnTo>
                    <a:pt x="49772" y="25996"/>
                  </a:lnTo>
                  <a:lnTo>
                    <a:pt x="49862" y="26568"/>
                  </a:lnTo>
                  <a:lnTo>
                    <a:pt x="47967" y="35606"/>
                  </a:lnTo>
                  <a:lnTo>
                    <a:pt x="47908" y="35890"/>
                  </a:lnTo>
                  <a:lnTo>
                    <a:pt x="42803" y="43168"/>
                  </a:lnTo>
                  <a:lnTo>
                    <a:pt x="42689" y="43332"/>
                  </a:lnTo>
                  <a:lnTo>
                    <a:pt x="35186" y="48221"/>
                  </a:lnTo>
                  <a:lnTo>
                    <a:pt x="26368" y="49949"/>
                  </a:lnTo>
                  <a:lnTo>
                    <a:pt x="38049" y="49949"/>
                  </a:lnTo>
                  <a:lnTo>
                    <a:pt x="45135" y="45161"/>
                  </a:lnTo>
                  <a:lnTo>
                    <a:pt x="50800" y="36778"/>
                  </a:lnTo>
                  <a:lnTo>
                    <a:pt x="52873" y="26568"/>
                  </a:lnTo>
                  <a:lnTo>
                    <a:pt x="50815" y="16218"/>
                  </a:lnTo>
                  <a:lnTo>
                    <a:pt x="45145" y="7764"/>
                  </a:lnTo>
                  <a:lnTo>
                    <a:pt x="38114" y="3022"/>
                  </a:lnTo>
                  <a:close/>
                </a:path>
              </a:pathLst>
            </a:custGeom>
            <a:solidFill>
              <a:srgbClr val="458087"/>
            </a:solidFill>
          </p:spPr>
          <p:txBody>
            <a:bodyPr wrap="square" lIns="0" tIns="0" rIns="0" bIns="0" rtlCol="0"/>
            <a:lstStyle/>
            <a:p>
              <a:endParaRPr>
                <a:latin typeface="Grammarsaurus" pitchFamily="2" charset="0"/>
              </a:endParaRPr>
            </a:p>
          </p:txBody>
        </p:sp>
        <p:sp>
          <p:nvSpPr>
            <p:cNvPr id="74" name="object 74"/>
            <p:cNvSpPr/>
            <p:nvPr/>
          </p:nvSpPr>
          <p:spPr>
            <a:xfrm>
              <a:off x="4053431" y="5349041"/>
              <a:ext cx="46990" cy="46990"/>
            </a:xfrm>
            <a:custGeom>
              <a:avLst/>
              <a:gdLst/>
              <a:ahLst/>
              <a:cxnLst/>
              <a:rect l="l" t="t" r="r" b="b"/>
              <a:pathLst>
                <a:path w="46989" h="46989">
                  <a:moveTo>
                    <a:pt x="23469" y="0"/>
                  </a:moveTo>
                  <a:lnTo>
                    <a:pt x="14446" y="1746"/>
                  </a:lnTo>
                  <a:lnTo>
                    <a:pt x="6977" y="6757"/>
                  </a:lnTo>
                  <a:lnTo>
                    <a:pt x="1883" y="14196"/>
                  </a:lnTo>
                  <a:lnTo>
                    <a:pt x="0" y="22987"/>
                  </a:lnTo>
                  <a:lnTo>
                    <a:pt x="1885" y="32596"/>
                  </a:lnTo>
                  <a:lnTo>
                    <a:pt x="6798" y="39820"/>
                  </a:lnTo>
                  <a:lnTo>
                    <a:pt x="6922" y="40001"/>
                  </a:lnTo>
                  <a:lnTo>
                    <a:pt x="7027" y="40157"/>
                  </a:lnTo>
                  <a:lnTo>
                    <a:pt x="14632" y="45199"/>
                  </a:lnTo>
                  <a:lnTo>
                    <a:pt x="14909" y="45199"/>
                  </a:lnTo>
                  <a:lnTo>
                    <a:pt x="23418" y="46926"/>
                  </a:lnTo>
                  <a:lnTo>
                    <a:pt x="25558" y="46507"/>
                  </a:lnTo>
                  <a:lnTo>
                    <a:pt x="23190" y="46507"/>
                  </a:lnTo>
                  <a:lnTo>
                    <a:pt x="14441" y="44729"/>
                  </a:lnTo>
                  <a:lnTo>
                    <a:pt x="7159" y="39820"/>
                  </a:lnTo>
                  <a:lnTo>
                    <a:pt x="2270" y="32596"/>
                  </a:lnTo>
                  <a:lnTo>
                    <a:pt x="497" y="24028"/>
                  </a:lnTo>
                  <a:lnTo>
                    <a:pt x="451" y="22987"/>
                  </a:lnTo>
                  <a:lnTo>
                    <a:pt x="2308" y="14196"/>
                  </a:lnTo>
                  <a:lnTo>
                    <a:pt x="7504" y="6757"/>
                  </a:lnTo>
                  <a:lnTo>
                    <a:pt x="14986" y="1951"/>
                  </a:lnTo>
                  <a:lnTo>
                    <a:pt x="23850" y="355"/>
                  </a:lnTo>
                  <a:lnTo>
                    <a:pt x="25321" y="355"/>
                  </a:lnTo>
                  <a:lnTo>
                    <a:pt x="23469" y="0"/>
                  </a:lnTo>
                  <a:close/>
                </a:path>
                <a:path w="46989" h="46989">
                  <a:moveTo>
                    <a:pt x="25321" y="355"/>
                  </a:moveTo>
                  <a:lnTo>
                    <a:pt x="23850" y="355"/>
                  </a:lnTo>
                  <a:lnTo>
                    <a:pt x="32763" y="2334"/>
                  </a:lnTo>
                  <a:lnTo>
                    <a:pt x="39984" y="7377"/>
                  </a:lnTo>
                  <a:lnTo>
                    <a:pt x="44812" y="14827"/>
                  </a:lnTo>
                  <a:lnTo>
                    <a:pt x="46349" y="22987"/>
                  </a:lnTo>
                  <a:lnTo>
                    <a:pt x="46442" y="23482"/>
                  </a:lnTo>
                  <a:lnTo>
                    <a:pt x="46545" y="24028"/>
                  </a:lnTo>
                  <a:lnTo>
                    <a:pt x="23190" y="46507"/>
                  </a:lnTo>
                  <a:lnTo>
                    <a:pt x="25558" y="46507"/>
                  </a:lnTo>
                  <a:lnTo>
                    <a:pt x="46825" y="22987"/>
                  </a:lnTo>
                  <a:lnTo>
                    <a:pt x="45036" y="14196"/>
                  </a:lnTo>
                  <a:lnTo>
                    <a:pt x="39954" y="6757"/>
                  </a:lnTo>
                  <a:lnTo>
                    <a:pt x="32471" y="1746"/>
                  </a:lnTo>
                  <a:lnTo>
                    <a:pt x="25321" y="355"/>
                  </a:lnTo>
                  <a:close/>
                </a:path>
              </a:pathLst>
            </a:custGeom>
            <a:solidFill>
              <a:srgbClr val="080909"/>
            </a:solidFill>
          </p:spPr>
          <p:txBody>
            <a:bodyPr wrap="square" lIns="0" tIns="0" rIns="0" bIns="0" rtlCol="0"/>
            <a:lstStyle/>
            <a:p>
              <a:endParaRPr>
                <a:latin typeface="Grammarsaurus" pitchFamily="2" charset="0"/>
              </a:endParaRPr>
            </a:p>
          </p:txBody>
        </p:sp>
        <p:sp>
          <p:nvSpPr>
            <p:cNvPr id="75" name="object 75"/>
            <p:cNvSpPr/>
            <p:nvPr/>
          </p:nvSpPr>
          <p:spPr>
            <a:xfrm>
              <a:off x="4053800" y="5349394"/>
              <a:ext cx="46355" cy="46355"/>
            </a:xfrm>
            <a:custGeom>
              <a:avLst/>
              <a:gdLst/>
              <a:ahLst/>
              <a:cxnLst/>
              <a:rect l="l" t="t" r="r" b="b"/>
              <a:pathLst>
                <a:path w="46354" h="46354">
                  <a:moveTo>
                    <a:pt x="23469" y="0"/>
                  </a:moveTo>
                  <a:lnTo>
                    <a:pt x="14610" y="1595"/>
                  </a:lnTo>
                  <a:lnTo>
                    <a:pt x="7129" y="6402"/>
                  </a:lnTo>
                  <a:lnTo>
                    <a:pt x="1950" y="13764"/>
                  </a:lnTo>
                  <a:lnTo>
                    <a:pt x="0" y="23025"/>
                  </a:lnTo>
                  <a:lnTo>
                    <a:pt x="1699" y="31496"/>
                  </a:lnTo>
                  <a:lnTo>
                    <a:pt x="1824" y="32117"/>
                  </a:lnTo>
                  <a:lnTo>
                    <a:pt x="6796" y="39465"/>
                  </a:lnTo>
                  <a:lnTo>
                    <a:pt x="14074" y="44374"/>
                  </a:lnTo>
                  <a:lnTo>
                    <a:pt x="22821" y="46151"/>
                  </a:lnTo>
                  <a:lnTo>
                    <a:pt x="31785" y="44514"/>
                  </a:lnTo>
                  <a:lnTo>
                    <a:pt x="34786" y="42545"/>
                  </a:lnTo>
                  <a:lnTo>
                    <a:pt x="21843" y="42545"/>
                  </a:lnTo>
                  <a:lnTo>
                    <a:pt x="18402" y="41376"/>
                  </a:lnTo>
                  <a:lnTo>
                    <a:pt x="17005" y="40284"/>
                  </a:lnTo>
                  <a:lnTo>
                    <a:pt x="14058" y="36982"/>
                  </a:lnTo>
                  <a:lnTo>
                    <a:pt x="12966" y="34696"/>
                  </a:lnTo>
                  <a:lnTo>
                    <a:pt x="11899" y="30848"/>
                  </a:lnTo>
                  <a:lnTo>
                    <a:pt x="11442" y="29832"/>
                  </a:lnTo>
                  <a:lnTo>
                    <a:pt x="10375" y="27724"/>
                  </a:lnTo>
                  <a:lnTo>
                    <a:pt x="9956" y="27178"/>
                  </a:lnTo>
                  <a:lnTo>
                    <a:pt x="7861" y="25844"/>
                  </a:lnTo>
                  <a:lnTo>
                    <a:pt x="6972" y="24485"/>
                  </a:lnTo>
                  <a:lnTo>
                    <a:pt x="6540" y="22364"/>
                  </a:lnTo>
                  <a:lnTo>
                    <a:pt x="6606" y="16738"/>
                  </a:lnTo>
                  <a:lnTo>
                    <a:pt x="6440" y="16243"/>
                  </a:lnTo>
                  <a:lnTo>
                    <a:pt x="6325" y="15900"/>
                  </a:lnTo>
                  <a:lnTo>
                    <a:pt x="6280" y="15328"/>
                  </a:lnTo>
                  <a:lnTo>
                    <a:pt x="6760" y="13119"/>
                  </a:lnTo>
                  <a:lnTo>
                    <a:pt x="6870" y="12611"/>
                  </a:lnTo>
                  <a:lnTo>
                    <a:pt x="8602" y="11125"/>
                  </a:lnTo>
                  <a:lnTo>
                    <a:pt x="17769" y="11125"/>
                  </a:lnTo>
                  <a:lnTo>
                    <a:pt x="18313" y="9817"/>
                  </a:lnTo>
                  <a:lnTo>
                    <a:pt x="19024" y="8597"/>
                  </a:lnTo>
                  <a:lnTo>
                    <a:pt x="20529" y="7620"/>
                  </a:lnTo>
                  <a:lnTo>
                    <a:pt x="20754" y="7175"/>
                  </a:lnTo>
                  <a:lnTo>
                    <a:pt x="21323" y="5791"/>
                  </a:lnTo>
                  <a:lnTo>
                    <a:pt x="21920" y="4470"/>
                  </a:lnTo>
                  <a:lnTo>
                    <a:pt x="22178" y="4013"/>
                  </a:lnTo>
                  <a:lnTo>
                    <a:pt x="22301" y="3797"/>
                  </a:lnTo>
                  <a:lnTo>
                    <a:pt x="23113" y="2870"/>
                  </a:lnTo>
                  <a:lnTo>
                    <a:pt x="33663" y="2870"/>
                  </a:lnTo>
                  <a:lnTo>
                    <a:pt x="32387" y="1979"/>
                  </a:lnTo>
                  <a:lnTo>
                    <a:pt x="23469" y="0"/>
                  </a:lnTo>
                  <a:close/>
                </a:path>
                <a:path w="46354" h="46354">
                  <a:moveTo>
                    <a:pt x="33663" y="2870"/>
                  </a:moveTo>
                  <a:lnTo>
                    <a:pt x="23253" y="2870"/>
                  </a:lnTo>
                  <a:lnTo>
                    <a:pt x="24206" y="4013"/>
                  </a:lnTo>
                  <a:lnTo>
                    <a:pt x="24676" y="4927"/>
                  </a:lnTo>
                  <a:lnTo>
                    <a:pt x="25514" y="7048"/>
                  </a:lnTo>
                  <a:lnTo>
                    <a:pt x="25565" y="7175"/>
                  </a:lnTo>
                  <a:lnTo>
                    <a:pt x="25920" y="7620"/>
                  </a:lnTo>
                  <a:lnTo>
                    <a:pt x="27914" y="9309"/>
                  </a:lnTo>
                  <a:lnTo>
                    <a:pt x="29042" y="11125"/>
                  </a:lnTo>
                  <a:lnTo>
                    <a:pt x="37758" y="11125"/>
                  </a:lnTo>
                  <a:lnTo>
                    <a:pt x="38709" y="11963"/>
                  </a:lnTo>
                  <a:lnTo>
                    <a:pt x="39079" y="12611"/>
                  </a:lnTo>
                  <a:lnTo>
                    <a:pt x="39307" y="13119"/>
                  </a:lnTo>
                  <a:lnTo>
                    <a:pt x="39790" y="15328"/>
                  </a:lnTo>
                  <a:lnTo>
                    <a:pt x="39896" y="19088"/>
                  </a:lnTo>
                  <a:lnTo>
                    <a:pt x="40155" y="20396"/>
                  </a:lnTo>
                  <a:lnTo>
                    <a:pt x="40026" y="22364"/>
                  </a:lnTo>
                  <a:lnTo>
                    <a:pt x="38849" y="25234"/>
                  </a:lnTo>
                  <a:lnTo>
                    <a:pt x="38087" y="26073"/>
                  </a:lnTo>
                  <a:lnTo>
                    <a:pt x="36423" y="27178"/>
                  </a:lnTo>
                  <a:lnTo>
                    <a:pt x="35994" y="27724"/>
                  </a:lnTo>
                  <a:lnTo>
                    <a:pt x="34861" y="29832"/>
                  </a:lnTo>
                  <a:lnTo>
                    <a:pt x="34289" y="31496"/>
                  </a:lnTo>
                  <a:lnTo>
                    <a:pt x="32956" y="35852"/>
                  </a:lnTo>
                  <a:lnTo>
                    <a:pt x="31546" y="38176"/>
                  </a:lnTo>
                  <a:lnTo>
                    <a:pt x="28270" y="41059"/>
                  </a:lnTo>
                  <a:lnTo>
                    <a:pt x="26962" y="41922"/>
                  </a:lnTo>
                  <a:lnTo>
                    <a:pt x="23404" y="42545"/>
                  </a:lnTo>
                  <a:lnTo>
                    <a:pt x="34786" y="42545"/>
                  </a:lnTo>
                  <a:lnTo>
                    <a:pt x="39203" y="39646"/>
                  </a:lnTo>
                  <a:lnTo>
                    <a:pt x="44265" y="32410"/>
                  </a:lnTo>
                  <a:lnTo>
                    <a:pt x="46164" y="23672"/>
                  </a:lnTo>
                  <a:lnTo>
                    <a:pt x="45399" y="19608"/>
                  </a:lnTo>
                  <a:lnTo>
                    <a:pt x="45301" y="19088"/>
                  </a:lnTo>
                  <a:lnTo>
                    <a:pt x="45215" y="18630"/>
                  </a:lnTo>
                  <a:lnTo>
                    <a:pt x="45117" y="18110"/>
                  </a:lnTo>
                  <a:lnTo>
                    <a:pt x="45034" y="17665"/>
                  </a:lnTo>
                  <a:lnTo>
                    <a:pt x="44926" y="17094"/>
                  </a:lnTo>
                  <a:lnTo>
                    <a:pt x="44859" y="16738"/>
                  </a:lnTo>
                  <a:lnTo>
                    <a:pt x="44766" y="16243"/>
                  </a:lnTo>
                  <a:lnTo>
                    <a:pt x="44646" y="15608"/>
                  </a:lnTo>
                  <a:lnTo>
                    <a:pt x="44594" y="15328"/>
                  </a:lnTo>
                  <a:lnTo>
                    <a:pt x="44470" y="14668"/>
                  </a:lnTo>
                  <a:lnTo>
                    <a:pt x="44432" y="14471"/>
                  </a:lnTo>
                  <a:lnTo>
                    <a:pt x="39707" y="7175"/>
                  </a:lnTo>
                  <a:lnTo>
                    <a:pt x="39625" y="7048"/>
                  </a:lnTo>
                  <a:lnTo>
                    <a:pt x="33663" y="2870"/>
                  </a:lnTo>
                  <a:close/>
                </a:path>
                <a:path w="46354" h="46354">
                  <a:moveTo>
                    <a:pt x="36995" y="11125"/>
                  </a:moveTo>
                  <a:lnTo>
                    <a:pt x="28882" y="11125"/>
                  </a:lnTo>
                  <a:lnTo>
                    <a:pt x="28870" y="11404"/>
                  </a:lnTo>
                  <a:lnTo>
                    <a:pt x="28749" y="13764"/>
                  </a:lnTo>
                  <a:lnTo>
                    <a:pt x="28438" y="14471"/>
                  </a:lnTo>
                  <a:lnTo>
                    <a:pt x="28167" y="15328"/>
                  </a:lnTo>
                  <a:lnTo>
                    <a:pt x="27657" y="16738"/>
                  </a:lnTo>
                  <a:lnTo>
                    <a:pt x="27762" y="19088"/>
                  </a:lnTo>
                  <a:lnTo>
                    <a:pt x="28930" y="19608"/>
                  </a:lnTo>
                  <a:lnTo>
                    <a:pt x="30581" y="18630"/>
                  </a:lnTo>
                  <a:lnTo>
                    <a:pt x="31008" y="17792"/>
                  </a:lnTo>
                  <a:lnTo>
                    <a:pt x="31075" y="15900"/>
                  </a:lnTo>
                  <a:lnTo>
                    <a:pt x="31419" y="15328"/>
                  </a:lnTo>
                  <a:lnTo>
                    <a:pt x="32460" y="14471"/>
                  </a:lnTo>
                  <a:lnTo>
                    <a:pt x="33211" y="14046"/>
                  </a:lnTo>
                  <a:lnTo>
                    <a:pt x="36313" y="14046"/>
                  </a:lnTo>
                  <a:lnTo>
                    <a:pt x="36671" y="13119"/>
                  </a:lnTo>
                  <a:lnTo>
                    <a:pt x="36784" y="12611"/>
                  </a:lnTo>
                  <a:lnTo>
                    <a:pt x="36893" y="11544"/>
                  </a:lnTo>
                  <a:lnTo>
                    <a:pt x="36995" y="11125"/>
                  </a:lnTo>
                  <a:close/>
                </a:path>
                <a:path w="46354" h="46354">
                  <a:moveTo>
                    <a:pt x="17769" y="11125"/>
                  </a:moveTo>
                  <a:lnTo>
                    <a:pt x="9338" y="11125"/>
                  </a:lnTo>
                  <a:lnTo>
                    <a:pt x="9423" y="11404"/>
                  </a:lnTo>
                  <a:lnTo>
                    <a:pt x="9540" y="12611"/>
                  </a:lnTo>
                  <a:lnTo>
                    <a:pt x="9728" y="13119"/>
                  </a:lnTo>
                  <a:lnTo>
                    <a:pt x="9927" y="13764"/>
                  </a:lnTo>
                  <a:lnTo>
                    <a:pt x="10014" y="14046"/>
                  </a:lnTo>
                  <a:lnTo>
                    <a:pt x="13474" y="14046"/>
                  </a:lnTo>
                  <a:lnTo>
                    <a:pt x="14312" y="14668"/>
                  </a:lnTo>
                  <a:lnTo>
                    <a:pt x="15252" y="15900"/>
                  </a:lnTo>
                  <a:lnTo>
                    <a:pt x="15368" y="17792"/>
                  </a:lnTo>
                  <a:lnTo>
                    <a:pt x="15500" y="18110"/>
                  </a:lnTo>
                  <a:lnTo>
                    <a:pt x="15620" y="18402"/>
                  </a:lnTo>
                  <a:lnTo>
                    <a:pt x="16902" y="19380"/>
                  </a:lnTo>
                  <a:lnTo>
                    <a:pt x="17373" y="19380"/>
                  </a:lnTo>
                  <a:lnTo>
                    <a:pt x="18605" y="18834"/>
                  </a:lnTo>
                  <a:lnTo>
                    <a:pt x="18698" y="18630"/>
                  </a:lnTo>
                  <a:lnTo>
                    <a:pt x="18802" y="18402"/>
                  </a:lnTo>
                  <a:lnTo>
                    <a:pt x="18876" y="17792"/>
                  </a:lnTo>
                  <a:lnTo>
                    <a:pt x="27561" y="17792"/>
                  </a:lnTo>
                  <a:lnTo>
                    <a:pt x="27563" y="17665"/>
                  </a:lnTo>
                  <a:lnTo>
                    <a:pt x="18853" y="17665"/>
                  </a:lnTo>
                  <a:lnTo>
                    <a:pt x="18747" y="17094"/>
                  </a:lnTo>
                  <a:lnTo>
                    <a:pt x="18681" y="16738"/>
                  </a:lnTo>
                  <a:lnTo>
                    <a:pt x="17700" y="14046"/>
                  </a:lnTo>
                  <a:lnTo>
                    <a:pt x="17769" y="11125"/>
                  </a:lnTo>
                  <a:close/>
                </a:path>
                <a:path w="46354" h="46354">
                  <a:moveTo>
                    <a:pt x="39618" y="17665"/>
                  </a:moveTo>
                  <a:lnTo>
                    <a:pt x="30969" y="17665"/>
                  </a:lnTo>
                  <a:lnTo>
                    <a:pt x="30954" y="17792"/>
                  </a:lnTo>
                  <a:lnTo>
                    <a:pt x="39636" y="17792"/>
                  </a:lnTo>
                  <a:lnTo>
                    <a:pt x="39618" y="17665"/>
                  </a:lnTo>
                  <a:close/>
                </a:path>
              </a:pathLst>
            </a:custGeom>
            <a:solidFill>
              <a:srgbClr val="FFFFFF"/>
            </a:solidFill>
          </p:spPr>
          <p:txBody>
            <a:bodyPr wrap="square" lIns="0" tIns="0" rIns="0" bIns="0" rtlCol="0"/>
            <a:lstStyle/>
            <a:p>
              <a:endParaRPr>
                <a:latin typeface="Grammarsaurus" pitchFamily="2" charset="0"/>
              </a:endParaRPr>
            </a:p>
          </p:txBody>
        </p:sp>
        <p:sp>
          <p:nvSpPr>
            <p:cNvPr id="76" name="object 76"/>
            <p:cNvSpPr/>
            <p:nvPr/>
          </p:nvSpPr>
          <p:spPr>
            <a:xfrm>
              <a:off x="4060031" y="5352271"/>
              <a:ext cx="34290" cy="40005"/>
            </a:xfrm>
            <a:custGeom>
              <a:avLst/>
              <a:gdLst/>
              <a:ahLst/>
              <a:cxnLst/>
              <a:rect l="l" t="t" r="r" b="b"/>
              <a:pathLst>
                <a:path w="34289" h="40004">
                  <a:moveTo>
                    <a:pt x="654" y="16738"/>
                  </a:moveTo>
                  <a:lnTo>
                    <a:pt x="208" y="16738"/>
                  </a:lnTo>
                  <a:lnTo>
                    <a:pt x="267" y="18986"/>
                  </a:lnTo>
                  <a:lnTo>
                    <a:pt x="3725" y="24295"/>
                  </a:lnTo>
                  <a:lnTo>
                    <a:pt x="4144" y="24841"/>
                  </a:lnTo>
                  <a:lnTo>
                    <a:pt x="5096" y="26695"/>
                  </a:lnTo>
                  <a:lnTo>
                    <a:pt x="5668" y="27965"/>
                  </a:lnTo>
                  <a:lnTo>
                    <a:pt x="6625" y="31419"/>
                  </a:lnTo>
                  <a:lnTo>
                    <a:pt x="6734" y="31813"/>
                  </a:lnTo>
                  <a:lnTo>
                    <a:pt x="7754" y="33947"/>
                  </a:lnTo>
                  <a:lnTo>
                    <a:pt x="15624" y="39674"/>
                  </a:lnTo>
                  <a:lnTo>
                    <a:pt x="17099" y="39674"/>
                  </a:lnTo>
                  <a:lnTo>
                    <a:pt x="20730" y="39039"/>
                  </a:lnTo>
                  <a:lnTo>
                    <a:pt x="22038" y="38188"/>
                  </a:lnTo>
                  <a:lnTo>
                    <a:pt x="22397" y="37871"/>
                  </a:lnTo>
                  <a:lnTo>
                    <a:pt x="15530" y="37871"/>
                  </a:lnTo>
                  <a:lnTo>
                    <a:pt x="14016" y="37515"/>
                  </a:lnTo>
                  <a:lnTo>
                    <a:pt x="13437" y="37515"/>
                  </a:lnTo>
                  <a:lnTo>
                    <a:pt x="9935" y="35293"/>
                  </a:lnTo>
                  <a:lnTo>
                    <a:pt x="5757" y="25933"/>
                  </a:lnTo>
                  <a:lnTo>
                    <a:pt x="5342" y="24295"/>
                  </a:lnTo>
                  <a:lnTo>
                    <a:pt x="5249" y="23926"/>
                  </a:lnTo>
                  <a:lnTo>
                    <a:pt x="4820" y="23202"/>
                  </a:lnTo>
                  <a:lnTo>
                    <a:pt x="4715" y="23025"/>
                  </a:lnTo>
                  <a:lnTo>
                    <a:pt x="3458" y="21894"/>
                  </a:lnTo>
                  <a:lnTo>
                    <a:pt x="3039" y="21488"/>
                  </a:lnTo>
                  <a:lnTo>
                    <a:pt x="1566" y="20180"/>
                  </a:lnTo>
                  <a:lnTo>
                    <a:pt x="1108" y="18986"/>
                  </a:lnTo>
                  <a:lnTo>
                    <a:pt x="972" y="18313"/>
                  </a:lnTo>
                  <a:lnTo>
                    <a:pt x="854" y="17729"/>
                  </a:lnTo>
                  <a:lnTo>
                    <a:pt x="744" y="17183"/>
                  </a:lnTo>
                  <a:lnTo>
                    <a:pt x="654" y="16738"/>
                  </a:lnTo>
                  <a:close/>
                </a:path>
                <a:path w="34289" h="40004">
                  <a:moveTo>
                    <a:pt x="33072" y="10236"/>
                  </a:moveTo>
                  <a:lnTo>
                    <a:pt x="31442" y="10236"/>
                  </a:lnTo>
                  <a:lnTo>
                    <a:pt x="32380" y="10845"/>
                  </a:lnTo>
                  <a:lnTo>
                    <a:pt x="32137" y="10845"/>
                  </a:lnTo>
                  <a:lnTo>
                    <a:pt x="32808" y="11912"/>
                  </a:lnTo>
                  <a:lnTo>
                    <a:pt x="33033" y="12738"/>
                  </a:lnTo>
                  <a:lnTo>
                    <a:pt x="32987" y="13436"/>
                  </a:lnTo>
                  <a:lnTo>
                    <a:pt x="32853" y="13868"/>
                  </a:lnTo>
                  <a:lnTo>
                    <a:pt x="32771" y="15316"/>
                  </a:lnTo>
                  <a:lnTo>
                    <a:pt x="32900" y="15316"/>
                  </a:lnTo>
                  <a:lnTo>
                    <a:pt x="33166" y="16027"/>
                  </a:lnTo>
                  <a:lnTo>
                    <a:pt x="30649" y="21653"/>
                  </a:lnTo>
                  <a:lnTo>
                    <a:pt x="30418" y="21894"/>
                  </a:lnTo>
                  <a:lnTo>
                    <a:pt x="27696" y="27965"/>
                  </a:lnTo>
                  <a:lnTo>
                    <a:pt x="27528" y="28613"/>
                  </a:lnTo>
                  <a:lnTo>
                    <a:pt x="19257" y="37515"/>
                  </a:lnTo>
                  <a:lnTo>
                    <a:pt x="17758" y="37871"/>
                  </a:lnTo>
                  <a:lnTo>
                    <a:pt x="22397" y="37871"/>
                  </a:lnTo>
                  <a:lnTo>
                    <a:pt x="25315" y="35293"/>
                  </a:lnTo>
                  <a:lnTo>
                    <a:pt x="26724" y="32969"/>
                  </a:lnTo>
                  <a:lnTo>
                    <a:pt x="28058" y="28613"/>
                  </a:lnTo>
                  <a:lnTo>
                    <a:pt x="28629" y="26949"/>
                  </a:lnTo>
                  <a:lnTo>
                    <a:pt x="29763" y="24841"/>
                  </a:lnTo>
                  <a:lnTo>
                    <a:pt x="30191" y="24295"/>
                  </a:lnTo>
                  <a:lnTo>
                    <a:pt x="30495" y="24066"/>
                  </a:lnTo>
                  <a:lnTo>
                    <a:pt x="31855" y="23202"/>
                  </a:lnTo>
                  <a:lnTo>
                    <a:pt x="32617" y="22352"/>
                  </a:lnTo>
                  <a:lnTo>
                    <a:pt x="33800" y="19481"/>
                  </a:lnTo>
                  <a:lnTo>
                    <a:pt x="33774" y="16738"/>
                  </a:lnTo>
                  <a:lnTo>
                    <a:pt x="33477" y="15316"/>
                  </a:lnTo>
                  <a:lnTo>
                    <a:pt x="33603" y="13119"/>
                  </a:lnTo>
                  <a:lnTo>
                    <a:pt x="33683" y="12738"/>
                  </a:lnTo>
                  <a:lnTo>
                    <a:pt x="33458" y="12039"/>
                  </a:lnTo>
                  <a:lnTo>
                    <a:pt x="33072" y="10236"/>
                  </a:lnTo>
                  <a:close/>
                </a:path>
                <a:path w="34289" h="40004">
                  <a:moveTo>
                    <a:pt x="18431" y="2044"/>
                  </a:moveTo>
                  <a:lnTo>
                    <a:pt x="17120" y="2044"/>
                  </a:lnTo>
                  <a:lnTo>
                    <a:pt x="17978" y="3073"/>
                  </a:lnTo>
                  <a:lnTo>
                    <a:pt x="18418" y="3835"/>
                  </a:lnTo>
                  <a:lnTo>
                    <a:pt x="18510" y="4305"/>
                  </a:lnTo>
                  <a:lnTo>
                    <a:pt x="18597" y="4749"/>
                  </a:lnTo>
                  <a:lnTo>
                    <a:pt x="18711" y="5219"/>
                  </a:lnTo>
                  <a:lnTo>
                    <a:pt x="18816" y="5715"/>
                  </a:lnTo>
                  <a:lnTo>
                    <a:pt x="18876" y="5994"/>
                  </a:lnTo>
                  <a:lnTo>
                    <a:pt x="19399" y="6540"/>
                  </a:lnTo>
                  <a:lnTo>
                    <a:pt x="21225" y="7112"/>
                  </a:lnTo>
                  <a:lnTo>
                    <a:pt x="21698" y="7797"/>
                  </a:lnTo>
                  <a:lnTo>
                    <a:pt x="21792" y="8242"/>
                  </a:lnTo>
                  <a:lnTo>
                    <a:pt x="21917" y="8839"/>
                  </a:lnTo>
                  <a:lnTo>
                    <a:pt x="22037" y="9410"/>
                  </a:lnTo>
                  <a:lnTo>
                    <a:pt x="22209" y="9740"/>
                  </a:lnTo>
                  <a:lnTo>
                    <a:pt x="21912" y="10845"/>
                  </a:lnTo>
                  <a:lnTo>
                    <a:pt x="21426" y="11912"/>
                  </a:lnTo>
                  <a:lnTo>
                    <a:pt x="20819" y="13119"/>
                  </a:lnTo>
                  <a:lnTo>
                    <a:pt x="20753" y="13436"/>
                  </a:lnTo>
                  <a:lnTo>
                    <a:pt x="20688" y="16217"/>
                  </a:lnTo>
                  <a:lnTo>
                    <a:pt x="22010" y="18313"/>
                  </a:lnTo>
                  <a:lnTo>
                    <a:pt x="23714" y="18313"/>
                  </a:lnTo>
                  <a:lnTo>
                    <a:pt x="24926" y="16738"/>
                  </a:lnTo>
                  <a:lnTo>
                    <a:pt x="22698" y="16738"/>
                  </a:lnTo>
                  <a:lnTo>
                    <a:pt x="21530" y="16217"/>
                  </a:lnTo>
                  <a:lnTo>
                    <a:pt x="21425" y="13868"/>
                  </a:lnTo>
                  <a:lnTo>
                    <a:pt x="21847" y="12738"/>
                  </a:lnTo>
                  <a:lnTo>
                    <a:pt x="22068" y="12039"/>
                  </a:lnTo>
                  <a:lnTo>
                    <a:pt x="22108" y="11912"/>
                  </a:lnTo>
                  <a:lnTo>
                    <a:pt x="22216" y="11569"/>
                  </a:lnTo>
                  <a:lnTo>
                    <a:pt x="22533" y="10845"/>
                  </a:lnTo>
                  <a:lnTo>
                    <a:pt x="22650" y="8242"/>
                  </a:lnTo>
                  <a:lnTo>
                    <a:pt x="22669" y="7797"/>
                  </a:lnTo>
                  <a:lnTo>
                    <a:pt x="22533" y="7797"/>
                  </a:lnTo>
                  <a:lnTo>
                    <a:pt x="21746" y="6540"/>
                  </a:lnTo>
                  <a:lnTo>
                    <a:pt x="21154" y="5994"/>
                  </a:lnTo>
                  <a:lnTo>
                    <a:pt x="19676" y="4749"/>
                  </a:lnTo>
                  <a:lnTo>
                    <a:pt x="19333" y="4305"/>
                  </a:lnTo>
                  <a:lnTo>
                    <a:pt x="18431" y="2044"/>
                  </a:lnTo>
                  <a:close/>
                </a:path>
                <a:path w="34289" h="40004">
                  <a:moveTo>
                    <a:pt x="12999" y="16738"/>
                  </a:moveTo>
                  <a:lnTo>
                    <a:pt x="8827" y="16738"/>
                  </a:lnTo>
                  <a:lnTo>
                    <a:pt x="9211" y="17183"/>
                  </a:lnTo>
                  <a:lnTo>
                    <a:pt x="10496" y="17995"/>
                  </a:lnTo>
                  <a:lnTo>
                    <a:pt x="11687" y="17995"/>
                  </a:lnTo>
                  <a:lnTo>
                    <a:pt x="12999" y="16738"/>
                  </a:lnTo>
                  <a:close/>
                </a:path>
                <a:path w="34289" h="40004">
                  <a:moveTo>
                    <a:pt x="8681" y="16217"/>
                  </a:moveTo>
                  <a:lnTo>
                    <a:pt x="735" y="16217"/>
                  </a:lnTo>
                  <a:lnTo>
                    <a:pt x="649" y="16738"/>
                  </a:lnTo>
                  <a:lnTo>
                    <a:pt x="8742" y="16738"/>
                  </a:lnTo>
                  <a:lnTo>
                    <a:pt x="8681" y="16217"/>
                  </a:lnTo>
                  <a:close/>
                </a:path>
                <a:path w="34289" h="40004">
                  <a:moveTo>
                    <a:pt x="17021" y="0"/>
                  </a:moveTo>
                  <a:lnTo>
                    <a:pt x="16871" y="0"/>
                  </a:lnTo>
                  <a:lnTo>
                    <a:pt x="16082" y="927"/>
                  </a:lnTo>
                  <a:lnTo>
                    <a:pt x="15688" y="1600"/>
                  </a:lnTo>
                  <a:lnTo>
                    <a:pt x="15032" y="3073"/>
                  </a:lnTo>
                  <a:lnTo>
                    <a:pt x="14509" y="4305"/>
                  </a:lnTo>
                  <a:lnTo>
                    <a:pt x="14297" y="4749"/>
                  </a:lnTo>
                  <a:lnTo>
                    <a:pt x="12792" y="5715"/>
                  </a:lnTo>
                  <a:lnTo>
                    <a:pt x="12081" y="6934"/>
                  </a:lnTo>
                  <a:lnTo>
                    <a:pt x="11549" y="8242"/>
                  </a:lnTo>
                  <a:lnTo>
                    <a:pt x="11486" y="11214"/>
                  </a:lnTo>
                  <a:lnTo>
                    <a:pt x="12462" y="13868"/>
                  </a:lnTo>
                  <a:lnTo>
                    <a:pt x="12563" y="14452"/>
                  </a:lnTo>
                  <a:lnTo>
                    <a:pt x="12663" y="15316"/>
                  </a:lnTo>
                  <a:lnTo>
                    <a:pt x="12339" y="16027"/>
                  </a:lnTo>
                  <a:lnTo>
                    <a:pt x="12201" y="16027"/>
                  </a:lnTo>
                  <a:lnTo>
                    <a:pt x="10597" y="16738"/>
                  </a:lnTo>
                  <a:lnTo>
                    <a:pt x="13161" y="16738"/>
                  </a:lnTo>
                  <a:lnTo>
                    <a:pt x="13512" y="15316"/>
                  </a:lnTo>
                  <a:lnTo>
                    <a:pt x="13326" y="14452"/>
                  </a:lnTo>
                  <a:lnTo>
                    <a:pt x="13253" y="13868"/>
                  </a:lnTo>
                  <a:lnTo>
                    <a:pt x="13199" y="13436"/>
                  </a:lnTo>
                  <a:lnTo>
                    <a:pt x="11968" y="10845"/>
                  </a:lnTo>
                  <a:lnTo>
                    <a:pt x="12058" y="8534"/>
                  </a:lnTo>
                  <a:lnTo>
                    <a:pt x="12272" y="7797"/>
                  </a:lnTo>
                  <a:lnTo>
                    <a:pt x="12742" y="7112"/>
                  </a:lnTo>
                  <a:lnTo>
                    <a:pt x="14520" y="6540"/>
                  </a:lnTo>
                  <a:lnTo>
                    <a:pt x="15030" y="5994"/>
                  </a:lnTo>
                  <a:lnTo>
                    <a:pt x="15108" y="5715"/>
                  </a:lnTo>
                  <a:lnTo>
                    <a:pt x="15195" y="5219"/>
                  </a:lnTo>
                  <a:lnTo>
                    <a:pt x="15277" y="4749"/>
                  </a:lnTo>
                  <a:lnTo>
                    <a:pt x="15355" y="4305"/>
                  </a:lnTo>
                  <a:lnTo>
                    <a:pt x="15409" y="4000"/>
                  </a:lnTo>
                  <a:lnTo>
                    <a:pt x="15878" y="3073"/>
                  </a:lnTo>
                  <a:lnTo>
                    <a:pt x="16779" y="2044"/>
                  </a:lnTo>
                  <a:lnTo>
                    <a:pt x="18431" y="2044"/>
                  </a:lnTo>
                  <a:lnTo>
                    <a:pt x="17974" y="1143"/>
                  </a:lnTo>
                  <a:lnTo>
                    <a:pt x="17021" y="0"/>
                  </a:lnTo>
                  <a:close/>
                </a:path>
                <a:path w="34289" h="40004">
                  <a:moveTo>
                    <a:pt x="26733" y="12738"/>
                  </a:moveTo>
                  <a:lnTo>
                    <a:pt x="25004" y="12738"/>
                  </a:lnTo>
                  <a:lnTo>
                    <a:pt x="24842" y="13119"/>
                  </a:lnTo>
                  <a:lnTo>
                    <a:pt x="24774" y="14452"/>
                  </a:lnTo>
                  <a:lnTo>
                    <a:pt x="24573" y="15316"/>
                  </a:lnTo>
                  <a:lnTo>
                    <a:pt x="24205" y="16027"/>
                  </a:lnTo>
                  <a:lnTo>
                    <a:pt x="23884" y="16027"/>
                  </a:lnTo>
                  <a:lnTo>
                    <a:pt x="22698" y="16738"/>
                  </a:lnTo>
                  <a:lnTo>
                    <a:pt x="25046" y="16738"/>
                  </a:lnTo>
                  <a:lnTo>
                    <a:pt x="25187" y="16217"/>
                  </a:lnTo>
                  <a:lnTo>
                    <a:pt x="25238" y="16027"/>
                  </a:lnTo>
                  <a:lnTo>
                    <a:pt x="25332" y="15316"/>
                  </a:lnTo>
                  <a:lnTo>
                    <a:pt x="25501" y="14452"/>
                  </a:lnTo>
                  <a:lnTo>
                    <a:pt x="25582" y="13868"/>
                  </a:lnTo>
                  <a:lnTo>
                    <a:pt x="25645" y="13436"/>
                  </a:lnTo>
                  <a:lnTo>
                    <a:pt x="26733" y="12738"/>
                  </a:lnTo>
                  <a:close/>
                </a:path>
                <a:path w="34289" h="40004">
                  <a:moveTo>
                    <a:pt x="3102" y="8242"/>
                  </a:moveTo>
                  <a:lnTo>
                    <a:pt x="2398" y="8242"/>
                  </a:lnTo>
                  <a:lnTo>
                    <a:pt x="651" y="9740"/>
                  </a:lnTo>
                  <a:lnTo>
                    <a:pt x="0" y="12738"/>
                  </a:lnTo>
                  <a:lnTo>
                    <a:pt x="388" y="13868"/>
                  </a:lnTo>
                  <a:lnTo>
                    <a:pt x="466" y="14097"/>
                  </a:lnTo>
                  <a:lnTo>
                    <a:pt x="676" y="14452"/>
                  </a:lnTo>
                  <a:lnTo>
                    <a:pt x="257" y="15316"/>
                  </a:lnTo>
                  <a:lnTo>
                    <a:pt x="226" y="16217"/>
                  </a:lnTo>
                  <a:lnTo>
                    <a:pt x="735" y="16217"/>
                  </a:lnTo>
                  <a:lnTo>
                    <a:pt x="766" y="16027"/>
                  </a:lnTo>
                  <a:lnTo>
                    <a:pt x="985" y="15316"/>
                  </a:lnTo>
                  <a:lnTo>
                    <a:pt x="1308" y="14452"/>
                  </a:lnTo>
                  <a:lnTo>
                    <a:pt x="1155" y="14452"/>
                  </a:lnTo>
                  <a:lnTo>
                    <a:pt x="1163" y="14097"/>
                  </a:lnTo>
                  <a:lnTo>
                    <a:pt x="1034" y="13868"/>
                  </a:lnTo>
                  <a:lnTo>
                    <a:pt x="896" y="13436"/>
                  </a:lnTo>
                  <a:lnTo>
                    <a:pt x="883" y="12738"/>
                  </a:lnTo>
                  <a:lnTo>
                    <a:pt x="1058" y="12039"/>
                  </a:lnTo>
                  <a:lnTo>
                    <a:pt x="1723" y="10845"/>
                  </a:lnTo>
                  <a:lnTo>
                    <a:pt x="2277" y="10236"/>
                  </a:lnTo>
                  <a:lnTo>
                    <a:pt x="3496" y="10236"/>
                  </a:lnTo>
                  <a:lnTo>
                    <a:pt x="3313" y="9740"/>
                  </a:lnTo>
                  <a:lnTo>
                    <a:pt x="3191" y="8534"/>
                  </a:lnTo>
                  <a:lnTo>
                    <a:pt x="3102" y="8242"/>
                  </a:lnTo>
                  <a:close/>
                </a:path>
                <a:path w="34289" h="40004">
                  <a:moveTo>
                    <a:pt x="3496" y="10236"/>
                  </a:moveTo>
                  <a:lnTo>
                    <a:pt x="2751" y="10236"/>
                  </a:lnTo>
                  <a:lnTo>
                    <a:pt x="2990" y="10845"/>
                  </a:lnTo>
                  <a:lnTo>
                    <a:pt x="3158" y="11214"/>
                  </a:lnTo>
                  <a:lnTo>
                    <a:pt x="3577" y="11912"/>
                  </a:lnTo>
                  <a:lnTo>
                    <a:pt x="3653" y="12039"/>
                  </a:lnTo>
                  <a:lnTo>
                    <a:pt x="3280" y="12039"/>
                  </a:lnTo>
                  <a:lnTo>
                    <a:pt x="4677" y="12738"/>
                  </a:lnTo>
                  <a:lnTo>
                    <a:pt x="7000" y="12738"/>
                  </a:lnTo>
                  <a:lnTo>
                    <a:pt x="7714" y="13119"/>
                  </a:lnTo>
                  <a:lnTo>
                    <a:pt x="8266" y="14097"/>
                  </a:lnTo>
                  <a:lnTo>
                    <a:pt x="8575" y="15316"/>
                  </a:lnTo>
                  <a:lnTo>
                    <a:pt x="8681" y="16217"/>
                  </a:lnTo>
                  <a:lnTo>
                    <a:pt x="10288" y="16217"/>
                  </a:lnTo>
                  <a:lnTo>
                    <a:pt x="9106" y="15316"/>
                  </a:lnTo>
                  <a:lnTo>
                    <a:pt x="9305" y="15316"/>
                  </a:lnTo>
                  <a:lnTo>
                    <a:pt x="8968" y="14452"/>
                  </a:lnTo>
                  <a:lnTo>
                    <a:pt x="7308" y="11214"/>
                  </a:lnTo>
                  <a:lnTo>
                    <a:pt x="3795" y="11214"/>
                  </a:lnTo>
                  <a:lnTo>
                    <a:pt x="3496" y="10236"/>
                  </a:lnTo>
                  <a:close/>
                </a:path>
                <a:path w="34289" h="40004">
                  <a:moveTo>
                    <a:pt x="31511" y="8242"/>
                  </a:moveTo>
                  <a:lnTo>
                    <a:pt x="30763" y="8242"/>
                  </a:lnTo>
                  <a:lnTo>
                    <a:pt x="30669" y="8534"/>
                  </a:lnTo>
                  <a:lnTo>
                    <a:pt x="30558" y="9740"/>
                  </a:lnTo>
                  <a:lnTo>
                    <a:pt x="30439" y="10236"/>
                  </a:lnTo>
                  <a:lnTo>
                    <a:pt x="30061" y="11214"/>
                  </a:lnTo>
                  <a:lnTo>
                    <a:pt x="26908" y="11214"/>
                  </a:lnTo>
                  <a:lnTo>
                    <a:pt x="26277" y="11569"/>
                  </a:lnTo>
                  <a:lnTo>
                    <a:pt x="24824" y="12738"/>
                  </a:lnTo>
                  <a:lnTo>
                    <a:pt x="29199" y="12738"/>
                  </a:lnTo>
                  <a:lnTo>
                    <a:pt x="30640" y="12039"/>
                  </a:lnTo>
                  <a:lnTo>
                    <a:pt x="30241" y="12039"/>
                  </a:lnTo>
                  <a:lnTo>
                    <a:pt x="30727" y="11214"/>
                  </a:lnTo>
                  <a:lnTo>
                    <a:pt x="30903" y="10845"/>
                  </a:lnTo>
                  <a:lnTo>
                    <a:pt x="31290" y="10236"/>
                  </a:lnTo>
                  <a:lnTo>
                    <a:pt x="33131" y="10236"/>
                  </a:lnTo>
                  <a:lnTo>
                    <a:pt x="32477" y="9093"/>
                  </a:lnTo>
                  <a:lnTo>
                    <a:pt x="31511" y="8242"/>
                  </a:lnTo>
                  <a:close/>
                </a:path>
                <a:path w="34289" h="40004">
                  <a:moveTo>
                    <a:pt x="2916" y="7797"/>
                  </a:moveTo>
                  <a:lnTo>
                    <a:pt x="2109" y="7797"/>
                  </a:lnTo>
                  <a:lnTo>
                    <a:pt x="3609" y="8242"/>
                  </a:lnTo>
                  <a:lnTo>
                    <a:pt x="2398" y="8242"/>
                  </a:lnTo>
                  <a:lnTo>
                    <a:pt x="2916" y="7797"/>
                  </a:lnTo>
                  <a:close/>
                </a:path>
              </a:pathLst>
            </a:custGeom>
            <a:solidFill>
              <a:srgbClr val="050505"/>
            </a:solidFill>
          </p:spPr>
          <p:txBody>
            <a:bodyPr wrap="square" lIns="0" tIns="0" rIns="0" bIns="0" rtlCol="0"/>
            <a:lstStyle/>
            <a:p>
              <a:endParaRPr>
                <a:latin typeface="Grammarsaurus" pitchFamily="2" charset="0"/>
              </a:endParaRPr>
            </a:p>
          </p:txBody>
        </p:sp>
        <p:sp>
          <p:nvSpPr>
            <p:cNvPr id="77" name="object 77"/>
            <p:cNvSpPr/>
            <p:nvPr/>
          </p:nvSpPr>
          <p:spPr>
            <a:xfrm>
              <a:off x="4060304" y="5354226"/>
              <a:ext cx="33020" cy="36195"/>
            </a:xfrm>
            <a:custGeom>
              <a:avLst/>
              <a:gdLst/>
              <a:ahLst/>
              <a:cxnLst/>
              <a:rect l="l" t="t" r="r" b="b"/>
              <a:pathLst>
                <a:path w="33020" h="36195">
                  <a:moveTo>
                    <a:pt x="2698" y="8864"/>
                  </a:moveTo>
                  <a:lnTo>
                    <a:pt x="1472" y="8864"/>
                  </a:lnTo>
                  <a:lnTo>
                    <a:pt x="863" y="9956"/>
                  </a:lnTo>
                  <a:lnTo>
                    <a:pt x="792" y="10083"/>
                  </a:lnTo>
                  <a:lnTo>
                    <a:pt x="627" y="10744"/>
                  </a:lnTo>
                  <a:lnTo>
                    <a:pt x="627" y="11480"/>
                  </a:lnTo>
                  <a:lnTo>
                    <a:pt x="877" y="12509"/>
                  </a:lnTo>
                  <a:lnTo>
                    <a:pt x="830" y="17030"/>
                  </a:lnTo>
                  <a:lnTo>
                    <a:pt x="1314" y="18237"/>
                  </a:lnTo>
                  <a:lnTo>
                    <a:pt x="4450" y="21056"/>
                  </a:lnTo>
                  <a:lnTo>
                    <a:pt x="4983" y="21970"/>
                  </a:lnTo>
                  <a:lnTo>
                    <a:pt x="5491" y="23977"/>
                  </a:lnTo>
                  <a:lnTo>
                    <a:pt x="6062" y="26555"/>
                  </a:lnTo>
                  <a:lnTo>
                    <a:pt x="6530" y="28092"/>
                  </a:lnTo>
                  <a:lnTo>
                    <a:pt x="15252" y="35915"/>
                  </a:lnTo>
                  <a:lnTo>
                    <a:pt x="17341" y="35915"/>
                  </a:lnTo>
                  <a:lnTo>
                    <a:pt x="21188" y="35090"/>
                  </a:lnTo>
                  <a:lnTo>
                    <a:pt x="23030" y="34023"/>
                  </a:lnTo>
                  <a:lnTo>
                    <a:pt x="23138" y="33883"/>
                  </a:lnTo>
                  <a:lnTo>
                    <a:pt x="16136" y="33883"/>
                  </a:lnTo>
                  <a:lnTo>
                    <a:pt x="12501" y="32715"/>
                  </a:lnTo>
                  <a:lnTo>
                    <a:pt x="12233" y="32715"/>
                  </a:lnTo>
                  <a:lnTo>
                    <a:pt x="10444" y="30378"/>
                  </a:lnTo>
                  <a:lnTo>
                    <a:pt x="10369" y="20294"/>
                  </a:lnTo>
                  <a:lnTo>
                    <a:pt x="10517" y="19926"/>
                  </a:lnTo>
                  <a:lnTo>
                    <a:pt x="11460" y="18237"/>
                  </a:lnTo>
                  <a:lnTo>
                    <a:pt x="14470" y="16611"/>
                  </a:lnTo>
                  <a:lnTo>
                    <a:pt x="15270" y="16395"/>
                  </a:lnTo>
                  <a:lnTo>
                    <a:pt x="21756" y="16395"/>
                  </a:lnTo>
                  <a:lnTo>
                    <a:pt x="21531" y="16040"/>
                  </a:lnTo>
                  <a:lnTo>
                    <a:pt x="10219" y="16040"/>
                  </a:lnTo>
                  <a:lnTo>
                    <a:pt x="8945" y="15227"/>
                  </a:lnTo>
                  <a:lnTo>
                    <a:pt x="8561" y="14782"/>
                  </a:lnTo>
                  <a:lnTo>
                    <a:pt x="8429" y="14401"/>
                  </a:lnTo>
                  <a:lnTo>
                    <a:pt x="8316" y="13601"/>
                  </a:lnTo>
                  <a:lnTo>
                    <a:pt x="8190" y="12992"/>
                  </a:lnTo>
                  <a:lnTo>
                    <a:pt x="8150" y="12509"/>
                  </a:lnTo>
                  <a:lnTo>
                    <a:pt x="7436" y="11163"/>
                  </a:lnTo>
                  <a:lnTo>
                    <a:pt x="6659" y="10744"/>
                  </a:lnTo>
                  <a:lnTo>
                    <a:pt x="4311" y="10744"/>
                  </a:lnTo>
                  <a:lnTo>
                    <a:pt x="3031" y="10083"/>
                  </a:lnTo>
                  <a:lnTo>
                    <a:pt x="3385" y="10083"/>
                  </a:lnTo>
                  <a:lnTo>
                    <a:pt x="2811" y="9143"/>
                  </a:lnTo>
                  <a:lnTo>
                    <a:pt x="2698" y="8864"/>
                  </a:lnTo>
                  <a:close/>
                </a:path>
                <a:path w="33020" h="36195">
                  <a:moveTo>
                    <a:pt x="27863" y="23977"/>
                  </a:moveTo>
                  <a:lnTo>
                    <a:pt x="22564" y="23977"/>
                  </a:lnTo>
                  <a:lnTo>
                    <a:pt x="23220" y="24701"/>
                  </a:lnTo>
                  <a:lnTo>
                    <a:pt x="23169" y="30949"/>
                  </a:lnTo>
                  <a:lnTo>
                    <a:pt x="22001" y="32715"/>
                  </a:lnTo>
                  <a:lnTo>
                    <a:pt x="20566" y="33489"/>
                  </a:lnTo>
                  <a:lnTo>
                    <a:pt x="17416" y="33883"/>
                  </a:lnTo>
                  <a:lnTo>
                    <a:pt x="23138" y="33883"/>
                  </a:lnTo>
                  <a:lnTo>
                    <a:pt x="25423" y="30949"/>
                  </a:lnTo>
                  <a:lnTo>
                    <a:pt x="26134" y="29552"/>
                  </a:lnTo>
                  <a:lnTo>
                    <a:pt x="27288" y="26555"/>
                  </a:lnTo>
                  <a:lnTo>
                    <a:pt x="27640" y="24955"/>
                  </a:lnTo>
                  <a:lnTo>
                    <a:pt x="27750" y="24472"/>
                  </a:lnTo>
                  <a:lnTo>
                    <a:pt x="27863" y="23977"/>
                  </a:lnTo>
                  <a:close/>
                </a:path>
                <a:path w="33020" h="36195">
                  <a:moveTo>
                    <a:pt x="17048" y="20294"/>
                  </a:moveTo>
                  <a:lnTo>
                    <a:pt x="15265" y="21056"/>
                  </a:lnTo>
                  <a:lnTo>
                    <a:pt x="14965" y="21551"/>
                  </a:lnTo>
                  <a:lnTo>
                    <a:pt x="14911" y="21970"/>
                  </a:lnTo>
                  <a:lnTo>
                    <a:pt x="14825" y="28689"/>
                  </a:lnTo>
                  <a:lnTo>
                    <a:pt x="15634" y="29552"/>
                  </a:lnTo>
                  <a:lnTo>
                    <a:pt x="17950" y="29552"/>
                  </a:lnTo>
                  <a:lnTo>
                    <a:pt x="18999" y="29209"/>
                  </a:lnTo>
                  <a:lnTo>
                    <a:pt x="18750" y="29209"/>
                  </a:lnTo>
                  <a:lnTo>
                    <a:pt x="18682" y="28092"/>
                  </a:lnTo>
                  <a:lnTo>
                    <a:pt x="16949" y="28092"/>
                  </a:lnTo>
                  <a:lnTo>
                    <a:pt x="15753" y="27101"/>
                  </a:lnTo>
                  <a:lnTo>
                    <a:pt x="16043" y="24955"/>
                  </a:lnTo>
                  <a:lnTo>
                    <a:pt x="16108" y="24472"/>
                  </a:lnTo>
                  <a:lnTo>
                    <a:pt x="16710" y="23977"/>
                  </a:lnTo>
                  <a:lnTo>
                    <a:pt x="27863" y="23977"/>
                  </a:lnTo>
                  <a:lnTo>
                    <a:pt x="28261" y="22237"/>
                  </a:lnTo>
                  <a:lnTo>
                    <a:pt x="28371" y="21970"/>
                  </a:lnTo>
                  <a:lnTo>
                    <a:pt x="28599" y="21551"/>
                  </a:lnTo>
                  <a:lnTo>
                    <a:pt x="20787" y="21551"/>
                  </a:lnTo>
                  <a:lnTo>
                    <a:pt x="19677" y="21310"/>
                  </a:lnTo>
                  <a:lnTo>
                    <a:pt x="18102" y="20434"/>
                  </a:lnTo>
                  <a:lnTo>
                    <a:pt x="17048" y="20294"/>
                  </a:lnTo>
                  <a:close/>
                </a:path>
                <a:path w="33020" h="36195">
                  <a:moveTo>
                    <a:pt x="31845" y="8864"/>
                  </a:moveTo>
                  <a:lnTo>
                    <a:pt x="30649" y="8864"/>
                  </a:lnTo>
                  <a:lnTo>
                    <a:pt x="30536" y="9143"/>
                  </a:lnTo>
                  <a:lnTo>
                    <a:pt x="30319" y="9474"/>
                  </a:lnTo>
                  <a:lnTo>
                    <a:pt x="30047" y="9956"/>
                  </a:lnTo>
                  <a:lnTo>
                    <a:pt x="29975" y="10083"/>
                  </a:lnTo>
                  <a:lnTo>
                    <a:pt x="30391" y="10083"/>
                  </a:lnTo>
                  <a:lnTo>
                    <a:pt x="28988" y="10744"/>
                  </a:lnTo>
                  <a:lnTo>
                    <a:pt x="26514" y="10744"/>
                  </a:lnTo>
                  <a:lnTo>
                    <a:pt x="25366" y="11480"/>
                  </a:lnTo>
                  <a:lnTo>
                    <a:pt x="25218" y="12509"/>
                  </a:lnTo>
                  <a:lnTo>
                    <a:pt x="25189" y="12712"/>
                  </a:lnTo>
                  <a:lnTo>
                    <a:pt x="25065" y="13360"/>
                  </a:lnTo>
                  <a:lnTo>
                    <a:pt x="24953" y="14401"/>
                  </a:lnTo>
                  <a:lnTo>
                    <a:pt x="23419" y="16395"/>
                  </a:lnTo>
                  <a:lnTo>
                    <a:pt x="19114" y="16395"/>
                  </a:lnTo>
                  <a:lnTo>
                    <a:pt x="19774" y="16611"/>
                  </a:lnTo>
                  <a:lnTo>
                    <a:pt x="20927" y="17030"/>
                  </a:lnTo>
                  <a:lnTo>
                    <a:pt x="21569" y="17386"/>
                  </a:lnTo>
                  <a:lnTo>
                    <a:pt x="23055" y="19405"/>
                  </a:lnTo>
                  <a:lnTo>
                    <a:pt x="22392" y="21056"/>
                  </a:lnTo>
                  <a:lnTo>
                    <a:pt x="22212" y="21056"/>
                  </a:lnTo>
                  <a:lnTo>
                    <a:pt x="19676" y="21551"/>
                  </a:lnTo>
                  <a:lnTo>
                    <a:pt x="28599" y="21551"/>
                  </a:lnTo>
                  <a:lnTo>
                    <a:pt x="28869" y="21056"/>
                  </a:lnTo>
                  <a:lnTo>
                    <a:pt x="30167" y="19926"/>
                  </a:lnTo>
                  <a:lnTo>
                    <a:pt x="30370" y="19697"/>
                  </a:lnTo>
                  <a:lnTo>
                    <a:pt x="31374" y="18872"/>
                  </a:lnTo>
                  <a:lnTo>
                    <a:pt x="31860" y="18237"/>
                  </a:lnTo>
                  <a:lnTo>
                    <a:pt x="32261" y="17386"/>
                  </a:lnTo>
                  <a:lnTo>
                    <a:pt x="32824" y="16040"/>
                  </a:lnTo>
                  <a:lnTo>
                    <a:pt x="32716" y="13601"/>
                  </a:lnTo>
                  <a:lnTo>
                    <a:pt x="32491" y="12992"/>
                  </a:lnTo>
                  <a:lnTo>
                    <a:pt x="32473" y="12509"/>
                  </a:lnTo>
                  <a:lnTo>
                    <a:pt x="32713" y="11480"/>
                  </a:lnTo>
                  <a:lnTo>
                    <a:pt x="32748" y="10744"/>
                  </a:lnTo>
                  <a:lnTo>
                    <a:pt x="32575" y="10083"/>
                  </a:lnTo>
                  <a:lnTo>
                    <a:pt x="32542" y="9956"/>
                  </a:lnTo>
                  <a:lnTo>
                    <a:pt x="31845" y="8864"/>
                  </a:lnTo>
                  <a:close/>
                </a:path>
                <a:path w="33020" h="36195">
                  <a:moveTo>
                    <a:pt x="16779" y="0"/>
                  </a:moveTo>
                  <a:lnTo>
                    <a:pt x="16591" y="0"/>
                  </a:lnTo>
                  <a:lnTo>
                    <a:pt x="15600" y="1117"/>
                  </a:lnTo>
                  <a:lnTo>
                    <a:pt x="15224" y="1879"/>
                  </a:lnTo>
                  <a:lnTo>
                    <a:pt x="15143" y="2044"/>
                  </a:lnTo>
                  <a:lnTo>
                    <a:pt x="14764" y="4038"/>
                  </a:lnTo>
                  <a:lnTo>
                    <a:pt x="14254" y="4584"/>
                  </a:lnTo>
                  <a:lnTo>
                    <a:pt x="12455" y="5168"/>
                  </a:lnTo>
                  <a:lnTo>
                    <a:pt x="11993" y="5854"/>
                  </a:lnTo>
                  <a:lnTo>
                    <a:pt x="11460" y="7721"/>
                  </a:lnTo>
                  <a:lnTo>
                    <a:pt x="11672" y="8864"/>
                  </a:lnTo>
                  <a:lnTo>
                    <a:pt x="12920" y="11480"/>
                  </a:lnTo>
                  <a:lnTo>
                    <a:pt x="12990" y="14401"/>
                  </a:lnTo>
                  <a:lnTo>
                    <a:pt x="13133" y="14401"/>
                  </a:lnTo>
                  <a:lnTo>
                    <a:pt x="11409" y="16040"/>
                  </a:lnTo>
                  <a:lnTo>
                    <a:pt x="21531" y="16040"/>
                  </a:lnTo>
                  <a:lnTo>
                    <a:pt x="20297" y="14084"/>
                  </a:lnTo>
                  <a:lnTo>
                    <a:pt x="20266" y="12509"/>
                  </a:lnTo>
                  <a:lnTo>
                    <a:pt x="20476" y="11480"/>
                  </a:lnTo>
                  <a:lnTo>
                    <a:pt x="20540" y="11163"/>
                  </a:lnTo>
                  <a:lnTo>
                    <a:pt x="21089" y="10083"/>
                  </a:lnTo>
                  <a:lnTo>
                    <a:pt x="21645" y="8864"/>
                  </a:lnTo>
                  <a:lnTo>
                    <a:pt x="21887" y="8000"/>
                  </a:lnTo>
                  <a:lnTo>
                    <a:pt x="21455" y="6007"/>
                  </a:lnTo>
                  <a:lnTo>
                    <a:pt x="20960" y="5168"/>
                  </a:lnTo>
                  <a:lnTo>
                    <a:pt x="19132" y="4584"/>
                  </a:lnTo>
                  <a:lnTo>
                    <a:pt x="18597" y="4038"/>
                  </a:lnTo>
                  <a:lnTo>
                    <a:pt x="18331" y="2857"/>
                  </a:lnTo>
                  <a:lnTo>
                    <a:pt x="18183" y="2044"/>
                  </a:lnTo>
                  <a:lnTo>
                    <a:pt x="18153" y="1879"/>
                  </a:lnTo>
                  <a:lnTo>
                    <a:pt x="17700" y="1117"/>
                  </a:lnTo>
                  <a:lnTo>
                    <a:pt x="16779" y="0"/>
                  </a:lnTo>
                  <a:close/>
                </a:path>
                <a:path w="33020" h="36195">
                  <a:moveTo>
                    <a:pt x="4490" y="8000"/>
                  </a:moveTo>
                  <a:lnTo>
                    <a:pt x="2210" y="8000"/>
                  </a:lnTo>
                  <a:lnTo>
                    <a:pt x="2721" y="8864"/>
                  </a:lnTo>
                  <a:lnTo>
                    <a:pt x="0" y="8864"/>
                  </a:lnTo>
                  <a:lnTo>
                    <a:pt x="4490" y="8000"/>
                  </a:lnTo>
                  <a:close/>
                </a:path>
              </a:pathLst>
            </a:custGeom>
            <a:solidFill>
              <a:srgbClr val="7C8737"/>
            </a:solidFill>
          </p:spPr>
          <p:txBody>
            <a:bodyPr wrap="square" lIns="0" tIns="0" rIns="0" bIns="0" rtlCol="0"/>
            <a:lstStyle/>
            <a:p>
              <a:endParaRPr>
                <a:latin typeface="Grammarsaurus" pitchFamily="2" charset="0"/>
              </a:endParaRPr>
            </a:p>
          </p:txBody>
        </p:sp>
        <p:sp>
          <p:nvSpPr>
            <p:cNvPr id="78" name="object 78"/>
            <p:cNvSpPr/>
            <p:nvPr/>
          </p:nvSpPr>
          <p:spPr>
            <a:xfrm>
              <a:off x="4070675" y="5370454"/>
              <a:ext cx="13335" cy="17780"/>
            </a:xfrm>
            <a:custGeom>
              <a:avLst/>
              <a:gdLst/>
              <a:ahLst/>
              <a:cxnLst/>
              <a:rect l="l" t="t" r="r" b="b"/>
              <a:pathLst>
                <a:path w="13335" h="17779">
                  <a:moveTo>
                    <a:pt x="8243" y="0"/>
                  </a:moveTo>
                  <a:lnTo>
                    <a:pt x="6492" y="0"/>
                  </a:lnTo>
                  <a:lnTo>
                    <a:pt x="4890" y="165"/>
                  </a:lnTo>
                  <a:lnTo>
                    <a:pt x="4103" y="393"/>
                  </a:lnTo>
                  <a:lnTo>
                    <a:pt x="1093" y="2006"/>
                  </a:lnTo>
                  <a:lnTo>
                    <a:pt x="298" y="3428"/>
                  </a:lnTo>
                  <a:lnTo>
                    <a:pt x="0" y="3835"/>
                  </a:lnTo>
                  <a:lnTo>
                    <a:pt x="77" y="14147"/>
                  </a:lnTo>
                  <a:lnTo>
                    <a:pt x="1856" y="16484"/>
                  </a:lnTo>
                  <a:lnTo>
                    <a:pt x="2095" y="16484"/>
                  </a:lnTo>
                  <a:lnTo>
                    <a:pt x="5730" y="17652"/>
                  </a:lnTo>
                  <a:lnTo>
                    <a:pt x="7049" y="17652"/>
                  </a:lnTo>
                  <a:lnTo>
                    <a:pt x="10186" y="17259"/>
                  </a:lnTo>
                  <a:lnTo>
                    <a:pt x="10945" y="16852"/>
                  </a:lnTo>
                  <a:lnTo>
                    <a:pt x="5908" y="16852"/>
                  </a:lnTo>
                  <a:lnTo>
                    <a:pt x="2337" y="15544"/>
                  </a:lnTo>
                  <a:lnTo>
                    <a:pt x="1281" y="14147"/>
                  </a:lnTo>
                  <a:lnTo>
                    <a:pt x="1142" y="13690"/>
                  </a:lnTo>
                  <a:lnTo>
                    <a:pt x="716" y="10883"/>
                  </a:lnTo>
                  <a:lnTo>
                    <a:pt x="825" y="6007"/>
                  </a:lnTo>
                  <a:lnTo>
                    <a:pt x="946" y="5079"/>
                  </a:lnTo>
                  <a:lnTo>
                    <a:pt x="1040" y="4356"/>
                  </a:lnTo>
                  <a:lnTo>
                    <a:pt x="1161" y="3428"/>
                  </a:lnTo>
                  <a:lnTo>
                    <a:pt x="1663" y="2806"/>
                  </a:lnTo>
                  <a:lnTo>
                    <a:pt x="2596" y="1752"/>
                  </a:lnTo>
                  <a:lnTo>
                    <a:pt x="6086" y="812"/>
                  </a:lnTo>
                  <a:lnTo>
                    <a:pt x="10711" y="812"/>
                  </a:lnTo>
                  <a:lnTo>
                    <a:pt x="8243" y="0"/>
                  </a:lnTo>
                  <a:close/>
                </a:path>
                <a:path w="13335" h="17779">
                  <a:moveTo>
                    <a:pt x="12853" y="8458"/>
                  </a:moveTo>
                  <a:lnTo>
                    <a:pt x="11658" y="8458"/>
                  </a:lnTo>
                  <a:lnTo>
                    <a:pt x="12014" y="8966"/>
                  </a:lnTo>
                  <a:lnTo>
                    <a:pt x="11898" y="14325"/>
                  </a:lnTo>
                  <a:lnTo>
                    <a:pt x="11777" y="14731"/>
                  </a:lnTo>
                  <a:lnTo>
                    <a:pt x="10783" y="15887"/>
                  </a:lnTo>
                  <a:lnTo>
                    <a:pt x="9487" y="16484"/>
                  </a:lnTo>
                  <a:lnTo>
                    <a:pt x="9063" y="16484"/>
                  </a:lnTo>
                  <a:lnTo>
                    <a:pt x="7239" y="16852"/>
                  </a:lnTo>
                  <a:lnTo>
                    <a:pt x="10945" y="16852"/>
                  </a:lnTo>
                  <a:lnTo>
                    <a:pt x="11634" y="16484"/>
                  </a:lnTo>
                  <a:lnTo>
                    <a:pt x="12802" y="14731"/>
                  </a:lnTo>
                  <a:lnTo>
                    <a:pt x="12853" y="8458"/>
                  </a:lnTo>
                  <a:close/>
                </a:path>
                <a:path w="13335" h="17779">
                  <a:moveTo>
                    <a:pt x="8078" y="3428"/>
                  </a:moveTo>
                  <a:lnTo>
                    <a:pt x="6221" y="3428"/>
                  </a:lnTo>
                  <a:lnTo>
                    <a:pt x="4445" y="3835"/>
                  </a:lnTo>
                  <a:lnTo>
                    <a:pt x="3645" y="4787"/>
                  </a:lnTo>
                  <a:lnTo>
                    <a:pt x="3645" y="12725"/>
                  </a:lnTo>
                  <a:lnTo>
                    <a:pt x="4308" y="13550"/>
                  </a:lnTo>
                  <a:lnTo>
                    <a:pt x="4420" y="13690"/>
                  </a:lnTo>
                  <a:lnTo>
                    <a:pt x="6808" y="14325"/>
                  </a:lnTo>
                  <a:lnTo>
                    <a:pt x="7822" y="14325"/>
                  </a:lnTo>
                  <a:lnTo>
                    <a:pt x="9144" y="13550"/>
                  </a:lnTo>
                  <a:lnTo>
                    <a:pt x="9146" y="13322"/>
                  </a:lnTo>
                  <a:lnTo>
                    <a:pt x="5268" y="13322"/>
                  </a:lnTo>
                  <a:lnTo>
                    <a:pt x="4445" y="12458"/>
                  </a:lnTo>
                  <a:lnTo>
                    <a:pt x="4509" y="6007"/>
                  </a:lnTo>
                  <a:lnTo>
                    <a:pt x="4585" y="5321"/>
                  </a:lnTo>
                  <a:lnTo>
                    <a:pt x="4915" y="4787"/>
                  </a:lnTo>
                  <a:lnTo>
                    <a:pt x="5968" y="4356"/>
                  </a:lnTo>
                  <a:lnTo>
                    <a:pt x="8858" y="4356"/>
                  </a:lnTo>
                  <a:lnTo>
                    <a:pt x="4977" y="3835"/>
                  </a:lnTo>
                  <a:lnTo>
                    <a:pt x="8830" y="3835"/>
                  </a:lnTo>
                  <a:lnTo>
                    <a:pt x="8078" y="3428"/>
                  </a:lnTo>
                  <a:close/>
                </a:path>
                <a:path w="13335" h="17779">
                  <a:moveTo>
                    <a:pt x="12116" y="7658"/>
                  </a:moveTo>
                  <a:lnTo>
                    <a:pt x="6440" y="7658"/>
                  </a:lnTo>
                  <a:lnTo>
                    <a:pt x="5741" y="8242"/>
                  </a:lnTo>
                  <a:lnTo>
                    <a:pt x="5451" y="10388"/>
                  </a:lnTo>
                  <a:lnTo>
                    <a:pt x="5401" y="10883"/>
                  </a:lnTo>
                  <a:lnTo>
                    <a:pt x="6720" y="11976"/>
                  </a:lnTo>
                  <a:lnTo>
                    <a:pt x="8357" y="11976"/>
                  </a:lnTo>
                  <a:lnTo>
                    <a:pt x="8309" y="12458"/>
                  </a:lnTo>
                  <a:lnTo>
                    <a:pt x="8222" y="13322"/>
                  </a:lnTo>
                  <a:lnTo>
                    <a:pt x="9146" y="13322"/>
                  </a:lnTo>
                  <a:lnTo>
                    <a:pt x="9157" y="10883"/>
                  </a:lnTo>
                  <a:lnTo>
                    <a:pt x="6922" y="10883"/>
                  </a:lnTo>
                  <a:lnTo>
                    <a:pt x="6439" y="10388"/>
                  </a:lnTo>
                  <a:lnTo>
                    <a:pt x="6427" y="8966"/>
                  </a:lnTo>
                  <a:lnTo>
                    <a:pt x="6848" y="8458"/>
                  </a:lnTo>
                  <a:lnTo>
                    <a:pt x="12853" y="8458"/>
                  </a:lnTo>
                  <a:lnTo>
                    <a:pt x="12116" y="7658"/>
                  </a:lnTo>
                  <a:close/>
                </a:path>
                <a:path w="13335" h="17779">
                  <a:moveTo>
                    <a:pt x="10573" y="812"/>
                  </a:moveTo>
                  <a:lnTo>
                    <a:pt x="8382" y="812"/>
                  </a:lnTo>
                  <a:lnTo>
                    <a:pt x="10376" y="1752"/>
                  </a:lnTo>
                  <a:lnTo>
                    <a:pt x="10732" y="2006"/>
                  </a:lnTo>
                  <a:lnTo>
                    <a:pt x="11392" y="2806"/>
                  </a:lnTo>
                  <a:lnTo>
                    <a:pt x="11357" y="3428"/>
                  </a:lnTo>
                  <a:lnTo>
                    <a:pt x="10831" y="4356"/>
                  </a:lnTo>
                  <a:lnTo>
                    <a:pt x="7998" y="4356"/>
                  </a:lnTo>
                  <a:lnTo>
                    <a:pt x="9310" y="5079"/>
                  </a:lnTo>
                  <a:lnTo>
                    <a:pt x="10319" y="5321"/>
                  </a:lnTo>
                  <a:lnTo>
                    <a:pt x="9389" y="5321"/>
                  </a:lnTo>
                  <a:lnTo>
                    <a:pt x="12040" y="4787"/>
                  </a:lnTo>
                  <a:lnTo>
                    <a:pt x="12586" y="3428"/>
                  </a:lnTo>
                  <a:lnTo>
                    <a:pt x="12875" y="3428"/>
                  </a:lnTo>
                  <a:lnTo>
                    <a:pt x="11202" y="1155"/>
                  </a:lnTo>
                  <a:lnTo>
                    <a:pt x="10573" y="812"/>
                  </a:lnTo>
                  <a:close/>
                </a:path>
                <a:path w="13335" h="17779">
                  <a:moveTo>
                    <a:pt x="7238" y="3835"/>
                  </a:moveTo>
                  <a:lnTo>
                    <a:pt x="4977" y="3835"/>
                  </a:lnTo>
                  <a:lnTo>
                    <a:pt x="8858" y="4356"/>
                  </a:lnTo>
                  <a:lnTo>
                    <a:pt x="5968" y="4356"/>
                  </a:lnTo>
                  <a:lnTo>
                    <a:pt x="7238" y="3835"/>
                  </a:lnTo>
                  <a:close/>
                </a:path>
                <a:path w="13335" h="17779">
                  <a:moveTo>
                    <a:pt x="8830" y="3835"/>
                  </a:moveTo>
                  <a:lnTo>
                    <a:pt x="7238" y="3835"/>
                  </a:lnTo>
                  <a:lnTo>
                    <a:pt x="5968" y="4356"/>
                  </a:lnTo>
                  <a:lnTo>
                    <a:pt x="9795" y="4356"/>
                  </a:lnTo>
                  <a:lnTo>
                    <a:pt x="8830" y="3835"/>
                  </a:lnTo>
                  <a:close/>
                </a:path>
              </a:pathLst>
            </a:custGeom>
            <a:solidFill>
              <a:srgbClr val="060606"/>
            </a:solidFill>
          </p:spPr>
          <p:txBody>
            <a:bodyPr wrap="square" lIns="0" tIns="0" rIns="0" bIns="0" rtlCol="0"/>
            <a:lstStyle/>
            <a:p>
              <a:endParaRPr>
                <a:latin typeface="Grammarsaurus" pitchFamily="2" charset="0"/>
              </a:endParaRPr>
            </a:p>
          </p:txBody>
        </p:sp>
        <p:sp>
          <p:nvSpPr>
            <p:cNvPr id="79" name="object 79"/>
            <p:cNvSpPr/>
            <p:nvPr/>
          </p:nvSpPr>
          <p:spPr>
            <a:xfrm>
              <a:off x="4071387" y="5371101"/>
              <a:ext cx="11430" cy="16510"/>
            </a:xfrm>
            <a:custGeom>
              <a:avLst/>
              <a:gdLst/>
              <a:ahLst/>
              <a:cxnLst/>
              <a:rect l="l" t="t" r="r" b="b"/>
              <a:pathLst>
                <a:path w="11429" h="16510">
                  <a:moveTo>
                    <a:pt x="6007" y="0"/>
                  </a:moveTo>
                  <a:lnTo>
                    <a:pt x="1917" y="1066"/>
                  </a:lnTo>
                  <a:lnTo>
                    <a:pt x="457" y="2717"/>
                  </a:lnTo>
                  <a:lnTo>
                    <a:pt x="12" y="6134"/>
                  </a:lnTo>
                  <a:lnTo>
                    <a:pt x="114" y="7124"/>
                  </a:lnTo>
                  <a:lnTo>
                    <a:pt x="76" y="8166"/>
                  </a:lnTo>
                  <a:lnTo>
                    <a:pt x="126" y="9169"/>
                  </a:lnTo>
                  <a:lnTo>
                    <a:pt x="0" y="10210"/>
                  </a:lnTo>
                  <a:lnTo>
                    <a:pt x="482" y="13385"/>
                  </a:lnTo>
                  <a:lnTo>
                    <a:pt x="1625" y="14897"/>
                  </a:lnTo>
                  <a:lnTo>
                    <a:pt x="5092" y="16167"/>
                  </a:lnTo>
                  <a:lnTo>
                    <a:pt x="6527" y="16205"/>
                  </a:lnTo>
                  <a:lnTo>
                    <a:pt x="9105" y="15684"/>
                  </a:lnTo>
                  <a:lnTo>
                    <a:pt x="10071" y="15240"/>
                  </a:lnTo>
                  <a:lnTo>
                    <a:pt x="11163" y="13970"/>
                  </a:lnTo>
                  <a:lnTo>
                    <a:pt x="11353" y="13563"/>
                  </a:lnTo>
                  <a:lnTo>
                    <a:pt x="11277" y="12509"/>
                  </a:lnTo>
                  <a:lnTo>
                    <a:pt x="11302" y="12001"/>
                  </a:lnTo>
                  <a:lnTo>
                    <a:pt x="11302" y="8216"/>
                  </a:lnTo>
                  <a:lnTo>
                    <a:pt x="10934" y="7797"/>
                  </a:lnTo>
                  <a:lnTo>
                    <a:pt x="9105" y="7759"/>
                  </a:lnTo>
                  <a:lnTo>
                    <a:pt x="6146" y="7797"/>
                  </a:lnTo>
                  <a:lnTo>
                    <a:pt x="5714" y="8318"/>
                  </a:lnTo>
                  <a:lnTo>
                    <a:pt x="5727" y="9740"/>
                  </a:lnTo>
                  <a:lnTo>
                    <a:pt x="6197" y="10223"/>
                  </a:lnTo>
                  <a:lnTo>
                    <a:pt x="7327" y="10261"/>
                  </a:lnTo>
                  <a:lnTo>
                    <a:pt x="8445" y="10236"/>
                  </a:lnTo>
                  <a:lnTo>
                    <a:pt x="8496" y="11798"/>
                  </a:lnTo>
                  <a:lnTo>
                    <a:pt x="8534" y="12725"/>
                  </a:lnTo>
                  <a:lnTo>
                    <a:pt x="8432" y="12903"/>
                  </a:lnTo>
                  <a:lnTo>
                    <a:pt x="7175" y="13639"/>
                  </a:lnTo>
                  <a:lnTo>
                    <a:pt x="6095" y="13677"/>
                  </a:lnTo>
                  <a:lnTo>
                    <a:pt x="3708" y="13042"/>
                  </a:lnTo>
                  <a:lnTo>
                    <a:pt x="2933" y="12077"/>
                  </a:lnTo>
                  <a:lnTo>
                    <a:pt x="2870" y="7289"/>
                  </a:lnTo>
                  <a:lnTo>
                    <a:pt x="2933" y="4114"/>
                  </a:lnTo>
                  <a:lnTo>
                    <a:pt x="3733" y="3187"/>
                  </a:lnTo>
                  <a:lnTo>
                    <a:pt x="6286" y="2603"/>
                  </a:lnTo>
                  <a:lnTo>
                    <a:pt x="7365" y="2781"/>
                  </a:lnTo>
                  <a:lnTo>
                    <a:pt x="8394" y="3340"/>
                  </a:lnTo>
                  <a:lnTo>
                    <a:pt x="8889" y="3581"/>
                  </a:lnTo>
                  <a:lnTo>
                    <a:pt x="9677" y="3708"/>
                  </a:lnTo>
                  <a:lnTo>
                    <a:pt x="10248" y="3479"/>
                  </a:lnTo>
                  <a:lnTo>
                    <a:pt x="10731" y="2628"/>
                  </a:lnTo>
                  <a:lnTo>
                    <a:pt x="10680" y="2159"/>
                  </a:lnTo>
                  <a:lnTo>
                    <a:pt x="10020" y="1358"/>
                  </a:lnTo>
                  <a:lnTo>
                    <a:pt x="9664" y="1104"/>
                  </a:lnTo>
                  <a:lnTo>
                    <a:pt x="7670" y="165"/>
                  </a:lnTo>
                  <a:lnTo>
                    <a:pt x="6007" y="0"/>
                  </a:lnTo>
                  <a:close/>
                </a:path>
              </a:pathLst>
            </a:custGeom>
            <a:solidFill>
              <a:srgbClr val="FFFFFF"/>
            </a:solidFill>
          </p:spPr>
          <p:txBody>
            <a:bodyPr wrap="square" lIns="0" tIns="0" rIns="0" bIns="0" rtlCol="0"/>
            <a:lstStyle/>
            <a:p>
              <a:endParaRPr>
                <a:latin typeface="Grammarsaurus" pitchFamily="2" charset="0"/>
              </a:endParaRPr>
            </a:p>
          </p:txBody>
        </p:sp>
        <p:sp>
          <p:nvSpPr>
            <p:cNvPr id="80" name="object 80"/>
            <p:cNvSpPr/>
            <p:nvPr/>
          </p:nvSpPr>
          <p:spPr>
            <a:xfrm>
              <a:off x="2206665" y="1643595"/>
              <a:ext cx="854075" cy="812165"/>
            </a:xfrm>
            <a:custGeom>
              <a:avLst/>
              <a:gdLst/>
              <a:ahLst/>
              <a:cxnLst/>
              <a:rect l="l" t="t" r="r" b="b"/>
              <a:pathLst>
                <a:path w="854075" h="812164">
                  <a:moveTo>
                    <a:pt x="853782" y="0"/>
                  </a:moveTo>
                  <a:lnTo>
                    <a:pt x="146189" y="0"/>
                  </a:lnTo>
                  <a:lnTo>
                    <a:pt x="99984" y="7453"/>
                  </a:lnTo>
                  <a:lnTo>
                    <a:pt x="59853" y="28207"/>
                  </a:lnTo>
                  <a:lnTo>
                    <a:pt x="28207" y="59853"/>
                  </a:lnTo>
                  <a:lnTo>
                    <a:pt x="7453" y="99984"/>
                  </a:lnTo>
                  <a:lnTo>
                    <a:pt x="0" y="146189"/>
                  </a:lnTo>
                  <a:lnTo>
                    <a:pt x="0" y="665365"/>
                  </a:lnTo>
                  <a:lnTo>
                    <a:pt x="7453" y="711576"/>
                  </a:lnTo>
                  <a:lnTo>
                    <a:pt x="28207" y="751707"/>
                  </a:lnTo>
                  <a:lnTo>
                    <a:pt x="59853" y="783351"/>
                  </a:lnTo>
                  <a:lnTo>
                    <a:pt x="99984" y="804103"/>
                  </a:lnTo>
                  <a:lnTo>
                    <a:pt x="146189" y="811555"/>
                  </a:lnTo>
                  <a:lnTo>
                    <a:pt x="450126" y="811555"/>
                  </a:lnTo>
                  <a:lnTo>
                    <a:pt x="853782" y="0"/>
                  </a:lnTo>
                  <a:close/>
                </a:path>
              </a:pathLst>
            </a:custGeom>
            <a:solidFill>
              <a:srgbClr val="AD84A4"/>
            </a:solidFill>
          </p:spPr>
          <p:txBody>
            <a:bodyPr wrap="square" lIns="0" tIns="0" rIns="0" bIns="0" rtlCol="0"/>
            <a:lstStyle/>
            <a:p>
              <a:endParaRPr>
                <a:latin typeface="Grammarsaurus" pitchFamily="2" charset="0"/>
              </a:endParaRPr>
            </a:p>
          </p:txBody>
        </p:sp>
        <p:sp>
          <p:nvSpPr>
            <p:cNvPr id="81" name="object 81"/>
            <p:cNvSpPr/>
            <p:nvPr/>
          </p:nvSpPr>
          <p:spPr>
            <a:xfrm>
              <a:off x="2656800" y="1643595"/>
              <a:ext cx="848994" cy="812165"/>
            </a:xfrm>
            <a:custGeom>
              <a:avLst/>
              <a:gdLst/>
              <a:ahLst/>
              <a:cxnLst/>
              <a:rect l="l" t="t" r="r" b="b"/>
              <a:pathLst>
                <a:path w="848995" h="812164">
                  <a:moveTo>
                    <a:pt x="702525" y="0"/>
                  </a:moveTo>
                  <a:lnTo>
                    <a:pt x="403656" y="0"/>
                  </a:lnTo>
                  <a:lnTo>
                    <a:pt x="0" y="811555"/>
                  </a:lnTo>
                  <a:lnTo>
                    <a:pt x="702525" y="811555"/>
                  </a:lnTo>
                  <a:lnTo>
                    <a:pt x="748741" y="804103"/>
                  </a:lnTo>
                  <a:lnTo>
                    <a:pt x="788872" y="783351"/>
                  </a:lnTo>
                  <a:lnTo>
                    <a:pt x="820515" y="751707"/>
                  </a:lnTo>
                  <a:lnTo>
                    <a:pt x="841264" y="711576"/>
                  </a:lnTo>
                  <a:lnTo>
                    <a:pt x="848715" y="665365"/>
                  </a:lnTo>
                  <a:lnTo>
                    <a:pt x="848715" y="146189"/>
                  </a:lnTo>
                  <a:lnTo>
                    <a:pt x="841264" y="99984"/>
                  </a:lnTo>
                  <a:lnTo>
                    <a:pt x="820515" y="59853"/>
                  </a:lnTo>
                  <a:lnTo>
                    <a:pt x="788872" y="28207"/>
                  </a:lnTo>
                  <a:lnTo>
                    <a:pt x="748741" y="7453"/>
                  </a:lnTo>
                  <a:lnTo>
                    <a:pt x="702525" y="0"/>
                  </a:lnTo>
                  <a:close/>
                </a:path>
              </a:pathLst>
            </a:custGeom>
            <a:solidFill>
              <a:srgbClr val="B87355"/>
            </a:solidFill>
          </p:spPr>
          <p:txBody>
            <a:bodyPr wrap="square" lIns="0" tIns="0" rIns="0" bIns="0" rtlCol="0"/>
            <a:lstStyle/>
            <a:p>
              <a:endParaRPr>
                <a:latin typeface="Grammarsaurus" pitchFamily="2" charset="0"/>
              </a:endParaRPr>
            </a:p>
          </p:txBody>
        </p:sp>
      </p:grpSp>
      <p:sp>
        <p:nvSpPr>
          <p:cNvPr id="82" name="object 82"/>
          <p:cNvSpPr txBox="1"/>
          <p:nvPr/>
        </p:nvSpPr>
        <p:spPr>
          <a:xfrm>
            <a:off x="2125969" y="4462378"/>
            <a:ext cx="1922536" cy="439864"/>
          </a:xfrm>
          <a:prstGeom prst="rect">
            <a:avLst/>
          </a:prstGeom>
        </p:spPr>
        <p:txBody>
          <a:bodyPr vert="horz" wrap="square" lIns="0" tIns="16510" rIns="0" bIns="0" rtlCol="0">
            <a:spAutoFit/>
          </a:bodyPr>
          <a:lstStyle/>
          <a:p>
            <a:pPr marL="12700">
              <a:lnSpc>
                <a:spcPct val="100000"/>
              </a:lnSpc>
              <a:spcBef>
                <a:spcPts val="130"/>
              </a:spcBef>
            </a:pPr>
            <a:r>
              <a:rPr sz="2750" b="1" dirty="0">
                <a:latin typeface="Grammarsaurus" pitchFamily="2" charset="0"/>
                <a:cs typeface="Arial"/>
              </a:rPr>
              <a:t>related to</a:t>
            </a:r>
            <a:endParaRPr sz="2750" dirty="0">
              <a:latin typeface="Grammarsaurus" pitchFamily="2" charset="0"/>
              <a:cs typeface="Arial"/>
            </a:endParaRPr>
          </a:p>
        </p:txBody>
      </p:sp>
      <p:sp>
        <p:nvSpPr>
          <p:cNvPr id="83" name="object 83"/>
          <p:cNvSpPr txBox="1"/>
          <p:nvPr/>
        </p:nvSpPr>
        <p:spPr>
          <a:xfrm>
            <a:off x="2383871" y="4774686"/>
            <a:ext cx="1392100" cy="439864"/>
          </a:xfrm>
          <a:prstGeom prst="rect">
            <a:avLst/>
          </a:prstGeom>
        </p:spPr>
        <p:txBody>
          <a:bodyPr vert="horz" wrap="square" lIns="0" tIns="16510" rIns="0" bIns="0" rtlCol="0">
            <a:spAutoFit/>
          </a:bodyPr>
          <a:lstStyle/>
          <a:p>
            <a:pPr marL="12700">
              <a:lnSpc>
                <a:spcPct val="100000"/>
              </a:lnSpc>
              <a:spcBef>
                <a:spcPts val="130"/>
              </a:spcBef>
            </a:pPr>
            <a:r>
              <a:rPr sz="2750" b="1" dirty="0">
                <a:latin typeface="Grammarsaurus" pitchFamily="2" charset="0"/>
                <a:cs typeface="Arial"/>
              </a:rPr>
              <a:t>or like</a:t>
            </a:r>
            <a:endParaRPr sz="2750" dirty="0">
              <a:latin typeface="Grammarsaurus" pitchFamily="2" charset="0"/>
              <a:cs typeface="Arial"/>
            </a:endParaRPr>
          </a:p>
        </p:txBody>
      </p:sp>
      <p:sp>
        <p:nvSpPr>
          <p:cNvPr id="84" name="object 84"/>
          <p:cNvSpPr txBox="1">
            <a:spLocks noGrp="1"/>
          </p:cNvSpPr>
          <p:nvPr>
            <p:ph type="title"/>
          </p:nvPr>
        </p:nvSpPr>
        <p:spPr>
          <a:xfrm>
            <a:off x="2514600" y="1697377"/>
            <a:ext cx="1261371" cy="588623"/>
          </a:xfrm>
          <a:prstGeom prst="rect">
            <a:avLst/>
          </a:prstGeom>
        </p:spPr>
        <p:txBody>
          <a:bodyPr vert="horz" wrap="square" lIns="0" tIns="11430" rIns="0" bIns="0" rtlCol="0">
            <a:spAutoFit/>
          </a:bodyPr>
          <a:lstStyle/>
          <a:p>
            <a:pPr marL="12700">
              <a:lnSpc>
                <a:spcPct val="100000"/>
              </a:lnSpc>
              <a:spcBef>
                <a:spcPts val="90"/>
              </a:spcBef>
            </a:pPr>
            <a:r>
              <a:rPr sz="3750" b="1" dirty="0">
                <a:solidFill>
                  <a:srgbClr val="FFFFFF"/>
                </a:solidFill>
                <a:latin typeface="Grammarsaurus" pitchFamily="2" charset="0"/>
                <a:cs typeface="Arial"/>
              </a:rPr>
              <a:t>-ic</a:t>
            </a:r>
            <a:endParaRPr sz="3750" dirty="0">
              <a:latin typeface="Grammarsaurus" pitchFamily="2" charset="0"/>
              <a:cs typeface="Arial"/>
            </a:endParaRPr>
          </a:p>
        </p:txBody>
      </p:sp>
      <p:grpSp>
        <p:nvGrpSpPr>
          <p:cNvPr id="85" name="object 85"/>
          <p:cNvGrpSpPr/>
          <p:nvPr/>
        </p:nvGrpSpPr>
        <p:grpSpPr>
          <a:xfrm>
            <a:off x="2038980" y="2671764"/>
            <a:ext cx="2160270" cy="2741930"/>
            <a:chOff x="2038980" y="2671764"/>
            <a:chExt cx="2160270" cy="2741930"/>
          </a:xfrm>
        </p:grpSpPr>
        <p:sp>
          <p:nvSpPr>
            <p:cNvPr id="86" name="object 86"/>
            <p:cNvSpPr/>
            <p:nvPr/>
          </p:nvSpPr>
          <p:spPr>
            <a:xfrm>
              <a:off x="2038980" y="2671764"/>
              <a:ext cx="1635125" cy="1635760"/>
            </a:xfrm>
            <a:custGeom>
              <a:avLst/>
              <a:gdLst/>
              <a:ahLst/>
              <a:cxnLst/>
              <a:rect l="l" t="t" r="r" b="b"/>
              <a:pathLst>
                <a:path w="1635125" h="1635760">
                  <a:moveTo>
                    <a:pt x="288674" y="1062099"/>
                  </a:moveTo>
                  <a:lnTo>
                    <a:pt x="274613" y="1062099"/>
                  </a:lnTo>
                  <a:lnTo>
                    <a:pt x="268543" y="1062480"/>
                  </a:lnTo>
                  <a:lnTo>
                    <a:pt x="223508" y="1068820"/>
                  </a:lnTo>
                  <a:lnTo>
                    <a:pt x="180637" y="1081938"/>
                  </a:lnTo>
                  <a:lnTo>
                    <a:pt x="140549" y="1101532"/>
                  </a:lnTo>
                  <a:lnTo>
                    <a:pt x="103863" y="1127299"/>
                  </a:lnTo>
                  <a:lnTo>
                    <a:pt x="71197" y="1158937"/>
                  </a:lnTo>
                  <a:lnTo>
                    <a:pt x="43244" y="1196272"/>
                  </a:lnTo>
                  <a:lnTo>
                    <a:pt x="22200" y="1236553"/>
                  </a:lnTo>
                  <a:lnTo>
                    <a:pt x="8012" y="1278939"/>
                  </a:lnTo>
                  <a:lnTo>
                    <a:pt x="630" y="1322592"/>
                  </a:lnTo>
                  <a:lnTo>
                    <a:pt x="106" y="1359187"/>
                  </a:lnTo>
                  <a:lnTo>
                    <a:pt x="0" y="1366669"/>
                  </a:lnTo>
                  <a:lnTo>
                    <a:pt x="6070" y="1410332"/>
                  </a:lnTo>
                  <a:lnTo>
                    <a:pt x="18789" y="1452740"/>
                  </a:lnTo>
                  <a:lnTo>
                    <a:pt x="38105" y="1493052"/>
                  </a:lnTo>
                  <a:lnTo>
                    <a:pt x="63965" y="1530428"/>
                  </a:lnTo>
                  <a:lnTo>
                    <a:pt x="96318" y="1564029"/>
                  </a:lnTo>
                  <a:lnTo>
                    <a:pt x="132642" y="1591384"/>
                  </a:lnTo>
                  <a:lnTo>
                    <a:pt x="172232" y="1612417"/>
                  </a:lnTo>
                  <a:lnTo>
                    <a:pt x="214435" y="1626905"/>
                  </a:lnTo>
                  <a:lnTo>
                    <a:pt x="258597" y="1634624"/>
                  </a:lnTo>
                  <a:lnTo>
                    <a:pt x="304064" y="1635352"/>
                  </a:lnTo>
                  <a:lnTo>
                    <a:pt x="349099" y="1629017"/>
                  </a:lnTo>
                  <a:lnTo>
                    <a:pt x="391970" y="1615900"/>
                  </a:lnTo>
                  <a:lnTo>
                    <a:pt x="432058" y="1596304"/>
                  </a:lnTo>
                  <a:lnTo>
                    <a:pt x="468744" y="1570535"/>
                  </a:lnTo>
                  <a:lnTo>
                    <a:pt x="501410" y="1538896"/>
                  </a:lnTo>
                  <a:lnTo>
                    <a:pt x="506703" y="1531669"/>
                  </a:lnTo>
                  <a:lnTo>
                    <a:pt x="286297" y="1531669"/>
                  </a:lnTo>
                  <a:lnTo>
                    <a:pt x="237341" y="1525072"/>
                  </a:lnTo>
                  <a:lnTo>
                    <a:pt x="193315" y="1506459"/>
                  </a:lnTo>
                  <a:lnTo>
                    <a:pt x="155990" y="1477604"/>
                  </a:lnTo>
                  <a:lnTo>
                    <a:pt x="127138" y="1440276"/>
                  </a:lnTo>
                  <a:lnTo>
                    <a:pt x="108528" y="1396248"/>
                  </a:lnTo>
                  <a:lnTo>
                    <a:pt x="101936" y="1347329"/>
                  </a:lnTo>
                  <a:lnTo>
                    <a:pt x="108528" y="1298333"/>
                  </a:lnTo>
                  <a:lnTo>
                    <a:pt x="127138" y="1254305"/>
                  </a:lnTo>
                  <a:lnTo>
                    <a:pt x="155990" y="1216978"/>
                  </a:lnTo>
                  <a:lnTo>
                    <a:pt x="193315" y="1188122"/>
                  </a:lnTo>
                  <a:lnTo>
                    <a:pt x="237341" y="1169510"/>
                  </a:lnTo>
                  <a:lnTo>
                    <a:pt x="286297" y="1162912"/>
                  </a:lnTo>
                  <a:lnTo>
                    <a:pt x="601918" y="1162912"/>
                  </a:lnTo>
                  <a:lnTo>
                    <a:pt x="626225" y="1138604"/>
                  </a:lnTo>
                  <a:lnTo>
                    <a:pt x="481706" y="1138604"/>
                  </a:lnTo>
                  <a:lnTo>
                    <a:pt x="476289" y="1133816"/>
                  </a:lnTo>
                  <a:lnTo>
                    <a:pt x="434188" y="1102877"/>
                  </a:lnTo>
                  <a:lnTo>
                    <a:pt x="387892" y="1080353"/>
                  </a:lnTo>
                  <a:lnTo>
                    <a:pt x="338399" y="1066587"/>
                  </a:lnTo>
                  <a:lnTo>
                    <a:pt x="288674" y="1062099"/>
                  </a:lnTo>
                  <a:close/>
                </a:path>
                <a:path w="1635125" h="1635760">
                  <a:moveTo>
                    <a:pt x="961205" y="948244"/>
                  </a:moveTo>
                  <a:lnTo>
                    <a:pt x="816586" y="948244"/>
                  </a:lnTo>
                  <a:lnTo>
                    <a:pt x="1089687" y="1221383"/>
                  </a:lnTo>
                  <a:lnTo>
                    <a:pt x="1087437" y="1226222"/>
                  </a:lnTo>
                  <a:lnTo>
                    <a:pt x="1071242" y="1269917"/>
                  </a:lnTo>
                  <a:lnTo>
                    <a:pt x="1062495" y="1314516"/>
                  </a:lnTo>
                  <a:lnTo>
                    <a:pt x="1060922" y="1359187"/>
                  </a:lnTo>
                  <a:lnTo>
                    <a:pt x="1066234" y="1403141"/>
                  </a:lnTo>
                  <a:lnTo>
                    <a:pt x="1078142" y="1445586"/>
                  </a:lnTo>
                  <a:lnTo>
                    <a:pt x="1096358" y="1485730"/>
                  </a:lnTo>
                  <a:lnTo>
                    <a:pt x="1120594" y="1522782"/>
                  </a:lnTo>
                  <a:lnTo>
                    <a:pt x="1150560" y="1555951"/>
                  </a:lnTo>
                  <a:lnTo>
                    <a:pt x="1185968" y="1584446"/>
                  </a:lnTo>
                  <a:lnTo>
                    <a:pt x="1226529" y="1607476"/>
                  </a:lnTo>
                  <a:lnTo>
                    <a:pt x="1270262" y="1623679"/>
                  </a:lnTo>
                  <a:lnTo>
                    <a:pt x="1314860" y="1632422"/>
                  </a:lnTo>
                  <a:lnTo>
                    <a:pt x="1359530" y="1633994"/>
                  </a:lnTo>
                  <a:lnTo>
                    <a:pt x="1403482" y="1628682"/>
                  </a:lnTo>
                  <a:lnTo>
                    <a:pt x="1445925" y="1616775"/>
                  </a:lnTo>
                  <a:lnTo>
                    <a:pt x="1486067" y="1598561"/>
                  </a:lnTo>
                  <a:lnTo>
                    <a:pt x="1523117" y="1574328"/>
                  </a:lnTo>
                  <a:lnTo>
                    <a:pt x="1556285" y="1544365"/>
                  </a:lnTo>
                  <a:lnTo>
                    <a:pt x="1566502" y="1531669"/>
                  </a:lnTo>
                  <a:lnTo>
                    <a:pt x="1346861" y="1531669"/>
                  </a:lnTo>
                  <a:lnTo>
                    <a:pt x="1297909" y="1525072"/>
                  </a:lnTo>
                  <a:lnTo>
                    <a:pt x="1253885" y="1506459"/>
                  </a:lnTo>
                  <a:lnTo>
                    <a:pt x="1216559" y="1477604"/>
                  </a:lnTo>
                  <a:lnTo>
                    <a:pt x="1187705" y="1440276"/>
                  </a:lnTo>
                  <a:lnTo>
                    <a:pt x="1169093" y="1396248"/>
                  </a:lnTo>
                  <a:lnTo>
                    <a:pt x="1162501" y="1347329"/>
                  </a:lnTo>
                  <a:lnTo>
                    <a:pt x="1169093" y="1298333"/>
                  </a:lnTo>
                  <a:lnTo>
                    <a:pt x="1187705" y="1254305"/>
                  </a:lnTo>
                  <a:lnTo>
                    <a:pt x="1216559" y="1216978"/>
                  </a:lnTo>
                  <a:lnTo>
                    <a:pt x="1253885" y="1188122"/>
                  </a:lnTo>
                  <a:lnTo>
                    <a:pt x="1297909" y="1169510"/>
                  </a:lnTo>
                  <a:lnTo>
                    <a:pt x="1346861" y="1162912"/>
                  </a:lnTo>
                  <a:lnTo>
                    <a:pt x="1566964" y="1162912"/>
                  </a:lnTo>
                  <a:lnTo>
                    <a:pt x="1544658" y="1138604"/>
                  </a:lnTo>
                  <a:lnTo>
                    <a:pt x="1151548" y="1138604"/>
                  </a:lnTo>
                  <a:lnTo>
                    <a:pt x="961205" y="948244"/>
                  </a:lnTo>
                  <a:close/>
                </a:path>
                <a:path w="1635125" h="1635760">
                  <a:moveTo>
                    <a:pt x="601918" y="1162912"/>
                  </a:moveTo>
                  <a:lnTo>
                    <a:pt x="286297" y="1162912"/>
                  </a:lnTo>
                  <a:lnTo>
                    <a:pt x="335255" y="1169510"/>
                  </a:lnTo>
                  <a:lnTo>
                    <a:pt x="379283" y="1188122"/>
                  </a:lnTo>
                  <a:lnTo>
                    <a:pt x="416610" y="1216978"/>
                  </a:lnTo>
                  <a:lnTo>
                    <a:pt x="445466" y="1254305"/>
                  </a:lnTo>
                  <a:lnTo>
                    <a:pt x="464078" y="1298333"/>
                  </a:lnTo>
                  <a:lnTo>
                    <a:pt x="470671" y="1347329"/>
                  </a:lnTo>
                  <a:lnTo>
                    <a:pt x="464078" y="1396248"/>
                  </a:lnTo>
                  <a:lnTo>
                    <a:pt x="445466" y="1440276"/>
                  </a:lnTo>
                  <a:lnTo>
                    <a:pt x="416610" y="1477604"/>
                  </a:lnTo>
                  <a:lnTo>
                    <a:pt x="379283" y="1506459"/>
                  </a:lnTo>
                  <a:lnTo>
                    <a:pt x="335255" y="1525072"/>
                  </a:lnTo>
                  <a:lnTo>
                    <a:pt x="286297" y="1531669"/>
                  </a:lnTo>
                  <a:lnTo>
                    <a:pt x="506703" y="1531669"/>
                  </a:lnTo>
                  <a:lnTo>
                    <a:pt x="532413" y="1496567"/>
                  </a:lnTo>
                  <a:lnTo>
                    <a:pt x="555024" y="1449746"/>
                  </a:lnTo>
                  <a:lnTo>
                    <a:pt x="568799" y="1399609"/>
                  </a:lnTo>
                  <a:lnTo>
                    <a:pt x="573292" y="1347329"/>
                  </a:lnTo>
                  <a:lnTo>
                    <a:pt x="571393" y="1316144"/>
                  </a:lnTo>
                  <a:lnTo>
                    <a:pt x="566104" y="1285280"/>
                  </a:lnTo>
                  <a:lnTo>
                    <a:pt x="557518" y="1255164"/>
                  </a:lnTo>
                  <a:lnTo>
                    <a:pt x="545733" y="1226222"/>
                  </a:lnTo>
                  <a:lnTo>
                    <a:pt x="543447" y="1221383"/>
                  </a:lnTo>
                  <a:lnTo>
                    <a:pt x="601918" y="1162912"/>
                  </a:lnTo>
                  <a:close/>
                </a:path>
                <a:path w="1635125" h="1635760">
                  <a:moveTo>
                    <a:pt x="1566964" y="1162912"/>
                  </a:moveTo>
                  <a:lnTo>
                    <a:pt x="1346861" y="1162912"/>
                  </a:lnTo>
                  <a:lnTo>
                    <a:pt x="1395819" y="1169510"/>
                  </a:lnTo>
                  <a:lnTo>
                    <a:pt x="1439847" y="1188122"/>
                  </a:lnTo>
                  <a:lnTo>
                    <a:pt x="1477175" y="1216978"/>
                  </a:lnTo>
                  <a:lnTo>
                    <a:pt x="1506030" y="1254305"/>
                  </a:lnTo>
                  <a:lnTo>
                    <a:pt x="1524642" y="1298333"/>
                  </a:lnTo>
                  <a:lnTo>
                    <a:pt x="1531235" y="1347329"/>
                  </a:lnTo>
                  <a:lnTo>
                    <a:pt x="1524642" y="1396248"/>
                  </a:lnTo>
                  <a:lnTo>
                    <a:pt x="1506030" y="1440276"/>
                  </a:lnTo>
                  <a:lnTo>
                    <a:pt x="1477175" y="1477604"/>
                  </a:lnTo>
                  <a:lnTo>
                    <a:pt x="1439847" y="1506459"/>
                  </a:lnTo>
                  <a:lnTo>
                    <a:pt x="1395819" y="1525072"/>
                  </a:lnTo>
                  <a:lnTo>
                    <a:pt x="1346861" y="1531669"/>
                  </a:lnTo>
                  <a:lnTo>
                    <a:pt x="1566502" y="1531669"/>
                  </a:lnTo>
                  <a:lnTo>
                    <a:pt x="1607808" y="1468398"/>
                  </a:lnTo>
                  <a:lnTo>
                    <a:pt x="1623732" y="1425803"/>
                  </a:lnTo>
                  <a:lnTo>
                    <a:pt x="1632668" y="1381871"/>
                  </a:lnTo>
                  <a:lnTo>
                    <a:pt x="1634585" y="1337292"/>
                  </a:lnTo>
                  <a:lnTo>
                    <a:pt x="1629454" y="1292757"/>
                  </a:lnTo>
                  <a:lnTo>
                    <a:pt x="1617244" y="1248955"/>
                  </a:lnTo>
                  <a:lnTo>
                    <a:pt x="1598387" y="1207571"/>
                  </a:lnTo>
                  <a:lnTo>
                    <a:pt x="1573640" y="1170187"/>
                  </a:lnTo>
                  <a:lnTo>
                    <a:pt x="1566964" y="1162912"/>
                  </a:lnTo>
                  <a:close/>
                </a:path>
                <a:path w="1635125" h="1635760">
                  <a:moveTo>
                    <a:pt x="804310" y="0"/>
                  </a:moveTo>
                  <a:lnTo>
                    <a:pt x="759182" y="5599"/>
                  </a:lnTo>
                  <a:lnTo>
                    <a:pt x="715468" y="18138"/>
                  </a:lnTo>
                  <a:lnTo>
                    <a:pt x="674838" y="37089"/>
                  </a:lnTo>
                  <a:lnTo>
                    <a:pt x="637863" y="62064"/>
                  </a:lnTo>
                  <a:lnTo>
                    <a:pt x="605115" y="92679"/>
                  </a:lnTo>
                  <a:lnTo>
                    <a:pt x="577165" y="128548"/>
                  </a:lnTo>
                  <a:lnTo>
                    <a:pt x="555120" y="168319"/>
                  </a:lnTo>
                  <a:lnTo>
                    <a:pt x="539789" y="210448"/>
                  </a:lnTo>
                  <a:lnTo>
                    <a:pt x="531304" y="254256"/>
                  </a:lnTo>
                  <a:lnTo>
                    <a:pt x="529795" y="299064"/>
                  </a:lnTo>
                  <a:lnTo>
                    <a:pt x="535395" y="344194"/>
                  </a:lnTo>
                  <a:lnTo>
                    <a:pt x="549124" y="390926"/>
                  </a:lnTo>
                  <a:lnTo>
                    <a:pt x="570091" y="433897"/>
                  </a:lnTo>
                  <a:lnTo>
                    <a:pt x="597602" y="472409"/>
                  </a:lnTo>
                  <a:lnTo>
                    <a:pt x="630961" y="505770"/>
                  </a:lnTo>
                  <a:lnTo>
                    <a:pt x="669473" y="533282"/>
                  </a:lnTo>
                  <a:lnTo>
                    <a:pt x="712445" y="554251"/>
                  </a:lnTo>
                  <a:lnTo>
                    <a:pt x="759182" y="567981"/>
                  </a:lnTo>
                  <a:lnTo>
                    <a:pt x="765278" y="569225"/>
                  </a:lnTo>
                  <a:lnTo>
                    <a:pt x="765278" y="854924"/>
                  </a:lnTo>
                  <a:lnTo>
                    <a:pt x="481598" y="1138604"/>
                  </a:lnTo>
                  <a:lnTo>
                    <a:pt x="626225" y="1138604"/>
                  </a:lnTo>
                  <a:lnTo>
                    <a:pt x="816586" y="948244"/>
                  </a:lnTo>
                  <a:lnTo>
                    <a:pt x="961205" y="948244"/>
                  </a:lnTo>
                  <a:lnTo>
                    <a:pt x="867894" y="854924"/>
                  </a:lnTo>
                  <a:lnTo>
                    <a:pt x="867894" y="569225"/>
                  </a:lnTo>
                  <a:lnTo>
                    <a:pt x="873977" y="567981"/>
                  </a:lnTo>
                  <a:lnTo>
                    <a:pt x="917691" y="555446"/>
                  </a:lnTo>
                  <a:lnTo>
                    <a:pt x="958321" y="536497"/>
                  </a:lnTo>
                  <a:lnTo>
                    <a:pt x="995296" y="511519"/>
                  </a:lnTo>
                  <a:lnTo>
                    <a:pt x="1028044" y="480902"/>
                  </a:lnTo>
                  <a:lnTo>
                    <a:pt x="1035678" y="471105"/>
                  </a:lnTo>
                  <a:lnTo>
                    <a:pt x="816586" y="471105"/>
                  </a:lnTo>
                  <a:lnTo>
                    <a:pt x="767628" y="464508"/>
                  </a:lnTo>
                  <a:lnTo>
                    <a:pt x="723600" y="445898"/>
                  </a:lnTo>
                  <a:lnTo>
                    <a:pt x="686273" y="417044"/>
                  </a:lnTo>
                  <a:lnTo>
                    <a:pt x="657417" y="379718"/>
                  </a:lnTo>
                  <a:lnTo>
                    <a:pt x="638805" y="335688"/>
                  </a:lnTo>
                  <a:lnTo>
                    <a:pt x="632207" y="286726"/>
                  </a:lnTo>
                  <a:lnTo>
                    <a:pt x="638805" y="237769"/>
                  </a:lnTo>
                  <a:lnTo>
                    <a:pt x="657417" y="193741"/>
                  </a:lnTo>
                  <a:lnTo>
                    <a:pt x="686273" y="156413"/>
                  </a:lnTo>
                  <a:lnTo>
                    <a:pt x="723600" y="127558"/>
                  </a:lnTo>
                  <a:lnTo>
                    <a:pt x="767628" y="108945"/>
                  </a:lnTo>
                  <a:lnTo>
                    <a:pt x="816586" y="102348"/>
                  </a:lnTo>
                  <a:lnTo>
                    <a:pt x="1035965" y="102348"/>
                  </a:lnTo>
                  <a:lnTo>
                    <a:pt x="1010701" y="75324"/>
                  </a:lnTo>
                  <a:lnTo>
                    <a:pt x="974828" y="47369"/>
                  </a:lnTo>
                  <a:lnTo>
                    <a:pt x="935051" y="25324"/>
                  </a:lnTo>
                  <a:lnTo>
                    <a:pt x="892922" y="9993"/>
                  </a:lnTo>
                  <a:lnTo>
                    <a:pt x="849116" y="1508"/>
                  </a:lnTo>
                  <a:lnTo>
                    <a:pt x="804310" y="0"/>
                  </a:lnTo>
                  <a:close/>
                </a:path>
                <a:path w="1635125" h="1635760">
                  <a:moveTo>
                    <a:pt x="1347598" y="1060309"/>
                  </a:moveTo>
                  <a:lnTo>
                    <a:pt x="1346912" y="1060309"/>
                  </a:lnTo>
                  <a:lnTo>
                    <a:pt x="1294943" y="1065370"/>
                  </a:lnTo>
                  <a:lnTo>
                    <a:pt x="1245179" y="1079603"/>
                  </a:lnTo>
                  <a:lnTo>
                    <a:pt x="1198787" y="1102557"/>
                  </a:lnTo>
                  <a:lnTo>
                    <a:pt x="1156890" y="1133816"/>
                  </a:lnTo>
                  <a:lnTo>
                    <a:pt x="1151548" y="1138604"/>
                  </a:lnTo>
                  <a:lnTo>
                    <a:pt x="1544658" y="1138604"/>
                  </a:lnTo>
                  <a:lnTo>
                    <a:pt x="1508346" y="1109452"/>
                  </a:lnTo>
                  <a:lnTo>
                    <a:pt x="1468731" y="1087118"/>
                  </a:lnTo>
                  <a:lnTo>
                    <a:pt x="1409622" y="1067132"/>
                  </a:lnTo>
                  <a:lnTo>
                    <a:pt x="1379185" y="1062099"/>
                  </a:lnTo>
                  <a:lnTo>
                    <a:pt x="1380027" y="1062099"/>
                  </a:lnTo>
                  <a:lnTo>
                    <a:pt x="1347598" y="1060309"/>
                  </a:lnTo>
                  <a:close/>
                </a:path>
                <a:path w="1635125" h="1635760">
                  <a:moveTo>
                    <a:pt x="1035965" y="102348"/>
                  </a:moveTo>
                  <a:lnTo>
                    <a:pt x="816586" y="102348"/>
                  </a:lnTo>
                  <a:lnTo>
                    <a:pt x="865542" y="108945"/>
                  </a:lnTo>
                  <a:lnTo>
                    <a:pt x="909568" y="127558"/>
                  </a:lnTo>
                  <a:lnTo>
                    <a:pt x="946892" y="156413"/>
                  </a:lnTo>
                  <a:lnTo>
                    <a:pt x="975745" y="193741"/>
                  </a:lnTo>
                  <a:lnTo>
                    <a:pt x="994355" y="237769"/>
                  </a:lnTo>
                  <a:lnTo>
                    <a:pt x="1000952" y="286726"/>
                  </a:lnTo>
                  <a:lnTo>
                    <a:pt x="994355" y="335688"/>
                  </a:lnTo>
                  <a:lnTo>
                    <a:pt x="975745" y="379718"/>
                  </a:lnTo>
                  <a:lnTo>
                    <a:pt x="946892" y="417044"/>
                  </a:lnTo>
                  <a:lnTo>
                    <a:pt x="909568" y="445898"/>
                  </a:lnTo>
                  <a:lnTo>
                    <a:pt x="865542" y="464508"/>
                  </a:lnTo>
                  <a:lnTo>
                    <a:pt x="816586" y="471105"/>
                  </a:lnTo>
                  <a:lnTo>
                    <a:pt x="1035678" y="471105"/>
                  </a:lnTo>
                  <a:lnTo>
                    <a:pt x="1078040" y="405262"/>
                  </a:lnTo>
                  <a:lnTo>
                    <a:pt x="1093374" y="363135"/>
                  </a:lnTo>
                  <a:lnTo>
                    <a:pt x="1101863" y="319329"/>
                  </a:lnTo>
                  <a:lnTo>
                    <a:pt x="1103375" y="274521"/>
                  </a:lnTo>
                  <a:lnTo>
                    <a:pt x="1097776" y="229386"/>
                  </a:lnTo>
                  <a:lnTo>
                    <a:pt x="1085238" y="185673"/>
                  </a:lnTo>
                  <a:lnTo>
                    <a:pt x="1066291" y="145046"/>
                  </a:lnTo>
                  <a:lnTo>
                    <a:pt x="1041317" y="108072"/>
                  </a:lnTo>
                  <a:lnTo>
                    <a:pt x="1035965" y="102348"/>
                  </a:lnTo>
                  <a:close/>
                </a:path>
              </a:pathLst>
            </a:custGeom>
            <a:solidFill>
              <a:srgbClr val="000000"/>
            </a:solidFill>
          </p:spPr>
          <p:txBody>
            <a:bodyPr wrap="square" lIns="0" tIns="0" rIns="0" bIns="0" rtlCol="0"/>
            <a:lstStyle/>
            <a:p>
              <a:endParaRPr>
                <a:latin typeface="Grammarsaurus" pitchFamily="2" charset="0"/>
              </a:endParaRPr>
            </a:p>
          </p:txBody>
        </p:sp>
        <p:sp>
          <p:nvSpPr>
            <p:cNvPr id="87" name="object 87"/>
            <p:cNvSpPr/>
            <p:nvPr/>
          </p:nvSpPr>
          <p:spPr>
            <a:xfrm>
              <a:off x="3952511" y="5169607"/>
              <a:ext cx="245110" cy="242570"/>
            </a:xfrm>
            <a:custGeom>
              <a:avLst/>
              <a:gdLst/>
              <a:ahLst/>
              <a:cxnLst/>
              <a:rect l="l" t="t" r="r" b="b"/>
              <a:pathLst>
                <a:path w="245110" h="242570">
                  <a:moveTo>
                    <a:pt x="111099" y="0"/>
                  </a:moveTo>
                  <a:lnTo>
                    <a:pt x="71013" y="11228"/>
                  </a:lnTo>
                  <a:lnTo>
                    <a:pt x="36332" y="34215"/>
                  </a:lnTo>
                  <a:lnTo>
                    <a:pt x="9758" y="68508"/>
                  </a:lnTo>
                  <a:lnTo>
                    <a:pt x="0" y="105287"/>
                  </a:lnTo>
                  <a:lnTo>
                    <a:pt x="149" y="142066"/>
                  </a:lnTo>
                  <a:lnTo>
                    <a:pt x="33773" y="208386"/>
                  </a:lnTo>
                  <a:lnTo>
                    <a:pt x="75817" y="232619"/>
                  </a:lnTo>
                  <a:lnTo>
                    <a:pt x="125061" y="242384"/>
                  </a:lnTo>
                  <a:lnTo>
                    <a:pt x="170175" y="232318"/>
                  </a:lnTo>
                  <a:lnTo>
                    <a:pt x="208509" y="205446"/>
                  </a:lnTo>
                  <a:lnTo>
                    <a:pt x="235085" y="166753"/>
                  </a:lnTo>
                  <a:lnTo>
                    <a:pt x="244924" y="121226"/>
                  </a:lnTo>
                  <a:lnTo>
                    <a:pt x="244641" y="112866"/>
                  </a:lnTo>
                  <a:lnTo>
                    <a:pt x="228964" y="57680"/>
                  </a:lnTo>
                  <a:lnTo>
                    <a:pt x="184296" y="12530"/>
                  </a:lnTo>
                  <a:lnTo>
                    <a:pt x="111099" y="0"/>
                  </a:lnTo>
                  <a:close/>
                </a:path>
              </a:pathLst>
            </a:custGeom>
            <a:solidFill>
              <a:srgbClr val="FFFFFF"/>
            </a:solidFill>
          </p:spPr>
          <p:txBody>
            <a:bodyPr wrap="square" lIns="0" tIns="0" rIns="0" bIns="0" rtlCol="0"/>
            <a:lstStyle/>
            <a:p>
              <a:endParaRPr>
                <a:latin typeface="Grammarsaurus" pitchFamily="2" charset="0"/>
              </a:endParaRPr>
            </a:p>
          </p:txBody>
        </p:sp>
        <p:sp>
          <p:nvSpPr>
            <p:cNvPr id="88" name="object 88"/>
            <p:cNvSpPr/>
            <p:nvPr/>
          </p:nvSpPr>
          <p:spPr>
            <a:xfrm>
              <a:off x="3949878" y="5167972"/>
              <a:ext cx="248920" cy="245110"/>
            </a:xfrm>
            <a:custGeom>
              <a:avLst/>
              <a:gdLst/>
              <a:ahLst/>
              <a:cxnLst/>
              <a:rect l="l" t="t" r="r" b="b"/>
              <a:pathLst>
                <a:path w="248920" h="245110">
                  <a:moveTo>
                    <a:pt x="5181" y="150990"/>
                  </a:moveTo>
                  <a:lnTo>
                    <a:pt x="4876" y="149669"/>
                  </a:lnTo>
                  <a:lnTo>
                    <a:pt x="5029" y="150825"/>
                  </a:lnTo>
                  <a:lnTo>
                    <a:pt x="5181" y="150990"/>
                  </a:lnTo>
                  <a:close/>
                </a:path>
                <a:path w="248920" h="245110">
                  <a:moveTo>
                    <a:pt x="5905" y="95250"/>
                  </a:moveTo>
                  <a:lnTo>
                    <a:pt x="5765" y="95250"/>
                  </a:lnTo>
                  <a:lnTo>
                    <a:pt x="5461" y="97790"/>
                  </a:lnTo>
                  <a:lnTo>
                    <a:pt x="5905" y="95250"/>
                  </a:lnTo>
                  <a:close/>
                </a:path>
                <a:path w="248920" h="245110">
                  <a:moveTo>
                    <a:pt x="7239" y="90170"/>
                  </a:moveTo>
                  <a:lnTo>
                    <a:pt x="6972" y="90170"/>
                  </a:lnTo>
                  <a:lnTo>
                    <a:pt x="6794" y="90170"/>
                  </a:lnTo>
                  <a:lnTo>
                    <a:pt x="6565" y="91440"/>
                  </a:lnTo>
                  <a:lnTo>
                    <a:pt x="7035" y="91440"/>
                  </a:lnTo>
                  <a:lnTo>
                    <a:pt x="7239" y="90170"/>
                  </a:lnTo>
                  <a:close/>
                </a:path>
                <a:path w="248920" h="245110">
                  <a:moveTo>
                    <a:pt x="12661" y="174853"/>
                  </a:moveTo>
                  <a:lnTo>
                    <a:pt x="12573" y="173990"/>
                  </a:lnTo>
                  <a:lnTo>
                    <a:pt x="12306" y="173990"/>
                  </a:lnTo>
                  <a:lnTo>
                    <a:pt x="12661" y="174853"/>
                  </a:lnTo>
                  <a:close/>
                </a:path>
                <a:path w="248920" h="245110">
                  <a:moveTo>
                    <a:pt x="13258" y="176530"/>
                  </a:moveTo>
                  <a:lnTo>
                    <a:pt x="13169" y="175260"/>
                  </a:lnTo>
                  <a:lnTo>
                    <a:pt x="12839" y="175260"/>
                  </a:lnTo>
                  <a:lnTo>
                    <a:pt x="12712" y="175260"/>
                  </a:lnTo>
                  <a:lnTo>
                    <a:pt x="13258" y="176530"/>
                  </a:lnTo>
                  <a:close/>
                </a:path>
                <a:path w="248920" h="245110">
                  <a:moveTo>
                    <a:pt x="24942" y="195580"/>
                  </a:moveTo>
                  <a:lnTo>
                    <a:pt x="23901" y="194310"/>
                  </a:lnTo>
                  <a:lnTo>
                    <a:pt x="24587" y="195580"/>
                  </a:lnTo>
                  <a:lnTo>
                    <a:pt x="24942" y="195580"/>
                  </a:lnTo>
                  <a:close/>
                </a:path>
                <a:path w="248920" h="245110">
                  <a:moveTo>
                    <a:pt x="29222" y="201168"/>
                  </a:moveTo>
                  <a:lnTo>
                    <a:pt x="29095" y="200660"/>
                  </a:lnTo>
                  <a:lnTo>
                    <a:pt x="28575" y="200660"/>
                  </a:lnTo>
                  <a:lnTo>
                    <a:pt x="29222" y="201168"/>
                  </a:lnTo>
                  <a:close/>
                </a:path>
                <a:path w="248920" h="245110">
                  <a:moveTo>
                    <a:pt x="76187" y="232943"/>
                  </a:moveTo>
                  <a:lnTo>
                    <a:pt x="76161" y="232410"/>
                  </a:lnTo>
                  <a:lnTo>
                    <a:pt x="75539" y="232410"/>
                  </a:lnTo>
                  <a:lnTo>
                    <a:pt x="75565" y="232689"/>
                  </a:lnTo>
                  <a:lnTo>
                    <a:pt x="76187" y="232943"/>
                  </a:lnTo>
                  <a:close/>
                </a:path>
                <a:path w="248920" h="245110">
                  <a:moveTo>
                    <a:pt x="101587" y="4521"/>
                  </a:moveTo>
                  <a:lnTo>
                    <a:pt x="100545" y="5080"/>
                  </a:lnTo>
                  <a:lnTo>
                    <a:pt x="101460" y="5080"/>
                  </a:lnTo>
                  <a:lnTo>
                    <a:pt x="101587" y="4521"/>
                  </a:lnTo>
                  <a:close/>
                </a:path>
                <a:path w="248920" h="245110">
                  <a:moveTo>
                    <a:pt x="142036" y="243039"/>
                  </a:moveTo>
                  <a:lnTo>
                    <a:pt x="141046" y="243039"/>
                  </a:lnTo>
                  <a:lnTo>
                    <a:pt x="140754" y="243293"/>
                  </a:lnTo>
                  <a:lnTo>
                    <a:pt x="142036" y="243039"/>
                  </a:lnTo>
                  <a:close/>
                </a:path>
                <a:path w="248920" h="245110">
                  <a:moveTo>
                    <a:pt x="180644" y="10160"/>
                  </a:moveTo>
                  <a:lnTo>
                    <a:pt x="179298" y="8890"/>
                  </a:lnTo>
                  <a:lnTo>
                    <a:pt x="178523" y="8890"/>
                  </a:lnTo>
                  <a:lnTo>
                    <a:pt x="179565" y="9715"/>
                  </a:lnTo>
                  <a:lnTo>
                    <a:pt x="180644" y="10160"/>
                  </a:lnTo>
                  <a:close/>
                </a:path>
                <a:path w="248920" h="245110">
                  <a:moveTo>
                    <a:pt x="184035" y="229870"/>
                  </a:moveTo>
                  <a:lnTo>
                    <a:pt x="180251" y="229870"/>
                  </a:lnTo>
                  <a:lnTo>
                    <a:pt x="178904" y="229870"/>
                  </a:lnTo>
                  <a:lnTo>
                    <a:pt x="178269" y="229870"/>
                  </a:lnTo>
                  <a:lnTo>
                    <a:pt x="177495" y="229870"/>
                  </a:lnTo>
                  <a:lnTo>
                    <a:pt x="176936" y="231140"/>
                  </a:lnTo>
                  <a:lnTo>
                    <a:pt x="174790" y="231140"/>
                  </a:lnTo>
                  <a:lnTo>
                    <a:pt x="174193" y="232410"/>
                  </a:lnTo>
                  <a:lnTo>
                    <a:pt x="174739" y="232410"/>
                  </a:lnTo>
                  <a:lnTo>
                    <a:pt x="171831" y="233616"/>
                  </a:lnTo>
                  <a:lnTo>
                    <a:pt x="172707" y="232943"/>
                  </a:lnTo>
                  <a:lnTo>
                    <a:pt x="173507" y="232410"/>
                  </a:lnTo>
                  <a:lnTo>
                    <a:pt x="172961" y="232410"/>
                  </a:lnTo>
                  <a:lnTo>
                    <a:pt x="171780" y="233629"/>
                  </a:lnTo>
                  <a:lnTo>
                    <a:pt x="171361" y="233680"/>
                  </a:lnTo>
                  <a:lnTo>
                    <a:pt x="168490" y="234950"/>
                  </a:lnTo>
                  <a:lnTo>
                    <a:pt x="167132" y="234950"/>
                  </a:lnTo>
                  <a:lnTo>
                    <a:pt x="165112" y="236220"/>
                  </a:lnTo>
                  <a:lnTo>
                    <a:pt x="163995" y="236220"/>
                  </a:lnTo>
                  <a:lnTo>
                    <a:pt x="161925" y="237578"/>
                  </a:lnTo>
                  <a:lnTo>
                    <a:pt x="161201" y="237578"/>
                  </a:lnTo>
                  <a:lnTo>
                    <a:pt x="157581" y="238760"/>
                  </a:lnTo>
                  <a:lnTo>
                    <a:pt x="155765" y="238760"/>
                  </a:lnTo>
                  <a:lnTo>
                    <a:pt x="154546" y="238760"/>
                  </a:lnTo>
                  <a:lnTo>
                    <a:pt x="153847" y="239814"/>
                  </a:lnTo>
                  <a:lnTo>
                    <a:pt x="153441" y="240030"/>
                  </a:lnTo>
                  <a:lnTo>
                    <a:pt x="153060" y="240030"/>
                  </a:lnTo>
                  <a:lnTo>
                    <a:pt x="151612" y="240030"/>
                  </a:lnTo>
                  <a:lnTo>
                    <a:pt x="149174" y="241300"/>
                  </a:lnTo>
                  <a:lnTo>
                    <a:pt x="144437" y="241300"/>
                  </a:lnTo>
                  <a:lnTo>
                    <a:pt x="146354" y="242570"/>
                  </a:lnTo>
                  <a:lnTo>
                    <a:pt x="144475" y="242570"/>
                  </a:lnTo>
                  <a:lnTo>
                    <a:pt x="142621" y="242925"/>
                  </a:lnTo>
                  <a:lnTo>
                    <a:pt x="142036" y="243039"/>
                  </a:lnTo>
                  <a:lnTo>
                    <a:pt x="142481" y="243039"/>
                  </a:lnTo>
                  <a:lnTo>
                    <a:pt x="141465" y="243840"/>
                  </a:lnTo>
                  <a:lnTo>
                    <a:pt x="140119" y="243840"/>
                  </a:lnTo>
                  <a:lnTo>
                    <a:pt x="140754" y="243293"/>
                  </a:lnTo>
                  <a:lnTo>
                    <a:pt x="137960" y="243776"/>
                  </a:lnTo>
                  <a:lnTo>
                    <a:pt x="141046" y="243039"/>
                  </a:lnTo>
                  <a:lnTo>
                    <a:pt x="143090" y="242570"/>
                  </a:lnTo>
                  <a:lnTo>
                    <a:pt x="141617" y="242570"/>
                  </a:lnTo>
                  <a:lnTo>
                    <a:pt x="136245" y="242570"/>
                  </a:lnTo>
                  <a:lnTo>
                    <a:pt x="135496" y="243840"/>
                  </a:lnTo>
                  <a:lnTo>
                    <a:pt x="132791" y="243840"/>
                  </a:lnTo>
                  <a:lnTo>
                    <a:pt x="134264" y="242570"/>
                  </a:lnTo>
                  <a:lnTo>
                    <a:pt x="128968" y="242570"/>
                  </a:lnTo>
                  <a:lnTo>
                    <a:pt x="127546" y="243840"/>
                  </a:lnTo>
                  <a:lnTo>
                    <a:pt x="126301" y="242570"/>
                  </a:lnTo>
                  <a:lnTo>
                    <a:pt x="119697" y="242570"/>
                  </a:lnTo>
                  <a:lnTo>
                    <a:pt x="112166" y="241300"/>
                  </a:lnTo>
                  <a:lnTo>
                    <a:pt x="109118" y="241300"/>
                  </a:lnTo>
                  <a:lnTo>
                    <a:pt x="108051" y="240030"/>
                  </a:lnTo>
                  <a:lnTo>
                    <a:pt x="105816" y="240030"/>
                  </a:lnTo>
                  <a:lnTo>
                    <a:pt x="102374" y="238760"/>
                  </a:lnTo>
                  <a:lnTo>
                    <a:pt x="103886" y="240030"/>
                  </a:lnTo>
                  <a:lnTo>
                    <a:pt x="102400" y="240030"/>
                  </a:lnTo>
                  <a:lnTo>
                    <a:pt x="101523" y="238760"/>
                  </a:lnTo>
                  <a:lnTo>
                    <a:pt x="97917" y="238760"/>
                  </a:lnTo>
                  <a:lnTo>
                    <a:pt x="95427" y="237578"/>
                  </a:lnTo>
                  <a:lnTo>
                    <a:pt x="92989" y="237578"/>
                  </a:lnTo>
                  <a:lnTo>
                    <a:pt x="91135" y="236220"/>
                  </a:lnTo>
                  <a:lnTo>
                    <a:pt x="90982" y="237578"/>
                  </a:lnTo>
                  <a:lnTo>
                    <a:pt x="90373" y="237578"/>
                  </a:lnTo>
                  <a:lnTo>
                    <a:pt x="89179" y="236220"/>
                  </a:lnTo>
                  <a:lnTo>
                    <a:pt x="84734" y="236220"/>
                  </a:lnTo>
                  <a:lnTo>
                    <a:pt x="85039" y="234950"/>
                  </a:lnTo>
                  <a:lnTo>
                    <a:pt x="82778" y="234950"/>
                  </a:lnTo>
                  <a:lnTo>
                    <a:pt x="77978" y="233680"/>
                  </a:lnTo>
                  <a:lnTo>
                    <a:pt x="76187" y="232943"/>
                  </a:lnTo>
                  <a:lnTo>
                    <a:pt x="76225" y="233680"/>
                  </a:lnTo>
                  <a:lnTo>
                    <a:pt x="75679" y="233680"/>
                  </a:lnTo>
                  <a:lnTo>
                    <a:pt x="75565" y="232689"/>
                  </a:lnTo>
                  <a:lnTo>
                    <a:pt x="74866" y="232410"/>
                  </a:lnTo>
                  <a:lnTo>
                    <a:pt x="74396" y="232410"/>
                  </a:lnTo>
                  <a:lnTo>
                    <a:pt x="70396" y="231140"/>
                  </a:lnTo>
                  <a:lnTo>
                    <a:pt x="64592" y="228600"/>
                  </a:lnTo>
                  <a:lnTo>
                    <a:pt x="59766" y="226060"/>
                  </a:lnTo>
                  <a:lnTo>
                    <a:pt x="58521" y="226060"/>
                  </a:lnTo>
                  <a:lnTo>
                    <a:pt x="55600" y="223520"/>
                  </a:lnTo>
                  <a:lnTo>
                    <a:pt x="51943" y="222300"/>
                  </a:lnTo>
                  <a:lnTo>
                    <a:pt x="50431" y="221081"/>
                  </a:lnTo>
                  <a:lnTo>
                    <a:pt x="48831" y="219710"/>
                  </a:lnTo>
                  <a:lnTo>
                    <a:pt x="48272" y="219710"/>
                  </a:lnTo>
                  <a:lnTo>
                    <a:pt x="46609" y="218490"/>
                  </a:lnTo>
                  <a:lnTo>
                    <a:pt x="44602" y="217170"/>
                  </a:lnTo>
                  <a:lnTo>
                    <a:pt x="46037" y="217170"/>
                  </a:lnTo>
                  <a:lnTo>
                    <a:pt x="44526" y="215900"/>
                  </a:lnTo>
                  <a:lnTo>
                    <a:pt x="43675" y="215900"/>
                  </a:lnTo>
                  <a:lnTo>
                    <a:pt x="42138" y="214630"/>
                  </a:lnTo>
                  <a:lnTo>
                    <a:pt x="41617" y="214630"/>
                  </a:lnTo>
                  <a:lnTo>
                    <a:pt x="40627" y="213360"/>
                  </a:lnTo>
                  <a:lnTo>
                    <a:pt x="39255" y="212191"/>
                  </a:lnTo>
                  <a:lnTo>
                    <a:pt x="38112" y="210820"/>
                  </a:lnTo>
                  <a:lnTo>
                    <a:pt x="37401" y="210820"/>
                  </a:lnTo>
                  <a:lnTo>
                    <a:pt x="35687" y="208280"/>
                  </a:lnTo>
                  <a:lnTo>
                    <a:pt x="35128" y="208280"/>
                  </a:lnTo>
                  <a:lnTo>
                    <a:pt x="33121" y="205740"/>
                  </a:lnTo>
                  <a:lnTo>
                    <a:pt x="32461" y="205740"/>
                  </a:lnTo>
                  <a:lnTo>
                    <a:pt x="32372" y="204470"/>
                  </a:lnTo>
                  <a:lnTo>
                    <a:pt x="32131" y="204470"/>
                  </a:lnTo>
                  <a:lnTo>
                    <a:pt x="31356" y="203885"/>
                  </a:lnTo>
                  <a:lnTo>
                    <a:pt x="31610" y="204470"/>
                  </a:lnTo>
                  <a:lnTo>
                    <a:pt x="31026" y="203619"/>
                  </a:lnTo>
                  <a:lnTo>
                    <a:pt x="30492" y="203200"/>
                  </a:lnTo>
                  <a:lnTo>
                    <a:pt x="30746" y="203200"/>
                  </a:lnTo>
                  <a:lnTo>
                    <a:pt x="29679" y="201930"/>
                  </a:lnTo>
                  <a:lnTo>
                    <a:pt x="30187" y="201930"/>
                  </a:lnTo>
                  <a:lnTo>
                    <a:pt x="29222" y="201168"/>
                  </a:lnTo>
                  <a:lnTo>
                    <a:pt x="29298" y="201510"/>
                  </a:lnTo>
                  <a:lnTo>
                    <a:pt x="28549" y="200660"/>
                  </a:lnTo>
                  <a:lnTo>
                    <a:pt x="28282" y="200660"/>
                  </a:lnTo>
                  <a:lnTo>
                    <a:pt x="26733" y="198120"/>
                  </a:lnTo>
                  <a:lnTo>
                    <a:pt x="26022" y="197104"/>
                  </a:lnTo>
                  <a:lnTo>
                    <a:pt x="25920" y="196964"/>
                  </a:lnTo>
                  <a:lnTo>
                    <a:pt x="24955" y="195580"/>
                  </a:lnTo>
                  <a:lnTo>
                    <a:pt x="24968" y="196862"/>
                  </a:lnTo>
                  <a:lnTo>
                    <a:pt x="24371" y="195580"/>
                  </a:lnTo>
                  <a:lnTo>
                    <a:pt x="23342" y="194310"/>
                  </a:lnTo>
                  <a:lnTo>
                    <a:pt x="22593" y="193040"/>
                  </a:lnTo>
                  <a:lnTo>
                    <a:pt x="21691" y="191770"/>
                  </a:lnTo>
                  <a:lnTo>
                    <a:pt x="21183" y="190500"/>
                  </a:lnTo>
                  <a:lnTo>
                    <a:pt x="20459" y="189611"/>
                  </a:lnTo>
                  <a:lnTo>
                    <a:pt x="20281" y="189280"/>
                  </a:lnTo>
                  <a:lnTo>
                    <a:pt x="19291" y="187960"/>
                  </a:lnTo>
                  <a:lnTo>
                    <a:pt x="19558" y="187960"/>
                  </a:lnTo>
                  <a:lnTo>
                    <a:pt x="17487" y="184150"/>
                  </a:lnTo>
                  <a:lnTo>
                    <a:pt x="14935" y="179070"/>
                  </a:lnTo>
                  <a:lnTo>
                    <a:pt x="14198" y="179070"/>
                  </a:lnTo>
                  <a:lnTo>
                    <a:pt x="12992" y="176530"/>
                  </a:lnTo>
                  <a:lnTo>
                    <a:pt x="13817" y="177800"/>
                  </a:lnTo>
                  <a:lnTo>
                    <a:pt x="13258" y="176530"/>
                  </a:lnTo>
                  <a:lnTo>
                    <a:pt x="12484" y="175260"/>
                  </a:lnTo>
                  <a:lnTo>
                    <a:pt x="12153" y="173990"/>
                  </a:lnTo>
                  <a:lnTo>
                    <a:pt x="11277" y="171450"/>
                  </a:lnTo>
                  <a:lnTo>
                    <a:pt x="8445" y="165100"/>
                  </a:lnTo>
                  <a:lnTo>
                    <a:pt x="7327" y="160020"/>
                  </a:lnTo>
                  <a:lnTo>
                    <a:pt x="7112" y="160020"/>
                  </a:lnTo>
                  <a:lnTo>
                    <a:pt x="6667" y="157480"/>
                  </a:lnTo>
                  <a:lnTo>
                    <a:pt x="6286" y="156210"/>
                  </a:lnTo>
                  <a:lnTo>
                    <a:pt x="6705" y="156210"/>
                  </a:lnTo>
                  <a:lnTo>
                    <a:pt x="5448" y="153670"/>
                  </a:lnTo>
                  <a:lnTo>
                    <a:pt x="5384" y="152400"/>
                  </a:lnTo>
                  <a:lnTo>
                    <a:pt x="5219" y="153670"/>
                  </a:lnTo>
                  <a:lnTo>
                    <a:pt x="5080" y="152400"/>
                  </a:lnTo>
                  <a:lnTo>
                    <a:pt x="4953" y="151193"/>
                  </a:lnTo>
                  <a:lnTo>
                    <a:pt x="4914" y="150825"/>
                  </a:lnTo>
                  <a:lnTo>
                    <a:pt x="4826" y="149860"/>
                  </a:lnTo>
                  <a:lnTo>
                    <a:pt x="3822" y="148590"/>
                  </a:lnTo>
                  <a:lnTo>
                    <a:pt x="3848" y="146050"/>
                  </a:lnTo>
                  <a:lnTo>
                    <a:pt x="3632" y="144780"/>
                  </a:lnTo>
                  <a:lnTo>
                    <a:pt x="4178" y="147320"/>
                  </a:lnTo>
                  <a:lnTo>
                    <a:pt x="4368" y="147320"/>
                  </a:lnTo>
                  <a:lnTo>
                    <a:pt x="4178" y="146050"/>
                  </a:lnTo>
                  <a:lnTo>
                    <a:pt x="3810" y="144780"/>
                  </a:lnTo>
                  <a:lnTo>
                    <a:pt x="3073" y="142240"/>
                  </a:lnTo>
                  <a:lnTo>
                    <a:pt x="3187" y="140970"/>
                  </a:lnTo>
                  <a:lnTo>
                    <a:pt x="3302" y="139700"/>
                  </a:lnTo>
                  <a:lnTo>
                    <a:pt x="3009" y="139700"/>
                  </a:lnTo>
                  <a:lnTo>
                    <a:pt x="2667" y="138430"/>
                  </a:lnTo>
                  <a:lnTo>
                    <a:pt x="2552" y="137160"/>
                  </a:lnTo>
                  <a:lnTo>
                    <a:pt x="2476" y="132080"/>
                  </a:lnTo>
                  <a:lnTo>
                    <a:pt x="533" y="132080"/>
                  </a:lnTo>
                  <a:lnTo>
                    <a:pt x="292" y="132080"/>
                  </a:lnTo>
                  <a:lnTo>
                    <a:pt x="190" y="135890"/>
                  </a:lnTo>
                  <a:lnTo>
                    <a:pt x="1155" y="139700"/>
                  </a:lnTo>
                  <a:lnTo>
                    <a:pt x="1219" y="140970"/>
                  </a:lnTo>
                  <a:lnTo>
                    <a:pt x="1320" y="143510"/>
                  </a:lnTo>
                  <a:lnTo>
                    <a:pt x="1625" y="146050"/>
                  </a:lnTo>
                  <a:lnTo>
                    <a:pt x="2184" y="148590"/>
                  </a:lnTo>
                  <a:lnTo>
                    <a:pt x="2540" y="149860"/>
                  </a:lnTo>
                  <a:lnTo>
                    <a:pt x="2654" y="150825"/>
                  </a:lnTo>
                  <a:lnTo>
                    <a:pt x="2743" y="151511"/>
                  </a:lnTo>
                  <a:lnTo>
                    <a:pt x="2870" y="152400"/>
                  </a:lnTo>
                  <a:lnTo>
                    <a:pt x="3327" y="154940"/>
                  </a:lnTo>
                  <a:lnTo>
                    <a:pt x="3898" y="156210"/>
                  </a:lnTo>
                  <a:lnTo>
                    <a:pt x="3556" y="156210"/>
                  </a:lnTo>
                  <a:lnTo>
                    <a:pt x="4279" y="158750"/>
                  </a:lnTo>
                  <a:lnTo>
                    <a:pt x="4445" y="158750"/>
                  </a:lnTo>
                  <a:lnTo>
                    <a:pt x="5575" y="162560"/>
                  </a:lnTo>
                  <a:lnTo>
                    <a:pt x="6883" y="167640"/>
                  </a:lnTo>
                  <a:lnTo>
                    <a:pt x="8356" y="171450"/>
                  </a:lnTo>
                  <a:lnTo>
                    <a:pt x="11988" y="179070"/>
                  </a:lnTo>
                  <a:lnTo>
                    <a:pt x="16357" y="186690"/>
                  </a:lnTo>
                  <a:lnTo>
                    <a:pt x="21424" y="195580"/>
                  </a:lnTo>
                  <a:lnTo>
                    <a:pt x="27127" y="201930"/>
                  </a:lnTo>
                  <a:lnTo>
                    <a:pt x="31546" y="207010"/>
                  </a:lnTo>
                  <a:lnTo>
                    <a:pt x="36487" y="213360"/>
                  </a:lnTo>
                  <a:lnTo>
                    <a:pt x="43840" y="218490"/>
                  </a:lnTo>
                  <a:lnTo>
                    <a:pt x="44386" y="218871"/>
                  </a:lnTo>
                  <a:lnTo>
                    <a:pt x="45377" y="219710"/>
                  </a:lnTo>
                  <a:lnTo>
                    <a:pt x="43840" y="218490"/>
                  </a:lnTo>
                  <a:lnTo>
                    <a:pt x="43954" y="218871"/>
                  </a:lnTo>
                  <a:lnTo>
                    <a:pt x="44323" y="219710"/>
                  </a:lnTo>
                  <a:lnTo>
                    <a:pt x="47498" y="222300"/>
                  </a:lnTo>
                  <a:lnTo>
                    <a:pt x="51409" y="224790"/>
                  </a:lnTo>
                  <a:lnTo>
                    <a:pt x="55511" y="227330"/>
                  </a:lnTo>
                  <a:lnTo>
                    <a:pt x="56870" y="227330"/>
                  </a:lnTo>
                  <a:lnTo>
                    <a:pt x="61264" y="229870"/>
                  </a:lnTo>
                  <a:lnTo>
                    <a:pt x="68046" y="232410"/>
                  </a:lnTo>
                  <a:lnTo>
                    <a:pt x="72948" y="234950"/>
                  </a:lnTo>
                  <a:lnTo>
                    <a:pt x="71335" y="233680"/>
                  </a:lnTo>
                  <a:lnTo>
                    <a:pt x="75996" y="234950"/>
                  </a:lnTo>
                  <a:lnTo>
                    <a:pt x="77787" y="236220"/>
                  </a:lnTo>
                  <a:lnTo>
                    <a:pt x="77152" y="236220"/>
                  </a:lnTo>
                  <a:lnTo>
                    <a:pt x="88912" y="238760"/>
                  </a:lnTo>
                  <a:lnTo>
                    <a:pt x="91033" y="240030"/>
                  </a:lnTo>
                  <a:lnTo>
                    <a:pt x="94234" y="240030"/>
                  </a:lnTo>
                  <a:lnTo>
                    <a:pt x="95758" y="241300"/>
                  </a:lnTo>
                  <a:lnTo>
                    <a:pt x="104762" y="241300"/>
                  </a:lnTo>
                  <a:lnTo>
                    <a:pt x="107264" y="242570"/>
                  </a:lnTo>
                  <a:lnTo>
                    <a:pt x="106426" y="242570"/>
                  </a:lnTo>
                  <a:lnTo>
                    <a:pt x="120472" y="245110"/>
                  </a:lnTo>
                  <a:lnTo>
                    <a:pt x="141541" y="245110"/>
                  </a:lnTo>
                  <a:lnTo>
                    <a:pt x="146367" y="243840"/>
                  </a:lnTo>
                  <a:lnTo>
                    <a:pt x="151206" y="242570"/>
                  </a:lnTo>
                  <a:lnTo>
                    <a:pt x="160515" y="240030"/>
                  </a:lnTo>
                  <a:lnTo>
                    <a:pt x="162814" y="240030"/>
                  </a:lnTo>
                  <a:lnTo>
                    <a:pt x="164973" y="238760"/>
                  </a:lnTo>
                  <a:lnTo>
                    <a:pt x="167220" y="237578"/>
                  </a:lnTo>
                  <a:lnTo>
                    <a:pt x="171272" y="236220"/>
                  </a:lnTo>
                  <a:lnTo>
                    <a:pt x="173596" y="234950"/>
                  </a:lnTo>
                  <a:lnTo>
                    <a:pt x="176618" y="233680"/>
                  </a:lnTo>
                  <a:lnTo>
                    <a:pt x="177723" y="233680"/>
                  </a:lnTo>
                  <a:lnTo>
                    <a:pt x="179692" y="231140"/>
                  </a:lnTo>
                  <a:lnTo>
                    <a:pt x="182105" y="231140"/>
                  </a:lnTo>
                  <a:lnTo>
                    <a:pt x="184035" y="229870"/>
                  </a:lnTo>
                  <a:close/>
                </a:path>
                <a:path w="248920" h="245110">
                  <a:moveTo>
                    <a:pt x="186080" y="225044"/>
                  </a:moveTo>
                  <a:lnTo>
                    <a:pt x="185674" y="225107"/>
                  </a:lnTo>
                  <a:lnTo>
                    <a:pt x="185153" y="225450"/>
                  </a:lnTo>
                  <a:lnTo>
                    <a:pt x="184543" y="225958"/>
                  </a:lnTo>
                  <a:lnTo>
                    <a:pt x="185204" y="225602"/>
                  </a:lnTo>
                  <a:lnTo>
                    <a:pt x="185572" y="225323"/>
                  </a:lnTo>
                  <a:lnTo>
                    <a:pt x="185737" y="225259"/>
                  </a:lnTo>
                  <a:lnTo>
                    <a:pt x="186080" y="225044"/>
                  </a:lnTo>
                  <a:close/>
                </a:path>
                <a:path w="248920" h="245110">
                  <a:moveTo>
                    <a:pt x="188925" y="223520"/>
                  </a:moveTo>
                  <a:lnTo>
                    <a:pt x="187096" y="224790"/>
                  </a:lnTo>
                  <a:lnTo>
                    <a:pt x="187325" y="224790"/>
                  </a:lnTo>
                  <a:lnTo>
                    <a:pt x="188925" y="223520"/>
                  </a:lnTo>
                  <a:close/>
                </a:path>
                <a:path w="248920" h="245110">
                  <a:moveTo>
                    <a:pt x="196557" y="217309"/>
                  </a:moveTo>
                  <a:lnTo>
                    <a:pt x="194754" y="219036"/>
                  </a:lnTo>
                  <a:lnTo>
                    <a:pt x="194157" y="219367"/>
                  </a:lnTo>
                  <a:lnTo>
                    <a:pt x="194729" y="219113"/>
                  </a:lnTo>
                  <a:lnTo>
                    <a:pt x="195770" y="218173"/>
                  </a:lnTo>
                  <a:lnTo>
                    <a:pt x="196278" y="217766"/>
                  </a:lnTo>
                  <a:lnTo>
                    <a:pt x="196557" y="217309"/>
                  </a:lnTo>
                  <a:close/>
                </a:path>
                <a:path w="248920" h="245110">
                  <a:moveTo>
                    <a:pt x="203542" y="212432"/>
                  </a:moveTo>
                  <a:lnTo>
                    <a:pt x="202565" y="213360"/>
                  </a:lnTo>
                  <a:lnTo>
                    <a:pt x="202907" y="213360"/>
                  </a:lnTo>
                  <a:lnTo>
                    <a:pt x="203542" y="212432"/>
                  </a:lnTo>
                  <a:close/>
                </a:path>
                <a:path w="248920" h="245110">
                  <a:moveTo>
                    <a:pt x="214122" y="201930"/>
                  </a:moveTo>
                  <a:lnTo>
                    <a:pt x="213131" y="203200"/>
                  </a:lnTo>
                  <a:lnTo>
                    <a:pt x="213372" y="203200"/>
                  </a:lnTo>
                  <a:lnTo>
                    <a:pt x="214122" y="201930"/>
                  </a:lnTo>
                  <a:close/>
                </a:path>
                <a:path w="248920" h="245110">
                  <a:moveTo>
                    <a:pt x="217017" y="198094"/>
                  </a:moveTo>
                  <a:lnTo>
                    <a:pt x="215925" y="199199"/>
                  </a:lnTo>
                  <a:lnTo>
                    <a:pt x="215773" y="199453"/>
                  </a:lnTo>
                  <a:lnTo>
                    <a:pt x="216573" y="198729"/>
                  </a:lnTo>
                  <a:lnTo>
                    <a:pt x="216725" y="198475"/>
                  </a:lnTo>
                  <a:lnTo>
                    <a:pt x="217017" y="198094"/>
                  </a:lnTo>
                  <a:close/>
                </a:path>
                <a:path w="248920" h="245110">
                  <a:moveTo>
                    <a:pt x="218262" y="198424"/>
                  </a:moveTo>
                  <a:lnTo>
                    <a:pt x="217741" y="198780"/>
                  </a:lnTo>
                  <a:lnTo>
                    <a:pt x="217589" y="199047"/>
                  </a:lnTo>
                  <a:lnTo>
                    <a:pt x="217944" y="198780"/>
                  </a:lnTo>
                  <a:lnTo>
                    <a:pt x="218262" y="198424"/>
                  </a:lnTo>
                  <a:close/>
                </a:path>
                <a:path w="248920" h="245110">
                  <a:moveTo>
                    <a:pt x="218338" y="200660"/>
                  </a:moveTo>
                  <a:lnTo>
                    <a:pt x="217335" y="200660"/>
                  </a:lnTo>
                  <a:lnTo>
                    <a:pt x="216535" y="200660"/>
                  </a:lnTo>
                  <a:lnTo>
                    <a:pt x="214617" y="203200"/>
                  </a:lnTo>
                  <a:lnTo>
                    <a:pt x="213372" y="203200"/>
                  </a:lnTo>
                  <a:lnTo>
                    <a:pt x="212623" y="204470"/>
                  </a:lnTo>
                  <a:lnTo>
                    <a:pt x="212280" y="204470"/>
                  </a:lnTo>
                  <a:lnTo>
                    <a:pt x="211734" y="204927"/>
                  </a:lnTo>
                  <a:lnTo>
                    <a:pt x="212102" y="204470"/>
                  </a:lnTo>
                  <a:lnTo>
                    <a:pt x="213131" y="203200"/>
                  </a:lnTo>
                  <a:lnTo>
                    <a:pt x="212204" y="203200"/>
                  </a:lnTo>
                  <a:lnTo>
                    <a:pt x="209829" y="205740"/>
                  </a:lnTo>
                  <a:lnTo>
                    <a:pt x="211874" y="204470"/>
                  </a:lnTo>
                  <a:lnTo>
                    <a:pt x="209296" y="207010"/>
                  </a:lnTo>
                  <a:lnTo>
                    <a:pt x="209499" y="207010"/>
                  </a:lnTo>
                  <a:lnTo>
                    <a:pt x="208013" y="208280"/>
                  </a:lnTo>
                  <a:lnTo>
                    <a:pt x="208521" y="208280"/>
                  </a:lnTo>
                  <a:lnTo>
                    <a:pt x="209918" y="207010"/>
                  </a:lnTo>
                  <a:lnTo>
                    <a:pt x="210756" y="205740"/>
                  </a:lnTo>
                  <a:lnTo>
                    <a:pt x="210248" y="206654"/>
                  </a:lnTo>
                  <a:lnTo>
                    <a:pt x="209918" y="207010"/>
                  </a:lnTo>
                  <a:lnTo>
                    <a:pt x="209270" y="208280"/>
                  </a:lnTo>
                  <a:lnTo>
                    <a:pt x="208661" y="208280"/>
                  </a:lnTo>
                  <a:lnTo>
                    <a:pt x="207568" y="209550"/>
                  </a:lnTo>
                  <a:lnTo>
                    <a:pt x="207975" y="209550"/>
                  </a:lnTo>
                  <a:lnTo>
                    <a:pt x="206603" y="210680"/>
                  </a:lnTo>
                  <a:lnTo>
                    <a:pt x="207568" y="209550"/>
                  </a:lnTo>
                  <a:lnTo>
                    <a:pt x="207416" y="209550"/>
                  </a:lnTo>
                  <a:lnTo>
                    <a:pt x="206565" y="210273"/>
                  </a:lnTo>
                  <a:lnTo>
                    <a:pt x="207149" y="209550"/>
                  </a:lnTo>
                  <a:lnTo>
                    <a:pt x="206438" y="210083"/>
                  </a:lnTo>
                  <a:lnTo>
                    <a:pt x="206438" y="210820"/>
                  </a:lnTo>
                  <a:lnTo>
                    <a:pt x="205181" y="212191"/>
                  </a:lnTo>
                  <a:lnTo>
                    <a:pt x="204876" y="212432"/>
                  </a:lnTo>
                  <a:lnTo>
                    <a:pt x="203504" y="213360"/>
                  </a:lnTo>
                  <a:lnTo>
                    <a:pt x="204165" y="212191"/>
                  </a:lnTo>
                  <a:lnTo>
                    <a:pt x="203504" y="213360"/>
                  </a:lnTo>
                  <a:lnTo>
                    <a:pt x="204825" y="212432"/>
                  </a:lnTo>
                  <a:lnTo>
                    <a:pt x="206121" y="210820"/>
                  </a:lnTo>
                  <a:lnTo>
                    <a:pt x="206438" y="210820"/>
                  </a:lnTo>
                  <a:lnTo>
                    <a:pt x="206438" y="210083"/>
                  </a:lnTo>
                  <a:lnTo>
                    <a:pt x="204317" y="211670"/>
                  </a:lnTo>
                  <a:lnTo>
                    <a:pt x="205206" y="210820"/>
                  </a:lnTo>
                  <a:lnTo>
                    <a:pt x="202806" y="212191"/>
                  </a:lnTo>
                  <a:lnTo>
                    <a:pt x="203606" y="212191"/>
                  </a:lnTo>
                  <a:lnTo>
                    <a:pt x="203758" y="212191"/>
                  </a:lnTo>
                  <a:lnTo>
                    <a:pt x="202946" y="213360"/>
                  </a:lnTo>
                  <a:lnTo>
                    <a:pt x="203123" y="213360"/>
                  </a:lnTo>
                  <a:lnTo>
                    <a:pt x="200507" y="217170"/>
                  </a:lnTo>
                  <a:lnTo>
                    <a:pt x="200825" y="214630"/>
                  </a:lnTo>
                  <a:lnTo>
                    <a:pt x="197853" y="217170"/>
                  </a:lnTo>
                  <a:lnTo>
                    <a:pt x="198742" y="217170"/>
                  </a:lnTo>
                  <a:lnTo>
                    <a:pt x="193840" y="221081"/>
                  </a:lnTo>
                  <a:lnTo>
                    <a:pt x="196557" y="219710"/>
                  </a:lnTo>
                  <a:lnTo>
                    <a:pt x="194818" y="221081"/>
                  </a:lnTo>
                  <a:lnTo>
                    <a:pt x="194652" y="221081"/>
                  </a:lnTo>
                  <a:lnTo>
                    <a:pt x="193294" y="221881"/>
                  </a:lnTo>
                  <a:lnTo>
                    <a:pt x="194233" y="221081"/>
                  </a:lnTo>
                  <a:lnTo>
                    <a:pt x="193916" y="221081"/>
                  </a:lnTo>
                  <a:lnTo>
                    <a:pt x="193052" y="222021"/>
                  </a:lnTo>
                  <a:lnTo>
                    <a:pt x="192620" y="222262"/>
                  </a:lnTo>
                  <a:lnTo>
                    <a:pt x="193903" y="221081"/>
                  </a:lnTo>
                  <a:lnTo>
                    <a:pt x="192836" y="221081"/>
                  </a:lnTo>
                  <a:lnTo>
                    <a:pt x="190525" y="222300"/>
                  </a:lnTo>
                  <a:lnTo>
                    <a:pt x="188277" y="223520"/>
                  </a:lnTo>
                  <a:lnTo>
                    <a:pt x="188645" y="223520"/>
                  </a:lnTo>
                  <a:lnTo>
                    <a:pt x="190614" y="222351"/>
                  </a:lnTo>
                  <a:lnTo>
                    <a:pt x="189953" y="223520"/>
                  </a:lnTo>
                  <a:lnTo>
                    <a:pt x="189280" y="223520"/>
                  </a:lnTo>
                  <a:lnTo>
                    <a:pt x="187972" y="224790"/>
                  </a:lnTo>
                  <a:lnTo>
                    <a:pt x="187325" y="224790"/>
                  </a:lnTo>
                  <a:lnTo>
                    <a:pt x="186220" y="226060"/>
                  </a:lnTo>
                  <a:lnTo>
                    <a:pt x="184454" y="227330"/>
                  </a:lnTo>
                  <a:lnTo>
                    <a:pt x="183527" y="227330"/>
                  </a:lnTo>
                  <a:lnTo>
                    <a:pt x="184721" y="226060"/>
                  </a:lnTo>
                  <a:lnTo>
                    <a:pt x="183756" y="226834"/>
                  </a:lnTo>
                  <a:lnTo>
                    <a:pt x="184111" y="226060"/>
                  </a:lnTo>
                  <a:lnTo>
                    <a:pt x="182829" y="227330"/>
                  </a:lnTo>
                  <a:lnTo>
                    <a:pt x="182549" y="227330"/>
                  </a:lnTo>
                  <a:lnTo>
                    <a:pt x="181775" y="228600"/>
                  </a:lnTo>
                  <a:lnTo>
                    <a:pt x="185966" y="228600"/>
                  </a:lnTo>
                  <a:lnTo>
                    <a:pt x="189534" y="226060"/>
                  </a:lnTo>
                  <a:lnTo>
                    <a:pt x="192341" y="224790"/>
                  </a:lnTo>
                  <a:lnTo>
                    <a:pt x="192557" y="224790"/>
                  </a:lnTo>
                  <a:lnTo>
                    <a:pt x="195275" y="222300"/>
                  </a:lnTo>
                  <a:lnTo>
                    <a:pt x="197827" y="219710"/>
                  </a:lnTo>
                  <a:lnTo>
                    <a:pt x="199009" y="218490"/>
                  </a:lnTo>
                  <a:lnTo>
                    <a:pt x="202311" y="217170"/>
                  </a:lnTo>
                  <a:lnTo>
                    <a:pt x="203111" y="215900"/>
                  </a:lnTo>
                  <a:lnTo>
                    <a:pt x="204482" y="214630"/>
                  </a:lnTo>
                  <a:lnTo>
                    <a:pt x="205549" y="213360"/>
                  </a:lnTo>
                  <a:lnTo>
                    <a:pt x="206641" y="212432"/>
                  </a:lnTo>
                  <a:lnTo>
                    <a:pt x="208699" y="210820"/>
                  </a:lnTo>
                  <a:lnTo>
                    <a:pt x="211797" y="208280"/>
                  </a:lnTo>
                  <a:lnTo>
                    <a:pt x="214337" y="205740"/>
                  </a:lnTo>
                  <a:lnTo>
                    <a:pt x="216979" y="201930"/>
                  </a:lnTo>
                  <a:lnTo>
                    <a:pt x="218338" y="200660"/>
                  </a:lnTo>
                  <a:close/>
                </a:path>
                <a:path w="248920" h="245110">
                  <a:moveTo>
                    <a:pt x="223329" y="190500"/>
                  </a:moveTo>
                  <a:lnTo>
                    <a:pt x="220776" y="194310"/>
                  </a:lnTo>
                  <a:lnTo>
                    <a:pt x="219392" y="195580"/>
                  </a:lnTo>
                  <a:lnTo>
                    <a:pt x="219024" y="196964"/>
                  </a:lnTo>
                  <a:lnTo>
                    <a:pt x="221132" y="194310"/>
                  </a:lnTo>
                  <a:lnTo>
                    <a:pt x="222021" y="193040"/>
                  </a:lnTo>
                  <a:lnTo>
                    <a:pt x="223329" y="190500"/>
                  </a:lnTo>
                  <a:close/>
                </a:path>
                <a:path w="248920" h="245110">
                  <a:moveTo>
                    <a:pt x="226225" y="186461"/>
                  </a:moveTo>
                  <a:lnTo>
                    <a:pt x="224713" y="189026"/>
                  </a:lnTo>
                  <a:lnTo>
                    <a:pt x="225577" y="187934"/>
                  </a:lnTo>
                  <a:lnTo>
                    <a:pt x="226225" y="186461"/>
                  </a:lnTo>
                  <a:close/>
                </a:path>
                <a:path w="248920" h="245110">
                  <a:moveTo>
                    <a:pt x="229857" y="181610"/>
                  </a:moveTo>
                  <a:lnTo>
                    <a:pt x="229247" y="182638"/>
                  </a:lnTo>
                  <a:lnTo>
                    <a:pt x="229120" y="182892"/>
                  </a:lnTo>
                  <a:lnTo>
                    <a:pt x="228663" y="182892"/>
                  </a:lnTo>
                  <a:lnTo>
                    <a:pt x="228244" y="184150"/>
                  </a:lnTo>
                  <a:lnTo>
                    <a:pt x="229209" y="183159"/>
                  </a:lnTo>
                  <a:lnTo>
                    <a:pt x="229349" y="182892"/>
                  </a:lnTo>
                  <a:lnTo>
                    <a:pt x="229552" y="182638"/>
                  </a:lnTo>
                  <a:lnTo>
                    <a:pt x="229857" y="181610"/>
                  </a:lnTo>
                  <a:close/>
                </a:path>
                <a:path w="248920" h="245110">
                  <a:moveTo>
                    <a:pt x="231559" y="179070"/>
                  </a:moveTo>
                  <a:lnTo>
                    <a:pt x="230860" y="179895"/>
                  </a:lnTo>
                  <a:lnTo>
                    <a:pt x="231216" y="179070"/>
                  </a:lnTo>
                  <a:lnTo>
                    <a:pt x="230632" y="179908"/>
                  </a:lnTo>
                  <a:lnTo>
                    <a:pt x="230428" y="180340"/>
                  </a:lnTo>
                  <a:lnTo>
                    <a:pt x="230060" y="180746"/>
                  </a:lnTo>
                  <a:lnTo>
                    <a:pt x="229463" y="181610"/>
                  </a:lnTo>
                  <a:lnTo>
                    <a:pt x="230022" y="181178"/>
                  </a:lnTo>
                  <a:lnTo>
                    <a:pt x="230378" y="180746"/>
                  </a:lnTo>
                  <a:lnTo>
                    <a:pt x="230073" y="181178"/>
                  </a:lnTo>
                  <a:lnTo>
                    <a:pt x="230593" y="180746"/>
                  </a:lnTo>
                  <a:lnTo>
                    <a:pt x="231559" y="179070"/>
                  </a:lnTo>
                  <a:close/>
                </a:path>
                <a:path w="248920" h="245110">
                  <a:moveTo>
                    <a:pt x="232092" y="177101"/>
                  </a:moveTo>
                  <a:lnTo>
                    <a:pt x="231787" y="177520"/>
                  </a:lnTo>
                  <a:lnTo>
                    <a:pt x="231660" y="178130"/>
                  </a:lnTo>
                  <a:lnTo>
                    <a:pt x="231330" y="178689"/>
                  </a:lnTo>
                  <a:lnTo>
                    <a:pt x="231457" y="178562"/>
                  </a:lnTo>
                  <a:lnTo>
                    <a:pt x="231851" y="178003"/>
                  </a:lnTo>
                  <a:lnTo>
                    <a:pt x="231914" y="177622"/>
                  </a:lnTo>
                  <a:lnTo>
                    <a:pt x="232092" y="177101"/>
                  </a:lnTo>
                  <a:close/>
                </a:path>
                <a:path w="248920" h="245110">
                  <a:moveTo>
                    <a:pt x="243649" y="151511"/>
                  </a:moveTo>
                  <a:lnTo>
                    <a:pt x="243243" y="152400"/>
                  </a:lnTo>
                  <a:lnTo>
                    <a:pt x="242227" y="154940"/>
                  </a:lnTo>
                  <a:lnTo>
                    <a:pt x="242049" y="156210"/>
                  </a:lnTo>
                  <a:lnTo>
                    <a:pt x="242392" y="154940"/>
                  </a:lnTo>
                  <a:lnTo>
                    <a:pt x="241833" y="157480"/>
                  </a:lnTo>
                  <a:lnTo>
                    <a:pt x="241223" y="158750"/>
                  </a:lnTo>
                  <a:lnTo>
                    <a:pt x="241274" y="157480"/>
                  </a:lnTo>
                  <a:lnTo>
                    <a:pt x="240563" y="160020"/>
                  </a:lnTo>
                  <a:lnTo>
                    <a:pt x="239344" y="162560"/>
                  </a:lnTo>
                  <a:lnTo>
                    <a:pt x="237921" y="167640"/>
                  </a:lnTo>
                  <a:lnTo>
                    <a:pt x="236004" y="171450"/>
                  </a:lnTo>
                  <a:lnTo>
                    <a:pt x="234797" y="173990"/>
                  </a:lnTo>
                  <a:lnTo>
                    <a:pt x="233502" y="176530"/>
                  </a:lnTo>
                  <a:lnTo>
                    <a:pt x="232498" y="179070"/>
                  </a:lnTo>
                  <a:lnTo>
                    <a:pt x="231305" y="180340"/>
                  </a:lnTo>
                  <a:lnTo>
                    <a:pt x="231800" y="179070"/>
                  </a:lnTo>
                  <a:lnTo>
                    <a:pt x="231317" y="179908"/>
                  </a:lnTo>
                  <a:lnTo>
                    <a:pt x="231127" y="180340"/>
                  </a:lnTo>
                  <a:lnTo>
                    <a:pt x="230593" y="180746"/>
                  </a:lnTo>
                  <a:lnTo>
                    <a:pt x="230098" y="181610"/>
                  </a:lnTo>
                  <a:lnTo>
                    <a:pt x="229577" y="182638"/>
                  </a:lnTo>
                  <a:lnTo>
                    <a:pt x="227482" y="186690"/>
                  </a:lnTo>
                  <a:lnTo>
                    <a:pt x="225310" y="189280"/>
                  </a:lnTo>
                  <a:lnTo>
                    <a:pt x="222948" y="193040"/>
                  </a:lnTo>
                  <a:lnTo>
                    <a:pt x="223710" y="191770"/>
                  </a:lnTo>
                  <a:lnTo>
                    <a:pt x="222999" y="191770"/>
                  </a:lnTo>
                  <a:lnTo>
                    <a:pt x="222084" y="193040"/>
                  </a:lnTo>
                  <a:lnTo>
                    <a:pt x="220319" y="195580"/>
                  </a:lnTo>
                  <a:lnTo>
                    <a:pt x="219113" y="196964"/>
                  </a:lnTo>
                  <a:lnTo>
                    <a:pt x="218808" y="197104"/>
                  </a:lnTo>
                  <a:lnTo>
                    <a:pt x="216636" y="199390"/>
                  </a:lnTo>
                  <a:lnTo>
                    <a:pt x="216992" y="199390"/>
                  </a:lnTo>
                  <a:lnTo>
                    <a:pt x="215455" y="200660"/>
                  </a:lnTo>
                  <a:lnTo>
                    <a:pt x="215353" y="201168"/>
                  </a:lnTo>
                  <a:lnTo>
                    <a:pt x="215277" y="201510"/>
                  </a:lnTo>
                  <a:lnTo>
                    <a:pt x="215201" y="201930"/>
                  </a:lnTo>
                  <a:lnTo>
                    <a:pt x="217106" y="199440"/>
                  </a:lnTo>
                  <a:lnTo>
                    <a:pt x="217182" y="199847"/>
                  </a:lnTo>
                  <a:lnTo>
                    <a:pt x="217563" y="199390"/>
                  </a:lnTo>
                  <a:lnTo>
                    <a:pt x="217144" y="199390"/>
                  </a:lnTo>
                  <a:lnTo>
                    <a:pt x="217385" y="199072"/>
                  </a:lnTo>
                  <a:lnTo>
                    <a:pt x="217741" y="198780"/>
                  </a:lnTo>
                  <a:lnTo>
                    <a:pt x="218122" y="198120"/>
                  </a:lnTo>
                  <a:lnTo>
                    <a:pt x="218592" y="197573"/>
                  </a:lnTo>
                  <a:lnTo>
                    <a:pt x="218198" y="198120"/>
                  </a:lnTo>
                  <a:lnTo>
                    <a:pt x="218262" y="198424"/>
                  </a:lnTo>
                  <a:lnTo>
                    <a:pt x="218351" y="198780"/>
                  </a:lnTo>
                  <a:lnTo>
                    <a:pt x="218414" y="199047"/>
                  </a:lnTo>
                  <a:lnTo>
                    <a:pt x="218503" y="199390"/>
                  </a:lnTo>
                  <a:lnTo>
                    <a:pt x="219138" y="198120"/>
                  </a:lnTo>
                  <a:lnTo>
                    <a:pt x="219062" y="198424"/>
                  </a:lnTo>
                  <a:lnTo>
                    <a:pt x="218986" y="198780"/>
                  </a:lnTo>
                  <a:lnTo>
                    <a:pt x="218922" y="199047"/>
                  </a:lnTo>
                  <a:lnTo>
                    <a:pt x="218859" y="199390"/>
                  </a:lnTo>
                  <a:lnTo>
                    <a:pt x="218503" y="199390"/>
                  </a:lnTo>
                  <a:lnTo>
                    <a:pt x="217817" y="199390"/>
                  </a:lnTo>
                  <a:lnTo>
                    <a:pt x="217639" y="199847"/>
                  </a:lnTo>
                  <a:lnTo>
                    <a:pt x="219214" y="199847"/>
                  </a:lnTo>
                  <a:lnTo>
                    <a:pt x="219710" y="199390"/>
                  </a:lnTo>
                  <a:lnTo>
                    <a:pt x="220497" y="198120"/>
                  </a:lnTo>
                  <a:lnTo>
                    <a:pt x="222097" y="195580"/>
                  </a:lnTo>
                  <a:lnTo>
                    <a:pt x="223812" y="194310"/>
                  </a:lnTo>
                  <a:lnTo>
                    <a:pt x="224612" y="193040"/>
                  </a:lnTo>
                  <a:lnTo>
                    <a:pt x="227012" y="189280"/>
                  </a:lnTo>
                  <a:lnTo>
                    <a:pt x="229565" y="185420"/>
                  </a:lnTo>
                  <a:lnTo>
                    <a:pt x="230911" y="182892"/>
                  </a:lnTo>
                  <a:lnTo>
                    <a:pt x="232803" y="180340"/>
                  </a:lnTo>
                  <a:lnTo>
                    <a:pt x="233743" y="179070"/>
                  </a:lnTo>
                  <a:lnTo>
                    <a:pt x="234213" y="176530"/>
                  </a:lnTo>
                  <a:lnTo>
                    <a:pt x="234429" y="176530"/>
                  </a:lnTo>
                  <a:lnTo>
                    <a:pt x="236118" y="173990"/>
                  </a:lnTo>
                  <a:lnTo>
                    <a:pt x="238556" y="168910"/>
                  </a:lnTo>
                  <a:lnTo>
                    <a:pt x="240233" y="163830"/>
                  </a:lnTo>
                  <a:lnTo>
                    <a:pt x="241312" y="161290"/>
                  </a:lnTo>
                  <a:lnTo>
                    <a:pt x="241071" y="161290"/>
                  </a:lnTo>
                  <a:lnTo>
                    <a:pt x="241795" y="160020"/>
                  </a:lnTo>
                  <a:lnTo>
                    <a:pt x="242011" y="158750"/>
                  </a:lnTo>
                  <a:lnTo>
                    <a:pt x="242798" y="157480"/>
                  </a:lnTo>
                  <a:lnTo>
                    <a:pt x="242531" y="156210"/>
                  </a:lnTo>
                  <a:lnTo>
                    <a:pt x="242658" y="154940"/>
                  </a:lnTo>
                  <a:lnTo>
                    <a:pt x="243649" y="151511"/>
                  </a:lnTo>
                  <a:close/>
                </a:path>
                <a:path w="248920" h="245110">
                  <a:moveTo>
                    <a:pt x="243878" y="150825"/>
                  </a:moveTo>
                  <a:lnTo>
                    <a:pt x="243573" y="151193"/>
                  </a:lnTo>
                  <a:lnTo>
                    <a:pt x="243725" y="151193"/>
                  </a:lnTo>
                  <a:lnTo>
                    <a:pt x="243878" y="150825"/>
                  </a:lnTo>
                  <a:close/>
                </a:path>
                <a:path w="248920" h="245110">
                  <a:moveTo>
                    <a:pt x="246811" y="135890"/>
                  </a:moveTo>
                  <a:lnTo>
                    <a:pt x="246545" y="135890"/>
                  </a:lnTo>
                  <a:lnTo>
                    <a:pt x="246049" y="138430"/>
                  </a:lnTo>
                  <a:lnTo>
                    <a:pt x="245465" y="140970"/>
                  </a:lnTo>
                  <a:lnTo>
                    <a:pt x="245033" y="144780"/>
                  </a:lnTo>
                  <a:lnTo>
                    <a:pt x="245452" y="143510"/>
                  </a:lnTo>
                  <a:lnTo>
                    <a:pt x="245059" y="147320"/>
                  </a:lnTo>
                  <a:lnTo>
                    <a:pt x="244843" y="147320"/>
                  </a:lnTo>
                  <a:lnTo>
                    <a:pt x="244563" y="148590"/>
                  </a:lnTo>
                  <a:lnTo>
                    <a:pt x="244106" y="149860"/>
                  </a:lnTo>
                  <a:lnTo>
                    <a:pt x="243878" y="150825"/>
                  </a:lnTo>
                  <a:lnTo>
                    <a:pt x="243738" y="151193"/>
                  </a:lnTo>
                  <a:lnTo>
                    <a:pt x="243446" y="153670"/>
                  </a:lnTo>
                  <a:lnTo>
                    <a:pt x="243217" y="154940"/>
                  </a:lnTo>
                  <a:lnTo>
                    <a:pt x="243116" y="156210"/>
                  </a:lnTo>
                  <a:lnTo>
                    <a:pt x="244005" y="153670"/>
                  </a:lnTo>
                  <a:lnTo>
                    <a:pt x="244119" y="152400"/>
                  </a:lnTo>
                  <a:lnTo>
                    <a:pt x="244233" y="151193"/>
                  </a:lnTo>
                  <a:lnTo>
                    <a:pt x="244360" y="149860"/>
                  </a:lnTo>
                  <a:lnTo>
                    <a:pt x="245135" y="148590"/>
                  </a:lnTo>
                  <a:lnTo>
                    <a:pt x="245935" y="146050"/>
                  </a:lnTo>
                  <a:lnTo>
                    <a:pt x="245872" y="144780"/>
                  </a:lnTo>
                  <a:lnTo>
                    <a:pt x="246024" y="143510"/>
                  </a:lnTo>
                  <a:lnTo>
                    <a:pt x="246456" y="140970"/>
                  </a:lnTo>
                  <a:lnTo>
                    <a:pt x="246418" y="139700"/>
                  </a:lnTo>
                  <a:lnTo>
                    <a:pt x="246735" y="137160"/>
                  </a:lnTo>
                  <a:lnTo>
                    <a:pt x="246405" y="138430"/>
                  </a:lnTo>
                  <a:lnTo>
                    <a:pt x="246126" y="139700"/>
                  </a:lnTo>
                  <a:lnTo>
                    <a:pt x="246494" y="137160"/>
                  </a:lnTo>
                  <a:lnTo>
                    <a:pt x="246811" y="135890"/>
                  </a:lnTo>
                  <a:close/>
                </a:path>
                <a:path w="248920" h="245110">
                  <a:moveTo>
                    <a:pt x="247307" y="134620"/>
                  </a:moveTo>
                  <a:lnTo>
                    <a:pt x="247053" y="133350"/>
                  </a:lnTo>
                  <a:lnTo>
                    <a:pt x="246926" y="134620"/>
                  </a:lnTo>
                  <a:lnTo>
                    <a:pt x="246761" y="133350"/>
                  </a:lnTo>
                  <a:lnTo>
                    <a:pt x="246722" y="135890"/>
                  </a:lnTo>
                  <a:lnTo>
                    <a:pt x="247129" y="134620"/>
                  </a:lnTo>
                  <a:lnTo>
                    <a:pt x="246989" y="135890"/>
                  </a:lnTo>
                  <a:lnTo>
                    <a:pt x="247307" y="134620"/>
                  </a:lnTo>
                  <a:close/>
                </a:path>
                <a:path w="248920" h="245110">
                  <a:moveTo>
                    <a:pt x="247777" y="128130"/>
                  </a:moveTo>
                  <a:lnTo>
                    <a:pt x="247662" y="127914"/>
                  </a:lnTo>
                  <a:lnTo>
                    <a:pt x="247459" y="128930"/>
                  </a:lnTo>
                  <a:lnTo>
                    <a:pt x="247307" y="129120"/>
                  </a:lnTo>
                  <a:lnTo>
                    <a:pt x="247421" y="130708"/>
                  </a:lnTo>
                  <a:lnTo>
                    <a:pt x="247599" y="128727"/>
                  </a:lnTo>
                  <a:lnTo>
                    <a:pt x="247777" y="128130"/>
                  </a:lnTo>
                  <a:close/>
                </a:path>
                <a:path w="248920" h="245110">
                  <a:moveTo>
                    <a:pt x="248805" y="123190"/>
                  </a:moveTo>
                  <a:lnTo>
                    <a:pt x="248043" y="110490"/>
                  </a:lnTo>
                  <a:lnTo>
                    <a:pt x="246214" y="99060"/>
                  </a:lnTo>
                  <a:lnTo>
                    <a:pt x="243484" y="86360"/>
                  </a:lnTo>
                  <a:lnTo>
                    <a:pt x="242709" y="83820"/>
                  </a:lnTo>
                  <a:lnTo>
                    <a:pt x="238836" y="71120"/>
                  </a:lnTo>
                  <a:lnTo>
                    <a:pt x="237604" y="68580"/>
                  </a:lnTo>
                  <a:lnTo>
                    <a:pt x="236181" y="66040"/>
                  </a:lnTo>
                  <a:lnTo>
                    <a:pt x="234619" y="62230"/>
                  </a:lnTo>
                  <a:lnTo>
                    <a:pt x="211251" y="30480"/>
                  </a:lnTo>
                  <a:lnTo>
                    <a:pt x="183286" y="11430"/>
                  </a:lnTo>
                  <a:lnTo>
                    <a:pt x="183108" y="11430"/>
                  </a:lnTo>
                  <a:lnTo>
                    <a:pt x="182041" y="10160"/>
                  </a:lnTo>
                  <a:lnTo>
                    <a:pt x="180644" y="10160"/>
                  </a:lnTo>
                  <a:lnTo>
                    <a:pt x="180124" y="10160"/>
                  </a:lnTo>
                  <a:lnTo>
                    <a:pt x="179565" y="9715"/>
                  </a:lnTo>
                  <a:lnTo>
                    <a:pt x="162077" y="2540"/>
                  </a:lnTo>
                  <a:lnTo>
                    <a:pt x="155651" y="1270"/>
                  </a:lnTo>
                  <a:lnTo>
                    <a:pt x="150926" y="1270"/>
                  </a:lnTo>
                  <a:lnTo>
                    <a:pt x="144767" y="0"/>
                  </a:lnTo>
                  <a:lnTo>
                    <a:pt x="120853" y="0"/>
                  </a:lnTo>
                  <a:lnTo>
                    <a:pt x="94691" y="3810"/>
                  </a:lnTo>
                  <a:lnTo>
                    <a:pt x="54241" y="22860"/>
                  </a:lnTo>
                  <a:lnTo>
                    <a:pt x="33159" y="40081"/>
                  </a:lnTo>
                  <a:lnTo>
                    <a:pt x="33159" y="43180"/>
                  </a:lnTo>
                  <a:lnTo>
                    <a:pt x="31407" y="44386"/>
                  </a:lnTo>
                  <a:lnTo>
                    <a:pt x="32105" y="43180"/>
                  </a:lnTo>
                  <a:lnTo>
                    <a:pt x="33159" y="43180"/>
                  </a:lnTo>
                  <a:lnTo>
                    <a:pt x="33159" y="40081"/>
                  </a:lnTo>
                  <a:lnTo>
                    <a:pt x="27571" y="45720"/>
                  </a:lnTo>
                  <a:lnTo>
                    <a:pt x="16637" y="60960"/>
                  </a:lnTo>
                  <a:lnTo>
                    <a:pt x="15849" y="62230"/>
                  </a:lnTo>
                  <a:lnTo>
                    <a:pt x="11912" y="69850"/>
                  </a:lnTo>
                  <a:lnTo>
                    <a:pt x="11214" y="71120"/>
                  </a:lnTo>
                  <a:lnTo>
                    <a:pt x="11049" y="72390"/>
                  </a:lnTo>
                  <a:lnTo>
                    <a:pt x="10706" y="72390"/>
                  </a:lnTo>
                  <a:lnTo>
                    <a:pt x="9626" y="76200"/>
                  </a:lnTo>
                  <a:lnTo>
                    <a:pt x="8915" y="77470"/>
                  </a:lnTo>
                  <a:lnTo>
                    <a:pt x="7467" y="81280"/>
                  </a:lnTo>
                  <a:lnTo>
                    <a:pt x="6845" y="83820"/>
                  </a:lnTo>
                  <a:lnTo>
                    <a:pt x="7289" y="82550"/>
                  </a:lnTo>
                  <a:lnTo>
                    <a:pt x="7023" y="83820"/>
                  </a:lnTo>
                  <a:lnTo>
                    <a:pt x="6083" y="85090"/>
                  </a:lnTo>
                  <a:lnTo>
                    <a:pt x="5740" y="86360"/>
                  </a:lnTo>
                  <a:lnTo>
                    <a:pt x="5448" y="87630"/>
                  </a:lnTo>
                  <a:lnTo>
                    <a:pt x="5270" y="88557"/>
                  </a:lnTo>
                  <a:lnTo>
                    <a:pt x="5575" y="87630"/>
                  </a:lnTo>
                  <a:lnTo>
                    <a:pt x="4521" y="92710"/>
                  </a:lnTo>
                  <a:lnTo>
                    <a:pt x="4445" y="93014"/>
                  </a:lnTo>
                  <a:lnTo>
                    <a:pt x="5207" y="88900"/>
                  </a:lnTo>
                  <a:lnTo>
                    <a:pt x="4749" y="90170"/>
                  </a:lnTo>
                  <a:lnTo>
                    <a:pt x="368" y="127000"/>
                  </a:lnTo>
                  <a:lnTo>
                    <a:pt x="0" y="128270"/>
                  </a:lnTo>
                  <a:lnTo>
                    <a:pt x="622" y="130810"/>
                  </a:lnTo>
                  <a:lnTo>
                    <a:pt x="2463" y="130810"/>
                  </a:lnTo>
                  <a:lnTo>
                    <a:pt x="2641" y="132080"/>
                  </a:lnTo>
                  <a:lnTo>
                    <a:pt x="2654" y="130810"/>
                  </a:lnTo>
                  <a:lnTo>
                    <a:pt x="2667" y="129540"/>
                  </a:lnTo>
                  <a:lnTo>
                    <a:pt x="2362" y="127000"/>
                  </a:lnTo>
                  <a:lnTo>
                    <a:pt x="2286" y="125730"/>
                  </a:lnTo>
                  <a:lnTo>
                    <a:pt x="2565" y="124460"/>
                  </a:lnTo>
                  <a:lnTo>
                    <a:pt x="2578" y="119380"/>
                  </a:lnTo>
                  <a:lnTo>
                    <a:pt x="2794" y="116840"/>
                  </a:lnTo>
                  <a:lnTo>
                    <a:pt x="2616" y="115570"/>
                  </a:lnTo>
                  <a:lnTo>
                    <a:pt x="3340" y="113030"/>
                  </a:lnTo>
                  <a:lnTo>
                    <a:pt x="2997" y="113030"/>
                  </a:lnTo>
                  <a:lnTo>
                    <a:pt x="3060" y="109220"/>
                  </a:lnTo>
                  <a:lnTo>
                    <a:pt x="3505" y="109220"/>
                  </a:lnTo>
                  <a:lnTo>
                    <a:pt x="3670" y="106680"/>
                  </a:lnTo>
                  <a:lnTo>
                    <a:pt x="3759" y="105410"/>
                  </a:lnTo>
                  <a:lnTo>
                    <a:pt x="3962" y="105410"/>
                  </a:lnTo>
                  <a:lnTo>
                    <a:pt x="4279" y="104140"/>
                  </a:lnTo>
                  <a:lnTo>
                    <a:pt x="4102" y="104140"/>
                  </a:lnTo>
                  <a:lnTo>
                    <a:pt x="4432" y="101600"/>
                  </a:lnTo>
                  <a:lnTo>
                    <a:pt x="4610" y="100330"/>
                  </a:lnTo>
                  <a:lnTo>
                    <a:pt x="4203" y="101600"/>
                  </a:lnTo>
                  <a:lnTo>
                    <a:pt x="4648" y="99060"/>
                  </a:lnTo>
                  <a:lnTo>
                    <a:pt x="4927" y="97790"/>
                  </a:lnTo>
                  <a:lnTo>
                    <a:pt x="4914" y="99060"/>
                  </a:lnTo>
                  <a:lnTo>
                    <a:pt x="5461" y="97790"/>
                  </a:lnTo>
                  <a:lnTo>
                    <a:pt x="5727" y="95250"/>
                  </a:lnTo>
                  <a:lnTo>
                    <a:pt x="5981" y="93980"/>
                  </a:lnTo>
                  <a:lnTo>
                    <a:pt x="6108" y="93243"/>
                  </a:lnTo>
                  <a:lnTo>
                    <a:pt x="6210" y="92710"/>
                  </a:lnTo>
                  <a:lnTo>
                    <a:pt x="6350" y="92710"/>
                  </a:lnTo>
                  <a:lnTo>
                    <a:pt x="6477" y="91935"/>
                  </a:lnTo>
                  <a:lnTo>
                    <a:pt x="6565" y="91440"/>
                  </a:lnTo>
                  <a:lnTo>
                    <a:pt x="6629" y="90170"/>
                  </a:lnTo>
                  <a:lnTo>
                    <a:pt x="6794" y="90170"/>
                  </a:lnTo>
                  <a:lnTo>
                    <a:pt x="7239" y="87630"/>
                  </a:lnTo>
                  <a:lnTo>
                    <a:pt x="7467" y="86360"/>
                  </a:lnTo>
                  <a:lnTo>
                    <a:pt x="7137" y="88900"/>
                  </a:lnTo>
                  <a:lnTo>
                    <a:pt x="7442" y="88900"/>
                  </a:lnTo>
                  <a:lnTo>
                    <a:pt x="8191" y="86360"/>
                  </a:lnTo>
                  <a:lnTo>
                    <a:pt x="9067" y="82550"/>
                  </a:lnTo>
                  <a:lnTo>
                    <a:pt x="9829" y="80010"/>
                  </a:lnTo>
                  <a:lnTo>
                    <a:pt x="11290" y="76200"/>
                  </a:lnTo>
                  <a:lnTo>
                    <a:pt x="11557" y="74930"/>
                  </a:lnTo>
                  <a:lnTo>
                    <a:pt x="12001" y="73660"/>
                  </a:lnTo>
                  <a:lnTo>
                    <a:pt x="12382" y="72390"/>
                  </a:lnTo>
                  <a:lnTo>
                    <a:pt x="12560" y="72390"/>
                  </a:lnTo>
                  <a:lnTo>
                    <a:pt x="12966" y="71120"/>
                  </a:lnTo>
                  <a:lnTo>
                    <a:pt x="14198" y="69850"/>
                  </a:lnTo>
                  <a:lnTo>
                    <a:pt x="14173" y="69469"/>
                  </a:lnTo>
                  <a:lnTo>
                    <a:pt x="14960" y="68580"/>
                  </a:lnTo>
                  <a:lnTo>
                    <a:pt x="16078" y="67310"/>
                  </a:lnTo>
                  <a:lnTo>
                    <a:pt x="17703" y="62230"/>
                  </a:lnTo>
                  <a:lnTo>
                    <a:pt x="20561" y="58420"/>
                  </a:lnTo>
                  <a:lnTo>
                    <a:pt x="20193" y="59690"/>
                  </a:lnTo>
                  <a:lnTo>
                    <a:pt x="19697" y="60960"/>
                  </a:lnTo>
                  <a:lnTo>
                    <a:pt x="21170" y="58420"/>
                  </a:lnTo>
                  <a:lnTo>
                    <a:pt x="23380" y="54610"/>
                  </a:lnTo>
                  <a:lnTo>
                    <a:pt x="24980" y="52070"/>
                  </a:lnTo>
                  <a:lnTo>
                    <a:pt x="24574" y="53340"/>
                  </a:lnTo>
                  <a:lnTo>
                    <a:pt x="24879" y="53060"/>
                  </a:lnTo>
                  <a:lnTo>
                    <a:pt x="25920" y="52070"/>
                  </a:lnTo>
                  <a:lnTo>
                    <a:pt x="26797" y="50800"/>
                  </a:lnTo>
                  <a:lnTo>
                    <a:pt x="27673" y="49530"/>
                  </a:lnTo>
                  <a:lnTo>
                    <a:pt x="28143" y="48310"/>
                  </a:lnTo>
                  <a:lnTo>
                    <a:pt x="27508" y="49530"/>
                  </a:lnTo>
                  <a:lnTo>
                    <a:pt x="26327" y="50800"/>
                  </a:lnTo>
                  <a:lnTo>
                    <a:pt x="27190" y="49530"/>
                  </a:lnTo>
                  <a:lnTo>
                    <a:pt x="28143" y="48310"/>
                  </a:lnTo>
                  <a:lnTo>
                    <a:pt x="28486" y="47764"/>
                  </a:lnTo>
                  <a:lnTo>
                    <a:pt x="29146" y="46990"/>
                  </a:lnTo>
                  <a:lnTo>
                    <a:pt x="30632" y="45720"/>
                  </a:lnTo>
                  <a:lnTo>
                    <a:pt x="31369" y="44450"/>
                  </a:lnTo>
                  <a:lnTo>
                    <a:pt x="32397" y="44450"/>
                  </a:lnTo>
                  <a:lnTo>
                    <a:pt x="33464" y="43180"/>
                  </a:lnTo>
                  <a:lnTo>
                    <a:pt x="35598" y="40640"/>
                  </a:lnTo>
                  <a:lnTo>
                    <a:pt x="35953" y="40640"/>
                  </a:lnTo>
                  <a:lnTo>
                    <a:pt x="36283" y="39370"/>
                  </a:lnTo>
                  <a:lnTo>
                    <a:pt x="36664" y="39370"/>
                  </a:lnTo>
                  <a:lnTo>
                    <a:pt x="37871" y="38100"/>
                  </a:lnTo>
                  <a:lnTo>
                    <a:pt x="37376" y="39370"/>
                  </a:lnTo>
                  <a:lnTo>
                    <a:pt x="38239" y="38100"/>
                  </a:lnTo>
                  <a:lnTo>
                    <a:pt x="39268" y="36830"/>
                  </a:lnTo>
                  <a:lnTo>
                    <a:pt x="40500" y="35560"/>
                  </a:lnTo>
                  <a:lnTo>
                    <a:pt x="41668" y="34290"/>
                  </a:lnTo>
                  <a:lnTo>
                    <a:pt x="40792" y="34290"/>
                  </a:lnTo>
                  <a:lnTo>
                    <a:pt x="43484" y="32753"/>
                  </a:lnTo>
                  <a:lnTo>
                    <a:pt x="44602" y="31750"/>
                  </a:lnTo>
                  <a:lnTo>
                    <a:pt x="45897" y="30480"/>
                  </a:lnTo>
                  <a:lnTo>
                    <a:pt x="47625" y="29210"/>
                  </a:lnTo>
                  <a:lnTo>
                    <a:pt x="48552" y="27940"/>
                  </a:lnTo>
                  <a:lnTo>
                    <a:pt x="50838" y="26924"/>
                  </a:lnTo>
                  <a:lnTo>
                    <a:pt x="51079" y="26924"/>
                  </a:lnTo>
                  <a:lnTo>
                    <a:pt x="51396" y="26682"/>
                  </a:lnTo>
                  <a:lnTo>
                    <a:pt x="52146" y="26098"/>
                  </a:lnTo>
                  <a:lnTo>
                    <a:pt x="53035" y="25400"/>
                  </a:lnTo>
                  <a:lnTo>
                    <a:pt x="53467" y="25400"/>
                  </a:lnTo>
                  <a:lnTo>
                    <a:pt x="54559" y="24130"/>
                  </a:lnTo>
                  <a:lnTo>
                    <a:pt x="56057" y="24130"/>
                  </a:lnTo>
                  <a:lnTo>
                    <a:pt x="60553" y="21590"/>
                  </a:lnTo>
                  <a:lnTo>
                    <a:pt x="58610" y="21590"/>
                  </a:lnTo>
                  <a:lnTo>
                    <a:pt x="63220" y="19354"/>
                  </a:lnTo>
                  <a:lnTo>
                    <a:pt x="65087" y="17780"/>
                  </a:lnTo>
                  <a:lnTo>
                    <a:pt x="66433" y="17780"/>
                  </a:lnTo>
                  <a:lnTo>
                    <a:pt x="68033" y="16510"/>
                  </a:lnTo>
                  <a:lnTo>
                    <a:pt x="69634" y="15240"/>
                  </a:lnTo>
                  <a:lnTo>
                    <a:pt x="72644" y="13970"/>
                  </a:lnTo>
                  <a:lnTo>
                    <a:pt x="75755" y="12700"/>
                  </a:lnTo>
                  <a:lnTo>
                    <a:pt x="75603" y="12700"/>
                  </a:lnTo>
                  <a:lnTo>
                    <a:pt x="78384" y="11430"/>
                  </a:lnTo>
                  <a:lnTo>
                    <a:pt x="82842" y="10160"/>
                  </a:lnTo>
                  <a:lnTo>
                    <a:pt x="85559" y="8890"/>
                  </a:lnTo>
                  <a:lnTo>
                    <a:pt x="89192" y="7620"/>
                  </a:lnTo>
                  <a:lnTo>
                    <a:pt x="90589" y="7620"/>
                  </a:lnTo>
                  <a:lnTo>
                    <a:pt x="95364" y="6350"/>
                  </a:lnTo>
                  <a:lnTo>
                    <a:pt x="94449" y="6350"/>
                  </a:lnTo>
                  <a:lnTo>
                    <a:pt x="96786" y="5080"/>
                  </a:lnTo>
                  <a:lnTo>
                    <a:pt x="99466" y="5080"/>
                  </a:lnTo>
                  <a:lnTo>
                    <a:pt x="101422" y="3810"/>
                  </a:lnTo>
                  <a:lnTo>
                    <a:pt x="101752" y="3810"/>
                  </a:lnTo>
                  <a:lnTo>
                    <a:pt x="101587" y="4521"/>
                  </a:lnTo>
                  <a:lnTo>
                    <a:pt x="102908" y="3810"/>
                  </a:lnTo>
                  <a:lnTo>
                    <a:pt x="107683" y="3810"/>
                  </a:lnTo>
                  <a:lnTo>
                    <a:pt x="110972" y="2540"/>
                  </a:lnTo>
                  <a:lnTo>
                    <a:pt x="114719" y="2540"/>
                  </a:lnTo>
                  <a:lnTo>
                    <a:pt x="123761" y="1270"/>
                  </a:lnTo>
                  <a:lnTo>
                    <a:pt x="141998" y="1270"/>
                  </a:lnTo>
                  <a:lnTo>
                    <a:pt x="151003" y="2540"/>
                  </a:lnTo>
                  <a:lnTo>
                    <a:pt x="151460" y="2540"/>
                  </a:lnTo>
                  <a:lnTo>
                    <a:pt x="155079" y="3810"/>
                  </a:lnTo>
                  <a:lnTo>
                    <a:pt x="159156" y="3810"/>
                  </a:lnTo>
                  <a:lnTo>
                    <a:pt x="160921" y="5080"/>
                  </a:lnTo>
                  <a:lnTo>
                    <a:pt x="164312" y="5080"/>
                  </a:lnTo>
                  <a:lnTo>
                    <a:pt x="165125" y="6350"/>
                  </a:lnTo>
                  <a:lnTo>
                    <a:pt x="166865" y="6350"/>
                  </a:lnTo>
                  <a:lnTo>
                    <a:pt x="167716" y="7620"/>
                  </a:lnTo>
                  <a:lnTo>
                    <a:pt x="169583" y="7620"/>
                  </a:lnTo>
                  <a:lnTo>
                    <a:pt x="172313" y="8890"/>
                  </a:lnTo>
                  <a:lnTo>
                    <a:pt x="175336" y="8890"/>
                  </a:lnTo>
                  <a:lnTo>
                    <a:pt x="176276" y="10160"/>
                  </a:lnTo>
                  <a:lnTo>
                    <a:pt x="178600" y="10160"/>
                  </a:lnTo>
                  <a:lnTo>
                    <a:pt x="181216" y="11430"/>
                  </a:lnTo>
                  <a:lnTo>
                    <a:pt x="181698" y="11430"/>
                  </a:lnTo>
                  <a:lnTo>
                    <a:pt x="182143" y="12700"/>
                  </a:lnTo>
                  <a:lnTo>
                    <a:pt x="181406" y="12700"/>
                  </a:lnTo>
                  <a:lnTo>
                    <a:pt x="187731" y="15240"/>
                  </a:lnTo>
                  <a:lnTo>
                    <a:pt x="194068" y="19151"/>
                  </a:lnTo>
                  <a:lnTo>
                    <a:pt x="199732" y="22860"/>
                  </a:lnTo>
                  <a:lnTo>
                    <a:pt x="205308" y="26924"/>
                  </a:lnTo>
                  <a:lnTo>
                    <a:pt x="205016" y="26924"/>
                  </a:lnTo>
                  <a:lnTo>
                    <a:pt x="206743" y="27940"/>
                  </a:lnTo>
                  <a:lnTo>
                    <a:pt x="208559" y="30480"/>
                  </a:lnTo>
                  <a:lnTo>
                    <a:pt x="210337" y="31750"/>
                  </a:lnTo>
                  <a:lnTo>
                    <a:pt x="212153" y="34290"/>
                  </a:lnTo>
                  <a:lnTo>
                    <a:pt x="215163" y="36830"/>
                  </a:lnTo>
                  <a:lnTo>
                    <a:pt x="216268" y="38100"/>
                  </a:lnTo>
                  <a:lnTo>
                    <a:pt x="216839" y="38100"/>
                  </a:lnTo>
                  <a:lnTo>
                    <a:pt x="217411" y="39370"/>
                  </a:lnTo>
                  <a:lnTo>
                    <a:pt x="218249" y="39370"/>
                  </a:lnTo>
                  <a:lnTo>
                    <a:pt x="220421" y="43180"/>
                  </a:lnTo>
                  <a:lnTo>
                    <a:pt x="220700" y="43180"/>
                  </a:lnTo>
                  <a:lnTo>
                    <a:pt x="222186" y="44450"/>
                  </a:lnTo>
                  <a:lnTo>
                    <a:pt x="224116" y="46990"/>
                  </a:lnTo>
                  <a:lnTo>
                    <a:pt x="224472" y="47764"/>
                  </a:lnTo>
                  <a:lnTo>
                    <a:pt x="229654" y="55880"/>
                  </a:lnTo>
                  <a:lnTo>
                    <a:pt x="234099" y="64770"/>
                  </a:lnTo>
                  <a:lnTo>
                    <a:pt x="237883" y="73660"/>
                  </a:lnTo>
                  <a:lnTo>
                    <a:pt x="240792" y="81280"/>
                  </a:lnTo>
                  <a:lnTo>
                    <a:pt x="241706" y="83820"/>
                  </a:lnTo>
                  <a:lnTo>
                    <a:pt x="240855" y="82550"/>
                  </a:lnTo>
                  <a:lnTo>
                    <a:pt x="242506" y="88557"/>
                  </a:lnTo>
                  <a:lnTo>
                    <a:pt x="244106" y="93980"/>
                  </a:lnTo>
                  <a:lnTo>
                    <a:pt x="246176" y="104140"/>
                  </a:lnTo>
                  <a:lnTo>
                    <a:pt x="247523" y="114300"/>
                  </a:lnTo>
                  <a:lnTo>
                    <a:pt x="248183" y="120650"/>
                  </a:lnTo>
                  <a:lnTo>
                    <a:pt x="248805" y="123190"/>
                  </a:lnTo>
                  <a:close/>
                </a:path>
              </a:pathLst>
            </a:custGeom>
            <a:solidFill>
              <a:srgbClr val="2D6341"/>
            </a:solidFill>
          </p:spPr>
          <p:txBody>
            <a:bodyPr wrap="square" lIns="0" tIns="0" rIns="0" bIns="0" rtlCol="0"/>
            <a:lstStyle/>
            <a:p>
              <a:endParaRPr>
                <a:latin typeface="Grammarsaurus" pitchFamily="2" charset="0"/>
              </a:endParaRPr>
            </a:p>
          </p:txBody>
        </p:sp>
        <p:sp>
          <p:nvSpPr>
            <p:cNvPr id="89" name="object 89"/>
            <p:cNvSpPr/>
            <p:nvPr/>
          </p:nvSpPr>
          <p:spPr>
            <a:xfrm>
              <a:off x="3956977" y="5188699"/>
              <a:ext cx="234315" cy="161290"/>
            </a:xfrm>
            <a:custGeom>
              <a:avLst/>
              <a:gdLst/>
              <a:ahLst/>
              <a:cxnLst/>
              <a:rect l="l" t="t" r="r" b="b"/>
              <a:pathLst>
                <a:path w="234314" h="161289">
                  <a:moveTo>
                    <a:pt x="233756" y="128270"/>
                  </a:moveTo>
                  <a:lnTo>
                    <a:pt x="226872" y="129540"/>
                  </a:lnTo>
                  <a:lnTo>
                    <a:pt x="219748" y="128270"/>
                  </a:lnTo>
                  <a:lnTo>
                    <a:pt x="210604" y="128270"/>
                  </a:lnTo>
                  <a:lnTo>
                    <a:pt x="205841" y="127000"/>
                  </a:lnTo>
                  <a:lnTo>
                    <a:pt x="192697" y="125730"/>
                  </a:lnTo>
                  <a:lnTo>
                    <a:pt x="180352" y="125730"/>
                  </a:lnTo>
                  <a:lnTo>
                    <a:pt x="167982" y="124460"/>
                  </a:lnTo>
                  <a:lnTo>
                    <a:pt x="143065" y="124460"/>
                  </a:lnTo>
                  <a:lnTo>
                    <a:pt x="135953" y="119380"/>
                  </a:lnTo>
                  <a:lnTo>
                    <a:pt x="134112" y="118110"/>
                  </a:lnTo>
                  <a:lnTo>
                    <a:pt x="131940" y="115570"/>
                  </a:lnTo>
                  <a:lnTo>
                    <a:pt x="132486" y="113030"/>
                  </a:lnTo>
                  <a:lnTo>
                    <a:pt x="132397" y="110490"/>
                  </a:lnTo>
                  <a:lnTo>
                    <a:pt x="130784" y="109220"/>
                  </a:lnTo>
                  <a:lnTo>
                    <a:pt x="131635" y="106680"/>
                  </a:lnTo>
                  <a:lnTo>
                    <a:pt x="132702" y="105410"/>
                  </a:lnTo>
                  <a:lnTo>
                    <a:pt x="135140" y="102870"/>
                  </a:lnTo>
                  <a:lnTo>
                    <a:pt x="137566" y="100330"/>
                  </a:lnTo>
                  <a:lnTo>
                    <a:pt x="138785" y="99060"/>
                  </a:lnTo>
                  <a:lnTo>
                    <a:pt x="145923" y="97790"/>
                  </a:lnTo>
                  <a:lnTo>
                    <a:pt x="152311" y="97790"/>
                  </a:lnTo>
                  <a:lnTo>
                    <a:pt x="165747" y="95250"/>
                  </a:lnTo>
                  <a:lnTo>
                    <a:pt x="169024" y="93980"/>
                  </a:lnTo>
                  <a:lnTo>
                    <a:pt x="178689" y="90170"/>
                  </a:lnTo>
                  <a:lnTo>
                    <a:pt x="182537" y="88900"/>
                  </a:lnTo>
                  <a:lnTo>
                    <a:pt x="186893" y="87630"/>
                  </a:lnTo>
                  <a:lnTo>
                    <a:pt x="192989" y="90170"/>
                  </a:lnTo>
                  <a:lnTo>
                    <a:pt x="197980" y="96520"/>
                  </a:lnTo>
                  <a:lnTo>
                    <a:pt x="200393" y="97790"/>
                  </a:lnTo>
                  <a:lnTo>
                    <a:pt x="201803" y="99060"/>
                  </a:lnTo>
                  <a:lnTo>
                    <a:pt x="205384" y="99060"/>
                  </a:lnTo>
                  <a:lnTo>
                    <a:pt x="207098" y="97790"/>
                  </a:lnTo>
                  <a:lnTo>
                    <a:pt x="207670" y="96520"/>
                  </a:lnTo>
                  <a:lnTo>
                    <a:pt x="207746" y="95250"/>
                  </a:lnTo>
                  <a:lnTo>
                    <a:pt x="207594" y="95250"/>
                  </a:lnTo>
                  <a:lnTo>
                    <a:pt x="206641" y="93980"/>
                  </a:lnTo>
                  <a:lnTo>
                    <a:pt x="201650" y="93980"/>
                  </a:lnTo>
                  <a:lnTo>
                    <a:pt x="198043" y="90170"/>
                  </a:lnTo>
                  <a:lnTo>
                    <a:pt x="197065" y="87630"/>
                  </a:lnTo>
                  <a:lnTo>
                    <a:pt x="196583" y="86360"/>
                  </a:lnTo>
                  <a:lnTo>
                    <a:pt x="196557" y="85090"/>
                  </a:lnTo>
                  <a:lnTo>
                    <a:pt x="196824" y="85090"/>
                  </a:lnTo>
                  <a:lnTo>
                    <a:pt x="199529" y="83820"/>
                  </a:lnTo>
                  <a:lnTo>
                    <a:pt x="208432" y="83820"/>
                  </a:lnTo>
                  <a:lnTo>
                    <a:pt x="211747" y="81280"/>
                  </a:lnTo>
                  <a:lnTo>
                    <a:pt x="211620" y="80010"/>
                  </a:lnTo>
                  <a:lnTo>
                    <a:pt x="211493" y="78740"/>
                  </a:lnTo>
                  <a:lnTo>
                    <a:pt x="205625" y="81280"/>
                  </a:lnTo>
                  <a:lnTo>
                    <a:pt x="197916" y="77470"/>
                  </a:lnTo>
                  <a:lnTo>
                    <a:pt x="190055" y="82550"/>
                  </a:lnTo>
                  <a:lnTo>
                    <a:pt x="187871" y="85090"/>
                  </a:lnTo>
                  <a:lnTo>
                    <a:pt x="185305" y="83820"/>
                  </a:lnTo>
                  <a:lnTo>
                    <a:pt x="185407" y="81280"/>
                  </a:lnTo>
                  <a:lnTo>
                    <a:pt x="185508" y="78740"/>
                  </a:lnTo>
                  <a:lnTo>
                    <a:pt x="199682" y="64770"/>
                  </a:lnTo>
                  <a:lnTo>
                    <a:pt x="203060" y="57150"/>
                  </a:lnTo>
                  <a:lnTo>
                    <a:pt x="204177" y="49530"/>
                  </a:lnTo>
                  <a:lnTo>
                    <a:pt x="204038" y="48450"/>
                  </a:lnTo>
                  <a:lnTo>
                    <a:pt x="204012" y="48260"/>
                  </a:lnTo>
                  <a:lnTo>
                    <a:pt x="202514" y="48260"/>
                  </a:lnTo>
                  <a:lnTo>
                    <a:pt x="200520" y="52070"/>
                  </a:lnTo>
                  <a:lnTo>
                    <a:pt x="199834" y="54610"/>
                  </a:lnTo>
                  <a:lnTo>
                    <a:pt x="197154" y="60960"/>
                  </a:lnTo>
                  <a:lnTo>
                    <a:pt x="194652" y="64770"/>
                  </a:lnTo>
                  <a:lnTo>
                    <a:pt x="188341" y="69850"/>
                  </a:lnTo>
                  <a:lnTo>
                    <a:pt x="184505" y="72390"/>
                  </a:lnTo>
                  <a:lnTo>
                    <a:pt x="180822" y="77470"/>
                  </a:lnTo>
                  <a:lnTo>
                    <a:pt x="180162" y="80010"/>
                  </a:lnTo>
                  <a:lnTo>
                    <a:pt x="176326" y="86360"/>
                  </a:lnTo>
                  <a:lnTo>
                    <a:pt x="172377" y="87630"/>
                  </a:lnTo>
                  <a:lnTo>
                    <a:pt x="167982" y="90170"/>
                  </a:lnTo>
                  <a:lnTo>
                    <a:pt x="167220" y="90170"/>
                  </a:lnTo>
                  <a:lnTo>
                    <a:pt x="166217" y="88900"/>
                  </a:lnTo>
                  <a:lnTo>
                    <a:pt x="166179" y="85090"/>
                  </a:lnTo>
                  <a:lnTo>
                    <a:pt x="169392" y="81280"/>
                  </a:lnTo>
                  <a:lnTo>
                    <a:pt x="167982" y="77470"/>
                  </a:lnTo>
                  <a:lnTo>
                    <a:pt x="164198" y="78740"/>
                  </a:lnTo>
                  <a:lnTo>
                    <a:pt x="163334" y="83820"/>
                  </a:lnTo>
                  <a:lnTo>
                    <a:pt x="159550" y="88900"/>
                  </a:lnTo>
                  <a:lnTo>
                    <a:pt x="157175" y="91440"/>
                  </a:lnTo>
                  <a:lnTo>
                    <a:pt x="150952" y="92710"/>
                  </a:lnTo>
                  <a:lnTo>
                    <a:pt x="136080" y="92710"/>
                  </a:lnTo>
                  <a:lnTo>
                    <a:pt x="132842" y="93980"/>
                  </a:lnTo>
                  <a:lnTo>
                    <a:pt x="134594" y="90170"/>
                  </a:lnTo>
                  <a:lnTo>
                    <a:pt x="137312" y="86360"/>
                  </a:lnTo>
                  <a:lnTo>
                    <a:pt x="143941" y="81280"/>
                  </a:lnTo>
                  <a:lnTo>
                    <a:pt x="147243" y="80010"/>
                  </a:lnTo>
                  <a:lnTo>
                    <a:pt x="153314" y="76200"/>
                  </a:lnTo>
                  <a:lnTo>
                    <a:pt x="155333" y="74930"/>
                  </a:lnTo>
                  <a:lnTo>
                    <a:pt x="159385" y="71120"/>
                  </a:lnTo>
                  <a:lnTo>
                    <a:pt x="164160" y="67310"/>
                  </a:lnTo>
                  <a:lnTo>
                    <a:pt x="170688" y="62230"/>
                  </a:lnTo>
                  <a:lnTo>
                    <a:pt x="177507" y="58420"/>
                  </a:lnTo>
                  <a:lnTo>
                    <a:pt x="181914" y="55880"/>
                  </a:lnTo>
                  <a:lnTo>
                    <a:pt x="184124" y="54610"/>
                  </a:lnTo>
                  <a:lnTo>
                    <a:pt x="190004" y="49530"/>
                  </a:lnTo>
                  <a:lnTo>
                    <a:pt x="193281" y="46990"/>
                  </a:lnTo>
                  <a:lnTo>
                    <a:pt x="195732" y="41910"/>
                  </a:lnTo>
                  <a:lnTo>
                    <a:pt x="197078" y="38100"/>
                  </a:lnTo>
                  <a:lnTo>
                    <a:pt x="191973" y="43180"/>
                  </a:lnTo>
                  <a:lnTo>
                    <a:pt x="186232" y="49530"/>
                  </a:lnTo>
                  <a:lnTo>
                    <a:pt x="179781" y="53340"/>
                  </a:lnTo>
                  <a:lnTo>
                    <a:pt x="172554" y="55880"/>
                  </a:lnTo>
                  <a:lnTo>
                    <a:pt x="175006" y="52070"/>
                  </a:lnTo>
                  <a:lnTo>
                    <a:pt x="177825" y="48260"/>
                  </a:lnTo>
                  <a:lnTo>
                    <a:pt x="183286" y="40640"/>
                  </a:lnTo>
                  <a:lnTo>
                    <a:pt x="185788" y="38100"/>
                  </a:lnTo>
                  <a:lnTo>
                    <a:pt x="188950" y="31750"/>
                  </a:lnTo>
                  <a:lnTo>
                    <a:pt x="189484" y="27940"/>
                  </a:lnTo>
                  <a:lnTo>
                    <a:pt x="187706" y="24130"/>
                  </a:lnTo>
                  <a:lnTo>
                    <a:pt x="185242" y="30480"/>
                  </a:lnTo>
                  <a:lnTo>
                    <a:pt x="181356" y="35560"/>
                  </a:lnTo>
                  <a:lnTo>
                    <a:pt x="176911" y="40640"/>
                  </a:lnTo>
                  <a:lnTo>
                    <a:pt x="172758" y="45720"/>
                  </a:lnTo>
                  <a:lnTo>
                    <a:pt x="170383" y="49530"/>
                  </a:lnTo>
                  <a:lnTo>
                    <a:pt x="168656" y="53340"/>
                  </a:lnTo>
                  <a:lnTo>
                    <a:pt x="162293" y="60960"/>
                  </a:lnTo>
                  <a:lnTo>
                    <a:pt x="157226" y="63500"/>
                  </a:lnTo>
                  <a:lnTo>
                    <a:pt x="147675" y="68580"/>
                  </a:lnTo>
                  <a:lnTo>
                    <a:pt x="138645" y="76200"/>
                  </a:lnTo>
                  <a:lnTo>
                    <a:pt x="138938" y="73660"/>
                  </a:lnTo>
                  <a:lnTo>
                    <a:pt x="138823" y="72390"/>
                  </a:lnTo>
                  <a:lnTo>
                    <a:pt x="138722" y="71120"/>
                  </a:lnTo>
                  <a:lnTo>
                    <a:pt x="138607" y="69850"/>
                  </a:lnTo>
                  <a:lnTo>
                    <a:pt x="138506" y="68580"/>
                  </a:lnTo>
                  <a:lnTo>
                    <a:pt x="138391" y="67310"/>
                  </a:lnTo>
                  <a:lnTo>
                    <a:pt x="138290" y="66040"/>
                  </a:lnTo>
                  <a:lnTo>
                    <a:pt x="138176" y="64770"/>
                  </a:lnTo>
                  <a:lnTo>
                    <a:pt x="138074" y="63500"/>
                  </a:lnTo>
                  <a:lnTo>
                    <a:pt x="137998" y="62230"/>
                  </a:lnTo>
                  <a:lnTo>
                    <a:pt x="136525" y="59690"/>
                  </a:lnTo>
                  <a:lnTo>
                    <a:pt x="135648" y="59690"/>
                  </a:lnTo>
                  <a:lnTo>
                    <a:pt x="134950" y="64770"/>
                  </a:lnTo>
                  <a:lnTo>
                    <a:pt x="133870" y="69850"/>
                  </a:lnTo>
                  <a:lnTo>
                    <a:pt x="131699" y="77470"/>
                  </a:lnTo>
                  <a:lnTo>
                    <a:pt x="130860" y="80010"/>
                  </a:lnTo>
                  <a:lnTo>
                    <a:pt x="131356" y="82550"/>
                  </a:lnTo>
                  <a:lnTo>
                    <a:pt x="129870" y="83820"/>
                  </a:lnTo>
                  <a:lnTo>
                    <a:pt x="128447" y="85090"/>
                  </a:lnTo>
                  <a:lnTo>
                    <a:pt x="127190" y="86360"/>
                  </a:lnTo>
                  <a:lnTo>
                    <a:pt x="125171" y="80010"/>
                  </a:lnTo>
                  <a:lnTo>
                    <a:pt x="124383" y="72390"/>
                  </a:lnTo>
                  <a:lnTo>
                    <a:pt x="124498" y="64770"/>
                  </a:lnTo>
                  <a:lnTo>
                    <a:pt x="125234" y="58420"/>
                  </a:lnTo>
                  <a:lnTo>
                    <a:pt x="125628" y="57150"/>
                  </a:lnTo>
                  <a:lnTo>
                    <a:pt x="126822" y="53340"/>
                  </a:lnTo>
                  <a:lnTo>
                    <a:pt x="129590" y="49530"/>
                  </a:lnTo>
                  <a:lnTo>
                    <a:pt x="133705" y="46990"/>
                  </a:lnTo>
                  <a:lnTo>
                    <a:pt x="134226" y="46990"/>
                  </a:lnTo>
                  <a:lnTo>
                    <a:pt x="135102" y="48260"/>
                  </a:lnTo>
                  <a:lnTo>
                    <a:pt x="137058" y="48260"/>
                  </a:lnTo>
                  <a:lnTo>
                    <a:pt x="144653" y="49530"/>
                  </a:lnTo>
                  <a:lnTo>
                    <a:pt x="150863" y="49530"/>
                  </a:lnTo>
                  <a:lnTo>
                    <a:pt x="159473" y="46990"/>
                  </a:lnTo>
                  <a:lnTo>
                    <a:pt x="162509" y="45720"/>
                  </a:lnTo>
                  <a:lnTo>
                    <a:pt x="162560" y="43180"/>
                  </a:lnTo>
                  <a:lnTo>
                    <a:pt x="162585" y="41910"/>
                  </a:lnTo>
                  <a:lnTo>
                    <a:pt x="158178" y="43180"/>
                  </a:lnTo>
                  <a:lnTo>
                    <a:pt x="153212" y="43180"/>
                  </a:lnTo>
                  <a:lnTo>
                    <a:pt x="149326" y="41910"/>
                  </a:lnTo>
                  <a:lnTo>
                    <a:pt x="150329" y="40640"/>
                  </a:lnTo>
                  <a:lnTo>
                    <a:pt x="151307" y="40640"/>
                  </a:lnTo>
                  <a:lnTo>
                    <a:pt x="154660" y="38100"/>
                  </a:lnTo>
                  <a:lnTo>
                    <a:pt x="156387" y="35560"/>
                  </a:lnTo>
                  <a:lnTo>
                    <a:pt x="163601" y="29210"/>
                  </a:lnTo>
                  <a:lnTo>
                    <a:pt x="170675" y="29210"/>
                  </a:lnTo>
                  <a:lnTo>
                    <a:pt x="176682" y="21590"/>
                  </a:lnTo>
                  <a:lnTo>
                    <a:pt x="176555" y="19050"/>
                  </a:lnTo>
                  <a:lnTo>
                    <a:pt x="176441" y="16510"/>
                  </a:lnTo>
                  <a:lnTo>
                    <a:pt x="175869" y="12700"/>
                  </a:lnTo>
                  <a:lnTo>
                    <a:pt x="169760" y="20320"/>
                  </a:lnTo>
                  <a:lnTo>
                    <a:pt x="167411" y="20320"/>
                  </a:lnTo>
                  <a:lnTo>
                    <a:pt x="162610" y="21590"/>
                  </a:lnTo>
                  <a:lnTo>
                    <a:pt x="159232" y="24130"/>
                  </a:lnTo>
                  <a:lnTo>
                    <a:pt x="153581" y="30480"/>
                  </a:lnTo>
                  <a:lnTo>
                    <a:pt x="151218" y="34290"/>
                  </a:lnTo>
                  <a:lnTo>
                    <a:pt x="147129" y="36830"/>
                  </a:lnTo>
                  <a:lnTo>
                    <a:pt x="146189" y="38100"/>
                  </a:lnTo>
                  <a:lnTo>
                    <a:pt x="143433" y="38100"/>
                  </a:lnTo>
                  <a:lnTo>
                    <a:pt x="142963" y="36830"/>
                  </a:lnTo>
                  <a:lnTo>
                    <a:pt x="142862" y="35560"/>
                  </a:lnTo>
                  <a:lnTo>
                    <a:pt x="142773" y="34290"/>
                  </a:lnTo>
                  <a:lnTo>
                    <a:pt x="142671" y="33020"/>
                  </a:lnTo>
                  <a:lnTo>
                    <a:pt x="142582" y="31750"/>
                  </a:lnTo>
                  <a:lnTo>
                    <a:pt x="144818" y="27940"/>
                  </a:lnTo>
                  <a:lnTo>
                    <a:pt x="149885" y="21590"/>
                  </a:lnTo>
                  <a:lnTo>
                    <a:pt x="152869" y="19050"/>
                  </a:lnTo>
                  <a:lnTo>
                    <a:pt x="156311" y="12700"/>
                  </a:lnTo>
                  <a:lnTo>
                    <a:pt x="156425" y="8890"/>
                  </a:lnTo>
                  <a:lnTo>
                    <a:pt x="153111" y="5080"/>
                  </a:lnTo>
                  <a:lnTo>
                    <a:pt x="152552" y="5080"/>
                  </a:lnTo>
                  <a:lnTo>
                    <a:pt x="151130" y="6350"/>
                  </a:lnTo>
                  <a:lnTo>
                    <a:pt x="150749" y="6350"/>
                  </a:lnTo>
                  <a:lnTo>
                    <a:pt x="126085" y="40640"/>
                  </a:lnTo>
                  <a:lnTo>
                    <a:pt x="125984" y="39370"/>
                  </a:lnTo>
                  <a:lnTo>
                    <a:pt x="125336" y="36830"/>
                  </a:lnTo>
                  <a:lnTo>
                    <a:pt x="124231" y="34290"/>
                  </a:lnTo>
                  <a:lnTo>
                    <a:pt x="124129" y="33020"/>
                  </a:lnTo>
                  <a:lnTo>
                    <a:pt x="124028" y="31750"/>
                  </a:lnTo>
                  <a:lnTo>
                    <a:pt x="123926" y="30480"/>
                  </a:lnTo>
                  <a:lnTo>
                    <a:pt x="123825" y="29210"/>
                  </a:lnTo>
                  <a:lnTo>
                    <a:pt x="123723" y="27940"/>
                  </a:lnTo>
                  <a:lnTo>
                    <a:pt x="125831" y="24130"/>
                  </a:lnTo>
                  <a:lnTo>
                    <a:pt x="130124" y="19050"/>
                  </a:lnTo>
                  <a:lnTo>
                    <a:pt x="131203" y="17780"/>
                  </a:lnTo>
                  <a:lnTo>
                    <a:pt x="134505" y="15240"/>
                  </a:lnTo>
                  <a:lnTo>
                    <a:pt x="140042" y="10160"/>
                  </a:lnTo>
                  <a:lnTo>
                    <a:pt x="142341" y="6350"/>
                  </a:lnTo>
                  <a:lnTo>
                    <a:pt x="142341" y="1270"/>
                  </a:lnTo>
                  <a:lnTo>
                    <a:pt x="135839" y="6350"/>
                  </a:lnTo>
                  <a:lnTo>
                    <a:pt x="130517" y="12700"/>
                  </a:lnTo>
                  <a:lnTo>
                    <a:pt x="126961" y="19050"/>
                  </a:lnTo>
                  <a:lnTo>
                    <a:pt x="125895" y="17780"/>
                  </a:lnTo>
                  <a:lnTo>
                    <a:pt x="126238" y="16510"/>
                  </a:lnTo>
                  <a:lnTo>
                    <a:pt x="126873" y="12700"/>
                  </a:lnTo>
                  <a:lnTo>
                    <a:pt x="126936" y="10160"/>
                  </a:lnTo>
                  <a:lnTo>
                    <a:pt x="125387" y="5080"/>
                  </a:lnTo>
                  <a:lnTo>
                    <a:pt x="123685" y="2540"/>
                  </a:lnTo>
                  <a:lnTo>
                    <a:pt x="121272" y="1270"/>
                  </a:lnTo>
                  <a:lnTo>
                    <a:pt x="123431" y="5080"/>
                  </a:lnTo>
                  <a:lnTo>
                    <a:pt x="123367" y="6350"/>
                  </a:lnTo>
                  <a:lnTo>
                    <a:pt x="123304" y="7620"/>
                  </a:lnTo>
                  <a:lnTo>
                    <a:pt x="123240" y="8890"/>
                  </a:lnTo>
                  <a:lnTo>
                    <a:pt x="123177" y="10160"/>
                  </a:lnTo>
                  <a:lnTo>
                    <a:pt x="120992" y="17780"/>
                  </a:lnTo>
                  <a:lnTo>
                    <a:pt x="119468" y="21590"/>
                  </a:lnTo>
                  <a:lnTo>
                    <a:pt x="118122" y="24130"/>
                  </a:lnTo>
                  <a:lnTo>
                    <a:pt x="117576" y="24130"/>
                  </a:lnTo>
                  <a:lnTo>
                    <a:pt x="116865" y="22860"/>
                  </a:lnTo>
                  <a:lnTo>
                    <a:pt x="114211" y="20320"/>
                  </a:lnTo>
                  <a:lnTo>
                    <a:pt x="111861" y="20320"/>
                  </a:lnTo>
                  <a:lnTo>
                    <a:pt x="109562" y="17780"/>
                  </a:lnTo>
                  <a:lnTo>
                    <a:pt x="108419" y="16510"/>
                  </a:lnTo>
                  <a:lnTo>
                    <a:pt x="108534" y="15240"/>
                  </a:lnTo>
                  <a:lnTo>
                    <a:pt x="108661" y="13970"/>
                  </a:lnTo>
                  <a:lnTo>
                    <a:pt x="108775" y="12700"/>
                  </a:lnTo>
                  <a:lnTo>
                    <a:pt x="109893" y="6350"/>
                  </a:lnTo>
                  <a:lnTo>
                    <a:pt x="110464" y="2540"/>
                  </a:lnTo>
                  <a:lnTo>
                    <a:pt x="108724" y="0"/>
                  </a:lnTo>
                  <a:lnTo>
                    <a:pt x="109105" y="5080"/>
                  </a:lnTo>
                  <a:lnTo>
                    <a:pt x="104787" y="10160"/>
                  </a:lnTo>
                  <a:lnTo>
                    <a:pt x="105333" y="15240"/>
                  </a:lnTo>
                  <a:lnTo>
                    <a:pt x="105422" y="16510"/>
                  </a:lnTo>
                  <a:lnTo>
                    <a:pt x="105524" y="17780"/>
                  </a:lnTo>
                  <a:lnTo>
                    <a:pt x="99504" y="17780"/>
                  </a:lnTo>
                  <a:lnTo>
                    <a:pt x="97002" y="16510"/>
                  </a:lnTo>
                  <a:lnTo>
                    <a:pt x="96405" y="15240"/>
                  </a:lnTo>
                  <a:lnTo>
                    <a:pt x="91694" y="8890"/>
                  </a:lnTo>
                  <a:lnTo>
                    <a:pt x="83654" y="6350"/>
                  </a:lnTo>
                  <a:lnTo>
                    <a:pt x="76923" y="7620"/>
                  </a:lnTo>
                  <a:lnTo>
                    <a:pt x="80949" y="8890"/>
                  </a:lnTo>
                  <a:lnTo>
                    <a:pt x="84645" y="11430"/>
                  </a:lnTo>
                  <a:lnTo>
                    <a:pt x="88950" y="16510"/>
                  </a:lnTo>
                  <a:lnTo>
                    <a:pt x="90208" y="19050"/>
                  </a:lnTo>
                  <a:lnTo>
                    <a:pt x="97929" y="25400"/>
                  </a:lnTo>
                  <a:lnTo>
                    <a:pt x="107848" y="24130"/>
                  </a:lnTo>
                  <a:lnTo>
                    <a:pt x="114173" y="30480"/>
                  </a:lnTo>
                  <a:lnTo>
                    <a:pt x="115125" y="31750"/>
                  </a:lnTo>
                  <a:lnTo>
                    <a:pt x="115989" y="31750"/>
                  </a:lnTo>
                  <a:lnTo>
                    <a:pt x="115290" y="34290"/>
                  </a:lnTo>
                  <a:lnTo>
                    <a:pt x="115239" y="35560"/>
                  </a:lnTo>
                  <a:lnTo>
                    <a:pt x="115138" y="38100"/>
                  </a:lnTo>
                  <a:lnTo>
                    <a:pt x="116370" y="41910"/>
                  </a:lnTo>
                  <a:lnTo>
                    <a:pt x="116776" y="41910"/>
                  </a:lnTo>
                  <a:lnTo>
                    <a:pt x="117259" y="43180"/>
                  </a:lnTo>
                  <a:lnTo>
                    <a:pt x="116052" y="52070"/>
                  </a:lnTo>
                  <a:lnTo>
                    <a:pt x="115798" y="53340"/>
                  </a:lnTo>
                  <a:lnTo>
                    <a:pt x="115341" y="54610"/>
                  </a:lnTo>
                  <a:lnTo>
                    <a:pt x="114973" y="55880"/>
                  </a:lnTo>
                  <a:lnTo>
                    <a:pt x="114668" y="57150"/>
                  </a:lnTo>
                  <a:lnTo>
                    <a:pt x="110934" y="55880"/>
                  </a:lnTo>
                  <a:lnTo>
                    <a:pt x="108026" y="52070"/>
                  </a:lnTo>
                  <a:lnTo>
                    <a:pt x="107276" y="49530"/>
                  </a:lnTo>
                  <a:lnTo>
                    <a:pt x="106146" y="45720"/>
                  </a:lnTo>
                  <a:lnTo>
                    <a:pt x="106184" y="41910"/>
                  </a:lnTo>
                  <a:lnTo>
                    <a:pt x="104482" y="36830"/>
                  </a:lnTo>
                  <a:lnTo>
                    <a:pt x="102323" y="34290"/>
                  </a:lnTo>
                  <a:lnTo>
                    <a:pt x="98818" y="34290"/>
                  </a:lnTo>
                  <a:lnTo>
                    <a:pt x="100761" y="35560"/>
                  </a:lnTo>
                  <a:lnTo>
                    <a:pt x="101727" y="38100"/>
                  </a:lnTo>
                  <a:lnTo>
                    <a:pt x="101828" y="39370"/>
                  </a:lnTo>
                  <a:lnTo>
                    <a:pt x="101930" y="40640"/>
                  </a:lnTo>
                  <a:lnTo>
                    <a:pt x="102031" y="41910"/>
                  </a:lnTo>
                  <a:lnTo>
                    <a:pt x="100990" y="46990"/>
                  </a:lnTo>
                  <a:lnTo>
                    <a:pt x="100863" y="48260"/>
                  </a:lnTo>
                  <a:lnTo>
                    <a:pt x="100799" y="49530"/>
                  </a:lnTo>
                  <a:lnTo>
                    <a:pt x="100126" y="48450"/>
                  </a:lnTo>
                  <a:lnTo>
                    <a:pt x="100012" y="48260"/>
                  </a:lnTo>
                  <a:lnTo>
                    <a:pt x="99237" y="48260"/>
                  </a:lnTo>
                  <a:lnTo>
                    <a:pt x="95364" y="43180"/>
                  </a:lnTo>
                  <a:lnTo>
                    <a:pt x="93802" y="38100"/>
                  </a:lnTo>
                  <a:lnTo>
                    <a:pt x="88823" y="30480"/>
                  </a:lnTo>
                  <a:lnTo>
                    <a:pt x="85471" y="27940"/>
                  </a:lnTo>
                  <a:lnTo>
                    <a:pt x="80098" y="24130"/>
                  </a:lnTo>
                  <a:lnTo>
                    <a:pt x="78549" y="22860"/>
                  </a:lnTo>
                  <a:lnTo>
                    <a:pt x="76085" y="21590"/>
                  </a:lnTo>
                  <a:lnTo>
                    <a:pt x="75209" y="19050"/>
                  </a:lnTo>
                  <a:lnTo>
                    <a:pt x="75514" y="17780"/>
                  </a:lnTo>
                  <a:lnTo>
                    <a:pt x="74371" y="20320"/>
                  </a:lnTo>
                  <a:lnTo>
                    <a:pt x="74879" y="24130"/>
                  </a:lnTo>
                  <a:lnTo>
                    <a:pt x="78397" y="29210"/>
                  </a:lnTo>
                  <a:lnTo>
                    <a:pt x="80772" y="30480"/>
                  </a:lnTo>
                  <a:lnTo>
                    <a:pt x="87160" y="34290"/>
                  </a:lnTo>
                  <a:lnTo>
                    <a:pt x="90614" y="39370"/>
                  </a:lnTo>
                  <a:lnTo>
                    <a:pt x="94018" y="45720"/>
                  </a:lnTo>
                  <a:lnTo>
                    <a:pt x="94881" y="48260"/>
                  </a:lnTo>
                  <a:lnTo>
                    <a:pt x="97205" y="52070"/>
                  </a:lnTo>
                  <a:lnTo>
                    <a:pt x="97980" y="52070"/>
                  </a:lnTo>
                  <a:lnTo>
                    <a:pt x="98831" y="53340"/>
                  </a:lnTo>
                  <a:lnTo>
                    <a:pt x="101015" y="57150"/>
                  </a:lnTo>
                  <a:lnTo>
                    <a:pt x="103403" y="60960"/>
                  </a:lnTo>
                  <a:lnTo>
                    <a:pt x="106756" y="66040"/>
                  </a:lnTo>
                  <a:lnTo>
                    <a:pt x="107607" y="66040"/>
                  </a:lnTo>
                  <a:lnTo>
                    <a:pt x="109740" y="68580"/>
                  </a:lnTo>
                  <a:lnTo>
                    <a:pt x="111175" y="69850"/>
                  </a:lnTo>
                  <a:lnTo>
                    <a:pt x="112877" y="69850"/>
                  </a:lnTo>
                  <a:lnTo>
                    <a:pt x="113385" y="71120"/>
                  </a:lnTo>
                  <a:lnTo>
                    <a:pt x="113487" y="86360"/>
                  </a:lnTo>
                  <a:lnTo>
                    <a:pt x="111937" y="85090"/>
                  </a:lnTo>
                  <a:lnTo>
                    <a:pt x="110490" y="82550"/>
                  </a:lnTo>
                  <a:lnTo>
                    <a:pt x="107797" y="78740"/>
                  </a:lnTo>
                  <a:lnTo>
                    <a:pt x="86245" y="55880"/>
                  </a:lnTo>
                  <a:lnTo>
                    <a:pt x="82804" y="53340"/>
                  </a:lnTo>
                  <a:lnTo>
                    <a:pt x="77635" y="49530"/>
                  </a:lnTo>
                  <a:lnTo>
                    <a:pt x="74320" y="41910"/>
                  </a:lnTo>
                  <a:lnTo>
                    <a:pt x="68427" y="31750"/>
                  </a:lnTo>
                  <a:lnTo>
                    <a:pt x="66548" y="29210"/>
                  </a:lnTo>
                  <a:lnTo>
                    <a:pt x="64173" y="26670"/>
                  </a:lnTo>
                  <a:lnTo>
                    <a:pt x="62204" y="24130"/>
                  </a:lnTo>
                  <a:lnTo>
                    <a:pt x="60147" y="22860"/>
                  </a:lnTo>
                  <a:lnTo>
                    <a:pt x="57912" y="21590"/>
                  </a:lnTo>
                  <a:lnTo>
                    <a:pt x="57467" y="24130"/>
                  </a:lnTo>
                  <a:lnTo>
                    <a:pt x="57505" y="25400"/>
                  </a:lnTo>
                  <a:lnTo>
                    <a:pt x="59944" y="30480"/>
                  </a:lnTo>
                  <a:lnTo>
                    <a:pt x="63665" y="31750"/>
                  </a:lnTo>
                  <a:lnTo>
                    <a:pt x="66624" y="36830"/>
                  </a:lnTo>
                  <a:lnTo>
                    <a:pt x="66548" y="38100"/>
                  </a:lnTo>
                  <a:lnTo>
                    <a:pt x="66484" y="39370"/>
                  </a:lnTo>
                  <a:lnTo>
                    <a:pt x="66408" y="40640"/>
                  </a:lnTo>
                  <a:lnTo>
                    <a:pt x="68605" y="45720"/>
                  </a:lnTo>
                  <a:lnTo>
                    <a:pt x="71412" y="48260"/>
                  </a:lnTo>
                  <a:lnTo>
                    <a:pt x="74536" y="50800"/>
                  </a:lnTo>
                  <a:lnTo>
                    <a:pt x="75285" y="50800"/>
                  </a:lnTo>
                  <a:lnTo>
                    <a:pt x="75336" y="52070"/>
                  </a:lnTo>
                  <a:lnTo>
                    <a:pt x="74764" y="53340"/>
                  </a:lnTo>
                  <a:lnTo>
                    <a:pt x="70256" y="52070"/>
                  </a:lnTo>
                  <a:lnTo>
                    <a:pt x="66751" y="50800"/>
                  </a:lnTo>
                  <a:lnTo>
                    <a:pt x="63842" y="49530"/>
                  </a:lnTo>
                  <a:lnTo>
                    <a:pt x="59512" y="45720"/>
                  </a:lnTo>
                  <a:lnTo>
                    <a:pt x="56692" y="40640"/>
                  </a:lnTo>
                  <a:lnTo>
                    <a:pt x="51219" y="34290"/>
                  </a:lnTo>
                  <a:lnTo>
                    <a:pt x="48158" y="31750"/>
                  </a:lnTo>
                  <a:lnTo>
                    <a:pt x="45262" y="33020"/>
                  </a:lnTo>
                  <a:lnTo>
                    <a:pt x="53479" y="43180"/>
                  </a:lnTo>
                  <a:lnTo>
                    <a:pt x="58381" y="50800"/>
                  </a:lnTo>
                  <a:lnTo>
                    <a:pt x="59690" y="53340"/>
                  </a:lnTo>
                  <a:lnTo>
                    <a:pt x="65443" y="58420"/>
                  </a:lnTo>
                  <a:lnTo>
                    <a:pt x="70967" y="58420"/>
                  </a:lnTo>
                  <a:lnTo>
                    <a:pt x="79108" y="59690"/>
                  </a:lnTo>
                  <a:lnTo>
                    <a:pt x="101841" y="80010"/>
                  </a:lnTo>
                  <a:lnTo>
                    <a:pt x="101942" y="81280"/>
                  </a:lnTo>
                  <a:lnTo>
                    <a:pt x="101053" y="82550"/>
                  </a:lnTo>
                  <a:lnTo>
                    <a:pt x="86385" y="76200"/>
                  </a:lnTo>
                  <a:lnTo>
                    <a:pt x="81813" y="72390"/>
                  </a:lnTo>
                  <a:lnTo>
                    <a:pt x="78422" y="69850"/>
                  </a:lnTo>
                  <a:lnTo>
                    <a:pt x="77127" y="73660"/>
                  </a:lnTo>
                  <a:lnTo>
                    <a:pt x="80289" y="77470"/>
                  </a:lnTo>
                  <a:lnTo>
                    <a:pt x="87807" y="81280"/>
                  </a:lnTo>
                  <a:lnTo>
                    <a:pt x="92214" y="82550"/>
                  </a:lnTo>
                  <a:lnTo>
                    <a:pt x="101130" y="86360"/>
                  </a:lnTo>
                  <a:lnTo>
                    <a:pt x="104978" y="91440"/>
                  </a:lnTo>
                  <a:lnTo>
                    <a:pt x="110947" y="93980"/>
                  </a:lnTo>
                  <a:lnTo>
                    <a:pt x="112115" y="95250"/>
                  </a:lnTo>
                  <a:lnTo>
                    <a:pt x="113372" y="95250"/>
                  </a:lnTo>
                  <a:lnTo>
                    <a:pt x="113334" y="97790"/>
                  </a:lnTo>
                  <a:lnTo>
                    <a:pt x="113207" y="100330"/>
                  </a:lnTo>
                  <a:lnTo>
                    <a:pt x="111099" y="99060"/>
                  </a:lnTo>
                  <a:lnTo>
                    <a:pt x="108496" y="99060"/>
                  </a:lnTo>
                  <a:lnTo>
                    <a:pt x="102679" y="97790"/>
                  </a:lnTo>
                  <a:lnTo>
                    <a:pt x="88303" y="97790"/>
                  </a:lnTo>
                  <a:lnTo>
                    <a:pt x="80899" y="95250"/>
                  </a:lnTo>
                  <a:lnTo>
                    <a:pt x="77203" y="93980"/>
                  </a:lnTo>
                  <a:lnTo>
                    <a:pt x="72771" y="88900"/>
                  </a:lnTo>
                  <a:lnTo>
                    <a:pt x="72059" y="85090"/>
                  </a:lnTo>
                  <a:lnTo>
                    <a:pt x="67767" y="78740"/>
                  </a:lnTo>
                  <a:lnTo>
                    <a:pt x="63614" y="76200"/>
                  </a:lnTo>
                  <a:lnTo>
                    <a:pt x="62915" y="73660"/>
                  </a:lnTo>
                  <a:lnTo>
                    <a:pt x="61518" y="68580"/>
                  </a:lnTo>
                  <a:lnTo>
                    <a:pt x="62611" y="66040"/>
                  </a:lnTo>
                  <a:lnTo>
                    <a:pt x="61544" y="62230"/>
                  </a:lnTo>
                  <a:lnTo>
                    <a:pt x="59601" y="62230"/>
                  </a:lnTo>
                  <a:lnTo>
                    <a:pt x="58610" y="64770"/>
                  </a:lnTo>
                  <a:lnTo>
                    <a:pt x="58496" y="67310"/>
                  </a:lnTo>
                  <a:lnTo>
                    <a:pt x="58381" y="68580"/>
                  </a:lnTo>
                  <a:lnTo>
                    <a:pt x="58788" y="71120"/>
                  </a:lnTo>
                  <a:lnTo>
                    <a:pt x="57950" y="72390"/>
                  </a:lnTo>
                  <a:lnTo>
                    <a:pt x="57670" y="73660"/>
                  </a:lnTo>
                  <a:lnTo>
                    <a:pt x="52070" y="73660"/>
                  </a:lnTo>
                  <a:lnTo>
                    <a:pt x="49009" y="69850"/>
                  </a:lnTo>
                  <a:lnTo>
                    <a:pt x="47332" y="64770"/>
                  </a:lnTo>
                  <a:lnTo>
                    <a:pt x="47447" y="63500"/>
                  </a:lnTo>
                  <a:lnTo>
                    <a:pt x="47574" y="62230"/>
                  </a:lnTo>
                  <a:lnTo>
                    <a:pt x="45834" y="54610"/>
                  </a:lnTo>
                  <a:lnTo>
                    <a:pt x="40855" y="50800"/>
                  </a:lnTo>
                  <a:lnTo>
                    <a:pt x="35420" y="48260"/>
                  </a:lnTo>
                  <a:lnTo>
                    <a:pt x="34836" y="46990"/>
                  </a:lnTo>
                  <a:lnTo>
                    <a:pt x="33693" y="48260"/>
                  </a:lnTo>
                  <a:lnTo>
                    <a:pt x="33959" y="50800"/>
                  </a:lnTo>
                  <a:lnTo>
                    <a:pt x="35090" y="50800"/>
                  </a:lnTo>
                  <a:lnTo>
                    <a:pt x="38862" y="53340"/>
                  </a:lnTo>
                  <a:lnTo>
                    <a:pt x="40957" y="55880"/>
                  </a:lnTo>
                  <a:lnTo>
                    <a:pt x="42062" y="59690"/>
                  </a:lnTo>
                  <a:lnTo>
                    <a:pt x="42202" y="60960"/>
                  </a:lnTo>
                  <a:lnTo>
                    <a:pt x="40779" y="62230"/>
                  </a:lnTo>
                  <a:lnTo>
                    <a:pt x="38277" y="62230"/>
                  </a:lnTo>
                  <a:lnTo>
                    <a:pt x="37236" y="60960"/>
                  </a:lnTo>
                  <a:lnTo>
                    <a:pt x="34315" y="59690"/>
                  </a:lnTo>
                  <a:lnTo>
                    <a:pt x="30175" y="59690"/>
                  </a:lnTo>
                  <a:lnTo>
                    <a:pt x="29641" y="60960"/>
                  </a:lnTo>
                  <a:lnTo>
                    <a:pt x="30632" y="60960"/>
                  </a:lnTo>
                  <a:lnTo>
                    <a:pt x="34709" y="63500"/>
                  </a:lnTo>
                  <a:lnTo>
                    <a:pt x="38417" y="64770"/>
                  </a:lnTo>
                  <a:lnTo>
                    <a:pt x="43078" y="69850"/>
                  </a:lnTo>
                  <a:lnTo>
                    <a:pt x="44234" y="72390"/>
                  </a:lnTo>
                  <a:lnTo>
                    <a:pt x="49669" y="78740"/>
                  </a:lnTo>
                  <a:lnTo>
                    <a:pt x="54660" y="78740"/>
                  </a:lnTo>
                  <a:lnTo>
                    <a:pt x="60642" y="83820"/>
                  </a:lnTo>
                  <a:lnTo>
                    <a:pt x="62268" y="86360"/>
                  </a:lnTo>
                  <a:lnTo>
                    <a:pt x="65316" y="90170"/>
                  </a:lnTo>
                  <a:lnTo>
                    <a:pt x="50368" y="90170"/>
                  </a:lnTo>
                  <a:lnTo>
                    <a:pt x="42278" y="87630"/>
                  </a:lnTo>
                  <a:lnTo>
                    <a:pt x="39065" y="83820"/>
                  </a:lnTo>
                  <a:lnTo>
                    <a:pt x="31838" y="80010"/>
                  </a:lnTo>
                  <a:lnTo>
                    <a:pt x="27343" y="77470"/>
                  </a:lnTo>
                  <a:lnTo>
                    <a:pt x="23202" y="78740"/>
                  </a:lnTo>
                  <a:lnTo>
                    <a:pt x="25450" y="82550"/>
                  </a:lnTo>
                  <a:lnTo>
                    <a:pt x="30797" y="82550"/>
                  </a:lnTo>
                  <a:lnTo>
                    <a:pt x="31559" y="86360"/>
                  </a:lnTo>
                  <a:lnTo>
                    <a:pt x="28752" y="86360"/>
                  </a:lnTo>
                  <a:lnTo>
                    <a:pt x="25819" y="87630"/>
                  </a:lnTo>
                  <a:lnTo>
                    <a:pt x="23799" y="90170"/>
                  </a:lnTo>
                  <a:lnTo>
                    <a:pt x="23571" y="90170"/>
                  </a:lnTo>
                  <a:lnTo>
                    <a:pt x="24041" y="91440"/>
                  </a:lnTo>
                  <a:lnTo>
                    <a:pt x="29159" y="91440"/>
                  </a:lnTo>
                  <a:lnTo>
                    <a:pt x="33566" y="90170"/>
                  </a:lnTo>
                  <a:lnTo>
                    <a:pt x="41427" y="92710"/>
                  </a:lnTo>
                  <a:lnTo>
                    <a:pt x="44640" y="95250"/>
                  </a:lnTo>
                  <a:lnTo>
                    <a:pt x="52324" y="96520"/>
                  </a:lnTo>
                  <a:lnTo>
                    <a:pt x="56095" y="95250"/>
                  </a:lnTo>
                  <a:lnTo>
                    <a:pt x="63957" y="95250"/>
                  </a:lnTo>
                  <a:lnTo>
                    <a:pt x="68072" y="96520"/>
                  </a:lnTo>
                  <a:lnTo>
                    <a:pt x="71335" y="99060"/>
                  </a:lnTo>
                  <a:lnTo>
                    <a:pt x="70599" y="99060"/>
                  </a:lnTo>
                  <a:lnTo>
                    <a:pt x="69710" y="100330"/>
                  </a:lnTo>
                  <a:lnTo>
                    <a:pt x="68681" y="101600"/>
                  </a:lnTo>
                  <a:lnTo>
                    <a:pt x="66471" y="104140"/>
                  </a:lnTo>
                  <a:lnTo>
                    <a:pt x="57721" y="104140"/>
                  </a:lnTo>
                  <a:lnTo>
                    <a:pt x="61722" y="107950"/>
                  </a:lnTo>
                  <a:lnTo>
                    <a:pt x="66713" y="110490"/>
                  </a:lnTo>
                  <a:lnTo>
                    <a:pt x="72047" y="107950"/>
                  </a:lnTo>
                  <a:lnTo>
                    <a:pt x="77101" y="102870"/>
                  </a:lnTo>
                  <a:lnTo>
                    <a:pt x="83070" y="102870"/>
                  </a:lnTo>
                  <a:lnTo>
                    <a:pt x="89382" y="104140"/>
                  </a:lnTo>
                  <a:lnTo>
                    <a:pt x="95834" y="104140"/>
                  </a:lnTo>
                  <a:lnTo>
                    <a:pt x="102069" y="105410"/>
                  </a:lnTo>
                  <a:lnTo>
                    <a:pt x="107734" y="107950"/>
                  </a:lnTo>
                  <a:lnTo>
                    <a:pt x="108927" y="107950"/>
                  </a:lnTo>
                  <a:lnTo>
                    <a:pt x="110020" y="109220"/>
                  </a:lnTo>
                  <a:lnTo>
                    <a:pt x="110528" y="110490"/>
                  </a:lnTo>
                  <a:lnTo>
                    <a:pt x="110832" y="110490"/>
                  </a:lnTo>
                  <a:lnTo>
                    <a:pt x="110629" y="111760"/>
                  </a:lnTo>
                  <a:lnTo>
                    <a:pt x="110274" y="111760"/>
                  </a:lnTo>
                  <a:lnTo>
                    <a:pt x="110185" y="113030"/>
                  </a:lnTo>
                  <a:lnTo>
                    <a:pt x="110096" y="114300"/>
                  </a:lnTo>
                  <a:lnTo>
                    <a:pt x="109943" y="115570"/>
                  </a:lnTo>
                  <a:lnTo>
                    <a:pt x="108292" y="118110"/>
                  </a:lnTo>
                  <a:lnTo>
                    <a:pt x="106934" y="120650"/>
                  </a:lnTo>
                  <a:lnTo>
                    <a:pt x="99644" y="125730"/>
                  </a:lnTo>
                  <a:lnTo>
                    <a:pt x="94234" y="125730"/>
                  </a:lnTo>
                  <a:lnTo>
                    <a:pt x="6565" y="128270"/>
                  </a:lnTo>
                  <a:lnTo>
                    <a:pt x="1981" y="128270"/>
                  </a:lnTo>
                  <a:lnTo>
                    <a:pt x="0" y="129540"/>
                  </a:lnTo>
                  <a:lnTo>
                    <a:pt x="1397" y="130810"/>
                  </a:lnTo>
                  <a:lnTo>
                    <a:pt x="1346" y="132080"/>
                  </a:lnTo>
                  <a:lnTo>
                    <a:pt x="1244" y="134620"/>
                  </a:lnTo>
                  <a:lnTo>
                    <a:pt x="3530" y="139700"/>
                  </a:lnTo>
                  <a:lnTo>
                    <a:pt x="4940" y="143510"/>
                  </a:lnTo>
                  <a:lnTo>
                    <a:pt x="5981" y="146050"/>
                  </a:lnTo>
                  <a:lnTo>
                    <a:pt x="8026" y="152400"/>
                  </a:lnTo>
                  <a:lnTo>
                    <a:pt x="11874" y="154940"/>
                  </a:lnTo>
                  <a:lnTo>
                    <a:pt x="22783" y="161290"/>
                  </a:lnTo>
                  <a:lnTo>
                    <a:pt x="215061" y="161290"/>
                  </a:lnTo>
                  <a:lnTo>
                    <a:pt x="227469" y="151130"/>
                  </a:lnTo>
                  <a:lnTo>
                    <a:pt x="230124" y="143510"/>
                  </a:lnTo>
                  <a:lnTo>
                    <a:pt x="232105" y="134620"/>
                  </a:lnTo>
                  <a:lnTo>
                    <a:pt x="233464" y="132080"/>
                  </a:lnTo>
                  <a:lnTo>
                    <a:pt x="233629" y="130810"/>
                  </a:lnTo>
                  <a:lnTo>
                    <a:pt x="233692" y="129540"/>
                  </a:lnTo>
                  <a:lnTo>
                    <a:pt x="233756" y="128270"/>
                  </a:lnTo>
                  <a:close/>
                </a:path>
              </a:pathLst>
            </a:custGeom>
            <a:solidFill>
              <a:srgbClr val="114D25"/>
            </a:solidFill>
          </p:spPr>
          <p:txBody>
            <a:bodyPr wrap="square" lIns="0" tIns="0" rIns="0" bIns="0" rtlCol="0"/>
            <a:lstStyle/>
            <a:p>
              <a:endParaRPr>
                <a:latin typeface="Grammarsaurus" pitchFamily="2" charset="0"/>
              </a:endParaRPr>
            </a:p>
          </p:txBody>
        </p:sp>
        <p:sp>
          <p:nvSpPr>
            <p:cNvPr id="90" name="object 90"/>
            <p:cNvSpPr/>
            <p:nvPr/>
          </p:nvSpPr>
          <p:spPr>
            <a:xfrm>
              <a:off x="4090423" y="5311930"/>
              <a:ext cx="635" cy="635"/>
            </a:xfrm>
            <a:custGeom>
              <a:avLst/>
              <a:gdLst/>
              <a:ahLst/>
              <a:cxnLst/>
              <a:rect l="l" t="t" r="r" b="b"/>
              <a:pathLst>
                <a:path w="635" h="635">
                  <a:moveTo>
                    <a:pt x="63" y="0"/>
                  </a:moveTo>
                  <a:lnTo>
                    <a:pt x="203" y="25"/>
                  </a:lnTo>
                  <a:lnTo>
                    <a:pt x="63" y="0"/>
                  </a:lnTo>
                  <a:close/>
                </a:path>
              </a:pathLst>
            </a:custGeom>
            <a:solidFill>
              <a:srgbClr val="104D25"/>
            </a:solidFill>
          </p:spPr>
          <p:txBody>
            <a:bodyPr wrap="square" lIns="0" tIns="0" rIns="0" bIns="0" rtlCol="0"/>
            <a:lstStyle/>
            <a:p>
              <a:endParaRPr>
                <a:latin typeface="Grammarsaurus" pitchFamily="2" charset="0"/>
              </a:endParaRPr>
            </a:p>
          </p:txBody>
        </p:sp>
        <p:sp>
          <p:nvSpPr>
            <p:cNvPr id="91" name="object 91"/>
            <p:cNvSpPr/>
            <p:nvPr/>
          </p:nvSpPr>
          <p:spPr>
            <a:xfrm>
              <a:off x="3975011" y="5188394"/>
              <a:ext cx="200660" cy="103505"/>
            </a:xfrm>
            <a:custGeom>
              <a:avLst/>
              <a:gdLst/>
              <a:ahLst/>
              <a:cxnLst/>
              <a:rect l="l" t="t" r="r" b="b"/>
              <a:pathLst>
                <a:path w="200660" h="103504">
                  <a:moveTo>
                    <a:pt x="5892" y="84277"/>
                  </a:moveTo>
                  <a:lnTo>
                    <a:pt x="5791" y="84124"/>
                  </a:lnTo>
                  <a:lnTo>
                    <a:pt x="5664" y="82816"/>
                  </a:lnTo>
                  <a:lnTo>
                    <a:pt x="4826" y="81762"/>
                  </a:lnTo>
                  <a:lnTo>
                    <a:pt x="2705" y="80518"/>
                  </a:lnTo>
                  <a:lnTo>
                    <a:pt x="1435" y="80302"/>
                  </a:lnTo>
                  <a:lnTo>
                    <a:pt x="190" y="80276"/>
                  </a:lnTo>
                  <a:lnTo>
                    <a:pt x="0" y="81191"/>
                  </a:lnTo>
                  <a:lnTo>
                    <a:pt x="4114" y="85356"/>
                  </a:lnTo>
                  <a:lnTo>
                    <a:pt x="5257" y="84912"/>
                  </a:lnTo>
                  <a:lnTo>
                    <a:pt x="5600" y="84759"/>
                  </a:lnTo>
                  <a:lnTo>
                    <a:pt x="5842" y="84480"/>
                  </a:lnTo>
                  <a:lnTo>
                    <a:pt x="5892" y="84277"/>
                  </a:lnTo>
                  <a:close/>
                </a:path>
                <a:path w="200660" h="103504">
                  <a:moveTo>
                    <a:pt x="10998" y="72339"/>
                  </a:moveTo>
                  <a:lnTo>
                    <a:pt x="9550" y="68326"/>
                  </a:lnTo>
                  <a:lnTo>
                    <a:pt x="8089" y="66636"/>
                  </a:lnTo>
                  <a:lnTo>
                    <a:pt x="6451" y="65227"/>
                  </a:lnTo>
                  <a:lnTo>
                    <a:pt x="5118" y="66255"/>
                  </a:lnTo>
                  <a:lnTo>
                    <a:pt x="4419" y="67868"/>
                  </a:lnTo>
                  <a:lnTo>
                    <a:pt x="3644" y="70523"/>
                  </a:lnTo>
                  <a:lnTo>
                    <a:pt x="3416" y="71640"/>
                  </a:lnTo>
                  <a:lnTo>
                    <a:pt x="3975" y="74815"/>
                  </a:lnTo>
                  <a:lnTo>
                    <a:pt x="5854" y="76415"/>
                  </a:lnTo>
                  <a:lnTo>
                    <a:pt x="8559" y="77241"/>
                  </a:lnTo>
                  <a:lnTo>
                    <a:pt x="9207" y="77127"/>
                  </a:lnTo>
                  <a:lnTo>
                    <a:pt x="9512" y="76898"/>
                  </a:lnTo>
                  <a:lnTo>
                    <a:pt x="9563" y="76593"/>
                  </a:lnTo>
                  <a:lnTo>
                    <a:pt x="9652" y="76441"/>
                  </a:lnTo>
                  <a:lnTo>
                    <a:pt x="10896" y="74701"/>
                  </a:lnTo>
                  <a:lnTo>
                    <a:pt x="10998" y="72339"/>
                  </a:lnTo>
                  <a:close/>
                </a:path>
                <a:path w="200660" h="103504">
                  <a:moveTo>
                    <a:pt x="14236" y="55867"/>
                  </a:moveTo>
                  <a:lnTo>
                    <a:pt x="13614" y="53530"/>
                  </a:lnTo>
                  <a:lnTo>
                    <a:pt x="12865" y="52514"/>
                  </a:lnTo>
                  <a:lnTo>
                    <a:pt x="12001" y="51638"/>
                  </a:lnTo>
                  <a:lnTo>
                    <a:pt x="11201" y="52158"/>
                  </a:lnTo>
                  <a:lnTo>
                    <a:pt x="10731" y="53035"/>
                  </a:lnTo>
                  <a:lnTo>
                    <a:pt x="10160" y="54508"/>
                  </a:lnTo>
                  <a:lnTo>
                    <a:pt x="9982" y="55118"/>
                  </a:lnTo>
                  <a:lnTo>
                    <a:pt x="10134" y="56946"/>
                  </a:lnTo>
                  <a:lnTo>
                    <a:pt x="11125" y="57937"/>
                  </a:lnTo>
                  <a:lnTo>
                    <a:pt x="12433" y="58470"/>
                  </a:lnTo>
                  <a:lnTo>
                    <a:pt x="12611" y="58534"/>
                  </a:lnTo>
                  <a:lnTo>
                    <a:pt x="12992" y="58496"/>
                  </a:lnTo>
                  <a:lnTo>
                    <a:pt x="13169" y="58381"/>
                  </a:lnTo>
                  <a:lnTo>
                    <a:pt x="13220" y="58204"/>
                  </a:lnTo>
                  <a:lnTo>
                    <a:pt x="14058" y="57200"/>
                  </a:lnTo>
                  <a:lnTo>
                    <a:pt x="14236" y="55867"/>
                  </a:lnTo>
                  <a:close/>
                </a:path>
                <a:path w="200660" h="103504">
                  <a:moveTo>
                    <a:pt x="17068" y="76250"/>
                  </a:moveTo>
                  <a:lnTo>
                    <a:pt x="16446" y="73914"/>
                  </a:lnTo>
                  <a:lnTo>
                    <a:pt x="15697" y="72898"/>
                  </a:lnTo>
                  <a:lnTo>
                    <a:pt x="14833" y="72021"/>
                  </a:lnTo>
                  <a:lnTo>
                    <a:pt x="14033" y="72542"/>
                  </a:lnTo>
                  <a:lnTo>
                    <a:pt x="13563" y="73418"/>
                  </a:lnTo>
                  <a:lnTo>
                    <a:pt x="12992" y="74891"/>
                  </a:lnTo>
                  <a:lnTo>
                    <a:pt x="12814" y="75501"/>
                  </a:lnTo>
                  <a:lnTo>
                    <a:pt x="12966" y="77330"/>
                  </a:lnTo>
                  <a:lnTo>
                    <a:pt x="13957" y="78320"/>
                  </a:lnTo>
                  <a:lnTo>
                    <a:pt x="15265" y="78854"/>
                  </a:lnTo>
                  <a:lnTo>
                    <a:pt x="15443" y="78917"/>
                  </a:lnTo>
                  <a:lnTo>
                    <a:pt x="15824" y="78879"/>
                  </a:lnTo>
                  <a:lnTo>
                    <a:pt x="16002" y="78765"/>
                  </a:lnTo>
                  <a:lnTo>
                    <a:pt x="16052" y="78587"/>
                  </a:lnTo>
                  <a:lnTo>
                    <a:pt x="16891" y="77584"/>
                  </a:lnTo>
                  <a:lnTo>
                    <a:pt x="17068" y="76250"/>
                  </a:lnTo>
                  <a:close/>
                </a:path>
                <a:path w="200660" h="103504">
                  <a:moveTo>
                    <a:pt x="21196" y="69875"/>
                  </a:moveTo>
                  <a:lnTo>
                    <a:pt x="21056" y="69672"/>
                  </a:lnTo>
                  <a:lnTo>
                    <a:pt x="21031" y="69545"/>
                  </a:lnTo>
                  <a:lnTo>
                    <a:pt x="20815" y="67957"/>
                  </a:lnTo>
                  <a:lnTo>
                    <a:pt x="19646" y="66598"/>
                  </a:lnTo>
                  <a:lnTo>
                    <a:pt x="16764" y="65074"/>
                  </a:lnTo>
                  <a:lnTo>
                    <a:pt x="15087" y="64858"/>
                  </a:lnTo>
                  <a:lnTo>
                    <a:pt x="13436" y="64884"/>
                  </a:lnTo>
                  <a:lnTo>
                    <a:pt x="13233" y="66103"/>
                  </a:lnTo>
                  <a:lnTo>
                    <a:pt x="13677" y="67348"/>
                  </a:lnTo>
                  <a:lnTo>
                    <a:pt x="14617" y="69202"/>
                  </a:lnTo>
                  <a:lnTo>
                    <a:pt x="15074" y="69938"/>
                  </a:lnTo>
                  <a:lnTo>
                    <a:pt x="17030" y="71424"/>
                  </a:lnTo>
                  <a:lnTo>
                    <a:pt x="18910" y="71386"/>
                  </a:lnTo>
                  <a:lnTo>
                    <a:pt x="20612" y="70637"/>
                  </a:lnTo>
                  <a:lnTo>
                    <a:pt x="20840" y="70523"/>
                  </a:lnTo>
                  <a:lnTo>
                    <a:pt x="21132" y="70142"/>
                  </a:lnTo>
                  <a:lnTo>
                    <a:pt x="21196" y="69875"/>
                  </a:lnTo>
                  <a:close/>
                </a:path>
                <a:path w="200660" h="103504">
                  <a:moveTo>
                    <a:pt x="21412" y="93408"/>
                  </a:moveTo>
                  <a:lnTo>
                    <a:pt x="14795" y="93408"/>
                  </a:lnTo>
                  <a:lnTo>
                    <a:pt x="14795" y="98107"/>
                  </a:lnTo>
                  <a:lnTo>
                    <a:pt x="21412" y="98107"/>
                  </a:lnTo>
                  <a:lnTo>
                    <a:pt x="21412" y="93408"/>
                  </a:lnTo>
                  <a:close/>
                </a:path>
                <a:path w="200660" h="103504">
                  <a:moveTo>
                    <a:pt x="22275" y="43357"/>
                  </a:moveTo>
                  <a:lnTo>
                    <a:pt x="22225" y="43014"/>
                  </a:lnTo>
                  <a:lnTo>
                    <a:pt x="21996" y="42824"/>
                  </a:lnTo>
                  <a:lnTo>
                    <a:pt x="21920" y="42697"/>
                  </a:lnTo>
                  <a:lnTo>
                    <a:pt x="21082" y="40944"/>
                  </a:lnTo>
                  <a:lnTo>
                    <a:pt x="19215" y="39789"/>
                  </a:lnTo>
                  <a:lnTo>
                    <a:pt x="15316" y="39077"/>
                  </a:lnTo>
                  <a:lnTo>
                    <a:pt x="13284" y="39420"/>
                  </a:lnTo>
                  <a:lnTo>
                    <a:pt x="11404" y="40043"/>
                  </a:lnTo>
                  <a:lnTo>
                    <a:pt x="11620" y="41516"/>
                  </a:lnTo>
                  <a:lnTo>
                    <a:pt x="12611" y="42799"/>
                  </a:lnTo>
                  <a:lnTo>
                    <a:pt x="14401" y="44589"/>
                  </a:lnTo>
                  <a:lnTo>
                    <a:pt x="15201" y="45275"/>
                  </a:lnTo>
                  <a:lnTo>
                    <a:pt x="18021" y="46304"/>
                  </a:lnTo>
                  <a:lnTo>
                    <a:pt x="20167" y="45580"/>
                  </a:lnTo>
                  <a:lnTo>
                    <a:pt x="21856" y="44107"/>
                  </a:lnTo>
                  <a:lnTo>
                    <a:pt x="22072" y="43891"/>
                  </a:lnTo>
                  <a:lnTo>
                    <a:pt x="22275" y="43357"/>
                  </a:lnTo>
                  <a:close/>
                </a:path>
                <a:path w="200660" h="103504">
                  <a:moveTo>
                    <a:pt x="26035" y="79425"/>
                  </a:moveTo>
                  <a:lnTo>
                    <a:pt x="25908" y="79222"/>
                  </a:lnTo>
                  <a:lnTo>
                    <a:pt x="25895" y="79095"/>
                  </a:lnTo>
                  <a:lnTo>
                    <a:pt x="25819" y="77495"/>
                  </a:lnTo>
                  <a:lnTo>
                    <a:pt x="24765" y="76060"/>
                  </a:lnTo>
                  <a:lnTo>
                    <a:pt x="22009" y="74307"/>
                  </a:lnTo>
                  <a:lnTo>
                    <a:pt x="20358" y="73952"/>
                  </a:lnTo>
                  <a:lnTo>
                    <a:pt x="18707" y="73850"/>
                  </a:lnTo>
                  <a:lnTo>
                    <a:pt x="18402" y="75057"/>
                  </a:lnTo>
                  <a:lnTo>
                    <a:pt x="23622" y="80772"/>
                  </a:lnTo>
                  <a:lnTo>
                    <a:pt x="25158" y="80238"/>
                  </a:lnTo>
                  <a:lnTo>
                    <a:pt x="25615" y="80060"/>
                  </a:lnTo>
                  <a:lnTo>
                    <a:pt x="25946" y="79705"/>
                  </a:lnTo>
                  <a:lnTo>
                    <a:pt x="26035" y="79425"/>
                  </a:lnTo>
                  <a:close/>
                </a:path>
                <a:path w="200660" h="103504">
                  <a:moveTo>
                    <a:pt x="29997" y="40398"/>
                  </a:moveTo>
                  <a:lnTo>
                    <a:pt x="29464" y="38696"/>
                  </a:lnTo>
                  <a:lnTo>
                    <a:pt x="27444" y="36195"/>
                  </a:lnTo>
                  <a:lnTo>
                    <a:pt x="25984" y="35331"/>
                  </a:lnTo>
                  <a:lnTo>
                    <a:pt x="24460" y="34721"/>
                  </a:lnTo>
                  <a:lnTo>
                    <a:pt x="23774" y="35763"/>
                  </a:lnTo>
                  <a:lnTo>
                    <a:pt x="23672" y="37084"/>
                  </a:lnTo>
                  <a:lnTo>
                    <a:pt x="23749" y="38315"/>
                  </a:lnTo>
                  <a:lnTo>
                    <a:pt x="23787" y="39154"/>
                  </a:lnTo>
                  <a:lnTo>
                    <a:pt x="23914" y="40005"/>
                  </a:lnTo>
                  <a:lnTo>
                    <a:pt x="25107" y="42125"/>
                  </a:lnTo>
                  <a:lnTo>
                    <a:pt x="26835" y="42811"/>
                  </a:lnTo>
                  <a:lnTo>
                    <a:pt x="28968" y="42760"/>
                  </a:lnTo>
                  <a:lnTo>
                    <a:pt x="29387" y="42532"/>
                  </a:lnTo>
                  <a:lnTo>
                    <a:pt x="29552" y="42291"/>
                  </a:lnTo>
                  <a:lnTo>
                    <a:pt x="29514" y="42062"/>
                  </a:lnTo>
                  <a:lnTo>
                    <a:pt x="29540" y="41935"/>
                  </a:lnTo>
                  <a:lnTo>
                    <a:pt x="29997" y="40398"/>
                  </a:lnTo>
                  <a:close/>
                </a:path>
                <a:path w="200660" h="103504">
                  <a:moveTo>
                    <a:pt x="31559" y="51244"/>
                  </a:moveTo>
                  <a:lnTo>
                    <a:pt x="30695" y="48171"/>
                  </a:lnTo>
                  <a:lnTo>
                    <a:pt x="29705" y="46824"/>
                  </a:lnTo>
                  <a:lnTo>
                    <a:pt x="28549" y="45681"/>
                  </a:lnTo>
                  <a:lnTo>
                    <a:pt x="27495" y="46380"/>
                  </a:lnTo>
                  <a:lnTo>
                    <a:pt x="26873" y="47548"/>
                  </a:lnTo>
                  <a:lnTo>
                    <a:pt x="26136" y="49504"/>
                  </a:lnTo>
                  <a:lnTo>
                    <a:pt x="25908" y="50330"/>
                  </a:lnTo>
                  <a:lnTo>
                    <a:pt x="26149" y="52730"/>
                  </a:lnTo>
                  <a:lnTo>
                    <a:pt x="27470" y="54025"/>
                  </a:lnTo>
                  <a:lnTo>
                    <a:pt x="29210" y="54711"/>
                  </a:lnTo>
                  <a:lnTo>
                    <a:pt x="29451" y="54787"/>
                  </a:lnTo>
                  <a:lnTo>
                    <a:pt x="29946" y="54749"/>
                  </a:lnTo>
                  <a:lnTo>
                    <a:pt x="30187" y="54597"/>
                  </a:lnTo>
                  <a:lnTo>
                    <a:pt x="30238" y="54356"/>
                  </a:lnTo>
                  <a:lnTo>
                    <a:pt x="31343" y="53009"/>
                  </a:lnTo>
                  <a:lnTo>
                    <a:pt x="31559" y="51244"/>
                  </a:lnTo>
                  <a:close/>
                </a:path>
                <a:path w="200660" h="103504">
                  <a:moveTo>
                    <a:pt x="38430" y="25996"/>
                  </a:moveTo>
                  <a:lnTo>
                    <a:pt x="38315" y="25768"/>
                  </a:lnTo>
                  <a:lnTo>
                    <a:pt x="38303" y="25641"/>
                  </a:lnTo>
                  <a:lnTo>
                    <a:pt x="38265" y="23990"/>
                  </a:lnTo>
                  <a:lnTo>
                    <a:pt x="37211" y="22466"/>
                  </a:lnTo>
                  <a:lnTo>
                    <a:pt x="34429" y="20586"/>
                  </a:lnTo>
                  <a:lnTo>
                    <a:pt x="32727" y="20180"/>
                  </a:lnTo>
                  <a:lnTo>
                    <a:pt x="31038" y="20027"/>
                  </a:lnTo>
                  <a:lnTo>
                    <a:pt x="30670" y="21259"/>
                  </a:lnTo>
                  <a:lnTo>
                    <a:pt x="35902" y="27317"/>
                  </a:lnTo>
                  <a:lnTo>
                    <a:pt x="37998" y="26631"/>
                  </a:lnTo>
                  <a:lnTo>
                    <a:pt x="38341" y="26276"/>
                  </a:lnTo>
                  <a:lnTo>
                    <a:pt x="38430" y="25996"/>
                  </a:lnTo>
                  <a:close/>
                </a:path>
                <a:path w="200660" h="103504">
                  <a:moveTo>
                    <a:pt x="38442" y="33134"/>
                  </a:moveTo>
                  <a:lnTo>
                    <a:pt x="37719" y="30505"/>
                  </a:lnTo>
                  <a:lnTo>
                    <a:pt x="36868" y="29375"/>
                  </a:lnTo>
                  <a:lnTo>
                    <a:pt x="35890" y="28397"/>
                  </a:lnTo>
                  <a:lnTo>
                    <a:pt x="34988" y="28994"/>
                  </a:lnTo>
                  <a:lnTo>
                    <a:pt x="34467" y="29984"/>
                  </a:lnTo>
                  <a:lnTo>
                    <a:pt x="33845" y="31648"/>
                  </a:lnTo>
                  <a:lnTo>
                    <a:pt x="33642" y="32346"/>
                  </a:lnTo>
                  <a:lnTo>
                    <a:pt x="33845" y="34391"/>
                  </a:lnTo>
                  <a:lnTo>
                    <a:pt x="34975" y="35496"/>
                  </a:lnTo>
                  <a:lnTo>
                    <a:pt x="36449" y="36080"/>
                  </a:lnTo>
                  <a:lnTo>
                    <a:pt x="36652" y="36144"/>
                  </a:lnTo>
                  <a:lnTo>
                    <a:pt x="37071" y="36106"/>
                  </a:lnTo>
                  <a:lnTo>
                    <a:pt x="37274" y="35966"/>
                  </a:lnTo>
                  <a:lnTo>
                    <a:pt x="37325" y="35775"/>
                  </a:lnTo>
                  <a:lnTo>
                    <a:pt x="38265" y="34632"/>
                  </a:lnTo>
                  <a:lnTo>
                    <a:pt x="38442" y="33134"/>
                  </a:lnTo>
                  <a:close/>
                </a:path>
                <a:path w="200660" h="103504">
                  <a:moveTo>
                    <a:pt x="39001" y="66001"/>
                  </a:moveTo>
                  <a:lnTo>
                    <a:pt x="37553" y="61988"/>
                  </a:lnTo>
                  <a:lnTo>
                    <a:pt x="36093" y="60299"/>
                  </a:lnTo>
                  <a:lnTo>
                    <a:pt x="34455" y="58889"/>
                  </a:lnTo>
                  <a:lnTo>
                    <a:pt x="33121" y="59918"/>
                  </a:lnTo>
                  <a:lnTo>
                    <a:pt x="32423" y="61531"/>
                  </a:lnTo>
                  <a:lnTo>
                    <a:pt x="31648" y="64185"/>
                  </a:lnTo>
                  <a:lnTo>
                    <a:pt x="31419" y="65303"/>
                  </a:lnTo>
                  <a:lnTo>
                    <a:pt x="31978" y="68478"/>
                  </a:lnTo>
                  <a:lnTo>
                    <a:pt x="33858" y="70078"/>
                  </a:lnTo>
                  <a:lnTo>
                    <a:pt x="36563" y="70904"/>
                  </a:lnTo>
                  <a:lnTo>
                    <a:pt x="37211" y="70789"/>
                  </a:lnTo>
                  <a:lnTo>
                    <a:pt x="37515" y="70561"/>
                  </a:lnTo>
                  <a:lnTo>
                    <a:pt x="37566" y="70256"/>
                  </a:lnTo>
                  <a:lnTo>
                    <a:pt x="37655" y="70104"/>
                  </a:lnTo>
                  <a:lnTo>
                    <a:pt x="38900" y="68364"/>
                  </a:lnTo>
                  <a:lnTo>
                    <a:pt x="39001" y="66001"/>
                  </a:lnTo>
                  <a:close/>
                </a:path>
                <a:path w="200660" h="103504">
                  <a:moveTo>
                    <a:pt x="39357" y="84950"/>
                  </a:moveTo>
                  <a:lnTo>
                    <a:pt x="38201" y="82816"/>
                  </a:lnTo>
                  <a:lnTo>
                    <a:pt x="34810" y="79997"/>
                  </a:lnTo>
                  <a:lnTo>
                    <a:pt x="32639" y="79222"/>
                  </a:lnTo>
                  <a:lnTo>
                    <a:pt x="30441" y="78803"/>
                  </a:lnTo>
                  <a:lnTo>
                    <a:pt x="29806" y="80378"/>
                  </a:lnTo>
                  <a:lnTo>
                    <a:pt x="35814" y="88988"/>
                  </a:lnTo>
                  <a:lnTo>
                    <a:pt x="38303" y="88468"/>
                  </a:lnTo>
                  <a:lnTo>
                    <a:pt x="38633" y="88366"/>
                  </a:lnTo>
                  <a:lnTo>
                    <a:pt x="39141" y="87947"/>
                  </a:lnTo>
                  <a:lnTo>
                    <a:pt x="39306" y="87591"/>
                  </a:lnTo>
                  <a:lnTo>
                    <a:pt x="39179" y="87299"/>
                  </a:lnTo>
                  <a:lnTo>
                    <a:pt x="39179" y="87122"/>
                  </a:lnTo>
                  <a:lnTo>
                    <a:pt x="39357" y="84950"/>
                  </a:lnTo>
                  <a:close/>
                </a:path>
                <a:path w="200660" h="103504">
                  <a:moveTo>
                    <a:pt x="45351" y="58191"/>
                  </a:moveTo>
                  <a:lnTo>
                    <a:pt x="45199" y="58013"/>
                  </a:lnTo>
                  <a:lnTo>
                    <a:pt x="45161" y="57886"/>
                  </a:lnTo>
                  <a:lnTo>
                    <a:pt x="44818" y="56324"/>
                  </a:lnTo>
                  <a:lnTo>
                    <a:pt x="43548" y="55054"/>
                  </a:lnTo>
                  <a:lnTo>
                    <a:pt x="40538" y="53759"/>
                  </a:lnTo>
                  <a:lnTo>
                    <a:pt x="38849" y="53670"/>
                  </a:lnTo>
                  <a:lnTo>
                    <a:pt x="37223" y="53822"/>
                  </a:lnTo>
                  <a:lnTo>
                    <a:pt x="37096" y="55054"/>
                  </a:lnTo>
                  <a:lnTo>
                    <a:pt x="37642" y="56261"/>
                  </a:lnTo>
                  <a:lnTo>
                    <a:pt x="38735" y="58039"/>
                  </a:lnTo>
                  <a:lnTo>
                    <a:pt x="39255" y="58737"/>
                  </a:lnTo>
                  <a:lnTo>
                    <a:pt x="39966" y="59207"/>
                  </a:lnTo>
                  <a:lnTo>
                    <a:pt x="41325" y="60071"/>
                  </a:lnTo>
                  <a:lnTo>
                    <a:pt x="43192" y="59880"/>
                  </a:lnTo>
                  <a:lnTo>
                    <a:pt x="44627" y="59131"/>
                  </a:lnTo>
                  <a:lnTo>
                    <a:pt x="45046" y="58877"/>
                  </a:lnTo>
                  <a:lnTo>
                    <a:pt x="45313" y="58483"/>
                  </a:lnTo>
                  <a:lnTo>
                    <a:pt x="45351" y="58191"/>
                  </a:lnTo>
                  <a:close/>
                </a:path>
                <a:path w="200660" h="103504">
                  <a:moveTo>
                    <a:pt x="47028" y="38684"/>
                  </a:moveTo>
                  <a:lnTo>
                    <a:pt x="45580" y="34671"/>
                  </a:lnTo>
                  <a:lnTo>
                    <a:pt x="44119" y="32981"/>
                  </a:lnTo>
                  <a:lnTo>
                    <a:pt x="42481" y="31572"/>
                  </a:lnTo>
                  <a:lnTo>
                    <a:pt x="41148" y="32600"/>
                  </a:lnTo>
                  <a:lnTo>
                    <a:pt x="40449" y="34213"/>
                  </a:lnTo>
                  <a:lnTo>
                    <a:pt x="39674" y="36868"/>
                  </a:lnTo>
                  <a:lnTo>
                    <a:pt x="39446" y="37985"/>
                  </a:lnTo>
                  <a:lnTo>
                    <a:pt x="40005" y="41160"/>
                  </a:lnTo>
                  <a:lnTo>
                    <a:pt x="41884" y="42760"/>
                  </a:lnTo>
                  <a:lnTo>
                    <a:pt x="44589" y="43586"/>
                  </a:lnTo>
                  <a:lnTo>
                    <a:pt x="45237" y="43472"/>
                  </a:lnTo>
                  <a:lnTo>
                    <a:pt x="45542" y="43243"/>
                  </a:lnTo>
                  <a:lnTo>
                    <a:pt x="45593" y="42938"/>
                  </a:lnTo>
                  <a:lnTo>
                    <a:pt x="45681" y="42786"/>
                  </a:lnTo>
                  <a:lnTo>
                    <a:pt x="46926" y="41046"/>
                  </a:lnTo>
                  <a:lnTo>
                    <a:pt x="47028" y="38684"/>
                  </a:lnTo>
                  <a:close/>
                </a:path>
                <a:path w="200660" h="103504">
                  <a:moveTo>
                    <a:pt x="48387" y="18440"/>
                  </a:moveTo>
                  <a:lnTo>
                    <a:pt x="47421" y="14338"/>
                  </a:lnTo>
                  <a:lnTo>
                    <a:pt x="46189" y="12522"/>
                  </a:lnTo>
                  <a:lnTo>
                    <a:pt x="44742" y="10972"/>
                  </a:lnTo>
                  <a:lnTo>
                    <a:pt x="43307" y="11836"/>
                  </a:lnTo>
                  <a:lnTo>
                    <a:pt x="42430" y="13335"/>
                  </a:lnTo>
                  <a:lnTo>
                    <a:pt x="41363" y="15862"/>
                  </a:lnTo>
                  <a:lnTo>
                    <a:pt x="41008" y="16941"/>
                  </a:lnTo>
                  <a:lnTo>
                    <a:pt x="41198" y="20129"/>
                  </a:lnTo>
                  <a:lnTo>
                    <a:pt x="42875" y="21894"/>
                  </a:lnTo>
                  <a:lnTo>
                    <a:pt x="45123" y="22885"/>
                  </a:lnTo>
                  <a:lnTo>
                    <a:pt x="45427" y="22999"/>
                  </a:lnTo>
                  <a:lnTo>
                    <a:pt x="46075" y="22961"/>
                  </a:lnTo>
                  <a:lnTo>
                    <a:pt x="46405" y="22771"/>
                  </a:lnTo>
                  <a:lnTo>
                    <a:pt x="46494" y="22479"/>
                  </a:lnTo>
                  <a:lnTo>
                    <a:pt x="46596" y="22339"/>
                  </a:lnTo>
                  <a:lnTo>
                    <a:pt x="48018" y="20764"/>
                  </a:lnTo>
                  <a:lnTo>
                    <a:pt x="48387" y="18440"/>
                  </a:lnTo>
                  <a:close/>
                </a:path>
                <a:path w="200660" h="103504">
                  <a:moveTo>
                    <a:pt x="50850" y="62522"/>
                  </a:moveTo>
                  <a:lnTo>
                    <a:pt x="50507" y="61010"/>
                  </a:lnTo>
                  <a:lnTo>
                    <a:pt x="49949" y="59601"/>
                  </a:lnTo>
                  <a:lnTo>
                    <a:pt x="48729" y="59753"/>
                  </a:lnTo>
                  <a:lnTo>
                    <a:pt x="47713" y="60464"/>
                  </a:lnTo>
                  <a:lnTo>
                    <a:pt x="46266" y="61798"/>
                  </a:lnTo>
                  <a:lnTo>
                    <a:pt x="45720" y="62395"/>
                  </a:lnTo>
                  <a:lnTo>
                    <a:pt x="44970" y="64490"/>
                  </a:lnTo>
                  <a:lnTo>
                    <a:pt x="45618" y="66090"/>
                  </a:lnTo>
                  <a:lnTo>
                    <a:pt x="46875" y="67360"/>
                  </a:lnTo>
                  <a:lnTo>
                    <a:pt x="47053" y="67525"/>
                  </a:lnTo>
                  <a:lnTo>
                    <a:pt x="47510" y="67678"/>
                  </a:lnTo>
                  <a:lnTo>
                    <a:pt x="47790" y="67652"/>
                  </a:lnTo>
                  <a:lnTo>
                    <a:pt x="47929" y="67475"/>
                  </a:lnTo>
                  <a:lnTo>
                    <a:pt x="49466" y="66814"/>
                  </a:lnTo>
                  <a:lnTo>
                    <a:pt x="50368" y="65430"/>
                  </a:lnTo>
                  <a:lnTo>
                    <a:pt x="50850" y="62522"/>
                  </a:lnTo>
                  <a:close/>
                </a:path>
                <a:path w="200660" h="103504">
                  <a:moveTo>
                    <a:pt x="54648" y="74980"/>
                  </a:moveTo>
                  <a:lnTo>
                    <a:pt x="53555" y="71970"/>
                  </a:lnTo>
                  <a:lnTo>
                    <a:pt x="52463" y="70700"/>
                  </a:lnTo>
                  <a:lnTo>
                    <a:pt x="51231" y="69646"/>
                  </a:lnTo>
                  <a:lnTo>
                    <a:pt x="50228" y="70421"/>
                  </a:lnTo>
                  <a:lnTo>
                    <a:pt x="49695" y="71628"/>
                  </a:lnTo>
                  <a:lnTo>
                    <a:pt x="49123" y="73621"/>
                  </a:lnTo>
                  <a:lnTo>
                    <a:pt x="48945" y="74460"/>
                  </a:lnTo>
                  <a:lnTo>
                    <a:pt x="49364" y="76847"/>
                  </a:lnTo>
                  <a:lnTo>
                    <a:pt x="50787" y="78041"/>
                  </a:lnTo>
                  <a:lnTo>
                    <a:pt x="52565" y="78600"/>
                  </a:lnTo>
                  <a:lnTo>
                    <a:pt x="52819" y="78663"/>
                  </a:lnTo>
                  <a:lnTo>
                    <a:pt x="53289" y="78574"/>
                  </a:lnTo>
                  <a:lnTo>
                    <a:pt x="53530" y="78409"/>
                  </a:lnTo>
                  <a:lnTo>
                    <a:pt x="53568" y="78181"/>
                  </a:lnTo>
                  <a:lnTo>
                    <a:pt x="54571" y="76746"/>
                  </a:lnTo>
                  <a:lnTo>
                    <a:pt x="54648" y="74980"/>
                  </a:lnTo>
                  <a:close/>
                </a:path>
                <a:path w="200660" h="103504">
                  <a:moveTo>
                    <a:pt x="55905" y="22072"/>
                  </a:moveTo>
                  <a:lnTo>
                    <a:pt x="55397" y="20370"/>
                  </a:lnTo>
                  <a:lnTo>
                    <a:pt x="53390" y="17843"/>
                  </a:lnTo>
                  <a:lnTo>
                    <a:pt x="51943" y="16979"/>
                  </a:lnTo>
                  <a:lnTo>
                    <a:pt x="50431" y="16357"/>
                  </a:lnTo>
                  <a:lnTo>
                    <a:pt x="49733" y="17386"/>
                  </a:lnTo>
                  <a:lnTo>
                    <a:pt x="49618" y="18694"/>
                  </a:lnTo>
                  <a:lnTo>
                    <a:pt x="49669" y="19939"/>
                  </a:lnTo>
                  <a:lnTo>
                    <a:pt x="49720" y="20764"/>
                  </a:lnTo>
                  <a:lnTo>
                    <a:pt x="49822" y="21615"/>
                  </a:lnTo>
                  <a:lnTo>
                    <a:pt x="51003" y="23761"/>
                  </a:lnTo>
                  <a:lnTo>
                    <a:pt x="52730" y="24460"/>
                  </a:lnTo>
                  <a:lnTo>
                    <a:pt x="54597" y="24447"/>
                  </a:lnTo>
                  <a:lnTo>
                    <a:pt x="54851" y="24422"/>
                  </a:lnTo>
                  <a:lnTo>
                    <a:pt x="55283" y="24206"/>
                  </a:lnTo>
                  <a:lnTo>
                    <a:pt x="55448" y="23964"/>
                  </a:lnTo>
                  <a:lnTo>
                    <a:pt x="55410" y="23736"/>
                  </a:lnTo>
                  <a:lnTo>
                    <a:pt x="55435" y="23609"/>
                  </a:lnTo>
                  <a:lnTo>
                    <a:pt x="55905" y="22072"/>
                  </a:lnTo>
                  <a:close/>
                </a:path>
                <a:path w="200660" h="103504">
                  <a:moveTo>
                    <a:pt x="59410" y="10972"/>
                  </a:moveTo>
                  <a:lnTo>
                    <a:pt x="54279" y="13550"/>
                  </a:lnTo>
                  <a:lnTo>
                    <a:pt x="54292" y="14922"/>
                  </a:lnTo>
                  <a:lnTo>
                    <a:pt x="54940" y="16357"/>
                  </a:lnTo>
                  <a:lnTo>
                    <a:pt x="55232" y="16586"/>
                  </a:lnTo>
                  <a:lnTo>
                    <a:pt x="55448" y="16624"/>
                  </a:lnTo>
                  <a:lnTo>
                    <a:pt x="55600" y="16522"/>
                  </a:lnTo>
                  <a:lnTo>
                    <a:pt x="56934" y="16370"/>
                  </a:lnTo>
                  <a:lnTo>
                    <a:pt x="58000" y="15519"/>
                  </a:lnTo>
                  <a:lnTo>
                    <a:pt x="59220" y="13423"/>
                  </a:lnTo>
                  <a:lnTo>
                    <a:pt x="59410" y="12179"/>
                  </a:lnTo>
                  <a:lnTo>
                    <a:pt x="59410" y="10972"/>
                  </a:lnTo>
                  <a:close/>
                </a:path>
                <a:path w="200660" h="103504">
                  <a:moveTo>
                    <a:pt x="59639" y="34137"/>
                  </a:moveTo>
                  <a:lnTo>
                    <a:pt x="59309" y="30378"/>
                  </a:lnTo>
                  <a:lnTo>
                    <a:pt x="58445" y="28625"/>
                  </a:lnTo>
                  <a:lnTo>
                    <a:pt x="57340" y="27063"/>
                  </a:lnTo>
                  <a:lnTo>
                    <a:pt x="55968" y="27660"/>
                  </a:lnTo>
                  <a:lnTo>
                    <a:pt x="55003" y="28892"/>
                  </a:lnTo>
                  <a:lnTo>
                    <a:pt x="53733" y="31000"/>
                  </a:lnTo>
                  <a:lnTo>
                    <a:pt x="53289" y="31915"/>
                  </a:lnTo>
                  <a:lnTo>
                    <a:pt x="53060" y="34772"/>
                  </a:lnTo>
                  <a:lnTo>
                    <a:pt x="54305" y="36537"/>
                  </a:lnTo>
                  <a:lnTo>
                    <a:pt x="56438" y="37833"/>
                  </a:lnTo>
                  <a:lnTo>
                    <a:pt x="57023" y="37871"/>
                  </a:lnTo>
                  <a:lnTo>
                    <a:pt x="57327" y="37744"/>
                  </a:lnTo>
                  <a:lnTo>
                    <a:pt x="57454" y="37490"/>
                  </a:lnTo>
                  <a:lnTo>
                    <a:pt x="59029" y="36144"/>
                  </a:lnTo>
                  <a:lnTo>
                    <a:pt x="59639" y="34137"/>
                  </a:lnTo>
                  <a:close/>
                </a:path>
                <a:path w="200660" h="103504">
                  <a:moveTo>
                    <a:pt x="60909" y="78143"/>
                  </a:moveTo>
                  <a:lnTo>
                    <a:pt x="55778" y="80721"/>
                  </a:lnTo>
                  <a:lnTo>
                    <a:pt x="55791" y="82092"/>
                  </a:lnTo>
                  <a:lnTo>
                    <a:pt x="56438" y="83527"/>
                  </a:lnTo>
                  <a:lnTo>
                    <a:pt x="56730" y="83756"/>
                  </a:lnTo>
                  <a:lnTo>
                    <a:pt x="56946" y="83794"/>
                  </a:lnTo>
                  <a:lnTo>
                    <a:pt x="57099" y="83693"/>
                  </a:lnTo>
                  <a:lnTo>
                    <a:pt x="58432" y="83540"/>
                  </a:lnTo>
                  <a:lnTo>
                    <a:pt x="59499" y="82689"/>
                  </a:lnTo>
                  <a:lnTo>
                    <a:pt x="60718" y="80594"/>
                  </a:lnTo>
                  <a:lnTo>
                    <a:pt x="60909" y="79349"/>
                  </a:lnTo>
                  <a:lnTo>
                    <a:pt x="60909" y="78143"/>
                  </a:lnTo>
                  <a:close/>
                </a:path>
                <a:path w="200660" h="103504">
                  <a:moveTo>
                    <a:pt x="62471" y="65366"/>
                  </a:moveTo>
                  <a:lnTo>
                    <a:pt x="62407" y="65062"/>
                  </a:lnTo>
                  <a:lnTo>
                    <a:pt x="62179" y="64897"/>
                  </a:lnTo>
                  <a:lnTo>
                    <a:pt x="61188" y="63207"/>
                  </a:lnTo>
                  <a:lnTo>
                    <a:pt x="59359" y="62255"/>
                  </a:lnTo>
                  <a:lnTo>
                    <a:pt x="55664" y="61849"/>
                  </a:lnTo>
                  <a:lnTo>
                    <a:pt x="53797" y="62306"/>
                  </a:lnTo>
                  <a:lnTo>
                    <a:pt x="52082" y="63017"/>
                  </a:lnTo>
                  <a:lnTo>
                    <a:pt x="52387" y="64376"/>
                  </a:lnTo>
                  <a:lnTo>
                    <a:pt x="53403" y="65506"/>
                  </a:lnTo>
                  <a:lnTo>
                    <a:pt x="55206" y="67068"/>
                  </a:lnTo>
                  <a:lnTo>
                    <a:pt x="56007" y="67652"/>
                  </a:lnTo>
                  <a:lnTo>
                    <a:pt x="58712" y="68414"/>
                  </a:lnTo>
                  <a:lnTo>
                    <a:pt x="60667" y="67602"/>
                  </a:lnTo>
                  <a:lnTo>
                    <a:pt x="62141" y="66103"/>
                  </a:lnTo>
                  <a:lnTo>
                    <a:pt x="62331" y="65887"/>
                  </a:lnTo>
                  <a:lnTo>
                    <a:pt x="62471" y="65366"/>
                  </a:lnTo>
                  <a:close/>
                </a:path>
                <a:path w="200660" h="103504">
                  <a:moveTo>
                    <a:pt x="66332" y="19773"/>
                  </a:moveTo>
                  <a:lnTo>
                    <a:pt x="65468" y="16700"/>
                  </a:lnTo>
                  <a:lnTo>
                    <a:pt x="64477" y="15354"/>
                  </a:lnTo>
                  <a:lnTo>
                    <a:pt x="63322" y="14211"/>
                  </a:lnTo>
                  <a:lnTo>
                    <a:pt x="62268" y="14909"/>
                  </a:lnTo>
                  <a:lnTo>
                    <a:pt x="61645" y="16078"/>
                  </a:lnTo>
                  <a:lnTo>
                    <a:pt x="60909" y="18034"/>
                  </a:lnTo>
                  <a:lnTo>
                    <a:pt x="60693" y="18859"/>
                  </a:lnTo>
                  <a:lnTo>
                    <a:pt x="60921" y="21259"/>
                  </a:lnTo>
                  <a:lnTo>
                    <a:pt x="62242" y="22555"/>
                  </a:lnTo>
                  <a:lnTo>
                    <a:pt x="63982" y="23241"/>
                  </a:lnTo>
                  <a:lnTo>
                    <a:pt x="64223" y="23317"/>
                  </a:lnTo>
                  <a:lnTo>
                    <a:pt x="64706" y="23279"/>
                  </a:lnTo>
                  <a:lnTo>
                    <a:pt x="64960" y="23126"/>
                  </a:lnTo>
                  <a:lnTo>
                    <a:pt x="65011" y="22885"/>
                  </a:lnTo>
                  <a:lnTo>
                    <a:pt x="66116" y="21539"/>
                  </a:lnTo>
                  <a:lnTo>
                    <a:pt x="66332" y="19773"/>
                  </a:lnTo>
                  <a:close/>
                </a:path>
                <a:path w="200660" h="103504">
                  <a:moveTo>
                    <a:pt x="67792" y="82867"/>
                  </a:moveTo>
                  <a:lnTo>
                    <a:pt x="59474" y="82867"/>
                  </a:lnTo>
                  <a:lnTo>
                    <a:pt x="59474" y="93141"/>
                  </a:lnTo>
                  <a:lnTo>
                    <a:pt x="67792" y="93141"/>
                  </a:lnTo>
                  <a:lnTo>
                    <a:pt x="67792" y="82867"/>
                  </a:lnTo>
                  <a:close/>
                </a:path>
                <a:path w="200660" h="103504">
                  <a:moveTo>
                    <a:pt x="70726" y="39662"/>
                  </a:moveTo>
                  <a:lnTo>
                    <a:pt x="70573" y="39471"/>
                  </a:lnTo>
                  <a:lnTo>
                    <a:pt x="70116" y="37820"/>
                  </a:lnTo>
                  <a:lnTo>
                    <a:pt x="68783" y="36601"/>
                  </a:lnTo>
                  <a:lnTo>
                    <a:pt x="65735" y="35433"/>
                  </a:lnTo>
                  <a:lnTo>
                    <a:pt x="64033" y="35407"/>
                  </a:lnTo>
                  <a:lnTo>
                    <a:pt x="62395" y="35623"/>
                  </a:lnTo>
                  <a:lnTo>
                    <a:pt x="62344" y="36868"/>
                  </a:lnTo>
                  <a:lnTo>
                    <a:pt x="62941" y="38049"/>
                  </a:lnTo>
                  <a:lnTo>
                    <a:pt x="64109" y="39776"/>
                  </a:lnTo>
                  <a:lnTo>
                    <a:pt x="64655" y="40449"/>
                  </a:lnTo>
                  <a:lnTo>
                    <a:pt x="66789" y="41706"/>
                  </a:lnTo>
                  <a:lnTo>
                    <a:pt x="68643" y="41440"/>
                  </a:lnTo>
                  <a:lnTo>
                    <a:pt x="70243" y="40487"/>
                  </a:lnTo>
                  <a:lnTo>
                    <a:pt x="70446" y="40347"/>
                  </a:lnTo>
                  <a:lnTo>
                    <a:pt x="70700" y="39941"/>
                  </a:lnTo>
                  <a:lnTo>
                    <a:pt x="70726" y="39662"/>
                  </a:lnTo>
                  <a:close/>
                </a:path>
                <a:path w="200660" h="103504">
                  <a:moveTo>
                    <a:pt x="71437" y="71208"/>
                  </a:moveTo>
                  <a:lnTo>
                    <a:pt x="71285" y="71031"/>
                  </a:lnTo>
                  <a:lnTo>
                    <a:pt x="71247" y="70904"/>
                  </a:lnTo>
                  <a:lnTo>
                    <a:pt x="70904" y="69342"/>
                  </a:lnTo>
                  <a:lnTo>
                    <a:pt x="69634" y="68072"/>
                  </a:lnTo>
                  <a:lnTo>
                    <a:pt x="66624" y="66776"/>
                  </a:lnTo>
                  <a:lnTo>
                    <a:pt x="64935" y="66687"/>
                  </a:lnTo>
                  <a:lnTo>
                    <a:pt x="63296" y="66840"/>
                  </a:lnTo>
                  <a:lnTo>
                    <a:pt x="63182" y="68072"/>
                  </a:lnTo>
                  <a:lnTo>
                    <a:pt x="63728" y="69278"/>
                  </a:lnTo>
                  <a:lnTo>
                    <a:pt x="64820" y="71056"/>
                  </a:lnTo>
                  <a:lnTo>
                    <a:pt x="65341" y="71755"/>
                  </a:lnTo>
                  <a:lnTo>
                    <a:pt x="66052" y="72224"/>
                  </a:lnTo>
                  <a:lnTo>
                    <a:pt x="67411" y="73088"/>
                  </a:lnTo>
                  <a:lnTo>
                    <a:pt x="69278" y="72898"/>
                  </a:lnTo>
                  <a:lnTo>
                    <a:pt x="70713" y="72148"/>
                  </a:lnTo>
                  <a:lnTo>
                    <a:pt x="71132" y="71894"/>
                  </a:lnTo>
                  <a:lnTo>
                    <a:pt x="71399" y="71501"/>
                  </a:lnTo>
                  <a:lnTo>
                    <a:pt x="71437" y="71208"/>
                  </a:lnTo>
                  <a:close/>
                </a:path>
                <a:path w="200660" h="103504">
                  <a:moveTo>
                    <a:pt x="72250" y="50190"/>
                  </a:moveTo>
                  <a:lnTo>
                    <a:pt x="70954" y="46037"/>
                  </a:lnTo>
                  <a:lnTo>
                    <a:pt x="69545" y="44246"/>
                  </a:lnTo>
                  <a:lnTo>
                    <a:pt x="67919" y="42748"/>
                  </a:lnTo>
                  <a:lnTo>
                    <a:pt x="66522" y="43726"/>
                  </a:lnTo>
                  <a:lnTo>
                    <a:pt x="65722" y="45351"/>
                  </a:lnTo>
                  <a:lnTo>
                    <a:pt x="64820" y="48031"/>
                  </a:lnTo>
                  <a:lnTo>
                    <a:pt x="64541" y="49174"/>
                  </a:lnTo>
                  <a:lnTo>
                    <a:pt x="64973" y="52438"/>
                  </a:lnTo>
                  <a:lnTo>
                    <a:pt x="66827" y="54140"/>
                  </a:lnTo>
                  <a:lnTo>
                    <a:pt x="69227" y="55003"/>
                  </a:lnTo>
                  <a:lnTo>
                    <a:pt x="69557" y="55092"/>
                  </a:lnTo>
                  <a:lnTo>
                    <a:pt x="70218" y="55016"/>
                  </a:lnTo>
                  <a:lnTo>
                    <a:pt x="70535" y="54800"/>
                  </a:lnTo>
                  <a:lnTo>
                    <a:pt x="70599" y="54483"/>
                  </a:lnTo>
                  <a:lnTo>
                    <a:pt x="70700" y="54330"/>
                  </a:lnTo>
                  <a:lnTo>
                    <a:pt x="72047" y="52603"/>
                  </a:lnTo>
                  <a:lnTo>
                    <a:pt x="72250" y="50190"/>
                  </a:lnTo>
                  <a:close/>
                </a:path>
                <a:path w="200660" h="103504">
                  <a:moveTo>
                    <a:pt x="77393" y="6032"/>
                  </a:moveTo>
                  <a:lnTo>
                    <a:pt x="77292" y="5816"/>
                  </a:lnTo>
                  <a:lnTo>
                    <a:pt x="77279" y="5689"/>
                  </a:lnTo>
                  <a:lnTo>
                    <a:pt x="77304" y="4089"/>
                  </a:lnTo>
                  <a:lnTo>
                    <a:pt x="76352" y="2578"/>
                  </a:lnTo>
                  <a:lnTo>
                    <a:pt x="75044" y="1612"/>
                  </a:lnTo>
                  <a:lnTo>
                    <a:pt x="73723" y="660"/>
                  </a:lnTo>
                  <a:lnTo>
                    <a:pt x="72097" y="203"/>
                  </a:lnTo>
                  <a:lnTo>
                    <a:pt x="70472" y="0"/>
                  </a:lnTo>
                  <a:lnTo>
                    <a:pt x="70078" y="1181"/>
                  </a:lnTo>
                  <a:lnTo>
                    <a:pt x="74904" y="7213"/>
                  </a:lnTo>
                  <a:lnTo>
                    <a:pt x="76466" y="6781"/>
                  </a:lnTo>
                  <a:lnTo>
                    <a:pt x="76936" y="6629"/>
                  </a:lnTo>
                  <a:lnTo>
                    <a:pt x="77292" y="6299"/>
                  </a:lnTo>
                  <a:lnTo>
                    <a:pt x="77393" y="6032"/>
                  </a:lnTo>
                  <a:close/>
                </a:path>
                <a:path w="200660" h="103504">
                  <a:moveTo>
                    <a:pt x="80238" y="30162"/>
                  </a:moveTo>
                  <a:lnTo>
                    <a:pt x="79705" y="27800"/>
                  </a:lnTo>
                  <a:lnTo>
                    <a:pt x="77190" y="24206"/>
                  </a:lnTo>
                  <a:lnTo>
                    <a:pt x="75298" y="22910"/>
                  </a:lnTo>
                  <a:lnTo>
                    <a:pt x="73291" y="21945"/>
                  </a:lnTo>
                  <a:lnTo>
                    <a:pt x="72250" y="23304"/>
                  </a:lnTo>
                  <a:lnTo>
                    <a:pt x="71996" y="25069"/>
                  </a:lnTo>
                  <a:lnTo>
                    <a:pt x="71945" y="27889"/>
                  </a:lnTo>
                  <a:lnTo>
                    <a:pt x="72021" y="29057"/>
                  </a:lnTo>
                  <a:lnTo>
                    <a:pt x="73431" y="32054"/>
                  </a:lnTo>
                  <a:lnTo>
                    <a:pt x="75730" y="33147"/>
                  </a:lnTo>
                  <a:lnTo>
                    <a:pt x="78270" y="33274"/>
                  </a:lnTo>
                  <a:lnTo>
                    <a:pt x="78613" y="33274"/>
                  </a:lnTo>
                  <a:lnTo>
                    <a:pt x="79222" y="32994"/>
                  </a:lnTo>
                  <a:lnTo>
                    <a:pt x="79463" y="32689"/>
                  </a:lnTo>
                  <a:lnTo>
                    <a:pt x="79425" y="32372"/>
                  </a:lnTo>
                  <a:lnTo>
                    <a:pt x="79476" y="32207"/>
                  </a:lnTo>
                  <a:lnTo>
                    <a:pt x="80238" y="30162"/>
                  </a:lnTo>
                  <a:close/>
                </a:path>
                <a:path w="200660" h="103504">
                  <a:moveTo>
                    <a:pt x="81508" y="57797"/>
                  </a:moveTo>
                  <a:lnTo>
                    <a:pt x="81356" y="57607"/>
                  </a:lnTo>
                  <a:lnTo>
                    <a:pt x="80899" y="55943"/>
                  </a:lnTo>
                  <a:lnTo>
                    <a:pt x="79565" y="54737"/>
                  </a:lnTo>
                  <a:lnTo>
                    <a:pt x="76517" y="53568"/>
                  </a:lnTo>
                  <a:lnTo>
                    <a:pt x="74815" y="53543"/>
                  </a:lnTo>
                  <a:lnTo>
                    <a:pt x="73190" y="53759"/>
                  </a:lnTo>
                  <a:lnTo>
                    <a:pt x="73126" y="55003"/>
                  </a:lnTo>
                  <a:lnTo>
                    <a:pt x="73723" y="56184"/>
                  </a:lnTo>
                  <a:lnTo>
                    <a:pt x="74891" y="57912"/>
                  </a:lnTo>
                  <a:lnTo>
                    <a:pt x="75438" y="58585"/>
                  </a:lnTo>
                  <a:lnTo>
                    <a:pt x="77571" y="59842"/>
                  </a:lnTo>
                  <a:lnTo>
                    <a:pt x="79425" y="59575"/>
                  </a:lnTo>
                  <a:lnTo>
                    <a:pt x="81026" y="58623"/>
                  </a:lnTo>
                  <a:lnTo>
                    <a:pt x="81229" y="58483"/>
                  </a:lnTo>
                  <a:lnTo>
                    <a:pt x="81483" y="58077"/>
                  </a:lnTo>
                  <a:lnTo>
                    <a:pt x="81508" y="57797"/>
                  </a:lnTo>
                  <a:close/>
                </a:path>
                <a:path w="200660" h="103504">
                  <a:moveTo>
                    <a:pt x="83934" y="10998"/>
                  </a:moveTo>
                  <a:lnTo>
                    <a:pt x="83083" y="7924"/>
                  </a:lnTo>
                  <a:lnTo>
                    <a:pt x="82092" y="6578"/>
                  </a:lnTo>
                  <a:lnTo>
                    <a:pt x="80937" y="5435"/>
                  </a:lnTo>
                  <a:lnTo>
                    <a:pt x="79883" y="6134"/>
                  </a:lnTo>
                  <a:lnTo>
                    <a:pt x="79260" y="7302"/>
                  </a:lnTo>
                  <a:lnTo>
                    <a:pt x="78828" y="8470"/>
                  </a:lnTo>
                  <a:lnTo>
                    <a:pt x="78524" y="9245"/>
                  </a:lnTo>
                  <a:lnTo>
                    <a:pt x="81838" y="14541"/>
                  </a:lnTo>
                  <a:lnTo>
                    <a:pt x="82334" y="14503"/>
                  </a:lnTo>
                  <a:lnTo>
                    <a:pt x="82575" y="14351"/>
                  </a:lnTo>
                  <a:lnTo>
                    <a:pt x="82626" y="14109"/>
                  </a:lnTo>
                  <a:lnTo>
                    <a:pt x="83731" y="12763"/>
                  </a:lnTo>
                  <a:lnTo>
                    <a:pt x="83934" y="10998"/>
                  </a:lnTo>
                  <a:close/>
                </a:path>
                <a:path w="200660" h="103504">
                  <a:moveTo>
                    <a:pt x="97675" y="44475"/>
                  </a:moveTo>
                  <a:lnTo>
                    <a:pt x="96227" y="40462"/>
                  </a:lnTo>
                  <a:lnTo>
                    <a:pt x="94767" y="38773"/>
                  </a:lnTo>
                  <a:lnTo>
                    <a:pt x="93129" y="37363"/>
                  </a:lnTo>
                  <a:lnTo>
                    <a:pt x="91795" y="38392"/>
                  </a:lnTo>
                  <a:lnTo>
                    <a:pt x="91097" y="40005"/>
                  </a:lnTo>
                  <a:lnTo>
                    <a:pt x="90322" y="42659"/>
                  </a:lnTo>
                  <a:lnTo>
                    <a:pt x="90093" y="43776"/>
                  </a:lnTo>
                  <a:lnTo>
                    <a:pt x="90652" y="46951"/>
                  </a:lnTo>
                  <a:lnTo>
                    <a:pt x="92532" y="48552"/>
                  </a:lnTo>
                  <a:lnTo>
                    <a:pt x="95237" y="49377"/>
                  </a:lnTo>
                  <a:lnTo>
                    <a:pt x="95885" y="49263"/>
                  </a:lnTo>
                  <a:lnTo>
                    <a:pt x="96189" y="49034"/>
                  </a:lnTo>
                  <a:lnTo>
                    <a:pt x="96240" y="48729"/>
                  </a:lnTo>
                  <a:lnTo>
                    <a:pt x="96329" y="48577"/>
                  </a:lnTo>
                  <a:lnTo>
                    <a:pt x="97574" y="46837"/>
                  </a:lnTo>
                  <a:lnTo>
                    <a:pt x="97675" y="44475"/>
                  </a:lnTo>
                  <a:close/>
                </a:path>
                <a:path w="200660" h="103504">
                  <a:moveTo>
                    <a:pt x="103301" y="8432"/>
                  </a:moveTo>
                  <a:lnTo>
                    <a:pt x="103200" y="8293"/>
                  </a:lnTo>
                  <a:lnTo>
                    <a:pt x="103073" y="6985"/>
                  </a:lnTo>
                  <a:lnTo>
                    <a:pt x="102222" y="5930"/>
                  </a:lnTo>
                  <a:lnTo>
                    <a:pt x="100076" y="4724"/>
                  </a:lnTo>
                  <a:lnTo>
                    <a:pt x="98806" y="4508"/>
                  </a:lnTo>
                  <a:lnTo>
                    <a:pt x="97574" y="4495"/>
                  </a:lnTo>
                  <a:lnTo>
                    <a:pt x="97383" y="5410"/>
                  </a:lnTo>
                  <a:lnTo>
                    <a:pt x="101536" y="9537"/>
                  </a:lnTo>
                  <a:lnTo>
                    <a:pt x="102679" y="9080"/>
                  </a:lnTo>
                  <a:lnTo>
                    <a:pt x="103009" y="8928"/>
                  </a:lnTo>
                  <a:lnTo>
                    <a:pt x="103251" y="8648"/>
                  </a:lnTo>
                  <a:lnTo>
                    <a:pt x="103301" y="8432"/>
                  </a:lnTo>
                  <a:close/>
                </a:path>
                <a:path w="200660" h="103504">
                  <a:moveTo>
                    <a:pt x="114846" y="28854"/>
                  </a:moveTo>
                  <a:lnTo>
                    <a:pt x="114617" y="27736"/>
                  </a:lnTo>
                  <a:lnTo>
                    <a:pt x="113842" y="25082"/>
                  </a:lnTo>
                  <a:lnTo>
                    <a:pt x="113144" y="23469"/>
                  </a:lnTo>
                  <a:lnTo>
                    <a:pt x="111810" y="22440"/>
                  </a:lnTo>
                  <a:lnTo>
                    <a:pt x="110172" y="23850"/>
                  </a:lnTo>
                  <a:lnTo>
                    <a:pt x="108712" y="25539"/>
                  </a:lnTo>
                  <a:lnTo>
                    <a:pt x="107264" y="29552"/>
                  </a:lnTo>
                  <a:lnTo>
                    <a:pt x="107365" y="31915"/>
                  </a:lnTo>
                  <a:lnTo>
                    <a:pt x="108610" y="33655"/>
                  </a:lnTo>
                  <a:lnTo>
                    <a:pt x="108699" y="33807"/>
                  </a:lnTo>
                  <a:lnTo>
                    <a:pt x="108750" y="34112"/>
                  </a:lnTo>
                  <a:lnTo>
                    <a:pt x="109054" y="34340"/>
                  </a:lnTo>
                  <a:lnTo>
                    <a:pt x="109702" y="34455"/>
                  </a:lnTo>
                  <a:lnTo>
                    <a:pt x="112407" y="33629"/>
                  </a:lnTo>
                  <a:lnTo>
                    <a:pt x="114287" y="32029"/>
                  </a:lnTo>
                  <a:lnTo>
                    <a:pt x="114846" y="28854"/>
                  </a:lnTo>
                  <a:close/>
                </a:path>
                <a:path w="200660" h="103504">
                  <a:moveTo>
                    <a:pt x="116509" y="63525"/>
                  </a:moveTo>
                  <a:lnTo>
                    <a:pt x="109410" y="56134"/>
                  </a:lnTo>
                  <a:lnTo>
                    <a:pt x="108661" y="58178"/>
                  </a:lnTo>
                  <a:lnTo>
                    <a:pt x="108216" y="60388"/>
                  </a:lnTo>
                  <a:lnTo>
                    <a:pt x="108966" y="64681"/>
                  </a:lnTo>
                  <a:lnTo>
                    <a:pt x="110248" y="66738"/>
                  </a:lnTo>
                  <a:lnTo>
                    <a:pt x="112255" y="67703"/>
                  </a:lnTo>
                  <a:lnTo>
                    <a:pt x="112407" y="67792"/>
                  </a:lnTo>
                  <a:lnTo>
                    <a:pt x="112610" y="68046"/>
                  </a:lnTo>
                  <a:lnTo>
                    <a:pt x="113004" y="68110"/>
                  </a:lnTo>
                  <a:lnTo>
                    <a:pt x="113639" y="67894"/>
                  </a:lnTo>
                  <a:lnTo>
                    <a:pt x="113880" y="67665"/>
                  </a:lnTo>
                  <a:lnTo>
                    <a:pt x="115633" y="65849"/>
                  </a:lnTo>
                  <a:lnTo>
                    <a:pt x="116509" y="63525"/>
                  </a:lnTo>
                  <a:close/>
                </a:path>
                <a:path w="200660" h="103504">
                  <a:moveTo>
                    <a:pt x="117373" y="53555"/>
                  </a:moveTo>
                  <a:lnTo>
                    <a:pt x="116192" y="52133"/>
                  </a:lnTo>
                  <a:lnTo>
                    <a:pt x="115620" y="51803"/>
                  </a:lnTo>
                  <a:lnTo>
                    <a:pt x="114160" y="51130"/>
                  </a:lnTo>
                  <a:lnTo>
                    <a:pt x="113195" y="50812"/>
                  </a:lnTo>
                  <a:lnTo>
                    <a:pt x="112242" y="50977"/>
                  </a:lnTo>
                  <a:lnTo>
                    <a:pt x="112242" y="52184"/>
                  </a:lnTo>
                  <a:lnTo>
                    <a:pt x="112433" y="53428"/>
                  </a:lnTo>
                  <a:lnTo>
                    <a:pt x="113652" y="55524"/>
                  </a:lnTo>
                  <a:lnTo>
                    <a:pt x="114719" y="56375"/>
                  </a:lnTo>
                  <a:lnTo>
                    <a:pt x="115951" y="56515"/>
                  </a:lnTo>
                  <a:lnTo>
                    <a:pt x="116205" y="56629"/>
                  </a:lnTo>
                  <a:lnTo>
                    <a:pt x="116420" y="56591"/>
                  </a:lnTo>
                  <a:lnTo>
                    <a:pt x="116713" y="56362"/>
                  </a:lnTo>
                  <a:lnTo>
                    <a:pt x="117360" y="54927"/>
                  </a:lnTo>
                  <a:lnTo>
                    <a:pt x="117373" y="53555"/>
                  </a:lnTo>
                  <a:close/>
                </a:path>
                <a:path w="200660" h="103504">
                  <a:moveTo>
                    <a:pt x="123850" y="20497"/>
                  </a:moveTo>
                  <a:lnTo>
                    <a:pt x="123621" y="19672"/>
                  </a:lnTo>
                  <a:lnTo>
                    <a:pt x="122885" y="17716"/>
                  </a:lnTo>
                  <a:lnTo>
                    <a:pt x="122262" y="16548"/>
                  </a:lnTo>
                  <a:lnTo>
                    <a:pt x="121208" y="15849"/>
                  </a:lnTo>
                  <a:lnTo>
                    <a:pt x="120053" y="16992"/>
                  </a:lnTo>
                  <a:lnTo>
                    <a:pt x="119062" y="18338"/>
                  </a:lnTo>
                  <a:lnTo>
                    <a:pt x="118198" y="21412"/>
                  </a:lnTo>
                  <a:lnTo>
                    <a:pt x="118414" y="23177"/>
                  </a:lnTo>
                  <a:lnTo>
                    <a:pt x="119443" y="24422"/>
                  </a:lnTo>
                  <a:lnTo>
                    <a:pt x="119570" y="24765"/>
                  </a:lnTo>
                  <a:lnTo>
                    <a:pt x="119824" y="24917"/>
                  </a:lnTo>
                  <a:lnTo>
                    <a:pt x="120307" y="24955"/>
                  </a:lnTo>
                  <a:lnTo>
                    <a:pt x="120548" y="24879"/>
                  </a:lnTo>
                  <a:lnTo>
                    <a:pt x="122288" y="24193"/>
                  </a:lnTo>
                  <a:lnTo>
                    <a:pt x="123609" y="22910"/>
                  </a:lnTo>
                  <a:lnTo>
                    <a:pt x="123850" y="20497"/>
                  </a:lnTo>
                  <a:close/>
                </a:path>
                <a:path w="200660" h="103504">
                  <a:moveTo>
                    <a:pt x="124421" y="52578"/>
                  </a:moveTo>
                  <a:lnTo>
                    <a:pt x="124307" y="51269"/>
                  </a:lnTo>
                  <a:lnTo>
                    <a:pt x="123609" y="50241"/>
                  </a:lnTo>
                  <a:lnTo>
                    <a:pt x="122097" y="50863"/>
                  </a:lnTo>
                  <a:lnTo>
                    <a:pt x="120650" y="51727"/>
                  </a:lnTo>
                  <a:lnTo>
                    <a:pt x="118643" y="54254"/>
                  </a:lnTo>
                  <a:lnTo>
                    <a:pt x="118135" y="55956"/>
                  </a:lnTo>
                  <a:lnTo>
                    <a:pt x="118605" y="57492"/>
                  </a:lnTo>
                  <a:lnTo>
                    <a:pt x="118630" y="57619"/>
                  </a:lnTo>
                  <a:lnTo>
                    <a:pt x="121310" y="58343"/>
                  </a:lnTo>
                  <a:lnTo>
                    <a:pt x="123037" y="57645"/>
                  </a:lnTo>
                  <a:lnTo>
                    <a:pt x="124218" y="55499"/>
                  </a:lnTo>
                  <a:lnTo>
                    <a:pt x="124320" y="54648"/>
                  </a:lnTo>
                  <a:lnTo>
                    <a:pt x="124371" y="53822"/>
                  </a:lnTo>
                  <a:lnTo>
                    <a:pt x="124421" y="52578"/>
                  </a:lnTo>
                  <a:close/>
                </a:path>
                <a:path w="200660" h="103504">
                  <a:moveTo>
                    <a:pt x="127355" y="86753"/>
                  </a:moveTo>
                  <a:lnTo>
                    <a:pt x="127165" y="85839"/>
                  </a:lnTo>
                  <a:lnTo>
                    <a:pt x="125920" y="85864"/>
                  </a:lnTo>
                  <a:lnTo>
                    <a:pt x="124650" y="86080"/>
                  </a:lnTo>
                  <a:lnTo>
                    <a:pt x="122529" y="87325"/>
                  </a:lnTo>
                  <a:lnTo>
                    <a:pt x="121691" y="88379"/>
                  </a:lnTo>
                  <a:lnTo>
                    <a:pt x="121577" y="89585"/>
                  </a:lnTo>
                  <a:lnTo>
                    <a:pt x="121462" y="89839"/>
                  </a:lnTo>
                  <a:lnTo>
                    <a:pt x="121513" y="90043"/>
                  </a:lnTo>
                  <a:lnTo>
                    <a:pt x="121754" y="90322"/>
                  </a:lnTo>
                  <a:lnTo>
                    <a:pt x="122097" y="90474"/>
                  </a:lnTo>
                  <a:lnTo>
                    <a:pt x="123240" y="90919"/>
                  </a:lnTo>
                  <a:lnTo>
                    <a:pt x="124650" y="90893"/>
                  </a:lnTo>
                  <a:lnTo>
                    <a:pt x="126085" y="89700"/>
                  </a:lnTo>
                  <a:lnTo>
                    <a:pt x="126403" y="89128"/>
                  </a:lnTo>
                  <a:lnTo>
                    <a:pt x="127063" y="87706"/>
                  </a:lnTo>
                  <a:lnTo>
                    <a:pt x="127355" y="86753"/>
                  </a:lnTo>
                  <a:close/>
                </a:path>
                <a:path w="200660" h="103504">
                  <a:moveTo>
                    <a:pt x="129324" y="64223"/>
                  </a:moveTo>
                  <a:lnTo>
                    <a:pt x="129044" y="63080"/>
                  </a:lnTo>
                  <a:lnTo>
                    <a:pt x="128143" y="60401"/>
                  </a:lnTo>
                  <a:lnTo>
                    <a:pt x="127342" y="58775"/>
                  </a:lnTo>
                  <a:lnTo>
                    <a:pt x="125945" y="57797"/>
                  </a:lnTo>
                  <a:lnTo>
                    <a:pt x="124320" y="59296"/>
                  </a:lnTo>
                  <a:lnTo>
                    <a:pt x="122910" y="61087"/>
                  </a:lnTo>
                  <a:lnTo>
                    <a:pt x="121615" y="65239"/>
                  </a:lnTo>
                  <a:lnTo>
                    <a:pt x="121818" y="67652"/>
                  </a:lnTo>
                  <a:lnTo>
                    <a:pt x="123164" y="69380"/>
                  </a:lnTo>
                  <a:lnTo>
                    <a:pt x="123266" y="69532"/>
                  </a:lnTo>
                  <a:lnTo>
                    <a:pt x="123329" y="69850"/>
                  </a:lnTo>
                  <a:lnTo>
                    <a:pt x="123647" y="70065"/>
                  </a:lnTo>
                  <a:lnTo>
                    <a:pt x="124307" y="70142"/>
                  </a:lnTo>
                  <a:lnTo>
                    <a:pt x="124637" y="70053"/>
                  </a:lnTo>
                  <a:lnTo>
                    <a:pt x="127038" y="69189"/>
                  </a:lnTo>
                  <a:lnTo>
                    <a:pt x="128892" y="67487"/>
                  </a:lnTo>
                  <a:lnTo>
                    <a:pt x="129324" y="64223"/>
                  </a:lnTo>
                  <a:close/>
                </a:path>
                <a:path w="200660" h="103504">
                  <a:moveTo>
                    <a:pt x="129501" y="11518"/>
                  </a:moveTo>
                  <a:lnTo>
                    <a:pt x="127533" y="8001"/>
                  </a:lnTo>
                  <a:lnTo>
                    <a:pt x="126657" y="8851"/>
                  </a:lnTo>
                  <a:lnTo>
                    <a:pt x="125907" y="9867"/>
                  </a:lnTo>
                  <a:lnTo>
                    <a:pt x="125564" y="11023"/>
                  </a:lnTo>
                  <a:lnTo>
                    <a:pt x="125234" y="12192"/>
                  </a:lnTo>
                  <a:lnTo>
                    <a:pt x="125387" y="13525"/>
                  </a:lnTo>
                  <a:lnTo>
                    <a:pt x="126161" y="14465"/>
                  </a:lnTo>
                  <a:lnTo>
                    <a:pt x="126263" y="14719"/>
                  </a:lnTo>
                  <a:lnTo>
                    <a:pt x="126441" y="14846"/>
                  </a:lnTo>
                  <a:lnTo>
                    <a:pt x="126809" y="14871"/>
                  </a:lnTo>
                  <a:lnTo>
                    <a:pt x="126987" y="14820"/>
                  </a:lnTo>
                  <a:lnTo>
                    <a:pt x="127165" y="14744"/>
                  </a:lnTo>
                  <a:lnTo>
                    <a:pt x="128308" y="14312"/>
                  </a:lnTo>
                  <a:lnTo>
                    <a:pt x="129311" y="13335"/>
                  </a:lnTo>
                  <a:lnTo>
                    <a:pt x="129501" y="11518"/>
                  </a:lnTo>
                  <a:close/>
                </a:path>
                <a:path w="200660" h="103504">
                  <a:moveTo>
                    <a:pt x="132346" y="30276"/>
                  </a:moveTo>
                  <a:lnTo>
                    <a:pt x="132321" y="29349"/>
                  </a:lnTo>
                  <a:lnTo>
                    <a:pt x="132181" y="28359"/>
                  </a:lnTo>
                  <a:lnTo>
                    <a:pt x="131597" y="27622"/>
                  </a:lnTo>
                  <a:lnTo>
                    <a:pt x="130492" y="28155"/>
                  </a:lnTo>
                  <a:lnTo>
                    <a:pt x="129438" y="28867"/>
                  </a:lnTo>
                  <a:lnTo>
                    <a:pt x="128041" y="30861"/>
                  </a:lnTo>
                  <a:lnTo>
                    <a:pt x="127736" y="32181"/>
                  </a:lnTo>
                  <a:lnTo>
                    <a:pt x="128168" y="33312"/>
                  </a:lnTo>
                  <a:lnTo>
                    <a:pt x="128181" y="33591"/>
                  </a:lnTo>
                  <a:lnTo>
                    <a:pt x="128320" y="33743"/>
                  </a:lnTo>
                  <a:lnTo>
                    <a:pt x="128651" y="33909"/>
                  </a:lnTo>
                  <a:lnTo>
                    <a:pt x="128841" y="33909"/>
                  </a:lnTo>
                  <a:lnTo>
                    <a:pt x="130251" y="33832"/>
                  </a:lnTo>
                  <a:lnTo>
                    <a:pt x="131521" y="33223"/>
                  </a:lnTo>
                  <a:lnTo>
                    <a:pt x="132308" y="31559"/>
                  </a:lnTo>
                  <a:lnTo>
                    <a:pt x="132346" y="30911"/>
                  </a:lnTo>
                  <a:lnTo>
                    <a:pt x="132346" y="30276"/>
                  </a:lnTo>
                  <a:close/>
                </a:path>
                <a:path w="200660" h="103504">
                  <a:moveTo>
                    <a:pt x="135699" y="54178"/>
                  </a:moveTo>
                  <a:lnTo>
                    <a:pt x="134734" y="52882"/>
                  </a:lnTo>
                  <a:lnTo>
                    <a:pt x="133540" y="51714"/>
                  </a:lnTo>
                  <a:lnTo>
                    <a:pt x="130568" y="50368"/>
                  </a:lnTo>
                  <a:lnTo>
                    <a:pt x="128752" y="50266"/>
                  </a:lnTo>
                  <a:lnTo>
                    <a:pt x="127317" y="51054"/>
                  </a:lnTo>
                  <a:lnTo>
                    <a:pt x="126949" y="51117"/>
                  </a:lnTo>
                  <a:lnTo>
                    <a:pt x="126758" y="51333"/>
                  </a:lnTo>
                  <a:lnTo>
                    <a:pt x="126631" y="51790"/>
                  </a:lnTo>
                  <a:lnTo>
                    <a:pt x="126669" y="52031"/>
                  </a:lnTo>
                  <a:lnTo>
                    <a:pt x="127076" y="53809"/>
                  </a:lnTo>
                  <a:lnTo>
                    <a:pt x="128155" y="55295"/>
                  </a:lnTo>
                  <a:lnTo>
                    <a:pt x="130556" y="55930"/>
                  </a:lnTo>
                  <a:lnTo>
                    <a:pt x="131445" y="55841"/>
                  </a:lnTo>
                  <a:lnTo>
                    <a:pt x="133540" y="55473"/>
                  </a:lnTo>
                  <a:lnTo>
                    <a:pt x="134823" y="55079"/>
                  </a:lnTo>
                  <a:lnTo>
                    <a:pt x="135699" y="54178"/>
                  </a:lnTo>
                  <a:close/>
                </a:path>
                <a:path w="200660" h="103504">
                  <a:moveTo>
                    <a:pt x="137858" y="86677"/>
                  </a:moveTo>
                  <a:lnTo>
                    <a:pt x="137820" y="83858"/>
                  </a:lnTo>
                  <a:lnTo>
                    <a:pt x="137579" y="82080"/>
                  </a:lnTo>
                  <a:lnTo>
                    <a:pt x="136537" y="80721"/>
                  </a:lnTo>
                  <a:lnTo>
                    <a:pt x="134531" y="81673"/>
                  </a:lnTo>
                  <a:lnTo>
                    <a:pt x="132626" y="82956"/>
                  </a:lnTo>
                  <a:lnTo>
                    <a:pt x="130098" y="86537"/>
                  </a:lnTo>
                  <a:lnTo>
                    <a:pt x="129540" y="88900"/>
                  </a:lnTo>
                  <a:lnTo>
                    <a:pt x="130289" y="90944"/>
                  </a:lnTo>
                  <a:lnTo>
                    <a:pt x="130340" y="91109"/>
                  </a:lnTo>
                  <a:lnTo>
                    <a:pt x="130302" y="91427"/>
                  </a:lnTo>
                  <a:lnTo>
                    <a:pt x="130543" y="91744"/>
                  </a:lnTo>
                  <a:lnTo>
                    <a:pt x="131140" y="92011"/>
                  </a:lnTo>
                  <a:lnTo>
                    <a:pt x="131483" y="92024"/>
                  </a:lnTo>
                  <a:lnTo>
                    <a:pt x="134035" y="91909"/>
                  </a:lnTo>
                  <a:lnTo>
                    <a:pt x="136334" y="90830"/>
                  </a:lnTo>
                  <a:lnTo>
                    <a:pt x="137769" y="87845"/>
                  </a:lnTo>
                  <a:lnTo>
                    <a:pt x="137858" y="86677"/>
                  </a:lnTo>
                  <a:close/>
                </a:path>
                <a:path w="200660" h="103504">
                  <a:moveTo>
                    <a:pt x="140576" y="21259"/>
                  </a:moveTo>
                  <a:lnTo>
                    <a:pt x="140360" y="20421"/>
                  </a:lnTo>
                  <a:lnTo>
                    <a:pt x="140055" y="19646"/>
                  </a:lnTo>
                  <a:lnTo>
                    <a:pt x="139623" y="18478"/>
                  </a:lnTo>
                  <a:lnTo>
                    <a:pt x="139001" y="17310"/>
                  </a:lnTo>
                  <a:lnTo>
                    <a:pt x="137947" y="16611"/>
                  </a:lnTo>
                  <a:lnTo>
                    <a:pt x="136791" y="17754"/>
                  </a:lnTo>
                  <a:lnTo>
                    <a:pt x="135801" y="19100"/>
                  </a:lnTo>
                  <a:lnTo>
                    <a:pt x="134937" y="22174"/>
                  </a:lnTo>
                  <a:lnTo>
                    <a:pt x="135153" y="23939"/>
                  </a:lnTo>
                  <a:lnTo>
                    <a:pt x="136182" y="25184"/>
                  </a:lnTo>
                  <a:lnTo>
                    <a:pt x="136309" y="25527"/>
                  </a:lnTo>
                  <a:lnTo>
                    <a:pt x="136550" y="25679"/>
                  </a:lnTo>
                  <a:lnTo>
                    <a:pt x="137045" y="25717"/>
                  </a:lnTo>
                  <a:lnTo>
                    <a:pt x="137287" y="25641"/>
                  </a:lnTo>
                  <a:lnTo>
                    <a:pt x="139026" y="24955"/>
                  </a:lnTo>
                  <a:lnTo>
                    <a:pt x="140347" y="23660"/>
                  </a:lnTo>
                  <a:lnTo>
                    <a:pt x="140576" y="21259"/>
                  </a:lnTo>
                  <a:close/>
                </a:path>
                <a:path w="200660" h="103504">
                  <a:moveTo>
                    <a:pt x="144487" y="78574"/>
                  </a:moveTo>
                  <a:lnTo>
                    <a:pt x="143306" y="77152"/>
                  </a:lnTo>
                  <a:lnTo>
                    <a:pt x="142735" y="76822"/>
                  </a:lnTo>
                  <a:lnTo>
                    <a:pt x="141274" y="76149"/>
                  </a:lnTo>
                  <a:lnTo>
                    <a:pt x="140309" y="75831"/>
                  </a:lnTo>
                  <a:lnTo>
                    <a:pt x="139357" y="75996"/>
                  </a:lnTo>
                  <a:lnTo>
                    <a:pt x="139357" y="77203"/>
                  </a:lnTo>
                  <a:lnTo>
                    <a:pt x="139547" y="78447"/>
                  </a:lnTo>
                  <a:lnTo>
                    <a:pt x="140766" y="80543"/>
                  </a:lnTo>
                  <a:lnTo>
                    <a:pt x="141833" y="81394"/>
                  </a:lnTo>
                  <a:lnTo>
                    <a:pt x="143065" y="81534"/>
                  </a:lnTo>
                  <a:lnTo>
                    <a:pt x="143319" y="81648"/>
                  </a:lnTo>
                  <a:lnTo>
                    <a:pt x="143535" y="81610"/>
                  </a:lnTo>
                  <a:lnTo>
                    <a:pt x="143827" y="81381"/>
                  </a:lnTo>
                  <a:lnTo>
                    <a:pt x="144475" y="79946"/>
                  </a:lnTo>
                  <a:lnTo>
                    <a:pt x="144487" y="78574"/>
                  </a:lnTo>
                  <a:close/>
                </a:path>
                <a:path w="200660" h="103504">
                  <a:moveTo>
                    <a:pt x="144780" y="8496"/>
                  </a:moveTo>
                  <a:lnTo>
                    <a:pt x="144703" y="7632"/>
                  </a:lnTo>
                  <a:lnTo>
                    <a:pt x="144360" y="5588"/>
                  </a:lnTo>
                  <a:lnTo>
                    <a:pt x="143967" y="4330"/>
                  </a:lnTo>
                  <a:lnTo>
                    <a:pt x="143065" y="3454"/>
                  </a:lnTo>
                  <a:lnTo>
                    <a:pt x="141719" y="4368"/>
                  </a:lnTo>
                  <a:lnTo>
                    <a:pt x="140487" y="5511"/>
                  </a:lnTo>
                  <a:lnTo>
                    <a:pt x="139052" y="8382"/>
                  </a:lnTo>
                  <a:lnTo>
                    <a:pt x="138912" y="10147"/>
                  </a:lnTo>
                  <a:lnTo>
                    <a:pt x="139700" y="11557"/>
                  </a:lnTo>
                  <a:lnTo>
                    <a:pt x="139763" y="11912"/>
                  </a:lnTo>
                  <a:lnTo>
                    <a:pt x="139979" y="12103"/>
                  </a:lnTo>
                  <a:lnTo>
                    <a:pt x="140436" y="12242"/>
                  </a:lnTo>
                  <a:lnTo>
                    <a:pt x="140690" y="12204"/>
                  </a:lnTo>
                  <a:lnTo>
                    <a:pt x="142532" y="11849"/>
                  </a:lnTo>
                  <a:lnTo>
                    <a:pt x="144081" y="10820"/>
                  </a:lnTo>
                  <a:lnTo>
                    <a:pt x="144526" y="9296"/>
                  </a:lnTo>
                  <a:lnTo>
                    <a:pt x="144780" y="8496"/>
                  </a:lnTo>
                  <a:close/>
                </a:path>
                <a:path w="200660" h="103504">
                  <a:moveTo>
                    <a:pt x="145389" y="36029"/>
                  </a:moveTo>
                  <a:lnTo>
                    <a:pt x="145199" y="35115"/>
                  </a:lnTo>
                  <a:lnTo>
                    <a:pt x="143967" y="35128"/>
                  </a:lnTo>
                  <a:lnTo>
                    <a:pt x="142697" y="35344"/>
                  </a:lnTo>
                  <a:lnTo>
                    <a:pt x="141630" y="35941"/>
                  </a:lnTo>
                  <a:lnTo>
                    <a:pt x="140550" y="36563"/>
                  </a:lnTo>
                  <a:lnTo>
                    <a:pt x="139700" y="37604"/>
                  </a:lnTo>
                  <a:lnTo>
                    <a:pt x="139585" y="38811"/>
                  </a:lnTo>
                  <a:lnTo>
                    <a:pt x="139471" y="39052"/>
                  </a:lnTo>
                  <a:lnTo>
                    <a:pt x="139522" y="39268"/>
                  </a:lnTo>
                  <a:lnTo>
                    <a:pt x="139763" y="39547"/>
                  </a:lnTo>
                  <a:lnTo>
                    <a:pt x="140093" y="39700"/>
                  </a:lnTo>
                  <a:lnTo>
                    <a:pt x="141236" y="40157"/>
                  </a:lnTo>
                  <a:lnTo>
                    <a:pt x="142646" y="40144"/>
                  </a:lnTo>
                  <a:lnTo>
                    <a:pt x="144094" y="38963"/>
                  </a:lnTo>
                  <a:lnTo>
                    <a:pt x="144411" y="38404"/>
                  </a:lnTo>
                  <a:lnTo>
                    <a:pt x="144691" y="37833"/>
                  </a:lnTo>
                  <a:lnTo>
                    <a:pt x="145084" y="36982"/>
                  </a:lnTo>
                  <a:lnTo>
                    <a:pt x="145389" y="36029"/>
                  </a:lnTo>
                  <a:close/>
                </a:path>
                <a:path w="200660" h="103504">
                  <a:moveTo>
                    <a:pt x="145884" y="54521"/>
                  </a:moveTo>
                  <a:lnTo>
                    <a:pt x="145834" y="51701"/>
                  </a:lnTo>
                  <a:lnTo>
                    <a:pt x="145580" y="49936"/>
                  </a:lnTo>
                  <a:lnTo>
                    <a:pt x="144538" y="48577"/>
                  </a:lnTo>
                  <a:lnTo>
                    <a:pt x="142532" y="49542"/>
                  </a:lnTo>
                  <a:lnTo>
                    <a:pt x="140639" y="50838"/>
                  </a:lnTo>
                  <a:lnTo>
                    <a:pt x="138125" y="54432"/>
                  </a:lnTo>
                  <a:lnTo>
                    <a:pt x="137591" y="56794"/>
                  </a:lnTo>
                  <a:lnTo>
                    <a:pt x="138353" y="58839"/>
                  </a:lnTo>
                  <a:lnTo>
                    <a:pt x="138404" y="59004"/>
                  </a:lnTo>
                  <a:lnTo>
                    <a:pt x="138366" y="59321"/>
                  </a:lnTo>
                  <a:lnTo>
                    <a:pt x="138607" y="59626"/>
                  </a:lnTo>
                  <a:lnTo>
                    <a:pt x="139217" y="59905"/>
                  </a:lnTo>
                  <a:lnTo>
                    <a:pt x="139560" y="59905"/>
                  </a:lnTo>
                  <a:lnTo>
                    <a:pt x="142113" y="59778"/>
                  </a:lnTo>
                  <a:lnTo>
                    <a:pt x="144399" y="58686"/>
                  </a:lnTo>
                  <a:lnTo>
                    <a:pt x="145808" y="55689"/>
                  </a:lnTo>
                  <a:lnTo>
                    <a:pt x="145884" y="54521"/>
                  </a:lnTo>
                  <a:close/>
                </a:path>
                <a:path w="200660" h="103504">
                  <a:moveTo>
                    <a:pt x="151333" y="72326"/>
                  </a:moveTo>
                  <a:lnTo>
                    <a:pt x="151155" y="71488"/>
                  </a:lnTo>
                  <a:lnTo>
                    <a:pt x="150583" y="69494"/>
                  </a:lnTo>
                  <a:lnTo>
                    <a:pt x="150050" y="68287"/>
                  </a:lnTo>
                  <a:lnTo>
                    <a:pt x="149047" y="67513"/>
                  </a:lnTo>
                  <a:lnTo>
                    <a:pt x="147815" y="68567"/>
                  </a:lnTo>
                  <a:lnTo>
                    <a:pt x="146723" y="69837"/>
                  </a:lnTo>
                  <a:lnTo>
                    <a:pt x="145630" y="72847"/>
                  </a:lnTo>
                  <a:lnTo>
                    <a:pt x="145707" y="74612"/>
                  </a:lnTo>
                  <a:lnTo>
                    <a:pt x="146646" y="75933"/>
                  </a:lnTo>
                  <a:lnTo>
                    <a:pt x="146748" y="76276"/>
                  </a:lnTo>
                  <a:lnTo>
                    <a:pt x="146989" y="76441"/>
                  </a:lnTo>
                  <a:lnTo>
                    <a:pt x="147459" y="76530"/>
                  </a:lnTo>
                  <a:lnTo>
                    <a:pt x="147713" y="76466"/>
                  </a:lnTo>
                  <a:lnTo>
                    <a:pt x="149491" y="75907"/>
                  </a:lnTo>
                  <a:lnTo>
                    <a:pt x="150914" y="74714"/>
                  </a:lnTo>
                  <a:lnTo>
                    <a:pt x="151333" y="72326"/>
                  </a:lnTo>
                  <a:close/>
                </a:path>
                <a:path w="200660" h="103504">
                  <a:moveTo>
                    <a:pt x="153403" y="12877"/>
                  </a:moveTo>
                  <a:lnTo>
                    <a:pt x="153352" y="10058"/>
                  </a:lnTo>
                  <a:lnTo>
                    <a:pt x="153098" y="8293"/>
                  </a:lnTo>
                  <a:lnTo>
                    <a:pt x="152057" y="6934"/>
                  </a:lnTo>
                  <a:lnTo>
                    <a:pt x="150050" y="7899"/>
                  </a:lnTo>
                  <a:lnTo>
                    <a:pt x="148158" y="9194"/>
                  </a:lnTo>
                  <a:lnTo>
                    <a:pt x="145643" y="12788"/>
                  </a:lnTo>
                  <a:lnTo>
                    <a:pt x="145110" y="15151"/>
                  </a:lnTo>
                  <a:lnTo>
                    <a:pt x="145872" y="17195"/>
                  </a:lnTo>
                  <a:lnTo>
                    <a:pt x="145923" y="17360"/>
                  </a:lnTo>
                  <a:lnTo>
                    <a:pt x="145884" y="17678"/>
                  </a:lnTo>
                  <a:lnTo>
                    <a:pt x="146126" y="17983"/>
                  </a:lnTo>
                  <a:lnTo>
                    <a:pt x="146735" y="18262"/>
                  </a:lnTo>
                  <a:lnTo>
                    <a:pt x="147078" y="18262"/>
                  </a:lnTo>
                  <a:lnTo>
                    <a:pt x="149631" y="18135"/>
                  </a:lnTo>
                  <a:lnTo>
                    <a:pt x="151917" y="17043"/>
                  </a:lnTo>
                  <a:lnTo>
                    <a:pt x="153327" y="14046"/>
                  </a:lnTo>
                  <a:lnTo>
                    <a:pt x="153403" y="12877"/>
                  </a:lnTo>
                  <a:close/>
                </a:path>
                <a:path w="200660" h="103504">
                  <a:moveTo>
                    <a:pt x="157911" y="38874"/>
                  </a:moveTo>
                  <a:lnTo>
                    <a:pt x="157683" y="37757"/>
                  </a:lnTo>
                  <a:lnTo>
                    <a:pt x="156908" y="35102"/>
                  </a:lnTo>
                  <a:lnTo>
                    <a:pt x="156210" y="33489"/>
                  </a:lnTo>
                  <a:lnTo>
                    <a:pt x="154876" y="32461"/>
                  </a:lnTo>
                  <a:lnTo>
                    <a:pt x="153238" y="33870"/>
                  </a:lnTo>
                  <a:lnTo>
                    <a:pt x="151777" y="35560"/>
                  </a:lnTo>
                  <a:lnTo>
                    <a:pt x="150329" y="39573"/>
                  </a:lnTo>
                  <a:lnTo>
                    <a:pt x="150431" y="41935"/>
                  </a:lnTo>
                  <a:lnTo>
                    <a:pt x="151676" y="43675"/>
                  </a:lnTo>
                  <a:lnTo>
                    <a:pt x="151765" y="43827"/>
                  </a:lnTo>
                  <a:lnTo>
                    <a:pt x="151815" y="44132"/>
                  </a:lnTo>
                  <a:lnTo>
                    <a:pt x="152120" y="44361"/>
                  </a:lnTo>
                  <a:lnTo>
                    <a:pt x="152768" y="44475"/>
                  </a:lnTo>
                  <a:lnTo>
                    <a:pt x="155473" y="43649"/>
                  </a:lnTo>
                  <a:lnTo>
                    <a:pt x="157353" y="42049"/>
                  </a:lnTo>
                  <a:lnTo>
                    <a:pt x="157911" y="38874"/>
                  </a:lnTo>
                  <a:close/>
                </a:path>
                <a:path w="200660" h="103504">
                  <a:moveTo>
                    <a:pt x="160680" y="76631"/>
                  </a:moveTo>
                  <a:lnTo>
                    <a:pt x="160045" y="75057"/>
                  </a:lnTo>
                  <a:lnTo>
                    <a:pt x="157848" y="75476"/>
                  </a:lnTo>
                  <a:lnTo>
                    <a:pt x="155676" y="76250"/>
                  </a:lnTo>
                  <a:lnTo>
                    <a:pt x="152285" y="79070"/>
                  </a:lnTo>
                  <a:lnTo>
                    <a:pt x="151130" y="81203"/>
                  </a:lnTo>
                  <a:lnTo>
                    <a:pt x="151307" y="83375"/>
                  </a:lnTo>
                  <a:lnTo>
                    <a:pt x="151307" y="83553"/>
                  </a:lnTo>
                  <a:lnTo>
                    <a:pt x="154673" y="85242"/>
                  </a:lnTo>
                  <a:lnTo>
                    <a:pt x="157175" y="84772"/>
                  </a:lnTo>
                  <a:lnTo>
                    <a:pt x="158610" y="83121"/>
                  </a:lnTo>
                  <a:lnTo>
                    <a:pt x="159346" y="82245"/>
                  </a:lnTo>
                  <a:lnTo>
                    <a:pt x="159740" y="81140"/>
                  </a:lnTo>
                  <a:lnTo>
                    <a:pt x="160464" y="78409"/>
                  </a:lnTo>
                  <a:lnTo>
                    <a:pt x="160680" y="76631"/>
                  </a:lnTo>
                  <a:close/>
                </a:path>
                <a:path w="200660" h="103504">
                  <a:moveTo>
                    <a:pt x="167309" y="45351"/>
                  </a:moveTo>
                  <a:lnTo>
                    <a:pt x="167119" y="44437"/>
                  </a:lnTo>
                  <a:lnTo>
                    <a:pt x="165874" y="44462"/>
                  </a:lnTo>
                  <a:lnTo>
                    <a:pt x="164604" y="44678"/>
                  </a:lnTo>
                  <a:lnTo>
                    <a:pt x="162483" y="45923"/>
                  </a:lnTo>
                  <a:lnTo>
                    <a:pt x="161645" y="46977"/>
                  </a:lnTo>
                  <a:lnTo>
                    <a:pt x="161531" y="48183"/>
                  </a:lnTo>
                  <a:lnTo>
                    <a:pt x="161417" y="48437"/>
                  </a:lnTo>
                  <a:lnTo>
                    <a:pt x="161467" y="48641"/>
                  </a:lnTo>
                  <a:lnTo>
                    <a:pt x="161709" y="48920"/>
                  </a:lnTo>
                  <a:lnTo>
                    <a:pt x="162052" y="49072"/>
                  </a:lnTo>
                  <a:lnTo>
                    <a:pt x="163195" y="49517"/>
                  </a:lnTo>
                  <a:lnTo>
                    <a:pt x="164604" y="49491"/>
                  </a:lnTo>
                  <a:lnTo>
                    <a:pt x="166039" y="48298"/>
                  </a:lnTo>
                  <a:lnTo>
                    <a:pt x="166357" y="47726"/>
                  </a:lnTo>
                  <a:lnTo>
                    <a:pt x="167017" y="46304"/>
                  </a:lnTo>
                  <a:lnTo>
                    <a:pt x="167309" y="45351"/>
                  </a:lnTo>
                  <a:close/>
                </a:path>
                <a:path w="200660" h="103504">
                  <a:moveTo>
                    <a:pt x="168783" y="66408"/>
                  </a:moveTo>
                  <a:lnTo>
                    <a:pt x="168554" y="65290"/>
                  </a:lnTo>
                  <a:lnTo>
                    <a:pt x="167779" y="62636"/>
                  </a:lnTo>
                  <a:lnTo>
                    <a:pt x="167081" y="61023"/>
                  </a:lnTo>
                  <a:lnTo>
                    <a:pt x="165747" y="59994"/>
                  </a:lnTo>
                  <a:lnTo>
                    <a:pt x="164109" y="61404"/>
                  </a:lnTo>
                  <a:lnTo>
                    <a:pt x="162648" y="63093"/>
                  </a:lnTo>
                  <a:lnTo>
                    <a:pt x="161201" y="67106"/>
                  </a:lnTo>
                  <a:lnTo>
                    <a:pt x="161302" y="69469"/>
                  </a:lnTo>
                  <a:lnTo>
                    <a:pt x="162547" y="71208"/>
                  </a:lnTo>
                  <a:lnTo>
                    <a:pt x="162636" y="71361"/>
                  </a:lnTo>
                  <a:lnTo>
                    <a:pt x="162687" y="71666"/>
                  </a:lnTo>
                  <a:lnTo>
                    <a:pt x="162991" y="71894"/>
                  </a:lnTo>
                  <a:lnTo>
                    <a:pt x="163639" y="72009"/>
                  </a:lnTo>
                  <a:lnTo>
                    <a:pt x="166344" y="71183"/>
                  </a:lnTo>
                  <a:lnTo>
                    <a:pt x="168224" y="69583"/>
                  </a:lnTo>
                  <a:lnTo>
                    <a:pt x="168783" y="66408"/>
                  </a:lnTo>
                  <a:close/>
                </a:path>
                <a:path w="200660" h="103504">
                  <a:moveTo>
                    <a:pt x="169011" y="19443"/>
                  </a:moveTo>
                  <a:lnTo>
                    <a:pt x="168541" y="17818"/>
                  </a:lnTo>
                  <a:lnTo>
                    <a:pt x="166319" y="18021"/>
                  </a:lnTo>
                  <a:lnTo>
                    <a:pt x="164071" y="18554"/>
                  </a:lnTo>
                  <a:lnTo>
                    <a:pt x="160388" y="21031"/>
                  </a:lnTo>
                  <a:lnTo>
                    <a:pt x="159016" y="23037"/>
                  </a:lnTo>
                  <a:lnTo>
                    <a:pt x="158965" y="25209"/>
                  </a:lnTo>
                  <a:lnTo>
                    <a:pt x="158953" y="25387"/>
                  </a:lnTo>
                  <a:lnTo>
                    <a:pt x="158788" y="25666"/>
                  </a:lnTo>
                  <a:lnTo>
                    <a:pt x="158915" y="26035"/>
                  </a:lnTo>
                  <a:lnTo>
                    <a:pt x="159372" y="26504"/>
                  </a:lnTo>
                  <a:lnTo>
                    <a:pt x="159702" y="26631"/>
                  </a:lnTo>
                  <a:lnTo>
                    <a:pt x="162115" y="27406"/>
                  </a:lnTo>
                  <a:lnTo>
                    <a:pt x="164655" y="27190"/>
                  </a:lnTo>
                  <a:lnTo>
                    <a:pt x="167093" y="24892"/>
                  </a:lnTo>
                  <a:lnTo>
                    <a:pt x="167589" y="23837"/>
                  </a:lnTo>
                  <a:lnTo>
                    <a:pt x="168592" y="21183"/>
                  </a:lnTo>
                  <a:lnTo>
                    <a:pt x="169011" y="19443"/>
                  </a:lnTo>
                  <a:close/>
                </a:path>
                <a:path w="200660" h="103504">
                  <a:moveTo>
                    <a:pt x="174180" y="92646"/>
                  </a:moveTo>
                  <a:lnTo>
                    <a:pt x="173215" y="91351"/>
                  </a:lnTo>
                  <a:lnTo>
                    <a:pt x="172021" y="90182"/>
                  </a:lnTo>
                  <a:lnTo>
                    <a:pt x="169049" y="88836"/>
                  </a:lnTo>
                  <a:lnTo>
                    <a:pt x="167233" y="88734"/>
                  </a:lnTo>
                  <a:lnTo>
                    <a:pt x="165798" y="89522"/>
                  </a:lnTo>
                  <a:lnTo>
                    <a:pt x="165430" y="89585"/>
                  </a:lnTo>
                  <a:lnTo>
                    <a:pt x="165239" y="89801"/>
                  </a:lnTo>
                  <a:lnTo>
                    <a:pt x="165112" y="90258"/>
                  </a:lnTo>
                  <a:lnTo>
                    <a:pt x="165150" y="90500"/>
                  </a:lnTo>
                  <a:lnTo>
                    <a:pt x="165557" y="92278"/>
                  </a:lnTo>
                  <a:lnTo>
                    <a:pt x="166128" y="93078"/>
                  </a:lnTo>
                  <a:lnTo>
                    <a:pt x="154038" y="93078"/>
                  </a:lnTo>
                  <a:lnTo>
                    <a:pt x="154038" y="95758"/>
                  </a:lnTo>
                  <a:lnTo>
                    <a:pt x="166839" y="95758"/>
                  </a:lnTo>
                  <a:lnTo>
                    <a:pt x="166839" y="93827"/>
                  </a:lnTo>
                  <a:lnTo>
                    <a:pt x="169037" y="94411"/>
                  </a:lnTo>
                  <a:lnTo>
                    <a:pt x="169926" y="94310"/>
                  </a:lnTo>
                  <a:lnTo>
                    <a:pt x="172021" y="93941"/>
                  </a:lnTo>
                  <a:lnTo>
                    <a:pt x="173304" y="93548"/>
                  </a:lnTo>
                  <a:lnTo>
                    <a:pt x="174180" y="92646"/>
                  </a:lnTo>
                  <a:close/>
                </a:path>
                <a:path w="200660" h="103504">
                  <a:moveTo>
                    <a:pt x="176606" y="34925"/>
                  </a:moveTo>
                  <a:lnTo>
                    <a:pt x="176504" y="33604"/>
                  </a:lnTo>
                  <a:lnTo>
                    <a:pt x="175818" y="32562"/>
                  </a:lnTo>
                  <a:lnTo>
                    <a:pt x="174294" y="33172"/>
                  </a:lnTo>
                  <a:lnTo>
                    <a:pt x="172834" y="34036"/>
                  </a:lnTo>
                  <a:lnTo>
                    <a:pt x="170815" y="36537"/>
                  </a:lnTo>
                  <a:lnTo>
                    <a:pt x="170281" y="38239"/>
                  </a:lnTo>
                  <a:lnTo>
                    <a:pt x="170738" y="39776"/>
                  </a:lnTo>
                  <a:lnTo>
                    <a:pt x="170764" y="39903"/>
                  </a:lnTo>
                  <a:lnTo>
                    <a:pt x="170726" y="40132"/>
                  </a:lnTo>
                  <a:lnTo>
                    <a:pt x="170891" y="40373"/>
                  </a:lnTo>
                  <a:lnTo>
                    <a:pt x="171310" y="40601"/>
                  </a:lnTo>
                  <a:lnTo>
                    <a:pt x="173443" y="40652"/>
                  </a:lnTo>
                  <a:lnTo>
                    <a:pt x="175171" y="39966"/>
                  </a:lnTo>
                  <a:lnTo>
                    <a:pt x="176364" y="37846"/>
                  </a:lnTo>
                  <a:lnTo>
                    <a:pt x="176491" y="36995"/>
                  </a:lnTo>
                  <a:lnTo>
                    <a:pt x="176530" y="36156"/>
                  </a:lnTo>
                  <a:lnTo>
                    <a:pt x="176606" y="34925"/>
                  </a:lnTo>
                  <a:close/>
                </a:path>
                <a:path w="200660" h="103504">
                  <a:moveTo>
                    <a:pt x="177038" y="57810"/>
                  </a:moveTo>
                  <a:lnTo>
                    <a:pt x="176809" y="56984"/>
                  </a:lnTo>
                  <a:lnTo>
                    <a:pt x="176072" y="55029"/>
                  </a:lnTo>
                  <a:lnTo>
                    <a:pt x="175450" y="53860"/>
                  </a:lnTo>
                  <a:lnTo>
                    <a:pt x="174396" y="53162"/>
                  </a:lnTo>
                  <a:lnTo>
                    <a:pt x="173240" y="54305"/>
                  </a:lnTo>
                  <a:lnTo>
                    <a:pt x="172250" y="55651"/>
                  </a:lnTo>
                  <a:lnTo>
                    <a:pt x="171386" y="58724"/>
                  </a:lnTo>
                  <a:lnTo>
                    <a:pt x="171602" y="60490"/>
                  </a:lnTo>
                  <a:lnTo>
                    <a:pt x="172631" y="61734"/>
                  </a:lnTo>
                  <a:lnTo>
                    <a:pt x="172758" y="62077"/>
                  </a:lnTo>
                  <a:lnTo>
                    <a:pt x="173012" y="62230"/>
                  </a:lnTo>
                  <a:lnTo>
                    <a:pt x="173494" y="62268"/>
                  </a:lnTo>
                  <a:lnTo>
                    <a:pt x="173736" y="62191"/>
                  </a:lnTo>
                  <a:lnTo>
                    <a:pt x="175475" y="61506"/>
                  </a:lnTo>
                  <a:lnTo>
                    <a:pt x="176796" y="60210"/>
                  </a:lnTo>
                  <a:lnTo>
                    <a:pt x="177038" y="57810"/>
                  </a:lnTo>
                  <a:close/>
                </a:path>
                <a:path w="200660" h="103504">
                  <a:moveTo>
                    <a:pt x="181140" y="50241"/>
                  </a:moveTo>
                  <a:lnTo>
                    <a:pt x="180962" y="49631"/>
                  </a:lnTo>
                  <a:lnTo>
                    <a:pt x="180390" y="48158"/>
                  </a:lnTo>
                  <a:lnTo>
                    <a:pt x="179920" y="47282"/>
                  </a:lnTo>
                  <a:lnTo>
                    <a:pt x="179108" y="46761"/>
                  </a:lnTo>
                  <a:lnTo>
                    <a:pt x="178257" y="47637"/>
                  </a:lnTo>
                  <a:lnTo>
                    <a:pt x="177507" y="48653"/>
                  </a:lnTo>
                  <a:lnTo>
                    <a:pt x="176885" y="50990"/>
                  </a:lnTo>
                  <a:lnTo>
                    <a:pt x="177063" y="52324"/>
                  </a:lnTo>
                  <a:lnTo>
                    <a:pt x="177850" y="53251"/>
                  </a:lnTo>
                  <a:lnTo>
                    <a:pt x="177952" y="53505"/>
                  </a:lnTo>
                  <a:lnTo>
                    <a:pt x="178130" y="53619"/>
                  </a:lnTo>
                  <a:lnTo>
                    <a:pt x="178511" y="53657"/>
                  </a:lnTo>
                  <a:lnTo>
                    <a:pt x="178854" y="53530"/>
                  </a:lnTo>
                  <a:lnTo>
                    <a:pt x="179997" y="53060"/>
                  </a:lnTo>
                  <a:lnTo>
                    <a:pt x="180987" y="52070"/>
                  </a:lnTo>
                  <a:lnTo>
                    <a:pt x="181140" y="50241"/>
                  </a:lnTo>
                  <a:close/>
                </a:path>
                <a:path w="200660" h="103504">
                  <a:moveTo>
                    <a:pt x="181190" y="101409"/>
                  </a:moveTo>
                  <a:lnTo>
                    <a:pt x="181063" y="99758"/>
                  </a:lnTo>
                  <a:lnTo>
                    <a:pt x="179679" y="96862"/>
                  </a:lnTo>
                  <a:lnTo>
                    <a:pt x="178358" y="95643"/>
                  </a:lnTo>
                  <a:lnTo>
                    <a:pt x="176745" y="95338"/>
                  </a:lnTo>
                  <a:lnTo>
                    <a:pt x="176618" y="95300"/>
                  </a:lnTo>
                  <a:lnTo>
                    <a:pt x="176428" y="95161"/>
                  </a:lnTo>
                  <a:lnTo>
                    <a:pt x="176136" y="95199"/>
                  </a:lnTo>
                  <a:lnTo>
                    <a:pt x="175729" y="95465"/>
                  </a:lnTo>
                  <a:lnTo>
                    <a:pt x="174726" y="97294"/>
                  </a:lnTo>
                  <a:lnTo>
                    <a:pt x="174574" y="99110"/>
                  </a:lnTo>
                  <a:lnTo>
                    <a:pt x="175488" y="100418"/>
                  </a:lnTo>
                  <a:lnTo>
                    <a:pt x="175983" y="101104"/>
                  </a:lnTo>
                  <a:lnTo>
                    <a:pt x="176695" y="101587"/>
                  </a:lnTo>
                  <a:lnTo>
                    <a:pt x="178549" y="102628"/>
                  </a:lnTo>
                  <a:lnTo>
                    <a:pt x="179793" y="103136"/>
                  </a:lnTo>
                  <a:lnTo>
                    <a:pt x="181063" y="102997"/>
                  </a:lnTo>
                  <a:lnTo>
                    <a:pt x="181190" y="101409"/>
                  </a:lnTo>
                  <a:close/>
                </a:path>
                <a:path w="200660" h="103504">
                  <a:moveTo>
                    <a:pt x="181864" y="72910"/>
                  </a:moveTo>
                  <a:lnTo>
                    <a:pt x="181559" y="71704"/>
                  </a:lnTo>
                  <a:lnTo>
                    <a:pt x="179908" y="71805"/>
                  </a:lnTo>
                  <a:lnTo>
                    <a:pt x="178257" y="72161"/>
                  </a:lnTo>
                  <a:lnTo>
                    <a:pt x="175501" y="73914"/>
                  </a:lnTo>
                  <a:lnTo>
                    <a:pt x="174447" y="75349"/>
                  </a:lnTo>
                  <a:lnTo>
                    <a:pt x="174371" y="76949"/>
                  </a:lnTo>
                  <a:lnTo>
                    <a:pt x="174358" y="77076"/>
                  </a:lnTo>
                  <a:lnTo>
                    <a:pt x="174231" y="77279"/>
                  </a:lnTo>
                  <a:lnTo>
                    <a:pt x="174320" y="77558"/>
                  </a:lnTo>
                  <a:lnTo>
                    <a:pt x="174650" y="77914"/>
                  </a:lnTo>
                  <a:lnTo>
                    <a:pt x="175107" y="78092"/>
                  </a:lnTo>
                  <a:lnTo>
                    <a:pt x="176644" y="78613"/>
                  </a:lnTo>
                  <a:lnTo>
                    <a:pt x="178511" y="78511"/>
                  </a:lnTo>
                  <a:lnTo>
                    <a:pt x="180340" y="76873"/>
                  </a:lnTo>
                  <a:lnTo>
                    <a:pt x="180733" y="76111"/>
                  </a:lnTo>
                  <a:lnTo>
                    <a:pt x="181533" y="74180"/>
                  </a:lnTo>
                  <a:lnTo>
                    <a:pt x="181864" y="72910"/>
                  </a:lnTo>
                  <a:close/>
                </a:path>
                <a:path w="200660" h="103504">
                  <a:moveTo>
                    <a:pt x="190766" y="42900"/>
                  </a:moveTo>
                  <a:lnTo>
                    <a:pt x="189052" y="41516"/>
                  </a:lnTo>
                  <a:lnTo>
                    <a:pt x="187071" y="40347"/>
                  </a:lnTo>
                  <a:lnTo>
                    <a:pt x="182676" y="39573"/>
                  </a:lnTo>
                  <a:lnTo>
                    <a:pt x="180238" y="40030"/>
                  </a:lnTo>
                  <a:lnTo>
                    <a:pt x="178625" y="41541"/>
                  </a:lnTo>
                  <a:lnTo>
                    <a:pt x="178485" y="41656"/>
                  </a:lnTo>
                  <a:lnTo>
                    <a:pt x="178168" y="41744"/>
                  </a:lnTo>
                  <a:lnTo>
                    <a:pt x="177990" y="42087"/>
                  </a:lnTo>
                  <a:lnTo>
                    <a:pt x="177965" y="42735"/>
                  </a:lnTo>
                  <a:lnTo>
                    <a:pt x="178104" y="43053"/>
                  </a:lnTo>
                  <a:lnTo>
                    <a:pt x="179260" y="45262"/>
                  </a:lnTo>
                  <a:lnTo>
                    <a:pt x="181203" y="46863"/>
                  </a:lnTo>
                  <a:lnTo>
                    <a:pt x="184594" y="46913"/>
                  </a:lnTo>
                  <a:lnTo>
                    <a:pt x="185724" y="46507"/>
                  </a:lnTo>
                  <a:lnTo>
                    <a:pt x="188353" y="45326"/>
                  </a:lnTo>
                  <a:lnTo>
                    <a:pt x="189915" y="44373"/>
                  </a:lnTo>
                  <a:lnTo>
                    <a:pt x="190766" y="42900"/>
                  </a:lnTo>
                  <a:close/>
                </a:path>
                <a:path w="200660" h="103504">
                  <a:moveTo>
                    <a:pt x="192620" y="72428"/>
                  </a:moveTo>
                  <a:lnTo>
                    <a:pt x="192392" y="71310"/>
                  </a:lnTo>
                  <a:lnTo>
                    <a:pt x="191617" y="68656"/>
                  </a:lnTo>
                  <a:lnTo>
                    <a:pt x="190919" y="67043"/>
                  </a:lnTo>
                  <a:lnTo>
                    <a:pt x="189585" y="66014"/>
                  </a:lnTo>
                  <a:lnTo>
                    <a:pt x="187947" y="67424"/>
                  </a:lnTo>
                  <a:lnTo>
                    <a:pt x="186486" y="69113"/>
                  </a:lnTo>
                  <a:lnTo>
                    <a:pt x="185039" y="73126"/>
                  </a:lnTo>
                  <a:lnTo>
                    <a:pt x="185140" y="75488"/>
                  </a:lnTo>
                  <a:lnTo>
                    <a:pt x="186385" y="77228"/>
                  </a:lnTo>
                  <a:lnTo>
                    <a:pt x="186474" y="77381"/>
                  </a:lnTo>
                  <a:lnTo>
                    <a:pt x="186524" y="77685"/>
                  </a:lnTo>
                  <a:lnTo>
                    <a:pt x="186829" y="77914"/>
                  </a:lnTo>
                  <a:lnTo>
                    <a:pt x="187477" y="78028"/>
                  </a:lnTo>
                  <a:lnTo>
                    <a:pt x="190182" y="77203"/>
                  </a:lnTo>
                  <a:lnTo>
                    <a:pt x="192062" y="75603"/>
                  </a:lnTo>
                  <a:lnTo>
                    <a:pt x="192620" y="72428"/>
                  </a:lnTo>
                  <a:close/>
                </a:path>
                <a:path w="200660" h="103504">
                  <a:moveTo>
                    <a:pt x="192786" y="86144"/>
                  </a:moveTo>
                  <a:lnTo>
                    <a:pt x="192481" y="84937"/>
                  </a:lnTo>
                  <a:lnTo>
                    <a:pt x="190830" y="85039"/>
                  </a:lnTo>
                  <a:lnTo>
                    <a:pt x="189179" y="85394"/>
                  </a:lnTo>
                  <a:lnTo>
                    <a:pt x="186423" y="87147"/>
                  </a:lnTo>
                  <a:lnTo>
                    <a:pt x="185369" y="88582"/>
                  </a:lnTo>
                  <a:lnTo>
                    <a:pt x="185293" y="90182"/>
                  </a:lnTo>
                  <a:lnTo>
                    <a:pt x="185280" y="90309"/>
                  </a:lnTo>
                  <a:lnTo>
                    <a:pt x="185153" y="90512"/>
                  </a:lnTo>
                  <a:lnTo>
                    <a:pt x="185242" y="90792"/>
                  </a:lnTo>
                  <a:lnTo>
                    <a:pt x="185572" y="91147"/>
                  </a:lnTo>
                  <a:lnTo>
                    <a:pt x="186029" y="91325"/>
                  </a:lnTo>
                  <a:lnTo>
                    <a:pt x="187566" y="91859"/>
                  </a:lnTo>
                  <a:lnTo>
                    <a:pt x="189433" y="91757"/>
                  </a:lnTo>
                  <a:lnTo>
                    <a:pt x="191262" y="90106"/>
                  </a:lnTo>
                  <a:lnTo>
                    <a:pt x="191655" y="89344"/>
                  </a:lnTo>
                  <a:lnTo>
                    <a:pt x="192455" y="87414"/>
                  </a:lnTo>
                  <a:lnTo>
                    <a:pt x="192786" y="86144"/>
                  </a:lnTo>
                  <a:close/>
                </a:path>
                <a:path w="200660" h="103504">
                  <a:moveTo>
                    <a:pt x="193294" y="53225"/>
                  </a:moveTo>
                  <a:lnTo>
                    <a:pt x="193090" y="52006"/>
                  </a:lnTo>
                  <a:lnTo>
                    <a:pt x="191439" y="51981"/>
                  </a:lnTo>
                  <a:lnTo>
                    <a:pt x="189763" y="52197"/>
                  </a:lnTo>
                  <a:lnTo>
                    <a:pt x="186880" y="53721"/>
                  </a:lnTo>
                  <a:lnTo>
                    <a:pt x="185712" y="55079"/>
                  </a:lnTo>
                  <a:lnTo>
                    <a:pt x="185496" y="56667"/>
                  </a:lnTo>
                  <a:lnTo>
                    <a:pt x="185470" y="56794"/>
                  </a:lnTo>
                  <a:lnTo>
                    <a:pt x="185331" y="56997"/>
                  </a:lnTo>
                  <a:lnTo>
                    <a:pt x="185394" y="57264"/>
                  </a:lnTo>
                  <a:lnTo>
                    <a:pt x="185686" y="57645"/>
                  </a:lnTo>
                  <a:lnTo>
                    <a:pt x="185915" y="57759"/>
                  </a:lnTo>
                  <a:lnTo>
                    <a:pt x="187617" y="58508"/>
                  </a:lnTo>
                  <a:lnTo>
                    <a:pt x="189496" y="58547"/>
                  </a:lnTo>
                  <a:lnTo>
                    <a:pt x="191452" y="57061"/>
                  </a:lnTo>
                  <a:lnTo>
                    <a:pt x="191909" y="56324"/>
                  </a:lnTo>
                  <a:lnTo>
                    <a:pt x="192849" y="54470"/>
                  </a:lnTo>
                  <a:lnTo>
                    <a:pt x="193294" y="53225"/>
                  </a:lnTo>
                  <a:close/>
                </a:path>
                <a:path w="200660" h="103504">
                  <a:moveTo>
                    <a:pt x="196138" y="95389"/>
                  </a:moveTo>
                  <a:lnTo>
                    <a:pt x="189547" y="95389"/>
                  </a:lnTo>
                  <a:lnTo>
                    <a:pt x="189547" y="98107"/>
                  </a:lnTo>
                  <a:lnTo>
                    <a:pt x="196138" y="98107"/>
                  </a:lnTo>
                  <a:lnTo>
                    <a:pt x="196138" y="95389"/>
                  </a:lnTo>
                  <a:close/>
                </a:path>
                <a:path w="200660" h="103504">
                  <a:moveTo>
                    <a:pt x="200266" y="79044"/>
                  </a:moveTo>
                  <a:lnTo>
                    <a:pt x="200075" y="78130"/>
                  </a:lnTo>
                  <a:lnTo>
                    <a:pt x="198831" y="78155"/>
                  </a:lnTo>
                  <a:lnTo>
                    <a:pt x="197561" y="78371"/>
                  </a:lnTo>
                  <a:lnTo>
                    <a:pt x="195440" y="79616"/>
                  </a:lnTo>
                  <a:lnTo>
                    <a:pt x="194602" y="80670"/>
                  </a:lnTo>
                  <a:lnTo>
                    <a:pt x="194487" y="81876"/>
                  </a:lnTo>
                  <a:lnTo>
                    <a:pt x="194373" y="82130"/>
                  </a:lnTo>
                  <a:lnTo>
                    <a:pt x="194424" y="82334"/>
                  </a:lnTo>
                  <a:lnTo>
                    <a:pt x="194665" y="82613"/>
                  </a:lnTo>
                  <a:lnTo>
                    <a:pt x="195008" y="82765"/>
                  </a:lnTo>
                  <a:lnTo>
                    <a:pt x="196151" y="83210"/>
                  </a:lnTo>
                  <a:lnTo>
                    <a:pt x="197561" y="83185"/>
                  </a:lnTo>
                  <a:lnTo>
                    <a:pt x="198996" y="81991"/>
                  </a:lnTo>
                  <a:lnTo>
                    <a:pt x="199313" y="81419"/>
                  </a:lnTo>
                  <a:lnTo>
                    <a:pt x="199974" y="79997"/>
                  </a:lnTo>
                  <a:lnTo>
                    <a:pt x="200266" y="79044"/>
                  </a:lnTo>
                  <a:close/>
                </a:path>
              </a:pathLst>
            </a:custGeom>
            <a:solidFill>
              <a:srgbClr val="40B552"/>
            </a:solidFill>
          </p:spPr>
          <p:txBody>
            <a:bodyPr wrap="square" lIns="0" tIns="0" rIns="0" bIns="0" rtlCol="0"/>
            <a:lstStyle/>
            <a:p>
              <a:endParaRPr>
                <a:latin typeface="Grammarsaurus" pitchFamily="2" charset="0"/>
              </a:endParaRPr>
            </a:p>
          </p:txBody>
        </p:sp>
        <p:sp>
          <p:nvSpPr>
            <p:cNvPr id="92" name="object 92"/>
            <p:cNvSpPr/>
            <p:nvPr/>
          </p:nvSpPr>
          <p:spPr>
            <a:xfrm>
              <a:off x="3980726" y="5182438"/>
              <a:ext cx="111760" cy="102870"/>
            </a:xfrm>
            <a:custGeom>
              <a:avLst/>
              <a:gdLst/>
              <a:ahLst/>
              <a:cxnLst/>
              <a:rect l="l" t="t" r="r" b="b"/>
              <a:pathLst>
                <a:path w="111760" h="102870">
                  <a:moveTo>
                    <a:pt x="5892" y="69494"/>
                  </a:moveTo>
                  <a:lnTo>
                    <a:pt x="5791" y="69342"/>
                  </a:lnTo>
                  <a:lnTo>
                    <a:pt x="5664" y="68033"/>
                  </a:lnTo>
                  <a:lnTo>
                    <a:pt x="4826" y="66979"/>
                  </a:lnTo>
                  <a:lnTo>
                    <a:pt x="2705" y="65735"/>
                  </a:lnTo>
                  <a:lnTo>
                    <a:pt x="1435" y="65519"/>
                  </a:lnTo>
                  <a:lnTo>
                    <a:pt x="190" y="65493"/>
                  </a:lnTo>
                  <a:lnTo>
                    <a:pt x="0" y="66408"/>
                  </a:lnTo>
                  <a:lnTo>
                    <a:pt x="4114" y="70573"/>
                  </a:lnTo>
                  <a:lnTo>
                    <a:pt x="5257" y="70129"/>
                  </a:lnTo>
                  <a:lnTo>
                    <a:pt x="5600" y="69977"/>
                  </a:lnTo>
                  <a:lnTo>
                    <a:pt x="5842" y="69697"/>
                  </a:lnTo>
                  <a:lnTo>
                    <a:pt x="5892" y="69494"/>
                  </a:lnTo>
                  <a:close/>
                </a:path>
                <a:path w="111760" h="102870">
                  <a:moveTo>
                    <a:pt x="6451" y="99949"/>
                  </a:moveTo>
                  <a:lnTo>
                    <a:pt x="6261" y="98475"/>
                  </a:lnTo>
                  <a:lnTo>
                    <a:pt x="6223" y="98272"/>
                  </a:lnTo>
                  <a:lnTo>
                    <a:pt x="5994" y="97942"/>
                  </a:lnTo>
                  <a:lnTo>
                    <a:pt x="5791" y="97828"/>
                  </a:lnTo>
                  <a:lnTo>
                    <a:pt x="5600" y="97878"/>
                  </a:lnTo>
                  <a:lnTo>
                    <a:pt x="127" y="102273"/>
                  </a:lnTo>
                  <a:lnTo>
                    <a:pt x="1028" y="102743"/>
                  </a:lnTo>
                  <a:lnTo>
                    <a:pt x="2108" y="102755"/>
                  </a:lnTo>
                  <a:lnTo>
                    <a:pt x="3098" y="102641"/>
                  </a:lnTo>
                  <a:lnTo>
                    <a:pt x="3771" y="102552"/>
                  </a:lnTo>
                  <a:lnTo>
                    <a:pt x="4445" y="102412"/>
                  </a:lnTo>
                  <a:lnTo>
                    <a:pt x="4991" y="102044"/>
                  </a:lnTo>
                  <a:lnTo>
                    <a:pt x="6057" y="101358"/>
                  </a:lnTo>
                  <a:lnTo>
                    <a:pt x="6451" y="99949"/>
                  </a:lnTo>
                  <a:close/>
                </a:path>
                <a:path w="111760" h="102870">
                  <a:moveTo>
                    <a:pt x="17297" y="65036"/>
                  </a:moveTo>
                  <a:lnTo>
                    <a:pt x="17195" y="64884"/>
                  </a:lnTo>
                  <a:lnTo>
                    <a:pt x="17068" y="63576"/>
                  </a:lnTo>
                  <a:lnTo>
                    <a:pt x="16230" y="62522"/>
                  </a:lnTo>
                  <a:lnTo>
                    <a:pt x="14109" y="61277"/>
                  </a:lnTo>
                  <a:lnTo>
                    <a:pt x="12839" y="61061"/>
                  </a:lnTo>
                  <a:lnTo>
                    <a:pt x="11595" y="61036"/>
                  </a:lnTo>
                  <a:lnTo>
                    <a:pt x="11404" y="61950"/>
                  </a:lnTo>
                  <a:lnTo>
                    <a:pt x="15519" y="66116"/>
                  </a:lnTo>
                  <a:lnTo>
                    <a:pt x="16662" y="65671"/>
                  </a:lnTo>
                  <a:lnTo>
                    <a:pt x="17005" y="65519"/>
                  </a:lnTo>
                  <a:lnTo>
                    <a:pt x="17246" y="65239"/>
                  </a:lnTo>
                  <a:lnTo>
                    <a:pt x="17297" y="65036"/>
                  </a:lnTo>
                  <a:close/>
                </a:path>
                <a:path w="111760" h="102870">
                  <a:moveTo>
                    <a:pt x="33134" y="56540"/>
                  </a:moveTo>
                  <a:lnTo>
                    <a:pt x="33032" y="56388"/>
                  </a:lnTo>
                  <a:lnTo>
                    <a:pt x="32905" y="55079"/>
                  </a:lnTo>
                  <a:lnTo>
                    <a:pt x="32067" y="54025"/>
                  </a:lnTo>
                  <a:lnTo>
                    <a:pt x="29946" y="52781"/>
                  </a:lnTo>
                  <a:lnTo>
                    <a:pt x="28676" y="52565"/>
                  </a:lnTo>
                  <a:lnTo>
                    <a:pt x="27432" y="52539"/>
                  </a:lnTo>
                  <a:lnTo>
                    <a:pt x="27241" y="53454"/>
                  </a:lnTo>
                  <a:lnTo>
                    <a:pt x="31356" y="57619"/>
                  </a:lnTo>
                  <a:lnTo>
                    <a:pt x="32499" y="57175"/>
                  </a:lnTo>
                  <a:lnTo>
                    <a:pt x="32842" y="57023"/>
                  </a:lnTo>
                  <a:lnTo>
                    <a:pt x="33083" y="56743"/>
                  </a:lnTo>
                  <a:lnTo>
                    <a:pt x="33134" y="56540"/>
                  </a:lnTo>
                  <a:close/>
                </a:path>
                <a:path w="111760" h="102870">
                  <a:moveTo>
                    <a:pt x="46863" y="54381"/>
                  </a:moveTo>
                  <a:lnTo>
                    <a:pt x="46761" y="54229"/>
                  </a:lnTo>
                  <a:lnTo>
                    <a:pt x="46634" y="52920"/>
                  </a:lnTo>
                  <a:lnTo>
                    <a:pt x="45796" y="51866"/>
                  </a:lnTo>
                  <a:lnTo>
                    <a:pt x="43675" y="50622"/>
                  </a:lnTo>
                  <a:lnTo>
                    <a:pt x="42405" y="50406"/>
                  </a:lnTo>
                  <a:lnTo>
                    <a:pt x="41160" y="50380"/>
                  </a:lnTo>
                  <a:lnTo>
                    <a:pt x="40970" y="51295"/>
                  </a:lnTo>
                  <a:lnTo>
                    <a:pt x="45085" y="55460"/>
                  </a:lnTo>
                  <a:lnTo>
                    <a:pt x="46228" y="55016"/>
                  </a:lnTo>
                  <a:lnTo>
                    <a:pt x="46570" y="54864"/>
                  </a:lnTo>
                  <a:lnTo>
                    <a:pt x="46812" y="54584"/>
                  </a:lnTo>
                  <a:lnTo>
                    <a:pt x="46863" y="54381"/>
                  </a:lnTo>
                  <a:close/>
                </a:path>
                <a:path w="111760" h="102870">
                  <a:moveTo>
                    <a:pt x="73787" y="82956"/>
                  </a:moveTo>
                  <a:lnTo>
                    <a:pt x="73685" y="82804"/>
                  </a:lnTo>
                  <a:lnTo>
                    <a:pt x="73558" y="81495"/>
                  </a:lnTo>
                  <a:lnTo>
                    <a:pt x="72720" y="80441"/>
                  </a:lnTo>
                  <a:lnTo>
                    <a:pt x="70599" y="79197"/>
                  </a:lnTo>
                  <a:lnTo>
                    <a:pt x="69329" y="78981"/>
                  </a:lnTo>
                  <a:lnTo>
                    <a:pt x="68084" y="78955"/>
                  </a:lnTo>
                  <a:lnTo>
                    <a:pt x="67894" y="79870"/>
                  </a:lnTo>
                  <a:lnTo>
                    <a:pt x="72009" y="84035"/>
                  </a:lnTo>
                  <a:lnTo>
                    <a:pt x="73152" y="83591"/>
                  </a:lnTo>
                  <a:lnTo>
                    <a:pt x="73494" y="83439"/>
                  </a:lnTo>
                  <a:lnTo>
                    <a:pt x="73736" y="83159"/>
                  </a:lnTo>
                  <a:lnTo>
                    <a:pt x="73787" y="82956"/>
                  </a:lnTo>
                  <a:close/>
                </a:path>
                <a:path w="111760" h="102870">
                  <a:moveTo>
                    <a:pt x="73825" y="100355"/>
                  </a:moveTo>
                  <a:lnTo>
                    <a:pt x="73647" y="100076"/>
                  </a:lnTo>
                  <a:lnTo>
                    <a:pt x="73621" y="99898"/>
                  </a:lnTo>
                  <a:lnTo>
                    <a:pt x="73418" y="97713"/>
                  </a:lnTo>
                  <a:lnTo>
                    <a:pt x="71894" y="95783"/>
                  </a:lnTo>
                  <a:lnTo>
                    <a:pt x="68033" y="93548"/>
                  </a:lnTo>
                  <a:lnTo>
                    <a:pt x="65735" y="93141"/>
                  </a:lnTo>
                  <a:lnTo>
                    <a:pt x="63487" y="93091"/>
                  </a:lnTo>
                  <a:lnTo>
                    <a:pt x="63119" y="94754"/>
                  </a:lnTo>
                  <a:lnTo>
                    <a:pt x="70599" y="102311"/>
                  </a:lnTo>
                  <a:lnTo>
                    <a:pt x="72986" y="101371"/>
                  </a:lnTo>
                  <a:lnTo>
                    <a:pt x="73304" y="101231"/>
                  </a:lnTo>
                  <a:lnTo>
                    <a:pt x="73736" y="100723"/>
                  </a:lnTo>
                  <a:lnTo>
                    <a:pt x="73825" y="100355"/>
                  </a:lnTo>
                  <a:close/>
                </a:path>
                <a:path w="111760" h="102870">
                  <a:moveTo>
                    <a:pt x="76542" y="45821"/>
                  </a:moveTo>
                  <a:lnTo>
                    <a:pt x="76238" y="44500"/>
                  </a:lnTo>
                  <a:lnTo>
                    <a:pt x="74841" y="42506"/>
                  </a:lnTo>
                  <a:lnTo>
                    <a:pt x="73787" y="41795"/>
                  </a:lnTo>
                  <a:lnTo>
                    <a:pt x="72682" y="41262"/>
                  </a:lnTo>
                  <a:lnTo>
                    <a:pt x="72097" y="41998"/>
                  </a:lnTo>
                  <a:lnTo>
                    <a:pt x="71958" y="42989"/>
                  </a:lnTo>
                  <a:lnTo>
                    <a:pt x="71932" y="43916"/>
                  </a:lnTo>
                  <a:lnTo>
                    <a:pt x="71932" y="44551"/>
                  </a:lnTo>
                  <a:lnTo>
                    <a:pt x="71970" y="45199"/>
                  </a:lnTo>
                  <a:lnTo>
                    <a:pt x="72758" y="46863"/>
                  </a:lnTo>
                  <a:lnTo>
                    <a:pt x="74028" y="47472"/>
                  </a:lnTo>
                  <a:lnTo>
                    <a:pt x="75438" y="47548"/>
                  </a:lnTo>
                  <a:lnTo>
                    <a:pt x="75628" y="47548"/>
                  </a:lnTo>
                  <a:lnTo>
                    <a:pt x="75958" y="47383"/>
                  </a:lnTo>
                  <a:lnTo>
                    <a:pt x="76098" y="47231"/>
                  </a:lnTo>
                  <a:lnTo>
                    <a:pt x="76085" y="47040"/>
                  </a:lnTo>
                  <a:lnTo>
                    <a:pt x="76542" y="45821"/>
                  </a:lnTo>
                  <a:close/>
                </a:path>
                <a:path w="111760" h="102870">
                  <a:moveTo>
                    <a:pt x="79883" y="96710"/>
                  </a:moveTo>
                  <a:lnTo>
                    <a:pt x="73990" y="96710"/>
                  </a:lnTo>
                  <a:lnTo>
                    <a:pt x="73990" y="97497"/>
                  </a:lnTo>
                  <a:lnTo>
                    <a:pt x="79883" y="97497"/>
                  </a:lnTo>
                  <a:lnTo>
                    <a:pt x="79883" y="96710"/>
                  </a:lnTo>
                  <a:close/>
                </a:path>
                <a:path w="111760" h="102870">
                  <a:moveTo>
                    <a:pt x="80429" y="70993"/>
                  </a:moveTo>
                  <a:lnTo>
                    <a:pt x="80124" y="69672"/>
                  </a:lnTo>
                  <a:lnTo>
                    <a:pt x="78727" y="67678"/>
                  </a:lnTo>
                  <a:lnTo>
                    <a:pt x="77673" y="66967"/>
                  </a:lnTo>
                  <a:lnTo>
                    <a:pt x="76568" y="66433"/>
                  </a:lnTo>
                  <a:lnTo>
                    <a:pt x="75984" y="67170"/>
                  </a:lnTo>
                  <a:lnTo>
                    <a:pt x="75844" y="68160"/>
                  </a:lnTo>
                  <a:lnTo>
                    <a:pt x="75819" y="69088"/>
                  </a:lnTo>
                  <a:lnTo>
                    <a:pt x="75819" y="69723"/>
                  </a:lnTo>
                  <a:lnTo>
                    <a:pt x="75857" y="70370"/>
                  </a:lnTo>
                  <a:lnTo>
                    <a:pt x="76644" y="72034"/>
                  </a:lnTo>
                  <a:lnTo>
                    <a:pt x="77914" y="72644"/>
                  </a:lnTo>
                  <a:lnTo>
                    <a:pt x="79324" y="72720"/>
                  </a:lnTo>
                  <a:lnTo>
                    <a:pt x="79514" y="72720"/>
                  </a:lnTo>
                  <a:lnTo>
                    <a:pt x="79844" y="72555"/>
                  </a:lnTo>
                  <a:lnTo>
                    <a:pt x="79984" y="72402"/>
                  </a:lnTo>
                  <a:lnTo>
                    <a:pt x="79971" y="72212"/>
                  </a:lnTo>
                  <a:lnTo>
                    <a:pt x="80429" y="70993"/>
                  </a:lnTo>
                  <a:close/>
                </a:path>
                <a:path w="111760" h="102870">
                  <a:moveTo>
                    <a:pt x="83858" y="4254"/>
                  </a:moveTo>
                  <a:lnTo>
                    <a:pt x="83413" y="2044"/>
                  </a:lnTo>
                  <a:lnTo>
                    <a:pt x="82664" y="0"/>
                  </a:lnTo>
                  <a:lnTo>
                    <a:pt x="80937" y="266"/>
                  </a:lnTo>
                  <a:lnTo>
                    <a:pt x="79489" y="1371"/>
                  </a:lnTo>
                  <a:lnTo>
                    <a:pt x="77457" y="3378"/>
                  </a:lnTo>
                  <a:lnTo>
                    <a:pt x="76682" y="4267"/>
                  </a:lnTo>
                  <a:lnTo>
                    <a:pt x="75565" y="7391"/>
                  </a:lnTo>
                  <a:lnTo>
                    <a:pt x="76441" y="9715"/>
                  </a:lnTo>
                  <a:lnTo>
                    <a:pt x="78193" y="11531"/>
                  </a:lnTo>
                  <a:lnTo>
                    <a:pt x="78435" y="11760"/>
                  </a:lnTo>
                  <a:lnTo>
                    <a:pt x="79070" y="11976"/>
                  </a:lnTo>
                  <a:lnTo>
                    <a:pt x="79463" y="11912"/>
                  </a:lnTo>
                  <a:lnTo>
                    <a:pt x="79667" y="11658"/>
                  </a:lnTo>
                  <a:lnTo>
                    <a:pt x="79819" y="11569"/>
                  </a:lnTo>
                  <a:lnTo>
                    <a:pt x="81826" y="10604"/>
                  </a:lnTo>
                  <a:lnTo>
                    <a:pt x="83108" y="8547"/>
                  </a:lnTo>
                  <a:lnTo>
                    <a:pt x="83858" y="4254"/>
                  </a:lnTo>
                  <a:close/>
                </a:path>
                <a:path w="111760" h="102870">
                  <a:moveTo>
                    <a:pt x="85648" y="40424"/>
                  </a:moveTo>
                  <a:lnTo>
                    <a:pt x="85547" y="36995"/>
                  </a:lnTo>
                  <a:lnTo>
                    <a:pt x="84848" y="35344"/>
                  </a:lnTo>
                  <a:lnTo>
                    <a:pt x="83947" y="33870"/>
                  </a:lnTo>
                  <a:lnTo>
                    <a:pt x="82651" y="34340"/>
                  </a:lnTo>
                  <a:lnTo>
                    <a:pt x="81711" y="35420"/>
                  </a:lnTo>
                  <a:lnTo>
                    <a:pt x="80441" y="37274"/>
                  </a:lnTo>
                  <a:lnTo>
                    <a:pt x="79984" y="38087"/>
                  </a:lnTo>
                  <a:lnTo>
                    <a:pt x="79616" y="40665"/>
                  </a:lnTo>
                  <a:lnTo>
                    <a:pt x="80670" y="42341"/>
                  </a:lnTo>
                  <a:lnTo>
                    <a:pt x="82308" y="43484"/>
                  </a:lnTo>
                  <a:lnTo>
                    <a:pt x="82537" y="43624"/>
                  </a:lnTo>
                  <a:lnTo>
                    <a:pt x="83058" y="43688"/>
                  </a:lnTo>
                  <a:lnTo>
                    <a:pt x="83350" y="43586"/>
                  </a:lnTo>
                  <a:lnTo>
                    <a:pt x="83477" y="43357"/>
                  </a:lnTo>
                  <a:lnTo>
                    <a:pt x="84975" y="42227"/>
                  </a:lnTo>
                  <a:lnTo>
                    <a:pt x="85648" y="40424"/>
                  </a:lnTo>
                  <a:close/>
                </a:path>
                <a:path w="111760" h="102870">
                  <a:moveTo>
                    <a:pt x="88392" y="80429"/>
                  </a:moveTo>
                  <a:lnTo>
                    <a:pt x="87744" y="78867"/>
                  </a:lnTo>
                  <a:lnTo>
                    <a:pt x="85598" y="76669"/>
                  </a:lnTo>
                  <a:lnTo>
                    <a:pt x="84137" y="75984"/>
                  </a:lnTo>
                  <a:lnTo>
                    <a:pt x="82651" y="75526"/>
                  </a:lnTo>
                  <a:lnTo>
                    <a:pt x="82080" y="76581"/>
                  </a:lnTo>
                  <a:lnTo>
                    <a:pt x="85623" y="82981"/>
                  </a:lnTo>
                  <a:lnTo>
                    <a:pt x="87388" y="82791"/>
                  </a:lnTo>
                  <a:lnTo>
                    <a:pt x="87630" y="82753"/>
                  </a:lnTo>
                  <a:lnTo>
                    <a:pt x="88023" y="82499"/>
                  </a:lnTo>
                  <a:lnTo>
                    <a:pt x="88150" y="82270"/>
                  </a:lnTo>
                  <a:lnTo>
                    <a:pt x="88087" y="82042"/>
                  </a:lnTo>
                  <a:lnTo>
                    <a:pt x="88392" y="80429"/>
                  </a:lnTo>
                  <a:close/>
                </a:path>
                <a:path w="111760" h="102870">
                  <a:moveTo>
                    <a:pt x="90284" y="21082"/>
                  </a:moveTo>
                  <a:lnTo>
                    <a:pt x="89954" y="19913"/>
                  </a:lnTo>
                  <a:lnTo>
                    <a:pt x="89611" y="18757"/>
                  </a:lnTo>
                  <a:lnTo>
                    <a:pt x="88861" y="17741"/>
                  </a:lnTo>
                  <a:lnTo>
                    <a:pt x="87985" y="16891"/>
                  </a:lnTo>
                  <a:lnTo>
                    <a:pt x="87185" y="17411"/>
                  </a:lnTo>
                  <a:lnTo>
                    <a:pt x="86728" y="18300"/>
                  </a:lnTo>
                  <a:lnTo>
                    <a:pt x="86398" y="19177"/>
                  </a:lnTo>
                  <a:lnTo>
                    <a:pt x="86194" y="19773"/>
                  </a:lnTo>
                  <a:lnTo>
                    <a:pt x="86017" y="20408"/>
                  </a:lnTo>
                  <a:lnTo>
                    <a:pt x="86207" y="22225"/>
                  </a:lnTo>
                  <a:lnTo>
                    <a:pt x="87210" y="23202"/>
                  </a:lnTo>
                  <a:lnTo>
                    <a:pt x="88353" y="23634"/>
                  </a:lnTo>
                  <a:lnTo>
                    <a:pt x="88531" y="23710"/>
                  </a:lnTo>
                  <a:lnTo>
                    <a:pt x="88709" y="23761"/>
                  </a:lnTo>
                  <a:lnTo>
                    <a:pt x="89077" y="23736"/>
                  </a:lnTo>
                  <a:lnTo>
                    <a:pt x="89255" y="23609"/>
                  </a:lnTo>
                  <a:lnTo>
                    <a:pt x="89306" y="23431"/>
                  </a:lnTo>
                  <a:lnTo>
                    <a:pt x="90131" y="22415"/>
                  </a:lnTo>
                  <a:lnTo>
                    <a:pt x="90284" y="21082"/>
                  </a:lnTo>
                  <a:close/>
                </a:path>
                <a:path w="111760" h="102870">
                  <a:moveTo>
                    <a:pt x="93129" y="5270"/>
                  </a:moveTo>
                  <a:lnTo>
                    <a:pt x="92798" y="3695"/>
                  </a:lnTo>
                  <a:lnTo>
                    <a:pt x="92214" y="2171"/>
                  </a:lnTo>
                  <a:lnTo>
                    <a:pt x="90817" y="2082"/>
                  </a:lnTo>
                  <a:lnTo>
                    <a:pt x="89623" y="2603"/>
                  </a:lnTo>
                  <a:lnTo>
                    <a:pt x="87934" y="3644"/>
                  </a:lnTo>
                  <a:lnTo>
                    <a:pt x="87299" y="4127"/>
                  </a:lnTo>
                  <a:lnTo>
                    <a:pt x="86347" y="6083"/>
                  </a:lnTo>
                  <a:lnTo>
                    <a:pt x="87033" y="7810"/>
                  </a:lnTo>
                  <a:lnTo>
                    <a:pt x="88239" y="9144"/>
                  </a:lnTo>
                  <a:lnTo>
                    <a:pt x="88633" y="9537"/>
                  </a:lnTo>
                  <a:lnTo>
                    <a:pt x="89141" y="9779"/>
                  </a:lnTo>
                  <a:lnTo>
                    <a:pt x="89458" y="9804"/>
                  </a:lnTo>
                  <a:lnTo>
                    <a:pt x="89623" y="9664"/>
                  </a:lnTo>
                  <a:lnTo>
                    <a:pt x="89750" y="9626"/>
                  </a:lnTo>
                  <a:lnTo>
                    <a:pt x="91389" y="9296"/>
                  </a:lnTo>
                  <a:lnTo>
                    <a:pt x="92468" y="8077"/>
                  </a:lnTo>
                  <a:lnTo>
                    <a:pt x="93129" y="5270"/>
                  </a:lnTo>
                  <a:close/>
                </a:path>
                <a:path w="111760" h="102870">
                  <a:moveTo>
                    <a:pt x="96024" y="22237"/>
                  </a:moveTo>
                  <a:lnTo>
                    <a:pt x="95719" y="20916"/>
                  </a:lnTo>
                  <a:lnTo>
                    <a:pt x="94322" y="18923"/>
                  </a:lnTo>
                  <a:lnTo>
                    <a:pt x="93268" y="18211"/>
                  </a:lnTo>
                  <a:lnTo>
                    <a:pt x="92163" y="17678"/>
                  </a:lnTo>
                  <a:lnTo>
                    <a:pt x="91579" y="18415"/>
                  </a:lnTo>
                  <a:lnTo>
                    <a:pt x="91440" y="19405"/>
                  </a:lnTo>
                  <a:lnTo>
                    <a:pt x="91414" y="20332"/>
                  </a:lnTo>
                  <a:lnTo>
                    <a:pt x="91414" y="20967"/>
                  </a:lnTo>
                  <a:lnTo>
                    <a:pt x="91452" y="21615"/>
                  </a:lnTo>
                  <a:lnTo>
                    <a:pt x="92240" y="23279"/>
                  </a:lnTo>
                  <a:lnTo>
                    <a:pt x="93510" y="23888"/>
                  </a:lnTo>
                  <a:lnTo>
                    <a:pt x="94919" y="23964"/>
                  </a:lnTo>
                  <a:lnTo>
                    <a:pt x="95110" y="23964"/>
                  </a:lnTo>
                  <a:lnTo>
                    <a:pt x="95440" y="23799"/>
                  </a:lnTo>
                  <a:lnTo>
                    <a:pt x="95580" y="23647"/>
                  </a:lnTo>
                  <a:lnTo>
                    <a:pt x="95567" y="23456"/>
                  </a:lnTo>
                  <a:lnTo>
                    <a:pt x="96024" y="22237"/>
                  </a:lnTo>
                  <a:close/>
                </a:path>
                <a:path w="111760" h="102870">
                  <a:moveTo>
                    <a:pt x="97586" y="14389"/>
                  </a:moveTo>
                  <a:lnTo>
                    <a:pt x="97485" y="14249"/>
                  </a:lnTo>
                  <a:lnTo>
                    <a:pt x="97358" y="12941"/>
                  </a:lnTo>
                  <a:lnTo>
                    <a:pt x="96507" y="11887"/>
                  </a:lnTo>
                  <a:lnTo>
                    <a:pt x="94361" y="10680"/>
                  </a:lnTo>
                  <a:lnTo>
                    <a:pt x="93091" y="10464"/>
                  </a:lnTo>
                  <a:lnTo>
                    <a:pt x="91859" y="10452"/>
                  </a:lnTo>
                  <a:lnTo>
                    <a:pt x="91668" y="11366"/>
                  </a:lnTo>
                  <a:lnTo>
                    <a:pt x="95821" y="15494"/>
                  </a:lnTo>
                  <a:lnTo>
                    <a:pt x="96964" y="15036"/>
                  </a:lnTo>
                  <a:lnTo>
                    <a:pt x="97294" y="14884"/>
                  </a:lnTo>
                  <a:lnTo>
                    <a:pt x="97536" y="14605"/>
                  </a:lnTo>
                  <a:lnTo>
                    <a:pt x="97586" y="14389"/>
                  </a:lnTo>
                  <a:close/>
                </a:path>
                <a:path w="111760" h="102870">
                  <a:moveTo>
                    <a:pt x="111734" y="7708"/>
                  </a:moveTo>
                  <a:lnTo>
                    <a:pt x="111290" y="5499"/>
                  </a:lnTo>
                  <a:lnTo>
                    <a:pt x="110540" y="3454"/>
                  </a:lnTo>
                  <a:lnTo>
                    <a:pt x="108813" y="3721"/>
                  </a:lnTo>
                  <a:lnTo>
                    <a:pt x="107365" y="4826"/>
                  </a:lnTo>
                  <a:lnTo>
                    <a:pt x="105333" y="6832"/>
                  </a:lnTo>
                  <a:lnTo>
                    <a:pt x="104559" y="7721"/>
                  </a:lnTo>
                  <a:lnTo>
                    <a:pt x="103441" y="10845"/>
                  </a:lnTo>
                  <a:lnTo>
                    <a:pt x="104317" y="13169"/>
                  </a:lnTo>
                  <a:lnTo>
                    <a:pt x="106070" y="14986"/>
                  </a:lnTo>
                  <a:lnTo>
                    <a:pt x="106311" y="15214"/>
                  </a:lnTo>
                  <a:lnTo>
                    <a:pt x="106946" y="15430"/>
                  </a:lnTo>
                  <a:lnTo>
                    <a:pt x="107340" y="15367"/>
                  </a:lnTo>
                  <a:lnTo>
                    <a:pt x="107543" y="15113"/>
                  </a:lnTo>
                  <a:lnTo>
                    <a:pt x="107696" y="15024"/>
                  </a:lnTo>
                  <a:lnTo>
                    <a:pt x="109702" y="14058"/>
                  </a:lnTo>
                  <a:lnTo>
                    <a:pt x="110985" y="12001"/>
                  </a:lnTo>
                  <a:lnTo>
                    <a:pt x="111734" y="7708"/>
                  </a:lnTo>
                  <a:close/>
                </a:path>
              </a:pathLst>
            </a:custGeom>
            <a:solidFill>
              <a:srgbClr val="40B552"/>
            </a:solidFill>
          </p:spPr>
          <p:txBody>
            <a:bodyPr wrap="square" lIns="0" tIns="0" rIns="0" bIns="0" rtlCol="0"/>
            <a:lstStyle/>
            <a:p>
              <a:endParaRPr>
                <a:latin typeface="Grammarsaurus" pitchFamily="2" charset="0"/>
              </a:endParaRPr>
            </a:p>
          </p:txBody>
        </p:sp>
        <p:sp>
          <p:nvSpPr>
            <p:cNvPr id="93" name="object 93"/>
            <p:cNvSpPr/>
            <p:nvPr/>
          </p:nvSpPr>
          <p:spPr>
            <a:xfrm>
              <a:off x="3969551" y="5286493"/>
              <a:ext cx="28575" cy="27305"/>
            </a:xfrm>
            <a:custGeom>
              <a:avLst/>
              <a:gdLst/>
              <a:ahLst/>
              <a:cxnLst/>
              <a:rect l="l" t="t" r="r" b="b"/>
              <a:pathLst>
                <a:path w="28575" h="27304">
                  <a:moveTo>
                    <a:pt x="25527" y="0"/>
                  </a:moveTo>
                  <a:lnTo>
                    <a:pt x="2451" y="0"/>
                  </a:lnTo>
                  <a:lnTo>
                    <a:pt x="0" y="2374"/>
                  </a:lnTo>
                  <a:lnTo>
                    <a:pt x="0" y="24828"/>
                  </a:lnTo>
                  <a:lnTo>
                    <a:pt x="2451" y="27216"/>
                  </a:lnTo>
                  <a:lnTo>
                    <a:pt x="5461" y="27216"/>
                  </a:lnTo>
                  <a:lnTo>
                    <a:pt x="25527" y="27216"/>
                  </a:lnTo>
                  <a:lnTo>
                    <a:pt x="27978" y="24828"/>
                  </a:lnTo>
                  <a:lnTo>
                    <a:pt x="27978" y="2374"/>
                  </a:lnTo>
                  <a:lnTo>
                    <a:pt x="25527" y="0"/>
                  </a:lnTo>
                  <a:close/>
                </a:path>
              </a:pathLst>
            </a:custGeom>
            <a:solidFill>
              <a:srgbClr val="114D25"/>
            </a:solidFill>
          </p:spPr>
          <p:txBody>
            <a:bodyPr wrap="square" lIns="0" tIns="0" rIns="0" bIns="0" rtlCol="0"/>
            <a:lstStyle/>
            <a:p>
              <a:endParaRPr>
                <a:latin typeface="Grammarsaurus" pitchFamily="2" charset="0"/>
              </a:endParaRPr>
            </a:p>
          </p:txBody>
        </p:sp>
        <p:sp>
          <p:nvSpPr>
            <p:cNvPr id="94" name="object 94"/>
            <p:cNvSpPr/>
            <p:nvPr/>
          </p:nvSpPr>
          <p:spPr>
            <a:xfrm>
              <a:off x="3973708" y="5287929"/>
              <a:ext cx="22225" cy="21590"/>
            </a:xfrm>
            <a:custGeom>
              <a:avLst/>
              <a:gdLst/>
              <a:ahLst/>
              <a:cxnLst/>
              <a:rect l="l" t="t" r="r" b="b"/>
              <a:pathLst>
                <a:path w="22225" h="21589">
                  <a:moveTo>
                    <a:pt x="20777" y="0"/>
                  </a:moveTo>
                  <a:lnTo>
                    <a:pt x="1079" y="0"/>
                  </a:lnTo>
                  <a:lnTo>
                    <a:pt x="0" y="1041"/>
                  </a:lnTo>
                  <a:lnTo>
                    <a:pt x="0" y="20218"/>
                  </a:lnTo>
                  <a:lnTo>
                    <a:pt x="1079" y="21259"/>
                  </a:lnTo>
                  <a:lnTo>
                    <a:pt x="19456" y="21259"/>
                  </a:lnTo>
                  <a:lnTo>
                    <a:pt x="20777" y="21259"/>
                  </a:lnTo>
                  <a:lnTo>
                    <a:pt x="21843" y="20218"/>
                  </a:lnTo>
                  <a:lnTo>
                    <a:pt x="21843" y="1041"/>
                  </a:lnTo>
                  <a:lnTo>
                    <a:pt x="20777" y="0"/>
                  </a:lnTo>
                  <a:close/>
                </a:path>
              </a:pathLst>
            </a:custGeom>
            <a:solidFill>
              <a:srgbClr val="ECD2A8"/>
            </a:solidFill>
          </p:spPr>
          <p:txBody>
            <a:bodyPr wrap="square" lIns="0" tIns="0" rIns="0" bIns="0" rtlCol="0"/>
            <a:lstStyle/>
            <a:p>
              <a:endParaRPr>
                <a:latin typeface="Grammarsaurus" pitchFamily="2" charset="0"/>
              </a:endParaRPr>
            </a:p>
          </p:txBody>
        </p:sp>
        <p:sp>
          <p:nvSpPr>
            <p:cNvPr id="95" name="object 95"/>
            <p:cNvSpPr/>
            <p:nvPr/>
          </p:nvSpPr>
          <p:spPr>
            <a:xfrm>
              <a:off x="3979824" y="5292166"/>
              <a:ext cx="12700" cy="13970"/>
            </a:xfrm>
            <a:custGeom>
              <a:avLst/>
              <a:gdLst/>
              <a:ahLst/>
              <a:cxnLst/>
              <a:rect l="l" t="t" r="r" b="b"/>
              <a:pathLst>
                <a:path w="12700" h="13970">
                  <a:moveTo>
                    <a:pt x="9321" y="7607"/>
                  </a:moveTo>
                  <a:lnTo>
                    <a:pt x="3822" y="4279"/>
                  </a:lnTo>
                  <a:lnTo>
                    <a:pt x="3365" y="4114"/>
                  </a:lnTo>
                  <a:lnTo>
                    <a:pt x="2921" y="3873"/>
                  </a:lnTo>
                  <a:lnTo>
                    <a:pt x="2743" y="3733"/>
                  </a:lnTo>
                  <a:lnTo>
                    <a:pt x="2489" y="3403"/>
                  </a:lnTo>
                  <a:lnTo>
                    <a:pt x="2425" y="3200"/>
                  </a:lnTo>
                  <a:lnTo>
                    <a:pt x="2425" y="2616"/>
                  </a:lnTo>
                  <a:lnTo>
                    <a:pt x="2616" y="2298"/>
                  </a:lnTo>
                  <a:lnTo>
                    <a:pt x="3365" y="1765"/>
                  </a:lnTo>
                  <a:lnTo>
                    <a:pt x="3860" y="1638"/>
                  </a:lnTo>
                  <a:lnTo>
                    <a:pt x="5130" y="1638"/>
                  </a:lnTo>
                  <a:lnTo>
                    <a:pt x="5613" y="1765"/>
                  </a:lnTo>
                  <a:lnTo>
                    <a:pt x="6210" y="2247"/>
                  </a:lnTo>
                  <a:lnTo>
                    <a:pt x="6464" y="2578"/>
                  </a:lnTo>
                  <a:lnTo>
                    <a:pt x="6845" y="3314"/>
                  </a:lnTo>
                  <a:lnTo>
                    <a:pt x="6997" y="3517"/>
                  </a:lnTo>
                  <a:lnTo>
                    <a:pt x="8813" y="3060"/>
                  </a:lnTo>
                  <a:lnTo>
                    <a:pt x="8813" y="2489"/>
                  </a:lnTo>
                  <a:lnTo>
                    <a:pt x="5346" y="0"/>
                  </a:lnTo>
                  <a:lnTo>
                    <a:pt x="3733" y="0"/>
                  </a:lnTo>
                  <a:lnTo>
                    <a:pt x="228" y="2565"/>
                  </a:lnTo>
                  <a:lnTo>
                    <a:pt x="228" y="3848"/>
                  </a:lnTo>
                  <a:lnTo>
                    <a:pt x="5321" y="6832"/>
                  </a:lnTo>
                  <a:lnTo>
                    <a:pt x="6083" y="7086"/>
                  </a:lnTo>
                  <a:lnTo>
                    <a:pt x="6388" y="7264"/>
                  </a:lnTo>
                  <a:lnTo>
                    <a:pt x="6858" y="7747"/>
                  </a:lnTo>
                  <a:lnTo>
                    <a:pt x="6972" y="8051"/>
                  </a:lnTo>
                  <a:lnTo>
                    <a:pt x="6972" y="8915"/>
                  </a:lnTo>
                  <a:lnTo>
                    <a:pt x="6756" y="9296"/>
                  </a:lnTo>
                  <a:lnTo>
                    <a:pt x="5880" y="9944"/>
                  </a:lnTo>
                  <a:lnTo>
                    <a:pt x="5308" y="10096"/>
                  </a:lnTo>
                  <a:lnTo>
                    <a:pt x="4089" y="10096"/>
                  </a:lnTo>
                  <a:lnTo>
                    <a:pt x="2032" y="8039"/>
                  </a:lnTo>
                  <a:lnTo>
                    <a:pt x="1879" y="7810"/>
                  </a:lnTo>
                  <a:lnTo>
                    <a:pt x="1524" y="7505"/>
                  </a:lnTo>
                  <a:lnTo>
                    <a:pt x="1320" y="7416"/>
                  </a:lnTo>
                  <a:lnTo>
                    <a:pt x="762" y="7416"/>
                  </a:lnTo>
                  <a:lnTo>
                    <a:pt x="508" y="7518"/>
                  </a:lnTo>
                  <a:lnTo>
                    <a:pt x="101" y="7924"/>
                  </a:lnTo>
                  <a:lnTo>
                    <a:pt x="0" y="8166"/>
                  </a:lnTo>
                  <a:lnTo>
                    <a:pt x="0" y="8928"/>
                  </a:lnTo>
                  <a:lnTo>
                    <a:pt x="3505" y="11798"/>
                  </a:lnTo>
                  <a:lnTo>
                    <a:pt x="5626" y="11798"/>
                  </a:lnTo>
                  <a:lnTo>
                    <a:pt x="9321" y="8864"/>
                  </a:lnTo>
                  <a:lnTo>
                    <a:pt x="9321" y="8178"/>
                  </a:lnTo>
                  <a:lnTo>
                    <a:pt x="9321" y="7607"/>
                  </a:lnTo>
                  <a:close/>
                </a:path>
                <a:path w="12700" h="13970">
                  <a:moveTo>
                    <a:pt x="12674" y="10629"/>
                  </a:moveTo>
                  <a:lnTo>
                    <a:pt x="12560" y="10439"/>
                  </a:lnTo>
                  <a:lnTo>
                    <a:pt x="12357" y="10401"/>
                  </a:lnTo>
                  <a:lnTo>
                    <a:pt x="12128" y="10642"/>
                  </a:lnTo>
                  <a:lnTo>
                    <a:pt x="11963" y="10845"/>
                  </a:lnTo>
                  <a:lnTo>
                    <a:pt x="11747" y="11023"/>
                  </a:lnTo>
                  <a:lnTo>
                    <a:pt x="11607" y="11112"/>
                  </a:lnTo>
                  <a:lnTo>
                    <a:pt x="11252" y="11277"/>
                  </a:lnTo>
                  <a:lnTo>
                    <a:pt x="11137" y="11531"/>
                  </a:lnTo>
                  <a:lnTo>
                    <a:pt x="11252" y="11671"/>
                  </a:lnTo>
                  <a:lnTo>
                    <a:pt x="11480" y="11696"/>
                  </a:lnTo>
                  <a:lnTo>
                    <a:pt x="11734" y="11569"/>
                  </a:lnTo>
                  <a:lnTo>
                    <a:pt x="12090" y="11290"/>
                  </a:lnTo>
                  <a:lnTo>
                    <a:pt x="12090" y="13182"/>
                  </a:lnTo>
                  <a:lnTo>
                    <a:pt x="12115" y="13373"/>
                  </a:lnTo>
                  <a:lnTo>
                    <a:pt x="12293" y="13525"/>
                  </a:lnTo>
                  <a:lnTo>
                    <a:pt x="12573" y="13525"/>
                  </a:lnTo>
                  <a:lnTo>
                    <a:pt x="12674" y="13385"/>
                  </a:lnTo>
                  <a:lnTo>
                    <a:pt x="12674" y="10629"/>
                  </a:lnTo>
                  <a:close/>
                </a:path>
              </a:pathLst>
            </a:custGeom>
            <a:solidFill>
              <a:srgbClr val="104D25"/>
            </a:solidFill>
          </p:spPr>
          <p:txBody>
            <a:bodyPr wrap="square" lIns="0" tIns="0" rIns="0" bIns="0" rtlCol="0"/>
            <a:lstStyle/>
            <a:p>
              <a:endParaRPr>
                <a:latin typeface="Grammarsaurus" pitchFamily="2" charset="0"/>
              </a:endParaRPr>
            </a:p>
          </p:txBody>
        </p:sp>
        <p:sp>
          <p:nvSpPr>
            <p:cNvPr id="96" name="object 96"/>
            <p:cNvSpPr/>
            <p:nvPr/>
          </p:nvSpPr>
          <p:spPr>
            <a:xfrm>
              <a:off x="4021702" y="5281536"/>
              <a:ext cx="28575" cy="27305"/>
            </a:xfrm>
            <a:custGeom>
              <a:avLst/>
              <a:gdLst/>
              <a:ahLst/>
              <a:cxnLst/>
              <a:rect l="l" t="t" r="r" b="b"/>
              <a:pathLst>
                <a:path w="28575" h="27304">
                  <a:moveTo>
                    <a:pt x="25514" y="0"/>
                  </a:moveTo>
                  <a:lnTo>
                    <a:pt x="2451" y="0"/>
                  </a:lnTo>
                  <a:lnTo>
                    <a:pt x="0" y="2374"/>
                  </a:lnTo>
                  <a:lnTo>
                    <a:pt x="0" y="24828"/>
                  </a:lnTo>
                  <a:lnTo>
                    <a:pt x="2451" y="27216"/>
                  </a:lnTo>
                  <a:lnTo>
                    <a:pt x="5448" y="27216"/>
                  </a:lnTo>
                  <a:lnTo>
                    <a:pt x="25514" y="27216"/>
                  </a:lnTo>
                  <a:lnTo>
                    <a:pt x="27965" y="24828"/>
                  </a:lnTo>
                  <a:lnTo>
                    <a:pt x="27965" y="2374"/>
                  </a:lnTo>
                  <a:lnTo>
                    <a:pt x="25514" y="0"/>
                  </a:lnTo>
                  <a:close/>
                </a:path>
              </a:pathLst>
            </a:custGeom>
            <a:solidFill>
              <a:srgbClr val="114D25"/>
            </a:solidFill>
          </p:spPr>
          <p:txBody>
            <a:bodyPr wrap="square" lIns="0" tIns="0" rIns="0" bIns="0" rtlCol="0"/>
            <a:lstStyle/>
            <a:p>
              <a:endParaRPr>
                <a:latin typeface="Grammarsaurus" pitchFamily="2" charset="0"/>
              </a:endParaRPr>
            </a:p>
          </p:txBody>
        </p:sp>
        <p:sp>
          <p:nvSpPr>
            <p:cNvPr id="97" name="object 97"/>
            <p:cNvSpPr/>
            <p:nvPr/>
          </p:nvSpPr>
          <p:spPr>
            <a:xfrm>
              <a:off x="4025848" y="5282974"/>
              <a:ext cx="22225" cy="21590"/>
            </a:xfrm>
            <a:custGeom>
              <a:avLst/>
              <a:gdLst/>
              <a:ahLst/>
              <a:cxnLst/>
              <a:rect l="l" t="t" r="r" b="b"/>
              <a:pathLst>
                <a:path w="22225" h="21589">
                  <a:moveTo>
                    <a:pt x="20777" y="0"/>
                  </a:moveTo>
                  <a:lnTo>
                    <a:pt x="1079" y="0"/>
                  </a:lnTo>
                  <a:lnTo>
                    <a:pt x="0" y="1041"/>
                  </a:lnTo>
                  <a:lnTo>
                    <a:pt x="0" y="20218"/>
                  </a:lnTo>
                  <a:lnTo>
                    <a:pt x="1079" y="21259"/>
                  </a:lnTo>
                  <a:lnTo>
                    <a:pt x="19456" y="21259"/>
                  </a:lnTo>
                  <a:lnTo>
                    <a:pt x="20777" y="21259"/>
                  </a:lnTo>
                  <a:lnTo>
                    <a:pt x="21843" y="20218"/>
                  </a:lnTo>
                  <a:lnTo>
                    <a:pt x="21843" y="1041"/>
                  </a:lnTo>
                  <a:lnTo>
                    <a:pt x="20777" y="0"/>
                  </a:lnTo>
                  <a:close/>
                </a:path>
              </a:pathLst>
            </a:custGeom>
            <a:solidFill>
              <a:srgbClr val="ECD2A8"/>
            </a:solidFill>
          </p:spPr>
          <p:txBody>
            <a:bodyPr wrap="square" lIns="0" tIns="0" rIns="0" bIns="0" rtlCol="0"/>
            <a:lstStyle/>
            <a:p>
              <a:endParaRPr>
                <a:latin typeface="Grammarsaurus" pitchFamily="2" charset="0"/>
              </a:endParaRPr>
            </a:p>
          </p:txBody>
        </p:sp>
        <p:sp>
          <p:nvSpPr>
            <p:cNvPr id="98" name="object 98"/>
            <p:cNvSpPr/>
            <p:nvPr/>
          </p:nvSpPr>
          <p:spPr>
            <a:xfrm>
              <a:off x="4032161" y="5287403"/>
              <a:ext cx="12700" cy="13335"/>
            </a:xfrm>
            <a:custGeom>
              <a:avLst/>
              <a:gdLst/>
              <a:ahLst/>
              <a:cxnLst/>
              <a:rect l="l" t="t" r="r" b="b"/>
              <a:pathLst>
                <a:path w="12700" h="13335">
                  <a:moveTo>
                    <a:pt x="9042" y="10210"/>
                  </a:moveTo>
                  <a:lnTo>
                    <a:pt x="8940" y="9994"/>
                  </a:lnTo>
                  <a:lnTo>
                    <a:pt x="8559" y="9652"/>
                  </a:lnTo>
                  <a:lnTo>
                    <a:pt x="8280" y="9575"/>
                  </a:lnTo>
                  <a:lnTo>
                    <a:pt x="2374" y="9575"/>
                  </a:lnTo>
                  <a:lnTo>
                    <a:pt x="2374" y="6324"/>
                  </a:lnTo>
                  <a:lnTo>
                    <a:pt x="7670" y="6324"/>
                  </a:lnTo>
                  <a:lnTo>
                    <a:pt x="7937" y="6235"/>
                  </a:lnTo>
                  <a:lnTo>
                    <a:pt x="8293" y="5918"/>
                  </a:lnTo>
                  <a:lnTo>
                    <a:pt x="8382" y="5702"/>
                  </a:lnTo>
                  <a:lnTo>
                    <a:pt x="8382" y="5181"/>
                  </a:lnTo>
                  <a:lnTo>
                    <a:pt x="8293" y="4978"/>
                  </a:lnTo>
                  <a:lnTo>
                    <a:pt x="7937" y="4660"/>
                  </a:lnTo>
                  <a:lnTo>
                    <a:pt x="7658" y="4584"/>
                  </a:lnTo>
                  <a:lnTo>
                    <a:pt x="2374" y="4584"/>
                  </a:lnTo>
                  <a:lnTo>
                    <a:pt x="2374" y="1778"/>
                  </a:lnTo>
                  <a:lnTo>
                    <a:pt x="7721" y="1778"/>
                  </a:lnTo>
                  <a:lnTo>
                    <a:pt x="8102" y="1778"/>
                  </a:lnTo>
                  <a:lnTo>
                    <a:pt x="8382" y="1701"/>
                  </a:lnTo>
                  <a:lnTo>
                    <a:pt x="8102" y="0"/>
                  </a:lnTo>
                  <a:lnTo>
                    <a:pt x="1117" y="0"/>
                  </a:lnTo>
                  <a:lnTo>
                    <a:pt x="0" y="1079"/>
                  </a:lnTo>
                  <a:lnTo>
                    <a:pt x="0" y="10490"/>
                  </a:lnTo>
                  <a:lnTo>
                    <a:pt x="101" y="10845"/>
                  </a:lnTo>
                  <a:lnTo>
                    <a:pt x="558" y="11290"/>
                  </a:lnTo>
                  <a:lnTo>
                    <a:pt x="939" y="11404"/>
                  </a:lnTo>
                  <a:lnTo>
                    <a:pt x="8280" y="11404"/>
                  </a:lnTo>
                  <a:lnTo>
                    <a:pt x="8559" y="11315"/>
                  </a:lnTo>
                  <a:lnTo>
                    <a:pt x="8940" y="10985"/>
                  </a:lnTo>
                  <a:lnTo>
                    <a:pt x="9042" y="10769"/>
                  </a:lnTo>
                  <a:lnTo>
                    <a:pt x="9042" y="10210"/>
                  </a:lnTo>
                  <a:close/>
                </a:path>
                <a:path w="12700" h="13335">
                  <a:moveTo>
                    <a:pt x="12471" y="10439"/>
                  </a:moveTo>
                  <a:lnTo>
                    <a:pt x="12357" y="10248"/>
                  </a:lnTo>
                  <a:lnTo>
                    <a:pt x="12153" y="10210"/>
                  </a:lnTo>
                  <a:lnTo>
                    <a:pt x="11925" y="10452"/>
                  </a:lnTo>
                  <a:lnTo>
                    <a:pt x="11760" y="10655"/>
                  </a:lnTo>
                  <a:lnTo>
                    <a:pt x="11544" y="10833"/>
                  </a:lnTo>
                  <a:lnTo>
                    <a:pt x="11404" y="10922"/>
                  </a:lnTo>
                  <a:lnTo>
                    <a:pt x="11049" y="11087"/>
                  </a:lnTo>
                  <a:lnTo>
                    <a:pt x="10934" y="11341"/>
                  </a:lnTo>
                  <a:lnTo>
                    <a:pt x="11049" y="11480"/>
                  </a:lnTo>
                  <a:lnTo>
                    <a:pt x="11277" y="11506"/>
                  </a:lnTo>
                  <a:lnTo>
                    <a:pt x="11531" y="11366"/>
                  </a:lnTo>
                  <a:lnTo>
                    <a:pt x="11887" y="11099"/>
                  </a:lnTo>
                  <a:lnTo>
                    <a:pt x="11887" y="12992"/>
                  </a:lnTo>
                  <a:lnTo>
                    <a:pt x="11912" y="13182"/>
                  </a:lnTo>
                  <a:lnTo>
                    <a:pt x="12090" y="13335"/>
                  </a:lnTo>
                  <a:lnTo>
                    <a:pt x="12369" y="13335"/>
                  </a:lnTo>
                  <a:lnTo>
                    <a:pt x="12471" y="13195"/>
                  </a:lnTo>
                  <a:lnTo>
                    <a:pt x="12471" y="10439"/>
                  </a:lnTo>
                  <a:close/>
                </a:path>
              </a:pathLst>
            </a:custGeom>
            <a:solidFill>
              <a:srgbClr val="104D25"/>
            </a:solidFill>
          </p:spPr>
          <p:txBody>
            <a:bodyPr wrap="square" lIns="0" tIns="0" rIns="0" bIns="0" rtlCol="0"/>
            <a:lstStyle/>
            <a:p>
              <a:endParaRPr>
                <a:latin typeface="Grammarsaurus" pitchFamily="2" charset="0"/>
              </a:endParaRPr>
            </a:p>
          </p:txBody>
        </p:sp>
        <p:sp>
          <p:nvSpPr>
            <p:cNvPr id="99" name="object 99"/>
            <p:cNvSpPr/>
            <p:nvPr/>
          </p:nvSpPr>
          <p:spPr>
            <a:xfrm>
              <a:off x="4152055" y="5286493"/>
              <a:ext cx="28575" cy="27305"/>
            </a:xfrm>
            <a:custGeom>
              <a:avLst/>
              <a:gdLst/>
              <a:ahLst/>
              <a:cxnLst/>
              <a:rect l="l" t="t" r="r" b="b"/>
              <a:pathLst>
                <a:path w="28575" h="27304">
                  <a:moveTo>
                    <a:pt x="25514" y="0"/>
                  </a:moveTo>
                  <a:lnTo>
                    <a:pt x="2451" y="0"/>
                  </a:lnTo>
                  <a:lnTo>
                    <a:pt x="0" y="2374"/>
                  </a:lnTo>
                  <a:lnTo>
                    <a:pt x="0" y="24828"/>
                  </a:lnTo>
                  <a:lnTo>
                    <a:pt x="2451" y="27216"/>
                  </a:lnTo>
                  <a:lnTo>
                    <a:pt x="5448" y="27216"/>
                  </a:lnTo>
                  <a:lnTo>
                    <a:pt x="25514" y="27216"/>
                  </a:lnTo>
                  <a:lnTo>
                    <a:pt x="27965" y="24828"/>
                  </a:lnTo>
                  <a:lnTo>
                    <a:pt x="27965" y="2374"/>
                  </a:lnTo>
                  <a:lnTo>
                    <a:pt x="25514" y="0"/>
                  </a:lnTo>
                  <a:close/>
                </a:path>
              </a:pathLst>
            </a:custGeom>
            <a:solidFill>
              <a:srgbClr val="114D25"/>
            </a:solidFill>
          </p:spPr>
          <p:txBody>
            <a:bodyPr wrap="square" lIns="0" tIns="0" rIns="0" bIns="0" rtlCol="0"/>
            <a:lstStyle/>
            <a:p>
              <a:endParaRPr>
                <a:latin typeface="Grammarsaurus" pitchFamily="2" charset="0"/>
              </a:endParaRPr>
            </a:p>
          </p:txBody>
        </p:sp>
        <p:sp>
          <p:nvSpPr>
            <p:cNvPr id="100" name="object 100"/>
            <p:cNvSpPr/>
            <p:nvPr/>
          </p:nvSpPr>
          <p:spPr>
            <a:xfrm>
              <a:off x="4156202" y="5287929"/>
              <a:ext cx="22225" cy="21590"/>
            </a:xfrm>
            <a:custGeom>
              <a:avLst/>
              <a:gdLst/>
              <a:ahLst/>
              <a:cxnLst/>
              <a:rect l="l" t="t" r="r" b="b"/>
              <a:pathLst>
                <a:path w="22225" h="21589">
                  <a:moveTo>
                    <a:pt x="20777" y="0"/>
                  </a:moveTo>
                  <a:lnTo>
                    <a:pt x="1079" y="0"/>
                  </a:lnTo>
                  <a:lnTo>
                    <a:pt x="0" y="1041"/>
                  </a:lnTo>
                  <a:lnTo>
                    <a:pt x="0" y="20218"/>
                  </a:lnTo>
                  <a:lnTo>
                    <a:pt x="1079" y="21259"/>
                  </a:lnTo>
                  <a:lnTo>
                    <a:pt x="19456" y="21259"/>
                  </a:lnTo>
                  <a:lnTo>
                    <a:pt x="20777" y="21259"/>
                  </a:lnTo>
                  <a:lnTo>
                    <a:pt x="21843" y="20218"/>
                  </a:lnTo>
                  <a:lnTo>
                    <a:pt x="21843" y="1041"/>
                  </a:lnTo>
                  <a:lnTo>
                    <a:pt x="20777" y="0"/>
                  </a:lnTo>
                  <a:close/>
                </a:path>
              </a:pathLst>
            </a:custGeom>
            <a:solidFill>
              <a:srgbClr val="ECD2A8"/>
            </a:solidFill>
          </p:spPr>
          <p:txBody>
            <a:bodyPr wrap="square" lIns="0" tIns="0" rIns="0" bIns="0" rtlCol="0"/>
            <a:lstStyle/>
            <a:p>
              <a:endParaRPr>
                <a:latin typeface="Grammarsaurus" pitchFamily="2" charset="0"/>
              </a:endParaRPr>
            </a:p>
          </p:txBody>
        </p:sp>
        <p:sp>
          <p:nvSpPr>
            <p:cNvPr id="101" name="object 101"/>
            <p:cNvSpPr/>
            <p:nvPr/>
          </p:nvSpPr>
          <p:spPr>
            <a:xfrm>
              <a:off x="4161383" y="5292178"/>
              <a:ext cx="14604" cy="13970"/>
            </a:xfrm>
            <a:custGeom>
              <a:avLst/>
              <a:gdLst/>
              <a:ahLst/>
              <a:cxnLst/>
              <a:rect l="l" t="t" r="r" b="b"/>
              <a:pathLst>
                <a:path w="14604" h="13970">
                  <a:moveTo>
                    <a:pt x="11188" y="6565"/>
                  </a:moveTo>
                  <a:lnTo>
                    <a:pt x="11112" y="6273"/>
                  </a:lnTo>
                  <a:lnTo>
                    <a:pt x="10833" y="5867"/>
                  </a:lnTo>
                  <a:lnTo>
                    <a:pt x="10655" y="5740"/>
                  </a:lnTo>
                  <a:lnTo>
                    <a:pt x="9906" y="5600"/>
                  </a:lnTo>
                  <a:lnTo>
                    <a:pt x="6565" y="5600"/>
                  </a:lnTo>
                  <a:lnTo>
                    <a:pt x="6299" y="5689"/>
                  </a:lnTo>
                  <a:lnTo>
                    <a:pt x="5930" y="6019"/>
                  </a:lnTo>
                  <a:lnTo>
                    <a:pt x="5829" y="6223"/>
                  </a:lnTo>
                  <a:lnTo>
                    <a:pt x="5829" y="6794"/>
                  </a:lnTo>
                  <a:lnTo>
                    <a:pt x="5943" y="7010"/>
                  </a:lnTo>
                  <a:lnTo>
                    <a:pt x="6400" y="7277"/>
                  </a:lnTo>
                  <a:lnTo>
                    <a:pt x="6731" y="7340"/>
                  </a:lnTo>
                  <a:lnTo>
                    <a:pt x="9017" y="7340"/>
                  </a:lnTo>
                  <a:lnTo>
                    <a:pt x="9017" y="9194"/>
                  </a:lnTo>
                  <a:lnTo>
                    <a:pt x="8509" y="9448"/>
                  </a:lnTo>
                  <a:lnTo>
                    <a:pt x="8026" y="9652"/>
                  </a:lnTo>
                  <a:lnTo>
                    <a:pt x="7061" y="9931"/>
                  </a:lnTo>
                  <a:lnTo>
                    <a:pt x="6553" y="9994"/>
                  </a:lnTo>
                  <a:lnTo>
                    <a:pt x="4864" y="9994"/>
                  </a:lnTo>
                  <a:lnTo>
                    <a:pt x="3987" y="9639"/>
                  </a:lnTo>
                  <a:lnTo>
                    <a:pt x="2717" y="8204"/>
                  </a:lnTo>
                  <a:lnTo>
                    <a:pt x="2413" y="7175"/>
                  </a:lnTo>
                  <a:lnTo>
                    <a:pt x="2413" y="5219"/>
                  </a:lnTo>
                  <a:lnTo>
                    <a:pt x="5384" y="1778"/>
                  </a:lnTo>
                  <a:lnTo>
                    <a:pt x="6464" y="1778"/>
                  </a:lnTo>
                  <a:lnTo>
                    <a:pt x="8915" y="3733"/>
                  </a:lnTo>
                  <a:lnTo>
                    <a:pt x="9055" y="3848"/>
                  </a:lnTo>
                  <a:lnTo>
                    <a:pt x="6896" y="0"/>
                  </a:lnTo>
                  <a:lnTo>
                    <a:pt x="5143" y="0"/>
                  </a:lnTo>
                  <a:lnTo>
                    <a:pt x="0" y="5003"/>
                  </a:lnTo>
                  <a:lnTo>
                    <a:pt x="0" y="6794"/>
                  </a:lnTo>
                  <a:lnTo>
                    <a:pt x="5080" y="11785"/>
                  </a:lnTo>
                  <a:lnTo>
                    <a:pt x="6756" y="11785"/>
                  </a:lnTo>
                  <a:lnTo>
                    <a:pt x="11188" y="9436"/>
                  </a:lnTo>
                  <a:lnTo>
                    <a:pt x="11188" y="6959"/>
                  </a:lnTo>
                  <a:lnTo>
                    <a:pt x="11188" y="6565"/>
                  </a:lnTo>
                  <a:close/>
                </a:path>
                <a:path w="14604" h="13970">
                  <a:moveTo>
                    <a:pt x="14211" y="13144"/>
                  </a:moveTo>
                  <a:lnTo>
                    <a:pt x="14071" y="12992"/>
                  </a:lnTo>
                  <a:lnTo>
                    <a:pt x="12763" y="12966"/>
                  </a:lnTo>
                  <a:lnTo>
                    <a:pt x="12865" y="12827"/>
                  </a:lnTo>
                  <a:lnTo>
                    <a:pt x="13309" y="12433"/>
                  </a:lnTo>
                  <a:lnTo>
                    <a:pt x="13525" y="12268"/>
                  </a:lnTo>
                  <a:lnTo>
                    <a:pt x="13766" y="12065"/>
                  </a:lnTo>
                  <a:lnTo>
                    <a:pt x="13944" y="11874"/>
                  </a:lnTo>
                  <a:lnTo>
                    <a:pt x="14033" y="11722"/>
                  </a:lnTo>
                  <a:lnTo>
                    <a:pt x="14122" y="11582"/>
                  </a:lnTo>
                  <a:lnTo>
                    <a:pt x="14160" y="11430"/>
                  </a:lnTo>
                  <a:lnTo>
                    <a:pt x="14160" y="11150"/>
                  </a:lnTo>
                  <a:lnTo>
                    <a:pt x="14097" y="10947"/>
                  </a:lnTo>
                  <a:lnTo>
                    <a:pt x="13322" y="10388"/>
                  </a:lnTo>
                  <a:lnTo>
                    <a:pt x="12928" y="10388"/>
                  </a:lnTo>
                  <a:lnTo>
                    <a:pt x="12763" y="10414"/>
                  </a:lnTo>
                  <a:lnTo>
                    <a:pt x="12636" y="10477"/>
                  </a:lnTo>
                  <a:lnTo>
                    <a:pt x="12496" y="10528"/>
                  </a:lnTo>
                  <a:lnTo>
                    <a:pt x="12306" y="10680"/>
                  </a:lnTo>
                  <a:lnTo>
                    <a:pt x="12153" y="10858"/>
                  </a:lnTo>
                  <a:lnTo>
                    <a:pt x="12065" y="11061"/>
                  </a:lnTo>
                  <a:lnTo>
                    <a:pt x="12039" y="11341"/>
                  </a:lnTo>
                  <a:lnTo>
                    <a:pt x="12153" y="11493"/>
                  </a:lnTo>
                  <a:lnTo>
                    <a:pt x="12369" y="11518"/>
                  </a:lnTo>
                  <a:lnTo>
                    <a:pt x="12509" y="11391"/>
                  </a:lnTo>
                  <a:lnTo>
                    <a:pt x="12585" y="11226"/>
                  </a:lnTo>
                  <a:lnTo>
                    <a:pt x="12649" y="11049"/>
                  </a:lnTo>
                  <a:lnTo>
                    <a:pt x="12763" y="10896"/>
                  </a:lnTo>
                  <a:lnTo>
                    <a:pt x="12915" y="10820"/>
                  </a:lnTo>
                  <a:lnTo>
                    <a:pt x="13182" y="10820"/>
                  </a:lnTo>
                  <a:lnTo>
                    <a:pt x="13576" y="11188"/>
                  </a:lnTo>
                  <a:lnTo>
                    <a:pt x="13576" y="11353"/>
                  </a:lnTo>
                  <a:lnTo>
                    <a:pt x="12992" y="12052"/>
                  </a:lnTo>
                  <a:lnTo>
                    <a:pt x="12725" y="12280"/>
                  </a:lnTo>
                  <a:lnTo>
                    <a:pt x="12573" y="12420"/>
                  </a:lnTo>
                  <a:lnTo>
                    <a:pt x="12217" y="12776"/>
                  </a:lnTo>
                  <a:lnTo>
                    <a:pt x="12052" y="13042"/>
                  </a:lnTo>
                  <a:lnTo>
                    <a:pt x="12026" y="13246"/>
                  </a:lnTo>
                  <a:lnTo>
                    <a:pt x="12115" y="13373"/>
                  </a:lnTo>
                  <a:lnTo>
                    <a:pt x="12255" y="13462"/>
                  </a:lnTo>
                  <a:lnTo>
                    <a:pt x="14033" y="13462"/>
                  </a:lnTo>
                  <a:lnTo>
                    <a:pt x="14198" y="13347"/>
                  </a:lnTo>
                  <a:lnTo>
                    <a:pt x="14211" y="13144"/>
                  </a:lnTo>
                  <a:close/>
                </a:path>
              </a:pathLst>
            </a:custGeom>
            <a:solidFill>
              <a:srgbClr val="104D25"/>
            </a:solidFill>
          </p:spPr>
          <p:txBody>
            <a:bodyPr wrap="square" lIns="0" tIns="0" rIns="0" bIns="0" rtlCol="0"/>
            <a:lstStyle/>
            <a:p>
              <a:endParaRPr>
                <a:latin typeface="Grammarsaurus" pitchFamily="2" charset="0"/>
              </a:endParaRPr>
            </a:p>
          </p:txBody>
        </p:sp>
        <p:sp>
          <p:nvSpPr>
            <p:cNvPr id="102" name="object 102"/>
            <p:cNvSpPr/>
            <p:nvPr/>
          </p:nvSpPr>
          <p:spPr>
            <a:xfrm>
              <a:off x="4099913" y="5281536"/>
              <a:ext cx="28575" cy="27305"/>
            </a:xfrm>
            <a:custGeom>
              <a:avLst/>
              <a:gdLst/>
              <a:ahLst/>
              <a:cxnLst/>
              <a:rect l="l" t="t" r="r" b="b"/>
              <a:pathLst>
                <a:path w="28575" h="27304">
                  <a:moveTo>
                    <a:pt x="25514" y="0"/>
                  </a:moveTo>
                  <a:lnTo>
                    <a:pt x="2451" y="0"/>
                  </a:lnTo>
                  <a:lnTo>
                    <a:pt x="0" y="2374"/>
                  </a:lnTo>
                  <a:lnTo>
                    <a:pt x="0" y="24828"/>
                  </a:lnTo>
                  <a:lnTo>
                    <a:pt x="2451" y="27216"/>
                  </a:lnTo>
                  <a:lnTo>
                    <a:pt x="5448" y="27216"/>
                  </a:lnTo>
                  <a:lnTo>
                    <a:pt x="25514" y="27216"/>
                  </a:lnTo>
                  <a:lnTo>
                    <a:pt x="27965" y="24828"/>
                  </a:lnTo>
                  <a:lnTo>
                    <a:pt x="27965" y="2374"/>
                  </a:lnTo>
                  <a:lnTo>
                    <a:pt x="25514" y="0"/>
                  </a:lnTo>
                  <a:close/>
                </a:path>
              </a:pathLst>
            </a:custGeom>
            <a:solidFill>
              <a:srgbClr val="114D25"/>
            </a:solidFill>
          </p:spPr>
          <p:txBody>
            <a:bodyPr wrap="square" lIns="0" tIns="0" rIns="0" bIns="0" rtlCol="0"/>
            <a:lstStyle/>
            <a:p>
              <a:endParaRPr>
                <a:latin typeface="Grammarsaurus" pitchFamily="2" charset="0"/>
              </a:endParaRPr>
            </a:p>
          </p:txBody>
        </p:sp>
        <p:sp>
          <p:nvSpPr>
            <p:cNvPr id="103" name="object 103"/>
            <p:cNvSpPr/>
            <p:nvPr/>
          </p:nvSpPr>
          <p:spPr>
            <a:xfrm>
              <a:off x="4104059" y="5282974"/>
              <a:ext cx="22225" cy="21590"/>
            </a:xfrm>
            <a:custGeom>
              <a:avLst/>
              <a:gdLst/>
              <a:ahLst/>
              <a:cxnLst/>
              <a:rect l="l" t="t" r="r" b="b"/>
              <a:pathLst>
                <a:path w="22225" h="21589">
                  <a:moveTo>
                    <a:pt x="20777" y="0"/>
                  </a:moveTo>
                  <a:lnTo>
                    <a:pt x="1079" y="0"/>
                  </a:lnTo>
                  <a:lnTo>
                    <a:pt x="0" y="1041"/>
                  </a:lnTo>
                  <a:lnTo>
                    <a:pt x="0" y="20218"/>
                  </a:lnTo>
                  <a:lnTo>
                    <a:pt x="1079" y="21259"/>
                  </a:lnTo>
                  <a:lnTo>
                    <a:pt x="19456" y="21259"/>
                  </a:lnTo>
                  <a:lnTo>
                    <a:pt x="20777" y="21259"/>
                  </a:lnTo>
                  <a:lnTo>
                    <a:pt x="21843" y="20218"/>
                  </a:lnTo>
                  <a:lnTo>
                    <a:pt x="21843" y="1041"/>
                  </a:lnTo>
                  <a:lnTo>
                    <a:pt x="20777" y="0"/>
                  </a:lnTo>
                  <a:close/>
                </a:path>
              </a:pathLst>
            </a:custGeom>
            <a:solidFill>
              <a:srgbClr val="ECD2A8"/>
            </a:solidFill>
          </p:spPr>
          <p:txBody>
            <a:bodyPr wrap="square" lIns="0" tIns="0" rIns="0" bIns="0" rtlCol="0"/>
            <a:lstStyle/>
            <a:p>
              <a:endParaRPr>
                <a:latin typeface="Grammarsaurus" pitchFamily="2" charset="0"/>
              </a:endParaRPr>
            </a:p>
          </p:txBody>
        </p:sp>
        <p:sp>
          <p:nvSpPr>
            <p:cNvPr id="104" name="object 104"/>
            <p:cNvSpPr/>
            <p:nvPr/>
          </p:nvSpPr>
          <p:spPr>
            <a:xfrm>
              <a:off x="4113631" y="5287213"/>
              <a:ext cx="9525" cy="13970"/>
            </a:xfrm>
            <a:custGeom>
              <a:avLst/>
              <a:gdLst/>
              <a:ahLst/>
              <a:cxnLst/>
              <a:rect l="l" t="t" r="r" b="b"/>
              <a:pathLst>
                <a:path w="9525" h="13970">
                  <a:moveTo>
                    <a:pt x="2374" y="927"/>
                  </a:moveTo>
                  <a:lnTo>
                    <a:pt x="2260" y="571"/>
                  </a:lnTo>
                  <a:lnTo>
                    <a:pt x="1816" y="114"/>
                  </a:lnTo>
                  <a:lnTo>
                    <a:pt x="1536" y="0"/>
                  </a:lnTo>
                  <a:lnTo>
                    <a:pt x="825" y="0"/>
                  </a:lnTo>
                  <a:lnTo>
                    <a:pt x="546" y="114"/>
                  </a:lnTo>
                  <a:lnTo>
                    <a:pt x="114" y="584"/>
                  </a:lnTo>
                  <a:lnTo>
                    <a:pt x="0" y="927"/>
                  </a:lnTo>
                  <a:lnTo>
                    <a:pt x="0" y="10388"/>
                  </a:lnTo>
                  <a:lnTo>
                    <a:pt x="0" y="10858"/>
                  </a:lnTo>
                  <a:lnTo>
                    <a:pt x="114" y="11214"/>
                  </a:lnTo>
                  <a:lnTo>
                    <a:pt x="558" y="11684"/>
                  </a:lnTo>
                  <a:lnTo>
                    <a:pt x="838" y="11798"/>
                  </a:lnTo>
                  <a:lnTo>
                    <a:pt x="1536" y="11798"/>
                  </a:lnTo>
                  <a:lnTo>
                    <a:pt x="1816" y="11684"/>
                  </a:lnTo>
                  <a:lnTo>
                    <a:pt x="2260" y="11214"/>
                  </a:lnTo>
                  <a:lnTo>
                    <a:pt x="2374" y="10858"/>
                  </a:lnTo>
                  <a:lnTo>
                    <a:pt x="2374" y="927"/>
                  </a:lnTo>
                  <a:close/>
                </a:path>
                <a:path w="9525" h="13970">
                  <a:moveTo>
                    <a:pt x="9220" y="10629"/>
                  </a:moveTo>
                  <a:lnTo>
                    <a:pt x="9105" y="10439"/>
                  </a:lnTo>
                  <a:lnTo>
                    <a:pt x="8902" y="10401"/>
                  </a:lnTo>
                  <a:lnTo>
                    <a:pt x="8674" y="10642"/>
                  </a:lnTo>
                  <a:lnTo>
                    <a:pt x="8509" y="10845"/>
                  </a:lnTo>
                  <a:lnTo>
                    <a:pt x="8293" y="11023"/>
                  </a:lnTo>
                  <a:lnTo>
                    <a:pt x="8153" y="11112"/>
                  </a:lnTo>
                  <a:lnTo>
                    <a:pt x="7797" y="11277"/>
                  </a:lnTo>
                  <a:lnTo>
                    <a:pt x="7683" y="11531"/>
                  </a:lnTo>
                  <a:lnTo>
                    <a:pt x="7797" y="11671"/>
                  </a:lnTo>
                  <a:lnTo>
                    <a:pt x="8026" y="11696"/>
                  </a:lnTo>
                  <a:lnTo>
                    <a:pt x="8280" y="11569"/>
                  </a:lnTo>
                  <a:lnTo>
                    <a:pt x="8636" y="11290"/>
                  </a:lnTo>
                  <a:lnTo>
                    <a:pt x="8636" y="13182"/>
                  </a:lnTo>
                  <a:lnTo>
                    <a:pt x="8661" y="13373"/>
                  </a:lnTo>
                  <a:lnTo>
                    <a:pt x="8839" y="13525"/>
                  </a:lnTo>
                  <a:lnTo>
                    <a:pt x="9118" y="13525"/>
                  </a:lnTo>
                  <a:lnTo>
                    <a:pt x="9220" y="13385"/>
                  </a:lnTo>
                  <a:lnTo>
                    <a:pt x="9220" y="10629"/>
                  </a:lnTo>
                  <a:close/>
                </a:path>
              </a:pathLst>
            </a:custGeom>
            <a:solidFill>
              <a:srgbClr val="104D25"/>
            </a:solidFill>
          </p:spPr>
          <p:txBody>
            <a:bodyPr wrap="square" lIns="0" tIns="0" rIns="0" bIns="0" rtlCol="0"/>
            <a:lstStyle/>
            <a:p>
              <a:endParaRPr>
                <a:latin typeface="Grammarsaurus" pitchFamily="2" charset="0"/>
              </a:endParaRPr>
            </a:p>
          </p:txBody>
        </p:sp>
        <p:sp>
          <p:nvSpPr>
            <p:cNvPr id="105" name="object 105"/>
            <p:cNvSpPr/>
            <p:nvPr/>
          </p:nvSpPr>
          <p:spPr>
            <a:xfrm>
              <a:off x="4047761" y="5279936"/>
              <a:ext cx="28575" cy="27305"/>
            </a:xfrm>
            <a:custGeom>
              <a:avLst/>
              <a:gdLst/>
              <a:ahLst/>
              <a:cxnLst/>
              <a:rect l="l" t="t" r="r" b="b"/>
              <a:pathLst>
                <a:path w="28575" h="27304">
                  <a:moveTo>
                    <a:pt x="25527" y="0"/>
                  </a:moveTo>
                  <a:lnTo>
                    <a:pt x="2451" y="0"/>
                  </a:lnTo>
                  <a:lnTo>
                    <a:pt x="0" y="2374"/>
                  </a:lnTo>
                  <a:lnTo>
                    <a:pt x="0" y="24828"/>
                  </a:lnTo>
                  <a:lnTo>
                    <a:pt x="2451" y="27216"/>
                  </a:lnTo>
                  <a:lnTo>
                    <a:pt x="5461" y="27216"/>
                  </a:lnTo>
                  <a:lnTo>
                    <a:pt x="25527" y="27216"/>
                  </a:lnTo>
                  <a:lnTo>
                    <a:pt x="27978" y="24828"/>
                  </a:lnTo>
                  <a:lnTo>
                    <a:pt x="27978" y="2374"/>
                  </a:lnTo>
                  <a:lnTo>
                    <a:pt x="25527" y="0"/>
                  </a:lnTo>
                  <a:close/>
                </a:path>
              </a:pathLst>
            </a:custGeom>
            <a:solidFill>
              <a:srgbClr val="114D25"/>
            </a:solidFill>
          </p:spPr>
          <p:txBody>
            <a:bodyPr wrap="square" lIns="0" tIns="0" rIns="0" bIns="0" rtlCol="0"/>
            <a:lstStyle/>
            <a:p>
              <a:endParaRPr>
                <a:latin typeface="Grammarsaurus" pitchFamily="2" charset="0"/>
              </a:endParaRPr>
            </a:p>
          </p:txBody>
        </p:sp>
        <p:sp>
          <p:nvSpPr>
            <p:cNvPr id="106" name="object 106"/>
            <p:cNvSpPr/>
            <p:nvPr/>
          </p:nvSpPr>
          <p:spPr>
            <a:xfrm>
              <a:off x="4051919" y="5281373"/>
              <a:ext cx="22225" cy="21590"/>
            </a:xfrm>
            <a:custGeom>
              <a:avLst/>
              <a:gdLst/>
              <a:ahLst/>
              <a:cxnLst/>
              <a:rect l="l" t="t" r="r" b="b"/>
              <a:pathLst>
                <a:path w="22225" h="21589">
                  <a:moveTo>
                    <a:pt x="20777" y="0"/>
                  </a:moveTo>
                  <a:lnTo>
                    <a:pt x="1079" y="0"/>
                  </a:lnTo>
                  <a:lnTo>
                    <a:pt x="0" y="1041"/>
                  </a:lnTo>
                  <a:lnTo>
                    <a:pt x="0" y="20218"/>
                  </a:lnTo>
                  <a:lnTo>
                    <a:pt x="1079" y="21259"/>
                  </a:lnTo>
                  <a:lnTo>
                    <a:pt x="19456" y="21259"/>
                  </a:lnTo>
                  <a:lnTo>
                    <a:pt x="20777" y="21259"/>
                  </a:lnTo>
                  <a:lnTo>
                    <a:pt x="21843" y="20218"/>
                  </a:lnTo>
                  <a:lnTo>
                    <a:pt x="21843" y="1041"/>
                  </a:lnTo>
                  <a:lnTo>
                    <a:pt x="20777" y="0"/>
                  </a:lnTo>
                  <a:close/>
                </a:path>
              </a:pathLst>
            </a:custGeom>
            <a:solidFill>
              <a:srgbClr val="ECD2A8"/>
            </a:solidFill>
          </p:spPr>
          <p:txBody>
            <a:bodyPr wrap="square" lIns="0" tIns="0" rIns="0" bIns="0" rtlCol="0"/>
            <a:lstStyle/>
            <a:p>
              <a:endParaRPr>
                <a:latin typeface="Grammarsaurus" pitchFamily="2" charset="0"/>
              </a:endParaRPr>
            </a:p>
          </p:txBody>
        </p:sp>
        <p:sp>
          <p:nvSpPr>
            <p:cNvPr id="107" name="object 107"/>
            <p:cNvSpPr/>
            <p:nvPr/>
          </p:nvSpPr>
          <p:spPr>
            <a:xfrm>
              <a:off x="4059237" y="5285613"/>
              <a:ext cx="12065" cy="13970"/>
            </a:xfrm>
            <a:custGeom>
              <a:avLst/>
              <a:gdLst/>
              <a:ahLst/>
              <a:cxnLst/>
              <a:rect l="l" t="t" r="r" b="b"/>
              <a:pathLst>
                <a:path w="12064" h="13970">
                  <a:moveTo>
                    <a:pt x="7658" y="10299"/>
                  </a:moveTo>
                  <a:lnTo>
                    <a:pt x="7531" y="10033"/>
                  </a:lnTo>
                  <a:lnTo>
                    <a:pt x="7289" y="9817"/>
                  </a:lnTo>
                  <a:lnTo>
                    <a:pt x="7048" y="9601"/>
                  </a:lnTo>
                  <a:lnTo>
                    <a:pt x="6680" y="9486"/>
                  </a:lnTo>
                  <a:lnTo>
                    <a:pt x="2374" y="9486"/>
                  </a:lnTo>
                  <a:lnTo>
                    <a:pt x="2374" y="927"/>
                  </a:lnTo>
                  <a:lnTo>
                    <a:pt x="2260" y="571"/>
                  </a:lnTo>
                  <a:lnTo>
                    <a:pt x="1816" y="114"/>
                  </a:lnTo>
                  <a:lnTo>
                    <a:pt x="1524" y="0"/>
                  </a:lnTo>
                  <a:lnTo>
                    <a:pt x="825" y="0"/>
                  </a:lnTo>
                  <a:lnTo>
                    <a:pt x="546" y="114"/>
                  </a:lnTo>
                  <a:lnTo>
                    <a:pt x="101" y="584"/>
                  </a:lnTo>
                  <a:lnTo>
                    <a:pt x="0" y="939"/>
                  </a:lnTo>
                  <a:lnTo>
                    <a:pt x="0" y="10464"/>
                  </a:lnTo>
                  <a:lnTo>
                    <a:pt x="50" y="10591"/>
                  </a:lnTo>
                  <a:lnTo>
                    <a:pt x="25" y="10858"/>
                  </a:lnTo>
                  <a:lnTo>
                    <a:pt x="152" y="10998"/>
                  </a:lnTo>
                  <a:lnTo>
                    <a:pt x="279" y="11239"/>
                  </a:lnTo>
                  <a:lnTo>
                    <a:pt x="266" y="11379"/>
                  </a:lnTo>
                  <a:lnTo>
                    <a:pt x="406" y="11518"/>
                  </a:lnTo>
                  <a:lnTo>
                    <a:pt x="914" y="11798"/>
                  </a:lnTo>
                  <a:lnTo>
                    <a:pt x="1219" y="11798"/>
                  </a:lnTo>
                  <a:lnTo>
                    <a:pt x="1358" y="11760"/>
                  </a:lnTo>
                  <a:lnTo>
                    <a:pt x="6692" y="11811"/>
                  </a:lnTo>
                  <a:lnTo>
                    <a:pt x="7048" y="11696"/>
                  </a:lnTo>
                  <a:lnTo>
                    <a:pt x="7531" y="11264"/>
                  </a:lnTo>
                  <a:lnTo>
                    <a:pt x="7658" y="10985"/>
                  </a:lnTo>
                  <a:lnTo>
                    <a:pt x="7658" y="10299"/>
                  </a:lnTo>
                  <a:close/>
                </a:path>
                <a:path w="12064" h="13970">
                  <a:moveTo>
                    <a:pt x="11468" y="10629"/>
                  </a:moveTo>
                  <a:lnTo>
                    <a:pt x="11353" y="10439"/>
                  </a:lnTo>
                  <a:lnTo>
                    <a:pt x="11150" y="10401"/>
                  </a:lnTo>
                  <a:lnTo>
                    <a:pt x="10922" y="10642"/>
                  </a:lnTo>
                  <a:lnTo>
                    <a:pt x="10756" y="10845"/>
                  </a:lnTo>
                  <a:lnTo>
                    <a:pt x="10541" y="11023"/>
                  </a:lnTo>
                  <a:lnTo>
                    <a:pt x="10401" y="11112"/>
                  </a:lnTo>
                  <a:lnTo>
                    <a:pt x="10045" y="11277"/>
                  </a:lnTo>
                  <a:lnTo>
                    <a:pt x="9931" y="11531"/>
                  </a:lnTo>
                  <a:lnTo>
                    <a:pt x="10045" y="11671"/>
                  </a:lnTo>
                  <a:lnTo>
                    <a:pt x="10274" y="11696"/>
                  </a:lnTo>
                  <a:lnTo>
                    <a:pt x="10528" y="11557"/>
                  </a:lnTo>
                  <a:lnTo>
                    <a:pt x="10883" y="11290"/>
                  </a:lnTo>
                  <a:lnTo>
                    <a:pt x="10883" y="13182"/>
                  </a:lnTo>
                  <a:lnTo>
                    <a:pt x="10909" y="13373"/>
                  </a:lnTo>
                  <a:lnTo>
                    <a:pt x="11087" y="13525"/>
                  </a:lnTo>
                  <a:lnTo>
                    <a:pt x="11366" y="13525"/>
                  </a:lnTo>
                  <a:lnTo>
                    <a:pt x="11468" y="13385"/>
                  </a:lnTo>
                  <a:lnTo>
                    <a:pt x="11468" y="10629"/>
                  </a:lnTo>
                  <a:close/>
                </a:path>
              </a:pathLst>
            </a:custGeom>
            <a:solidFill>
              <a:srgbClr val="104D25"/>
            </a:solidFill>
          </p:spPr>
          <p:txBody>
            <a:bodyPr wrap="square" lIns="0" tIns="0" rIns="0" bIns="0" rtlCol="0"/>
            <a:lstStyle/>
            <a:p>
              <a:endParaRPr>
                <a:latin typeface="Grammarsaurus" pitchFamily="2" charset="0"/>
              </a:endParaRPr>
            </a:p>
          </p:txBody>
        </p:sp>
        <p:sp>
          <p:nvSpPr>
            <p:cNvPr id="108" name="object 108"/>
            <p:cNvSpPr/>
            <p:nvPr/>
          </p:nvSpPr>
          <p:spPr>
            <a:xfrm>
              <a:off x="4073833" y="5279936"/>
              <a:ext cx="28575" cy="27305"/>
            </a:xfrm>
            <a:custGeom>
              <a:avLst/>
              <a:gdLst/>
              <a:ahLst/>
              <a:cxnLst/>
              <a:rect l="l" t="t" r="r" b="b"/>
              <a:pathLst>
                <a:path w="28575" h="27304">
                  <a:moveTo>
                    <a:pt x="25527" y="0"/>
                  </a:moveTo>
                  <a:lnTo>
                    <a:pt x="2451" y="0"/>
                  </a:lnTo>
                  <a:lnTo>
                    <a:pt x="0" y="2374"/>
                  </a:lnTo>
                  <a:lnTo>
                    <a:pt x="0" y="24828"/>
                  </a:lnTo>
                  <a:lnTo>
                    <a:pt x="2451" y="27216"/>
                  </a:lnTo>
                  <a:lnTo>
                    <a:pt x="5461" y="27216"/>
                  </a:lnTo>
                  <a:lnTo>
                    <a:pt x="25527" y="27216"/>
                  </a:lnTo>
                  <a:lnTo>
                    <a:pt x="27978" y="24828"/>
                  </a:lnTo>
                  <a:lnTo>
                    <a:pt x="27978" y="2374"/>
                  </a:lnTo>
                  <a:lnTo>
                    <a:pt x="25527" y="0"/>
                  </a:lnTo>
                  <a:close/>
                </a:path>
              </a:pathLst>
            </a:custGeom>
            <a:solidFill>
              <a:srgbClr val="114D25"/>
            </a:solidFill>
          </p:spPr>
          <p:txBody>
            <a:bodyPr wrap="square" lIns="0" tIns="0" rIns="0" bIns="0" rtlCol="0"/>
            <a:lstStyle/>
            <a:p>
              <a:endParaRPr>
                <a:latin typeface="Grammarsaurus" pitchFamily="2" charset="0"/>
              </a:endParaRPr>
            </a:p>
          </p:txBody>
        </p:sp>
        <p:sp>
          <p:nvSpPr>
            <p:cNvPr id="109" name="object 109"/>
            <p:cNvSpPr/>
            <p:nvPr/>
          </p:nvSpPr>
          <p:spPr>
            <a:xfrm>
              <a:off x="4077990" y="5281373"/>
              <a:ext cx="22225" cy="21590"/>
            </a:xfrm>
            <a:custGeom>
              <a:avLst/>
              <a:gdLst/>
              <a:ahLst/>
              <a:cxnLst/>
              <a:rect l="l" t="t" r="r" b="b"/>
              <a:pathLst>
                <a:path w="22225" h="21589">
                  <a:moveTo>
                    <a:pt x="20777" y="0"/>
                  </a:moveTo>
                  <a:lnTo>
                    <a:pt x="1079" y="0"/>
                  </a:lnTo>
                  <a:lnTo>
                    <a:pt x="0" y="1041"/>
                  </a:lnTo>
                  <a:lnTo>
                    <a:pt x="0" y="20218"/>
                  </a:lnTo>
                  <a:lnTo>
                    <a:pt x="1079" y="21259"/>
                  </a:lnTo>
                  <a:lnTo>
                    <a:pt x="19456" y="21259"/>
                  </a:lnTo>
                  <a:lnTo>
                    <a:pt x="20777" y="21259"/>
                  </a:lnTo>
                  <a:lnTo>
                    <a:pt x="21843" y="20218"/>
                  </a:lnTo>
                  <a:lnTo>
                    <a:pt x="21843" y="1041"/>
                  </a:lnTo>
                  <a:lnTo>
                    <a:pt x="20777" y="0"/>
                  </a:lnTo>
                  <a:close/>
                </a:path>
              </a:pathLst>
            </a:custGeom>
            <a:solidFill>
              <a:srgbClr val="ECD2A8"/>
            </a:solidFill>
          </p:spPr>
          <p:txBody>
            <a:bodyPr wrap="square" lIns="0" tIns="0" rIns="0" bIns="0" rtlCol="0"/>
            <a:lstStyle/>
            <a:p>
              <a:endParaRPr>
                <a:latin typeface="Grammarsaurus" pitchFamily="2" charset="0"/>
              </a:endParaRPr>
            </a:p>
          </p:txBody>
        </p:sp>
        <p:sp>
          <p:nvSpPr>
            <p:cNvPr id="110" name="object 110"/>
            <p:cNvSpPr/>
            <p:nvPr/>
          </p:nvSpPr>
          <p:spPr>
            <a:xfrm>
              <a:off x="4085310" y="5285613"/>
              <a:ext cx="12065" cy="13970"/>
            </a:xfrm>
            <a:custGeom>
              <a:avLst/>
              <a:gdLst/>
              <a:ahLst/>
              <a:cxnLst/>
              <a:rect l="l" t="t" r="r" b="b"/>
              <a:pathLst>
                <a:path w="12064" h="13970">
                  <a:moveTo>
                    <a:pt x="7658" y="10299"/>
                  </a:moveTo>
                  <a:lnTo>
                    <a:pt x="7531" y="10033"/>
                  </a:lnTo>
                  <a:lnTo>
                    <a:pt x="7289" y="9817"/>
                  </a:lnTo>
                  <a:lnTo>
                    <a:pt x="7048" y="9601"/>
                  </a:lnTo>
                  <a:lnTo>
                    <a:pt x="6680" y="9486"/>
                  </a:lnTo>
                  <a:lnTo>
                    <a:pt x="2374" y="9486"/>
                  </a:lnTo>
                  <a:lnTo>
                    <a:pt x="2374" y="927"/>
                  </a:lnTo>
                  <a:lnTo>
                    <a:pt x="2260" y="571"/>
                  </a:lnTo>
                  <a:lnTo>
                    <a:pt x="1816" y="114"/>
                  </a:lnTo>
                  <a:lnTo>
                    <a:pt x="1524" y="0"/>
                  </a:lnTo>
                  <a:lnTo>
                    <a:pt x="825" y="0"/>
                  </a:lnTo>
                  <a:lnTo>
                    <a:pt x="546" y="114"/>
                  </a:lnTo>
                  <a:lnTo>
                    <a:pt x="101" y="584"/>
                  </a:lnTo>
                  <a:lnTo>
                    <a:pt x="0" y="939"/>
                  </a:lnTo>
                  <a:lnTo>
                    <a:pt x="0" y="10464"/>
                  </a:lnTo>
                  <a:lnTo>
                    <a:pt x="50" y="10591"/>
                  </a:lnTo>
                  <a:lnTo>
                    <a:pt x="25" y="10858"/>
                  </a:lnTo>
                  <a:lnTo>
                    <a:pt x="152" y="10998"/>
                  </a:lnTo>
                  <a:lnTo>
                    <a:pt x="279" y="11239"/>
                  </a:lnTo>
                  <a:lnTo>
                    <a:pt x="266" y="11379"/>
                  </a:lnTo>
                  <a:lnTo>
                    <a:pt x="406" y="11518"/>
                  </a:lnTo>
                  <a:lnTo>
                    <a:pt x="914" y="11798"/>
                  </a:lnTo>
                  <a:lnTo>
                    <a:pt x="1219" y="11798"/>
                  </a:lnTo>
                  <a:lnTo>
                    <a:pt x="1358" y="11760"/>
                  </a:lnTo>
                  <a:lnTo>
                    <a:pt x="6692" y="11811"/>
                  </a:lnTo>
                  <a:lnTo>
                    <a:pt x="7048" y="11696"/>
                  </a:lnTo>
                  <a:lnTo>
                    <a:pt x="7531" y="11264"/>
                  </a:lnTo>
                  <a:lnTo>
                    <a:pt x="7658" y="10985"/>
                  </a:lnTo>
                  <a:lnTo>
                    <a:pt x="7658" y="10299"/>
                  </a:lnTo>
                  <a:close/>
                </a:path>
                <a:path w="12064" h="13970">
                  <a:moveTo>
                    <a:pt x="11468" y="10629"/>
                  </a:moveTo>
                  <a:lnTo>
                    <a:pt x="11353" y="10439"/>
                  </a:lnTo>
                  <a:lnTo>
                    <a:pt x="11150" y="10401"/>
                  </a:lnTo>
                  <a:lnTo>
                    <a:pt x="10922" y="10642"/>
                  </a:lnTo>
                  <a:lnTo>
                    <a:pt x="10756" y="10845"/>
                  </a:lnTo>
                  <a:lnTo>
                    <a:pt x="10541" y="11023"/>
                  </a:lnTo>
                  <a:lnTo>
                    <a:pt x="10401" y="11112"/>
                  </a:lnTo>
                  <a:lnTo>
                    <a:pt x="10045" y="11277"/>
                  </a:lnTo>
                  <a:lnTo>
                    <a:pt x="9918" y="11391"/>
                  </a:lnTo>
                  <a:lnTo>
                    <a:pt x="9918" y="11531"/>
                  </a:lnTo>
                  <a:lnTo>
                    <a:pt x="10045" y="11671"/>
                  </a:lnTo>
                  <a:lnTo>
                    <a:pt x="10274" y="11696"/>
                  </a:lnTo>
                  <a:lnTo>
                    <a:pt x="10528" y="11557"/>
                  </a:lnTo>
                  <a:lnTo>
                    <a:pt x="10883" y="11290"/>
                  </a:lnTo>
                  <a:lnTo>
                    <a:pt x="10883" y="13182"/>
                  </a:lnTo>
                  <a:lnTo>
                    <a:pt x="10909" y="13373"/>
                  </a:lnTo>
                  <a:lnTo>
                    <a:pt x="11087" y="13525"/>
                  </a:lnTo>
                  <a:lnTo>
                    <a:pt x="11366" y="13525"/>
                  </a:lnTo>
                  <a:lnTo>
                    <a:pt x="11468" y="13385"/>
                  </a:lnTo>
                  <a:lnTo>
                    <a:pt x="11468" y="10629"/>
                  </a:lnTo>
                  <a:close/>
                </a:path>
              </a:pathLst>
            </a:custGeom>
            <a:solidFill>
              <a:srgbClr val="104D25"/>
            </a:solidFill>
          </p:spPr>
          <p:txBody>
            <a:bodyPr wrap="square" lIns="0" tIns="0" rIns="0" bIns="0" rtlCol="0"/>
            <a:lstStyle/>
            <a:p>
              <a:endParaRPr>
                <a:latin typeface="Grammarsaurus" pitchFamily="2" charset="0"/>
              </a:endParaRPr>
            </a:p>
          </p:txBody>
        </p:sp>
        <p:sp>
          <p:nvSpPr>
            <p:cNvPr id="111" name="object 111"/>
            <p:cNvSpPr/>
            <p:nvPr/>
          </p:nvSpPr>
          <p:spPr>
            <a:xfrm>
              <a:off x="4125984" y="5284143"/>
              <a:ext cx="28575" cy="27305"/>
            </a:xfrm>
            <a:custGeom>
              <a:avLst/>
              <a:gdLst/>
              <a:ahLst/>
              <a:cxnLst/>
              <a:rect l="l" t="t" r="r" b="b"/>
              <a:pathLst>
                <a:path w="28575" h="27304">
                  <a:moveTo>
                    <a:pt x="25514" y="0"/>
                  </a:moveTo>
                  <a:lnTo>
                    <a:pt x="2451" y="0"/>
                  </a:lnTo>
                  <a:lnTo>
                    <a:pt x="0" y="2374"/>
                  </a:lnTo>
                  <a:lnTo>
                    <a:pt x="0" y="24828"/>
                  </a:lnTo>
                  <a:lnTo>
                    <a:pt x="2451" y="27216"/>
                  </a:lnTo>
                  <a:lnTo>
                    <a:pt x="5448" y="27216"/>
                  </a:lnTo>
                  <a:lnTo>
                    <a:pt x="25514" y="27216"/>
                  </a:lnTo>
                  <a:lnTo>
                    <a:pt x="27965" y="24828"/>
                  </a:lnTo>
                  <a:lnTo>
                    <a:pt x="27965" y="2374"/>
                  </a:lnTo>
                  <a:lnTo>
                    <a:pt x="25514" y="0"/>
                  </a:lnTo>
                  <a:close/>
                </a:path>
              </a:pathLst>
            </a:custGeom>
            <a:solidFill>
              <a:srgbClr val="114D25"/>
            </a:solidFill>
          </p:spPr>
          <p:txBody>
            <a:bodyPr wrap="square" lIns="0" tIns="0" rIns="0" bIns="0" rtlCol="0"/>
            <a:lstStyle/>
            <a:p>
              <a:endParaRPr>
                <a:latin typeface="Grammarsaurus" pitchFamily="2" charset="0"/>
              </a:endParaRPr>
            </a:p>
          </p:txBody>
        </p:sp>
        <p:sp>
          <p:nvSpPr>
            <p:cNvPr id="112" name="object 112"/>
            <p:cNvSpPr/>
            <p:nvPr/>
          </p:nvSpPr>
          <p:spPr>
            <a:xfrm>
              <a:off x="4130131" y="5285580"/>
              <a:ext cx="22225" cy="21590"/>
            </a:xfrm>
            <a:custGeom>
              <a:avLst/>
              <a:gdLst/>
              <a:ahLst/>
              <a:cxnLst/>
              <a:rect l="l" t="t" r="r" b="b"/>
              <a:pathLst>
                <a:path w="22225" h="21589">
                  <a:moveTo>
                    <a:pt x="20777" y="0"/>
                  </a:moveTo>
                  <a:lnTo>
                    <a:pt x="1079" y="0"/>
                  </a:lnTo>
                  <a:lnTo>
                    <a:pt x="0" y="1041"/>
                  </a:lnTo>
                  <a:lnTo>
                    <a:pt x="0" y="20218"/>
                  </a:lnTo>
                  <a:lnTo>
                    <a:pt x="1079" y="21259"/>
                  </a:lnTo>
                  <a:lnTo>
                    <a:pt x="19456" y="21259"/>
                  </a:lnTo>
                  <a:lnTo>
                    <a:pt x="20777" y="21259"/>
                  </a:lnTo>
                  <a:lnTo>
                    <a:pt x="21843" y="20218"/>
                  </a:lnTo>
                  <a:lnTo>
                    <a:pt x="21843" y="1041"/>
                  </a:lnTo>
                  <a:lnTo>
                    <a:pt x="20777" y="0"/>
                  </a:lnTo>
                  <a:close/>
                </a:path>
              </a:pathLst>
            </a:custGeom>
            <a:solidFill>
              <a:srgbClr val="ECD2A8"/>
            </a:solidFill>
          </p:spPr>
          <p:txBody>
            <a:bodyPr wrap="square" lIns="0" tIns="0" rIns="0" bIns="0" rtlCol="0"/>
            <a:lstStyle/>
            <a:p>
              <a:endParaRPr>
                <a:latin typeface="Grammarsaurus" pitchFamily="2" charset="0"/>
              </a:endParaRPr>
            </a:p>
          </p:txBody>
        </p:sp>
        <p:sp>
          <p:nvSpPr>
            <p:cNvPr id="113" name="object 113"/>
            <p:cNvSpPr/>
            <p:nvPr/>
          </p:nvSpPr>
          <p:spPr>
            <a:xfrm>
              <a:off x="4135933" y="5289816"/>
              <a:ext cx="13335" cy="13970"/>
            </a:xfrm>
            <a:custGeom>
              <a:avLst/>
              <a:gdLst/>
              <a:ahLst/>
              <a:cxnLst/>
              <a:rect l="l" t="t" r="r" b="b"/>
              <a:pathLst>
                <a:path w="13335" h="13970">
                  <a:moveTo>
                    <a:pt x="9817" y="876"/>
                  </a:moveTo>
                  <a:lnTo>
                    <a:pt x="9715" y="546"/>
                  </a:lnTo>
                  <a:lnTo>
                    <a:pt x="9309" y="101"/>
                  </a:lnTo>
                  <a:lnTo>
                    <a:pt x="9055" y="0"/>
                  </a:lnTo>
                  <a:lnTo>
                    <a:pt x="8369" y="0"/>
                  </a:lnTo>
                  <a:lnTo>
                    <a:pt x="8115" y="101"/>
                  </a:lnTo>
                  <a:lnTo>
                    <a:pt x="7721" y="546"/>
                  </a:lnTo>
                  <a:lnTo>
                    <a:pt x="7620" y="876"/>
                  </a:lnTo>
                  <a:lnTo>
                    <a:pt x="7620" y="8115"/>
                  </a:lnTo>
                  <a:lnTo>
                    <a:pt x="3060" y="1384"/>
                  </a:lnTo>
                  <a:lnTo>
                    <a:pt x="1600" y="0"/>
                  </a:lnTo>
                  <a:lnTo>
                    <a:pt x="1117" y="0"/>
                  </a:lnTo>
                  <a:lnTo>
                    <a:pt x="0" y="1295"/>
                  </a:lnTo>
                  <a:lnTo>
                    <a:pt x="0" y="10909"/>
                  </a:lnTo>
                  <a:lnTo>
                    <a:pt x="101" y="11239"/>
                  </a:lnTo>
                  <a:lnTo>
                    <a:pt x="508" y="11684"/>
                  </a:lnTo>
                  <a:lnTo>
                    <a:pt x="774" y="11798"/>
                  </a:lnTo>
                  <a:lnTo>
                    <a:pt x="1435" y="11798"/>
                  </a:lnTo>
                  <a:lnTo>
                    <a:pt x="1701" y="11684"/>
                  </a:lnTo>
                  <a:lnTo>
                    <a:pt x="2120" y="11239"/>
                  </a:lnTo>
                  <a:lnTo>
                    <a:pt x="2222" y="10909"/>
                  </a:lnTo>
                  <a:lnTo>
                    <a:pt x="2222" y="3784"/>
                  </a:lnTo>
                  <a:lnTo>
                    <a:pt x="6680" y="10439"/>
                  </a:lnTo>
                  <a:lnTo>
                    <a:pt x="8318" y="11798"/>
                  </a:lnTo>
                  <a:lnTo>
                    <a:pt x="9385" y="11798"/>
                  </a:lnTo>
                  <a:lnTo>
                    <a:pt x="9817" y="11303"/>
                  </a:lnTo>
                  <a:lnTo>
                    <a:pt x="9817" y="876"/>
                  </a:lnTo>
                  <a:close/>
                </a:path>
                <a:path w="13335" h="13970">
                  <a:moveTo>
                    <a:pt x="12992" y="10629"/>
                  </a:moveTo>
                  <a:lnTo>
                    <a:pt x="12877" y="10439"/>
                  </a:lnTo>
                  <a:lnTo>
                    <a:pt x="12674" y="10401"/>
                  </a:lnTo>
                  <a:lnTo>
                    <a:pt x="12446" y="10642"/>
                  </a:lnTo>
                  <a:lnTo>
                    <a:pt x="12280" y="10845"/>
                  </a:lnTo>
                  <a:lnTo>
                    <a:pt x="12065" y="11023"/>
                  </a:lnTo>
                  <a:lnTo>
                    <a:pt x="11925" y="11112"/>
                  </a:lnTo>
                  <a:lnTo>
                    <a:pt x="11569" y="11277"/>
                  </a:lnTo>
                  <a:lnTo>
                    <a:pt x="11455" y="11531"/>
                  </a:lnTo>
                  <a:lnTo>
                    <a:pt x="11569" y="11671"/>
                  </a:lnTo>
                  <a:lnTo>
                    <a:pt x="11798" y="11696"/>
                  </a:lnTo>
                  <a:lnTo>
                    <a:pt x="12052" y="11557"/>
                  </a:lnTo>
                  <a:lnTo>
                    <a:pt x="12407" y="11290"/>
                  </a:lnTo>
                  <a:lnTo>
                    <a:pt x="12407" y="13182"/>
                  </a:lnTo>
                  <a:lnTo>
                    <a:pt x="12433" y="13373"/>
                  </a:lnTo>
                  <a:lnTo>
                    <a:pt x="12611" y="13525"/>
                  </a:lnTo>
                  <a:lnTo>
                    <a:pt x="12890" y="13525"/>
                  </a:lnTo>
                  <a:lnTo>
                    <a:pt x="12992" y="13385"/>
                  </a:lnTo>
                  <a:lnTo>
                    <a:pt x="12992" y="10629"/>
                  </a:lnTo>
                  <a:close/>
                </a:path>
              </a:pathLst>
            </a:custGeom>
            <a:solidFill>
              <a:srgbClr val="104D25"/>
            </a:solidFill>
          </p:spPr>
          <p:txBody>
            <a:bodyPr wrap="square" lIns="0" tIns="0" rIns="0" bIns="0" rtlCol="0"/>
            <a:lstStyle/>
            <a:p>
              <a:endParaRPr>
                <a:latin typeface="Grammarsaurus" pitchFamily="2" charset="0"/>
              </a:endParaRPr>
            </a:p>
          </p:txBody>
        </p:sp>
        <p:sp>
          <p:nvSpPr>
            <p:cNvPr id="114" name="object 114"/>
            <p:cNvSpPr/>
            <p:nvPr/>
          </p:nvSpPr>
          <p:spPr>
            <a:xfrm>
              <a:off x="3995632" y="5284143"/>
              <a:ext cx="28575" cy="27305"/>
            </a:xfrm>
            <a:custGeom>
              <a:avLst/>
              <a:gdLst/>
              <a:ahLst/>
              <a:cxnLst/>
              <a:rect l="l" t="t" r="r" b="b"/>
              <a:pathLst>
                <a:path w="28575" h="27304">
                  <a:moveTo>
                    <a:pt x="25514" y="0"/>
                  </a:moveTo>
                  <a:lnTo>
                    <a:pt x="2451" y="0"/>
                  </a:lnTo>
                  <a:lnTo>
                    <a:pt x="0" y="2374"/>
                  </a:lnTo>
                  <a:lnTo>
                    <a:pt x="0" y="24828"/>
                  </a:lnTo>
                  <a:lnTo>
                    <a:pt x="2451" y="27216"/>
                  </a:lnTo>
                  <a:lnTo>
                    <a:pt x="5448" y="27216"/>
                  </a:lnTo>
                  <a:lnTo>
                    <a:pt x="25514" y="27216"/>
                  </a:lnTo>
                  <a:lnTo>
                    <a:pt x="27965" y="24828"/>
                  </a:lnTo>
                  <a:lnTo>
                    <a:pt x="27965" y="2374"/>
                  </a:lnTo>
                  <a:lnTo>
                    <a:pt x="25514" y="0"/>
                  </a:lnTo>
                  <a:close/>
                </a:path>
              </a:pathLst>
            </a:custGeom>
            <a:solidFill>
              <a:srgbClr val="114D25"/>
            </a:solidFill>
          </p:spPr>
          <p:txBody>
            <a:bodyPr wrap="square" lIns="0" tIns="0" rIns="0" bIns="0" rtlCol="0"/>
            <a:lstStyle/>
            <a:p>
              <a:endParaRPr>
                <a:latin typeface="Grammarsaurus" pitchFamily="2" charset="0"/>
              </a:endParaRPr>
            </a:p>
          </p:txBody>
        </p:sp>
        <p:sp>
          <p:nvSpPr>
            <p:cNvPr id="115" name="object 115"/>
            <p:cNvSpPr/>
            <p:nvPr/>
          </p:nvSpPr>
          <p:spPr>
            <a:xfrm>
              <a:off x="3999778" y="5285580"/>
              <a:ext cx="22225" cy="21590"/>
            </a:xfrm>
            <a:custGeom>
              <a:avLst/>
              <a:gdLst/>
              <a:ahLst/>
              <a:cxnLst/>
              <a:rect l="l" t="t" r="r" b="b"/>
              <a:pathLst>
                <a:path w="22225" h="21589">
                  <a:moveTo>
                    <a:pt x="20777" y="0"/>
                  </a:moveTo>
                  <a:lnTo>
                    <a:pt x="1079" y="0"/>
                  </a:lnTo>
                  <a:lnTo>
                    <a:pt x="0" y="1041"/>
                  </a:lnTo>
                  <a:lnTo>
                    <a:pt x="0" y="20218"/>
                  </a:lnTo>
                  <a:lnTo>
                    <a:pt x="1079" y="21259"/>
                  </a:lnTo>
                  <a:lnTo>
                    <a:pt x="19456" y="21259"/>
                  </a:lnTo>
                  <a:lnTo>
                    <a:pt x="20777" y="21259"/>
                  </a:lnTo>
                  <a:lnTo>
                    <a:pt x="21843" y="20218"/>
                  </a:lnTo>
                  <a:lnTo>
                    <a:pt x="21843" y="1041"/>
                  </a:lnTo>
                  <a:lnTo>
                    <a:pt x="20777" y="0"/>
                  </a:lnTo>
                  <a:close/>
                </a:path>
              </a:pathLst>
            </a:custGeom>
            <a:solidFill>
              <a:srgbClr val="ECD2A8"/>
            </a:solidFill>
          </p:spPr>
          <p:txBody>
            <a:bodyPr wrap="square" lIns="0" tIns="0" rIns="0" bIns="0" rtlCol="0"/>
            <a:lstStyle/>
            <a:p>
              <a:endParaRPr>
                <a:latin typeface="Grammarsaurus" pitchFamily="2" charset="0"/>
              </a:endParaRPr>
            </a:p>
          </p:txBody>
        </p:sp>
        <p:sp>
          <p:nvSpPr>
            <p:cNvPr id="116" name="object 116"/>
            <p:cNvSpPr/>
            <p:nvPr/>
          </p:nvSpPr>
          <p:spPr>
            <a:xfrm>
              <a:off x="4007282" y="5290337"/>
              <a:ext cx="12065" cy="13335"/>
            </a:xfrm>
            <a:custGeom>
              <a:avLst/>
              <a:gdLst/>
              <a:ahLst/>
              <a:cxnLst/>
              <a:rect l="l" t="t" r="r" b="b"/>
              <a:pathLst>
                <a:path w="12064" h="13335">
                  <a:moveTo>
                    <a:pt x="8775" y="4419"/>
                  </a:moveTo>
                  <a:lnTo>
                    <a:pt x="8750" y="2070"/>
                  </a:lnTo>
                  <a:lnTo>
                    <a:pt x="8547" y="1574"/>
                  </a:lnTo>
                  <a:lnTo>
                    <a:pt x="8470" y="1409"/>
                  </a:lnTo>
                  <a:lnTo>
                    <a:pt x="8382" y="1193"/>
                  </a:lnTo>
                  <a:lnTo>
                    <a:pt x="8128" y="825"/>
                  </a:lnTo>
                  <a:lnTo>
                    <a:pt x="7429" y="215"/>
                  </a:lnTo>
                  <a:lnTo>
                    <a:pt x="7010" y="0"/>
                  </a:lnTo>
                  <a:lnTo>
                    <a:pt x="6337" y="0"/>
                  </a:lnTo>
                  <a:lnTo>
                    <a:pt x="6337" y="3911"/>
                  </a:lnTo>
                  <a:lnTo>
                    <a:pt x="6057" y="4267"/>
                  </a:lnTo>
                  <a:lnTo>
                    <a:pt x="5943" y="4419"/>
                  </a:lnTo>
                  <a:lnTo>
                    <a:pt x="2273" y="4419"/>
                  </a:lnTo>
                  <a:lnTo>
                    <a:pt x="2273" y="1574"/>
                  </a:lnTo>
                  <a:lnTo>
                    <a:pt x="5638" y="1574"/>
                  </a:lnTo>
                  <a:lnTo>
                    <a:pt x="6273" y="2235"/>
                  </a:lnTo>
                  <a:lnTo>
                    <a:pt x="6337" y="3911"/>
                  </a:lnTo>
                  <a:lnTo>
                    <a:pt x="6337" y="0"/>
                  </a:lnTo>
                  <a:lnTo>
                    <a:pt x="254" y="0"/>
                  </a:lnTo>
                  <a:lnTo>
                    <a:pt x="25" y="215"/>
                  </a:lnTo>
                  <a:lnTo>
                    <a:pt x="0" y="10693"/>
                  </a:lnTo>
                  <a:lnTo>
                    <a:pt x="444" y="11163"/>
                  </a:lnTo>
                  <a:lnTo>
                    <a:pt x="1714" y="11163"/>
                  </a:lnTo>
                  <a:lnTo>
                    <a:pt x="2146" y="10693"/>
                  </a:lnTo>
                  <a:lnTo>
                    <a:pt x="2273" y="6642"/>
                  </a:lnTo>
                  <a:lnTo>
                    <a:pt x="5905" y="6642"/>
                  </a:lnTo>
                  <a:lnTo>
                    <a:pt x="6997" y="6337"/>
                  </a:lnTo>
                  <a:lnTo>
                    <a:pt x="8470" y="5143"/>
                  </a:lnTo>
                  <a:lnTo>
                    <a:pt x="8572" y="4902"/>
                  </a:lnTo>
                  <a:lnTo>
                    <a:pt x="8775" y="4419"/>
                  </a:lnTo>
                  <a:close/>
                </a:path>
                <a:path w="12064" h="13335">
                  <a:moveTo>
                    <a:pt x="11874" y="11925"/>
                  </a:moveTo>
                  <a:lnTo>
                    <a:pt x="11772" y="11645"/>
                  </a:lnTo>
                  <a:lnTo>
                    <a:pt x="11633" y="11493"/>
                  </a:lnTo>
                  <a:lnTo>
                    <a:pt x="11468" y="11341"/>
                  </a:lnTo>
                  <a:lnTo>
                    <a:pt x="11480" y="11188"/>
                  </a:lnTo>
                  <a:lnTo>
                    <a:pt x="11633" y="10998"/>
                  </a:lnTo>
                  <a:lnTo>
                    <a:pt x="11722" y="10782"/>
                  </a:lnTo>
                  <a:lnTo>
                    <a:pt x="11722" y="10541"/>
                  </a:lnTo>
                  <a:lnTo>
                    <a:pt x="10922" y="9893"/>
                  </a:lnTo>
                  <a:lnTo>
                    <a:pt x="10629" y="9893"/>
                  </a:lnTo>
                  <a:lnTo>
                    <a:pt x="9779" y="10515"/>
                  </a:lnTo>
                  <a:lnTo>
                    <a:pt x="9779" y="10655"/>
                  </a:lnTo>
                  <a:lnTo>
                    <a:pt x="10210" y="10731"/>
                  </a:lnTo>
                  <a:lnTo>
                    <a:pt x="10312" y="10502"/>
                  </a:lnTo>
                  <a:lnTo>
                    <a:pt x="10414" y="10375"/>
                  </a:lnTo>
                  <a:lnTo>
                    <a:pt x="10566" y="10299"/>
                  </a:lnTo>
                  <a:lnTo>
                    <a:pt x="10858" y="10287"/>
                  </a:lnTo>
                  <a:lnTo>
                    <a:pt x="11112" y="10477"/>
                  </a:lnTo>
                  <a:lnTo>
                    <a:pt x="11150" y="10820"/>
                  </a:lnTo>
                  <a:lnTo>
                    <a:pt x="11010" y="10998"/>
                  </a:lnTo>
                  <a:lnTo>
                    <a:pt x="10795" y="11112"/>
                  </a:lnTo>
                  <a:lnTo>
                    <a:pt x="10668" y="11112"/>
                  </a:lnTo>
                  <a:lnTo>
                    <a:pt x="10477" y="11112"/>
                  </a:lnTo>
                  <a:lnTo>
                    <a:pt x="10299" y="11214"/>
                  </a:lnTo>
                  <a:lnTo>
                    <a:pt x="10274" y="11404"/>
                  </a:lnTo>
                  <a:lnTo>
                    <a:pt x="10388" y="11531"/>
                  </a:lnTo>
                  <a:lnTo>
                    <a:pt x="10693" y="11544"/>
                  </a:lnTo>
                  <a:lnTo>
                    <a:pt x="10934" y="11531"/>
                  </a:lnTo>
                  <a:lnTo>
                    <a:pt x="11061" y="11582"/>
                  </a:lnTo>
                  <a:lnTo>
                    <a:pt x="11239" y="11760"/>
                  </a:lnTo>
                  <a:lnTo>
                    <a:pt x="11277" y="11887"/>
                  </a:lnTo>
                  <a:lnTo>
                    <a:pt x="11277" y="12166"/>
                  </a:lnTo>
                  <a:lnTo>
                    <a:pt x="10833" y="12585"/>
                  </a:lnTo>
                  <a:lnTo>
                    <a:pt x="10591" y="12585"/>
                  </a:lnTo>
                  <a:lnTo>
                    <a:pt x="10134" y="11988"/>
                  </a:lnTo>
                  <a:lnTo>
                    <a:pt x="10007" y="11912"/>
                  </a:lnTo>
                  <a:lnTo>
                    <a:pt x="9880" y="11912"/>
                  </a:lnTo>
                  <a:lnTo>
                    <a:pt x="9702" y="12026"/>
                  </a:lnTo>
                  <a:lnTo>
                    <a:pt x="9677" y="12230"/>
                  </a:lnTo>
                  <a:lnTo>
                    <a:pt x="9804" y="12509"/>
                  </a:lnTo>
                  <a:lnTo>
                    <a:pt x="9956" y="12687"/>
                  </a:lnTo>
                  <a:lnTo>
                    <a:pt x="10147" y="12852"/>
                  </a:lnTo>
                  <a:lnTo>
                    <a:pt x="10414" y="12979"/>
                  </a:lnTo>
                  <a:lnTo>
                    <a:pt x="10566" y="13004"/>
                  </a:lnTo>
                  <a:lnTo>
                    <a:pt x="10909" y="13004"/>
                  </a:lnTo>
                  <a:lnTo>
                    <a:pt x="11785" y="12395"/>
                  </a:lnTo>
                  <a:lnTo>
                    <a:pt x="11874" y="12153"/>
                  </a:lnTo>
                  <a:lnTo>
                    <a:pt x="11874" y="11925"/>
                  </a:lnTo>
                  <a:close/>
                </a:path>
              </a:pathLst>
            </a:custGeom>
            <a:solidFill>
              <a:srgbClr val="104D25"/>
            </a:solidFill>
          </p:spPr>
          <p:txBody>
            <a:bodyPr wrap="square" lIns="0" tIns="0" rIns="0" bIns="0" rtlCol="0"/>
            <a:lstStyle/>
            <a:p>
              <a:endParaRPr>
                <a:latin typeface="Grammarsaurus" pitchFamily="2" charset="0"/>
              </a:endParaRPr>
            </a:p>
          </p:txBody>
        </p:sp>
      </p:grpSp>
      <p:sp>
        <p:nvSpPr>
          <p:cNvPr id="117" name="object 117"/>
          <p:cNvSpPr txBox="1"/>
          <p:nvPr/>
        </p:nvSpPr>
        <p:spPr>
          <a:xfrm>
            <a:off x="4048505" y="5292915"/>
            <a:ext cx="54610" cy="45525"/>
          </a:xfrm>
          <a:prstGeom prst="rect">
            <a:avLst/>
          </a:prstGeom>
        </p:spPr>
        <p:txBody>
          <a:bodyPr vert="horz" wrap="square" lIns="0" tIns="14605" rIns="0" bIns="0" rtlCol="0">
            <a:spAutoFit/>
          </a:bodyPr>
          <a:lstStyle/>
          <a:p>
            <a:pPr marL="12700">
              <a:lnSpc>
                <a:spcPct val="100000"/>
              </a:lnSpc>
              <a:spcBef>
                <a:spcPts val="115"/>
              </a:spcBef>
            </a:pPr>
            <a:r>
              <a:rPr sz="100" b="1" dirty="0">
                <a:solidFill>
                  <a:srgbClr val="FFFFFF"/>
                </a:solidFill>
                <a:latin typeface="Grammarsaurus" pitchFamily="2" charset="0"/>
                <a:cs typeface="Arial"/>
              </a:rPr>
              <a:t>wwiitthh</a:t>
            </a:r>
            <a:endParaRPr sz="100">
              <a:latin typeface="Grammarsaurus" pitchFamily="2" charset="0"/>
              <a:cs typeface="Arial"/>
            </a:endParaRPr>
          </a:p>
        </p:txBody>
      </p:sp>
      <p:grpSp>
        <p:nvGrpSpPr>
          <p:cNvPr id="118" name="object 118"/>
          <p:cNvGrpSpPr/>
          <p:nvPr/>
        </p:nvGrpSpPr>
        <p:grpSpPr>
          <a:xfrm>
            <a:off x="1532026" y="5017998"/>
            <a:ext cx="2637790" cy="381635"/>
            <a:chOff x="1532026" y="5017998"/>
            <a:chExt cx="2637790" cy="381635"/>
          </a:xfrm>
        </p:grpSpPr>
        <p:sp>
          <p:nvSpPr>
            <p:cNvPr id="119" name="object 119"/>
            <p:cNvSpPr/>
            <p:nvPr/>
          </p:nvSpPr>
          <p:spPr>
            <a:xfrm>
              <a:off x="3975366" y="5336120"/>
              <a:ext cx="188595" cy="62865"/>
            </a:xfrm>
            <a:custGeom>
              <a:avLst/>
              <a:gdLst/>
              <a:ahLst/>
              <a:cxnLst/>
              <a:rect l="l" t="t" r="r" b="b"/>
              <a:pathLst>
                <a:path w="188595" h="62864">
                  <a:moveTo>
                    <a:pt x="15049" y="22313"/>
                  </a:moveTo>
                  <a:lnTo>
                    <a:pt x="14490" y="23012"/>
                  </a:lnTo>
                  <a:lnTo>
                    <a:pt x="14274" y="24574"/>
                  </a:lnTo>
                  <a:lnTo>
                    <a:pt x="15049" y="22313"/>
                  </a:lnTo>
                  <a:close/>
                </a:path>
                <a:path w="188595" h="62864">
                  <a:moveTo>
                    <a:pt x="15875" y="21361"/>
                  </a:moveTo>
                  <a:lnTo>
                    <a:pt x="15379" y="21361"/>
                  </a:lnTo>
                  <a:lnTo>
                    <a:pt x="15049" y="22313"/>
                  </a:lnTo>
                  <a:lnTo>
                    <a:pt x="15557" y="21691"/>
                  </a:lnTo>
                  <a:lnTo>
                    <a:pt x="15875" y="21361"/>
                  </a:lnTo>
                  <a:close/>
                </a:path>
                <a:path w="188595" h="62864">
                  <a:moveTo>
                    <a:pt x="23736" y="1130"/>
                  </a:moveTo>
                  <a:lnTo>
                    <a:pt x="20701" y="711"/>
                  </a:lnTo>
                  <a:lnTo>
                    <a:pt x="20358" y="2654"/>
                  </a:lnTo>
                  <a:lnTo>
                    <a:pt x="17106" y="6769"/>
                  </a:lnTo>
                  <a:lnTo>
                    <a:pt x="13741" y="10591"/>
                  </a:lnTo>
                  <a:lnTo>
                    <a:pt x="10337" y="14973"/>
                  </a:lnTo>
                  <a:lnTo>
                    <a:pt x="5486" y="16891"/>
                  </a:lnTo>
                  <a:lnTo>
                    <a:pt x="3073" y="17805"/>
                  </a:lnTo>
                  <a:lnTo>
                    <a:pt x="355" y="19532"/>
                  </a:lnTo>
                  <a:lnTo>
                    <a:pt x="0" y="22301"/>
                  </a:lnTo>
                  <a:lnTo>
                    <a:pt x="660" y="19596"/>
                  </a:lnTo>
                  <a:lnTo>
                    <a:pt x="3302" y="18313"/>
                  </a:lnTo>
                  <a:lnTo>
                    <a:pt x="10998" y="16090"/>
                  </a:lnTo>
                  <a:lnTo>
                    <a:pt x="14947" y="11950"/>
                  </a:lnTo>
                  <a:lnTo>
                    <a:pt x="16421" y="10566"/>
                  </a:lnTo>
                  <a:lnTo>
                    <a:pt x="20281" y="13741"/>
                  </a:lnTo>
                  <a:lnTo>
                    <a:pt x="20777" y="17106"/>
                  </a:lnTo>
                  <a:lnTo>
                    <a:pt x="16637" y="20599"/>
                  </a:lnTo>
                  <a:lnTo>
                    <a:pt x="15963" y="21272"/>
                  </a:lnTo>
                  <a:lnTo>
                    <a:pt x="18910" y="20777"/>
                  </a:lnTo>
                  <a:lnTo>
                    <a:pt x="20662" y="17894"/>
                  </a:lnTo>
                  <a:lnTo>
                    <a:pt x="22720" y="14757"/>
                  </a:lnTo>
                  <a:lnTo>
                    <a:pt x="20561" y="10744"/>
                  </a:lnTo>
                  <a:lnTo>
                    <a:pt x="18630" y="8470"/>
                  </a:lnTo>
                  <a:lnTo>
                    <a:pt x="18821" y="8293"/>
                  </a:lnTo>
                  <a:lnTo>
                    <a:pt x="20866" y="6045"/>
                  </a:lnTo>
                  <a:lnTo>
                    <a:pt x="22809" y="4394"/>
                  </a:lnTo>
                  <a:lnTo>
                    <a:pt x="23736" y="1130"/>
                  </a:lnTo>
                  <a:close/>
                </a:path>
                <a:path w="188595" h="62864">
                  <a:moveTo>
                    <a:pt x="29235" y="38430"/>
                  </a:moveTo>
                  <a:lnTo>
                    <a:pt x="27965" y="40589"/>
                  </a:lnTo>
                  <a:lnTo>
                    <a:pt x="26987" y="42329"/>
                  </a:lnTo>
                  <a:lnTo>
                    <a:pt x="25882" y="44183"/>
                  </a:lnTo>
                  <a:lnTo>
                    <a:pt x="23495" y="45770"/>
                  </a:lnTo>
                  <a:lnTo>
                    <a:pt x="21259" y="44805"/>
                  </a:lnTo>
                  <a:lnTo>
                    <a:pt x="23406" y="45834"/>
                  </a:lnTo>
                  <a:lnTo>
                    <a:pt x="23533" y="45859"/>
                  </a:lnTo>
                  <a:lnTo>
                    <a:pt x="23723" y="45859"/>
                  </a:lnTo>
                  <a:lnTo>
                    <a:pt x="26035" y="44437"/>
                  </a:lnTo>
                  <a:lnTo>
                    <a:pt x="27305" y="42545"/>
                  </a:lnTo>
                  <a:lnTo>
                    <a:pt x="28663" y="40589"/>
                  </a:lnTo>
                  <a:lnTo>
                    <a:pt x="29235" y="38430"/>
                  </a:lnTo>
                  <a:close/>
                </a:path>
                <a:path w="188595" h="62864">
                  <a:moveTo>
                    <a:pt x="30505" y="36068"/>
                  </a:moveTo>
                  <a:lnTo>
                    <a:pt x="29629" y="34010"/>
                  </a:lnTo>
                  <a:lnTo>
                    <a:pt x="29514" y="35928"/>
                  </a:lnTo>
                  <a:lnTo>
                    <a:pt x="29210" y="38265"/>
                  </a:lnTo>
                  <a:lnTo>
                    <a:pt x="30505" y="36068"/>
                  </a:lnTo>
                  <a:close/>
                </a:path>
                <a:path w="188595" h="62864">
                  <a:moveTo>
                    <a:pt x="41998" y="31508"/>
                  </a:moveTo>
                  <a:lnTo>
                    <a:pt x="37058" y="25755"/>
                  </a:lnTo>
                  <a:lnTo>
                    <a:pt x="30861" y="23507"/>
                  </a:lnTo>
                  <a:lnTo>
                    <a:pt x="29984" y="25831"/>
                  </a:lnTo>
                  <a:lnTo>
                    <a:pt x="30060" y="22136"/>
                  </a:lnTo>
                  <a:lnTo>
                    <a:pt x="27393" y="28714"/>
                  </a:lnTo>
                  <a:lnTo>
                    <a:pt x="27508" y="28994"/>
                  </a:lnTo>
                  <a:lnTo>
                    <a:pt x="24803" y="28638"/>
                  </a:lnTo>
                  <a:lnTo>
                    <a:pt x="20612" y="31496"/>
                  </a:lnTo>
                  <a:lnTo>
                    <a:pt x="18681" y="35013"/>
                  </a:lnTo>
                  <a:lnTo>
                    <a:pt x="21450" y="32042"/>
                  </a:lnTo>
                  <a:lnTo>
                    <a:pt x="25768" y="30899"/>
                  </a:lnTo>
                  <a:lnTo>
                    <a:pt x="28867" y="32245"/>
                  </a:lnTo>
                  <a:lnTo>
                    <a:pt x="29629" y="34010"/>
                  </a:lnTo>
                  <a:lnTo>
                    <a:pt x="29933" y="29083"/>
                  </a:lnTo>
                  <a:lnTo>
                    <a:pt x="29972" y="26441"/>
                  </a:lnTo>
                  <a:lnTo>
                    <a:pt x="35433" y="27647"/>
                  </a:lnTo>
                  <a:lnTo>
                    <a:pt x="40068" y="31534"/>
                  </a:lnTo>
                  <a:lnTo>
                    <a:pt x="37312" y="37731"/>
                  </a:lnTo>
                  <a:lnTo>
                    <a:pt x="36677" y="39649"/>
                  </a:lnTo>
                  <a:lnTo>
                    <a:pt x="37465" y="42176"/>
                  </a:lnTo>
                  <a:lnTo>
                    <a:pt x="39408" y="42786"/>
                  </a:lnTo>
                  <a:lnTo>
                    <a:pt x="37604" y="41884"/>
                  </a:lnTo>
                  <a:lnTo>
                    <a:pt x="37261" y="39573"/>
                  </a:lnTo>
                  <a:lnTo>
                    <a:pt x="38036" y="37960"/>
                  </a:lnTo>
                  <a:lnTo>
                    <a:pt x="41998" y="31508"/>
                  </a:lnTo>
                  <a:close/>
                </a:path>
                <a:path w="188595" h="62864">
                  <a:moveTo>
                    <a:pt x="49085" y="9740"/>
                  </a:moveTo>
                  <a:lnTo>
                    <a:pt x="47777" y="1193"/>
                  </a:lnTo>
                  <a:lnTo>
                    <a:pt x="47675" y="520"/>
                  </a:lnTo>
                  <a:lnTo>
                    <a:pt x="44678" y="1193"/>
                  </a:lnTo>
                  <a:lnTo>
                    <a:pt x="45148" y="2921"/>
                  </a:lnTo>
                  <a:lnTo>
                    <a:pt x="44665" y="4965"/>
                  </a:lnTo>
                  <a:lnTo>
                    <a:pt x="41363" y="10553"/>
                  </a:lnTo>
                  <a:lnTo>
                    <a:pt x="36461" y="12103"/>
                  </a:lnTo>
                  <a:lnTo>
                    <a:pt x="33604" y="15709"/>
                  </a:lnTo>
                  <a:lnTo>
                    <a:pt x="32029" y="17576"/>
                  </a:lnTo>
                  <a:lnTo>
                    <a:pt x="31356" y="18808"/>
                  </a:lnTo>
                  <a:lnTo>
                    <a:pt x="27571" y="18630"/>
                  </a:lnTo>
                  <a:lnTo>
                    <a:pt x="24003" y="20091"/>
                  </a:lnTo>
                  <a:lnTo>
                    <a:pt x="21590" y="22466"/>
                  </a:lnTo>
                  <a:lnTo>
                    <a:pt x="24599" y="20916"/>
                  </a:lnTo>
                  <a:lnTo>
                    <a:pt x="28054" y="20789"/>
                  </a:lnTo>
                  <a:lnTo>
                    <a:pt x="30213" y="21615"/>
                  </a:lnTo>
                  <a:lnTo>
                    <a:pt x="30035" y="22136"/>
                  </a:lnTo>
                  <a:lnTo>
                    <a:pt x="30454" y="21704"/>
                  </a:lnTo>
                  <a:lnTo>
                    <a:pt x="30822" y="21831"/>
                  </a:lnTo>
                  <a:lnTo>
                    <a:pt x="30937" y="21196"/>
                  </a:lnTo>
                  <a:lnTo>
                    <a:pt x="32346" y="19723"/>
                  </a:lnTo>
                  <a:lnTo>
                    <a:pt x="35026" y="16992"/>
                  </a:lnTo>
                  <a:lnTo>
                    <a:pt x="40005" y="12255"/>
                  </a:lnTo>
                  <a:lnTo>
                    <a:pt x="49085" y="9740"/>
                  </a:lnTo>
                  <a:close/>
                </a:path>
                <a:path w="188595" h="62864">
                  <a:moveTo>
                    <a:pt x="59855" y="54317"/>
                  </a:moveTo>
                  <a:lnTo>
                    <a:pt x="59448" y="53797"/>
                  </a:lnTo>
                  <a:lnTo>
                    <a:pt x="59258" y="53314"/>
                  </a:lnTo>
                  <a:lnTo>
                    <a:pt x="59118" y="53797"/>
                  </a:lnTo>
                  <a:lnTo>
                    <a:pt x="59080" y="53962"/>
                  </a:lnTo>
                  <a:lnTo>
                    <a:pt x="59855" y="54317"/>
                  </a:lnTo>
                  <a:close/>
                </a:path>
                <a:path w="188595" h="62864">
                  <a:moveTo>
                    <a:pt x="61264" y="54965"/>
                  </a:moveTo>
                  <a:lnTo>
                    <a:pt x="59855" y="54317"/>
                  </a:lnTo>
                  <a:lnTo>
                    <a:pt x="60363" y="54965"/>
                  </a:lnTo>
                  <a:lnTo>
                    <a:pt x="61264" y="54965"/>
                  </a:lnTo>
                  <a:close/>
                </a:path>
                <a:path w="188595" h="62864">
                  <a:moveTo>
                    <a:pt x="73609" y="24155"/>
                  </a:moveTo>
                  <a:lnTo>
                    <a:pt x="73025" y="24752"/>
                  </a:lnTo>
                  <a:lnTo>
                    <a:pt x="73571" y="26123"/>
                  </a:lnTo>
                  <a:lnTo>
                    <a:pt x="73609" y="24155"/>
                  </a:lnTo>
                  <a:close/>
                </a:path>
                <a:path w="188595" h="62864">
                  <a:moveTo>
                    <a:pt x="75285" y="30467"/>
                  </a:moveTo>
                  <a:lnTo>
                    <a:pt x="73571" y="26123"/>
                  </a:lnTo>
                  <a:lnTo>
                    <a:pt x="73545" y="27305"/>
                  </a:lnTo>
                  <a:lnTo>
                    <a:pt x="75285" y="30467"/>
                  </a:lnTo>
                  <a:close/>
                </a:path>
                <a:path w="188595" h="62864">
                  <a:moveTo>
                    <a:pt x="76288" y="60617"/>
                  </a:moveTo>
                  <a:lnTo>
                    <a:pt x="70370" y="56476"/>
                  </a:lnTo>
                  <a:lnTo>
                    <a:pt x="68529" y="49822"/>
                  </a:lnTo>
                  <a:lnTo>
                    <a:pt x="68567" y="42113"/>
                  </a:lnTo>
                  <a:lnTo>
                    <a:pt x="68338" y="34798"/>
                  </a:lnTo>
                  <a:lnTo>
                    <a:pt x="67437" y="29578"/>
                  </a:lnTo>
                  <a:lnTo>
                    <a:pt x="63893" y="25501"/>
                  </a:lnTo>
                  <a:lnTo>
                    <a:pt x="57721" y="18034"/>
                  </a:lnTo>
                  <a:lnTo>
                    <a:pt x="54673" y="14097"/>
                  </a:lnTo>
                  <a:lnTo>
                    <a:pt x="54584" y="9766"/>
                  </a:lnTo>
                  <a:lnTo>
                    <a:pt x="57124" y="0"/>
                  </a:lnTo>
                  <a:lnTo>
                    <a:pt x="54063" y="127"/>
                  </a:lnTo>
                  <a:lnTo>
                    <a:pt x="52006" y="9867"/>
                  </a:lnTo>
                  <a:lnTo>
                    <a:pt x="51523" y="9893"/>
                  </a:lnTo>
                  <a:lnTo>
                    <a:pt x="51739" y="10541"/>
                  </a:lnTo>
                  <a:lnTo>
                    <a:pt x="47193" y="19964"/>
                  </a:lnTo>
                  <a:lnTo>
                    <a:pt x="44196" y="29768"/>
                  </a:lnTo>
                  <a:lnTo>
                    <a:pt x="47383" y="39522"/>
                  </a:lnTo>
                  <a:lnTo>
                    <a:pt x="45021" y="29387"/>
                  </a:lnTo>
                  <a:lnTo>
                    <a:pt x="48920" y="19773"/>
                  </a:lnTo>
                  <a:lnTo>
                    <a:pt x="52705" y="13233"/>
                  </a:lnTo>
                  <a:lnTo>
                    <a:pt x="54063" y="17068"/>
                  </a:lnTo>
                  <a:lnTo>
                    <a:pt x="58724" y="22885"/>
                  </a:lnTo>
                  <a:lnTo>
                    <a:pt x="63614" y="28524"/>
                  </a:lnTo>
                  <a:lnTo>
                    <a:pt x="65074" y="31534"/>
                  </a:lnTo>
                  <a:lnTo>
                    <a:pt x="61048" y="32397"/>
                  </a:lnTo>
                  <a:lnTo>
                    <a:pt x="55892" y="35369"/>
                  </a:lnTo>
                  <a:lnTo>
                    <a:pt x="53657" y="37985"/>
                  </a:lnTo>
                  <a:lnTo>
                    <a:pt x="53365" y="41033"/>
                  </a:lnTo>
                  <a:lnTo>
                    <a:pt x="53035" y="43903"/>
                  </a:lnTo>
                  <a:lnTo>
                    <a:pt x="53467" y="46583"/>
                  </a:lnTo>
                  <a:lnTo>
                    <a:pt x="51854" y="48780"/>
                  </a:lnTo>
                  <a:lnTo>
                    <a:pt x="50393" y="50939"/>
                  </a:lnTo>
                  <a:lnTo>
                    <a:pt x="47790" y="52451"/>
                  </a:lnTo>
                  <a:lnTo>
                    <a:pt x="45034" y="52374"/>
                  </a:lnTo>
                  <a:lnTo>
                    <a:pt x="47777" y="52705"/>
                  </a:lnTo>
                  <a:lnTo>
                    <a:pt x="50647" y="51460"/>
                  </a:lnTo>
                  <a:lnTo>
                    <a:pt x="52463" y="49237"/>
                  </a:lnTo>
                  <a:lnTo>
                    <a:pt x="54483" y="47002"/>
                  </a:lnTo>
                  <a:lnTo>
                    <a:pt x="54444" y="46215"/>
                  </a:lnTo>
                  <a:lnTo>
                    <a:pt x="57683" y="45885"/>
                  </a:lnTo>
                  <a:lnTo>
                    <a:pt x="58140" y="48831"/>
                  </a:lnTo>
                  <a:lnTo>
                    <a:pt x="58254" y="49479"/>
                  </a:lnTo>
                  <a:lnTo>
                    <a:pt x="59004" y="52628"/>
                  </a:lnTo>
                  <a:lnTo>
                    <a:pt x="59258" y="53314"/>
                  </a:lnTo>
                  <a:lnTo>
                    <a:pt x="59855" y="51155"/>
                  </a:lnTo>
                  <a:lnTo>
                    <a:pt x="59690" y="49479"/>
                  </a:lnTo>
                  <a:lnTo>
                    <a:pt x="59626" y="48831"/>
                  </a:lnTo>
                  <a:lnTo>
                    <a:pt x="59436" y="46278"/>
                  </a:lnTo>
                  <a:lnTo>
                    <a:pt x="59423" y="46062"/>
                  </a:lnTo>
                  <a:lnTo>
                    <a:pt x="59258" y="45885"/>
                  </a:lnTo>
                  <a:lnTo>
                    <a:pt x="56984" y="43446"/>
                  </a:lnTo>
                  <a:lnTo>
                    <a:pt x="54444" y="43256"/>
                  </a:lnTo>
                  <a:lnTo>
                    <a:pt x="54876" y="41300"/>
                  </a:lnTo>
                  <a:lnTo>
                    <a:pt x="56146" y="35852"/>
                  </a:lnTo>
                  <a:lnTo>
                    <a:pt x="62191" y="34747"/>
                  </a:lnTo>
                  <a:lnTo>
                    <a:pt x="66433" y="34315"/>
                  </a:lnTo>
                  <a:lnTo>
                    <a:pt x="66840" y="35115"/>
                  </a:lnTo>
                  <a:lnTo>
                    <a:pt x="68465" y="41935"/>
                  </a:lnTo>
                  <a:lnTo>
                    <a:pt x="65697" y="50419"/>
                  </a:lnTo>
                  <a:lnTo>
                    <a:pt x="71628" y="58750"/>
                  </a:lnTo>
                  <a:lnTo>
                    <a:pt x="73812" y="60363"/>
                  </a:lnTo>
                  <a:lnTo>
                    <a:pt x="76288" y="60617"/>
                  </a:lnTo>
                  <a:close/>
                </a:path>
                <a:path w="188595" h="62864">
                  <a:moveTo>
                    <a:pt x="80200" y="10528"/>
                  </a:moveTo>
                  <a:lnTo>
                    <a:pt x="77127" y="10528"/>
                  </a:lnTo>
                  <a:lnTo>
                    <a:pt x="77736" y="14135"/>
                  </a:lnTo>
                  <a:lnTo>
                    <a:pt x="77762" y="14274"/>
                  </a:lnTo>
                  <a:lnTo>
                    <a:pt x="76962" y="16700"/>
                  </a:lnTo>
                  <a:lnTo>
                    <a:pt x="75196" y="20015"/>
                  </a:lnTo>
                  <a:lnTo>
                    <a:pt x="73621" y="23253"/>
                  </a:lnTo>
                  <a:lnTo>
                    <a:pt x="73609" y="24155"/>
                  </a:lnTo>
                  <a:lnTo>
                    <a:pt x="76835" y="20777"/>
                  </a:lnTo>
                  <a:lnTo>
                    <a:pt x="79362" y="16052"/>
                  </a:lnTo>
                  <a:lnTo>
                    <a:pt x="80010" y="14274"/>
                  </a:lnTo>
                  <a:lnTo>
                    <a:pt x="80086" y="12204"/>
                  </a:lnTo>
                  <a:lnTo>
                    <a:pt x="80200" y="10528"/>
                  </a:lnTo>
                  <a:close/>
                </a:path>
                <a:path w="188595" h="62864">
                  <a:moveTo>
                    <a:pt x="132473" y="22847"/>
                  </a:moveTo>
                  <a:lnTo>
                    <a:pt x="132461" y="21945"/>
                  </a:lnTo>
                  <a:lnTo>
                    <a:pt x="130886" y="18707"/>
                  </a:lnTo>
                  <a:lnTo>
                    <a:pt x="129120" y="15392"/>
                  </a:lnTo>
                  <a:lnTo>
                    <a:pt x="128320" y="12966"/>
                  </a:lnTo>
                  <a:lnTo>
                    <a:pt x="128955" y="9220"/>
                  </a:lnTo>
                  <a:lnTo>
                    <a:pt x="125882" y="9220"/>
                  </a:lnTo>
                  <a:lnTo>
                    <a:pt x="125996" y="10896"/>
                  </a:lnTo>
                  <a:lnTo>
                    <a:pt x="126072" y="12966"/>
                  </a:lnTo>
                  <a:lnTo>
                    <a:pt x="126733" y="14732"/>
                  </a:lnTo>
                  <a:lnTo>
                    <a:pt x="129247" y="19469"/>
                  </a:lnTo>
                  <a:lnTo>
                    <a:pt x="132473" y="22847"/>
                  </a:lnTo>
                  <a:close/>
                </a:path>
                <a:path w="188595" h="62864">
                  <a:moveTo>
                    <a:pt x="132537" y="25996"/>
                  </a:moveTo>
                  <a:lnTo>
                    <a:pt x="132511" y="24815"/>
                  </a:lnTo>
                  <a:lnTo>
                    <a:pt x="130797" y="29159"/>
                  </a:lnTo>
                  <a:lnTo>
                    <a:pt x="132537" y="25996"/>
                  </a:lnTo>
                  <a:close/>
                </a:path>
                <a:path w="188595" h="62864">
                  <a:moveTo>
                    <a:pt x="133057" y="23444"/>
                  </a:moveTo>
                  <a:lnTo>
                    <a:pt x="132473" y="22847"/>
                  </a:lnTo>
                  <a:lnTo>
                    <a:pt x="132511" y="24815"/>
                  </a:lnTo>
                  <a:lnTo>
                    <a:pt x="133057" y="23444"/>
                  </a:lnTo>
                  <a:close/>
                </a:path>
                <a:path w="188595" h="62864">
                  <a:moveTo>
                    <a:pt x="140004" y="43078"/>
                  </a:moveTo>
                  <a:lnTo>
                    <a:pt x="135267" y="48310"/>
                  </a:lnTo>
                  <a:lnTo>
                    <a:pt x="132473" y="51752"/>
                  </a:lnTo>
                  <a:lnTo>
                    <a:pt x="128536" y="54381"/>
                  </a:lnTo>
                  <a:lnTo>
                    <a:pt x="124091" y="55270"/>
                  </a:lnTo>
                  <a:lnTo>
                    <a:pt x="128587" y="54635"/>
                  </a:lnTo>
                  <a:lnTo>
                    <a:pt x="132765" y="52209"/>
                  </a:lnTo>
                  <a:lnTo>
                    <a:pt x="135851" y="48818"/>
                  </a:lnTo>
                  <a:lnTo>
                    <a:pt x="139014" y="45478"/>
                  </a:lnTo>
                  <a:lnTo>
                    <a:pt x="140004" y="43078"/>
                  </a:lnTo>
                  <a:close/>
                </a:path>
                <a:path w="188595" h="62864">
                  <a:moveTo>
                    <a:pt x="146545" y="60655"/>
                  </a:moveTo>
                  <a:lnTo>
                    <a:pt x="146240" y="58978"/>
                  </a:lnTo>
                  <a:lnTo>
                    <a:pt x="146151" y="58521"/>
                  </a:lnTo>
                  <a:lnTo>
                    <a:pt x="146456" y="56667"/>
                  </a:lnTo>
                  <a:lnTo>
                    <a:pt x="144614" y="58978"/>
                  </a:lnTo>
                  <a:lnTo>
                    <a:pt x="146545" y="60655"/>
                  </a:lnTo>
                  <a:close/>
                </a:path>
                <a:path w="188595" h="62864">
                  <a:moveTo>
                    <a:pt x="148882" y="62699"/>
                  </a:moveTo>
                  <a:lnTo>
                    <a:pt x="146545" y="60655"/>
                  </a:lnTo>
                  <a:lnTo>
                    <a:pt x="146685" y="61468"/>
                  </a:lnTo>
                  <a:lnTo>
                    <a:pt x="148882" y="62699"/>
                  </a:lnTo>
                  <a:close/>
                </a:path>
                <a:path w="188595" h="62864">
                  <a:moveTo>
                    <a:pt x="150990" y="43929"/>
                  </a:moveTo>
                  <a:lnTo>
                    <a:pt x="145821" y="39331"/>
                  </a:lnTo>
                  <a:lnTo>
                    <a:pt x="141554" y="37439"/>
                  </a:lnTo>
                  <a:lnTo>
                    <a:pt x="141744" y="36499"/>
                  </a:lnTo>
                  <a:lnTo>
                    <a:pt x="142811" y="26784"/>
                  </a:lnTo>
                  <a:lnTo>
                    <a:pt x="141795" y="29438"/>
                  </a:lnTo>
                  <a:lnTo>
                    <a:pt x="141198" y="31343"/>
                  </a:lnTo>
                  <a:lnTo>
                    <a:pt x="138176" y="30784"/>
                  </a:lnTo>
                  <a:lnTo>
                    <a:pt x="134937" y="31089"/>
                  </a:lnTo>
                  <a:lnTo>
                    <a:pt x="132207" y="32156"/>
                  </a:lnTo>
                  <a:lnTo>
                    <a:pt x="129540" y="33070"/>
                  </a:lnTo>
                  <a:lnTo>
                    <a:pt x="126809" y="34658"/>
                  </a:lnTo>
                  <a:lnTo>
                    <a:pt x="124053" y="33439"/>
                  </a:lnTo>
                  <a:lnTo>
                    <a:pt x="128968" y="36144"/>
                  </a:lnTo>
                  <a:lnTo>
                    <a:pt x="135077" y="31559"/>
                  </a:lnTo>
                  <a:lnTo>
                    <a:pt x="140284" y="34239"/>
                  </a:lnTo>
                  <a:lnTo>
                    <a:pt x="139763" y="35915"/>
                  </a:lnTo>
                  <a:lnTo>
                    <a:pt x="139954" y="40944"/>
                  </a:lnTo>
                  <a:lnTo>
                    <a:pt x="140042" y="43078"/>
                  </a:lnTo>
                  <a:lnTo>
                    <a:pt x="140868" y="40944"/>
                  </a:lnTo>
                  <a:lnTo>
                    <a:pt x="140957" y="40474"/>
                  </a:lnTo>
                  <a:lnTo>
                    <a:pt x="149339" y="43472"/>
                  </a:lnTo>
                  <a:lnTo>
                    <a:pt x="148818" y="47828"/>
                  </a:lnTo>
                  <a:lnTo>
                    <a:pt x="148170" y="50152"/>
                  </a:lnTo>
                  <a:lnTo>
                    <a:pt x="145313" y="49987"/>
                  </a:lnTo>
                  <a:lnTo>
                    <a:pt x="142303" y="51816"/>
                  </a:lnTo>
                  <a:lnTo>
                    <a:pt x="140754" y="54229"/>
                  </a:lnTo>
                  <a:lnTo>
                    <a:pt x="143065" y="52501"/>
                  </a:lnTo>
                  <a:lnTo>
                    <a:pt x="146062" y="52197"/>
                  </a:lnTo>
                  <a:lnTo>
                    <a:pt x="147434" y="52857"/>
                  </a:lnTo>
                  <a:lnTo>
                    <a:pt x="146532" y="56159"/>
                  </a:lnTo>
                  <a:lnTo>
                    <a:pt x="146456" y="56667"/>
                  </a:lnTo>
                  <a:lnTo>
                    <a:pt x="148691" y="53835"/>
                  </a:lnTo>
                  <a:lnTo>
                    <a:pt x="149542" y="49403"/>
                  </a:lnTo>
                  <a:lnTo>
                    <a:pt x="150990" y="43929"/>
                  </a:lnTo>
                  <a:close/>
                </a:path>
                <a:path w="188595" h="62864">
                  <a:moveTo>
                    <a:pt x="155663" y="14643"/>
                  </a:moveTo>
                  <a:lnTo>
                    <a:pt x="155371" y="15036"/>
                  </a:lnTo>
                  <a:lnTo>
                    <a:pt x="155613" y="15189"/>
                  </a:lnTo>
                  <a:lnTo>
                    <a:pt x="155663" y="14643"/>
                  </a:lnTo>
                  <a:close/>
                </a:path>
                <a:path w="188595" h="62864">
                  <a:moveTo>
                    <a:pt x="156591" y="26809"/>
                  </a:moveTo>
                  <a:lnTo>
                    <a:pt x="152146" y="25298"/>
                  </a:lnTo>
                  <a:lnTo>
                    <a:pt x="150901" y="22402"/>
                  </a:lnTo>
                  <a:lnTo>
                    <a:pt x="148285" y="24015"/>
                  </a:lnTo>
                  <a:lnTo>
                    <a:pt x="151155" y="27851"/>
                  </a:lnTo>
                  <a:lnTo>
                    <a:pt x="156591" y="26809"/>
                  </a:lnTo>
                  <a:close/>
                </a:path>
                <a:path w="188595" h="62864">
                  <a:moveTo>
                    <a:pt x="157124" y="26809"/>
                  </a:moveTo>
                  <a:lnTo>
                    <a:pt x="156591" y="26809"/>
                  </a:lnTo>
                  <a:lnTo>
                    <a:pt x="157124" y="26987"/>
                  </a:lnTo>
                  <a:lnTo>
                    <a:pt x="157124" y="26809"/>
                  </a:lnTo>
                  <a:close/>
                </a:path>
                <a:path w="188595" h="62864">
                  <a:moveTo>
                    <a:pt x="158877" y="27584"/>
                  </a:moveTo>
                  <a:lnTo>
                    <a:pt x="157124" y="26987"/>
                  </a:lnTo>
                  <a:lnTo>
                    <a:pt x="157149" y="27851"/>
                  </a:lnTo>
                  <a:lnTo>
                    <a:pt x="157276" y="31978"/>
                  </a:lnTo>
                  <a:lnTo>
                    <a:pt x="158775" y="27851"/>
                  </a:lnTo>
                  <a:lnTo>
                    <a:pt x="158877" y="27584"/>
                  </a:lnTo>
                  <a:close/>
                </a:path>
                <a:path w="188595" h="62864">
                  <a:moveTo>
                    <a:pt x="160401" y="8496"/>
                  </a:moveTo>
                  <a:lnTo>
                    <a:pt x="157492" y="6858"/>
                  </a:lnTo>
                  <a:lnTo>
                    <a:pt x="156654" y="8496"/>
                  </a:lnTo>
                  <a:lnTo>
                    <a:pt x="156006" y="10312"/>
                  </a:lnTo>
                  <a:lnTo>
                    <a:pt x="155879" y="12268"/>
                  </a:lnTo>
                  <a:lnTo>
                    <a:pt x="155663" y="14643"/>
                  </a:lnTo>
                  <a:lnTo>
                    <a:pt x="160083" y="8496"/>
                  </a:lnTo>
                  <a:lnTo>
                    <a:pt x="160401" y="8496"/>
                  </a:lnTo>
                  <a:close/>
                </a:path>
                <a:path w="188595" h="62864">
                  <a:moveTo>
                    <a:pt x="166522" y="32283"/>
                  </a:moveTo>
                  <a:lnTo>
                    <a:pt x="162217" y="19443"/>
                  </a:lnTo>
                  <a:lnTo>
                    <a:pt x="157835" y="16624"/>
                  </a:lnTo>
                  <a:lnTo>
                    <a:pt x="157746" y="16383"/>
                  </a:lnTo>
                  <a:lnTo>
                    <a:pt x="157568" y="16459"/>
                  </a:lnTo>
                  <a:lnTo>
                    <a:pt x="155613" y="15189"/>
                  </a:lnTo>
                  <a:lnTo>
                    <a:pt x="155409" y="17297"/>
                  </a:lnTo>
                  <a:lnTo>
                    <a:pt x="151523" y="18808"/>
                  </a:lnTo>
                  <a:lnTo>
                    <a:pt x="144145" y="22479"/>
                  </a:lnTo>
                  <a:lnTo>
                    <a:pt x="142862" y="26314"/>
                  </a:lnTo>
                  <a:lnTo>
                    <a:pt x="142824" y="26619"/>
                  </a:lnTo>
                  <a:lnTo>
                    <a:pt x="149923" y="21805"/>
                  </a:lnTo>
                  <a:lnTo>
                    <a:pt x="157873" y="19545"/>
                  </a:lnTo>
                  <a:lnTo>
                    <a:pt x="161188" y="21602"/>
                  </a:lnTo>
                  <a:lnTo>
                    <a:pt x="162864" y="26162"/>
                  </a:lnTo>
                  <a:lnTo>
                    <a:pt x="165392" y="32283"/>
                  </a:lnTo>
                  <a:lnTo>
                    <a:pt x="163322" y="40093"/>
                  </a:lnTo>
                  <a:lnTo>
                    <a:pt x="157492" y="43586"/>
                  </a:lnTo>
                  <a:lnTo>
                    <a:pt x="163804" y="40411"/>
                  </a:lnTo>
                  <a:lnTo>
                    <a:pt x="166522" y="32283"/>
                  </a:lnTo>
                  <a:close/>
                </a:path>
                <a:path w="188595" h="62864">
                  <a:moveTo>
                    <a:pt x="187985" y="19316"/>
                  </a:moveTo>
                  <a:lnTo>
                    <a:pt x="183045" y="16090"/>
                  </a:lnTo>
                  <a:lnTo>
                    <a:pt x="181279" y="15608"/>
                  </a:lnTo>
                  <a:lnTo>
                    <a:pt x="182968" y="12382"/>
                  </a:lnTo>
                  <a:lnTo>
                    <a:pt x="182638" y="9359"/>
                  </a:lnTo>
                  <a:lnTo>
                    <a:pt x="182410" y="6743"/>
                  </a:lnTo>
                  <a:lnTo>
                    <a:pt x="179374" y="7200"/>
                  </a:lnTo>
                  <a:lnTo>
                    <a:pt x="179870" y="9690"/>
                  </a:lnTo>
                  <a:lnTo>
                    <a:pt x="180263" y="12192"/>
                  </a:lnTo>
                  <a:lnTo>
                    <a:pt x="179438" y="14211"/>
                  </a:lnTo>
                  <a:lnTo>
                    <a:pt x="178727" y="16256"/>
                  </a:lnTo>
                  <a:lnTo>
                    <a:pt x="176187" y="17272"/>
                  </a:lnTo>
                  <a:lnTo>
                    <a:pt x="169862" y="22834"/>
                  </a:lnTo>
                  <a:lnTo>
                    <a:pt x="168452" y="29146"/>
                  </a:lnTo>
                  <a:lnTo>
                    <a:pt x="170764" y="33934"/>
                  </a:lnTo>
                  <a:lnTo>
                    <a:pt x="168935" y="28930"/>
                  </a:lnTo>
                  <a:lnTo>
                    <a:pt x="171030" y="23190"/>
                  </a:lnTo>
                  <a:lnTo>
                    <a:pt x="171881" y="22580"/>
                  </a:lnTo>
                  <a:lnTo>
                    <a:pt x="171564" y="24218"/>
                  </a:lnTo>
                  <a:lnTo>
                    <a:pt x="176390" y="24574"/>
                  </a:lnTo>
                  <a:lnTo>
                    <a:pt x="182613" y="26543"/>
                  </a:lnTo>
                  <a:lnTo>
                    <a:pt x="182638" y="32359"/>
                  </a:lnTo>
                  <a:lnTo>
                    <a:pt x="183908" y="26365"/>
                  </a:lnTo>
                  <a:lnTo>
                    <a:pt x="177114" y="22440"/>
                  </a:lnTo>
                  <a:lnTo>
                    <a:pt x="173355" y="21513"/>
                  </a:lnTo>
                  <a:lnTo>
                    <a:pt x="175018" y="20320"/>
                  </a:lnTo>
                  <a:lnTo>
                    <a:pt x="176872" y="18884"/>
                  </a:lnTo>
                  <a:lnTo>
                    <a:pt x="179832" y="18199"/>
                  </a:lnTo>
                  <a:lnTo>
                    <a:pt x="182295" y="18262"/>
                  </a:lnTo>
                  <a:lnTo>
                    <a:pt x="186613" y="19342"/>
                  </a:lnTo>
                  <a:lnTo>
                    <a:pt x="186296" y="23355"/>
                  </a:lnTo>
                  <a:lnTo>
                    <a:pt x="187985" y="19316"/>
                  </a:lnTo>
                  <a:close/>
                </a:path>
              </a:pathLst>
            </a:custGeom>
            <a:solidFill>
              <a:srgbClr val="114D25"/>
            </a:solidFill>
          </p:spPr>
          <p:txBody>
            <a:bodyPr wrap="square" lIns="0" tIns="0" rIns="0" bIns="0" rtlCol="0"/>
            <a:lstStyle/>
            <a:p>
              <a:endParaRPr>
                <a:latin typeface="Grammarsaurus" pitchFamily="2" charset="0"/>
              </a:endParaRPr>
            </a:p>
          </p:txBody>
        </p:sp>
        <p:sp>
          <p:nvSpPr>
            <p:cNvPr id="120" name="object 120"/>
            <p:cNvSpPr/>
            <p:nvPr/>
          </p:nvSpPr>
          <p:spPr>
            <a:xfrm>
              <a:off x="3976866" y="5321654"/>
              <a:ext cx="17145" cy="17780"/>
            </a:xfrm>
            <a:custGeom>
              <a:avLst/>
              <a:gdLst/>
              <a:ahLst/>
              <a:cxnLst/>
              <a:rect l="l" t="t" r="r" b="b"/>
              <a:pathLst>
                <a:path w="17145" h="17779">
                  <a:moveTo>
                    <a:pt x="10909" y="0"/>
                  </a:moveTo>
                  <a:lnTo>
                    <a:pt x="8623" y="0"/>
                  </a:lnTo>
                  <a:lnTo>
                    <a:pt x="8242" y="38"/>
                  </a:lnTo>
                  <a:lnTo>
                    <a:pt x="6299" y="520"/>
                  </a:lnTo>
                  <a:lnTo>
                    <a:pt x="4914" y="1257"/>
                  </a:lnTo>
                  <a:lnTo>
                    <a:pt x="3746" y="2336"/>
                  </a:lnTo>
                  <a:lnTo>
                    <a:pt x="2552" y="3390"/>
                  </a:lnTo>
                  <a:lnTo>
                    <a:pt x="1638" y="4622"/>
                  </a:lnTo>
                  <a:lnTo>
                    <a:pt x="965" y="6019"/>
                  </a:lnTo>
                  <a:lnTo>
                    <a:pt x="317" y="7277"/>
                  </a:lnTo>
                  <a:lnTo>
                    <a:pt x="0" y="8559"/>
                  </a:lnTo>
                  <a:lnTo>
                    <a:pt x="0" y="12166"/>
                  </a:lnTo>
                  <a:lnTo>
                    <a:pt x="977" y="14135"/>
                  </a:lnTo>
                  <a:lnTo>
                    <a:pt x="2933" y="15798"/>
                  </a:lnTo>
                  <a:lnTo>
                    <a:pt x="4381" y="16954"/>
                  </a:lnTo>
                  <a:lnTo>
                    <a:pt x="6565" y="17538"/>
                  </a:lnTo>
                  <a:lnTo>
                    <a:pt x="9512" y="17538"/>
                  </a:lnTo>
                  <a:lnTo>
                    <a:pt x="13055" y="17538"/>
                  </a:lnTo>
                  <a:lnTo>
                    <a:pt x="15354" y="16497"/>
                  </a:lnTo>
                  <a:lnTo>
                    <a:pt x="16852" y="13614"/>
                  </a:lnTo>
                  <a:lnTo>
                    <a:pt x="17056" y="12915"/>
                  </a:lnTo>
                  <a:lnTo>
                    <a:pt x="17056" y="11226"/>
                  </a:lnTo>
                  <a:lnTo>
                    <a:pt x="16598" y="10388"/>
                  </a:lnTo>
                  <a:lnTo>
                    <a:pt x="14592" y="9080"/>
                  </a:lnTo>
                  <a:lnTo>
                    <a:pt x="12928" y="8712"/>
                  </a:lnTo>
                  <a:lnTo>
                    <a:pt x="9055" y="8712"/>
                  </a:lnTo>
                  <a:lnTo>
                    <a:pt x="8013" y="8864"/>
                  </a:lnTo>
                  <a:lnTo>
                    <a:pt x="7327" y="9347"/>
                  </a:lnTo>
                  <a:lnTo>
                    <a:pt x="7188" y="9537"/>
                  </a:lnTo>
                  <a:lnTo>
                    <a:pt x="7137" y="10299"/>
                  </a:lnTo>
                  <a:lnTo>
                    <a:pt x="7213" y="10541"/>
                  </a:lnTo>
                  <a:lnTo>
                    <a:pt x="9131" y="11239"/>
                  </a:lnTo>
                  <a:lnTo>
                    <a:pt x="9893" y="11201"/>
                  </a:lnTo>
                  <a:lnTo>
                    <a:pt x="12687" y="11188"/>
                  </a:lnTo>
                  <a:lnTo>
                    <a:pt x="13919" y="11430"/>
                  </a:lnTo>
                  <a:lnTo>
                    <a:pt x="14427" y="12026"/>
                  </a:lnTo>
                  <a:lnTo>
                    <a:pt x="14465" y="12611"/>
                  </a:lnTo>
                  <a:lnTo>
                    <a:pt x="14351" y="12966"/>
                  </a:lnTo>
                  <a:lnTo>
                    <a:pt x="14122" y="13309"/>
                  </a:lnTo>
                  <a:lnTo>
                    <a:pt x="13843" y="13830"/>
                  </a:lnTo>
                  <a:lnTo>
                    <a:pt x="13614" y="14122"/>
                  </a:lnTo>
                  <a:lnTo>
                    <a:pt x="13449" y="14185"/>
                  </a:lnTo>
                  <a:lnTo>
                    <a:pt x="12852" y="14554"/>
                  </a:lnTo>
                  <a:lnTo>
                    <a:pt x="11811" y="14922"/>
                  </a:lnTo>
                  <a:lnTo>
                    <a:pt x="10680" y="15087"/>
                  </a:lnTo>
                  <a:lnTo>
                    <a:pt x="7302" y="15087"/>
                  </a:lnTo>
                  <a:lnTo>
                    <a:pt x="5969" y="14884"/>
                  </a:lnTo>
                  <a:lnTo>
                    <a:pt x="4279" y="13766"/>
                  </a:lnTo>
                  <a:lnTo>
                    <a:pt x="3492" y="12915"/>
                  </a:lnTo>
                  <a:lnTo>
                    <a:pt x="2971" y="11849"/>
                  </a:lnTo>
                  <a:lnTo>
                    <a:pt x="2692" y="11252"/>
                  </a:lnTo>
                  <a:lnTo>
                    <a:pt x="2578" y="10668"/>
                  </a:lnTo>
                  <a:lnTo>
                    <a:pt x="2578" y="9563"/>
                  </a:lnTo>
                  <a:lnTo>
                    <a:pt x="2616" y="9093"/>
                  </a:lnTo>
                  <a:lnTo>
                    <a:pt x="9410" y="2463"/>
                  </a:lnTo>
                  <a:lnTo>
                    <a:pt x="9982" y="2616"/>
                  </a:lnTo>
                  <a:lnTo>
                    <a:pt x="10274" y="2832"/>
                  </a:lnTo>
                  <a:lnTo>
                    <a:pt x="10604" y="3073"/>
                  </a:lnTo>
                  <a:lnTo>
                    <a:pt x="10934" y="3543"/>
                  </a:lnTo>
                  <a:lnTo>
                    <a:pt x="11315" y="4305"/>
                  </a:lnTo>
                  <a:lnTo>
                    <a:pt x="11722" y="4559"/>
                  </a:lnTo>
                  <a:lnTo>
                    <a:pt x="12674" y="4559"/>
                  </a:lnTo>
                  <a:lnTo>
                    <a:pt x="12979" y="4406"/>
                  </a:lnTo>
                  <a:lnTo>
                    <a:pt x="13436" y="3898"/>
                  </a:lnTo>
                  <a:lnTo>
                    <a:pt x="13538" y="3644"/>
                  </a:lnTo>
                  <a:lnTo>
                    <a:pt x="13538" y="3073"/>
                  </a:lnTo>
                  <a:lnTo>
                    <a:pt x="13423" y="2743"/>
                  </a:lnTo>
                  <a:lnTo>
                    <a:pt x="13195" y="2387"/>
                  </a:lnTo>
                  <a:lnTo>
                    <a:pt x="12293" y="800"/>
                  </a:lnTo>
                  <a:lnTo>
                    <a:pt x="10909" y="0"/>
                  </a:lnTo>
                  <a:close/>
                </a:path>
              </a:pathLst>
            </a:custGeom>
            <a:solidFill>
              <a:srgbClr val="FFFFFF"/>
            </a:solidFill>
          </p:spPr>
          <p:txBody>
            <a:bodyPr wrap="square" lIns="0" tIns="0" rIns="0" bIns="0" rtlCol="0"/>
            <a:lstStyle/>
            <a:p>
              <a:endParaRPr>
                <a:latin typeface="Grammarsaurus" pitchFamily="2" charset="0"/>
              </a:endParaRPr>
            </a:p>
          </p:txBody>
        </p:sp>
        <p:sp>
          <p:nvSpPr>
            <p:cNvPr id="121" name="object 121"/>
            <p:cNvSpPr/>
            <p:nvPr/>
          </p:nvSpPr>
          <p:spPr>
            <a:xfrm>
              <a:off x="3976866" y="5321654"/>
              <a:ext cx="17145" cy="17780"/>
            </a:xfrm>
            <a:custGeom>
              <a:avLst/>
              <a:gdLst/>
              <a:ahLst/>
              <a:cxnLst/>
              <a:rect l="l" t="t" r="r" b="b"/>
              <a:pathLst>
                <a:path w="17145" h="17779">
                  <a:moveTo>
                    <a:pt x="9512" y="17538"/>
                  </a:moveTo>
                  <a:lnTo>
                    <a:pt x="6565" y="17538"/>
                  </a:lnTo>
                  <a:lnTo>
                    <a:pt x="4381" y="16954"/>
                  </a:lnTo>
                  <a:lnTo>
                    <a:pt x="2933" y="15798"/>
                  </a:lnTo>
                  <a:lnTo>
                    <a:pt x="977" y="14135"/>
                  </a:lnTo>
                  <a:lnTo>
                    <a:pt x="0" y="12166"/>
                  </a:lnTo>
                  <a:lnTo>
                    <a:pt x="0" y="9867"/>
                  </a:lnTo>
                  <a:lnTo>
                    <a:pt x="0" y="8559"/>
                  </a:lnTo>
                  <a:lnTo>
                    <a:pt x="317" y="7277"/>
                  </a:lnTo>
                  <a:lnTo>
                    <a:pt x="965" y="6019"/>
                  </a:lnTo>
                  <a:lnTo>
                    <a:pt x="1638" y="4622"/>
                  </a:lnTo>
                  <a:lnTo>
                    <a:pt x="2552" y="3390"/>
                  </a:lnTo>
                  <a:lnTo>
                    <a:pt x="3746" y="2336"/>
                  </a:lnTo>
                  <a:lnTo>
                    <a:pt x="4914" y="1257"/>
                  </a:lnTo>
                  <a:lnTo>
                    <a:pt x="6299" y="520"/>
                  </a:lnTo>
                  <a:lnTo>
                    <a:pt x="7848" y="127"/>
                  </a:lnTo>
                  <a:lnTo>
                    <a:pt x="8242" y="38"/>
                  </a:lnTo>
                  <a:lnTo>
                    <a:pt x="8623" y="0"/>
                  </a:lnTo>
                  <a:lnTo>
                    <a:pt x="9004" y="0"/>
                  </a:lnTo>
                  <a:lnTo>
                    <a:pt x="10909" y="0"/>
                  </a:lnTo>
                  <a:lnTo>
                    <a:pt x="12293" y="800"/>
                  </a:lnTo>
                  <a:lnTo>
                    <a:pt x="13195" y="2387"/>
                  </a:lnTo>
                  <a:lnTo>
                    <a:pt x="13423" y="2743"/>
                  </a:lnTo>
                  <a:lnTo>
                    <a:pt x="13538" y="3073"/>
                  </a:lnTo>
                  <a:lnTo>
                    <a:pt x="13538" y="3365"/>
                  </a:lnTo>
                  <a:lnTo>
                    <a:pt x="13538" y="3644"/>
                  </a:lnTo>
                  <a:lnTo>
                    <a:pt x="13436" y="3898"/>
                  </a:lnTo>
                  <a:lnTo>
                    <a:pt x="13246" y="4127"/>
                  </a:lnTo>
                  <a:lnTo>
                    <a:pt x="12979" y="4406"/>
                  </a:lnTo>
                  <a:lnTo>
                    <a:pt x="12674" y="4559"/>
                  </a:lnTo>
                  <a:lnTo>
                    <a:pt x="12293" y="4559"/>
                  </a:lnTo>
                  <a:lnTo>
                    <a:pt x="11722" y="4559"/>
                  </a:lnTo>
                  <a:lnTo>
                    <a:pt x="11315" y="4305"/>
                  </a:lnTo>
                  <a:lnTo>
                    <a:pt x="11087" y="3822"/>
                  </a:lnTo>
                  <a:lnTo>
                    <a:pt x="10934" y="3543"/>
                  </a:lnTo>
                  <a:lnTo>
                    <a:pt x="10744" y="3238"/>
                  </a:lnTo>
                  <a:lnTo>
                    <a:pt x="10604" y="3073"/>
                  </a:lnTo>
                  <a:lnTo>
                    <a:pt x="10375" y="2870"/>
                  </a:lnTo>
                  <a:lnTo>
                    <a:pt x="10185" y="2755"/>
                  </a:lnTo>
                  <a:lnTo>
                    <a:pt x="10020" y="2628"/>
                  </a:lnTo>
                  <a:lnTo>
                    <a:pt x="9652" y="2527"/>
                  </a:lnTo>
                  <a:lnTo>
                    <a:pt x="9486" y="2489"/>
                  </a:lnTo>
                  <a:lnTo>
                    <a:pt x="9080" y="2463"/>
                  </a:lnTo>
                  <a:lnTo>
                    <a:pt x="8851" y="2476"/>
                  </a:lnTo>
                  <a:lnTo>
                    <a:pt x="8216" y="2489"/>
                  </a:lnTo>
                  <a:lnTo>
                    <a:pt x="7518" y="2768"/>
                  </a:lnTo>
                  <a:lnTo>
                    <a:pt x="6616" y="3314"/>
                  </a:lnTo>
                  <a:lnTo>
                    <a:pt x="5930" y="3721"/>
                  </a:lnTo>
                  <a:lnTo>
                    <a:pt x="5207" y="4368"/>
                  </a:lnTo>
                  <a:lnTo>
                    <a:pt x="4432" y="5257"/>
                  </a:lnTo>
                  <a:lnTo>
                    <a:pt x="4305" y="5422"/>
                  </a:lnTo>
                  <a:lnTo>
                    <a:pt x="4203" y="5549"/>
                  </a:lnTo>
                  <a:lnTo>
                    <a:pt x="4076" y="5740"/>
                  </a:lnTo>
                  <a:lnTo>
                    <a:pt x="3289" y="6781"/>
                  </a:lnTo>
                  <a:lnTo>
                    <a:pt x="2819" y="7848"/>
                  </a:lnTo>
                  <a:lnTo>
                    <a:pt x="2641" y="8940"/>
                  </a:lnTo>
                  <a:lnTo>
                    <a:pt x="2603" y="9144"/>
                  </a:lnTo>
                  <a:lnTo>
                    <a:pt x="2578" y="9563"/>
                  </a:lnTo>
                  <a:lnTo>
                    <a:pt x="2578" y="10071"/>
                  </a:lnTo>
                  <a:lnTo>
                    <a:pt x="2578" y="10668"/>
                  </a:lnTo>
                  <a:lnTo>
                    <a:pt x="2692" y="11252"/>
                  </a:lnTo>
                  <a:lnTo>
                    <a:pt x="2933" y="11849"/>
                  </a:lnTo>
                  <a:lnTo>
                    <a:pt x="3492" y="12915"/>
                  </a:lnTo>
                  <a:lnTo>
                    <a:pt x="4279" y="13766"/>
                  </a:lnTo>
                  <a:lnTo>
                    <a:pt x="5334" y="14465"/>
                  </a:lnTo>
                  <a:lnTo>
                    <a:pt x="5969" y="14884"/>
                  </a:lnTo>
                  <a:lnTo>
                    <a:pt x="7302" y="15087"/>
                  </a:lnTo>
                  <a:lnTo>
                    <a:pt x="9347" y="15087"/>
                  </a:lnTo>
                  <a:lnTo>
                    <a:pt x="10680" y="15087"/>
                  </a:lnTo>
                  <a:lnTo>
                    <a:pt x="11811" y="14922"/>
                  </a:lnTo>
                  <a:lnTo>
                    <a:pt x="12738" y="14566"/>
                  </a:lnTo>
                  <a:lnTo>
                    <a:pt x="12903" y="14516"/>
                  </a:lnTo>
                  <a:lnTo>
                    <a:pt x="13182" y="14376"/>
                  </a:lnTo>
                  <a:lnTo>
                    <a:pt x="13360" y="14274"/>
                  </a:lnTo>
                  <a:lnTo>
                    <a:pt x="13525" y="14185"/>
                  </a:lnTo>
                  <a:lnTo>
                    <a:pt x="13716" y="13982"/>
                  </a:lnTo>
                  <a:lnTo>
                    <a:pt x="13817" y="13855"/>
                  </a:lnTo>
                  <a:lnTo>
                    <a:pt x="14109" y="13411"/>
                  </a:lnTo>
                  <a:lnTo>
                    <a:pt x="14173" y="13258"/>
                  </a:lnTo>
                  <a:lnTo>
                    <a:pt x="14351" y="12966"/>
                  </a:lnTo>
                  <a:lnTo>
                    <a:pt x="14465" y="12611"/>
                  </a:lnTo>
                  <a:lnTo>
                    <a:pt x="14478" y="12166"/>
                  </a:lnTo>
                  <a:lnTo>
                    <a:pt x="14439" y="12039"/>
                  </a:lnTo>
                  <a:lnTo>
                    <a:pt x="13919" y="11430"/>
                  </a:lnTo>
                  <a:lnTo>
                    <a:pt x="12687" y="11188"/>
                  </a:lnTo>
                  <a:lnTo>
                    <a:pt x="10642" y="11188"/>
                  </a:lnTo>
                  <a:lnTo>
                    <a:pt x="9893" y="11201"/>
                  </a:lnTo>
                  <a:lnTo>
                    <a:pt x="9131" y="11239"/>
                  </a:lnTo>
                  <a:lnTo>
                    <a:pt x="8407" y="11315"/>
                  </a:lnTo>
                  <a:lnTo>
                    <a:pt x="7975" y="11315"/>
                  </a:lnTo>
                  <a:lnTo>
                    <a:pt x="7620" y="11137"/>
                  </a:lnTo>
                  <a:lnTo>
                    <a:pt x="7353" y="10782"/>
                  </a:lnTo>
                  <a:lnTo>
                    <a:pt x="7213" y="10541"/>
                  </a:lnTo>
                  <a:lnTo>
                    <a:pt x="7137" y="10299"/>
                  </a:lnTo>
                  <a:lnTo>
                    <a:pt x="7137" y="10045"/>
                  </a:lnTo>
                  <a:lnTo>
                    <a:pt x="7150" y="9893"/>
                  </a:lnTo>
                  <a:lnTo>
                    <a:pt x="7175" y="9715"/>
                  </a:lnTo>
                  <a:lnTo>
                    <a:pt x="7188" y="9537"/>
                  </a:lnTo>
                  <a:lnTo>
                    <a:pt x="7327" y="9347"/>
                  </a:lnTo>
                  <a:lnTo>
                    <a:pt x="7594" y="9144"/>
                  </a:lnTo>
                  <a:lnTo>
                    <a:pt x="8013" y="8864"/>
                  </a:lnTo>
                  <a:lnTo>
                    <a:pt x="9055" y="8712"/>
                  </a:lnTo>
                  <a:lnTo>
                    <a:pt x="10718" y="8712"/>
                  </a:lnTo>
                  <a:lnTo>
                    <a:pt x="12928" y="8712"/>
                  </a:lnTo>
                  <a:lnTo>
                    <a:pt x="14592" y="9080"/>
                  </a:lnTo>
                  <a:lnTo>
                    <a:pt x="15684" y="9791"/>
                  </a:lnTo>
                  <a:lnTo>
                    <a:pt x="16598" y="10388"/>
                  </a:lnTo>
                  <a:lnTo>
                    <a:pt x="17056" y="11226"/>
                  </a:lnTo>
                  <a:lnTo>
                    <a:pt x="17056" y="12331"/>
                  </a:lnTo>
                  <a:lnTo>
                    <a:pt x="17056" y="12915"/>
                  </a:lnTo>
                  <a:lnTo>
                    <a:pt x="16852" y="13614"/>
                  </a:lnTo>
                  <a:lnTo>
                    <a:pt x="16446" y="14414"/>
                  </a:lnTo>
                  <a:lnTo>
                    <a:pt x="15354" y="16497"/>
                  </a:lnTo>
                  <a:lnTo>
                    <a:pt x="13055" y="17538"/>
                  </a:lnTo>
                  <a:lnTo>
                    <a:pt x="9512" y="17538"/>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22" name="object 122"/>
            <p:cNvSpPr/>
            <p:nvPr/>
          </p:nvSpPr>
          <p:spPr>
            <a:xfrm>
              <a:off x="3996274" y="5325295"/>
              <a:ext cx="8255" cy="14604"/>
            </a:xfrm>
            <a:custGeom>
              <a:avLst/>
              <a:gdLst/>
              <a:ahLst/>
              <a:cxnLst/>
              <a:rect l="l" t="t" r="r" b="b"/>
              <a:pathLst>
                <a:path w="8254" h="14604">
                  <a:moveTo>
                    <a:pt x="2031" y="0"/>
                  </a:moveTo>
                  <a:lnTo>
                    <a:pt x="1333" y="0"/>
                  </a:lnTo>
                  <a:lnTo>
                    <a:pt x="1028" y="127"/>
                  </a:lnTo>
                  <a:lnTo>
                    <a:pt x="546" y="596"/>
                  </a:lnTo>
                  <a:lnTo>
                    <a:pt x="419" y="889"/>
                  </a:lnTo>
                  <a:lnTo>
                    <a:pt x="419" y="2286"/>
                  </a:lnTo>
                  <a:lnTo>
                    <a:pt x="546" y="6515"/>
                  </a:lnTo>
                  <a:lnTo>
                    <a:pt x="546" y="8864"/>
                  </a:lnTo>
                  <a:lnTo>
                    <a:pt x="495" y="9842"/>
                  </a:lnTo>
                  <a:lnTo>
                    <a:pt x="393" y="10566"/>
                  </a:lnTo>
                  <a:lnTo>
                    <a:pt x="342" y="11112"/>
                  </a:lnTo>
                  <a:lnTo>
                    <a:pt x="12" y="12725"/>
                  </a:lnTo>
                  <a:lnTo>
                    <a:pt x="0" y="13576"/>
                  </a:lnTo>
                  <a:lnTo>
                    <a:pt x="317" y="13957"/>
                  </a:lnTo>
                  <a:lnTo>
                    <a:pt x="1066" y="14160"/>
                  </a:lnTo>
                  <a:lnTo>
                    <a:pt x="1282" y="14173"/>
                  </a:lnTo>
                  <a:lnTo>
                    <a:pt x="1498" y="14173"/>
                  </a:lnTo>
                  <a:lnTo>
                    <a:pt x="3124" y="9372"/>
                  </a:lnTo>
                  <a:lnTo>
                    <a:pt x="3124" y="6591"/>
                  </a:lnTo>
                  <a:lnTo>
                    <a:pt x="3073" y="5168"/>
                  </a:lnTo>
                  <a:lnTo>
                    <a:pt x="3581" y="4584"/>
                  </a:lnTo>
                  <a:lnTo>
                    <a:pt x="7505" y="2235"/>
                  </a:lnTo>
                  <a:lnTo>
                    <a:pt x="7823" y="1841"/>
                  </a:lnTo>
                  <a:lnTo>
                    <a:pt x="7823" y="850"/>
                  </a:lnTo>
                  <a:lnTo>
                    <a:pt x="7645" y="495"/>
                  </a:lnTo>
                  <a:lnTo>
                    <a:pt x="7010" y="101"/>
                  </a:lnTo>
                  <a:lnTo>
                    <a:pt x="6781" y="38"/>
                  </a:lnTo>
                  <a:lnTo>
                    <a:pt x="6197" y="76"/>
                  </a:lnTo>
                  <a:lnTo>
                    <a:pt x="5029" y="508"/>
                  </a:lnTo>
                  <a:lnTo>
                    <a:pt x="3949" y="1079"/>
                  </a:lnTo>
                  <a:lnTo>
                    <a:pt x="2971" y="1803"/>
                  </a:lnTo>
                  <a:lnTo>
                    <a:pt x="2971" y="889"/>
                  </a:lnTo>
                  <a:lnTo>
                    <a:pt x="2844" y="596"/>
                  </a:lnTo>
                  <a:lnTo>
                    <a:pt x="2324" y="127"/>
                  </a:lnTo>
                  <a:lnTo>
                    <a:pt x="2031" y="0"/>
                  </a:lnTo>
                  <a:close/>
                </a:path>
              </a:pathLst>
            </a:custGeom>
            <a:solidFill>
              <a:srgbClr val="FFFFFF"/>
            </a:solidFill>
          </p:spPr>
          <p:txBody>
            <a:bodyPr wrap="square" lIns="0" tIns="0" rIns="0" bIns="0" rtlCol="0"/>
            <a:lstStyle/>
            <a:p>
              <a:endParaRPr>
                <a:latin typeface="Grammarsaurus" pitchFamily="2" charset="0"/>
              </a:endParaRPr>
            </a:p>
          </p:txBody>
        </p:sp>
        <p:sp>
          <p:nvSpPr>
            <p:cNvPr id="123" name="object 123"/>
            <p:cNvSpPr/>
            <p:nvPr/>
          </p:nvSpPr>
          <p:spPr>
            <a:xfrm>
              <a:off x="3996274" y="5325295"/>
              <a:ext cx="8255" cy="14604"/>
            </a:xfrm>
            <a:custGeom>
              <a:avLst/>
              <a:gdLst/>
              <a:ahLst/>
              <a:cxnLst/>
              <a:rect l="l" t="t" r="r" b="b"/>
              <a:pathLst>
                <a:path w="8254" h="14604">
                  <a:moveTo>
                    <a:pt x="1282" y="14173"/>
                  </a:moveTo>
                  <a:lnTo>
                    <a:pt x="1066" y="14160"/>
                  </a:lnTo>
                  <a:lnTo>
                    <a:pt x="317" y="13957"/>
                  </a:lnTo>
                  <a:lnTo>
                    <a:pt x="0" y="13576"/>
                  </a:lnTo>
                  <a:lnTo>
                    <a:pt x="0" y="12966"/>
                  </a:lnTo>
                  <a:lnTo>
                    <a:pt x="12" y="12725"/>
                  </a:lnTo>
                  <a:lnTo>
                    <a:pt x="241" y="11658"/>
                  </a:lnTo>
                  <a:lnTo>
                    <a:pt x="342" y="11112"/>
                  </a:lnTo>
                  <a:lnTo>
                    <a:pt x="393" y="10566"/>
                  </a:lnTo>
                  <a:lnTo>
                    <a:pt x="495" y="9842"/>
                  </a:lnTo>
                  <a:lnTo>
                    <a:pt x="546" y="8864"/>
                  </a:lnTo>
                  <a:lnTo>
                    <a:pt x="546" y="7594"/>
                  </a:lnTo>
                  <a:lnTo>
                    <a:pt x="546" y="6515"/>
                  </a:lnTo>
                  <a:lnTo>
                    <a:pt x="520" y="5461"/>
                  </a:lnTo>
                  <a:lnTo>
                    <a:pt x="482" y="4394"/>
                  </a:lnTo>
                  <a:lnTo>
                    <a:pt x="444" y="3340"/>
                  </a:lnTo>
                  <a:lnTo>
                    <a:pt x="419" y="2286"/>
                  </a:lnTo>
                  <a:lnTo>
                    <a:pt x="419" y="1244"/>
                  </a:lnTo>
                  <a:lnTo>
                    <a:pt x="419" y="889"/>
                  </a:lnTo>
                  <a:lnTo>
                    <a:pt x="546" y="596"/>
                  </a:lnTo>
                  <a:lnTo>
                    <a:pt x="787" y="355"/>
                  </a:lnTo>
                  <a:lnTo>
                    <a:pt x="1028" y="127"/>
                  </a:lnTo>
                  <a:lnTo>
                    <a:pt x="1333" y="0"/>
                  </a:lnTo>
                  <a:lnTo>
                    <a:pt x="1676" y="0"/>
                  </a:lnTo>
                  <a:lnTo>
                    <a:pt x="2031" y="0"/>
                  </a:lnTo>
                  <a:lnTo>
                    <a:pt x="2324" y="127"/>
                  </a:lnTo>
                  <a:lnTo>
                    <a:pt x="2590" y="355"/>
                  </a:lnTo>
                  <a:lnTo>
                    <a:pt x="2844" y="596"/>
                  </a:lnTo>
                  <a:lnTo>
                    <a:pt x="2971" y="889"/>
                  </a:lnTo>
                  <a:lnTo>
                    <a:pt x="2971" y="1244"/>
                  </a:lnTo>
                  <a:lnTo>
                    <a:pt x="2971" y="1803"/>
                  </a:lnTo>
                  <a:lnTo>
                    <a:pt x="6438" y="38"/>
                  </a:lnTo>
                  <a:lnTo>
                    <a:pt x="6781" y="38"/>
                  </a:lnTo>
                  <a:lnTo>
                    <a:pt x="7010" y="101"/>
                  </a:lnTo>
                  <a:lnTo>
                    <a:pt x="7277" y="266"/>
                  </a:lnTo>
                  <a:lnTo>
                    <a:pt x="7645" y="495"/>
                  </a:lnTo>
                  <a:lnTo>
                    <a:pt x="7823" y="850"/>
                  </a:lnTo>
                  <a:lnTo>
                    <a:pt x="7823" y="1320"/>
                  </a:lnTo>
                  <a:lnTo>
                    <a:pt x="7823" y="1841"/>
                  </a:lnTo>
                  <a:lnTo>
                    <a:pt x="7505" y="2235"/>
                  </a:lnTo>
                  <a:lnTo>
                    <a:pt x="6883" y="2476"/>
                  </a:lnTo>
                  <a:lnTo>
                    <a:pt x="6515" y="2603"/>
                  </a:lnTo>
                  <a:lnTo>
                    <a:pt x="6045" y="2806"/>
                  </a:lnTo>
                  <a:lnTo>
                    <a:pt x="5422" y="3149"/>
                  </a:lnTo>
                  <a:lnTo>
                    <a:pt x="4673" y="3644"/>
                  </a:lnTo>
                  <a:lnTo>
                    <a:pt x="4521" y="3771"/>
                  </a:lnTo>
                  <a:lnTo>
                    <a:pt x="4025" y="4152"/>
                  </a:lnTo>
                  <a:lnTo>
                    <a:pt x="3581" y="4584"/>
                  </a:lnTo>
                  <a:lnTo>
                    <a:pt x="3174" y="5067"/>
                  </a:lnTo>
                  <a:lnTo>
                    <a:pt x="3098" y="5854"/>
                  </a:lnTo>
                  <a:lnTo>
                    <a:pt x="3124" y="6591"/>
                  </a:lnTo>
                  <a:lnTo>
                    <a:pt x="3124" y="7391"/>
                  </a:lnTo>
                  <a:lnTo>
                    <a:pt x="3124" y="9372"/>
                  </a:lnTo>
                  <a:lnTo>
                    <a:pt x="1498" y="14173"/>
                  </a:lnTo>
                  <a:lnTo>
                    <a:pt x="1282" y="1417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24" name="object 124"/>
            <p:cNvSpPr/>
            <p:nvPr/>
          </p:nvSpPr>
          <p:spPr>
            <a:xfrm>
              <a:off x="4004047" y="5325592"/>
              <a:ext cx="14604" cy="14604"/>
            </a:xfrm>
            <a:custGeom>
              <a:avLst/>
              <a:gdLst/>
              <a:ahLst/>
              <a:cxnLst/>
              <a:rect l="l" t="t" r="r" b="b"/>
              <a:pathLst>
                <a:path w="14604" h="14604">
                  <a:moveTo>
                    <a:pt x="7416" y="596"/>
                  </a:moveTo>
                  <a:lnTo>
                    <a:pt x="4724" y="596"/>
                  </a:lnTo>
                  <a:lnTo>
                    <a:pt x="3479" y="1104"/>
                  </a:lnTo>
                  <a:lnTo>
                    <a:pt x="2387" y="2108"/>
                  </a:lnTo>
                  <a:lnTo>
                    <a:pt x="982" y="3479"/>
                  </a:lnTo>
                  <a:lnTo>
                    <a:pt x="757" y="3759"/>
                  </a:lnTo>
                  <a:lnTo>
                    <a:pt x="0" y="5549"/>
                  </a:lnTo>
                  <a:lnTo>
                    <a:pt x="10" y="9118"/>
                  </a:lnTo>
                  <a:lnTo>
                    <a:pt x="342" y="10299"/>
                  </a:lnTo>
                  <a:lnTo>
                    <a:pt x="1115" y="11582"/>
                  </a:lnTo>
                  <a:lnTo>
                    <a:pt x="2146" y="13093"/>
                  </a:lnTo>
                  <a:lnTo>
                    <a:pt x="3885" y="14033"/>
                  </a:lnTo>
                  <a:lnTo>
                    <a:pt x="6704" y="14033"/>
                  </a:lnTo>
                  <a:lnTo>
                    <a:pt x="10525" y="11582"/>
                  </a:lnTo>
                  <a:lnTo>
                    <a:pt x="5220" y="11582"/>
                  </a:lnTo>
                  <a:lnTo>
                    <a:pt x="4435" y="11226"/>
                  </a:lnTo>
                  <a:lnTo>
                    <a:pt x="4265" y="11226"/>
                  </a:lnTo>
                  <a:lnTo>
                    <a:pt x="3530" y="10629"/>
                  </a:lnTo>
                  <a:lnTo>
                    <a:pt x="3260" y="10299"/>
                  </a:lnTo>
                  <a:lnTo>
                    <a:pt x="2946" y="9690"/>
                  </a:lnTo>
                  <a:lnTo>
                    <a:pt x="2899" y="9550"/>
                  </a:lnTo>
                  <a:lnTo>
                    <a:pt x="2698" y="9118"/>
                  </a:lnTo>
                  <a:lnTo>
                    <a:pt x="4622" y="3479"/>
                  </a:lnTo>
                  <a:lnTo>
                    <a:pt x="12636" y="3479"/>
                  </a:lnTo>
                  <a:lnTo>
                    <a:pt x="12542" y="1765"/>
                  </a:lnTo>
                  <a:lnTo>
                    <a:pt x="9855" y="1765"/>
                  </a:lnTo>
                  <a:lnTo>
                    <a:pt x="8648" y="977"/>
                  </a:lnTo>
                  <a:lnTo>
                    <a:pt x="7416" y="596"/>
                  </a:lnTo>
                  <a:close/>
                </a:path>
                <a:path w="14604" h="14604">
                  <a:moveTo>
                    <a:pt x="12636" y="3479"/>
                  </a:moveTo>
                  <a:lnTo>
                    <a:pt x="7861" y="3479"/>
                  </a:lnTo>
                  <a:lnTo>
                    <a:pt x="8420" y="3759"/>
                  </a:lnTo>
                  <a:lnTo>
                    <a:pt x="8788" y="4038"/>
                  </a:lnTo>
                  <a:lnTo>
                    <a:pt x="9169" y="4457"/>
                  </a:lnTo>
                  <a:lnTo>
                    <a:pt x="9385" y="4749"/>
                  </a:lnTo>
                  <a:lnTo>
                    <a:pt x="9588" y="5130"/>
                  </a:lnTo>
                  <a:lnTo>
                    <a:pt x="9592" y="8127"/>
                  </a:lnTo>
                  <a:lnTo>
                    <a:pt x="9169" y="9118"/>
                  </a:lnTo>
                  <a:lnTo>
                    <a:pt x="8889" y="9550"/>
                  </a:lnTo>
                  <a:lnTo>
                    <a:pt x="7972" y="10629"/>
                  </a:lnTo>
                  <a:lnTo>
                    <a:pt x="7209" y="11226"/>
                  </a:lnTo>
                  <a:lnTo>
                    <a:pt x="10782" y="11226"/>
                  </a:lnTo>
                  <a:lnTo>
                    <a:pt x="10872" y="11582"/>
                  </a:lnTo>
                  <a:lnTo>
                    <a:pt x="10998" y="12077"/>
                  </a:lnTo>
                  <a:lnTo>
                    <a:pt x="11353" y="12826"/>
                  </a:lnTo>
                  <a:lnTo>
                    <a:pt x="11874" y="13525"/>
                  </a:lnTo>
                  <a:lnTo>
                    <a:pt x="12181" y="13804"/>
                  </a:lnTo>
                  <a:lnTo>
                    <a:pt x="12680" y="14033"/>
                  </a:lnTo>
                  <a:lnTo>
                    <a:pt x="12928" y="14033"/>
                  </a:lnTo>
                  <a:lnTo>
                    <a:pt x="13500" y="13804"/>
                  </a:lnTo>
                  <a:lnTo>
                    <a:pt x="13995" y="13334"/>
                  </a:lnTo>
                  <a:lnTo>
                    <a:pt x="14008" y="12077"/>
                  </a:lnTo>
                  <a:lnTo>
                    <a:pt x="13779" y="11861"/>
                  </a:lnTo>
                  <a:lnTo>
                    <a:pt x="13616" y="11582"/>
                  </a:lnTo>
                  <a:lnTo>
                    <a:pt x="12646" y="3759"/>
                  </a:lnTo>
                  <a:lnTo>
                    <a:pt x="12636" y="3479"/>
                  </a:lnTo>
                  <a:close/>
                </a:path>
                <a:path w="14604" h="14604">
                  <a:moveTo>
                    <a:pt x="11774" y="0"/>
                  </a:moveTo>
                  <a:lnTo>
                    <a:pt x="10134" y="0"/>
                  </a:lnTo>
                  <a:lnTo>
                    <a:pt x="10018" y="241"/>
                  </a:lnTo>
                  <a:lnTo>
                    <a:pt x="9956" y="368"/>
                  </a:lnTo>
                  <a:lnTo>
                    <a:pt x="9855" y="1765"/>
                  </a:lnTo>
                  <a:lnTo>
                    <a:pt x="12542" y="1765"/>
                  </a:lnTo>
                  <a:lnTo>
                    <a:pt x="12428" y="1104"/>
                  </a:lnTo>
                  <a:lnTo>
                    <a:pt x="12302" y="368"/>
                  </a:lnTo>
                  <a:lnTo>
                    <a:pt x="12280" y="241"/>
                  </a:lnTo>
                  <a:lnTo>
                    <a:pt x="11774" y="0"/>
                  </a:lnTo>
                  <a:close/>
                </a:path>
              </a:pathLst>
            </a:custGeom>
            <a:solidFill>
              <a:srgbClr val="FFFFFF"/>
            </a:solidFill>
          </p:spPr>
          <p:txBody>
            <a:bodyPr wrap="square" lIns="0" tIns="0" rIns="0" bIns="0" rtlCol="0"/>
            <a:lstStyle/>
            <a:p>
              <a:endParaRPr>
                <a:latin typeface="Grammarsaurus" pitchFamily="2" charset="0"/>
              </a:endParaRPr>
            </a:p>
          </p:txBody>
        </p:sp>
        <p:sp>
          <p:nvSpPr>
            <p:cNvPr id="125" name="object 125"/>
            <p:cNvSpPr/>
            <p:nvPr/>
          </p:nvSpPr>
          <p:spPr>
            <a:xfrm>
              <a:off x="4004047" y="5325402"/>
              <a:ext cx="14604" cy="14604"/>
            </a:xfrm>
            <a:custGeom>
              <a:avLst/>
              <a:gdLst/>
              <a:ahLst/>
              <a:cxnLst/>
              <a:rect l="l" t="t" r="r" b="b"/>
              <a:pathLst>
                <a:path w="14604" h="14604">
                  <a:moveTo>
                    <a:pt x="9804" y="7289"/>
                  </a:moveTo>
                  <a:lnTo>
                    <a:pt x="9829" y="7162"/>
                  </a:lnTo>
                  <a:lnTo>
                    <a:pt x="9804" y="7289"/>
                  </a:lnTo>
                  <a:close/>
                </a:path>
                <a:path w="14604" h="14604">
                  <a:moveTo>
                    <a:pt x="2603" y="8648"/>
                  </a:moveTo>
                  <a:close/>
                </a:path>
                <a:path w="14604" h="14604">
                  <a:moveTo>
                    <a:pt x="5829" y="11772"/>
                  </a:moveTo>
                  <a:lnTo>
                    <a:pt x="8508" y="10185"/>
                  </a:lnTo>
                  <a:lnTo>
                    <a:pt x="8889" y="9740"/>
                  </a:lnTo>
                  <a:lnTo>
                    <a:pt x="9169" y="9309"/>
                  </a:lnTo>
                  <a:lnTo>
                    <a:pt x="9359" y="8851"/>
                  </a:lnTo>
                  <a:lnTo>
                    <a:pt x="9651" y="8178"/>
                  </a:lnTo>
                  <a:lnTo>
                    <a:pt x="9804" y="7658"/>
                  </a:lnTo>
                  <a:lnTo>
                    <a:pt x="9804" y="7289"/>
                  </a:lnTo>
                  <a:lnTo>
                    <a:pt x="9842" y="7137"/>
                  </a:lnTo>
                  <a:lnTo>
                    <a:pt x="9855" y="6908"/>
                  </a:lnTo>
                  <a:lnTo>
                    <a:pt x="9855" y="6604"/>
                  </a:lnTo>
                  <a:lnTo>
                    <a:pt x="9842" y="6400"/>
                  </a:lnTo>
                  <a:lnTo>
                    <a:pt x="9817" y="6210"/>
                  </a:lnTo>
                  <a:lnTo>
                    <a:pt x="9791" y="6045"/>
                  </a:lnTo>
                  <a:lnTo>
                    <a:pt x="9766" y="5867"/>
                  </a:lnTo>
                  <a:lnTo>
                    <a:pt x="9702" y="5613"/>
                  </a:lnTo>
                  <a:lnTo>
                    <a:pt x="9588" y="5321"/>
                  </a:lnTo>
                  <a:lnTo>
                    <a:pt x="9512" y="5168"/>
                  </a:lnTo>
                  <a:lnTo>
                    <a:pt x="9385" y="4940"/>
                  </a:lnTo>
                  <a:lnTo>
                    <a:pt x="9169" y="4648"/>
                  </a:lnTo>
                  <a:lnTo>
                    <a:pt x="9042" y="4470"/>
                  </a:lnTo>
                  <a:lnTo>
                    <a:pt x="8788" y="4229"/>
                  </a:lnTo>
                  <a:lnTo>
                    <a:pt x="8623" y="4102"/>
                  </a:lnTo>
                  <a:lnTo>
                    <a:pt x="8420" y="3949"/>
                  </a:lnTo>
                  <a:lnTo>
                    <a:pt x="8166" y="3810"/>
                  </a:lnTo>
                  <a:lnTo>
                    <a:pt x="7835" y="3657"/>
                  </a:lnTo>
                  <a:lnTo>
                    <a:pt x="7708" y="3581"/>
                  </a:lnTo>
                  <a:lnTo>
                    <a:pt x="7162" y="3378"/>
                  </a:lnTo>
                  <a:lnTo>
                    <a:pt x="6578" y="3263"/>
                  </a:lnTo>
                  <a:lnTo>
                    <a:pt x="5968" y="3225"/>
                  </a:lnTo>
                  <a:lnTo>
                    <a:pt x="5727" y="3251"/>
                  </a:lnTo>
                  <a:lnTo>
                    <a:pt x="5105" y="3429"/>
                  </a:lnTo>
                  <a:lnTo>
                    <a:pt x="2654" y="7073"/>
                  </a:lnTo>
                  <a:lnTo>
                    <a:pt x="2616" y="7251"/>
                  </a:lnTo>
                  <a:lnTo>
                    <a:pt x="2578" y="7950"/>
                  </a:lnTo>
                  <a:lnTo>
                    <a:pt x="2603" y="8597"/>
                  </a:lnTo>
                  <a:lnTo>
                    <a:pt x="2603" y="8915"/>
                  </a:lnTo>
                  <a:lnTo>
                    <a:pt x="2692" y="9296"/>
                  </a:lnTo>
                  <a:lnTo>
                    <a:pt x="2895" y="9728"/>
                  </a:lnTo>
                  <a:lnTo>
                    <a:pt x="2946" y="9880"/>
                  </a:lnTo>
                  <a:lnTo>
                    <a:pt x="3187" y="10401"/>
                  </a:lnTo>
                  <a:lnTo>
                    <a:pt x="3530" y="10820"/>
                  </a:lnTo>
                  <a:lnTo>
                    <a:pt x="3936" y="11150"/>
                  </a:lnTo>
                  <a:lnTo>
                    <a:pt x="4114" y="11239"/>
                  </a:lnTo>
                  <a:lnTo>
                    <a:pt x="4267" y="11341"/>
                  </a:lnTo>
                  <a:lnTo>
                    <a:pt x="4762" y="11569"/>
                  </a:lnTo>
                  <a:lnTo>
                    <a:pt x="5079" y="11709"/>
                  </a:lnTo>
                  <a:lnTo>
                    <a:pt x="5435" y="11772"/>
                  </a:lnTo>
                  <a:lnTo>
                    <a:pt x="5829" y="11772"/>
                  </a:lnTo>
                  <a:close/>
                </a:path>
                <a:path w="14604" h="14604">
                  <a:moveTo>
                    <a:pt x="5753" y="14224"/>
                  </a:moveTo>
                  <a:lnTo>
                    <a:pt x="0" y="9271"/>
                  </a:lnTo>
                  <a:lnTo>
                    <a:pt x="0" y="7988"/>
                  </a:lnTo>
                  <a:lnTo>
                    <a:pt x="0" y="5740"/>
                  </a:lnTo>
                  <a:lnTo>
                    <a:pt x="800" y="3848"/>
                  </a:lnTo>
                  <a:lnTo>
                    <a:pt x="2387" y="2298"/>
                  </a:lnTo>
                  <a:lnTo>
                    <a:pt x="3479" y="1295"/>
                  </a:lnTo>
                  <a:lnTo>
                    <a:pt x="4724" y="787"/>
                  </a:lnTo>
                  <a:lnTo>
                    <a:pt x="6146" y="787"/>
                  </a:lnTo>
                  <a:lnTo>
                    <a:pt x="7416" y="787"/>
                  </a:lnTo>
                  <a:lnTo>
                    <a:pt x="8648" y="1168"/>
                  </a:lnTo>
                  <a:lnTo>
                    <a:pt x="9855" y="1955"/>
                  </a:lnTo>
                  <a:lnTo>
                    <a:pt x="9778" y="1270"/>
                  </a:lnTo>
                  <a:lnTo>
                    <a:pt x="9778" y="1028"/>
                  </a:lnTo>
                  <a:lnTo>
                    <a:pt x="9842" y="787"/>
                  </a:lnTo>
                  <a:lnTo>
                    <a:pt x="9956" y="558"/>
                  </a:lnTo>
                  <a:lnTo>
                    <a:pt x="10134" y="190"/>
                  </a:lnTo>
                  <a:lnTo>
                    <a:pt x="10490" y="0"/>
                  </a:lnTo>
                  <a:lnTo>
                    <a:pt x="11010" y="0"/>
                  </a:lnTo>
                  <a:lnTo>
                    <a:pt x="11239" y="0"/>
                  </a:lnTo>
                  <a:lnTo>
                    <a:pt x="12763" y="8318"/>
                  </a:lnTo>
                  <a:lnTo>
                    <a:pt x="13030" y="10350"/>
                  </a:lnTo>
                  <a:lnTo>
                    <a:pt x="13512" y="11595"/>
                  </a:lnTo>
                  <a:lnTo>
                    <a:pt x="13779" y="12052"/>
                  </a:lnTo>
                  <a:lnTo>
                    <a:pt x="14008" y="12268"/>
                  </a:lnTo>
                  <a:lnTo>
                    <a:pt x="14109" y="12573"/>
                  </a:lnTo>
                  <a:lnTo>
                    <a:pt x="14109" y="12954"/>
                  </a:lnTo>
                  <a:lnTo>
                    <a:pt x="14109" y="13258"/>
                  </a:lnTo>
                  <a:lnTo>
                    <a:pt x="13995" y="13525"/>
                  </a:lnTo>
                  <a:lnTo>
                    <a:pt x="13754" y="13766"/>
                  </a:lnTo>
                  <a:lnTo>
                    <a:pt x="13500" y="13995"/>
                  </a:lnTo>
                  <a:lnTo>
                    <a:pt x="13182" y="14122"/>
                  </a:lnTo>
                  <a:lnTo>
                    <a:pt x="12776" y="14122"/>
                  </a:lnTo>
                  <a:lnTo>
                    <a:pt x="12458" y="14122"/>
                  </a:lnTo>
                  <a:lnTo>
                    <a:pt x="10782" y="11417"/>
                  </a:lnTo>
                  <a:lnTo>
                    <a:pt x="10185" y="12242"/>
                  </a:lnTo>
                  <a:lnTo>
                    <a:pt x="9461" y="12915"/>
                  </a:lnTo>
                  <a:lnTo>
                    <a:pt x="8597" y="13423"/>
                  </a:lnTo>
                  <a:lnTo>
                    <a:pt x="7734" y="13931"/>
                  </a:lnTo>
                  <a:lnTo>
                    <a:pt x="6794" y="14198"/>
                  </a:lnTo>
                  <a:lnTo>
                    <a:pt x="5753" y="14224"/>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26" name="object 126"/>
            <p:cNvSpPr/>
            <p:nvPr/>
          </p:nvSpPr>
          <p:spPr>
            <a:xfrm>
              <a:off x="4020270" y="5325228"/>
              <a:ext cx="19685" cy="14604"/>
            </a:xfrm>
            <a:custGeom>
              <a:avLst/>
              <a:gdLst/>
              <a:ahLst/>
              <a:cxnLst/>
              <a:rect l="l" t="t" r="r" b="b"/>
              <a:pathLst>
                <a:path w="19685" h="14604">
                  <a:moveTo>
                    <a:pt x="2963" y="4089"/>
                  </a:moveTo>
                  <a:lnTo>
                    <a:pt x="0" y="4089"/>
                  </a:lnTo>
                  <a:lnTo>
                    <a:pt x="52" y="13842"/>
                  </a:lnTo>
                  <a:lnTo>
                    <a:pt x="612" y="14389"/>
                  </a:lnTo>
                  <a:lnTo>
                    <a:pt x="1670" y="14389"/>
                  </a:lnTo>
                  <a:lnTo>
                    <a:pt x="2245" y="13842"/>
                  </a:lnTo>
                  <a:lnTo>
                    <a:pt x="2387" y="13588"/>
                  </a:lnTo>
                  <a:lnTo>
                    <a:pt x="2501" y="4851"/>
                  </a:lnTo>
                  <a:lnTo>
                    <a:pt x="2712" y="4444"/>
                  </a:lnTo>
                  <a:lnTo>
                    <a:pt x="2963" y="4089"/>
                  </a:lnTo>
                  <a:close/>
                </a:path>
                <a:path w="19685" h="14604">
                  <a:moveTo>
                    <a:pt x="19545" y="4089"/>
                  </a:moveTo>
                  <a:lnTo>
                    <a:pt x="16692" y="4089"/>
                  </a:lnTo>
                  <a:lnTo>
                    <a:pt x="16805" y="4292"/>
                  </a:lnTo>
                  <a:lnTo>
                    <a:pt x="16890" y="4444"/>
                  </a:lnTo>
                  <a:lnTo>
                    <a:pt x="17041" y="4851"/>
                  </a:lnTo>
                  <a:lnTo>
                    <a:pt x="17167" y="5245"/>
                  </a:lnTo>
                  <a:lnTo>
                    <a:pt x="17208" y="8470"/>
                  </a:lnTo>
                  <a:lnTo>
                    <a:pt x="16453" y="12611"/>
                  </a:lnTo>
                  <a:lnTo>
                    <a:pt x="16408" y="13588"/>
                  </a:lnTo>
                  <a:lnTo>
                    <a:pt x="16548" y="13842"/>
                  </a:lnTo>
                  <a:lnTo>
                    <a:pt x="16802" y="14071"/>
                  </a:lnTo>
                  <a:lnTo>
                    <a:pt x="17218" y="14389"/>
                  </a:lnTo>
                  <a:lnTo>
                    <a:pt x="18192" y="14389"/>
                  </a:lnTo>
                  <a:lnTo>
                    <a:pt x="18563" y="14071"/>
                  </a:lnTo>
                  <a:lnTo>
                    <a:pt x="18775" y="13842"/>
                  </a:lnTo>
                  <a:lnTo>
                    <a:pt x="18909" y="13588"/>
                  </a:lnTo>
                  <a:lnTo>
                    <a:pt x="19227" y="11620"/>
                  </a:lnTo>
                  <a:lnTo>
                    <a:pt x="19621" y="9626"/>
                  </a:lnTo>
                  <a:lnTo>
                    <a:pt x="19545" y="4089"/>
                  </a:lnTo>
                  <a:close/>
                </a:path>
                <a:path w="19685" h="14604">
                  <a:moveTo>
                    <a:pt x="11000" y="4089"/>
                  </a:moveTo>
                  <a:lnTo>
                    <a:pt x="7937" y="4089"/>
                  </a:lnTo>
                  <a:lnTo>
                    <a:pt x="8508" y="4851"/>
                  </a:lnTo>
                  <a:lnTo>
                    <a:pt x="8902" y="5702"/>
                  </a:lnTo>
                  <a:lnTo>
                    <a:pt x="9080" y="6629"/>
                  </a:lnTo>
                  <a:lnTo>
                    <a:pt x="9205" y="7023"/>
                  </a:lnTo>
                  <a:lnTo>
                    <a:pt x="9326" y="11620"/>
                  </a:lnTo>
                  <a:lnTo>
                    <a:pt x="9453" y="13842"/>
                  </a:lnTo>
                  <a:lnTo>
                    <a:pt x="9694" y="14071"/>
                  </a:lnTo>
                  <a:lnTo>
                    <a:pt x="11307" y="14071"/>
                  </a:lnTo>
                  <a:lnTo>
                    <a:pt x="11541" y="13842"/>
                  </a:lnTo>
                  <a:lnTo>
                    <a:pt x="11712" y="13588"/>
                  </a:lnTo>
                  <a:lnTo>
                    <a:pt x="11804" y="6629"/>
                  </a:lnTo>
                  <a:lnTo>
                    <a:pt x="11643" y="5854"/>
                  </a:lnTo>
                  <a:lnTo>
                    <a:pt x="11611" y="5702"/>
                  </a:lnTo>
                  <a:lnTo>
                    <a:pt x="11515" y="5245"/>
                  </a:lnTo>
                  <a:lnTo>
                    <a:pt x="11433" y="4851"/>
                  </a:lnTo>
                  <a:lnTo>
                    <a:pt x="11179" y="4444"/>
                  </a:lnTo>
                  <a:lnTo>
                    <a:pt x="11103" y="4292"/>
                  </a:lnTo>
                  <a:lnTo>
                    <a:pt x="11000" y="4089"/>
                  </a:lnTo>
                  <a:close/>
                </a:path>
                <a:path w="19685" h="14604">
                  <a:moveTo>
                    <a:pt x="7842" y="3962"/>
                  </a:moveTo>
                  <a:lnTo>
                    <a:pt x="3060" y="3962"/>
                  </a:lnTo>
                  <a:lnTo>
                    <a:pt x="2963" y="4089"/>
                  </a:lnTo>
                  <a:lnTo>
                    <a:pt x="7937" y="4089"/>
                  </a:lnTo>
                  <a:lnTo>
                    <a:pt x="7842" y="3962"/>
                  </a:lnTo>
                  <a:close/>
                </a:path>
                <a:path w="19685" h="14604">
                  <a:moveTo>
                    <a:pt x="16621" y="3962"/>
                  </a:moveTo>
                  <a:lnTo>
                    <a:pt x="10936" y="3962"/>
                  </a:lnTo>
                  <a:lnTo>
                    <a:pt x="11000" y="4089"/>
                  </a:lnTo>
                  <a:lnTo>
                    <a:pt x="16692" y="4089"/>
                  </a:lnTo>
                  <a:lnTo>
                    <a:pt x="16621" y="3962"/>
                  </a:lnTo>
                  <a:close/>
                </a:path>
                <a:path w="19685" h="14604">
                  <a:moveTo>
                    <a:pt x="1859" y="546"/>
                  </a:moveTo>
                  <a:lnTo>
                    <a:pt x="495" y="546"/>
                  </a:lnTo>
                  <a:lnTo>
                    <a:pt x="0" y="1041"/>
                  </a:lnTo>
                  <a:lnTo>
                    <a:pt x="0" y="3962"/>
                  </a:lnTo>
                  <a:lnTo>
                    <a:pt x="2953" y="3962"/>
                  </a:lnTo>
                  <a:lnTo>
                    <a:pt x="3403" y="3530"/>
                  </a:lnTo>
                  <a:lnTo>
                    <a:pt x="4063" y="3022"/>
                  </a:lnTo>
                  <a:lnTo>
                    <a:pt x="4477" y="2743"/>
                  </a:lnTo>
                  <a:lnTo>
                    <a:pt x="18835" y="2743"/>
                  </a:lnTo>
                  <a:lnTo>
                    <a:pt x="18427" y="2057"/>
                  </a:lnTo>
                  <a:lnTo>
                    <a:pt x="17916" y="1587"/>
                  </a:lnTo>
                  <a:lnTo>
                    <a:pt x="9080" y="1587"/>
                  </a:lnTo>
                  <a:lnTo>
                    <a:pt x="8826" y="1333"/>
                  </a:lnTo>
                  <a:lnTo>
                    <a:pt x="2406" y="1333"/>
                  </a:lnTo>
                  <a:lnTo>
                    <a:pt x="2082" y="685"/>
                  </a:lnTo>
                  <a:lnTo>
                    <a:pt x="1859" y="546"/>
                  </a:lnTo>
                  <a:close/>
                </a:path>
                <a:path w="19685" h="14604">
                  <a:moveTo>
                    <a:pt x="11595" y="2743"/>
                  </a:moveTo>
                  <a:lnTo>
                    <a:pt x="6525" y="2743"/>
                  </a:lnTo>
                  <a:lnTo>
                    <a:pt x="7023" y="3022"/>
                  </a:lnTo>
                  <a:lnTo>
                    <a:pt x="7309" y="3314"/>
                  </a:lnTo>
                  <a:lnTo>
                    <a:pt x="7853" y="3962"/>
                  </a:lnTo>
                  <a:lnTo>
                    <a:pt x="10936" y="3962"/>
                  </a:lnTo>
                  <a:lnTo>
                    <a:pt x="10718" y="3530"/>
                  </a:lnTo>
                  <a:lnTo>
                    <a:pt x="10858" y="3314"/>
                  </a:lnTo>
                  <a:lnTo>
                    <a:pt x="11197" y="3022"/>
                  </a:lnTo>
                  <a:lnTo>
                    <a:pt x="11595" y="2743"/>
                  </a:lnTo>
                  <a:close/>
                </a:path>
                <a:path w="19685" h="14604">
                  <a:moveTo>
                    <a:pt x="18835" y="2743"/>
                  </a:moveTo>
                  <a:lnTo>
                    <a:pt x="15015" y="2743"/>
                  </a:lnTo>
                  <a:lnTo>
                    <a:pt x="15616" y="3022"/>
                  </a:lnTo>
                  <a:lnTo>
                    <a:pt x="16656" y="3962"/>
                  </a:lnTo>
                  <a:lnTo>
                    <a:pt x="19480" y="3962"/>
                  </a:lnTo>
                  <a:lnTo>
                    <a:pt x="18999" y="3022"/>
                  </a:lnTo>
                  <a:lnTo>
                    <a:pt x="18835" y="2743"/>
                  </a:lnTo>
                  <a:close/>
                </a:path>
                <a:path w="19685" h="14604">
                  <a:moveTo>
                    <a:pt x="14445" y="0"/>
                  </a:moveTo>
                  <a:lnTo>
                    <a:pt x="11406" y="0"/>
                  </a:lnTo>
                  <a:lnTo>
                    <a:pt x="10109" y="546"/>
                  </a:lnTo>
                  <a:lnTo>
                    <a:pt x="9080" y="1587"/>
                  </a:lnTo>
                  <a:lnTo>
                    <a:pt x="17916" y="1587"/>
                  </a:lnTo>
                  <a:lnTo>
                    <a:pt x="17640" y="1333"/>
                  </a:lnTo>
                  <a:lnTo>
                    <a:pt x="15519" y="253"/>
                  </a:lnTo>
                  <a:lnTo>
                    <a:pt x="14445" y="0"/>
                  </a:lnTo>
                  <a:close/>
                </a:path>
                <a:path w="19685" h="14604">
                  <a:moveTo>
                    <a:pt x="6832" y="0"/>
                  </a:moveTo>
                  <a:lnTo>
                    <a:pt x="4419" y="0"/>
                  </a:lnTo>
                  <a:lnTo>
                    <a:pt x="3003" y="546"/>
                  </a:lnTo>
                  <a:lnTo>
                    <a:pt x="3190" y="546"/>
                  </a:lnTo>
                  <a:lnTo>
                    <a:pt x="2206" y="1333"/>
                  </a:lnTo>
                  <a:lnTo>
                    <a:pt x="8826" y="1333"/>
                  </a:lnTo>
                  <a:lnTo>
                    <a:pt x="8039" y="546"/>
                  </a:lnTo>
                  <a:lnTo>
                    <a:pt x="6832" y="0"/>
                  </a:lnTo>
                  <a:close/>
                </a:path>
              </a:pathLst>
            </a:custGeom>
            <a:solidFill>
              <a:srgbClr val="FFFFFF"/>
            </a:solidFill>
          </p:spPr>
          <p:txBody>
            <a:bodyPr wrap="square" lIns="0" tIns="0" rIns="0" bIns="0" rtlCol="0"/>
            <a:lstStyle/>
            <a:p>
              <a:endParaRPr>
                <a:latin typeface="Grammarsaurus" pitchFamily="2" charset="0"/>
              </a:endParaRPr>
            </a:p>
          </p:txBody>
        </p:sp>
        <p:sp>
          <p:nvSpPr>
            <p:cNvPr id="127" name="object 127"/>
            <p:cNvSpPr/>
            <p:nvPr/>
          </p:nvSpPr>
          <p:spPr>
            <a:xfrm>
              <a:off x="4020155" y="5325202"/>
              <a:ext cx="20320" cy="14604"/>
            </a:xfrm>
            <a:custGeom>
              <a:avLst/>
              <a:gdLst/>
              <a:ahLst/>
              <a:cxnLst/>
              <a:rect l="l" t="t" r="r" b="b"/>
              <a:pathLst>
                <a:path w="20320" h="14604">
                  <a:moveTo>
                    <a:pt x="19075" y="13284"/>
                  </a:moveTo>
                  <a:lnTo>
                    <a:pt x="19088" y="13157"/>
                  </a:lnTo>
                  <a:lnTo>
                    <a:pt x="19075" y="13284"/>
                  </a:lnTo>
                  <a:close/>
                </a:path>
                <a:path w="20320" h="14604">
                  <a:moveTo>
                    <a:pt x="17792" y="14414"/>
                  </a:moveTo>
                  <a:lnTo>
                    <a:pt x="17475" y="14414"/>
                  </a:lnTo>
                  <a:lnTo>
                    <a:pt x="17183" y="14300"/>
                  </a:lnTo>
                  <a:lnTo>
                    <a:pt x="16916" y="14097"/>
                  </a:lnTo>
                  <a:lnTo>
                    <a:pt x="16662" y="13868"/>
                  </a:lnTo>
                  <a:lnTo>
                    <a:pt x="16522" y="13614"/>
                  </a:lnTo>
                  <a:lnTo>
                    <a:pt x="16522" y="13309"/>
                  </a:lnTo>
                  <a:lnTo>
                    <a:pt x="16522" y="12903"/>
                  </a:lnTo>
                  <a:lnTo>
                    <a:pt x="16751" y="11557"/>
                  </a:lnTo>
                  <a:lnTo>
                    <a:pt x="17183" y="9258"/>
                  </a:lnTo>
                  <a:lnTo>
                    <a:pt x="17322" y="8496"/>
                  </a:lnTo>
                  <a:lnTo>
                    <a:pt x="17399" y="7632"/>
                  </a:lnTo>
                  <a:lnTo>
                    <a:pt x="17399" y="6654"/>
                  </a:lnTo>
                  <a:lnTo>
                    <a:pt x="17399" y="5880"/>
                  </a:lnTo>
                  <a:lnTo>
                    <a:pt x="16078" y="3352"/>
                  </a:lnTo>
                  <a:lnTo>
                    <a:pt x="15646" y="2971"/>
                  </a:lnTo>
                  <a:lnTo>
                    <a:pt x="14871" y="2667"/>
                  </a:lnTo>
                  <a:lnTo>
                    <a:pt x="13741" y="2451"/>
                  </a:lnTo>
                  <a:lnTo>
                    <a:pt x="13106" y="2451"/>
                  </a:lnTo>
                  <a:lnTo>
                    <a:pt x="12750" y="2451"/>
                  </a:lnTo>
                  <a:lnTo>
                    <a:pt x="12598" y="2489"/>
                  </a:lnTo>
                  <a:lnTo>
                    <a:pt x="12166" y="2590"/>
                  </a:lnTo>
                  <a:lnTo>
                    <a:pt x="11976" y="2654"/>
                  </a:lnTo>
                  <a:lnTo>
                    <a:pt x="11709" y="2768"/>
                  </a:lnTo>
                  <a:lnTo>
                    <a:pt x="11430" y="2946"/>
                  </a:lnTo>
                  <a:lnTo>
                    <a:pt x="11150" y="3175"/>
                  </a:lnTo>
                  <a:lnTo>
                    <a:pt x="10972" y="3340"/>
                  </a:lnTo>
                  <a:lnTo>
                    <a:pt x="10820" y="3530"/>
                  </a:lnTo>
                  <a:lnTo>
                    <a:pt x="11582" y="5041"/>
                  </a:lnTo>
                  <a:lnTo>
                    <a:pt x="12001" y="7048"/>
                  </a:lnTo>
                  <a:lnTo>
                    <a:pt x="12001" y="9664"/>
                  </a:lnTo>
                  <a:lnTo>
                    <a:pt x="12001" y="10172"/>
                  </a:lnTo>
                  <a:lnTo>
                    <a:pt x="11988" y="10706"/>
                  </a:lnTo>
                  <a:lnTo>
                    <a:pt x="11950" y="11214"/>
                  </a:lnTo>
                  <a:lnTo>
                    <a:pt x="11912" y="11861"/>
                  </a:lnTo>
                  <a:lnTo>
                    <a:pt x="11899" y="12496"/>
                  </a:lnTo>
                  <a:lnTo>
                    <a:pt x="11899" y="13131"/>
                  </a:lnTo>
                  <a:lnTo>
                    <a:pt x="11887" y="13487"/>
                  </a:lnTo>
                  <a:lnTo>
                    <a:pt x="11747" y="13779"/>
                  </a:lnTo>
                  <a:lnTo>
                    <a:pt x="11506" y="14020"/>
                  </a:lnTo>
                  <a:lnTo>
                    <a:pt x="11264" y="14249"/>
                  </a:lnTo>
                  <a:lnTo>
                    <a:pt x="10960" y="14376"/>
                  </a:lnTo>
                  <a:lnTo>
                    <a:pt x="10617" y="14376"/>
                  </a:lnTo>
                  <a:lnTo>
                    <a:pt x="10261" y="14376"/>
                  </a:lnTo>
                  <a:lnTo>
                    <a:pt x="9321" y="13131"/>
                  </a:lnTo>
                  <a:lnTo>
                    <a:pt x="9347" y="12484"/>
                  </a:lnTo>
                  <a:lnTo>
                    <a:pt x="9372" y="11836"/>
                  </a:lnTo>
                  <a:lnTo>
                    <a:pt x="9398" y="11226"/>
                  </a:lnTo>
                  <a:lnTo>
                    <a:pt x="9436" y="10617"/>
                  </a:lnTo>
                  <a:lnTo>
                    <a:pt x="9461" y="10020"/>
                  </a:lnTo>
                  <a:lnTo>
                    <a:pt x="9461" y="9423"/>
                  </a:lnTo>
                  <a:lnTo>
                    <a:pt x="9461" y="8128"/>
                  </a:lnTo>
                  <a:lnTo>
                    <a:pt x="9372" y="7213"/>
                  </a:lnTo>
                  <a:lnTo>
                    <a:pt x="9194" y="6654"/>
                  </a:lnTo>
                  <a:lnTo>
                    <a:pt x="9017" y="5727"/>
                  </a:lnTo>
                  <a:lnTo>
                    <a:pt x="8623" y="4876"/>
                  </a:lnTo>
                  <a:lnTo>
                    <a:pt x="8013" y="4076"/>
                  </a:lnTo>
                  <a:lnTo>
                    <a:pt x="7861" y="3860"/>
                  </a:lnTo>
                  <a:lnTo>
                    <a:pt x="7391" y="3302"/>
                  </a:lnTo>
                  <a:lnTo>
                    <a:pt x="5892" y="2476"/>
                  </a:lnTo>
                  <a:lnTo>
                    <a:pt x="5664" y="2476"/>
                  </a:lnTo>
                  <a:lnTo>
                    <a:pt x="5334" y="2489"/>
                  </a:lnTo>
                  <a:lnTo>
                    <a:pt x="4991" y="2565"/>
                  </a:lnTo>
                  <a:lnTo>
                    <a:pt x="4610" y="2755"/>
                  </a:lnTo>
                  <a:lnTo>
                    <a:pt x="4178" y="3048"/>
                  </a:lnTo>
                  <a:lnTo>
                    <a:pt x="3517" y="3556"/>
                  </a:lnTo>
                  <a:lnTo>
                    <a:pt x="3213" y="3848"/>
                  </a:lnTo>
                  <a:lnTo>
                    <a:pt x="3175" y="3987"/>
                  </a:lnTo>
                  <a:lnTo>
                    <a:pt x="2921" y="4318"/>
                  </a:lnTo>
                  <a:lnTo>
                    <a:pt x="2755" y="4572"/>
                  </a:lnTo>
                  <a:lnTo>
                    <a:pt x="2616" y="4813"/>
                  </a:lnTo>
                  <a:lnTo>
                    <a:pt x="2540" y="13182"/>
                  </a:lnTo>
                  <a:lnTo>
                    <a:pt x="2540" y="13525"/>
                  </a:lnTo>
                  <a:lnTo>
                    <a:pt x="2413" y="13817"/>
                  </a:lnTo>
                  <a:lnTo>
                    <a:pt x="2159" y="14058"/>
                  </a:lnTo>
                  <a:lnTo>
                    <a:pt x="1905" y="14300"/>
                  </a:lnTo>
                  <a:lnTo>
                    <a:pt x="1600" y="14414"/>
                  </a:lnTo>
                  <a:lnTo>
                    <a:pt x="1257" y="14414"/>
                  </a:lnTo>
                  <a:lnTo>
                    <a:pt x="901" y="14414"/>
                  </a:lnTo>
                  <a:lnTo>
                    <a:pt x="609" y="14300"/>
                  </a:lnTo>
                  <a:lnTo>
                    <a:pt x="355" y="14058"/>
                  </a:lnTo>
                  <a:lnTo>
                    <a:pt x="114" y="13817"/>
                  </a:lnTo>
                  <a:lnTo>
                    <a:pt x="0" y="13525"/>
                  </a:lnTo>
                  <a:lnTo>
                    <a:pt x="0" y="13182"/>
                  </a:lnTo>
                  <a:lnTo>
                    <a:pt x="0" y="1689"/>
                  </a:lnTo>
                  <a:lnTo>
                    <a:pt x="0" y="1358"/>
                  </a:lnTo>
                  <a:lnTo>
                    <a:pt x="114" y="1066"/>
                  </a:lnTo>
                  <a:lnTo>
                    <a:pt x="355" y="812"/>
                  </a:lnTo>
                  <a:lnTo>
                    <a:pt x="609" y="571"/>
                  </a:lnTo>
                  <a:lnTo>
                    <a:pt x="901" y="457"/>
                  </a:lnTo>
                  <a:lnTo>
                    <a:pt x="1257" y="457"/>
                  </a:lnTo>
                  <a:lnTo>
                    <a:pt x="1790" y="457"/>
                  </a:lnTo>
                  <a:lnTo>
                    <a:pt x="2197" y="711"/>
                  </a:lnTo>
                  <a:lnTo>
                    <a:pt x="2463" y="1244"/>
                  </a:lnTo>
                  <a:lnTo>
                    <a:pt x="3479" y="431"/>
                  </a:lnTo>
                  <a:lnTo>
                    <a:pt x="4533" y="25"/>
                  </a:lnTo>
                  <a:lnTo>
                    <a:pt x="5613" y="25"/>
                  </a:lnTo>
                  <a:lnTo>
                    <a:pt x="6946" y="25"/>
                  </a:lnTo>
                  <a:lnTo>
                    <a:pt x="8140" y="558"/>
                  </a:lnTo>
                  <a:lnTo>
                    <a:pt x="9194" y="1612"/>
                  </a:lnTo>
                  <a:lnTo>
                    <a:pt x="10248" y="546"/>
                  </a:lnTo>
                  <a:lnTo>
                    <a:pt x="11582" y="0"/>
                  </a:lnTo>
                  <a:lnTo>
                    <a:pt x="13182" y="0"/>
                  </a:lnTo>
                  <a:lnTo>
                    <a:pt x="14452" y="0"/>
                  </a:lnTo>
                  <a:lnTo>
                    <a:pt x="19939" y="5270"/>
                  </a:lnTo>
                  <a:lnTo>
                    <a:pt x="19939" y="6477"/>
                  </a:lnTo>
                  <a:lnTo>
                    <a:pt x="19939" y="7924"/>
                  </a:lnTo>
                  <a:lnTo>
                    <a:pt x="19735" y="9652"/>
                  </a:lnTo>
                  <a:lnTo>
                    <a:pt x="19342" y="11645"/>
                  </a:lnTo>
                  <a:lnTo>
                    <a:pt x="19177" y="12636"/>
                  </a:lnTo>
                  <a:lnTo>
                    <a:pt x="19088" y="13157"/>
                  </a:lnTo>
                  <a:lnTo>
                    <a:pt x="19062" y="13525"/>
                  </a:lnTo>
                  <a:lnTo>
                    <a:pt x="18935" y="13817"/>
                  </a:lnTo>
                  <a:lnTo>
                    <a:pt x="18707" y="14071"/>
                  </a:lnTo>
                  <a:lnTo>
                    <a:pt x="18440" y="14300"/>
                  </a:lnTo>
                  <a:lnTo>
                    <a:pt x="18135" y="14414"/>
                  </a:lnTo>
                  <a:lnTo>
                    <a:pt x="17792" y="14414"/>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28" name="object 128"/>
            <p:cNvSpPr/>
            <p:nvPr/>
          </p:nvSpPr>
          <p:spPr>
            <a:xfrm>
              <a:off x="4043358" y="5325228"/>
              <a:ext cx="19685" cy="14604"/>
            </a:xfrm>
            <a:custGeom>
              <a:avLst/>
              <a:gdLst/>
              <a:ahLst/>
              <a:cxnLst/>
              <a:rect l="l" t="t" r="r" b="b"/>
              <a:pathLst>
                <a:path w="19685" h="14604">
                  <a:moveTo>
                    <a:pt x="1859" y="546"/>
                  </a:moveTo>
                  <a:lnTo>
                    <a:pt x="495" y="546"/>
                  </a:lnTo>
                  <a:lnTo>
                    <a:pt x="0" y="1041"/>
                  </a:lnTo>
                  <a:lnTo>
                    <a:pt x="52" y="13842"/>
                  </a:lnTo>
                  <a:lnTo>
                    <a:pt x="612" y="14389"/>
                  </a:lnTo>
                  <a:lnTo>
                    <a:pt x="1670" y="14389"/>
                  </a:lnTo>
                  <a:lnTo>
                    <a:pt x="2245" y="13842"/>
                  </a:lnTo>
                  <a:lnTo>
                    <a:pt x="2387" y="13588"/>
                  </a:lnTo>
                  <a:lnTo>
                    <a:pt x="2501" y="4851"/>
                  </a:lnTo>
                  <a:lnTo>
                    <a:pt x="2712" y="4444"/>
                  </a:lnTo>
                  <a:lnTo>
                    <a:pt x="2953" y="4102"/>
                  </a:lnTo>
                  <a:lnTo>
                    <a:pt x="3403" y="3530"/>
                  </a:lnTo>
                  <a:lnTo>
                    <a:pt x="4051" y="3022"/>
                  </a:lnTo>
                  <a:lnTo>
                    <a:pt x="4476" y="2743"/>
                  </a:lnTo>
                  <a:lnTo>
                    <a:pt x="18835" y="2743"/>
                  </a:lnTo>
                  <a:lnTo>
                    <a:pt x="18427" y="2057"/>
                  </a:lnTo>
                  <a:lnTo>
                    <a:pt x="17916" y="1587"/>
                  </a:lnTo>
                  <a:lnTo>
                    <a:pt x="9080" y="1587"/>
                  </a:lnTo>
                  <a:lnTo>
                    <a:pt x="8826" y="1333"/>
                  </a:lnTo>
                  <a:lnTo>
                    <a:pt x="2406" y="1333"/>
                  </a:lnTo>
                  <a:lnTo>
                    <a:pt x="2082" y="685"/>
                  </a:lnTo>
                  <a:lnTo>
                    <a:pt x="1859" y="546"/>
                  </a:lnTo>
                  <a:close/>
                </a:path>
                <a:path w="19685" h="14604">
                  <a:moveTo>
                    <a:pt x="18835" y="2743"/>
                  </a:moveTo>
                  <a:lnTo>
                    <a:pt x="15019" y="2743"/>
                  </a:lnTo>
                  <a:lnTo>
                    <a:pt x="15628" y="3022"/>
                  </a:lnTo>
                  <a:lnTo>
                    <a:pt x="16625" y="3962"/>
                  </a:lnTo>
                  <a:lnTo>
                    <a:pt x="16713" y="4102"/>
                  </a:lnTo>
                  <a:lnTo>
                    <a:pt x="17036" y="4851"/>
                  </a:lnTo>
                  <a:lnTo>
                    <a:pt x="17167" y="5245"/>
                  </a:lnTo>
                  <a:lnTo>
                    <a:pt x="17208" y="8470"/>
                  </a:lnTo>
                  <a:lnTo>
                    <a:pt x="16453" y="12611"/>
                  </a:lnTo>
                  <a:lnTo>
                    <a:pt x="16408" y="13588"/>
                  </a:lnTo>
                  <a:lnTo>
                    <a:pt x="16548" y="13842"/>
                  </a:lnTo>
                  <a:lnTo>
                    <a:pt x="16802" y="14071"/>
                  </a:lnTo>
                  <a:lnTo>
                    <a:pt x="17218" y="14389"/>
                  </a:lnTo>
                  <a:lnTo>
                    <a:pt x="18192" y="14389"/>
                  </a:lnTo>
                  <a:lnTo>
                    <a:pt x="18563" y="14071"/>
                  </a:lnTo>
                  <a:lnTo>
                    <a:pt x="18775" y="13842"/>
                  </a:lnTo>
                  <a:lnTo>
                    <a:pt x="18909" y="13588"/>
                  </a:lnTo>
                  <a:lnTo>
                    <a:pt x="19227" y="11620"/>
                  </a:lnTo>
                  <a:lnTo>
                    <a:pt x="19621" y="9626"/>
                  </a:lnTo>
                  <a:lnTo>
                    <a:pt x="19548" y="4102"/>
                  </a:lnTo>
                  <a:lnTo>
                    <a:pt x="18999" y="3022"/>
                  </a:lnTo>
                  <a:lnTo>
                    <a:pt x="18835" y="2743"/>
                  </a:lnTo>
                  <a:close/>
                </a:path>
                <a:path w="19685" h="14604">
                  <a:moveTo>
                    <a:pt x="11595" y="2743"/>
                  </a:moveTo>
                  <a:lnTo>
                    <a:pt x="6525" y="2743"/>
                  </a:lnTo>
                  <a:lnTo>
                    <a:pt x="7023" y="3022"/>
                  </a:lnTo>
                  <a:lnTo>
                    <a:pt x="7490" y="3530"/>
                  </a:lnTo>
                  <a:lnTo>
                    <a:pt x="8508" y="4851"/>
                  </a:lnTo>
                  <a:lnTo>
                    <a:pt x="8902" y="5702"/>
                  </a:lnTo>
                  <a:lnTo>
                    <a:pt x="9080" y="6629"/>
                  </a:lnTo>
                  <a:lnTo>
                    <a:pt x="9205" y="7023"/>
                  </a:lnTo>
                  <a:lnTo>
                    <a:pt x="9326" y="11620"/>
                  </a:lnTo>
                  <a:lnTo>
                    <a:pt x="9453" y="13842"/>
                  </a:lnTo>
                  <a:lnTo>
                    <a:pt x="9694" y="14071"/>
                  </a:lnTo>
                  <a:lnTo>
                    <a:pt x="11311" y="14071"/>
                  </a:lnTo>
                  <a:lnTo>
                    <a:pt x="11552" y="13842"/>
                  </a:lnTo>
                  <a:lnTo>
                    <a:pt x="11717" y="13588"/>
                  </a:lnTo>
                  <a:lnTo>
                    <a:pt x="11804" y="6629"/>
                  </a:lnTo>
                  <a:lnTo>
                    <a:pt x="11643" y="5854"/>
                  </a:lnTo>
                  <a:lnTo>
                    <a:pt x="11611" y="5702"/>
                  </a:lnTo>
                  <a:lnTo>
                    <a:pt x="11515" y="5245"/>
                  </a:lnTo>
                  <a:lnTo>
                    <a:pt x="11433" y="4851"/>
                  </a:lnTo>
                  <a:lnTo>
                    <a:pt x="11179" y="4444"/>
                  </a:lnTo>
                  <a:lnTo>
                    <a:pt x="10718" y="3530"/>
                  </a:lnTo>
                  <a:lnTo>
                    <a:pt x="10858" y="3314"/>
                  </a:lnTo>
                  <a:lnTo>
                    <a:pt x="11197" y="3022"/>
                  </a:lnTo>
                  <a:lnTo>
                    <a:pt x="11595" y="2743"/>
                  </a:lnTo>
                  <a:close/>
                </a:path>
                <a:path w="19685" h="14604">
                  <a:moveTo>
                    <a:pt x="14445" y="0"/>
                  </a:moveTo>
                  <a:lnTo>
                    <a:pt x="11406" y="0"/>
                  </a:lnTo>
                  <a:lnTo>
                    <a:pt x="10109" y="546"/>
                  </a:lnTo>
                  <a:lnTo>
                    <a:pt x="9080" y="1587"/>
                  </a:lnTo>
                  <a:lnTo>
                    <a:pt x="17916" y="1587"/>
                  </a:lnTo>
                  <a:lnTo>
                    <a:pt x="17640" y="1333"/>
                  </a:lnTo>
                  <a:lnTo>
                    <a:pt x="15519" y="253"/>
                  </a:lnTo>
                  <a:lnTo>
                    <a:pt x="14445" y="0"/>
                  </a:lnTo>
                  <a:close/>
                </a:path>
                <a:path w="19685" h="14604">
                  <a:moveTo>
                    <a:pt x="6845" y="0"/>
                  </a:moveTo>
                  <a:lnTo>
                    <a:pt x="4419" y="0"/>
                  </a:lnTo>
                  <a:lnTo>
                    <a:pt x="3003" y="546"/>
                  </a:lnTo>
                  <a:lnTo>
                    <a:pt x="3190" y="546"/>
                  </a:lnTo>
                  <a:lnTo>
                    <a:pt x="2206" y="1333"/>
                  </a:lnTo>
                  <a:lnTo>
                    <a:pt x="8826" y="1333"/>
                  </a:lnTo>
                  <a:lnTo>
                    <a:pt x="8039" y="546"/>
                  </a:lnTo>
                  <a:lnTo>
                    <a:pt x="6845" y="0"/>
                  </a:lnTo>
                  <a:close/>
                </a:path>
              </a:pathLst>
            </a:custGeom>
            <a:solidFill>
              <a:srgbClr val="FFFFFF"/>
            </a:solidFill>
          </p:spPr>
          <p:txBody>
            <a:bodyPr wrap="square" lIns="0" tIns="0" rIns="0" bIns="0" rtlCol="0"/>
            <a:lstStyle/>
            <a:p>
              <a:endParaRPr>
                <a:latin typeface="Grammarsaurus" pitchFamily="2" charset="0"/>
              </a:endParaRPr>
            </a:p>
          </p:txBody>
        </p:sp>
        <p:sp>
          <p:nvSpPr>
            <p:cNvPr id="129" name="object 129"/>
            <p:cNvSpPr/>
            <p:nvPr/>
          </p:nvSpPr>
          <p:spPr>
            <a:xfrm>
              <a:off x="4043244" y="5325202"/>
              <a:ext cx="20320" cy="14604"/>
            </a:xfrm>
            <a:custGeom>
              <a:avLst/>
              <a:gdLst/>
              <a:ahLst/>
              <a:cxnLst/>
              <a:rect l="l" t="t" r="r" b="b"/>
              <a:pathLst>
                <a:path w="20320" h="14604">
                  <a:moveTo>
                    <a:pt x="19075" y="13284"/>
                  </a:moveTo>
                  <a:lnTo>
                    <a:pt x="19088" y="13157"/>
                  </a:lnTo>
                  <a:lnTo>
                    <a:pt x="19075" y="13284"/>
                  </a:lnTo>
                  <a:close/>
                </a:path>
                <a:path w="20320" h="14604">
                  <a:moveTo>
                    <a:pt x="17792" y="14414"/>
                  </a:moveTo>
                  <a:lnTo>
                    <a:pt x="17475" y="14414"/>
                  </a:lnTo>
                  <a:lnTo>
                    <a:pt x="17183" y="14300"/>
                  </a:lnTo>
                  <a:lnTo>
                    <a:pt x="16916" y="14097"/>
                  </a:lnTo>
                  <a:lnTo>
                    <a:pt x="16662" y="13868"/>
                  </a:lnTo>
                  <a:lnTo>
                    <a:pt x="16522" y="13614"/>
                  </a:lnTo>
                  <a:lnTo>
                    <a:pt x="16522" y="13309"/>
                  </a:lnTo>
                  <a:lnTo>
                    <a:pt x="16522" y="12903"/>
                  </a:lnTo>
                  <a:lnTo>
                    <a:pt x="16751" y="11557"/>
                  </a:lnTo>
                  <a:lnTo>
                    <a:pt x="17183" y="9258"/>
                  </a:lnTo>
                  <a:lnTo>
                    <a:pt x="17322" y="8496"/>
                  </a:lnTo>
                  <a:lnTo>
                    <a:pt x="17399" y="7632"/>
                  </a:lnTo>
                  <a:lnTo>
                    <a:pt x="17399" y="6654"/>
                  </a:lnTo>
                  <a:lnTo>
                    <a:pt x="17399" y="5880"/>
                  </a:lnTo>
                  <a:lnTo>
                    <a:pt x="16078" y="3352"/>
                  </a:lnTo>
                  <a:lnTo>
                    <a:pt x="15659" y="2971"/>
                  </a:lnTo>
                  <a:lnTo>
                    <a:pt x="14871" y="2667"/>
                  </a:lnTo>
                  <a:lnTo>
                    <a:pt x="13741" y="2451"/>
                  </a:lnTo>
                  <a:lnTo>
                    <a:pt x="13106" y="2451"/>
                  </a:lnTo>
                  <a:lnTo>
                    <a:pt x="12750" y="2451"/>
                  </a:lnTo>
                  <a:lnTo>
                    <a:pt x="12598" y="2489"/>
                  </a:lnTo>
                  <a:lnTo>
                    <a:pt x="12166" y="2590"/>
                  </a:lnTo>
                  <a:lnTo>
                    <a:pt x="11976" y="2654"/>
                  </a:lnTo>
                  <a:lnTo>
                    <a:pt x="11709" y="2768"/>
                  </a:lnTo>
                  <a:lnTo>
                    <a:pt x="11430" y="2946"/>
                  </a:lnTo>
                  <a:lnTo>
                    <a:pt x="11150" y="3175"/>
                  </a:lnTo>
                  <a:lnTo>
                    <a:pt x="10972" y="3340"/>
                  </a:lnTo>
                  <a:lnTo>
                    <a:pt x="10820" y="3530"/>
                  </a:lnTo>
                  <a:lnTo>
                    <a:pt x="11582" y="5041"/>
                  </a:lnTo>
                  <a:lnTo>
                    <a:pt x="12001" y="7048"/>
                  </a:lnTo>
                  <a:lnTo>
                    <a:pt x="12001" y="9664"/>
                  </a:lnTo>
                  <a:lnTo>
                    <a:pt x="12001" y="10172"/>
                  </a:lnTo>
                  <a:lnTo>
                    <a:pt x="11988" y="10706"/>
                  </a:lnTo>
                  <a:lnTo>
                    <a:pt x="11950" y="11214"/>
                  </a:lnTo>
                  <a:lnTo>
                    <a:pt x="11912" y="11861"/>
                  </a:lnTo>
                  <a:lnTo>
                    <a:pt x="11899" y="12496"/>
                  </a:lnTo>
                  <a:lnTo>
                    <a:pt x="11899" y="13131"/>
                  </a:lnTo>
                  <a:lnTo>
                    <a:pt x="11887" y="13487"/>
                  </a:lnTo>
                  <a:lnTo>
                    <a:pt x="11760" y="13779"/>
                  </a:lnTo>
                  <a:lnTo>
                    <a:pt x="11506" y="14020"/>
                  </a:lnTo>
                  <a:lnTo>
                    <a:pt x="11264" y="14249"/>
                  </a:lnTo>
                  <a:lnTo>
                    <a:pt x="10960" y="14376"/>
                  </a:lnTo>
                  <a:lnTo>
                    <a:pt x="10617" y="14376"/>
                  </a:lnTo>
                  <a:lnTo>
                    <a:pt x="10261" y="14376"/>
                  </a:lnTo>
                  <a:lnTo>
                    <a:pt x="9321" y="13131"/>
                  </a:lnTo>
                  <a:lnTo>
                    <a:pt x="9347" y="12484"/>
                  </a:lnTo>
                  <a:lnTo>
                    <a:pt x="9372" y="11836"/>
                  </a:lnTo>
                  <a:lnTo>
                    <a:pt x="9398" y="11226"/>
                  </a:lnTo>
                  <a:lnTo>
                    <a:pt x="9436" y="10617"/>
                  </a:lnTo>
                  <a:lnTo>
                    <a:pt x="9461" y="10020"/>
                  </a:lnTo>
                  <a:lnTo>
                    <a:pt x="9461" y="9423"/>
                  </a:lnTo>
                  <a:lnTo>
                    <a:pt x="9461" y="8128"/>
                  </a:lnTo>
                  <a:lnTo>
                    <a:pt x="9372" y="7213"/>
                  </a:lnTo>
                  <a:lnTo>
                    <a:pt x="9194" y="6654"/>
                  </a:lnTo>
                  <a:lnTo>
                    <a:pt x="9017" y="5727"/>
                  </a:lnTo>
                  <a:lnTo>
                    <a:pt x="8623" y="4876"/>
                  </a:lnTo>
                  <a:lnTo>
                    <a:pt x="8013" y="4076"/>
                  </a:lnTo>
                  <a:lnTo>
                    <a:pt x="7861" y="3860"/>
                  </a:lnTo>
                  <a:lnTo>
                    <a:pt x="7391" y="3302"/>
                  </a:lnTo>
                  <a:lnTo>
                    <a:pt x="5892" y="2476"/>
                  </a:lnTo>
                  <a:lnTo>
                    <a:pt x="5664" y="2476"/>
                  </a:lnTo>
                  <a:lnTo>
                    <a:pt x="5334" y="2489"/>
                  </a:lnTo>
                  <a:lnTo>
                    <a:pt x="4991" y="2565"/>
                  </a:lnTo>
                  <a:lnTo>
                    <a:pt x="4610" y="2755"/>
                  </a:lnTo>
                  <a:lnTo>
                    <a:pt x="4165" y="3048"/>
                  </a:lnTo>
                  <a:lnTo>
                    <a:pt x="3517" y="3556"/>
                  </a:lnTo>
                  <a:lnTo>
                    <a:pt x="3213" y="3848"/>
                  </a:lnTo>
                  <a:lnTo>
                    <a:pt x="3175" y="3987"/>
                  </a:lnTo>
                  <a:lnTo>
                    <a:pt x="2921" y="4318"/>
                  </a:lnTo>
                  <a:lnTo>
                    <a:pt x="2755" y="4572"/>
                  </a:lnTo>
                  <a:lnTo>
                    <a:pt x="2616" y="4813"/>
                  </a:lnTo>
                  <a:lnTo>
                    <a:pt x="2540" y="13182"/>
                  </a:lnTo>
                  <a:lnTo>
                    <a:pt x="2540" y="13525"/>
                  </a:lnTo>
                  <a:lnTo>
                    <a:pt x="2413" y="13817"/>
                  </a:lnTo>
                  <a:lnTo>
                    <a:pt x="2159" y="14058"/>
                  </a:lnTo>
                  <a:lnTo>
                    <a:pt x="1905" y="14300"/>
                  </a:lnTo>
                  <a:lnTo>
                    <a:pt x="1600" y="14414"/>
                  </a:lnTo>
                  <a:lnTo>
                    <a:pt x="1257" y="14414"/>
                  </a:lnTo>
                  <a:lnTo>
                    <a:pt x="901" y="14414"/>
                  </a:lnTo>
                  <a:lnTo>
                    <a:pt x="609" y="14300"/>
                  </a:lnTo>
                  <a:lnTo>
                    <a:pt x="355" y="14058"/>
                  </a:lnTo>
                  <a:lnTo>
                    <a:pt x="114" y="13817"/>
                  </a:lnTo>
                  <a:lnTo>
                    <a:pt x="0" y="13525"/>
                  </a:lnTo>
                  <a:lnTo>
                    <a:pt x="0" y="13182"/>
                  </a:lnTo>
                  <a:lnTo>
                    <a:pt x="0" y="1689"/>
                  </a:lnTo>
                  <a:lnTo>
                    <a:pt x="0" y="1358"/>
                  </a:lnTo>
                  <a:lnTo>
                    <a:pt x="114" y="1066"/>
                  </a:lnTo>
                  <a:lnTo>
                    <a:pt x="355" y="812"/>
                  </a:lnTo>
                  <a:lnTo>
                    <a:pt x="609" y="571"/>
                  </a:lnTo>
                  <a:lnTo>
                    <a:pt x="901" y="457"/>
                  </a:lnTo>
                  <a:lnTo>
                    <a:pt x="1257" y="457"/>
                  </a:lnTo>
                  <a:lnTo>
                    <a:pt x="1790" y="457"/>
                  </a:lnTo>
                  <a:lnTo>
                    <a:pt x="2197" y="711"/>
                  </a:lnTo>
                  <a:lnTo>
                    <a:pt x="2463" y="1244"/>
                  </a:lnTo>
                  <a:lnTo>
                    <a:pt x="3479" y="431"/>
                  </a:lnTo>
                  <a:lnTo>
                    <a:pt x="4533" y="25"/>
                  </a:lnTo>
                  <a:lnTo>
                    <a:pt x="5613" y="25"/>
                  </a:lnTo>
                  <a:lnTo>
                    <a:pt x="6959" y="25"/>
                  </a:lnTo>
                  <a:lnTo>
                    <a:pt x="8140" y="558"/>
                  </a:lnTo>
                  <a:lnTo>
                    <a:pt x="9194" y="1612"/>
                  </a:lnTo>
                  <a:lnTo>
                    <a:pt x="10248" y="546"/>
                  </a:lnTo>
                  <a:lnTo>
                    <a:pt x="11582" y="0"/>
                  </a:lnTo>
                  <a:lnTo>
                    <a:pt x="13182" y="0"/>
                  </a:lnTo>
                  <a:lnTo>
                    <a:pt x="14452" y="0"/>
                  </a:lnTo>
                  <a:lnTo>
                    <a:pt x="19939" y="5270"/>
                  </a:lnTo>
                  <a:lnTo>
                    <a:pt x="19939" y="6477"/>
                  </a:lnTo>
                  <a:lnTo>
                    <a:pt x="19939" y="7924"/>
                  </a:lnTo>
                  <a:lnTo>
                    <a:pt x="19735" y="9652"/>
                  </a:lnTo>
                  <a:lnTo>
                    <a:pt x="19342" y="11645"/>
                  </a:lnTo>
                  <a:lnTo>
                    <a:pt x="19177" y="12636"/>
                  </a:lnTo>
                  <a:lnTo>
                    <a:pt x="19088" y="13157"/>
                  </a:lnTo>
                  <a:lnTo>
                    <a:pt x="19062" y="13525"/>
                  </a:lnTo>
                  <a:lnTo>
                    <a:pt x="18935" y="13817"/>
                  </a:lnTo>
                  <a:lnTo>
                    <a:pt x="18707" y="14071"/>
                  </a:lnTo>
                  <a:lnTo>
                    <a:pt x="18440" y="14300"/>
                  </a:lnTo>
                  <a:lnTo>
                    <a:pt x="18135" y="14414"/>
                  </a:lnTo>
                  <a:lnTo>
                    <a:pt x="17792" y="14414"/>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30" name="object 130"/>
            <p:cNvSpPr/>
            <p:nvPr/>
          </p:nvSpPr>
          <p:spPr>
            <a:xfrm>
              <a:off x="4065145" y="5325592"/>
              <a:ext cx="14604" cy="14604"/>
            </a:xfrm>
            <a:custGeom>
              <a:avLst/>
              <a:gdLst/>
              <a:ahLst/>
              <a:cxnLst/>
              <a:rect l="l" t="t" r="r" b="b"/>
              <a:pathLst>
                <a:path w="14604" h="14604">
                  <a:moveTo>
                    <a:pt x="7416" y="596"/>
                  </a:moveTo>
                  <a:lnTo>
                    <a:pt x="4724" y="596"/>
                  </a:lnTo>
                  <a:lnTo>
                    <a:pt x="3479" y="1104"/>
                  </a:lnTo>
                  <a:lnTo>
                    <a:pt x="2387" y="2108"/>
                  </a:lnTo>
                  <a:lnTo>
                    <a:pt x="982" y="3479"/>
                  </a:lnTo>
                  <a:lnTo>
                    <a:pt x="757" y="3759"/>
                  </a:lnTo>
                  <a:lnTo>
                    <a:pt x="0" y="5549"/>
                  </a:lnTo>
                  <a:lnTo>
                    <a:pt x="10" y="9118"/>
                  </a:lnTo>
                  <a:lnTo>
                    <a:pt x="342" y="10299"/>
                  </a:lnTo>
                  <a:lnTo>
                    <a:pt x="1115" y="11582"/>
                  </a:lnTo>
                  <a:lnTo>
                    <a:pt x="2146" y="13093"/>
                  </a:lnTo>
                  <a:lnTo>
                    <a:pt x="3885" y="14033"/>
                  </a:lnTo>
                  <a:lnTo>
                    <a:pt x="6704" y="14033"/>
                  </a:lnTo>
                  <a:lnTo>
                    <a:pt x="10525" y="11582"/>
                  </a:lnTo>
                  <a:lnTo>
                    <a:pt x="5220" y="11582"/>
                  </a:lnTo>
                  <a:lnTo>
                    <a:pt x="4435" y="11226"/>
                  </a:lnTo>
                  <a:lnTo>
                    <a:pt x="4265" y="11226"/>
                  </a:lnTo>
                  <a:lnTo>
                    <a:pt x="3530" y="10629"/>
                  </a:lnTo>
                  <a:lnTo>
                    <a:pt x="3260" y="10299"/>
                  </a:lnTo>
                  <a:lnTo>
                    <a:pt x="2946" y="9690"/>
                  </a:lnTo>
                  <a:lnTo>
                    <a:pt x="2899" y="9550"/>
                  </a:lnTo>
                  <a:lnTo>
                    <a:pt x="2698" y="9118"/>
                  </a:lnTo>
                  <a:lnTo>
                    <a:pt x="4622" y="3479"/>
                  </a:lnTo>
                  <a:lnTo>
                    <a:pt x="12636" y="3479"/>
                  </a:lnTo>
                  <a:lnTo>
                    <a:pt x="12542" y="1765"/>
                  </a:lnTo>
                  <a:lnTo>
                    <a:pt x="9855" y="1765"/>
                  </a:lnTo>
                  <a:lnTo>
                    <a:pt x="8648" y="977"/>
                  </a:lnTo>
                  <a:lnTo>
                    <a:pt x="7416" y="596"/>
                  </a:lnTo>
                  <a:close/>
                </a:path>
                <a:path w="14604" h="14604">
                  <a:moveTo>
                    <a:pt x="12636" y="3479"/>
                  </a:moveTo>
                  <a:lnTo>
                    <a:pt x="7861" y="3479"/>
                  </a:lnTo>
                  <a:lnTo>
                    <a:pt x="8420" y="3759"/>
                  </a:lnTo>
                  <a:lnTo>
                    <a:pt x="8788" y="4038"/>
                  </a:lnTo>
                  <a:lnTo>
                    <a:pt x="9169" y="4457"/>
                  </a:lnTo>
                  <a:lnTo>
                    <a:pt x="9385" y="4749"/>
                  </a:lnTo>
                  <a:lnTo>
                    <a:pt x="9588" y="5130"/>
                  </a:lnTo>
                  <a:lnTo>
                    <a:pt x="9592" y="8127"/>
                  </a:lnTo>
                  <a:lnTo>
                    <a:pt x="9169" y="9118"/>
                  </a:lnTo>
                  <a:lnTo>
                    <a:pt x="8889" y="9550"/>
                  </a:lnTo>
                  <a:lnTo>
                    <a:pt x="7972" y="10629"/>
                  </a:lnTo>
                  <a:lnTo>
                    <a:pt x="7209" y="11226"/>
                  </a:lnTo>
                  <a:lnTo>
                    <a:pt x="10782" y="11226"/>
                  </a:lnTo>
                  <a:lnTo>
                    <a:pt x="10872" y="11582"/>
                  </a:lnTo>
                  <a:lnTo>
                    <a:pt x="10998" y="12077"/>
                  </a:lnTo>
                  <a:lnTo>
                    <a:pt x="11353" y="12826"/>
                  </a:lnTo>
                  <a:lnTo>
                    <a:pt x="11874" y="13525"/>
                  </a:lnTo>
                  <a:lnTo>
                    <a:pt x="12181" y="13804"/>
                  </a:lnTo>
                  <a:lnTo>
                    <a:pt x="12680" y="14033"/>
                  </a:lnTo>
                  <a:lnTo>
                    <a:pt x="12928" y="14033"/>
                  </a:lnTo>
                  <a:lnTo>
                    <a:pt x="13500" y="13804"/>
                  </a:lnTo>
                  <a:lnTo>
                    <a:pt x="13995" y="13334"/>
                  </a:lnTo>
                  <a:lnTo>
                    <a:pt x="14008" y="12077"/>
                  </a:lnTo>
                  <a:lnTo>
                    <a:pt x="13779" y="11861"/>
                  </a:lnTo>
                  <a:lnTo>
                    <a:pt x="13616" y="11582"/>
                  </a:lnTo>
                  <a:lnTo>
                    <a:pt x="12646" y="3759"/>
                  </a:lnTo>
                  <a:lnTo>
                    <a:pt x="12636" y="3479"/>
                  </a:lnTo>
                  <a:close/>
                </a:path>
                <a:path w="14604" h="14604">
                  <a:moveTo>
                    <a:pt x="11774" y="0"/>
                  </a:moveTo>
                  <a:lnTo>
                    <a:pt x="10134" y="0"/>
                  </a:lnTo>
                  <a:lnTo>
                    <a:pt x="10018" y="241"/>
                  </a:lnTo>
                  <a:lnTo>
                    <a:pt x="9956" y="368"/>
                  </a:lnTo>
                  <a:lnTo>
                    <a:pt x="9855" y="1765"/>
                  </a:lnTo>
                  <a:lnTo>
                    <a:pt x="12542" y="1765"/>
                  </a:lnTo>
                  <a:lnTo>
                    <a:pt x="12428" y="1104"/>
                  </a:lnTo>
                  <a:lnTo>
                    <a:pt x="12302" y="368"/>
                  </a:lnTo>
                  <a:lnTo>
                    <a:pt x="12280" y="241"/>
                  </a:lnTo>
                  <a:lnTo>
                    <a:pt x="11774" y="0"/>
                  </a:lnTo>
                  <a:close/>
                </a:path>
              </a:pathLst>
            </a:custGeom>
            <a:solidFill>
              <a:srgbClr val="FFFFFF"/>
            </a:solidFill>
          </p:spPr>
          <p:txBody>
            <a:bodyPr wrap="square" lIns="0" tIns="0" rIns="0" bIns="0" rtlCol="0"/>
            <a:lstStyle/>
            <a:p>
              <a:endParaRPr>
                <a:latin typeface="Grammarsaurus" pitchFamily="2" charset="0"/>
              </a:endParaRPr>
            </a:p>
          </p:txBody>
        </p:sp>
        <p:sp>
          <p:nvSpPr>
            <p:cNvPr id="131" name="object 131"/>
            <p:cNvSpPr/>
            <p:nvPr/>
          </p:nvSpPr>
          <p:spPr>
            <a:xfrm>
              <a:off x="4065145" y="5325402"/>
              <a:ext cx="14604" cy="14604"/>
            </a:xfrm>
            <a:custGeom>
              <a:avLst/>
              <a:gdLst/>
              <a:ahLst/>
              <a:cxnLst/>
              <a:rect l="l" t="t" r="r" b="b"/>
              <a:pathLst>
                <a:path w="14604" h="14604">
                  <a:moveTo>
                    <a:pt x="9804" y="7289"/>
                  </a:moveTo>
                  <a:lnTo>
                    <a:pt x="9829" y="7162"/>
                  </a:lnTo>
                  <a:lnTo>
                    <a:pt x="9804" y="7289"/>
                  </a:lnTo>
                  <a:close/>
                </a:path>
                <a:path w="14604" h="14604">
                  <a:moveTo>
                    <a:pt x="2603" y="8648"/>
                  </a:moveTo>
                  <a:close/>
                </a:path>
                <a:path w="14604" h="14604">
                  <a:moveTo>
                    <a:pt x="5829" y="11772"/>
                  </a:moveTo>
                  <a:lnTo>
                    <a:pt x="8508" y="10185"/>
                  </a:lnTo>
                  <a:lnTo>
                    <a:pt x="8889" y="9740"/>
                  </a:lnTo>
                  <a:lnTo>
                    <a:pt x="9169" y="9309"/>
                  </a:lnTo>
                  <a:lnTo>
                    <a:pt x="9359" y="8851"/>
                  </a:lnTo>
                  <a:lnTo>
                    <a:pt x="9651" y="8178"/>
                  </a:lnTo>
                  <a:lnTo>
                    <a:pt x="9804" y="7658"/>
                  </a:lnTo>
                  <a:lnTo>
                    <a:pt x="9804" y="7289"/>
                  </a:lnTo>
                  <a:lnTo>
                    <a:pt x="9842" y="7137"/>
                  </a:lnTo>
                  <a:lnTo>
                    <a:pt x="9855" y="6908"/>
                  </a:lnTo>
                  <a:lnTo>
                    <a:pt x="9855" y="6604"/>
                  </a:lnTo>
                  <a:lnTo>
                    <a:pt x="9842" y="6400"/>
                  </a:lnTo>
                  <a:lnTo>
                    <a:pt x="9817" y="6210"/>
                  </a:lnTo>
                  <a:lnTo>
                    <a:pt x="9791" y="6045"/>
                  </a:lnTo>
                  <a:lnTo>
                    <a:pt x="9766" y="5867"/>
                  </a:lnTo>
                  <a:lnTo>
                    <a:pt x="9702" y="5613"/>
                  </a:lnTo>
                  <a:lnTo>
                    <a:pt x="9588" y="5321"/>
                  </a:lnTo>
                  <a:lnTo>
                    <a:pt x="9512" y="5168"/>
                  </a:lnTo>
                  <a:lnTo>
                    <a:pt x="9385" y="4940"/>
                  </a:lnTo>
                  <a:lnTo>
                    <a:pt x="9169" y="4648"/>
                  </a:lnTo>
                  <a:lnTo>
                    <a:pt x="9042" y="4470"/>
                  </a:lnTo>
                  <a:lnTo>
                    <a:pt x="8788" y="4229"/>
                  </a:lnTo>
                  <a:lnTo>
                    <a:pt x="8623" y="4102"/>
                  </a:lnTo>
                  <a:lnTo>
                    <a:pt x="8420" y="3949"/>
                  </a:lnTo>
                  <a:lnTo>
                    <a:pt x="8166" y="3810"/>
                  </a:lnTo>
                  <a:lnTo>
                    <a:pt x="7835" y="3657"/>
                  </a:lnTo>
                  <a:lnTo>
                    <a:pt x="7708" y="3581"/>
                  </a:lnTo>
                  <a:lnTo>
                    <a:pt x="7162" y="3378"/>
                  </a:lnTo>
                  <a:lnTo>
                    <a:pt x="6578" y="3263"/>
                  </a:lnTo>
                  <a:lnTo>
                    <a:pt x="5968" y="3225"/>
                  </a:lnTo>
                  <a:lnTo>
                    <a:pt x="5727" y="3251"/>
                  </a:lnTo>
                  <a:lnTo>
                    <a:pt x="5092" y="3429"/>
                  </a:lnTo>
                  <a:lnTo>
                    <a:pt x="2654" y="7073"/>
                  </a:lnTo>
                  <a:lnTo>
                    <a:pt x="2616" y="7251"/>
                  </a:lnTo>
                  <a:lnTo>
                    <a:pt x="2578" y="7950"/>
                  </a:lnTo>
                  <a:lnTo>
                    <a:pt x="2603" y="8597"/>
                  </a:lnTo>
                  <a:lnTo>
                    <a:pt x="2603" y="8915"/>
                  </a:lnTo>
                  <a:lnTo>
                    <a:pt x="2692" y="9296"/>
                  </a:lnTo>
                  <a:lnTo>
                    <a:pt x="2895" y="9728"/>
                  </a:lnTo>
                  <a:lnTo>
                    <a:pt x="2946" y="9880"/>
                  </a:lnTo>
                  <a:lnTo>
                    <a:pt x="3187" y="10401"/>
                  </a:lnTo>
                  <a:lnTo>
                    <a:pt x="3530" y="10820"/>
                  </a:lnTo>
                  <a:lnTo>
                    <a:pt x="3936" y="11150"/>
                  </a:lnTo>
                  <a:lnTo>
                    <a:pt x="4114" y="11239"/>
                  </a:lnTo>
                  <a:lnTo>
                    <a:pt x="4267" y="11341"/>
                  </a:lnTo>
                  <a:lnTo>
                    <a:pt x="4762" y="11569"/>
                  </a:lnTo>
                  <a:lnTo>
                    <a:pt x="5079" y="11709"/>
                  </a:lnTo>
                  <a:lnTo>
                    <a:pt x="5435" y="11772"/>
                  </a:lnTo>
                  <a:lnTo>
                    <a:pt x="5829" y="11772"/>
                  </a:lnTo>
                  <a:close/>
                </a:path>
                <a:path w="14604" h="14604">
                  <a:moveTo>
                    <a:pt x="5753" y="14224"/>
                  </a:moveTo>
                  <a:lnTo>
                    <a:pt x="0" y="9271"/>
                  </a:lnTo>
                  <a:lnTo>
                    <a:pt x="0" y="7988"/>
                  </a:lnTo>
                  <a:lnTo>
                    <a:pt x="0" y="5740"/>
                  </a:lnTo>
                  <a:lnTo>
                    <a:pt x="800" y="3848"/>
                  </a:lnTo>
                  <a:lnTo>
                    <a:pt x="2387" y="2298"/>
                  </a:lnTo>
                  <a:lnTo>
                    <a:pt x="3479" y="1295"/>
                  </a:lnTo>
                  <a:lnTo>
                    <a:pt x="4724" y="787"/>
                  </a:lnTo>
                  <a:lnTo>
                    <a:pt x="6146" y="787"/>
                  </a:lnTo>
                  <a:lnTo>
                    <a:pt x="7416" y="787"/>
                  </a:lnTo>
                  <a:lnTo>
                    <a:pt x="8648" y="1168"/>
                  </a:lnTo>
                  <a:lnTo>
                    <a:pt x="9855" y="1955"/>
                  </a:lnTo>
                  <a:lnTo>
                    <a:pt x="9778" y="1270"/>
                  </a:lnTo>
                  <a:lnTo>
                    <a:pt x="9778" y="1028"/>
                  </a:lnTo>
                  <a:lnTo>
                    <a:pt x="9842" y="787"/>
                  </a:lnTo>
                  <a:lnTo>
                    <a:pt x="9956" y="558"/>
                  </a:lnTo>
                  <a:lnTo>
                    <a:pt x="10134" y="190"/>
                  </a:lnTo>
                  <a:lnTo>
                    <a:pt x="10490" y="0"/>
                  </a:lnTo>
                  <a:lnTo>
                    <a:pt x="11010" y="0"/>
                  </a:lnTo>
                  <a:lnTo>
                    <a:pt x="11239" y="0"/>
                  </a:lnTo>
                  <a:lnTo>
                    <a:pt x="12763" y="8318"/>
                  </a:lnTo>
                  <a:lnTo>
                    <a:pt x="13030" y="10350"/>
                  </a:lnTo>
                  <a:lnTo>
                    <a:pt x="13512" y="11595"/>
                  </a:lnTo>
                  <a:lnTo>
                    <a:pt x="13779" y="12052"/>
                  </a:lnTo>
                  <a:lnTo>
                    <a:pt x="14008" y="12268"/>
                  </a:lnTo>
                  <a:lnTo>
                    <a:pt x="14109" y="12573"/>
                  </a:lnTo>
                  <a:lnTo>
                    <a:pt x="14109" y="12954"/>
                  </a:lnTo>
                  <a:lnTo>
                    <a:pt x="14109" y="13258"/>
                  </a:lnTo>
                  <a:lnTo>
                    <a:pt x="13995" y="13525"/>
                  </a:lnTo>
                  <a:lnTo>
                    <a:pt x="13754" y="13766"/>
                  </a:lnTo>
                  <a:lnTo>
                    <a:pt x="13500" y="13995"/>
                  </a:lnTo>
                  <a:lnTo>
                    <a:pt x="13182" y="14122"/>
                  </a:lnTo>
                  <a:lnTo>
                    <a:pt x="12776" y="14122"/>
                  </a:lnTo>
                  <a:lnTo>
                    <a:pt x="12458" y="14122"/>
                  </a:lnTo>
                  <a:lnTo>
                    <a:pt x="10782" y="11417"/>
                  </a:lnTo>
                  <a:lnTo>
                    <a:pt x="10185" y="12242"/>
                  </a:lnTo>
                  <a:lnTo>
                    <a:pt x="9461" y="12915"/>
                  </a:lnTo>
                  <a:lnTo>
                    <a:pt x="8597" y="13423"/>
                  </a:lnTo>
                  <a:lnTo>
                    <a:pt x="7734" y="13931"/>
                  </a:lnTo>
                  <a:lnTo>
                    <a:pt x="6794" y="14198"/>
                  </a:lnTo>
                  <a:lnTo>
                    <a:pt x="5753" y="14224"/>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32" name="object 132"/>
            <p:cNvSpPr/>
            <p:nvPr/>
          </p:nvSpPr>
          <p:spPr>
            <a:xfrm>
              <a:off x="4080824" y="5325295"/>
              <a:ext cx="8255" cy="14604"/>
            </a:xfrm>
            <a:custGeom>
              <a:avLst/>
              <a:gdLst/>
              <a:ahLst/>
              <a:cxnLst/>
              <a:rect l="l" t="t" r="r" b="b"/>
              <a:pathLst>
                <a:path w="8254" h="14604">
                  <a:moveTo>
                    <a:pt x="2031" y="0"/>
                  </a:moveTo>
                  <a:lnTo>
                    <a:pt x="1333" y="0"/>
                  </a:lnTo>
                  <a:lnTo>
                    <a:pt x="1028" y="127"/>
                  </a:lnTo>
                  <a:lnTo>
                    <a:pt x="546" y="596"/>
                  </a:lnTo>
                  <a:lnTo>
                    <a:pt x="419" y="889"/>
                  </a:lnTo>
                  <a:lnTo>
                    <a:pt x="419" y="2286"/>
                  </a:lnTo>
                  <a:lnTo>
                    <a:pt x="546" y="6515"/>
                  </a:lnTo>
                  <a:lnTo>
                    <a:pt x="546" y="8864"/>
                  </a:lnTo>
                  <a:lnTo>
                    <a:pt x="495" y="9842"/>
                  </a:lnTo>
                  <a:lnTo>
                    <a:pt x="393" y="10566"/>
                  </a:lnTo>
                  <a:lnTo>
                    <a:pt x="342" y="11112"/>
                  </a:lnTo>
                  <a:lnTo>
                    <a:pt x="12" y="12725"/>
                  </a:lnTo>
                  <a:lnTo>
                    <a:pt x="0" y="13576"/>
                  </a:lnTo>
                  <a:lnTo>
                    <a:pt x="317" y="13957"/>
                  </a:lnTo>
                  <a:lnTo>
                    <a:pt x="1066" y="14160"/>
                  </a:lnTo>
                  <a:lnTo>
                    <a:pt x="1282" y="14173"/>
                  </a:lnTo>
                  <a:lnTo>
                    <a:pt x="1498" y="14173"/>
                  </a:lnTo>
                  <a:lnTo>
                    <a:pt x="3124" y="9372"/>
                  </a:lnTo>
                  <a:lnTo>
                    <a:pt x="3124" y="6591"/>
                  </a:lnTo>
                  <a:lnTo>
                    <a:pt x="3073" y="5168"/>
                  </a:lnTo>
                  <a:lnTo>
                    <a:pt x="3581" y="4584"/>
                  </a:lnTo>
                  <a:lnTo>
                    <a:pt x="7505" y="2235"/>
                  </a:lnTo>
                  <a:lnTo>
                    <a:pt x="7823" y="1841"/>
                  </a:lnTo>
                  <a:lnTo>
                    <a:pt x="7823" y="850"/>
                  </a:lnTo>
                  <a:lnTo>
                    <a:pt x="7645" y="495"/>
                  </a:lnTo>
                  <a:lnTo>
                    <a:pt x="7010" y="101"/>
                  </a:lnTo>
                  <a:lnTo>
                    <a:pt x="6781" y="38"/>
                  </a:lnTo>
                  <a:lnTo>
                    <a:pt x="6197" y="76"/>
                  </a:lnTo>
                  <a:lnTo>
                    <a:pt x="5029" y="508"/>
                  </a:lnTo>
                  <a:lnTo>
                    <a:pt x="3949" y="1079"/>
                  </a:lnTo>
                  <a:lnTo>
                    <a:pt x="2971" y="1803"/>
                  </a:lnTo>
                  <a:lnTo>
                    <a:pt x="2971" y="889"/>
                  </a:lnTo>
                  <a:lnTo>
                    <a:pt x="2844" y="596"/>
                  </a:lnTo>
                  <a:lnTo>
                    <a:pt x="2324" y="127"/>
                  </a:lnTo>
                  <a:lnTo>
                    <a:pt x="2031" y="0"/>
                  </a:lnTo>
                  <a:close/>
                </a:path>
              </a:pathLst>
            </a:custGeom>
            <a:solidFill>
              <a:srgbClr val="FFFFFF"/>
            </a:solidFill>
          </p:spPr>
          <p:txBody>
            <a:bodyPr wrap="square" lIns="0" tIns="0" rIns="0" bIns="0" rtlCol="0"/>
            <a:lstStyle/>
            <a:p>
              <a:endParaRPr>
                <a:latin typeface="Grammarsaurus" pitchFamily="2" charset="0"/>
              </a:endParaRPr>
            </a:p>
          </p:txBody>
        </p:sp>
        <p:sp>
          <p:nvSpPr>
            <p:cNvPr id="133" name="object 133"/>
            <p:cNvSpPr/>
            <p:nvPr/>
          </p:nvSpPr>
          <p:spPr>
            <a:xfrm>
              <a:off x="4080824" y="5325295"/>
              <a:ext cx="8255" cy="14604"/>
            </a:xfrm>
            <a:custGeom>
              <a:avLst/>
              <a:gdLst/>
              <a:ahLst/>
              <a:cxnLst/>
              <a:rect l="l" t="t" r="r" b="b"/>
              <a:pathLst>
                <a:path w="8254" h="14604">
                  <a:moveTo>
                    <a:pt x="1282" y="14173"/>
                  </a:moveTo>
                  <a:lnTo>
                    <a:pt x="1066" y="14160"/>
                  </a:lnTo>
                  <a:lnTo>
                    <a:pt x="317" y="13957"/>
                  </a:lnTo>
                  <a:lnTo>
                    <a:pt x="0" y="13576"/>
                  </a:lnTo>
                  <a:lnTo>
                    <a:pt x="0" y="12966"/>
                  </a:lnTo>
                  <a:lnTo>
                    <a:pt x="12" y="12725"/>
                  </a:lnTo>
                  <a:lnTo>
                    <a:pt x="241" y="11658"/>
                  </a:lnTo>
                  <a:lnTo>
                    <a:pt x="342" y="11112"/>
                  </a:lnTo>
                  <a:lnTo>
                    <a:pt x="393" y="10566"/>
                  </a:lnTo>
                  <a:lnTo>
                    <a:pt x="495" y="9842"/>
                  </a:lnTo>
                  <a:lnTo>
                    <a:pt x="546" y="8864"/>
                  </a:lnTo>
                  <a:lnTo>
                    <a:pt x="546" y="7594"/>
                  </a:lnTo>
                  <a:lnTo>
                    <a:pt x="546" y="6515"/>
                  </a:lnTo>
                  <a:lnTo>
                    <a:pt x="520" y="5461"/>
                  </a:lnTo>
                  <a:lnTo>
                    <a:pt x="482" y="4394"/>
                  </a:lnTo>
                  <a:lnTo>
                    <a:pt x="444" y="3340"/>
                  </a:lnTo>
                  <a:lnTo>
                    <a:pt x="419" y="2286"/>
                  </a:lnTo>
                  <a:lnTo>
                    <a:pt x="419" y="1244"/>
                  </a:lnTo>
                  <a:lnTo>
                    <a:pt x="419" y="889"/>
                  </a:lnTo>
                  <a:lnTo>
                    <a:pt x="546" y="596"/>
                  </a:lnTo>
                  <a:lnTo>
                    <a:pt x="787" y="355"/>
                  </a:lnTo>
                  <a:lnTo>
                    <a:pt x="1028" y="127"/>
                  </a:lnTo>
                  <a:lnTo>
                    <a:pt x="1333" y="0"/>
                  </a:lnTo>
                  <a:lnTo>
                    <a:pt x="1676" y="0"/>
                  </a:lnTo>
                  <a:lnTo>
                    <a:pt x="2031" y="0"/>
                  </a:lnTo>
                  <a:lnTo>
                    <a:pt x="2324" y="127"/>
                  </a:lnTo>
                  <a:lnTo>
                    <a:pt x="2590" y="355"/>
                  </a:lnTo>
                  <a:lnTo>
                    <a:pt x="2844" y="596"/>
                  </a:lnTo>
                  <a:lnTo>
                    <a:pt x="2971" y="889"/>
                  </a:lnTo>
                  <a:lnTo>
                    <a:pt x="2971" y="1244"/>
                  </a:lnTo>
                  <a:lnTo>
                    <a:pt x="2971" y="1803"/>
                  </a:lnTo>
                  <a:lnTo>
                    <a:pt x="6438" y="38"/>
                  </a:lnTo>
                  <a:lnTo>
                    <a:pt x="6781" y="38"/>
                  </a:lnTo>
                  <a:lnTo>
                    <a:pt x="7010" y="101"/>
                  </a:lnTo>
                  <a:lnTo>
                    <a:pt x="7277" y="266"/>
                  </a:lnTo>
                  <a:lnTo>
                    <a:pt x="7645" y="495"/>
                  </a:lnTo>
                  <a:lnTo>
                    <a:pt x="7823" y="850"/>
                  </a:lnTo>
                  <a:lnTo>
                    <a:pt x="7823" y="1320"/>
                  </a:lnTo>
                  <a:lnTo>
                    <a:pt x="7823" y="1841"/>
                  </a:lnTo>
                  <a:lnTo>
                    <a:pt x="7505" y="2235"/>
                  </a:lnTo>
                  <a:lnTo>
                    <a:pt x="6883" y="2476"/>
                  </a:lnTo>
                  <a:lnTo>
                    <a:pt x="6515" y="2603"/>
                  </a:lnTo>
                  <a:lnTo>
                    <a:pt x="6045" y="2806"/>
                  </a:lnTo>
                  <a:lnTo>
                    <a:pt x="5422" y="3149"/>
                  </a:lnTo>
                  <a:lnTo>
                    <a:pt x="4673" y="3644"/>
                  </a:lnTo>
                  <a:lnTo>
                    <a:pt x="4521" y="3771"/>
                  </a:lnTo>
                  <a:lnTo>
                    <a:pt x="4025" y="4152"/>
                  </a:lnTo>
                  <a:lnTo>
                    <a:pt x="3581" y="4584"/>
                  </a:lnTo>
                  <a:lnTo>
                    <a:pt x="3174" y="5067"/>
                  </a:lnTo>
                  <a:lnTo>
                    <a:pt x="3098" y="5854"/>
                  </a:lnTo>
                  <a:lnTo>
                    <a:pt x="3124" y="6591"/>
                  </a:lnTo>
                  <a:lnTo>
                    <a:pt x="3124" y="7391"/>
                  </a:lnTo>
                  <a:lnTo>
                    <a:pt x="3124" y="9372"/>
                  </a:lnTo>
                  <a:lnTo>
                    <a:pt x="1498" y="14173"/>
                  </a:lnTo>
                  <a:lnTo>
                    <a:pt x="1282" y="1417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34" name="object 134"/>
            <p:cNvSpPr/>
            <p:nvPr/>
          </p:nvSpPr>
          <p:spPr>
            <a:xfrm>
              <a:off x="4089750" y="5325328"/>
              <a:ext cx="10795" cy="14604"/>
            </a:xfrm>
            <a:custGeom>
              <a:avLst/>
              <a:gdLst/>
              <a:ahLst/>
              <a:cxnLst/>
              <a:rect l="l" t="t" r="r" b="b"/>
              <a:pathLst>
                <a:path w="10795" h="14604">
                  <a:moveTo>
                    <a:pt x="1803" y="9626"/>
                  </a:moveTo>
                  <a:lnTo>
                    <a:pt x="761" y="9626"/>
                  </a:lnTo>
                  <a:lnTo>
                    <a:pt x="193" y="9931"/>
                  </a:lnTo>
                  <a:lnTo>
                    <a:pt x="328" y="9931"/>
                  </a:lnTo>
                  <a:lnTo>
                    <a:pt x="0" y="10413"/>
                  </a:lnTo>
                  <a:lnTo>
                    <a:pt x="74" y="11417"/>
                  </a:lnTo>
                  <a:lnTo>
                    <a:pt x="229" y="11823"/>
                  </a:lnTo>
                  <a:lnTo>
                    <a:pt x="287" y="11976"/>
                  </a:lnTo>
                  <a:lnTo>
                    <a:pt x="394" y="12204"/>
                  </a:lnTo>
                  <a:lnTo>
                    <a:pt x="1117" y="13042"/>
                  </a:lnTo>
                  <a:lnTo>
                    <a:pt x="2832" y="14185"/>
                  </a:lnTo>
                  <a:lnTo>
                    <a:pt x="3962" y="14516"/>
                  </a:lnTo>
                  <a:lnTo>
                    <a:pt x="6959" y="14516"/>
                  </a:lnTo>
                  <a:lnTo>
                    <a:pt x="8318" y="14020"/>
                  </a:lnTo>
                  <a:lnTo>
                    <a:pt x="9334" y="13042"/>
                  </a:lnTo>
                  <a:lnTo>
                    <a:pt x="10147" y="12204"/>
                  </a:lnTo>
                  <a:lnTo>
                    <a:pt x="10242" y="11976"/>
                  </a:lnTo>
                  <a:lnTo>
                    <a:pt x="4267" y="11976"/>
                  </a:lnTo>
                  <a:lnTo>
                    <a:pt x="3892" y="11823"/>
                  </a:lnTo>
                  <a:lnTo>
                    <a:pt x="3738" y="11823"/>
                  </a:lnTo>
                  <a:lnTo>
                    <a:pt x="3149" y="11417"/>
                  </a:lnTo>
                  <a:lnTo>
                    <a:pt x="2654" y="10883"/>
                  </a:lnTo>
                  <a:lnTo>
                    <a:pt x="2451" y="10540"/>
                  </a:lnTo>
                  <a:lnTo>
                    <a:pt x="2222" y="9931"/>
                  </a:lnTo>
                  <a:lnTo>
                    <a:pt x="1803" y="9626"/>
                  </a:lnTo>
                  <a:close/>
                </a:path>
                <a:path w="10795" h="14604">
                  <a:moveTo>
                    <a:pt x="10047" y="8039"/>
                  </a:moveTo>
                  <a:lnTo>
                    <a:pt x="4927" y="8039"/>
                  </a:lnTo>
                  <a:lnTo>
                    <a:pt x="7006" y="8623"/>
                  </a:lnTo>
                  <a:lnTo>
                    <a:pt x="6870" y="8623"/>
                  </a:lnTo>
                  <a:lnTo>
                    <a:pt x="7467" y="8953"/>
                  </a:lnTo>
                  <a:lnTo>
                    <a:pt x="7645" y="9118"/>
                  </a:lnTo>
                  <a:lnTo>
                    <a:pt x="7785" y="9309"/>
                  </a:lnTo>
                  <a:lnTo>
                    <a:pt x="7839" y="10883"/>
                  </a:lnTo>
                  <a:lnTo>
                    <a:pt x="7405" y="11417"/>
                  </a:lnTo>
                  <a:lnTo>
                    <a:pt x="6869" y="11823"/>
                  </a:lnTo>
                  <a:lnTo>
                    <a:pt x="6680" y="11823"/>
                  </a:lnTo>
                  <a:lnTo>
                    <a:pt x="6311" y="11976"/>
                  </a:lnTo>
                  <a:lnTo>
                    <a:pt x="10242" y="11976"/>
                  </a:lnTo>
                  <a:lnTo>
                    <a:pt x="10474" y="11417"/>
                  </a:lnTo>
                  <a:lnTo>
                    <a:pt x="10499" y="8953"/>
                  </a:lnTo>
                  <a:lnTo>
                    <a:pt x="10223" y="8242"/>
                  </a:lnTo>
                  <a:lnTo>
                    <a:pt x="10047" y="8039"/>
                  </a:lnTo>
                  <a:close/>
                </a:path>
                <a:path w="10795" h="14604">
                  <a:moveTo>
                    <a:pt x="7405" y="11417"/>
                  </a:moveTo>
                  <a:lnTo>
                    <a:pt x="3149" y="11417"/>
                  </a:lnTo>
                  <a:lnTo>
                    <a:pt x="3738" y="11823"/>
                  </a:lnTo>
                  <a:lnTo>
                    <a:pt x="6869" y="11823"/>
                  </a:lnTo>
                  <a:lnTo>
                    <a:pt x="7405" y="11417"/>
                  </a:lnTo>
                  <a:close/>
                </a:path>
                <a:path w="10795" h="14604">
                  <a:moveTo>
                    <a:pt x="10047" y="8039"/>
                  </a:moveTo>
                  <a:lnTo>
                    <a:pt x="9938" y="7912"/>
                  </a:lnTo>
                  <a:lnTo>
                    <a:pt x="10223" y="8242"/>
                  </a:lnTo>
                  <a:lnTo>
                    <a:pt x="10047" y="8039"/>
                  </a:lnTo>
                  <a:close/>
                </a:path>
                <a:path w="10795" h="14604">
                  <a:moveTo>
                    <a:pt x="3822" y="5168"/>
                  </a:moveTo>
                  <a:lnTo>
                    <a:pt x="477" y="5168"/>
                  </a:lnTo>
                  <a:lnTo>
                    <a:pt x="593" y="5549"/>
                  </a:lnTo>
                  <a:lnTo>
                    <a:pt x="812" y="5930"/>
                  </a:lnTo>
                  <a:lnTo>
                    <a:pt x="1371" y="6680"/>
                  </a:lnTo>
                  <a:lnTo>
                    <a:pt x="2171" y="7238"/>
                  </a:lnTo>
                  <a:lnTo>
                    <a:pt x="3162" y="7543"/>
                  </a:lnTo>
                  <a:lnTo>
                    <a:pt x="3746" y="7746"/>
                  </a:lnTo>
                  <a:lnTo>
                    <a:pt x="4330" y="7912"/>
                  </a:lnTo>
                  <a:lnTo>
                    <a:pt x="9938" y="7912"/>
                  </a:lnTo>
                  <a:lnTo>
                    <a:pt x="5029" y="5549"/>
                  </a:lnTo>
                  <a:lnTo>
                    <a:pt x="4495" y="5397"/>
                  </a:lnTo>
                  <a:lnTo>
                    <a:pt x="3822" y="5168"/>
                  </a:lnTo>
                  <a:close/>
                </a:path>
                <a:path w="10795" h="14604">
                  <a:moveTo>
                    <a:pt x="6311" y="0"/>
                  </a:moveTo>
                  <a:lnTo>
                    <a:pt x="4356" y="0"/>
                  </a:lnTo>
                  <a:lnTo>
                    <a:pt x="3378" y="279"/>
                  </a:lnTo>
                  <a:lnTo>
                    <a:pt x="1612" y="1384"/>
                  </a:lnTo>
                  <a:lnTo>
                    <a:pt x="922" y="2222"/>
                  </a:lnTo>
                  <a:lnTo>
                    <a:pt x="718" y="2705"/>
                  </a:lnTo>
                  <a:lnTo>
                    <a:pt x="659" y="2844"/>
                  </a:lnTo>
                  <a:lnTo>
                    <a:pt x="584" y="3022"/>
                  </a:lnTo>
                  <a:lnTo>
                    <a:pt x="467" y="4787"/>
                  </a:lnTo>
                  <a:lnTo>
                    <a:pt x="3111" y="4787"/>
                  </a:lnTo>
                  <a:lnTo>
                    <a:pt x="3157" y="3568"/>
                  </a:lnTo>
                  <a:lnTo>
                    <a:pt x="3424" y="3213"/>
                  </a:lnTo>
                  <a:lnTo>
                    <a:pt x="4127" y="2705"/>
                  </a:lnTo>
                  <a:lnTo>
                    <a:pt x="9787" y="2705"/>
                  </a:lnTo>
                  <a:lnTo>
                    <a:pt x="9613" y="2222"/>
                  </a:lnTo>
                  <a:lnTo>
                    <a:pt x="8943" y="1384"/>
                  </a:lnTo>
                  <a:lnTo>
                    <a:pt x="7886" y="660"/>
                  </a:lnTo>
                  <a:lnTo>
                    <a:pt x="7244" y="279"/>
                  </a:lnTo>
                  <a:lnTo>
                    <a:pt x="7380" y="279"/>
                  </a:lnTo>
                  <a:lnTo>
                    <a:pt x="6311" y="0"/>
                  </a:lnTo>
                  <a:close/>
                </a:path>
                <a:path w="10795" h="14604">
                  <a:moveTo>
                    <a:pt x="9787" y="2705"/>
                  </a:moveTo>
                  <a:lnTo>
                    <a:pt x="6488" y="2705"/>
                  </a:lnTo>
                  <a:lnTo>
                    <a:pt x="6705" y="2844"/>
                  </a:lnTo>
                  <a:lnTo>
                    <a:pt x="7099" y="3213"/>
                  </a:lnTo>
                  <a:lnTo>
                    <a:pt x="7353" y="3568"/>
                  </a:lnTo>
                  <a:lnTo>
                    <a:pt x="7600" y="4127"/>
                  </a:lnTo>
                  <a:lnTo>
                    <a:pt x="7692" y="4368"/>
                  </a:lnTo>
                  <a:lnTo>
                    <a:pt x="7785" y="4610"/>
                  </a:lnTo>
                  <a:lnTo>
                    <a:pt x="8022" y="4787"/>
                  </a:lnTo>
                  <a:lnTo>
                    <a:pt x="9578" y="4787"/>
                  </a:lnTo>
                  <a:lnTo>
                    <a:pt x="9867" y="4368"/>
                  </a:lnTo>
                  <a:lnTo>
                    <a:pt x="9787" y="2705"/>
                  </a:lnTo>
                  <a:close/>
                </a:path>
              </a:pathLst>
            </a:custGeom>
            <a:solidFill>
              <a:srgbClr val="FFFFFF"/>
            </a:solidFill>
          </p:spPr>
          <p:txBody>
            <a:bodyPr wrap="square" lIns="0" tIns="0" rIns="0" bIns="0" rtlCol="0"/>
            <a:lstStyle/>
            <a:p>
              <a:endParaRPr>
                <a:latin typeface="Grammarsaurus" pitchFamily="2" charset="0"/>
              </a:endParaRPr>
            </a:p>
          </p:txBody>
        </p:sp>
        <p:sp>
          <p:nvSpPr>
            <p:cNvPr id="135" name="object 135"/>
            <p:cNvSpPr/>
            <p:nvPr/>
          </p:nvSpPr>
          <p:spPr>
            <a:xfrm>
              <a:off x="4089674" y="5325328"/>
              <a:ext cx="10795" cy="14604"/>
            </a:xfrm>
            <a:custGeom>
              <a:avLst/>
              <a:gdLst/>
              <a:ahLst/>
              <a:cxnLst/>
              <a:rect l="l" t="t" r="r" b="b"/>
              <a:pathLst>
                <a:path w="10795" h="14604">
                  <a:moveTo>
                    <a:pt x="3263" y="3479"/>
                  </a:moveTo>
                  <a:close/>
                </a:path>
                <a:path w="10795" h="14604">
                  <a:moveTo>
                    <a:pt x="3162" y="4711"/>
                  </a:moveTo>
                  <a:close/>
                </a:path>
                <a:path w="10795" h="14604">
                  <a:moveTo>
                    <a:pt x="5321" y="14516"/>
                  </a:moveTo>
                  <a:lnTo>
                    <a:pt x="4038" y="14516"/>
                  </a:lnTo>
                  <a:lnTo>
                    <a:pt x="2908" y="14185"/>
                  </a:lnTo>
                  <a:lnTo>
                    <a:pt x="0" y="10960"/>
                  </a:lnTo>
                  <a:lnTo>
                    <a:pt x="0" y="10642"/>
                  </a:lnTo>
                  <a:lnTo>
                    <a:pt x="76" y="10413"/>
                  </a:lnTo>
                  <a:lnTo>
                    <a:pt x="241" y="10185"/>
                  </a:lnTo>
                  <a:lnTo>
                    <a:pt x="482" y="9817"/>
                  </a:lnTo>
                  <a:lnTo>
                    <a:pt x="838" y="9626"/>
                  </a:lnTo>
                  <a:lnTo>
                    <a:pt x="1295" y="9626"/>
                  </a:lnTo>
                  <a:lnTo>
                    <a:pt x="1879" y="9626"/>
                  </a:lnTo>
                  <a:lnTo>
                    <a:pt x="2298" y="9931"/>
                  </a:lnTo>
                  <a:lnTo>
                    <a:pt x="2527" y="10540"/>
                  </a:lnTo>
                  <a:lnTo>
                    <a:pt x="2628" y="10731"/>
                  </a:lnTo>
                  <a:lnTo>
                    <a:pt x="2730" y="10883"/>
                  </a:lnTo>
                  <a:lnTo>
                    <a:pt x="2844" y="11023"/>
                  </a:lnTo>
                  <a:lnTo>
                    <a:pt x="3225" y="11417"/>
                  </a:lnTo>
                  <a:lnTo>
                    <a:pt x="3594" y="11671"/>
                  </a:lnTo>
                  <a:lnTo>
                    <a:pt x="3924" y="11798"/>
                  </a:lnTo>
                  <a:lnTo>
                    <a:pt x="4343" y="11976"/>
                  </a:lnTo>
                  <a:lnTo>
                    <a:pt x="4838" y="12077"/>
                  </a:lnTo>
                  <a:lnTo>
                    <a:pt x="5384" y="12077"/>
                  </a:lnTo>
                  <a:lnTo>
                    <a:pt x="5943" y="12064"/>
                  </a:lnTo>
                  <a:lnTo>
                    <a:pt x="6388" y="11976"/>
                  </a:lnTo>
                  <a:lnTo>
                    <a:pt x="6756" y="11823"/>
                  </a:lnTo>
                  <a:lnTo>
                    <a:pt x="7010" y="11747"/>
                  </a:lnTo>
                  <a:lnTo>
                    <a:pt x="7213" y="11620"/>
                  </a:lnTo>
                  <a:lnTo>
                    <a:pt x="7416" y="11455"/>
                  </a:lnTo>
                  <a:lnTo>
                    <a:pt x="7632" y="11302"/>
                  </a:lnTo>
                  <a:lnTo>
                    <a:pt x="7734" y="11150"/>
                  </a:lnTo>
                  <a:lnTo>
                    <a:pt x="7823" y="10998"/>
                  </a:lnTo>
                  <a:lnTo>
                    <a:pt x="7950" y="10833"/>
                  </a:lnTo>
                  <a:lnTo>
                    <a:pt x="8013" y="10591"/>
                  </a:lnTo>
                  <a:lnTo>
                    <a:pt x="8051" y="10185"/>
                  </a:lnTo>
                  <a:lnTo>
                    <a:pt x="7962" y="9537"/>
                  </a:lnTo>
                  <a:lnTo>
                    <a:pt x="7861" y="9309"/>
                  </a:lnTo>
                  <a:lnTo>
                    <a:pt x="7721" y="9118"/>
                  </a:lnTo>
                  <a:lnTo>
                    <a:pt x="7543" y="8953"/>
                  </a:lnTo>
                  <a:lnTo>
                    <a:pt x="6946" y="8623"/>
                  </a:lnTo>
                  <a:lnTo>
                    <a:pt x="6781" y="8572"/>
                  </a:lnTo>
                  <a:lnTo>
                    <a:pt x="6540" y="8470"/>
                  </a:lnTo>
                  <a:lnTo>
                    <a:pt x="5943" y="8293"/>
                  </a:lnTo>
                  <a:lnTo>
                    <a:pt x="5003" y="8039"/>
                  </a:lnTo>
                  <a:lnTo>
                    <a:pt x="4406" y="7912"/>
                  </a:lnTo>
                  <a:lnTo>
                    <a:pt x="3822" y="7746"/>
                  </a:lnTo>
                  <a:lnTo>
                    <a:pt x="3238" y="7543"/>
                  </a:lnTo>
                  <a:lnTo>
                    <a:pt x="2247" y="7238"/>
                  </a:lnTo>
                  <a:lnTo>
                    <a:pt x="1447" y="6680"/>
                  </a:lnTo>
                  <a:lnTo>
                    <a:pt x="850" y="5880"/>
                  </a:lnTo>
                  <a:lnTo>
                    <a:pt x="558" y="5346"/>
                  </a:lnTo>
                  <a:lnTo>
                    <a:pt x="431" y="4813"/>
                  </a:lnTo>
                  <a:lnTo>
                    <a:pt x="431" y="4267"/>
                  </a:lnTo>
                  <a:lnTo>
                    <a:pt x="431" y="3860"/>
                  </a:lnTo>
                  <a:lnTo>
                    <a:pt x="2565" y="838"/>
                  </a:lnTo>
                  <a:lnTo>
                    <a:pt x="3454" y="279"/>
                  </a:lnTo>
                  <a:lnTo>
                    <a:pt x="4432" y="0"/>
                  </a:lnTo>
                  <a:lnTo>
                    <a:pt x="5499" y="0"/>
                  </a:lnTo>
                  <a:lnTo>
                    <a:pt x="6388" y="0"/>
                  </a:lnTo>
                  <a:lnTo>
                    <a:pt x="10147" y="3594"/>
                  </a:lnTo>
                  <a:lnTo>
                    <a:pt x="10147" y="3911"/>
                  </a:lnTo>
                  <a:lnTo>
                    <a:pt x="10083" y="4127"/>
                  </a:lnTo>
                  <a:lnTo>
                    <a:pt x="9944" y="4368"/>
                  </a:lnTo>
                  <a:lnTo>
                    <a:pt x="9690" y="4737"/>
                  </a:lnTo>
                  <a:lnTo>
                    <a:pt x="9334" y="4914"/>
                  </a:lnTo>
                  <a:lnTo>
                    <a:pt x="8864" y="4914"/>
                  </a:lnTo>
                  <a:lnTo>
                    <a:pt x="8267" y="4914"/>
                  </a:lnTo>
                  <a:lnTo>
                    <a:pt x="7861" y="4610"/>
                  </a:lnTo>
                  <a:lnTo>
                    <a:pt x="7632" y="4013"/>
                  </a:lnTo>
                  <a:lnTo>
                    <a:pt x="7429" y="3568"/>
                  </a:lnTo>
                  <a:lnTo>
                    <a:pt x="7175" y="3213"/>
                  </a:lnTo>
                  <a:lnTo>
                    <a:pt x="6781" y="2844"/>
                  </a:lnTo>
                  <a:lnTo>
                    <a:pt x="6426" y="2616"/>
                  </a:lnTo>
                  <a:lnTo>
                    <a:pt x="5905" y="2476"/>
                  </a:lnTo>
                  <a:lnTo>
                    <a:pt x="5207" y="2451"/>
                  </a:lnTo>
                  <a:lnTo>
                    <a:pt x="5080" y="2463"/>
                  </a:lnTo>
                  <a:lnTo>
                    <a:pt x="4660" y="2514"/>
                  </a:lnTo>
                  <a:lnTo>
                    <a:pt x="3035" y="4241"/>
                  </a:lnTo>
                  <a:lnTo>
                    <a:pt x="3035" y="4546"/>
                  </a:lnTo>
                  <a:lnTo>
                    <a:pt x="3187" y="4787"/>
                  </a:lnTo>
                  <a:lnTo>
                    <a:pt x="3441" y="4940"/>
                  </a:lnTo>
                  <a:lnTo>
                    <a:pt x="3606" y="5029"/>
                  </a:lnTo>
                  <a:lnTo>
                    <a:pt x="3771" y="5092"/>
                  </a:lnTo>
                  <a:lnTo>
                    <a:pt x="3898" y="5168"/>
                  </a:lnTo>
                  <a:lnTo>
                    <a:pt x="4051" y="5219"/>
                  </a:lnTo>
                  <a:lnTo>
                    <a:pt x="4572" y="5397"/>
                  </a:lnTo>
                  <a:lnTo>
                    <a:pt x="5105" y="5549"/>
                  </a:lnTo>
                  <a:lnTo>
                    <a:pt x="5613" y="5676"/>
                  </a:lnTo>
                  <a:lnTo>
                    <a:pt x="6134" y="5791"/>
                  </a:lnTo>
                  <a:lnTo>
                    <a:pt x="6654" y="5930"/>
                  </a:lnTo>
                  <a:lnTo>
                    <a:pt x="7150" y="6083"/>
                  </a:lnTo>
                  <a:lnTo>
                    <a:pt x="8115" y="6349"/>
                  </a:lnTo>
                  <a:lnTo>
                    <a:pt x="8953" y="6819"/>
                  </a:lnTo>
                  <a:lnTo>
                    <a:pt x="9652" y="7492"/>
                  </a:lnTo>
                  <a:lnTo>
                    <a:pt x="10299" y="8242"/>
                  </a:lnTo>
                  <a:lnTo>
                    <a:pt x="10629" y="9093"/>
                  </a:lnTo>
                  <a:lnTo>
                    <a:pt x="10629" y="10058"/>
                  </a:lnTo>
                  <a:lnTo>
                    <a:pt x="10629" y="11226"/>
                  </a:lnTo>
                  <a:lnTo>
                    <a:pt x="10223" y="12204"/>
                  </a:lnTo>
                  <a:lnTo>
                    <a:pt x="9410" y="13042"/>
                  </a:lnTo>
                  <a:lnTo>
                    <a:pt x="8394" y="14020"/>
                  </a:lnTo>
                  <a:lnTo>
                    <a:pt x="7035" y="14516"/>
                  </a:lnTo>
                  <a:lnTo>
                    <a:pt x="5321" y="14516"/>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36" name="object 136"/>
            <p:cNvSpPr/>
            <p:nvPr/>
          </p:nvSpPr>
          <p:spPr>
            <a:xfrm>
              <a:off x="4101627" y="5325592"/>
              <a:ext cx="14604" cy="14604"/>
            </a:xfrm>
            <a:custGeom>
              <a:avLst/>
              <a:gdLst/>
              <a:ahLst/>
              <a:cxnLst/>
              <a:rect l="l" t="t" r="r" b="b"/>
              <a:pathLst>
                <a:path w="14604" h="14604">
                  <a:moveTo>
                    <a:pt x="7416" y="596"/>
                  </a:moveTo>
                  <a:lnTo>
                    <a:pt x="4724" y="596"/>
                  </a:lnTo>
                  <a:lnTo>
                    <a:pt x="3479" y="1104"/>
                  </a:lnTo>
                  <a:lnTo>
                    <a:pt x="2387" y="2108"/>
                  </a:lnTo>
                  <a:lnTo>
                    <a:pt x="982" y="3479"/>
                  </a:lnTo>
                  <a:lnTo>
                    <a:pt x="757" y="3759"/>
                  </a:lnTo>
                  <a:lnTo>
                    <a:pt x="0" y="5549"/>
                  </a:lnTo>
                  <a:lnTo>
                    <a:pt x="10" y="9118"/>
                  </a:lnTo>
                  <a:lnTo>
                    <a:pt x="342" y="10299"/>
                  </a:lnTo>
                  <a:lnTo>
                    <a:pt x="1115" y="11582"/>
                  </a:lnTo>
                  <a:lnTo>
                    <a:pt x="2146" y="13093"/>
                  </a:lnTo>
                  <a:lnTo>
                    <a:pt x="3885" y="14033"/>
                  </a:lnTo>
                  <a:lnTo>
                    <a:pt x="6704" y="14033"/>
                  </a:lnTo>
                  <a:lnTo>
                    <a:pt x="10525" y="11582"/>
                  </a:lnTo>
                  <a:lnTo>
                    <a:pt x="5205" y="11582"/>
                  </a:lnTo>
                  <a:lnTo>
                    <a:pt x="4432" y="11226"/>
                  </a:lnTo>
                  <a:lnTo>
                    <a:pt x="4265" y="11226"/>
                  </a:lnTo>
                  <a:lnTo>
                    <a:pt x="3530" y="10629"/>
                  </a:lnTo>
                  <a:lnTo>
                    <a:pt x="3260" y="10299"/>
                  </a:lnTo>
                  <a:lnTo>
                    <a:pt x="2946" y="9690"/>
                  </a:lnTo>
                  <a:lnTo>
                    <a:pt x="2899" y="9550"/>
                  </a:lnTo>
                  <a:lnTo>
                    <a:pt x="2698" y="9118"/>
                  </a:lnTo>
                  <a:lnTo>
                    <a:pt x="4622" y="3479"/>
                  </a:lnTo>
                  <a:lnTo>
                    <a:pt x="12636" y="3479"/>
                  </a:lnTo>
                  <a:lnTo>
                    <a:pt x="12542" y="1765"/>
                  </a:lnTo>
                  <a:lnTo>
                    <a:pt x="9855" y="1765"/>
                  </a:lnTo>
                  <a:lnTo>
                    <a:pt x="8648" y="977"/>
                  </a:lnTo>
                  <a:lnTo>
                    <a:pt x="7416" y="596"/>
                  </a:lnTo>
                  <a:close/>
                </a:path>
                <a:path w="14604" h="14604">
                  <a:moveTo>
                    <a:pt x="12636" y="3479"/>
                  </a:moveTo>
                  <a:lnTo>
                    <a:pt x="7861" y="3479"/>
                  </a:lnTo>
                  <a:lnTo>
                    <a:pt x="8420" y="3759"/>
                  </a:lnTo>
                  <a:lnTo>
                    <a:pt x="8788" y="4038"/>
                  </a:lnTo>
                  <a:lnTo>
                    <a:pt x="9169" y="4457"/>
                  </a:lnTo>
                  <a:lnTo>
                    <a:pt x="9385" y="4749"/>
                  </a:lnTo>
                  <a:lnTo>
                    <a:pt x="9588" y="5130"/>
                  </a:lnTo>
                  <a:lnTo>
                    <a:pt x="9592" y="8127"/>
                  </a:lnTo>
                  <a:lnTo>
                    <a:pt x="9169" y="9118"/>
                  </a:lnTo>
                  <a:lnTo>
                    <a:pt x="8889" y="9550"/>
                  </a:lnTo>
                  <a:lnTo>
                    <a:pt x="7972" y="10629"/>
                  </a:lnTo>
                  <a:lnTo>
                    <a:pt x="7209" y="11226"/>
                  </a:lnTo>
                  <a:lnTo>
                    <a:pt x="10782" y="11226"/>
                  </a:lnTo>
                  <a:lnTo>
                    <a:pt x="10872" y="11582"/>
                  </a:lnTo>
                  <a:lnTo>
                    <a:pt x="10998" y="12077"/>
                  </a:lnTo>
                  <a:lnTo>
                    <a:pt x="11353" y="12826"/>
                  </a:lnTo>
                  <a:lnTo>
                    <a:pt x="11874" y="13525"/>
                  </a:lnTo>
                  <a:lnTo>
                    <a:pt x="12181" y="13804"/>
                  </a:lnTo>
                  <a:lnTo>
                    <a:pt x="12680" y="14033"/>
                  </a:lnTo>
                  <a:lnTo>
                    <a:pt x="12928" y="14033"/>
                  </a:lnTo>
                  <a:lnTo>
                    <a:pt x="13500" y="13804"/>
                  </a:lnTo>
                  <a:lnTo>
                    <a:pt x="13995" y="13334"/>
                  </a:lnTo>
                  <a:lnTo>
                    <a:pt x="14008" y="12077"/>
                  </a:lnTo>
                  <a:lnTo>
                    <a:pt x="13779" y="11861"/>
                  </a:lnTo>
                  <a:lnTo>
                    <a:pt x="13616" y="11582"/>
                  </a:lnTo>
                  <a:lnTo>
                    <a:pt x="12646" y="3759"/>
                  </a:lnTo>
                  <a:lnTo>
                    <a:pt x="12636" y="3479"/>
                  </a:lnTo>
                  <a:close/>
                </a:path>
                <a:path w="14604" h="14604">
                  <a:moveTo>
                    <a:pt x="11774" y="0"/>
                  </a:moveTo>
                  <a:lnTo>
                    <a:pt x="10134" y="0"/>
                  </a:lnTo>
                  <a:lnTo>
                    <a:pt x="10018" y="241"/>
                  </a:lnTo>
                  <a:lnTo>
                    <a:pt x="9956" y="368"/>
                  </a:lnTo>
                  <a:lnTo>
                    <a:pt x="9855" y="1765"/>
                  </a:lnTo>
                  <a:lnTo>
                    <a:pt x="12542" y="1765"/>
                  </a:lnTo>
                  <a:lnTo>
                    <a:pt x="12428" y="1104"/>
                  </a:lnTo>
                  <a:lnTo>
                    <a:pt x="12302" y="368"/>
                  </a:lnTo>
                  <a:lnTo>
                    <a:pt x="12280" y="241"/>
                  </a:lnTo>
                  <a:lnTo>
                    <a:pt x="11774" y="0"/>
                  </a:lnTo>
                  <a:close/>
                </a:path>
              </a:pathLst>
            </a:custGeom>
            <a:solidFill>
              <a:srgbClr val="FFFFFF"/>
            </a:solidFill>
          </p:spPr>
          <p:txBody>
            <a:bodyPr wrap="square" lIns="0" tIns="0" rIns="0" bIns="0" rtlCol="0"/>
            <a:lstStyle/>
            <a:p>
              <a:endParaRPr>
                <a:latin typeface="Grammarsaurus" pitchFamily="2" charset="0"/>
              </a:endParaRPr>
            </a:p>
          </p:txBody>
        </p:sp>
        <p:sp>
          <p:nvSpPr>
            <p:cNvPr id="137" name="object 137"/>
            <p:cNvSpPr/>
            <p:nvPr/>
          </p:nvSpPr>
          <p:spPr>
            <a:xfrm>
              <a:off x="4101627" y="5325402"/>
              <a:ext cx="14604" cy="14604"/>
            </a:xfrm>
            <a:custGeom>
              <a:avLst/>
              <a:gdLst/>
              <a:ahLst/>
              <a:cxnLst/>
              <a:rect l="l" t="t" r="r" b="b"/>
              <a:pathLst>
                <a:path w="14604" h="14604">
                  <a:moveTo>
                    <a:pt x="9804" y="7289"/>
                  </a:moveTo>
                  <a:lnTo>
                    <a:pt x="9829" y="7162"/>
                  </a:lnTo>
                  <a:lnTo>
                    <a:pt x="9804" y="7289"/>
                  </a:lnTo>
                  <a:close/>
                </a:path>
                <a:path w="14604" h="14604">
                  <a:moveTo>
                    <a:pt x="2603" y="8648"/>
                  </a:moveTo>
                  <a:close/>
                </a:path>
                <a:path w="14604" h="14604">
                  <a:moveTo>
                    <a:pt x="5829" y="11772"/>
                  </a:moveTo>
                  <a:lnTo>
                    <a:pt x="8508" y="10185"/>
                  </a:lnTo>
                  <a:lnTo>
                    <a:pt x="8889" y="9740"/>
                  </a:lnTo>
                  <a:lnTo>
                    <a:pt x="9169" y="9309"/>
                  </a:lnTo>
                  <a:lnTo>
                    <a:pt x="9359" y="8851"/>
                  </a:lnTo>
                  <a:lnTo>
                    <a:pt x="9651" y="8178"/>
                  </a:lnTo>
                  <a:lnTo>
                    <a:pt x="9804" y="7658"/>
                  </a:lnTo>
                  <a:lnTo>
                    <a:pt x="9804" y="7289"/>
                  </a:lnTo>
                  <a:lnTo>
                    <a:pt x="9842" y="7137"/>
                  </a:lnTo>
                  <a:lnTo>
                    <a:pt x="9855" y="6908"/>
                  </a:lnTo>
                  <a:lnTo>
                    <a:pt x="9855" y="6604"/>
                  </a:lnTo>
                  <a:lnTo>
                    <a:pt x="9842" y="6400"/>
                  </a:lnTo>
                  <a:lnTo>
                    <a:pt x="9817" y="6210"/>
                  </a:lnTo>
                  <a:lnTo>
                    <a:pt x="9791" y="6045"/>
                  </a:lnTo>
                  <a:lnTo>
                    <a:pt x="9766" y="5867"/>
                  </a:lnTo>
                  <a:lnTo>
                    <a:pt x="9702" y="5613"/>
                  </a:lnTo>
                  <a:lnTo>
                    <a:pt x="9588" y="5321"/>
                  </a:lnTo>
                  <a:lnTo>
                    <a:pt x="9512" y="5168"/>
                  </a:lnTo>
                  <a:lnTo>
                    <a:pt x="9385" y="4940"/>
                  </a:lnTo>
                  <a:lnTo>
                    <a:pt x="9169" y="4648"/>
                  </a:lnTo>
                  <a:lnTo>
                    <a:pt x="9042" y="4470"/>
                  </a:lnTo>
                  <a:lnTo>
                    <a:pt x="8788" y="4229"/>
                  </a:lnTo>
                  <a:lnTo>
                    <a:pt x="8623" y="4102"/>
                  </a:lnTo>
                  <a:lnTo>
                    <a:pt x="8420" y="3949"/>
                  </a:lnTo>
                  <a:lnTo>
                    <a:pt x="8166" y="3810"/>
                  </a:lnTo>
                  <a:lnTo>
                    <a:pt x="7835" y="3657"/>
                  </a:lnTo>
                  <a:lnTo>
                    <a:pt x="7708" y="3581"/>
                  </a:lnTo>
                  <a:lnTo>
                    <a:pt x="7162" y="3378"/>
                  </a:lnTo>
                  <a:lnTo>
                    <a:pt x="6578" y="3263"/>
                  </a:lnTo>
                  <a:lnTo>
                    <a:pt x="5968" y="3225"/>
                  </a:lnTo>
                  <a:lnTo>
                    <a:pt x="5727" y="3251"/>
                  </a:lnTo>
                  <a:lnTo>
                    <a:pt x="5092" y="3429"/>
                  </a:lnTo>
                  <a:lnTo>
                    <a:pt x="2654" y="7073"/>
                  </a:lnTo>
                  <a:lnTo>
                    <a:pt x="2616" y="7251"/>
                  </a:lnTo>
                  <a:lnTo>
                    <a:pt x="2578" y="7950"/>
                  </a:lnTo>
                  <a:lnTo>
                    <a:pt x="2603" y="8597"/>
                  </a:lnTo>
                  <a:lnTo>
                    <a:pt x="2603" y="8915"/>
                  </a:lnTo>
                  <a:lnTo>
                    <a:pt x="2692" y="9296"/>
                  </a:lnTo>
                  <a:lnTo>
                    <a:pt x="2895" y="9728"/>
                  </a:lnTo>
                  <a:lnTo>
                    <a:pt x="2946" y="9880"/>
                  </a:lnTo>
                  <a:lnTo>
                    <a:pt x="3187" y="10401"/>
                  </a:lnTo>
                  <a:lnTo>
                    <a:pt x="3530" y="10820"/>
                  </a:lnTo>
                  <a:lnTo>
                    <a:pt x="3936" y="11150"/>
                  </a:lnTo>
                  <a:lnTo>
                    <a:pt x="4114" y="11239"/>
                  </a:lnTo>
                  <a:lnTo>
                    <a:pt x="4267" y="11341"/>
                  </a:lnTo>
                  <a:lnTo>
                    <a:pt x="4762" y="11569"/>
                  </a:lnTo>
                  <a:lnTo>
                    <a:pt x="5067" y="11709"/>
                  </a:lnTo>
                  <a:lnTo>
                    <a:pt x="5435" y="11772"/>
                  </a:lnTo>
                  <a:lnTo>
                    <a:pt x="5829" y="11772"/>
                  </a:lnTo>
                  <a:close/>
                </a:path>
                <a:path w="14604" h="14604">
                  <a:moveTo>
                    <a:pt x="5753" y="14224"/>
                  </a:moveTo>
                  <a:lnTo>
                    <a:pt x="0" y="9271"/>
                  </a:lnTo>
                  <a:lnTo>
                    <a:pt x="0" y="7988"/>
                  </a:lnTo>
                  <a:lnTo>
                    <a:pt x="0" y="5740"/>
                  </a:lnTo>
                  <a:lnTo>
                    <a:pt x="800" y="3848"/>
                  </a:lnTo>
                  <a:lnTo>
                    <a:pt x="2387" y="2298"/>
                  </a:lnTo>
                  <a:lnTo>
                    <a:pt x="3479" y="1295"/>
                  </a:lnTo>
                  <a:lnTo>
                    <a:pt x="4724" y="787"/>
                  </a:lnTo>
                  <a:lnTo>
                    <a:pt x="6146" y="787"/>
                  </a:lnTo>
                  <a:lnTo>
                    <a:pt x="7416" y="787"/>
                  </a:lnTo>
                  <a:lnTo>
                    <a:pt x="8648" y="1168"/>
                  </a:lnTo>
                  <a:lnTo>
                    <a:pt x="9855" y="1955"/>
                  </a:lnTo>
                  <a:lnTo>
                    <a:pt x="9778" y="1270"/>
                  </a:lnTo>
                  <a:lnTo>
                    <a:pt x="9778" y="1028"/>
                  </a:lnTo>
                  <a:lnTo>
                    <a:pt x="9842" y="787"/>
                  </a:lnTo>
                  <a:lnTo>
                    <a:pt x="9956" y="558"/>
                  </a:lnTo>
                  <a:lnTo>
                    <a:pt x="10134" y="190"/>
                  </a:lnTo>
                  <a:lnTo>
                    <a:pt x="10490" y="0"/>
                  </a:lnTo>
                  <a:lnTo>
                    <a:pt x="11010" y="0"/>
                  </a:lnTo>
                  <a:lnTo>
                    <a:pt x="11239" y="0"/>
                  </a:lnTo>
                  <a:lnTo>
                    <a:pt x="12763" y="8318"/>
                  </a:lnTo>
                  <a:lnTo>
                    <a:pt x="13030" y="10350"/>
                  </a:lnTo>
                  <a:lnTo>
                    <a:pt x="13512" y="11595"/>
                  </a:lnTo>
                  <a:lnTo>
                    <a:pt x="13779" y="12052"/>
                  </a:lnTo>
                  <a:lnTo>
                    <a:pt x="14008" y="12268"/>
                  </a:lnTo>
                  <a:lnTo>
                    <a:pt x="14109" y="12573"/>
                  </a:lnTo>
                  <a:lnTo>
                    <a:pt x="14109" y="12954"/>
                  </a:lnTo>
                  <a:lnTo>
                    <a:pt x="14109" y="13258"/>
                  </a:lnTo>
                  <a:lnTo>
                    <a:pt x="13995" y="13525"/>
                  </a:lnTo>
                  <a:lnTo>
                    <a:pt x="13754" y="13766"/>
                  </a:lnTo>
                  <a:lnTo>
                    <a:pt x="13500" y="13995"/>
                  </a:lnTo>
                  <a:lnTo>
                    <a:pt x="13182" y="14122"/>
                  </a:lnTo>
                  <a:lnTo>
                    <a:pt x="12776" y="14122"/>
                  </a:lnTo>
                  <a:lnTo>
                    <a:pt x="12458" y="14122"/>
                  </a:lnTo>
                  <a:lnTo>
                    <a:pt x="10782" y="11417"/>
                  </a:lnTo>
                  <a:lnTo>
                    <a:pt x="10185" y="12242"/>
                  </a:lnTo>
                  <a:lnTo>
                    <a:pt x="9461" y="12915"/>
                  </a:lnTo>
                  <a:lnTo>
                    <a:pt x="8597" y="13423"/>
                  </a:lnTo>
                  <a:lnTo>
                    <a:pt x="7734" y="13931"/>
                  </a:lnTo>
                  <a:lnTo>
                    <a:pt x="6794" y="14198"/>
                  </a:lnTo>
                  <a:lnTo>
                    <a:pt x="5753" y="14224"/>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38" name="object 138"/>
            <p:cNvSpPr/>
            <p:nvPr/>
          </p:nvSpPr>
          <p:spPr>
            <a:xfrm>
              <a:off x="4117218" y="5325458"/>
              <a:ext cx="13335" cy="14604"/>
            </a:xfrm>
            <a:custGeom>
              <a:avLst/>
              <a:gdLst/>
              <a:ahLst/>
              <a:cxnLst/>
              <a:rect l="l" t="t" r="r" b="b"/>
              <a:pathLst>
                <a:path w="13335" h="14604">
                  <a:moveTo>
                    <a:pt x="11772" y="0"/>
                  </a:moveTo>
                  <a:lnTo>
                    <a:pt x="11061" y="0"/>
                  </a:lnTo>
                  <a:lnTo>
                    <a:pt x="10769" y="114"/>
                  </a:lnTo>
                  <a:lnTo>
                    <a:pt x="10286" y="584"/>
                  </a:lnTo>
                  <a:lnTo>
                    <a:pt x="10159" y="876"/>
                  </a:lnTo>
                  <a:lnTo>
                    <a:pt x="10147" y="1231"/>
                  </a:lnTo>
                  <a:lnTo>
                    <a:pt x="9905" y="4000"/>
                  </a:lnTo>
                  <a:lnTo>
                    <a:pt x="9855" y="4152"/>
                  </a:lnTo>
                  <a:lnTo>
                    <a:pt x="9855" y="4305"/>
                  </a:lnTo>
                  <a:lnTo>
                    <a:pt x="9601" y="5943"/>
                  </a:lnTo>
                  <a:lnTo>
                    <a:pt x="7124" y="11061"/>
                  </a:lnTo>
                  <a:lnTo>
                    <a:pt x="6591" y="11442"/>
                  </a:lnTo>
                  <a:lnTo>
                    <a:pt x="6324" y="11556"/>
                  </a:lnTo>
                  <a:lnTo>
                    <a:pt x="5994" y="11620"/>
                  </a:lnTo>
                  <a:lnTo>
                    <a:pt x="5867" y="11671"/>
                  </a:lnTo>
                  <a:lnTo>
                    <a:pt x="2552" y="8000"/>
                  </a:lnTo>
                  <a:lnTo>
                    <a:pt x="2552" y="5359"/>
                  </a:lnTo>
                  <a:lnTo>
                    <a:pt x="2616" y="4317"/>
                  </a:lnTo>
                  <a:lnTo>
                    <a:pt x="2730" y="3276"/>
                  </a:lnTo>
                  <a:lnTo>
                    <a:pt x="2870" y="1638"/>
                  </a:lnTo>
                  <a:lnTo>
                    <a:pt x="2870" y="1282"/>
                  </a:lnTo>
                  <a:lnTo>
                    <a:pt x="2730" y="990"/>
                  </a:lnTo>
                  <a:lnTo>
                    <a:pt x="2209" y="520"/>
                  </a:lnTo>
                  <a:lnTo>
                    <a:pt x="1904" y="393"/>
                  </a:lnTo>
                  <a:lnTo>
                    <a:pt x="1206" y="393"/>
                  </a:lnTo>
                  <a:lnTo>
                    <a:pt x="901" y="520"/>
                  </a:lnTo>
                  <a:lnTo>
                    <a:pt x="431" y="990"/>
                  </a:lnTo>
                  <a:lnTo>
                    <a:pt x="304" y="1282"/>
                  </a:lnTo>
                  <a:lnTo>
                    <a:pt x="292" y="1638"/>
                  </a:lnTo>
                  <a:lnTo>
                    <a:pt x="88" y="4102"/>
                  </a:lnTo>
                  <a:lnTo>
                    <a:pt x="0" y="5765"/>
                  </a:lnTo>
                  <a:lnTo>
                    <a:pt x="0" y="9905"/>
                  </a:lnTo>
                  <a:lnTo>
                    <a:pt x="838" y="12166"/>
                  </a:lnTo>
                  <a:lnTo>
                    <a:pt x="2527" y="13360"/>
                  </a:lnTo>
                  <a:lnTo>
                    <a:pt x="3340" y="13881"/>
                  </a:lnTo>
                  <a:lnTo>
                    <a:pt x="4317" y="14135"/>
                  </a:lnTo>
                  <a:lnTo>
                    <a:pt x="6400" y="14135"/>
                  </a:lnTo>
                  <a:lnTo>
                    <a:pt x="7302" y="13881"/>
                  </a:lnTo>
                  <a:lnTo>
                    <a:pt x="9182" y="12725"/>
                  </a:lnTo>
                  <a:lnTo>
                    <a:pt x="9994" y="11849"/>
                  </a:lnTo>
                  <a:lnTo>
                    <a:pt x="10566" y="10744"/>
                  </a:lnTo>
                  <a:lnTo>
                    <a:pt x="10566" y="11582"/>
                  </a:lnTo>
                  <a:lnTo>
                    <a:pt x="10515" y="12420"/>
                  </a:lnTo>
                  <a:lnTo>
                    <a:pt x="10413" y="13258"/>
                  </a:lnTo>
                  <a:lnTo>
                    <a:pt x="10413" y="13588"/>
                  </a:lnTo>
                  <a:lnTo>
                    <a:pt x="10540" y="13881"/>
                  </a:lnTo>
                  <a:lnTo>
                    <a:pt x="11087" y="14350"/>
                  </a:lnTo>
                  <a:lnTo>
                    <a:pt x="11379" y="14465"/>
                  </a:lnTo>
                  <a:lnTo>
                    <a:pt x="11696" y="14465"/>
                  </a:lnTo>
                  <a:lnTo>
                    <a:pt x="12026" y="14465"/>
                  </a:lnTo>
                  <a:lnTo>
                    <a:pt x="12331" y="14338"/>
                  </a:lnTo>
                  <a:lnTo>
                    <a:pt x="12623" y="14084"/>
                  </a:lnTo>
                  <a:lnTo>
                    <a:pt x="12953" y="13728"/>
                  </a:lnTo>
                  <a:lnTo>
                    <a:pt x="13119" y="12458"/>
                  </a:lnTo>
                  <a:lnTo>
                    <a:pt x="13119" y="9016"/>
                  </a:lnTo>
                  <a:lnTo>
                    <a:pt x="13042" y="7759"/>
                  </a:lnTo>
                  <a:lnTo>
                    <a:pt x="12763" y="5245"/>
                  </a:lnTo>
                  <a:lnTo>
                    <a:pt x="12699" y="3962"/>
                  </a:lnTo>
                  <a:lnTo>
                    <a:pt x="12725" y="876"/>
                  </a:lnTo>
                  <a:lnTo>
                    <a:pt x="12585" y="584"/>
                  </a:lnTo>
                  <a:lnTo>
                    <a:pt x="12064" y="114"/>
                  </a:lnTo>
                  <a:lnTo>
                    <a:pt x="11772" y="0"/>
                  </a:lnTo>
                  <a:close/>
                </a:path>
              </a:pathLst>
            </a:custGeom>
            <a:solidFill>
              <a:srgbClr val="FFFFFF"/>
            </a:solidFill>
          </p:spPr>
          <p:txBody>
            <a:bodyPr wrap="square" lIns="0" tIns="0" rIns="0" bIns="0" rtlCol="0"/>
            <a:lstStyle/>
            <a:p>
              <a:endParaRPr>
                <a:latin typeface="Grammarsaurus" pitchFamily="2" charset="0"/>
              </a:endParaRPr>
            </a:p>
          </p:txBody>
        </p:sp>
        <p:sp>
          <p:nvSpPr>
            <p:cNvPr id="139" name="object 139"/>
            <p:cNvSpPr/>
            <p:nvPr/>
          </p:nvSpPr>
          <p:spPr>
            <a:xfrm>
              <a:off x="4117218" y="5325458"/>
              <a:ext cx="13335" cy="14604"/>
            </a:xfrm>
            <a:custGeom>
              <a:avLst/>
              <a:gdLst/>
              <a:ahLst/>
              <a:cxnLst/>
              <a:rect l="l" t="t" r="r" b="b"/>
              <a:pathLst>
                <a:path w="13335" h="14604">
                  <a:moveTo>
                    <a:pt x="11696" y="14465"/>
                  </a:moveTo>
                  <a:lnTo>
                    <a:pt x="11379" y="14465"/>
                  </a:lnTo>
                  <a:lnTo>
                    <a:pt x="11087" y="14350"/>
                  </a:lnTo>
                  <a:lnTo>
                    <a:pt x="10807" y="14109"/>
                  </a:lnTo>
                  <a:lnTo>
                    <a:pt x="10540" y="13881"/>
                  </a:lnTo>
                  <a:lnTo>
                    <a:pt x="10413" y="13588"/>
                  </a:lnTo>
                  <a:lnTo>
                    <a:pt x="10413" y="13258"/>
                  </a:lnTo>
                  <a:lnTo>
                    <a:pt x="10515" y="12420"/>
                  </a:lnTo>
                  <a:lnTo>
                    <a:pt x="10566" y="11582"/>
                  </a:lnTo>
                  <a:lnTo>
                    <a:pt x="10566" y="10744"/>
                  </a:lnTo>
                  <a:lnTo>
                    <a:pt x="9994" y="11849"/>
                  </a:lnTo>
                  <a:lnTo>
                    <a:pt x="9182" y="12725"/>
                  </a:lnTo>
                  <a:lnTo>
                    <a:pt x="8140" y="13373"/>
                  </a:lnTo>
                  <a:lnTo>
                    <a:pt x="7302" y="13881"/>
                  </a:lnTo>
                  <a:lnTo>
                    <a:pt x="6400" y="14135"/>
                  </a:lnTo>
                  <a:lnTo>
                    <a:pt x="5435" y="14135"/>
                  </a:lnTo>
                  <a:lnTo>
                    <a:pt x="4317" y="14135"/>
                  </a:lnTo>
                  <a:lnTo>
                    <a:pt x="3340" y="13881"/>
                  </a:lnTo>
                  <a:lnTo>
                    <a:pt x="2527" y="13360"/>
                  </a:lnTo>
                  <a:lnTo>
                    <a:pt x="838" y="12166"/>
                  </a:lnTo>
                  <a:lnTo>
                    <a:pt x="0" y="9905"/>
                  </a:lnTo>
                  <a:lnTo>
                    <a:pt x="0" y="6591"/>
                  </a:lnTo>
                  <a:lnTo>
                    <a:pt x="0" y="5765"/>
                  </a:lnTo>
                  <a:lnTo>
                    <a:pt x="88" y="4102"/>
                  </a:lnTo>
                  <a:lnTo>
                    <a:pt x="292" y="1638"/>
                  </a:lnTo>
                  <a:lnTo>
                    <a:pt x="304" y="1282"/>
                  </a:lnTo>
                  <a:lnTo>
                    <a:pt x="431" y="990"/>
                  </a:lnTo>
                  <a:lnTo>
                    <a:pt x="673" y="749"/>
                  </a:lnTo>
                  <a:lnTo>
                    <a:pt x="901" y="520"/>
                  </a:lnTo>
                  <a:lnTo>
                    <a:pt x="1206" y="393"/>
                  </a:lnTo>
                  <a:lnTo>
                    <a:pt x="1574" y="393"/>
                  </a:lnTo>
                  <a:lnTo>
                    <a:pt x="1904" y="393"/>
                  </a:lnTo>
                  <a:lnTo>
                    <a:pt x="2209" y="520"/>
                  </a:lnTo>
                  <a:lnTo>
                    <a:pt x="2463" y="749"/>
                  </a:lnTo>
                  <a:lnTo>
                    <a:pt x="2730" y="990"/>
                  </a:lnTo>
                  <a:lnTo>
                    <a:pt x="2870" y="1282"/>
                  </a:lnTo>
                  <a:lnTo>
                    <a:pt x="2870" y="1638"/>
                  </a:lnTo>
                  <a:lnTo>
                    <a:pt x="2730" y="3276"/>
                  </a:lnTo>
                  <a:lnTo>
                    <a:pt x="2616" y="4317"/>
                  </a:lnTo>
                  <a:lnTo>
                    <a:pt x="2552" y="5359"/>
                  </a:lnTo>
                  <a:lnTo>
                    <a:pt x="2552" y="6426"/>
                  </a:lnTo>
                  <a:lnTo>
                    <a:pt x="2552" y="8000"/>
                  </a:lnTo>
                  <a:lnTo>
                    <a:pt x="2755" y="9283"/>
                  </a:lnTo>
                  <a:lnTo>
                    <a:pt x="3149" y="10261"/>
                  </a:lnTo>
                  <a:lnTo>
                    <a:pt x="3225" y="10388"/>
                  </a:lnTo>
                  <a:lnTo>
                    <a:pt x="3340" y="10604"/>
                  </a:lnTo>
                  <a:lnTo>
                    <a:pt x="3467" y="10807"/>
                  </a:lnTo>
                  <a:lnTo>
                    <a:pt x="3568" y="10947"/>
                  </a:lnTo>
                  <a:lnTo>
                    <a:pt x="3695" y="11074"/>
                  </a:lnTo>
                  <a:lnTo>
                    <a:pt x="3911" y="11290"/>
                  </a:lnTo>
                  <a:lnTo>
                    <a:pt x="4076" y="11379"/>
                  </a:lnTo>
                  <a:lnTo>
                    <a:pt x="4241" y="11455"/>
                  </a:lnTo>
                  <a:lnTo>
                    <a:pt x="4432" y="11544"/>
                  </a:lnTo>
                  <a:lnTo>
                    <a:pt x="4610" y="11633"/>
                  </a:lnTo>
                  <a:lnTo>
                    <a:pt x="5016" y="11683"/>
                  </a:lnTo>
                  <a:lnTo>
                    <a:pt x="5626" y="11683"/>
                  </a:lnTo>
                  <a:lnTo>
                    <a:pt x="5867" y="11671"/>
                  </a:lnTo>
                  <a:lnTo>
                    <a:pt x="5994" y="11620"/>
                  </a:lnTo>
                  <a:lnTo>
                    <a:pt x="6324" y="11556"/>
                  </a:lnTo>
                  <a:lnTo>
                    <a:pt x="6591" y="11442"/>
                  </a:lnTo>
                  <a:lnTo>
                    <a:pt x="6807" y="11290"/>
                  </a:lnTo>
                  <a:lnTo>
                    <a:pt x="7150" y="11061"/>
                  </a:lnTo>
                  <a:lnTo>
                    <a:pt x="7696" y="10502"/>
                  </a:lnTo>
                  <a:lnTo>
                    <a:pt x="9829" y="4406"/>
                  </a:lnTo>
                  <a:lnTo>
                    <a:pt x="9855" y="4152"/>
                  </a:lnTo>
                  <a:lnTo>
                    <a:pt x="9905" y="4000"/>
                  </a:lnTo>
                  <a:lnTo>
                    <a:pt x="10147" y="1231"/>
                  </a:lnTo>
                  <a:lnTo>
                    <a:pt x="10159" y="876"/>
                  </a:lnTo>
                  <a:lnTo>
                    <a:pt x="10286" y="584"/>
                  </a:lnTo>
                  <a:lnTo>
                    <a:pt x="10528" y="355"/>
                  </a:lnTo>
                  <a:lnTo>
                    <a:pt x="10769" y="114"/>
                  </a:lnTo>
                  <a:lnTo>
                    <a:pt x="11061" y="0"/>
                  </a:lnTo>
                  <a:lnTo>
                    <a:pt x="11429" y="0"/>
                  </a:lnTo>
                  <a:lnTo>
                    <a:pt x="11772" y="0"/>
                  </a:lnTo>
                  <a:lnTo>
                    <a:pt x="12064" y="114"/>
                  </a:lnTo>
                  <a:lnTo>
                    <a:pt x="12331" y="355"/>
                  </a:lnTo>
                  <a:lnTo>
                    <a:pt x="12585" y="584"/>
                  </a:lnTo>
                  <a:lnTo>
                    <a:pt x="12725" y="876"/>
                  </a:lnTo>
                  <a:lnTo>
                    <a:pt x="12725" y="1231"/>
                  </a:lnTo>
                  <a:lnTo>
                    <a:pt x="12699" y="2641"/>
                  </a:lnTo>
                  <a:lnTo>
                    <a:pt x="12699" y="3962"/>
                  </a:lnTo>
                  <a:lnTo>
                    <a:pt x="12763" y="5245"/>
                  </a:lnTo>
                  <a:lnTo>
                    <a:pt x="12903" y="6489"/>
                  </a:lnTo>
                  <a:lnTo>
                    <a:pt x="13042" y="7759"/>
                  </a:lnTo>
                  <a:lnTo>
                    <a:pt x="13119" y="9016"/>
                  </a:lnTo>
                  <a:lnTo>
                    <a:pt x="13119" y="10261"/>
                  </a:lnTo>
                  <a:lnTo>
                    <a:pt x="13119" y="12458"/>
                  </a:lnTo>
                  <a:lnTo>
                    <a:pt x="12953" y="13728"/>
                  </a:lnTo>
                  <a:lnTo>
                    <a:pt x="12623" y="14084"/>
                  </a:lnTo>
                  <a:lnTo>
                    <a:pt x="12331" y="14338"/>
                  </a:lnTo>
                  <a:lnTo>
                    <a:pt x="12026" y="14465"/>
                  </a:lnTo>
                  <a:lnTo>
                    <a:pt x="11696" y="14465"/>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40" name="object 140"/>
            <p:cNvSpPr/>
            <p:nvPr/>
          </p:nvSpPr>
          <p:spPr>
            <a:xfrm>
              <a:off x="4133155" y="5325295"/>
              <a:ext cx="8255" cy="14604"/>
            </a:xfrm>
            <a:custGeom>
              <a:avLst/>
              <a:gdLst/>
              <a:ahLst/>
              <a:cxnLst/>
              <a:rect l="l" t="t" r="r" b="b"/>
              <a:pathLst>
                <a:path w="8254" h="14604">
                  <a:moveTo>
                    <a:pt x="2031" y="0"/>
                  </a:moveTo>
                  <a:lnTo>
                    <a:pt x="1333" y="0"/>
                  </a:lnTo>
                  <a:lnTo>
                    <a:pt x="1028" y="127"/>
                  </a:lnTo>
                  <a:lnTo>
                    <a:pt x="546" y="596"/>
                  </a:lnTo>
                  <a:lnTo>
                    <a:pt x="419" y="889"/>
                  </a:lnTo>
                  <a:lnTo>
                    <a:pt x="419" y="2286"/>
                  </a:lnTo>
                  <a:lnTo>
                    <a:pt x="546" y="6515"/>
                  </a:lnTo>
                  <a:lnTo>
                    <a:pt x="546" y="8864"/>
                  </a:lnTo>
                  <a:lnTo>
                    <a:pt x="495" y="9842"/>
                  </a:lnTo>
                  <a:lnTo>
                    <a:pt x="393" y="10566"/>
                  </a:lnTo>
                  <a:lnTo>
                    <a:pt x="342" y="11112"/>
                  </a:lnTo>
                  <a:lnTo>
                    <a:pt x="12" y="12725"/>
                  </a:lnTo>
                  <a:lnTo>
                    <a:pt x="0" y="13576"/>
                  </a:lnTo>
                  <a:lnTo>
                    <a:pt x="317" y="13957"/>
                  </a:lnTo>
                  <a:lnTo>
                    <a:pt x="1066" y="14160"/>
                  </a:lnTo>
                  <a:lnTo>
                    <a:pt x="1282" y="14173"/>
                  </a:lnTo>
                  <a:lnTo>
                    <a:pt x="1498" y="14173"/>
                  </a:lnTo>
                  <a:lnTo>
                    <a:pt x="3124" y="9372"/>
                  </a:lnTo>
                  <a:lnTo>
                    <a:pt x="3124" y="6591"/>
                  </a:lnTo>
                  <a:lnTo>
                    <a:pt x="3073" y="5168"/>
                  </a:lnTo>
                  <a:lnTo>
                    <a:pt x="3581" y="4584"/>
                  </a:lnTo>
                  <a:lnTo>
                    <a:pt x="7505" y="2235"/>
                  </a:lnTo>
                  <a:lnTo>
                    <a:pt x="7823" y="1841"/>
                  </a:lnTo>
                  <a:lnTo>
                    <a:pt x="7823" y="850"/>
                  </a:lnTo>
                  <a:lnTo>
                    <a:pt x="7645" y="495"/>
                  </a:lnTo>
                  <a:lnTo>
                    <a:pt x="7010" y="101"/>
                  </a:lnTo>
                  <a:lnTo>
                    <a:pt x="6781" y="38"/>
                  </a:lnTo>
                  <a:lnTo>
                    <a:pt x="6197" y="76"/>
                  </a:lnTo>
                  <a:lnTo>
                    <a:pt x="5029" y="508"/>
                  </a:lnTo>
                  <a:lnTo>
                    <a:pt x="3949" y="1079"/>
                  </a:lnTo>
                  <a:lnTo>
                    <a:pt x="2971" y="1803"/>
                  </a:lnTo>
                  <a:lnTo>
                    <a:pt x="2971" y="889"/>
                  </a:lnTo>
                  <a:lnTo>
                    <a:pt x="2844" y="596"/>
                  </a:lnTo>
                  <a:lnTo>
                    <a:pt x="2324" y="127"/>
                  </a:lnTo>
                  <a:lnTo>
                    <a:pt x="2031" y="0"/>
                  </a:lnTo>
                  <a:close/>
                </a:path>
              </a:pathLst>
            </a:custGeom>
            <a:solidFill>
              <a:srgbClr val="FFFFFF"/>
            </a:solidFill>
          </p:spPr>
          <p:txBody>
            <a:bodyPr wrap="square" lIns="0" tIns="0" rIns="0" bIns="0" rtlCol="0"/>
            <a:lstStyle/>
            <a:p>
              <a:endParaRPr>
                <a:latin typeface="Grammarsaurus" pitchFamily="2" charset="0"/>
              </a:endParaRPr>
            </a:p>
          </p:txBody>
        </p:sp>
        <p:sp>
          <p:nvSpPr>
            <p:cNvPr id="141" name="object 141"/>
            <p:cNvSpPr/>
            <p:nvPr/>
          </p:nvSpPr>
          <p:spPr>
            <a:xfrm>
              <a:off x="4133155" y="5325295"/>
              <a:ext cx="8255" cy="14604"/>
            </a:xfrm>
            <a:custGeom>
              <a:avLst/>
              <a:gdLst/>
              <a:ahLst/>
              <a:cxnLst/>
              <a:rect l="l" t="t" r="r" b="b"/>
              <a:pathLst>
                <a:path w="8254" h="14604">
                  <a:moveTo>
                    <a:pt x="1282" y="14173"/>
                  </a:moveTo>
                  <a:lnTo>
                    <a:pt x="1066" y="14160"/>
                  </a:lnTo>
                  <a:lnTo>
                    <a:pt x="317" y="13957"/>
                  </a:lnTo>
                  <a:lnTo>
                    <a:pt x="0" y="13576"/>
                  </a:lnTo>
                  <a:lnTo>
                    <a:pt x="0" y="12966"/>
                  </a:lnTo>
                  <a:lnTo>
                    <a:pt x="12" y="12725"/>
                  </a:lnTo>
                  <a:lnTo>
                    <a:pt x="241" y="11658"/>
                  </a:lnTo>
                  <a:lnTo>
                    <a:pt x="342" y="11112"/>
                  </a:lnTo>
                  <a:lnTo>
                    <a:pt x="393" y="10566"/>
                  </a:lnTo>
                  <a:lnTo>
                    <a:pt x="495" y="9842"/>
                  </a:lnTo>
                  <a:lnTo>
                    <a:pt x="546" y="8864"/>
                  </a:lnTo>
                  <a:lnTo>
                    <a:pt x="546" y="7594"/>
                  </a:lnTo>
                  <a:lnTo>
                    <a:pt x="546" y="6515"/>
                  </a:lnTo>
                  <a:lnTo>
                    <a:pt x="520" y="5461"/>
                  </a:lnTo>
                  <a:lnTo>
                    <a:pt x="482" y="4394"/>
                  </a:lnTo>
                  <a:lnTo>
                    <a:pt x="444" y="3340"/>
                  </a:lnTo>
                  <a:lnTo>
                    <a:pt x="419" y="2286"/>
                  </a:lnTo>
                  <a:lnTo>
                    <a:pt x="419" y="1244"/>
                  </a:lnTo>
                  <a:lnTo>
                    <a:pt x="419" y="889"/>
                  </a:lnTo>
                  <a:lnTo>
                    <a:pt x="546" y="596"/>
                  </a:lnTo>
                  <a:lnTo>
                    <a:pt x="787" y="355"/>
                  </a:lnTo>
                  <a:lnTo>
                    <a:pt x="1028" y="127"/>
                  </a:lnTo>
                  <a:lnTo>
                    <a:pt x="1333" y="0"/>
                  </a:lnTo>
                  <a:lnTo>
                    <a:pt x="1676" y="0"/>
                  </a:lnTo>
                  <a:lnTo>
                    <a:pt x="2031" y="0"/>
                  </a:lnTo>
                  <a:lnTo>
                    <a:pt x="2324" y="127"/>
                  </a:lnTo>
                  <a:lnTo>
                    <a:pt x="2590" y="355"/>
                  </a:lnTo>
                  <a:lnTo>
                    <a:pt x="2844" y="596"/>
                  </a:lnTo>
                  <a:lnTo>
                    <a:pt x="2971" y="889"/>
                  </a:lnTo>
                  <a:lnTo>
                    <a:pt x="2971" y="1244"/>
                  </a:lnTo>
                  <a:lnTo>
                    <a:pt x="2971" y="1803"/>
                  </a:lnTo>
                  <a:lnTo>
                    <a:pt x="6438" y="38"/>
                  </a:lnTo>
                  <a:lnTo>
                    <a:pt x="6781" y="38"/>
                  </a:lnTo>
                  <a:lnTo>
                    <a:pt x="7010" y="101"/>
                  </a:lnTo>
                  <a:lnTo>
                    <a:pt x="7277" y="266"/>
                  </a:lnTo>
                  <a:lnTo>
                    <a:pt x="7645" y="495"/>
                  </a:lnTo>
                  <a:lnTo>
                    <a:pt x="7823" y="850"/>
                  </a:lnTo>
                  <a:lnTo>
                    <a:pt x="7823" y="1320"/>
                  </a:lnTo>
                  <a:lnTo>
                    <a:pt x="7823" y="1841"/>
                  </a:lnTo>
                  <a:lnTo>
                    <a:pt x="7505" y="2235"/>
                  </a:lnTo>
                  <a:lnTo>
                    <a:pt x="6883" y="2476"/>
                  </a:lnTo>
                  <a:lnTo>
                    <a:pt x="6515" y="2603"/>
                  </a:lnTo>
                  <a:lnTo>
                    <a:pt x="6045" y="2806"/>
                  </a:lnTo>
                  <a:lnTo>
                    <a:pt x="5422" y="3149"/>
                  </a:lnTo>
                  <a:lnTo>
                    <a:pt x="4673" y="3644"/>
                  </a:lnTo>
                  <a:lnTo>
                    <a:pt x="4521" y="3771"/>
                  </a:lnTo>
                  <a:lnTo>
                    <a:pt x="4025" y="4152"/>
                  </a:lnTo>
                  <a:lnTo>
                    <a:pt x="3581" y="4584"/>
                  </a:lnTo>
                  <a:lnTo>
                    <a:pt x="3174" y="5067"/>
                  </a:lnTo>
                  <a:lnTo>
                    <a:pt x="3098" y="5854"/>
                  </a:lnTo>
                  <a:lnTo>
                    <a:pt x="3124" y="6591"/>
                  </a:lnTo>
                  <a:lnTo>
                    <a:pt x="3124" y="7391"/>
                  </a:lnTo>
                  <a:lnTo>
                    <a:pt x="3124" y="9372"/>
                  </a:lnTo>
                  <a:lnTo>
                    <a:pt x="1498" y="14173"/>
                  </a:lnTo>
                  <a:lnTo>
                    <a:pt x="1282" y="1417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42" name="object 142"/>
            <p:cNvSpPr/>
            <p:nvPr/>
          </p:nvSpPr>
          <p:spPr>
            <a:xfrm>
              <a:off x="4142459" y="5325458"/>
              <a:ext cx="13335" cy="14604"/>
            </a:xfrm>
            <a:custGeom>
              <a:avLst/>
              <a:gdLst/>
              <a:ahLst/>
              <a:cxnLst/>
              <a:rect l="l" t="t" r="r" b="b"/>
              <a:pathLst>
                <a:path w="13335" h="14604">
                  <a:moveTo>
                    <a:pt x="11772" y="0"/>
                  </a:moveTo>
                  <a:lnTo>
                    <a:pt x="11061" y="0"/>
                  </a:lnTo>
                  <a:lnTo>
                    <a:pt x="10769" y="114"/>
                  </a:lnTo>
                  <a:lnTo>
                    <a:pt x="10286" y="584"/>
                  </a:lnTo>
                  <a:lnTo>
                    <a:pt x="10159" y="876"/>
                  </a:lnTo>
                  <a:lnTo>
                    <a:pt x="10147" y="1231"/>
                  </a:lnTo>
                  <a:lnTo>
                    <a:pt x="9905" y="4000"/>
                  </a:lnTo>
                  <a:lnTo>
                    <a:pt x="9855" y="4152"/>
                  </a:lnTo>
                  <a:lnTo>
                    <a:pt x="9855" y="4305"/>
                  </a:lnTo>
                  <a:lnTo>
                    <a:pt x="9601" y="5943"/>
                  </a:lnTo>
                  <a:lnTo>
                    <a:pt x="7124" y="11061"/>
                  </a:lnTo>
                  <a:lnTo>
                    <a:pt x="6591" y="11442"/>
                  </a:lnTo>
                  <a:lnTo>
                    <a:pt x="6324" y="11556"/>
                  </a:lnTo>
                  <a:lnTo>
                    <a:pt x="5994" y="11620"/>
                  </a:lnTo>
                  <a:lnTo>
                    <a:pt x="5867" y="11671"/>
                  </a:lnTo>
                  <a:lnTo>
                    <a:pt x="2552" y="8000"/>
                  </a:lnTo>
                  <a:lnTo>
                    <a:pt x="2552" y="5359"/>
                  </a:lnTo>
                  <a:lnTo>
                    <a:pt x="2616" y="4317"/>
                  </a:lnTo>
                  <a:lnTo>
                    <a:pt x="2730" y="3276"/>
                  </a:lnTo>
                  <a:lnTo>
                    <a:pt x="2870" y="1638"/>
                  </a:lnTo>
                  <a:lnTo>
                    <a:pt x="2870" y="1282"/>
                  </a:lnTo>
                  <a:lnTo>
                    <a:pt x="2730" y="990"/>
                  </a:lnTo>
                  <a:lnTo>
                    <a:pt x="2209" y="520"/>
                  </a:lnTo>
                  <a:lnTo>
                    <a:pt x="1904" y="393"/>
                  </a:lnTo>
                  <a:lnTo>
                    <a:pt x="1206" y="393"/>
                  </a:lnTo>
                  <a:lnTo>
                    <a:pt x="901" y="520"/>
                  </a:lnTo>
                  <a:lnTo>
                    <a:pt x="431" y="990"/>
                  </a:lnTo>
                  <a:lnTo>
                    <a:pt x="304" y="1282"/>
                  </a:lnTo>
                  <a:lnTo>
                    <a:pt x="292" y="1638"/>
                  </a:lnTo>
                  <a:lnTo>
                    <a:pt x="88" y="4102"/>
                  </a:lnTo>
                  <a:lnTo>
                    <a:pt x="0" y="5765"/>
                  </a:lnTo>
                  <a:lnTo>
                    <a:pt x="0" y="9905"/>
                  </a:lnTo>
                  <a:lnTo>
                    <a:pt x="838" y="12166"/>
                  </a:lnTo>
                  <a:lnTo>
                    <a:pt x="2527" y="13360"/>
                  </a:lnTo>
                  <a:lnTo>
                    <a:pt x="3340" y="13881"/>
                  </a:lnTo>
                  <a:lnTo>
                    <a:pt x="4317" y="14135"/>
                  </a:lnTo>
                  <a:lnTo>
                    <a:pt x="6400" y="14135"/>
                  </a:lnTo>
                  <a:lnTo>
                    <a:pt x="7302" y="13881"/>
                  </a:lnTo>
                  <a:lnTo>
                    <a:pt x="9182" y="12725"/>
                  </a:lnTo>
                  <a:lnTo>
                    <a:pt x="9994" y="11849"/>
                  </a:lnTo>
                  <a:lnTo>
                    <a:pt x="10566" y="10744"/>
                  </a:lnTo>
                  <a:lnTo>
                    <a:pt x="10566" y="11582"/>
                  </a:lnTo>
                  <a:lnTo>
                    <a:pt x="10515" y="12420"/>
                  </a:lnTo>
                  <a:lnTo>
                    <a:pt x="10413" y="13258"/>
                  </a:lnTo>
                  <a:lnTo>
                    <a:pt x="10413" y="13588"/>
                  </a:lnTo>
                  <a:lnTo>
                    <a:pt x="10540" y="13881"/>
                  </a:lnTo>
                  <a:lnTo>
                    <a:pt x="11087" y="14350"/>
                  </a:lnTo>
                  <a:lnTo>
                    <a:pt x="11379" y="14465"/>
                  </a:lnTo>
                  <a:lnTo>
                    <a:pt x="11696" y="14465"/>
                  </a:lnTo>
                  <a:lnTo>
                    <a:pt x="12026" y="14465"/>
                  </a:lnTo>
                  <a:lnTo>
                    <a:pt x="12331" y="14338"/>
                  </a:lnTo>
                  <a:lnTo>
                    <a:pt x="12623" y="14084"/>
                  </a:lnTo>
                  <a:lnTo>
                    <a:pt x="12953" y="13728"/>
                  </a:lnTo>
                  <a:lnTo>
                    <a:pt x="13119" y="12458"/>
                  </a:lnTo>
                  <a:lnTo>
                    <a:pt x="13119" y="9016"/>
                  </a:lnTo>
                  <a:lnTo>
                    <a:pt x="13042" y="7759"/>
                  </a:lnTo>
                  <a:lnTo>
                    <a:pt x="12763" y="5245"/>
                  </a:lnTo>
                  <a:lnTo>
                    <a:pt x="12699" y="3962"/>
                  </a:lnTo>
                  <a:lnTo>
                    <a:pt x="12712" y="876"/>
                  </a:lnTo>
                  <a:lnTo>
                    <a:pt x="12585" y="584"/>
                  </a:lnTo>
                  <a:lnTo>
                    <a:pt x="12064" y="114"/>
                  </a:lnTo>
                  <a:lnTo>
                    <a:pt x="11772" y="0"/>
                  </a:lnTo>
                  <a:close/>
                </a:path>
              </a:pathLst>
            </a:custGeom>
            <a:solidFill>
              <a:srgbClr val="FFFFFF"/>
            </a:solidFill>
          </p:spPr>
          <p:txBody>
            <a:bodyPr wrap="square" lIns="0" tIns="0" rIns="0" bIns="0" rtlCol="0"/>
            <a:lstStyle/>
            <a:p>
              <a:endParaRPr>
                <a:latin typeface="Grammarsaurus" pitchFamily="2" charset="0"/>
              </a:endParaRPr>
            </a:p>
          </p:txBody>
        </p:sp>
        <p:sp>
          <p:nvSpPr>
            <p:cNvPr id="143" name="object 143"/>
            <p:cNvSpPr/>
            <p:nvPr/>
          </p:nvSpPr>
          <p:spPr>
            <a:xfrm>
              <a:off x="4142459" y="5325458"/>
              <a:ext cx="13335" cy="14604"/>
            </a:xfrm>
            <a:custGeom>
              <a:avLst/>
              <a:gdLst/>
              <a:ahLst/>
              <a:cxnLst/>
              <a:rect l="l" t="t" r="r" b="b"/>
              <a:pathLst>
                <a:path w="13335" h="14604">
                  <a:moveTo>
                    <a:pt x="11696" y="14465"/>
                  </a:moveTo>
                  <a:lnTo>
                    <a:pt x="11379" y="14465"/>
                  </a:lnTo>
                  <a:lnTo>
                    <a:pt x="11087" y="14350"/>
                  </a:lnTo>
                  <a:lnTo>
                    <a:pt x="10807" y="14109"/>
                  </a:lnTo>
                  <a:lnTo>
                    <a:pt x="10540" y="13881"/>
                  </a:lnTo>
                  <a:lnTo>
                    <a:pt x="10413" y="13588"/>
                  </a:lnTo>
                  <a:lnTo>
                    <a:pt x="10413" y="13258"/>
                  </a:lnTo>
                  <a:lnTo>
                    <a:pt x="10515" y="12420"/>
                  </a:lnTo>
                  <a:lnTo>
                    <a:pt x="10566" y="11582"/>
                  </a:lnTo>
                  <a:lnTo>
                    <a:pt x="10566" y="10744"/>
                  </a:lnTo>
                  <a:lnTo>
                    <a:pt x="9994" y="11849"/>
                  </a:lnTo>
                  <a:lnTo>
                    <a:pt x="9182" y="12725"/>
                  </a:lnTo>
                  <a:lnTo>
                    <a:pt x="8153" y="13373"/>
                  </a:lnTo>
                  <a:lnTo>
                    <a:pt x="7302" y="13881"/>
                  </a:lnTo>
                  <a:lnTo>
                    <a:pt x="6400" y="14135"/>
                  </a:lnTo>
                  <a:lnTo>
                    <a:pt x="5435" y="14135"/>
                  </a:lnTo>
                  <a:lnTo>
                    <a:pt x="4317" y="14135"/>
                  </a:lnTo>
                  <a:lnTo>
                    <a:pt x="3340" y="13881"/>
                  </a:lnTo>
                  <a:lnTo>
                    <a:pt x="2527" y="13360"/>
                  </a:lnTo>
                  <a:lnTo>
                    <a:pt x="838" y="12166"/>
                  </a:lnTo>
                  <a:lnTo>
                    <a:pt x="0" y="9905"/>
                  </a:lnTo>
                  <a:lnTo>
                    <a:pt x="0" y="6591"/>
                  </a:lnTo>
                  <a:lnTo>
                    <a:pt x="0" y="5765"/>
                  </a:lnTo>
                  <a:lnTo>
                    <a:pt x="88" y="4102"/>
                  </a:lnTo>
                  <a:lnTo>
                    <a:pt x="292" y="1638"/>
                  </a:lnTo>
                  <a:lnTo>
                    <a:pt x="304" y="1282"/>
                  </a:lnTo>
                  <a:lnTo>
                    <a:pt x="431" y="990"/>
                  </a:lnTo>
                  <a:lnTo>
                    <a:pt x="673" y="749"/>
                  </a:lnTo>
                  <a:lnTo>
                    <a:pt x="901" y="520"/>
                  </a:lnTo>
                  <a:lnTo>
                    <a:pt x="1206" y="393"/>
                  </a:lnTo>
                  <a:lnTo>
                    <a:pt x="1574" y="393"/>
                  </a:lnTo>
                  <a:lnTo>
                    <a:pt x="1904" y="393"/>
                  </a:lnTo>
                  <a:lnTo>
                    <a:pt x="2209" y="520"/>
                  </a:lnTo>
                  <a:lnTo>
                    <a:pt x="2463" y="749"/>
                  </a:lnTo>
                  <a:lnTo>
                    <a:pt x="2730" y="990"/>
                  </a:lnTo>
                  <a:lnTo>
                    <a:pt x="2870" y="1282"/>
                  </a:lnTo>
                  <a:lnTo>
                    <a:pt x="2870" y="1638"/>
                  </a:lnTo>
                  <a:lnTo>
                    <a:pt x="2730" y="3276"/>
                  </a:lnTo>
                  <a:lnTo>
                    <a:pt x="2616" y="4317"/>
                  </a:lnTo>
                  <a:lnTo>
                    <a:pt x="2552" y="5359"/>
                  </a:lnTo>
                  <a:lnTo>
                    <a:pt x="2552" y="6426"/>
                  </a:lnTo>
                  <a:lnTo>
                    <a:pt x="2552" y="8000"/>
                  </a:lnTo>
                  <a:lnTo>
                    <a:pt x="2755" y="9283"/>
                  </a:lnTo>
                  <a:lnTo>
                    <a:pt x="3149" y="10261"/>
                  </a:lnTo>
                  <a:lnTo>
                    <a:pt x="3225" y="10388"/>
                  </a:lnTo>
                  <a:lnTo>
                    <a:pt x="3340" y="10604"/>
                  </a:lnTo>
                  <a:lnTo>
                    <a:pt x="3467" y="10807"/>
                  </a:lnTo>
                  <a:lnTo>
                    <a:pt x="3568" y="10947"/>
                  </a:lnTo>
                  <a:lnTo>
                    <a:pt x="3695" y="11074"/>
                  </a:lnTo>
                  <a:lnTo>
                    <a:pt x="3911" y="11290"/>
                  </a:lnTo>
                  <a:lnTo>
                    <a:pt x="4076" y="11379"/>
                  </a:lnTo>
                  <a:lnTo>
                    <a:pt x="4241" y="11455"/>
                  </a:lnTo>
                  <a:lnTo>
                    <a:pt x="4432" y="11544"/>
                  </a:lnTo>
                  <a:lnTo>
                    <a:pt x="4610" y="11633"/>
                  </a:lnTo>
                  <a:lnTo>
                    <a:pt x="5016" y="11683"/>
                  </a:lnTo>
                  <a:lnTo>
                    <a:pt x="5626" y="11683"/>
                  </a:lnTo>
                  <a:lnTo>
                    <a:pt x="5867" y="11671"/>
                  </a:lnTo>
                  <a:lnTo>
                    <a:pt x="5994" y="11620"/>
                  </a:lnTo>
                  <a:lnTo>
                    <a:pt x="6324" y="11556"/>
                  </a:lnTo>
                  <a:lnTo>
                    <a:pt x="6591" y="11442"/>
                  </a:lnTo>
                  <a:lnTo>
                    <a:pt x="6807" y="11290"/>
                  </a:lnTo>
                  <a:lnTo>
                    <a:pt x="7150" y="11061"/>
                  </a:lnTo>
                  <a:lnTo>
                    <a:pt x="7696" y="10502"/>
                  </a:lnTo>
                  <a:lnTo>
                    <a:pt x="9829" y="4406"/>
                  </a:lnTo>
                  <a:lnTo>
                    <a:pt x="9855" y="4152"/>
                  </a:lnTo>
                  <a:lnTo>
                    <a:pt x="9905" y="4000"/>
                  </a:lnTo>
                  <a:lnTo>
                    <a:pt x="10147" y="1231"/>
                  </a:lnTo>
                  <a:lnTo>
                    <a:pt x="10159" y="876"/>
                  </a:lnTo>
                  <a:lnTo>
                    <a:pt x="10286" y="584"/>
                  </a:lnTo>
                  <a:lnTo>
                    <a:pt x="10528" y="355"/>
                  </a:lnTo>
                  <a:lnTo>
                    <a:pt x="10769" y="114"/>
                  </a:lnTo>
                  <a:lnTo>
                    <a:pt x="11061" y="0"/>
                  </a:lnTo>
                  <a:lnTo>
                    <a:pt x="11429" y="0"/>
                  </a:lnTo>
                  <a:lnTo>
                    <a:pt x="11772" y="0"/>
                  </a:lnTo>
                  <a:lnTo>
                    <a:pt x="12064" y="114"/>
                  </a:lnTo>
                  <a:lnTo>
                    <a:pt x="12331" y="355"/>
                  </a:lnTo>
                  <a:lnTo>
                    <a:pt x="12585" y="584"/>
                  </a:lnTo>
                  <a:lnTo>
                    <a:pt x="12712" y="876"/>
                  </a:lnTo>
                  <a:lnTo>
                    <a:pt x="12712" y="1231"/>
                  </a:lnTo>
                  <a:lnTo>
                    <a:pt x="12699" y="2641"/>
                  </a:lnTo>
                  <a:lnTo>
                    <a:pt x="12699" y="3962"/>
                  </a:lnTo>
                  <a:lnTo>
                    <a:pt x="12763" y="5245"/>
                  </a:lnTo>
                  <a:lnTo>
                    <a:pt x="12903" y="6489"/>
                  </a:lnTo>
                  <a:lnTo>
                    <a:pt x="13042" y="7759"/>
                  </a:lnTo>
                  <a:lnTo>
                    <a:pt x="13119" y="9016"/>
                  </a:lnTo>
                  <a:lnTo>
                    <a:pt x="13119" y="10261"/>
                  </a:lnTo>
                  <a:lnTo>
                    <a:pt x="13119" y="12458"/>
                  </a:lnTo>
                  <a:lnTo>
                    <a:pt x="12953" y="13728"/>
                  </a:lnTo>
                  <a:lnTo>
                    <a:pt x="12623" y="14084"/>
                  </a:lnTo>
                  <a:lnTo>
                    <a:pt x="12331" y="14338"/>
                  </a:lnTo>
                  <a:lnTo>
                    <a:pt x="12026" y="14465"/>
                  </a:lnTo>
                  <a:lnTo>
                    <a:pt x="11696" y="14465"/>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44" name="object 144"/>
            <p:cNvSpPr/>
            <p:nvPr/>
          </p:nvSpPr>
          <p:spPr>
            <a:xfrm>
              <a:off x="4158213" y="5325328"/>
              <a:ext cx="10795" cy="14604"/>
            </a:xfrm>
            <a:custGeom>
              <a:avLst/>
              <a:gdLst/>
              <a:ahLst/>
              <a:cxnLst/>
              <a:rect l="l" t="t" r="r" b="b"/>
              <a:pathLst>
                <a:path w="10795" h="14604">
                  <a:moveTo>
                    <a:pt x="1803" y="9626"/>
                  </a:moveTo>
                  <a:lnTo>
                    <a:pt x="761" y="9626"/>
                  </a:lnTo>
                  <a:lnTo>
                    <a:pt x="193" y="9931"/>
                  </a:lnTo>
                  <a:lnTo>
                    <a:pt x="328" y="9931"/>
                  </a:lnTo>
                  <a:lnTo>
                    <a:pt x="0" y="10413"/>
                  </a:lnTo>
                  <a:lnTo>
                    <a:pt x="74" y="11417"/>
                  </a:lnTo>
                  <a:lnTo>
                    <a:pt x="229" y="11823"/>
                  </a:lnTo>
                  <a:lnTo>
                    <a:pt x="287" y="11976"/>
                  </a:lnTo>
                  <a:lnTo>
                    <a:pt x="394" y="12204"/>
                  </a:lnTo>
                  <a:lnTo>
                    <a:pt x="1117" y="13042"/>
                  </a:lnTo>
                  <a:lnTo>
                    <a:pt x="2832" y="14185"/>
                  </a:lnTo>
                  <a:lnTo>
                    <a:pt x="3962" y="14516"/>
                  </a:lnTo>
                  <a:lnTo>
                    <a:pt x="6959" y="14516"/>
                  </a:lnTo>
                  <a:lnTo>
                    <a:pt x="8318" y="14020"/>
                  </a:lnTo>
                  <a:lnTo>
                    <a:pt x="9334" y="13042"/>
                  </a:lnTo>
                  <a:lnTo>
                    <a:pt x="10147" y="12204"/>
                  </a:lnTo>
                  <a:lnTo>
                    <a:pt x="10242" y="11976"/>
                  </a:lnTo>
                  <a:lnTo>
                    <a:pt x="4267" y="11976"/>
                  </a:lnTo>
                  <a:lnTo>
                    <a:pt x="3892" y="11823"/>
                  </a:lnTo>
                  <a:lnTo>
                    <a:pt x="3738" y="11823"/>
                  </a:lnTo>
                  <a:lnTo>
                    <a:pt x="3149" y="11417"/>
                  </a:lnTo>
                  <a:lnTo>
                    <a:pt x="2654" y="10883"/>
                  </a:lnTo>
                  <a:lnTo>
                    <a:pt x="2451" y="10540"/>
                  </a:lnTo>
                  <a:lnTo>
                    <a:pt x="2222" y="9931"/>
                  </a:lnTo>
                  <a:lnTo>
                    <a:pt x="1803" y="9626"/>
                  </a:lnTo>
                  <a:close/>
                </a:path>
                <a:path w="10795" h="14604">
                  <a:moveTo>
                    <a:pt x="10047" y="8039"/>
                  </a:moveTo>
                  <a:lnTo>
                    <a:pt x="4927" y="8039"/>
                  </a:lnTo>
                  <a:lnTo>
                    <a:pt x="7006" y="8623"/>
                  </a:lnTo>
                  <a:lnTo>
                    <a:pt x="6870" y="8623"/>
                  </a:lnTo>
                  <a:lnTo>
                    <a:pt x="7467" y="8953"/>
                  </a:lnTo>
                  <a:lnTo>
                    <a:pt x="7645" y="9118"/>
                  </a:lnTo>
                  <a:lnTo>
                    <a:pt x="7785" y="9309"/>
                  </a:lnTo>
                  <a:lnTo>
                    <a:pt x="7839" y="10883"/>
                  </a:lnTo>
                  <a:lnTo>
                    <a:pt x="7405" y="11417"/>
                  </a:lnTo>
                  <a:lnTo>
                    <a:pt x="6869" y="11823"/>
                  </a:lnTo>
                  <a:lnTo>
                    <a:pt x="6680" y="11823"/>
                  </a:lnTo>
                  <a:lnTo>
                    <a:pt x="6311" y="11976"/>
                  </a:lnTo>
                  <a:lnTo>
                    <a:pt x="10242" y="11976"/>
                  </a:lnTo>
                  <a:lnTo>
                    <a:pt x="10474" y="11417"/>
                  </a:lnTo>
                  <a:lnTo>
                    <a:pt x="10499" y="8953"/>
                  </a:lnTo>
                  <a:lnTo>
                    <a:pt x="10223" y="8242"/>
                  </a:lnTo>
                  <a:lnTo>
                    <a:pt x="10047" y="8039"/>
                  </a:lnTo>
                  <a:close/>
                </a:path>
                <a:path w="10795" h="14604">
                  <a:moveTo>
                    <a:pt x="7405" y="11417"/>
                  </a:moveTo>
                  <a:lnTo>
                    <a:pt x="3149" y="11417"/>
                  </a:lnTo>
                  <a:lnTo>
                    <a:pt x="3738" y="11823"/>
                  </a:lnTo>
                  <a:lnTo>
                    <a:pt x="6869" y="11823"/>
                  </a:lnTo>
                  <a:lnTo>
                    <a:pt x="7405" y="11417"/>
                  </a:lnTo>
                  <a:close/>
                </a:path>
                <a:path w="10795" h="14604">
                  <a:moveTo>
                    <a:pt x="10047" y="8039"/>
                  </a:moveTo>
                  <a:lnTo>
                    <a:pt x="9938" y="7912"/>
                  </a:lnTo>
                  <a:lnTo>
                    <a:pt x="10223" y="8242"/>
                  </a:lnTo>
                  <a:lnTo>
                    <a:pt x="10047" y="8039"/>
                  </a:lnTo>
                  <a:close/>
                </a:path>
                <a:path w="10795" h="14604">
                  <a:moveTo>
                    <a:pt x="3822" y="5168"/>
                  </a:moveTo>
                  <a:lnTo>
                    <a:pt x="477" y="5168"/>
                  </a:lnTo>
                  <a:lnTo>
                    <a:pt x="589" y="5549"/>
                  </a:lnTo>
                  <a:lnTo>
                    <a:pt x="800" y="5930"/>
                  </a:lnTo>
                  <a:lnTo>
                    <a:pt x="1371" y="6680"/>
                  </a:lnTo>
                  <a:lnTo>
                    <a:pt x="2171" y="7238"/>
                  </a:lnTo>
                  <a:lnTo>
                    <a:pt x="3162" y="7543"/>
                  </a:lnTo>
                  <a:lnTo>
                    <a:pt x="3746" y="7746"/>
                  </a:lnTo>
                  <a:lnTo>
                    <a:pt x="4330" y="7912"/>
                  </a:lnTo>
                  <a:lnTo>
                    <a:pt x="9938" y="7912"/>
                  </a:lnTo>
                  <a:lnTo>
                    <a:pt x="5016" y="5549"/>
                  </a:lnTo>
                  <a:lnTo>
                    <a:pt x="4495" y="5397"/>
                  </a:lnTo>
                  <a:lnTo>
                    <a:pt x="3822" y="5168"/>
                  </a:lnTo>
                  <a:close/>
                </a:path>
                <a:path w="10795" h="14604">
                  <a:moveTo>
                    <a:pt x="6311" y="0"/>
                  </a:moveTo>
                  <a:lnTo>
                    <a:pt x="4356" y="0"/>
                  </a:lnTo>
                  <a:lnTo>
                    <a:pt x="3378" y="279"/>
                  </a:lnTo>
                  <a:lnTo>
                    <a:pt x="1612" y="1384"/>
                  </a:lnTo>
                  <a:lnTo>
                    <a:pt x="922" y="2222"/>
                  </a:lnTo>
                  <a:lnTo>
                    <a:pt x="718" y="2705"/>
                  </a:lnTo>
                  <a:lnTo>
                    <a:pt x="659" y="2844"/>
                  </a:lnTo>
                  <a:lnTo>
                    <a:pt x="584" y="3022"/>
                  </a:lnTo>
                  <a:lnTo>
                    <a:pt x="467" y="4787"/>
                  </a:lnTo>
                  <a:lnTo>
                    <a:pt x="3111" y="4787"/>
                  </a:lnTo>
                  <a:lnTo>
                    <a:pt x="3157" y="3568"/>
                  </a:lnTo>
                  <a:lnTo>
                    <a:pt x="3424" y="3213"/>
                  </a:lnTo>
                  <a:lnTo>
                    <a:pt x="4127" y="2705"/>
                  </a:lnTo>
                  <a:lnTo>
                    <a:pt x="9787" y="2705"/>
                  </a:lnTo>
                  <a:lnTo>
                    <a:pt x="9613" y="2222"/>
                  </a:lnTo>
                  <a:lnTo>
                    <a:pt x="8943" y="1384"/>
                  </a:lnTo>
                  <a:lnTo>
                    <a:pt x="7886" y="660"/>
                  </a:lnTo>
                  <a:lnTo>
                    <a:pt x="7244" y="279"/>
                  </a:lnTo>
                  <a:lnTo>
                    <a:pt x="7380" y="279"/>
                  </a:lnTo>
                  <a:lnTo>
                    <a:pt x="6311" y="0"/>
                  </a:lnTo>
                  <a:close/>
                </a:path>
                <a:path w="10795" h="14604">
                  <a:moveTo>
                    <a:pt x="9787" y="2705"/>
                  </a:moveTo>
                  <a:lnTo>
                    <a:pt x="6488" y="2705"/>
                  </a:lnTo>
                  <a:lnTo>
                    <a:pt x="6705" y="2844"/>
                  </a:lnTo>
                  <a:lnTo>
                    <a:pt x="7099" y="3213"/>
                  </a:lnTo>
                  <a:lnTo>
                    <a:pt x="7365" y="3568"/>
                  </a:lnTo>
                  <a:lnTo>
                    <a:pt x="7590" y="4127"/>
                  </a:lnTo>
                  <a:lnTo>
                    <a:pt x="7687" y="4368"/>
                  </a:lnTo>
                  <a:lnTo>
                    <a:pt x="7785" y="4610"/>
                  </a:lnTo>
                  <a:lnTo>
                    <a:pt x="8022" y="4787"/>
                  </a:lnTo>
                  <a:lnTo>
                    <a:pt x="9578" y="4787"/>
                  </a:lnTo>
                  <a:lnTo>
                    <a:pt x="9867" y="4368"/>
                  </a:lnTo>
                  <a:lnTo>
                    <a:pt x="9787" y="2705"/>
                  </a:lnTo>
                  <a:close/>
                </a:path>
              </a:pathLst>
            </a:custGeom>
            <a:solidFill>
              <a:srgbClr val="FFFFFF"/>
            </a:solidFill>
          </p:spPr>
          <p:txBody>
            <a:bodyPr wrap="square" lIns="0" tIns="0" rIns="0" bIns="0" rtlCol="0"/>
            <a:lstStyle/>
            <a:p>
              <a:endParaRPr>
                <a:latin typeface="Grammarsaurus" pitchFamily="2" charset="0"/>
              </a:endParaRPr>
            </a:p>
          </p:txBody>
        </p:sp>
        <p:sp>
          <p:nvSpPr>
            <p:cNvPr id="145" name="object 145"/>
            <p:cNvSpPr/>
            <p:nvPr/>
          </p:nvSpPr>
          <p:spPr>
            <a:xfrm>
              <a:off x="4158137" y="5325328"/>
              <a:ext cx="10795" cy="14604"/>
            </a:xfrm>
            <a:custGeom>
              <a:avLst/>
              <a:gdLst/>
              <a:ahLst/>
              <a:cxnLst/>
              <a:rect l="l" t="t" r="r" b="b"/>
              <a:pathLst>
                <a:path w="10795" h="14604">
                  <a:moveTo>
                    <a:pt x="3263" y="3479"/>
                  </a:moveTo>
                  <a:close/>
                </a:path>
                <a:path w="10795" h="14604">
                  <a:moveTo>
                    <a:pt x="3162" y="4711"/>
                  </a:moveTo>
                  <a:close/>
                </a:path>
                <a:path w="10795" h="14604">
                  <a:moveTo>
                    <a:pt x="5321" y="14516"/>
                  </a:moveTo>
                  <a:lnTo>
                    <a:pt x="4038" y="14516"/>
                  </a:lnTo>
                  <a:lnTo>
                    <a:pt x="2908" y="14185"/>
                  </a:lnTo>
                  <a:lnTo>
                    <a:pt x="0" y="10960"/>
                  </a:lnTo>
                  <a:lnTo>
                    <a:pt x="0" y="10642"/>
                  </a:lnTo>
                  <a:lnTo>
                    <a:pt x="76" y="10413"/>
                  </a:lnTo>
                  <a:lnTo>
                    <a:pt x="241" y="10185"/>
                  </a:lnTo>
                  <a:lnTo>
                    <a:pt x="482" y="9817"/>
                  </a:lnTo>
                  <a:lnTo>
                    <a:pt x="838" y="9626"/>
                  </a:lnTo>
                  <a:lnTo>
                    <a:pt x="1295" y="9626"/>
                  </a:lnTo>
                  <a:lnTo>
                    <a:pt x="1879" y="9626"/>
                  </a:lnTo>
                  <a:lnTo>
                    <a:pt x="2298" y="9931"/>
                  </a:lnTo>
                  <a:lnTo>
                    <a:pt x="2527" y="10540"/>
                  </a:lnTo>
                  <a:lnTo>
                    <a:pt x="2628" y="10731"/>
                  </a:lnTo>
                  <a:lnTo>
                    <a:pt x="2730" y="10883"/>
                  </a:lnTo>
                  <a:lnTo>
                    <a:pt x="2844" y="11023"/>
                  </a:lnTo>
                  <a:lnTo>
                    <a:pt x="3225" y="11417"/>
                  </a:lnTo>
                  <a:lnTo>
                    <a:pt x="3594" y="11671"/>
                  </a:lnTo>
                  <a:lnTo>
                    <a:pt x="3924" y="11798"/>
                  </a:lnTo>
                  <a:lnTo>
                    <a:pt x="4343" y="11976"/>
                  </a:lnTo>
                  <a:lnTo>
                    <a:pt x="4838" y="12077"/>
                  </a:lnTo>
                  <a:lnTo>
                    <a:pt x="5384" y="12077"/>
                  </a:lnTo>
                  <a:lnTo>
                    <a:pt x="5943" y="12064"/>
                  </a:lnTo>
                  <a:lnTo>
                    <a:pt x="6388" y="11976"/>
                  </a:lnTo>
                  <a:lnTo>
                    <a:pt x="6756" y="11823"/>
                  </a:lnTo>
                  <a:lnTo>
                    <a:pt x="7010" y="11747"/>
                  </a:lnTo>
                  <a:lnTo>
                    <a:pt x="7213" y="11620"/>
                  </a:lnTo>
                  <a:lnTo>
                    <a:pt x="7416" y="11455"/>
                  </a:lnTo>
                  <a:lnTo>
                    <a:pt x="7632" y="11302"/>
                  </a:lnTo>
                  <a:lnTo>
                    <a:pt x="7734" y="11150"/>
                  </a:lnTo>
                  <a:lnTo>
                    <a:pt x="7823" y="10998"/>
                  </a:lnTo>
                  <a:lnTo>
                    <a:pt x="7950" y="10833"/>
                  </a:lnTo>
                  <a:lnTo>
                    <a:pt x="8013" y="10591"/>
                  </a:lnTo>
                  <a:lnTo>
                    <a:pt x="8051" y="10185"/>
                  </a:lnTo>
                  <a:lnTo>
                    <a:pt x="7962" y="9537"/>
                  </a:lnTo>
                  <a:lnTo>
                    <a:pt x="7861" y="9309"/>
                  </a:lnTo>
                  <a:lnTo>
                    <a:pt x="7721" y="9118"/>
                  </a:lnTo>
                  <a:lnTo>
                    <a:pt x="7543" y="8953"/>
                  </a:lnTo>
                  <a:lnTo>
                    <a:pt x="6946" y="8623"/>
                  </a:lnTo>
                  <a:lnTo>
                    <a:pt x="6781" y="8572"/>
                  </a:lnTo>
                  <a:lnTo>
                    <a:pt x="6540" y="8470"/>
                  </a:lnTo>
                  <a:lnTo>
                    <a:pt x="5943" y="8293"/>
                  </a:lnTo>
                  <a:lnTo>
                    <a:pt x="5003" y="8039"/>
                  </a:lnTo>
                  <a:lnTo>
                    <a:pt x="4406" y="7912"/>
                  </a:lnTo>
                  <a:lnTo>
                    <a:pt x="3822" y="7746"/>
                  </a:lnTo>
                  <a:lnTo>
                    <a:pt x="3238" y="7543"/>
                  </a:lnTo>
                  <a:lnTo>
                    <a:pt x="2247" y="7238"/>
                  </a:lnTo>
                  <a:lnTo>
                    <a:pt x="1447" y="6680"/>
                  </a:lnTo>
                  <a:lnTo>
                    <a:pt x="838" y="5880"/>
                  </a:lnTo>
                  <a:lnTo>
                    <a:pt x="558" y="5346"/>
                  </a:lnTo>
                  <a:lnTo>
                    <a:pt x="431" y="4813"/>
                  </a:lnTo>
                  <a:lnTo>
                    <a:pt x="431" y="4267"/>
                  </a:lnTo>
                  <a:lnTo>
                    <a:pt x="431" y="3860"/>
                  </a:lnTo>
                  <a:lnTo>
                    <a:pt x="2565" y="838"/>
                  </a:lnTo>
                  <a:lnTo>
                    <a:pt x="3454" y="279"/>
                  </a:lnTo>
                  <a:lnTo>
                    <a:pt x="4432" y="0"/>
                  </a:lnTo>
                  <a:lnTo>
                    <a:pt x="5499" y="0"/>
                  </a:lnTo>
                  <a:lnTo>
                    <a:pt x="6388" y="0"/>
                  </a:lnTo>
                  <a:lnTo>
                    <a:pt x="10147" y="3594"/>
                  </a:lnTo>
                  <a:lnTo>
                    <a:pt x="10147" y="3911"/>
                  </a:lnTo>
                  <a:lnTo>
                    <a:pt x="10083" y="4127"/>
                  </a:lnTo>
                  <a:lnTo>
                    <a:pt x="9944" y="4368"/>
                  </a:lnTo>
                  <a:lnTo>
                    <a:pt x="9690" y="4737"/>
                  </a:lnTo>
                  <a:lnTo>
                    <a:pt x="9334" y="4914"/>
                  </a:lnTo>
                  <a:lnTo>
                    <a:pt x="8864" y="4914"/>
                  </a:lnTo>
                  <a:lnTo>
                    <a:pt x="8267" y="4914"/>
                  </a:lnTo>
                  <a:lnTo>
                    <a:pt x="7861" y="4610"/>
                  </a:lnTo>
                  <a:lnTo>
                    <a:pt x="7632" y="4013"/>
                  </a:lnTo>
                  <a:lnTo>
                    <a:pt x="7442" y="3568"/>
                  </a:lnTo>
                  <a:lnTo>
                    <a:pt x="7175" y="3213"/>
                  </a:lnTo>
                  <a:lnTo>
                    <a:pt x="6781" y="2844"/>
                  </a:lnTo>
                  <a:lnTo>
                    <a:pt x="6426" y="2616"/>
                  </a:lnTo>
                  <a:lnTo>
                    <a:pt x="5905" y="2476"/>
                  </a:lnTo>
                  <a:lnTo>
                    <a:pt x="5207" y="2451"/>
                  </a:lnTo>
                  <a:lnTo>
                    <a:pt x="5080" y="2463"/>
                  </a:lnTo>
                  <a:lnTo>
                    <a:pt x="4660" y="2514"/>
                  </a:lnTo>
                  <a:lnTo>
                    <a:pt x="3035" y="4241"/>
                  </a:lnTo>
                  <a:lnTo>
                    <a:pt x="3035" y="4546"/>
                  </a:lnTo>
                  <a:lnTo>
                    <a:pt x="3187" y="4787"/>
                  </a:lnTo>
                  <a:lnTo>
                    <a:pt x="3441" y="4940"/>
                  </a:lnTo>
                  <a:lnTo>
                    <a:pt x="3606" y="5029"/>
                  </a:lnTo>
                  <a:lnTo>
                    <a:pt x="3771" y="5092"/>
                  </a:lnTo>
                  <a:lnTo>
                    <a:pt x="3898" y="5168"/>
                  </a:lnTo>
                  <a:lnTo>
                    <a:pt x="4051" y="5219"/>
                  </a:lnTo>
                  <a:lnTo>
                    <a:pt x="4572" y="5397"/>
                  </a:lnTo>
                  <a:lnTo>
                    <a:pt x="5092" y="5549"/>
                  </a:lnTo>
                  <a:lnTo>
                    <a:pt x="5613" y="5676"/>
                  </a:lnTo>
                  <a:lnTo>
                    <a:pt x="6134" y="5791"/>
                  </a:lnTo>
                  <a:lnTo>
                    <a:pt x="6654" y="5930"/>
                  </a:lnTo>
                  <a:lnTo>
                    <a:pt x="7150" y="6083"/>
                  </a:lnTo>
                  <a:lnTo>
                    <a:pt x="8115" y="6349"/>
                  </a:lnTo>
                  <a:lnTo>
                    <a:pt x="8953" y="6819"/>
                  </a:lnTo>
                  <a:lnTo>
                    <a:pt x="9652" y="7492"/>
                  </a:lnTo>
                  <a:lnTo>
                    <a:pt x="10299" y="8242"/>
                  </a:lnTo>
                  <a:lnTo>
                    <a:pt x="10629" y="9093"/>
                  </a:lnTo>
                  <a:lnTo>
                    <a:pt x="10629" y="10058"/>
                  </a:lnTo>
                  <a:lnTo>
                    <a:pt x="10629" y="11226"/>
                  </a:lnTo>
                  <a:lnTo>
                    <a:pt x="10223" y="12204"/>
                  </a:lnTo>
                  <a:lnTo>
                    <a:pt x="9410" y="13042"/>
                  </a:lnTo>
                  <a:lnTo>
                    <a:pt x="8394" y="14020"/>
                  </a:lnTo>
                  <a:lnTo>
                    <a:pt x="7035" y="14516"/>
                  </a:lnTo>
                  <a:lnTo>
                    <a:pt x="5321" y="14516"/>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46" name="object 146"/>
            <p:cNvSpPr/>
            <p:nvPr/>
          </p:nvSpPr>
          <p:spPr>
            <a:xfrm>
              <a:off x="4050268" y="5346029"/>
              <a:ext cx="53975" cy="53340"/>
            </a:xfrm>
            <a:custGeom>
              <a:avLst/>
              <a:gdLst/>
              <a:ahLst/>
              <a:cxnLst/>
              <a:rect l="l" t="t" r="r" b="b"/>
              <a:pathLst>
                <a:path w="53975" h="53339">
                  <a:moveTo>
                    <a:pt x="26554" y="0"/>
                  </a:moveTo>
                  <a:lnTo>
                    <a:pt x="21844" y="0"/>
                  </a:lnTo>
                  <a:lnTo>
                    <a:pt x="20243" y="279"/>
                  </a:lnTo>
                  <a:lnTo>
                    <a:pt x="0" y="23329"/>
                  </a:lnTo>
                  <a:lnTo>
                    <a:pt x="13" y="29908"/>
                  </a:lnTo>
                  <a:lnTo>
                    <a:pt x="25767" y="53263"/>
                  </a:lnTo>
                  <a:lnTo>
                    <a:pt x="28787" y="53263"/>
                  </a:lnTo>
                  <a:lnTo>
                    <a:pt x="30312" y="53047"/>
                  </a:lnTo>
                  <a:lnTo>
                    <a:pt x="27222" y="53047"/>
                  </a:lnTo>
                  <a:lnTo>
                    <a:pt x="16714" y="50926"/>
                  </a:lnTo>
                  <a:lnTo>
                    <a:pt x="16446" y="50926"/>
                  </a:lnTo>
                  <a:lnTo>
                    <a:pt x="7910" y="45161"/>
                  </a:lnTo>
                  <a:lnTo>
                    <a:pt x="2283" y="36778"/>
                  </a:lnTo>
                  <a:lnTo>
                    <a:pt x="2042" y="35839"/>
                  </a:lnTo>
                  <a:lnTo>
                    <a:pt x="243" y="26568"/>
                  </a:lnTo>
                  <a:lnTo>
                    <a:pt x="177" y="26225"/>
                  </a:lnTo>
                  <a:lnTo>
                    <a:pt x="2201" y="16586"/>
                  </a:lnTo>
                  <a:lnTo>
                    <a:pt x="2323" y="16003"/>
                  </a:lnTo>
                  <a:lnTo>
                    <a:pt x="7932" y="7769"/>
                  </a:lnTo>
                  <a:lnTo>
                    <a:pt x="12717" y="4508"/>
                  </a:lnTo>
                  <a:lnTo>
                    <a:pt x="16347" y="2072"/>
                  </a:lnTo>
                  <a:lnTo>
                    <a:pt x="26554" y="0"/>
                  </a:lnTo>
                  <a:close/>
                </a:path>
                <a:path w="53975" h="53339">
                  <a:moveTo>
                    <a:pt x="32012" y="0"/>
                  </a:moveTo>
                  <a:lnTo>
                    <a:pt x="26554" y="0"/>
                  </a:lnTo>
                  <a:lnTo>
                    <a:pt x="36933" y="2072"/>
                  </a:lnTo>
                  <a:lnTo>
                    <a:pt x="45374" y="7769"/>
                  </a:lnTo>
                  <a:lnTo>
                    <a:pt x="51041" y="16223"/>
                  </a:lnTo>
                  <a:lnTo>
                    <a:pt x="53029" y="26225"/>
                  </a:lnTo>
                  <a:lnTo>
                    <a:pt x="53097" y="26568"/>
                  </a:lnTo>
                  <a:lnTo>
                    <a:pt x="51025" y="36778"/>
                  </a:lnTo>
                  <a:lnTo>
                    <a:pt x="45358" y="45161"/>
                  </a:lnTo>
                  <a:lnTo>
                    <a:pt x="36821" y="50926"/>
                  </a:lnTo>
                  <a:lnTo>
                    <a:pt x="36520" y="50926"/>
                  </a:lnTo>
                  <a:lnTo>
                    <a:pt x="26094" y="53047"/>
                  </a:lnTo>
                  <a:lnTo>
                    <a:pt x="30312" y="53047"/>
                  </a:lnTo>
                  <a:lnTo>
                    <a:pt x="33273" y="52628"/>
                  </a:lnTo>
                  <a:lnTo>
                    <a:pt x="53402" y="29908"/>
                  </a:lnTo>
                  <a:lnTo>
                    <a:pt x="53377" y="23329"/>
                  </a:lnTo>
                  <a:lnTo>
                    <a:pt x="34517" y="571"/>
                  </a:lnTo>
                  <a:lnTo>
                    <a:pt x="32012" y="0"/>
                  </a:lnTo>
                  <a:close/>
                </a:path>
              </a:pathLst>
            </a:custGeom>
            <a:solidFill>
              <a:srgbClr val="070808"/>
            </a:solidFill>
          </p:spPr>
          <p:txBody>
            <a:bodyPr wrap="square" lIns="0" tIns="0" rIns="0" bIns="0" rtlCol="0"/>
            <a:lstStyle/>
            <a:p>
              <a:endParaRPr>
                <a:latin typeface="Grammarsaurus" pitchFamily="2" charset="0"/>
              </a:endParaRPr>
            </a:p>
          </p:txBody>
        </p:sp>
        <p:sp>
          <p:nvSpPr>
            <p:cNvPr id="147" name="object 147"/>
            <p:cNvSpPr/>
            <p:nvPr/>
          </p:nvSpPr>
          <p:spPr>
            <a:xfrm>
              <a:off x="4050495" y="5346034"/>
              <a:ext cx="53340" cy="53340"/>
            </a:xfrm>
            <a:custGeom>
              <a:avLst/>
              <a:gdLst/>
              <a:ahLst/>
              <a:cxnLst/>
              <a:rect l="l" t="t" r="r" b="b"/>
              <a:pathLst>
                <a:path w="53339" h="53339">
                  <a:moveTo>
                    <a:pt x="26330" y="0"/>
                  </a:moveTo>
                  <a:lnTo>
                    <a:pt x="0" y="25996"/>
                  </a:lnTo>
                  <a:lnTo>
                    <a:pt x="18" y="26568"/>
                  </a:lnTo>
                  <a:lnTo>
                    <a:pt x="26444" y="52933"/>
                  </a:lnTo>
                  <a:lnTo>
                    <a:pt x="36705" y="50844"/>
                  </a:lnTo>
                  <a:lnTo>
                    <a:pt x="38049" y="49949"/>
                  </a:lnTo>
                  <a:lnTo>
                    <a:pt x="26368" y="49949"/>
                  </a:lnTo>
                  <a:lnTo>
                    <a:pt x="17879" y="48220"/>
                  </a:lnTo>
                  <a:lnTo>
                    <a:pt x="17585" y="48220"/>
                  </a:lnTo>
                  <a:lnTo>
                    <a:pt x="9972" y="43168"/>
                  </a:lnTo>
                  <a:lnTo>
                    <a:pt x="4833" y="35606"/>
                  </a:lnTo>
                  <a:lnTo>
                    <a:pt x="3061" y="26568"/>
                  </a:lnTo>
                  <a:lnTo>
                    <a:pt x="2949" y="25996"/>
                  </a:lnTo>
                  <a:lnTo>
                    <a:pt x="4831" y="17219"/>
                  </a:lnTo>
                  <a:lnTo>
                    <a:pt x="5481" y="16218"/>
                  </a:lnTo>
                  <a:lnTo>
                    <a:pt x="9935" y="9761"/>
                  </a:lnTo>
                  <a:lnTo>
                    <a:pt x="17395" y="4763"/>
                  </a:lnTo>
                  <a:lnTo>
                    <a:pt x="26418" y="3022"/>
                  </a:lnTo>
                  <a:lnTo>
                    <a:pt x="38114" y="3022"/>
                  </a:lnTo>
                  <a:lnTo>
                    <a:pt x="36703" y="2070"/>
                  </a:lnTo>
                  <a:lnTo>
                    <a:pt x="26330" y="0"/>
                  </a:lnTo>
                  <a:close/>
                </a:path>
                <a:path w="53339" h="53339">
                  <a:moveTo>
                    <a:pt x="38114" y="3022"/>
                  </a:moveTo>
                  <a:lnTo>
                    <a:pt x="26418" y="3022"/>
                  </a:lnTo>
                  <a:lnTo>
                    <a:pt x="35412" y="4763"/>
                  </a:lnTo>
                  <a:lnTo>
                    <a:pt x="42890" y="9761"/>
                  </a:lnTo>
                  <a:lnTo>
                    <a:pt x="47985" y="17219"/>
                  </a:lnTo>
                  <a:lnTo>
                    <a:pt x="49772" y="25996"/>
                  </a:lnTo>
                  <a:lnTo>
                    <a:pt x="49862" y="26568"/>
                  </a:lnTo>
                  <a:lnTo>
                    <a:pt x="47966" y="35606"/>
                  </a:lnTo>
                  <a:lnTo>
                    <a:pt x="47908" y="35884"/>
                  </a:lnTo>
                  <a:lnTo>
                    <a:pt x="42800" y="43168"/>
                  </a:lnTo>
                  <a:lnTo>
                    <a:pt x="42689" y="43327"/>
                  </a:lnTo>
                  <a:lnTo>
                    <a:pt x="35186" y="48220"/>
                  </a:lnTo>
                  <a:lnTo>
                    <a:pt x="26368" y="49949"/>
                  </a:lnTo>
                  <a:lnTo>
                    <a:pt x="38049" y="49949"/>
                  </a:lnTo>
                  <a:lnTo>
                    <a:pt x="45135" y="45161"/>
                  </a:lnTo>
                  <a:lnTo>
                    <a:pt x="50800" y="36778"/>
                  </a:lnTo>
                  <a:lnTo>
                    <a:pt x="52873" y="26568"/>
                  </a:lnTo>
                  <a:lnTo>
                    <a:pt x="50815" y="16218"/>
                  </a:lnTo>
                  <a:lnTo>
                    <a:pt x="45145" y="7764"/>
                  </a:lnTo>
                  <a:lnTo>
                    <a:pt x="38114" y="3022"/>
                  </a:lnTo>
                  <a:close/>
                </a:path>
              </a:pathLst>
            </a:custGeom>
            <a:solidFill>
              <a:srgbClr val="458087"/>
            </a:solidFill>
          </p:spPr>
          <p:txBody>
            <a:bodyPr wrap="square" lIns="0" tIns="0" rIns="0" bIns="0" rtlCol="0"/>
            <a:lstStyle/>
            <a:p>
              <a:endParaRPr>
                <a:latin typeface="Grammarsaurus" pitchFamily="2" charset="0"/>
              </a:endParaRPr>
            </a:p>
          </p:txBody>
        </p:sp>
        <p:sp>
          <p:nvSpPr>
            <p:cNvPr id="148" name="object 148"/>
            <p:cNvSpPr/>
            <p:nvPr/>
          </p:nvSpPr>
          <p:spPr>
            <a:xfrm>
              <a:off x="4053445" y="5349052"/>
              <a:ext cx="46990" cy="46990"/>
            </a:xfrm>
            <a:custGeom>
              <a:avLst/>
              <a:gdLst/>
              <a:ahLst/>
              <a:cxnLst/>
              <a:rect l="l" t="t" r="r" b="b"/>
              <a:pathLst>
                <a:path w="46989" h="46989">
                  <a:moveTo>
                    <a:pt x="23469" y="0"/>
                  </a:moveTo>
                  <a:lnTo>
                    <a:pt x="14446" y="1746"/>
                  </a:lnTo>
                  <a:lnTo>
                    <a:pt x="6977" y="6757"/>
                  </a:lnTo>
                  <a:lnTo>
                    <a:pt x="1883" y="14196"/>
                  </a:lnTo>
                  <a:lnTo>
                    <a:pt x="0" y="22986"/>
                  </a:lnTo>
                  <a:lnTo>
                    <a:pt x="1885" y="32596"/>
                  </a:lnTo>
                  <a:lnTo>
                    <a:pt x="6798" y="39820"/>
                  </a:lnTo>
                  <a:lnTo>
                    <a:pt x="6922" y="40001"/>
                  </a:lnTo>
                  <a:lnTo>
                    <a:pt x="7027" y="40157"/>
                  </a:lnTo>
                  <a:lnTo>
                    <a:pt x="14632" y="45199"/>
                  </a:lnTo>
                  <a:lnTo>
                    <a:pt x="14909" y="45199"/>
                  </a:lnTo>
                  <a:lnTo>
                    <a:pt x="23418" y="46926"/>
                  </a:lnTo>
                  <a:lnTo>
                    <a:pt x="25558" y="46507"/>
                  </a:lnTo>
                  <a:lnTo>
                    <a:pt x="23190" y="46507"/>
                  </a:lnTo>
                  <a:lnTo>
                    <a:pt x="14441" y="44729"/>
                  </a:lnTo>
                  <a:lnTo>
                    <a:pt x="7159" y="39820"/>
                  </a:lnTo>
                  <a:lnTo>
                    <a:pt x="2270" y="32596"/>
                  </a:lnTo>
                  <a:lnTo>
                    <a:pt x="497" y="24028"/>
                  </a:lnTo>
                  <a:lnTo>
                    <a:pt x="451" y="22986"/>
                  </a:lnTo>
                  <a:lnTo>
                    <a:pt x="2308" y="14196"/>
                  </a:lnTo>
                  <a:lnTo>
                    <a:pt x="7504" y="6757"/>
                  </a:lnTo>
                  <a:lnTo>
                    <a:pt x="14986" y="1951"/>
                  </a:lnTo>
                  <a:lnTo>
                    <a:pt x="23850" y="355"/>
                  </a:lnTo>
                  <a:lnTo>
                    <a:pt x="25321" y="355"/>
                  </a:lnTo>
                  <a:lnTo>
                    <a:pt x="23469" y="0"/>
                  </a:lnTo>
                  <a:close/>
                </a:path>
                <a:path w="46989" h="46989">
                  <a:moveTo>
                    <a:pt x="25321" y="355"/>
                  </a:moveTo>
                  <a:lnTo>
                    <a:pt x="23850" y="355"/>
                  </a:lnTo>
                  <a:lnTo>
                    <a:pt x="32763" y="2334"/>
                  </a:lnTo>
                  <a:lnTo>
                    <a:pt x="39984" y="7377"/>
                  </a:lnTo>
                  <a:lnTo>
                    <a:pt x="44812" y="14827"/>
                  </a:lnTo>
                  <a:lnTo>
                    <a:pt x="46349" y="22986"/>
                  </a:lnTo>
                  <a:lnTo>
                    <a:pt x="46442" y="23482"/>
                  </a:lnTo>
                  <a:lnTo>
                    <a:pt x="46545" y="24028"/>
                  </a:lnTo>
                  <a:lnTo>
                    <a:pt x="23190" y="46507"/>
                  </a:lnTo>
                  <a:lnTo>
                    <a:pt x="25558" y="46507"/>
                  </a:lnTo>
                  <a:lnTo>
                    <a:pt x="46825" y="22986"/>
                  </a:lnTo>
                  <a:lnTo>
                    <a:pt x="45036" y="14196"/>
                  </a:lnTo>
                  <a:lnTo>
                    <a:pt x="39954" y="6757"/>
                  </a:lnTo>
                  <a:lnTo>
                    <a:pt x="32471" y="1746"/>
                  </a:lnTo>
                  <a:lnTo>
                    <a:pt x="25321" y="355"/>
                  </a:lnTo>
                  <a:close/>
                </a:path>
              </a:pathLst>
            </a:custGeom>
            <a:solidFill>
              <a:srgbClr val="080909"/>
            </a:solidFill>
          </p:spPr>
          <p:txBody>
            <a:bodyPr wrap="square" lIns="0" tIns="0" rIns="0" bIns="0" rtlCol="0"/>
            <a:lstStyle/>
            <a:p>
              <a:endParaRPr>
                <a:latin typeface="Grammarsaurus" pitchFamily="2" charset="0"/>
              </a:endParaRPr>
            </a:p>
          </p:txBody>
        </p:sp>
        <p:sp>
          <p:nvSpPr>
            <p:cNvPr id="149" name="object 149"/>
            <p:cNvSpPr/>
            <p:nvPr/>
          </p:nvSpPr>
          <p:spPr>
            <a:xfrm>
              <a:off x="4053815" y="5349405"/>
              <a:ext cx="46355" cy="46355"/>
            </a:xfrm>
            <a:custGeom>
              <a:avLst/>
              <a:gdLst/>
              <a:ahLst/>
              <a:cxnLst/>
              <a:rect l="l" t="t" r="r" b="b"/>
              <a:pathLst>
                <a:path w="46354" h="46354">
                  <a:moveTo>
                    <a:pt x="23469" y="0"/>
                  </a:moveTo>
                  <a:lnTo>
                    <a:pt x="14610" y="1595"/>
                  </a:lnTo>
                  <a:lnTo>
                    <a:pt x="7129" y="6402"/>
                  </a:lnTo>
                  <a:lnTo>
                    <a:pt x="1950" y="13764"/>
                  </a:lnTo>
                  <a:lnTo>
                    <a:pt x="0" y="23025"/>
                  </a:lnTo>
                  <a:lnTo>
                    <a:pt x="1699" y="31495"/>
                  </a:lnTo>
                  <a:lnTo>
                    <a:pt x="1824" y="32117"/>
                  </a:lnTo>
                  <a:lnTo>
                    <a:pt x="6796" y="39465"/>
                  </a:lnTo>
                  <a:lnTo>
                    <a:pt x="14074" y="44374"/>
                  </a:lnTo>
                  <a:lnTo>
                    <a:pt x="22821" y="46151"/>
                  </a:lnTo>
                  <a:lnTo>
                    <a:pt x="31785" y="44514"/>
                  </a:lnTo>
                  <a:lnTo>
                    <a:pt x="34786" y="42544"/>
                  </a:lnTo>
                  <a:lnTo>
                    <a:pt x="21843" y="42544"/>
                  </a:lnTo>
                  <a:lnTo>
                    <a:pt x="18402" y="41376"/>
                  </a:lnTo>
                  <a:lnTo>
                    <a:pt x="17005" y="40284"/>
                  </a:lnTo>
                  <a:lnTo>
                    <a:pt x="14058" y="36982"/>
                  </a:lnTo>
                  <a:lnTo>
                    <a:pt x="12966" y="34696"/>
                  </a:lnTo>
                  <a:lnTo>
                    <a:pt x="11899" y="30848"/>
                  </a:lnTo>
                  <a:lnTo>
                    <a:pt x="11442" y="29832"/>
                  </a:lnTo>
                  <a:lnTo>
                    <a:pt x="10375" y="27724"/>
                  </a:lnTo>
                  <a:lnTo>
                    <a:pt x="9956" y="27177"/>
                  </a:lnTo>
                  <a:lnTo>
                    <a:pt x="7861" y="25844"/>
                  </a:lnTo>
                  <a:lnTo>
                    <a:pt x="6972" y="24485"/>
                  </a:lnTo>
                  <a:lnTo>
                    <a:pt x="6540" y="22364"/>
                  </a:lnTo>
                  <a:lnTo>
                    <a:pt x="6606" y="16738"/>
                  </a:lnTo>
                  <a:lnTo>
                    <a:pt x="6440" y="16243"/>
                  </a:lnTo>
                  <a:lnTo>
                    <a:pt x="6325" y="15900"/>
                  </a:lnTo>
                  <a:lnTo>
                    <a:pt x="6280" y="15328"/>
                  </a:lnTo>
                  <a:lnTo>
                    <a:pt x="6760" y="13119"/>
                  </a:lnTo>
                  <a:lnTo>
                    <a:pt x="6870" y="12611"/>
                  </a:lnTo>
                  <a:lnTo>
                    <a:pt x="8602" y="11125"/>
                  </a:lnTo>
                  <a:lnTo>
                    <a:pt x="17769" y="11125"/>
                  </a:lnTo>
                  <a:lnTo>
                    <a:pt x="18313" y="9817"/>
                  </a:lnTo>
                  <a:lnTo>
                    <a:pt x="19024" y="8597"/>
                  </a:lnTo>
                  <a:lnTo>
                    <a:pt x="20529" y="7619"/>
                  </a:lnTo>
                  <a:lnTo>
                    <a:pt x="20754" y="7175"/>
                  </a:lnTo>
                  <a:lnTo>
                    <a:pt x="21323" y="5791"/>
                  </a:lnTo>
                  <a:lnTo>
                    <a:pt x="21920" y="4470"/>
                  </a:lnTo>
                  <a:lnTo>
                    <a:pt x="22178" y="4013"/>
                  </a:lnTo>
                  <a:lnTo>
                    <a:pt x="22301" y="3797"/>
                  </a:lnTo>
                  <a:lnTo>
                    <a:pt x="23113" y="2870"/>
                  </a:lnTo>
                  <a:lnTo>
                    <a:pt x="33663" y="2870"/>
                  </a:lnTo>
                  <a:lnTo>
                    <a:pt x="32387" y="1979"/>
                  </a:lnTo>
                  <a:lnTo>
                    <a:pt x="23469" y="0"/>
                  </a:lnTo>
                  <a:close/>
                </a:path>
                <a:path w="46354" h="46354">
                  <a:moveTo>
                    <a:pt x="33663" y="2870"/>
                  </a:moveTo>
                  <a:lnTo>
                    <a:pt x="23253" y="2870"/>
                  </a:lnTo>
                  <a:lnTo>
                    <a:pt x="24206" y="4013"/>
                  </a:lnTo>
                  <a:lnTo>
                    <a:pt x="24676" y="4927"/>
                  </a:lnTo>
                  <a:lnTo>
                    <a:pt x="25514" y="7048"/>
                  </a:lnTo>
                  <a:lnTo>
                    <a:pt x="25565" y="7175"/>
                  </a:lnTo>
                  <a:lnTo>
                    <a:pt x="25920" y="7619"/>
                  </a:lnTo>
                  <a:lnTo>
                    <a:pt x="27914" y="9309"/>
                  </a:lnTo>
                  <a:lnTo>
                    <a:pt x="29042" y="11125"/>
                  </a:lnTo>
                  <a:lnTo>
                    <a:pt x="37758" y="11125"/>
                  </a:lnTo>
                  <a:lnTo>
                    <a:pt x="38709" y="11963"/>
                  </a:lnTo>
                  <a:lnTo>
                    <a:pt x="39079" y="12611"/>
                  </a:lnTo>
                  <a:lnTo>
                    <a:pt x="39307" y="13119"/>
                  </a:lnTo>
                  <a:lnTo>
                    <a:pt x="39790" y="15328"/>
                  </a:lnTo>
                  <a:lnTo>
                    <a:pt x="39896" y="19088"/>
                  </a:lnTo>
                  <a:lnTo>
                    <a:pt x="40155" y="20396"/>
                  </a:lnTo>
                  <a:lnTo>
                    <a:pt x="40026" y="22364"/>
                  </a:lnTo>
                  <a:lnTo>
                    <a:pt x="38849" y="25234"/>
                  </a:lnTo>
                  <a:lnTo>
                    <a:pt x="38087" y="26073"/>
                  </a:lnTo>
                  <a:lnTo>
                    <a:pt x="36423" y="27177"/>
                  </a:lnTo>
                  <a:lnTo>
                    <a:pt x="35994" y="27724"/>
                  </a:lnTo>
                  <a:lnTo>
                    <a:pt x="34861" y="29832"/>
                  </a:lnTo>
                  <a:lnTo>
                    <a:pt x="34289" y="31495"/>
                  </a:lnTo>
                  <a:lnTo>
                    <a:pt x="32956" y="35852"/>
                  </a:lnTo>
                  <a:lnTo>
                    <a:pt x="31546" y="38176"/>
                  </a:lnTo>
                  <a:lnTo>
                    <a:pt x="28270" y="41059"/>
                  </a:lnTo>
                  <a:lnTo>
                    <a:pt x="26962" y="41922"/>
                  </a:lnTo>
                  <a:lnTo>
                    <a:pt x="23404" y="42544"/>
                  </a:lnTo>
                  <a:lnTo>
                    <a:pt x="34786" y="42544"/>
                  </a:lnTo>
                  <a:lnTo>
                    <a:pt x="39203" y="39646"/>
                  </a:lnTo>
                  <a:lnTo>
                    <a:pt x="44265" y="32410"/>
                  </a:lnTo>
                  <a:lnTo>
                    <a:pt x="46164" y="23672"/>
                  </a:lnTo>
                  <a:lnTo>
                    <a:pt x="45399" y="19608"/>
                  </a:lnTo>
                  <a:lnTo>
                    <a:pt x="45301" y="19088"/>
                  </a:lnTo>
                  <a:lnTo>
                    <a:pt x="45215" y="18630"/>
                  </a:lnTo>
                  <a:lnTo>
                    <a:pt x="45117" y="18110"/>
                  </a:lnTo>
                  <a:lnTo>
                    <a:pt x="45034" y="17665"/>
                  </a:lnTo>
                  <a:lnTo>
                    <a:pt x="44926" y="17094"/>
                  </a:lnTo>
                  <a:lnTo>
                    <a:pt x="44859" y="16738"/>
                  </a:lnTo>
                  <a:lnTo>
                    <a:pt x="44766" y="16243"/>
                  </a:lnTo>
                  <a:lnTo>
                    <a:pt x="44646" y="15608"/>
                  </a:lnTo>
                  <a:lnTo>
                    <a:pt x="44594" y="15328"/>
                  </a:lnTo>
                  <a:lnTo>
                    <a:pt x="44470" y="14668"/>
                  </a:lnTo>
                  <a:lnTo>
                    <a:pt x="44432" y="14471"/>
                  </a:lnTo>
                  <a:lnTo>
                    <a:pt x="39707" y="7175"/>
                  </a:lnTo>
                  <a:lnTo>
                    <a:pt x="39625" y="7048"/>
                  </a:lnTo>
                  <a:lnTo>
                    <a:pt x="33663" y="2870"/>
                  </a:lnTo>
                  <a:close/>
                </a:path>
                <a:path w="46354" h="46354">
                  <a:moveTo>
                    <a:pt x="36995" y="11125"/>
                  </a:moveTo>
                  <a:lnTo>
                    <a:pt x="28882" y="11125"/>
                  </a:lnTo>
                  <a:lnTo>
                    <a:pt x="28870" y="11404"/>
                  </a:lnTo>
                  <a:lnTo>
                    <a:pt x="28749" y="13764"/>
                  </a:lnTo>
                  <a:lnTo>
                    <a:pt x="28438" y="14471"/>
                  </a:lnTo>
                  <a:lnTo>
                    <a:pt x="28167" y="15328"/>
                  </a:lnTo>
                  <a:lnTo>
                    <a:pt x="27657" y="16738"/>
                  </a:lnTo>
                  <a:lnTo>
                    <a:pt x="27762" y="19088"/>
                  </a:lnTo>
                  <a:lnTo>
                    <a:pt x="28930" y="19608"/>
                  </a:lnTo>
                  <a:lnTo>
                    <a:pt x="30581" y="18630"/>
                  </a:lnTo>
                  <a:lnTo>
                    <a:pt x="31008" y="17792"/>
                  </a:lnTo>
                  <a:lnTo>
                    <a:pt x="31075" y="15900"/>
                  </a:lnTo>
                  <a:lnTo>
                    <a:pt x="31419" y="15328"/>
                  </a:lnTo>
                  <a:lnTo>
                    <a:pt x="32460" y="14471"/>
                  </a:lnTo>
                  <a:lnTo>
                    <a:pt x="33211" y="14046"/>
                  </a:lnTo>
                  <a:lnTo>
                    <a:pt x="36313" y="14046"/>
                  </a:lnTo>
                  <a:lnTo>
                    <a:pt x="36671" y="13119"/>
                  </a:lnTo>
                  <a:lnTo>
                    <a:pt x="36784" y="12611"/>
                  </a:lnTo>
                  <a:lnTo>
                    <a:pt x="36893" y="11544"/>
                  </a:lnTo>
                  <a:lnTo>
                    <a:pt x="36995" y="11125"/>
                  </a:lnTo>
                  <a:close/>
                </a:path>
                <a:path w="46354" h="46354">
                  <a:moveTo>
                    <a:pt x="17769" y="11125"/>
                  </a:moveTo>
                  <a:lnTo>
                    <a:pt x="9338" y="11125"/>
                  </a:lnTo>
                  <a:lnTo>
                    <a:pt x="9423" y="11404"/>
                  </a:lnTo>
                  <a:lnTo>
                    <a:pt x="9540" y="12611"/>
                  </a:lnTo>
                  <a:lnTo>
                    <a:pt x="9728" y="13119"/>
                  </a:lnTo>
                  <a:lnTo>
                    <a:pt x="9927" y="13764"/>
                  </a:lnTo>
                  <a:lnTo>
                    <a:pt x="10014" y="14046"/>
                  </a:lnTo>
                  <a:lnTo>
                    <a:pt x="13474" y="14046"/>
                  </a:lnTo>
                  <a:lnTo>
                    <a:pt x="14312" y="14668"/>
                  </a:lnTo>
                  <a:lnTo>
                    <a:pt x="15252" y="15900"/>
                  </a:lnTo>
                  <a:lnTo>
                    <a:pt x="15368" y="17792"/>
                  </a:lnTo>
                  <a:lnTo>
                    <a:pt x="15500" y="18110"/>
                  </a:lnTo>
                  <a:lnTo>
                    <a:pt x="15620" y="18402"/>
                  </a:lnTo>
                  <a:lnTo>
                    <a:pt x="16902" y="19380"/>
                  </a:lnTo>
                  <a:lnTo>
                    <a:pt x="17373" y="19380"/>
                  </a:lnTo>
                  <a:lnTo>
                    <a:pt x="18605" y="18821"/>
                  </a:lnTo>
                  <a:lnTo>
                    <a:pt x="18693" y="18630"/>
                  </a:lnTo>
                  <a:lnTo>
                    <a:pt x="18800" y="18402"/>
                  </a:lnTo>
                  <a:lnTo>
                    <a:pt x="18876" y="17792"/>
                  </a:lnTo>
                  <a:lnTo>
                    <a:pt x="27561" y="17792"/>
                  </a:lnTo>
                  <a:lnTo>
                    <a:pt x="27563" y="17665"/>
                  </a:lnTo>
                  <a:lnTo>
                    <a:pt x="18853" y="17665"/>
                  </a:lnTo>
                  <a:lnTo>
                    <a:pt x="18747" y="17094"/>
                  </a:lnTo>
                  <a:lnTo>
                    <a:pt x="18681" y="16738"/>
                  </a:lnTo>
                  <a:lnTo>
                    <a:pt x="17700" y="14046"/>
                  </a:lnTo>
                  <a:lnTo>
                    <a:pt x="17769" y="11125"/>
                  </a:lnTo>
                  <a:close/>
                </a:path>
                <a:path w="46354" h="46354">
                  <a:moveTo>
                    <a:pt x="39618" y="17665"/>
                  </a:moveTo>
                  <a:lnTo>
                    <a:pt x="30969" y="17665"/>
                  </a:lnTo>
                  <a:lnTo>
                    <a:pt x="30954" y="17792"/>
                  </a:lnTo>
                  <a:lnTo>
                    <a:pt x="39636" y="17792"/>
                  </a:lnTo>
                  <a:lnTo>
                    <a:pt x="39618" y="17665"/>
                  </a:lnTo>
                  <a:close/>
                </a:path>
              </a:pathLst>
            </a:custGeom>
            <a:solidFill>
              <a:srgbClr val="FFFFFF"/>
            </a:solidFill>
          </p:spPr>
          <p:txBody>
            <a:bodyPr wrap="square" lIns="0" tIns="0" rIns="0" bIns="0" rtlCol="0"/>
            <a:lstStyle/>
            <a:p>
              <a:endParaRPr>
                <a:latin typeface="Grammarsaurus" pitchFamily="2" charset="0"/>
              </a:endParaRPr>
            </a:p>
          </p:txBody>
        </p:sp>
        <p:sp>
          <p:nvSpPr>
            <p:cNvPr id="150" name="object 150"/>
            <p:cNvSpPr/>
            <p:nvPr/>
          </p:nvSpPr>
          <p:spPr>
            <a:xfrm>
              <a:off x="4060046" y="5352280"/>
              <a:ext cx="34290" cy="40005"/>
            </a:xfrm>
            <a:custGeom>
              <a:avLst/>
              <a:gdLst/>
              <a:ahLst/>
              <a:cxnLst/>
              <a:rect l="l" t="t" r="r" b="b"/>
              <a:pathLst>
                <a:path w="34289" h="40004">
                  <a:moveTo>
                    <a:pt x="651" y="16738"/>
                  </a:moveTo>
                  <a:lnTo>
                    <a:pt x="208" y="16738"/>
                  </a:lnTo>
                  <a:lnTo>
                    <a:pt x="267" y="18986"/>
                  </a:lnTo>
                  <a:lnTo>
                    <a:pt x="3725" y="24295"/>
                  </a:lnTo>
                  <a:lnTo>
                    <a:pt x="4144" y="24841"/>
                  </a:lnTo>
                  <a:lnTo>
                    <a:pt x="5096" y="26695"/>
                  </a:lnTo>
                  <a:lnTo>
                    <a:pt x="5668" y="27965"/>
                  </a:lnTo>
                  <a:lnTo>
                    <a:pt x="6625" y="31419"/>
                  </a:lnTo>
                  <a:lnTo>
                    <a:pt x="6734" y="31813"/>
                  </a:lnTo>
                  <a:lnTo>
                    <a:pt x="7754" y="33947"/>
                  </a:lnTo>
                  <a:lnTo>
                    <a:pt x="15624" y="39674"/>
                  </a:lnTo>
                  <a:lnTo>
                    <a:pt x="17099" y="39674"/>
                  </a:lnTo>
                  <a:lnTo>
                    <a:pt x="20730" y="39039"/>
                  </a:lnTo>
                  <a:lnTo>
                    <a:pt x="22038" y="38188"/>
                  </a:lnTo>
                  <a:lnTo>
                    <a:pt x="22397" y="37871"/>
                  </a:lnTo>
                  <a:lnTo>
                    <a:pt x="15530" y="37871"/>
                  </a:lnTo>
                  <a:lnTo>
                    <a:pt x="14016" y="37515"/>
                  </a:lnTo>
                  <a:lnTo>
                    <a:pt x="13437" y="37515"/>
                  </a:lnTo>
                  <a:lnTo>
                    <a:pt x="9935" y="35293"/>
                  </a:lnTo>
                  <a:lnTo>
                    <a:pt x="5757" y="25933"/>
                  </a:lnTo>
                  <a:lnTo>
                    <a:pt x="5342" y="24295"/>
                  </a:lnTo>
                  <a:lnTo>
                    <a:pt x="5249" y="23926"/>
                  </a:lnTo>
                  <a:lnTo>
                    <a:pt x="4820" y="23202"/>
                  </a:lnTo>
                  <a:lnTo>
                    <a:pt x="4715" y="23025"/>
                  </a:lnTo>
                  <a:lnTo>
                    <a:pt x="3458" y="21894"/>
                  </a:lnTo>
                  <a:lnTo>
                    <a:pt x="3039" y="21488"/>
                  </a:lnTo>
                  <a:lnTo>
                    <a:pt x="1566" y="20180"/>
                  </a:lnTo>
                  <a:lnTo>
                    <a:pt x="1108" y="18986"/>
                  </a:lnTo>
                  <a:lnTo>
                    <a:pt x="971" y="18313"/>
                  </a:lnTo>
                  <a:lnTo>
                    <a:pt x="853" y="17729"/>
                  </a:lnTo>
                  <a:lnTo>
                    <a:pt x="742" y="17183"/>
                  </a:lnTo>
                  <a:lnTo>
                    <a:pt x="651" y="16738"/>
                  </a:lnTo>
                  <a:close/>
                </a:path>
                <a:path w="34289" h="40004">
                  <a:moveTo>
                    <a:pt x="33072" y="10236"/>
                  </a:moveTo>
                  <a:lnTo>
                    <a:pt x="31442" y="10236"/>
                  </a:lnTo>
                  <a:lnTo>
                    <a:pt x="32380" y="10845"/>
                  </a:lnTo>
                  <a:lnTo>
                    <a:pt x="32137" y="10845"/>
                  </a:lnTo>
                  <a:lnTo>
                    <a:pt x="32808" y="11912"/>
                  </a:lnTo>
                  <a:lnTo>
                    <a:pt x="33033" y="12738"/>
                  </a:lnTo>
                  <a:lnTo>
                    <a:pt x="32987" y="13436"/>
                  </a:lnTo>
                  <a:lnTo>
                    <a:pt x="32853" y="13868"/>
                  </a:lnTo>
                  <a:lnTo>
                    <a:pt x="32742" y="14452"/>
                  </a:lnTo>
                  <a:lnTo>
                    <a:pt x="32909" y="15316"/>
                  </a:lnTo>
                  <a:lnTo>
                    <a:pt x="33169" y="16027"/>
                  </a:lnTo>
                  <a:lnTo>
                    <a:pt x="33101" y="17995"/>
                  </a:lnTo>
                  <a:lnTo>
                    <a:pt x="32304" y="19875"/>
                  </a:lnTo>
                  <a:lnTo>
                    <a:pt x="32136" y="20180"/>
                  </a:lnTo>
                  <a:lnTo>
                    <a:pt x="31639" y="20828"/>
                  </a:lnTo>
                  <a:lnTo>
                    <a:pt x="30649" y="21653"/>
                  </a:lnTo>
                  <a:lnTo>
                    <a:pt x="30418" y="21894"/>
                  </a:lnTo>
                  <a:lnTo>
                    <a:pt x="27696" y="27965"/>
                  </a:lnTo>
                  <a:lnTo>
                    <a:pt x="27528" y="28613"/>
                  </a:lnTo>
                  <a:lnTo>
                    <a:pt x="19257" y="37515"/>
                  </a:lnTo>
                  <a:lnTo>
                    <a:pt x="17758" y="37871"/>
                  </a:lnTo>
                  <a:lnTo>
                    <a:pt x="22397" y="37871"/>
                  </a:lnTo>
                  <a:lnTo>
                    <a:pt x="25315" y="35293"/>
                  </a:lnTo>
                  <a:lnTo>
                    <a:pt x="26724" y="32969"/>
                  </a:lnTo>
                  <a:lnTo>
                    <a:pt x="28058" y="28613"/>
                  </a:lnTo>
                  <a:lnTo>
                    <a:pt x="28629" y="26949"/>
                  </a:lnTo>
                  <a:lnTo>
                    <a:pt x="29763" y="24841"/>
                  </a:lnTo>
                  <a:lnTo>
                    <a:pt x="30191" y="24295"/>
                  </a:lnTo>
                  <a:lnTo>
                    <a:pt x="30495" y="24066"/>
                  </a:lnTo>
                  <a:lnTo>
                    <a:pt x="31855" y="23202"/>
                  </a:lnTo>
                  <a:lnTo>
                    <a:pt x="32617" y="22352"/>
                  </a:lnTo>
                  <a:lnTo>
                    <a:pt x="33800" y="19481"/>
                  </a:lnTo>
                  <a:lnTo>
                    <a:pt x="33774" y="16738"/>
                  </a:lnTo>
                  <a:lnTo>
                    <a:pt x="33477" y="15316"/>
                  </a:lnTo>
                  <a:lnTo>
                    <a:pt x="33603" y="13119"/>
                  </a:lnTo>
                  <a:lnTo>
                    <a:pt x="33683" y="12738"/>
                  </a:lnTo>
                  <a:lnTo>
                    <a:pt x="33458" y="12039"/>
                  </a:lnTo>
                  <a:lnTo>
                    <a:pt x="33072" y="10236"/>
                  </a:lnTo>
                  <a:close/>
                </a:path>
                <a:path w="34289" h="40004">
                  <a:moveTo>
                    <a:pt x="18431" y="2044"/>
                  </a:moveTo>
                  <a:lnTo>
                    <a:pt x="17120" y="2044"/>
                  </a:lnTo>
                  <a:lnTo>
                    <a:pt x="17978" y="3073"/>
                  </a:lnTo>
                  <a:lnTo>
                    <a:pt x="18418" y="3835"/>
                  </a:lnTo>
                  <a:lnTo>
                    <a:pt x="18510" y="4305"/>
                  </a:lnTo>
                  <a:lnTo>
                    <a:pt x="18597" y="4749"/>
                  </a:lnTo>
                  <a:lnTo>
                    <a:pt x="18711" y="5219"/>
                  </a:lnTo>
                  <a:lnTo>
                    <a:pt x="18816" y="5715"/>
                  </a:lnTo>
                  <a:lnTo>
                    <a:pt x="18876" y="5994"/>
                  </a:lnTo>
                  <a:lnTo>
                    <a:pt x="19398" y="6540"/>
                  </a:lnTo>
                  <a:lnTo>
                    <a:pt x="21225" y="7124"/>
                  </a:lnTo>
                  <a:lnTo>
                    <a:pt x="21685" y="7797"/>
                  </a:lnTo>
                  <a:lnTo>
                    <a:pt x="21781" y="8242"/>
                  </a:lnTo>
                  <a:lnTo>
                    <a:pt x="21844" y="8534"/>
                  </a:lnTo>
                  <a:lnTo>
                    <a:pt x="21910" y="8839"/>
                  </a:lnTo>
                  <a:lnTo>
                    <a:pt x="22034" y="9410"/>
                  </a:lnTo>
                  <a:lnTo>
                    <a:pt x="22209" y="9740"/>
                  </a:lnTo>
                  <a:lnTo>
                    <a:pt x="21912" y="10845"/>
                  </a:lnTo>
                  <a:lnTo>
                    <a:pt x="21426" y="11912"/>
                  </a:lnTo>
                  <a:lnTo>
                    <a:pt x="20819" y="13119"/>
                  </a:lnTo>
                  <a:lnTo>
                    <a:pt x="20753" y="13436"/>
                  </a:lnTo>
                  <a:lnTo>
                    <a:pt x="20688" y="16217"/>
                  </a:lnTo>
                  <a:lnTo>
                    <a:pt x="22010" y="18313"/>
                  </a:lnTo>
                  <a:lnTo>
                    <a:pt x="23714" y="18313"/>
                  </a:lnTo>
                  <a:lnTo>
                    <a:pt x="24936" y="16738"/>
                  </a:lnTo>
                  <a:lnTo>
                    <a:pt x="22698" y="16738"/>
                  </a:lnTo>
                  <a:lnTo>
                    <a:pt x="21530" y="16217"/>
                  </a:lnTo>
                  <a:lnTo>
                    <a:pt x="21425" y="13868"/>
                  </a:lnTo>
                  <a:lnTo>
                    <a:pt x="21847" y="12738"/>
                  </a:lnTo>
                  <a:lnTo>
                    <a:pt x="22068" y="12039"/>
                  </a:lnTo>
                  <a:lnTo>
                    <a:pt x="22108" y="11912"/>
                  </a:lnTo>
                  <a:lnTo>
                    <a:pt x="22216" y="11569"/>
                  </a:lnTo>
                  <a:lnTo>
                    <a:pt x="22533" y="10845"/>
                  </a:lnTo>
                  <a:lnTo>
                    <a:pt x="22650" y="8242"/>
                  </a:lnTo>
                  <a:lnTo>
                    <a:pt x="22669" y="7797"/>
                  </a:lnTo>
                  <a:lnTo>
                    <a:pt x="22533" y="7797"/>
                  </a:lnTo>
                  <a:lnTo>
                    <a:pt x="21746" y="6540"/>
                  </a:lnTo>
                  <a:lnTo>
                    <a:pt x="21154" y="5994"/>
                  </a:lnTo>
                  <a:lnTo>
                    <a:pt x="19676" y="4749"/>
                  </a:lnTo>
                  <a:lnTo>
                    <a:pt x="19333" y="4305"/>
                  </a:lnTo>
                  <a:lnTo>
                    <a:pt x="18431" y="2044"/>
                  </a:lnTo>
                  <a:close/>
                </a:path>
                <a:path w="34289" h="40004">
                  <a:moveTo>
                    <a:pt x="12999" y="16738"/>
                  </a:moveTo>
                  <a:lnTo>
                    <a:pt x="8827" y="16738"/>
                  </a:lnTo>
                  <a:lnTo>
                    <a:pt x="9211" y="17183"/>
                  </a:lnTo>
                  <a:lnTo>
                    <a:pt x="10496" y="17995"/>
                  </a:lnTo>
                  <a:lnTo>
                    <a:pt x="11687" y="17995"/>
                  </a:lnTo>
                  <a:lnTo>
                    <a:pt x="12999" y="16738"/>
                  </a:lnTo>
                  <a:close/>
                </a:path>
                <a:path w="34289" h="40004">
                  <a:moveTo>
                    <a:pt x="8681" y="16217"/>
                  </a:moveTo>
                  <a:lnTo>
                    <a:pt x="736" y="16217"/>
                  </a:lnTo>
                  <a:lnTo>
                    <a:pt x="651" y="16738"/>
                  </a:lnTo>
                  <a:lnTo>
                    <a:pt x="8742" y="16738"/>
                  </a:lnTo>
                  <a:lnTo>
                    <a:pt x="8681" y="16217"/>
                  </a:lnTo>
                  <a:close/>
                </a:path>
                <a:path w="34289" h="40004">
                  <a:moveTo>
                    <a:pt x="17021" y="0"/>
                  </a:moveTo>
                  <a:lnTo>
                    <a:pt x="16871" y="0"/>
                  </a:lnTo>
                  <a:lnTo>
                    <a:pt x="16082" y="927"/>
                  </a:lnTo>
                  <a:lnTo>
                    <a:pt x="15688" y="1600"/>
                  </a:lnTo>
                  <a:lnTo>
                    <a:pt x="15032" y="3073"/>
                  </a:lnTo>
                  <a:lnTo>
                    <a:pt x="14509" y="4305"/>
                  </a:lnTo>
                  <a:lnTo>
                    <a:pt x="14297" y="4749"/>
                  </a:lnTo>
                  <a:lnTo>
                    <a:pt x="12792" y="5715"/>
                  </a:lnTo>
                  <a:lnTo>
                    <a:pt x="12081" y="6934"/>
                  </a:lnTo>
                  <a:lnTo>
                    <a:pt x="11549" y="8242"/>
                  </a:lnTo>
                  <a:lnTo>
                    <a:pt x="11486" y="11214"/>
                  </a:lnTo>
                  <a:lnTo>
                    <a:pt x="12462" y="13868"/>
                  </a:lnTo>
                  <a:lnTo>
                    <a:pt x="12563" y="14452"/>
                  </a:lnTo>
                  <a:lnTo>
                    <a:pt x="12663" y="15316"/>
                  </a:lnTo>
                  <a:lnTo>
                    <a:pt x="12339" y="16027"/>
                  </a:lnTo>
                  <a:lnTo>
                    <a:pt x="12201" y="16027"/>
                  </a:lnTo>
                  <a:lnTo>
                    <a:pt x="10597" y="16738"/>
                  </a:lnTo>
                  <a:lnTo>
                    <a:pt x="13161" y="16738"/>
                  </a:lnTo>
                  <a:lnTo>
                    <a:pt x="13512" y="15316"/>
                  </a:lnTo>
                  <a:lnTo>
                    <a:pt x="13326" y="14452"/>
                  </a:lnTo>
                  <a:lnTo>
                    <a:pt x="13253" y="13868"/>
                  </a:lnTo>
                  <a:lnTo>
                    <a:pt x="13199" y="13436"/>
                  </a:lnTo>
                  <a:lnTo>
                    <a:pt x="11968" y="10845"/>
                  </a:lnTo>
                  <a:lnTo>
                    <a:pt x="12058" y="8534"/>
                  </a:lnTo>
                  <a:lnTo>
                    <a:pt x="12272" y="7797"/>
                  </a:lnTo>
                  <a:lnTo>
                    <a:pt x="12733" y="7124"/>
                  </a:lnTo>
                  <a:lnTo>
                    <a:pt x="14520" y="6540"/>
                  </a:lnTo>
                  <a:lnTo>
                    <a:pt x="15030" y="5994"/>
                  </a:lnTo>
                  <a:lnTo>
                    <a:pt x="15108" y="5715"/>
                  </a:lnTo>
                  <a:lnTo>
                    <a:pt x="15195" y="5219"/>
                  </a:lnTo>
                  <a:lnTo>
                    <a:pt x="15277" y="4749"/>
                  </a:lnTo>
                  <a:lnTo>
                    <a:pt x="15355" y="4305"/>
                  </a:lnTo>
                  <a:lnTo>
                    <a:pt x="15409" y="4000"/>
                  </a:lnTo>
                  <a:lnTo>
                    <a:pt x="15878" y="3073"/>
                  </a:lnTo>
                  <a:lnTo>
                    <a:pt x="16779" y="2044"/>
                  </a:lnTo>
                  <a:lnTo>
                    <a:pt x="18431" y="2044"/>
                  </a:lnTo>
                  <a:lnTo>
                    <a:pt x="17974" y="1143"/>
                  </a:lnTo>
                  <a:lnTo>
                    <a:pt x="17021" y="0"/>
                  </a:lnTo>
                  <a:close/>
                </a:path>
                <a:path w="34289" h="40004">
                  <a:moveTo>
                    <a:pt x="26733" y="12738"/>
                  </a:moveTo>
                  <a:lnTo>
                    <a:pt x="25004" y="12738"/>
                  </a:lnTo>
                  <a:lnTo>
                    <a:pt x="24842" y="13119"/>
                  </a:lnTo>
                  <a:lnTo>
                    <a:pt x="24774" y="14452"/>
                  </a:lnTo>
                  <a:lnTo>
                    <a:pt x="24573" y="15316"/>
                  </a:lnTo>
                  <a:lnTo>
                    <a:pt x="24205" y="16027"/>
                  </a:lnTo>
                  <a:lnTo>
                    <a:pt x="23884" y="16027"/>
                  </a:lnTo>
                  <a:lnTo>
                    <a:pt x="22698" y="16738"/>
                  </a:lnTo>
                  <a:lnTo>
                    <a:pt x="25046" y="16738"/>
                  </a:lnTo>
                  <a:lnTo>
                    <a:pt x="25187" y="16217"/>
                  </a:lnTo>
                  <a:lnTo>
                    <a:pt x="25238" y="16027"/>
                  </a:lnTo>
                  <a:lnTo>
                    <a:pt x="25332" y="15316"/>
                  </a:lnTo>
                  <a:lnTo>
                    <a:pt x="25501" y="14452"/>
                  </a:lnTo>
                  <a:lnTo>
                    <a:pt x="25582" y="13868"/>
                  </a:lnTo>
                  <a:lnTo>
                    <a:pt x="25645" y="13436"/>
                  </a:lnTo>
                  <a:lnTo>
                    <a:pt x="26733" y="12738"/>
                  </a:lnTo>
                  <a:close/>
                </a:path>
                <a:path w="34289" h="40004">
                  <a:moveTo>
                    <a:pt x="3102" y="8242"/>
                  </a:moveTo>
                  <a:lnTo>
                    <a:pt x="2398" y="8242"/>
                  </a:lnTo>
                  <a:lnTo>
                    <a:pt x="651" y="9740"/>
                  </a:lnTo>
                  <a:lnTo>
                    <a:pt x="0" y="12738"/>
                  </a:lnTo>
                  <a:lnTo>
                    <a:pt x="388" y="13868"/>
                  </a:lnTo>
                  <a:lnTo>
                    <a:pt x="466" y="14097"/>
                  </a:lnTo>
                  <a:lnTo>
                    <a:pt x="676" y="14452"/>
                  </a:lnTo>
                  <a:lnTo>
                    <a:pt x="257" y="15316"/>
                  </a:lnTo>
                  <a:lnTo>
                    <a:pt x="226" y="16217"/>
                  </a:lnTo>
                  <a:lnTo>
                    <a:pt x="736" y="16217"/>
                  </a:lnTo>
                  <a:lnTo>
                    <a:pt x="767" y="16027"/>
                  </a:lnTo>
                  <a:lnTo>
                    <a:pt x="985" y="15316"/>
                  </a:lnTo>
                  <a:lnTo>
                    <a:pt x="1308" y="14452"/>
                  </a:lnTo>
                  <a:lnTo>
                    <a:pt x="1155" y="14452"/>
                  </a:lnTo>
                  <a:lnTo>
                    <a:pt x="1163" y="14097"/>
                  </a:lnTo>
                  <a:lnTo>
                    <a:pt x="1034" y="13868"/>
                  </a:lnTo>
                  <a:lnTo>
                    <a:pt x="896" y="13436"/>
                  </a:lnTo>
                  <a:lnTo>
                    <a:pt x="883" y="12738"/>
                  </a:lnTo>
                  <a:lnTo>
                    <a:pt x="1058" y="12039"/>
                  </a:lnTo>
                  <a:lnTo>
                    <a:pt x="1744" y="10845"/>
                  </a:lnTo>
                  <a:lnTo>
                    <a:pt x="2277" y="10236"/>
                  </a:lnTo>
                  <a:lnTo>
                    <a:pt x="3496" y="10236"/>
                  </a:lnTo>
                  <a:lnTo>
                    <a:pt x="3313" y="9740"/>
                  </a:lnTo>
                  <a:lnTo>
                    <a:pt x="3191" y="8534"/>
                  </a:lnTo>
                  <a:lnTo>
                    <a:pt x="3102" y="8242"/>
                  </a:lnTo>
                  <a:close/>
                </a:path>
                <a:path w="34289" h="40004">
                  <a:moveTo>
                    <a:pt x="3496" y="10236"/>
                  </a:moveTo>
                  <a:lnTo>
                    <a:pt x="2751" y="10236"/>
                  </a:lnTo>
                  <a:lnTo>
                    <a:pt x="2990" y="10845"/>
                  </a:lnTo>
                  <a:lnTo>
                    <a:pt x="3158" y="11214"/>
                  </a:lnTo>
                  <a:lnTo>
                    <a:pt x="3577" y="11912"/>
                  </a:lnTo>
                  <a:lnTo>
                    <a:pt x="3653" y="12039"/>
                  </a:lnTo>
                  <a:lnTo>
                    <a:pt x="3280" y="12039"/>
                  </a:lnTo>
                  <a:lnTo>
                    <a:pt x="4677" y="12738"/>
                  </a:lnTo>
                  <a:lnTo>
                    <a:pt x="7000" y="12738"/>
                  </a:lnTo>
                  <a:lnTo>
                    <a:pt x="7714" y="13119"/>
                  </a:lnTo>
                  <a:lnTo>
                    <a:pt x="8266" y="14097"/>
                  </a:lnTo>
                  <a:lnTo>
                    <a:pt x="8575" y="15316"/>
                  </a:lnTo>
                  <a:lnTo>
                    <a:pt x="8681" y="16217"/>
                  </a:lnTo>
                  <a:lnTo>
                    <a:pt x="10288" y="16217"/>
                  </a:lnTo>
                  <a:lnTo>
                    <a:pt x="9106" y="15316"/>
                  </a:lnTo>
                  <a:lnTo>
                    <a:pt x="9305" y="15316"/>
                  </a:lnTo>
                  <a:lnTo>
                    <a:pt x="8968" y="14452"/>
                  </a:lnTo>
                  <a:lnTo>
                    <a:pt x="7308" y="11214"/>
                  </a:lnTo>
                  <a:lnTo>
                    <a:pt x="3795" y="11214"/>
                  </a:lnTo>
                  <a:lnTo>
                    <a:pt x="3496" y="10236"/>
                  </a:lnTo>
                  <a:close/>
                </a:path>
                <a:path w="34289" h="40004">
                  <a:moveTo>
                    <a:pt x="31511" y="8242"/>
                  </a:moveTo>
                  <a:lnTo>
                    <a:pt x="30763" y="8242"/>
                  </a:lnTo>
                  <a:lnTo>
                    <a:pt x="30669" y="8534"/>
                  </a:lnTo>
                  <a:lnTo>
                    <a:pt x="30558" y="9740"/>
                  </a:lnTo>
                  <a:lnTo>
                    <a:pt x="30439" y="10236"/>
                  </a:lnTo>
                  <a:lnTo>
                    <a:pt x="30061" y="11214"/>
                  </a:lnTo>
                  <a:lnTo>
                    <a:pt x="26908" y="11214"/>
                  </a:lnTo>
                  <a:lnTo>
                    <a:pt x="26277" y="11569"/>
                  </a:lnTo>
                  <a:lnTo>
                    <a:pt x="24824" y="12738"/>
                  </a:lnTo>
                  <a:lnTo>
                    <a:pt x="29199" y="12738"/>
                  </a:lnTo>
                  <a:lnTo>
                    <a:pt x="30640" y="12039"/>
                  </a:lnTo>
                  <a:lnTo>
                    <a:pt x="30241" y="12039"/>
                  </a:lnTo>
                  <a:lnTo>
                    <a:pt x="30727" y="11214"/>
                  </a:lnTo>
                  <a:lnTo>
                    <a:pt x="30903" y="10845"/>
                  </a:lnTo>
                  <a:lnTo>
                    <a:pt x="31290" y="10236"/>
                  </a:lnTo>
                  <a:lnTo>
                    <a:pt x="33131" y="10236"/>
                  </a:lnTo>
                  <a:lnTo>
                    <a:pt x="32477" y="9093"/>
                  </a:lnTo>
                  <a:lnTo>
                    <a:pt x="31511" y="8242"/>
                  </a:lnTo>
                  <a:close/>
                </a:path>
                <a:path w="34289" h="40004">
                  <a:moveTo>
                    <a:pt x="2916" y="7797"/>
                  </a:moveTo>
                  <a:lnTo>
                    <a:pt x="2109" y="7797"/>
                  </a:lnTo>
                  <a:lnTo>
                    <a:pt x="3609" y="8242"/>
                  </a:lnTo>
                  <a:lnTo>
                    <a:pt x="2398" y="8242"/>
                  </a:lnTo>
                  <a:lnTo>
                    <a:pt x="2916" y="7797"/>
                  </a:lnTo>
                  <a:close/>
                </a:path>
              </a:pathLst>
            </a:custGeom>
            <a:solidFill>
              <a:srgbClr val="050505"/>
            </a:solidFill>
          </p:spPr>
          <p:txBody>
            <a:bodyPr wrap="square" lIns="0" tIns="0" rIns="0" bIns="0" rtlCol="0"/>
            <a:lstStyle/>
            <a:p>
              <a:endParaRPr>
                <a:latin typeface="Grammarsaurus" pitchFamily="2" charset="0"/>
              </a:endParaRPr>
            </a:p>
          </p:txBody>
        </p:sp>
        <p:sp>
          <p:nvSpPr>
            <p:cNvPr id="151" name="object 151"/>
            <p:cNvSpPr/>
            <p:nvPr/>
          </p:nvSpPr>
          <p:spPr>
            <a:xfrm>
              <a:off x="4060319" y="5354235"/>
              <a:ext cx="33020" cy="36195"/>
            </a:xfrm>
            <a:custGeom>
              <a:avLst/>
              <a:gdLst/>
              <a:ahLst/>
              <a:cxnLst/>
              <a:rect l="l" t="t" r="r" b="b"/>
              <a:pathLst>
                <a:path w="33020" h="36195">
                  <a:moveTo>
                    <a:pt x="2698" y="8864"/>
                  </a:moveTo>
                  <a:lnTo>
                    <a:pt x="1472" y="8864"/>
                  </a:lnTo>
                  <a:lnTo>
                    <a:pt x="863" y="9956"/>
                  </a:lnTo>
                  <a:lnTo>
                    <a:pt x="792" y="10083"/>
                  </a:lnTo>
                  <a:lnTo>
                    <a:pt x="627" y="10744"/>
                  </a:lnTo>
                  <a:lnTo>
                    <a:pt x="627" y="11480"/>
                  </a:lnTo>
                  <a:lnTo>
                    <a:pt x="877" y="12509"/>
                  </a:lnTo>
                  <a:lnTo>
                    <a:pt x="830" y="17030"/>
                  </a:lnTo>
                  <a:lnTo>
                    <a:pt x="1314" y="18237"/>
                  </a:lnTo>
                  <a:lnTo>
                    <a:pt x="4450" y="21056"/>
                  </a:lnTo>
                  <a:lnTo>
                    <a:pt x="4983" y="21971"/>
                  </a:lnTo>
                  <a:lnTo>
                    <a:pt x="5491" y="23977"/>
                  </a:lnTo>
                  <a:lnTo>
                    <a:pt x="6062" y="26555"/>
                  </a:lnTo>
                  <a:lnTo>
                    <a:pt x="6530" y="28092"/>
                  </a:lnTo>
                  <a:lnTo>
                    <a:pt x="15252" y="35915"/>
                  </a:lnTo>
                  <a:lnTo>
                    <a:pt x="17341" y="35915"/>
                  </a:lnTo>
                  <a:lnTo>
                    <a:pt x="21188" y="35090"/>
                  </a:lnTo>
                  <a:lnTo>
                    <a:pt x="23030" y="34023"/>
                  </a:lnTo>
                  <a:lnTo>
                    <a:pt x="23138" y="33883"/>
                  </a:lnTo>
                  <a:lnTo>
                    <a:pt x="16136" y="33883"/>
                  </a:lnTo>
                  <a:lnTo>
                    <a:pt x="12501" y="32715"/>
                  </a:lnTo>
                  <a:lnTo>
                    <a:pt x="12233" y="32715"/>
                  </a:lnTo>
                  <a:lnTo>
                    <a:pt x="10444" y="30378"/>
                  </a:lnTo>
                  <a:lnTo>
                    <a:pt x="10369" y="20294"/>
                  </a:lnTo>
                  <a:lnTo>
                    <a:pt x="10517" y="19926"/>
                  </a:lnTo>
                  <a:lnTo>
                    <a:pt x="11460" y="18237"/>
                  </a:lnTo>
                  <a:lnTo>
                    <a:pt x="14470" y="16611"/>
                  </a:lnTo>
                  <a:lnTo>
                    <a:pt x="15270" y="16395"/>
                  </a:lnTo>
                  <a:lnTo>
                    <a:pt x="21756" y="16395"/>
                  </a:lnTo>
                  <a:lnTo>
                    <a:pt x="21531" y="16040"/>
                  </a:lnTo>
                  <a:lnTo>
                    <a:pt x="10219" y="16040"/>
                  </a:lnTo>
                  <a:lnTo>
                    <a:pt x="8945" y="15227"/>
                  </a:lnTo>
                  <a:lnTo>
                    <a:pt x="8561" y="14782"/>
                  </a:lnTo>
                  <a:lnTo>
                    <a:pt x="8429" y="14401"/>
                  </a:lnTo>
                  <a:lnTo>
                    <a:pt x="8316" y="13601"/>
                  </a:lnTo>
                  <a:lnTo>
                    <a:pt x="8190" y="12992"/>
                  </a:lnTo>
                  <a:lnTo>
                    <a:pt x="8150" y="12509"/>
                  </a:lnTo>
                  <a:lnTo>
                    <a:pt x="7436" y="11163"/>
                  </a:lnTo>
                  <a:lnTo>
                    <a:pt x="6659" y="10744"/>
                  </a:lnTo>
                  <a:lnTo>
                    <a:pt x="4311" y="10744"/>
                  </a:lnTo>
                  <a:lnTo>
                    <a:pt x="3031" y="10083"/>
                  </a:lnTo>
                  <a:lnTo>
                    <a:pt x="3385" y="10083"/>
                  </a:lnTo>
                  <a:lnTo>
                    <a:pt x="2811" y="9144"/>
                  </a:lnTo>
                  <a:lnTo>
                    <a:pt x="2698" y="8864"/>
                  </a:lnTo>
                  <a:close/>
                </a:path>
                <a:path w="33020" h="36195">
                  <a:moveTo>
                    <a:pt x="27868" y="23977"/>
                  </a:moveTo>
                  <a:lnTo>
                    <a:pt x="22564" y="23977"/>
                  </a:lnTo>
                  <a:lnTo>
                    <a:pt x="23220" y="24701"/>
                  </a:lnTo>
                  <a:lnTo>
                    <a:pt x="23169" y="30949"/>
                  </a:lnTo>
                  <a:lnTo>
                    <a:pt x="22001" y="32715"/>
                  </a:lnTo>
                  <a:lnTo>
                    <a:pt x="20566" y="33489"/>
                  </a:lnTo>
                  <a:lnTo>
                    <a:pt x="17416" y="33883"/>
                  </a:lnTo>
                  <a:lnTo>
                    <a:pt x="23138" y="33883"/>
                  </a:lnTo>
                  <a:lnTo>
                    <a:pt x="25423" y="30949"/>
                  </a:lnTo>
                  <a:lnTo>
                    <a:pt x="26134" y="29552"/>
                  </a:lnTo>
                  <a:lnTo>
                    <a:pt x="27288" y="26555"/>
                  </a:lnTo>
                  <a:lnTo>
                    <a:pt x="27640" y="24955"/>
                  </a:lnTo>
                  <a:lnTo>
                    <a:pt x="27752" y="24472"/>
                  </a:lnTo>
                  <a:lnTo>
                    <a:pt x="27868" y="23977"/>
                  </a:lnTo>
                  <a:close/>
                </a:path>
                <a:path w="33020" h="36195">
                  <a:moveTo>
                    <a:pt x="17048" y="20294"/>
                  </a:moveTo>
                  <a:lnTo>
                    <a:pt x="15265" y="21056"/>
                  </a:lnTo>
                  <a:lnTo>
                    <a:pt x="14965" y="21551"/>
                  </a:lnTo>
                  <a:lnTo>
                    <a:pt x="14911" y="21971"/>
                  </a:lnTo>
                  <a:lnTo>
                    <a:pt x="14825" y="28689"/>
                  </a:lnTo>
                  <a:lnTo>
                    <a:pt x="15634" y="29552"/>
                  </a:lnTo>
                  <a:lnTo>
                    <a:pt x="17950" y="29552"/>
                  </a:lnTo>
                  <a:lnTo>
                    <a:pt x="18999" y="29210"/>
                  </a:lnTo>
                  <a:lnTo>
                    <a:pt x="18737" y="29210"/>
                  </a:lnTo>
                  <a:lnTo>
                    <a:pt x="18681" y="28092"/>
                  </a:lnTo>
                  <a:lnTo>
                    <a:pt x="16949" y="28092"/>
                  </a:lnTo>
                  <a:lnTo>
                    <a:pt x="15753" y="27101"/>
                  </a:lnTo>
                  <a:lnTo>
                    <a:pt x="16043" y="24955"/>
                  </a:lnTo>
                  <a:lnTo>
                    <a:pt x="16108" y="24472"/>
                  </a:lnTo>
                  <a:lnTo>
                    <a:pt x="16710" y="23977"/>
                  </a:lnTo>
                  <a:lnTo>
                    <a:pt x="27868" y="23977"/>
                  </a:lnTo>
                  <a:lnTo>
                    <a:pt x="28274" y="22237"/>
                  </a:lnTo>
                  <a:lnTo>
                    <a:pt x="28382" y="21971"/>
                  </a:lnTo>
                  <a:lnTo>
                    <a:pt x="28605" y="21551"/>
                  </a:lnTo>
                  <a:lnTo>
                    <a:pt x="20787" y="21551"/>
                  </a:lnTo>
                  <a:lnTo>
                    <a:pt x="19677" y="21310"/>
                  </a:lnTo>
                  <a:lnTo>
                    <a:pt x="18102" y="20434"/>
                  </a:lnTo>
                  <a:lnTo>
                    <a:pt x="17048" y="20294"/>
                  </a:lnTo>
                  <a:close/>
                </a:path>
                <a:path w="33020" h="36195">
                  <a:moveTo>
                    <a:pt x="31845" y="8864"/>
                  </a:moveTo>
                  <a:lnTo>
                    <a:pt x="30649" y="8864"/>
                  </a:lnTo>
                  <a:lnTo>
                    <a:pt x="30536" y="9144"/>
                  </a:lnTo>
                  <a:lnTo>
                    <a:pt x="30319" y="9474"/>
                  </a:lnTo>
                  <a:lnTo>
                    <a:pt x="30047" y="9956"/>
                  </a:lnTo>
                  <a:lnTo>
                    <a:pt x="29975" y="10083"/>
                  </a:lnTo>
                  <a:lnTo>
                    <a:pt x="30391" y="10083"/>
                  </a:lnTo>
                  <a:lnTo>
                    <a:pt x="28988" y="10744"/>
                  </a:lnTo>
                  <a:lnTo>
                    <a:pt x="26514" y="10744"/>
                  </a:lnTo>
                  <a:lnTo>
                    <a:pt x="25366" y="11480"/>
                  </a:lnTo>
                  <a:lnTo>
                    <a:pt x="25218" y="12509"/>
                  </a:lnTo>
                  <a:lnTo>
                    <a:pt x="25189" y="12712"/>
                  </a:lnTo>
                  <a:lnTo>
                    <a:pt x="25065" y="13360"/>
                  </a:lnTo>
                  <a:lnTo>
                    <a:pt x="24953" y="14401"/>
                  </a:lnTo>
                  <a:lnTo>
                    <a:pt x="23419" y="16395"/>
                  </a:lnTo>
                  <a:lnTo>
                    <a:pt x="19114" y="16395"/>
                  </a:lnTo>
                  <a:lnTo>
                    <a:pt x="19774" y="16611"/>
                  </a:lnTo>
                  <a:lnTo>
                    <a:pt x="20927" y="17030"/>
                  </a:lnTo>
                  <a:lnTo>
                    <a:pt x="21569" y="17386"/>
                  </a:lnTo>
                  <a:lnTo>
                    <a:pt x="23055" y="19405"/>
                  </a:lnTo>
                  <a:lnTo>
                    <a:pt x="22392" y="21056"/>
                  </a:lnTo>
                  <a:lnTo>
                    <a:pt x="22212" y="21056"/>
                  </a:lnTo>
                  <a:lnTo>
                    <a:pt x="19676" y="21551"/>
                  </a:lnTo>
                  <a:lnTo>
                    <a:pt x="28605" y="21551"/>
                  </a:lnTo>
                  <a:lnTo>
                    <a:pt x="28870" y="21056"/>
                  </a:lnTo>
                  <a:lnTo>
                    <a:pt x="30167" y="19926"/>
                  </a:lnTo>
                  <a:lnTo>
                    <a:pt x="30370" y="19697"/>
                  </a:lnTo>
                  <a:lnTo>
                    <a:pt x="31374" y="18872"/>
                  </a:lnTo>
                  <a:lnTo>
                    <a:pt x="31860" y="18237"/>
                  </a:lnTo>
                  <a:lnTo>
                    <a:pt x="32261" y="17386"/>
                  </a:lnTo>
                  <a:lnTo>
                    <a:pt x="32824" y="16040"/>
                  </a:lnTo>
                  <a:lnTo>
                    <a:pt x="32716" y="13601"/>
                  </a:lnTo>
                  <a:lnTo>
                    <a:pt x="32491" y="12992"/>
                  </a:lnTo>
                  <a:lnTo>
                    <a:pt x="32473" y="12509"/>
                  </a:lnTo>
                  <a:lnTo>
                    <a:pt x="32713" y="11480"/>
                  </a:lnTo>
                  <a:lnTo>
                    <a:pt x="32748" y="10744"/>
                  </a:lnTo>
                  <a:lnTo>
                    <a:pt x="32575" y="10083"/>
                  </a:lnTo>
                  <a:lnTo>
                    <a:pt x="32542" y="9956"/>
                  </a:lnTo>
                  <a:lnTo>
                    <a:pt x="31845" y="8864"/>
                  </a:lnTo>
                  <a:close/>
                </a:path>
                <a:path w="33020" h="36195">
                  <a:moveTo>
                    <a:pt x="16779" y="0"/>
                  </a:moveTo>
                  <a:lnTo>
                    <a:pt x="16591" y="0"/>
                  </a:lnTo>
                  <a:lnTo>
                    <a:pt x="15600" y="1117"/>
                  </a:lnTo>
                  <a:lnTo>
                    <a:pt x="15224" y="1879"/>
                  </a:lnTo>
                  <a:lnTo>
                    <a:pt x="15143" y="2044"/>
                  </a:lnTo>
                  <a:lnTo>
                    <a:pt x="14764" y="4038"/>
                  </a:lnTo>
                  <a:lnTo>
                    <a:pt x="14254" y="4584"/>
                  </a:lnTo>
                  <a:lnTo>
                    <a:pt x="12455" y="5168"/>
                  </a:lnTo>
                  <a:lnTo>
                    <a:pt x="11993" y="5854"/>
                  </a:lnTo>
                  <a:lnTo>
                    <a:pt x="11460" y="7721"/>
                  </a:lnTo>
                  <a:lnTo>
                    <a:pt x="11672" y="8864"/>
                  </a:lnTo>
                  <a:lnTo>
                    <a:pt x="12920" y="11480"/>
                  </a:lnTo>
                  <a:lnTo>
                    <a:pt x="12990" y="14401"/>
                  </a:lnTo>
                  <a:lnTo>
                    <a:pt x="13133" y="14401"/>
                  </a:lnTo>
                  <a:lnTo>
                    <a:pt x="11409" y="16040"/>
                  </a:lnTo>
                  <a:lnTo>
                    <a:pt x="21531" y="16040"/>
                  </a:lnTo>
                  <a:lnTo>
                    <a:pt x="20297" y="14084"/>
                  </a:lnTo>
                  <a:lnTo>
                    <a:pt x="20266" y="12509"/>
                  </a:lnTo>
                  <a:lnTo>
                    <a:pt x="20476" y="11480"/>
                  </a:lnTo>
                  <a:lnTo>
                    <a:pt x="20540" y="11163"/>
                  </a:lnTo>
                  <a:lnTo>
                    <a:pt x="21089" y="10083"/>
                  </a:lnTo>
                  <a:lnTo>
                    <a:pt x="21645" y="8864"/>
                  </a:lnTo>
                  <a:lnTo>
                    <a:pt x="21887" y="8001"/>
                  </a:lnTo>
                  <a:lnTo>
                    <a:pt x="21455" y="6007"/>
                  </a:lnTo>
                  <a:lnTo>
                    <a:pt x="20960" y="5168"/>
                  </a:lnTo>
                  <a:lnTo>
                    <a:pt x="19132" y="4584"/>
                  </a:lnTo>
                  <a:lnTo>
                    <a:pt x="18597" y="4038"/>
                  </a:lnTo>
                  <a:lnTo>
                    <a:pt x="18331" y="2857"/>
                  </a:lnTo>
                  <a:lnTo>
                    <a:pt x="18183" y="2044"/>
                  </a:lnTo>
                  <a:lnTo>
                    <a:pt x="18153" y="1879"/>
                  </a:lnTo>
                  <a:lnTo>
                    <a:pt x="17700" y="1117"/>
                  </a:lnTo>
                  <a:lnTo>
                    <a:pt x="16779" y="0"/>
                  </a:lnTo>
                  <a:close/>
                </a:path>
                <a:path w="33020" h="36195">
                  <a:moveTo>
                    <a:pt x="4490" y="8001"/>
                  </a:moveTo>
                  <a:lnTo>
                    <a:pt x="2210" y="8001"/>
                  </a:lnTo>
                  <a:lnTo>
                    <a:pt x="2721" y="8864"/>
                  </a:lnTo>
                  <a:lnTo>
                    <a:pt x="0" y="8864"/>
                  </a:lnTo>
                  <a:lnTo>
                    <a:pt x="4490" y="8001"/>
                  </a:lnTo>
                  <a:close/>
                </a:path>
              </a:pathLst>
            </a:custGeom>
            <a:solidFill>
              <a:srgbClr val="7C8737"/>
            </a:solidFill>
          </p:spPr>
          <p:txBody>
            <a:bodyPr wrap="square" lIns="0" tIns="0" rIns="0" bIns="0" rtlCol="0"/>
            <a:lstStyle/>
            <a:p>
              <a:endParaRPr>
                <a:latin typeface="Grammarsaurus" pitchFamily="2" charset="0"/>
              </a:endParaRPr>
            </a:p>
          </p:txBody>
        </p:sp>
        <p:sp>
          <p:nvSpPr>
            <p:cNvPr id="152" name="object 152"/>
            <p:cNvSpPr/>
            <p:nvPr/>
          </p:nvSpPr>
          <p:spPr>
            <a:xfrm>
              <a:off x="4070689" y="5370464"/>
              <a:ext cx="13335" cy="17780"/>
            </a:xfrm>
            <a:custGeom>
              <a:avLst/>
              <a:gdLst/>
              <a:ahLst/>
              <a:cxnLst/>
              <a:rect l="l" t="t" r="r" b="b"/>
              <a:pathLst>
                <a:path w="13335" h="17779">
                  <a:moveTo>
                    <a:pt x="8243" y="0"/>
                  </a:moveTo>
                  <a:lnTo>
                    <a:pt x="6492" y="0"/>
                  </a:lnTo>
                  <a:lnTo>
                    <a:pt x="4890" y="165"/>
                  </a:lnTo>
                  <a:lnTo>
                    <a:pt x="4103" y="393"/>
                  </a:lnTo>
                  <a:lnTo>
                    <a:pt x="1093" y="2006"/>
                  </a:lnTo>
                  <a:lnTo>
                    <a:pt x="298" y="3429"/>
                  </a:lnTo>
                  <a:lnTo>
                    <a:pt x="0" y="3835"/>
                  </a:lnTo>
                  <a:lnTo>
                    <a:pt x="77" y="14147"/>
                  </a:lnTo>
                  <a:lnTo>
                    <a:pt x="1856" y="16484"/>
                  </a:lnTo>
                  <a:lnTo>
                    <a:pt x="2095" y="16484"/>
                  </a:lnTo>
                  <a:lnTo>
                    <a:pt x="5730" y="17653"/>
                  </a:lnTo>
                  <a:lnTo>
                    <a:pt x="7049" y="17653"/>
                  </a:lnTo>
                  <a:lnTo>
                    <a:pt x="10186" y="17259"/>
                  </a:lnTo>
                  <a:lnTo>
                    <a:pt x="10945" y="16852"/>
                  </a:lnTo>
                  <a:lnTo>
                    <a:pt x="5908" y="16852"/>
                  </a:lnTo>
                  <a:lnTo>
                    <a:pt x="2337" y="15544"/>
                  </a:lnTo>
                  <a:lnTo>
                    <a:pt x="1281" y="14147"/>
                  </a:lnTo>
                  <a:lnTo>
                    <a:pt x="1142" y="13690"/>
                  </a:lnTo>
                  <a:lnTo>
                    <a:pt x="716" y="10883"/>
                  </a:lnTo>
                  <a:lnTo>
                    <a:pt x="825" y="6007"/>
                  </a:lnTo>
                  <a:lnTo>
                    <a:pt x="946" y="5080"/>
                  </a:lnTo>
                  <a:lnTo>
                    <a:pt x="1040" y="4356"/>
                  </a:lnTo>
                  <a:lnTo>
                    <a:pt x="1161" y="3429"/>
                  </a:lnTo>
                  <a:lnTo>
                    <a:pt x="1663" y="2806"/>
                  </a:lnTo>
                  <a:lnTo>
                    <a:pt x="2596" y="1752"/>
                  </a:lnTo>
                  <a:lnTo>
                    <a:pt x="6086" y="812"/>
                  </a:lnTo>
                  <a:lnTo>
                    <a:pt x="10711" y="812"/>
                  </a:lnTo>
                  <a:lnTo>
                    <a:pt x="8243" y="0"/>
                  </a:lnTo>
                  <a:close/>
                </a:path>
                <a:path w="13335" h="17779">
                  <a:moveTo>
                    <a:pt x="12853" y="8458"/>
                  </a:moveTo>
                  <a:lnTo>
                    <a:pt x="11658" y="8458"/>
                  </a:lnTo>
                  <a:lnTo>
                    <a:pt x="12014" y="8966"/>
                  </a:lnTo>
                  <a:lnTo>
                    <a:pt x="11898" y="14325"/>
                  </a:lnTo>
                  <a:lnTo>
                    <a:pt x="11777" y="14732"/>
                  </a:lnTo>
                  <a:lnTo>
                    <a:pt x="10783" y="15887"/>
                  </a:lnTo>
                  <a:lnTo>
                    <a:pt x="9487" y="16484"/>
                  </a:lnTo>
                  <a:lnTo>
                    <a:pt x="9063" y="16484"/>
                  </a:lnTo>
                  <a:lnTo>
                    <a:pt x="7239" y="16852"/>
                  </a:lnTo>
                  <a:lnTo>
                    <a:pt x="10945" y="16852"/>
                  </a:lnTo>
                  <a:lnTo>
                    <a:pt x="11634" y="16484"/>
                  </a:lnTo>
                  <a:lnTo>
                    <a:pt x="12802" y="14732"/>
                  </a:lnTo>
                  <a:lnTo>
                    <a:pt x="12853" y="8458"/>
                  </a:lnTo>
                  <a:close/>
                </a:path>
                <a:path w="13335" h="17779">
                  <a:moveTo>
                    <a:pt x="8078" y="3429"/>
                  </a:moveTo>
                  <a:lnTo>
                    <a:pt x="6230" y="3429"/>
                  </a:lnTo>
                  <a:lnTo>
                    <a:pt x="4445" y="3835"/>
                  </a:lnTo>
                  <a:lnTo>
                    <a:pt x="3645" y="4787"/>
                  </a:lnTo>
                  <a:lnTo>
                    <a:pt x="3645" y="12725"/>
                  </a:lnTo>
                  <a:lnTo>
                    <a:pt x="4308" y="13550"/>
                  </a:lnTo>
                  <a:lnTo>
                    <a:pt x="4420" y="13690"/>
                  </a:lnTo>
                  <a:lnTo>
                    <a:pt x="6808" y="14325"/>
                  </a:lnTo>
                  <a:lnTo>
                    <a:pt x="7822" y="14325"/>
                  </a:lnTo>
                  <a:lnTo>
                    <a:pt x="9144" y="13550"/>
                  </a:lnTo>
                  <a:lnTo>
                    <a:pt x="9146" y="13322"/>
                  </a:lnTo>
                  <a:lnTo>
                    <a:pt x="5268" y="13322"/>
                  </a:lnTo>
                  <a:lnTo>
                    <a:pt x="4445" y="12458"/>
                  </a:lnTo>
                  <a:lnTo>
                    <a:pt x="4509" y="6007"/>
                  </a:lnTo>
                  <a:lnTo>
                    <a:pt x="4585" y="5321"/>
                  </a:lnTo>
                  <a:lnTo>
                    <a:pt x="4915" y="4787"/>
                  </a:lnTo>
                  <a:lnTo>
                    <a:pt x="5950" y="4356"/>
                  </a:lnTo>
                  <a:lnTo>
                    <a:pt x="8763" y="4356"/>
                  </a:lnTo>
                  <a:lnTo>
                    <a:pt x="5205" y="3835"/>
                  </a:lnTo>
                  <a:lnTo>
                    <a:pt x="8830" y="3835"/>
                  </a:lnTo>
                  <a:lnTo>
                    <a:pt x="8078" y="3429"/>
                  </a:lnTo>
                  <a:close/>
                </a:path>
                <a:path w="13335" h="17779">
                  <a:moveTo>
                    <a:pt x="12116" y="7658"/>
                  </a:moveTo>
                  <a:lnTo>
                    <a:pt x="6440" y="7658"/>
                  </a:lnTo>
                  <a:lnTo>
                    <a:pt x="5741" y="8242"/>
                  </a:lnTo>
                  <a:lnTo>
                    <a:pt x="5451" y="10388"/>
                  </a:lnTo>
                  <a:lnTo>
                    <a:pt x="5401" y="10883"/>
                  </a:lnTo>
                  <a:lnTo>
                    <a:pt x="6720" y="11976"/>
                  </a:lnTo>
                  <a:lnTo>
                    <a:pt x="8357" y="11976"/>
                  </a:lnTo>
                  <a:lnTo>
                    <a:pt x="8309" y="12458"/>
                  </a:lnTo>
                  <a:lnTo>
                    <a:pt x="8222" y="13322"/>
                  </a:lnTo>
                  <a:lnTo>
                    <a:pt x="9146" y="13322"/>
                  </a:lnTo>
                  <a:lnTo>
                    <a:pt x="9157" y="10883"/>
                  </a:lnTo>
                  <a:lnTo>
                    <a:pt x="6922" y="10883"/>
                  </a:lnTo>
                  <a:lnTo>
                    <a:pt x="6439" y="10388"/>
                  </a:lnTo>
                  <a:lnTo>
                    <a:pt x="6427" y="8966"/>
                  </a:lnTo>
                  <a:lnTo>
                    <a:pt x="6848" y="8458"/>
                  </a:lnTo>
                  <a:lnTo>
                    <a:pt x="12853" y="8458"/>
                  </a:lnTo>
                  <a:lnTo>
                    <a:pt x="12116" y="7658"/>
                  </a:lnTo>
                  <a:close/>
                </a:path>
                <a:path w="13335" h="17779">
                  <a:moveTo>
                    <a:pt x="10573" y="812"/>
                  </a:moveTo>
                  <a:lnTo>
                    <a:pt x="8382" y="812"/>
                  </a:lnTo>
                  <a:lnTo>
                    <a:pt x="10376" y="1752"/>
                  </a:lnTo>
                  <a:lnTo>
                    <a:pt x="10732" y="2006"/>
                  </a:lnTo>
                  <a:lnTo>
                    <a:pt x="11392" y="2806"/>
                  </a:lnTo>
                  <a:lnTo>
                    <a:pt x="11357" y="3429"/>
                  </a:lnTo>
                  <a:lnTo>
                    <a:pt x="10831" y="4356"/>
                  </a:lnTo>
                  <a:lnTo>
                    <a:pt x="7998" y="4356"/>
                  </a:lnTo>
                  <a:lnTo>
                    <a:pt x="9310" y="5080"/>
                  </a:lnTo>
                  <a:lnTo>
                    <a:pt x="10319" y="5321"/>
                  </a:lnTo>
                  <a:lnTo>
                    <a:pt x="9389" y="5321"/>
                  </a:lnTo>
                  <a:lnTo>
                    <a:pt x="12040" y="4787"/>
                  </a:lnTo>
                  <a:lnTo>
                    <a:pt x="12586" y="3429"/>
                  </a:lnTo>
                  <a:lnTo>
                    <a:pt x="12875" y="3429"/>
                  </a:lnTo>
                  <a:lnTo>
                    <a:pt x="11202" y="1155"/>
                  </a:lnTo>
                  <a:lnTo>
                    <a:pt x="10573" y="812"/>
                  </a:lnTo>
                  <a:close/>
                </a:path>
                <a:path w="13335" h="17779">
                  <a:moveTo>
                    <a:pt x="7198" y="3835"/>
                  </a:moveTo>
                  <a:lnTo>
                    <a:pt x="5205" y="3835"/>
                  </a:lnTo>
                  <a:lnTo>
                    <a:pt x="8763" y="4356"/>
                  </a:lnTo>
                  <a:lnTo>
                    <a:pt x="5950" y="4356"/>
                  </a:lnTo>
                  <a:lnTo>
                    <a:pt x="7198" y="3835"/>
                  </a:lnTo>
                  <a:close/>
                </a:path>
                <a:path w="13335" h="17779">
                  <a:moveTo>
                    <a:pt x="8830" y="3835"/>
                  </a:moveTo>
                  <a:lnTo>
                    <a:pt x="7198" y="3835"/>
                  </a:lnTo>
                  <a:lnTo>
                    <a:pt x="5950" y="4356"/>
                  </a:lnTo>
                  <a:lnTo>
                    <a:pt x="9795" y="4356"/>
                  </a:lnTo>
                  <a:lnTo>
                    <a:pt x="8830" y="3835"/>
                  </a:lnTo>
                  <a:close/>
                </a:path>
              </a:pathLst>
            </a:custGeom>
            <a:solidFill>
              <a:srgbClr val="060606"/>
            </a:solidFill>
          </p:spPr>
          <p:txBody>
            <a:bodyPr wrap="square" lIns="0" tIns="0" rIns="0" bIns="0" rtlCol="0"/>
            <a:lstStyle/>
            <a:p>
              <a:endParaRPr>
                <a:latin typeface="Grammarsaurus" pitchFamily="2" charset="0"/>
              </a:endParaRPr>
            </a:p>
          </p:txBody>
        </p:sp>
        <p:sp>
          <p:nvSpPr>
            <p:cNvPr id="153" name="object 153"/>
            <p:cNvSpPr/>
            <p:nvPr/>
          </p:nvSpPr>
          <p:spPr>
            <a:xfrm>
              <a:off x="4071401" y="5371112"/>
              <a:ext cx="11430" cy="16510"/>
            </a:xfrm>
            <a:custGeom>
              <a:avLst/>
              <a:gdLst/>
              <a:ahLst/>
              <a:cxnLst/>
              <a:rect l="l" t="t" r="r" b="b"/>
              <a:pathLst>
                <a:path w="11429" h="16510">
                  <a:moveTo>
                    <a:pt x="6007" y="0"/>
                  </a:moveTo>
                  <a:lnTo>
                    <a:pt x="1917" y="1066"/>
                  </a:lnTo>
                  <a:lnTo>
                    <a:pt x="457" y="2717"/>
                  </a:lnTo>
                  <a:lnTo>
                    <a:pt x="12" y="6134"/>
                  </a:lnTo>
                  <a:lnTo>
                    <a:pt x="114" y="7124"/>
                  </a:lnTo>
                  <a:lnTo>
                    <a:pt x="76" y="8166"/>
                  </a:lnTo>
                  <a:lnTo>
                    <a:pt x="126" y="9169"/>
                  </a:lnTo>
                  <a:lnTo>
                    <a:pt x="0" y="10210"/>
                  </a:lnTo>
                  <a:lnTo>
                    <a:pt x="482" y="13385"/>
                  </a:lnTo>
                  <a:lnTo>
                    <a:pt x="1625" y="14897"/>
                  </a:lnTo>
                  <a:lnTo>
                    <a:pt x="5092" y="16167"/>
                  </a:lnTo>
                  <a:lnTo>
                    <a:pt x="6527" y="16205"/>
                  </a:lnTo>
                  <a:lnTo>
                    <a:pt x="9105" y="15684"/>
                  </a:lnTo>
                  <a:lnTo>
                    <a:pt x="10071" y="15240"/>
                  </a:lnTo>
                  <a:lnTo>
                    <a:pt x="11163" y="13970"/>
                  </a:lnTo>
                  <a:lnTo>
                    <a:pt x="11353" y="13563"/>
                  </a:lnTo>
                  <a:lnTo>
                    <a:pt x="11277" y="12509"/>
                  </a:lnTo>
                  <a:lnTo>
                    <a:pt x="11315" y="12001"/>
                  </a:lnTo>
                  <a:lnTo>
                    <a:pt x="11302" y="8216"/>
                  </a:lnTo>
                  <a:lnTo>
                    <a:pt x="10934" y="7797"/>
                  </a:lnTo>
                  <a:lnTo>
                    <a:pt x="9105" y="7759"/>
                  </a:lnTo>
                  <a:lnTo>
                    <a:pt x="6146" y="7797"/>
                  </a:lnTo>
                  <a:lnTo>
                    <a:pt x="5714" y="8318"/>
                  </a:lnTo>
                  <a:lnTo>
                    <a:pt x="5727" y="9740"/>
                  </a:lnTo>
                  <a:lnTo>
                    <a:pt x="6197" y="10223"/>
                  </a:lnTo>
                  <a:lnTo>
                    <a:pt x="7340" y="10261"/>
                  </a:lnTo>
                  <a:lnTo>
                    <a:pt x="8445" y="10236"/>
                  </a:lnTo>
                  <a:lnTo>
                    <a:pt x="8496" y="11798"/>
                  </a:lnTo>
                  <a:lnTo>
                    <a:pt x="8534" y="12725"/>
                  </a:lnTo>
                  <a:lnTo>
                    <a:pt x="8432" y="12903"/>
                  </a:lnTo>
                  <a:lnTo>
                    <a:pt x="7175" y="13639"/>
                  </a:lnTo>
                  <a:lnTo>
                    <a:pt x="6095" y="13677"/>
                  </a:lnTo>
                  <a:lnTo>
                    <a:pt x="3708" y="13042"/>
                  </a:lnTo>
                  <a:lnTo>
                    <a:pt x="2933" y="12077"/>
                  </a:lnTo>
                  <a:lnTo>
                    <a:pt x="2870" y="7289"/>
                  </a:lnTo>
                  <a:lnTo>
                    <a:pt x="2933" y="4114"/>
                  </a:lnTo>
                  <a:lnTo>
                    <a:pt x="3733" y="3187"/>
                  </a:lnTo>
                  <a:lnTo>
                    <a:pt x="6299" y="2603"/>
                  </a:lnTo>
                  <a:lnTo>
                    <a:pt x="7365" y="2781"/>
                  </a:lnTo>
                  <a:lnTo>
                    <a:pt x="8889" y="3581"/>
                  </a:lnTo>
                  <a:lnTo>
                    <a:pt x="9677" y="3708"/>
                  </a:lnTo>
                  <a:lnTo>
                    <a:pt x="10248" y="3479"/>
                  </a:lnTo>
                  <a:lnTo>
                    <a:pt x="10731" y="2628"/>
                  </a:lnTo>
                  <a:lnTo>
                    <a:pt x="10680" y="2159"/>
                  </a:lnTo>
                  <a:lnTo>
                    <a:pt x="10020" y="1358"/>
                  </a:lnTo>
                  <a:lnTo>
                    <a:pt x="9664" y="1104"/>
                  </a:lnTo>
                  <a:lnTo>
                    <a:pt x="7670" y="165"/>
                  </a:lnTo>
                  <a:lnTo>
                    <a:pt x="6007" y="0"/>
                  </a:lnTo>
                  <a:close/>
                </a:path>
              </a:pathLst>
            </a:custGeom>
            <a:solidFill>
              <a:srgbClr val="FFFFFF"/>
            </a:solidFill>
          </p:spPr>
          <p:txBody>
            <a:bodyPr wrap="square" lIns="0" tIns="0" rIns="0" bIns="0" rtlCol="0"/>
            <a:lstStyle/>
            <a:p>
              <a:endParaRPr>
                <a:latin typeface="Grammarsaurus" pitchFamily="2" charset="0"/>
              </a:endParaRPr>
            </a:p>
          </p:txBody>
        </p:sp>
        <p:sp>
          <p:nvSpPr>
            <p:cNvPr id="154" name="object 154"/>
            <p:cNvSpPr/>
            <p:nvPr/>
          </p:nvSpPr>
          <p:spPr>
            <a:xfrm>
              <a:off x="1532026" y="5017998"/>
              <a:ext cx="92710" cy="92710"/>
            </a:xfrm>
            <a:custGeom>
              <a:avLst/>
              <a:gdLst/>
              <a:ahLst/>
              <a:cxnLst/>
              <a:rect l="l" t="t" r="r" b="b"/>
              <a:pathLst>
                <a:path w="92709" h="92710">
                  <a:moveTo>
                    <a:pt x="92189" y="0"/>
                  </a:moveTo>
                  <a:lnTo>
                    <a:pt x="0" y="0"/>
                  </a:lnTo>
                  <a:lnTo>
                    <a:pt x="0" y="92189"/>
                  </a:lnTo>
                  <a:lnTo>
                    <a:pt x="92189" y="92189"/>
                  </a:lnTo>
                  <a:lnTo>
                    <a:pt x="92189" y="0"/>
                  </a:lnTo>
                  <a:close/>
                </a:path>
              </a:pathLst>
            </a:custGeom>
            <a:solidFill>
              <a:srgbClr val="B87355"/>
            </a:solidFill>
          </p:spPr>
          <p:txBody>
            <a:bodyPr wrap="square" lIns="0" tIns="0" rIns="0" bIns="0" rtlCol="0"/>
            <a:lstStyle/>
            <a:p>
              <a:endParaRPr>
                <a:latin typeface="Grammarsaurus" pitchFamily="2" charset="0"/>
              </a:endParaRPr>
            </a:p>
          </p:txBody>
        </p:sp>
        <p:sp>
          <p:nvSpPr>
            <p:cNvPr id="155" name="object 155"/>
            <p:cNvSpPr/>
            <p:nvPr/>
          </p:nvSpPr>
          <p:spPr>
            <a:xfrm>
              <a:off x="1532026" y="5152199"/>
              <a:ext cx="92710" cy="92710"/>
            </a:xfrm>
            <a:custGeom>
              <a:avLst/>
              <a:gdLst/>
              <a:ahLst/>
              <a:cxnLst/>
              <a:rect l="l" t="t" r="r" b="b"/>
              <a:pathLst>
                <a:path w="92709" h="92710">
                  <a:moveTo>
                    <a:pt x="92189" y="0"/>
                  </a:moveTo>
                  <a:lnTo>
                    <a:pt x="0" y="0"/>
                  </a:lnTo>
                  <a:lnTo>
                    <a:pt x="0" y="92189"/>
                  </a:lnTo>
                  <a:lnTo>
                    <a:pt x="92189" y="92189"/>
                  </a:lnTo>
                  <a:lnTo>
                    <a:pt x="92189" y="0"/>
                  </a:lnTo>
                  <a:close/>
                </a:path>
              </a:pathLst>
            </a:custGeom>
            <a:solidFill>
              <a:srgbClr val="AD84A4"/>
            </a:solidFill>
          </p:spPr>
          <p:txBody>
            <a:bodyPr wrap="square" lIns="0" tIns="0" rIns="0" bIns="0" rtlCol="0"/>
            <a:lstStyle/>
            <a:p>
              <a:endParaRPr>
                <a:latin typeface="Grammarsaurus" pitchFamily="2" charset="0"/>
              </a:endParaRPr>
            </a:p>
          </p:txBody>
        </p:sp>
        <p:sp>
          <p:nvSpPr>
            <p:cNvPr id="156" name="object 156"/>
            <p:cNvSpPr/>
            <p:nvPr/>
          </p:nvSpPr>
          <p:spPr>
            <a:xfrm>
              <a:off x="1532026" y="5286413"/>
              <a:ext cx="92710" cy="92710"/>
            </a:xfrm>
            <a:custGeom>
              <a:avLst/>
              <a:gdLst/>
              <a:ahLst/>
              <a:cxnLst/>
              <a:rect l="l" t="t" r="r" b="b"/>
              <a:pathLst>
                <a:path w="92709" h="92710">
                  <a:moveTo>
                    <a:pt x="92189" y="0"/>
                  </a:moveTo>
                  <a:lnTo>
                    <a:pt x="0" y="0"/>
                  </a:lnTo>
                  <a:lnTo>
                    <a:pt x="0" y="92189"/>
                  </a:lnTo>
                  <a:lnTo>
                    <a:pt x="92189" y="92189"/>
                  </a:lnTo>
                  <a:lnTo>
                    <a:pt x="92189" y="0"/>
                  </a:lnTo>
                  <a:close/>
                </a:path>
              </a:pathLst>
            </a:custGeom>
            <a:solidFill>
              <a:srgbClr val="7E8A76"/>
            </a:solidFill>
          </p:spPr>
          <p:txBody>
            <a:bodyPr wrap="square" lIns="0" tIns="0" rIns="0" bIns="0" rtlCol="0"/>
            <a:lstStyle/>
            <a:p>
              <a:endParaRPr>
                <a:latin typeface="Grammarsaurus" pitchFamily="2" charset="0"/>
              </a:endParaRPr>
            </a:p>
          </p:txBody>
        </p:sp>
      </p:grpSp>
      <p:sp>
        <p:nvSpPr>
          <p:cNvPr id="157" name="object 157"/>
          <p:cNvSpPr txBox="1"/>
          <p:nvPr/>
        </p:nvSpPr>
        <p:spPr>
          <a:xfrm>
            <a:off x="1630419" y="4977142"/>
            <a:ext cx="576894" cy="417678"/>
          </a:xfrm>
          <a:prstGeom prst="rect">
            <a:avLst/>
          </a:prstGeom>
        </p:spPr>
        <p:txBody>
          <a:bodyPr vert="horz" wrap="square" lIns="0" tIns="12700" rIns="0" bIns="0" rtlCol="0">
            <a:spAutoFit/>
          </a:bodyPr>
          <a:lstStyle/>
          <a:p>
            <a:pPr marL="12700" marR="198755">
              <a:lnSpc>
                <a:spcPct val="125800"/>
              </a:lnSpc>
              <a:spcBef>
                <a:spcPts val="100"/>
              </a:spcBef>
            </a:pPr>
            <a:r>
              <a:rPr sz="700" dirty="0">
                <a:latin typeface="Grammarsaurus" pitchFamily="2" charset="0"/>
                <a:cs typeface="Arial MT"/>
              </a:rPr>
              <a:t>Latin Greek</a:t>
            </a:r>
          </a:p>
          <a:p>
            <a:pPr marL="12700">
              <a:lnSpc>
                <a:spcPct val="100000"/>
              </a:lnSpc>
              <a:spcBef>
                <a:spcPts val="215"/>
              </a:spcBef>
            </a:pPr>
            <a:r>
              <a:rPr sz="700" dirty="0">
                <a:latin typeface="Grammarsaurus" pitchFamily="2" charset="0"/>
                <a:cs typeface="Arial MT"/>
              </a:rPr>
              <a:t>Old English</a:t>
            </a:r>
          </a:p>
        </p:txBody>
      </p:sp>
      <p:sp>
        <p:nvSpPr>
          <p:cNvPr id="159" name="object 6">
            <a:extLst>
              <a:ext uri="{FF2B5EF4-FFF2-40B4-BE49-F238E27FC236}">
                <a16:creationId xmlns:a16="http://schemas.microsoft.com/office/drawing/2014/main" id="{1820364E-F744-8F78-CF60-62CD71536337}"/>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51929" y="394909"/>
            <a:ext cx="6043295" cy="1092200"/>
          </a:xfrm>
          <a:prstGeom prst="rect">
            <a:avLst/>
          </a:prstGeom>
        </p:spPr>
        <p:txBody>
          <a:bodyPr vert="horz" wrap="square" lIns="0" tIns="12700" rIns="0" bIns="0" rtlCol="0">
            <a:spAutoFit/>
          </a:bodyPr>
          <a:lstStyle/>
          <a:p>
            <a:pPr marL="12700">
              <a:lnSpc>
                <a:spcPct val="100000"/>
              </a:lnSpc>
              <a:spcBef>
                <a:spcPts val="100"/>
              </a:spcBef>
            </a:pPr>
            <a:r>
              <a:rPr sz="2500" dirty="0">
                <a:latin typeface="Grammarsaurus" pitchFamily="2" charset="0"/>
                <a:cs typeface="Lucida Sans Unicode"/>
              </a:rPr>
              <a:t>Let’s take a closer look at some words….</a:t>
            </a:r>
          </a:p>
          <a:p>
            <a:pPr marL="12700">
              <a:lnSpc>
                <a:spcPct val="100000"/>
              </a:lnSpc>
              <a:spcBef>
                <a:spcPts val="2400"/>
              </a:spcBef>
            </a:pPr>
            <a:r>
              <a:rPr sz="2500" dirty="0">
                <a:latin typeface="Grammarsaurus" pitchFamily="2" charset="0"/>
                <a:cs typeface="Lucida Sans Unicode"/>
              </a:rPr>
              <a:t>We can add suffix </a:t>
            </a:r>
            <a:r>
              <a:rPr sz="2500" b="1" dirty="0">
                <a:latin typeface="Grammarsaurus" pitchFamily="2" charset="0"/>
                <a:cs typeface="Arial Black"/>
              </a:rPr>
              <a:t>-ic </a:t>
            </a:r>
            <a:r>
              <a:rPr sz="2500" dirty="0">
                <a:latin typeface="Grammarsaurus" pitchFamily="2" charset="0"/>
                <a:cs typeface="Lucida Sans Unicode"/>
              </a:rPr>
              <a:t>to base </a:t>
            </a:r>
            <a:r>
              <a:rPr sz="2500" b="1" dirty="0">
                <a:latin typeface="Grammarsaurus" pitchFamily="2" charset="0"/>
                <a:cs typeface="Arial Black"/>
              </a:rPr>
              <a:t>hero</a:t>
            </a:r>
            <a:r>
              <a:rPr sz="2500" dirty="0">
                <a:latin typeface="Grammarsaurus" pitchFamily="2" charset="0"/>
                <a:cs typeface="Lucida Sans Unicode"/>
              </a:rPr>
              <a:t>.</a:t>
            </a:r>
          </a:p>
        </p:txBody>
      </p:sp>
      <p:sp>
        <p:nvSpPr>
          <p:cNvPr id="3" name="object 3"/>
          <p:cNvSpPr/>
          <p:nvPr/>
        </p:nvSpPr>
        <p:spPr>
          <a:xfrm>
            <a:off x="10969584" y="192058"/>
            <a:ext cx="916940" cy="877569"/>
          </a:xfrm>
          <a:custGeom>
            <a:avLst/>
            <a:gdLst/>
            <a:ahLst/>
            <a:cxnLst/>
            <a:rect l="l" t="t" r="r" b="b"/>
            <a:pathLst>
              <a:path w="916940" h="877569">
                <a:moveTo>
                  <a:pt x="315059" y="190127"/>
                </a:moveTo>
                <a:lnTo>
                  <a:pt x="267392" y="197109"/>
                </a:lnTo>
                <a:lnTo>
                  <a:pt x="169839" y="266398"/>
                </a:lnTo>
                <a:lnTo>
                  <a:pt x="135421" y="298312"/>
                </a:lnTo>
                <a:lnTo>
                  <a:pt x="108460" y="336731"/>
                </a:lnTo>
                <a:lnTo>
                  <a:pt x="10721" y="512473"/>
                </a:lnTo>
                <a:lnTo>
                  <a:pt x="0" y="546100"/>
                </a:lnTo>
                <a:lnTo>
                  <a:pt x="2769" y="580247"/>
                </a:lnTo>
                <a:lnTo>
                  <a:pt x="44414" y="634304"/>
                </a:lnTo>
                <a:lnTo>
                  <a:pt x="79009" y="645811"/>
                </a:lnTo>
                <a:lnTo>
                  <a:pt x="65331" y="669496"/>
                </a:lnTo>
                <a:lnTo>
                  <a:pt x="64452" y="671744"/>
                </a:lnTo>
                <a:lnTo>
                  <a:pt x="64328" y="672061"/>
                </a:lnTo>
                <a:lnTo>
                  <a:pt x="25935" y="844858"/>
                </a:lnTo>
                <a:lnTo>
                  <a:pt x="54768" y="877440"/>
                </a:lnTo>
                <a:lnTo>
                  <a:pt x="62837" y="875366"/>
                </a:lnTo>
                <a:lnTo>
                  <a:pt x="70043" y="870778"/>
                </a:lnTo>
                <a:lnTo>
                  <a:pt x="165559" y="785879"/>
                </a:lnTo>
                <a:lnTo>
                  <a:pt x="447855" y="785879"/>
                </a:lnTo>
                <a:lnTo>
                  <a:pt x="450934" y="781634"/>
                </a:lnTo>
                <a:lnTo>
                  <a:pt x="451538" y="779262"/>
                </a:lnTo>
                <a:lnTo>
                  <a:pt x="244452" y="779262"/>
                </a:lnTo>
                <a:lnTo>
                  <a:pt x="230617" y="776484"/>
                </a:lnTo>
                <a:lnTo>
                  <a:pt x="228959" y="775376"/>
                </a:lnTo>
                <a:lnTo>
                  <a:pt x="96446" y="775376"/>
                </a:lnTo>
                <a:lnTo>
                  <a:pt x="115331" y="690426"/>
                </a:lnTo>
                <a:lnTo>
                  <a:pt x="117223" y="687149"/>
                </a:lnTo>
                <a:lnTo>
                  <a:pt x="454420" y="687149"/>
                </a:lnTo>
                <a:lnTo>
                  <a:pt x="450270" y="685097"/>
                </a:lnTo>
                <a:lnTo>
                  <a:pt x="438493" y="678956"/>
                </a:lnTo>
                <a:lnTo>
                  <a:pt x="426552" y="673631"/>
                </a:lnTo>
                <a:lnTo>
                  <a:pt x="417286" y="671744"/>
                </a:lnTo>
                <a:lnTo>
                  <a:pt x="190680" y="671744"/>
                </a:lnTo>
                <a:lnTo>
                  <a:pt x="176736" y="668923"/>
                </a:lnTo>
                <a:lnTo>
                  <a:pt x="165339" y="661235"/>
                </a:lnTo>
                <a:lnTo>
                  <a:pt x="157649" y="649841"/>
                </a:lnTo>
                <a:lnTo>
                  <a:pt x="154828" y="635905"/>
                </a:lnTo>
                <a:lnTo>
                  <a:pt x="157649" y="621968"/>
                </a:lnTo>
                <a:lnTo>
                  <a:pt x="165339" y="610574"/>
                </a:lnTo>
                <a:lnTo>
                  <a:pt x="176736" y="602886"/>
                </a:lnTo>
                <a:lnTo>
                  <a:pt x="190680" y="600065"/>
                </a:lnTo>
                <a:lnTo>
                  <a:pt x="426316" y="600065"/>
                </a:lnTo>
                <a:lnTo>
                  <a:pt x="431980" y="598186"/>
                </a:lnTo>
                <a:lnTo>
                  <a:pt x="439954" y="592205"/>
                </a:lnTo>
                <a:lnTo>
                  <a:pt x="83439" y="592205"/>
                </a:lnTo>
                <a:lnTo>
                  <a:pt x="71300" y="587746"/>
                </a:lnTo>
                <a:lnTo>
                  <a:pt x="60622" y="578329"/>
                </a:lnTo>
                <a:lnTo>
                  <a:pt x="54503" y="565940"/>
                </a:lnTo>
                <a:lnTo>
                  <a:pt x="53382" y="552170"/>
                </a:lnTo>
                <a:lnTo>
                  <a:pt x="57698" y="538610"/>
                </a:lnTo>
                <a:lnTo>
                  <a:pt x="155450" y="362855"/>
                </a:lnTo>
                <a:lnTo>
                  <a:pt x="188331" y="320894"/>
                </a:lnTo>
                <a:lnTo>
                  <a:pt x="278208" y="252339"/>
                </a:lnTo>
                <a:lnTo>
                  <a:pt x="302488" y="243470"/>
                </a:lnTo>
                <a:lnTo>
                  <a:pt x="373434" y="243470"/>
                </a:lnTo>
                <a:lnTo>
                  <a:pt x="401066" y="195621"/>
                </a:lnTo>
                <a:lnTo>
                  <a:pt x="338978" y="195621"/>
                </a:lnTo>
                <a:lnTo>
                  <a:pt x="315059" y="190127"/>
                </a:lnTo>
                <a:close/>
              </a:path>
              <a:path w="916940" h="877569">
                <a:moveTo>
                  <a:pt x="447855" y="785879"/>
                </a:moveTo>
                <a:lnTo>
                  <a:pt x="165559" y="785879"/>
                </a:lnTo>
                <a:lnTo>
                  <a:pt x="179494" y="805075"/>
                </a:lnTo>
                <a:lnTo>
                  <a:pt x="197919" y="819966"/>
                </a:lnTo>
                <a:lnTo>
                  <a:pt x="219887" y="829599"/>
                </a:lnTo>
                <a:lnTo>
                  <a:pt x="244452" y="833021"/>
                </a:lnTo>
                <a:lnTo>
                  <a:pt x="262275" y="831239"/>
                </a:lnTo>
                <a:lnTo>
                  <a:pt x="278900" y="826128"/>
                </a:lnTo>
                <a:lnTo>
                  <a:pt x="293983" y="818041"/>
                </a:lnTo>
                <a:lnTo>
                  <a:pt x="307177" y="807329"/>
                </a:lnTo>
                <a:lnTo>
                  <a:pt x="432294" y="807329"/>
                </a:lnTo>
                <a:lnTo>
                  <a:pt x="447855" y="785879"/>
                </a:lnTo>
                <a:close/>
              </a:path>
              <a:path w="916940" h="877569">
                <a:moveTo>
                  <a:pt x="432294" y="807329"/>
                </a:moveTo>
                <a:lnTo>
                  <a:pt x="307177" y="807329"/>
                </a:lnTo>
                <a:lnTo>
                  <a:pt x="320371" y="818041"/>
                </a:lnTo>
                <a:lnTo>
                  <a:pt x="335454" y="826128"/>
                </a:lnTo>
                <a:lnTo>
                  <a:pt x="352079" y="831239"/>
                </a:lnTo>
                <a:lnTo>
                  <a:pt x="369902" y="833021"/>
                </a:lnTo>
                <a:lnTo>
                  <a:pt x="403606" y="826443"/>
                </a:lnTo>
                <a:lnTo>
                  <a:pt x="431485" y="808445"/>
                </a:lnTo>
                <a:lnTo>
                  <a:pt x="432294" y="807329"/>
                </a:lnTo>
                <a:close/>
              </a:path>
              <a:path w="916940" h="877569">
                <a:moveTo>
                  <a:pt x="916942" y="754230"/>
                </a:moveTo>
                <a:lnTo>
                  <a:pt x="752058" y="754230"/>
                </a:lnTo>
                <a:lnTo>
                  <a:pt x="752058" y="761088"/>
                </a:lnTo>
                <a:lnTo>
                  <a:pt x="778944" y="787962"/>
                </a:lnTo>
                <a:lnTo>
                  <a:pt x="890056" y="787962"/>
                </a:lnTo>
                <a:lnTo>
                  <a:pt x="916942" y="761088"/>
                </a:lnTo>
                <a:lnTo>
                  <a:pt x="916942" y="754230"/>
                </a:lnTo>
                <a:close/>
              </a:path>
              <a:path w="916940" h="877569">
                <a:moveTo>
                  <a:pt x="356176" y="776484"/>
                </a:moveTo>
                <a:lnTo>
                  <a:pt x="258176" y="776484"/>
                </a:lnTo>
                <a:lnTo>
                  <a:pt x="244452" y="779262"/>
                </a:lnTo>
                <a:lnTo>
                  <a:pt x="369902" y="779262"/>
                </a:lnTo>
                <a:lnTo>
                  <a:pt x="356176" y="776484"/>
                </a:lnTo>
                <a:close/>
              </a:path>
              <a:path w="916940" h="877569">
                <a:moveTo>
                  <a:pt x="590774" y="283937"/>
                </a:moveTo>
                <a:lnTo>
                  <a:pt x="474233" y="283937"/>
                </a:lnTo>
                <a:lnTo>
                  <a:pt x="701118" y="401920"/>
                </a:lnTo>
                <a:lnTo>
                  <a:pt x="705373" y="402948"/>
                </a:lnTo>
                <a:lnTo>
                  <a:pt x="752058" y="402948"/>
                </a:lnTo>
                <a:lnTo>
                  <a:pt x="752058" y="696357"/>
                </a:lnTo>
                <a:lnTo>
                  <a:pt x="718679" y="708862"/>
                </a:lnTo>
                <a:lnTo>
                  <a:pt x="683729" y="717997"/>
                </a:lnTo>
                <a:lnTo>
                  <a:pt x="647888" y="723599"/>
                </a:lnTo>
                <a:lnTo>
                  <a:pt x="611837" y="725503"/>
                </a:lnTo>
                <a:lnTo>
                  <a:pt x="405742" y="725503"/>
                </a:lnTo>
                <a:lnTo>
                  <a:pt x="405647" y="743893"/>
                </a:lnTo>
                <a:lnTo>
                  <a:pt x="402921" y="757359"/>
                </a:lnTo>
                <a:lnTo>
                  <a:pt x="395232" y="768753"/>
                </a:lnTo>
                <a:lnTo>
                  <a:pt x="383775" y="776484"/>
                </a:lnTo>
                <a:lnTo>
                  <a:pt x="383626" y="776484"/>
                </a:lnTo>
                <a:lnTo>
                  <a:pt x="369902" y="779262"/>
                </a:lnTo>
                <a:lnTo>
                  <a:pt x="451538" y="779262"/>
                </a:lnTo>
                <a:lnTo>
                  <a:pt x="459348" y="748617"/>
                </a:lnTo>
                <a:lnTo>
                  <a:pt x="916942" y="748617"/>
                </a:lnTo>
                <a:lnTo>
                  <a:pt x="916942" y="734203"/>
                </a:lnTo>
                <a:lnTo>
                  <a:pt x="805817" y="734203"/>
                </a:lnTo>
                <a:lnTo>
                  <a:pt x="805817" y="357889"/>
                </a:lnTo>
                <a:lnTo>
                  <a:pt x="916942" y="357889"/>
                </a:lnTo>
                <a:lnTo>
                  <a:pt x="916942" y="349189"/>
                </a:lnTo>
                <a:lnTo>
                  <a:pt x="716257" y="349189"/>
                </a:lnTo>
                <a:lnTo>
                  <a:pt x="590774" y="283937"/>
                </a:lnTo>
                <a:close/>
              </a:path>
              <a:path w="916940" h="877569">
                <a:moveTo>
                  <a:pt x="916942" y="748617"/>
                </a:moveTo>
                <a:lnTo>
                  <a:pt x="459348" y="748617"/>
                </a:lnTo>
                <a:lnTo>
                  <a:pt x="496159" y="761881"/>
                </a:lnTo>
                <a:lnTo>
                  <a:pt x="534403" y="771551"/>
                </a:lnTo>
                <a:lnTo>
                  <a:pt x="534609" y="771551"/>
                </a:lnTo>
                <a:lnTo>
                  <a:pt x="572789" y="777299"/>
                </a:lnTo>
                <a:lnTo>
                  <a:pt x="611850" y="779262"/>
                </a:lnTo>
                <a:lnTo>
                  <a:pt x="647506" y="777637"/>
                </a:lnTo>
                <a:lnTo>
                  <a:pt x="683087" y="772842"/>
                </a:lnTo>
                <a:lnTo>
                  <a:pt x="718103" y="765000"/>
                </a:lnTo>
                <a:lnTo>
                  <a:pt x="752058" y="754230"/>
                </a:lnTo>
                <a:lnTo>
                  <a:pt x="916942" y="754230"/>
                </a:lnTo>
                <a:lnTo>
                  <a:pt x="916942" y="748617"/>
                </a:lnTo>
                <a:close/>
              </a:path>
              <a:path w="916940" h="877569">
                <a:moveTo>
                  <a:pt x="334050" y="725503"/>
                </a:moveTo>
                <a:lnTo>
                  <a:pt x="280291" y="725503"/>
                </a:lnTo>
                <a:lnTo>
                  <a:pt x="280196" y="743893"/>
                </a:lnTo>
                <a:lnTo>
                  <a:pt x="277470" y="757359"/>
                </a:lnTo>
                <a:lnTo>
                  <a:pt x="269782" y="768753"/>
                </a:lnTo>
                <a:lnTo>
                  <a:pt x="258325" y="776484"/>
                </a:lnTo>
                <a:lnTo>
                  <a:pt x="356027" y="776484"/>
                </a:lnTo>
                <a:lnTo>
                  <a:pt x="344566" y="768753"/>
                </a:lnTo>
                <a:lnTo>
                  <a:pt x="336873" y="757359"/>
                </a:lnTo>
                <a:lnTo>
                  <a:pt x="334145" y="743893"/>
                </a:lnTo>
                <a:lnTo>
                  <a:pt x="334050" y="725503"/>
                </a:lnTo>
                <a:close/>
              </a:path>
              <a:path w="916940" h="877569">
                <a:moveTo>
                  <a:pt x="454420" y="687149"/>
                </a:moveTo>
                <a:lnTo>
                  <a:pt x="117223" y="687149"/>
                </a:lnTo>
                <a:lnTo>
                  <a:pt x="125703" y="697529"/>
                </a:lnTo>
                <a:lnTo>
                  <a:pt x="135617" y="706534"/>
                </a:lnTo>
                <a:lnTo>
                  <a:pt x="146796" y="713994"/>
                </a:lnTo>
                <a:lnTo>
                  <a:pt x="159070" y="719737"/>
                </a:lnTo>
                <a:lnTo>
                  <a:pt x="96446" y="775376"/>
                </a:lnTo>
                <a:lnTo>
                  <a:pt x="228959" y="775376"/>
                </a:lnTo>
                <a:lnTo>
                  <a:pt x="219280" y="768907"/>
                </a:lnTo>
                <a:lnTo>
                  <a:pt x="211573" y="757665"/>
                </a:lnTo>
                <a:lnTo>
                  <a:pt x="208625" y="743893"/>
                </a:lnTo>
                <a:lnTo>
                  <a:pt x="219242" y="725503"/>
                </a:lnTo>
                <a:lnTo>
                  <a:pt x="611837" y="725503"/>
                </a:lnTo>
                <a:lnTo>
                  <a:pt x="572345" y="723186"/>
                </a:lnTo>
                <a:lnTo>
                  <a:pt x="533359" y="716318"/>
                </a:lnTo>
                <a:lnTo>
                  <a:pt x="495414" y="705026"/>
                </a:lnTo>
                <a:lnTo>
                  <a:pt x="459044" y="689435"/>
                </a:lnTo>
                <a:lnTo>
                  <a:pt x="454420" y="687149"/>
                </a:lnTo>
                <a:close/>
              </a:path>
              <a:path w="916940" h="877569">
                <a:moveTo>
                  <a:pt x="916942" y="357889"/>
                </a:moveTo>
                <a:lnTo>
                  <a:pt x="863170" y="357889"/>
                </a:lnTo>
                <a:lnTo>
                  <a:pt x="863170" y="734203"/>
                </a:lnTo>
                <a:lnTo>
                  <a:pt x="916942" y="734203"/>
                </a:lnTo>
                <a:lnTo>
                  <a:pt x="916942" y="357889"/>
                </a:lnTo>
                <a:close/>
              </a:path>
              <a:path w="916940" h="877569">
                <a:moveTo>
                  <a:pt x="373434" y="243470"/>
                </a:moveTo>
                <a:lnTo>
                  <a:pt x="302488" y="243470"/>
                </a:lnTo>
                <a:lnTo>
                  <a:pt x="311152" y="243805"/>
                </a:lnTo>
                <a:lnTo>
                  <a:pt x="116677" y="580596"/>
                </a:lnTo>
                <a:lnTo>
                  <a:pt x="106819" y="588312"/>
                </a:lnTo>
                <a:lnTo>
                  <a:pt x="95284" y="592205"/>
                </a:lnTo>
                <a:lnTo>
                  <a:pt x="439954" y="592205"/>
                </a:lnTo>
                <a:lnTo>
                  <a:pt x="501139" y="546319"/>
                </a:lnTo>
                <a:lnTo>
                  <a:pt x="198547" y="546319"/>
                </a:lnTo>
                <a:lnTo>
                  <a:pt x="373434" y="243470"/>
                </a:lnTo>
                <a:close/>
              </a:path>
              <a:path w="916940" h="877569">
                <a:moveTo>
                  <a:pt x="546592" y="158626"/>
                </a:moveTo>
                <a:lnTo>
                  <a:pt x="422429" y="158626"/>
                </a:lnTo>
                <a:lnTo>
                  <a:pt x="468988" y="185512"/>
                </a:lnTo>
                <a:lnTo>
                  <a:pt x="260763" y="546100"/>
                </a:lnTo>
                <a:lnTo>
                  <a:pt x="260637" y="546319"/>
                </a:lnTo>
                <a:lnTo>
                  <a:pt x="322722" y="546319"/>
                </a:lnTo>
                <a:lnTo>
                  <a:pt x="474233" y="283937"/>
                </a:lnTo>
                <a:lnTo>
                  <a:pt x="590774" y="283937"/>
                </a:lnTo>
                <a:lnTo>
                  <a:pt x="501144" y="237328"/>
                </a:lnTo>
                <a:lnTo>
                  <a:pt x="546592" y="158626"/>
                </a:lnTo>
                <a:close/>
              </a:path>
              <a:path w="916940" h="877569">
                <a:moveTo>
                  <a:pt x="495991" y="492826"/>
                </a:moveTo>
                <a:lnTo>
                  <a:pt x="485699" y="493345"/>
                </a:lnTo>
                <a:lnTo>
                  <a:pt x="476062" y="497932"/>
                </a:lnTo>
                <a:lnTo>
                  <a:pt x="411546" y="546319"/>
                </a:lnTo>
                <a:lnTo>
                  <a:pt x="501139" y="546319"/>
                </a:lnTo>
                <a:lnTo>
                  <a:pt x="508320" y="540934"/>
                </a:lnTo>
                <a:lnTo>
                  <a:pt x="515422" y="532968"/>
                </a:lnTo>
                <a:lnTo>
                  <a:pt x="518802" y="523233"/>
                </a:lnTo>
                <a:lnTo>
                  <a:pt x="518283" y="512941"/>
                </a:lnTo>
                <a:lnTo>
                  <a:pt x="513692" y="503304"/>
                </a:lnTo>
                <a:lnTo>
                  <a:pt x="505726" y="496203"/>
                </a:lnTo>
                <a:lnTo>
                  <a:pt x="495991" y="492826"/>
                </a:lnTo>
                <a:close/>
              </a:path>
              <a:path w="916940" h="877569">
                <a:moveTo>
                  <a:pt x="890056" y="304142"/>
                </a:moveTo>
                <a:lnTo>
                  <a:pt x="778944" y="304142"/>
                </a:lnTo>
                <a:lnTo>
                  <a:pt x="768480" y="306254"/>
                </a:lnTo>
                <a:lnTo>
                  <a:pt x="759934" y="312012"/>
                </a:lnTo>
                <a:lnTo>
                  <a:pt x="754171" y="320553"/>
                </a:lnTo>
                <a:lnTo>
                  <a:pt x="752058" y="331016"/>
                </a:lnTo>
                <a:lnTo>
                  <a:pt x="752058" y="349189"/>
                </a:lnTo>
                <a:lnTo>
                  <a:pt x="916942" y="349189"/>
                </a:lnTo>
                <a:lnTo>
                  <a:pt x="916942" y="331016"/>
                </a:lnTo>
                <a:lnTo>
                  <a:pt x="914898" y="320894"/>
                </a:lnTo>
                <a:lnTo>
                  <a:pt x="914829" y="320553"/>
                </a:lnTo>
                <a:lnTo>
                  <a:pt x="909066" y="312012"/>
                </a:lnTo>
                <a:lnTo>
                  <a:pt x="900520" y="306254"/>
                </a:lnTo>
                <a:lnTo>
                  <a:pt x="890056" y="304142"/>
                </a:lnTo>
                <a:close/>
              </a:path>
              <a:path w="916940" h="877569">
                <a:moveTo>
                  <a:pt x="496198" y="0"/>
                </a:moveTo>
                <a:lnTo>
                  <a:pt x="472199" y="1684"/>
                </a:lnTo>
                <a:lnTo>
                  <a:pt x="450579" y="12224"/>
                </a:lnTo>
                <a:lnTo>
                  <a:pt x="434113" y="30877"/>
                </a:lnTo>
                <a:lnTo>
                  <a:pt x="338978" y="195621"/>
                </a:lnTo>
                <a:lnTo>
                  <a:pt x="401066" y="195621"/>
                </a:lnTo>
                <a:lnTo>
                  <a:pt x="422429" y="158626"/>
                </a:lnTo>
                <a:lnTo>
                  <a:pt x="546592" y="158626"/>
                </a:lnTo>
                <a:lnTo>
                  <a:pt x="557952" y="138954"/>
                </a:lnTo>
                <a:lnTo>
                  <a:pt x="495874" y="138954"/>
                </a:lnTo>
                <a:lnTo>
                  <a:pt x="449303" y="112068"/>
                </a:lnTo>
                <a:lnTo>
                  <a:pt x="483148" y="53470"/>
                </a:lnTo>
                <a:lnTo>
                  <a:pt x="488635" y="52009"/>
                </a:lnTo>
                <a:lnTo>
                  <a:pt x="575523" y="52009"/>
                </a:lnTo>
                <a:lnTo>
                  <a:pt x="569272" y="41949"/>
                </a:lnTo>
                <a:lnTo>
                  <a:pt x="560920" y="33045"/>
                </a:lnTo>
                <a:lnTo>
                  <a:pt x="550839" y="25835"/>
                </a:lnTo>
                <a:lnTo>
                  <a:pt x="519800" y="7915"/>
                </a:lnTo>
                <a:lnTo>
                  <a:pt x="496198" y="0"/>
                </a:lnTo>
                <a:close/>
              </a:path>
              <a:path w="916940" h="877569">
                <a:moveTo>
                  <a:pt x="575523" y="52009"/>
                </a:moveTo>
                <a:lnTo>
                  <a:pt x="488635" y="52009"/>
                </a:lnTo>
                <a:lnTo>
                  <a:pt x="528081" y="74780"/>
                </a:lnTo>
                <a:lnTo>
                  <a:pt x="529871" y="80153"/>
                </a:lnTo>
                <a:lnTo>
                  <a:pt x="527243" y="84636"/>
                </a:lnTo>
                <a:lnTo>
                  <a:pt x="495874" y="138954"/>
                </a:lnTo>
                <a:lnTo>
                  <a:pt x="557952" y="138954"/>
                </a:lnTo>
                <a:lnTo>
                  <a:pt x="573801" y="111509"/>
                </a:lnTo>
                <a:lnTo>
                  <a:pt x="578926" y="100230"/>
                </a:lnTo>
                <a:lnTo>
                  <a:pt x="581705" y="88344"/>
                </a:lnTo>
                <a:lnTo>
                  <a:pt x="582100" y="76144"/>
                </a:lnTo>
                <a:lnTo>
                  <a:pt x="580075" y="63922"/>
                </a:lnTo>
                <a:lnTo>
                  <a:pt x="575716" y="52318"/>
                </a:lnTo>
                <a:lnTo>
                  <a:pt x="575523" y="52009"/>
                </a:lnTo>
                <a:close/>
              </a:path>
            </a:pathLst>
          </a:custGeom>
          <a:solidFill>
            <a:srgbClr val="000000"/>
          </a:solidFill>
        </p:spPr>
        <p:txBody>
          <a:bodyPr wrap="square" lIns="0" tIns="0" rIns="0" bIns="0" rtlCol="0"/>
          <a:lstStyle/>
          <a:p>
            <a:endParaRPr>
              <a:latin typeface="Grammarsaurus" pitchFamily="2" charset="0"/>
            </a:endParaRPr>
          </a:p>
        </p:txBody>
      </p:sp>
      <p:sp>
        <p:nvSpPr>
          <p:cNvPr id="4" name="object 4"/>
          <p:cNvSpPr/>
          <p:nvPr/>
        </p:nvSpPr>
        <p:spPr>
          <a:xfrm>
            <a:off x="2829584" y="1946347"/>
            <a:ext cx="1866900" cy="2311400"/>
          </a:xfrm>
          <a:custGeom>
            <a:avLst/>
            <a:gdLst/>
            <a:ahLst/>
            <a:cxnLst/>
            <a:rect l="l" t="t" r="r" b="b"/>
            <a:pathLst>
              <a:path w="1866900" h="2311400">
                <a:moveTo>
                  <a:pt x="549871" y="1447799"/>
                </a:moveTo>
                <a:lnTo>
                  <a:pt x="442341" y="1447799"/>
                </a:lnTo>
                <a:lnTo>
                  <a:pt x="442341" y="2120899"/>
                </a:lnTo>
                <a:lnTo>
                  <a:pt x="447664" y="2158999"/>
                </a:lnTo>
                <a:lnTo>
                  <a:pt x="462825" y="2209799"/>
                </a:lnTo>
                <a:lnTo>
                  <a:pt x="486604" y="2247899"/>
                </a:lnTo>
                <a:lnTo>
                  <a:pt x="517784" y="2273299"/>
                </a:lnTo>
                <a:lnTo>
                  <a:pt x="555148" y="2298699"/>
                </a:lnTo>
                <a:lnTo>
                  <a:pt x="597479" y="2311399"/>
                </a:lnTo>
                <a:lnTo>
                  <a:pt x="681270" y="2311399"/>
                </a:lnTo>
                <a:lnTo>
                  <a:pt x="717262" y="2298699"/>
                </a:lnTo>
                <a:lnTo>
                  <a:pt x="750699" y="2285999"/>
                </a:lnTo>
                <a:lnTo>
                  <a:pt x="780745" y="2260599"/>
                </a:lnTo>
                <a:lnTo>
                  <a:pt x="791019" y="2247899"/>
                </a:lnTo>
                <a:lnTo>
                  <a:pt x="1095429" y="2247899"/>
                </a:lnTo>
                <a:lnTo>
                  <a:pt x="1119211" y="2209799"/>
                </a:lnTo>
                <a:lnTo>
                  <a:pt x="643559" y="2209799"/>
                </a:lnTo>
                <a:lnTo>
                  <a:pt x="607120" y="2197099"/>
                </a:lnTo>
                <a:lnTo>
                  <a:pt x="577337" y="2184399"/>
                </a:lnTo>
                <a:lnTo>
                  <a:pt x="557243" y="2158999"/>
                </a:lnTo>
                <a:lnTo>
                  <a:pt x="549871" y="2120899"/>
                </a:lnTo>
                <a:lnTo>
                  <a:pt x="549871" y="1447799"/>
                </a:lnTo>
                <a:close/>
              </a:path>
              <a:path w="1866900" h="2311400">
                <a:moveTo>
                  <a:pt x="1095429" y="2247899"/>
                </a:moveTo>
                <a:lnTo>
                  <a:pt x="791019" y="2247899"/>
                </a:lnTo>
                <a:lnTo>
                  <a:pt x="801293" y="2260599"/>
                </a:lnTo>
                <a:lnTo>
                  <a:pt x="831337" y="2285999"/>
                </a:lnTo>
                <a:lnTo>
                  <a:pt x="864769" y="2298699"/>
                </a:lnTo>
                <a:lnTo>
                  <a:pt x="900758" y="2311399"/>
                </a:lnTo>
                <a:lnTo>
                  <a:pt x="984547" y="2311399"/>
                </a:lnTo>
                <a:lnTo>
                  <a:pt x="1026879" y="2298699"/>
                </a:lnTo>
                <a:lnTo>
                  <a:pt x="1064246" y="2273299"/>
                </a:lnTo>
                <a:lnTo>
                  <a:pt x="1095429" y="2247899"/>
                </a:lnTo>
                <a:close/>
              </a:path>
              <a:path w="1866900" h="2311400">
                <a:moveTo>
                  <a:pt x="811924" y="1625599"/>
                </a:moveTo>
                <a:lnTo>
                  <a:pt x="770123" y="1625599"/>
                </a:lnTo>
                <a:lnTo>
                  <a:pt x="753041" y="1638299"/>
                </a:lnTo>
                <a:lnTo>
                  <a:pt x="741515" y="1650999"/>
                </a:lnTo>
                <a:lnTo>
                  <a:pt x="737285" y="1676399"/>
                </a:lnTo>
                <a:lnTo>
                  <a:pt x="737285" y="2120899"/>
                </a:lnTo>
                <a:lnTo>
                  <a:pt x="729908" y="2158999"/>
                </a:lnTo>
                <a:lnTo>
                  <a:pt x="709801" y="2184399"/>
                </a:lnTo>
                <a:lnTo>
                  <a:pt x="680005" y="2197099"/>
                </a:lnTo>
                <a:lnTo>
                  <a:pt x="643559" y="2209799"/>
                </a:lnTo>
                <a:lnTo>
                  <a:pt x="938466" y="2209799"/>
                </a:lnTo>
                <a:lnTo>
                  <a:pt x="902032" y="2197099"/>
                </a:lnTo>
                <a:lnTo>
                  <a:pt x="872248" y="2184399"/>
                </a:lnTo>
                <a:lnTo>
                  <a:pt x="852152" y="2158999"/>
                </a:lnTo>
                <a:lnTo>
                  <a:pt x="844778" y="2120899"/>
                </a:lnTo>
                <a:lnTo>
                  <a:pt x="844778" y="1676399"/>
                </a:lnTo>
                <a:lnTo>
                  <a:pt x="840547" y="1650999"/>
                </a:lnTo>
                <a:lnTo>
                  <a:pt x="829014" y="1638299"/>
                </a:lnTo>
                <a:lnTo>
                  <a:pt x="811924" y="1625599"/>
                </a:lnTo>
                <a:close/>
              </a:path>
              <a:path w="1866900" h="2311400">
                <a:moveTo>
                  <a:pt x="1347700" y="1435099"/>
                </a:moveTo>
                <a:lnTo>
                  <a:pt x="1032167" y="1435099"/>
                </a:lnTo>
                <a:lnTo>
                  <a:pt x="1032167" y="2120899"/>
                </a:lnTo>
                <a:lnTo>
                  <a:pt x="1024793" y="2158999"/>
                </a:lnTo>
                <a:lnTo>
                  <a:pt x="1004695" y="2184399"/>
                </a:lnTo>
                <a:lnTo>
                  <a:pt x="974908" y="2197099"/>
                </a:lnTo>
                <a:lnTo>
                  <a:pt x="938466" y="2209799"/>
                </a:lnTo>
                <a:lnTo>
                  <a:pt x="1119211" y="2209799"/>
                </a:lnTo>
                <a:lnTo>
                  <a:pt x="1134373" y="2158999"/>
                </a:lnTo>
                <a:lnTo>
                  <a:pt x="1139698" y="2120899"/>
                </a:lnTo>
                <a:lnTo>
                  <a:pt x="1139698" y="2019299"/>
                </a:lnTo>
                <a:lnTo>
                  <a:pt x="1761619" y="2019299"/>
                </a:lnTo>
                <a:lnTo>
                  <a:pt x="1802866" y="2006599"/>
                </a:lnTo>
                <a:lnTo>
                  <a:pt x="1835074" y="1981199"/>
                </a:lnTo>
                <a:lnTo>
                  <a:pt x="1856981" y="1955799"/>
                </a:lnTo>
                <a:lnTo>
                  <a:pt x="1866877" y="1917699"/>
                </a:lnTo>
                <a:lnTo>
                  <a:pt x="1139698" y="1917699"/>
                </a:lnTo>
                <a:lnTo>
                  <a:pt x="1139698" y="1447799"/>
                </a:lnTo>
                <a:lnTo>
                  <a:pt x="1332461" y="1447799"/>
                </a:lnTo>
                <a:lnTo>
                  <a:pt x="1347700" y="1435099"/>
                </a:lnTo>
                <a:close/>
              </a:path>
              <a:path w="1866900" h="2311400">
                <a:moveTo>
                  <a:pt x="1514242" y="1422399"/>
                </a:moveTo>
                <a:lnTo>
                  <a:pt x="1374597" y="1422399"/>
                </a:lnTo>
                <a:lnTo>
                  <a:pt x="1738388" y="1866899"/>
                </a:lnTo>
                <a:lnTo>
                  <a:pt x="1744572" y="1866899"/>
                </a:lnTo>
                <a:lnTo>
                  <a:pt x="1749779" y="1879599"/>
                </a:lnTo>
                <a:lnTo>
                  <a:pt x="1753992" y="1879599"/>
                </a:lnTo>
                <a:lnTo>
                  <a:pt x="1757197" y="1892299"/>
                </a:lnTo>
                <a:lnTo>
                  <a:pt x="1763001" y="1904999"/>
                </a:lnTo>
                <a:lnTo>
                  <a:pt x="1747862" y="1904999"/>
                </a:lnTo>
                <a:lnTo>
                  <a:pt x="1740427" y="1917699"/>
                </a:lnTo>
                <a:lnTo>
                  <a:pt x="1866877" y="1917699"/>
                </a:lnTo>
                <a:lnTo>
                  <a:pt x="1864045" y="1879599"/>
                </a:lnTo>
                <a:lnTo>
                  <a:pt x="1848798" y="1828799"/>
                </a:lnTo>
                <a:lnTo>
                  <a:pt x="1821446" y="1790699"/>
                </a:lnTo>
                <a:lnTo>
                  <a:pt x="1514242" y="1422399"/>
                </a:lnTo>
                <a:close/>
              </a:path>
              <a:path w="1866900" h="2311400">
                <a:moveTo>
                  <a:pt x="836980" y="0"/>
                </a:moveTo>
                <a:lnTo>
                  <a:pt x="745055" y="0"/>
                </a:lnTo>
                <a:lnTo>
                  <a:pt x="700951" y="12699"/>
                </a:lnTo>
                <a:lnTo>
                  <a:pt x="659114" y="25399"/>
                </a:lnTo>
                <a:lnTo>
                  <a:pt x="619951" y="50799"/>
                </a:lnTo>
                <a:lnTo>
                  <a:pt x="583871" y="63499"/>
                </a:lnTo>
                <a:lnTo>
                  <a:pt x="551280" y="101599"/>
                </a:lnTo>
                <a:lnTo>
                  <a:pt x="522585" y="126999"/>
                </a:lnTo>
                <a:lnTo>
                  <a:pt x="498194" y="165099"/>
                </a:lnTo>
                <a:lnTo>
                  <a:pt x="478514" y="203199"/>
                </a:lnTo>
                <a:lnTo>
                  <a:pt x="463953" y="241299"/>
                </a:lnTo>
                <a:lnTo>
                  <a:pt x="454917" y="292099"/>
                </a:lnTo>
                <a:lnTo>
                  <a:pt x="451815" y="342899"/>
                </a:lnTo>
                <a:lnTo>
                  <a:pt x="455703" y="393699"/>
                </a:lnTo>
                <a:lnTo>
                  <a:pt x="467176" y="444499"/>
                </a:lnTo>
                <a:lnTo>
                  <a:pt x="485946" y="482599"/>
                </a:lnTo>
                <a:lnTo>
                  <a:pt x="511723" y="533399"/>
                </a:lnTo>
                <a:lnTo>
                  <a:pt x="544220" y="571499"/>
                </a:lnTo>
                <a:lnTo>
                  <a:pt x="560527" y="584199"/>
                </a:lnTo>
                <a:lnTo>
                  <a:pt x="537883" y="596899"/>
                </a:lnTo>
                <a:lnTo>
                  <a:pt x="488860" y="609599"/>
                </a:lnTo>
                <a:lnTo>
                  <a:pt x="442112" y="634999"/>
                </a:lnTo>
                <a:lnTo>
                  <a:pt x="398865" y="660399"/>
                </a:lnTo>
                <a:lnTo>
                  <a:pt x="360343" y="685799"/>
                </a:lnTo>
                <a:lnTo>
                  <a:pt x="327774" y="711199"/>
                </a:lnTo>
                <a:lnTo>
                  <a:pt x="58915" y="990599"/>
                </a:lnTo>
                <a:lnTo>
                  <a:pt x="33684" y="1015999"/>
                </a:lnTo>
                <a:lnTo>
                  <a:pt x="15213" y="1054099"/>
                </a:lnTo>
                <a:lnTo>
                  <a:pt x="3863" y="1092199"/>
                </a:lnTo>
                <a:lnTo>
                  <a:pt x="0" y="1130299"/>
                </a:lnTo>
                <a:lnTo>
                  <a:pt x="3863" y="1168399"/>
                </a:lnTo>
                <a:lnTo>
                  <a:pt x="15213" y="1206499"/>
                </a:lnTo>
                <a:lnTo>
                  <a:pt x="33684" y="1231899"/>
                </a:lnTo>
                <a:lnTo>
                  <a:pt x="58915" y="1269999"/>
                </a:lnTo>
                <a:lnTo>
                  <a:pt x="206375" y="1422399"/>
                </a:lnTo>
                <a:lnTo>
                  <a:pt x="237083" y="1447799"/>
                </a:lnTo>
                <a:lnTo>
                  <a:pt x="271613" y="1460499"/>
                </a:lnTo>
                <a:lnTo>
                  <a:pt x="309093" y="1473199"/>
                </a:lnTo>
                <a:lnTo>
                  <a:pt x="404135" y="1473199"/>
                </a:lnTo>
                <a:lnTo>
                  <a:pt x="421792" y="1460499"/>
                </a:lnTo>
                <a:lnTo>
                  <a:pt x="442341" y="1447799"/>
                </a:lnTo>
                <a:lnTo>
                  <a:pt x="549871" y="1447799"/>
                </a:lnTo>
                <a:lnTo>
                  <a:pt x="549871" y="1435099"/>
                </a:lnTo>
                <a:lnTo>
                  <a:pt x="1347700" y="1435099"/>
                </a:lnTo>
                <a:lnTo>
                  <a:pt x="1362938" y="1422399"/>
                </a:lnTo>
                <a:lnTo>
                  <a:pt x="1514242" y="1422399"/>
                </a:lnTo>
                <a:lnTo>
                  <a:pt x="1471869" y="1371599"/>
                </a:lnTo>
                <a:lnTo>
                  <a:pt x="330213" y="1371599"/>
                </a:lnTo>
                <a:lnTo>
                  <a:pt x="312753" y="1358899"/>
                </a:lnTo>
                <a:lnTo>
                  <a:pt x="296678" y="1346199"/>
                </a:lnTo>
                <a:lnTo>
                  <a:pt x="282397" y="1346199"/>
                </a:lnTo>
                <a:lnTo>
                  <a:pt x="134937" y="1193799"/>
                </a:lnTo>
                <a:lnTo>
                  <a:pt x="109303" y="1142999"/>
                </a:lnTo>
                <a:lnTo>
                  <a:pt x="107505" y="1130299"/>
                </a:lnTo>
                <a:lnTo>
                  <a:pt x="109303" y="1104899"/>
                </a:lnTo>
                <a:lnTo>
                  <a:pt x="114587" y="1092199"/>
                </a:lnTo>
                <a:lnTo>
                  <a:pt x="123187" y="1079499"/>
                </a:lnTo>
                <a:lnTo>
                  <a:pt x="134937" y="1054099"/>
                </a:lnTo>
                <a:lnTo>
                  <a:pt x="403796" y="787399"/>
                </a:lnTo>
                <a:lnTo>
                  <a:pt x="439485" y="761999"/>
                </a:lnTo>
                <a:lnTo>
                  <a:pt x="483457" y="736599"/>
                </a:lnTo>
                <a:lnTo>
                  <a:pt x="532625" y="711199"/>
                </a:lnTo>
                <a:lnTo>
                  <a:pt x="634198" y="685799"/>
                </a:lnTo>
                <a:lnTo>
                  <a:pt x="680427" y="673099"/>
                </a:lnTo>
                <a:lnTo>
                  <a:pt x="1202446" y="673099"/>
                </a:lnTo>
                <a:lnTo>
                  <a:pt x="1183186" y="660399"/>
                </a:lnTo>
                <a:lnTo>
                  <a:pt x="1139930" y="634999"/>
                </a:lnTo>
                <a:lnTo>
                  <a:pt x="1093166" y="609599"/>
                </a:lnTo>
                <a:lnTo>
                  <a:pt x="1044117" y="596899"/>
                </a:lnTo>
                <a:lnTo>
                  <a:pt x="1021473" y="584199"/>
                </a:lnTo>
                <a:lnTo>
                  <a:pt x="1037793" y="571499"/>
                </a:lnTo>
                <a:lnTo>
                  <a:pt x="791019" y="571499"/>
                </a:lnTo>
                <a:lnTo>
                  <a:pt x="744382" y="558799"/>
                </a:lnTo>
                <a:lnTo>
                  <a:pt x="700916" y="546099"/>
                </a:lnTo>
                <a:lnTo>
                  <a:pt x="661563" y="533399"/>
                </a:lnTo>
                <a:lnTo>
                  <a:pt x="627259" y="495299"/>
                </a:lnTo>
                <a:lnTo>
                  <a:pt x="598944" y="469899"/>
                </a:lnTo>
                <a:lnTo>
                  <a:pt x="577557" y="431799"/>
                </a:lnTo>
                <a:lnTo>
                  <a:pt x="564036" y="380999"/>
                </a:lnTo>
                <a:lnTo>
                  <a:pt x="559320" y="342899"/>
                </a:lnTo>
                <a:lnTo>
                  <a:pt x="564036" y="292099"/>
                </a:lnTo>
                <a:lnTo>
                  <a:pt x="577557" y="241299"/>
                </a:lnTo>
                <a:lnTo>
                  <a:pt x="598944" y="203199"/>
                </a:lnTo>
                <a:lnTo>
                  <a:pt x="627259" y="177799"/>
                </a:lnTo>
                <a:lnTo>
                  <a:pt x="661563" y="139699"/>
                </a:lnTo>
                <a:lnTo>
                  <a:pt x="700916" y="126999"/>
                </a:lnTo>
                <a:lnTo>
                  <a:pt x="744382" y="114299"/>
                </a:lnTo>
                <a:lnTo>
                  <a:pt x="791019" y="101599"/>
                </a:lnTo>
                <a:lnTo>
                  <a:pt x="1030747" y="101599"/>
                </a:lnTo>
                <a:lnTo>
                  <a:pt x="998157" y="63499"/>
                </a:lnTo>
                <a:lnTo>
                  <a:pt x="962078" y="50799"/>
                </a:lnTo>
                <a:lnTo>
                  <a:pt x="922917" y="25399"/>
                </a:lnTo>
                <a:lnTo>
                  <a:pt x="881082" y="12699"/>
                </a:lnTo>
                <a:lnTo>
                  <a:pt x="836980" y="0"/>
                </a:lnTo>
                <a:close/>
              </a:path>
              <a:path w="1866900" h="2311400">
                <a:moveTo>
                  <a:pt x="1332461" y="1447799"/>
                </a:moveTo>
                <a:lnTo>
                  <a:pt x="1139698" y="1447799"/>
                </a:lnTo>
                <a:lnTo>
                  <a:pt x="1160221" y="1460499"/>
                </a:lnTo>
                <a:lnTo>
                  <a:pt x="1213009" y="1473199"/>
                </a:lnTo>
                <a:lnTo>
                  <a:pt x="1266294" y="1473199"/>
                </a:lnTo>
                <a:lnTo>
                  <a:pt x="1317222" y="1460499"/>
                </a:lnTo>
                <a:lnTo>
                  <a:pt x="1332461" y="1447799"/>
                </a:lnTo>
                <a:close/>
              </a:path>
              <a:path w="1866900" h="2311400">
                <a:moveTo>
                  <a:pt x="516686" y="990599"/>
                </a:moveTo>
                <a:lnTo>
                  <a:pt x="470902" y="990599"/>
                </a:lnTo>
                <a:lnTo>
                  <a:pt x="458089" y="1003299"/>
                </a:lnTo>
                <a:lnTo>
                  <a:pt x="371703" y="1092199"/>
                </a:lnTo>
                <a:lnTo>
                  <a:pt x="364971" y="1092199"/>
                </a:lnTo>
                <a:lnTo>
                  <a:pt x="360041" y="1104899"/>
                </a:lnTo>
                <a:lnTo>
                  <a:pt x="357012" y="1117599"/>
                </a:lnTo>
                <a:lnTo>
                  <a:pt x="355981" y="1130299"/>
                </a:lnTo>
                <a:lnTo>
                  <a:pt x="357012" y="1142999"/>
                </a:lnTo>
                <a:lnTo>
                  <a:pt x="360041" y="1142999"/>
                </a:lnTo>
                <a:lnTo>
                  <a:pt x="364971" y="1155699"/>
                </a:lnTo>
                <a:lnTo>
                  <a:pt x="371703" y="1168399"/>
                </a:lnTo>
                <a:lnTo>
                  <a:pt x="414921" y="1206499"/>
                </a:lnTo>
                <a:lnTo>
                  <a:pt x="426589" y="1219199"/>
                </a:lnTo>
                <a:lnTo>
                  <a:pt x="435155" y="1231899"/>
                </a:lnTo>
                <a:lnTo>
                  <a:pt x="440460" y="1257299"/>
                </a:lnTo>
                <a:lnTo>
                  <a:pt x="442341" y="1269999"/>
                </a:lnTo>
                <a:lnTo>
                  <a:pt x="440460" y="1295399"/>
                </a:lnTo>
                <a:lnTo>
                  <a:pt x="435155" y="1308099"/>
                </a:lnTo>
                <a:lnTo>
                  <a:pt x="426589" y="1320799"/>
                </a:lnTo>
                <a:lnTo>
                  <a:pt x="414921" y="1346199"/>
                </a:lnTo>
                <a:lnTo>
                  <a:pt x="400622" y="1346199"/>
                </a:lnTo>
                <a:lnTo>
                  <a:pt x="384535" y="1358899"/>
                </a:lnTo>
                <a:lnTo>
                  <a:pt x="367074" y="1371599"/>
                </a:lnTo>
                <a:lnTo>
                  <a:pt x="1233377" y="1371599"/>
                </a:lnTo>
                <a:lnTo>
                  <a:pt x="1197771" y="1358899"/>
                </a:lnTo>
                <a:lnTo>
                  <a:pt x="1167104" y="1346199"/>
                </a:lnTo>
                <a:lnTo>
                  <a:pt x="1155423" y="1320799"/>
                </a:lnTo>
                <a:lnTo>
                  <a:pt x="549871" y="1320799"/>
                </a:lnTo>
                <a:lnTo>
                  <a:pt x="549871" y="1041399"/>
                </a:lnTo>
                <a:lnTo>
                  <a:pt x="547522" y="1028699"/>
                </a:lnTo>
                <a:lnTo>
                  <a:pt x="540842" y="1015999"/>
                </a:lnTo>
                <a:lnTo>
                  <a:pt x="530380" y="1003299"/>
                </a:lnTo>
                <a:lnTo>
                  <a:pt x="516686" y="990599"/>
                </a:lnTo>
                <a:close/>
              </a:path>
              <a:path w="1866900" h="2311400">
                <a:moveTo>
                  <a:pt x="1202446" y="673099"/>
                </a:moveTo>
                <a:lnTo>
                  <a:pt x="901611" y="673099"/>
                </a:lnTo>
                <a:lnTo>
                  <a:pt x="947840" y="685799"/>
                </a:lnTo>
                <a:lnTo>
                  <a:pt x="1049407" y="711199"/>
                </a:lnTo>
                <a:lnTo>
                  <a:pt x="1098572" y="736599"/>
                </a:lnTo>
                <a:lnTo>
                  <a:pt x="1142541" y="761999"/>
                </a:lnTo>
                <a:lnTo>
                  <a:pt x="1178229" y="787399"/>
                </a:lnTo>
                <a:lnTo>
                  <a:pt x="1447063" y="1054099"/>
                </a:lnTo>
                <a:lnTo>
                  <a:pt x="1458835" y="1079499"/>
                </a:lnTo>
                <a:lnTo>
                  <a:pt x="1467446" y="1092199"/>
                </a:lnTo>
                <a:lnTo>
                  <a:pt x="1472734" y="1104899"/>
                </a:lnTo>
                <a:lnTo>
                  <a:pt x="1474533" y="1130299"/>
                </a:lnTo>
                <a:lnTo>
                  <a:pt x="1472734" y="1142999"/>
                </a:lnTo>
                <a:lnTo>
                  <a:pt x="1458835" y="1181099"/>
                </a:lnTo>
                <a:lnTo>
                  <a:pt x="1299603" y="1346199"/>
                </a:lnTo>
                <a:lnTo>
                  <a:pt x="1233377" y="1371599"/>
                </a:lnTo>
                <a:lnTo>
                  <a:pt x="1471869" y="1371599"/>
                </a:lnTo>
                <a:lnTo>
                  <a:pt x="1450682" y="1346199"/>
                </a:lnTo>
                <a:lnTo>
                  <a:pt x="1523111" y="1269999"/>
                </a:lnTo>
                <a:lnTo>
                  <a:pt x="1548363" y="1231899"/>
                </a:lnTo>
                <a:lnTo>
                  <a:pt x="1566846" y="1206499"/>
                </a:lnTo>
                <a:lnTo>
                  <a:pt x="1578200" y="1168399"/>
                </a:lnTo>
                <a:lnTo>
                  <a:pt x="1582064" y="1130299"/>
                </a:lnTo>
                <a:lnTo>
                  <a:pt x="1578200" y="1092199"/>
                </a:lnTo>
                <a:lnTo>
                  <a:pt x="1566846" y="1054099"/>
                </a:lnTo>
                <a:lnTo>
                  <a:pt x="1548363" y="1015999"/>
                </a:lnTo>
                <a:lnTo>
                  <a:pt x="1523111" y="990599"/>
                </a:lnTo>
                <a:lnTo>
                  <a:pt x="1254264" y="711199"/>
                </a:lnTo>
                <a:lnTo>
                  <a:pt x="1221706" y="685799"/>
                </a:lnTo>
                <a:lnTo>
                  <a:pt x="1202446" y="673099"/>
                </a:lnTo>
                <a:close/>
              </a:path>
              <a:path w="1866900" h="2311400">
                <a:moveTo>
                  <a:pt x="1111118" y="990599"/>
                </a:moveTo>
                <a:lnTo>
                  <a:pt x="1065352" y="990599"/>
                </a:lnTo>
                <a:lnTo>
                  <a:pt x="1051658" y="1003299"/>
                </a:lnTo>
                <a:lnTo>
                  <a:pt x="1041196" y="1015999"/>
                </a:lnTo>
                <a:lnTo>
                  <a:pt x="1034516" y="1028699"/>
                </a:lnTo>
                <a:lnTo>
                  <a:pt x="1032167" y="1041399"/>
                </a:lnTo>
                <a:lnTo>
                  <a:pt x="1032167" y="1320799"/>
                </a:lnTo>
                <a:lnTo>
                  <a:pt x="1155423" y="1320799"/>
                </a:lnTo>
                <a:lnTo>
                  <a:pt x="1146852" y="1308099"/>
                </a:lnTo>
                <a:lnTo>
                  <a:pt x="1141556" y="1295399"/>
                </a:lnTo>
                <a:lnTo>
                  <a:pt x="1139698" y="1269999"/>
                </a:lnTo>
                <a:lnTo>
                  <a:pt x="1141556" y="1257299"/>
                </a:lnTo>
                <a:lnTo>
                  <a:pt x="1146852" y="1231899"/>
                </a:lnTo>
                <a:lnTo>
                  <a:pt x="1155423" y="1219199"/>
                </a:lnTo>
                <a:lnTo>
                  <a:pt x="1167104" y="1206499"/>
                </a:lnTo>
                <a:lnTo>
                  <a:pt x="1210297" y="1168399"/>
                </a:lnTo>
                <a:lnTo>
                  <a:pt x="1217046" y="1155699"/>
                </a:lnTo>
                <a:lnTo>
                  <a:pt x="1221987" y="1142999"/>
                </a:lnTo>
                <a:lnTo>
                  <a:pt x="1225024" y="1142999"/>
                </a:lnTo>
                <a:lnTo>
                  <a:pt x="1226058" y="1130299"/>
                </a:lnTo>
                <a:lnTo>
                  <a:pt x="1225024" y="1117599"/>
                </a:lnTo>
                <a:lnTo>
                  <a:pt x="1221987" y="1104899"/>
                </a:lnTo>
                <a:lnTo>
                  <a:pt x="1217046" y="1092199"/>
                </a:lnTo>
                <a:lnTo>
                  <a:pt x="1210297" y="1092199"/>
                </a:lnTo>
                <a:lnTo>
                  <a:pt x="1123937" y="1003299"/>
                </a:lnTo>
                <a:lnTo>
                  <a:pt x="1111118" y="990599"/>
                </a:lnTo>
                <a:close/>
              </a:path>
              <a:path w="1866900" h="2311400">
                <a:moveTo>
                  <a:pt x="1030747" y="101599"/>
                </a:moveTo>
                <a:lnTo>
                  <a:pt x="791019" y="101599"/>
                </a:lnTo>
                <a:lnTo>
                  <a:pt x="837653" y="114299"/>
                </a:lnTo>
                <a:lnTo>
                  <a:pt x="881116" y="126999"/>
                </a:lnTo>
                <a:lnTo>
                  <a:pt x="920470" y="139699"/>
                </a:lnTo>
                <a:lnTo>
                  <a:pt x="954774" y="177799"/>
                </a:lnTo>
                <a:lnTo>
                  <a:pt x="983091" y="203199"/>
                </a:lnTo>
                <a:lnTo>
                  <a:pt x="1004480" y="241299"/>
                </a:lnTo>
                <a:lnTo>
                  <a:pt x="1018002" y="292099"/>
                </a:lnTo>
                <a:lnTo>
                  <a:pt x="1022718" y="342899"/>
                </a:lnTo>
                <a:lnTo>
                  <a:pt x="1018002" y="380999"/>
                </a:lnTo>
                <a:lnTo>
                  <a:pt x="1004480" y="431799"/>
                </a:lnTo>
                <a:lnTo>
                  <a:pt x="983091" y="469899"/>
                </a:lnTo>
                <a:lnTo>
                  <a:pt x="954774" y="495299"/>
                </a:lnTo>
                <a:lnTo>
                  <a:pt x="920470" y="533399"/>
                </a:lnTo>
                <a:lnTo>
                  <a:pt x="881116" y="546099"/>
                </a:lnTo>
                <a:lnTo>
                  <a:pt x="837653" y="558799"/>
                </a:lnTo>
                <a:lnTo>
                  <a:pt x="791019" y="571499"/>
                </a:lnTo>
                <a:lnTo>
                  <a:pt x="1037793" y="571499"/>
                </a:lnTo>
                <a:lnTo>
                  <a:pt x="1070286" y="533399"/>
                </a:lnTo>
                <a:lnTo>
                  <a:pt x="1096066" y="482599"/>
                </a:lnTo>
                <a:lnTo>
                  <a:pt x="1114841" y="444499"/>
                </a:lnTo>
                <a:lnTo>
                  <a:pt x="1126320" y="393699"/>
                </a:lnTo>
                <a:lnTo>
                  <a:pt x="1130211" y="342899"/>
                </a:lnTo>
                <a:lnTo>
                  <a:pt x="1127108" y="292099"/>
                </a:lnTo>
                <a:lnTo>
                  <a:pt x="1118073" y="241299"/>
                </a:lnTo>
                <a:lnTo>
                  <a:pt x="1103512" y="203199"/>
                </a:lnTo>
                <a:lnTo>
                  <a:pt x="1083832" y="165099"/>
                </a:lnTo>
                <a:lnTo>
                  <a:pt x="1059442" y="126999"/>
                </a:lnTo>
                <a:lnTo>
                  <a:pt x="1030747" y="101599"/>
                </a:lnTo>
                <a:close/>
              </a:path>
            </a:pathLst>
          </a:custGeom>
          <a:solidFill>
            <a:srgbClr val="000000"/>
          </a:solidFill>
        </p:spPr>
        <p:txBody>
          <a:bodyPr wrap="square" lIns="0" tIns="0" rIns="0" bIns="0" rtlCol="0"/>
          <a:lstStyle/>
          <a:p>
            <a:endParaRPr>
              <a:latin typeface="Grammarsaurus" pitchFamily="2" charset="0"/>
            </a:endParaRPr>
          </a:p>
        </p:txBody>
      </p:sp>
      <p:sp>
        <p:nvSpPr>
          <p:cNvPr id="5" name="object 5"/>
          <p:cNvSpPr txBox="1"/>
          <p:nvPr/>
        </p:nvSpPr>
        <p:spPr>
          <a:xfrm>
            <a:off x="1426183" y="4366834"/>
            <a:ext cx="10460341" cy="1326004"/>
          </a:xfrm>
          <a:prstGeom prst="rect">
            <a:avLst/>
          </a:prstGeom>
        </p:spPr>
        <p:txBody>
          <a:bodyPr vert="horz" wrap="square" lIns="0" tIns="12700" rIns="0" bIns="0" rtlCol="0">
            <a:spAutoFit/>
          </a:bodyPr>
          <a:lstStyle/>
          <a:p>
            <a:pPr marL="527685">
              <a:lnSpc>
                <a:spcPct val="100000"/>
              </a:lnSpc>
              <a:spcBef>
                <a:spcPts val="100"/>
              </a:spcBef>
              <a:tabLst>
                <a:tab pos="2104390" algn="l"/>
              </a:tabLst>
            </a:pPr>
            <a:r>
              <a:rPr sz="3500" b="1" dirty="0">
                <a:latin typeface="Grammarsaurus" pitchFamily="2" charset="0"/>
                <a:cs typeface="Arial"/>
              </a:rPr>
              <a:t>hero	ic = heroic</a:t>
            </a:r>
            <a:endParaRPr sz="3500" dirty="0">
              <a:latin typeface="Grammarsaurus" pitchFamily="2" charset="0"/>
              <a:cs typeface="Arial"/>
            </a:endParaRPr>
          </a:p>
          <a:p>
            <a:pPr marL="12700">
              <a:lnSpc>
                <a:spcPct val="100000"/>
              </a:lnSpc>
              <a:spcBef>
                <a:spcPts val="2815"/>
              </a:spcBef>
            </a:pPr>
            <a:r>
              <a:rPr sz="2600" dirty="0">
                <a:latin typeface="Grammarsaurus" pitchFamily="2" charset="0"/>
                <a:cs typeface="Arial MT"/>
              </a:rPr>
              <a:t>The </a:t>
            </a:r>
            <a:r>
              <a:rPr sz="2600" b="1" u="heavy" dirty="0">
                <a:solidFill>
                  <a:srgbClr val="3CA249"/>
                </a:solidFill>
                <a:uFill>
                  <a:solidFill>
                    <a:srgbClr val="3CA249"/>
                  </a:solidFill>
                </a:uFill>
                <a:latin typeface="Grammarsaurus" pitchFamily="2" charset="0"/>
                <a:cs typeface="Arial"/>
              </a:rPr>
              <a:t>heroic</a:t>
            </a:r>
            <a:r>
              <a:rPr sz="2600" b="1" dirty="0">
                <a:solidFill>
                  <a:srgbClr val="3CA249"/>
                </a:solidFill>
                <a:latin typeface="Grammarsaurus" pitchFamily="2" charset="0"/>
                <a:cs typeface="Arial"/>
              </a:rPr>
              <a:t> </a:t>
            </a:r>
            <a:r>
              <a:rPr sz="2600" dirty="0">
                <a:latin typeface="Grammarsaurus" pitchFamily="2" charset="0"/>
                <a:cs typeface="Arial MT"/>
              </a:rPr>
              <a:t>firefighter saved the family from the burning building.</a:t>
            </a:r>
          </a:p>
        </p:txBody>
      </p:sp>
      <p:grpSp>
        <p:nvGrpSpPr>
          <p:cNvPr id="6" name="object 6"/>
          <p:cNvGrpSpPr/>
          <p:nvPr/>
        </p:nvGrpSpPr>
        <p:grpSpPr>
          <a:xfrm>
            <a:off x="3009226" y="4512504"/>
            <a:ext cx="389890" cy="389890"/>
            <a:chOff x="3009226" y="4512504"/>
            <a:chExt cx="389890" cy="389890"/>
          </a:xfrm>
        </p:grpSpPr>
        <p:sp>
          <p:nvSpPr>
            <p:cNvPr id="7" name="object 7"/>
            <p:cNvSpPr/>
            <p:nvPr/>
          </p:nvSpPr>
          <p:spPr>
            <a:xfrm>
              <a:off x="3009226" y="4512504"/>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9"/>
                  </a:lnTo>
                  <a:lnTo>
                    <a:pt x="194856" y="369189"/>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9"/>
                  </a:lnTo>
                  <a:lnTo>
                    <a:pt x="281552" y="369189"/>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8" name="object 8"/>
            <p:cNvPicPr/>
            <p:nvPr/>
          </p:nvPicPr>
          <p:blipFill>
            <a:blip r:embed="rId2" cstate="print"/>
            <a:stretch>
              <a:fillRect/>
            </a:stretch>
          </p:blipFill>
          <p:spPr>
            <a:xfrm>
              <a:off x="3105185" y="4608456"/>
              <a:ext cx="197802" cy="197802"/>
            </a:xfrm>
            <a:prstGeom prst="rect">
              <a:avLst/>
            </a:prstGeom>
          </p:spPr>
        </p:pic>
      </p:grpSp>
      <p:grpSp>
        <p:nvGrpSpPr>
          <p:cNvPr id="9" name="object 9"/>
          <p:cNvGrpSpPr/>
          <p:nvPr/>
        </p:nvGrpSpPr>
        <p:grpSpPr>
          <a:xfrm>
            <a:off x="5854725" y="2327860"/>
            <a:ext cx="4382770" cy="2202815"/>
            <a:chOff x="5854725" y="2327860"/>
            <a:chExt cx="4382770" cy="2202815"/>
          </a:xfrm>
        </p:grpSpPr>
        <p:sp>
          <p:nvSpPr>
            <p:cNvPr id="10" name="object 10"/>
            <p:cNvSpPr/>
            <p:nvPr/>
          </p:nvSpPr>
          <p:spPr>
            <a:xfrm>
              <a:off x="5854725" y="2327860"/>
              <a:ext cx="4382770" cy="1696720"/>
            </a:xfrm>
            <a:custGeom>
              <a:avLst/>
              <a:gdLst/>
              <a:ahLst/>
              <a:cxnLst/>
              <a:rect l="l" t="t" r="r" b="b"/>
              <a:pathLst>
                <a:path w="4382770" h="1696720">
                  <a:moveTo>
                    <a:pt x="416044" y="0"/>
                  </a:moveTo>
                  <a:lnTo>
                    <a:pt x="368741" y="1983"/>
                  </a:lnTo>
                  <a:lnTo>
                    <a:pt x="322061" y="6857"/>
                  </a:lnTo>
                  <a:lnTo>
                    <a:pt x="276090" y="15130"/>
                  </a:lnTo>
                  <a:lnTo>
                    <a:pt x="230911" y="27312"/>
                  </a:lnTo>
                  <a:lnTo>
                    <a:pt x="186610" y="43908"/>
                  </a:lnTo>
                  <a:lnTo>
                    <a:pt x="143272" y="65429"/>
                  </a:lnTo>
                  <a:lnTo>
                    <a:pt x="100983" y="92383"/>
                  </a:lnTo>
                  <a:lnTo>
                    <a:pt x="64804" y="122606"/>
                  </a:lnTo>
                  <a:lnTo>
                    <a:pt x="37564" y="159201"/>
                  </a:lnTo>
                  <a:lnTo>
                    <a:pt x="18388" y="201525"/>
                  </a:lnTo>
                  <a:lnTo>
                    <a:pt x="6406" y="248936"/>
                  </a:lnTo>
                  <a:lnTo>
                    <a:pt x="743" y="300823"/>
                  </a:lnTo>
                  <a:lnTo>
                    <a:pt x="0" y="328276"/>
                  </a:lnTo>
                  <a:lnTo>
                    <a:pt x="500" y="356644"/>
                  </a:lnTo>
                  <a:lnTo>
                    <a:pt x="5770" y="410286"/>
                  </a:lnTo>
                  <a:lnTo>
                    <a:pt x="16851" y="517366"/>
                  </a:lnTo>
                  <a:lnTo>
                    <a:pt x="46042" y="784139"/>
                  </a:lnTo>
                  <a:lnTo>
                    <a:pt x="49882" y="801530"/>
                  </a:lnTo>
                  <a:lnTo>
                    <a:pt x="57113" y="792974"/>
                  </a:lnTo>
                  <a:lnTo>
                    <a:pt x="60317" y="810758"/>
                  </a:lnTo>
                  <a:lnTo>
                    <a:pt x="60511" y="856182"/>
                  </a:lnTo>
                  <a:lnTo>
                    <a:pt x="60354" y="902124"/>
                  </a:lnTo>
                  <a:lnTo>
                    <a:pt x="58795" y="1087506"/>
                  </a:lnTo>
                  <a:lnTo>
                    <a:pt x="58821" y="1133359"/>
                  </a:lnTo>
                  <a:lnTo>
                    <a:pt x="59271" y="1178658"/>
                  </a:lnTo>
                  <a:lnTo>
                    <a:pt x="60275" y="1223223"/>
                  </a:lnTo>
                  <a:lnTo>
                    <a:pt x="61963" y="1266875"/>
                  </a:lnTo>
                  <a:lnTo>
                    <a:pt x="64464" y="1309436"/>
                  </a:lnTo>
                  <a:lnTo>
                    <a:pt x="67907" y="1350727"/>
                  </a:lnTo>
                  <a:lnTo>
                    <a:pt x="72422" y="1390568"/>
                  </a:lnTo>
                  <a:lnTo>
                    <a:pt x="78138" y="1428781"/>
                  </a:lnTo>
                  <a:lnTo>
                    <a:pt x="93692" y="1499605"/>
                  </a:lnTo>
                  <a:lnTo>
                    <a:pt x="115602" y="1561768"/>
                  </a:lnTo>
                  <a:lnTo>
                    <a:pt x="144905" y="1613839"/>
                  </a:lnTo>
                  <a:lnTo>
                    <a:pt x="182636" y="1654385"/>
                  </a:lnTo>
                  <a:lnTo>
                    <a:pt x="229830" y="1681975"/>
                  </a:lnTo>
                  <a:lnTo>
                    <a:pt x="287521" y="1695177"/>
                  </a:lnTo>
                  <a:lnTo>
                    <a:pt x="320627" y="1695935"/>
                  </a:lnTo>
                  <a:lnTo>
                    <a:pt x="356746" y="1692560"/>
                  </a:lnTo>
                  <a:lnTo>
                    <a:pt x="396007" y="1684872"/>
                  </a:lnTo>
                  <a:lnTo>
                    <a:pt x="438539" y="1672692"/>
                  </a:lnTo>
                  <a:lnTo>
                    <a:pt x="484472" y="1655842"/>
                  </a:lnTo>
                  <a:lnTo>
                    <a:pt x="528595" y="1655400"/>
                  </a:lnTo>
                  <a:lnTo>
                    <a:pt x="717733" y="1655283"/>
                  </a:lnTo>
                  <a:lnTo>
                    <a:pt x="795888" y="1655042"/>
                  </a:lnTo>
                  <a:lnTo>
                    <a:pt x="846574" y="1649319"/>
                  </a:lnTo>
                  <a:lnTo>
                    <a:pt x="897158" y="1644311"/>
                  </a:lnTo>
                  <a:lnTo>
                    <a:pt x="947655" y="1640017"/>
                  </a:lnTo>
                  <a:lnTo>
                    <a:pt x="998080" y="1636437"/>
                  </a:lnTo>
                  <a:lnTo>
                    <a:pt x="1048445" y="1633570"/>
                  </a:lnTo>
                  <a:lnTo>
                    <a:pt x="1098766" y="1631416"/>
                  </a:lnTo>
                  <a:lnTo>
                    <a:pt x="1149057" y="1629973"/>
                  </a:lnTo>
                  <a:lnTo>
                    <a:pt x="1199331" y="1629242"/>
                  </a:lnTo>
                  <a:lnTo>
                    <a:pt x="1249602" y="1629222"/>
                  </a:lnTo>
                  <a:lnTo>
                    <a:pt x="1299885" y="1629912"/>
                  </a:lnTo>
                  <a:lnTo>
                    <a:pt x="1350193" y="1631312"/>
                  </a:lnTo>
                  <a:lnTo>
                    <a:pt x="1400541" y="1633421"/>
                  </a:lnTo>
                  <a:lnTo>
                    <a:pt x="1450943" y="1636238"/>
                  </a:lnTo>
                  <a:lnTo>
                    <a:pt x="1501412" y="1639764"/>
                  </a:lnTo>
                  <a:lnTo>
                    <a:pt x="1551963" y="1643998"/>
                  </a:lnTo>
                  <a:lnTo>
                    <a:pt x="1602610" y="1648938"/>
                  </a:lnTo>
                  <a:lnTo>
                    <a:pt x="1653367" y="1654584"/>
                  </a:lnTo>
                  <a:lnTo>
                    <a:pt x="1707958" y="1655176"/>
                  </a:lnTo>
                  <a:lnTo>
                    <a:pt x="2370790" y="1655283"/>
                  </a:lnTo>
                  <a:lnTo>
                    <a:pt x="2420093" y="1645992"/>
                  </a:lnTo>
                  <a:lnTo>
                    <a:pt x="2469465" y="1637759"/>
                  </a:lnTo>
                  <a:lnTo>
                    <a:pt x="2518894" y="1630586"/>
                  </a:lnTo>
                  <a:lnTo>
                    <a:pt x="2568367" y="1624471"/>
                  </a:lnTo>
                  <a:lnTo>
                    <a:pt x="2617871" y="1619415"/>
                  </a:lnTo>
                  <a:lnTo>
                    <a:pt x="2667392" y="1615417"/>
                  </a:lnTo>
                  <a:lnTo>
                    <a:pt x="2716919" y="1612477"/>
                  </a:lnTo>
                  <a:lnTo>
                    <a:pt x="2766437" y="1610596"/>
                  </a:lnTo>
                  <a:lnTo>
                    <a:pt x="2815934" y="1609772"/>
                  </a:lnTo>
                  <a:lnTo>
                    <a:pt x="2865396" y="1610006"/>
                  </a:lnTo>
                  <a:lnTo>
                    <a:pt x="2914812" y="1611298"/>
                  </a:lnTo>
                  <a:lnTo>
                    <a:pt x="2964167" y="1613647"/>
                  </a:lnTo>
                  <a:lnTo>
                    <a:pt x="3013450" y="1617054"/>
                  </a:lnTo>
                  <a:lnTo>
                    <a:pt x="3062646" y="1621517"/>
                  </a:lnTo>
                  <a:lnTo>
                    <a:pt x="3111743" y="1627038"/>
                  </a:lnTo>
                  <a:lnTo>
                    <a:pt x="3160727" y="1633615"/>
                  </a:lnTo>
                  <a:lnTo>
                    <a:pt x="3209587" y="1641249"/>
                  </a:lnTo>
                  <a:lnTo>
                    <a:pt x="3249565" y="1647185"/>
                  </a:lnTo>
                  <a:lnTo>
                    <a:pt x="3289859" y="1651589"/>
                  </a:lnTo>
                  <a:lnTo>
                    <a:pt x="3330393" y="1654328"/>
                  </a:lnTo>
                  <a:lnTo>
                    <a:pt x="3371093" y="1655270"/>
                  </a:lnTo>
                  <a:lnTo>
                    <a:pt x="3777903" y="1655322"/>
                  </a:lnTo>
                  <a:lnTo>
                    <a:pt x="3847952" y="1655943"/>
                  </a:lnTo>
                  <a:lnTo>
                    <a:pt x="3899404" y="1655093"/>
                  </a:lnTo>
                  <a:lnTo>
                    <a:pt x="3950823" y="1658639"/>
                  </a:lnTo>
                  <a:lnTo>
                    <a:pt x="4002258" y="1665226"/>
                  </a:lnTo>
                  <a:lnTo>
                    <a:pt x="4053754" y="1673498"/>
                  </a:lnTo>
                  <a:lnTo>
                    <a:pt x="4105360" y="1682100"/>
                  </a:lnTo>
                  <a:lnTo>
                    <a:pt x="4157121" y="1689676"/>
                  </a:lnTo>
                  <a:lnTo>
                    <a:pt x="4209086" y="1694871"/>
                  </a:lnTo>
                  <a:lnTo>
                    <a:pt x="4261299" y="1696329"/>
                  </a:lnTo>
                  <a:lnTo>
                    <a:pt x="4283590" y="1693696"/>
                  </a:lnTo>
                  <a:lnTo>
                    <a:pt x="4323227" y="1671140"/>
                  </a:lnTo>
                  <a:lnTo>
                    <a:pt x="4351463" y="1606863"/>
                  </a:lnTo>
                  <a:lnTo>
                    <a:pt x="4359899" y="1560402"/>
                  </a:lnTo>
                  <a:lnTo>
                    <a:pt x="4365317" y="1513101"/>
                  </a:lnTo>
                  <a:lnTo>
                    <a:pt x="4368132" y="1465084"/>
                  </a:lnTo>
                  <a:lnTo>
                    <a:pt x="4368759" y="1416472"/>
                  </a:lnTo>
                  <a:lnTo>
                    <a:pt x="4367613" y="1367388"/>
                  </a:lnTo>
                  <a:lnTo>
                    <a:pt x="4365108" y="1317955"/>
                  </a:lnTo>
                  <a:lnTo>
                    <a:pt x="4361660" y="1268295"/>
                  </a:lnTo>
                  <a:lnTo>
                    <a:pt x="4353591" y="1168785"/>
                  </a:lnTo>
                  <a:lnTo>
                    <a:pt x="4349801" y="1119180"/>
                  </a:lnTo>
                  <a:lnTo>
                    <a:pt x="4346726" y="1069839"/>
                  </a:lnTo>
                  <a:lnTo>
                    <a:pt x="4344782" y="1020884"/>
                  </a:lnTo>
                  <a:lnTo>
                    <a:pt x="4344383" y="972437"/>
                  </a:lnTo>
                  <a:lnTo>
                    <a:pt x="4345945" y="924622"/>
                  </a:lnTo>
                  <a:lnTo>
                    <a:pt x="4349882" y="877560"/>
                  </a:lnTo>
                  <a:lnTo>
                    <a:pt x="4351691" y="848216"/>
                  </a:lnTo>
                  <a:lnTo>
                    <a:pt x="4357743" y="760123"/>
                  </a:lnTo>
                  <a:lnTo>
                    <a:pt x="4363058" y="692539"/>
                  </a:lnTo>
                  <a:lnTo>
                    <a:pt x="4377452" y="534827"/>
                  </a:lnTo>
                  <a:lnTo>
                    <a:pt x="4380653" y="492488"/>
                  </a:lnTo>
                  <a:lnTo>
                    <a:pt x="4382517" y="452874"/>
                  </a:lnTo>
                  <a:lnTo>
                    <a:pt x="4382720" y="414552"/>
                  </a:lnTo>
                  <a:lnTo>
                    <a:pt x="4380937" y="376086"/>
                  </a:lnTo>
                  <a:lnTo>
                    <a:pt x="4376846" y="336043"/>
                  </a:lnTo>
                  <a:lnTo>
                    <a:pt x="4370123" y="292988"/>
                  </a:lnTo>
                  <a:lnTo>
                    <a:pt x="4360443" y="245487"/>
                  </a:lnTo>
                  <a:lnTo>
                    <a:pt x="4347484" y="192106"/>
                  </a:lnTo>
                  <a:lnTo>
                    <a:pt x="4330921" y="131410"/>
                  </a:lnTo>
                  <a:lnTo>
                    <a:pt x="4311174" y="84596"/>
                  </a:lnTo>
                  <a:lnTo>
                    <a:pt x="4285388" y="51907"/>
                  </a:lnTo>
                  <a:lnTo>
                    <a:pt x="4219923" y="19855"/>
                  </a:lnTo>
                  <a:lnTo>
                    <a:pt x="4182356" y="15965"/>
                  </a:lnTo>
                  <a:lnTo>
                    <a:pt x="4142974" y="17148"/>
                  </a:lnTo>
                  <a:lnTo>
                    <a:pt x="4102833" y="21141"/>
                  </a:lnTo>
                  <a:lnTo>
                    <a:pt x="4062989" y="25680"/>
                  </a:lnTo>
                  <a:lnTo>
                    <a:pt x="4024497" y="28503"/>
                  </a:lnTo>
                  <a:lnTo>
                    <a:pt x="3988414" y="27346"/>
                  </a:lnTo>
                  <a:lnTo>
                    <a:pt x="3297293" y="27359"/>
                  </a:lnTo>
                  <a:lnTo>
                    <a:pt x="3246441" y="23364"/>
                  </a:lnTo>
                  <a:lnTo>
                    <a:pt x="3195508" y="19619"/>
                  </a:lnTo>
                  <a:lnTo>
                    <a:pt x="3144510" y="16158"/>
                  </a:lnTo>
                  <a:lnTo>
                    <a:pt x="3093461" y="13014"/>
                  </a:lnTo>
                  <a:lnTo>
                    <a:pt x="3042376" y="10221"/>
                  </a:lnTo>
                  <a:lnTo>
                    <a:pt x="2991269" y="7813"/>
                  </a:lnTo>
                  <a:lnTo>
                    <a:pt x="2940155" y="5824"/>
                  </a:lnTo>
                  <a:lnTo>
                    <a:pt x="2889048" y="4286"/>
                  </a:lnTo>
                  <a:lnTo>
                    <a:pt x="2837964" y="3235"/>
                  </a:lnTo>
                  <a:lnTo>
                    <a:pt x="2786916" y="2703"/>
                  </a:lnTo>
                  <a:lnTo>
                    <a:pt x="2735919" y="2724"/>
                  </a:lnTo>
                  <a:lnTo>
                    <a:pt x="2684989" y="3332"/>
                  </a:lnTo>
                  <a:lnTo>
                    <a:pt x="2634138" y="4561"/>
                  </a:lnTo>
                  <a:lnTo>
                    <a:pt x="2583383" y="6444"/>
                  </a:lnTo>
                  <a:lnTo>
                    <a:pt x="2532738" y="9014"/>
                  </a:lnTo>
                  <a:lnTo>
                    <a:pt x="2482217" y="12307"/>
                  </a:lnTo>
                  <a:lnTo>
                    <a:pt x="2431835" y="16355"/>
                  </a:lnTo>
                  <a:lnTo>
                    <a:pt x="2381607" y="21191"/>
                  </a:lnTo>
                  <a:lnTo>
                    <a:pt x="2331547" y="26851"/>
                  </a:lnTo>
                  <a:lnTo>
                    <a:pt x="2313307" y="26992"/>
                  </a:lnTo>
                  <a:lnTo>
                    <a:pt x="904639" y="27346"/>
                  </a:lnTo>
                  <a:lnTo>
                    <a:pt x="855780" y="28376"/>
                  </a:lnTo>
                  <a:lnTo>
                    <a:pt x="806695" y="27213"/>
                  </a:lnTo>
                  <a:lnTo>
                    <a:pt x="757468" y="24367"/>
                  </a:lnTo>
                  <a:lnTo>
                    <a:pt x="708184" y="20346"/>
                  </a:lnTo>
                  <a:lnTo>
                    <a:pt x="609785" y="10810"/>
                  </a:lnTo>
                  <a:lnTo>
                    <a:pt x="560840" y="6313"/>
                  </a:lnTo>
                  <a:lnTo>
                    <a:pt x="512178" y="2673"/>
                  </a:lnTo>
                  <a:lnTo>
                    <a:pt x="463885" y="399"/>
                  </a:lnTo>
                  <a:lnTo>
                    <a:pt x="416044" y="0"/>
                  </a:lnTo>
                  <a:close/>
                </a:path>
              </a:pathLst>
            </a:custGeom>
            <a:solidFill>
              <a:srgbClr val="134E29"/>
            </a:solidFill>
          </p:spPr>
          <p:txBody>
            <a:bodyPr wrap="square" lIns="0" tIns="0" rIns="0" bIns="0" rtlCol="0"/>
            <a:lstStyle/>
            <a:p>
              <a:endParaRPr>
                <a:latin typeface="Grammarsaurus" pitchFamily="2" charset="0"/>
              </a:endParaRPr>
            </a:p>
          </p:txBody>
        </p:sp>
        <p:sp>
          <p:nvSpPr>
            <p:cNvPr id="11" name="object 11"/>
            <p:cNvSpPr/>
            <p:nvPr/>
          </p:nvSpPr>
          <p:spPr>
            <a:xfrm>
              <a:off x="7551234" y="3820835"/>
              <a:ext cx="181610" cy="462915"/>
            </a:xfrm>
            <a:custGeom>
              <a:avLst/>
              <a:gdLst/>
              <a:ahLst/>
              <a:cxnLst/>
              <a:rect l="l" t="t" r="r" b="b"/>
              <a:pathLst>
                <a:path w="181609" h="462914">
                  <a:moveTo>
                    <a:pt x="181541" y="0"/>
                  </a:moveTo>
                  <a:lnTo>
                    <a:pt x="138577" y="1447"/>
                  </a:lnTo>
                  <a:lnTo>
                    <a:pt x="137287" y="37378"/>
                  </a:lnTo>
                  <a:lnTo>
                    <a:pt x="128377" y="73222"/>
                  </a:lnTo>
                  <a:lnTo>
                    <a:pt x="113657" y="108982"/>
                  </a:lnTo>
                  <a:lnTo>
                    <a:pt x="94937" y="144660"/>
                  </a:lnTo>
                  <a:lnTo>
                    <a:pt x="74028" y="180259"/>
                  </a:lnTo>
                  <a:lnTo>
                    <a:pt x="52740" y="215783"/>
                  </a:lnTo>
                  <a:lnTo>
                    <a:pt x="32882" y="251234"/>
                  </a:lnTo>
                  <a:lnTo>
                    <a:pt x="16266" y="286614"/>
                  </a:lnTo>
                  <a:lnTo>
                    <a:pt x="4702" y="321927"/>
                  </a:lnTo>
                  <a:lnTo>
                    <a:pt x="0" y="357175"/>
                  </a:lnTo>
                  <a:lnTo>
                    <a:pt x="3970" y="392361"/>
                  </a:lnTo>
                  <a:lnTo>
                    <a:pt x="18422" y="427488"/>
                  </a:lnTo>
                  <a:lnTo>
                    <a:pt x="45168" y="462559"/>
                  </a:lnTo>
                  <a:lnTo>
                    <a:pt x="21827" y="424998"/>
                  </a:lnTo>
                  <a:lnTo>
                    <a:pt x="10988" y="388441"/>
                  </a:lnTo>
                  <a:lnTo>
                    <a:pt x="19328" y="317600"/>
                  </a:lnTo>
                  <a:lnTo>
                    <a:pt x="55214" y="248569"/>
                  </a:lnTo>
                  <a:lnTo>
                    <a:pt x="78807" y="214273"/>
                  </a:lnTo>
                  <a:lnTo>
                    <a:pt x="103671" y="179878"/>
                  </a:lnTo>
                  <a:lnTo>
                    <a:pt x="127934" y="145201"/>
                  </a:lnTo>
                  <a:lnTo>
                    <a:pt x="149724" y="110059"/>
                  </a:lnTo>
                  <a:lnTo>
                    <a:pt x="167170" y="74267"/>
                  </a:lnTo>
                  <a:lnTo>
                    <a:pt x="178400" y="37641"/>
                  </a:lnTo>
                  <a:lnTo>
                    <a:pt x="181541" y="0"/>
                  </a:lnTo>
                  <a:close/>
                </a:path>
              </a:pathLst>
            </a:custGeom>
            <a:solidFill>
              <a:srgbClr val="114D25"/>
            </a:solidFill>
          </p:spPr>
          <p:txBody>
            <a:bodyPr wrap="square" lIns="0" tIns="0" rIns="0" bIns="0" rtlCol="0"/>
            <a:lstStyle/>
            <a:p>
              <a:endParaRPr>
                <a:latin typeface="Grammarsaurus" pitchFamily="2" charset="0"/>
              </a:endParaRPr>
            </a:p>
          </p:txBody>
        </p:sp>
        <p:pic>
          <p:nvPicPr>
            <p:cNvPr id="12" name="object 12"/>
            <p:cNvPicPr/>
            <p:nvPr/>
          </p:nvPicPr>
          <p:blipFill>
            <a:blip r:embed="rId3" cstate="print"/>
            <a:stretch>
              <a:fillRect/>
            </a:stretch>
          </p:blipFill>
          <p:spPr>
            <a:xfrm>
              <a:off x="7968947" y="3943576"/>
              <a:ext cx="86779" cy="233756"/>
            </a:xfrm>
            <a:prstGeom prst="rect">
              <a:avLst/>
            </a:prstGeom>
          </p:spPr>
        </p:pic>
        <p:pic>
          <p:nvPicPr>
            <p:cNvPr id="13" name="object 13"/>
            <p:cNvPicPr/>
            <p:nvPr/>
          </p:nvPicPr>
          <p:blipFill>
            <a:blip r:embed="rId4" cstate="print"/>
            <a:stretch>
              <a:fillRect/>
            </a:stretch>
          </p:blipFill>
          <p:spPr>
            <a:xfrm>
              <a:off x="8722282" y="3902866"/>
              <a:ext cx="86780" cy="233743"/>
            </a:xfrm>
            <a:prstGeom prst="rect">
              <a:avLst/>
            </a:prstGeom>
          </p:spPr>
        </p:pic>
        <p:sp>
          <p:nvSpPr>
            <p:cNvPr id="14" name="object 14"/>
            <p:cNvSpPr/>
            <p:nvPr/>
          </p:nvSpPr>
          <p:spPr>
            <a:xfrm>
              <a:off x="7230785" y="3826915"/>
              <a:ext cx="370205" cy="523240"/>
            </a:xfrm>
            <a:custGeom>
              <a:avLst/>
              <a:gdLst/>
              <a:ahLst/>
              <a:cxnLst/>
              <a:rect l="l" t="t" r="r" b="b"/>
              <a:pathLst>
                <a:path w="370204" h="523239">
                  <a:moveTo>
                    <a:pt x="369658" y="0"/>
                  </a:moveTo>
                  <a:lnTo>
                    <a:pt x="327710" y="7924"/>
                  </a:lnTo>
                  <a:lnTo>
                    <a:pt x="330190" y="23673"/>
                  </a:lnTo>
                  <a:lnTo>
                    <a:pt x="328228" y="40112"/>
                  </a:lnTo>
                  <a:lnTo>
                    <a:pt x="283241" y="101926"/>
                  </a:lnTo>
                  <a:lnTo>
                    <a:pt x="245889" y="126149"/>
                  </a:lnTo>
                  <a:lnTo>
                    <a:pt x="206972" y="149857"/>
                  </a:lnTo>
                  <a:lnTo>
                    <a:pt x="172643" y="177825"/>
                  </a:lnTo>
                  <a:lnTo>
                    <a:pt x="143940" y="212782"/>
                  </a:lnTo>
                  <a:lnTo>
                    <a:pt x="123418" y="251129"/>
                  </a:lnTo>
                  <a:lnTo>
                    <a:pt x="109171" y="299152"/>
                  </a:lnTo>
                  <a:lnTo>
                    <a:pt x="106067" y="347932"/>
                  </a:lnTo>
                  <a:lnTo>
                    <a:pt x="105761" y="396520"/>
                  </a:lnTo>
                  <a:lnTo>
                    <a:pt x="99908" y="443965"/>
                  </a:lnTo>
                  <a:lnTo>
                    <a:pt x="80162" y="489318"/>
                  </a:lnTo>
                  <a:lnTo>
                    <a:pt x="65472" y="504556"/>
                  </a:lnTo>
                  <a:lnTo>
                    <a:pt x="46005" y="516108"/>
                  </a:lnTo>
                  <a:lnTo>
                    <a:pt x="23576" y="521508"/>
                  </a:lnTo>
                  <a:lnTo>
                    <a:pt x="0" y="518286"/>
                  </a:lnTo>
                  <a:lnTo>
                    <a:pt x="23653" y="522641"/>
                  </a:lnTo>
                  <a:lnTo>
                    <a:pt x="68185" y="507071"/>
                  </a:lnTo>
                  <a:lnTo>
                    <a:pt x="96846" y="473836"/>
                  </a:lnTo>
                  <a:lnTo>
                    <a:pt x="111489" y="434594"/>
                  </a:lnTo>
                  <a:lnTo>
                    <a:pt x="118996" y="366215"/>
                  </a:lnTo>
                  <a:lnTo>
                    <a:pt x="125043" y="318790"/>
                  </a:lnTo>
                  <a:lnTo>
                    <a:pt x="137006" y="273271"/>
                  </a:lnTo>
                  <a:lnTo>
                    <a:pt x="158399" y="230853"/>
                  </a:lnTo>
                  <a:lnTo>
                    <a:pt x="192735" y="192735"/>
                  </a:lnTo>
                  <a:lnTo>
                    <a:pt x="231392" y="166744"/>
                  </a:lnTo>
                  <a:lnTo>
                    <a:pt x="273946" y="142154"/>
                  </a:lnTo>
                  <a:lnTo>
                    <a:pt x="314725" y="116074"/>
                  </a:lnTo>
                  <a:lnTo>
                    <a:pt x="348052" y="85615"/>
                  </a:lnTo>
                  <a:lnTo>
                    <a:pt x="368255" y="47887"/>
                  </a:lnTo>
                  <a:lnTo>
                    <a:pt x="369658" y="0"/>
                  </a:lnTo>
                  <a:close/>
                </a:path>
              </a:pathLst>
            </a:custGeom>
            <a:solidFill>
              <a:srgbClr val="114D25"/>
            </a:solidFill>
          </p:spPr>
          <p:txBody>
            <a:bodyPr wrap="square" lIns="0" tIns="0" rIns="0" bIns="0" rtlCol="0"/>
            <a:lstStyle/>
            <a:p>
              <a:endParaRPr>
                <a:latin typeface="Grammarsaurus" pitchFamily="2" charset="0"/>
              </a:endParaRPr>
            </a:p>
          </p:txBody>
        </p:sp>
        <p:pic>
          <p:nvPicPr>
            <p:cNvPr id="15" name="object 15"/>
            <p:cNvPicPr/>
            <p:nvPr/>
          </p:nvPicPr>
          <p:blipFill>
            <a:blip r:embed="rId5" cstate="print"/>
            <a:stretch>
              <a:fillRect/>
            </a:stretch>
          </p:blipFill>
          <p:spPr>
            <a:xfrm>
              <a:off x="7194651" y="4095860"/>
              <a:ext cx="290198" cy="225691"/>
            </a:xfrm>
            <a:prstGeom prst="rect">
              <a:avLst/>
            </a:prstGeom>
          </p:spPr>
        </p:pic>
        <p:sp>
          <p:nvSpPr>
            <p:cNvPr id="16" name="object 16"/>
            <p:cNvSpPr/>
            <p:nvPr/>
          </p:nvSpPr>
          <p:spPr>
            <a:xfrm>
              <a:off x="7563447" y="3934548"/>
              <a:ext cx="438150" cy="596265"/>
            </a:xfrm>
            <a:custGeom>
              <a:avLst/>
              <a:gdLst/>
              <a:ahLst/>
              <a:cxnLst/>
              <a:rect l="l" t="t" r="r" b="b"/>
              <a:pathLst>
                <a:path w="438150" h="596264">
                  <a:moveTo>
                    <a:pt x="437540" y="595706"/>
                  </a:moveTo>
                  <a:lnTo>
                    <a:pt x="391807" y="578878"/>
                  </a:lnTo>
                  <a:lnTo>
                    <a:pt x="360641" y="554380"/>
                  </a:lnTo>
                  <a:lnTo>
                    <a:pt x="331304" y="488340"/>
                  </a:lnTo>
                  <a:lnTo>
                    <a:pt x="327812" y="449795"/>
                  </a:lnTo>
                  <a:lnTo>
                    <a:pt x="328218" y="409536"/>
                  </a:lnTo>
                  <a:lnTo>
                    <a:pt x="329869" y="369087"/>
                  </a:lnTo>
                  <a:lnTo>
                    <a:pt x="330098" y="329933"/>
                  </a:lnTo>
                  <a:lnTo>
                    <a:pt x="310553" y="250126"/>
                  </a:lnTo>
                  <a:lnTo>
                    <a:pt x="285051" y="210820"/>
                  </a:lnTo>
                  <a:lnTo>
                    <a:pt x="253860" y="174752"/>
                  </a:lnTo>
                  <a:lnTo>
                    <a:pt x="221107" y="141071"/>
                  </a:lnTo>
                  <a:lnTo>
                    <a:pt x="189331" y="107835"/>
                  </a:lnTo>
                  <a:lnTo>
                    <a:pt x="161632" y="73393"/>
                  </a:lnTo>
                  <a:lnTo>
                    <a:pt x="141820" y="37528"/>
                  </a:lnTo>
                  <a:lnTo>
                    <a:pt x="133731" y="0"/>
                  </a:lnTo>
                  <a:lnTo>
                    <a:pt x="90792" y="1981"/>
                  </a:lnTo>
                  <a:lnTo>
                    <a:pt x="103200" y="46824"/>
                  </a:lnTo>
                  <a:lnTo>
                    <a:pt x="126339" y="85979"/>
                  </a:lnTo>
                  <a:lnTo>
                    <a:pt x="156895" y="121170"/>
                  </a:lnTo>
                  <a:lnTo>
                    <a:pt x="191554" y="154101"/>
                  </a:lnTo>
                  <a:lnTo>
                    <a:pt x="227025" y="186461"/>
                  </a:lnTo>
                  <a:lnTo>
                    <a:pt x="259994" y="219951"/>
                  </a:lnTo>
                  <a:lnTo>
                    <a:pt x="285762" y="254444"/>
                  </a:lnTo>
                  <a:lnTo>
                    <a:pt x="273342" y="256768"/>
                  </a:lnTo>
                  <a:lnTo>
                    <a:pt x="244398" y="263156"/>
                  </a:lnTo>
                  <a:lnTo>
                    <a:pt x="187667" y="283121"/>
                  </a:lnTo>
                  <a:lnTo>
                    <a:pt x="140284" y="317766"/>
                  </a:lnTo>
                  <a:lnTo>
                    <a:pt x="116573" y="366407"/>
                  </a:lnTo>
                  <a:lnTo>
                    <a:pt x="112788" y="414731"/>
                  </a:lnTo>
                  <a:lnTo>
                    <a:pt x="107632" y="436816"/>
                  </a:lnTo>
                  <a:lnTo>
                    <a:pt x="77355" y="474459"/>
                  </a:lnTo>
                  <a:lnTo>
                    <a:pt x="28333" y="496519"/>
                  </a:lnTo>
                  <a:lnTo>
                    <a:pt x="0" y="499198"/>
                  </a:lnTo>
                  <a:lnTo>
                    <a:pt x="28867" y="498729"/>
                  </a:lnTo>
                  <a:lnTo>
                    <a:pt x="82461" y="479666"/>
                  </a:lnTo>
                  <a:lnTo>
                    <a:pt x="120167" y="440893"/>
                  </a:lnTo>
                  <a:lnTo>
                    <a:pt x="137744" y="369570"/>
                  </a:lnTo>
                  <a:lnTo>
                    <a:pt x="162280" y="330606"/>
                  </a:lnTo>
                  <a:lnTo>
                    <a:pt x="204165" y="306552"/>
                  </a:lnTo>
                  <a:lnTo>
                    <a:pt x="255638" y="293344"/>
                  </a:lnTo>
                  <a:lnTo>
                    <a:pt x="301066" y="287845"/>
                  </a:lnTo>
                  <a:lnTo>
                    <a:pt x="305193" y="297180"/>
                  </a:lnTo>
                  <a:lnTo>
                    <a:pt x="312229" y="338531"/>
                  </a:lnTo>
                  <a:lnTo>
                    <a:pt x="313537" y="381876"/>
                  </a:lnTo>
                  <a:lnTo>
                    <a:pt x="313651" y="425958"/>
                  </a:lnTo>
                  <a:lnTo>
                    <a:pt x="317093" y="469544"/>
                  </a:lnTo>
                  <a:lnTo>
                    <a:pt x="328396" y="511352"/>
                  </a:lnTo>
                  <a:lnTo>
                    <a:pt x="352082" y="550176"/>
                  </a:lnTo>
                  <a:lnTo>
                    <a:pt x="389356" y="580644"/>
                  </a:lnTo>
                  <a:lnTo>
                    <a:pt x="412369" y="590626"/>
                  </a:lnTo>
                  <a:lnTo>
                    <a:pt x="437540" y="595706"/>
                  </a:lnTo>
                  <a:close/>
                </a:path>
              </a:pathLst>
            </a:custGeom>
            <a:solidFill>
              <a:srgbClr val="114D25"/>
            </a:solidFill>
          </p:spPr>
          <p:txBody>
            <a:bodyPr wrap="square" lIns="0" tIns="0" rIns="0" bIns="0" rtlCol="0"/>
            <a:lstStyle/>
            <a:p>
              <a:endParaRPr>
                <a:latin typeface="Grammarsaurus" pitchFamily="2" charset="0"/>
              </a:endParaRPr>
            </a:p>
          </p:txBody>
        </p:sp>
        <p:pic>
          <p:nvPicPr>
            <p:cNvPr id="17" name="object 17"/>
            <p:cNvPicPr/>
            <p:nvPr/>
          </p:nvPicPr>
          <p:blipFill>
            <a:blip r:embed="rId6" cstate="print"/>
            <a:stretch>
              <a:fillRect/>
            </a:stretch>
          </p:blipFill>
          <p:spPr>
            <a:xfrm>
              <a:off x="7685900" y="4326468"/>
              <a:ext cx="109474" cy="139357"/>
            </a:xfrm>
            <a:prstGeom prst="rect">
              <a:avLst/>
            </a:prstGeom>
          </p:spPr>
        </p:pic>
        <p:sp>
          <p:nvSpPr>
            <p:cNvPr id="18" name="object 18"/>
            <p:cNvSpPr/>
            <p:nvPr/>
          </p:nvSpPr>
          <p:spPr>
            <a:xfrm>
              <a:off x="7235419" y="3820845"/>
              <a:ext cx="1076960" cy="462915"/>
            </a:xfrm>
            <a:custGeom>
              <a:avLst/>
              <a:gdLst/>
              <a:ahLst/>
              <a:cxnLst/>
              <a:rect l="l" t="t" r="r" b="b"/>
              <a:pathLst>
                <a:path w="1076959" h="462914">
                  <a:moveTo>
                    <a:pt x="137033" y="220002"/>
                  </a:moveTo>
                  <a:lnTo>
                    <a:pt x="97878" y="221894"/>
                  </a:lnTo>
                  <a:lnTo>
                    <a:pt x="61175" y="230174"/>
                  </a:lnTo>
                  <a:lnTo>
                    <a:pt x="28143" y="244043"/>
                  </a:lnTo>
                  <a:lnTo>
                    <a:pt x="0" y="262699"/>
                  </a:lnTo>
                  <a:lnTo>
                    <a:pt x="32524" y="252247"/>
                  </a:lnTo>
                  <a:lnTo>
                    <a:pt x="65900" y="247726"/>
                  </a:lnTo>
                  <a:lnTo>
                    <a:pt x="98628" y="248856"/>
                  </a:lnTo>
                  <a:lnTo>
                    <a:pt x="129209" y="255358"/>
                  </a:lnTo>
                  <a:lnTo>
                    <a:pt x="137033" y="220002"/>
                  </a:lnTo>
                  <a:close/>
                </a:path>
                <a:path w="1076959" h="462914">
                  <a:moveTo>
                    <a:pt x="1076960" y="357174"/>
                  </a:moveTo>
                  <a:lnTo>
                    <a:pt x="1060691" y="286613"/>
                  </a:lnTo>
                  <a:lnTo>
                    <a:pt x="1044079" y="251231"/>
                  </a:lnTo>
                  <a:lnTo>
                    <a:pt x="1024216" y="215785"/>
                  </a:lnTo>
                  <a:lnTo>
                    <a:pt x="1002931" y="180251"/>
                  </a:lnTo>
                  <a:lnTo>
                    <a:pt x="982027" y="144653"/>
                  </a:lnTo>
                  <a:lnTo>
                    <a:pt x="963307" y="108978"/>
                  </a:lnTo>
                  <a:lnTo>
                    <a:pt x="948588" y="73215"/>
                  </a:lnTo>
                  <a:lnTo>
                    <a:pt x="939673" y="37376"/>
                  </a:lnTo>
                  <a:lnTo>
                    <a:pt x="938390" y="1447"/>
                  </a:lnTo>
                  <a:lnTo>
                    <a:pt x="895413" y="0"/>
                  </a:lnTo>
                  <a:lnTo>
                    <a:pt x="909789" y="74256"/>
                  </a:lnTo>
                  <a:lnTo>
                    <a:pt x="927227" y="110058"/>
                  </a:lnTo>
                  <a:lnTo>
                    <a:pt x="949020" y="145199"/>
                  </a:lnTo>
                  <a:lnTo>
                    <a:pt x="973289" y="179870"/>
                  </a:lnTo>
                  <a:lnTo>
                    <a:pt x="998143" y="214274"/>
                  </a:lnTo>
                  <a:lnTo>
                    <a:pt x="1021740" y="248564"/>
                  </a:lnTo>
                  <a:lnTo>
                    <a:pt x="1042187" y="282943"/>
                  </a:lnTo>
                  <a:lnTo>
                    <a:pt x="1057630" y="317601"/>
                  </a:lnTo>
                  <a:lnTo>
                    <a:pt x="1066177" y="352704"/>
                  </a:lnTo>
                  <a:lnTo>
                    <a:pt x="1065961" y="388442"/>
                  </a:lnTo>
                  <a:lnTo>
                    <a:pt x="1055128" y="424992"/>
                  </a:lnTo>
                  <a:lnTo>
                    <a:pt x="1031786" y="462559"/>
                  </a:lnTo>
                  <a:lnTo>
                    <a:pt x="1058532" y="427482"/>
                  </a:lnTo>
                  <a:lnTo>
                    <a:pt x="1072984" y="392353"/>
                  </a:lnTo>
                  <a:lnTo>
                    <a:pt x="1076960" y="357174"/>
                  </a:lnTo>
                  <a:close/>
                </a:path>
              </a:pathLst>
            </a:custGeom>
            <a:solidFill>
              <a:srgbClr val="114D25"/>
            </a:solidFill>
          </p:spPr>
          <p:txBody>
            <a:bodyPr wrap="square" lIns="0" tIns="0" rIns="0" bIns="0" rtlCol="0"/>
            <a:lstStyle/>
            <a:p>
              <a:endParaRPr>
                <a:latin typeface="Grammarsaurus" pitchFamily="2" charset="0"/>
              </a:endParaRPr>
            </a:p>
          </p:txBody>
        </p:sp>
        <p:pic>
          <p:nvPicPr>
            <p:cNvPr id="19" name="object 19"/>
            <p:cNvPicPr/>
            <p:nvPr/>
          </p:nvPicPr>
          <p:blipFill>
            <a:blip r:embed="rId7" cstate="print"/>
            <a:stretch>
              <a:fillRect/>
            </a:stretch>
          </p:blipFill>
          <p:spPr>
            <a:xfrm>
              <a:off x="8002256" y="3943576"/>
              <a:ext cx="86783" cy="233756"/>
            </a:xfrm>
            <a:prstGeom prst="rect">
              <a:avLst/>
            </a:prstGeom>
          </p:spPr>
        </p:pic>
        <p:sp>
          <p:nvSpPr>
            <p:cNvPr id="20" name="object 20"/>
            <p:cNvSpPr/>
            <p:nvPr/>
          </p:nvSpPr>
          <p:spPr>
            <a:xfrm>
              <a:off x="8263170" y="3826915"/>
              <a:ext cx="370205" cy="523240"/>
            </a:xfrm>
            <a:custGeom>
              <a:avLst/>
              <a:gdLst/>
              <a:ahLst/>
              <a:cxnLst/>
              <a:rect l="l" t="t" r="r" b="b"/>
              <a:pathLst>
                <a:path w="370204" h="523239">
                  <a:moveTo>
                    <a:pt x="0" y="0"/>
                  </a:moveTo>
                  <a:lnTo>
                    <a:pt x="1403" y="47887"/>
                  </a:lnTo>
                  <a:lnTo>
                    <a:pt x="21606" y="85615"/>
                  </a:lnTo>
                  <a:lnTo>
                    <a:pt x="54933" y="116074"/>
                  </a:lnTo>
                  <a:lnTo>
                    <a:pt x="95711" y="142154"/>
                  </a:lnTo>
                  <a:lnTo>
                    <a:pt x="138266" y="166744"/>
                  </a:lnTo>
                  <a:lnTo>
                    <a:pt x="176923" y="192735"/>
                  </a:lnTo>
                  <a:lnTo>
                    <a:pt x="211259" y="230853"/>
                  </a:lnTo>
                  <a:lnTo>
                    <a:pt x="232652" y="273271"/>
                  </a:lnTo>
                  <a:lnTo>
                    <a:pt x="244615" y="318790"/>
                  </a:lnTo>
                  <a:lnTo>
                    <a:pt x="250662" y="366215"/>
                  </a:lnTo>
                  <a:lnTo>
                    <a:pt x="254304" y="414350"/>
                  </a:lnTo>
                  <a:lnTo>
                    <a:pt x="258168" y="434594"/>
                  </a:lnTo>
                  <a:lnTo>
                    <a:pt x="272812" y="473836"/>
                  </a:lnTo>
                  <a:lnTo>
                    <a:pt x="301473" y="507071"/>
                  </a:lnTo>
                  <a:lnTo>
                    <a:pt x="346004" y="522641"/>
                  </a:lnTo>
                  <a:lnTo>
                    <a:pt x="369658" y="518286"/>
                  </a:lnTo>
                  <a:lnTo>
                    <a:pt x="346082" y="521508"/>
                  </a:lnTo>
                  <a:lnTo>
                    <a:pt x="323653" y="516108"/>
                  </a:lnTo>
                  <a:lnTo>
                    <a:pt x="289496" y="489318"/>
                  </a:lnTo>
                  <a:lnTo>
                    <a:pt x="269755" y="443965"/>
                  </a:lnTo>
                  <a:lnTo>
                    <a:pt x="263902" y="396520"/>
                  </a:lnTo>
                  <a:lnTo>
                    <a:pt x="263595" y="347932"/>
                  </a:lnTo>
                  <a:lnTo>
                    <a:pt x="260488" y="299152"/>
                  </a:lnTo>
                  <a:lnTo>
                    <a:pt x="246240" y="251129"/>
                  </a:lnTo>
                  <a:lnTo>
                    <a:pt x="225723" y="212782"/>
                  </a:lnTo>
                  <a:lnTo>
                    <a:pt x="197015" y="177825"/>
                  </a:lnTo>
                  <a:lnTo>
                    <a:pt x="162686" y="149857"/>
                  </a:lnTo>
                  <a:lnTo>
                    <a:pt x="123769" y="126149"/>
                  </a:lnTo>
                  <a:lnTo>
                    <a:pt x="86417" y="101926"/>
                  </a:lnTo>
                  <a:lnTo>
                    <a:pt x="56781" y="72415"/>
                  </a:lnTo>
                  <a:lnTo>
                    <a:pt x="47359" y="56580"/>
                  </a:lnTo>
                  <a:lnTo>
                    <a:pt x="41430" y="40112"/>
                  </a:lnTo>
                  <a:lnTo>
                    <a:pt x="39468" y="23673"/>
                  </a:lnTo>
                  <a:lnTo>
                    <a:pt x="41948" y="7924"/>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21" name="object 21"/>
            <p:cNvPicPr/>
            <p:nvPr/>
          </p:nvPicPr>
          <p:blipFill>
            <a:blip r:embed="rId8" cstate="print"/>
            <a:stretch>
              <a:fillRect/>
            </a:stretch>
          </p:blipFill>
          <p:spPr>
            <a:xfrm>
              <a:off x="8378765" y="4040847"/>
              <a:ext cx="290197" cy="280704"/>
            </a:xfrm>
            <a:prstGeom prst="rect">
              <a:avLst/>
            </a:prstGeom>
          </p:spPr>
        </p:pic>
      </p:grpSp>
      <p:sp>
        <p:nvSpPr>
          <p:cNvPr id="22" name="object 22"/>
          <p:cNvSpPr txBox="1"/>
          <p:nvPr/>
        </p:nvSpPr>
        <p:spPr>
          <a:xfrm>
            <a:off x="6293473" y="2587016"/>
            <a:ext cx="3526790" cy="1129796"/>
          </a:xfrm>
          <a:prstGeom prst="rect">
            <a:avLst/>
          </a:prstGeom>
        </p:spPr>
        <p:txBody>
          <a:bodyPr vert="horz" wrap="square" lIns="0" tIns="45720" rIns="0" bIns="0" rtlCol="0">
            <a:spAutoFit/>
          </a:bodyPr>
          <a:lstStyle/>
          <a:p>
            <a:pPr marL="12065" marR="5080" indent="5080" algn="ctr">
              <a:lnSpc>
                <a:spcPts val="2800"/>
              </a:lnSpc>
              <a:spcBef>
                <a:spcPts val="360"/>
              </a:spcBef>
            </a:pPr>
            <a:r>
              <a:rPr sz="2500" b="1" dirty="0">
                <a:solidFill>
                  <a:srgbClr val="D1E293"/>
                </a:solidFill>
                <a:latin typeface="Grammarsaurus" pitchFamily="2" charset="0"/>
                <a:cs typeface="Arial Black"/>
              </a:rPr>
              <a:t>What </a:t>
            </a:r>
            <a:r>
              <a:rPr sz="2500" b="1" dirty="0">
                <a:solidFill>
                  <a:srgbClr val="FFFFFF"/>
                </a:solidFill>
                <a:latin typeface="Grammarsaurus" pitchFamily="2" charset="0"/>
                <a:cs typeface="Arial Black"/>
              </a:rPr>
              <a:t>word class </a:t>
            </a:r>
            <a:r>
              <a:rPr sz="2500" b="1" dirty="0">
                <a:solidFill>
                  <a:srgbClr val="D1E293"/>
                </a:solidFill>
                <a:latin typeface="Grammarsaurus" pitchFamily="2" charset="0"/>
                <a:cs typeface="Arial Black"/>
              </a:rPr>
              <a:t>is the underlined word in the sentence below?</a:t>
            </a:r>
            <a:endParaRPr sz="2500" b="1" dirty="0">
              <a:latin typeface="Grammarsaurus" pitchFamily="2" charset="0"/>
              <a:cs typeface="Arial Black"/>
            </a:endParaRPr>
          </a:p>
        </p:txBody>
      </p:sp>
      <p:sp>
        <p:nvSpPr>
          <p:cNvPr id="24" name="object 6">
            <a:extLst>
              <a:ext uri="{FF2B5EF4-FFF2-40B4-BE49-F238E27FC236}">
                <a16:creationId xmlns:a16="http://schemas.microsoft.com/office/drawing/2014/main" id="{79C1B07B-EDA8-CE5D-FB9F-C6A5CC8D7329}"/>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29" y="394891"/>
            <a:ext cx="2501900" cy="406400"/>
          </a:xfrm>
          <a:prstGeom prst="rect">
            <a:avLst/>
          </a:prstGeom>
        </p:spPr>
        <p:txBody>
          <a:bodyPr vert="horz" wrap="square" lIns="0" tIns="12700" rIns="0" bIns="0" rtlCol="0">
            <a:spAutoFit/>
          </a:bodyPr>
          <a:lstStyle/>
          <a:p>
            <a:pPr marL="12700">
              <a:lnSpc>
                <a:spcPct val="100000"/>
              </a:lnSpc>
              <a:spcBef>
                <a:spcPts val="100"/>
              </a:spcBef>
            </a:pPr>
            <a:r>
              <a:rPr dirty="0">
                <a:latin typeface="Grammarsaurus" pitchFamily="2" charset="0"/>
              </a:rPr>
              <a:t>How did you do?</a:t>
            </a:r>
          </a:p>
        </p:txBody>
      </p:sp>
      <p:sp>
        <p:nvSpPr>
          <p:cNvPr id="3" name="object 3"/>
          <p:cNvSpPr txBox="1"/>
          <p:nvPr/>
        </p:nvSpPr>
        <p:spPr>
          <a:xfrm>
            <a:off x="651929" y="1029891"/>
            <a:ext cx="10460990" cy="889000"/>
          </a:xfrm>
          <a:prstGeom prst="rect">
            <a:avLst/>
          </a:prstGeom>
        </p:spPr>
        <p:txBody>
          <a:bodyPr vert="horz" wrap="square" lIns="0" tIns="63500" rIns="0" bIns="0" rtlCol="0">
            <a:spAutoFit/>
          </a:bodyPr>
          <a:lstStyle/>
          <a:p>
            <a:pPr marL="12700">
              <a:lnSpc>
                <a:spcPct val="100000"/>
              </a:lnSpc>
              <a:spcBef>
                <a:spcPts val="500"/>
              </a:spcBef>
            </a:pPr>
            <a:r>
              <a:rPr sz="2500" dirty="0">
                <a:latin typeface="Grammarsaurus" pitchFamily="2" charset="0"/>
                <a:cs typeface="Lucida Sans Unicode"/>
              </a:rPr>
              <a:t>Adding suffix </a:t>
            </a:r>
            <a:r>
              <a:rPr sz="2500" b="1" dirty="0">
                <a:latin typeface="Grammarsaurus" pitchFamily="2" charset="0"/>
                <a:cs typeface="Arial Black"/>
              </a:rPr>
              <a:t>-ic </a:t>
            </a:r>
            <a:r>
              <a:rPr sz="2500" dirty="0">
                <a:latin typeface="Grammarsaurus" pitchFamily="2" charset="0"/>
                <a:cs typeface="Lucida Sans Unicode"/>
              </a:rPr>
              <a:t>created the </a:t>
            </a:r>
            <a:r>
              <a:rPr sz="2500" b="1" dirty="0">
                <a:latin typeface="Grammarsaurus" pitchFamily="2" charset="0"/>
                <a:cs typeface="Arial Black"/>
              </a:rPr>
              <a:t>adjective heroic</a:t>
            </a:r>
            <a:r>
              <a:rPr sz="2500" dirty="0">
                <a:latin typeface="Grammarsaurus" pitchFamily="2" charset="0"/>
                <a:cs typeface="Lucida Sans Unicode"/>
              </a:rPr>
              <a:t>. Which noun is the word</a:t>
            </a:r>
          </a:p>
          <a:p>
            <a:pPr marL="12700">
              <a:lnSpc>
                <a:spcPct val="100000"/>
              </a:lnSpc>
              <a:spcBef>
                <a:spcPts val="400"/>
              </a:spcBef>
            </a:pPr>
            <a:r>
              <a:rPr sz="2500" b="1" dirty="0">
                <a:latin typeface="Grammarsaurus" pitchFamily="2" charset="0"/>
                <a:cs typeface="Arial Black"/>
              </a:rPr>
              <a:t>heroic</a:t>
            </a:r>
            <a:r>
              <a:rPr sz="2500" dirty="0">
                <a:latin typeface="Grammarsaurus" pitchFamily="2" charset="0"/>
                <a:cs typeface="Arial Black"/>
              </a:rPr>
              <a:t> </a:t>
            </a:r>
            <a:r>
              <a:rPr sz="2500" dirty="0">
                <a:latin typeface="Grammarsaurus" pitchFamily="2" charset="0"/>
                <a:cs typeface="Lucida Sans Unicode"/>
              </a:rPr>
              <a:t>adding to? Who has the qualities of being a </a:t>
            </a:r>
            <a:r>
              <a:rPr sz="2500" b="1" dirty="0">
                <a:latin typeface="Grammarsaurus" pitchFamily="2" charset="0"/>
                <a:cs typeface="Arial Black"/>
              </a:rPr>
              <a:t>hero</a:t>
            </a:r>
            <a:r>
              <a:rPr sz="2500" dirty="0">
                <a:latin typeface="Grammarsaurus" pitchFamily="2" charset="0"/>
                <a:cs typeface="Lucida Sans Unicode"/>
              </a:rPr>
              <a:t>?</a:t>
            </a:r>
          </a:p>
        </p:txBody>
      </p:sp>
      <p:sp>
        <p:nvSpPr>
          <p:cNvPr id="4" name="object 4"/>
          <p:cNvSpPr txBox="1"/>
          <p:nvPr/>
        </p:nvSpPr>
        <p:spPr>
          <a:xfrm>
            <a:off x="152401" y="5398777"/>
            <a:ext cx="11887200" cy="428322"/>
          </a:xfrm>
          <a:prstGeom prst="rect">
            <a:avLst/>
          </a:prstGeom>
        </p:spPr>
        <p:txBody>
          <a:bodyPr vert="horz" wrap="square" lIns="0" tIns="12700" rIns="0" bIns="0" rtlCol="0">
            <a:spAutoFit/>
          </a:bodyPr>
          <a:lstStyle/>
          <a:p>
            <a:pPr marL="12700" algn="ctr">
              <a:lnSpc>
                <a:spcPct val="100000"/>
              </a:lnSpc>
              <a:spcBef>
                <a:spcPts val="100"/>
              </a:spcBef>
            </a:pPr>
            <a:r>
              <a:rPr sz="2700" dirty="0">
                <a:latin typeface="Grammarsaurus" pitchFamily="2" charset="0"/>
                <a:cs typeface="Arial MT"/>
              </a:rPr>
              <a:t>The </a:t>
            </a:r>
            <a:r>
              <a:rPr sz="2700" b="1" u="heavy" dirty="0">
                <a:solidFill>
                  <a:srgbClr val="3CA249"/>
                </a:solidFill>
                <a:uFill>
                  <a:solidFill>
                    <a:srgbClr val="3CA249"/>
                  </a:solidFill>
                </a:uFill>
                <a:latin typeface="Grammarsaurus" pitchFamily="2" charset="0"/>
                <a:cs typeface="Arial"/>
              </a:rPr>
              <a:t>heroic</a:t>
            </a:r>
            <a:r>
              <a:rPr sz="2700" b="1" dirty="0">
                <a:solidFill>
                  <a:srgbClr val="3CA249"/>
                </a:solidFill>
                <a:latin typeface="Grammarsaurus" pitchFamily="2" charset="0"/>
                <a:cs typeface="Arial"/>
              </a:rPr>
              <a:t> </a:t>
            </a:r>
            <a:r>
              <a:rPr sz="2700" b="1" u="heavy" dirty="0">
                <a:uFill>
                  <a:solidFill>
                    <a:srgbClr val="000000"/>
                  </a:solidFill>
                </a:uFill>
                <a:latin typeface="Grammarsaurus" pitchFamily="2" charset="0"/>
                <a:cs typeface="Arial"/>
              </a:rPr>
              <a:t>firefighter</a:t>
            </a:r>
            <a:r>
              <a:rPr sz="2700" b="1" dirty="0">
                <a:latin typeface="Grammarsaurus" pitchFamily="2" charset="0"/>
                <a:cs typeface="Arial"/>
              </a:rPr>
              <a:t> </a:t>
            </a:r>
            <a:r>
              <a:rPr sz="2700" dirty="0">
                <a:latin typeface="Grammarsaurus" pitchFamily="2" charset="0"/>
                <a:cs typeface="Arial MT"/>
              </a:rPr>
              <a:t>saved the family from the burning building.</a:t>
            </a:r>
          </a:p>
        </p:txBody>
      </p:sp>
      <p:sp>
        <p:nvSpPr>
          <p:cNvPr id="5" name="object 5"/>
          <p:cNvSpPr/>
          <p:nvPr/>
        </p:nvSpPr>
        <p:spPr>
          <a:xfrm>
            <a:off x="5114730" y="2225569"/>
            <a:ext cx="2316480" cy="2870200"/>
          </a:xfrm>
          <a:custGeom>
            <a:avLst/>
            <a:gdLst/>
            <a:ahLst/>
            <a:cxnLst/>
            <a:rect l="l" t="t" r="r" b="b"/>
            <a:pathLst>
              <a:path w="2316479" h="2870200">
                <a:moveTo>
                  <a:pt x="682117" y="1803399"/>
                </a:moveTo>
                <a:lnTo>
                  <a:pt x="548728" y="1803399"/>
                </a:lnTo>
                <a:lnTo>
                  <a:pt x="548728" y="2628899"/>
                </a:lnTo>
                <a:lnTo>
                  <a:pt x="552758" y="2666999"/>
                </a:lnTo>
                <a:lnTo>
                  <a:pt x="564372" y="2717799"/>
                </a:lnTo>
                <a:lnTo>
                  <a:pt x="582860" y="2755899"/>
                </a:lnTo>
                <a:lnTo>
                  <a:pt x="607511" y="2793999"/>
                </a:lnTo>
                <a:lnTo>
                  <a:pt x="637616" y="2819399"/>
                </a:lnTo>
                <a:lnTo>
                  <a:pt x="672462" y="2844799"/>
                </a:lnTo>
                <a:lnTo>
                  <a:pt x="711340" y="2857499"/>
                </a:lnTo>
                <a:lnTo>
                  <a:pt x="753538" y="2870199"/>
                </a:lnTo>
                <a:lnTo>
                  <a:pt x="845128" y="2870199"/>
                </a:lnTo>
                <a:lnTo>
                  <a:pt x="889776" y="2857499"/>
                </a:lnTo>
                <a:lnTo>
                  <a:pt x="931255" y="2832099"/>
                </a:lnTo>
                <a:lnTo>
                  <a:pt x="968527" y="2806699"/>
                </a:lnTo>
                <a:lnTo>
                  <a:pt x="981265" y="2793999"/>
                </a:lnTo>
                <a:lnTo>
                  <a:pt x="1355019" y="2793999"/>
                </a:lnTo>
                <a:lnTo>
                  <a:pt x="1379670" y="2755899"/>
                </a:lnTo>
                <a:lnTo>
                  <a:pt x="1385833" y="2743199"/>
                </a:lnTo>
                <a:lnTo>
                  <a:pt x="798347" y="2743199"/>
                </a:lnTo>
                <a:lnTo>
                  <a:pt x="753145" y="2730499"/>
                </a:lnTo>
                <a:lnTo>
                  <a:pt x="716195" y="2705099"/>
                </a:lnTo>
                <a:lnTo>
                  <a:pt x="691264" y="2666999"/>
                </a:lnTo>
                <a:lnTo>
                  <a:pt x="682117" y="2628899"/>
                </a:lnTo>
                <a:lnTo>
                  <a:pt x="682117" y="1803399"/>
                </a:lnTo>
                <a:close/>
              </a:path>
              <a:path w="2316479" h="2870200">
                <a:moveTo>
                  <a:pt x="1355019" y="2793999"/>
                </a:moveTo>
                <a:lnTo>
                  <a:pt x="981265" y="2793999"/>
                </a:lnTo>
                <a:lnTo>
                  <a:pt x="994016" y="2806699"/>
                </a:lnTo>
                <a:lnTo>
                  <a:pt x="1031286" y="2832099"/>
                </a:lnTo>
                <a:lnTo>
                  <a:pt x="1072761" y="2857499"/>
                </a:lnTo>
                <a:lnTo>
                  <a:pt x="1117404" y="2870199"/>
                </a:lnTo>
                <a:lnTo>
                  <a:pt x="1208992" y="2870199"/>
                </a:lnTo>
                <a:lnTo>
                  <a:pt x="1251190" y="2857499"/>
                </a:lnTo>
                <a:lnTo>
                  <a:pt x="1290068" y="2844799"/>
                </a:lnTo>
                <a:lnTo>
                  <a:pt x="1324914" y="2819399"/>
                </a:lnTo>
                <a:lnTo>
                  <a:pt x="1355019" y="2793999"/>
                </a:lnTo>
                <a:close/>
              </a:path>
              <a:path w="2316479" h="2870200">
                <a:moveTo>
                  <a:pt x="981265" y="2006599"/>
                </a:moveTo>
                <a:lnTo>
                  <a:pt x="955349" y="2019299"/>
                </a:lnTo>
                <a:lnTo>
                  <a:pt x="934156" y="2031999"/>
                </a:lnTo>
                <a:lnTo>
                  <a:pt x="919852" y="2057399"/>
                </a:lnTo>
                <a:lnTo>
                  <a:pt x="914603" y="2082799"/>
                </a:lnTo>
                <a:lnTo>
                  <a:pt x="914603" y="2628899"/>
                </a:lnTo>
                <a:lnTo>
                  <a:pt x="905451" y="2666999"/>
                </a:lnTo>
                <a:lnTo>
                  <a:pt x="880511" y="2705099"/>
                </a:lnTo>
                <a:lnTo>
                  <a:pt x="843553" y="2730499"/>
                </a:lnTo>
                <a:lnTo>
                  <a:pt x="798347" y="2743199"/>
                </a:lnTo>
                <a:lnTo>
                  <a:pt x="1164183" y="2743199"/>
                </a:lnTo>
                <a:lnTo>
                  <a:pt x="1118983" y="2730499"/>
                </a:lnTo>
                <a:lnTo>
                  <a:pt x="1082038" y="2705099"/>
                </a:lnTo>
                <a:lnTo>
                  <a:pt x="1057111" y="2666999"/>
                </a:lnTo>
                <a:lnTo>
                  <a:pt x="1047965" y="2628899"/>
                </a:lnTo>
                <a:lnTo>
                  <a:pt x="1047965" y="2082799"/>
                </a:lnTo>
                <a:lnTo>
                  <a:pt x="1042717" y="2057399"/>
                </a:lnTo>
                <a:lnTo>
                  <a:pt x="1028412" y="2031999"/>
                </a:lnTo>
                <a:lnTo>
                  <a:pt x="1007209" y="2019299"/>
                </a:lnTo>
                <a:lnTo>
                  <a:pt x="981265" y="2006599"/>
                </a:lnTo>
                <a:close/>
              </a:path>
              <a:path w="2316479" h="2870200">
                <a:moveTo>
                  <a:pt x="1690738" y="1777999"/>
                </a:moveTo>
                <a:lnTo>
                  <a:pt x="1280414" y="1777999"/>
                </a:lnTo>
                <a:lnTo>
                  <a:pt x="1280414" y="2628899"/>
                </a:lnTo>
                <a:lnTo>
                  <a:pt x="1271268" y="2666999"/>
                </a:lnTo>
                <a:lnTo>
                  <a:pt x="1246339" y="2705099"/>
                </a:lnTo>
                <a:lnTo>
                  <a:pt x="1209390" y="2730499"/>
                </a:lnTo>
                <a:lnTo>
                  <a:pt x="1164183" y="2743199"/>
                </a:lnTo>
                <a:lnTo>
                  <a:pt x="1385833" y="2743199"/>
                </a:lnTo>
                <a:lnTo>
                  <a:pt x="1398158" y="2717799"/>
                </a:lnTo>
                <a:lnTo>
                  <a:pt x="1409772" y="2666999"/>
                </a:lnTo>
                <a:lnTo>
                  <a:pt x="1413802" y="2628899"/>
                </a:lnTo>
                <a:lnTo>
                  <a:pt x="1413802" y="2514599"/>
                </a:lnTo>
                <a:lnTo>
                  <a:pt x="2124494" y="2514599"/>
                </a:lnTo>
                <a:lnTo>
                  <a:pt x="2185305" y="2501899"/>
                </a:lnTo>
                <a:lnTo>
                  <a:pt x="2236471" y="2489199"/>
                </a:lnTo>
                <a:lnTo>
                  <a:pt x="2276429" y="2463799"/>
                </a:lnTo>
                <a:lnTo>
                  <a:pt x="2303614" y="2425699"/>
                </a:lnTo>
                <a:lnTo>
                  <a:pt x="2315888" y="2374899"/>
                </a:lnTo>
                <a:lnTo>
                  <a:pt x="1413802" y="2374899"/>
                </a:lnTo>
                <a:lnTo>
                  <a:pt x="1413802" y="1803399"/>
                </a:lnTo>
                <a:lnTo>
                  <a:pt x="1653826" y="1803399"/>
                </a:lnTo>
                <a:lnTo>
                  <a:pt x="1690738" y="1777999"/>
                </a:lnTo>
                <a:close/>
              </a:path>
              <a:path w="2316479" h="2870200">
                <a:moveTo>
                  <a:pt x="1883213" y="1765299"/>
                </a:moveTo>
                <a:lnTo>
                  <a:pt x="1705203" y="1765299"/>
                </a:lnTo>
                <a:lnTo>
                  <a:pt x="2156485" y="2311399"/>
                </a:lnTo>
                <a:lnTo>
                  <a:pt x="2164161" y="2324099"/>
                </a:lnTo>
                <a:lnTo>
                  <a:pt x="2170623" y="2324099"/>
                </a:lnTo>
                <a:lnTo>
                  <a:pt x="2175852" y="2336799"/>
                </a:lnTo>
                <a:lnTo>
                  <a:pt x="2179828" y="2349499"/>
                </a:lnTo>
                <a:lnTo>
                  <a:pt x="2187016" y="2362199"/>
                </a:lnTo>
                <a:lnTo>
                  <a:pt x="2168245" y="2374899"/>
                </a:lnTo>
                <a:lnTo>
                  <a:pt x="2315888" y="2374899"/>
                </a:lnTo>
                <a:lnTo>
                  <a:pt x="2312371" y="2324099"/>
                </a:lnTo>
                <a:lnTo>
                  <a:pt x="2293452" y="2273299"/>
                </a:lnTo>
                <a:lnTo>
                  <a:pt x="2259520" y="2222499"/>
                </a:lnTo>
                <a:lnTo>
                  <a:pt x="1883213" y="1765299"/>
                </a:lnTo>
                <a:close/>
              </a:path>
              <a:path w="2316479" h="2870200">
                <a:moveTo>
                  <a:pt x="1030268" y="0"/>
                </a:moveTo>
                <a:lnTo>
                  <a:pt x="932265" y="0"/>
                </a:lnTo>
                <a:lnTo>
                  <a:pt x="884906" y="12699"/>
                </a:lnTo>
                <a:lnTo>
                  <a:pt x="839507" y="25399"/>
                </a:lnTo>
                <a:lnTo>
                  <a:pt x="796386" y="38099"/>
                </a:lnTo>
                <a:lnTo>
                  <a:pt x="755862" y="63499"/>
                </a:lnTo>
                <a:lnTo>
                  <a:pt x="718252" y="88899"/>
                </a:lnTo>
                <a:lnTo>
                  <a:pt x="683875" y="126999"/>
                </a:lnTo>
                <a:lnTo>
                  <a:pt x="653050" y="152399"/>
                </a:lnTo>
                <a:lnTo>
                  <a:pt x="626093" y="190499"/>
                </a:lnTo>
                <a:lnTo>
                  <a:pt x="603324" y="241299"/>
                </a:lnTo>
                <a:lnTo>
                  <a:pt x="585061" y="279399"/>
                </a:lnTo>
                <a:lnTo>
                  <a:pt x="571622" y="317499"/>
                </a:lnTo>
                <a:lnTo>
                  <a:pt x="563325" y="368299"/>
                </a:lnTo>
                <a:lnTo>
                  <a:pt x="560489" y="419099"/>
                </a:lnTo>
                <a:lnTo>
                  <a:pt x="563845" y="469899"/>
                </a:lnTo>
                <a:lnTo>
                  <a:pt x="573776" y="520699"/>
                </a:lnTo>
                <a:lnTo>
                  <a:pt x="590075" y="571499"/>
                </a:lnTo>
                <a:lnTo>
                  <a:pt x="612534" y="622299"/>
                </a:lnTo>
                <a:lnTo>
                  <a:pt x="640947" y="673099"/>
                </a:lnTo>
                <a:lnTo>
                  <a:pt x="675106" y="711199"/>
                </a:lnTo>
                <a:lnTo>
                  <a:pt x="695350" y="723899"/>
                </a:lnTo>
                <a:lnTo>
                  <a:pt x="667258" y="736599"/>
                </a:lnTo>
                <a:lnTo>
                  <a:pt x="616426" y="761999"/>
                </a:lnTo>
                <a:lnTo>
                  <a:pt x="567377" y="774699"/>
                </a:lnTo>
                <a:lnTo>
                  <a:pt x="520990" y="800099"/>
                </a:lnTo>
                <a:lnTo>
                  <a:pt x="478145" y="825499"/>
                </a:lnTo>
                <a:lnTo>
                  <a:pt x="439723" y="863599"/>
                </a:lnTo>
                <a:lnTo>
                  <a:pt x="406603" y="888999"/>
                </a:lnTo>
                <a:lnTo>
                  <a:pt x="73088" y="1219199"/>
                </a:lnTo>
                <a:lnTo>
                  <a:pt x="41790" y="1257299"/>
                </a:lnTo>
                <a:lnTo>
                  <a:pt x="18875" y="1308099"/>
                </a:lnTo>
                <a:lnTo>
                  <a:pt x="4794" y="1346199"/>
                </a:lnTo>
                <a:lnTo>
                  <a:pt x="0" y="1396999"/>
                </a:lnTo>
                <a:lnTo>
                  <a:pt x="4794" y="1447799"/>
                </a:lnTo>
                <a:lnTo>
                  <a:pt x="18875" y="1498599"/>
                </a:lnTo>
                <a:lnTo>
                  <a:pt x="41790" y="1536699"/>
                </a:lnTo>
                <a:lnTo>
                  <a:pt x="73088" y="1574799"/>
                </a:lnTo>
                <a:lnTo>
                  <a:pt x="256019" y="1752599"/>
                </a:lnTo>
                <a:lnTo>
                  <a:pt x="294115" y="1790699"/>
                </a:lnTo>
                <a:lnTo>
                  <a:pt x="336950" y="1816099"/>
                </a:lnTo>
                <a:lnTo>
                  <a:pt x="383442" y="1828799"/>
                </a:lnTo>
                <a:lnTo>
                  <a:pt x="478856" y="1828799"/>
                </a:lnTo>
                <a:lnTo>
                  <a:pt x="501334" y="1816099"/>
                </a:lnTo>
                <a:lnTo>
                  <a:pt x="523240" y="1816099"/>
                </a:lnTo>
                <a:lnTo>
                  <a:pt x="548728" y="1803399"/>
                </a:lnTo>
                <a:lnTo>
                  <a:pt x="682117" y="1803399"/>
                </a:lnTo>
                <a:lnTo>
                  <a:pt x="682117" y="1777999"/>
                </a:lnTo>
                <a:lnTo>
                  <a:pt x="1690738" y="1777999"/>
                </a:lnTo>
                <a:lnTo>
                  <a:pt x="1705203" y="1765299"/>
                </a:lnTo>
                <a:lnTo>
                  <a:pt x="1883213" y="1765299"/>
                </a:lnTo>
                <a:lnTo>
                  <a:pt x="1830948" y="1701799"/>
                </a:lnTo>
                <a:lnTo>
                  <a:pt x="409635" y="1701799"/>
                </a:lnTo>
                <a:lnTo>
                  <a:pt x="387977" y="1689099"/>
                </a:lnTo>
                <a:lnTo>
                  <a:pt x="368040" y="1676399"/>
                </a:lnTo>
                <a:lnTo>
                  <a:pt x="350329" y="1663699"/>
                </a:lnTo>
                <a:lnTo>
                  <a:pt x="167398" y="1485899"/>
                </a:lnTo>
                <a:lnTo>
                  <a:pt x="152822" y="1460499"/>
                </a:lnTo>
                <a:lnTo>
                  <a:pt x="142151" y="1447799"/>
                </a:lnTo>
                <a:lnTo>
                  <a:pt x="135594" y="1422399"/>
                </a:lnTo>
                <a:lnTo>
                  <a:pt x="133362" y="1396999"/>
                </a:lnTo>
                <a:lnTo>
                  <a:pt x="135594" y="1371599"/>
                </a:lnTo>
                <a:lnTo>
                  <a:pt x="142151" y="1358899"/>
                </a:lnTo>
                <a:lnTo>
                  <a:pt x="152822" y="1333499"/>
                </a:lnTo>
                <a:lnTo>
                  <a:pt x="167398" y="1320799"/>
                </a:lnTo>
                <a:lnTo>
                  <a:pt x="500913" y="977899"/>
                </a:lnTo>
                <a:lnTo>
                  <a:pt x="533005" y="952499"/>
                </a:lnTo>
                <a:lnTo>
                  <a:pt x="571415" y="927099"/>
                </a:lnTo>
                <a:lnTo>
                  <a:pt x="614528" y="901699"/>
                </a:lnTo>
                <a:lnTo>
                  <a:pt x="660728" y="888999"/>
                </a:lnTo>
                <a:lnTo>
                  <a:pt x="708399" y="863599"/>
                </a:lnTo>
                <a:lnTo>
                  <a:pt x="755925" y="850899"/>
                </a:lnTo>
                <a:lnTo>
                  <a:pt x="801691" y="838199"/>
                </a:lnTo>
                <a:lnTo>
                  <a:pt x="1497219" y="838199"/>
                </a:lnTo>
                <a:lnTo>
                  <a:pt x="1484415" y="825499"/>
                </a:lnTo>
                <a:lnTo>
                  <a:pt x="1441570" y="800099"/>
                </a:lnTo>
                <a:lnTo>
                  <a:pt x="1395174" y="774699"/>
                </a:lnTo>
                <a:lnTo>
                  <a:pt x="1346106" y="761999"/>
                </a:lnTo>
                <a:lnTo>
                  <a:pt x="1295247" y="736599"/>
                </a:lnTo>
                <a:lnTo>
                  <a:pt x="1267155" y="723899"/>
                </a:lnTo>
                <a:lnTo>
                  <a:pt x="1287386" y="711199"/>
                </a:lnTo>
                <a:lnTo>
                  <a:pt x="981265" y="711199"/>
                </a:lnTo>
                <a:lnTo>
                  <a:pt x="934706" y="698499"/>
                </a:lnTo>
                <a:lnTo>
                  <a:pt x="890516" y="698499"/>
                </a:lnTo>
                <a:lnTo>
                  <a:pt x="849293" y="673099"/>
                </a:lnTo>
                <a:lnTo>
                  <a:pt x="811631" y="647699"/>
                </a:lnTo>
                <a:lnTo>
                  <a:pt x="778127" y="622299"/>
                </a:lnTo>
                <a:lnTo>
                  <a:pt x="749378" y="584199"/>
                </a:lnTo>
                <a:lnTo>
                  <a:pt x="725979" y="546099"/>
                </a:lnTo>
                <a:lnTo>
                  <a:pt x="708528" y="507999"/>
                </a:lnTo>
                <a:lnTo>
                  <a:pt x="697620" y="469899"/>
                </a:lnTo>
                <a:lnTo>
                  <a:pt x="693851" y="419099"/>
                </a:lnTo>
                <a:lnTo>
                  <a:pt x="697620" y="368299"/>
                </a:lnTo>
                <a:lnTo>
                  <a:pt x="708528" y="330199"/>
                </a:lnTo>
                <a:lnTo>
                  <a:pt x="725979" y="292099"/>
                </a:lnTo>
                <a:lnTo>
                  <a:pt x="749378" y="253999"/>
                </a:lnTo>
                <a:lnTo>
                  <a:pt x="778127" y="215899"/>
                </a:lnTo>
                <a:lnTo>
                  <a:pt x="811631" y="190499"/>
                </a:lnTo>
                <a:lnTo>
                  <a:pt x="849293" y="165099"/>
                </a:lnTo>
                <a:lnTo>
                  <a:pt x="890516" y="152399"/>
                </a:lnTo>
                <a:lnTo>
                  <a:pt x="934706" y="139699"/>
                </a:lnTo>
                <a:lnTo>
                  <a:pt x="981265" y="126999"/>
                </a:lnTo>
                <a:lnTo>
                  <a:pt x="1278659" y="126999"/>
                </a:lnTo>
                <a:lnTo>
                  <a:pt x="1244283" y="88899"/>
                </a:lnTo>
                <a:lnTo>
                  <a:pt x="1206674" y="63499"/>
                </a:lnTo>
                <a:lnTo>
                  <a:pt x="1166149" y="38099"/>
                </a:lnTo>
                <a:lnTo>
                  <a:pt x="1123028" y="25399"/>
                </a:lnTo>
                <a:lnTo>
                  <a:pt x="1077628" y="12699"/>
                </a:lnTo>
                <a:lnTo>
                  <a:pt x="1030268" y="0"/>
                </a:lnTo>
                <a:close/>
              </a:path>
              <a:path w="2316479" h="2870200">
                <a:moveTo>
                  <a:pt x="1653826" y="1803399"/>
                </a:moveTo>
                <a:lnTo>
                  <a:pt x="1413802" y="1803399"/>
                </a:lnTo>
                <a:lnTo>
                  <a:pt x="1439265" y="1816099"/>
                </a:lnTo>
                <a:lnTo>
                  <a:pt x="1482675" y="1828799"/>
                </a:lnTo>
                <a:lnTo>
                  <a:pt x="1570850" y="1828799"/>
                </a:lnTo>
                <a:lnTo>
                  <a:pt x="1613513" y="1816099"/>
                </a:lnTo>
                <a:lnTo>
                  <a:pt x="1653826" y="1803399"/>
                </a:lnTo>
                <a:close/>
              </a:path>
              <a:path w="2316479" h="2870200">
                <a:moveTo>
                  <a:pt x="621714" y="1219199"/>
                </a:moveTo>
                <a:lnTo>
                  <a:pt x="602381" y="1231899"/>
                </a:lnTo>
                <a:lnTo>
                  <a:pt x="584165" y="1231899"/>
                </a:lnTo>
                <a:lnTo>
                  <a:pt x="568274" y="1244599"/>
                </a:lnTo>
                <a:lnTo>
                  <a:pt x="461111" y="1346199"/>
                </a:lnTo>
                <a:lnTo>
                  <a:pt x="442884" y="1384299"/>
                </a:lnTo>
                <a:lnTo>
                  <a:pt x="441604" y="1396999"/>
                </a:lnTo>
                <a:lnTo>
                  <a:pt x="442884" y="1409699"/>
                </a:lnTo>
                <a:lnTo>
                  <a:pt x="461111" y="1447799"/>
                </a:lnTo>
                <a:lnTo>
                  <a:pt x="514731" y="1498599"/>
                </a:lnTo>
                <a:lnTo>
                  <a:pt x="529201" y="1511299"/>
                </a:lnTo>
                <a:lnTo>
                  <a:pt x="539826" y="1536699"/>
                </a:lnTo>
                <a:lnTo>
                  <a:pt x="546402" y="1562099"/>
                </a:lnTo>
                <a:lnTo>
                  <a:pt x="548728" y="1574799"/>
                </a:lnTo>
                <a:lnTo>
                  <a:pt x="546402" y="1600199"/>
                </a:lnTo>
                <a:lnTo>
                  <a:pt x="529201" y="1650999"/>
                </a:lnTo>
                <a:lnTo>
                  <a:pt x="496985" y="1676399"/>
                </a:lnTo>
                <a:lnTo>
                  <a:pt x="455364" y="1701799"/>
                </a:lnTo>
                <a:lnTo>
                  <a:pt x="1530022" y="1701799"/>
                </a:lnTo>
                <a:lnTo>
                  <a:pt x="1485853" y="1689099"/>
                </a:lnTo>
                <a:lnTo>
                  <a:pt x="1447812" y="1663699"/>
                </a:lnTo>
                <a:lnTo>
                  <a:pt x="1433320" y="1650999"/>
                </a:lnTo>
                <a:lnTo>
                  <a:pt x="682117" y="1650999"/>
                </a:lnTo>
                <a:lnTo>
                  <a:pt x="682117" y="1295399"/>
                </a:lnTo>
                <a:lnTo>
                  <a:pt x="679203" y="1269999"/>
                </a:lnTo>
                <a:lnTo>
                  <a:pt x="670918" y="1257299"/>
                </a:lnTo>
                <a:lnTo>
                  <a:pt x="657942" y="1244599"/>
                </a:lnTo>
                <a:lnTo>
                  <a:pt x="640956" y="1231899"/>
                </a:lnTo>
                <a:lnTo>
                  <a:pt x="621714" y="1219199"/>
                </a:lnTo>
                <a:close/>
              </a:path>
              <a:path w="2316479" h="2870200">
                <a:moveTo>
                  <a:pt x="1497219" y="838199"/>
                </a:moveTo>
                <a:lnTo>
                  <a:pt x="1160848" y="838199"/>
                </a:lnTo>
                <a:lnTo>
                  <a:pt x="1206610" y="850899"/>
                </a:lnTo>
                <a:lnTo>
                  <a:pt x="1254134" y="863599"/>
                </a:lnTo>
                <a:lnTo>
                  <a:pt x="1301803" y="888999"/>
                </a:lnTo>
                <a:lnTo>
                  <a:pt x="1348002" y="901699"/>
                </a:lnTo>
                <a:lnTo>
                  <a:pt x="1391115" y="927099"/>
                </a:lnTo>
                <a:lnTo>
                  <a:pt x="1429525" y="952499"/>
                </a:lnTo>
                <a:lnTo>
                  <a:pt x="1461617" y="977899"/>
                </a:lnTo>
                <a:lnTo>
                  <a:pt x="1795094" y="1320799"/>
                </a:lnTo>
                <a:lnTo>
                  <a:pt x="1809699" y="1333499"/>
                </a:lnTo>
                <a:lnTo>
                  <a:pt x="1820386" y="1358899"/>
                </a:lnTo>
                <a:lnTo>
                  <a:pt x="1826948" y="1371599"/>
                </a:lnTo>
                <a:lnTo>
                  <a:pt x="1829181" y="1396999"/>
                </a:lnTo>
                <a:lnTo>
                  <a:pt x="1826948" y="1422399"/>
                </a:lnTo>
                <a:lnTo>
                  <a:pt x="1820386" y="1447799"/>
                </a:lnTo>
                <a:lnTo>
                  <a:pt x="1809699" y="1460499"/>
                </a:lnTo>
                <a:lnTo>
                  <a:pt x="1795094" y="1485899"/>
                </a:lnTo>
                <a:lnTo>
                  <a:pt x="1612176" y="1663699"/>
                </a:lnTo>
                <a:lnTo>
                  <a:pt x="1574178" y="1689099"/>
                </a:lnTo>
                <a:lnTo>
                  <a:pt x="1530022" y="1701799"/>
                </a:lnTo>
                <a:lnTo>
                  <a:pt x="1830948" y="1701799"/>
                </a:lnTo>
                <a:lnTo>
                  <a:pt x="1799590" y="1663699"/>
                </a:lnTo>
                <a:lnTo>
                  <a:pt x="1889442" y="1574799"/>
                </a:lnTo>
                <a:lnTo>
                  <a:pt x="1920762" y="1536699"/>
                </a:lnTo>
                <a:lnTo>
                  <a:pt x="1943688" y="1498599"/>
                </a:lnTo>
                <a:lnTo>
                  <a:pt x="1957774" y="1447799"/>
                </a:lnTo>
                <a:lnTo>
                  <a:pt x="1962569" y="1396999"/>
                </a:lnTo>
                <a:lnTo>
                  <a:pt x="1957774" y="1346199"/>
                </a:lnTo>
                <a:lnTo>
                  <a:pt x="1943688" y="1308099"/>
                </a:lnTo>
                <a:lnTo>
                  <a:pt x="1920762" y="1257299"/>
                </a:lnTo>
                <a:lnTo>
                  <a:pt x="1889442" y="1219199"/>
                </a:lnTo>
                <a:lnTo>
                  <a:pt x="1555927" y="888999"/>
                </a:lnTo>
                <a:lnTo>
                  <a:pt x="1522828" y="863599"/>
                </a:lnTo>
                <a:lnTo>
                  <a:pt x="1497219" y="838199"/>
                </a:lnTo>
                <a:close/>
              </a:path>
              <a:path w="2316479" h="2870200">
                <a:moveTo>
                  <a:pt x="1340812" y="1219199"/>
                </a:moveTo>
                <a:lnTo>
                  <a:pt x="1304588" y="1244599"/>
                </a:lnTo>
                <a:lnTo>
                  <a:pt x="1280414" y="1295399"/>
                </a:lnTo>
                <a:lnTo>
                  <a:pt x="1280414" y="1650999"/>
                </a:lnTo>
                <a:lnTo>
                  <a:pt x="1433320" y="1650999"/>
                </a:lnTo>
                <a:lnTo>
                  <a:pt x="1422687" y="1625599"/>
                </a:lnTo>
                <a:lnTo>
                  <a:pt x="1416114" y="1600199"/>
                </a:lnTo>
                <a:lnTo>
                  <a:pt x="1413802" y="1587499"/>
                </a:lnTo>
                <a:lnTo>
                  <a:pt x="1416114" y="1562099"/>
                </a:lnTo>
                <a:lnTo>
                  <a:pt x="1422687" y="1536699"/>
                </a:lnTo>
                <a:lnTo>
                  <a:pt x="1433320" y="1511299"/>
                </a:lnTo>
                <a:lnTo>
                  <a:pt x="1447812" y="1498599"/>
                </a:lnTo>
                <a:lnTo>
                  <a:pt x="1501394" y="1447799"/>
                </a:lnTo>
                <a:lnTo>
                  <a:pt x="1509762" y="1435099"/>
                </a:lnTo>
                <a:lnTo>
                  <a:pt x="1515891" y="1422399"/>
                </a:lnTo>
                <a:lnTo>
                  <a:pt x="1519656" y="1409699"/>
                </a:lnTo>
                <a:lnTo>
                  <a:pt x="1520939" y="1396999"/>
                </a:lnTo>
                <a:lnTo>
                  <a:pt x="1519656" y="1384299"/>
                </a:lnTo>
                <a:lnTo>
                  <a:pt x="1501394" y="1346199"/>
                </a:lnTo>
                <a:lnTo>
                  <a:pt x="1394269" y="1244599"/>
                </a:lnTo>
                <a:lnTo>
                  <a:pt x="1378360" y="1231899"/>
                </a:lnTo>
                <a:lnTo>
                  <a:pt x="1360141" y="1231899"/>
                </a:lnTo>
                <a:lnTo>
                  <a:pt x="1340812" y="1219199"/>
                </a:lnTo>
                <a:close/>
              </a:path>
              <a:path w="2316479" h="2870200">
                <a:moveTo>
                  <a:pt x="1278659" y="126999"/>
                </a:moveTo>
                <a:lnTo>
                  <a:pt x="981265" y="126999"/>
                </a:lnTo>
                <a:lnTo>
                  <a:pt x="1027824" y="139699"/>
                </a:lnTo>
                <a:lnTo>
                  <a:pt x="1072015" y="152399"/>
                </a:lnTo>
                <a:lnTo>
                  <a:pt x="1113240" y="165099"/>
                </a:lnTo>
                <a:lnTo>
                  <a:pt x="1150904" y="190499"/>
                </a:lnTo>
                <a:lnTo>
                  <a:pt x="1184409" y="215899"/>
                </a:lnTo>
                <a:lnTo>
                  <a:pt x="1213160" y="253999"/>
                </a:lnTo>
                <a:lnTo>
                  <a:pt x="1236561" y="292099"/>
                </a:lnTo>
                <a:lnTo>
                  <a:pt x="1254013" y="330199"/>
                </a:lnTo>
                <a:lnTo>
                  <a:pt x="1264923" y="368299"/>
                </a:lnTo>
                <a:lnTo>
                  <a:pt x="1268691" y="419099"/>
                </a:lnTo>
                <a:lnTo>
                  <a:pt x="1264923" y="469899"/>
                </a:lnTo>
                <a:lnTo>
                  <a:pt x="1254013" y="507999"/>
                </a:lnTo>
                <a:lnTo>
                  <a:pt x="1236561" y="546099"/>
                </a:lnTo>
                <a:lnTo>
                  <a:pt x="1213160" y="584199"/>
                </a:lnTo>
                <a:lnTo>
                  <a:pt x="1184409" y="622299"/>
                </a:lnTo>
                <a:lnTo>
                  <a:pt x="1150904" y="647699"/>
                </a:lnTo>
                <a:lnTo>
                  <a:pt x="1113240" y="673099"/>
                </a:lnTo>
                <a:lnTo>
                  <a:pt x="1072015" y="698499"/>
                </a:lnTo>
                <a:lnTo>
                  <a:pt x="1027824" y="698499"/>
                </a:lnTo>
                <a:lnTo>
                  <a:pt x="981265" y="711199"/>
                </a:lnTo>
                <a:lnTo>
                  <a:pt x="1287386" y="711199"/>
                </a:lnTo>
                <a:lnTo>
                  <a:pt x="1321548" y="673099"/>
                </a:lnTo>
                <a:lnTo>
                  <a:pt x="1349968" y="622299"/>
                </a:lnTo>
                <a:lnTo>
                  <a:pt x="1372436" y="571499"/>
                </a:lnTo>
                <a:lnTo>
                  <a:pt x="1388744" y="520699"/>
                </a:lnTo>
                <a:lnTo>
                  <a:pt x="1398682" y="469899"/>
                </a:lnTo>
                <a:lnTo>
                  <a:pt x="1402041" y="419099"/>
                </a:lnTo>
                <a:lnTo>
                  <a:pt x="1399205" y="368299"/>
                </a:lnTo>
                <a:lnTo>
                  <a:pt x="1390909" y="317499"/>
                </a:lnTo>
                <a:lnTo>
                  <a:pt x="1377470" y="279399"/>
                </a:lnTo>
                <a:lnTo>
                  <a:pt x="1359208" y="241299"/>
                </a:lnTo>
                <a:lnTo>
                  <a:pt x="1336440" y="190499"/>
                </a:lnTo>
                <a:lnTo>
                  <a:pt x="1309484" y="152399"/>
                </a:lnTo>
                <a:lnTo>
                  <a:pt x="1278659" y="126999"/>
                </a:lnTo>
                <a:close/>
              </a:path>
            </a:pathLst>
          </a:custGeom>
          <a:solidFill>
            <a:srgbClr val="000000"/>
          </a:solidFill>
        </p:spPr>
        <p:txBody>
          <a:bodyPr wrap="square" lIns="0" tIns="0" rIns="0" bIns="0" rtlCol="0"/>
          <a:lstStyle/>
          <a:p>
            <a:endParaRPr>
              <a:latin typeface="Grammarsaurus" pitchFamily="2" charset="0"/>
            </a:endParaRPr>
          </a:p>
        </p:txBody>
      </p:sp>
      <p:sp>
        <p:nvSpPr>
          <p:cNvPr id="6" name="object 6"/>
          <p:cNvSpPr/>
          <p:nvPr/>
        </p:nvSpPr>
        <p:spPr>
          <a:xfrm>
            <a:off x="11012940" y="228605"/>
            <a:ext cx="883285" cy="841375"/>
          </a:xfrm>
          <a:custGeom>
            <a:avLst/>
            <a:gdLst/>
            <a:ahLst/>
            <a:cxnLst/>
            <a:rect l="l" t="t" r="r" b="b"/>
            <a:pathLst>
              <a:path w="883284" h="841375">
                <a:moveTo>
                  <a:pt x="588708" y="0"/>
                </a:moveTo>
                <a:lnTo>
                  <a:pt x="243890" y="0"/>
                </a:lnTo>
                <a:lnTo>
                  <a:pt x="192969" y="328"/>
                </a:lnTo>
                <a:lnTo>
                  <a:pt x="151904" y="2627"/>
                </a:lnTo>
                <a:lnTo>
                  <a:pt x="88303" y="21018"/>
                </a:lnTo>
                <a:lnTo>
                  <a:pt x="47829" y="48880"/>
                </a:lnTo>
                <a:lnTo>
                  <a:pt x="16814" y="92506"/>
                </a:lnTo>
                <a:lnTo>
                  <a:pt x="2101" y="152430"/>
                </a:lnTo>
                <a:lnTo>
                  <a:pt x="262" y="193035"/>
                </a:lnTo>
                <a:lnTo>
                  <a:pt x="0" y="243890"/>
                </a:lnTo>
                <a:lnTo>
                  <a:pt x="0" y="597115"/>
                </a:lnTo>
                <a:lnTo>
                  <a:pt x="270" y="639103"/>
                </a:lnTo>
                <a:lnTo>
                  <a:pt x="328" y="648038"/>
                </a:lnTo>
                <a:lnTo>
                  <a:pt x="2597" y="688581"/>
                </a:lnTo>
                <a:lnTo>
                  <a:pt x="2627" y="689106"/>
                </a:lnTo>
                <a:lnTo>
                  <a:pt x="8758" y="722484"/>
                </a:lnTo>
                <a:lnTo>
                  <a:pt x="32783" y="773928"/>
                </a:lnTo>
                <a:lnTo>
                  <a:pt x="68919" y="810067"/>
                </a:lnTo>
                <a:lnTo>
                  <a:pt x="119709" y="833920"/>
                </a:lnTo>
                <a:lnTo>
                  <a:pt x="193035" y="840756"/>
                </a:lnTo>
                <a:lnTo>
                  <a:pt x="243890" y="841019"/>
                </a:lnTo>
                <a:lnTo>
                  <a:pt x="597128" y="841019"/>
                </a:lnTo>
                <a:lnTo>
                  <a:pt x="646877" y="840756"/>
                </a:lnTo>
                <a:lnTo>
                  <a:pt x="689114" y="838390"/>
                </a:lnTo>
                <a:lnTo>
                  <a:pt x="752716" y="819988"/>
                </a:lnTo>
                <a:lnTo>
                  <a:pt x="793189" y="792130"/>
                </a:lnTo>
                <a:lnTo>
                  <a:pt x="819161" y="756919"/>
                </a:lnTo>
                <a:lnTo>
                  <a:pt x="243890" y="756919"/>
                </a:lnTo>
                <a:lnTo>
                  <a:pt x="201909" y="756788"/>
                </a:lnTo>
                <a:lnTo>
                  <a:pt x="146323" y="753367"/>
                </a:lnTo>
                <a:lnTo>
                  <a:pt x="108281" y="732734"/>
                </a:lnTo>
                <a:lnTo>
                  <a:pt x="87646" y="694690"/>
                </a:lnTo>
                <a:lnTo>
                  <a:pt x="84230" y="639103"/>
                </a:lnTo>
                <a:lnTo>
                  <a:pt x="84099" y="597115"/>
                </a:lnTo>
                <a:lnTo>
                  <a:pt x="84099" y="243890"/>
                </a:lnTo>
                <a:lnTo>
                  <a:pt x="84230" y="201902"/>
                </a:lnTo>
                <a:lnTo>
                  <a:pt x="87646" y="146316"/>
                </a:lnTo>
                <a:lnTo>
                  <a:pt x="108281" y="108277"/>
                </a:lnTo>
                <a:lnTo>
                  <a:pt x="146323" y="87646"/>
                </a:lnTo>
                <a:lnTo>
                  <a:pt x="201909" y="84230"/>
                </a:lnTo>
                <a:lnTo>
                  <a:pt x="588708" y="84099"/>
                </a:lnTo>
                <a:lnTo>
                  <a:pt x="605926" y="81076"/>
                </a:lnTo>
                <a:lnTo>
                  <a:pt x="619202" y="72532"/>
                </a:lnTo>
                <a:lnTo>
                  <a:pt x="627747" y="59260"/>
                </a:lnTo>
                <a:lnTo>
                  <a:pt x="630770" y="42049"/>
                </a:lnTo>
                <a:lnTo>
                  <a:pt x="627747" y="24833"/>
                </a:lnTo>
                <a:lnTo>
                  <a:pt x="619202" y="11561"/>
                </a:lnTo>
                <a:lnTo>
                  <a:pt x="605926" y="3021"/>
                </a:lnTo>
                <a:lnTo>
                  <a:pt x="588708" y="0"/>
                </a:lnTo>
                <a:close/>
              </a:path>
              <a:path w="883284" h="841375">
                <a:moveTo>
                  <a:pt x="798969" y="378459"/>
                </a:moveTo>
                <a:lnTo>
                  <a:pt x="781753" y="381481"/>
                </a:lnTo>
                <a:lnTo>
                  <a:pt x="768481" y="390021"/>
                </a:lnTo>
                <a:lnTo>
                  <a:pt x="759941" y="403293"/>
                </a:lnTo>
                <a:lnTo>
                  <a:pt x="756919" y="420509"/>
                </a:lnTo>
                <a:lnTo>
                  <a:pt x="756919" y="597115"/>
                </a:lnTo>
                <a:lnTo>
                  <a:pt x="756788" y="639103"/>
                </a:lnTo>
                <a:lnTo>
                  <a:pt x="753373" y="694690"/>
                </a:lnTo>
                <a:lnTo>
                  <a:pt x="732737" y="732734"/>
                </a:lnTo>
                <a:lnTo>
                  <a:pt x="694696" y="753367"/>
                </a:lnTo>
                <a:lnTo>
                  <a:pt x="639109" y="756788"/>
                </a:lnTo>
                <a:lnTo>
                  <a:pt x="597128" y="756919"/>
                </a:lnTo>
                <a:lnTo>
                  <a:pt x="819161" y="756919"/>
                </a:lnTo>
                <a:lnTo>
                  <a:pt x="824204" y="748499"/>
                </a:lnTo>
                <a:lnTo>
                  <a:pt x="833925" y="721302"/>
                </a:lnTo>
                <a:lnTo>
                  <a:pt x="838837" y="689106"/>
                </a:lnTo>
                <a:lnTo>
                  <a:pt x="838917" y="688581"/>
                </a:lnTo>
                <a:lnTo>
                  <a:pt x="840753" y="648038"/>
                </a:lnTo>
                <a:lnTo>
                  <a:pt x="841019" y="597115"/>
                </a:lnTo>
                <a:lnTo>
                  <a:pt x="841019" y="420509"/>
                </a:lnTo>
                <a:lnTo>
                  <a:pt x="837997" y="403293"/>
                </a:lnTo>
                <a:lnTo>
                  <a:pt x="829457" y="390021"/>
                </a:lnTo>
                <a:lnTo>
                  <a:pt x="816185" y="381481"/>
                </a:lnTo>
                <a:lnTo>
                  <a:pt x="798969" y="378459"/>
                </a:lnTo>
                <a:close/>
              </a:path>
              <a:path w="883284" h="841375">
                <a:moveTo>
                  <a:pt x="294354" y="336400"/>
                </a:moveTo>
                <a:lnTo>
                  <a:pt x="278848" y="339555"/>
                </a:lnTo>
                <a:lnTo>
                  <a:pt x="264921" y="349021"/>
                </a:lnTo>
                <a:lnTo>
                  <a:pt x="255456" y="362948"/>
                </a:lnTo>
                <a:lnTo>
                  <a:pt x="252302" y="378459"/>
                </a:lnTo>
                <a:lnTo>
                  <a:pt x="255456" y="393959"/>
                </a:lnTo>
                <a:lnTo>
                  <a:pt x="391071" y="534047"/>
                </a:lnTo>
                <a:lnTo>
                  <a:pt x="420509" y="546658"/>
                </a:lnTo>
                <a:lnTo>
                  <a:pt x="429247" y="545870"/>
                </a:lnTo>
                <a:lnTo>
                  <a:pt x="436805" y="543506"/>
                </a:lnTo>
                <a:lnTo>
                  <a:pt x="443575" y="539565"/>
                </a:lnTo>
                <a:lnTo>
                  <a:pt x="449948" y="534047"/>
                </a:lnTo>
                <a:lnTo>
                  <a:pt x="538264" y="445731"/>
                </a:lnTo>
                <a:lnTo>
                  <a:pt x="420509" y="445731"/>
                </a:lnTo>
                <a:lnTo>
                  <a:pt x="323786" y="349021"/>
                </a:lnTo>
                <a:lnTo>
                  <a:pt x="309859" y="339555"/>
                </a:lnTo>
                <a:lnTo>
                  <a:pt x="294354" y="336400"/>
                </a:lnTo>
                <a:close/>
              </a:path>
              <a:path w="883284" h="841375">
                <a:moveTo>
                  <a:pt x="841019" y="42049"/>
                </a:moveTo>
                <a:lnTo>
                  <a:pt x="825513" y="45202"/>
                </a:lnTo>
                <a:lnTo>
                  <a:pt x="811580" y="54660"/>
                </a:lnTo>
                <a:lnTo>
                  <a:pt x="420509" y="445731"/>
                </a:lnTo>
                <a:lnTo>
                  <a:pt x="538264" y="445731"/>
                </a:lnTo>
                <a:lnTo>
                  <a:pt x="870457" y="113537"/>
                </a:lnTo>
                <a:lnTo>
                  <a:pt x="879916" y="99605"/>
                </a:lnTo>
                <a:lnTo>
                  <a:pt x="883042" y="84230"/>
                </a:lnTo>
                <a:lnTo>
                  <a:pt x="883069" y="84099"/>
                </a:lnTo>
                <a:lnTo>
                  <a:pt x="879982" y="68919"/>
                </a:lnTo>
                <a:lnTo>
                  <a:pt x="879916" y="68593"/>
                </a:lnTo>
                <a:lnTo>
                  <a:pt x="870457" y="54660"/>
                </a:lnTo>
                <a:lnTo>
                  <a:pt x="856525" y="45202"/>
                </a:lnTo>
                <a:lnTo>
                  <a:pt x="841019" y="42049"/>
                </a:lnTo>
                <a:close/>
              </a:path>
            </a:pathLst>
          </a:custGeom>
          <a:solidFill>
            <a:srgbClr val="000000"/>
          </a:solidFill>
        </p:spPr>
        <p:txBody>
          <a:bodyPr wrap="square" lIns="0" tIns="0" rIns="0" bIns="0" rtlCol="0"/>
          <a:lstStyle/>
          <a:p>
            <a:endParaRPr>
              <a:latin typeface="Grammarsaurus" pitchFamily="2" charset="0"/>
            </a:endParaRPr>
          </a:p>
        </p:txBody>
      </p:sp>
      <p:sp>
        <p:nvSpPr>
          <p:cNvPr id="8" name="object 6">
            <a:extLst>
              <a:ext uri="{FF2B5EF4-FFF2-40B4-BE49-F238E27FC236}">
                <a16:creationId xmlns:a16="http://schemas.microsoft.com/office/drawing/2014/main" id="{E8E6096B-BA89-E62B-5E68-0E79EE1B6930}"/>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51935" y="396062"/>
            <a:ext cx="5392420" cy="406400"/>
          </a:xfrm>
          <a:prstGeom prst="rect">
            <a:avLst/>
          </a:prstGeom>
        </p:spPr>
        <p:txBody>
          <a:bodyPr vert="horz" wrap="square" lIns="0" tIns="12700" rIns="0" bIns="0" rtlCol="0">
            <a:spAutoFit/>
          </a:bodyPr>
          <a:lstStyle/>
          <a:p>
            <a:pPr marL="12700">
              <a:lnSpc>
                <a:spcPct val="100000"/>
              </a:lnSpc>
              <a:spcBef>
                <a:spcPts val="100"/>
              </a:spcBef>
            </a:pPr>
            <a:r>
              <a:rPr sz="2500" dirty="0">
                <a:latin typeface="Grammarsaurus" pitchFamily="2" charset="0"/>
                <a:cs typeface="Lucida Sans Unicode"/>
              </a:rPr>
              <a:t>We can add suffix </a:t>
            </a:r>
            <a:r>
              <a:rPr sz="2500" b="1" dirty="0">
                <a:latin typeface="Grammarsaurus" pitchFamily="2" charset="0"/>
                <a:cs typeface="Arial Black"/>
              </a:rPr>
              <a:t>-ic </a:t>
            </a:r>
            <a:r>
              <a:rPr sz="2500" dirty="0">
                <a:latin typeface="Grammarsaurus" pitchFamily="2" charset="0"/>
                <a:cs typeface="Lucida Sans Unicode"/>
              </a:rPr>
              <a:t>to stem </a:t>
            </a:r>
            <a:r>
              <a:rPr sz="2500" b="1" dirty="0">
                <a:latin typeface="Grammarsaurus" pitchFamily="2" charset="0"/>
                <a:cs typeface="Arial Black"/>
              </a:rPr>
              <a:t>acid</a:t>
            </a:r>
            <a:r>
              <a:rPr sz="2500" dirty="0">
                <a:latin typeface="Grammarsaurus" pitchFamily="2" charset="0"/>
                <a:cs typeface="Lucida Sans Unicode"/>
              </a:rPr>
              <a:t>.</a:t>
            </a:r>
          </a:p>
        </p:txBody>
      </p:sp>
      <p:sp>
        <p:nvSpPr>
          <p:cNvPr id="3" name="object 3"/>
          <p:cNvSpPr/>
          <p:nvPr/>
        </p:nvSpPr>
        <p:spPr>
          <a:xfrm>
            <a:off x="10969584" y="192058"/>
            <a:ext cx="916940" cy="877569"/>
          </a:xfrm>
          <a:custGeom>
            <a:avLst/>
            <a:gdLst/>
            <a:ahLst/>
            <a:cxnLst/>
            <a:rect l="l" t="t" r="r" b="b"/>
            <a:pathLst>
              <a:path w="916940" h="877569">
                <a:moveTo>
                  <a:pt x="315059" y="190127"/>
                </a:moveTo>
                <a:lnTo>
                  <a:pt x="267392" y="197109"/>
                </a:lnTo>
                <a:lnTo>
                  <a:pt x="169839" y="266398"/>
                </a:lnTo>
                <a:lnTo>
                  <a:pt x="135421" y="298312"/>
                </a:lnTo>
                <a:lnTo>
                  <a:pt x="108460" y="336731"/>
                </a:lnTo>
                <a:lnTo>
                  <a:pt x="10721" y="512473"/>
                </a:lnTo>
                <a:lnTo>
                  <a:pt x="0" y="546100"/>
                </a:lnTo>
                <a:lnTo>
                  <a:pt x="2769" y="580247"/>
                </a:lnTo>
                <a:lnTo>
                  <a:pt x="44414" y="634304"/>
                </a:lnTo>
                <a:lnTo>
                  <a:pt x="79009" y="645811"/>
                </a:lnTo>
                <a:lnTo>
                  <a:pt x="65331" y="669496"/>
                </a:lnTo>
                <a:lnTo>
                  <a:pt x="64452" y="671744"/>
                </a:lnTo>
                <a:lnTo>
                  <a:pt x="64328" y="672061"/>
                </a:lnTo>
                <a:lnTo>
                  <a:pt x="25935" y="844858"/>
                </a:lnTo>
                <a:lnTo>
                  <a:pt x="54768" y="877440"/>
                </a:lnTo>
                <a:lnTo>
                  <a:pt x="62837" y="875366"/>
                </a:lnTo>
                <a:lnTo>
                  <a:pt x="70043" y="870778"/>
                </a:lnTo>
                <a:lnTo>
                  <a:pt x="165559" y="785879"/>
                </a:lnTo>
                <a:lnTo>
                  <a:pt x="447855" y="785879"/>
                </a:lnTo>
                <a:lnTo>
                  <a:pt x="450934" y="781634"/>
                </a:lnTo>
                <a:lnTo>
                  <a:pt x="451538" y="779262"/>
                </a:lnTo>
                <a:lnTo>
                  <a:pt x="244452" y="779262"/>
                </a:lnTo>
                <a:lnTo>
                  <a:pt x="230617" y="776484"/>
                </a:lnTo>
                <a:lnTo>
                  <a:pt x="228959" y="775376"/>
                </a:lnTo>
                <a:lnTo>
                  <a:pt x="96446" y="775376"/>
                </a:lnTo>
                <a:lnTo>
                  <a:pt x="115331" y="690426"/>
                </a:lnTo>
                <a:lnTo>
                  <a:pt x="117223" y="687149"/>
                </a:lnTo>
                <a:lnTo>
                  <a:pt x="454420" y="687149"/>
                </a:lnTo>
                <a:lnTo>
                  <a:pt x="450270" y="685097"/>
                </a:lnTo>
                <a:lnTo>
                  <a:pt x="438493" y="678956"/>
                </a:lnTo>
                <a:lnTo>
                  <a:pt x="426552" y="673631"/>
                </a:lnTo>
                <a:lnTo>
                  <a:pt x="417286" y="671744"/>
                </a:lnTo>
                <a:lnTo>
                  <a:pt x="190680" y="671744"/>
                </a:lnTo>
                <a:lnTo>
                  <a:pt x="176736" y="668923"/>
                </a:lnTo>
                <a:lnTo>
                  <a:pt x="165339" y="661235"/>
                </a:lnTo>
                <a:lnTo>
                  <a:pt x="157649" y="649841"/>
                </a:lnTo>
                <a:lnTo>
                  <a:pt x="154828" y="635905"/>
                </a:lnTo>
                <a:lnTo>
                  <a:pt x="157649" y="621968"/>
                </a:lnTo>
                <a:lnTo>
                  <a:pt x="165339" y="610574"/>
                </a:lnTo>
                <a:lnTo>
                  <a:pt x="176736" y="602886"/>
                </a:lnTo>
                <a:lnTo>
                  <a:pt x="190680" y="600065"/>
                </a:lnTo>
                <a:lnTo>
                  <a:pt x="426316" y="600065"/>
                </a:lnTo>
                <a:lnTo>
                  <a:pt x="431980" y="598186"/>
                </a:lnTo>
                <a:lnTo>
                  <a:pt x="439954" y="592205"/>
                </a:lnTo>
                <a:lnTo>
                  <a:pt x="83439" y="592205"/>
                </a:lnTo>
                <a:lnTo>
                  <a:pt x="71300" y="587746"/>
                </a:lnTo>
                <a:lnTo>
                  <a:pt x="60622" y="578329"/>
                </a:lnTo>
                <a:lnTo>
                  <a:pt x="54503" y="565940"/>
                </a:lnTo>
                <a:lnTo>
                  <a:pt x="53382" y="552170"/>
                </a:lnTo>
                <a:lnTo>
                  <a:pt x="57698" y="538610"/>
                </a:lnTo>
                <a:lnTo>
                  <a:pt x="155450" y="362855"/>
                </a:lnTo>
                <a:lnTo>
                  <a:pt x="188331" y="320894"/>
                </a:lnTo>
                <a:lnTo>
                  <a:pt x="278208" y="252339"/>
                </a:lnTo>
                <a:lnTo>
                  <a:pt x="302488" y="243470"/>
                </a:lnTo>
                <a:lnTo>
                  <a:pt x="373434" y="243470"/>
                </a:lnTo>
                <a:lnTo>
                  <a:pt x="401066" y="195621"/>
                </a:lnTo>
                <a:lnTo>
                  <a:pt x="338978" y="195621"/>
                </a:lnTo>
                <a:lnTo>
                  <a:pt x="315059" y="190127"/>
                </a:lnTo>
                <a:close/>
              </a:path>
              <a:path w="916940" h="877569">
                <a:moveTo>
                  <a:pt x="447855" y="785879"/>
                </a:moveTo>
                <a:lnTo>
                  <a:pt x="165559" y="785879"/>
                </a:lnTo>
                <a:lnTo>
                  <a:pt x="179494" y="805075"/>
                </a:lnTo>
                <a:lnTo>
                  <a:pt x="197919" y="819966"/>
                </a:lnTo>
                <a:lnTo>
                  <a:pt x="219887" y="829599"/>
                </a:lnTo>
                <a:lnTo>
                  <a:pt x="244452" y="833021"/>
                </a:lnTo>
                <a:lnTo>
                  <a:pt x="262275" y="831239"/>
                </a:lnTo>
                <a:lnTo>
                  <a:pt x="278900" y="826128"/>
                </a:lnTo>
                <a:lnTo>
                  <a:pt x="293983" y="818041"/>
                </a:lnTo>
                <a:lnTo>
                  <a:pt x="307177" y="807329"/>
                </a:lnTo>
                <a:lnTo>
                  <a:pt x="432294" y="807329"/>
                </a:lnTo>
                <a:lnTo>
                  <a:pt x="447855" y="785879"/>
                </a:lnTo>
                <a:close/>
              </a:path>
              <a:path w="916940" h="877569">
                <a:moveTo>
                  <a:pt x="432294" y="807329"/>
                </a:moveTo>
                <a:lnTo>
                  <a:pt x="307177" y="807329"/>
                </a:lnTo>
                <a:lnTo>
                  <a:pt x="320371" y="818041"/>
                </a:lnTo>
                <a:lnTo>
                  <a:pt x="335454" y="826128"/>
                </a:lnTo>
                <a:lnTo>
                  <a:pt x="352079" y="831239"/>
                </a:lnTo>
                <a:lnTo>
                  <a:pt x="369902" y="833021"/>
                </a:lnTo>
                <a:lnTo>
                  <a:pt x="403606" y="826443"/>
                </a:lnTo>
                <a:lnTo>
                  <a:pt x="431485" y="808445"/>
                </a:lnTo>
                <a:lnTo>
                  <a:pt x="432294" y="807329"/>
                </a:lnTo>
                <a:close/>
              </a:path>
              <a:path w="916940" h="877569">
                <a:moveTo>
                  <a:pt x="916942" y="754230"/>
                </a:moveTo>
                <a:lnTo>
                  <a:pt x="752058" y="754230"/>
                </a:lnTo>
                <a:lnTo>
                  <a:pt x="752058" y="761088"/>
                </a:lnTo>
                <a:lnTo>
                  <a:pt x="778944" y="787962"/>
                </a:lnTo>
                <a:lnTo>
                  <a:pt x="890056" y="787962"/>
                </a:lnTo>
                <a:lnTo>
                  <a:pt x="916942" y="761088"/>
                </a:lnTo>
                <a:lnTo>
                  <a:pt x="916942" y="754230"/>
                </a:lnTo>
                <a:close/>
              </a:path>
              <a:path w="916940" h="877569">
                <a:moveTo>
                  <a:pt x="356176" y="776484"/>
                </a:moveTo>
                <a:lnTo>
                  <a:pt x="258176" y="776484"/>
                </a:lnTo>
                <a:lnTo>
                  <a:pt x="244452" y="779262"/>
                </a:lnTo>
                <a:lnTo>
                  <a:pt x="369902" y="779262"/>
                </a:lnTo>
                <a:lnTo>
                  <a:pt x="356176" y="776484"/>
                </a:lnTo>
                <a:close/>
              </a:path>
              <a:path w="916940" h="877569">
                <a:moveTo>
                  <a:pt x="590774" y="283937"/>
                </a:moveTo>
                <a:lnTo>
                  <a:pt x="474233" y="283937"/>
                </a:lnTo>
                <a:lnTo>
                  <a:pt x="701118" y="401920"/>
                </a:lnTo>
                <a:lnTo>
                  <a:pt x="705373" y="402948"/>
                </a:lnTo>
                <a:lnTo>
                  <a:pt x="752058" y="402948"/>
                </a:lnTo>
                <a:lnTo>
                  <a:pt x="752058" y="696357"/>
                </a:lnTo>
                <a:lnTo>
                  <a:pt x="718679" y="708862"/>
                </a:lnTo>
                <a:lnTo>
                  <a:pt x="683729" y="717997"/>
                </a:lnTo>
                <a:lnTo>
                  <a:pt x="647888" y="723599"/>
                </a:lnTo>
                <a:lnTo>
                  <a:pt x="611837" y="725503"/>
                </a:lnTo>
                <a:lnTo>
                  <a:pt x="405742" y="725503"/>
                </a:lnTo>
                <a:lnTo>
                  <a:pt x="405647" y="743893"/>
                </a:lnTo>
                <a:lnTo>
                  <a:pt x="402921" y="757359"/>
                </a:lnTo>
                <a:lnTo>
                  <a:pt x="395232" y="768753"/>
                </a:lnTo>
                <a:lnTo>
                  <a:pt x="383775" y="776484"/>
                </a:lnTo>
                <a:lnTo>
                  <a:pt x="383626" y="776484"/>
                </a:lnTo>
                <a:lnTo>
                  <a:pt x="369902" y="779262"/>
                </a:lnTo>
                <a:lnTo>
                  <a:pt x="451538" y="779262"/>
                </a:lnTo>
                <a:lnTo>
                  <a:pt x="459348" y="748617"/>
                </a:lnTo>
                <a:lnTo>
                  <a:pt x="916942" y="748617"/>
                </a:lnTo>
                <a:lnTo>
                  <a:pt x="916942" y="734203"/>
                </a:lnTo>
                <a:lnTo>
                  <a:pt x="805817" y="734203"/>
                </a:lnTo>
                <a:lnTo>
                  <a:pt x="805817" y="357889"/>
                </a:lnTo>
                <a:lnTo>
                  <a:pt x="916942" y="357889"/>
                </a:lnTo>
                <a:lnTo>
                  <a:pt x="916942" y="349189"/>
                </a:lnTo>
                <a:lnTo>
                  <a:pt x="716257" y="349189"/>
                </a:lnTo>
                <a:lnTo>
                  <a:pt x="590774" y="283937"/>
                </a:lnTo>
                <a:close/>
              </a:path>
              <a:path w="916940" h="877569">
                <a:moveTo>
                  <a:pt x="916942" y="748617"/>
                </a:moveTo>
                <a:lnTo>
                  <a:pt x="459348" y="748617"/>
                </a:lnTo>
                <a:lnTo>
                  <a:pt x="496159" y="761881"/>
                </a:lnTo>
                <a:lnTo>
                  <a:pt x="534403" y="771551"/>
                </a:lnTo>
                <a:lnTo>
                  <a:pt x="534609" y="771551"/>
                </a:lnTo>
                <a:lnTo>
                  <a:pt x="572789" y="777299"/>
                </a:lnTo>
                <a:lnTo>
                  <a:pt x="611850" y="779262"/>
                </a:lnTo>
                <a:lnTo>
                  <a:pt x="647506" y="777637"/>
                </a:lnTo>
                <a:lnTo>
                  <a:pt x="683087" y="772842"/>
                </a:lnTo>
                <a:lnTo>
                  <a:pt x="718103" y="765000"/>
                </a:lnTo>
                <a:lnTo>
                  <a:pt x="752058" y="754230"/>
                </a:lnTo>
                <a:lnTo>
                  <a:pt x="916942" y="754230"/>
                </a:lnTo>
                <a:lnTo>
                  <a:pt x="916942" y="748617"/>
                </a:lnTo>
                <a:close/>
              </a:path>
              <a:path w="916940" h="877569">
                <a:moveTo>
                  <a:pt x="334050" y="725503"/>
                </a:moveTo>
                <a:lnTo>
                  <a:pt x="280291" y="725503"/>
                </a:lnTo>
                <a:lnTo>
                  <a:pt x="280196" y="743893"/>
                </a:lnTo>
                <a:lnTo>
                  <a:pt x="277470" y="757359"/>
                </a:lnTo>
                <a:lnTo>
                  <a:pt x="269782" y="768753"/>
                </a:lnTo>
                <a:lnTo>
                  <a:pt x="258325" y="776484"/>
                </a:lnTo>
                <a:lnTo>
                  <a:pt x="356027" y="776484"/>
                </a:lnTo>
                <a:lnTo>
                  <a:pt x="344566" y="768753"/>
                </a:lnTo>
                <a:lnTo>
                  <a:pt x="336873" y="757359"/>
                </a:lnTo>
                <a:lnTo>
                  <a:pt x="334145" y="743893"/>
                </a:lnTo>
                <a:lnTo>
                  <a:pt x="334050" y="725503"/>
                </a:lnTo>
                <a:close/>
              </a:path>
              <a:path w="916940" h="877569">
                <a:moveTo>
                  <a:pt x="454420" y="687149"/>
                </a:moveTo>
                <a:lnTo>
                  <a:pt x="117223" y="687149"/>
                </a:lnTo>
                <a:lnTo>
                  <a:pt x="125703" y="697529"/>
                </a:lnTo>
                <a:lnTo>
                  <a:pt x="135617" y="706534"/>
                </a:lnTo>
                <a:lnTo>
                  <a:pt x="146796" y="713994"/>
                </a:lnTo>
                <a:lnTo>
                  <a:pt x="159070" y="719737"/>
                </a:lnTo>
                <a:lnTo>
                  <a:pt x="96446" y="775376"/>
                </a:lnTo>
                <a:lnTo>
                  <a:pt x="228959" y="775376"/>
                </a:lnTo>
                <a:lnTo>
                  <a:pt x="219280" y="768907"/>
                </a:lnTo>
                <a:lnTo>
                  <a:pt x="211573" y="757665"/>
                </a:lnTo>
                <a:lnTo>
                  <a:pt x="208625" y="743893"/>
                </a:lnTo>
                <a:lnTo>
                  <a:pt x="219242" y="725503"/>
                </a:lnTo>
                <a:lnTo>
                  <a:pt x="611837" y="725503"/>
                </a:lnTo>
                <a:lnTo>
                  <a:pt x="572345" y="723186"/>
                </a:lnTo>
                <a:lnTo>
                  <a:pt x="533359" y="716318"/>
                </a:lnTo>
                <a:lnTo>
                  <a:pt x="495414" y="705026"/>
                </a:lnTo>
                <a:lnTo>
                  <a:pt x="459044" y="689435"/>
                </a:lnTo>
                <a:lnTo>
                  <a:pt x="454420" y="687149"/>
                </a:lnTo>
                <a:close/>
              </a:path>
              <a:path w="916940" h="877569">
                <a:moveTo>
                  <a:pt x="916942" y="357889"/>
                </a:moveTo>
                <a:lnTo>
                  <a:pt x="863170" y="357889"/>
                </a:lnTo>
                <a:lnTo>
                  <a:pt x="863170" y="734203"/>
                </a:lnTo>
                <a:lnTo>
                  <a:pt x="916942" y="734203"/>
                </a:lnTo>
                <a:lnTo>
                  <a:pt x="916942" y="357889"/>
                </a:lnTo>
                <a:close/>
              </a:path>
              <a:path w="916940" h="877569">
                <a:moveTo>
                  <a:pt x="373434" y="243470"/>
                </a:moveTo>
                <a:lnTo>
                  <a:pt x="302488" y="243470"/>
                </a:lnTo>
                <a:lnTo>
                  <a:pt x="311152" y="243805"/>
                </a:lnTo>
                <a:lnTo>
                  <a:pt x="116677" y="580596"/>
                </a:lnTo>
                <a:lnTo>
                  <a:pt x="106819" y="588312"/>
                </a:lnTo>
                <a:lnTo>
                  <a:pt x="95284" y="592205"/>
                </a:lnTo>
                <a:lnTo>
                  <a:pt x="439954" y="592205"/>
                </a:lnTo>
                <a:lnTo>
                  <a:pt x="501139" y="546319"/>
                </a:lnTo>
                <a:lnTo>
                  <a:pt x="198547" y="546319"/>
                </a:lnTo>
                <a:lnTo>
                  <a:pt x="373434" y="243470"/>
                </a:lnTo>
                <a:close/>
              </a:path>
              <a:path w="916940" h="877569">
                <a:moveTo>
                  <a:pt x="546592" y="158626"/>
                </a:moveTo>
                <a:lnTo>
                  <a:pt x="422429" y="158626"/>
                </a:lnTo>
                <a:lnTo>
                  <a:pt x="468988" y="185512"/>
                </a:lnTo>
                <a:lnTo>
                  <a:pt x="260763" y="546100"/>
                </a:lnTo>
                <a:lnTo>
                  <a:pt x="260637" y="546319"/>
                </a:lnTo>
                <a:lnTo>
                  <a:pt x="322722" y="546319"/>
                </a:lnTo>
                <a:lnTo>
                  <a:pt x="474233" y="283937"/>
                </a:lnTo>
                <a:lnTo>
                  <a:pt x="590774" y="283937"/>
                </a:lnTo>
                <a:lnTo>
                  <a:pt x="501144" y="237328"/>
                </a:lnTo>
                <a:lnTo>
                  <a:pt x="546592" y="158626"/>
                </a:lnTo>
                <a:close/>
              </a:path>
              <a:path w="916940" h="877569">
                <a:moveTo>
                  <a:pt x="495991" y="492826"/>
                </a:moveTo>
                <a:lnTo>
                  <a:pt x="485699" y="493345"/>
                </a:lnTo>
                <a:lnTo>
                  <a:pt x="476062" y="497932"/>
                </a:lnTo>
                <a:lnTo>
                  <a:pt x="411546" y="546319"/>
                </a:lnTo>
                <a:lnTo>
                  <a:pt x="501139" y="546319"/>
                </a:lnTo>
                <a:lnTo>
                  <a:pt x="508320" y="540934"/>
                </a:lnTo>
                <a:lnTo>
                  <a:pt x="515422" y="532968"/>
                </a:lnTo>
                <a:lnTo>
                  <a:pt x="518802" y="523233"/>
                </a:lnTo>
                <a:lnTo>
                  <a:pt x="518283" y="512941"/>
                </a:lnTo>
                <a:lnTo>
                  <a:pt x="513692" y="503304"/>
                </a:lnTo>
                <a:lnTo>
                  <a:pt x="505726" y="496203"/>
                </a:lnTo>
                <a:lnTo>
                  <a:pt x="495991" y="492826"/>
                </a:lnTo>
                <a:close/>
              </a:path>
              <a:path w="916940" h="877569">
                <a:moveTo>
                  <a:pt x="890056" y="304142"/>
                </a:moveTo>
                <a:lnTo>
                  <a:pt x="778944" y="304142"/>
                </a:lnTo>
                <a:lnTo>
                  <a:pt x="768480" y="306254"/>
                </a:lnTo>
                <a:lnTo>
                  <a:pt x="759934" y="312012"/>
                </a:lnTo>
                <a:lnTo>
                  <a:pt x="754171" y="320553"/>
                </a:lnTo>
                <a:lnTo>
                  <a:pt x="752058" y="331016"/>
                </a:lnTo>
                <a:lnTo>
                  <a:pt x="752058" y="349189"/>
                </a:lnTo>
                <a:lnTo>
                  <a:pt x="916942" y="349189"/>
                </a:lnTo>
                <a:lnTo>
                  <a:pt x="916942" y="331016"/>
                </a:lnTo>
                <a:lnTo>
                  <a:pt x="914898" y="320894"/>
                </a:lnTo>
                <a:lnTo>
                  <a:pt x="914829" y="320553"/>
                </a:lnTo>
                <a:lnTo>
                  <a:pt x="909066" y="312012"/>
                </a:lnTo>
                <a:lnTo>
                  <a:pt x="900520" y="306254"/>
                </a:lnTo>
                <a:lnTo>
                  <a:pt x="890056" y="304142"/>
                </a:lnTo>
                <a:close/>
              </a:path>
              <a:path w="916940" h="877569">
                <a:moveTo>
                  <a:pt x="496198" y="0"/>
                </a:moveTo>
                <a:lnTo>
                  <a:pt x="472199" y="1684"/>
                </a:lnTo>
                <a:lnTo>
                  <a:pt x="450579" y="12224"/>
                </a:lnTo>
                <a:lnTo>
                  <a:pt x="434113" y="30877"/>
                </a:lnTo>
                <a:lnTo>
                  <a:pt x="338978" y="195621"/>
                </a:lnTo>
                <a:lnTo>
                  <a:pt x="401066" y="195621"/>
                </a:lnTo>
                <a:lnTo>
                  <a:pt x="422429" y="158626"/>
                </a:lnTo>
                <a:lnTo>
                  <a:pt x="546592" y="158626"/>
                </a:lnTo>
                <a:lnTo>
                  <a:pt x="557952" y="138954"/>
                </a:lnTo>
                <a:lnTo>
                  <a:pt x="495874" y="138954"/>
                </a:lnTo>
                <a:lnTo>
                  <a:pt x="449303" y="112068"/>
                </a:lnTo>
                <a:lnTo>
                  <a:pt x="483148" y="53470"/>
                </a:lnTo>
                <a:lnTo>
                  <a:pt x="488635" y="52009"/>
                </a:lnTo>
                <a:lnTo>
                  <a:pt x="575523" y="52009"/>
                </a:lnTo>
                <a:lnTo>
                  <a:pt x="569272" y="41949"/>
                </a:lnTo>
                <a:lnTo>
                  <a:pt x="560920" y="33045"/>
                </a:lnTo>
                <a:lnTo>
                  <a:pt x="550839" y="25835"/>
                </a:lnTo>
                <a:lnTo>
                  <a:pt x="519800" y="7915"/>
                </a:lnTo>
                <a:lnTo>
                  <a:pt x="496198" y="0"/>
                </a:lnTo>
                <a:close/>
              </a:path>
              <a:path w="916940" h="877569">
                <a:moveTo>
                  <a:pt x="575523" y="52009"/>
                </a:moveTo>
                <a:lnTo>
                  <a:pt x="488635" y="52009"/>
                </a:lnTo>
                <a:lnTo>
                  <a:pt x="528081" y="74780"/>
                </a:lnTo>
                <a:lnTo>
                  <a:pt x="529871" y="80153"/>
                </a:lnTo>
                <a:lnTo>
                  <a:pt x="527243" y="84636"/>
                </a:lnTo>
                <a:lnTo>
                  <a:pt x="495874" y="138954"/>
                </a:lnTo>
                <a:lnTo>
                  <a:pt x="557952" y="138954"/>
                </a:lnTo>
                <a:lnTo>
                  <a:pt x="573801" y="111509"/>
                </a:lnTo>
                <a:lnTo>
                  <a:pt x="578926" y="100230"/>
                </a:lnTo>
                <a:lnTo>
                  <a:pt x="581705" y="88344"/>
                </a:lnTo>
                <a:lnTo>
                  <a:pt x="582100" y="76144"/>
                </a:lnTo>
                <a:lnTo>
                  <a:pt x="580075" y="63922"/>
                </a:lnTo>
                <a:lnTo>
                  <a:pt x="575716" y="52318"/>
                </a:lnTo>
                <a:lnTo>
                  <a:pt x="575523" y="52009"/>
                </a:lnTo>
                <a:close/>
              </a:path>
            </a:pathLst>
          </a:custGeom>
          <a:solidFill>
            <a:srgbClr val="000000"/>
          </a:solidFill>
        </p:spPr>
        <p:txBody>
          <a:bodyPr wrap="square" lIns="0" tIns="0" rIns="0" bIns="0" rtlCol="0"/>
          <a:lstStyle/>
          <a:p>
            <a:endParaRPr>
              <a:latin typeface="Grammarsaurus" pitchFamily="2" charset="0"/>
            </a:endParaRPr>
          </a:p>
        </p:txBody>
      </p:sp>
      <p:sp>
        <p:nvSpPr>
          <p:cNvPr id="4" name="object 4"/>
          <p:cNvSpPr txBox="1"/>
          <p:nvPr/>
        </p:nvSpPr>
        <p:spPr>
          <a:xfrm>
            <a:off x="3947212" y="5354054"/>
            <a:ext cx="5120587" cy="474489"/>
          </a:xfrm>
          <a:prstGeom prst="rect">
            <a:avLst/>
          </a:prstGeom>
        </p:spPr>
        <p:txBody>
          <a:bodyPr vert="horz" wrap="square" lIns="0" tIns="12700" rIns="0" bIns="0" rtlCol="0">
            <a:spAutoFit/>
          </a:bodyPr>
          <a:lstStyle/>
          <a:p>
            <a:pPr marL="12700">
              <a:lnSpc>
                <a:spcPct val="100000"/>
              </a:lnSpc>
              <a:spcBef>
                <a:spcPts val="100"/>
              </a:spcBef>
            </a:pPr>
            <a:r>
              <a:rPr sz="3000" dirty="0">
                <a:latin typeface="Grammarsaurus" pitchFamily="2" charset="0"/>
                <a:cs typeface="Arial MT"/>
              </a:rPr>
              <a:t>The lemon tasted very </a:t>
            </a:r>
            <a:r>
              <a:rPr sz="3000" b="1" u="heavy" dirty="0">
                <a:solidFill>
                  <a:srgbClr val="3CA249"/>
                </a:solidFill>
                <a:uFill>
                  <a:solidFill>
                    <a:srgbClr val="3CA249"/>
                  </a:solidFill>
                </a:uFill>
                <a:latin typeface="Grammarsaurus" pitchFamily="2" charset="0"/>
                <a:cs typeface="Arial"/>
              </a:rPr>
              <a:t>acidic</a:t>
            </a:r>
            <a:r>
              <a:rPr sz="3000" dirty="0">
                <a:latin typeface="Grammarsaurus" pitchFamily="2" charset="0"/>
                <a:cs typeface="Arial MT"/>
              </a:rPr>
              <a:t>.</a:t>
            </a:r>
          </a:p>
        </p:txBody>
      </p:sp>
      <p:sp>
        <p:nvSpPr>
          <p:cNvPr id="5" name="object 5"/>
          <p:cNvSpPr txBox="1"/>
          <p:nvPr/>
        </p:nvSpPr>
        <p:spPr>
          <a:xfrm>
            <a:off x="2005979" y="4419600"/>
            <a:ext cx="1489095"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acid</a:t>
            </a:r>
            <a:endParaRPr sz="3500">
              <a:latin typeface="Grammarsaurus" pitchFamily="2" charset="0"/>
              <a:cs typeface="Arial"/>
            </a:endParaRPr>
          </a:p>
        </p:txBody>
      </p:sp>
      <p:sp>
        <p:nvSpPr>
          <p:cNvPr id="6" name="object 6"/>
          <p:cNvSpPr txBox="1"/>
          <p:nvPr/>
        </p:nvSpPr>
        <p:spPr>
          <a:xfrm>
            <a:off x="3518257" y="4419600"/>
            <a:ext cx="3507299"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ic = acidic</a:t>
            </a:r>
            <a:endParaRPr sz="3500" dirty="0">
              <a:latin typeface="Grammarsaurus" pitchFamily="2" charset="0"/>
              <a:cs typeface="Arial"/>
            </a:endParaRPr>
          </a:p>
        </p:txBody>
      </p:sp>
      <p:grpSp>
        <p:nvGrpSpPr>
          <p:cNvPr id="7" name="object 7"/>
          <p:cNvGrpSpPr/>
          <p:nvPr/>
        </p:nvGrpSpPr>
        <p:grpSpPr>
          <a:xfrm>
            <a:off x="3009226" y="4512504"/>
            <a:ext cx="389890" cy="389890"/>
            <a:chOff x="3009226" y="4512504"/>
            <a:chExt cx="389890" cy="389890"/>
          </a:xfrm>
        </p:grpSpPr>
        <p:sp>
          <p:nvSpPr>
            <p:cNvPr id="8" name="object 8"/>
            <p:cNvSpPr/>
            <p:nvPr/>
          </p:nvSpPr>
          <p:spPr>
            <a:xfrm>
              <a:off x="3009226" y="4512504"/>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9"/>
                  </a:lnTo>
                  <a:lnTo>
                    <a:pt x="194856" y="369189"/>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9"/>
                  </a:lnTo>
                  <a:lnTo>
                    <a:pt x="281552" y="369189"/>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9" name="object 9"/>
            <p:cNvPicPr/>
            <p:nvPr/>
          </p:nvPicPr>
          <p:blipFill>
            <a:blip r:embed="rId2" cstate="print"/>
            <a:stretch>
              <a:fillRect/>
            </a:stretch>
          </p:blipFill>
          <p:spPr>
            <a:xfrm>
              <a:off x="3105185" y="4608456"/>
              <a:ext cx="197802" cy="197802"/>
            </a:xfrm>
            <a:prstGeom prst="rect">
              <a:avLst/>
            </a:prstGeom>
          </p:spPr>
        </p:pic>
      </p:grpSp>
      <p:grpSp>
        <p:nvGrpSpPr>
          <p:cNvPr id="10" name="object 10"/>
          <p:cNvGrpSpPr/>
          <p:nvPr/>
        </p:nvGrpSpPr>
        <p:grpSpPr>
          <a:xfrm>
            <a:off x="5854725" y="2327860"/>
            <a:ext cx="4382770" cy="2202815"/>
            <a:chOff x="5854725" y="2327860"/>
            <a:chExt cx="4382770" cy="2202815"/>
          </a:xfrm>
        </p:grpSpPr>
        <p:sp>
          <p:nvSpPr>
            <p:cNvPr id="11" name="object 11"/>
            <p:cNvSpPr/>
            <p:nvPr/>
          </p:nvSpPr>
          <p:spPr>
            <a:xfrm>
              <a:off x="5854725" y="2327860"/>
              <a:ext cx="4382770" cy="1696720"/>
            </a:xfrm>
            <a:custGeom>
              <a:avLst/>
              <a:gdLst/>
              <a:ahLst/>
              <a:cxnLst/>
              <a:rect l="l" t="t" r="r" b="b"/>
              <a:pathLst>
                <a:path w="4382770" h="1696720">
                  <a:moveTo>
                    <a:pt x="416044" y="0"/>
                  </a:moveTo>
                  <a:lnTo>
                    <a:pt x="368741" y="1983"/>
                  </a:lnTo>
                  <a:lnTo>
                    <a:pt x="322061" y="6857"/>
                  </a:lnTo>
                  <a:lnTo>
                    <a:pt x="276090" y="15130"/>
                  </a:lnTo>
                  <a:lnTo>
                    <a:pt x="230911" y="27312"/>
                  </a:lnTo>
                  <a:lnTo>
                    <a:pt x="186610" y="43908"/>
                  </a:lnTo>
                  <a:lnTo>
                    <a:pt x="143272" y="65429"/>
                  </a:lnTo>
                  <a:lnTo>
                    <a:pt x="100983" y="92383"/>
                  </a:lnTo>
                  <a:lnTo>
                    <a:pt x="64804" y="122606"/>
                  </a:lnTo>
                  <a:lnTo>
                    <a:pt x="37564" y="159201"/>
                  </a:lnTo>
                  <a:lnTo>
                    <a:pt x="18388" y="201525"/>
                  </a:lnTo>
                  <a:lnTo>
                    <a:pt x="6406" y="248936"/>
                  </a:lnTo>
                  <a:lnTo>
                    <a:pt x="743" y="300823"/>
                  </a:lnTo>
                  <a:lnTo>
                    <a:pt x="0" y="328276"/>
                  </a:lnTo>
                  <a:lnTo>
                    <a:pt x="500" y="356644"/>
                  </a:lnTo>
                  <a:lnTo>
                    <a:pt x="5770" y="410286"/>
                  </a:lnTo>
                  <a:lnTo>
                    <a:pt x="16851" y="517366"/>
                  </a:lnTo>
                  <a:lnTo>
                    <a:pt x="46042" y="784139"/>
                  </a:lnTo>
                  <a:lnTo>
                    <a:pt x="49882" y="801530"/>
                  </a:lnTo>
                  <a:lnTo>
                    <a:pt x="57113" y="792974"/>
                  </a:lnTo>
                  <a:lnTo>
                    <a:pt x="60317" y="810758"/>
                  </a:lnTo>
                  <a:lnTo>
                    <a:pt x="60511" y="856182"/>
                  </a:lnTo>
                  <a:lnTo>
                    <a:pt x="60354" y="902124"/>
                  </a:lnTo>
                  <a:lnTo>
                    <a:pt x="58795" y="1087506"/>
                  </a:lnTo>
                  <a:lnTo>
                    <a:pt x="58821" y="1133359"/>
                  </a:lnTo>
                  <a:lnTo>
                    <a:pt x="59271" y="1178658"/>
                  </a:lnTo>
                  <a:lnTo>
                    <a:pt x="60275" y="1223223"/>
                  </a:lnTo>
                  <a:lnTo>
                    <a:pt x="61963" y="1266875"/>
                  </a:lnTo>
                  <a:lnTo>
                    <a:pt x="64464" y="1309436"/>
                  </a:lnTo>
                  <a:lnTo>
                    <a:pt x="67907" y="1350727"/>
                  </a:lnTo>
                  <a:lnTo>
                    <a:pt x="72422" y="1390568"/>
                  </a:lnTo>
                  <a:lnTo>
                    <a:pt x="78138" y="1428781"/>
                  </a:lnTo>
                  <a:lnTo>
                    <a:pt x="93692" y="1499605"/>
                  </a:lnTo>
                  <a:lnTo>
                    <a:pt x="115602" y="1561768"/>
                  </a:lnTo>
                  <a:lnTo>
                    <a:pt x="144905" y="1613839"/>
                  </a:lnTo>
                  <a:lnTo>
                    <a:pt x="182636" y="1654385"/>
                  </a:lnTo>
                  <a:lnTo>
                    <a:pt x="229830" y="1681975"/>
                  </a:lnTo>
                  <a:lnTo>
                    <a:pt x="287521" y="1695177"/>
                  </a:lnTo>
                  <a:lnTo>
                    <a:pt x="320627" y="1695935"/>
                  </a:lnTo>
                  <a:lnTo>
                    <a:pt x="356746" y="1692560"/>
                  </a:lnTo>
                  <a:lnTo>
                    <a:pt x="396007" y="1684872"/>
                  </a:lnTo>
                  <a:lnTo>
                    <a:pt x="438539" y="1672692"/>
                  </a:lnTo>
                  <a:lnTo>
                    <a:pt x="484472" y="1655842"/>
                  </a:lnTo>
                  <a:lnTo>
                    <a:pt x="528595" y="1655400"/>
                  </a:lnTo>
                  <a:lnTo>
                    <a:pt x="717733" y="1655283"/>
                  </a:lnTo>
                  <a:lnTo>
                    <a:pt x="795888" y="1655042"/>
                  </a:lnTo>
                  <a:lnTo>
                    <a:pt x="846574" y="1649319"/>
                  </a:lnTo>
                  <a:lnTo>
                    <a:pt x="897158" y="1644311"/>
                  </a:lnTo>
                  <a:lnTo>
                    <a:pt x="947655" y="1640017"/>
                  </a:lnTo>
                  <a:lnTo>
                    <a:pt x="998080" y="1636437"/>
                  </a:lnTo>
                  <a:lnTo>
                    <a:pt x="1048445" y="1633570"/>
                  </a:lnTo>
                  <a:lnTo>
                    <a:pt x="1098766" y="1631416"/>
                  </a:lnTo>
                  <a:lnTo>
                    <a:pt x="1149057" y="1629973"/>
                  </a:lnTo>
                  <a:lnTo>
                    <a:pt x="1199331" y="1629242"/>
                  </a:lnTo>
                  <a:lnTo>
                    <a:pt x="1249602" y="1629222"/>
                  </a:lnTo>
                  <a:lnTo>
                    <a:pt x="1299885" y="1629912"/>
                  </a:lnTo>
                  <a:lnTo>
                    <a:pt x="1350193" y="1631312"/>
                  </a:lnTo>
                  <a:lnTo>
                    <a:pt x="1400541" y="1633421"/>
                  </a:lnTo>
                  <a:lnTo>
                    <a:pt x="1450943" y="1636238"/>
                  </a:lnTo>
                  <a:lnTo>
                    <a:pt x="1501412" y="1639764"/>
                  </a:lnTo>
                  <a:lnTo>
                    <a:pt x="1551963" y="1643998"/>
                  </a:lnTo>
                  <a:lnTo>
                    <a:pt x="1602610" y="1648938"/>
                  </a:lnTo>
                  <a:lnTo>
                    <a:pt x="1653367" y="1654584"/>
                  </a:lnTo>
                  <a:lnTo>
                    <a:pt x="1707958" y="1655176"/>
                  </a:lnTo>
                  <a:lnTo>
                    <a:pt x="2370790" y="1655283"/>
                  </a:lnTo>
                  <a:lnTo>
                    <a:pt x="2420093" y="1645992"/>
                  </a:lnTo>
                  <a:lnTo>
                    <a:pt x="2469465" y="1637759"/>
                  </a:lnTo>
                  <a:lnTo>
                    <a:pt x="2518894" y="1630586"/>
                  </a:lnTo>
                  <a:lnTo>
                    <a:pt x="2568367" y="1624471"/>
                  </a:lnTo>
                  <a:lnTo>
                    <a:pt x="2617871" y="1619415"/>
                  </a:lnTo>
                  <a:lnTo>
                    <a:pt x="2667392" y="1615417"/>
                  </a:lnTo>
                  <a:lnTo>
                    <a:pt x="2716919" y="1612477"/>
                  </a:lnTo>
                  <a:lnTo>
                    <a:pt x="2766437" y="1610596"/>
                  </a:lnTo>
                  <a:lnTo>
                    <a:pt x="2815934" y="1609772"/>
                  </a:lnTo>
                  <a:lnTo>
                    <a:pt x="2865396" y="1610006"/>
                  </a:lnTo>
                  <a:lnTo>
                    <a:pt x="2914812" y="1611298"/>
                  </a:lnTo>
                  <a:lnTo>
                    <a:pt x="2964167" y="1613647"/>
                  </a:lnTo>
                  <a:lnTo>
                    <a:pt x="3013450" y="1617054"/>
                  </a:lnTo>
                  <a:lnTo>
                    <a:pt x="3062646" y="1621517"/>
                  </a:lnTo>
                  <a:lnTo>
                    <a:pt x="3111743" y="1627038"/>
                  </a:lnTo>
                  <a:lnTo>
                    <a:pt x="3160727" y="1633615"/>
                  </a:lnTo>
                  <a:lnTo>
                    <a:pt x="3209587" y="1641249"/>
                  </a:lnTo>
                  <a:lnTo>
                    <a:pt x="3249565" y="1647185"/>
                  </a:lnTo>
                  <a:lnTo>
                    <a:pt x="3289859" y="1651589"/>
                  </a:lnTo>
                  <a:lnTo>
                    <a:pt x="3330393" y="1654328"/>
                  </a:lnTo>
                  <a:lnTo>
                    <a:pt x="3371093" y="1655270"/>
                  </a:lnTo>
                  <a:lnTo>
                    <a:pt x="3777903" y="1655322"/>
                  </a:lnTo>
                  <a:lnTo>
                    <a:pt x="3847952" y="1655943"/>
                  </a:lnTo>
                  <a:lnTo>
                    <a:pt x="3899404" y="1655093"/>
                  </a:lnTo>
                  <a:lnTo>
                    <a:pt x="3950823" y="1658639"/>
                  </a:lnTo>
                  <a:lnTo>
                    <a:pt x="4002258" y="1665226"/>
                  </a:lnTo>
                  <a:lnTo>
                    <a:pt x="4053754" y="1673498"/>
                  </a:lnTo>
                  <a:lnTo>
                    <a:pt x="4105360" y="1682100"/>
                  </a:lnTo>
                  <a:lnTo>
                    <a:pt x="4157121" y="1689676"/>
                  </a:lnTo>
                  <a:lnTo>
                    <a:pt x="4209086" y="1694871"/>
                  </a:lnTo>
                  <a:lnTo>
                    <a:pt x="4261299" y="1696329"/>
                  </a:lnTo>
                  <a:lnTo>
                    <a:pt x="4283590" y="1693696"/>
                  </a:lnTo>
                  <a:lnTo>
                    <a:pt x="4323227" y="1671140"/>
                  </a:lnTo>
                  <a:lnTo>
                    <a:pt x="4351463" y="1606863"/>
                  </a:lnTo>
                  <a:lnTo>
                    <a:pt x="4359899" y="1560402"/>
                  </a:lnTo>
                  <a:lnTo>
                    <a:pt x="4365317" y="1513101"/>
                  </a:lnTo>
                  <a:lnTo>
                    <a:pt x="4368132" y="1465084"/>
                  </a:lnTo>
                  <a:lnTo>
                    <a:pt x="4368759" y="1416472"/>
                  </a:lnTo>
                  <a:lnTo>
                    <a:pt x="4367613" y="1367388"/>
                  </a:lnTo>
                  <a:lnTo>
                    <a:pt x="4365108" y="1317955"/>
                  </a:lnTo>
                  <a:lnTo>
                    <a:pt x="4361660" y="1268295"/>
                  </a:lnTo>
                  <a:lnTo>
                    <a:pt x="4353591" y="1168785"/>
                  </a:lnTo>
                  <a:lnTo>
                    <a:pt x="4349801" y="1119180"/>
                  </a:lnTo>
                  <a:lnTo>
                    <a:pt x="4346726" y="1069839"/>
                  </a:lnTo>
                  <a:lnTo>
                    <a:pt x="4344782" y="1020884"/>
                  </a:lnTo>
                  <a:lnTo>
                    <a:pt x="4344383" y="972437"/>
                  </a:lnTo>
                  <a:lnTo>
                    <a:pt x="4345945" y="924622"/>
                  </a:lnTo>
                  <a:lnTo>
                    <a:pt x="4349882" y="877560"/>
                  </a:lnTo>
                  <a:lnTo>
                    <a:pt x="4351691" y="848216"/>
                  </a:lnTo>
                  <a:lnTo>
                    <a:pt x="4357743" y="760123"/>
                  </a:lnTo>
                  <a:lnTo>
                    <a:pt x="4363058" y="692539"/>
                  </a:lnTo>
                  <a:lnTo>
                    <a:pt x="4377452" y="534827"/>
                  </a:lnTo>
                  <a:lnTo>
                    <a:pt x="4380653" y="492488"/>
                  </a:lnTo>
                  <a:lnTo>
                    <a:pt x="4382517" y="452874"/>
                  </a:lnTo>
                  <a:lnTo>
                    <a:pt x="4382720" y="414552"/>
                  </a:lnTo>
                  <a:lnTo>
                    <a:pt x="4380937" y="376086"/>
                  </a:lnTo>
                  <a:lnTo>
                    <a:pt x="4376846" y="336043"/>
                  </a:lnTo>
                  <a:lnTo>
                    <a:pt x="4370123" y="292988"/>
                  </a:lnTo>
                  <a:lnTo>
                    <a:pt x="4360443" y="245487"/>
                  </a:lnTo>
                  <a:lnTo>
                    <a:pt x="4347484" y="192106"/>
                  </a:lnTo>
                  <a:lnTo>
                    <a:pt x="4330921" y="131410"/>
                  </a:lnTo>
                  <a:lnTo>
                    <a:pt x="4311174" y="84596"/>
                  </a:lnTo>
                  <a:lnTo>
                    <a:pt x="4285388" y="51907"/>
                  </a:lnTo>
                  <a:lnTo>
                    <a:pt x="4219923" y="19855"/>
                  </a:lnTo>
                  <a:lnTo>
                    <a:pt x="4182356" y="15965"/>
                  </a:lnTo>
                  <a:lnTo>
                    <a:pt x="4142974" y="17148"/>
                  </a:lnTo>
                  <a:lnTo>
                    <a:pt x="4102833" y="21141"/>
                  </a:lnTo>
                  <a:lnTo>
                    <a:pt x="4062989" y="25680"/>
                  </a:lnTo>
                  <a:lnTo>
                    <a:pt x="4024497" y="28503"/>
                  </a:lnTo>
                  <a:lnTo>
                    <a:pt x="3988414" y="27346"/>
                  </a:lnTo>
                  <a:lnTo>
                    <a:pt x="3297293" y="27359"/>
                  </a:lnTo>
                  <a:lnTo>
                    <a:pt x="3246441" y="23364"/>
                  </a:lnTo>
                  <a:lnTo>
                    <a:pt x="3195508" y="19619"/>
                  </a:lnTo>
                  <a:lnTo>
                    <a:pt x="3144510" y="16158"/>
                  </a:lnTo>
                  <a:lnTo>
                    <a:pt x="3093461" y="13014"/>
                  </a:lnTo>
                  <a:lnTo>
                    <a:pt x="3042376" y="10221"/>
                  </a:lnTo>
                  <a:lnTo>
                    <a:pt x="2991269" y="7813"/>
                  </a:lnTo>
                  <a:lnTo>
                    <a:pt x="2940155" y="5824"/>
                  </a:lnTo>
                  <a:lnTo>
                    <a:pt x="2889048" y="4286"/>
                  </a:lnTo>
                  <a:lnTo>
                    <a:pt x="2837964" y="3235"/>
                  </a:lnTo>
                  <a:lnTo>
                    <a:pt x="2786916" y="2703"/>
                  </a:lnTo>
                  <a:lnTo>
                    <a:pt x="2735919" y="2724"/>
                  </a:lnTo>
                  <a:lnTo>
                    <a:pt x="2684989" y="3332"/>
                  </a:lnTo>
                  <a:lnTo>
                    <a:pt x="2634138" y="4561"/>
                  </a:lnTo>
                  <a:lnTo>
                    <a:pt x="2583383" y="6444"/>
                  </a:lnTo>
                  <a:lnTo>
                    <a:pt x="2532738" y="9014"/>
                  </a:lnTo>
                  <a:lnTo>
                    <a:pt x="2482217" y="12307"/>
                  </a:lnTo>
                  <a:lnTo>
                    <a:pt x="2431835" y="16355"/>
                  </a:lnTo>
                  <a:lnTo>
                    <a:pt x="2381607" y="21191"/>
                  </a:lnTo>
                  <a:lnTo>
                    <a:pt x="2331547" y="26851"/>
                  </a:lnTo>
                  <a:lnTo>
                    <a:pt x="2313307" y="26992"/>
                  </a:lnTo>
                  <a:lnTo>
                    <a:pt x="904639" y="27346"/>
                  </a:lnTo>
                  <a:lnTo>
                    <a:pt x="855780" y="28376"/>
                  </a:lnTo>
                  <a:lnTo>
                    <a:pt x="806695" y="27213"/>
                  </a:lnTo>
                  <a:lnTo>
                    <a:pt x="757468" y="24367"/>
                  </a:lnTo>
                  <a:lnTo>
                    <a:pt x="708184" y="20346"/>
                  </a:lnTo>
                  <a:lnTo>
                    <a:pt x="609785" y="10810"/>
                  </a:lnTo>
                  <a:lnTo>
                    <a:pt x="560840" y="6313"/>
                  </a:lnTo>
                  <a:lnTo>
                    <a:pt x="512178" y="2673"/>
                  </a:lnTo>
                  <a:lnTo>
                    <a:pt x="463885" y="399"/>
                  </a:lnTo>
                  <a:lnTo>
                    <a:pt x="416044" y="0"/>
                  </a:lnTo>
                  <a:close/>
                </a:path>
              </a:pathLst>
            </a:custGeom>
            <a:solidFill>
              <a:srgbClr val="134E29"/>
            </a:solidFill>
          </p:spPr>
          <p:txBody>
            <a:bodyPr wrap="square" lIns="0" tIns="0" rIns="0" bIns="0" rtlCol="0"/>
            <a:lstStyle/>
            <a:p>
              <a:endParaRPr>
                <a:latin typeface="Grammarsaurus" pitchFamily="2" charset="0"/>
              </a:endParaRPr>
            </a:p>
          </p:txBody>
        </p:sp>
        <p:sp>
          <p:nvSpPr>
            <p:cNvPr id="12" name="object 12"/>
            <p:cNvSpPr/>
            <p:nvPr/>
          </p:nvSpPr>
          <p:spPr>
            <a:xfrm>
              <a:off x="7551234" y="3820835"/>
              <a:ext cx="181610" cy="462915"/>
            </a:xfrm>
            <a:custGeom>
              <a:avLst/>
              <a:gdLst/>
              <a:ahLst/>
              <a:cxnLst/>
              <a:rect l="l" t="t" r="r" b="b"/>
              <a:pathLst>
                <a:path w="181609" h="462914">
                  <a:moveTo>
                    <a:pt x="181541" y="0"/>
                  </a:moveTo>
                  <a:lnTo>
                    <a:pt x="138577" y="1447"/>
                  </a:lnTo>
                  <a:lnTo>
                    <a:pt x="137287" y="37378"/>
                  </a:lnTo>
                  <a:lnTo>
                    <a:pt x="128377" y="73222"/>
                  </a:lnTo>
                  <a:lnTo>
                    <a:pt x="113657" y="108982"/>
                  </a:lnTo>
                  <a:lnTo>
                    <a:pt x="94937" y="144660"/>
                  </a:lnTo>
                  <a:lnTo>
                    <a:pt x="74028" y="180259"/>
                  </a:lnTo>
                  <a:lnTo>
                    <a:pt x="52740" y="215783"/>
                  </a:lnTo>
                  <a:lnTo>
                    <a:pt x="32882" y="251234"/>
                  </a:lnTo>
                  <a:lnTo>
                    <a:pt x="16266" y="286614"/>
                  </a:lnTo>
                  <a:lnTo>
                    <a:pt x="4702" y="321927"/>
                  </a:lnTo>
                  <a:lnTo>
                    <a:pt x="0" y="357175"/>
                  </a:lnTo>
                  <a:lnTo>
                    <a:pt x="3970" y="392361"/>
                  </a:lnTo>
                  <a:lnTo>
                    <a:pt x="18422" y="427488"/>
                  </a:lnTo>
                  <a:lnTo>
                    <a:pt x="45168" y="462559"/>
                  </a:lnTo>
                  <a:lnTo>
                    <a:pt x="21827" y="424998"/>
                  </a:lnTo>
                  <a:lnTo>
                    <a:pt x="10988" y="388441"/>
                  </a:lnTo>
                  <a:lnTo>
                    <a:pt x="19328" y="317600"/>
                  </a:lnTo>
                  <a:lnTo>
                    <a:pt x="55214" y="248569"/>
                  </a:lnTo>
                  <a:lnTo>
                    <a:pt x="78807" y="214273"/>
                  </a:lnTo>
                  <a:lnTo>
                    <a:pt x="103671" y="179878"/>
                  </a:lnTo>
                  <a:lnTo>
                    <a:pt x="127934" y="145201"/>
                  </a:lnTo>
                  <a:lnTo>
                    <a:pt x="149724" y="110059"/>
                  </a:lnTo>
                  <a:lnTo>
                    <a:pt x="167170" y="74267"/>
                  </a:lnTo>
                  <a:lnTo>
                    <a:pt x="178400" y="37641"/>
                  </a:lnTo>
                  <a:lnTo>
                    <a:pt x="181541" y="0"/>
                  </a:lnTo>
                  <a:close/>
                </a:path>
              </a:pathLst>
            </a:custGeom>
            <a:solidFill>
              <a:srgbClr val="114D25"/>
            </a:solidFill>
          </p:spPr>
          <p:txBody>
            <a:bodyPr wrap="square" lIns="0" tIns="0" rIns="0" bIns="0" rtlCol="0"/>
            <a:lstStyle/>
            <a:p>
              <a:endParaRPr>
                <a:latin typeface="Grammarsaurus" pitchFamily="2" charset="0"/>
              </a:endParaRPr>
            </a:p>
          </p:txBody>
        </p:sp>
        <p:pic>
          <p:nvPicPr>
            <p:cNvPr id="13" name="object 13"/>
            <p:cNvPicPr/>
            <p:nvPr/>
          </p:nvPicPr>
          <p:blipFill>
            <a:blip r:embed="rId3" cstate="print"/>
            <a:stretch>
              <a:fillRect/>
            </a:stretch>
          </p:blipFill>
          <p:spPr>
            <a:xfrm>
              <a:off x="7968947" y="3943576"/>
              <a:ext cx="86779" cy="233756"/>
            </a:xfrm>
            <a:prstGeom prst="rect">
              <a:avLst/>
            </a:prstGeom>
          </p:spPr>
        </p:pic>
        <p:pic>
          <p:nvPicPr>
            <p:cNvPr id="14" name="object 14"/>
            <p:cNvPicPr/>
            <p:nvPr/>
          </p:nvPicPr>
          <p:blipFill>
            <a:blip r:embed="rId4" cstate="print"/>
            <a:stretch>
              <a:fillRect/>
            </a:stretch>
          </p:blipFill>
          <p:spPr>
            <a:xfrm>
              <a:off x="8722282" y="3902866"/>
              <a:ext cx="86780" cy="233743"/>
            </a:xfrm>
            <a:prstGeom prst="rect">
              <a:avLst/>
            </a:prstGeom>
          </p:spPr>
        </p:pic>
        <p:sp>
          <p:nvSpPr>
            <p:cNvPr id="15" name="object 15"/>
            <p:cNvSpPr/>
            <p:nvPr/>
          </p:nvSpPr>
          <p:spPr>
            <a:xfrm>
              <a:off x="7230785" y="3826915"/>
              <a:ext cx="370205" cy="523240"/>
            </a:xfrm>
            <a:custGeom>
              <a:avLst/>
              <a:gdLst/>
              <a:ahLst/>
              <a:cxnLst/>
              <a:rect l="l" t="t" r="r" b="b"/>
              <a:pathLst>
                <a:path w="370204" h="523239">
                  <a:moveTo>
                    <a:pt x="369658" y="0"/>
                  </a:moveTo>
                  <a:lnTo>
                    <a:pt x="327710" y="7924"/>
                  </a:lnTo>
                  <a:lnTo>
                    <a:pt x="330190" y="23673"/>
                  </a:lnTo>
                  <a:lnTo>
                    <a:pt x="328228" y="40112"/>
                  </a:lnTo>
                  <a:lnTo>
                    <a:pt x="283241" y="101926"/>
                  </a:lnTo>
                  <a:lnTo>
                    <a:pt x="245889" y="126149"/>
                  </a:lnTo>
                  <a:lnTo>
                    <a:pt x="206972" y="149857"/>
                  </a:lnTo>
                  <a:lnTo>
                    <a:pt x="172643" y="177825"/>
                  </a:lnTo>
                  <a:lnTo>
                    <a:pt x="143940" y="212782"/>
                  </a:lnTo>
                  <a:lnTo>
                    <a:pt x="123418" y="251129"/>
                  </a:lnTo>
                  <a:lnTo>
                    <a:pt x="109171" y="299152"/>
                  </a:lnTo>
                  <a:lnTo>
                    <a:pt x="106067" y="347932"/>
                  </a:lnTo>
                  <a:lnTo>
                    <a:pt x="105761" y="396520"/>
                  </a:lnTo>
                  <a:lnTo>
                    <a:pt x="99908" y="443965"/>
                  </a:lnTo>
                  <a:lnTo>
                    <a:pt x="80162" y="489318"/>
                  </a:lnTo>
                  <a:lnTo>
                    <a:pt x="65472" y="504556"/>
                  </a:lnTo>
                  <a:lnTo>
                    <a:pt x="46005" y="516108"/>
                  </a:lnTo>
                  <a:lnTo>
                    <a:pt x="23576" y="521508"/>
                  </a:lnTo>
                  <a:lnTo>
                    <a:pt x="0" y="518286"/>
                  </a:lnTo>
                  <a:lnTo>
                    <a:pt x="23653" y="522641"/>
                  </a:lnTo>
                  <a:lnTo>
                    <a:pt x="68185" y="507071"/>
                  </a:lnTo>
                  <a:lnTo>
                    <a:pt x="96846" y="473836"/>
                  </a:lnTo>
                  <a:lnTo>
                    <a:pt x="111489" y="434594"/>
                  </a:lnTo>
                  <a:lnTo>
                    <a:pt x="118996" y="366215"/>
                  </a:lnTo>
                  <a:lnTo>
                    <a:pt x="125043" y="318790"/>
                  </a:lnTo>
                  <a:lnTo>
                    <a:pt x="137006" y="273271"/>
                  </a:lnTo>
                  <a:lnTo>
                    <a:pt x="158399" y="230853"/>
                  </a:lnTo>
                  <a:lnTo>
                    <a:pt x="192735" y="192735"/>
                  </a:lnTo>
                  <a:lnTo>
                    <a:pt x="231392" y="166744"/>
                  </a:lnTo>
                  <a:lnTo>
                    <a:pt x="273946" y="142154"/>
                  </a:lnTo>
                  <a:lnTo>
                    <a:pt x="314725" y="116074"/>
                  </a:lnTo>
                  <a:lnTo>
                    <a:pt x="348052" y="85615"/>
                  </a:lnTo>
                  <a:lnTo>
                    <a:pt x="368255" y="47887"/>
                  </a:lnTo>
                  <a:lnTo>
                    <a:pt x="369658" y="0"/>
                  </a:lnTo>
                  <a:close/>
                </a:path>
              </a:pathLst>
            </a:custGeom>
            <a:solidFill>
              <a:srgbClr val="114D25"/>
            </a:solidFill>
          </p:spPr>
          <p:txBody>
            <a:bodyPr wrap="square" lIns="0" tIns="0" rIns="0" bIns="0" rtlCol="0"/>
            <a:lstStyle/>
            <a:p>
              <a:endParaRPr>
                <a:latin typeface="Grammarsaurus" pitchFamily="2" charset="0"/>
              </a:endParaRPr>
            </a:p>
          </p:txBody>
        </p:sp>
        <p:pic>
          <p:nvPicPr>
            <p:cNvPr id="16" name="object 16"/>
            <p:cNvPicPr/>
            <p:nvPr/>
          </p:nvPicPr>
          <p:blipFill>
            <a:blip r:embed="rId5" cstate="print"/>
            <a:stretch>
              <a:fillRect/>
            </a:stretch>
          </p:blipFill>
          <p:spPr>
            <a:xfrm>
              <a:off x="7194651" y="4095860"/>
              <a:ext cx="290198" cy="225691"/>
            </a:xfrm>
            <a:prstGeom prst="rect">
              <a:avLst/>
            </a:prstGeom>
          </p:spPr>
        </p:pic>
        <p:sp>
          <p:nvSpPr>
            <p:cNvPr id="17" name="object 17"/>
            <p:cNvSpPr/>
            <p:nvPr/>
          </p:nvSpPr>
          <p:spPr>
            <a:xfrm>
              <a:off x="7563447" y="3934548"/>
              <a:ext cx="438150" cy="596265"/>
            </a:xfrm>
            <a:custGeom>
              <a:avLst/>
              <a:gdLst/>
              <a:ahLst/>
              <a:cxnLst/>
              <a:rect l="l" t="t" r="r" b="b"/>
              <a:pathLst>
                <a:path w="438150" h="596264">
                  <a:moveTo>
                    <a:pt x="437540" y="595706"/>
                  </a:moveTo>
                  <a:lnTo>
                    <a:pt x="391807" y="578878"/>
                  </a:lnTo>
                  <a:lnTo>
                    <a:pt x="360641" y="554380"/>
                  </a:lnTo>
                  <a:lnTo>
                    <a:pt x="331304" y="488340"/>
                  </a:lnTo>
                  <a:lnTo>
                    <a:pt x="327812" y="449795"/>
                  </a:lnTo>
                  <a:lnTo>
                    <a:pt x="328218" y="409536"/>
                  </a:lnTo>
                  <a:lnTo>
                    <a:pt x="329869" y="369087"/>
                  </a:lnTo>
                  <a:lnTo>
                    <a:pt x="330098" y="329933"/>
                  </a:lnTo>
                  <a:lnTo>
                    <a:pt x="310553" y="250126"/>
                  </a:lnTo>
                  <a:lnTo>
                    <a:pt x="285051" y="210820"/>
                  </a:lnTo>
                  <a:lnTo>
                    <a:pt x="253860" y="174752"/>
                  </a:lnTo>
                  <a:lnTo>
                    <a:pt x="221107" y="141071"/>
                  </a:lnTo>
                  <a:lnTo>
                    <a:pt x="189331" y="107835"/>
                  </a:lnTo>
                  <a:lnTo>
                    <a:pt x="161632" y="73393"/>
                  </a:lnTo>
                  <a:lnTo>
                    <a:pt x="141820" y="37528"/>
                  </a:lnTo>
                  <a:lnTo>
                    <a:pt x="133731" y="0"/>
                  </a:lnTo>
                  <a:lnTo>
                    <a:pt x="90792" y="1981"/>
                  </a:lnTo>
                  <a:lnTo>
                    <a:pt x="103200" y="46824"/>
                  </a:lnTo>
                  <a:lnTo>
                    <a:pt x="126339" y="85979"/>
                  </a:lnTo>
                  <a:lnTo>
                    <a:pt x="156895" y="121170"/>
                  </a:lnTo>
                  <a:lnTo>
                    <a:pt x="191554" y="154101"/>
                  </a:lnTo>
                  <a:lnTo>
                    <a:pt x="227025" y="186461"/>
                  </a:lnTo>
                  <a:lnTo>
                    <a:pt x="259994" y="219951"/>
                  </a:lnTo>
                  <a:lnTo>
                    <a:pt x="285762" y="254444"/>
                  </a:lnTo>
                  <a:lnTo>
                    <a:pt x="273342" y="256768"/>
                  </a:lnTo>
                  <a:lnTo>
                    <a:pt x="244398" y="263156"/>
                  </a:lnTo>
                  <a:lnTo>
                    <a:pt x="187667" y="283121"/>
                  </a:lnTo>
                  <a:lnTo>
                    <a:pt x="140284" y="317766"/>
                  </a:lnTo>
                  <a:lnTo>
                    <a:pt x="116573" y="366407"/>
                  </a:lnTo>
                  <a:lnTo>
                    <a:pt x="112788" y="414731"/>
                  </a:lnTo>
                  <a:lnTo>
                    <a:pt x="107632" y="436816"/>
                  </a:lnTo>
                  <a:lnTo>
                    <a:pt x="77355" y="474459"/>
                  </a:lnTo>
                  <a:lnTo>
                    <a:pt x="28333" y="496519"/>
                  </a:lnTo>
                  <a:lnTo>
                    <a:pt x="0" y="499198"/>
                  </a:lnTo>
                  <a:lnTo>
                    <a:pt x="28867" y="498729"/>
                  </a:lnTo>
                  <a:lnTo>
                    <a:pt x="82461" y="479666"/>
                  </a:lnTo>
                  <a:lnTo>
                    <a:pt x="120167" y="440893"/>
                  </a:lnTo>
                  <a:lnTo>
                    <a:pt x="137744" y="369570"/>
                  </a:lnTo>
                  <a:lnTo>
                    <a:pt x="162280" y="330606"/>
                  </a:lnTo>
                  <a:lnTo>
                    <a:pt x="204165" y="306552"/>
                  </a:lnTo>
                  <a:lnTo>
                    <a:pt x="255638" y="293344"/>
                  </a:lnTo>
                  <a:lnTo>
                    <a:pt x="301066" y="287845"/>
                  </a:lnTo>
                  <a:lnTo>
                    <a:pt x="305193" y="297180"/>
                  </a:lnTo>
                  <a:lnTo>
                    <a:pt x="312229" y="338531"/>
                  </a:lnTo>
                  <a:lnTo>
                    <a:pt x="313537" y="381876"/>
                  </a:lnTo>
                  <a:lnTo>
                    <a:pt x="313651" y="425958"/>
                  </a:lnTo>
                  <a:lnTo>
                    <a:pt x="317093" y="469544"/>
                  </a:lnTo>
                  <a:lnTo>
                    <a:pt x="328396" y="511352"/>
                  </a:lnTo>
                  <a:lnTo>
                    <a:pt x="352082" y="550176"/>
                  </a:lnTo>
                  <a:lnTo>
                    <a:pt x="389356" y="580644"/>
                  </a:lnTo>
                  <a:lnTo>
                    <a:pt x="412369" y="590626"/>
                  </a:lnTo>
                  <a:lnTo>
                    <a:pt x="437540" y="595706"/>
                  </a:lnTo>
                  <a:close/>
                </a:path>
              </a:pathLst>
            </a:custGeom>
            <a:solidFill>
              <a:srgbClr val="114D25"/>
            </a:solidFill>
          </p:spPr>
          <p:txBody>
            <a:bodyPr wrap="square" lIns="0" tIns="0" rIns="0" bIns="0" rtlCol="0"/>
            <a:lstStyle/>
            <a:p>
              <a:endParaRPr>
                <a:latin typeface="Grammarsaurus" pitchFamily="2" charset="0"/>
              </a:endParaRPr>
            </a:p>
          </p:txBody>
        </p:sp>
        <p:pic>
          <p:nvPicPr>
            <p:cNvPr id="18" name="object 18"/>
            <p:cNvPicPr/>
            <p:nvPr/>
          </p:nvPicPr>
          <p:blipFill>
            <a:blip r:embed="rId6" cstate="print"/>
            <a:stretch>
              <a:fillRect/>
            </a:stretch>
          </p:blipFill>
          <p:spPr>
            <a:xfrm>
              <a:off x="7685900" y="4326468"/>
              <a:ext cx="109474" cy="139357"/>
            </a:xfrm>
            <a:prstGeom prst="rect">
              <a:avLst/>
            </a:prstGeom>
          </p:spPr>
        </p:pic>
        <p:sp>
          <p:nvSpPr>
            <p:cNvPr id="19" name="object 19"/>
            <p:cNvSpPr/>
            <p:nvPr/>
          </p:nvSpPr>
          <p:spPr>
            <a:xfrm>
              <a:off x="7235419" y="3820845"/>
              <a:ext cx="1076960" cy="462915"/>
            </a:xfrm>
            <a:custGeom>
              <a:avLst/>
              <a:gdLst/>
              <a:ahLst/>
              <a:cxnLst/>
              <a:rect l="l" t="t" r="r" b="b"/>
              <a:pathLst>
                <a:path w="1076959" h="462914">
                  <a:moveTo>
                    <a:pt x="137033" y="220002"/>
                  </a:moveTo>
                  <a:lnTo>
                    <a:pt x="97878" y="221894"/>
                  </a:lnTo>
                  <a:lnTo>
                    <a:pt x="61175" y="230174"/>
                  </a:lnTo>
                  <a:lnTo>
                    <a:pt x="28143" y="244043"/>
                  </a:lnTo>
                  <a:lnTo>
                    <a:pt x="0" y="262699"/>
                  </a:lnTo>
                  <a:lnTo>
                    <a:pt x="32524" y="252247"/>
                  </a:lnTo>
                  <a:lnTo>
                    <a:pt x="65900" y="247726"/>
                  </a:lnTo>
                  <a:lnTo>
                    <a:pt x="98628" y="248856"/>
                  </a:lnTo>
                  <a:lnTo>
                    <a:pt x="129209" y="255358"/>
                  </a:lnTo>
                  <a:lnTo>
                    <a:pt x="137033" y="220002"/>
                  </a:lnTo>
                  <a:close/>
                </a:path>
                <a:path w="1076959" h="462914">
                  <a:moveTo>
                    <a:pt x="1076960" y="357174"/>
                  </a:moveTo>
                  <a:lnTo>
                    <a:pt x="1060691" y="286613"/>
                  </a:lnTo>
                  <a:lnTo>
                    <a:pt x="1044079" y="251231"/>
                  </a:lnTo>
                  <a:lnTo>
                    <a:pt x="1024216" y="215785"/>
                  </a:lnTo>
                  <a:lnTo>
                    <a:pt x="1002931" y="180251"/>
                  </a:lnTo>
                  <a:lnTo>
                    <a:pt x="982027" y="144653"/>
                  </a:lnTo>
                  <a:lnTo>
                    <a:pt x="963307" y="108978"/>
                  </a:lnTo>
                  <a:lnTo>
                    <a:pt x="948588" y="73215"/>
                  </a:lnTo>
                  <a:lnTo>
                    <a:pt x="939673" y="37376"/>
                  </a:lnTo>
                  <a:lnTo>
                    <a:pt x="938390" y="1447"/>
                  </a:lnTo>
                  <a:lnTo>
                    <a:pt x="895413" y="0"/>
                  </a:lnTo>
                  <a:lnTo>
                    <a:pt x="909789" y="74256"/>
                  </a:lnTo>
                  <a:lnTo>
                    <a:pt x="927227" y="110058"/>
                  </a:lnTo>
                  <a:lnTo>
                    <a:pt x="949020" y="145199"/>
                  </a:lnTo>
                  <a:lnTo>
                    <a:pt x="973289" y="179870"/>
                  </a:lnTo>
                  <a:lnTo>
                    <a:pt x="998143" y="214274"/>
                  </a:lnTo>
                  <a:lnTo>
                    <a:pt x="1021740" y="248564"/>
                  </a:lnTo>
                  <a:lnTo>
                    <a:pt x="1042187" y="282943"/>
                  </a:lnTo>
                  <a:lnTo>
                    <a:pt x="1057630" y="317601"/>
                  </a:lnTo>
                  <a:lnTo>
                    <a:pt x="1066177" y="352704"/>
                  </a:lnTo>
                  <a:lnTo>
                    <a:pt x="1065961" y="388442"/>
                  </a:lnTo>
                  <a:lnTo>
                    <a:pt x="1055128" y="424992"/>
                  </a:lnTo>
                  <a:lnTo>
                    <a:pt x="1031786" y="462559"/>
                  </a:lnTo>
                  <a:lnTo>
                    <a:pt x="1058532" y="427482"/>
                  </a:lnTo>
                  <a:lnTo>
                    <a:pt x="1072984" y="392353"/>
                  </a:lnTo>
                  <a:lnTo>
                    <a:pt x="1076960" y="357174"/>
                  </a:lnTo>
                  <a:close/>
                </a:path>
              </a:pathLst>
            </a:custGeom>
            <a:solidFill>
              <a:srgbClr val="114D25"/>
            </a:solidFill>
          </p:spPr>
          <p:txBody>
            <a:bodyPr wrap="square" lIns="0" tIns="0" rIns="0" bIns="0" rtlCol="0"/>
            <a:lstStyle/>
            <a:p>
              <a:endParaRPr>
                <a:latin typeface="Grammarsaurus" pitchFamily="2" charset="0"/>
              </a:endParaRPr>
            </a:p>
          </p:txBody>
        </p:sp>
        <p:pic>
          <p:nvPicPr>
            <p:cNvPr id="20" name="object 20"/>
            <p:cNvPicPr/>
            <p:nvPr/>
          </p:nvPicPr>
          <p:blipFill>
            <a:blip r:embed="rId7" cstate="print"/>
            <a:stretch>
              <a:fillRect/>
            </a:stretch>
          </p:blipFill>
          <p:spPr>
            <a:xfrm>
              <a:off x="8002256" y="3943576"/>
              <a:ext cx="86783" cy="233756"/>
            </a:xfrm>
            <a:prstGeom prst="rect">
              <a:avLst/>
            </a:prstGeom>
          </p:spPr>
        </p:pic>
        <p:sp>
          <p:nvSpPr>
            <p:cNvPr id="21" name="object 21"/>
            <p:cNvSpPr/>
            <p:nvPr/>
          </p:nvSpPr>
          <p:spPr>
            <a:xfrm>
              <a:off x="8263170" y="3826915"/>
              <a:ext cx="370205" cy="523240"/>
            </a:xfrm>
            <a:custGeom>
              <a:avLst/>
              <a:gdLst/>
              <a:ahLst/>
              <a:cxnLst/>
              <a:rect l="l" t="t" r="r" b="b"/>
              <a:pathLst>
                <a:path w="370204" h="523239">
                  <a:moveTo>
                    <a:pt x="0" y="0"/>
                  </a:moveTo>
                  <a:lnTo>
                    <a:pt x="1403" y="47887"/>
                  </a:lnTo>
                  <a:lnTo>
                    <a:pt x="21606" y="85615"/>
                  </a:lnTo>
                  <a:lnTo>
                    <a:pt x="54933" y="116074"/>
                  </a:lnTo>
                  <a:lnTo>
                    <a:pt x="95711" y="142154"/>
                  </a:lnTo>
                  <a:lnTo>
                    <a:pt x="138266" y="166744"/>
                  </a:lnTo>
                  <a:lnTo>
                    <a:pt x="176923" y="192735"/>
                  </a:lnTo>
                  <a:lnTo>
                    <a:pt x="211259" y="230853"/>
                  </a:lnTo>
                  <a:lnTo>
                    <a:pt x="232652" y="273271"/>
                  </a:lnTo>
                  <a:lnTo>
                    <a:pt x="244615" y="318790"/>
                  </a:lnTo>
                  <a:lnTo>
                    <a:pt x="250662" y="366215"/>
                  </a:lnTo>
                  <a:lnTo>
                    <a:pt x="254304" y="414350"/>
                  </a:lnTo>
                  <a:lnTo>
                    <a:pt x="258168" y="434594"/>
                  </a:lnTo>
                  <a:lnTo>
                    <a:pt x="272812" y="473836"/>
                  </a:lnTo>
                  <a:lnTo>
                    <a:pt x="301473" y="507071"/>
                  </a:lnTo>
                  <a:lnTo>
                    <a:pt x="346004" y="522641"/>
                  </a:lnTo>
                  <a:lnTo>
                    <a:pt x="369658" y="518286"/>
                  </a:lnTo>
                  <a:lnTo>
                    <a:pt x="346082" y="521508"/>
                  </a:lnTo>
                  <a:lnTo>
                    <a:pt x="323653" y="516108"/>
                  </a:lnTo>
                  <a:lnTo>
                    <a:pt x="289496" y="489318"/>
                  </a:lnTo>
                  <a:lnTo>
                    <a:pt x="269755" y="443965"/>
                  </a:lnTo>
                  <a:lnTo>
                    <a:pt x="263902" y="396520"/>
                  </a:lnTo>
                  <a:lnTo>
                    <a:pt x="263595" y="347932"/>
                  </a:lnTo>
                  <a:lnTo>
                    <a:pt x="260488" y="299152"/>
                  </a:lnTo>
                  <a:lnTo>
                    <a:pt x="246240" y="251129"/>
                  </a:lnTo>
                  <a:lnTo>
                    <a:pt x="225723" y="212782"/>
                  </a:lnTo>
                  <a:lnTo>
                    <a:pt x="197015" y="177825"/>
                  </a:lnTo>
                  <a:lnTo>
                    <a:pt x="162686" y="149857"/>
                  </a:lnTo>
                  <a:lnTo>
                    <a:pt x="123769" y="126149"/>
                  </a:lnTo>
                  <a:lnTo>
                    <a:pt x="86417" y="101926"/>
                  </a:lnTo>
                  <a:lnTo>
                    <a:pt x="56781" y="72415"/>
                  </a:lnTo>
                  <a:lnTo>
                    <a:pt x="47359" y="56580"/>
                  </a:lnTo>
                  <a:lnTo>
                    <a:pt x="41430" y="40112"/>
                  </a:lnTo>
                  <a:lnTo>
                    <a:pt x="39468" y="23673"/>
                  </a:lnTo>
                  <a:lnTo>
                    <a:pt x="41948" y="7924"/>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22" name="object 22"/>
            <p:cNvPicPr/>
            <p:nvPr/>
          </p:nvPicPr>
          <p:blipFill>
            <a:blip r:embed="rId8" cstate="print"/>
            <a:stretch>
              <a:fillRect/>
            </a:stretch>
          </p:blipFill>
          <p:spPr>
            <a:xfrm>
              <a:off x="8378765" y="4040847"/>
              <a:ext cx="290197" cy="280704"/>
            </a:xfrm>
            <a:prstGeom prst="rect">
              <a:avLst/>
            </a:prstGeom>
          </p:spPr>
        </p:pic>
      </p:grpSp>
      <p:sp>
        <p:nvSpPr>
          <p:cNvPr id="23" name="object 23"/>
          <p:cNvSpPr txBox="1"/>
          <p:nvPr/>
        </p:nvSpPr>
        <p:spPr>
          <a:xfrm>
            <a:off x="6293473" y="2587016"/>
            <a:ext cx="3526790" cy="1129796"/>
          </a:xfrm>
          <a:prstGeom prst="rect">
            <a:avLst/>
          </a:prstGeom>
        </p:spPr>
        <p:txBody>
          <a:bodyPr vert="horz" wrap="square" lIns="0" tIns="45720" rIns="0" bIns="0" rtlCol="0">
            <a:spAutoFit/>
          </a:bodyPr>
          <a:lstStyle/>
          <a:p>
            <a:pPr marL="12065" marR="5080" indent="5080" algn="ctr">
              <a:lnSpc>
                <a:spcPts val="2800"/>
              </a:lnSpc>
              <a:spcBef>
                <a:spcPts val="360"/>
              </a:spcBef>
            </a:pPr>
            <a:r>
              <a:rPr sz="2500" b="1" dirty="0">
                <a:solidFill>
                  <a:srgbClr val="D1E293"/>
                </a:solidFill>
                <a:latin typeface="Grammarsaurus" pitchFamily="2" charset="0"/>
                <a:cs typeface="Arial Black"/>
              </a:rPr>
              <a:t>What </a:t>
            </a:r>
            <a:r>
              <a:rPr sz="2500" b="1" dirty="0">
                <a:solidFill>
                  <a:srgbClr val="FFFFFF"/>
                </a:solidFill>
                <a:latin typeface="Grammarsaurus" pitchFamily="2" charset="0"/>
                <a:cs typeface="Arial Black"/>
              </a:rPr>
              <a:t>word class </a:t>
            </a:r>
            <a:r>
              <a:rPr sz="2500" b="1" dirty="0">
                <a:solidFill>
                  <a:srgbClr val="D1E293"/>
                </a:solidFill>
                <a:latin typeface="Grammarsaurus" pitchFamily="2" charset="0"/>
                <a:cs typeface="Arial Black"/>
              </a:rPr>
              <a:t>is the underlined word in the sentence below?</a:t>
            </a:r>
            <a:endParaRPr sz="2500" b="1" dirty="0">
              <a:latin typeface="Grammarsaurus" pitchFamily="2" charset="0"/>
              <a:cs typeface="Arial Black"/>
            </a:endParaRPr>
          </a:p>
        </p:txBody>
      </p:sp>
      <p:grpSp>
        <p:nvGrpSpPr>
          <p:cNvPr id="24" name="object 24"/>
          <p:cNvGrpSpPr/>
          <p:nvPr/>
        </p:nvGrpSpPr>
        <p:grpSpPr>
          <a:xfrm>
            <a:off x="2672292" y="1342941"/>
            <a:ext cx="2604135" cy="2902585"/>
            <a:chOff x="2672292" y="1342941"/>
            <a:chExt cx="2604135" cy="2902585"/>
          </a:xfrm>
        </p:grpSpPr>
        <p:pic>
          <p:nvPicPr>
            <p:cNvPr id="25" name="object 25"/>
            <p:cNvPicPr/>
            <p:nvPr/>
          </p:nvPicPr>
          <p:blipFill>
            <a:blip r:embed="rId9" cstate="print"/>
            <a:stretch>
              <a:fillRect/>
            </a:stretch>
          </p:blipFill>
          <p:spPr>
            <a:xfrm>
              <a:off x="4464154" y="2017276"/>
              <a:ext cx="137795" cy="137782"/>
            </a:xfrm>
            <a:prstGeom prst="rect">
              <a:avLst/>
            </a:prstGeom>
          </p:spPr>
        </p:pic>
        <p:pic>
          <p:nvPicPr>
            <p:cNvPr id="26" name="object 26"/>
            <p:cNvPicPr/>
            <p:nvPr/>
          </p:nvPicPr>
          <p:blipFill>
            <a:blip r:embed="rId10" cstate="print"/>
            <a:stretch>
              <a:fillRect/>
            </a:stretch>
          </p:blipFill>
          <p:spPr>
            <a:xfrm>
              <a:off x="4239379" y="2242041"/>
              <a:ext cx="137795" cy="137795"/>
            </a:xfrm>
            <a:prstGeom prst="rect">
              <a:avLst/>
            </a:prstGeom>
          </p:spPr>
        </p:pic>
        <p:pic>
          <p:nvPicPr>
            <p:cNvPr id="27" name="object 27"/>
            <p:cNvPicPr/>
            <p:nvPr/>
          </p:nvPicPr>
          <p:blipFill>
            <a:blip r:embed="rId10" cstate="print"/>
            <a:stretch>
              <a:fillRect/>
            </a:stretch>
          </p:blipFill>
          <p:spPr>
            <a:xfrm>
              <a:off x="4014603" y="1904876"/>
              <a:ext cx="137795" cy="137795"/>
            </a:xfrm>
            <a:prstGeom prst="rect">
              <a:avLst/>
            </a:prstGeom>
          </p:spPr>
        </p:pic>
        <p:pic>
          <p:nvPicPr>
            <p:cNvPr id="28" name="object 28"/>
            <p:cNvPicPr/>
            <p:nvPr/>
          </p:nvPicPr>
          <p:blipFill>
            <a:blip r:embed="rId11" cstate="print"/>
            <a:stretch>
              <a:fillRect/>
            </a:stretch>
          </p:blipFill>
          <p:spPr>
            <a:xfrm>
              <a:off x="3789831" y="3882908"/>
              <a:ext cx="137782" cy="137782"/>
            </a:xfrm>
            <a:prstGeom prst="rect">
              <a:avLst/>
            </a:prstGeom>
          </p:spPr>
        </p:pic>
        <p:sp>
          <p:nvSpPr>
            <p:cNvPr id="29" name="object 29"/>
            <p:cNvSpPr/>
            <p:nvPr/>
          </p:nvSpPr>
          <p:spPr>
            <a:xfrm>
              <a:off x="2672283" y="1342948"/>
              <a:ext cx="2604135" cy="2902585"/>
            </a:xfrm>
            <a:custGeom>
              <a:avLst/>
              <a:gdLst/>
              <a:ahLst/>
              <a:cxnLst/>
              <a:rect l="l" t="t" r="r" b="b"/>
              <a:pathLst>
                <a:path w="2604135" h="2902585">
                  <a:moveTo>
                    <a:pt x="1030554" y="2608859"/>
                  </a:moveTo>
                  <a:lnTo>
                    <a:pt x="1025131" y="2582075"/>
                  </a:lnTo>
                  <a:lnTo>
                    <a:pt x="1010348" y="2560167"/>
                  </a:lnTo>
                  <a:lnTo>
                    <a:pt x="988453" y="2545397"/>
                  </a:lnTo>
                  <a:lnTo>
                    <a:pt x="961656" y="2539962"/>
                  </a:lnTo>
                  <a:lnTo>
                    <a:pt x="624497" y="2539962"/>
                  </a:lnTo>
                  <a:lnTo>
                    <a:pt x="597700" y="2545397"/>
                  </a:lnTo>
                  <a:lnTo>
                    <a:pt x="575805" y="2560167"/>
                  </a:lnTo>
                  <a:lnTo>
                    <a:pt x="561022" y="2582075"/>
                  </a:lnTo>
                  <a:lnTo>
                    <a:pt x="555599" y="2608859"/>
                  </a:lnTo>
                  <a:lnTo>
                    <a:pt x="561022" y="2635656"/>
                  </a:lnTo>
                  <a:lnTo>
                    <a:pt x="575805" y="2657551"/>
                  </a:lnTo>
                  <a:lnTo>
                    <a:pt x="597700" y="2672334"/>
                  </a:lnTo>
                  <a:lnTo>
                    <a:pt x="624497" y="2677744"/>
                  </a:lnTo>
                  <a:lnTo>
                    <a:pt x="961656" y="2677744"/>
                  </a:lnTo>
                  <a:lnTo>
                    <a:pt x="988453" y="2672334"/>
                  </a:lnTo>
                  <a:lnTo>
                    <a:pt x="1010348" y="2657551"/>
                  </a:lnTo>
                  <a:lnTo>
                    <a:pt x="1025131" y="2635656"/>
                  </a:lnTo>
                  <a:lnTo>
                    <a:pt x="1030554" y="2608859"/>
                  </a:lnTo>
                  <a:close/>
                </a:path>
                <a:path w="2604135" h="2902585">
                  <a:moveTo>
                    <a:pt x="1030566" y="2159304"/>
                  </a:moveTo>
                  <a:lnTo>
                    <a:pt x="1024699" y="2115820"/>
                  </a:lnTo>
                  <a:lnTo>
                    <a:pt x="1024077" y="2111171"/>
                  </a:lnTo>
                  <a:lnTo>
                    <a:pt x="1005776" y="2067877"/>
                  </a:lnTo>
                  <a:lnTo>
                    <a:pt x="977404" y="2031187"/>
                  </a:lnTo>
                  <a:lnTo>
                    <a:pt x="940701" y="2002815"/>
                  </a:lnTo>
                  <a:lnTo>
                    <a:pt x="897407" y="1984514"/>
                  </a:lnTo>
                  <a:lnTo>
                    <a:pt x="892771" y="1983892"/>
                  </a:lnTo>
                  <a:lnTo>
                    <a:pt x="892771" y="2159304"/>
                  </a:lnTo>
                  <a:lnTo>
                    <a:pt x="889342" y="2176221"/>
                  </a:lnTo>
                  <a:lnTo>
                    <a:pt x="880008" y="2190051"/>
                  </a:lnTo>
                  <a:lnTo>
                    <a:pt x="866190" y="2199386"/>
                  </a:lnTo>
                  <a:lnTo>
                    <a:pt x="849274" y="2202802"/>
                  </a:lnTo>
                  <a:lnTo>
                    <a:pt x="832358" y="2199386"/>
                  </a:lnTo>
                  <a:lnTo>
                    <a:pt x="818540" y="2190051"/>
                  </a:lnTo>
                  <a:lnTo>
                    <a:pt x="809205" y="2176221"/>
                  </a:lnTo>
                  <a:lnTo>
                    <a:pt x="805789" y="2159304"/>
                  </a:lnTo>
                  <a:lnTo>
                    <a:pt x="809205" y="2142401"/>
                  </a:lnTo>
                  <a:lnTo>
                    <a:pt x="818540" y="2128570"/>
                  </a:lnTo>
                  <a:lnTo>
                    <a:pt x="832358" y="2119249"/>
                  </a:lnTo>
                  <a:lnTo>
                    <a:pt x="849274" y="2115820"/>
                  </a:lnTo>
                  <a:lnTo>
                    <a:pt x="866190" y="2119249"/>
                  </a:lnTo>
                  <a:lnTo>
                    <a:pt x="880008" y="2128570"/>
                  </a:lnTo>
                  <a:lnTo>
                    <a:pt x="889342" y="2142401"/>
                  </a:lnTo>
                  <a:lnTo>
                    <a:pt x="892771" y="2159304"/>
                  </a:lnTo>
                  <a:lnTo>
                    <a:pt x="892771" y="1983892"/>
                  </a:lnTo>
                  <a:lnTo>
                    <a:pt x="849274" y="1978025"/>
                  </a:lnTo>
                  <a:lnTo>
                    <a:pt x="801128" y="1984514"/>
                  </a:lnTo>
                  <a:lnTo>
                    <a:pt x="757847" y="2002815"/>
                  </a:lnTo>
                  <a:lnTo>
                    <a:pt x="721144" y="2031187"/>
                  </a:lnTo>
                  <a:lnTo>
                    <a:pt x="692772" y="2067877"/>
                  </a:lnTo>
                  <a:lnTo>
                    <a:pt x="674471" y="2111171"/>
                  </a:lnTo>
                  <a:lnTo>
                    <a:pt x="667994" y="2159304"/>
                  </a:lnTo>
                  <a:lnTo>
                    <a:pt x="674471" y="2207450"/>
                  </a:lnTo>
                  <a:lnTo>
                    <a:pt x="692772" y="2250732"/>
                  </a:lnTo>
                  <a:lnTo>
                    <a:pt x="721144" y="2287435"/>
                  </a:lnTo>
                  <a:lnTo>
                    <a:pt x="757847" y="2315807"/>
                  </a:lnTo>
                  <a:lnTo>
                    <a:pt x="801128" y="2334107"/>
                  </a:lnTo>
                  <a:lnTo>
                    <a:pt x="849274" y="2340584"/>
                  </a:lnTo>
                  <a:lnTo>
                    <a:pt x="897407" y="2334107"/>
                  </a:lnTo>
                  <a:lnTo>
                    <a:pt x="940701" y="2315807"/>
                  </a:lnTo>
                  <a:lnTo>
                    <a:pt x="977404" y="2287435"/>
                  </a:lnTo>
                  <a:lnTo>
                    <a:pt x="1005776" y="2250732"/>
                  </a:lnTo>
                  <a:lnTo>
                    <a:pt x="1024077" y="2207450"/>
                  </a:lnTo>
                  <a:lnTo>
                    <a:pt x="1024699" y="2202802"/>
                  </a:lnTo>
                  <a:lnTo>
                    <a:pt x="1030566" y="2159304"/>
                  </a:lnTo>
                  <a:close/>
                </a:path>
                <a:path w="2604135" h="2902585">
                  <a:moveTo>
                    <a:pt x="2603982" y="237477"/>
                  </a:moveTo>
                  <a:lnTo>
                    <a:pt x="2599144" y="189674"/>
                  </a:lnTo>
                  <a:lnTo>
                    <a:pt x="2585288" y="145122"/>
                  </a:lnTo>
                  <a:lnTo>
                    <a:pt x="2581300" y="137795"/>
                  </a:lnTo>
                  <a:lnTo>
                    <a:pt x="2563368" y="104787"/>
                  </a:lnTo>
                  <a:lnTo>
                    <a:pt x="2534348" y="69634"/>
                  </a:lnTo>
                  <a:lnTo>
                    <a:pt x="2499182" y="40614"/>
                  </a:lnTo>
                  <a:lnTo>
                    <a:pt x="2466200" y="22694"/>
                  </a:lnTo>
                  <a:lnTo>
                    <a:pt x="2466200" y="237477"/>
                  </a:lnTo>
                  <a:lnTo>
                    <a:pt x="2458351" y="276237"/>
                  </a:lnTo>
                  <a:lnTo>
                    <a:pt x="2436965" y="307936"/>
                  </a:lnTo>
                  <a:lnTo>
                    <a:pt x="2405278" y="329323"/>
                  </a:lnTo>
                  <a:lnTo>
                    <a:pt x="2366505" y="337172"/>
                  </a:lnTo>
                  <a:lnTo>
                    <a:pt x="2327745" y="329323"/>
                  </a:lnTo>
                  <a:lnTo>
                    <a:pt x="2296045" y="307936"/>
                  </a:lnTo>
                  <a:lnTo>
                    <a:pt x="2274671" y="276237"/>
                  </a:lnTo>
                  <a:lnTo>
                    <a:pt x="2266823" y="237477"/>
                  </a:lnTo>
                  <a:lnTo>
                    <a:pt x="2274671" y="198716"/>
                  </a:lnTo>
                  <a:lnTo>
                    <a:pt x="2296045" y="167017"/>
                  </a:lnTo>
                  <a:lnTo>
                    <a:pt x="2327745" y="145643"/>
                  </a:lnTo>
                  <a:lnTo>
                    <a:pt x="2366505" y="137795"/>
                  </a:lnTo>
                  <a:lnTo>
                    <a:pt x="2405278" y="145643"/>
                  </a:lnTo>
                  <a:lnTo>
                    <a:pt x="2436965" y="167017"/>
                  </a:lnTo>
                  <a:lnTo>
                    <a:pt x="2458351" y="198716"/>
                  </a:lnTo>
                  <a:lnTo>
                    <a:pt x="2466200" y="237477"/>
                  </a:lnTo>
                  <a:lnTo>
                    <a:pt x="2466200" y="22694"/>
                  </a:lnTo>
                  <a:lnTo>
                    <a:pt x="2458847" y="18694"/>
                  </a:lnTo>
                  <a:lnTo>
                    <a:pt x="2414308" y="4826"/>
                  </a:lnTo>
                  <a:lnTo>
                    <a:pt x="2366505" y="0"/>
                  </a:lnTo>
                  <a:lnTo>
                    <a:pt x="2318702" y="4826"/>
                  </a:lnTo>
                  <a:lnTo>
                    <a:pt x="2274163" y="18694"/>
                  </a:lnTo>
                  <a:lnTo>
                    <a:pt x="2233828" y="40614"/>
                  </a:lnTo>
                  <a:lnTo>
                    <a:pt x="2198674" y="69634"/>
                  </a:lnTo>
                  <a:lnTo>
                    <a:pt x="2169655" y="104787"/>
                  </a:lnTo>
                  <a:lnTo>
                    <a:pt x="2147735" y="145122"/>
                  </a:lnTo>
                  <a:lnTo>
                    <a:pt x="2133866" y="189674"/>
                  </a:lnTo>
                  <a:lnTo>
                    <a:pt x="2129040" y="237477"/>
                  </a:lnTo>
                  <a:lnTo>
                    <a:pt x="2133866" y="285267"/>
                  </a:lnTo>
                  <a:lnTo>
                    <a:pt x="2147735" y="329819"/>
                  </a:lnTo>
                  <a:lnTo>
                    <a:pt x="2169655" y="370154"/>
                  </a:lnTo>
                  <a:lnTo>
                    <a:pt x="2198674" y="405320"/>
                  </a:lnTo>
                  <a:lnTo>
                    <a:pt x="2233828" y="434340"/>
                  </a:lnTo>
                  <a:lnTo>
                    <a:pt x="2274163" y="456260"/>
                  </a:lnTo>
                  <a:lnTo>
                    <a:pt x="2318702" y="470115"/>
                  </a:lnTo>
                  <a:lnTo>
                    <a:pt x="2366505" y="474954"/>
                  </a:lnTo>
                  <a:lnTo>
                    <a:pt x="2414308" y="470115"/>
                  </a:lnTo>
                  <a:lnTo>
                    <a:pt x="2458847" y="456260"/>
                  </a:lnTo>
                  <a:lnTo>
                    <a:pt x="2499182" y="434340"/>
                  </a:lnTo>
                  <a:lnTo>
                    <a:pt x="2534348" y="405320"/>
                  </a:lnTo>
                  <a:lnTo>
                    <a:pt x="2563368" y="370154"/>
                  </a:lnTo>
                  <a:lnTo>
                    <a:pt x="2585288" y="329819"/>
                  </a:lnTo>
                  <a:lnTo>
                    <a:pt x="2599144" y="285267"/>
                  </a:lnTo>
                  <a:lnTo>
                    <a:pt x="2603982" y="237477"/>
                  </a:lnTo>
                  <a:close/>
                </a:path>
                <a:path w="2604135" h="2902585">
                  <a:moveTo>
                    <a:pt x="2603995" y="1315034"/>
                  </a:moveTo>
                  <a:lnTo>
                    <a:pt x="2601607" y="1264234"/>
                  </a:lnTo>
                  <a:lnTo>
                    <a:pt x="2594610" y="1213434"/>
                  </a:lnTo>
                  <a:lnTo>
                    <a:pt x="2583154" y="1162634"/>
                  </a:lnTo>
                  <a:lnTo>
                    <a:pt x="2567444" y="1124534"/>
                  </a:lnTo>
                  <a:lnTo>
                    <a:pt x="2547670" y="1073734"/>
                  </a:lnTo>
                  <a:lnTo>
                    <a:pt x="2524023" y="1035634"/>
                  </a:lnTo>
                  <a:lnTo>
                    <a:pt x="2496667" y="997534"/>
                  </a:lnTo>
                  <a:lnTo>
                    <a:pt x="2476093" y="972134"/>
                  </a:lnTo>
                  <a:lnTo>
                    <a:pt x="2466200" y="959916"/>
                  </a:lnTo>
                  <a:lnTo>
                    <a:pt x="2466200" y="1315034"/>
                  </a:lnTo>
                  <a:lnTo>
                    <a:pt x="2463228" y="1353134"/>
                  </a:lnTo>
                  <a:lnTo>
                    <a:pt x="2454554" y="1403934"/>
                  </a:lnTo>
                  <a:lnTo>
                    <a:pt x="2440533" y="1454734"/>
                  </a:lnTo>
                  <a:lnTo>
                    <a:pt x="2421534" y="1492834"/>
                  </a:lnTo>
                  <a:lnTo>
                    <a:pt x="2397899" y="1530934"/>
                  </a:lnTo>
                  <a:lnTo>
                    <a:pt x="2370010" y="1569034"/>
                  </a:lnTo>
                  <a:lnTo>
                    <a:pt x="2338209" y="1594434"/>
                  </a:lnTo>
                  <a:lnTo>
                    <a:pt x="2302865" y="1619834"/>
                  </a:lnTo>
                  <a:lnTo>
                    <a:pt x="2264333" y="1645234"/>
                  </a:lnTo>
                  <a:lnTo>
                    <a:pt x="2222982" y="1670634"/>
                  </a:lnTo>
                  <a:lnTo>
                    <a:pt x="2179155" y="1683334"/>
                  </a:lnTo>
                  <a:lnTo>
                    <a:pt x="2133219" y="1683334"/>
                  </a:lnTo>
                  <a:lnTo>
                    <a:pt x="2085543" y="1696034"/>
                  </a:lnTo>
                  <a:lnTo>
                    <a:pt x="2037854" y="1683334"/>
                  </a:lnTo>
                  <a:lnTo>
                    <a:pt x="1991918" y="1683334"/>
                  </a:lnTo>
                  <a:lnTo>
                    <a:pt x="1948091" y="1670634"/>
                  </a:lnTo>
                  <a:lnTo>
                    <a:pt x="1906739" y="1645234"/>
                  </a:lnTo>
                  <a:lnTo>
                    <a:pt x="1868208" y="1619834"/>
                  </a:lnTo>
                  <a:lnTo>
                    <a:pt x="1832864" y="1594434"/>
                  </a:lnTo>
                  <a:lnTo>
                    <a:pt x="1801063" y="1569034"/>
                  </a:lnTo>
                  <a:lnTo>
                    <a:pt x="1773174" y="1530934"/>
                  </a:lnTo>
                  <a:lnTo>
                    <a:pt x="1749552" y="1492834"/>
                  </a:lnTo>
                  <a:lnTo>
                    <a:pt x="1730540" y="1454734"/>
                  </a:lnTo>
                  <a:lnTo>
                    <a:pt x="1716532" y="1403934"/>
                  </a:lnTo>
                  <a:lnTo>
                    <a:pt x="1707857" y="1353134"/>
                  </a:lnTo>
                  <a:lnTo>
                    <a:pt x="1704886" y="1315034"/>
                  </a:lnTo>
                  <a:lnTo>
                    <a:pt x="1699463" y="1289634"/>
                  </a:lnTo>
                  <a:lnTo>
                    <a:pt x="1684680" y="1264234"/>
                  </a:lnTo>
                  <a:lnTo>
                    <a:pt x="1662772" y="1251534"/>
                  </a:lnTo>
                  <a:lnTo>
                    <a:pt x="1635988" y="1238834"/>
                  </a:lnTo>
                  <a:lnTo>
                    <a:pt x="1588300" y="1238834"/>
                  </a:lnTo>
                  <a:lnTo>
                    <a:pt x="1542364" y="1226134"/>
                  </a:lnTo>
                  <a:lnTo>
                    <a:pt x="1498536" y="1213434"/>
                  </a:lnTo>
                  <a:lnTo>
                    <a:pt x="1457185" y="1200734"/>
                  </a:lnTo>
                  <a:lnTo>
                    <a:pt x="1418653" y="1175334"/>
                  </a:lnTo>
                  <a:lnTo>
                    <a:pt x="1383309" y="1149934"/>
                  </a:lnTo>
                  <a:lnTo>
                    <a:pt x="1351508" y="1111834"/>
                  </a:lnTo>
                  <a:lnTo>
                    <a:pt x="1323619" y="1073734"/>
                  </a:lnTo>
                  <a:lnTo>
                    <a:pt x="1299997" y="1035634"/>
                  </a:lnTo>
                  <a:lnTo>
                    <a:pt x="1293660" y="1022934"/>
                  </a:lnTo>
                  <a:lnTo>
                    <a:pt x="1280985" y="997534"/>
                  </a:lnTo>
                  <a:lnTo>
                    <a:pt x="1266977" y="959434"/>
                  </a:lnTo>
                  <a:lnTo>
                    <a:pt x="1258303" y="908634"/>
                  </a:lnTo>
                  <a:lnTo>
                    <a:pt x="1255331" y="857834"/>
                  </a:lnTo>
                  <a:lnTo>
                    <a:pt x="1248841" y="819734"/>
                  </a:lnTo>
                  <a:lnTo>
                    <a:pt x="1230541" y="768934"/>
                  </a:lnTo>
                  <a:lnTo>
                    <a:pt x="1202169" y="730834"/>
                  </a:lnTo>
                  <a:lnTo>
                    <a:pt x="1165466" y="705434"/>
                  </a:lnTo>
                  <a:lnTo>
                    <a:pt x="1122184" y="692734"/>
                  </a:lnTo>
                  <a:lnTo>
                    <a:pt x="1117549" y="691515"/>
                  </a:lnTo>
                  <a:lnTo>
                    <a:pt x="1117549" y="857834"/>
                  </a:lnTo>
                  <a:lnTo>
                    <a:pt x="1114120" y="883234"/>
                  </a:lnTo>
                  <a:lnTo>
                    <a:pt x="1104785" y="895934"/>
                  </a:lnTo>
                  <a:lnTo>
                    <a:pt x="1090955" y="895934"/>
                  </a:lnTo>
                  <a:lnTo>
                    <a:pt x="1074051" y="908634"/>
                  </a:lnTo>
                  <a:lnTo>
                    <a:pt x="934872" y="908634"/>
                  </a:lnTo>
                  <a:lnTo>
                    <a:pt x="912964" y="921334"/>
                  </a:lnTo>
                  <a:lnTo>
                    <a:pt x="898194" y="946734"/>
                  </a:lnTo>
                  <a:lnTo>
                    <a:pt x="892771" y="972134"/>
                  </a:lnTo>
                  <a:lnTo>
                    <a:pt x="898194" y="997534"/>
                  </a:lnTo>
                  <a:lnTo>
                    <a:pt x="912964" y="1022934"/>
                  </a:lnTo>
                  <a:lnTo>
                    <a:pt x="934872" y="1035634"/>
                  </a:lnTo>
                  <a:lnTo>
                    <a:pt x="961669" y="1048334"/>
                  </a:lnTo>
                  <a:lnTo>
                    <a:pt x="1005166" y="1048334"/>
                  </a:lnTo>
                  <a:lnTo>
                    <a:pt x="1005166" y="1569034"/>
                  </a:lnTo>
                  <a:lnTo>
                    <a:pt x="1005611" y="1581734"/>
                  </a:lnTo>
                  <a:lnTo>
                    <a:pt x="1006957" y="1581734"/>
                  </a:lnTo>
                  <a:lnTo>
                    <a:pt x="1009167" y="1594434"/>
                  </a:lnTo>
                  <a:lnTo>
                    <a:pt x="1012215" y="1594434"/>
                  </a:lnTo>
                  <a:lnTo>
                    <a:pt x="1090472" y="1759534"/>
                  </a:lnTo>
                  <a:lnTo>
                    <a:pt x="608076" y="1759534"/>
                  </a:lnTo>
                  <a:lnTo>
                    <a:pt x="686333" y="1594434"/>
                  </a:lnTo>
                  <a:lnTo>
                    <a:pt x="689381" y="1594434"/>
                  </a:lnTo>
                  <a:lnTo>
                    <a:pt x="691591" y="1581734"/>
                  </a:lnTo>
                  <a:lnTo>
                    <a:pt x="692937" y="1581734"/>
                  </a:lnTo>
                  <a:lnTo>
                    <a:pt x="693394" y="1569034"/>
                  </a:lnTo>
                  <a:lnTo>
                    <a:pt x="693394" y="1048334"/>
                  </a:lnTo>
                  <a:lnTo>
                    <a:pt x="736879" y="1048334"/>
                  </a:lnTo>
                  <a:lnTo>
                    <a:pt x="763663" y="1035634"/>
                  </a:lnTo>
                  <a:lnTo>
                    <a:pt x="785571" y="1022934"/>
                  </a:lnTo>
                  <a:lnTo>
                    <a:pt x="800354" y="997534"/>
                  </a:lnTo>
                  <a:lnTo>
                    <a:pt x="805776" y="972134"/>
                  </a:lnTo>
                  <a:lnTo>
                    <a:pt x="800354" y="946734"/>
                  </a:lnTo>
                  <a:lnTo>
                    <a:pt x="785571" y="921334"/>
                  </a:lnTo>
                  <a:lnTo>
                    <a:pt x="763663" y="908634"/>
                  </a:lnTo>
                  <a:lnTo>
                    <a:pt x="624497" y="908634"/>
                  </a:lnTo>
                  <a:lnTo>
                    <a:pt x="607580" y="895934"/>
                  </a:lnTo>
                  <a:lnTo>
                    <a:pt x="593750" y="895934"/>
                  </a:lnTo>
                  <a:lnTo>
                    <a:pt x="584415" y="883234"/>
                  </a:lnTo>
                  <a:lnTo>
                    <a:pt x="580999" y="857834"/>
                  </a:lnTo>
                  <a:lnTo>
                    <a:pt x="584428" y="845134"/>
                  </a:lnTo>
                  <a:lnTo>
                    <a:pt x="593750" y="832434"/>
                  </a:lnTo>
                  <a:lnTo>
                    <a:pt x="607580" y="819734"/>
                  </a:lnTo>
                  <a:lnTo>
                    <a:pt x="1090955" y="819734"/>
                  </a:lnTo>
                  <a:lnTo>
                    <a:pt x="1104785" y="832434"/>
                  </a:lnTo>
                  <a:lnTo>
                    <a:pt x="1114120" y="845134"/>
                  </a:lnTo>
                  <a:lnTo>
                    <a:pt x="1117549" y="857834"/>
                  </a:lnTo>
                  <a:lnTo>
                    <a:pt x="1117549" y="691515"/>
                  </a:lnTo>
                  <a:lnTo>
                    <a:pt x="1074051" y="680034"/>
                  </a:lnTo>
                  <a:lnTo>
                    <a:pt x="919619" y="680034"/>
                  </a:lnTo>
                  <a:lnTo>
                    <a:pt x="918159" y="641934"/>
                  </a:lnTo>
                  <a:lnTo>
                    <a:pt x="922629" y="591134"/>
                  </a:lnTo>
                  <a:lnTo>
                    <a:pt x="935202" y="540334"/>
                  </a:lnTo>
                  <a:lnTo>
                    <a:pt x="955141" y="502234"/>
                  </a:lnTo>
                  <a:lnTo>
                    <a:pt x="981671" y="464134"/>
                  </a:lnTo>
                  <a:lnTo>
                    <a:pt x="1014031" y="426034"/>
                  </a:lnTo>
                  <a:lnTo>
                    <a:pt x="1051445" y="400634"/>
                  </a:lnTo>
                  <a:lnTo>
                    <a:pt x="1093165" y="387934"/>
                  </a:lnTo>
                  <a:lnTo>
                    <a:pt x="1138415" y="375234"/>
                  </a:lnTo>
                  <a:lnTo>
                    <a:pt x="1253959" y="375234"/>
                  </a:lnTo>
                  <a:lnTo>
                    <a:pt x="1277454" y="387934"/>
                  </a:lnTo>
                  <a:lnTo>
                    <a:pt x="1328839" y="387934"/>
                  </a:lnTo>
                  <a:lnTo>
                    <a:pt x="1360589" y="349834"/>
                  </a:lnTo>
                  <a:lnTo>
                    <a:pt x="1369555" y="311734"/>
                  </a:lnTo>
                  <a:lnTo>
                    <a:pt x="1369656" y="286334"/>
                  </a:lnTo>
                  <a:lnTo>
                    <a:pt x="1376286" y="248234"/>
                  </a:lnTo>
                  <a:lnTo>
                    <a:pt x="1408188" y="197434"/>
                  </a:lnTo>
                  <a:lnTo>
                    <a:pt x="1460525" y="159334"/>
                  </a:lnTo>
                  <a:lnTo>
                    <a:pt x="1491221" y="146634"/>
                  </a:lnTo>
                  <a:lnTo>
                    <a:pt x="1572818" y="146634"/>
                  </a:lnTo>
                  <a:lnTo>
                    <a:pt x="1615605" y="172034"/>
                  </a:lnTo>
                  <a:lnTo>
                    <a:pt x="1649361" y="210134"/>
                  </a:lnTo>
                  <a:lnTo>
                    <a:pt x="1671523" y="248234"/>
                  </a:lnTo>
                  <a:lnTo>
                    <a:pt x="1679486" y="299034"/>
                  </a:lnTo>
                  <a:lnTo>
                    <a:pt x="1678063" y="324434"/>
                  </a:lnTo>
                  <a:lnTo>
                    <a:pt x="1673872" y="337134"/>
                  </a:lnTo>
                  <a:lnTo>
                    <a:pt x="1666976" y="362534"/>
                  </a:lnTo>
                  <a:lnTo>
                    <a:pt x="1657464" y="375234"/>
                  </a:lnTo>
                  <a:lnTo>
                    <a:pt x="1649628" y="400634"/>
                  </a:lnTo>
                  <a:lnTo>
                    <a:pt x="1646885" y="413334"/>
                  </a:lnTo>
                  <a:lnTo>
                    <a:pt x="1649260" y="426034"/>
                  </a:lnTo>
                  <a:lnTo>
                    <a:pt x="1656765" y="451434"/>
                  </a:lnTo>
                  <a:lnTo>
                    <a:pt x="1667865" y="464134"/>
                  </a:lnTo>
                  <a:lnTo>
                    <a:pt x="1681861" y="476834"/>
                  </a:lnTo>
                  <a:lnTo>
                    <a:pt x="1747685" y="476834"/>
                  </a:lnTo>
                  <a:lnTo>
                    <a:pt x="1798142" y="489534"/>
                  </a:lnTo>
                  <a:lnTo>
                    <a:pt x="1847062" y="489534"/>
                  </a:lnTo>
                  <a:lnTo>
                    <a:pt x="1893963" y="514934"/>
                  </a:lnTo>
                  <a:lnTo>
                    <a:pt x="1938324" y="527634"/>
                  </a:lnTo>
                  <a:lnTo>
                    <a:pt x="1979688" y="565734"/>
                  </a:lnTo>
                  <a:lnTo>
                    <a:pt x="2017547" y="591134"/>
                  </a:lnTo>
                  <a:lnTo>
                    <a:pt x="2050846" y="629234"/>
                  </a:lnTo>
                  <a:lnTo>
                    <a:pt x="2078532" y="667334"/>
                  </a:lnTo>
                  <a:lnTo>
                    <a:pt x="2100389" y="718134"/>
                  </a:lnTo>
                  <a:lnTo>
                    <a:pt x="2116226" y="768934"/>
                  </a:lnTo>
                  <a:lnTo>
                    <a:pt x="2125840" y="807034"/>
                  </a:lnTo>
                  <a:lnTo>
                    <a:pt x="2129028" y="857834"/>
                  </a:lnTo>
                  <a:lnTo>
                    <a:pt x="2125675" y="908634"/>
                  </a:lnTo>
                  <a:lnTo>
                    <a:pt x="2115972" y="959434"/>
                  </a:lnTo>
                  <a:lnTo>
                    <a:pt x="2100097" y="1010234"/>
                  </a:lnTo>
                  <a:lnTo>
                    <a:pt x="2078266" y="1048334"/>
                  </a:lnTo>
                  <a:lnTo>
                    <a:pt x="2050681" y="1099134"/>
                  </a:lnTo>
                  <a:lnTo>
                    <a:pt x="2017547" y="1137234"/>
                  </a:lnTo>
                  <a:lnTo>
                    <a:pt x="2002434" y="1149934"/>
                  </a:lnTo>
                  <a:lnTo>
                    <a:pt x="1997392" y="1175334"/>
                  </a:lnTo>
                  <a:lnTo>
                    <a:pt x="2002434" y="1200734"/>
                  </a:lnTo>
                  <a:lnTo>
                    <a:pt x="2017547" y="1226134"/>
                  </a:lnTo>
                  <a:lnTo>
                    <a:pt x="2028063" y="1238834"/>
                  </a:lnTo>
                  <a:lnTo>
                    <a:pt x="2039886" y="1238834"/>
                  </a:lnTo>
                  <a:lnTo>
                    <a:pt x="2052713" y="1251534"/>
                  </a:lnTo>
                  <a:lnTo>
                    <a:pt x="2079802" y="1251534"/>
                  </a:lnTo>
                  <a:lnTo>
                    <a:pt x="2092642" y="1238834"/>
                  </a:lnTo>
                  <a:lnTo>
                    <a:pt x="2104466" y="1238834"/>
                  </a:lnTo>
                  <a:lnTo>
                    <a:pt x="2114981" y="1226134"/>
                  </a:lnTo>
                  <a:lnTo>
                    <a:pt x="2148675" y="1188034"/>
                  </a:lnTo>
                  <a:lnTo>
                    <a:pt x="2178418" y="1149934"/>
                  </a:lnTo>
                  <a:lnTo>
                    <a:pt x="2204085" y="1111834"/>
                  </a:lnTo>
                  <a:lnTo>
                    <a:pt x="2225548" y="1061034"/>
                  </a:lnTo>
                  <a:lnTo>
                    <a:pt x="2242667" y="1022934"/>
                  </a:lnTo>
                  <a:lnTo>
                    <a:pt x="2255329" y="972134"/>
                  </a:lnTo>
                  <a:lnTo>
                    <a:pt x="2296426" y="997534"/>
                  </a:lnTo>
                  <a:lnTo>
                    <a:pt x="2333815" y="1022934"/>
                  </a:lnTo>
                  <a:lnTo>
                    <a:pt x="2367165" y="1061034"/>
                  </a:lnTo>
                  <a:lnTo>
                    <a:pt x="2396198" y="1086434"/>
                  </a:lnTo>
                  <a:lnTo>
                    <a:pt x="2420607" y="1124534"/>
                  </a:lnTo>
                  <a:lnTo>
                    <a:pt x="2440114" y="1175334"/>
                  </a:lnTo>
                  <a:lnTo>
                    <a:pt x="2454402" y="1213434"/>
                  </a:lnTo>
                  <a:lnTo>
                    <a:pt x="2463203" y="1264234"/>
                  </a:lnTo>
                  <a:lnTo>
                    <a:pt x="2466200" y="1315034"/>
                  </a:lnTo>
                  <a:lnTo>
                    <a:pt x="2466200" y="959916"/>
                  </a:lnTo>
                  <a:lnTo>
                    <a:pt x="2431643" y="921334"/>
                  </a:lnTo>
                  <a:lnTo>
                    <a:pt x="2394331" y="895934"/>
                  </a:lnTo>
                  <a:lnTo>
                    <a:pt x="2354072" y="870534"/>
                  </a:lnTo>
                  <a:lnTo>
                    <a:pt x="2311069" y="845134"/>
                  </a:lnTo>
                  <a:lnTo>
                    <a:pt x="2265489" y="819734"/>
                  </a:lnTo>
                  <a:lnTo>
                    <a:pt x="2259050" y="768934"/>
                  </a:lnTo>
                  <a:lnTo>
                    <a:pt x="2247328" y="718134"/>
                  </a:lnTo>
                  <a:lnTo>
                    <a:pt x="2230475" y="667334"/>
                  </a:lnTo>
                  <a:lnTo>
                    <a:pt x="2208657" y="629234"/>
                  </a:lnTo>
                  <a:lnTo>
                    <a:pt x="2182025" y="578434"/>
                  </a:lnTo>
                  <a:lnTo>
                    <a:pt x="2150745" y="540334"/>
                  </a:lnTo>
                  <a:lnTo>
                    <a:pt x="2114994" y="489534"/>
                  </a:lnTo>
                  <a:lnTo>
                    <a:pt x="2078710" y="464134"/>
                  </a:lnTo>
                  <a:lnTo>
                    <a:pt x="2039620" y="438734"/>
                  </a:lnTo>
                  <a:lnTo>
                    <a:pt x="1998040" y="413334"/>
                  </a:lnTo>
                  <a:lnTo>
                    <a:pt x="1954288" y="387934"/>
                  </a:lnTo>
                  <a:lnTo>
                    <a:pt x="1908708" y="375234"/>
                  </a:lnTo>
                  <a:lnTo>
                    <a:pt x="1861578" y="349834"/>
                  </a:lnTo>
                  <a:lnTo>
                    <a:pt x="1813267" y="349834"/>
                  </a:lnTo>
                  <a:lnTo>
                    <a:pt x="1815020" y="337134"/>
                  </a:lnTo>
                  <a:lnTo>
                    <a:pt x="1816265" y="324434"/>
                  </a:lnTo>
                  <a:lnTo>
                    <a:pt x="1817027" y="311734"/>
                  </a:lnTo>
                  <a:lnTo>
                    <a:pt x="1817281" y="299034"/>
                  </a:lnTo>
                  <a:lnTo>
                    <a:pt x="1813420" y="248234"/>
                  </a:lnTo>
                  <a:lnTo>
                    <a:pt x="1802282" y="210134"/>
                  </a:lnTo>
                  <a:lnTo>
                    <a:pt x="1784451" y="159334"/>
                  </a:lnTo>
                  <a:lnTo>
                    <a:pt x="1776476" y="146634"/>
                  </a:lnTo>
                  <a:lnTo>
                    <a:pt x="1760537" y="121234"/>
                  </a:lnTo>
                  <a:lnTo>
                    <a:pt x="1731162" y="95834"/>
                  </a:lnTo>
                  <a:lnTo>
                    <a:pt x="1696935" y="57734"/>
                  </a:lnTo>
                  <a:lnTo>
                    <a:pt x="1658454" y="45034"/>
                  </a:lnTo>
                  <a:lnTo>
                    <a:pt x="1616329" y="19634"/>
                  </a:lnTo>
                  <a:lnTo>
                    <a:pt x="1571180" y="6934"/>
                  </a:lnTo>
                  <a:lnTo>
                    <a:pt x="1473034" y="6934"/>
                  </a:lnTo>
                  <a:lnTo>
                    <a:pt x="1425067" y="19634"/>
                  </a:lnTo>
                  <a:lnTo>
                    <a:pt x="1380515" y="45034"/>
                  </a:lnTo>
                  <a:lnTo>
                    <a:pt x="1340180" y="70434"/>
                  </a:lnTo>
                  <a:lnTo>
                    <a:pt x="1304874" y="108534"/>
                  </a:lnTo>
                  <a:lnTo>
                    <a:pt x="1275410" y="146634"/>
                  </a:lnTo>
                  <a:lnTo>
                    <a:pt x="1252601" y="184734"/>
                  </a:lnTo>
                  <a:lnTo>
                    <a:pt x="1237259" y="235534"/>
                  </a:lnTo>
                  <a:lnTo>
                    <a:pt x="1093444" y="235534"/>
                  </a:lnTo>
                  <a:lnTo>
                    <a:pt x="1049642" y="260934"/>
                  </a:lnTo>
                  <a:lnTo>
                    <a:pt x="1008024" y="273634"/>
                  </a:lnTo>
                  <a:lnTo>
                    <a:pt x="968921" y="299034"/>
                  </a:lnTo>
                  <a:lnTo>
                    <a:pt x="932624" y="324434"/>
                  </a:lnTo>
                  <a:lnTo>
                    <a:pt x="899452" y="349834"/>
                  </a:lnTo>
                  <a:lnTo>
                    <a:pt x="869708" y="387934"/>
                  </a:lnTo>
                  <a:lnTo>
                    <a:pt x="843686" y="413334"/>
                  </a:lnTo>
                  <a:lnTo>
                    <a:pt x="821715" y="464134"/>
                  </a:lnTo>
                  <a:lnTo>
                    <a:pt x="804100" y="502234"/>
                  </a:lnTo>
                  <a:lnTo>
                    <a:pt x="791133" y="540334"/>
                  </a:lnTo>
                  <a:lnTo>
                    <a:pt x="783120" y="591134"/>
                  </a:lnTo>
                  <a:lnTo>
                    <a:pt x="780415" y="641934"/>
                  </a:lnTo>
                  <a:lnTo>
                    <a:pt x="781761" y="680034"/>
                  </a:lnTo>
                  <a:lnTo>
                    <a:pt x="624509" y="680034"/>
                  </a:lnTo>
                  <a:lnTo>
                    <a:pt x="576364" y="692734"/>
                  </a:lnTo>
                  <a:lnTo>
                    <a:pt x="533082" y="705434"/>
                  </a:lnTo>
                  <a:lnTo>
                    <a:pt x="496379" y="730834"/>
                  </a:lnTo>
                  <a:lnTo>
                    <a:pt x="468007" y="768934"/>
                  </a:lnTo>
                  <a:lnTo>
                    <a:pt x="449707" y="819734"/>
                  </a:lnTo>
                  <a:lnTo>
                    <a:pt x="443230" y="857834"/>
                  </a:lnTo>
                  <a:lnTo>
                    <a:pt x="451281" y="921334"/>
                  </a:lnTo>
                  <a:lnTo>
                    <a:pt x="474065" y="959434"/>
                  </a:lnTo>
                  <a:lnTo>
                    <a:pt x="509536" y="997534"/>
                  </a:lnTo>
                  <a:lnTo>
                    <a:pt x="555612" y="1035634"/>
                  </a:lnTo>
                  <a:lnTo>
                    <a:pt x="555612" y="1556334"/>
                  </a:lnTo>
                  <a:lnTo>
                    <a:pt x="16725" y="2648534"/>
                  </a:lnTo>
                  <a:lnTo>
                    <a:pt x="16002" y="2648534"/>
                  </a:lnTo>
                  <a:lnTo>
                    <a:pt x="2362" y="2699334"/>
                  </a:lnTo>
                  <a:lnTo>
                    <a:pt x="0" y="2737434"/>
                  </a:lnTo>
                  <a:lnTo>
                    <a:pt x="8763" y="2788234"/>
                  </a:lnTo>
                  <a:lnTo>
                    <a:pt x="28486" y="2826334"/>
                  </a:lnTo>
                  <a:lnTo>
                    <a:pt x="57734" y="2864434"/>
                  </a:lnTo>
                  <a:lnTo>
                    <a:pt x="94043" y="2889834"/>
                  </a:lnTo>
                  <a:lnTo>
                    <a:pt x="135674" y="2902534"/>
                  </a:lnTo>
                  <a:lnTo>
                    <a:pt x="1562862" y="2902534"/>
                  </a:lnTo>
                  <a:lnTo>
                    <a:pt x="1604479" y="2889834"/>
                  </a:lnTo>
                  <a:lnTo>
                    <a:pt x="1640789" y="2864434"/>
                  </a:lnTo>
                  <a:lnTo>
                    <a:pt x="1670037" y="2826334"/>
                  </a:lnTo>
                  <a:lnTo>
                    <a:pt x="1689760" y="2788234"/>
                  </a:lnTo>
                  <a:lnTo>
                    <a:pt x="1691957" y="2775534"/>
                  </a:lnTo>
                  <a:lnTo>
                    <a:pt x="1698548" y="2737434"/>
                  </a:lnTo>
                  <a:lnTo>
                    <a:pt x="1696237" y="2699334"/>
                  </a:lnTo>
                  <a:lnTo>
                    <a:pt x="1682699" y="2648534"/>
                  </a:lnTo>
                  <a:lnTo>
                    <a:pt x="1681835" y="2648534"/>
                  </a:lnTo>
                  <a:lnTo>
                    <a:pt x="1561160" y="2403970"/>
                  </a:lnTo>
                  <a:lnTo>
                    <a:pt x="1561160" y="2737434"/>
                  </a:lnTo>
                  <a:lnTo>
                    <a:pt x="1558950" y="2737434"/>
                  </a:lnTo>
                  <a:lnTo>
                    <a:pt x="1554137" y="2750134"/>
                  </a:lnTo>
                  <a:lnTo>
                    <a:pt x="1547101" y="2762834"/>
                  </a:lnTo>
                  <a:lnTo>
                    <a:pt x="1538465" y="2762834"/>
                  </a:lnTo>
                  <a:lnTo>
                    <a:pt x="1528533" y="2775534"/>
                  </a:lnTo>
                  <a:lnTo>
                    <a:pt x="170002" y="2775534"/>
                  </a:lnTo>
                  <a:lnTo>
                    <a:pt x="160083" y="2762834"/>
                  </a:lnTo>
                  <a:lnTo>
                    <a:pt x="151434" y="2762834"/>
                  </a:lnTo>
                  <a:lnTo>
                    <a:pt x="144411" y="2750134"/>
                  </a:lnTo>
                  <a:lnTo>
                    <a:pt x="139585" y="2737434"/>
                  </a:lnTo>
                  <a:lnTo>
                    <a:pt x="137401" y="2737434"/>
                  </a:lnTo>
                  <a:lnTo>
                    <a:pt x="137883" y="2724734"/>
                  </a:lnTo>
                  <a:lnTo>
                    <a:pt x="141071" y="2712034"/>
                  </a:lnTo>
                  <a:lnTo>
                    <a:pt x="540359" y="1899234"/>
                  </a:lnTo>
                  <a:lnTo>
                    <a:pt x="1158189" y="1899234"/>
                  </a:lnTo>
                  <a:lnTo>
                    <a:pt x="1557705" y="2712034"/>
                  </a:lnTo>
                  <a:lnTo>
                    <a:pt x="1560741" y="2724734"/>
                  </a:lnTo>
                  <a:lnTo>
                    <a:pt x="1561160" y="2737434"/>
                  </a:lnTo>
                  <a:lnTo>
                    <a:pt x="1561160" y="2403970"/>
                  </a:lnTo>
                  <a:lnTo>
                    <a:pt x="1312125" y="1899234"/>
                  </a:lnTo>
                  <a:lnTo>
                    <a:pt x="1243190" y="1759534"/>
                  </a:lnTo>
                  <a:lnTo>
                    <a:pt x="1142936" y="1556334"/>
                  </a:lnTo>
                  <a:lnTo>
                    <a:pt x="1142936" y="1035634"/>
                  </a:lnTo>
                  <a:lnTo>
                    <a:pt x="1145197" y="1022934"/>
                  </a:lnTo>
                  <a:lnTo>
                    <a:pt x="1163243" y="1073734"/>
                  </a:lnTo>
                  <a:lnTo>
                    <a:pt x="1185278" y="1111834"/>
                  </a:lnTo>
                  <a:lnTo>
                    <a:pt x="1211033" y="1162634"/>
                  </a:lnTo>
                  <a:lnTo>
                    <a:pt x="1240282" y="1200734"/>
                  </a:lnTo>
                  <a:lnTo>
                    <a:pt x="1272781" y="1226134"/>
                  </a:lnTo>
                  <a:lnTo>
                    <a:pt x="1308303" y="1264234"/>
                  </a:lnTo>
                  <a:lnTo>
                    <a:pt x="1346581" y="1289634"/>
                  </a:lnTo>
                  <a:lnTo>
                    <a:pt x="1387398" y="1315034"/>
                  </a:lnTo>
                  <a:lnTo>
                    <a:pt x="1430489" y="1340434"/>
                  </a:lnTo>
                  <a:lnTo>
                    <a:pt x="1475638" y="1353134"/>
                  </a:lnTo>
                  <a:lnTo>
                    <a:pt x="1571129" y="1378534"/>
                  </a:lnTo>
                  <a:lnTo>
                    <a:pt x="1580349" y="1429334"/>
                  </a:lnTo>
                  <a:lnTo>
                    <a:pt x="1594726" y="1480134"/>
                  </a:lnTo>
                  <a:lnTo>
                    <a:pt x="1614081" y="1530934"/>
                  </a:lnTo>
                  <a:lnTo>
                    <a:pt x="1638236" y="1569034"/>
                  </a:lnTo>
                  <a:lnTo>
                    <a:pt x="1667014" y="1619834"/>
                  </a:lnTo>
                  <a:lnTo>
                    <a:pt x="1700250" y="1657934"/>
                  </a:lnTo>
                  <a:lnTo>
                    <a:pt x="1737753" y="1696034"/>
                  </a:lnTo>
                  <a:lnTo>
                    <a:pt x="1774850" y="1721434"/>
                  </a:lnTo>
                  <a:lnTo>
                    <a:pt x="1814296" y="1759534"/>
                  </a:lnTo>
                  <a:lnTo>
                    <a:pt x="1855851" y="1772234"/>
                  </a:lnTo>
                  <a:lnTo>
                    <a:pt x="1899208" y="1797634"/>
                  </a:lnTo>
                  <a:lnTo>
                    <a:pt x="1990331" y="1823034"/>
                  </a:lnTo>
                  <a:lnTo>
                    <a:pt x="2037562" y="1823034"/>
                  </a:lnTo>
                  <a:lnTo>
                    <a:pt x="2085543" y="1835734"/>
                  </a:lnTo>
                  <a:lnTo>
                    <a:pt x="2132660" y="1823034"/>
                  </a:lnTo>
                  <a:lnTo>
                    <a:pt x="2178608" y="1823034"/>
                  </a:lnTo>
                  <a:lnTo>
                    <a:pt x="2223198" y="1810334"/>
                  </a:lnTo>
                  <a:lnTo>
                    <a:pt x="2266264" y="1797634"/>
                  </a:lnTo>
                  <a:lnTo>
                    <a:pt x="2307590" y="1784934"/>
                  </a:lnTo>
                  <a:lnTo>
                    <a:pt x="2347010" y="1759534"/>
                  </a:lnTo>
                  <a:lnTo>
                    <a:pt x="2384336" y="1734134"/>
                  </a:lnTo>
                  <a:lnTo>
                    <a:pt x="2419388" y="1708734"/>
                  </a:lnTo>
                  <a:lnTo>
                    <a:pt x="2435669" y="1696034"/>
                  </a:lnTo>
                  <a:lnTo>
                    <a:pt x="2451963" y="1683334"/>
                  </a:lnTo>
                  <a:lnTo>
                    <a:pt x="2481910" y="1645234"/>
                  </a:lnTo>
                  <a:lnTo>
                    <a:pt x="2509012" y="1607134"/>
                  </a:lnTo>
                  <a:lnTo>
                    <a:pt x="2533104" y="1569034"/>
                  </a:lnTo>
                  <a:lnTo>
                    <a:pt x="2553995" y="1530934"/>
                  </a:lnTo>
                  <a:lnTo>
                    <a:pt x="2571496" y="1492834"/>
                  </a:lnTo>
                  <a:lnTo>
                    <a:pt x="2585440" y="1454734"/>
                  </a:lnTo>
                  <a:lnTo>
                    <a:pt x="2595626" y="1403934"/>
                  </a:lnTo>
                  <a:lnTo>
                    <a:pt x="2601861" y="1353134"/>
                  </a:lnTo>
                  <a:lnTo>
                    <a:pt x="2603995" y="1315034"/>
                  </a:lnTo>
                  <a:close/>
                </a:path>
              </a:pathLst>
            </a:custGeom>
            <a:solidFill>
              <a:srgbClr val="000000"/>
            </a:solidFill>
          </p:spPr>
          <p:txBody>
            <a:bodyPr wrap="square" lIns="0" tIns="0" rIns="0" bIns="0" rtlCol="0"/>
            <a:lstStyle/>
            <a:p>
              <a:endParaRPr>
                <a:latin typeface="Grammarsaurus" pitchFamily="2" charset="0"/>
              </a:endParaRPr>
            </a:p>
          </p:txBody>
        </p:sp>
      </p:grpSp>
      <p:sp>
        <p:nvSpPr>
          <p:cNvPr id="31" name="object 6">
            <a:extLst>
              <a:ext uri="{FF2B5EF4-FFF2-40B4-BE49-F238E27FC236}">
                <a16:creationId xmlns:a16="http://schemas.microsoft.com/office/drawing/2014/main" id="{16D661C0-FD18-31A1-F605-A41A50D2F121}"/>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35" y="394865"/>
            <a:ext cx="2501900" cy="406400"/>
          </a:xfrm>
          <a:prstGeom prst="rect">
            <a:avLst/>
          </a:prstGeom>
        </p:spPr>
        <p:txBody>
          <a:bodyPr vert="horz" wrap="square" lIns="0" tIns="12700" rIns="0" bIns="0" rtlCol="0">
            <a:spAutoFit/>
          </a:bodyPr>
          <a:lstStyle/>
          <a:p>
            <a:pPr marL="12700">
              <a:lnSpc>
                <a:spcPct val="100000"/>
              </a:lnSpc>
              <a:spcBef>
                <a:spcPts val="100"/>
              </a:spcBef>
            </a:pPr>
            <a:r>
              <a:rPr dirty="0">
                <a:latin typeface="Grammarsaurus" pitchFamily="2" charset="0"/>
              </a:rPr>
              <a:t>How did you do?</a:t>
            </a:r>
          </a:p>
        </p:txBody>
      </p:sp>
      <p:sp>
        <p:nvSpPr>
          <p:cNvPr id="3" name="object 3"/>
          <p:cNvSpPr txBox="1"/>
          <p:nvPr/>
        </p:nvSpPr>
        <p:spPr>
          <a:xfrm>
            <a:off x="651935" y="1029865"/>
            <a:ext cx="10412730" cy="889000"/>
          </a:xfrm>
          <a:prstGeom prst="rect">
            <a:avLst/>
          </a:prstGeom>
        </p:spPr>
        <p:txBody>
          <a:bodyPr vert="horz" wrap="square" lIns="0" tIns="63500" rIns="0" bIns="0" rtlCol="0">
            <a:spAutoFit/>
          </a:bodyPr>
          <a:lstStyle/>
          <a:p>
            <a:pPr marL="12700">
              <a:lnSpc>
                <a:spcPct val="100000"/>
              </a:lnSpc>
              <a:spcBef>
                <a:spcPts val="500"/>
              </a:spcBef>
            </a:pPr>
            <a:r>
              <a:rPr sz="2500" dirty="0">
                <a:latin typeface="Grammarsaurus" pitchFamily="2" charset="0"/>
                <a:cs typeface="Lucida Sans Unicode"/>
              </a:rPr>
              <a:t>Adding suffix </a:t>
            </a:r>
            <a:r>
              <a:rPr sz="2500" b="1" dirty="0">
                <a:latin typeface="Grammarsaurus" pitchFamily="2" charset="0"/>
                <a:cs typeface="Arial Black"/>
              </a:rPr>
              <a:t>-ic </a:t>
            </a:r>
            <a:r>
              <a:rPr sz="2500" dirty="0">
                <a:latin typeface="Grammarsaurus" pitchFamily="2" charset="0"/>
                <a:cs typeface="Lucida Sans Unicode"/>
              </a:rPr>
              <a:t>created the </a:t>
            </a:r>
            <a:r>
              <a:rPr sz="2500" b="1" dirty="0">
                <a:latin typeface="Grammarsaurus" pitchFamily="2" charset="0"/>
                <a:cs typeface="Arial Black"/>
              </a:rPr>
              <a:t>adjective acidic</a:t>
            </a:r>
            <a:r>
              <a:rPr sz="2500" dirty="0">
                <a:latin typeface="Grammarsaurus" pitchFamily="2" charset="0"/>
                <a:cs typeface="Lucida Sans Unicode"/>
              </a:rPr>
              <a:t>. Which noun is the word</a:t>
            </a:r>
          </a:p>
          <a:p>
            <a:pPr marL="12700">
              <a:lnSpc>
                <a:spcPct val="100000"/>
              </a:lnSpc>
              <a:spcBef>
                <a:spcPts val="400"/>
              </a:spcBef>
            </a:pPr>
            <a:r>
              <a:rPr sz="2500" b="1" dirty="0">
                <a:latin typeface="Grammarsaurus" pitchFamily="2" charset="0"/>
                <a:cs typeface="Arial Black"/>
              </a:rPr>
              <a:t>acidic</a:t>
            </a:r>
            <a:r>
              <a:rPr sz="2500" dirty="0">
                <a:latin typeface="Grammarsaurus" pitchFamily="2" charset="0"/>
                <a:cs typeface="Arial Black"/>
              </a:rPr>
              <a:t> </a:t>
            </a:r>
            <a:r>
              <a:rPr sz="2500" dirty="0">
                <a:latin typeface="Grammarsaurus" pitchFamily="2" charset="0"/>
                <a:cs typeface="Lucida Sans Unicode"/>
              </a:rPr>
              <a:t>adding to? What is related to </a:t>
            </a:r>
            <a:r>
              <a:rPr sz="2500" b="1" dirty="0">
                <a:latin typeface="Grammarsaurus" pitchFamily="2" charset="0"/>
                <a:cs typeface="Arial Black"/>
              </a:rPr>
              <a:t>acid</a:t>
            </a:r>
            <a:r>
              <a:rPr sz="2500" dirty="0">
                <a:latin typeface="Grammarsaurus" pitchFamily="2" charset="0"/>
                <a:cs typeface="Lucida Sans Unicode"/>
              </a:rPr>
              <a:t>?</a:t>
            </a:r>
          </a:p>
        </p:txBody>
      </p:sp>
      <p:sp>
        <p:nvSpPr>
          <p:cNvPr id="4" name="object 4"/>
          <p:cNvSpPr/>
          <p:nvPr/>
        </p:nvSpPr>
        <p:spPr>
          <a:xfrm>
            <a:off x="11012940" y="228605"/>
            <a:ext cx="883285" cy="841375"/>
          </a:xfrm>
          <a:custGeom>
            <a:avLst/>
            <a:gdLst/>
            <a:ahLst/>
            <a:cxnLst/>
            <a:rect l="l" t="t" r="r" b="b"/>
            <a:pathLst>
              <a:path w="883284" h="841375">
                <a:moveTo>
                  <a:pt x="588708" y="0"/>
                </a:moveTo>
                <a:lnTo>
                  <a:pt x="243890" y="0"/>
                </a:lnTo>
                <a:lnTo>
                  <a:pt x="192969" y="328"/>
                </a:lnTo>
                <a:lnTo>
                  <a:pt x="151904" y="2627"/>
                </a:lnTo>
                <a:lnTo>
                  <a:pt x="88303" y="21018"/>
                </a:lnTo>
                <a:lnTo>
                  <a:pt x="47829" y="48880"/>
                </a:lnTo>
                <a:lnTo>
                  <a:pt x="16814" y="92506"/>
                </a:lnTo>
                <a:lnTo>
                  <a:pt x="2101" y="152430"/>
                </a:lnTo>
                <a:lnTo>
                  <a:pt x="262" y="193035"/>
                </a:lnTo>
                <a:lnTo>
                  <a:pt x="0" y="243890"/>
                </a:lnTo>
                <a:lnTo>
                  <a:pt x="0" y="597115"/>
                </a:lnTo>
                <a:lnTo>
                  <a:pt x="270" y="639103"/>
                </a:lnTo>
                <a:lnTo>
                  <a:pt x="328" y="648038"/>
                </a:lnTo>
                <a:lnTo>
                  <a:pt x="2597" y="688581"/>
                </a:lnTo>
                <a:lnTo>
                  <a:pt x="2627" y="689106"/>
                </a:lnTo>
                <a:lnTo>
                  <a:pt x="8758" y="722484"/>
                </a:lnTo>
                <a:lnTo>
                  <a:pt x="32783" y="773928"/>
                </a:lnTo>
                <a:lnTo>
                  <a:pt x="68919" y="810067"/>
                </a:lnTo>
                <a:lnTo>
                  <a:pt x="119709" y="833920"/>
                </a:lnTo>
                <a:lnTo>
                  <a:pt x="193035" y="840756"/>
                </a:lnTo>
                <a:lnTo>
                  <a:pt x="243890" y="841019"/>
                </a:lnTo>
                <a:lnTo>
                  <a:pt x="597128" y="841019"/>
                </a:lnTo>
                <a:lnTo>
                  <a:pt x="646877" y="840756"/>
                </a:lnTo>
                <a:lnTo>
                  <a:pt x="689114" y="838390"/>
                </a:lnTo>
                <a:lnTo>
                  <a:pt x="752716" y="819988"/>
                </a:lnTo>
                <a:lnTo>
                  <a:pt x="793189" y="792130"/>
                </a:lnTo>
                <a:lnTo>
                  <a:pt x="819161" y="756919"/>
                </a:lnTo>
                <a:lnTo>
                  <a:pt x="243890" y="756919"/>
                </a:lnTo>
                <a:lnTo>
                  <a:pt x="201909" y="756788"/>
                </a:lnTo>
                <a:lnTo>
                  <a:pt x="146323" y="753367"/>
                </a:lnTo>
                <a:lnTo>
                  <a:pt x="108281" y="732734"/>
                </a:lnTo>
                <a:lnTo>
                  <a:pt x="87646" y="694690"/>
                </a:lnTo>
                <a:lnTo>
                  <a:pt x="84230" y="639103"/>
                </a:lnTo>
                <a:lnTo>
                  <a:pt x="84099" y="597115"/>
                </a:lnTo>
                <a:lnTo>
                  <a:pt x="84099" y="243890"/>
                </a:lnTo>
                <a:lnTo>
                  <a:pt x="84230" y="201902"/>
                </a:lnTo>
                <a:lnTo>
                  <a:pt x="87646" y="146316"/>
                </a:lnTo>
                <a:lnTo>
                  <a:pt x="108281" y="108277"/>
                </a:lnTo>
                <a:lnTo>
                  <a:pt x="146323" y="87646"/>
                </a:lnTo>
                <a:lnTo>
                  <a:pt x="201909" y="84230"/>
                </a:lnTo>
                <a:lnTo>
                  <a:pt x="588708" y="84099"/>
                </a:lnTo>
                <a:lnTo>
                  <a:pt x="605926" y="81076"/>
                </a:lnTo>
                <a:lnTo>
                  <a:pt x="619202" y="72532"/>
                </a:lnTo>
                <a:lnTo>
                  <a:pt x="627747" y="59260"/>
                </a:lnTo>
                <a:lnTo>
                  <a:pt x="630770" y="42049"/>
                </a:lnTo>
                <a:lnTo>
                  <a:pt x="627747" y="24833"/>
                </a:lnTo>
                <a:lnTo>
                  <a:pt x="619202" y="11561"/>
                </a:lnTo>
                <a:lnTo>
                  <a:pt x="605926" y="3021"/>
                </a:lnTo>
                <a:lnTo>
                  <a:pt x="588708" y="0"/>
                </a:lnTo>
                <a:close/>
              </a:path>
              <a:path w="883284" h="841375">
                <a:moveTo>
                  <a:pt x="798969" y="378459"/>
                </a:moveTo>
                <a:lnTo>
                  <a:pt x="781753" y="381481"/>
                </a:lnTo>
                <a:lnTo>
                  <a:pt x="768481" y="390021"/>
                </a:lnTo>
                <a:lnTo>
                  <a:pt x="759941" y="403293"/>
                </a:lnTo>
                <a:lnTo>
                  <a:pt x="756919" y="420509"/>
                </a:lnTo>
                <a:lnTo>
                  <a:pt x="756919" y="597115"/>
                </a:lnTo>
                <a:lnTo>
                  <a:pt x="756788" y="639103"/>
                </a:lnTo>
                <a:lnTo>
                  <a:pt x="753373" y="694690"/>
                </a:lnTo>
                <a:lnTo>
                  <a:pt x="732737" y="732734"/>
                </a:lnTo>
                <a:lnTo>
                  <a:pt x="694696" y="753367"/>
                </a:lnTo>
                <a:lnTo>
                  <a:pt x="639109" y="756788"/>
                </a:lnTo>
                <a:lnTo>
                  <a:pt x="597128" y="756919"/>
                </a:lnTo>
                <a:lnTo>
                  <a:pt x="819161" y="756919"/>
                </a:lnTo>
                <a:lnTo>
                  <a:pt x="824204" y="748499"/>
                </a:lnTo>
                <a:lnTo>
                  <a:pt x="833925" y="721302"/>
                </a:lnTo>
                <a:lnTo>
                  <a:pt x="838837" y="689106"/>
                </a:lnTo>
                <a:lnTo>
                  <a:pt x="838917" y="688581"/>
                </a:lnTo>
                <a:lnTo>
                  <a:pt x="840753" y="648038"/>
                </a:lnTo>
                <a:lnTo>
                  <a:pt x="841019" y="597115"/>
                </a:lnTo>
                <a:lnTo>
                  <a:pt x="841019" y="420509"/>
                </a:lnTo>
                <a:lnTo>
                  <a:pt x="837997" y="403293"/>
                </a:lnTo>
                <a:lnTo>
                  <a:pt x="829457" y="390021"/>
                </a:lnTo>
                <a:lnTo>
                  <a:pt x="816185" y="381481"/>
                </a:lnTo>
                <a:lnTo>
                  <a:pt x="798969" y="378459"/>
                </a:lnTo>
                <a:close/>
              </a:path>
              <a:path w="883284" h="841375">
                <a:moveTo>
                  <a:pt x="294354" y="336400"/>
                </a:moveTo>
                <a:lnTo>
                  <a:pt x="278848" y="339555"/>
                </a:lnTo>
                <a:lnTo>
                  <a:pt x="264921" y="349021"/>
                </a:lnTo>
                <a:lnTo>
                  <a:pt x="255456" y="362948"/>
                </a:lnTo>
                <a:lnTo>
                  <a:pt x="252302" y="378459"/>
                </a:lnTo>
                <a:lnTo>
                  <a:pt x="255456" y="393959"/>
                </a:lnTo>
                <a:lnTo>
                  <a:pt x="391071" y="534047"/>
                </a:lnTo>
                <a:lnTo>
                  <a:pt x="420509" y="546658"/>
                </a:lnTo>
                <a:lnTo>
                  <a:pt x="429247" y="545870"/>
                </a:lnTo>
                <a:lnTo>
                  <a:pt x="436805" y="543506"/>
                </a:lnTo>
                <a:lnTo>
                  <a:pt x="443575" y="539565"/>
                </a:lnTo>
                <a:lnTo>
                  <a:pt x="449948" y="534047"/>
                </a:lnTo>
                <a:lnTo>
                  <a:pt x="538264" y="445731"/>
                </a:lnTo>
                <a:lnTo>
                  <a:pt x="420509" y="445731"/>
                </a:lnTo>
                <a:lnTo>
                  <a:pt x="323786" y="349021"/>
                </a:lnTo>
                <a:lnTo>
                  <a:pt x="309859" y="339555"/>
                </a:lnTo>
                <a:lnTo>
                  <a:pt x="294354" y="336400"/>
                </a:lnTo>
                <a:close/>
              </a:path>
              <a:path w="883284" h="841375">
                <a:moveTo>
                  <a:pt x="841019" y="42049"/>
                </a:moveTo>
                <a:lnTo>
                  <a:pt x="825513" y="45202"/>
                </a:lnTo>
                <a:lnTo>
                  <a:pt x="811580" y="54660"/>
                </a:lnTo>
                <a:lnTo>
                  <a:pt x="420509" y="445731"/>
                </a:lnTo>
                <a:lnTo>
                  <a:pt x="538264" y="445731"/>
                </a:lnTo>
                <a:lnTo>
                  <a:pt x="870457" y="113537"/>
                </a:lnTo>
                <a:lnTo>
                  <a:pt x="879916" y="99605"/>
                </a:lnTo>
                <a:lnTo>
                  <a:pt x="883042" y="84230"/>
                </a:lnTo>
                <a:lnTo>
                  <a:pt x="883069" y="84099"/>
                </a:lnTo>
                <a:lnTo>
                  <a:pt x="879982" y="68919"/>
                </a:lnTo>
                <a:lnTo>
                  <a:pt x="879916" y="68593"/>
                </a:lnTo>
                <a:lnTo>
                  <a:pt x="870457" y="54660"/>
                </a:lnTo>
                <a:lnTo>
                  <a:pt x="856525" y="45202"/>
                </a:lnTo>
                <a:lnTo>
                  <a:pt x="841019" y="42049"/>
                </a:lnTo>
                <a:close/>
              </a:path>
            </a:pathLst>
          </a:custGeom>
          <a:solidFill>
            <a:srgbClr val="000000"/>
          </a:solidFill>
        </p:spPr>
        <p:txBody>
          <a:bodyPr wrap="square" lIns="0" tIns="0" rIns="0" bIns="0" rtlCol="0"/>
          <a:lstStyle/>
          <a:p>
            <a:endParaRPr>
              <a:latin typeface="Grammarsaurus" pitchFamily="2" charset="0"/>
            </a:endParaRPr>
          </a:p>
        </p:txBody>
      </p:sp>
      <p:sp>
        <p:nvSpPr>
          <p:cNvPr id="5" name="object 5"/>
          <p:cNvSpPr txBox="1"/>
          <p:nvPr/>
        </p:nvSpPr>
        <p:spPr>
          <a:xfrm>
            <a:off x="3876234" y="5473321"/>
            <a:ext cx="5420166" cy="474489"/>
          </a:xfrm>
          <a:prstGeom prst="rect">
            <a:avLst/>
          </a:prstGeom>
        </p:spPr>
        <p:txBody>
          <a:bodyPr vert="horz" wrap="square" lIns="0" tIns="12700" rIns="0" bIns="0" rtlCol="0">
            <a:spAutoFit/>
          </a:bodyPr>
          <a:lstStyle/>
          <a:p>
            <a:pPr marL="12700">
              <a:lnSpc>
                <a:spcPct val="100000"/>
              </a:lnSpc>
              <a:spcBef>
                <a:spcPts val="100"/>
              </a:spcBef>
            </a:pPr>
            <a:r>
              <a:rPr sz="3000" dirty="0">
                <a:latin typeface="Grammarsaurus" pitchFamily="2" charset="0"/>
                <a:cs typeface="Arial MT"/>
              </a:rPr>
              <a:t>The </a:t>
            </a:r>
            <a:r>
              <a:rPr sz="3000" b="1" u="heavy" dirty="0">
                <a:uFill>
                  <a:solidFill>
                    <a:srgbClr val="000000"/>
                  </a:solidFill>
                </a:uFill>
                <a:latin typeface="Grammarsaurus" pitchFamily="2" charset="0"/>
                <a:cs typeface="Arial"/>
              </a:rPr>
              <a:t>lemon</a:t>
            </a:r>
            <a:r>
              <a:rPr sz="3000" b="1" dirty="0">
                <a:latin typeface="Grammarsaurus" pitchFamily="2" charset="0"/>
                <a:cs typeface="Arial"/>
              </a:rPr>
              <a:t> </a:t>
            </a:r>
            <a:r>
              <a:rPr sz="3000" dirty="0">
                <a:latin typeface="Grammarsaurus" pitchFamily="2" charset="0"/>
                <a:cs typeface="Arial MT"/>
              </a:rPr>
              <a:t>tasted very </a:t>
            </a:r>
            <a:r>
              <a:rPr sz="3000" b="1" u="heavy" dirty="0">
                <a:solidFill>
                  <a:srgbClr val="3CA249"/>
                </a:solidFill>
                <a:uFill>
                  <a:solidFill>
                    <a:srgbClr val="3CA249"/>
                  </a:solidFill>
                </a:uFill>
                <a:latin typeface="Grammarsaurus" pitchFamily="2" charset="0"/>
                <a:cs typeface="Arial"/>
              </a:rPr>
              <a:t>acidic</a:t>
            </a:r>
            <a:r>
              <a:rPr sz="3000" dirty="0">
                <a:latin typeface="Grammarsaurus" pitchFamily="2" charset="0"/>
                <a:cs typeface="Arial MT"/>
              </a:rPr>
              <a:t>.</a:t>
            </a:r>
          </a:p>
        </p:txBody>
      </p:sp>
      <p:grpSp>
        <p:nvGrpSpPr>
          <p:cNvPr id="6" name="object 6"/>
          <p:cNvGrpSpPr/>
          <p:nvPr/>
        </p:nvGrpSpPr>
        <p:grpSpPr>
          <a:xfrm>
            <a:off x="4971276" y="2173253"/>
            <a:ext cx="2604135" cy="2902585"/>
            <a:chOff x="4971276" y="2173253"/>
            <a:chExt cx="2604135" cy="2902585"/>
          </a:xfrm>
        </p:grpSpPr>
        <p:pic>
          <p:nvPicPr>
            <p:cNvPr id="7" name="object 7"/>
            <p:cNvPicPr/>
            <p:nvPr/>
          </p:nvPicPr>
          <p:blipFill>
            <a:blip r:embed="rId2" cstate="print"/>
            <a:stretch>
              <a:fillRect/>
            </a:stretch>
          </p:blipFill>
          <p:spPr>
            <a:xfrm>
              <a:off x="6763138" y="2847588"/>
              <a:ext cx="137794" cy="137782"/>
            </a:xfrm>
            <a:prstGeom prst="rect">
              <a:avLst/>
            </a:prstGeom>
          </p:spPr>
        </p:pic>
        <p:pic>
          <p:nvPicPr>
            <p:cNvPr id="8" name="object 8"/>
            <p:cNvPicPr/>
            <p:nvPr/>
          </p:nvPicPr>
          <p:blipFill>
            <a:blip r:embed="rId3" cstate="print"/>
            <a:stretch>
              <a:fillRect/>
            </a:stretch>
          </p:blipFill>
          <p:spPr>
            <a:xfrm>
              <a:off x="6538363" y="3072353"/>
              <a:ext cx="137794" cy="137795"/>
            </a:xfrm>
            <a:prstGeom prst="rect">
              <a:avLst/>
            </a:prstGeom>
          </p:spPr>
        </p:pic>
        <p:pic>
          <p:nvPicPr>
            <p:cNvPr id="9" name="object 9"/>
            <p:cNvPicPr/>
            <p:nvPr/>
          </p:nvPicPr>
          <p:blipFill>
            <a:blip r:embed="rId3" cstate="print"/>
            <a:stretch>
              <a:fillRect/>
            </a:stretch>
          </p:blipFill>
          <p:spPr>
            <a:xfrm>
              <a:off x="6313587" y="2735188"/>
              <a:ext cx="137795" cy="137795"/>
            </a:xfrm>
            <a:prstGeom prst="rect">
              <a:avLst/>
            </a:prstGeom>
          </p:spPr>
        </p:pic>
        <p:pic>
          <p:nvPicPr>
            <p:cNvPr id="10" name="object 10"/>
            <p:cNvPicPr/>
            <p:nvPr/>
          </p:nvPicPr>
          <p:blipFill>
            <a:blip r:embed="rId4" cstate="print"/>
            <a:stretch>
              <a:fillRect/>
            </a:stretch>
          </p:blipFill>
          <p:spPr>
            <a:xfrm>
              <a:off x="6088815" y="4713220"/>
              <a:ext cx="137782" cy="137782"/>
            </a:xfrm>
            <a:prstGeom prst="rect">
              <a:avLst/>
            </a:prstGeom>
          </p:spPr>
        </p:pic>
        <p:sp>
          <p:nvSpPr>
            <p:cNvPr id="11" name="object 11"/>
            <p:cNvSpPr/>
            <p:nvPr/>
          </p:nvSpPr>
          <p:spPr>
            <a:xfrm>
              <a:off x="4971275" y="2173261"/>
              <a:ext cx="2604135" cy="2902585"/>
            </a:xfrm>
            <a:custGeom>
              <a:avLst/>
              <a:gdLst/>
              <a:ahLst/>
              <a:cxnLst/>
              <a:rect l="l" t="t" r="r" b="b"/>
              <a:pathLst>
                <a:path w="2604134" h="2902585">
                  <a:moveTo>
                    <a:pt x="1030554" y="2608859"/>
                  </a:moveTo>
                  <a:lnTo>
                    <a:pt x="1025131" y="2582075"/>
                  </a:lnTo>
                  <a:lnTo>
                    <a:pt x="1010348" y="2560167"/>
                  </a:lnTo>
                  <a:lnTo>
                    <a:pt x="988441" y="2545384"/>
                  </a:lnTo>
                  <a:lnTo>
                    <a:pt x="961656" y="2539962"/>
                  </a:lnTo>
                  <a:lnTo>
                    <a:pt x="624497" y="2539962"/>
                  </a:lnTo>
                  <a:lnTo>
                    <a:pt x="597700" y="2545384"/>
                  </a:lnTo>
                  <a:lnTo>
                    <a:pt x="575792" y="2560167"/>
                  </a:lnTo>
                  <a:lnTo>
                    <a:pt x="561022" y="2582075"/>
                  </a:lnTo>
                  <a:lnTo>
                    <a:pt x="555599" y="2608859"/>
                  </a:lnTo>
                  <a:lnTo>
                    <a:pt x="561022" y="2635656"/>
                  </a:lnTo>
                  <a:lnTo>
                    <a:pt x="575792" y="2657551"/>
                  </a:lnTo>
                  <a:lnTo>
                    <a:pt x="597700" y="2672334"/>
                  </a:lnTo>
                  <a:lnTo>
                    <a:pt x="624497" y="2677744"/>
                  </a:lnTo>
                  <a:lnTo>
                    <a:pt x="961656" y="2677744"/>
                  </a:lnTo>
                  <a:lnTo>
                    <a:pt x="988441" y="2672334"/>
                  </a:lnTo>
                  <a:lnTo>
                    <a:pt x="1010348" y="2657551"/>
                  </a:lnTo>
                  <a:lnTo>
                    <a:pt x="1025131" y="2635656"/>
                  </a:lnTo>
                  <a:lnTo>
                    <a:pt x="1030554" y="2608859"/>
                  </a:lnTo>
                  <a:close/>
                </a:path>
                <a:path w="2604134" h="2902585">
                  <a:moveTo>
                    <a:pt x="1030554" y="2159304"/>
                  </a:moveTo>
                  <a:lnTo>
                    <a:pt x="1024686" y="2115820"/>
                  </a:lnTo>
                  <a:lnTo>
                    <a:pt x="1024064" y="2111171"/>
                  </a:lnTo>
                  <a:lnTo>
                    <a:pt x="1005763" y="2067877"/>
                  </a:lnTo>
                  <a:lnTo>
                    <a:pt x="977392" y="2031187"/>
                  </a:lnTo>
                  <a:lnTo>
                    <a:pt x="940689" y="2002815"/>
                  </a:lnTo>
                  <a:lnTo>
                    <a:pt x="897394" y="1984514"/>
                  </a:lnTo>
                  <a:lnTo>
                    <a:pt x="892759" y="1983892"/>
                  </a:lnTo>
                  <a:lnTo>
                    <a:pt x="892759" y="2159304"/>
                  </a:lnTo>
                  <a:lnTo>
                    <a:pt x="889330" y="2176221"/>
                  </a:lnTo>
                  <a:lnTo>
                    <a:pt x="880008" y="2190051"/>
                  </a:lnTo>
                  <a:lnTo>
                    <a:pt x="866178" y="2199386"/>
                  </a:lnTo>
                  <a:lnTo>
                    <a:pt x="849261" y="2202802"/>
                  </a:lnTo>
                  <a:lnTo>
                    <a:pt x="832345" y="2199386"/>
                  </a:lnTo>
                  <a:lnTo>
                    <a:pt x="818527" y="2190051"/>
                  </a:lnTo>
                  <a:lnTo>
                    <a:pt x="809193" y="2176221"/>
                  </a:lnTo>
                  <a:lnTo>
                    <a:pt x="805776" y="2159304"/>
                  </a:lnTo>
                  <a:lnTo>
                    <a:pt x="809193" y="2142401"/>
                  </a:lnTo>
                  <a:lnTo>
                    <a:pt x="818527" y="2128570"/>
                  </a:lnTo>
                  <a:lnTo>
                    <a:pt x="832345" y="2119249"/>
                  </a:lnTo>
                  <a:lnTo>
                    <a:pt x="849261" y="2115820"/>
                  </a:lnTo>
                  <a:lnTo>
                    <a:pt x="866178" y="2119249"/>
                  </a:lnTo>
                  <a:lnTo>
                    <a:pt x="880008" y="2128570"/>
                  </a:lnTo>
                  <a:lnTo>
                    <a:pt x="889330" y="2142401"/>
                  </a:lnTo>
                  <a:lnTo>
                    <a:pt x="892759" y="2159304"/>
                  </a:lnTo>
                  <a:lnTo>
                    <a:pt x="892759" y="1983892"/>
                  </a:lnTo>
                  <a:lnTo>
                    <a:pt x="849261" y="1978025"/>
                  </a:lnTo>
                  <a:lnTo>
                    <a:pt x="801128" y="1984514"/>
                  </a:lnTo>
                  <a:lnTo>
                    <a:pt x="757834" y="2002815"/>
                  </a:lnTo>
                  <a:lnTo>
                    <a:pt x="721131" y="2031187"/>
                  </a:lnTo>
                  <a:lnTo>
                    <a:pt x="692759" y="2067877"/>
                  </a:lnTo>
                  <a:lnTo>
                    <a:pt x="674471" y="2111171"/>
                  </a:lnTo>
                  <a:lnTo>
                    <a:pt x="667981" y="2159304"/>
                  </a:lnTo>
                  <a:lnTo>
                    <a:pt x="674471" y="2207450"/>
                  </a:lnTo>
                  <a:lnTo>
                    <a:pt x="692759" y="2250732"/>
                  </a:lnTo>
                  <a:lnTo>
                    <a:pt x="721131" y="2287435"/>
                  </a:lnTo>
                  <a:lnTo>
                    <a:pt x="757834" y="2315807"/>
                  </a:lnTo>
                  <a:lnTo>
                    <a:pt x="801128" y="2334095"/>
                  </a:lnTo>
                  <a:lnTo>
                    <a:pt x="849261" y="2340584"/>
                  </a:lnTo>
                  <a:lnTo>
                    <a:pt x="897394" y="2334095"/>
                  </a:lnTo>
                  <a:lnTo>
                    <a:pt x="940689" y="2315807"/>
                  </a:lnTo>
                  <a:lnTo>
                    <a:pt x="977392" y="2287435"/>
                  </a:lnTo>
                  <a:lnTo>
                    <a:pt x="1005763" y="2250732"/>
                  </a:lnTo>
                  <a:lnTo>
                    <a:pt x="1024064" y="2207450"/>
                  </a:lnTo>
                  <a:lnTo>
                    <a:pt x="1024686" y="2202802"/>
                  </a:lnTo>
                  <a:lnTo>
                    <a:pt x="1030554" y="2159304"/>
                  </a:lnTo>
                  <a:close/>
                </a:path>
                <a:path w="2604134" h="2902585">
                  <a:moveTo>
                    <a:pt x="2603970" y="237477"/>
                  </a:moveTo>
                  <a:lnTo>
                    <a:pt x="2599144" y="189674"/>
                  </a:lnTo>
                  <a:lnTo>
                    <a:pt x="2585275" y="145122"/>
                  </a:lnTo>
                  <a:lnTo>
                    <a:pt x="2563355" y="104787"/>
                  </a:lnTo>
                  <a:lnTo>
                    <a:pt x="2534335" y="69634"/>
                  </a:lnTo>
                  <a:lnTo>
                    <a:pt x="2499182" y="40614"/>
                  </a:lnTo>
                  <a:lnTo>
                    <a:pt x="2466187" y="22694"/>
                  </a:lnTo>
                  <a:lnTo>
                    <a:pt x="2466187" y="237477"/>
                  </a:lnTo>
                  <a:lnTo>
                    <a:pt x="2458339" y="276237"/>
                  </a:lnTo>
                  <a:lnTo>
                    <a:pt x="2436965" y="307936"/>
                  </a:lnTo>
                  <a:lnTo>
                    <a:pt x="2405265" y="329323"/>
                  </a:lnTo>
                  <a:lnTo>
                    <a:pt x="2366492" y="337172"/>
                  </a:lnTo>
                  <a:lnTo>
                    <a:pt x="2327732" y="329323"/>
                  </a:lnTo>
                  <a:lnTo>
                    <a:pt x="2296045" y="307936"/>
                  </a:lnTo>
                  <a:lnTo>
                    <a:pt x="2274659" y="276237"/>
                  </a:lnTo>
                  <a:lnTo>
                    <a:pt x="2266810" y="237477"/>
                  </a:lnTo>
                  <a:lnTo>
                    <a:pt x="2274659" y="198716"/>
                  </a:lnTo>
                  <a:lnTo>
                    <a:pt x="2296045" y="167017"/>
                  </a:lnTo>
                  <a:lnTo>
                    <a:pt x="2327732" y="145643"/>
                  </a:lnTo>
                  <a:lnTo>
                    <a:pt x="2366492" y="137795"/>
                  </a:lnTo>
                  <a:lnTo>
                    <a:pt x="2405265" y="145643"/>
                  </a:lnTo>
                  <a:lnTo>
                    <a:pt x="2436965" y="167017"/>
                  </a:lnTo>
                  <a:lnTo>
                    <a:pt x="2458339" y="198716"/>
                  </a:lnTo>
                  <a:lnTo>
                    <a:pt x="2466187" y="237477"/>
                  </a:lnTo>
                  <a:lnTo>
                    <a:pt x="2466187" y="22694"/>
                  </a:lnTo>
                  <a:lnTo>
                    <a:pt x="2458847" y="18694"/>
                  </a:lnTo>
                  <a:lnTo>
                    <a:pt x="2414295" y="4826"/>
                  </a:lnTo>
                  <a:lnTo>
                    <a:pt x="2366492" y="0"/>
                  </a:lnTo>
                  <a:lnTo>
                    <a:pt x="2318702" y="4826"/>
                  </a:lnTo>
                  <a:lnTo>
                    <a:pt x="2274151" y="18694"/>
                  </a:lnTo>
                  <a:lnTo>
                    <a:pt x="2233815" y="40614"/>
                  </a:lnTo>
                  <a:lnTo>
                    <a:pt x="2198662" y="69634"/>
                  </a:lnTo>
                  <a:lnTo>
                    <a:pt x="2169642" y="104787"/>
                  </a:lnTo>
                  <a:lnTo>
                    <a:pt x="2147722" y="145122"/>
                  </a:lnTo>
                  <a:lnTo>
                    <a:pt x="2133866" y="189674"/>
                  </a:lnTo>
                  <a:lnTo>
                    <a:pt x="2129028" y="237477"/>
                  </a:lnTo>
                  <a:lnTo>
                    <a:pt x="2133866" y="285280"/>
                  </a:lnTo>
                  <a:lnTo>
                    <a:pt x="2147722" y="329819"/>
                  </a:lnTo>
                  <a:lnTo>
                    <a:pt x="2169642" y="370154"/>
                  </a:lnTo>
                  <a:lnTo>
                    <a:pt x="2198662" y="405320"/>
                  </a:lnTo>
                  <a:lnTo>
                    <a:pt x="2233815" y="434340"/>
                  </a:lnTo>
                  <a:lnTo>
                    <a:pt x="2274151" y="456260"/>
                  </a:lnTo>
                  <a:lnTo>
                    <a:pt x="2318702" y="470115"/>
                  </a:lnTo>
                  <a:lnTo>
                    <a:pt x="2366492" y="474954"/>
                  </a:lnTo>
                  <a:lnTo>
                    <a:pt x="2414295" y="470115"/>
                  </a:lnTo>
                  <a:lnTo>
                    <a:pt x="2458847" y="456260"/>
                  </a:lnTo>
                  <a:lnTo>
                    <a:pt x="2499182" y="434340"/>
                  </a:lnTo>
                  <a:lnTo>
                    <a:pt x="2534335" y="405320"/>
                  </a:lnTo>
                  <a:lnTo>
                    <a:pt x="2563355" y="370154"/>
                  </a:lnTo>
                  <a:lnTo>
                    <a:pt x="2585275" y="329819"/>
                  </a:lnTo>
                  <a:lnTo>
                    <a:pt x="2599144" y="285280"/>
                  </a:lnTo>
                  <a:lnTo>
                    <a:pt x="2603970" y="237477"/>
                  </a:lnTo>
                  <a:close/>
                </a:path>
                <a:path w="2604134" h="2902585">
                  <a:moveTo>
                    <a:pt x="2603982" y="1315021"/>
                  </a:moveTo>
                  <a:lnTo>
                    <a:pt x="2601607" y="1264221"/>
                  </a:lnTo>
                  <a:lnTo>
                    <a:pt x="2594597" y="1213421"/>
                  </a:lnTo>
                  <a:lnTo>
                    <a:pt x="2583142" y="1162621"/>
                  </a:lnTo>
                  <a:lnTo>
                    <a:pt x="2567444" y="1124521"/>
                  </a:lnTo>
                  <a:lnTo>
                    <a:pt x="2547670" y="1073721"/>
                  </a:lnTo>
                  <a:lnTo>
                    <a:pt x="2524010" y="1035621"/>
                  </a:lnTo>
                  <a:lnTo>
                    <a:pt x="2496667" y="997521"/>
                  </a:lnTo>
                  <a:lnTo>
                    <a:pt x="2476093" y="972121"/>
                  </a:lnTo>
                  <a:lnTo>
                    <a:pt x="2466187" y="959904"/>
                  </a:lnTo>
                  <a:lnTo>
                    <a:pt x="2466187" y="1315021"/>
                  </a:lnTo>
                  <a:lnTo>
                    <a:pt x="2463215" y="1353121"/>
                  </a:lnTo>
                  <a:lnTo>
                    <a:pt x="2454541" y="1403921"/>
                  </a:lnTo>
                  <a:lnTo>
                    <a:pt x="2440521" y="1454721"/>
                  </a:lnTo>
                  <a:lnTo>
                    <a:pt x="2421521" y="1492821"/>
                  </a:lnTo>
                  <a:lnTo>
                    <a:pt x="2397899" y="1530921"/>
                  </a:lnTo>
                  <a:lnTo>
                    <a:pt x="2369997" y="1569021"/>
                  </a:lnTo>
                  <a:lnTo>
                    <a:pt x="2338209" y="1594421"/>
                  </a:lnTo>
                  <a:lnTo>
                    <a:pt x="2302865" y="1619821"/>
                  </a:lnTo>
                  <a:lnTo>
                    <a:pt x="2264333" y="1645221"/>
                  </a:lnTo>
                  <a:lnTo>
                    <a:pt x="2222970" y="1670621"/>
                  </a:lnTo>
                  <a:lnTo>
                    <a:pt x="2179142" y="1683321"/>
                  </a:lnTo>
                  <a:lnTo>
                    <a:pt x="2133219" y="1683321"/>
                  </a:lnTo>
                  <a:lnTo>
                    <a:pt x="2085530" y="1696021"/>
                  </a:lnTo>
                  <a:lnTo>
                    <a:pt x="2037842" y="1683321"/>
                  </a:lnTo>
                  <a:lnTo>
                    <a:pt x="1991918" y="1683321"/>
                  </a:lnTo>
                  <a:lnTo>
                    <a:pt x="1948091" y="1670621"/>
                  </a:lnTo>
                  <a:lnTo>
                    <a:pt x="1906727" y="1645221"/>
                  </a:lnTo>
                  <a:lnTo>
                    <a:pt x="1868195" y="1619821"/>
                  </a:lnTo>
                  <a:lnTo>
                    <a:pt x="1832851" y="1594421"/>
                  </a:lnTo>
                  <a:lnTo>
                    <a:pt x="1801063" y="1569021"/>
                  </a:lnTo>
                  <a:lnTo>
                    <a:pt x="1773161" y="1530921"/>
                  </a:lnTo>
                  <a:lnTo>
                    <a:pt x="1749539" y="1492821"/>
                  </a:lnTo>
                  <a:lnTo>
                    <a:pt x="1730540" y="1454721"/>
                  </a:lnTo>
                  <a:lnTo>
                    <a:pt x="1716519" y="1403921"/>
                  </a:lnTo>
                  <a:lnTo>
                    <a:pt x="1707845" y="1353121"/>
                  </a:lnTo>
                  <a:lnTo>
                    <a:pt x="1704873" y="1315021"/>
                  </a:lnTo>
                  <a:lnTo>
                    <a:pt x="1699450" y="1289621"/>
                  </a:lnTo>
                  <a:lnTo>
                    <a:pt x="1684667" y="1264221"/>
                  </a:lnTo>
                  <a:lnTo>
                    <a:pt x="1662760" y="1251521"/>
                  </a:lnTo>
                  <a:lnTo>
                    <a:pt x="1635975" y="1238821"/>
                  </a:lnTo>
                  <a:lnTo>
                    <a:pt x="1588287" y="1238821"/>
                  </a:lnTo>
                  <a:lnTo>
                    <a:pt x="1542364" y="1226121"/>
                  </a:lnTo>
                  <a:lnTo>
                    <a:pt x="1498536" y="1213421"/>
                  </a:lnTo>
                  <a:lnTo>
                    <a:pt x="1457172" y="1200721"/>
                  </a:lnTo>
                  <a:lnTo>
                    <a:pt x="1418640" y="1175321"/>
                  </a:lnTo>
                  <a:lnTo>
                    <a:pt x="1383296" y="1149921"/>
                  </a:lnTo>
                  <a:lnTo>
                    <a:pt x="1351508" y="1111821"/>
                  </a:lnTo>
                  <a:lnTo>
                    <a:pt x="1323606" y="1073721"/>
                  </a:lnTo>
                  <a:lnTo>
                    <a:pt x="1299984" y="1035621"/>
                  </a:lnTo>
                  <a:lnTo>
                    <a:pt x="1280985" y="997521"/>
                  </a:lnTo>
                  <a:lnTo>
                    <a:pt x="1266964" y="959421"/>
                  </a:lnTo>
                  <a:lnTo>
                    <a:pt x="1258290" y="908621"/>
                  </a:lnTo>
                  <a:lnTo>
                    <a:pt x="1255318" y="857821"/>
                  </a:lnTo>
                  <a:lnTo>
                    <a:pt x="1248829" y="819721"/>
                  </a:lnTo>
                  <a:lnTo>
                    <a:pt x="1230528" y="768921"/>
                  </a:lnTo>
                  <a:lnTo>
                    <a:pt x="1202169" y="730821"/>
                  </a:lnTo>
                  <a:lnTo>
                    <a:pt x="1165466" y="705421"/>
                  </a:lnTo>
                  <a:lnTo>
                    <a:pt x="1122172" y="692721"/>
                  </a:lnTo>
                  <a:lnTo>
                    <a:pt x="1117536" y="691502"/>
                  </a:lnTo>
                  <a:lnTo>
                    <a:pt x="1117536" y="857821"/>
                  </a:lnTo>
                  <a:lnTo>
                    <a:pt x="1114107" y="883221"/>
                  </a:lnTo>
                  <a:lnTo>
                    <a:pt x="1104785" y="895921"/>
                  </a:lnTo>
                  <a:lnTo>
                    <a:pt x="1090955" y="895921"/>
                  </a:lnTo>
                  <a:lnTo>
                    <a:pt x="1074039" y="908621"/>
                  </a:lnTo>
                  <a:lnTo>
                    <a:pt x="934859" y="908621"/>
                  </a:lnTo>
                  <a:lnTo>
                    <a:pt x="912964" y="921321"/>
                  </a:lnTo>
                  <a:lnTo>
                    <a:pt x="898182" y="946721"/>
                  </a:lnTo>
                  <a:lnTo>
                    <a:pt x="892759" y="972121"/>
                  </a:lnTo>
                  <a:lnTo>
                    <a:pt x="898182" y="997521"/>
                  </a:lnTo>
                  <a:lnTo>
                    <a:pt x="912964" y="1022921"/>
                  </a:lnTo>
                  <a:lnTo>
                    <a:pt x="934859" y="1035621"/>
                  </a:lnTo>
                  <a:lnTo>
                    <a:pt x="961656" y="1048321"/>
                  </a:lnTo>
                  <a:lnTo>
                    <a:pt x="1005154" y="1048321"/>
                  </a:lnTo>
                  <a:lnTo>
                    <a:pt x="1005154" y="1569021"/>
                  </a:lnTo>
                  <a:lnTo>
                    <a:pt x="1005611" y="1581721"/>
                  </a:lnTo>
                  <a:lnTo>
                    <a:pt x="1006944" y="1581721"/>
                  </a:lnTo>
                  <a:lnTo>
                    <a:pt x="1009154" y="1594421"/>
                  </a:lnTo>
                  <a:lnTo>
                    <a:pt x="1012202" y="1594421"/>
                  </a:lnTo>
                  <a:lnTo>
                    <a:pt x="1090460" y="1759521"/>
                  </a:lnTo>
                  <a:lnTo>
                    <a:pt x="608063" y="1759521"/>
                  </a:lnTo>
                  <a:lnTo>
                    <a:pt x="686320" y="1594421"/>
                  </a:lnTo>
                  <a:lnTo>
                    <a:pt x="689368" y="1594421"/>
                  </a:lnTo>
                  <a:lnTo>
                    <a:pt x="691578" y="1581721"/>
                  </a:lnTo>
                  <a:lnTo>
                    <a:pt x="692924" y="1581721"/>
                  </a:lnTo>
                  <a:lnTo>
                    <a:pt x="693381" y="1569021"/>
                  </a:lnTo>
                  <a:lnTo>
                    <a:pt x="693381" y="1048321"/>
                  </a:lnTo>
                  <a:lnTo>
                    <a:pt x="736866" y="1048321"/>
                  </a:lnTo>
                  <a:lnTo>
                    <a:pt x="763651" y="1035621"/>
                  </a:lnTo>
                  <a:lnTo>
                    <a:pt x="785558" y="1022921"/>
                  </a:lnTo>
                  <a:lnTo>
                    <a:pt x="800341" y="997521"/>
                  </a:lnTo>
                  <a:lnTo>
                    <a:pt x="805764" y="972121"/>
                  </a:lnTo>
                  <a:lnTo>
                    <a:pt x="800341" y="946721"/>
                  </a:lnTo>
                  <a:lnTo>
                    <a:pt x="785558" y="921321"/>
                  </a:lnTo>
                  <a:lnTo>
                    <a:pt x="763651" y="908621"/>
                  </a:lnTo>
                  <a:lnTo>
                    <a:pt x="624484" y="908621"/>
                  </a:lnTo>
                  <a:lnTo>
                    <a:pt x="607568" y="895921"/>
                  </a:lnTo>
                  <a:lnTo>
                    <a:pt x="593737" y="895921"/>
                  </a:lnTo>
                  <a:lnTo>
                    <a:pt x="584415" y="883221"/>
                  </a:lnTo>
                  <a:lnTo>
                    <a:pt x="580986" y="857821"/>
                  </a:lnTo>
                  <a:lnTo>
                    <a:pt x="584415" y="845121"/>
                  </a:lnTo>
                  <a:lnTo>
                    <a:pt x="593750" y="832421"/>
                  </a:lnTo>
                  <a:lnTo>
                    <a:pt x="607568" y="819721"/>
                  </a:lnTo>
                  <a:lnTo>
                    <a:pt x="1090955" y="819721"/>
                  </a:lnTo>
                  <a:lnTo>
                    <a:pt x="1104785" y="832421"/>
                  </a:lnTo>
                  <a:lnTo>
                    <a:pt x="1114107" y="845121"/>
                  </a:lnTo>
                  <a:lnTo>
                    <a:pt x="1117536" y="857821"/>
                  </a:lnTo>
                  <a:lnTo>
                    <a:pt x="1117536" y="691502"/>
                  </a:lnTo>
                  <a:lnTo>
                    <a:pt x="1074039" y="680021"/>
                  </a:lnTo>
                  <a:lnTo>
                    <a:pt x="919607" y="680021"/>
                  </a:lnTo>
                  <a:lnTo>
                    <a:pt x="918146" y="641921"/>
                  </a:lnTo>
                  <a:lnTo>
                    <a:pt x="922616" y="591121"/>
                  </a:lnTo>
                  <a:lnTo>
                    <a:pt x="935202" y="540321"/>
                  </a:lnTo>
                  <a:lnTo>
                    <a:pt x="955141" y="502221"/>
                  </a:lnTo>
                  <a:lnTo>
                    <a:pt x="981671" y="464121"/>
                  </a:lnTo>
                  <a:lnTo>
                    <a:pt x="1014018" y="426021"/>
                  </a:lnTo>
                  <a:lnTo>
                    <a:pt x="1051433" y="400621"/>
                  </a:lnTo>
                  <a:lnTo>
                    <a:pt x="1093152" y="387921"/>
                  </a:lnTo>
                  <a:lnTo>
                    <a:pt x="1138402" y="375221"/>
                  </a:lnTo>
                  <a:lnTo>
                    <a:pt x="1253947" y="375221"/>
                  </a:lnTo>
                  <a:lnTo>
                    <a:pt x="1277442" y="387921"/>
                  </a:lnTo>
                  <a:lnTo>
                    <a:pt x="1328826" y="387921"/>
                  </a:lnTo>
                  <a:lnTo>
                    <a:pt x="1360576" y="349821"/>
                  </a:lnTo>
                  <a:lnTo>
                    <a:pt x="1369542" y="311721"/>
                  </a:lnTo>
                  <a:lnTo>
                    <a:pt x="1369644" y="286321"/>
                  </a:lnTo>
                  <a:lnTo>
                    <a:pt x="1376273" y="248221"/>
                  </a:lnTo>
                  <a:lnTo>
                    <a:pt x="1408176" y="197421"/>
                  </a:lnTo>
                  <a:lnTo>
                    <a:pt x="1460512" y="159321"/>
                  </a:lnTo>
                  <a:lnTo>
                    <a:pt x="1491221" y="146621"/>
                  </a:lnTo>
                  <a:lnTo>
                    <a:pt x="1572806" y="146621"/>
                  </a:lnTo>
                  <a:lnTo>
                    <a:pt x="1615592" y="172021"/>
                  </a:lnTo>
                  <a:lnTo>
                    <a:pt x="1649361" y="210121"/>
                  </a:lnTo>
                  <a:lnTo>
                    <a:pt x="1671510" y="248221"/>
                  </a:lnTo>
                  <a:lnTo>
                    <a:pt x="1679473" y="299021"/>
                  </a:lnTo>
                  <a:lnTo>
                    <a:pt x="1678063" y="324421"/>
                  </a:lnTo>
                  <a:lnTo>
                    <a:pt x="1673860" y="337121"/>
                  </a:lnTo>
                  <a:lnTo>
                    <a:pt x="1666963" y="362521"/>
                  </a:lnTo>
                  <a:lnTo>
                    <a:pt x="1657451" y="375221"/>
                  </a:lnTo>
                  <a:lnTo>
                    <a:pt x="1649615" y="400621"/>
                  </a:lnTo>
                  <a:lnTo>
                    <a:pt x="1646885" y="413321"/>
                  </a:lnTo>
                  <a:lnTo>
                    <a:pt x="1649260" y="426021"/>
                  </a:lnTo>
                  <a:lnTo>
                    <a:pt x="1656753" y="451421"/>
                  </a:lnTo>
                  <a:lnTo>
                    <a:pt x="1667852" y="464121"/>
                  </a:lnTo>
                  <a:lnTo>
                    <a:pt x="1681861" y="476821"/>
                  </a:lnTo>
                  <a:lnTo>
                    <a:pt x="1747672" y="476821"/>
                  </a:lnTo>
                  <a:lnTo>
                    <a:pt x="1798142" y="489521"/>
                  </a:lnTo>
                  <a:lnTo>
                    <a:pt x="1847062" y="489521"/>
                  </a:lnTo>
                  <a:lnTo>
                    <a:pt x="1893951" y="514921"/>
                  </a:lnTo>
                  <a:lnTo>
                    <a:pt x="1938324" y="527621"/>
                  </a:lnTo>
                  <a:lnTo>
                    <a:pt x="1979676" y="565721"/>
                  </a:lnTo>
                  <a:lnTo>
                    <a:pt x="2017534" y="591121"/>
                  </a:lnTo>
                  <a:lnTo>
                    <a:pt x="2050834" y="629221"/>
                  </a:lnTo>
                  <a:lnTo>
                    <a:pt x="2078520" y="667321"/>
                  </a:lnTo>
                  <a:lnTo>
                    <a:pt x="2100389" y="718121"/>
                  </a:lnTo>
                  <a:lnTo>
                    <a:pt x="2116226" y="768921"/>
                  </a:lnTo>
                  <a:lnTo>
                    <a:pt x="2125840" y="807021"/>
                  </a:lnTo>
                  <a:lnTo>
                    <a:pt x="2129015" y="857821"/>
                  </a:lnTo>
                  <a:lnTo>
                    <a:pt x="2125675" y="908621"/>
                  </a:lnTo>
                  <a:lnTo>
                    <a:pt x="2115959" y="959421"/>
                  </a:lnTo>
                  <a:lnTo>
                    <a:pt x="2100084" y="1010221"/>
                  </a:lnTo>
                  <a:lnTo>
                    <a:pt x="2078253" y="1048321"/>
                  </a:lnTo>
                  <a:lnTo>
                    <a:pt x="2050669" y="1099121"/>
                  </a:lnTo>
                  <a:lnTo>
                    <a:pt x="2017534" y="1137221"/>
                  </a:lnTo>
                  <a:lnTo>
                    <a:pt x="2002421" y="1149921"/>
                  </a:lnTo>
                  <a:lnTo>
                    <a:pt x="1997392" y="1175321"/>
                  </a:lnTo>
                  <a:lnTo>
                    <a:pt x="2002421" y="1200721"/>
                  </a:lnTo>
                  <a:lnTo>
                    <a:pt x="2017534" y="1226121"/>
                  </a:lnTo>
                  <a:lnTo>
                    <a:pt x="2028050" y="1238821"/>
                  </a:lnTo>
                  <a:lnTo>
                    <a:pt x="2039874" y="1238821"/>
                  </a:lnTo>
                  <a:lnTo>
                    <a:pt x="2052701" y="1251521"/>
                  </a:lnTo>
                  <a:lnTo>
                    <a:pt x="2079802" y="1251521"/>
                  </a:lnTo>
                  <a:lnTo>
                    <a:pt x="2092629" y="1238821"/>
                  </a:lnTo>
                  <a:lnTo>
                    <a:pt x="2104453" y="1238821"/>
                  </a:lnTo>
                  <a:lnTo>
                    <a:pt x="2114969" y="1226121"/>
                  </a:lnTo>
                  <a:lnTo>
                    <a:pt x="2148662" y="1188021"/>
                  </a:lnTo>
                  <a:lnTo>
                    <a:pt x="2178405" y="1149921"/>
                  </a:lnTo>
                  <a:lnTo>
                    <a:pt x="2204072" y="1111821"/>
                  </a:lnTo>
                  <a:lnTo>
                    <a:pt x="2225535" y="1061021"/>
                  </a:lnTo>
                  <a:lnTo>
                    <a:pt x="2242655" y="1022921"/>
                  </a:lnTo>
                  <a:lnTo>
                    <a:pt x="2255316" y="972121"/>
                  </a:lnTo>
                  <a:lnTo>
                    <a:pt x="2296426" y="997521"/>
                  </a:lnTo>
                  <a:lnTo>
                    <a:pt x="2333802" y="1022921"/>
                  </a:lnTo>
                  <a:lnTo>
                    <a:pt x="2367153" y="1061021"/>
                  </a:lnTo>
                  <a:lnTo>
                    <a:pt x="2396185" y="1086421"/>
                  </a:lnTo>
                  <a:lnTo>
                    <a:pt x="2420594" y="1124521"/>
                  </a:lnTo>
                  <a:lnTo>
                    <a:pt x="2440101" y="1175321"/>
                  </a:lnTo>
                  <a:lnTo>
                    <a:pt x="2454402" y="1213421"/>
                  </a:lnTo>
                  <a:lnTo>
                    <a:pt x="2463190" y="1264221"/>
                  </a:lnTo>
                  <a:lnTo>
                    <a:pt x="2466187" y="1315021"/>
                  </a:lnTo>
                  <a:lnTo>
                    <a:pt x="2466187" y="959904"/>
                  </a:lnTo>
                  <a:lnTo>
                    <a:pt x="2431631" y="921321"/>
                  </a:lnTo>
                  <a:lnTo>
                    <a:pt x="2394318" y="895921"/>
                  </a:lnTo>
                  <a:lnTo>
                    <a:pt x="2354072" y="870521"/>
                  </a:lnTo>
                  <a:lnTo>
                    <a:pt x="2311057" y="845121"/>
                  </a:lnTo>
                  <a:lnTo>
                    <a:pt x="2265476" y="819721"/>
                  </a:lnTo>
                  <a:lnTo>
                    <a:pt x="2259050" y="768921"/>
                  </a:lnTo>
                  <a:lnTo>
                    <a:pt x="2247328" y="718121"/>
                  </a:lnTo>
                  <a:lnTo>
                    <a:pt x="2230475" y="667321"/>
                  </a:lnTo>
                  <a:lnTo>
                    <a:pt x="2208644" y="629221"/>
                  </a:lnTo>
                  <a:lnTo>
                    <a:pt x="2182012" y="578421"/>
                  </a:lnTo>
                  <a:lnTo>
                    <a:pt x="2150745" y="540321"/>
                  </a:lnTo>
                  <a:lnTo>
                    <a:pt x="2114981" y="489521"/>
                  </a:lnTo>
                  <a:lnTo>
                    <a:pt x="2078697" y="464121"/>
                  </a:lnTo>
                  <a:lnTo>
                    <a:pt x="2039607" y="438721"/>
                  </a:lnTo>
                  <a:lnTo>
                    <a:pt x="1998027" y="413321"/>
                  </a:lnTo>
                  <a:lnTo>
                    <a:pt x="1954288" y="387921"/>
                  </a:lnTo>
                  <a:lnTo>
                    <a:pt x="1908695" y="375221"/>
                  </a:lnTo>
                  <a:lnTo>
                    <a:pt x="1861578" y="349821"/>
                  </a:lnTo>
                  <a:lnTo>
                    <a:pt x="1813255" y="349821"/>
                  </a:lnTo>
                  <a:lnTo>
                    <a:pt x="1815007" y="337121"/>
                  </a:lnTo>
                  <a:lnTo>
                    <a:pt x="1816265" y="324421"/>
                  </a:lnTo>
                  <a:lnTo>
                    <a:pt x="1817014" y="311721"/>
                  </a:lnTo>
                  <a:lnTo>
                    <a:pt x="1817268" y="299021"/>
                  </a:lnTo>
                  <a:lnTo>
                    <a:pt x="1813420" y="248221"/>
                  </a:lnTo>
                  <a:lnTo>
                    <a:pt x="1802269" y="210121"/>
                  </a:lnTo>
                  <a:lnTo>
                    <a:pt x="1784438" y="159321"/>
                  </a:lnTo>
                  <a:lnTo>
                    <a:pt x="1760537" y="121221"/>
                  </a:lnTo>
                  <a:lnTo>
                    <a:pt x="1731162" y="95821"/>
                  </a:lnTo>
                  <a:lnTo>
                    <a:pt x="1696923" y="57721"/>
                  </a:lnTo>
                  <a:lnTo>
                    <a:pt x="1658442" y="45021"/>
                  </a:lnTo>
                  <a:lnTo>
                    <a:pt x="1616316" y="19621"/>
                  </a:lnTo>
                  <a:lnTo>
                    <a:pt x="1571167" y="6921"/>
                  </a:lnTo>
                  <a:lnTo>
                    <a:pt x="1473022" y="6921"/>
                  </a:lnTo>
                  <a:lnTo>
                    <a:pt x="1425054" y="19621"/>
                  </a:lnTo>
                  <a:lnTo>
                    <a:pt x="1380502" y="45021"/>
                  </a:lnTo>
                  <a:lnTo>
                    <a:pt x="1340167" y="70421"/>
                  </a:lnTo>
                  <a:lnTo>
                    <a:pt x="1304861" y="108521"/>
                  </a:lnTo>
                  <a:lnTo>
                    <a:pt x="1275397" y="146621"/>
                  </a:lnTo>
                  <a:lnTo>
                    <a:pt x="1252588" y="184721"/>
                  </a:lnTo>
                  <a:lnTo>
                    <a:pt x="1237246" y="235521"/>
                  </a:lnTo>
                  <a:lnTo>
                    <a:pt x="1093444" y="235521"/>
                  </a:lnTo>
                  <a:lnTo>
                    <a:pt x="1049629" y="260921"/>
                  </a:lnTo>
                  <a:lnTo>
                    <a:pt x="1008011" y="273621"/>
                  </a:lnTo>
                  <a:lnTo>
                    <a:pt x="968908" y="299021"/>
                  </a:lnTo>
                  <a:lnTo>
                    <a:pt x="932611" y="324421"/>
                  </a:lnTo>
                  <a:lnTo>
                    <a:pt x="899439" y="349821"/>
                  </a:lnTo>
                  <a:lnTo>
                    <a:pt x="869696" y="387921"/>
                  </a:lnTo>
                  <a:lnTo>
                    <a:pt x="843686" y="413321"/>
                  </a:lnTo>
                  <a:lnTo>
                    <a:pt x="821715" y="464121"/>
                  </a:lnTo>
                  <a:lnTo>
                    <a:pt x="804087" y="502221"/>
                  </a:lnTo>
                  <a:lnTo>
                    <a:pt x="791121" y="540321"/>
                  </a:lnTo>
                  <a:lnTo>
                    <a:pt x="783120" y="591121"/>
                  </a:lnTo>
                  <a:lnTo>
                    <a:pt x="780402" y="641921"/>
                  </a:lnTo>
                  <a:lnTo>
                    <a:pt x="781748" y="680021"/>
                  </a:lnTo>
                  <a:lnTo>
                    <a:pt x="624497" y="680021"/>
                  </a:lnTo>
                  <a:lnTo>
                    <a:pt x="576364" y="692721"/>
                  </a:lnTo>
                  <a:lnTo>
                    <a:pt x="533069" y="705421"/>
                  </a:lnTo>
                  <a:lnTo>
                    <a:pt x="496366" y="730821"/>
                  </a:lnTo>
                  <a:lnTo>
                    <a:pt x="468007" y="768921"/>
                  </a:lnTo>
                  <a:lnTo>
                    <a:pt x="449707" y="819721"/>
                  </a:lnTo>
                  <a:lnTo>
                    <a:pt x="443217" y="857821"/>
                  </a:lnTo>
                  <a:lnTo>
                    <a:pt x="451269" y="921321"/>
                  </a:lnTo>
                  <a:lnTo>
                    <a:pt x="474065" y="959421"/>
                  </a:lnTo>
                  <a:lnTo>
                    <a:pt x="509524" y="997521"/>
                  </a:lnTo>
                  <a:lnTo>
                    <a:pt x="555599" y="1035621"/>
                  </a:lnTo>
                  <a:lnTo>
                    <a:pt x="555599" y="1556321"/>
                  </a:lnTo>
                  <a:lnTo>
                    <a:pt x="16713" y="2648521"/>
                  </a:lnTo>
                  <a:lnTo>
                    <a:pt x="15989" y="2648521"/>
                  </a:lnTo>
                  <a:lnTo>
                    <a:pt x="2349" y="2699321"/>
                  </a:lnTo>
                  <a:lnTo>
                    <a:pt x="0" y="2737421"/>
                  </a:lnTo>
                  <a:lnTo>
                    <a:pt x="8750" y="2788221"/>
                  </a:lnTo>
                  <a:lnTo>
                    <a:pt x="28473" y="2826321"/>
                  </a:lnTo>
                  <a:lnTo>
                    <a:pt x="57734" y="2864421"/>
                  </a:lnTo>
                  <a:lnTo>
                    <a:pt x="94043" y="2889821"/>
                  </a:lnTo>
                  <a:lnTo>
                    <a:pt x="135674" y="2902521"/>
                  </a:lnTo>
                  <a:lnTo>
                    <a:pt x="1562849" y="2902521"/>
                  </a:lnTo>
                  <a:lnTo>
                    <a:pt x="1604479" y="2889821"/>
                  </a:lnTo>
                  <a:lnTo>
                    <a:pt x="1640776" y="2864421"/>
                  </a:lnTo>
                  <a:lnTo>
                    <a:pt x="1670024" y="2826321"/>
                  </a:lnTo>
                  <a:lnTo>
                    <a:pt x="1689760" y="2788221"/>
                  </a:lnTo>
                  <a:lnTo>
                    <a:pt x="1698536" y="2737421"/>
                  </a:lnTo>
                  <a:lnTo>
                    <a:pt x="1696237" y="2699321"/>
                  </a:lnTo>
                  <a:lnTo>
                    <a:pt x="1682686" y="2648521"/>
                  </a:lnTo>
                  <a:lnTo>
                    <a:pt x="1681822" y="2648521"/>
                  </a:lnTo>
                  <a:lnTo>
                    <a:pt x="1561147" y="2403957"/>
                  </a:lnTo>
                  <a:lnTo>
                    <a:pt x="1561147" y="2737421"/>
                  </a:lnTo>
                  <a:lnTo>
                    <a:pt x="1558950" y="2737421"/>
                  </a:lnTo>
                  <a:lnTo>
                    <a:pt x="1554124" y="2750121"/>
                  </a:lnTo>
                  <a:lnTo>
                    <a:pt x="1547088" y="2762821"/>
                  </a:lnTo>
                  <a:lnTo>
                    <a:pt x="1538452" y="2762821"/>
                  </a:lnTo>
                  <a:lnTo>
                    <a:pt x="1528533" y="2775521"/>
                  </a:lnTo>
                  <a:lnTo>
                    <a:pt x="169989" y="2775521"/>
                  </a:lnTo>
                  <a:lnTo>
                    <a:pt x="160070" y="2762821"/>
                  </a:lnTo>
                  <a:lnTo>
                    <a:pt x="151434" y="2762821"/>
                  </a:lnTo>
                  <a:lnTo>
                    <a:pt x="144399" y="2750121"/>
                  </a:lnTo>
                  <a:lnTo>
                    <a:pt x="139573" y="2737421"/>
                  </a:lnTo>
                  <a:lnTo>
                    <a:pt x="137388" y="2737421"/>
                  </a:lnTo>
                  <a:lnTo>
                    <a:pt x="137871" y="2724721"/>
                  </a:lnTo>
                  <a:lnTo>
                    <a:pt x="141058" y="2712021"/>
                  </a:lnTo>
                  <a:lnTo>
                    <a:pt x="540346" y="1899221"/>
                  </a:lnTo>
                  <a:lnTo>
                    <a:pt x="1158176" y="1899221"/>
                  </a:lnTo>
                  <a:lnTo>
                    <a:pt x="1557693" y="2712021"/>
                  </a:lnTo>
                  <a:lnTo>
                    <a:pt x="1560741" y="2724721"/>
                  </a:lnTo>
                  <a:lnTo>
                    <a:pt x="1561147" y="2737421"/>
                  </a:lnTo>
                  <a:lnTo>
                    <a:pt x="1561147" y="2403957"/>
                  </a:lnTo>
                  <a:lnTo>
                    <a:pt x="1312113" y="1899221"/>
                  </a:lnTo>
                  <a:lnTo>
                    <a:pt x="1243190" y="1759521"/>
                  </a:lnTo>
                  <a:lnTo>
                    <a:pt x="1142923" y="1556321"/>
                  </a:lnTo>
                  <a:lnTo>
                    <a:pt x="1142923" y="1035621"/>
                  </a:lnTo>
                  <a:lnTo>
                    <a:pt x="1145184" y="1022921"/>
                  </a:lnTo>
                  <a:lnTo>
                    <a:pt x="1163243" y="1073721"/>
                  </a:lnTo>
                  <a:lnTo>
                    <a:pt x="1185265" y="1111821"/>
                  </a:lnTo>
                  <a:lnTo>
                    <a:pt x="1211021" y="1162621"/>
                  </a:lnTo>
                  <a:lnTo>
                    <a:pt x="1240282" y="1200721"/>
                  </a:lnTo>
                  <a:lnTo>
                    <a:pt x="1272781" y="1226121"/>
                  </a:lnTo>
                  <a:lnTo>
                    <a:pt x="1308290" y="1264221"/>
                  </a:lnTo>
                  <a:lnTo>
                    <a:pt x="1346568" y="1289621"/>
                  </a:lnTo>
                  <a:lnTo>
                    <a:pt x="1387386" y="1315021"/>
                  </a:lnTo>
                  <a:lnTo>
                    <a:pt x="1430489" y="1340421"/>
                  </a:lnTo>
                  <a:lnTo>
                    <a:pt x="1475638" y="1353121"/>
                  </a:lnTo>
                  <a:lnTo>
                    <a:pt x="1571117" y="1378521"/>
                  </a:lnTo>
                  <a:lnTo>
                    <a:pt x="1580337" y="1429321"/>
                  </a:lnTo>
                  <a:lnTo>
                    <a:pt x="1594713" y="1480121"/>
                  </a:lnTo>
                  <a:lnTo>
                    <a:pt x="1614068" y="1530921"/>
                  </a:lnTo>
                  <a:lnTo>
                    <a:pt x="1638236" y="1569021"/>
                  </a:lnTo>
                  <a:lnTo>
                    <a:pt x="1667014" y="1619821"/>
                  </a:lnTo>
                  <a:lnTo>
                    <a:pt x="1700237" y="1657921"/>
                  </a:lnTo>
                  <a:lnTo>
                    <a:pt x="1737741" y="1696021"/>
                  </a:lnTo>
                  <a:lnTo>
                    <a:pt x="1774837" y="1721421"/>
                  </a:lnTo>
                  <a:lnTo>
                    <a:pt x="1814296" y="1759521"/>
                  </a:lnTo>
                  <a:lnTo>
                    <a:pt x="1855838" y="1772221"/>
                  </a:lnTo>
                  <a:lnTo>
                    <a:pt x="1899196" y="1797621"/>
                  </a:lnTo>
                  <a:lnTo>
                    <a:pt x="1990318" y="1823021"/>
                  </a:lnTo>
                  <a:lnTo>
                    <a:pt x="2037549" y="1823021"/>
                  </a:lnTo>
                  <a:lnTo>
                    <a:pt x="2085530" y="1835721"/>
                  </a:lnTo>
                  <a:lnTo>
                    <a:pt x="2132647" y="1823021"/>
                  </a:lnTo>
                  <a:lnTo>
                    <a:pt x="2178608" y="1823021"/>
                  </a:lnTo>
                  <a:lnTo>
                    <a:pt x="2223198" y="1810321"/>
                  </a:lnTo>
                  <a:lnTo>
                    <a:pt x="2266251" y="1797621"/>
                  </a:lnTo>
                  <a:lnTo>
                    <a:pt x="2307577" y="1784921"/>
                  </a:lnTo>
                  <a:lnTo>
                    <a:pt x="2346998" y="1759521"/>
                  </a:lnTo>
                  <a:lnTo>
                    <a:pt x="2384323" y="1734121"/>
                  </a:lnTo>
                  <a:lnTo>
                    <a:pt x="2419375" y="1708721"/>
                  </a:lnTo>
                  <a:lnTo>
                    <a:pt x="2435669" y="1696021"/>
                  </a:lnTo>
                  <a:lnTo>
                    <a:pt x="2451963" y="1683321"/>
                  </a:lnTo>
                  <a:lnTo>
                    <a:pt x="2481897" y="1645221"/>
                  </a:lnTo>
                  <a:lnTo>
                    <a:pt x="2509012" y="1607121"/>
                  </a:lnTo>
                  <a:lnTo>
                    <a:pt x="2533091" y="1569021"/>
                  </a:lnTo>
                  <a:lnTo>
                    <a:pt x="2553982" y="1530921"/>
                  </a:lnTo>
                  <a:lnTo>
                    <a:pt x="2571496" y="1492821"/>
                  </a:lnTo>
                  <a:lnTo>
                    <a:pt x="2585428" y="1454721"/>
                  </a:lnTo>
                  <a:lnTo>
                    <a:pt x="2595613" y="1403921"/>
                  </a:lnTo>
                  <a:lnTo>
                    <a:pt x="2601861" y="1353121"/>
                  </a:lnTo>
                  <a:lnTo>
                    <a:pt x="2603982" y="1315021"/>
                  </a:lnTo>
                  <a:close/>
                </a:path>
              </a:pathLst>
            </a:custGeom>
            <a:solidFill>
              <a:srgbClr val="000000"/>
            </a:solidFill>
          </p:spPr>
          <p:txBody>
            <a:bodyPr wrap="square" lIns="0" tIns="0" rIns="0" bIns="0" rtlCol="0"/>
            <a:lstStyle/>
            <a:p>
              <a:endParaRPr>
                <a:latin typeface="Grammarsaurus" pitchFamily="2" charset="0"/>
              </a:endParaRPr>
            </a:p>
          </p:txBody>
        </p:sp>
      </p:grpSp>
      <p:sp>
        <p:nvSpPr>
          <p:cNvPr id="13" name="object 6">
            <a:extLst>
              <a:ext uri="{FF2B5EF4-FFF2-40B4-BE49-F238E27FC236}">
                <a16:creationId xmlns:a16="http://schemas.microsoft.com/office/drawing/2014/main" id="{556AC455-13FC-1E3C-DACD-4ED891613F23}"/>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0969584" y="192058"/>
            <a:ext cx="916940" cy="877569"/>
          </a:xfrm>
          <a:custGeom>
            <a:avLst/>
            <a:gdLst/>
            <a:ahLst/>
            <a:cxnLst/>
            <a:rect l="l" t="t" r="r" b="b"/>
            <a:pathLst>
              <a:path w="916940" h="877569">
                <a:moveTo>
                  <a:pt x="315059" y="190127"/>
                </a:moveTo>
                <a:lnTo>
                  <a:pt x="267392" y="197109"/>
                </a:lnTo>
                <a:lnTo>
                  <a:pt x="169839" y="266398"/>
                </a:lnTo>
                <a:lnTo>
                  <a:pt x="135421" y="298312"/>
                </a:lnTo>
                <a:lnTo>
                  <a:pt x="108460" y="336731"/>
                </a:lnTo>
                <a:lnTo>
                  <a:pt x="10721" y="512473"/>
                </a:lnTo>
                <a:lnTo>
                  <a:pt x="0" y="546100"/>
                </a:lnTo>
                <a:lnTo>
                  <a:pt x="2769" y="580247"/>
                </a:lnTo>
                <a:lnTo>
                  <a:pt x="44414" y="634304"/>
                </a:lnTo>
                <a:lnTo>
                  <a:pt x="79009" y="645811"/>
                </a:lnTo>
                <a:lnTo>
                  <a:pt x="65331" y="669496"/>
                </a:lnTo>
                <a:lnTo>
                  <a:pt x="64452" y="671744"/>
                </a:lnTo>
                <a:lnTo>
                  <a:pt x="64328" y="672061"/>
                </a:lnTo>
                <a:lnTo>
                  <a:pt x="25935" y="844858"/>
                </a:lnTo>
                <a:lnTo>
                  <a:pt x="54768" y="877440"/>
                </a:lnTo>
                <a:lnTo>
                  <a:pt x="62837" y="875366"/>
                </a:lnTo>
                <a:lnTo>
                  <a:pt x="70043" y="870778"/>
                </a:lnTo>
                <a:lnTo>
                  <a:pt x="165559" y="785879"/>
                </a:lnTo>
                <a:lnTo>
                  <a:pt x="447855" y="785879"/>
                </a:lnTo>
                <a:lnTo>
                  <a:pt x="450934" y="781634"/>
                </a:lnTo>
                <a:lnTo>
                  <a:pt x="451538" y="779262"/>
                </a:lnTo>
                <a:lnTo>
                  <a:pt x="244452" y="779262"/>
                </a:lnTo>
                <a:lnTo>
                  <a:pt x="230617" y="776484"/>
                </a:lnTo>
                <a:lnTo>
                  <a:pt x="228959" y="775376"/>
                </a:lnTo>
                <a:lnTo>
                  <a:pt x="96446" y="775376"/>
                </a:lnTo>
                <a:lnTo>
                  <a:pt x="115331" y="690426"/>
                </a:lnTo>
                <a:lnTo>
                  <a:pt x="117223" y="687149"/>
                </a:lnTo>
                <a:lnTo>
                  <a:pt x="454420" y="687149"/>
                </a:lnTo>
                <a:lnTo>
                  <a:pt x="450270" y="685097"/>
                </a:lnTo>
                <a:lnTo>
                  <a:pt x="438493" y="678956"/>
                </a:lnTo>
                <a:lnTo>
                  <a:pt x="426552" y="673631"/>
                </a:lnTo>
                <a:lnTo>
                  <a:pt x="417286" y="671744"/>
                </a:lnTo>
                <a:lnTo>
                  <a:pt x="190680" y="671744"/>
                </a:lnTo>
                <a:lnTo>
                  <a:pt x="176736" y="668923"/>
                </a:lnTo>
                <a:lnTo>
                  <a:pt x="165339" y="661235"/>
                </a:lnTo>
                <a:lnTo>
                  <a:pt x="157649" y="649841"/>
                </a:lnTo>
                <a:lnTo>
                  <a:pt x="154828" y="635905"/>
                </a:lnTo>
                <a:lnTo>
                  <a:pt x="157649" y="621968"/>
                </a:lnTo>
                <a:lnTo>
                  <a:pt x="165339" y="610574"/>
                </a:lnTo>
                <a:lnTo>
                  <a:pt x="176736" y="602886"/>
                </a:lnTo>
                <a:lnTo>
                  <a:pt x="190680" y="600065"/>
                </a:lnTo>
                <a:lnTo>
                  <a:pt x="426316" y="600065"/>
                </a:lnTo>
                <a:lnTo>
                  <a:pt x="431980" y="598186"/>
                </a:lnTo>
                <a:lnTo>
                  <a:pt x="439954" y="592205"/>
                </a:lnTo>
                <a:lnTo>
                  <a:pt x="83439" y="592205"/>
                </a:lnTo>
                <a:lnTo>
                  <a:pt x="71300" y="587746"/>
                </a:lnTo>
                <a:lnTo>
                  <a:pt x="60622" y="578329"/>
                </a:lnTo>
                <a:lnTo>
                  <a:pt x="54503" y="565940"/>
                </a:lnTo>
                <a:lnTo>
                  <a:pt x="53382" y="552170"/>
                </a:lnTo>
                <a:lnTo>
                  <a:pt x="57698" y="538610"/>
                </a:lnTo>
                <a:lnTo>
                  <a:pt x="155450" y="362855"/>
                </a:lnTo>
                <a:lnTo>
                  <a:pt x="188331" y="320894"/>
                </a:lnTo>
                <a:lnTo>
                  <a:pt x="278208" y="252339"/>
                </a:lnTo>
                <a:lnTo>
                  <a:pt x="302488" y="243470"/>
                </a:lnTo>
                <a:lnTo>
                  <a:pt x="373434" y="243470"/>
                </a:lnTo>
                <a:lnTo>
                  <a:pt x="401066" y="195621"/>
                </a:lnTo>
                <a:lnTo>
                  <a:pt x="338978" y="195621"/>
                </a:lnTo>
                <a:lnTo>
                  <a:pt x="315059" y="190127"/>
                </a:lnTo>
                <a:close/>
              </a:path>
              <a:path w="916940" h="877569">
                <a:moveTo>
                  <a:pt x="447855" y="785879"/>
                </a:moveTo>
                <a:lnTo>
                  <a:pt x="165559" y="785879"/>
                </a:lnTo>
                <a:lnTo>
                  <a:pt x="179494" y="805075"/>
                </a:lnTo>
                <a:lnTo>
                  <a:pt x="197919" y="819966"/>
                </a:lnTo>
                <a:lnTo>
                  <a:pt x="219887" y="829599"/>
                </a:lnTo>
                <a:lnTo>
                  <a:pt x="244452" y="833021"/>
                </a:lnTo>
                <a:lnTo>
                  <a:pt x="262275" y="831239"/>
                </a:lnTo>
                <a:lnTo>
                  <a:pt x="278900" y="826128"/>
                </a:lnTo>
                <a:lnTo>
                  <a:pt x="293983" y="818041"/>
                </a:lnTo>
                <a:lnTo>
                  <a:pt x="307177" y="807329"/>
                </a:lnTo>
                <a:lnTo>
                  <a:pt x="432294" y="807329"/>
                </a:lnTo>
                <a:lnTo>
                  <a:pt x="447855" y="785879"/>
                </a:lnTo>
                <a:close/>
              </a:path>
              <a:path w="916940" h="877569">
                <a:moveTo>
                  <a:pt x="432294" y="807329"/>
                </a:moveTo>
                <a:lnTo>
                  <a:pt x="307177" y="807329"/>
                </a:lnTo>
                <a:lnTo>
                  <a:pt x="320371" y="818041"/>
                </a:lnTo>
                <a:lnTo>
                  <a:pt x="335454" y="826128"/>
                </a:lnTo>
                <a:lnTo>
                  <a:pt x="352079" y="831239"/>
                </a:lnTo>
                <a:lnTo>
                  <a:pt x="369902" y="833021"/>
                </a:lnTo>
                <a:lnTo>
                  <a:pt x="403606" y="826443"/>
                </a:lnTo>
                <a:lnTo>
                  <a:pt x="431485" y="808445"/>
                </a:lnTo>
                <a:lnTo>
                  <a:pt x="432294" y="807329"/>
                </a:lnTo>
                <a:close/>
              </a:path>
              <a:path w="916940" h="877569">
                <a:moveTo>
                  <a:pt x="916942" y="754230"/>
                </a:moveTo>
                <a:lnTo>
                  <a:pt x="752058" y="754230"/>
                </a:lnTo>
                <a:lnTo>
                  <a:pt x="752058" y="761088"/>
                </a:lnTo>
                <a:lnTo>
                  <a:pt x="778944" y="787962"/>
                </a:lnTo>
                <a:lnTo>
                  <a:pt x="890056" y="787962"/>
                </a:lnTo>
                <a:lnTo>
                  <a:pt x="916942" y="761088"/>
                </a:lnTo>
                <a:lnTo>
                  <a:pt x="916942" y="754230"/>
                </a:lnTo>
                <a:close/>
              </a:path>
              <a:path w="916940" h="877569">
                <a:moveTo>
                  <a:pt x="356176" y="776484"/>
                </a:moveTo>
                <a:lnTo>
                  <a:pt x="258176" y="776484"/>
                </a:lnTo>
                <a:lnTo>
                  <a:pt x="244452" y="779262"/>
                </a:lnTo>
                <a:lnTo>
                  <a:pt x="369902" y="779262"/>
                </a:lnTo>
                <a:lnTo>
                  <a:pt x="356176" y="776484"/>
                </a:lnTo>
                <a:close/>
              </a:path>
              <a:path w="916940" h="877569">
                <a:moveTo>
                  <a:pt x="590774" y="283937"/>
                </a:moveTo>
                <a:lnTo>
                  <a:pt x="474233" y="283937"/>
                </a:lnTo>
                <a:lnTo>
                  <a:pt x="701118" y="401920"/>
                </a:lnTo>
                <a:lnTo>
                  <a:pt x="705373" y="402948"/>
                </a:lnTo>
                <a:lnTo>
                  <a:pt x="752058" y="402948"/>
                </a:lnTo>
                <a:lnTo>
                  <a:pt x="752058" y="696357"/>
                </a:lnTo>
                <a:lnTo>
                  <a:pt x="718679" y="708862"/>
                </a:lnTo>
                <a:lnTo>
                  <a:pt x="683729" y="717997"/>
                </a:lnTo>
                <a:lnTo>
                  <a:pt x="647888" y="723599"/>
                </a:lnTo>
                <a:lnTo>
                  <a:pt x="611837" y="725503"/>
                </a:lnTo>
                <a:lnTo>
                  <a:pt x="405742" y="725503"/>
                </a:lnTo>
                <a:lnTo>
                  <a:pt x="405647" y="743893"/>
                </a:lnTo>
                <a:lnTo>
                  <a:pt x="402921" y="757359"/>
                </a:lnTo>
                <a:lnTo>
                  <a:pt x="395232" y="768753"/>
                </a:lnTo>
                <a:lnTo>
                  <a:pt x="383775" y="776484"/>
                </a:lnTo>
                <a:lnTo>
                  <a:pt x="383626" y="776484"/>
                </a:lnTo>
                <a:lnTo>
                  <a:pt x="369902" y="779262"/>
                </a:lnTo>
                <a:lnTo>
                  <a:pt x="451538" y="779262"/>
                </a:lnTo>
                <a:lnTo>
                  <a:pt x="459348" y="748617"/>
                </a:lnTo>
                <a:lnTo>
                  <a:pt x="916942" y="748617"/>
                </a:lnTo>
                <a:lnTo>
                  <a:pt x="916942" y="734203"/>
                </a:lnTo>
                <a:lnTo>
                  <a:pt x="805817" y="734203"/>
                </a:lnTo>
                <a:lnTo>
                  <a:pt x="805817" y="357889"/>
                </a:lnTo>
                <a:lnTo>
                  <a:pt x="916942" y="357889"/>
                </a:lnTo>
                <a:lnTo>
                  <a:pt x="916942" y="349189"/>
                </a:lnTo>
                <a:lnTo>
                  <a:pt x="716257" y="349189"/>
                </a:lnTo>
                <a:lnTo>
                  <a:pt x="590774" y="283937"/>
                </a:lnTo>
                <a:close/>
              </a:path>
              <a:path w="916940" h="877569">
                <a:moveTo>
                  <a:pt x="916942" y="748617"/>
                </a:moveTo>
                <a:lnTo>
                  <a:pt x="459348" y="748617"/>
                </a:lnTo>
                <a:lnTo>
                  <a:pt x="496159" y="761881"/>
                </a:lnTo>
                <a:lnTo>
                  <a:pt x="534403" y="771551"/>
                </a:lnTo>
                <a:lnTo>
                  <a:pt x="534609" y="771551"/>
                </a:lnTo>
                <a:lnTo>
                  <a:pt x="572789" y="777299"/>
                </a:lnTo>
                <a:lnTo>
                  <a:pt x="611850" y="779262"/>
                </a:lnTo>
                <a:lnTo>
                  <a:pt x="647506" y="777637"/>
                </a:lnTo>
                <a:lnTo>
                  <a:pt x="683087" y="772842"/>
                </a:lnTo>
                <a:lnTo>
                  <a:pt x="718103" y="765000"/>
                </a:lnTo>
                <a:lnTo>
                  <a:pt x="752058" y="754230"/>
                </a:lnTo>
                <a:lnTo>
                  <a:pt x="916942" y="754230"/>
                </a:lnTo>
                <a:lnTo>
                  <a:pt x="916942" y="748617"/>
                </a:lnTo>
                <a:close/>
              </a:path>
              <a:path w="916940" h="877569">
                <a:moveTo>
                  <a:pt x="334050" y="725503"/>
                </a:moveTo>
                <a:lnTo>
                  <a:pt x="280291" y="725503"/>
                </a:lnTo>
                <a:lnTo>
                  <a:pt x="280196" y="743893"/>
                </a:lnTo>
                <a:lnTo>
                  <a:pt x="277470" y="757359"/>
                </a:lnTo>
                <a:lnTo>
                  <a:pt x="269782" y="768753"/>
                </a:lnTo>
                <a:lnTo>
                  <a:pt x="258325" y="776484"/>
                </a:lnTo>
                <a:lnTo>
                  <a:pt x="356027" y="776484"/>
                </a:lnTo>
                <a:lnTo>
                  <a:pt x="344566" y="768753"/>
                </a:lnTo>
                <a:lnTo>
                  <a:pt x="336873" y="757359"/>
                </a:lnTo>
                <a:lnTo>
                  <a:pt x="334145" y="743893"/>
                </a:lnTo>
                <a:lnTo>
                  <a:pt x="334050" y="725503"/>
                </a:lnTo>
                <a:close/>
              </a:path>
              <a:path w="916940" h="877569">
                <a:moveTo>
                  <a:pt x="454420" y="687149"/>
                </a:moveTo>
                <a:lnTo>
                  <a:pt x="117223" y="687149"/>
                </a:lnTo>
                <a:lnTo>
                  <a:pt x="125703" y="697529"/>
                </a:lnTo>
                <a:lnTo>
                  <a:pt x="135617" y="706534"/>
                </a:lnTo>
                <a:lnTo>
                  <a:pt x="146796" y="713994"/>
                </a:lnTo>
                <a:lnTo>
                  <a:pt x="159070" y="719737"/>
                </a:lnTo>
                <a:lnTo>
                  <a:pt x="96446" y="775376"/>
                </a:lnTo>
                <a:lnTo>
                  <a:pt x="228959" y="775376"/>
                </a:lnTo>
                <a:lnTo>
                  <a:pt x="219280" y="768907"/>
                </a:lnTo>
                <a:lnTo>
                  <a:pt x="211573" y="757665"/>
                </a:lnTo>
                <a:lnTo>
                  <a:pt x="208625" y="743893"/>
                </a:lnTo>
                <a:lnTo>
                  <a:pt x="219242" y="725503"/>
                </a:lnTo>
                <a:lnTo>
                  <a:pt x="611837" y="725503"/>
                </a:lnTo>
                <a:lnTo>
                  <a:pt x="572345" y="723186"/>
                </a:lnTo>
                <a:lnTo>
                  <a:pt x="533359" y="716318"/>
                </a:lnTo>
                <a:lnTo>
                  <a:pt x="495414" y="705026"/>
                </a:lnTo>
                <a:lnTo>
                  <a:pt x="459044" y="689435"/>
                </a:lnTo>
                <a:lnTo>
                  <a:pt x="454420" y="687149"/>
                </a:lnTo>
                <a:close/>
              </a:path>
              <a:path w="916940" h="877569">
                <a:moveTo>
                  <a:pt x="916942" y="357889"/>
                </a:moveTo>
                <a:lnTo>
                  <a:pt x="863170" y="357889"/>
                </a:lnTo>
                <a:lnTo>
                  <a:pt x="863170" y="734203"/>
                </a:lnTo>
                <a:lnTo>
                  <a:pt x="916942" y="734203"/>
                </a:lnTo>
                <a:lnTo>
                  <a:pt x="916942" y="357889"/>
                </a:lnTo>
                <a:close/>
              </a:path>
              <a:path w="916940" h="877569">
                <a:moveTo>
                  <a:pt x="373434" y="243470"/>
                </a:moveTo>
                <a:lnTo>
                  <a:pt x="302488" y="243470"/>
                </a:lnTo>
                <a:lnTo>
                  <a:pt x="311152" y="243805"/>
                </a:lnTo>
                <a:lnTo>
                  <a:pt x="116677" y="580596"/>
                </a:lnTo>
                <a:lnTo>
                  <a:pt x="106819" y="588312"/>
                </a:lnTo>
                <a:lnTo>
                  <a:pt x="95284" y="592205"/>
                </a:lnTo>
                <a:lnTo>
                  <a:pt x="439954" y="592205"/>
                </a:lnTo>
                <a:lnTo>
                  <a:pt x="501139" y="546319"/>
                </a:lnTo>
                <a:lnTo>
                  <a:pt x="198547" y="546319"/>
                </a:lnTo>
                <a:lnTo>
                  <a:pt x="373434" y="243470"/>
                </a:lnTo>
                <a:close/>
              </a:path>
              <a:path w="916940" h="877569">
                <a:moveTo>
                  <a:pt x="546592" y="158626"/>
                </a:moveTo>
                <a:lnTo>
                  <a:pt x="422429" y="158626"/>
                </a:lnTo>
                <a:lnTo>
                  <a:pt x="468988" y="185512"/>
                </a:lnTo>
                <a:lnTo>
                  <a:pt x="260763" y="546100"/>
                </a:lnTo>
                <a:lnTo>
                  <a:pt x="260637" y="546319"/>
                </a:lnTo>
                <a:lnTo>
                  <a:pt x="322722" y="546319"/>
                </a:lnTo>
                <a:lnTo>
                  <a:pt x="474233" y="283937"/>
                </a:lnTo>
                <a:lnTo>
                  <a:pt x="590774" y="283937"/>
                </a:lnTo>
                <a:lnTo>
                  <a:pt x="501144" y="237328"/>
                </a:lnTo>
                <a:lnTo>
                  <a:pt x="546592" y="158626"/>
                </a:lnTo>
                <a:close/>
              </a:path>
              <a:path w="916940" h="877569">
                <a:moveTo>
                  <a:pt x="495991" y="492826"/>
                </a:moveTo>
                <a:lnTo>
                  <a:pt x="485699" y="493345"/>
                </a:lnTo>
                <a:lnTo>
                  <a:pt x="476062" y="497932"/>
                </a:lnTo>
                <a:lnTo>
                  <a:pt x="411546" y="546319"/>
                </a:lnTo>
                <a:lnTo>
                  <a:pt x="501139" y="546319"/>
                </a:lnTo>
                <a:lnTo>
                  <a:pt x="508320" y="540934"/>
                </a:lnTo>
                <a:lnTo>
                  <a:pt x="515422" y="532968"/>
                </a:lnTo>
                <a:lnTo>
                  <a:pt x="518802" y="523233"/>
                </a:lnTo>
                <a:lnTo>
                  <a:pt x="518283" y="512941"/>
                </a:lnTo>
                <a:lnTo>
                  <a:pt x="513692" y="503304"/>
                </a:lnTo>
                <a:lnTo>
                  <a:pt x="505726" y="496203"/>
                </a:lnTo>
                <a:lnTo>
                  <a:pt x="495991" y="492826"/>
                </a:lnTo>
                <a:close/>
              </a:path>
              <a:path w="916940" h="877569">
                <a:moveTo>
                  <a:pt x="890056" y="304142"/>
                </a:moveTo>
                <a:lnTo>
                  <a:pt x="778944" y="304142"/>
                </a:lnTo>
                <a:lnTo>
                  <a:pt x="768480" y="306254"/>
                </a:lnTo>
                <a:lnTo>
                  <a:pt x="759934" y="312012"/>
                </a:lnTo>
                <a:lnTo>
                  <a:pt x="754171" y="320553"/>
                </a:lnTo>
                <a:lnTo>
                  <a:pt x="752058" y="331016"/>
                </a:lnTo>
                <a:lnTo>
                  <a:pt x="752058" y="349189"/>
                </a:lnTo>
                <a:lnTo>
                  <a:pt x="916942" y="349189"/>
                </a:lnTo>
                <a:lnTo>
                  <a:pt x="916942" y="331016"/>
                </a:lnTo>
                <a:lnTo>
                  <a:pt x="914898" y="320894"/>
                </a:lnTo>
                <a:lnTo>
                  <a:pt x="914829" y="320553"/>
                </a:lnTo>
                <a:lnTo>
                  <a:pt x="909066" y="312012"/>
                </a:lnTo>
                <a:lnTo>
                  <a:pt x="900520" y="306254"/>
                </a:lnTo>
                <a:lnTo>
                  <a:pt x="890056" y="304142"/>
                </a:lnTo>
                <a:close/>
              </a:path>
              <a:path w="916940" h="877569">
                <a:moveTo>
                  <a:pt x="496198" y="0"/>
                </a:moveTo>
                <a:lnTo>
                  <a:pt x="472199" y="1684"/>
                </a:lnTo>
                <a:lnTo>
                  <a:pt x="450579" y="12224"/>
                </a:lnTo>
                <a:lnTo>
                  <a:pt x="434113" y="30877"/>
                </a:lnTo>
                <a:lnTo>
                  <a:pt x="338978" y="195621"/>
                </a:lnTo>
                <a:lnTo>
                  <a:pt x="401066" y="195621"/>
                </a:lnTo>
                <a:lnTo>
                  <a:pt x="422429" y="158626"/>
                </a:lnTo>
                <a:lnTo>
                  <a:pt x="546592" y="158626"/>
                </a:lnTo>
                <a:lnTo>
                  <a:pt x="557952" y="138954"/>
                </a:lnTo>
                <a:lnTo>
                  <a:pt x="495874" y="138954"/>
                </a:lnTo>
                <a:lnTo>
                  <a:pt x="449303" y="112068"/>
                </a:lnTo>
                <a:lnTo>
                  <a:pt x="483148" y="53470"/>
                </a:lnTo>
                <a:lnTo>
                  <a:pt x="488635" y="52009"/>
                </a:lnTo>
                <a:lnTo>
                  <a:pt x="575523" y="52009"/>
                </a:lnTo>
                <a:lnTo>
                  <a:pt x="569272" y="41949"/>
                </a:lnTo>
                <a:lnTo>
                  <a:pt x="560920" y="33045"/>
                </a:lnTo>
                <a:lnTo>
                  <a:pt x="550839" y="25835"/>
                </a:lnTo>
                <a:lnTo>
                  <a:pt x="519800" y="7915"/>
                </a:lnTo>
                <a:lnTo>
                  <a:pt x="496198" y="0"/>
                </a:lnTo>
                <a:close/>
              </a:path>
              <a:path w="916940" h="877569">
                <a:moveTo>
                  <a:pt x="575523" y="52009"/>
                </a:moveTo>
                <a:lnTo>
                  <a:pt x="488635" y="52009"/>
                </a:lnTo>
                <a:lnTo>
                  <a:pt x="528081" y="74780"/>
                </a:lnTo>
                <a:lnTo>
                  <a:pt x="529871" y="80153"/>
                </a:lnTo>
                <a:lnTo>
                  <a:pt x="527243" y="84636"/>
                </a:lnTo>
                <a:lnTo>
                  <a:pt x="495874" y="138954"/>
                </a:lnTo>
                <a:lnTo>
                  <a:pt x="557952" y="138954"/>
                </a:lnTo>
                <a:lnTo>
                  <a:pt x="573801" y="111509"/>
                </a:lnTo>
                <a:lnTo>
                  <a:pt x="578926" y="100230"/>
                </a:lnTo>
                <a:lnTo>
                  <a:pt x="581705" y="88344"/>
                </a:lnTo>
                <a:lnTo>
                  <a:pt x="582100" y="76144"/>
                </a:lnTo>
                <a:lnTo>
                  <a:pt x="580075" y="63922"/>
                </a:lnTo>
                <a:lnTo>
                  <a:pt x="575716" y="52318"/>
                </a:lnTo>
                <a:lnTo>
                  <a:pt x="575523" y="52009"/>
                </a:lnTo>
                <a:close/>
              </a:path>
            </a:pathLst>
          </a:custGeom>
          <a:solidFill>
            <a:srgbClr val="000000"/>
          </a:solidFill>
        </p:spPr>
        <p:txBody>
          <a:bodyPr wrap="square" lIns="0" tIns="0" rIns="0" bIns="0" rtlCol="0"/>
          <a:lstStyle/>
          <a:p>
            <a:endParaRPr>
              <a:latin typeface="Grammarsaurus" pitchFamily="2" charset="0"/>
            </a:endParaRPr>
          </a:p>
        </p:txBody>
      </p:sp>
      <p:sp>
        <p:nvSpPr>
          <p:cNvPr id="3" name="object 3"/>
          <p:cNvSpPr/>
          <p:nvPr/>
        </p:nvSpPr>
        <p:spPr>
          <a:xfrm>
            <a:off x="7730553" y="3627640"/>
            <a:ext cx="1644650" cy="1619250"/>
          </a:xfrm>
          <a:custGeom>
            <a:avLst/>
            <a:gdLst/>
            <a:ahLst/>
            <a:cxnLst/>
            <a:rect l="l" t="t" r="r" b="b"/>
            <a:pathLst>
              <a:path w="1644650" h="1619250">
                <a:moveTo>
                  <a:pt x="1644396" y="1448295"/>
                </a:moveTo>
                <a:lnTo>
                  <a:pt x="1640941" y="1431251"/>
                </a:lnTo>
                <a:lnTo>
                  <a:pt x="1631530" y="1417294"/>
                </a:lnTo>
                <a:lnTo>
                  <a:pt x="1617586" y="1407883"/>
                </a:lnTo>
                <a:lnTo>
                  <a:pt x="1600542" y="1404429"/>
                </a:lnTo>
                <a:lnTo>
                  <a:pt x="1556651" y="1404429"/>
                </a:lnTo>
                <a:lnTo>
                  <a:pt x="1556651" y="1492186"/>
                </a:lnTo>
                <a:lnTo>
                  <a:pt x="1556651" y="1530997"/>
                </a:lnTo>
                <a:lnTo>
                  <a:pt x="87731" y="1530997"/>
                </a:lnTo>
                <a:lnTo>
                  <a:pt x="87731" y="1492186"/>
                </a:lnTo>
                <a:lnTo>
                  <a:pt x="1556651" y="1492186"/>
                </a:lnTo>
                <a:lnTo>
                  <a:pt x="1556651" y="1404429"/>
                </a:lnTo>
                <a:lnTo>
                  <a:pt x="1530489" y="1404429"/>
                </a:lnTo>
                <a:lnTo>
                  <a:pt x="1530489" y="1365618"/>
                </a:lnTo>
                <a:lnTo>
                  <a:pt x="1530489" y="1321739"/>
                </a:lnTo>
                <a:lnTo>
                  <a:pt x="1527035" y="1304696"/>
                </a:lnTo>
                <a:lnTo>
                  <a:pt x="1517624" y="1290739"/>
                </a:lnTo>
                <a:lnTo>
                  <a:pt x="1503680" y="1281328"/>
                </a:lnTo>
                <a:lnTo>
                  <a:pt x="1486636" y="1277874"/>
                </a:lnTo>
                <a:lnTo>
                  <a:pt x="1442770" y="1277874"/>
                </a:lnTo>
                <a:lnTo>
                  <a:pt x="1442770" y="1365618"/>
                </a:lnTo>
                <a:lnTo>
                  <a:pt x="1442770" y="1404429"/>
                </a:lnTo>
                <a:lnTo>
                  <a:pt x="201650" y="1404429"/>
                </a:lnTo>
                <a:lnTo>
                  <a:pt x="201650" y="1365618"/>
                </a:lnTo>
                <a:lnTo>
                  <a:pt x="1442770" y="1365618"/>
                </a:lnTo>
                <a:lnTo>
                  <a:pt x="1442770" y="1277874"/>
                </a:lnTo>
                <a:lnTo>
                  <a:pt x="1372298" y="1277874"/>
                </a:lnTo>
                <a:lnTo>
                  <a:pt x="1372298" y="1231887"/>
                </a:lnTo>
                <a:lnTo>
                  <a:pt x="1372298" y="1188008"/>
                </a:lnTo>
                <a:lnTo>
                  <a:pt x="1368844" y="1170952"/>
                </a:lnTo>
                <a:lnTo>
                  <a:pt x="1359433" y="1157008"/>
                </a:lnTo>
                <a:lnTo>
                  <a:pt x="1345476" y="1147597"/>
                </a:lnTo>
                <a:lnTo>
                  <a:pt x="1328432" y="1144143"/>
                </a:lnTo>
                <a:lnTo>
                  <a:pt x="1284566" y="1144143"/>
                </a:lnTo>
                <a:lnTo>
                  <a:pt x="1284566" y="1231887"/>
                </a:lnTo>
                <a:lnTo>
                  <a:pt x="1284566" y="1277874"/>
                </a:lnTo>
                <a:lnTo>
                  <a:pt x="359841" y="1277874"/>
                </a:lnTo>
                <a:lnTo>
                  <a:pt x="359841" y="1231887"/>
                </a:lnTo>
                <a:lnTo>
                  <a:pt x="1284566" y="1231887"/>
                </a:lnTo>
                <a:lnTo>
                  <a:pt x="1284566" y="1144143"/>
                </a:lnTo>
                <a:lnTo>
                  <a:pt x="315988" y="1144143"/>
                </a:lnTo>
                <a:lnTo>
                  <a:pt x="298907" y="1147597"/>
                </a:lnTo>
                <a:lnTo>
                  <a:pt x="284962" y="1157008"/>
                </a:lnTo>
                <a:lnTo>
                  <a:pt x="275539" y="1170952"/>
                </a:lnTo>
                <a:lnTo>
                  <a:pt x="272097" y="1188008"/>
                </a:lnTo>
                <a:lnTo>
                  <a:pt x="272097" y="1277874"/>
                </a:lnTo>
                <a:lnTo>
                  <a:pt x="157784" y="1277874"/>
                </a:lnTo>
                <a:lnTo>
                  <a:pt x="140716" y="1281328"/>
                </a:lnTo>
                <a:lnTo>
                  <a:pt x="126771" y="1290739"/>
                </a:lnTo>
                <a:lnTo>
                  <a:pt x="117348" y="1304696"/>
                </a:lnTo>
                <a:lnTo>
                  <a:pt x="113906" y="1321739"/>
                </a:lnTo>
                <a:lnTo>
                  <a:pt x="113906" y="1404429"/>
                </a:lnTo>
                <a:lnTo>
                  <a:pt x="43878" y="1404429"/>
                </a:lnTo>
                <a:lnTo>
                  <a:pt x="26809" y="1407883"/>
                </a:lnTo>
                <a:lnTo>
                  <a:pt x="12865" y="1417294"/>
                </a:lnTo>
                <a:lnTo>
                  <a:pt x="3441" y="1431251"/>
                </a:lnTo>
                <a:lnTo>
                  <a:pt x="0" y="1448295"/>
                </a:lnTo>
                <a:lnTo>
                  <a:pt x="0" y="1574863"/>
                </a:lnTo>
                <a:lnTo>
                  <a:pt x="3441" y="1591919"/>
                </a:lnTo>
                <a:lnTo>
                  <a:pt x="12865" y="1605864"/>
                </a:lnTo>
                <a:lnTo>
                  <a:pt x="26809" y="1615287"/>
                </a:lnTo>
                <a:lnTo>
                  <a:pt x="43878" y="1618729"/>
                </a:lnTo>
                <a:lnTo>
                  <a:pt x="1600542" y="1618729"/>
                </a:lnTo>
                <a:lnTo>
                  <a:pt x="1617586" y="1615287"/>
                </a:lnTo>
                <a:lnTo>
                  <a:pt x="1631530" y="1605864"/>
                </a:lnTo>
                <a:lnTo>
                  <a:pt x="1640941" y="1591919"/>
                </a:lnTo>
                <a:lnTo>
                  <a:pt x="1644396" y="1574863"/>
                </a:lnTo>
                <a:lnTo>
                  <a:pt x="1644396" y="1530997"/>
                </a:lnTo>
                <a:lnTo>
                  <a:pt x="1644396" y="1492186"/>
                </a:lnTo>
                <a:lnTo>
                  <a:pt x="1644396" y="1448295"/>
                </a:lnTo>
                <a:close/>
              </a:path>
              <a:path w="1644650" h="1619250">
                <a:moveTo>
                  <a:pt x="1644459" y="114300"/>
                </a:moveTo>
                <a:lnTo>
                  <a:pt x="1639290" y="87630"/>
                </a:lnTo>
                <a:lnTo>
                  <a:pt x="1636102" y="71120"/>
                </a:lnTo>
                <a:lnTo>
                  <a:pt x="1610969" y="33020"/>
                </a:lnTo>
                <a:lnTo>
                  <a:pt x="1593989" y="19050"/>
                </a:lnTo>
                <a:lnTo>
                  <a:pt x="1574253" y="8890"/>
                </a:lnTo>
                <a:lnTo>
                  <a:pt x="1556740" y="2755"/>
                </a:lnTo>
                <a:lnTo>
                  <a:pt x="1556740" y="106680"/>
                </a:lnTo>
                <a:lnTo>
                  <a:pt x="1556740" y="121920"/>
                </a:lnTo>
                <a:lnTo>
                  <a:pt x="1553895" y="128270"/>
                </a:lnTo>
                <a:lnTo>
                  <a:pt x="1451127" y="231140"/>
                </a:lnTo>
                <a:lnTo>
                  <a:pt x="1412468" y="193040"/>
                </a:lnTo>
                <a:lnTo>
                  <a:pt x="1510296" y="95250"/>
                </a:lnTo>
                <a:lnTo>
                  <a:pt x="1518869" y="88900"/>
                </a:lnTo>
                <a:lnTo>
                  <a:pt x="1529372" y="87630"/>
                </a:lnTo>
                <a:lnTo>
                  <a:pt x="1539951" y="88900"/>
                </a:lnTo>
                <a:lnTo>
                  <a:pt x="1548739" y="95250"/>
                </a:lnTo>
                <a:lnTo>
                  <a:pt x="1553895" y="100330"/>
                </a:lnTo>
                <a:lnTo>
                  <a:pt x="1556740" y="106680"/>
                </a:lnTo>
                <a:lnTo>
                  <a:pt x="1556740" y="2755"/>
                </a:lnTo>
                <a:lnTo>
                  <a:pt x="1552498" y="1270"/>
                </a:lnTo>
                <a:lnTo>
                  <a:pt x="1529410" y="0"/>
                </a:lnTo>
                <a:lnTo>
                  <a:pt x="1506321" y="1270"/>
                </a:lnTo>
                <a:lnTo>
                  <a:pt x="1484591" y="8890"/>
                </a:lnTo>
                <a:lnTo>
                  <a:pt x="1464932" y="19050"/>
                </a:lnTo>
                <a:lnTo>
                  <a:pt x="1448066" y="33020"/>
                </a:lnTo>
                <a:lnTo>
                  <a:pt x="1319771" y="161290"/>
                </a:lnTo>
                <a:lnTo>
                  <a:pt x="923569" y="542290"/>
                </a:lnTo>
                <a:lnTo>
                  <a:pt x="898359" y="499110"/>
                </a:lnTo>
                <a:lnTo>
                  <a:pt x="866990" y="471170"/>
                </a:lnTo>
                <a:lnTo>
                  <a:pt x="831354" y="461010"/>
                </a:lnTo>
                <a:lnTo>
                  <a:pt x="812812" y="461010"/>
                </a:lnTo>
                <a:lnTo>
                  <a:pt x="761542" y="482600"/>
                </a:lnTo>
                <a:lnTo>
                  <a:pt x="720979" y="543560"/>
                </a:lnTo>
                <a:lnTo>
                  <a:pt x="420878" y="254000"/>
                </a:lnTo>
                <a:lnTo>
                  <a:pt x="397179" y="231140"/>
                </a:lnTo>
                <a:lnTo>
                  <a:pt x="324789" y="161290"/>
                </a:lnTo>
                <a:lnTo>
                  <a:pt x="251142" y="87630"/>
                </a:lnTo>
                <a:lnTo>
                  <a:pt x="231914" y="68402"/>
                </a:lnTo>
                <a:lnTo>
                  <a:pt x="231914" y="193040"/>
                </a:lnTo>
                <a:lnTo>
                  <a:pt x="193281" y="231140"/>
                </a:lnTo>
                <a:lnTo>
                  <a:pt x="95478" y="133350"/>
                </a:lnTo>
                <a:lnTo>
                  <a:pt x="90601" y="128270"/>
                </a:lnTo>
                <a:lnTo>
                  <a:pt x="87807" y="121920"/>
                </a:lnTo>
                <a:lnTo>
                  <a:pt x="87833" y="106680"/>
                </a:lnTo>
                <a:lnTo>
                  <a:pt x="90601" y="100330"/>
                </a:lnTo>
                <a:lnTo>
                  <a:pt x="95859" y="95250"/>
                </a:lnTo>
                <a:lnTo>
                  <a:pt x="100520" y="90170"/>
                </a:lnTo>
                <a:lnTo>
                  <a:pt x="107467" y="87630"/>
                </a:lnTo>
                <a:lnTo>
                  <a:pt x="122466" y="87630"/>
                </a:lnTo>
                <a:lnTo>
                  <a:pt x="129425" y="90170"/>
                </a:lnTo>
                <a:lnTo>
                  <a:pt x="134277" y="95250"/>
                </a:lnTo>
                <a:lnTo>
                  <a:pt x="231914" y="193040"/>
                </a:lnTo>
                <a:lnTo>
                  <a:pt x="231914" y="68402"/>
                </a:lnTo>
                <a:lnTo>
                  <a:pt x="196532" y="33020"/>
                </a:lnTo>
                <a:lnTo>
                  <a:pt x="179552" y="19050"/>
                </a:lnTo>
                <a:lnTo>
                  <a:pt x="159816" y="8890"/>
                </a:lnTo>
                <a:lnTo>
                  <a:pt x="138061" y="1270"/>
                </a:lnTo>
                <a:lnTo>
                  <a:pt x="114973" y="0"/>
                </a:lnTo>
                <a:lnTo>
                  <a:pt x="91897" y="1270"/>
                </a:lnTo>
                <a:lnTo>
                  <a:pt x="50558" y="19050"/>
                </a:lnTo>
                <a:lnTo>
                  <a:pt x="19532" y="49530"/>
                </a:lnTo>
                <a:lnTo>
                  <a:pt x="2451" y="91440"/>
                </a:lnTo>
                <a:lnTo>
                  <a:pt x="203" y="114300"/>
                </a:lnTo>
                <a:lnTo>
                  <a:pt x="2451" y="137160"/>
                </a:lnTo>
                <a:lnTo>
                  <a:pt x="8966" y="158750"/>
                </a:lnTo>
                <a:lnTo>
                  <a:pt x="19456" y="179070"/>
                </a:lnTo>
                <a:lnTo>
                  <a:pt x="33604" y="195580"/>
                </a:lnTo>
                <a:lnTo>
                  <a:pt x="151803" y="313690"/>
                </a:lnTo>
                <a:lnTo>
                  <a:pt x="238696" y="947420"/>
                </a:lnTo>
                <a:lnTo>
                  <a:pt x="263105" y="981710"/>
                </a:lnTo>
                <a:lnTo>
                  <a:pt x="279615" y="985520"/>
                </a:lnTo>
                <a:lnTo>
                  <a:pt x="288124" y="985520"/>
                </a:lnTo>
                <a:lnTo>
                  <a:pt x="321678" y="961390"/>
                </a:lnTo>
                <a:lnTo>
                  <a:pt x="325996" y="944880"/>
                </a:lnTo>
                <a:lnTo>
                  <a:pt x="325653" y="935990"/>
                </a:lnTo>
                <a:lnTo>
                  <a:pt x="239699" y="308610"/>
                </a:lnTo>
                <a:lnTo>
                  <a:pt x="294551" y="254000"/>
                </a:lnTo>
                <a:lnTo>
                  <a:pt x="673938" y="619760"/>
                </a:lnTo>
                <a:lnTo>
                  <a:pt x="561200" y="640080"/>
                </a:lnTo>
                <a:lnTo>
                  <a:pt x="536321" y="647700"/>
                </a:lnTo>
                <a:lnTo>
                  <a:pt x="514781" y="661670"/>
                </a:lnTo>
                <a:lnTo>
                  <a:pt x="497624" y="680720"/>
                </a:lnTo>
                <a:lnTo>
                  <a:pt x="485902" y="704850"/>
                </a:lnTo>
                <a:lnTo>
                  <a:pt x="480923" y="730250"/>
                </a:lnTo>
                <a:lnTo>
                  <a:pt x="483031" y="755650"/>
                </a:lnTo>
                <a:lnTo>
                  <a:pt x="491921" y="779780"/>
                </a:lnTo>
                <a:lnTo>
                  <a:pt x="507288" y="801370"/>
                </a:lnTo>
                <a:lnTo>
                  <a:pt x="578662" y="875030"/>
                </a:lnTo>
                <a:lnTo>
                  <a:pt x="450138" y="998220"/>
                </a:lnTo>
                <a:lnTo>
                  <a:pt x="444500" y="1004570"/>
                </a:lnTo>
                <a:lnTo>
                  <a:pt x="440334" y="1012190"/>
                </a:lnTo>
                <a:lnTo>
                  <a:pt x="437705" y="1021080"/>
                </a:lnTo>
                <a:lnTo>
                  <a:pt x="436689" y="1029970"/>
                </a:lnTo>
                <a:lnTo>
                  <a:pt x="437375" y="1037590"/>
                </a:lnTo>
                <a:lnTo>
                  <a:pt x="463296" y="1070610"/>
                </a:lnTo>
                <a:lnTo>
                  <a:pt x="479755" y="1074420"/>
                </a:lnTo>
                <a:lnTo>
                  <a:pt x="496328" y="1070610"/>
                </a:lnTo>
                <a:lnTo>
                  <a:pt x="510984" y="1061720"/>
                </a:lnTo>
                <a:lnTo>
                  <a:pt x="577303" y="998220"/>
                </a:lnTo>
                <a:lnTo>
                  <a:pt x="576249" y="1005840"/>
                </a:lnTo>
                <a:lnTo>
                  <a:pt x="574852" y="1021080"/>
                </a:lnTo>
                <a:lnTo>
                  <a:pt x="574725" y="1022350"/>
                </a:lnTo>
                <a:lnTo>
                  <a:pt x="574611" y="1023620"/>
                </a:lnTo>
                <a:lnTo>
                  <a:pt x="574497" y="1024890"/>
                </a:lnTo>
                <a:lnTo>
                  <a:pt x="574382" y="1026160"/>
                </a:lnTo>
                <a:lnTo>
                  <a:pt x="577265" y="1047750"/>
                </a:lnTo>
                <a:lnTo>
                  <a:pt x="596582" y="1084580"/>
                </a:lnTo>
                <a:lnTo>
                  <a:pt x="629196" y="1109980"/>
                </a:lnTo>
                <a:lnTo>
                  <a:pt x="668375" y="1118870"/>
                </a:lnTo>
                <a:lnTo>
                  <a:pt x="679475" y="1118870"/>
                </a:lnTo>
                <a:lnTo>
                  <a:pt x="690524" y="1117600"/>
                </a:lnTo>
                <a:lnTo>
                  <a:pt x="701357" y="1113790"/>
                </a:lnTo>
                <a:lnTo>
                  <a:pt x="711835" y="1109980"/>
                </a:lnTo>
                <a:lnTo>
                  <a:pt x="820928" y="1056640"/>
                </a:lnTo>
                <a:lnTo>
                  <a:pt x="933170" y="1109980"/>
                </a:lnTo>
                <a:lnTo>
                  <a:pt x="946124" y="1115060"/>
                </a:lnTo>
                <a:lnTo>
                  <a:pt x="959612" y="1118870"/>
                </a:lnTo>
                <a:lnTo>
                  <a:pt x="987323" y="1118870"/>
                </a:lnTo>
                <a:lnTo>
                  <a:pt x="1037551" y="1096010"/>
                </a:lnTo>
                <a:lnTo>
                  <a:pt x="1063409" y="1056640"/>
                </a:lnTo>
                <a:lnTo>
                  <a:pt x="1069314" y="1031240"/>
                </a:lnTo>
                <a:lnTo>
                  <a:pt x="1069225" y="1022350"/>
                </a:lnTo>
                <a:lnTo>
                  <a:pt x="1068870" y="1013460"/>
                </a:lnTo>
                <a:lnTo>
                  <a:pt x="1068768" y="1010920"/>
                </a:lnTo>
                <a:lnTo>
                  <a:pt x="1066952" y="998220"/>
                </a:lnTo>
                <a:lnTo>
                  <a:pt x="1133386" y="1061720"/>
                </a:lnTo>
                <a:lnTo>
                  <a:pt x="1148092" y="1070610"/>
                </a:lnTo>
                <a:lnTo>
                  <a:pt x="1164666" y="1074420"/>
                </a:lnTo>
                <a:lnTo>
                  <a:pt x="1181112" y="1070610"/>
                </a:lnTo>
                <a:lnTo>
                  <a:pt x="1195425" y="1060450"/>
                </a:lnTo>
                <a:lnTo>
                  <a:pt x="1204760" y="1046480"/>
                </a:lnTo>
                <a:lnTo>
                  <a:pt x="1207643" y="1029970"/>
                </a:lnTo>
                <a:lnTo>
                  <a:pt x="1204125" y="1013460"/>
                </a:lnTo>
                <a:lnTo>
                  <a:pt x="1194231" y="998220"/>
                </a:lnTo>
                <a:lnTo>
                  <a:pt x="1066279" y="875030"/>
                </a:lnTo>
                <a:lnTo>
                  <a:pt x="1134338" y="803910"/>
                </a:lnTo>
                <a:lnTo>
                  <a:pt x="1158532" y="765810"/>
                </a:lnTo>
                <a:lnTo>
                  <a:pt x="1163751" y="732790"/>
                </a:lnTo>
                <a:lnTo>
                  <a:pt x="1161503" y="713740"/>
                </a:lnTo>
                <a:lnTo>
                  <a:pt x="1134097" y="665480"/>
                </a:lnTo>
                <a:lnTo>
                  <a:pt x="1084770" y="640080"/>
                </a:lnTo>
                <a:lnTo>
                  <a:pt x="1076248" y="638581"/>
                </a:lnTo>
                <a:lnTo>
                  <a:pt x="1076248" y="734060"/>
                </a:lnTo>
                <a:lnTo>
                  <a:pt x="1075601" y="737870"/>
                </a:lnTo>
                <a:lnTo>
                  <a:pt x="1074813" y="739140"/>
                </a:lnTo>
                <a:lnTo>
                  <a:pt x="1073734" y="740410"/>
                </a:lnTo>
                <a:lnTo>
                  <a:pt x="973709" y="845820"/>
                </a:lnTo>
                <a:lnTo>
                  <a:pt x="967752" y="853440"/>
                </a:lnTo>
                <a:lnTo>
                  <a:pt x="963764" y="862330"/>
                </a:lnTo>
                <a:lnTo>
                  <a:pt x="961859" y="871220"/>
                </a:lnTo>
                <a:lnTo>
                  <a:pt x="961961" y="875030"/>
                </a:lnTo>
                <a:lnTo>
                  <a:pt x="962063" y="878840"/>
                </a:lnTo>
                <a:lnTo>
                  <a:pt x="962126" y="881380"/>
                </a:lnTo>
                <a:lnTo>
                  <a:pt x="982141" y="1024890"/>
                </a:lnTo>
                <a:lnTo>
                  <a:pt x="981621" y="1027430"/>
                </a:lnTo>
                <a:lnTo>
                  <a:pt x="979106" y="1029970"/>
                </a:lnTo>
                <a:lnTo>
                  <a:pt x="977366" y="1031240"/>
                </a:lnTo>
                <a:lnTo>
                  <a:pt x="972210" y="1031240"/>
                </a:lnTo>
                <a:lnTo>
                  <a:pt x="839597" y="969010"/>
                </a:lnTo>
                <a:lnTo>
                  <a:pt x="830249" y="965200"/>
                </a:lnTo>
                <a:lnTo>
                  <a:pt x="820572" y="963930"/>
                </a:lnTo>
                <a:lnTo>
                  <a:pt x="810882" y="965200"/>
                </a:lnTo>
                <a:lnTo>
                  <a:pt x="801535" y="969010"/>
                </a:lnTo>
                <a:lnTo>
                  <a:pt x="673442" y="1031240"/>
                </a:lnTo>
                <a:lnTo>
                  <a:pt x="669544" y="1032510"/>
                </a:lnTo>
                <a:lnTo>
                  <a:pt x="664959" y="1031240"/>
                </a:lnTo>
                <a:lnTo>
                  <a:pt x="663041" y="1027430"/>
                </a:lnTo>
                <a:lnTo>
                  <a:pt x="662279" y="1026160"/>
                </a:lnTo>
                <a:lnTo>
                  <a:pt x="662178" y="1024890"/>
                </a:lnTo>
                <a:lnTo>
                  <a:pt x="662063" y="1023620"/>
                </a:lnTo>
                <a:lnTo>
                  <a:pt x="662381" y="1022350"/>
                </a:lnTo>
                <a:lnTo>
                  <a:pt x="665581" y="998220"/>
                </a:lnTo>
                <a:lnTo>
                  <a:pt x="681393" y="878840"/>
                </a:lnTo>
                <a:lnTo>
                  <a:pt x="681469" y="875030"/>
                </a:lnTo>
                <a:lnTo>
                  <a:pt x="681583" y="868680"/>
                </a:lnTo>
                <a:lnTo>
                  <a:pt x="679602" y="859790"/>
                </a:lnTo>
                <a:lnTo>
                  <a:pt x="675525" y="850900"/>
                </a:lnTo>
                <a:lnTo>
                  <a:pt x="669480" y="842010"/>
                </a:lnTo>
                <a:lnTo>
                  <a:pt x="569112" y="737870"/>
                </a:lnTo>
                <a:lnTo>
                  <a:pt x="568350" y="736600"/>
                </a:lnTo>
                <a:lnTo>
                  <a:pt x="568413" y="732790"/>
                </a:lnTo>
                <a:lnTo>
                  <a:pt x="569252" y="730250"/>
                </a:lnTo>
                <a:lnTo>
                  <a:pt x="571881" y="727710"/>
                </a:lnTo>
                <a:lnTo>
                  <a:pt x="573265" y="727710"/>
                </a:lnTo>
                <a:lnTo>
                  <a:pt x="576326" y="726440"/>
                </a:lnTo>
                <a:lnTo>
                  <a:pt x="717727" y="701040"/>
                </a:lnTo>
                <a:lnTo>
                  <a:pt x="748436" y="678180"/>
                </a:lnTo>
                <a:lnTo>
                  <a:pt x="815416" y="552450"/>
                </a:lnTo>
                <a:lnTo>
                  <a:pt x="816394" y="549910"/>
                </a:lnTo>
                <a:lnTo>
                  <a:pt x="817968" y="548640"/>
                </a:lnTo>
                <a:lnTo>
                  <a:pt x="821918" y="547370"/>
                </a:lnTo>
                <a:lnTo>
                  <a:pt x="823899" y="548640"/>
                </a:lnTo>
                <a:lnTo>
                  <a:pt x="827024" y="549910"/>
                </a:lnTo>
                <a:lnTo>
                  <a:pt x="828078" y="551180"/>
                </a:lnTo>
                <a:lnTo>
                  <a:pt x="898220" y="679450"/>
                </a:lnTo>
                <a:lnTo>
                  <a:pt x="903884" y="688340"/>
                </a:lnTo>
                <a:lnTo>
                  <a:pt x="911098" y="694690"/>
                </a:lnTo>
                <a:lnTo>
                  <a:pt x="919594" y="699770"/>
                </a:lnTo>
                <a:lnTo>
                  <a:pt x="929106" y="702310"/>
                </a:lnTo>
                <a:lnTo>
                  <a:pt x="1071651" y="727710"/>
                </a:lnTo>
                <a:lnTo>
                  <a:pt x="1073404" y="728980"/>
                </a:lnTo>
                <a:lnTo>
                  <a:pt x="1075791" y="731520"/>
                </a:lnTo>
                <a:lnTo>
                  <a:pt x="1076248" y="734060"/>
                </a:lnTo>
                <a:lnTo>
                  <a:pt x="1076248" y="638581"/>
                </a:lnTo>
                <a:lnTo>
                  <a:pt x="969670" y="619760"/>
                </a:lnTo>
                <a:lnTo>
                  <a:pt x="1044917" y="547370"/>
                </a:lnTo>
                <a:lnTo>
                  <a:pt x="1048880" y="543560"/>
                </a:lnTo>
                <a:lnTo>
                  <a:pt x="1050201" y="542290"/>
                </a:lnTo>
                <a:lnTo>
                  <a:pt x="1349857" y="254000"/>
                </a:lnTo>
                <a:lnTo>
                  <a:pt x="1404683" y="308610"/>
                </a:lnTo>
                <a:lnTo>
                  <a:pt x="1318742" y="935990"/>
                </a:lnTo>
                <a:lnTo>
                  <a:pt x="1318412" y="944880"/>
                </a:lnTo>
                <a:lnTo>
                  <a:pt x="1340040" y="980440"/>
                </a:lnTo>
                <a:lnTo>
                  <a:pt x="1356156" y="985520"/>
                </a:lnTo>
                <a:lnTo>
                  <a:pt x="1364767" y="985520"/>
                </a:lnTo>
                <a:lnTo>
                  <a:pt x="1400149" y="963930"/>
                </a:lnTo>
                <a:lnTo>
                  <a:pt x="1492567" y="313690"/>
                </a:lnTo>
                <a:lnTo>
                  <a:pt x="1552308" y="254000"/>
                </a:lnTo>
                <a:lnTo>
                  <a:pt x="1575193" y="231140"/>
                </a:lnTo>
                <a:lnTo>
                  <a:pt x="1610779" y="195580"/>
                </a:lnTo>
                <a:lnTo>
                  <a:pt x="1636026" y="157480"/>
                </a:lnTo>
                <a:lnTo>
                  <a:pt x="1644459" y="114300"/>
                </a:lnTo>
                <a:close/>
              </a:path>
            </a:pathLst>
          </a:custGeom>
          <a:solidFill>
            <a:srgbClr val="000000"/>
          </a:solidFill>
        </p:spPr>
        <p:txBody>
          <a:bodyPr wrap="square" lIns="0" tIns="0" rIns="0" bIns="0" rtlCol="0"/>
          <a:lstStyle/>
          <a:p>
            <a:endParaRPr>
              <a:latin typeface="Grammarsaurus" pitchFamily="2" charset="0"/>
            </a:endParaRPr>
          </a:p>
        </p:txBody>
      </p:sp>
      <p:sp>
        <p:nvSpPr>
          <p:cNvPr id="4" name="object 4"/>
          <p:cNvSpPr txBox="1"/>
          <p:nvPr/>
        </p:nvSpPr>
        <p:spPr>
          <a:xfrm>
            <a:off x="651935" y="399764"/>
            <a:ext cx="10925810" cy="5682838"/>
          </a:xfrm>
          <a:prstGeom prst="rect">
            <a:avLst/>
          </a:prstGeom>
        </p:spPr>
        <p:txBody>
          <a:bodyPr vert="horz" wrap="square" lIns="0" tIns="12700" rIns="0" bIns="0" rtlCol="0">
            <a:spAutoFit/>
          </a:bodyPr>
          <a:lstStyle/>
          <a:p>
            <a:pPr marL="12700">
              <a:lnSpc>
                <a:spcPct val="100000"/>
              </a:lnSpc>
              <a:spcBef>
                <a:spcPts val="100"/>
              </a:spcBef>
            </a:pPr>
            <a:r>
              <a:rPr sz="2300" dirty="0">
                <a:latin typeface="Grammarsaurus" pitchFamily="2" charset="0"/>
                <a:cs typeface="Lucida Sans Unicode"/>
              </a:rPr>
              <a:t>Let’s think about the word </a:t>
            </a:r>
            <a:r>
              <a:rPr sz="2300" b="1" dirty="0">
                <a:latin typeface="Grammarsaurus" pitchFamily="2" charset="0"/>
                <a:cs typeface="Arial Black"/>
              </a:rPr>
              <a:t>icon</a:t>
            </a:r>
            <a:r>
              <a:rPr sz="2300" dirty="0">
                <a:latin typeface="Grammarsaurus" pitchFamily="2" charset="0"/>
                <a:cs typeface="Lucida Sans Unicode"/>
              </a:rPr>
              <a:t>.</a:t>
            </a:r>
          </a:p>
          <a:p>
            <a:pPr marL="12700" marR="1114425">
              <a:lnSpc>
                <a:spcPct val="108700"/>
              </a:lnSpc>
              <a:spcBef>
                <a:spcPts val="2000"/>
              </a:spcBef>
            </a:pPr>
            <a:r>
              <a:rPr sz="2300" dirty="0">
                <a:latin typeface="Grammarsaurus" pitchFamily="2" charset="0"/>
                <a:cs typeface="Lucida Sans Unicode"/>
              </a:rPr>
              <a:t>An </a:t>
            </a:r>
            <a:r>
              <a:rPr sz="2300" b="1" dirty="0">
                <a:latin typeface="Grammarsaurus" pitchFamily="2" charset="0"/>
                <a:cs typeface="Arial Black"/>
              </a:rPr>
              <a:t>icon</a:t>
            </a:r>
            <a:r>
              <a:rPr sz="2300" dirty="0">
                <a:latin typeface="Grammarsaurus" pitchFamily="2" charset="0"/>
                <a:cs typeface="Arial Black"/>
              </a:rPr>
              <a:t> </a:t>
            </a:r>
            <a:r>
              <a:rPr sz="2300" dirty="0">
                <a:latin typeface="Grammarsaurus" pitchFamily="2" charset="0"/>
                <a:cs typeface="Lucida Sans Unicode"/>
              </a:rPr>
              <a:t>can be a name given to a person or thing that a lot of people admire because of something they are or have done.</a:t>
            </a:r>
          </a:p>
          <a:p>
            <a:pPr marR="29209" algn="ctr">
              <a:lnSpc>
                <a:spcPct val="100000"/>
              </a:lnSpc>
              <a:spcBef>
                <a:spcPts val="2045"/>
              </a:spcBef>
            </a:pPr>
            <a:r>
              <a:rPr sz="3000" dirty="0">
                <a:latin typeface="Grammarsaurus" pitchFamily="2" charset="0"/>
                <a:cs typeface="Arial MT"/>
              </a:rPr>
              <a:t>Rosa Parks is an icon of justice.</a:t>
            </a:r>
          </a:p>
          <a:p>
            <a:pPr marL="12700" marR="5080">
              <a:lnSpc>
                <a:spcPct val="108700"/>
              </a:lnSpc>
              <a:spcBef>
                <a:spcPts val="2145"/>
              </a:spcBef>
            </a:pPr>
            <a:r>
              <a:rPr sz="2300" dirty="0">
                <a:latin typeface="Grammarsaurus" pitchFamily="2" charset="0"/>
                <a:cs typeface="Lucida Sans Unicode"/>
              </a:rPr>
              <a:t>Can you add suffix </a:t>
            </a:r>
            <a:r>
              <a:rPr sz="2300" dirty="0">
                <a:latin typeface="Grammarsaurus" pitchFamily="2" charset="0"/>
                <a:cs typeface="Arial Black"/>
              </a:rPr>
              <a:t>-ic </a:t>
            </a:r>
            <a:r>
              <a:rPr sz="2300" dirty="0">
                <a:latin typeface="Grammarsaurus" pitchFamily="2" charset="0"/>
                <a:cs typeface="Lucida Sans Unicode"/>
              </a:rPr>
              <a:t>to the base </a:t>
            </a:r>
            <a:r>
              <a:rPr sz="2300" dirty="0">
                <a:latin typeface="Grammarsaurus" pitchFamily="2" charset="0"/>
                <a:cs typeface="Arial Black"/>
              </a:rPr>
              <a:t>icon </a:t>
            </a:r>
            <a:r>
              <a:rPr sz="2300" dirty="0">
                <a:latin typeface="Grammarsaurus" pitchFamily="2" charset="0"/>
                <a:cs typeface="Lucida Sans Unicode"/>
              </a:rPr>
              <a:t>to create an adjective that completes the sentence below?</a:t>
            </a:r>
          </a:p>
          <a:p>
            <a:pPr>
              <a:lnSpc>
                <a:spcPct val="100000"/>
              </a:lnSpc>
              <a:spcBef>
                <a:spcPts val="2200"/>
              </a:spcBef>
            </a:pPr>
            <a:endParaRPr sz="3200" dirty="0">
              <a:latin typeface="Grammarsaurus" pitchFamily="2" charset="0"/>
              <a:cs typeface="Lucida Sans Unicode"/>
            </a:endParaRPr>
          </a:p>
          <a:p>
            <a:pPr marL="2164715">
              <a:lnSpc>
                <a:spcPct val="100000"/>
              </a:lnSpc>
              <a:tabLst>
                <a:tab pos="3538854" algn="l"/>
                <a:tab pos="6868795" algn="l"/>
              </a:tabLst>
            </a:pPr>
            <a:r>
              <a:rPr sz="3500" b="1" dirty="0">
                <a:latin typeface="Grammarsaurus" pitchFamily="2" charset="0"/>
                <a:cs typeface="Arial"/>
              </a:rPr>
              <a:t>icon	ic = </a:t>
            </a:r>
            <a:r>
              <a:rPr sz="3500" b="1" u="heavy" dirty="0">
                <a:uFill>
                  <a:solidFill>
                    <a:srgbClr val="000000"/>
                  </a:solidFill>
                </a:uFill>
                <a:latin typeface="Grammarsaurus" pitchFamily="2" charset="0"/>
                <a:cs typeface="Arial"/>
              </a:rPr>
              <a:t>	</a:t>
            </a:r>
            <a:endParaRPr sz="3500" dirty="0">
              <a:latin typeface="Grammarsaurus" pitchFamily="2" charset="0"/>
              <a:cs typeface="Arial"/>
            </a:endParaRPr>
          </a:p>
          <a:p>
            <a:pPr>
              <a:lnSpc>
                <a:spcPct val="100000"/>
              </a:lnSpc>
              <a:spcBef>
                <a:spcPts val="1180"/>
              </a:spcBef>
            </a:pPr>
            <a:endParaRPr sz="3500" dirty="0">
              <a:latin typeface="Grammarsaurus" pitchFamily="2" charset="0"/>
              <a:cs typeface="Arial"/>
            </a:endParaRPr>
          </a:p>
          <a:p>
            <a:pPr marR="29209" algn="ctr">
              <a:lnSpc>
                <a:spcPct val="100000"/>
              </a:lnSpc>
              <a:tabLst>
                <a:tab pos="4246245" algn="l"/>
              </a:tabLst>
            </a:pPr>
            <a:r>
              <a:rPr sz="3000" dirty="0">
                <a:latin typeface="Grammarsaurus" pitchFamily="2" charset="0"/>
                <a:cs typeface="Arial MT"/>
              </a:rPr>
              <a:t>Rosa Parks is an </a:t>
            </a:r>
            <a:r>
              <a:rPr sz="3000" u="sng" dirty="0">
                <a:uFill>
                  <a:solidFill>
                    <a:srgbClr val="000000"/>
                  </a:solidFill>
                </a:uFill>
                <a:latin typeface="Grammarsaurus" pitchFamily="2" charset="0"/>
                <a:cs typeface="Arial MT"/>
              </a:rPr>
              <a:t>	</a:t>
            </a:r>
            <a:r>
              <a:rPr sz="3000" dirty="0">
                <a:latin typeface="Grammarsaurus" pitchFamily="2" charset="0"/>
                <a:cs typeface="Arial MT"/>
              </a:rPr>
              <a:t> symbol of justice.</a:t>
            </a:r>
          </a:p>
        </p:txBody>
      </p:sp>
      <p:grpSp>
        <p:nvGrpSpPr>
          <p:cNvPr id="5" name="object 5"/>
          <p:cNvGrpSpPr/>
          <p:nvPr/>
        </p:nvGrpSpPr>
        <p:grpSpPr>
          <a:xfrm>
            <a:off x="3730898" y="4391767"/>
            <a:ext cx="389890" cy="389890"/>
            <a:chOff x="3730898" y="4391767"/>
            <a:chExt cx="389890" cy="389890"/>
          </a:xfrm>
        </p:grpSpPr>
        <p:sp>
          <p:nvSpPr>
            <p:cNvPr id="6" name="object 6"/>
            <p:cNvSpPr/>
            <p:nvPr/>
          </p:nvSpPr>
          <p:spPr>
            <a:xfrm>
              <a:off x="3730898" y="4391767"/>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9"/>
                  </a:lnTo>
                  <a:lnTo>
                    <a:pt x="194856" y="369189"/>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9"/>
                  </a:lnTo>
                  <a:lnTo>
                    <a:pt x="281552" y="369189"/>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7" name="object 7"/>
            <p:cNvPicPr/>
            <p:nvPr/>
          </p:nvPicPr>
          <p:blipFill>
            <a:blip r:embed="rId2" cstate="print"/>
            <a:stretch>
              <a:fillRect/>
            </a:stretch>
          </p:blipFill>
          <p:spPr>
            <a:xfrm>
              <a:off x="3826856" y="4487720"/>
              <a:ext cx="197802" cy="197802"/>
            </a:xfrm>
            <a:prstGeom prst="rect">
              <a:avLst/>
            </a:prstGeom>
          </p:spPr>
        </p:pic>
      </p:grpSp>
      <p:sp>
        <p:nvSpPr>
          <p:cNvPr id="9" name="object 6">
            <a:extLst>
              <a:ext uri="{FF2B5EF4-FFF2-40B4-BE49-F238E27FC236}">
                <a16:creationId xmlns:a16="http://schemas.microsoft.com/office/drawing/2014/main" id="{68F39266-870B-1972-3D9B-4D6789B3605E}"/>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35" y="394891"/>
            <a:ext cx="2493010" cy="406400"/>
          </a:xfrm>
          <a:prstGeom prst="rect">
            <a:avLst/>
          </a:prstGeom>
        </p:spPr>
        <p:txBody>
          <a:bodyPr vert="horz" wrap="square" lIns="0" tIns="12700" rIns="0" bIns="0" rtlCol="0">
            <a:spAutoFit/>
          </a:bodyPr>
          <a:lstStyle/>
          <a:p>
            <a:pPr marL="12700">
              <a:lnSpc>
                <a:spcPct val="100000"/>
              </a:lnSpc>
              <a:spcBef>
                <a:spcPts val="100"/>
              </a:spcBef>
            </a:pPr>
            <a:r>
              <a:rPr dirty="0">
                <a:latin typeface="Grammarsaurus" pitchFamily="2" charset="0"/>
              </a:rPr>
              <a:t>How did you do?</a:t>
            </a:r>
          </a:p>
        </p:txBody>
      </p:sp>
      <p:sp>
        <p:nvSpPr>
          <p:cNvPr id="3" name="object 3"/>
          <p:cNvSpPr txBox="1"/>
          <p:nvPr/>
        </p:nvSpPr>
        <p:spPr>
          <a:xfrm>
            <a:off x="651935" y="1029891"/>
            <a:ext cx="10631170" cy="889000"/>
          </a:xfrm>
          <a:prstGeom prst="rect">
            <a:avLst/>
          </a:prstGeom>
        </p:spPr>
        <p:txBody>
          <a:bodyPr vert="horz" wrap="square" lIns="0" tIns="12700" rIns="0" bIns="0" rtlCol="0">
            <a:spAutoFit/>
          </a:bodyPr>
          <a:lstStyle/>
          <a:p>
            <a:pPr marL="12700" marR="5080">
              <a:lnSpc>
                <a:spcPct val="113300"/>
              </a:lnSpc>
              <a:spcBef>
                <a:spcPts val="100"/>
              </a:spcBef>
            </a:pPr>
            <a:r>
              <a:rPr sz="2500" dirty="0">
                <a:latin typeface="Grammarsaurus" pitchFamily="2" charset="0"/>
                <a:cs typeface="Lucida Sans Unicode"/>
              </a:rPr>
              <a:t>A person or thing is described as </a:t>
            </a:r>
            <a:r>
              <a:rPr sz="2500" b="1" dirty="0">
                <a:latin typeface="Grammarsaurus" pitchFamily="2" charset="0"/>
                <a:cs typeface="Arial Black"/>
              </a:rPr>
              <a:t>iconic</a:t>
            </a:r>
            <a:r>
              <a:rPr sz="2500" dirty="0">
                <a:latin typeface="Grammarsaurus" pitchFamily="2" charset="0"/>
                <a:cs typeface="Arial Black"/>
              </a:rPr>
              <a:t> </a:t>
            </a:r>
            <a:r>
              <a:rPr sz="2500" dirty="0">
                <a:latin typeface="Grammarsaurus" pitchFamily="2" charset="0"/>
                <a:cs typeface="Lucida Sans Unicode"/>
              </a:rPr>
              <a:t>when they are admired by a lot of people because of something they are or have done.</a:t>
            </a:r>
          </a:p>
        </p:txBody>
      </p:sp>
      <p:sp>
        <p:nvSpPr>
          <p:cNvPr id="4" name="object 4"/>
          <p:cNvSpPr/>
          <p:nvPr/>
        </p:nvSpPr>
        <p:spPr>
          <a:xfrm>
            <a:off x="11012940" y="228605"/>
            <a:ext cx="883285" cy="841375"/>
          </a:xfrm>
          <a:custGeom>
            <a:avLst/>
            <a:gdLst/>
            <a:ahLst/>
            <a:cxnLst/>
            <a:rect l="l" t="t" r="r" b="b"/>
            <a:pathLst>
              <a:path w="883284" h="841375">
                <a:moveTo>
                  <a:pt x="588708" y="0"/>
                </a:moveTo>
                <a:lnTo>
                  <a:pt x="243890" y="0"/>
                </a:lnTo>
                <a:lnTo>
                  <a:pt x="192969" y="328"/>
                </a:lnTo>
                <a:lnTo>
                  <a:pt x="151904" y="2627"/>
                </a:lnTo>
                <a:lnTo>
                  <a:pt x="88303" y="21018"/>
                </a:lnTo>
                <a:lnTo>
                  <a:pt x="47834" y="48880"/>
                </a:lnTo>
                <a:lnTo>
                  <a:pt x="16814" y="92506"/>
                </a:lnTo>
                <a:lnTo>
                  <a:pt x="2101" y="152430"/>
                </a:lnTo>
                <a:lnTo>
                  <a:pt x="262" y="193035"/>
                </a:lnTo>
                <a:lnTo>
                  <a:pt x="0" y="243890"/>
                </a:lnTo>
                <a:lnTo>
                  <a:pt x="0" y="597115"/>
                </a:lnTo>
                <a:lnTo>
                  <a:pt x="270" y="639103"/>
                </a:lnTo>
                <a:lnTo>
                  <a:pt x="328" y="648038"/>
                </a:lnTo>
                <a:lnTo>
                  <a:pt x="2597" y="688581"/>
                </a:lnTo>
                <a:lnTo>
                  <a:pt x="2627" y="689106"/>
                </a:lnTo>
                <a:lnTo>
                  <a:pt x="8758" y="722484"/>
                </a:lnTo>
                <a:lnTo>
                  <a:pt x="32785" y="773928"/>
                </a:lnTo>
                <a:lnTo>
                  <a:pt x="68924" y="810067"/>
                </a:lnTo>
                <a:lnTo>
                  <a:pt x="119709" y="833920"/>
                </a:lnTo>
                <a:lnTo>
                  <a:pt x="193035" y="840756"/>
                </a:lnTo>
                <a:lnTo>
                  <a:pt x="243890" y="841019"/>
                </a:lnTo>
                <a:lnTo>
                  <a:pt x="597128" y="841019"/>
                </a:lnTo>
                <a:lnTo>
                  <a:pt x="646877" y="840756"/>
                </a:lnTo>
                <a:lnTo>
                  <a:pt x="689114" y="838390"/>
                </a:lnTo>
                <a:lnTo>
                  <a:pt x="752716" y="819988"/>
                </a:lnTo>
                <a:lnTo>
                  <a:pt x="793189" y="792130"/>
                </a:lnTo>
                <a:lnTo>
                  <a:pt x="819161" y="756919"/>
                </a:lnTo>
                <a:lnTo>
                  <a:pt x="243890" y="756919"/>
                </a:lnTo>
                <a:lnTo>
                  <a:pt x="201909" y="756788"/>
                </a:lnTo>
                <a:lnTo>
                  <a:pt x="146323" y="753367"/>
                </a:lnTo>
                <a:lnTo>
                  <a:pt x="108281" y="732734"/>
                </a:lnTo>
                <a:lnTo>
                  <a:pt x="87646" y="694690"/>
                </a:lnTo>
                <a:lnTo>
                  <a:pt x="84230" y="639103"/>
                </a:lnTo>
                <a:lnTo>
                  <a:pt x="84099" y="597115"/>
                </a:lnTo>
                <a:lnTo>
                  <a:pt x="84099" y="243890"/>
                </a:lnTo>
                <a:lnTo>
                  <a:pt x="84230" y="201902"/>
                </a:lnTo>
                <a:lnTo>
                  <a:pt x="87646" y="146316"/>
                </a:lnTo>
                <a:lnTo>
                  <a:pt x="108281" y="108277"/>
                </a:lnTo>
                <a:lnTo>
                  <a:pt x="146323" y="87646"/>
                </a:lnTo>
                <a:lnTo>
                  <a:pt x="201909" y="84230"/>
                </a:lnTo>
                <a:lnTo>
                  <a:pt x="588708" y="84099"/>
                </a:lnTo>
                <a:lnTo>
                  <a:pt x="605926" y="81076"/>
                </a:lnTo>
                <a:lnTo>
                  <a:pt x="619202" y="72532"/>
                </a:lnTo>
                <a:lnTo>
                  <a:pt x="627747" y="59260"/>
                </a:lnTo>
                <a:lnTo>
                  <a:pt x="630770" y="42049"/>
                </a:lnTo>
                <a:lnTo>
                  <a:pt x="627747" y="24833"/>
                </a:lnTo>
                <a:lnTo>
                  <a:pt x="619202" y="11561"/>
                </a:lnTo>
                <a:lnTo>
                  <a:pt x="605926" y="3021"/>
                </a:lnTo>
                <a:lnTo>
                  <a:pt x="588708" y="0"/>
                </a:lnTo>
                <a:close/>
              </a:path>
              <a:path w="883284" h="841375">
                <a:moveTo>
                  <a:pt x="798969" y="378459"/>
                </a:moveTo>
                <a:lnTo>
                  <a:pt x="781753" y="381481"/>
                </a:lnTo>
                <a:lnTo>
                  <a:pt x="768481" y="390021"/>
                </a:lnTo>
                <a:lnTo>
                  <a:pt x="759941" y="403293"/>
                </a:lnTo>
                <a:lnTo>
                  <a:pt x="756919" y="420509"/>
                </a:lnTo>
                <a:lnTo>
                  <a:pt x="756919" y="597115"/>
                </a:lnTo>
                <a:lnTo>
                  <a:pt x="756788" y="639103"/>
                </a:lnTo>
                <a:lnTo>
                  <a:pt x="753373" y="694690"/>
                </a:lnTo>
                <a:lnTo>
                  <a:pt x="732742" y="732734"/>
                </a:lnTo>
                <a:lnTo>
                  <a:pt x="694696" y="753367"/>
                </a:lnTo>
                <a:lnTo>
                  <a:pt x="639109" y="756788"/>
                </a:lnTo>
                <a:lnTo>
                  <a:pt x="597128" y="756919"/>
                </a:lnTo>
                <a:lnTo>
                  <a:pt x="819161" y="756919"/>
                </a:lnTo>
                <a:lnTo>
                  <a:pt x="824204" y="748499"/>
                </a:lnTo>
                <a:lnTo>
                  <a:pt x="833925" y="721302"/>
                </a:lnTo>
                <a:lnTo>
                  <a:pt x="838837" y="689106"/>
                </a:lnTo>
                <a:lnTo>
                  <a:pt x="838917" y="688581"/>
                </a:lnTo>
                <a:lnTo>
                  <a:pt x="840753" y="648038"/>
                </a:lnTo>
                <a:lnTo>
                  <a:pt x="841019" y="597115"/>
                </a:lnTo>
                <a:lnTo>
                  <a:pt x="841019" y="420509"/>
                </a:lnTo>
                <a:lnTo>
                  <a:pt x="837997" y="403293"/>
                </a:lnTo>
                <a:lnTo>
                  <a:pt x="829457" y="390021"/>
                </a:lnTo>
                <a:lnTo>
                  <a:pt x="816185" y="381481"/>
                </a:lnTo>
                <a:lnTo>
                  <a:pt x="798969" y="378459"/>
                </a:lnTo>
                <a:close/>
              </a:path>
              <a:path w="883284" h="841375">
                <a:moveTo>
                  <a:pt x="294355" y="336400"/>
                </a:moveTo>
                <a:lnTo>
                  <a:pt x="278848" y="339555"/>
                </a:lnTo>
                <a:lnTo>
                  <a:pt x="264921" y="349021"/>
                </a:lnTo>
                <a:lnTo>
                  <a:pt x="255456" y="362948"/>
                </a:lnTo>
                <a:lnTo>
                  <a:pt x="252302" y="378459"/>
                </a:lnTo>
                <a:lnTo>
                  <a:pt x="255456" y="393959"/>
                </a:lnTo>
                <a:lnTo>
                  <a:pt x="391071" y="534047"/>
                </a:lnTo>
                <a:lnTo>
                  <a:pt x="420509" y="546658"/>
                </a:lnTo>
                <a:lnTo>
                  <a:pt x="429247" y="545870"/>
                </a:lnTo>
                <a:lnTo>
                  <a:pt x="436805" y="543506"/>
                </a:lnTo>
                <a:lnTo>
                  <a:pt x="443575" y="539565"/>
                </a:lnTo>
                <a:lnTo>
                  <a:pt x="449948" y="534047"/>
                </a:lnTo>
                <a:lnTo>
                  <a:pt x="538264" y="445731"/>
                </a:lnTo>
                <a:lnTo>
                  <a:pt x="420509" y="445731"/>
                </a:lnTo>
                <a:lnTo>
                  <a:pt x="323799" y="349021"/>
                </a:lnTo>
                <a:lnTo>
                  <a:pt x="309865" y="339555"/>
                </a:lnTo>
                <a:lnTo>
                  <a:pt x="294355" y="336400"/>
                </a:lnTo>
                <a:close/>
              </a:path>
              <a:path w="883284" h="841375">
                <a:moveTo>
                  <a:pt x="841024" y="42049"/>
                </a:moveTo>
                <a:lnTo>
                  <a:pt x="825514" y="45202"/>
                </a:lnTo>
                <a:lnTo>
                  <a:pt x="811580" y="54660"/>
                </a:lnTo>
                <a:lnTo>
                  <a:pt x="420509" y="445731"/>
                </a:lnTo>
                <a:lnTo>
                  <a:pt x="538264" y="445731"/>
                </a:lnTo>
                <a:lnTo>
                  <a:pt x="870457" y="113537"/>
                </a:lnTo>
                <a:lnTo>
                  <a:pt x="879916" y="99605"/>
                </a:lnTo>
                <a:lnTo>
                  <a:pt x="883042" y="84230"/>
                </a:lnTo>
                <a:lnTo>
                  <a:pt x="883069" y="84099"/>
                </a:lnTo>
                <a:lnTo>
                  <a:pt x="879982" y="68919"/>
                </a:lnTo>
                <a:lnTo>
                  <a:pt x="879916" y="68593"/>
                </a:lnTo>
                <a:lnTo>
                  <a:pt x="870457" y="54660"/>
                </a:lnTo>
                <a:lnTo>
                  <a:pt x="856531" y="45202"/>
                </a:lnTo>
                <a:lnTo>
                  <a:pt x="841024" y="42049"/>
                </a:lnTo>
                <a:close/>
              </a:path>
            </a:pathLst>
          </a:custGeom>
          <a:solidFill>
            <a:srgbClr val="000000"/>
          </a:solidFill>
        </p:spPr>
        <p:txBody>
          <a:bodyPr wrap="square" lIns="0" tIns="0" rIns="0" bIns="0" rtlCol="0"/>
          <a:lstStyle/>
          <a:p>
            <a:endParaRPr>
              <a:latin typeface="Grammarsaurus" pitchFamily="2" charset="0"/>
            </a:endParaRPr>
          </a:p>
        </p:txBody>
      </p:sp>
      <p:sp>
        <p:nvSpPr>
          <p:cNvPr id="5" name="object 5"/>
          <p:cNvSpPr/>
          <p:nvPr/>
        </p:nvSpPr>
        <p:spPr>
          <a:xfrm>
            <a:off x="5176787" y="2500401"/>
            <a:ext cx="1838960" cy="1810385"/>
          </a:xfrm>
          <a:custGeom>
            <a:avLst/>
            <a:gdLst/>
            <a:ahLst/>
            <a:cxnLst/>
            <a:rect l="l" t="t" r="r" b="b"/>
            <a:pathLst>
              <a:path w="1838959" h="1810385">
                <a:moveTo>
                  <a:pt x="1838350" y="1619237"/>
                </a:moveTo>
                <a:lnTo>
                  <a:pt x="1834489" y="1600161"/>
                </a:lnTo>
                <a:lnTo>
                  <a:pt x="1823961" y="1584566"/>
                </a:lnTo>
                <a:lnTo>
                  <a:pt x="1808378" y="1574050"/>
                </a:lnTo>
                <a:lnTo>
                  <a:pt x="1789315" y="1570177"/>
                </a:lnTo>
                <a:lnTo>
                  <a:pt x="1740255" y="1570177"/>
                </a:lnTo>
                <a:lnTo>
                  <a:pt x="1740255" y="1668284"/>
                </a:lnTo>
                <a:lnTo>
                  <a:pt x="1740255" y="1711680"/>
                </a:lnTo>
                <a:lnTo>
                  <a:pt x="98094" y="1711680"/>
                </a:lnTo>
                <a:lnTo>
                  <a:pt x="98094" y="1668284"/>
                </a:lnTo>
                <a:lnTo>
                  <a:pt x="1740255" y="1668284"/>
                </a:lnTo>
                <a:lnTo>
                  <a:pt x="1740255" y="1570177"/>
                </a:lnTo>
                <a:lnTo>
                  <a:pt x="1711020" y="1570177"/>
                </a:lnTo>
                <a:lnTo>
                  <a:pt x="1711020" y="1526794"/>
                </a:lnTo>
                <a:lnTo>
                  <a:pt x="1711020" y="1477746"/>
                </a:lnTo>
                <a:lnTo>
                  <a:pt x="1707146" y="1458683"/>
                </a:lnTo>
                <a:lnTo>
                  <a:pt x="1696631" y="1443088"/>
                </a:lnTo>
                <a:lnTo>
                  <a:pt x="1681035" y="1432572"/>
                </a:lnTo>
                <a:lnTo>
                  <a:pt x="1661972" y="1428699"/>
                </a:lnTo>
                <a:lnTo>
                  <a:pt x="1612938" y="1428699"/>
                </a:lnTo>
                <a:lnTo>
                  <a:pt x="1612938" y="1526794"/>
                </a:lnTo>
                <a:lnTo>
                  <a:pt x="1612938" y="1570177"/>
                </a:lnTo>
                <a:lnTo>
                  <a:pt x="225437" y="1570177"/>
                </a:lnTo>
                <a:lnTo>
                  <a:pt x="225437" y="1526794"/>
                </a:lnTo>
                <a:lnTo>
                  <a:pt x="1612938" y="1526794"/>
                </a:lnTo>
                <a:lnTo>
                  <a:pt x="1612938" y="1428699"/>
                </a:lnTo>
                <a:lnTo>
                  <a:pt x="1534160" y="1428699"/>
                </a:lnTo>
                <a:lnTo>
                  <a:pt x="1534160" y="1377289"/>
                </a:lnTo>
                <a:lnTo>
                  <a:pt x="1534160" y="1328242"/>
                </a:lnTo>
                <a:lnTo>
                  <a:pt x="1530286" y="1309179"/>
                </a:lnTo>
                <a:lnTo>
                  <a:pt x="1519770" y="1293596"/>
                </a:lnTo>
                <a:lnTo>
                  <a:pt x="1504188" y="1283068"/>
                </a:lnTo>
                <a:lnTo>
                  <a:pt x="1485125" y="1279207"/>
                </a:lnTo>
                <a:lnTo>
                  <a:pt x="1436077" y="1279207"/>
                </a:lnTo>
                <a:lnTo>
                  <a:pt x="1436077" y="1377289"/>
                </a:lnTo>
                <a:lnTo>
                  <a:pt x="1436077" y="1428699"/>
                </a:lnTo>
                <a:lnTo>
                  <a:pt x="402297" y="1428699"/>
                </a:lnTo>
                <a:lnTo>
                  <a:pt x="402297" y="1377289"/>
                </a:lnTo>
                <a:lnTo>
                  <a:pt x="1436077" y="1377289"/>
                </a:lnTo>
                <a:lnTo>
                  <a:pt x="1436077" y="1279207"/>
                </a:lnTo>
                <a:lnTo>
                  <a:pt x="353263" y="1279207"/>
                </a:lnTo>
                <a:lnTo>
                  <a:pt x="334175" y="1283068"/>
                </a:lnTo>
                <a:lnTo>
                  <a:pt x="318579" y="1293596"/>
                </a:lnTo>
                <a:lnTo>
                  <a:pt x="308063" y="1309179"/>
                </a:lnTo>
                <a:lnTo>
                  <a:pt x="304203" y="1328242"/>
                </a:lnTo>
                <a:lnTo>
                  <a:pt x="304203" y="1428699"/>
                </a:lnTo>
                <a:lnTo>
                  <a:pt x="176390" y="1428699"/>
                </a:lnTo>
                <a:lnTo>
                  <a:pt x="157314" y="1432572"/>
                </a:lnTo>
                <a:lnTo>
                  <a:pt x="141719" y="1443088"/>
                </a:lnTo>
                <a:lnTo>
                  <a:pt x="131203" y="1458683"/>
                </a:lnTo>
                <a:lnTo>
                  <a:pt x="127342" y="1477746"/>
                </a:lnTo>
                <a:lnTo>
                  <a:pt x="127342" y="1570177"/>
                </a:lnTo>
                <a:lnTo>
                  <a:pt x="49060" y="1570177"/>
                </a:lnTo>
                <a:lnTo>
                  <a:pt x="29972" y="1574050"/>
                </a:lnTo>
                <a:lnTo>
                  <a:pt x="14376" y="1584566"/>
                </a:lnTo>
                <a:lnTo>
                  <a:pt x="3860" y="1600161"/>
                </a:lnTo>
                <a:lnTo>
                  <a:pt x="0" y="1619237"/>
                </a:lnTo>
                <a:lnTo>
                  <a:pt x="0" y="1760715"/>
                </a:lnTo>
                <a:lnTo>
                  <a:pt x="3860" y="1779790"/>
                </a:lnTo>
                <a:lnTo>
                  <a:pt x="14376" y="1795386"/>
                </a:lnTo>
                <a:lnTo>
                  <a:pt x="29972" y="1805901"/>
                </a:lnTo>
                <a:lnTo>
                  <a:pt x="49060" y="1809762"/>
                </a:lnTo>
                <a:lnTo>
                  <a:pt x="1789315" y="1809762"/>
                </a:lnTo>
                <a:lnTo>
                  <a:pt x="1808378" y="1805901"/>
                </a:lnTo>
                <a:lnTo>
                  <a:pt x="1823961" y="1795386"/>
                </a:lnTo>
                <a:lnTo>
                  <a:pt x="1834489" y="1779790"/>
                </a:lnTo>
                <a:lnTo>
                  <a:pt x="1838350" y="1760715"/>
                </a:lnTo>
                <a:lnTo>
                  <a:pt x="1838350" y="1711680"/>
                </a:lnTo>
                <a:lnTo>
                  <a:pt x="1838350" y="1668284"/>
                </a:lnTo>
                <a:lnTo>
                  <a:pt x="1838350" y="1619237"/>
                </a:lnTo>
                <a:close/>
              </a:path>
              <a:path w="1838959" h="1810385">
                <a:moveTo>
                  <a:pt x="1838413" y="128270"/>
                </a:moveTo>
                <a:lnTo>
                  <a:pt x="1829079" y="80010"/>
                </a:lnTo>
                <a:lnTo>
                  <a:pt x="1800987" y="36830"/>
                </a:lnTo>
                <a:lnTo>
                  <a:pt x="1759940" y="8890"/>
                </a:lnTo>
                <a:lnTo>
                  <a:pt x="1740369" y="3784"/>
                </a:lnTo>
                <a:lnTo>
                  <a:pt x="1740369" y="119380"/>
                </a:lnTo>
                <a:lnTo>
                  <a:pt x="1740369" y="135890"/>
                </a:lnTo>
                <a:lnTo>
                  <a:pt x="1737182" y="143510"/>
                </a:lnTo>
                <a:lnTo>
                  <a:pt x="1622298" y="259080"/>
                </a:lnTo>
                <a:lnTo>
                  <a:pt x="1579079" y="215900"/>
                </a:lnTo>
                <a:lnTo>
                  <a:pt x="1688452" y="106680"/>
                </a:lnTo>
                <a:lnTo>
                  <a:pt x="1698028" y="100330"/>
                </a:lnTo>
                <a:lnTo>
                  <a:pt x="1709762" y="97790"/>
                </a:lnTo>
                <a:lnTo>
                  <a:pt x="1721586" y="100330"/>
                </a:lnTo>
                <a:lnTo>
                  <a:pt x="1731416" y="106680"/>
                </a:lnTo>
                <a:lnTo>
                  <a:pt x="1737182" y="111760"/>
                </a:lnTo>
                <a:lnTo>
                  <a:pt x="1740369" y="119380"/>
                </a:lnTo>
                <a:lnTo>
                  <a:pt x="1740369" y="3784"/>
                </a:lnTo>
                <a:lnTo>
                  <a:pt x="1735607" y="2540"/>
                </a:lnTo>
                <a:lnTo>
                  <a:pt x="1709813" y="0"/>
                </a:lnTo>
                <a:lnTo>
                  <a:pt x="1683994" y="2540"/>
                </a:lnTo>
                <a:lnTo>
                  <a:pt x="1659699" y="8890"/>
                </a:lnTo>
                <a:lnTo>
                  <a:pt x="1637715" y="21590"/>
                </a:lnTo>
                <a:lnTo>
                  <a:pt x="1618869" y="36830"/>
                </a:lnTo>
                <a:lnTo>
                  <a:pt x="1475460" y="180340"/>
                </a:lnTo>
                <a:lnTo>
                  <a:pt x="1032510" y="607060"/>
                </a:lnTo>
                <a:lnTo>
                  <a:pt x="1012723" y="570230"/>
                </a:lnTo>
                <a:lnTo>
                  <a:pt x="982446" y="535940"/>
                </a:lnTo>
                <a:lnTo>
                  <a:pt x="929411" y="515620"/>
                </a:lnTo>
                <a:lnTo>
                  <a:pt x="908685" y="515620"/>
                </a:lnTo>
                <a:lnTo>
                  <a:pt x="868616" y="527050"/>
                </a:lnTo>
                <a:lnTo>
                  <a:pt x="836726" y="553720"/>
                </a:lnTo>
                <a:lnTo>
                  <a:pt x="806030" y="607060"/>
                </a:lnTo>
                <a:lnTo>
                  <a:pt x="471208" y="284480"/>
                </a:lnTo>
                <a:lnTo>
                  <a:pt x="444842" y="259080"/>
                </a:lnTo>
                <a:lnTo>
                  <a:pt x="363118" y="180340"/>
                </a:lnTo>
                <a:lnTo>
                  <a:pt x="280631" y="97790"/>
                </a:lnTo>
                <a:lnTo>
                  <a:pt x="259283" y="76428"/>
                </a:lnTo>
                <a:lnTo>
                  <a:pt x="259283" y="215900"/>
                </a:lnTo>
                <a:lnTo>
                  <a:pt x="216090" y="259080"/>
                </a:lnTo>
                <a:lnTo>
                  <a:pt x="106756" y="149860"/>
                </a:lnTo>
                <a:lnTo>
                  <a:pt x="101307" y="143510"/>
                </a:lnTo>
                <a:lnTo>
                  <a:pt x="98183" y="135890"/>
                </a:lnTo>
                <a:lnTo>
                  <a:pt x="98209" y="119380"/>
                </a:lnTo>
                <a:lnTo>
                  <a:pt x="101307" y="111760"/>
                </a:lnTo>
                <a:lnTo>
                  <a:pt x="106756" y="106680"/>
                </a:lnTo>
                <a:lnTo>
                  <a:pt x="112395" y="100330"/>
                </a:lnTo>
                <a:lnTo>
                  <a:pt x="120154" y="97790"/>
                </a:lnTo>
                <a:lnTo>
                  <a:pt x="136931" y="97790"/>
                </a:lnTo>
                <a:lnTo>
                  <a:pt x="144703" y="100330"/>
                </a:lnTo>
                <a:lnTo>
                  <a:pt x="150126" y="106680"/>
                </a:lnTo>
                <a:lnTo>
                  <a:pt x="259283" y="215900"/>
                </a:lnTo>
                <a:lnTo>
                  <a:pt x="259283" y="76428"/>
                </a:lnTo>
                <a:lnTo>
                  <a:pt x="219722" y="36830"/>
                </a:lnTo>
                <a:lnTo>
                  <a:pt x="200736" y="21590"/>
                </a:lnTo>
                <a:lnTo>
                  <a:pt x="178676" y="8890"/>
                </a:lnTo>
                <a:lnTo>
                  <a:pt x="154343" y="2540"/>
                </a:lnTo>
                <a:lnTo>
                  <a:pt x="128549" y="0"/>
                </a:lnTo>
                <a:lnTo>
                  <a:pt x="102743" y="2540"/>
                </a:lnTo>
                <a:lnTo>
                  <a:pt x="56527" y="21590"/>
                </a:lnTo>
                <a:lnTo>
                  <a:pt x="21844" y="55880"/>
                </a:lnTo>
                <a:lnTo>
                  <a:pt x="2743" y="101600"/>
                </a:lnTo>
                <a:lnTo>
                  <a:pt x="241" y="128270"/>
                </a:lnTo>
                <a:lnTo>
                  <a:pt x="2743" y="153670"/>
                </a:lnTo>
                <a:lnTo>
                  <a:pt x="10033" y="177800"/>
                </a:lnTo>
                <a:lnTo>
                  <a:pt x="21755" y="200660"/>
                </a:lnTo>
                <a:lnTo>
                  <a:pt x="37579" y="218440"/>
                </a:lnTo>
                <a:lnTo>
                  <a:pt x="169735" y="350520"/>
                </a:lnTo>
                <a:lnTo>
                  <a:pt x="266865" y="1060450"/>
                </a:lnTo>
                <a:lnTo>
                  <a:pt x="294144" y="1097280"/>
                </a:lnTo>
                <a:lnTo>
                  <a:pt x="312610" y="1102360"/>
                </a:lnTo>
                <a:lnTo>
                  <a:pt x="322122" y="1102360"/>
                </a:lnTo>
                <a:lnTo>
                  <a:pt x="359625" y="1074420"/>
                </a:lnTo>
                <a:lnTo>
                  <a:pt x="364451" y="1056640"/>
                </a:lnTo>
                <a:lnTo>
                  <a:pt x="364083" y="1046480"/>
                </a:lnTo>
                <a:lnTo>
                  <a:pt x="267982" y="345440"/>
                </a:lnTo>
                <a:lnTo>
                  <a:pt x="329311" y="284480"/>
                </a:lnTo>
                <a:lnTo>
                  <a:pt x="753452" y="692150"/>
                </a:lnTo>
                <a:lnTo>
                  <a:pt x="627418" y="716280"/>
                </a:lnTo>
                <a:lnTo>
                  <a:pt x="599592" y="723900"/>
                </a:lnTo>
                <a:lnTo>
                  <a:pt x="575500" y="739140"/>
                </a:lnTo>
                <a:lnTo>
                  <a:pt x="556323" y="760730"/>
                </a:lnTo>
                <a:lnTo>
                  <a:pt x="543229" y="787400"/>
                </a:lnTo>
                <a:lnTo>
                  <a:pt x="537654" y="816610"/>
                </a:lnTo>
                <a:lnTo>
                  <a:pt x="540004" y="844550"/>
                </a:lnTo>
                <a:lnTo>
                  <a:pt x="549948" y="872490"/>
                </a:lnTo>
                <a:lnTo>
                  <a:pt x="567131" y="895350"/>
                </a:lnTo>
                <a:lnTo>
                  <a:pt x="646938" y="977900"/>
                </a:lnTo>
                <a:lnTo>
                  <a:pt x="503250" y="1116330"/>
                </a:lnTo>
                <a:lnTo>
                  <a:pt x="496951" y="1123950"/>
                </a:lnTo>
                <a:lnTo>
                  <a:pt x="492277" y="1131570"/>
                </a:lnTo>
                <a:lnTo>
                  <a:pt x="489343" y="1141730"/>
                </a:lnTo>
                <a:lnTo>
                  <a:pt x="488213" y="1150620"/>
                </a:lnTo>
                <a:lnTo>
                  <a:pt x="488975" y="1160780"/>
                </a:lnTo>
                <a:lnTo>
                  <a:pt x="517956" y="1196340"/>
                </a:lnTo>
                <a:lnTo>
                  <a:pt x="536346" y="1200150"/>
                </a:lnTo>
                <a:lnTo>
                  <a:pt x="554863" y="1197610"/>
                </a:lnTo>
                <a:lnTo>
                  <a:pt x="571271" y="1187450"/>
                </a:lnTo>
                <a:lnTo>
                  <a:pt x="645414" y="1116330"/>
                </a:lnTo>
                <a:lnTo>
                  <a:pt x="644245" y="1125220"/>
                </a:lnTo>
                <a:lnTo>
                  <a:pt x="642378" y="1145540"/>
                </a:lnTo>
                <a:lnTo>
                  <a:pt x="642251" y="1146810"/>
                </a:lnTo>
                <a:lnTo>
                  <a:pt x="642137" y="1148080"/>
                </a:lnTo>
                <a:lnTo>
                  <a:pt x="653707" y="1192530"/>
                </a:lnTo>
                <a:lnTo>
                  <a:pt x="683920" y="1229360"/>
                </a:lnTo>
                <a:lnTo>
                  <a:pt x="724750" y="1248410"/>
                </a:lnTo>
                <a:lnTo>
                  <a:pt x="747229" y="1250950"/>
                </a:lnTo>
                <a:lnTo>
                  <a:pt x="759625" y="1250950"/>
                </a:lnTo>
                <a:lnTo>
                  <a:pt x="784085" y="1245870"/>
                </a:lnTo>
                <a:lnTo>
                  <a:pt x="795807" y="1240790"/>
                </a:lnTo>
                <a:lnTo>
                  <a:pt x="917778" y="1181100"/>
                </a:lnTo>
                <a:lnTo>
                  <a:pt x="1043254" y="1240790"/>
                </a:lnTo>
                <a:lnTo>
                  <a:pt x="1057732" y="1247140"/>
                </a:lnTo>
                <a:lnTo>
                  <a:pt x="1072807" y="1249680"/>
                </a:lnTo>
                <a:lnTo>
                  <a:pt x="1088237" y="1250950"/>
                </a:lnTo>
                <a:lnTo>
                  <a:pt x="1103795" y="1250950"/>
                </a:lnTo>
                <a:lnTo>
                  <a:pt x="1143152" y="1236980"/>
                </a:lnTo>
                <a:lnTo>
                  <a:pt x="1174216" y="1209040"/>
                </a:lnTo>
                <a:lnTo>
                  <a:pt x="1189075" y="1181100"/>
                </a:lnTo>
                <a:lnTo>
                  <a:pt x="1192441" y="1172210"/>
                </a:lnTo>
                <a:lnTo>
                  <a:pt x="1195108" y="1154430"/>
                </a:lnTo>
                <a:lnTo>
                  <a:pt x="1195298" y="1153160"/>
                </a:lnTo>
                <a:lnTo>
                  <a:pt x="1195679" y="1150620"/>
                </a:lnTo>
                <a:lnTo>
                  <a:pt x="1194943" y="1132840"/>
                </a:lnTo>
                <a:lnTo>
                  <a:pt x="1194841" y="1130300"/>
                </a:lnTo>
                <a:lnTo>
                  <a:pt x="1192809" y="1115060"/>
                </a:lnTo>
                <a:lnTo>
                  <a:pt x="1267079" y="1187450"/>
                </a:lnTo>
                <a:lnTo>
                  <a:pt x="1283512" y="1197610"/>
                </a:lnTo>
                <a:lnTo>
                  <a:pt x="1302042" y="1200150"/>
                </a:lnTo>
                <a:lnTo>
                  <a:pt x="1320431" y="1196340"/>
                </a:lnTo>
                <a:lnTo>
                  <a:pt x="1336446" y="1186180"/>
                </a:lnTo>
                <a:lnTo>
                  <a:pt x="1346873" y="1169670"/>
                </a:lnTo>
                <a:lnTo>
                  <a:pt x="1350098" y="1150620"/>
                </a:lnTo>
                <a:lnTo>
                  <a:pt x="1346161" y="1132840"/>
                </a:lnTo>
                <a:lnTo>
                  <a:pt x="1335112" y="1116330"/>
                </a:lnTo>
                <a:lnTo>
                  <a:pt x="1333779" y="1115060"/>
                </a:lnTo>
                <a:lnTo>
                  <a:pt x="1192060" y="979170"/>
                </a:lnTo>
                <a:lnTo>
                  <a:pt x="1268145" y="897890"/>
                </a:lnTo>
                <a:lnTo>
                  <a:pt x="1295184" y="855980"/>
                </a:lnTo>
                <a:lnTo>
                  <a:pt x="1300911" y="820420"/>
                </a:lnTo>
                <a:lnTo>
                  <a:pt x="1301013" y="819150"/>
                </a:lnTo>
                <a:lnTo>
                  <a:pt x="1292009" y="778510"/>
                </a:lnTo>
                <a:lnTo>
                  <a:pt x="1267879" y="744220"/>
                </a:lnTo>
                <a:lnTo>
                  <a:pt x="1233004" y="721360"/>
                </a:lnTo>
                <a:lnTo>
                  <a:pt x="1203198" y="714590"/>
                </a:lnTo>
                <a:lnTo>
                  <a:pt x="1203198" y="820420"/>
                </a:lnTo>
                <a:lnTo>
                  <a:pt x="1202829" y="822960"/>
                </a:lnTo>
                <a:lnTo>
                  <a:pt x="1202474" y="824230"/>
                </a:lnTo>
                <a:lnTo>
                  <a:pt x="1201597" y="826770"/>
                </a:lnTo>
                <a:lnTo>
                  <a:pt x="1088567" y="944880"/>
                </a:lnTo>
                <a:lnTo>
                  <a:pt x="1081900" y="953770"/>
                </a:lnTo>
                <a:lnTo>
                  <a:pt x="1077442" y="963930"/>
                </a:lnTo>
                <a:lnTo>
                  <a:pt x="1075309" y="974090"/>
                </a:lnTo>
                <a:lnTo>
                  <a:pt x="1075410" y="977900"/>
                </a:lnTo>
                <a:lnTo>
                  <a:pt x="1075436" y="979170"/>
                </a:lnTo>
                <a:lnTo>
                  <a:pt x="1075537" y="982980"/>
                </a:lnTo>
                <a:lnTo>
                  <a:pt x="1075613" y="985520"/>
                </a:lnTo>
                <a:lnTo>
                  <a:pt x="1098003" y="1145540"/>
                </a:lnTo>
                <a:lnTo>
                  <a:pt x="1097407" y="1148080"/>
                </a:lnTo>
                <a:lnTo>
                  <a:pt x="1094600" y="1151890"/>
                </a:lnTo>
                <a:lnTo>
                  <a:pt x="1092657" y="1153160"/>
                </a:lnTo>
                <a:lnTo>
                  <a:pt x="1086891" y="1153160"/>
                </a:lnTo>
                <a:lnTo>
                  <a:pt x="938631" y="1083310"/>
                </a:lnTo>
                <a:lnTo>
                  <a:pt x="928179" y="1079500"/>
                </a:lnTo>
                <a:lnTo>
                  <a:pt x="917359" y="1078230"/>
                </a:lnTo>
                <a:lnTo>
                  <a:pt x="906526" y="1079500"/>
                </a:lnTo>
                <a:lnTo>
                  <a:pt x="896086" y="1083310"/>
                </a:lnTo>
                <a:lnTo>
                  <a:pt x="752881" y="1153160"/>
                </a:lnTo>
                <a:lnTo>
                  <a:pt x="748538" y="1154430"/>
                </a:lnTo>
                <a:lnTo>
                  <a:pt x="743407" y="1153160"/>
                </a:lnTo>
                <a:lnTo>
                  <a:pt x="741273" y="1148080"/>
                </a:lnTo>
                <a:lnTo>
                  <a:pt x="740410" y="1146810"/>
                </a:lnTo>
                <a:lnTo>
                  <a:pt x="740168" y="1145540"/>
                </a:lnTo>
                <a:lnTo>
                  <a:pt x="740524" y="1143000"/>
                </a:lnTo>
                <a:lnTo>
                  <a:pt x="744067" y="1116330"/>
                </a:lnTo>
                <a:lnTo>
                  <a:pt x="761784" y="982980"/>
                </a:lnTo>
                <a:lnTo>
                  <a:pt x="761873" y="977900"/>
                </a:lnTo>
                <a:lnTo>
                  <a:pt x="761987" y="971550"/>
                </a:lnTo>
                <a:lnTo>
                  <a:pt x="759764" y="960120"/>
                </a:lnTo>
                <a:lnTo>
                  <a:pt x="755205" y="951230"/>
                </a:lnTo>
                <a:lnTo>
                  <a:pt x="748449" y="942340"/>
                </a:lnTo>
                <a:lnTo>
                  <a:pt x="636257" y="825500"/>
                </a:lnTo>
                <a:lnTo>
                  <a:pt x="635393" y="822960"/>
                </a:lnTo>
                <a:lnTo>
                  <a:pt x="635482" y="819150"/>
                </a:lnTo>
                <a:lnTo>
                  <a:pt x="636409" y="816610"/>
                </a:lnTo>
                <a:lnTo>
                  <a:pt x="639356" y="814070"/>
                </a:lnTo>
                <a:lnTo>
                  <a:pt x="640905" y="812800"/>
                </a:lnTo>
                <a:lnTo>
                  <a:pt x="644321" y="812800"/>
                </a:lnTo>
                <a:lnTo>
                  <a:pt x="802398" y="783590"/>
                </a:lnTo>
                <a:lnTo>
                  <a:pt x="836714" y="758190"/>
                </a:lnTo>
                <a:lnTo>
                  <a:pt x="911606" y="617220"/>
                </a:lnTo>
                <a:lnTo>
                  <a:pt x="912698" y="615950"/>
                </a:lnTo>
                <a:lnTo>
                  <a:pt x="914463" y="613410"/>
                </a:lnTo>
                <a:lnTo>
                  <a:pt x="918870" y="612140"/>
                </a:lnTo>
                <a:lnTo>
                  <a:pt x="921092" y="613410"/>
                </a:lnTo>
                <a:lnTo>
                  <a:pt x="924585" y="614680"/>
                </a:lnTo>
                <a:lnTo>
                  <a:pt x="925766" y="615950"/>
                </a:lnTo>
                <a:lnTo>
                  <a:pt x="1004176" y="760730"/>
                </a:lnTo>
                <a:lnTo>
                  <a:pt x="1010500" y="769620"/>
                </a:lnTo>
                <a:lnTo>
                  <a:pt x="1018578" y="775970"/>
                </a:lnTo>
                <a:lnTo>
                  <a:pt x="1028065" y="782320"/>
                </a:lnTo>
                <a:lnTo>
                  <a:pt x="1038707" y="784860"/>
                </a:lnTo>
                <a:lnTo>
                  <a:pt x="1198067" y="812800"/>
                </a:lnTo>
                <a:lnTo>
                  <a:pt x="1200023" y="814070"/>
                </a:lnTo>
                <a:lnTo>
                  <a:pt x="1202690" y="817880"/>
                </a:lnTo>
                <a:lnTo>
                  <a:pt x="1203198" y="820420"/>
                </a:lnTo>
                <a:lnTo>
                  <a:pt x="1203198" y="714590"/>
                </a:lnTo>
                <a:lnTo>
                  <a:pt x="1084059" y="693420"/>
                </a:lnTo>
                <a:lnTo>
                  <a:pt x="1168527" y="612140"/>
                </a:lnTo>
                <a:lnTo>
                  <a:pt x="1173810" y="607060"/>
                </a:lnTo>
                <a:lnTo>
                  <a:pt x="1509077" y="284480"/>
                </a:lnTo>
                <a:lnTo>
                  <a:pt x="1570367" y="345440"/>
                </a:lnTo>
                <a:lnTo>
                  <a:pt x="1474304" y="1046480"/>
                </a:lnTo>
                <a:lnTo>
                  <a:pt x="1473911" y="1056640"/>
                </a:lnTo>
                <a:lnTo>
                  <a:pt x="1498092" y="1096010"/>
                </a:lnTo>
                <a:lnTo>
                  <a:pt x="1516126" y="1102360"/>
                </a:lnTo>
                <a:lnTo>
                  <a:pt x="1525739" y="1102360"/>
                </a:lnTo>
                <a:lnTo>
                  <a:pt x="1565300" y="1078230"/>
                </a:lnTo>
                <a:lnTo>
                  <a:pt x="1668627" y="350520"/>
                </a:lnTo>
                <a:lnTo>
                  <a:pt x="1734705" y="284480"/>
                </a:lnTo>
                <a:lnTo>
                  <a:pt x="1760118" y="259080"/>
                </a:lnTo>
                <a:lnTo>
                  <a:pt x="1800783" y="218440"/>
                </a:lnTo>
                <a:lnTo>
                  <a:pt x="1828990" y="176530"/>
                </a:lnTo>
                <a:lnTo>
                  <a:pt x="1838413" y="128270"/>
                </a:lnTo>
                <a:close/>
              </a:path>
            </a:pathLst>
          </a:custGeom>
          <a:solidFill>
            <a:srgbClr val="000000"/>
          </a:solidFill>
        </p:spPr>
        <p:txBody>
          <a:bodyPr wrap="square" lIns="0" tIns="0" rIns="0" bIns="0" rtlCol="0"/>
          <a:lstStyle/>
          <a:p>
            <a:endParaRPr>
              <a:latin typeface="Grammarsaurus" pitchFamily="2" charset="0"/>
            </a:endParaRPr>
          </a:p>
        </p:txBody>
      </p:sp>
      <p:sp>
        <p:nvSpPr>
          <p:cNvPr id="6" name="object 6"/>
          <p:cNvSpPr txBox="1"/>
          <p:nvPr/>
        </p:nvSpPr>
        <p:spPr>
          <a:xfrm>
            <a:off x="4114800" y="4553967"/>
            <a:ext cx="1499902"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icon</a:t>
            </a:r>
            <a:endParaRPr sz="3500" dirty="0">
              <a:latin typeface="Grammarsaurus" pitchFamily="2" charset="0"/>
              <a:cs typeface="Arial"/>
            </a:endParaRPr>
          </a:p>
        </p:txBody>
      </p:sp>
      <p:grpSp>
        <p:nvGrpSpPr>
          <p:cNvPr id="7" name="object 7"/>
          <p:cNvGrpSpPr/>
          <p:nvPr/>
        </p:nvGrpSpPr>
        <p:grpSpPr>
          <a:xfrm>
            <a:off x="5127030" y="4677992"/>
            <a:ext cx="389890" cy="389890"/>
            <a:chOff x="5127030" y="4677992"/>
            <a:chExt cx="389890" cy="389890"/>
          </a:xfrm>
        </p:grpSpPr>
        <p:sp>
          <p:nvSpPr>
            <p:cNvPr id="8" name="object 8"/>
            <p:cNvSpPr/>
            <p:nvPr/>
          </p:nvSpPr>
          <p:spPr>
            <a:xfrm>
              <a:off x="5127030" y="4677992"/>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9" name="object 9"/>
            <p:cNvPicPr/>
            <p:nvPr/>
          </p:nvPicPr>
          <p:blipFill>
            <a:blip r:embed="rId2" cstate="print"/>
            <a:stretch>
              <a:fillRect/>
            </a:stretch>
          </p:blipFill>
          <p:spPr>
            <a:xfrm>
              <a:off x="5222989" y="4773945"/>
              <a:ext cx="197802" cy="197802"/>
            </a:xfrm>
            <a:prstGeom prst="rect">
              <a:avLst/>
            </a:prstGeom>
          </p:spPr>
        </p:pic>
      </p:grpSp>
      <p:sp>
        <p:nvSpPr>
          <p:cNvPr id="10" name="object 10"/>
          <p:cNvSpPr txBox="1"/>
          <p:nvPr/>
        </p:nvSpPr>
        <p:spPr>
          <a:xfrm>
            <a:off x="5704799" y="4582826"/>
            <a:ext cx="2387600" cy="558800"/>
          </a:xfrm>
          <a:prstGeom prst="rect">
            <a:avLst/>
          </a:prstGeom>
        </p:spPr>
        <p:txBody>
          <a:bodyPr vert="horz" wrap="square" lIns="0" tIns="12700" rIns="0" bIns="0" rtlCol="0">
            <a:spAutoFit/>
          </a:bodyPr>
          <a:lstStyle/>
          <a:p>
            <a:pPr marL="12700">
              <a:lnSpc>
                <a:spcPct val="100000"/>
              </a:lnSpc>
              <a:spcBef>
                <a:spcPts val="100"/>
              </a:spcBef>
              <a:tabLst>
                <a:tab pos="2374265" algn="l"/>
              </a:tabLst>
            </a:pPr>
            <a:r>
              <a:rPr sz="5250" b="1" baseline="-2380" dirty="0">
                <a:latin typeface="Grammarsaurus" pitchFamily="2" charset="0"/>
                <a:cs typeface="Arial"/>
              </a:rPr>
              <a:t>ic = </a:t>
            </a:r>
            <a:r>
              <a:rPr sz="3500" b="1" u="heavy" dirty="0">
                <a:solidFill>
                  <a:srgbClr val="3CA249"/>
                </a:solidFill>
                <a:uFill>
                  <a:solidFill>
                    <a:srgbClr val="000000"/>
                  </a:solidFill>
                </a:uFill>
                <a:latin typeface="Grammarsaurus" pitchFamily="2" charset="0"/>
                <a:cs typeface="Arial"/>
              </a:rPr>
              <a:t> iconic	</a:t>
            </a:r>
            <a:endParaRPr sz="3500" dirty="0">
              <a:latin typeface="Grammarsaurus" pitchFamily="2" charset="0"/>
              <a:cs typeface="Arial"/>
            </a:endParaRPr>
          </a:p>
        </p:txBody>
      </p:sp>
      <p:sp>
        <p:nvSpPr>
          <p:cNvPr id="11" name="object 11"/>
          <p:cNvSpPr txBox="1"/>
          <p:nvPr/>
        </p:nvSpPr>
        <p:spPr>
          <a:xfrm>
            <a:off x="2590800" y="5405427"/>
            <a:ext cx="7971279" cy="474489"/>
          </a:xfrm>
          <a:prstGeom prst="rect">
            <a:avLst/>
          </a:prstGeom>
        </p:spPr>
        <p:txBody>
          <a:bodyPr vert="horz" wrap="square" lIns="0" tIns="12700" rIns="0" bIns="0" rtlCol="0">
            <a:spAutoFit/>
          </a:bodyPr>
          <a:lstStyle/>
          <a:p>
            <a:pPr marL="12700">
              <a:lnSpc>
                <a:spcPct val="100000"/>
              </a:lnSpc>
              <a:spcBef>
                <a:spcPts val="100"/>
              </a:spcBef>
              <a:tabLst>
                <a:tab pos="4258945" algn="l"/>
              </a:tabLst>
            </a:pPr>
            <a:r>
              <a:rPr sz="3000" dirty="0">
                <a:latin typeface="Grammarsaurus" pitchFamily="2" charset="0"/>
                <a:cs typeface="Arial MT"/>
              </a:rPr>
              <a:t>Rosa Parks is an </a:t>
            </a:r>
            <a:r>
              <a:rPr sz="3000" b="1" u="sng" dirty="0">
                <a:solidFill>
                  <a:srgbClr val="3CA249"/>
                </a:solidFill>
                <a:uFill>
                  <a:solidFill>
                    <a:srgbClr val="000000"/>
                  </a:solidFill>
                </a:uFill>
                <a:latin typeface="Grammarsaurus" pitchFamily="2" charset="0"/>
                <a:cs typeface="Arial"/>
              </a:rPr>
              <a:t> </a:t>
            </a:r>
            <a:r>
              <a:rPr lang="en-US" sz="3000" b="1" u="sng" dirty="0">
                <a:solidFill>
                  <a:srgbClr val="3CA249"/>
                </a:solidFill>
                <a:uFill>
                  <a:solidFill>
                    <a:srgbClr val="000000"/>
                  </a:solidFill>
                </a:uFill>
                <a:latin typeface="Grammarsaurus" pitchFamily="2" charset="0"/>
                <a:cs typeface="Arial"/>
              </a:rPr>
              <a:t> </a:t>
            </a:r>
            <a:r>
              <a:rPr sz="3000" b="1" u="sng" dirty="0">
                <a:solidFill>
                  <a:srgbClr val="3CA249"/>
                </a:solidFill>
                <a:uFill>
                  <a:solidFill>
                    <a:srgbClr val="000000"/>
                  </a:solidFill>
                </a:uFill>
                <a:latin typeface="Grammarsaurus" pitchFamily="2" charset="0"/>
                <a:cs typeface="Arial"/>
              </a:rPr>
              <a:t>iconic	</a:t>
            </a:r>
            <a:r>
              <a:rPr sz="3000" b="1" dirty="0">
                <a:solidFill>
                  <a:srgbClr val="3CA249"/>
                </a:solidFill>
                <a:latin typeface="Grammarsaurus" pitchFamily="2" charset="0"/>
                <a:cs typeface="Arial"/>
              </a:rPr>
              <a:t> </a:t>
            </a:r>
            <a:r>
              <a:rPr sz="3000" dirty="0">
                <a:latin typeface="Grammarsaurus" pitchFamily="2" charset="0"/>
                <a:cs typeface="Arial MT"/>
              </a:rPr>
              <a:t>symbol of justice.</a:t>
            </a:r>
          </a:p>
        </p:txBody>
      </p:sp>
      <p:sp>
        <p:nvSpPr>
          <p:cNvPr id="13" name="object 6">
            <a:extLst>
              <a:ext uri="{FF2B5EF4-FFF2-40B4-BE49-F238E27FC236}">
                <a16:creationId xmlns:a16="http://schemas.microsoft.com/office/drawing/2014/main" id="{3CE6392C-5B37-FC84-C816-BA2DBC5068C9}"/>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0969584" y="192058"/>
            <a:ext cx="916940" cy="877569"/>
          </a:xfrm>
          <a:custGeom>
            <a:avLst/>
            <a:gdLst/>
            <a:ahLst/>
            <a:cxnLst/>
            <a:rect l="l" t="t" r="r" b="b"/>
            <a:pathLst>
              <a:path w="916940" h="877569">
                <a:moveTo>
                  <a:pt x="315059" y="190127"/>
                </a:moveTo>
                <a:lnTo>
                  <a:pt x="267392" y="197109"/>
                </a:lnTo>
                <a:lnTo>
                  <a:pt x="169839" y="266398"/>
                </a:lnTo>
                <a:lnTo>
                  <a:pt x="135421" y="298312"/>
                </a:lnTo>
                <a:lnTo>
                  <a:pt x="108460" y="336731"/>
                </a:lnTo>
                <a:lnTo>
                  <a:pt x="10721" y="512473"/>
                </a:lnTo>
                <a:lnTo>
                  <a:pt x="0" y="546100"/>
                </a:lnTo>
                <a:lnTo>
                  <a:pt x="2769" y="580247"/>
                </a:lnTo>
                <a:lnTo>
                  <a:pt x="44414" y="634304"/>
                </a:lnTo>
                <a:lnTo>
                  <a:pt x="79009" y="645811"/>
                </a:lnTo>
                <a:lnTo>
                  <a:pt x="65331" y="669496"/>
                </a:lnTo>
                <a:lnTo>
                  <a:pt x="64452" y="671744"/>
                </a:lnTo>
                <a:lnTo>
                  <a:pt x="64328" y="672061"/>
                </a:lnTo>
                <a:lnTo>
                  <a:pt x="25935" y="844858"/>
                </a:lnTo>
                <a:lnTo>
                  <a:pt x="54768" y="877440"/>
                </a:lnTo>
                <a:lnTo>
                  <a:pt x="62837" y="875366"/>
                </a:lnTo>
                <a:lnTo>
                  <a:pt x="70043" y="870778"/>
                </a:lnTo>
                <a:lnTo>
                  <a:pt x="165559" y="785879"/>
                </a:lnTo>
                <a:lnTo>
                  <a:pt x="447855" y="785879"/>
                </a:lnTo>
                <a:lnTo>
                  <a:pt x="450934" y="781634"/>
                </a:lnTo>
                <a:lnTo>
                  <a:pt x="451538" y="779262"/>
                </a:lnTo>
                <a:lnTo>
                  <a:pt x="244452" y="779262"/>
                </a:lnTo>
                <a:lnTo>
                  <a:pt x="230617" y="776484"/>
                </a:lnTo>
                <a:lnTo>
                  <a:pt x="228959" y="775376"/>
                </a:lnTo>
                <a:lnTo>
                  <a:pt x="96446" y="775376"/>
                </a:lnTo>
                <a:lnTo>
                  <a:pt x="115331" y="690426"/>
                </a:lnTo>
                <a:lnTo>
                  <a:pt x="117223" y="687149"/>
                </a:lnTo>
                <a:lnTo>
                  <a:pt x="454420" y="687149"/>
                </a:lnTo>
                <a:lnTo>
                  <a:pt x="450270" y="685097"/>
                </a:lnTo>
                <a:lnTo>
                  <a:pt x="438493" y="678956"/>
                </a:lnTo>
                <a:lnTo>
                  <a:pt x="426552" y="673631"/>
                </a:lnTo>
                <a:lnTo>
                  <a:pt x="417286" y="671744"/>
                </a:lnTo>
                <a:lnTo>
                  <a:pt x="190680" y="671744"/>
                </a:lnTo>
                <a:lnTo>
                  <a:pt x="176736" y="668923"/>
                </a:lnTo>
                <a:lnTo>
                  <a:pt x="165339" y="661235"/>
                </a:lnTo>
                <a:lnTo>
                  <a:pt x="157649" y="649841"/>
                </a:lnTo>
                <a:lnTo>
                  <a:pt x="154828" y="635905"/>
                </a:lnTo>
                <a:lnTo>
                  <a:pt x="157649" y="621968"/>
                </a:lnTo>
                <a:lnTo>
                  <a:pt x="165339" y="610574"/>
                </a:lnTo>
                <a:lnTo>
                  <a:pt x="176736" y="602886"/>
                </a:lnTo>
                <a:lnTo>
                  <a:pt x="190680" y="600065"/>
                </a:lnTo>
                <a:lnTo>
                  <a:pt x="426316" y="600065"/>
                </a:lnTo>
                <a:lnTo>
                  <a:pt x="431980" y="598186"/>
                </a:lnTo>
                <a:lnTo>
                  <a:pt x="439954" y="592205"/>
                </a:lnTo>
                <a:lnTo>
                  <a:pt x="83439" y="592205"/>
                </a:lnTo>
                <a:lnTo>
                  <a:pt x="71300" y="587746"/>
                </a:lnTo>
                <a:lnTo>
                  <a:pt x="60622" y="578329"/>
                </a:lnTo>
                <a:lnTo>
                  <a:pt x="54503" y="565940"/>
                </a:lnTo>
                <a:lnTo>
                  <a:pt x="53382" y="552170"/>
                </a:lnTo>
                <a:lnTo>
                  <a:pt x="57698" y="538610"/>
                </a:lnTo>
                <a:lnTo>
                  <a:pt x="155450" y="362855"/>
                </a:lnTo>
                <a:lnTo>
                  <a:pt x="188331" y="320894"/>
                </a:lnTo>
                <a:lnTo>
                  <a:pt x="278208" y="252339"/>
                </a:lnTo>
                <a:lnTo>
                  <a:pt x="302488" y="243470"/>
                </a:lnTo>
                <a:lnTo>
                  <a:pt x="373434" y="243470"/>
                </a:lnTo>
                <a:lnTo>
                  <a:pt x="401066" y="195621"/>
                </a:lnTo>
                <a:lnTo>
                  <a:pt x="338978" y="195621"/>
                </a:lnTo>
                <a:lnTo>
                  <a:pt x="315059" y="190127"/>
                </a:lnTo>
                <a:close/>
              </a:path>
              <a:path w="916940" h="877569">
                <a:moveTo>
                  <a:pt x="447855" y="785879"/>
                </a:moveTo>
                <a:lnTo>
                  <a:pt x="165559" y="785879"/>
                </a:lnTo>
                <a:lnTo>
                  <a:pt x="179494" y="805075"/>
                </a:lnTo>
                <a:lnTo>
                  <a:pt x="197919" y="819966"/>
                </a:lnTo>
                <a:lnTo>
                  <a:pt x="219887" y="829599"/>
                </a:lnTo>
                <a:lnTo>
                  <a:pt x="244452" y="833021"/>
                </a:lnTo>
                <a:lnTo>
                  <a:pt x="262275" y="831239"/>
                </a:lnTo>
                <a:lnTo>
                  <a:pt x="278900" y="826128"/>
                </a:lnTo>
                <a:lnTo>
                  <a:pt x="293983" y="818041"/>
                </a:lnTo>
                <a:lnTo>
                  <a:pt x="307177" y="807329"/>
                </a:lnTo>
                <a:lnTo>
                  <a:pt x="432294" y="807329"/>
                </a:lnTo>
                <a:lnTo>
                  <a:pt x="447855" y="785879"/>
                </a:lnTo>
                <a:close/>
              </a:path>
              <a:path w="916940" h="877569">
                <a:moveTo>
                  <a:pt x="432294" y="807329"/>
                </a:moveTo>
                <a:lnTo>
                  <a:pt x="307177" y="807329"/>
                </a:lnTo>
                <a:lnTo>
                  <a:pt x="320371" y="818041"/>
                </a:lnTo>
                <a:lnTo>
                  <a:pt x="335454" y="826128"/>
                </a:lnTo>
                <a:lnTo>
                  <a:pt x="352079" y="831239"/>
                </a:lnTo>
                <a:lnTo>
                  <a:pt x="369902" y="833021"/>
                </a:lnTo>
                <a:lnTo>
                  <a:pt x="403606" y="826443"/>
                </a:lnTo>
                <a:lnTo>
                  <a:pt x="431485" y="808445"/>
                </a:lnTo>
                <a:lnTo>
                  <a:pt x="432294" y="807329"/>
                </a:lnTo>
                <a:close/>
              </a:path>
              <a:path w="916940" h="877569">
                <a:moveTo>
                  <a:pt x="916942" y="754230"/>
                </a:moveTo>
                <a:lnTo>
                  <a:pt x="752058" y="754230"/>
                </a:lnTo>
                <a:lnTo>
                  <a:pt x="752058" y="761088"/>
                </a:lnTo>
                <a:lnTo>
                  <a:pt x="778944" y="787962"/>
                </a:lnTo>
                <a:lnTo>
                  <a:pt x="890056" y="787962"/>
                </a:lnTo>
                <a:lnTo>
                  <a:pt x="916942" y="761088"/>
                </a:lnTo>
                <a:lnTo>
                  <a:pt x="916942" y="754230"/>
                </a:lnTo>
                <a:close/>
              </a:path>
              <a:path w="916940" h="877569">
                <a:moveTo>
                  <a:pt x="356176" y="776484"/>
                </a:moveTo>
                <a:lnTo>
                  <a:pt x="258176" y="776484"/>
                </a:lnTo>
                <a:lnTo>
                  <a:pt x="244452" y="779262"/>
                </a:lnTo>
                <a:lnTo>
                  <a:pt x="369902" y="779262"/>
                </a:lnTo>
                <a:lnTo>
                  <a:pt x="356176" y="776484"/>
                </a:lnTo>
                <a:close/>
              </a:path>
              <a:path w="916940" h="877569">
                <a:moveTo>
                  <a:pt x="590774" y="283937"/>
                </a:moveTo>
                <a:lnTo>
                  <a:pt x="474233" y="283937"/>
                </a:lnTo>
                <a:lnTo>
                  <a:pt x="701118" y="401920"/>
                </a:lnTo>
                <a:lnTo>
                  <a:pt x="705373" y="402948"/>
                </a:lnTo>
                <a:lnTo>
                  <a:pt x="752058" y="402948"/>
                </a:lnTo>
                <a:lnTo>
                  <a:pt x="752058" y="696357"/>
                </a:lnTo>
                <a:lnTo>
                  <a:pt x="718679" y="708862"/>
                </a:lnTo>
                <a:lnTo>
                  <a:pt x="683729" y="717997"/>
                </a:lnTo>
                <a:lnTo>
                  <a:pt x="647888" y="723599"/>
                </a:lnTo>
                <a:lnTo>
                  <a:pt x="611837" y="725503"/>
                </a:lnTo>
                <a:lnTo>
                  <a:pt x="405742" y="725503"/>
                </a:lnTo>
                <a:lnTo>
                  <a:pt x="405647" y="743893"/>
                </a:lnTo>
                <a:lnTo>
                  <a:pt x="402921" y="757359"/>
                </a:lnTo>
                <a:lnTo>
                  <a:pt x="395232" y="768753"/>
                </a:lnTo>
                <a:lnTo>
                  <a:pt x="383775" y="776484"/>
                </a:lnTo>
                <a:lnTo>
                  <a:pt x="383626" y="776484"/>
                </a:lnTo>
                <a:lnTo>
                  <a:pt x="369902" y="779262"/>
                </a:lnTo>
                <a:lnTo>
                  <a:pt x="451538" y="779262"/>
                </a:lnTo>
                <a:lnTo>
                  <a:pt x="459348" y="748617"/>
                </a:lnTo>
                <a:lnTo>
                  <a:pt x="916942" y="748617"/>
                </a:lnTo>
                <a:lnTo>
                  <a:pt x="916942" y="734203"/>
                </a:lnTo>
                <a:lnTo>
                  <a:pt x="805817" y="734203"/>
                </a:lnTo>
                <a:lnTo>
                  <a:pt x="805817" y="357889"/>
                </a:lnTo>
                <a:lnTo>
                  <a:pt x="916942" y="357889"/>
                </a:lnTo>
                <a:lnTo>
                  <a:pt x="916942" y="349189"/>
                </a:lnTo>
                <a:lnTo>
                  <a:pt x="716257" y="349189"/>
                </a:lnTo>
                <a:lnTo>
                  <a:pt x="590774" y="283937"/>
                </a:lnTo>
                <a:close/>
              </a:path>
              <a:path w="916940" h="877569">
                <a:moveTo>
                  <a:pt x="916942" y="748617"/>
                </a:moveTo>
                <a:lnTo>
                  <a:pt x="459348" y="748617"/>
                </a:lnTo>
                <a:lnTo>
                  <a:pt x="496159" y="761881"/>
                </a:lnTo>
                <a:lnTo>
                  <a:pt x="534403" y="771551"/>
                </a:lnTo>
                <a:lnTo>
                  <a:pt x="534609" y="771551"/>
                </a:lnTo>
                <a:lnTo>
                  <a:pt x="572789" y="777299"/>
                </a:lnTo>
                <a:lnTo>
                  <a:pt x="611850" y="779262"/>
                </a:lnTo>
                <a:lnTo>
                  <a:pt x="647506" y="777637"/>
                </a:lnTo>
                <a:lnTo>
                  <a:pt x="683087" y="772842"/>
                </a:lnTo>
                <a:lnTo>
                  <a:pt x="718103" y="765000"/>
                </a:lnTo>
                <a:lnTo>
                  <a:pt x="752058" y="754230"/>
                </a:lnTo>
                <a:lnTo>
                  <a:pt x="916942" y="754230"/>
                </a:lnTo>
                <a:lnTo>
                  <a:pt x="916942" y="748617"/>
                </a:lnTo>
                <a:close/>
              </a:path>
              <a:path w="916940" h="877569">
                <a:moveTo>
                  <a:pt x="334050" y="725503"/>
                </a:moveTo>
                <a:lnTo>
                  <a:pt x="280291" y="725503"/>
                </a:lnTo>
                <a:lnTo>
                  <a:pt x="280196" y="743893"/>
                </a:lnTo>
                <a:lnTo>
                  <a:pt x="277470" y="757359"/>
                </a:lnTo>
                <a:lnTo>
                  <a:pt x="269782" y="768753"/>
                </a:lnTo>
                <a:lnTo>
                  <a:pt x="258325" y="776484"/>
                </a:lnTo>
                <a:lnTo>
                  <a:pt x="356027" y="776484"/>
                </a:lnTo>
                <a:lnTo>
                  <a:pt x="344566" y="768753"/>
                </a:lnTo>
                <a:lnTo>
                  <a:pt x="336873" y="757359"/>
                </a:lnTo>
                <a:lnTo>
                  <a:pt x="334145" y="743893"/>
                </a:lnTo>
                <a:lnTo>
                  <a:pt x="334050" y="725503"/>
                </a:lnTo>
                <a:close/>
              </a:path>
              <a:path w="916940" h="877569">
                <a:moveTo>
                  <a:pt x="454420" y="687149"/>
                </a:moveTo>
                <a:lnTo>
                  <a:pt x="117223" y="687149"/>
                </a:lnTo>
                <a:lnTo>
                  <a:pt x="125703" y="697529"/>
                </a:lnTo>
                <a:lnTo>
                  <a:pt x="135617" y="706534"/>
                </a:lnTo>
                <a:lnTo>
                  <a:pt x="146796" y="713994"/>
                </a:lnTo>
                <a:lnTo>
                  <a:pt x="159070" y="719737"/>
                </a:lnTo>
                <a:lnTo>
                  <a:pt x="96446" y="775376"/>
                </a:lnTo>
                <a:lnTo>
                  <a:pt x="228959" y="775376"/>
                </a:lnTo>
                <a:lnTo>
                  <a:pt x="219280" y="768907"/>
                </a:lnTo>
                <a:lnTo>
                  <a:pt x="211573" y="757665"/>
                </a:lnTo>
                <a:lnTo>
                  <a:pt x="208625" y="743893"/>
                </a:lnTo>
                <a:lnTo>
                  <a:pt x="219242" y="725503"/>
                </a:lnTo>
                <a:lnTo>
                  <a:pt x="611837" y="725503"/>
                </a:lnTo>
                <a:lnTo>
                  <a:pt x="572345" y="723186"/>
                </a:lnTo>
                <a:lnTo>
                  <a:pt x="533359" y="716318"/>
                </a:lnTo>
                <a:lnTo>
                  <a:pt x="495414" y="705026"/>
                </a:lnTo>
                <a:lnTo>
                  <a:pt x="459044" y="689435"/>
                </a:lnTo>
                <a:lnTo>
                  <a:pt x="454420" y="687149"/>
                </a:lnTo>
                <a:close/>
              </a:path>
              <a:path w="916940" h="877569">
                <a:moveTo>
                  <a:pt x="916942" y="357889"/>
                </a:moveTo>
                <a:lnTo>
                  <a:pt x="863170" y="357889"/>
                </a:lnTo>
                <a:lnTo>
                  <a:pt x="863170" y="734203"/>
                </a:lnTo>
                <a:lnTo>
                  <a:pt x="916942" y="734203"/>
                </a:lnTo>
                <a:lnTo>
                  <a:pt x="916942" y="357889"/>
                </a:lnTo>
                <a:close/>
              </a:path>
              <a:path w="916940" h="877569">
                <a:moveTo>
                  <a:pt x="373434" y="243470"/>
                </a:moveTo>
                <a:lnTo>
                  <a:pt x="302488" y="243470"/>
                </a:lnTo>
                <a:lnTo>
                  <a:pt x="311152" y="243805"/>
                </a:lnTo>
                <a:lnTo>
                  <a:pt x="116677" y="580596"/>
                </a:lnTo>
                <a:lnTo>
                  <a:pt x="106819" y="588312"/>
                </a:lnTo>
                <a:lnTo>
                  <a:pt x="95284" y="592205"/>
                </a:lnTo>
                <a:lnTo>
                  <a:pt x="439954" y="592205"/>
                </a:lnTo>
                <a:lnTo>
                  <a:pt x="501139" y="546319"/>
                </a:lnTo>
                <a:lnTo>
                  <a:pt x="198547" y="546319"/>
                </a:lnTo>
                <a:lnTo>
                  <a:pt x="373434" y="243470"/>
                </a:lnTo>
                <a:close/>
              </a:path>
              <a:path w="916940" h="877569">
                <a:moveTo>
                  <a:pt x="546592" y="158626"/>
                </a:moveTo>
                <a:lnTo>
                  <a:pt x="422429" y="158626"/>
                </a:lnTo>
                <a:lnTo>
                  <a:pt x="468988" y="185512"/>
                </a:lnTo>
                <a:lnTo>
                  <a:pt x="260763" y="546100"/>
                </a:lnTo>
                <a:lnTo>
                  <a:pt x="260637" y="546319"/>
                </a:lnTo>
                <a:lnTo>
                  <a:pt x="322722" y="546319"/>
                </a:lnTo>
                <a:lnTo>
                  <a:pt x="474233" y="283937"/>
                </a:lnTo>
                <a:lnTo>
                  <a:pt x="590774" y="283937"/>
                </a:lnTo>
                <a:lnTo>
                  <a:pt x="501144" y="237328"/>
                </a:lnTo>
                <a:lnTo>
                  <a:pt x="546592" y="158626"/>
                </a:lnTo>
                <a:close/>
              </a:path>
              <a:path w="916940" h="877569">
                <a:moveTo>
                  <a:pt x="495991" y="492826"/>
                </a:moveTo>
                <a:lnTo>
                  <a:pt x="485699" y="493345"/>
                </a:lnTo>
                <a:lnTo>
                  <a:pt x="476062" y="497932"/>
                </a:lnTo>
                <a:lnTo>
                  <a:pt x="411546" y="546319"/>
                </a:lnTo>
                <a:lnTo>
                  <a:pt x="501139" y="546319"/>
                </a:lnTo>
                <a:lnTo>
                  <a:pt x="508320" y="540934"/>
                </a:lnTo>
                <a:lnTo>
                  <a:pt x="515422" y="532968"/>
                </a:lnTo>
                <a:lnTo>
                  <a:pt x="518802" y="523233"/>
                </a:lnTo>
                <a:lnTo>
                  <a:pt x="518283" y="512941"/>
                </a:lnTo>
                <a:lnTo>
                  <a:pt x="513692" y="503304"/>
                </a:lnTo>
                <a:lnTo>
                  <a:pt x="505726" y="496203"/>
                </a:lnTo>
                <a:lnTo>
                  <a:pt x="495991" y="492826"/>
                </a:lnTo>
                <a:close/>
              </a:path>
              <a:path w="916940" h="877569">
                <a:moveTo>
                  <a:pt x="890056" y="304142"/>
                </a:moveTo>
                <a:lnTo>
                  <a:pt x="778944" y="304142"/>
                </a:lnTo>
                <a:lnTo>
                  <a:pt x="768480" y="306254"/>
                </a:lnTo>
                <a:lnTo>
                  <a:pt x="759934" y="312012"/>
                </a:lnTo>
                <a:lnTo>
                  <a:pt x="754171" y="320553"/>
                </a:lnTo>
                <a:lnTo>
                  <a:pt x="752058" y="331016"/>
                </a:lnTo>
                <a:lnTo>
                  <a:pt x="752058" y="349189"/>
                </a:lnTo>
                <a:lnTo>
                  <a:pt x="916942" y="349189"/>
                </a:lnTo>
                <a:lnTo>
                  <a:pt x="916942" y="331016"/>
                </a:lnTo>
                <a:lnTo>
                  <a:pt x="914898" y="320894"/>
                </a:lnTo>
                <a:lnTo>
                  <a:pt x="914829" y="320553"/>
                </a:lnTo>
                <a:lnTo>
                  <a:pt x="909066" y="312012"/>
                </a:lnTo>
                <a:lnTo>
                  <a:pt x="900520" y="306254"/>
                </a:lnTo>
                <a:lnTo>
                  <a:pt x="890056" y="304142"/>
                </a:lnTo>
                <a:close/>
              </a:path>
              <a:path w="916940" h="877569">
                <a:moveTo>
                  <a:pt x="496198" y="0"/>
                </a:moveTo>
                <a:lnTo>
                  <a:pt x="472199" y="1684"/>
                </a:lnTo>
                <a:lnTo>
                  <a:pt x="450579" y="12224"/>
                </a:lnTo>
                <a:lnTo>
                  <a:pt x="434113" y="30877"/>
                </a:lnTo>
                <a:lnTo>
                  <a:pt x="338978" y="195621"/>
                </a:lnTo>
                <a:lnTo>
                  <a:pt x="401066" y="195621"/>
                </a:lnTo>
                <a:lnTo>
                  <a:pt x="422429" y="158626"/>
                </a:lnTo>
                <a:lnTo>
                  <a:pt x="546592" y="158626"/>
                </a:lnTo>
                <a:lnTo>
                  <a:pt x="557952" y="138954"/>
                </a:lnTo>
                <a:lnTo>
                  <a:pt x="495874" y="138954"/>
                </a:lnTo>
                <a:lnTo>
                  <a:pt x="449303" y="112068"/>
                </a:lnTo>
                <a:lnTo>
                  <a:pt x="483148" y="53470"/>
                </a:lnTo>
                <a:lnTo>
                  <a:pt x="488635" y="52009"/>
                </a:lnTo>
                <a:lnTo>
                  <a:pt x="575523" y="52009"/>
                </a:lnTo>
                <a:lnTo>
                  <a:pt x="569272" y="41949"/>
                </a:lnTo>
                <a:lnTo>
                  <a:pt x="560920" y="33045"/>
                </a:lnTo>
                <a:lnTo>
                  <a:pt x="550839" y="25835"/>
                </a:lnTo>
                <a:lnTo>
                  <a:pt x="519800" y="7915"/>
                </a:lnTo>
                <a:lnTo>
                  <a:pt x="496198" y="0"/>
                </a:lnTo>
                <a:close/>
              </a:path>
              <a:path w="916940" h="877569">
                <a:moveTo>
                  <a:pt x="575523" y="52009"/>
                </a:moveTo>
                <a:lnTo>
                  <a:pt x="488635" y="52009"/>
                </a:lnTo>
                <a:lnTo>
                  <a:pt x="528081" y="74780"/>
                </a:lnTo>
                <a:lnTo>
                  <a:pt x="529871" y="80153"/>
                </a:lnTo>
                <a:lnTo>
                  <a:pt x="527243" y="84636"/>
                </a:lnTo>
                <a:lnTo>
                  <a:pt x="495874" y="138954"/>
                </a:lnTo>
                <a:lnTo>
                  <a:pt x="557952" y="138954"/>
                </a:lnTo>
                <a:lnTo>
                  <a:pt x="573801" y="111509"/>
                </a:lnTo>
                <a:lnTo>
                  <a:pt x="578926" y="100230"/>
                </a:lnTo>
                <a:lnTo>
                  <a:pt x="581705" y="88344"/>
                </a:lnTo>
                <a:lnTo>
                  <a:pt x="582100" y="76144"/>
                </a:lnTo>
                <a:lnTo>
                  <a:pt x="580075" y="63922"/>
                </a:lnTo>
                <a:lnTo>
                  <a:pt x="575716" y="52318"/>
                </a:lnTo>
                <a:lnTo>
                  <a:pt x="575523" y="52009"/>
                </a:lnTo>
                <a:close/>
              </a:path>
            </a:pathLst>
          </a:custGeom>
          <a:solidFill>
            <a:srgbClr val="000000"/>
          </a:solidFill>
        </p:spPr>
        <p:txBody>
          <a:bodyPr wrap="square" lIns="0" tIns="0" rIns="0" bIns="0" rtlCol="0"/>
          <a:lstStyle/>
          <a:p>
            <a:endParaRPr>
              <a:latin typeface="Grammarsaurus" pitchFamily="2" charset="0"/>
            </a:endParaRPr>
          </a:p>
        </p:txBody>
      </p:sp>
      <p:sp>
        <p:nvSpPr>
          <p:cNvPr id="3" name="object 3"/>
          <p:cNvSpPr/>
          <p:nvPr/>
        </p:nvSpPr>
        <p:spPr>
          <a:xfrm>
            <a:off x="7377417" y="3429000"/>
            <a:ext cx="1828800" cy="1828800"/>
          </a:xfrm>
          <a:custGeom>
            <a:avLst/>
            <a:gdLst/>
            <a:ahLst/>
            <a:cxnLst/>
            <a:rect l="l" t="t" r="r" b="b"/>
            <a:pathLst>
              <a:path w="1828800" h="1828800">
                <a:moveTo>
                  <a:pt x="1246365" y="1074483"/>
                </a:moveTo>
                <a:lnTo>
                  <a:pt x="1241996" y="1052931"/>
                </a:lnTo>
                <a:lnTo>
                  <a:pt x="1230109" y="1035316"/>
                </a:lnTo>
                <a:lnTo>
                  <a:pt x="1212481" y="1023416"/>
                </a:lnTo>
                <a:lnTo>
                  <a:pt x="1190929" y="1019048"/>
                </a:lnTo>
                <a:lnTo>
                  <a:pt x="637743" y="1019048"/>
                </a:lnTo>
                <a:lnTo>
                  <a:pt x="616191" y="1023416"/>
                </a:lnTo>
                <a:lnTo>
                  <a:pt x="598563" y="1035316"/>
                </a:lnTo>
                <a:lnTo>
                  <a:pt x="586663" y="1052931"/>
                </a:lnTo>
                <a:lnTo>
                  <a:pt x="582307" y="1074483"/>
                </a:lnTo>
                <a:lnTo>
                  <a:pt x="586663" y="1096048"/>
                </a:lnTo>
                <a:lnTo>
                  <a:pt x="598563" y="1113675"/>
                </a:lnTo>
                <a:lnTo>
                  <a:pt x="616191" y="1125562"/>
                </a:lnTo>
                <a:lnTo>
                  <a:pt x="637743" y="1129919"/>
                </a:lnTo>
                <a:lnTo>
                  <a:pt x="1190929" y="1129919"/>
                </a:lnTo>
                <a:lnTo>
                  <a:pt x="1212481" y="1125562"/>
                </a:lnTo>
                <a:lnTo>
                  <a:pt x="1230109" y="1113675"/>
                </a:lnTo>
                <a:lnTo>
                  <a:pt x="1241996" y="1096048"/>
                </a:lnTo>
                <a:lnTo>
                  <a:pt x="1246365" y="1074483"/>
                </a:lnTo>
                <a:close/>
              </a:path>
              <a:path w="1828800" h="1828800">
                <a:moveTo>
                  <a:pt x="1246365" y="783323"/>
                </a:moveTo>
                <a:lnTo>
                  <a:pt x="1241996" y="761771"/>
                </a:lnTo>
                <a:lnTo>
                  <a:pt x="1230109" y="744156"/>
                </a:lnTo>
                <a:lnTo>
                  <a:pt x="1212481" y="732256"/>
                </a:lnTo>
                <a:lnTo>
                  <a:pt x="1190929" y="727887"/>
                </a:lnTo>
                <a:lnTo>
                  <a:pt x="637743" y="727887"/>
                </a:lnTo>
                <a:lnTo>
                  <a:pt x="616191" y="732256"/>
                </a:lnTo>
                <a:lnTo>
                  <a:pt x="598563" y="744156"/>
                </a:lnTo>
                <a:lnTo>
                  <a:pt x="586663" y="761771"/>
                </a:lnTo>
                <a:lnTo>
                  <a:pt x="582307" y="783323"/>
                </a:lnTo>
                <a:lnTo>
                  <a:pt x="586663" y="804887"/>
                </a:lnTo>
                <a:lnTo>
                  <a:pt x="598563" y="822515"/>
                </a:lnTo>
                <a:lnTo>
                  <a:pt x="616191" y="834402"/>
                </a:lnTo>
                <a:lnTo>
                  <a:pt x="637743" y="838758"/>
                </a:lnTo>
                <a:lnTo>
                  <a:pt x="1190929" y="838758"/>
                </a:lnTo>
                <a:lnTo>
                  <a:pt x="1212481" y="834402"/>
                </a:lnTo>
                <a:lnTo>
                  <a:pt x="1230109" y="822515"/>
                </a:lnTo>
                <a:lnTo>
                  <a:pt x="1241996" y="804887"/>
                </a:lnTo>
                <a:lnTo>
                  <a:pt x="1246365" y="783323"/>
                </a:lnTo>
                <a:close/>
              </a:path>
              <a:path w="1828800" h="1828800">
                <a:moveTo>
                  <a:pt x="1246365" y="492175"/>
                </a:moveTo>
                <a:lnTo>
                  <a:pt x="1241996" y="470623"/>
                </a:lnTo>
                <a:lnTo>
                  <a:pt x="1230109" y="452996"/>
                </a:lnTo>
                <a:lnTo>
                  <a:pt x="1212481" y="441109"/>
                </a:lnTo>
                <a:lnTo>
                  <a:pt x="1190929" y="436753"/>
                </a:lnTo>
                <a:lnTo>
                  <a:pt x="637743" y="436753"/>
                </a:lnTo>
                <a:lnTo>
                  <a:pt x="616191" y="441109"/>
                </a:lnTo>
                <a:lnTo>
                  <a:pt x="598563" y="452996"/>
                </a:lnTo>
                <a:lnTo>
                  <a:pt x="586663" y="470623"/>
                </a:lnTo>
                <a:lnTo>
                  <a:pt x="582307" y="492175"/>
                </a:lnTo>
                <a:lnTo>
                  <a:pt x="586663" y="513727"/>
                </a:lnTo>
                <a:lnTo>
                  <a:pt x="598563" y="531355"/>
                </a:lnTo>
                <a:lnTo>
                  <a:pt x="616191" y="543242"/>
                </a:lnTo>
                <a:lnTo>
                  <a:pt x="637743" y="547611"/>
                </a:lnTo>
                <a:lnTo>
                  <a:pt x="1190929" y="547611"/>
                </a:lnTo>
                <a:lnTo>
                  <a:pt x="1212481" y="543242"/>
                </a:lnTo>
                <a:lnTo>
                  <a:pt x="1230109" y="531355"/>
                </a:lnTo>
                <a:lnTo>
                  <a:pt x="1241996" y="513727"/>
                </a:lnTo>
                <a:lnTo>
                  <a:pt x="1246365" y="492175"/>
                </a:lnTo>
                <a:close/>
              </a:path>
              <a:path w="1828800" h="1828800">
                <a:moveTo>
                  <a:pt x="1828673" y="1482115"/>
                </a:moveTo>
                <a:lnTo>
                  <a:pt x="1824304" y="1460563"/>
                </a:lnTo>
                <a:lnTo>
                  <a:pt x="1812417" y="1442935"/>
                </a:lnTo>
                <a:lnTo>
                  <a:pt x="1794802" y="1431048"/>
                </a:lnTo>
                <a:lnTo>
                  <a:pt x="1773250" y="1426679"/>
                </a:lnTo>
                <a:lnTo>
                  <a:pt x="1717814" y="1426679"/>
                </a:lnTo>
                <a:lnTo>
                  <a:pt x="1717814" y="1537550"/>
                </a:lnTo>
                <a:lnTo>
                  <a:pt x="1717814" y="1627695"/>
                </a:lnTo>
                <a:lnTo>
                  <a:pt x="1710715" y="1662747"/>
                </a:lnTo>
                <a:lnTo>
                  <a:pt x="1691386" y="1691411"/>
                </a:lnTo>
                <a:lnTo>
                  <a:pt x="1662722" y="1710740"/>
                </a:lnTo>
                <a:lnTo>
                  <a:pt x="1627670" y="1717840"/>
                </a:lnTo>
                <a:lnTo>
                  <a:pt x="673481" y="1717840"/>
                </a:lnTo>
                <a:lnTo>
                  <a:pt x="681697" y="1694675"/>
                </a:lnTo>
                <a:lnTo>
                  <a:pt x="686701" y="1678381"/>
                </a:lnTo>
                <a:lnTo>
                  <a:pt x="690295" y="1661756"/>
                </a:lnTo>
                <a:lnTo>
                  <a:pt x="692454" y="1644840"/>
                </a:lnTo>
                <a:lnTo>
                  <a:pt x="693178" y="1627695"/>
                </a:lnTo>
                <a:lnTo>
                  <a:pt x="693178" y="1537550"/>
                </a:lnTo>
                <a:lnTo>
                  <a:pt x="1717814" y="1537550"/>
                </a:lnTo>
                <a:lnTo>
                  <a:pt x="1717814" y="1426679"/>
                </a:lnTo>
                <a:lnTo>
                  <a:pt x="1537525" y="1426679"/>
                </a:lnTo>
                <a:lnTo>
                  <a:pt x="1537525" y="201015"/>
                </a:lnTo>
                <a:lnTo>
                  <a:pt x="1532204" y="154978"/>
                </a:lnTo>
                <a:lnTo>
                  <a:pt x="1517065" y="112699"/>
                </a:lnTo>
                <a:lnTo>
                  <a:pt x="1515897" y="110871"/>
                </a:lnTo>
                <a:lnTo>
                  <a:pt x="1493304" y="75374"/>
                </a:lnTo>
                <a:lnTo>
                  <a:pt x="1462151" y="44221"/>
                </a:lnTo>
                <a:lnTo>
                  <a:pt x="1426654" y="21628"/>
                </a:lnTo>
                <a:lnTo>
                  <a:pt x="1426654" y="201015"/>
                </a:lnTo>
                <a:lnTo>
                  <a:pt x="1426654" y="1426679"/>
                </a:lnTo>
                <a:lnTo>
                  <a:pt x="637743" y="1426679"/>
                </a:lnTo>
                <a:lnTo>
                  <a:pt x="616191" y="1431048"/>
                </a:lnTo>
                <a:lnTo>
                  <a:pt x="598563" y="1442935"/>
                </a:lnTo>
                <a:lnTo>
                  <a:pt x="586676" y="1460563"/>
                </a:lnTo>
                <a:lnTo>
                  <a:pt x="582307" y="1482115"/>
                </a:lnTo>
                <a:lnTo>
                  <a:pt x="582307" y="1627695"/>
                </a:lnTo>
                <a:lnTo>
                  <a:pt x="575208" y="1662747"/>
                </a:lnTo>
                <a:lnTo>
                  <a:pt x="555879" y="1691411"/>
                </a:lnTo>
                <a:lnTo>
                  <a:pt x="527215" y="1710740"/>
                </a:lnTo>
                <a:lnTo>
                  <a:pt x="492163" y="1717840"/>
                </a:lnTo>
                <a:lnTo>
                  <a:pt x="457111" y="1710740"/>
                </a:lnTo>
                <a:lnTo>
                  <a:pt x="428447" y="1691411"/>
                </a:lnTo>
                <a:lnTo>
                  <a:pt x="409117" y="1662747"/>
                </a:lnTo>
                <a:lnTo>
                  <a:pt x="402018" y="1627695"/>
                </a:lnTo>
                <a:lnTo>
                  <a:pt x="402018" y="436740"/>
                </a:lnTo>
                <a:lnTo>
                  <a:pt x="402018" y="201015"/>
                </a:lnTo>
                <a:lnTo>
                  <a:pt x="395516" y="150406"/>
                </a:lnTo>
                <a:lnTo>
                  <a:pt x="382270" y="110871"/>
                </a:lnTo>
                <a:lnTo>
                  <a:pt x="1336509" y="110871"/>
                </a:lnTo>
                <a:lnTo>
                  <a:pt x="1371561" y="117970"/>
                </a:lnTo>
                <a:lnTo>
                  <a:pt x="1400225" y="137299"/>
                </a:lnTo>
                <a:lnTo>
                  <a:pt x="1419555" y="165963"/>
                </a:lnTo>
                <a:lnTo>
                  <a:pt x="1426654" y="201015"/>
                </a:lnTo>
                <a:lnTo>
                  <a:pt x="1426654" y="21628"/>
                </a:lnTo>
                <a:lnTo>
                  <a:pt x="1424825" y="20459"/>
                </a:lnTo>
                <a:lnTo>
                  <a:pt x="1382547" y="5321"/>
                </a:lnTo>
                <a:lnTo>
                  <a:pt x="1336509" y="0"/>
                </a:lnTo>
                <a:lnTo>
                  <a:pt x="291147" y="0"/>
                </a:lnTo>
                <a:lnTo>
                  <a:pt x="291147" y="201015"/>
                </a:lnTo>
                <a:lnTo>
                  <a:pt x="291147" y="436740"/>
                </a:lnTo>
                <a:lnTo>
                  <a:pt x="110858" y="436740"/>
                </a:lnTo>
                <a:lnTo>
                  <a:pt x="110858" y="201015"/>
                </a:lnTo>
                <a:lnTo>
                  <a:pt x="117957" y="165963"/>
                </a:lnTo>
                <a:lnTo>
                  <a:pt x="137287" y="137299"/>
                </a:lnTo>
                <a:lnTo>
                  <a:pt x="165950" y="117970"/>
                </a:lnTo>
                <a:lnTo>
                  <a:pt x="201002" y="110871"/>
                </a:lnTo>
                <a:lnTo>
                  <a:pt x="236054" y="117970"/>
                </a:lnTo>
                <a:lnTo>
                  <a:pt x="264718" y="137299"/>
                </a:lnTo>
                <a:lnTo>
                  <a:pt x="284048" y="165963"/>
                </a:lnTo>
                <a:lnTo>
                  <a:pt x="291147" y="201015"/>
                </a:lnTo>
                <a:lnTo>
                  <a:pt x="291147" y="0"/>
                </a:lnTo>
                <a:lnTo>
                  <a:pt x="201002" y="0"/>
                </a:lnTo>
                <a:lnTo>
                  <a:pt x="154965" y="5321"/>
                </a:lnTo>
                <a:lnTo>
                  <a:pt x="112687" y="20459"/>
                </a:lnTo>
                <a:lnTo>
                  <a:pt x="75361" y="44221"/>
                </a:lnTo>
                <a:lnTo>
                  <a:pt x="44208" y="75374"/>
                </a:lnTo>
                <a:lnTo>
                  <a:pt x="20459" y="112699"/>
                </a:lnTo>
                <a:lnTo>
                  <a:pt x="5321" y="154978"/>
                </a:lnTo>
                <a:lnTo>
                  <a:pt x="0" y="201015"/>
                </a:lnTo>
                <a:lnTo>
                  <a:pt x="0" y="492175"/>
                </a:lnTo>
                <a:lnTo>
                  <a:pt x="4368" y="513727"/>
                </a:lnTo>
                <a:lnTo>
                  <a:pt x="16256" y="531355"/>
                </a:lnTo>
                <a:lnTo>
                  <a:pt x="33870" y="543242"/>
                </a:lnTo>
                <a:lnTo>
                  <a:pt x="55422" y="547611"/>
                </a:lnTo>
                <a:lnTo>
                  <a:pt x="291147" y="547611"/>
                </a:lnTo>
                <a:lnTo>
                  <a:pt x="291147" y="1627695"/>
                </a:lnTo>
                <a:lnTo>
                  <a:pt x="296468" y="1673733"/>
                </a:lnTo>
                <a:lnTo>
                  <a:pt x="311607" y="1716011"/>
                </a:lnTo>
                <a:lnTo>
                  <a:pt x="335368" y="1753336"/>
                </a:lnTo>
                <a:lnTo>
                  <a:pt x="366522" y="1784489"/>
                </a:lnTo>
                <a:lnTo>
                  <a:pt x="403847" y="1808238"/>
                </a:lnTo>
                <a:lnTo>
                  <a:pt x="446125" y="1823377"/>
                </a:lnTo>
                <a:lnTo>
                  <a:pt x="492163" y="1828698"/>
                </a:lnTo>
                <a:lnTo>
                  <a:pt x="1627670" y="1828698"/>
                </a:lnTo>
                <a:lnTo>
                  <a:pt x="1673707" y="1823377"/>
                </a:lnTo>
                <a:lnTo>
                  <a:pt x="1715985" y="1808238"/>
                </a:lnTo>
                <a:lnTo>
                  <a:pt x="1753311" y="1784489"/>
                </a:lnTo>
                <a:lnTo>
                  <a:pt x="1784464" y="1753336"/>
                </a:lnTo>
                <a:lnTo>
                  <a:pt x="1807044" y="1717840"/>
                </a:lnTo>
                <a:lnTo>
                  <a:pt x="1808213" y="1716011"/>
                </a:lnTo>
                <a:lnTo>
                  <a:pt x="1823351" y="1673733"/>
                </a:lnTo>
                <a:lnTo>
                  <a:pt x="1828673" y="1627695"/>
                </a:lnTo>
                <a:lnTo>
                  <a:pt x="1828673" y="1537550"/>
                </a:lnTo>
                <a:lnTo>
                  <a:pt x="1828673" y="1482115"/>
                </a:lnTo>
                <a:close/>
              </a:path>
            </a:pathLst>
          </a:custGeom>
          <a:solidFill>
            <a:srgbClr val="000000"/>
          </a:solidFill>
        </p:spPr>
        <p:txBody>
          <a:bodyPr wrap="square" lIns="0" tIns="0" rIns="0" bIns="0" rtlCol="0"/>
          <a:lstStyle/>
          <a:p>
            <a:endParaRPr>
              <a:latin typeface="Grammarsaurus" pitchFamily="2" charset="0"/>
            </a:endParaRPr>
          </a:p>
        </p:txBody>
      </p:sp>
      <p:sp>
        <p:nvSpPr>
          <p:cNvPr id="4" name="object 4"/>
          <p:cNvSpPr txBox="1"/>
          <p:nvPr/>
        </p:nvSpPr>
        <p:spPr>
          <a:xfrm>
            <a:off x="651637" y="462997"/>
            <a:ext cx="10968990" cy="5619102"/>
          </a:xfrm>
          <a:prstGeom prst="rect">
            <a:avLst/>
          </a:prstGeom>
        </p:spPr>
        <p:txBody>
          <a:bodyPr vert="horz" wrap="square" lIns="0" tIns="12700" rIns="0" bIns="0" rtlCol="0">
            <a:spAutoFit/>
          </a:bodyPr>
          <a:lstStyle/>
          <a:p>
            <a:pPr marL="12700">
              <a:lnSpc>
                <a:spcPct val="100000"/>
              </a:lnSpc>
              <a:spcBef>
                <a:spcPts val="100"/>
              </a:spcBef>
            </a:pPr>
            <a:r>
              <a:rPr sz="2300" dirty="0">
                <a:latin typeface="Grammarsaurus" pitchFamily="2" charset="0"/>
                <a:cs typeface="Lucida Sans Unicode"/>
              </a:rPr>
              <a:t>Let’s think about the word </a:t>
            </a:r>
            <a:r>
              <a:rPr sz="2300" b="1" dirty="0">
                <a:latin typeface="Grammarsaurus" pitchFamily="2" charset="0"/>
                <a:cs typeface="Arial Black"/>
              </a:rPr>
              <a:t>poet</a:t>
            </a:r>
            <a:r>
              <a:rPr sz="2300" dirty="0">
                <a:latin typeface="Grammarsaurus" pitchFamily="2" charset="0"/>
                <a:cs typeface="Lucida Sans Unicode"/>
              </a:rPr>
              <a:t>.</a:t>
            </a:r>
          </a:p>
          <a:p>
            <a:pPr marL="12700">
              <a:lnSpc>
                <a:spcPct val="100000"/>
              </a:lnSpc>
              <a:spcBef>
                <a:spcPts val="2240"/>
              </a:spcBef>
            </a:pPr>
            <a:r>
              <a:rPr sz="2300" dirty="0">
                <a:latin typeface="Grammarsaurus" pitchFamily="2" charset="0"/>
                <a:cs typeface="Lucida Sans Unicode"/>
              </a:rPr>
              <a:t>A </a:t>
            </a:r>
            <a:r>
              <a:rPr sz="2300" b="1" dirty="0">
                <a:latin typeface="Grammarsaurus" pitchFamily="2" charset="0"/>
                <a:cs typeface="Arial Black"/>
              </a:rPr>
              <a:t>poet</a:t>
            </a:r>
            <a:r>
              <a:rPr sz="2300" dirty="0">
                <a:latin typeface="Grammarsaurus" pitchFamily="2" charset="0"/>
                <a:cs typeface="Arial Black"/>
              </a:rPr>
              <a:t> </a:t>
            </a:r>
            <a:r>
              <a:rPr sz="2300" dirty="0">
                <a:latin typeface="Grammarsaurus" pitchFamily="2" charset="0"/>
                <a:cs typeface="Lucida Sans Unicode"/>
              </a:rPr>
              <a:t>is a person who writes poetry.</a:t>
            </a:r>
          </a:p>
          <a:p>
            <a:pPr marR="71755" algn="ctr">
              <a:lnSpc>
                <a:spcPct val="100000"/>
              </a:lnSpc>
              <a:spcBef>
                <a:spcPts val="2560"/>
              </a:spcBef>
            </a:pPr>
            <a:r>
              <a:rPr sz="2700" dirty="0">
                <a:latin typeface="Grammarsaurus" pitchFamily="2" charset="0"/>
                <a:cs typeface="Arial MT"/>
              </a:rPr>
              <a:t>With a flash of inspiration, the poet crafted his latest masterpiece.</a:t>
            </a:r>
          </a:p>
          <a:p>
            <a:pPr marL="12700" marR="5080">
              <a:lnSpc>
                <a:spcPct val="108700"/>
              </a:lnSpc>
              <a:spcBef>
                <a:spcPts val="2465"/>
              </a:spcBef>
            </a:pPr>
            <a:r>
              <a:rPr sz="2300" dirty="0">
                <a:latin typeface="Grammarsaurus" pitchFamily="2" charset="0"/>
                <a:cs typeface="Lucida Sans Unicode"/>
              </a:rPr>
              <a:t>Can you add suffix </a:t>
            </a:r>
            <a:r>
              <a:rPr sz="2300" b="1" dirty="0">
                <a:latin typeface="Grammarsaurus" pitchFamily="2" charset="0"/>
                <a:cs typeface="Arial Black"/>
              </a:rPr>
              <a:t>-ic </a:t>
            </a:r>
            <a:r>
              <a:rPr sz="2300" dirty="0">
                <a:latin typeface="Grammarsaurus" pitchFamily="2" charset="0"/>
                <a:cs typeface="Lucida Sans Unicode"/>
              </a:rPr>
              <a:t>to stem </a:t>
            </a:r>
            <a:r>
              <a:rPr sz="2300" b="1" dirty="0">
                <a:latin typeface="Grammarsaurus" pitchFamily="2" charset="0"/>
                <a:cs typeface="Arial Black"/>
              </a:rPr>
              <a:t>poet</a:t>
            </a:r>
            <a:r>
              <a:rPr sz="2300" dirty="0">
                <a:latin typeface="Grammarsaurus" pitchFamily="2" charset="0"/>
                <a:cs typeface="Arial Black"/>
              </a:rPr>
              <a:t> </a:t>
            </a:r>
            <a:r>
              <a:rPr sz="2300" dirty="0">
                <a:latin typeface="Grammarsaurus" pitchFamily="2" charset="0"/>
                <a:cs typeface="Lucida Sans Unicode"/>
              </a:rPr>
              <a:t>to create an adjective that completes the sentence below?</a:t>
            </a:r>
          </a:p>
          <a:p>
            <a:pPr>
              <a:lnSpc>
                <a:spcPct val="100000"/>
              </a:lnSpc>
              <a:spcBef>
                <a:spcPts val="2450"/>
              </a:spcBef>
            </a:pPr>
            <a:endParaRPr sz="3200" dirty="0">
              <a:latin typeface="Grammarsaurus" pitchFamily="2" charset="0"/>
              <a:cs typeface="Lucida Sans Unicode"/>
            </a:endParaRPr>
          </a:p>
          <a:p>
            <a:pPr marL="2334260">
              <a:lnSpc>
                <a:spcPct val="100000"/>
              </a:lnSpc>
              <a:tabLst>
                <a:tab pos="3778250" algn="l"/>
                <a:tab pos="6555105" algn="l"/>
              </a:tabLst>
            </a:pPr>
            <a:r>
              <a:rPr sz="3500" b="1" dirty="0">
                <a:latin typeface="Grammarsaurus" pitchFamily="2" charset="0"/>
                <a:cs typeface="Arial"/>
              </a:rPr>
              <a:t>poet	ic = </a:t>
            </a:r>
            <a:r>
              <a:rPr sz="3500" b="1" u="heavy" dirty="0">
                <a:uFill>
                  <a:solidFill>
                    <a:srgbClr val="000000"/>
                  </a:solidFill>
                </a:uFill>
                <a:latin typeface="Grammarsaurus" pitchFamily="2" charset="0"/>
                <a:cs typeface="Arial"/>
              </a:rPr>
              <a:t>	</a:t>
            </a:r>
            <a:endParaRPr sz="3500" dirty="0">
              <a:latin typeface="Grammarsaurus" pitchFamily="2" charset="0"/>
              <a:cs typeface="Arial"/>
            </a:endParaRPr>
          </a:p>
          <a:p>
            <a:pPr>
              <a:lnSpc>
                <a:spcPct val="100000"/>
              </a:lnSpc>
              <a:spcBef>
                <a:spcPts val="3325"/>
              </a:spcBef>
            </a:pPr>
            <a:endParaRPr sz="3500" dirty="0">
              <a:latin typeface="Grammarsaurus" pitchFamily="2" charset="0"/>
              <a:cs typeface="Arial"/>
            </a:endParaRPr>
          </a:p>
          <a:p>
            <a:pPr marR="71755" algn="ctr">
              <a:lnSpc>
                <a:spcPct val="100000"/>
              </a:lnSpc>
              <a:tabLst>
                <a:tab pos="8569325" algn="l"/>
              </a:tabLst>
            </a:pPr>
            <a:r>
              <a:rPr sz="2700" dirty="0">
                <a:latin typeface="Grammarsaurus" pitchFamily="2" charset="0"/>
                <a:cs typeface="Arial MT"/>
              </a:rPr>
              <a:t>With a flash of inspiration, he crafted his latest </a:t>
            </a:r>
            <a:r>
              <a:rPr sz="2700" u="sng" dirty="0">
                <a:uFill>
                  <a:solidFill>
                    <a:srgbClr val="000000"/>
                  </a:solidFill>
                </a:uFill>
                <a:latin typeface="Grammarsaurus" pitchFamily="2" charset="0"/>
                <a:cs typeface="Arial MT"/>
              </a:rPr>
              <a:t>	</a:t>
            </a:r>
            <a:r>
              <a:rPr sz="2700" dirty="0">
                <a:latin typeface="Grammarsaurus" pitchFamily="2" charset="0"/>
                <a:cs typeface="Arial MT"/>
              </a:rPr>
              <a:t> masterpiece</a:t>
            </a:r>
            <a:r>
              <a:rPr sz="3000" dirty="0">
                <a:latin typeface="Grammarsaurus" pitchFamily="2" charset="0"/>
                <a:cs typeface="Arial MT"/>
              </a:rPr>
              <a:t>.</a:t>
            </a:r>
          </a:p>
        </p:txBody>
      </p:sp>
      <p:grpSp>
        <p:nvGrpSpPr>
          <p:cNvPr id="5" name="object 5"/>
          <p:cNvGrpSpPr/>
          <p:nvPr/>
        </p:nvGrpSpPr>
        <p:grpSpPr>
          <a:xfrm>
            <a:off x="3965821" y="4148490"/>
            <a:ext cx="389890" cy="389890"/>
            <a:chOff x="3965821" y="4148490"/>
            <a:chExt cx="389890" cy="389890"/>
          </a:xfrm>
        </p:grpSpPr>
        <p:sp>
          <p:nvSpPr>
            <p:cNvPr id="6" name="object 6"/>
            <p:cNvSpPr/>
            <p:nvPr/>
          </p:nvSpPr>
          <p:spPr>
            <a:xfrm>
              <a:off x="3965821" y="4148490"/>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9"/>
                  </a:lnTo>
                  <a:lnTo>
                    <a:pt x="194856" y="369189"/>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9"/>
                  </a:lnTo>
                  <a:lnTo>
                    <a:pt x="281552" y="369189"/>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7" name="object 7"/>
            <p:cNvPicPr/>
            <p:nvPr/>
          </p:nvPicPr>
          <p:blipFill>
            <a:blip r:embed="rId2" cstate="print"/>
            <a:stretch>
              <a:fillRect/>
            </a:stretch>
          </p:blipFill>
          <p:spPr>
            <a:xfrm>
              <a:off x="4061780" y="4244442"/>
              <a:ext cx="197802" cy="197802"/>
            </a:xfrm>
            <a:prstGeom prst="rect">
              <a:avLst/>
            </a:prstGeom>
          </p:spPr>
        </p:pic>
      </p:grpSp>
      <p:sp>
        <p:nvSpPr>
          <p:cNvPr id="9" name="object 6">
            <a:extLst>
              <a:ext uri="{FF2B5EF4-FFF2-40B4-BE49-F238E27FC236}">
                <a16:creationId xmlns:a16="http://schemas.microsoft.com/office/drawing/2014/main" id="{699AC1E5-68AB-0156-2763-1F5BE66E2B55}"/>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29" y="394865"/>
            <a:ext cx="2493010" cy="406400"/>
          </a:xfrm>
          <a:prstGeom prst="rect">
            <a:avLst/>
          </a:prstGeom>
        </p:spPr>
        <p:txBody>
          <a:bodyPr vert="horz" wrap="square" lIns="0" tIns="12700" rIns="0" bIns="0" rtlCol="0">
            <a:spAutoFit/>
          </a:bodyPr>
          <a:lstStyle/>
          <a:p>
            <a:pPr marL="12700">
              <a:lnSpc>
                <a:spcPct val="100000"/>
              </a:lnSpc>
              <a:spcBef>
                <a:spcPts val="100"/>
              </a:spcBef>
            </a:pPr>
            <a:r>
              <a:rPr dirty="0">
                <a:latin typeface="Grammarsaurus" pitchFamily="2" charset="0"/>
              </a:rPr>
              <a:t>How did you do?</a:t>
            </a:r>
          </a:p>
        </p:txBody>
      </p:sp>
      <p:sp>
        <p:nvSpPr>
          <p:cNvPr id="3" name="object 3"/>
          <p:cNvSpPr txBox="1"/>
          <p:nvPr/>
        </p:nvSpPr>
        <p:spPr>
          <a:xfrm>
            <a:off x="651929" y="1080665"/>
            <a:ext cx="9355455" cy="406400"/>
          </a:xfrm>
          <a:prstGeom prst="rect">
            <a:avLst/>
          </a:prstGeom>
        </p:spPr>
        <p:txBody>
          <a:bodyPr vert="horz" wrap="square" lIns="0" tIns="12700" rIns="0" bIns="0" rtlCol="0">
            <a:spAutoFit/>
          </a:bodyPr>
          <a:lstStyle/>
          <a:p>
            <a:pPr marL="12700">
              <a:lnSpc>
                <a:spcPct val="100000"/>
              </a:lnSpc>
              <a:spcBef>
                <a:spcPts val="100"/>
              </a:spcBef>
            </a:pPr>
            <a:r>
              <a:rPr sz="2500" dirty="0">
                <a:latin typeface="Grammarsaurus" pitchFamily="2" charset="0"/>
                <a:cs typeface="Lucida Sans Unicode"/>
              </a:rPr>
              <a:t>Something described as </a:t>
            </a:r>
            <a:r>
              <a:rPr sz="2500" b="1" dirty="0">
                <a:latin typeface="Grammarsaurus" pitchFamily="2" charset="0"/>
                <a:cs typeface="Arial Black"/>
              </a:rPr>
              <a:t>poetic</a:t>
            </a:r>
            <a:r>
              <a:rPr sz="2500" dirty="0">
                <a:latin typeface="Grammarsaurus" pitchFamily="2" charset="0"/>
                <a:cs typeface="Arial Black"/>
              </a:rPr>
              <a:t> </a:t>
            </a:r>
            <a:r>
              <a:rPr sz="2500" dirty="0">
                <a:latin typeface="Grammarsaurus" pitchFamily="2" charset="0"/>
                <a:cs typeface="Lucida Sans Unicode"/>
              </a:rPr>
              <a:t>relates to or sounds like poetry.</a:t>
            </a:r>
          </a:p>
        </p:txBody>
      </p:sp>
      <p:sp>
        <p:nvSpPr>
          <p:cNvPr id="4" name="object 4"/>
          <p:cNvSpPr/>
          <p:nvPr/>
        </p:nvSpPr>
        <p:spPr>
          <a:xfrm>
            <a:off x="11012940" y="228605"/>
            <a:ext cx="883285" cy="841375"/>
          </a:xfrm>
          <a:custGeom>
            <a:avLst/>
            <a:gdLst/>
            <a:ahLst/>
            <a:cxnLst/>
            <a:rect l="l" t="t" r="r" b="b"/>
            <a:pathLst>
              <a:path w="883284" h="841375">
                <a:moveTo>
                  <a:pt x="588708" y="0"/>
                </a:moveTo>
                <a:lnTo>
                  <a:pt x="243890" y="0"/>
                </a:lnTo>
                <a:lnTo>
                  <a:pt x="192969" y="328"/>
                </a:lnTo>
                <a:lnTo>
                  <a:pt x="151904" y="2627"/>
                </a:lnTo>
                <a:lnTo>
                  <a:pt x="88303" y="21018"/>
                </a:lnTo>
                <a:lnTo>
                  <a:pt x="47829" y="48880"/>
                </a:lnTo>
                <a:lnTo>
                  <a:pt x="16814" y="92506"/>
                </a:lnTo>
                <a:lnTo>
                  <a:pt x="2101" y="152430"/>
                </a:lnTo>
                <a:lnTo>
                  <a:pt x="262" y="193035"/>
                </a:lnTo>
                <a:lnTo>
                  <a:pt x="0" y="243890"/>
                </a:lnTo>
                <a:lnTo>
                  <a:pt x="0" y="597115"/>
                </a:lnTo>
                <a:lnTo>
                  <a:pt x="270" y="639103"/>
                </a:lnTo>
                <a:lnTo>
                  <a:pt x="328" y="648038"/>
                </a:lnTo>
                <a:lnTo>
                  <a:pt x="2597" y="688581"/>
                </a:lnTo>
                <a:lnTo>
                  <a:pt x="2627" y="689106"/>
                </a:lnTo>
                <a:lnTo>
                  <a:pt x="8758" y="722484"/>
                </a:lnTo>
                <a:lnTo>
                  <a:pt x="32783" y="773928"/>
                </a:lnTo>
                <a:lnTo>
                  <a:pt x="68919" y="810067"/>
                </a:lnTo>
                <a:lnTo>
                  <a:pt x="119709" y="833920"/>
                </a:lnTo>
                <a:lnTo>
                  <a:pt x="193035" y="840756"/>
                </a:lnTo>
                <a:lnTo>
                  <a:pt x="243890" y="841019"/>
                </a:lnTo>
                <a:lnTo>
                  <a:pt x="597128" y="841019"/>
                </a:lnTo>
                <a:lnTo>
                  <a:pt x="646877" y="840756"/>
                </a:lnTo>
                <a:lnTo>
                  <a:pt x="689114" y="838390"/>
                </a:lnTo>
                <a:lnTo>
                  <a:pt x="752716" y="819988"/>
                </a:lnTo>
                <a:lnTo>
                  <a:pt x="793189" y="792130"/>
                </a:lnTo>
                <a:lnTo>
                  <a:pt x="819161" y="756919"/>
                </a:lnTo>
                <a:lnTo>
                  <a:pt x="243890" y="756919"/>
                </a:lnTo>
                <a:lnTo>
                  <a:pt x="201909" y="756788"/>
                </a:lnTo>
                <a:lnTo>
                  <a:pt x="146323" y="753367"/>
                </a:lnTo>
                <a:lnTo>
                  <a:pt x="108281" y="732734"/>
                </a:lnTo>
                <a:lnTo>
                  <a:pt x="87646" y="694690"/>
                </a:lnTo>
                <a:lnTo>
                  <a:pt x="84230" y="639103"/>
                </a:lnTo>
                <a:lnTo>
                  <a:pt x="84099" y="597115"/>
                </a:lnTo>
                <a:lnTo>
                  <a:pt x="84099" y="243890"/>
                </a:lnTo>
                <a:lnTo>
                  <a:pt x="84230" y="201902"/>
                </a:lnTo>
                <a:lnTo>
                  <a:pt x="87646" y="146316"/>
                </a:lnTo>
                <a:lnTo>
                  <a:pt x="108281" y="108277"/>
                </a:lnTo>
                <a:lnTo>
                  <a:pt x="146323" y="87646"/>
                </a:lnTo>
                <a:lnTo>
                  <a:pt x="201909" y="84230"/>
                </a:lnTo>
                <a:lnTo>
                  <a:pt x="588708" y="84099"/>
                </a:lnTo>
                <a:lnTo>
                  <a:pt x="605926" y="81076"/>
                </a:lnTo>
                <a:lnTo>
                  <a:pt x="619202" y="72532"/>
                </a:lnTo>
                <a:lnTo>
                  <a:pt x="627747" y="59260"/>
                </a:lnTo>
                <a:lnTo>
                  <a:pt x="630770" y="42049"/>
                </a:lnTo>
                <a:lnTo>
                  <a:pt x="627747" y="24833"/>
                </a:lnTo>
                <a:lnTo>
                  <a:pt x="619202" y="11561"/>
                </a:lnTo>
                <a:lnTo>
                  <a:pt x="605926" y="3021"/>
                </a:lnTo>
                <a:lnTo>
                  <a:pt x="588708" y="0"/>
                </a:lnTo>
                <a:close/>
              </a:path>
              <a:path w="883284" h="841375">
                <a:moveTo>
                  <a:pt x="798969" y="378459"/>
                </a:moveTo>
                <a:lnTo>
                  <a:pt x="781753" y="381481"/>
                </a:lnTo>
                <a:lnTo>
                  <a:pt x="768481" y="390021"/>
                </a:lnTo>
                <a:lnTo>
                  <a:pt x="759941" y="403293"/>
                </a:lnTo>
                <a:lnTo>
                  <a:pt x="756919" y="420509"/>
                </a:lnTo>
                <a:lnTo>
                  <a:pt x="756919" y="597115"/>
                </a:lnTo>
                <a:lnTo>
                  <a:pt x="756788" y="639103"/>
                </a:lnTo>
                <a:lnTo>
                  <a:pt x="753373" y="694690"/>
                </a:lnTo>
                <a:lnTo>
                  <a:pt x="732737" y="732734"/>
                </a:lnTo>
                <a:lnTo>
                  <a:pt x="694696" y="753367"/>
                </a:lnTo>
                <a:lnTo>
                  <a:pt x="639109" y="756788"/>
                </a:lnTo>
                <a:lnTo>
                  <a:pt x="597128" y="756919"/>
                </a:lnTo>
                <a:lnTo>
                  <a:pt x="819161" y="756919"/>
                </a:lnTo>
                <a:lnTo>
                  <a:pt x="824204" y="748499"/>
                </a:lnTo>
                <a:lnTo>
                  <a:pt x="833925" y="721302"/>
                </a:lnTo>
                <a:lnTo>
                  <a:pt x="838837" y="689106"/>
                </a:lnTo>
                <a:lnTo>
                  <a:pt x="838917" y="688581"/>
                </a:lnTo>
                <a:lnTo>
                  <a:pt x="840753" y="648038"/>
                </a:lnTo>
                <a:lnTo>
                  <a:pt x="841019" y="597115"/>
                </a:lnTo>
                <a:lnTo>
                  <a:pt x="841019" y="420509"/>
                </a:lnTo>
                <a:lnTo>
                  <a:pt x="837997" y="403293"/>
                </a:lnTo>
                <a:lnTo>
                  <a:pt x="829457" y="390021"/>
                </a:lnTo>
                <a:lnTo>
                  <a:pt x="816185" y="381481"/>
                </a:lnTo>
                <a:lnTo>
                  <a:pt x="798969" y="378459"/>
                </a:lnTo>
                <a:close/>
              </a:path>
              <a:path w="883284" h="841375">
                <a:moveTo>
                  <a:pt x="294354" y="336400"/>
                </a:moveTo>
                <a:lnTo>
                  <a:pt x="278848" y="339555"/>
                </a:lnTo>
                <a:lnTo>
                  <a:pt x="264921" y="349021"/>
                </a:lnTo>
                <a:lnTo>
                  <a:pt x="255456" y="362948"/>
                </a:lnTo>
                <a:lnTo>
                  <a:pt x="252302" y="378459"/>
                </a:lnTo>
                <a:lnTo>
                  <a:pt x="255456" y="393959"/>
                </a:lnTo>
                <a:lnTo>
                  <a:pt x="391071" y="534047"/>
                </a:lnTo>
                <a:lnTo>
                  <a:pt x="420509" y="546658"/>
                </a:lnTo>
                <a:lnTo>
                  <a:pt x="429247" y="545870"/>
                </a:lnTo>
                <a:lnTo>
                  <a:pt x="436805" y="543506"/>
                </a:lnTo>
                <a:lnTo>
                  <a:pt x="443575" y="539565"/>
                </a:lnTo>
                <a:lnTo>
                  <a:pt x="449948" y="534047"/>
                </a:lnTo>
                <a:lnTo>
                  <a:pt x="538264" y="445731"/>
                </a:lnTo>
                <a:lnTo>
                  <a:pt x="420509" y="445731"/>
                </a:lnTo>
                <a:lnTo>
                  <a:pt x="323786" y="349021"/>
                </a:lnTo>
                <a:lnTo>
                  <a:pt x="309859" y="339555"/>
                </a:lnTo>
                <a:lnTo>
                  <a:pt x="294354" y="336400"/>
                </a:lnTo>
                <a:close/>
              </a:path>
              <a:path w="883284" h="841375">
                <a:moveTo>
                  <a:pt x="841019" y="42049"/>
                </a:moveTo>
                <a:lnTo>
                  <a:pt x="825513" y="45202"/>
                </a:lnTo>
                <a:lnTo>
                  <a:pt x="811580" y="54660"/>
                </a:lnTo>
                <a:lnTo>
                  <a:pt x="420509" y="445731"/>
                </a:lnTo>
                <a:lnTo>
                  <a:pt x="538264" y="445731"/>
                </a:lnTo>
                <a:lnTo>
                  <a:pt x="870457" y="113537"/>
                </a:lnTo>
                <a:lnTo>
                  <a:pt x="879916" y="99605"/>
                </a:lnTo>
                <a:lnTo>
                  <a:pt x="883042" y="84230"/>
                </a:lnTo>
                <a:lnTo>
                  <a:pt x="883069" y="84099"/>
                </a:lnTo>
                <a:lnTo>
                  <a:pt x="879982" y="68919"/>
                </a:lnTo>
                <a:lnTo>
                  <a:pt x="879916" y="68593"/>
                </a:lnTo>
                <a:lnTo>
                  <a:pt x="870457" y="54660"/>
                </a:lnTo>
                <a:lnTo>
                  <a:pt x="856525" y="45202"/>
                </a:lnTo>
                <a:lnTo>
                  <a:pt x="841019" y="42049"/>
                </a:lnTo>
                <a:close/>
              </a:path>
            </a:pathLst>
          </a:custGeom>
          <a:solidFill>
            <a:srgbClr val="000000"/>
          </a:solidFill>
        </p:spPr>
        <p:txBody>
          <a:bodyPr wrap="square" lIns="0" tIns="0" rIns="0" bIns="0" rtlCol="0"/>
          <a:lstStyle/>
          <a:p>
            <a:endParaRPr>
              <a:latin typeface="Grammarsaurus" pitchFamily="2" charset="0"/>
            </a:endParaRPr>
          </a:p>
        </p:txBody>
      </p:sp>
      <p:sp>
        <p:nvSpPr>
          <p:cNvPr id="5" name="object 5"/>
          <p:cNvSpPr txBox="1"/>
          <p:nvPr/>
        </p:nvSpPr>
        <p:spPr>
          <a:xfrm>
            <a:off x="651929" y="5343045"/>
            <a:ext cx="10859391" cy="428322"/>
          </a:xfrm>
          <a:prstGeom prst="rect">
            <a:avLst/>
          </a:prstGeom>
        </p:spPr>
        <p:txBody>
          <a:bodyPr vert="horz" wrap="square" lIns="0" tIns="12700" rIns="0" bIns="0" rtlCol="0">
            <a:spAutoFit/>
          </a:bodyPr>
          <a:lstStyle/>
          <a:p>
            <a:pPr marL="12700" algn="ctr">
              <a:lnSpc>
                <a:spcPct val="100000"/>
              </a:lnSpc>
              <a:spcBef>
                <a:spcPts val="100"/>
              </a:spcBef>
              <a:tabLst>
                <a:tab pos="8582025" algn="l"/>
              </a:tabLst>
            </a:pPr>
            <a:r>
              <a:rPr sz="2700" dirty="0">
                <a:latin typeface="Grammarsaurus" pitchFamily="2" charset="0"/>
                <a:cs typeface="Arial MT"/>
              </a:rPr>
              <a:t>With a flash of inspiration, he crafted his latest </a:t>
            </a:r>
            <a:r>
              <a:rPr sz="2700" b="1" u="sng" dirty="0">
                <a:solidFill>
                  <a:srgbClr val="3CA249"/>
                </a:solidFill>
                <a:uFill>
                  <a:solidFill>
                    <a:srgbClr val="000000"/>
                  </a:solidFill>
                </a:uFill>
                <a:latin typeface="Grammarsaurus" pitchFamily="2" charset="0"/>
                <a:cs typeface="Arial"/>
              </a:rPr>
              <a:t> poetic</a:t>
            </a:r>
            <a:r>
              <a:rPr lang="en-US" sz="2700" b="1" u="sng" dirty="0">
                <a:solidFill>
                  <a:srgbClr val="3CA249"/>
                </a:solidFill>
                <a:uFill>
                  <a:solidFill>
                    <a:srgbClr val="000000"/>
                  </a:solidFill>
                </a:uFill>
                <a:latin typeface="Grammarsaurus" pitchFamily="2" charset="0"/>
                <a:cs typeface="Arial"/>
              </a:rPr>
              <a:t> </a:t>
            </a:r>
            <a:r>
              <a:rPr sz="2700" b="1" dirty="0">
                <a:solidFill>
                  <a:srgbClr val="3CA249"/>
                </a:solidFill>
                <a:latin typeface="Grammarsaurus" pitchFamily="2" charset="0"/>
                <a:cs typeface="Arial"/>
              </a:rPr>
              <a:t> </a:t>
            </a:r>
            <a:r>
              <a:rPr sz="2700" dirty="0">
                <a:latin typeface="Grammarsaurus" pitchFamily="2" charset="0"/>
                <a:cs typeface="Arial MT"/>
              </a:rPr>
              <a:t>masterpiece.</a:t>
            </a:r>
          </a:p>
        </p:txBody>
      </p:sp>
      <p:sp>
        <p:nvSpPr>
          <p:cNvPr id="6" name="object 6"/>
          <p:cNvSpPr/>
          <p:nvPr/>
        </p:nvSpPr>
        <p:spPr>
          <a:xfrm>
            <a:off x="5076101" y="2136863"/>
            <a:ext cx="2040255" cy="2040255"/>
          </a:xfrm>
          <a:custGeom>
            <a:avLst/>
            <a:gdLst/>
            <a:ahLst/>
            <a:cxnLst/>
            <a:rect l="l" t="t" r="r" b="b"/>
            <a:pathLst>
              <a:path w="2040254" h="2040254">
                <a:moveTo>
                  <a:pt x="1390256" y="1198524"/>
                </a:moveTo>
                <a:lnTo>
                  <a:pt x="1385392" y="1174496"/>
                </a:lnTo>
                <a:lnTo>
                  <a:pt x="1372120" y="1154836"/>
                </a:lnTo>
                <a:lnTo>
                  <a:pt x="1352461" y="1141577"/>
                </a:lnTo>
                <a:lnTo>
                  <a:pt x="1328420" y="1136700"/>
                </a:lnTo>
                <a:lnTo>
                  <a:pt x="711365" y="1136700"/>
                </a:lnTo>
                <a:lnTo>
                  <a:pt x="687311" y="1141577"/>
                </a:lnTo>
                <a:lnTo>
                  <a:pt x="667664" y="1154836"/>
                </a:lnTo>
                <a:lnTo>
                  <a:pt x="654392" y="1174496"/>
                </a:lnTo>
                <a:lnTo>
                  <a:pt x="649528" y="1198524"/>
                </a:lnTo>
                <a:lnTo>
                  <a:pt x="654392" y="1222578"/>
                </a:lnTo>
                <a:lnTo>
                  <a:pt x="667664" y="1242237"/>
                </a:lnTo>
                <a:lnTo>
                  <a:pt x="687311" y="1255496"/>
                </a:lnTo>
                <a:lnTo>
                  <a:pt x="711365" y="1260360"/>
                </a:lnTo>
                <a:lnTo>
                  <a:pt x="1328420" y="1260360"/>
                </a:lnTo>
                <a:lnTo>
                  <a:pt x="1352461" y="1255496"/>
                </a:lnTo>
                <a:lnTo>
                  <a:pt x="1372120" y="1242237"/>
                </a:lnTo>
                <a:lnTo>
                  <a:pt x="1385392" y="1222578"/>
                </a:lnTo>
                <a:lnTo>
                  <a:pt x="1390256" y="1198524"/>
                </a:lnTo>
                <a:close/>
              </a:path>
              <a:path w="2040254" h="2040254">
                <a:moveTo>
                  <a:pt x="1390256" y="873760"/>
                </a:moveTo>
                <a:lnTo>
                  <a:pt x="1385392" y="849718"/>
                </a:lnTo>
                <a:lnTo>
                  <a:pt x="1372120" y="830059"/>
                </a:lnTo>
                <a:lnTo>
                  <a:pt x="1352461" y="816787"/>
                </a:lnTo>
                <a:lnTo>
                  <a:pt x="1328420" y="811923"/>
                </a:lnTo>
                <a:lnTo>
                  <a:pt x="711365" y="811923"/>
                </a:lnTo>
                <a:lnTo>
                  <a:pt x="687311" y="816787"/>
                </a:lnTo>
                <a:lnTo>
                  <a:pt x="667664" y="830059"/>
                </a:lnTo>
                <a:lnTo>
                  <a:pt x="654392" y="849718"/>
                </a:lnTo>
                <a:lnTo>
                  <a:pt x="649528" y="873760"/>
                </a:lnTo>
                <a:lnTo>
                  <a:pt x="654392" y="897801"/>
                </a:lnTo>
                <a:lnTo>
                  <a:pt x="667664" y="917460"/>
                </a:lnTo>
                <a:lnTo>
                  <a:pt x="687311" y="930732"/>
                </a:lnTo>
                <a:lnTo>
                  <a:pt x="711365" y="935596"/>
                </a:lnTo>
                <a:lnTo>
                  <a:pt x="1328420" y="935596"/>
                </a:lnTo>
                <a:lnTo>
                  <a:pt x="1352461" y="930732"/>
                </a:lnTo>
                <a:lnTo>
                  <a:pt x="1372120" y="917460"/>
                </a:lnTo>
                <a:lnTo>
                  <a:pt x="1385392" y="897801"/>
                </a:lnTo>
                <a:lnTo>
                  <a:pt x="1390256" y="873760"/>
                </a:lnTo>
                <a:close/>
              </a:path>
              <a:path w="2040254" h="2040254">
                <a:moveTo>
                  <a:pt x="1390256" y="548982"/>
                </a:moveTo>
                <a:lnTo>
                  <a:pt x="1385392" y="524941"/>
                </a:lnTo>
                <a:lnTo>
                  <a:pt x="1372120" y="505294"/>
                </a:lnTo>
                <a:lnTo>
                  <a:pt x="1352461" y="492023"/>
                </a:lnTo>
                <a:lnTo>
                  <a:pt x="1328420" y="487159"/>
                </a:lnTo>
                <a:lnTo>
                  <a:pt x="711365" y="487159"/>
                </a:lnTo>
                <a:lnTo>
                  <a:pt x="687311" y="492023"/>
                </a:lnTo>
                <a:lnTo>
                  <a:pt x="667664" y="505294"/>
                </a:lnTo>
                <a:lnTo>
                  <a:pt x="654392" y="524941"/>
                </a:lnTo>
                <a:lnTo>
                  <a:pt x="649528" y="548982"/>
                </a:lnTo>
                <a:lnTo>
                  <a:pt x="654392" y="573036"/>
                </a:lnTo>
                <a:lnTo>
                  <a:pt x="667664" y="592696"/>
                </a:lnTo>
                <a:lnTo>
                  <a:pt x="687311" y="605955"/>
                </a:lnTo>
                <a:lnTo>
                  <a:pt x="711365" y="610819"/>
                </a:lnTo>
                <a:lnTo>
                  <a:pt x="1328420" y="610819"/>
                </a:lnTo>
                <a:lnTo>
                  <a:pt x="1352461" y="605955"/>
                </a:lnTo>
                <a:lnTo>
                  <a:pt x="1372120" y="592696"/>
                </a:lnTo>
                <a:lnTo>
                  <a:pt x="1385392" y="573036"/>
                </a:lnTo>
                <a:lnTo>
                  <a:pt x="1390256" y="548982"/>
                </a:lnTo>
                <a:close/>
              </a:path>
              <a:path w="2040254" h="2040254">
                <a:moveTo>
                  <a:pt x="2039797" y="1653222"/>
                </a:moveTo>
                <a:lnTo>
                  <a:pt x="2034921" y="1629168"/>
                </a:lnTo>
                <a:lnTo>
                  <a:pt x="2021662" y="1609521"/>
                </a:lnTo>
                <a:lnTo>
                  <a:pt x="2002002" y="1596250"/>
                </a:lnTo>
                <a:lnTo>
                  <a:pt x="1977974" y="1591386"/>
                </a:lnTo>
                <a:lnTo>
                  <a:pt x="1916137" y="1591386"/>
                </a:lnTo>
                <a:lnTo>
                  <a:pt x="1916137" y="1715046"/>
                </a:lnTo>
                <a:lnTo>
                  <a:pt x="1916137" y="1815604"/>
                </a:lnTo>
                <a:lnTo>
                  <a:pt x="1908213" y="1854708"/>
                </a:lnTo>
                <a:lnTo>
                  <a:pt x="1886648" y="1886673"/>
                </a:lnTo>
                <a:lnTo>
                  <a:pt x="1854682" y="1908251"/>
                </a:lnTo>
                <a:lnTo>
                  <a:pt x="1815579" y="1916163"/>
                </a:lnTo>
                <a:lnTo>
                  <a:pt x="751243" y="1916163"/>
                </a:lnTo>
                <a:lnTo>
                  <a:pt x="760412" y="1890318"/>
                </a:lnTo>
                <a:lnTo>
                  <a:pt x="765987" y="1872145"/>
                </a:lnTo>
                <a:lnTo>
                  <a:pt x="769988" y="1853603"/>
                </a:lnTo>
                <a:lnTo>
                  <a:pt x="772388" y="1834730"/>
                </a:lnTo>
                <a:lnTo>
                  <a:pt x="773201" y="1815604"/>
                </a:lnTo>
                <a:lnTo>
                  <a:pt x="773201" y="1715046"/>
                </a:lnTo>
                <a:lnTo>
                  <a:pt x="1916137" y="1715046"/>
                </a:lnTo>
                <a:lnTo>
                  <a:pt x="1916137" y="1591386"/>
                </a:lnTo>
                <a:lnTo>
                  <a:pt x="1715033" y="1591386"/>
                </a:lnTo>
                <a:lnTo>
                  <a:pt x="1715033" y="224218"/>
                </a:lnTo>
                <a:lnTo>
                  <a:pt x="1710461" y="179082"/>
                </a:lnTo>
                <a:lnTo>
                  <a:pt x="1697380" y="137020"/>
                </a:lnTo>
                <a:lnTo>
                  <a:pt x="1690116" y="123659"/>
                </a:lnTo>
                <a:lnTo>
                  <a:pt x="1676679" y="98945"/>
                </a:lnTo>
                <a:lnTo>
                  <a:pt x="1649285" y="65747"/>
                </a:lnTo>
                <a:lnTo>
                  <a:pt x="1616087" y="38341"/>
                </a:lnTo>
                <a:lnTo>
                  <a:pt x="1591360" y="24917"/>
                </a:lnTo>
                <a:lnTo>
                  <a:pt x="1591360" y="224218"/>
                </a:lnTo>
                <a:lnTo>
                  <a:pt x="1591360" y="1591386"/>
                </a:lnTo>
                <a:lnTo>
                  <a:pt x="711377" y="1591386"/>
                </a:lnTo>
                <a:lnTo>
                  <a:pt x="687324" y="1596250"/>
                </a:lnTo>
                <a:lnTo>
                  <a:pt x="667664" y="1609521"/>
                </a:lnTo>
                <a:lnTo>
                  <a:pt x="654405" y="1629168"/>
                </a:lnTo>
                <a:lnTo>
                  <a:pt x="649541" y="1653222"/>
                </a:lnTo>
                <a:lnTo>
                  <a:pt x="649541" y="1815604"/>
                </a:lnTo>
                <a:lnTo>
                  <a:pt x="641616" y="1854708"/>
                </a:lnTo>
                <a:lnTo>
                  <a:pt x="620052" y="1886673"/>
                </a:lnTo>
                <a:lnTo>
                  <a:pt x="588086" y="1908251"/>
                </a:lnTo>
                <a:lnTo>
                  <a:pt x="548982" y="1916163"/>
                </a:lnTo>
                <a:lnTo>
                  <a:pt x="509879" y="1908251"/>
                </a:lnTo>
                <a:lnTo>
                  <a:pt x="477913" y="1886673"/>
                </a:lnTo>
                <a:lnTo>
                  <a:pt x="456349" y="1854708"/>
                </a:lnTo>
                <a:lnTo>
                  <a:pt x="448437" y="1815604"/>
                </a:lnTo>
                <a:lnTo>
                  <a:pt x="448437" y="487159"/>
                </a:lnTo>
                <a:lnTo>
                  <a:pt x="448437" y="224218"/>
                </a:lnTo>
                <a:lnTo>
                  <a:pt x="441172" y="167767"/>
                </a:lnTo>
                <a:lnTo>
                  <a:pt x="426415" y="123659"/>
                </a:lnTo>
                <a:lnTo>
                  <a:pt x="1490814" y="123659"/>
                </a:lnTo>
                <a:lnTo>
                  <a:pt x="1529905" y="131572"/>
                </a:lnTo>
                <a:lnTo>
                  <a:pt x="1561871" y="153149"/>
                </a:lnTo>
                <a:lnTo>
                  <a:pt x="1583436" y="185115"/>
                </a:lnTo>
                <a:lnTo>
                  <a:pt x="1591360" y="224218"/>
                </a:lnTo>
                <a:lnTo>
                  <a:pt x="1591360" y="24917"/>
                </a:lnTo>
                <a:lnTo>
                  <a:pt x="1578000" y="17653"/>
                </a:lnTo>
                <a:lnTo>
                  <a:pt x="1535938" y="4559"/>
                </a:lnTo>
                <a:lnTo>
                  <a:pt x="1490814" y="0"/>
                </a:lnTo>
                <a:lnTo>
                  <a:pt x="324764" y="0"/>
                </a:lnTo>
                <a:lnTo>
                  <a:pt x="324764" y="224218"/>
                </a:lnTo>
                <a:lnTo>
                  <a:pt x="324764" y="487159"/>
                </a:lnTo>
                <a:lnTo>
                  <a:pt x="123659" y="487159"/>
                </a:lnTo>
                <a:lnTo>
                  <a:pt x="123659" y="224218"/>
                </a:lnTo>
                <a:lnTo>
                  <a:pt x="131572" y="185115"/>
                </a:lnTo>
                <a:lnTo>
                  <a:pt x="153136" y="153149"/>
                </a:lnTo>
                <a:lnTo>
                  <a:pt x="185102" y="131572"/>
                </a:lnTo>
                <a:lnTo>
                  <a:pt x="224218" y="123659"/>
                </a:lnTo>
                <a:lnTo>
                  <a:pt x="263309" y="131572"/>
                </a:lnTo>
                <a:lnTo>
                  <a:pt x="295275" y="153149"/>
                </a:lnTo>
                <a:lnTo>
                  <a:pt x="316839" y="185115"/>
                </a:lnTo>
                <a:lnTo>
                  <a:pt x="324764" y="224218"/>
                </a:lnTo>
                <a:lnTo>
                  <a:pt x="324764" y="0"/>
                </a:lnTo>
                <a:lnTo>
                  <a:pt x="224218" y="0"/>
                </a:lnTo>
                <a:lnTo>
                  <a:pt x="179082" y="4559"/>
                </a:lnTo>
                <a:lnTo>
                  <a:pt x="137020" y="17653"/>
                </a:lnTo>
                <a:lnTo>
                  <a:pt x="98933" y="38341"/>
                </a:lnTo>
                <a:lnTo>
                  <a:pt x="65735" y="65747"/>
                </a:lnTo>
                <a:lnTo>
                  <a:pt x="38341" y="98945"/>
                </a:lnTo>
                <a:lnTo>
                  <a:pt x="17640" y="137020"/>
                </a:lnTo>
                <a:lnTo>
                  <a:pt x="4559" y="179082"/>
                </a:lnTo>
                <a:lnTo>
                  <a:pt x="0" y="224218"/>
                </a:lnTo>
                <a:lnTo>
                  <a:pt x="0" y="548995"/>
                </a:lnTo>
                <a:lnTo>
                  <a:pt x="4864" y="573036"/>
                </a:lnTo>
                <a:lnTo>
                  <a:pt x="18122" y="592683"/>
                </a:lnTo>
                <a:lnTo>
                  <a:pt x="37782" y="605955"/>
                </a:lnTo>
                <a:lnTo>
                  <a:pt x="61823" y="610819"/>
                </a:lnTo>
                <a:lnTo>
                  <a:pt x="324764" y="610819"/>
                </a:lnTo>
                <a:lnTo>
                  <a:pt x="324764" y="1815604"/>
                </a:lnTo>
                <a:lnTo>
                  <a:pt x="329323" y="1860740"/>
                </a:lnTo>
                <a:lnTo>
                  <a:pt x="342404" y="1902790"/>
                </a:lnTo>
                <a:lnTo>
                  <a:pt x="363105" y="1940877"/>
                </a:lnTo>
                <a:lnTo>
                  <a:pt x="390499" y="1974075"/>
                </a:lnTo>
                <a:lnTo>
                  <a:pt x="423697" y="2001481"/>
                </a:lnTo>
                <a:lnTo>
                  <a:pt x="461784" y="2022170"/>
                </a:lnTo>
                <a:lnTo>
                  <a:pt x="503847" y="2035263"/>
                </a:lnTo>
                <a:lnTo>
                  <a:pt x="548982" y="2039823"/>
                </a:lnTo>
                <a:lnTo>
                  <a:pt x="1815579" y="2039823"/>
                </a:lnTo>
                <a:lnTo>
                  <a:pt x="1860702" y="2035263"/>
                </a:lnTo>
                <a:lnTo>
                  <a:pt x="1902764" y="2022170"/>
                </a:lnTo>
                <a:lnTo>
                  <a:pt x="1940852" y="2001481"/>
                </a:lnTo>
                <a:lnTo>
                  <a:pt x="1974049" y="1974075"/>
                </a:lnTo>
                <a:lnTo>
                  <a:pt x="2001443" y="1940877"/>
                </a:lnTo>
                <a:lnTo>
                  <a:pt x="2022144" y="1902790"/>
                </a:lnTo>
                <a:lnTo>
                  <a:pt x="2035225" y="1860740"/>
                </a:lnTo>
                <a:lnTo>
                  <a:pt x="2039797" y="1815604"/>
                </a:lnTo>
                <a:lnTo>
                  <a:pt x="2039797" y="1715046"/>
                </a:lnTo>
                <a:lnTo>
                  <a:pt x="2039797" y="1653222"/>
                </a:lnTo>
                <a:close/>
              </a:path>
            </a:pathLst>
          </a:custGeom>
          <a:solidFill>
            <a:srgbClr val="000000"/>
          </a:solidFill>
        </p:spPr>
        <p:txBody>
          <a:bodyPr wrap="square" lIns="0" tIns="0" rIns="0" bIns="0" rtlCol="0"/>
          <a:lstStyle/>
          <a:p>
            <a:endParaRPr>
              <a:latin typeface="Grammarsaurus" pitchFamily="2" charset="0"/>
            </a:endParaRPr>
          </a:p>
        </p:txBody>
      </p:sp>
      <p:sp>
        <p:nvSpPr>
          <p:cNvPr id="7" name="object 7"/>
          <p:cNvSpPr txBox="1"/>
          <p:nvPr/>
        </p:nvSpPr>
        <p:spPr>
          <a:xfrm>
            <a:off x="4089400" y="4325367"/>
            <a:ext cx="2387600"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poet</a:t>
            </a:r>
            <a:endParaRPr sz="3500" dirty="0">
              <a:latin typeface="Grammarsaurus" pitchFamily="2" charset="0"/>
              <a:cs typeface="Arial"/>
            </a:endParaRPr>
          </a:p>
        </p:txBody>
      </p:sp>
      <p:grpSp>
        <p:nvGrpSpPr>
          <p:cNvPr id="8" name="object 8"/>
          <p:cNvGrpSpPr/>
          <p:nvPr/>
        </p:nvGrpSpPr>
        <p:grpSpPr>
          <a:xfrm>
            <a:off x="5176786" y="4405762"/>
            <a:ext cx="389890" cy="389890"/>
            <a:chOff x="5176786" y="4405762"/>
            <a:chExt cx="389890" cy="389890"/>
          </a:xfrm>
        </p:grpSpPr>
        <p:sp>
          <p:nvSpPr>
            <p:cNvPr id="9" name="object 9"/>
            <p:cNvSpPr/>
            <p:nvPr/>
          </p:nvSpPr>
          <p:spPr>
            <a:xfrm>
              <a:off x="5176786" y="4405762"/>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9"/>
                  </a:lnTo>
                  <a:lnTo>
                    <a:pt x="194856" y="369189"/>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9"/>
                  </a:lnTo>
                  <a:lnTo>
                    <a:pt x="281552" y="369189"/>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10" name="object 10"/>
            <p:cNvPicPr/>
            <p:nvPr/>
          </p:nvPicPr>
          <p:blipFill>
            <a:blip r:embed="rId2" cstate="print"/>
            <a:stretch>
              <a:fillRect/>
            </a:stretch>
          </p:blipFill>
          <p:spPr>
            <a:xfrm>
              <a:off x="5272745" y="4501714"/>
              <a:ext cx="197802" cy="197802"/>
            </a:xfrm>
            <a:prstGeom prst="rect">
              <a:avLst/>
            </a:prstGeom>
          </p:spPr>
        </p:pic>
      </p:grpSp>
      <p:sp>
        <p:nvSpPr>
          <p:cNvPr id="11" name="object 11"/>
          <p:cNvSpPr txBox="1"/>
          <p:nvPr/>
        </p:nvSpPr>
        <p:spPr>
          <a:xfrm>
            <a:off x="5738362" y="4325367"/>
            <a:ext cx="2387600"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ic = </a:t>
            </a:r>
            <a:r>
              <a:rPr sz="3500" b="1" u="heavy" dirty="0">
                <a:solidFill>
                  <a:srgbClr val="3CA249"/>
                </a:solidFill>
                <a:uFill>
                  <a:solidFill>
                    <a:srgbClr val="000000"/>
                  </a:solidFill>
                </a:uFill>
                <a:latin typeface="Grammarsaurus" pitchFamily="2" charset="0"/>
                <a:cs typeface="Arial"/>
              </a:rPr>
              <a:t>poetic </a:t>
            </a:r>
            <a:endParaRPr sz="3500" dirty="0">
              <a:latin typeface="Grammarsaurus" pitchFamily="2" charset="0"/>
              <a:cs typeface="Arial"/>
            </a:endParaRPr>
          </a:p>
        </p:txBody>
      </p:sp>
      <p:sp>
        <p:nvSpPr>
          <p:cNvPr id="13" name="object 6">
            <a:extLst>
              <a:ext uri="{FF2B5EF4-FFF2-40B4-BE49-F238E27FC236}">
                <a16:creationId xmlns:a16="http://schemas.microsoft.com/office/drawing/2014/main" id="{372DC7C7-F59C-3200-DE69-F8A2051CF6D5}"/>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51929" y="396062"/>
            <a:ext cx="5601335" cy="406400"/>
          </a:xfrm>
          <a:prstGeom prst="rect">
            <a:avLst/>
          </a:prstGeom>
        </p:spPr>
        <p:txBody>
          <a:bodyPr vert="horz" wrap="square" lIns="0" tIns="12700" rIns="0" bIns="0" rtlCol="0">
            <a:spAutoFit/>
          </a:bodyPr>
          <a:lstStyle/>
          <a:p>
            <a:pPr marL="12700">
              <a:lnSpc>
                <a:spcPct val="100000"/>
              </a:lnSpc>
              <a:spcBef>
                <a:spcPts val="100"/>
              </a:spcBef>
            </a:pPr>
            <a:r>
              <a:rPr sz="2500" dirty="0">
                <a:latin typeface="Grammarsaurus" pitchFamily="2" charset="0"/>
                <a:cs typeface="Lucida Sans Unicode"/>
              </a:rPr>
              <a:t>We can add suffix </a:t>
            </a:r>
            <a:r>
              <a:rPr sz="2500" b="1" dirty="0">
                <a:latin typeface="Grammarsaurus" pitchFamily="2" charset="0"/>
                <a:cs typeface="Arial Black"/>
              </a:rPr>
              <a:t>-ic </a:t>
            </a:r>
            <a:r>
              <a:rPr sz="2500" dirty="0">
                <a:latin typeface="Grammarsaurus" pitchFamily="2" charset="0"/>
                <a:cs typeface="Lucida Sans Unicode"/>
              </a:rPr>
              <a:t>to base </a:t>
            </a:r>
            <a:r>
              <a:rPr sz="2500" b="1" dirty="0">
                <a:latin typeface="Grammarsaurus" pitchFamily="2" charset="0"/>
                <a:cs typeface="Arial Black"/>
              </a:rPr>
              <a:t>angel</a:t>
            </a:r>
            <a:r>
              <a:rPr sz="2500" dirty="0">
                <a:latin typeface="Grammarsaurus" pitchFamily="2" charset="0"/>
                <a:cs typeface="Lucida Sans Unicode"/>
              </a:rPr>
              <a:t>.</a:t>
            </a:r>
          </a:p>
        </p:txBody>
      </p:sp>
      <p:sp>
        <p:nvSpPr>
          <p:cNvPr id="3" name="object 3"/>
          <p:cNvSpPr/>
          <p:nvPr/>
        </p:nvSpPr>
        <p:spPr>
          <a:xfrm>
            <a:off x="10969584" y="192058"/>
            <a:ext cx="916940" cy="877569"/>
          </a:xfrm>
          <a:custGeom>
            <a:avLst/>
            <a:gdLst/>
            <a:ahLst/>
            <a:cxnLst/>
            <a:rect l="l" t="t" r="r" b="b"/>
            <a:pathLst>
              <a:path w="916940" h="877569">
                <a:moveTo>
                  <a:pt x="315059" y="190127"/>
                </a:moveTo>
                <a:lnTo>
                  <a:pt x="267392" y="197109"/>
                </a:lnTo>
                <a:lnTo>
                  <a:pt x="169839" y="266398"/>
                </a:lnTo>
                <a:lnTo>
                  <a:pt x="135421" y="298312"/>
                </a:lnTo>
                <a:lnTo>
                  <a:pt x="108460" y="336731"/>
                </a:lnTo>
                <a:lnTo>
                  <a:pt x="10721" y="512473"/>
                </a:lnTo>
                <a:lnTo>
                  <a:pt x="0" y="546100"/>
                </a:lnTo>
                <a:lnTo>
                  <a:pt x="2769" y="580247"/>
                </a:lnTo>
                <a:lnTo>
                  <a:pt x="44414" y="634304"/>
                </a:lnTo>
                <a:lnTo>
                  <a:pt x="79009" y="645811"/>
                </a:lnTo>
                <a:lnTo>
                  <a:pt x="65331" y="669496"/>
                </a:lnTo>
                <a:lnTo>
                  <a:pt x="64452" y="671744"/>
                </a:lnTo>
                <a:lnTo>
                  <a:pt x="64328" y="672061"/>
                </a:lnTo>
                <a:lnTo>
                  <a:pt x="25935" y="844858"/>
                </a:lnTo>
                <a:lnTo>
                  <a:pt x="54768" y="877440"/>
                </a:lnTo>
                <a:lnTo>
                  <a:pt x="62837" y="875366"/>
                </a:lnTo>
                <a:lnTo>
                  <a:pt x="70043" y="870778"/>
                </a:lnTo>
                <a:lnTo>
                  <a:pt x="165559" y="785879"/>
                </a:lnTo>
                <a:lnTo>
                  <a:pt x="447855" y="785879"/>
                </a:lnTo>
                <a:lnTo>
                  <a:pt x="450934" y="781634"/>
                </a:lnTo>
                <a:lnTo>
                  <a:pt x="451538" y="779262"/>
                </a:lnTo>
                <a:lnTo>
                  <a:pt x="244452" y="779262"/>
                </a:lnTo>
                <a:lnTo>
                  <a:pt x="230617" y="776484"/>
                </a:lnTo>
                <a:lnTo>
                  <a:pt x="228959" y="775376"/>
                </a:lnTo>
                <a:lnTo>
                  <a:pt x="96446" y="775376"/>
                </a:lnTo>
                <a:lnTo>
                  <a:pt x="115331" y="690426"/>
                </a:lnTo>
                <a:lnTo>
                  <a:pt x="117223" y="687149"/>
                </a:lnTo>
                <a:lnTo>
                  <a:pt x="454420" y="687149"/>
                </a:lnTo>
                <a:lnTo>
                  <a:pt x="450270" y="685097"/>
                </a:lnTo>
                <a:lnTo>
                  <a:pt x="438493" y="678956"/>
                </a:lnTo>
                <a:lnTo>
                  <a:pt x="426552" y="673631"/>
                </a:lnTo>
                <a:lnTo>
                  <a:pt x="417286" y="671744"/>
                </a:lnTo>
                <a:lnTo>
                  <a:pt x="190680" y="671744"/>
                </a:lnTo>
                <a:lnTo>
                  <a:pt x="176736" y="668923"/>
                </a:lnTo>
                <a:lnTo>
                  <a:pt x="165339" y="661235"/>
                </a:lnTo>
                <a:lnTo>
                  <a:pt x="157649" y="649841"/>
                </a:lnTo>
                <a:lnTo>
                  <a:pt x="154828" y="635905"/>
                </a:lnTo>
                <a:lnTo>
                  <a:pt x="157649" y="621968"/>
                </a:lnTo>
                <a:lnTo>
                  <a:pt x="165339" y="610574"/>
                </a:lnTo>
                <a:lnTo>
                  <a:pt x="176736" y="602886"/>
                </a:lnTo>
                <a:lnTo>
                  <a:pt x="190680" y="600065"/>
                </a:lnTo>
                <a:lnTo>
                  <a:pt x="426316" y="600065"/>
                </a:lnTo>
                <a:lnTo>
                  <a:pt x="431980" y="598186"/>
                </a:lnTo>
                <a:lnTo>
                  <a:pt x="439954" y="592205"/>
                </a:lnTo>
                <a:lnTo>
                  <a:pt x="83439" y="592205"/>
                </a:lnTo>
                <a:lnTo>
                  <a:pt x="71300" y="587746"/>
                </a:lnTo>
                <a:lnTo>
                  <a:pt x="60622" y="578329"/>
                </a:lnTo>
                <a:lnTo>
                  <a:pt x="54503" y="565940"/>
                </a:lnTo>
                <a:lnTo>
                  <a:pt x="53382" y="552170"/>
                </a:lnTo>
                <a:lnTo>
                  <a:pt x="57698" y="538610"/>
                </a:lnTo>
                <a:lnTo>
                  <a:pt x="155450" y="362855"/>
                </a:lnTo>
                <a:lnTo>
                  <a:pt x="188331" y="320894"/>
                </a:lnTo>
                <a:lnTo>
                  <a:pt x="278208" y="252339"/>
                </a:lnTo>
                <a:lnTo>
                  <a:pt x="302488" y="243470"/>
                </a:lnTo>
                <a:lnTo>
                  <a:pt x="373434" y="243470"/>
                </a:lnTo>
                <a:lnTo>
                  <a:pt x="401066" y="195621"/>
                </a:lnTo>
                <a:lnTo>
                  <a:pt x="338978" y="195621"/>
                </a:lnTo>
                <a:lnTo>
                  <a:pt x="315059" y="190127"/>
                </a:lnTo>
                <a:close/>
              </a:path>
              <a:path w="916940" h="877569">
                <a:moveTo>
                  <a:pt x="447855" y="785879"/>
                </a:moveTo>
                <a:lnTo>
                  <a:pt x="165559" y="785879"/>
                </a:lnTo>
                <a:lnTo>
                  <a:pt x="179494" y="805075"/>
                </a:lnTo>
                <a:lnTo>
                  <a:pt x="197919" y="819966"/>
                </a:lnTo>
                <a:lnTo>
                  <a:pt x="219887" y="829599"/>
                </a:lnTo>
                <a:lnTo>
                  <a:pt x="244452" y="833021"/>
                </a:lnTo>
                <a:lnTo>
                  <a:pt x="262275" y="831239"/>
                </a:lnTo>
                <a:lnTo>
                  <a:pt x="278900" y="826128"/>
                </a:lnTo>
                <a:lnTo>
                  <a:pt x="293983" y="818041"/>
                </a:lnTo>
                <a:lnTo>
                  <a:pt x="307177" y="807329"/>
                </a:lnTo>
                <a:lnTo>
                  <a:pt x="432294" y="807329"/>
                </a:lnTo>
                <a:lnTo>
                  <a:pt x="447855" y="785879"/>
                </a:lnTo>
                <a:close/>
              </a:path>
              <a:path w="916940" h="877569">
                <a:moveTo>
                  <a:pt x="432294" y="807329"/>
                </a:moveTo>
                <a:lnTo>
                  <a:pt x="307177" y="807329"/>
                </a:lnTo>
                <a:lnTo>
                  <a:pt x="320371" y="818041"/>
                </a:lnTo>
                <a:lnTo>
                  <a:pt x="335454" y="826128"/>
                </a:lnTo>
                <a:lnTo>
                  <a:pt x="352079" y="831239"/>
                </a:lnTo>
                <a:lnTo>
                  <a:pt x="369902" y="833021"/>
                </a:lnTo>
                <a:lnTo>
                  <a:pt x="403606" y="826443"/>
                </a:lnTo>
                <a:lnTo>
                  <a:pt x="431485" y="808445"/>
                </a:lnTo>
                <a:lnTo>
                  <a:pt x="432294" y="807329"/>
                </a:lnTo>
                <a:close/>
              </a:path>
              <a:path w="916940" h="877569">
                <a:moveTo>
                  <a:pt x="916942" y="754230"/>
                </a:moveTo>
                <a:lnTo>
                  <a:pt x="752058" y="754230"/>
                </a:lnTo>
                <a:lnTo>
                  <a:pt x="752058" y="761088"/>
                </a:lnTo>
                <a:lnTo>
                  <a:pt x="778944" y="787962"/>
                </a:lnTo>
                <a:lnTo>
                  <a:pt x="890056" y="787962"/>
                </a:lnTo>
                <a:lnTo>
                  <a:pt x="916942" y="761088"/>
                </a:lnTo>
                <a:lnTo>
                  <a:pt x="916942" y="754230"/>
                </a:lnTo>
                <a:close/>
              </a:path>
              <a:path w="916940" h="877569">
                <a:moveTo>
                  <a:pt x="356176" y="776484"/>
                </a:moveTo>
                <a:lnTo>
                  <a:pt x="258176" y="776484"/>
                </a:lnTo>
                <a:lnTo>
                  <a:pt x="244452" y="779262"/>
                </a:lnTo>
                <a:lnTo>
                  <a:pt x="369902" y="779262"/>
                </a:lnTo>
                <a:lnTo>
                  <a:pt x="356176" y="776484"/>
                </a:lnTo>
                <a:close/>
              </a:path>
              <a:path w="916940" h="877569">
                <a:moveTo>
                  <a:pt x="590774" y="283937"/>
                </a:moveTo>
                <a:lnTo>
                  <a:pt x="474233" y="283937"/>
                </a:lnTo>
                <a:lnTo>
                  <a:pt x="701118" y="401920"/>
                </a:lnTo>
                <a:lnTo>
                  <a:pt x="705373" y="402948"/>
                </a:lnTo>
                <a:lnTo>
                  <a:pt x="752058" y="402948"/>
                </a:lnTo>
                <a:lnTo>
                  <a:pt x="752058" y="696357"/>
                </a:lnTo>
                <a:lnTo>
                  <a:pt x="718679" y="708862"/>
                </a:lnTo>
                <a:lnTo>
                  <a:pt x="683729" y="717997"/>
                </a:lnTo>
                <a:lnTo>
                  <a:pt x="647888" y="723599"/>
                </a:lnTo>
                <a:lnTo>
                  <a:pt x="611837" y="725503"/>
                </a:lnTo>
                <a:lnTo>
                  <a:pt x="405742" y="725503"/>
                </a:lnTo>
                <a:lnTo>
                  <a:pt x="405647" y="743893"/>
                </a:lnTo>
                <a:lnTo>
                  <a:pt x="402921" y="757359"/>
                </a:lnTo>
                <a:lnTo>
                  <a:pt x="395232" y="768753"/>
                </a:lnTo>
                <a:lnTo>
                  <a:pt x="383775" y="776484"/>
                </a:lnTo>
                <a:lnTo>
                  <a:pt x="383626" y="776484"/>
                </a:lnTo>
                <a:lnTo>
                  <a:pt x="369902" y="779262"/>
                </a:lnTo>
                <a:lnTo>
                  <a:pt x="451538" y="779262"/>
                </a:lnTo>
                <a:lnTo>
                  <a:pt x="459348" y="748617"/>
                </a:lnTo>
                <a:lnTo>
                  <a:pt x="916942" y="748617"/>
                </a:lnTo>
                <a:lnTo>
                  <a:pt x="916942" y="734203"/>
                </a:lnTo>
                <a:lnTo>
                  <a:pt x="805817" y="734203"/>
                </a:lnTo>
                <a:lnTo>
                  <a:pt x="805817" y="357889"/>
                </a:lnTo>
                <a:lnTo>
                  <a:pt x="916942" y="357889"/>
                </a:lnTo>
                <a:lnTo>
                  <a:pt x="916942" y="349189"/>
                </a:lnTo>
                <a:lnTo>
                  <a:pt x="716257" y="349189"/>
                </a:lnTo>
                <a:lnTo>
                  <a:pt x="590774" y="283937"/>
                </a:lnTo>
                <a:close/>
              </a:path>
              <a:path w="916940" h="877569">
                <a:moveTo>
                  <a:pt x="916942" y="748617"/>
                </a:moveTo>
                <a:lnTo>
                  <a:pt x="459348" y="748617"/>
                </a:lnTo>
                <a:lnTo>
                  <a:pt x="496159" y="761881"/>
                </a:lnTo>
                <a:lnTo>
                  <a:pt x="534403" y="771551"/>
                </a:lnTo>
                <a:lnTo>
                  <a:pt x="534609" y="771551"/>
                </a:lnTo>
                <a:lnTo>
                  <a:pt x="572789" y="777299"/>
                </a:lnTo>
                <a:lnTo>
                  <a:pt x="611850" y="779262"/>
                </a:lnTo>
                <a:lnTo>
                  <a:pt x="647506" y="777637"/>
                </a:lnTo>
                <a:lnTo>
                  <a:pt x="683087" y="772842"/>
                </a:lnTo>
                <a:lnTo>
                  <a:pt x="718103" y="765000"/>
                </a:lnTo>
                <a:lnTo>
                  <a:pt x="752058" y="754230"/>
                </a:lnTo>
                <a:lnTo>
                  <a:pt x="916942" y="754230"/>
                </a:lnTo>
                <a:lnTo>
                  <a:pt x="916942" y="748617"/>
                </a:lnTo>
                <a:close/>
              </a:path>
              <a:path w="916940" h="877569">
                <a:moveTo>
                  <a:pt x="334050" y="725503"/>
                </a:moveTo>
                <a:lnTo>
                  <a:pt x="280291" y="725503"/>
                </a:lnTo>
                <a:lnTo>
                  <a:pt x="280196" y="743893"/>
                </a:lnTo>
                <a:lnTo>
                  <a:pt x="277470" y="757359"/>
                </a:lnTo>
                <a:lnTo>
                  <a:pt x="269782" y="768753"/>
                </a:lnTo>
                <a:lnTo>
                  <a:pt x="258325" y="776484"/>
                </a:lnTo>
                <a:lnTo>
                  <a:pt x="356027" y="776484"/>
                </a:lnTo>
                <a:lnTo>
                  <a:pt x="344566" y="768753"/>
                </a:lnTo>
                <a:lnTo>
                  <a:pt x="336873" y="757359"/>
                </a:lnTo>
                <a:lnTo>
                  <a:pt x="334145" y="743893"/>
                </a:lnTo>
                <a:lnTo>
                  <a:pt x="334050" y="725503"/>
                </a:lnTo>
                <a:close/>
              </a:path>
              <a:path w="916940" h="877569">
                <a:moveTo>
                  <a:pt x="454420" y="687149"/>
                </a:moveTo>
                <a:lnTo>
                  <a:pt x="117223" y="687149"/>
                </a:lnTo>
                <a:lnTo>
                  <a:pt x="125703" y="697529"/>
                </a:lnTo>
                <a:lnTo>
                  <a:pt x="135617" y="706534"/>
                </a:lnTo>
                <a:lnTo>
                  <a:pt x="146796" y="713994"/>
                </a:lnTo>
                <a:lnTo>
                  <a:pt x="159070" y="719737"/>
                </a:lnTo>
                <a:lnTo>
                  <a:pt x="96446" y="775376"/>
                </a:lnTo>
                <a:lnTo>
                  <a:pt x="228959" y="775376"/>
                </a:lnTo>
                <a:lnTo>
                  <a:pt x="219280" y="768907"/>
                </a:lnTo>
                <a:lnTo>
                  <a:pt x="211573" y="757665"/>
                </a:lnTo>
                <a:lnTo>
                  <a:pt x="208625" y="743893"/>
                </a:lnTo>
                <a:lnTo>
                  <a:pt x="219242" y="725503"/>
                </a:lnTo>
                <a:lnTo>
                  <a:pt x="611837" y="725503"/>
                </a:lnTo>
                <a:lnTo>
                  <a:pt x="572345" y="723186"/>
                </a:lnTo>
                <a:lnTo>
                  <a:pt x="533359" y="716318"/>
                </a:lnTo>
                <a:lnTo>
                  <a:pt x="495414" y="705026"/>
                </a:lnTo>
                <a:lnTo>
                  <a:pt x="459044" y="689435"/>
                </a:lnTo>
                <a:lnTo>
                  <a:pt x="454420" y="687149"/>
                </a:lnTo>
                <a:close/>
              </a:path>
              <a:path w="916940" h="877569">
                <a:moveTo>
                  <a:pt x="916942" y="357889"/>
                </a:moveTo>
                <a:lnTo>
                  <a:pt x="863170" y="357889"/>
                </a:lnTo>
                <a:lnTo>
                  <a:pt x="863170" y="734203"/>
                </a:lnTo>
                <a:lnTo>
                  <a:pt x="916942" y="734203"/>
                </a:lnTo>
                <a:lnTo>
                  <a:pt x="916942" y="357889"/>
                </a:lnTo>
                <a:close/>
              </a:path>
              <a:path w="916940" h="877569">
                <a:moveTo>
                  <a:pt x="373434" y="243470"/>
                </a:moveTo>
                <a:lnTo>
                  <a:pt x="302488" y="243470"/>
                </a:lnTo>
                <a:lnTo>
                  <a:pt x="311152" y="243805"/>
                </a:lnTo>
                <a:lnTo>
                  <a:pt x="116677" y="580596"/>
                </a:lnTo>
                <a:lnTo>
                  <a:pt x="106819" y="588312"/>
                </a:lnTo>
                <a:lnTo>
                  <a:pt x="95284" y="592205"/>
                </a:lnTo>
                <a:lnTo>
                  <a:pt x="439954" y="592205"/>
                </a:lnTo>
                <a:lnTo>
                  <a:pt x="501139" y="546319"/>
                </a:lnTo>
                <a:lnTo>
                  <a:pt x="198547" y="546319"/>
                </a:lnTo>
                <a:lnTo>
                  <a:pt x="373434" y="243470"/>
                </a:lnTo>
                <a:close/>
              </a:path>
              <a:path w="916940" h="877569">
                <a:moveTo>
                  <a:pt x="546592" y="158626"/>
                </a:moveTo>
                <a:lnTo>
                  <a:pt x="422429" y="158626"/>
                </a:lnTo>
                <a:lnTo>
                  <a:pt x="468988" y="185512"/>
                </a:lnTo>
                <a:lnTo>
                  <a:pt x="260763" y="546100"/>
                </a:lnTo>
                <a:lnTo>
                  <a:pt x="260637" y="546319"/>
                </a:lnTo>
                <a:lnTo>
                  <a:pt x="322722" y="546319"/>
                </a:lnTo>
                <a:lnTo>
                  <a:pt x="474233" y="283937"/>
                </a:lnTo>
                <a:lnTo>
                  <a:pt x="590774" y="283937"/>
                </a:lnTo>
                <a:lnTo>
                  <a:pt x="501144" y="237328"/>
                </a:lnTo>
                <a:lnTo>
                  <a:pt x="546592" y="158626"/>
                </a:lnTo>
                <a:close/>
              </a:path>
              <a:path w="916940" h="877569">
                <a:moveTo>
                  <a:pt x="495991" y="492826"/>
                </a:moveTo>
                <a:lnTo>
                  <a:pt x="485699" y="493345"/>
                </a:lnTo>
                <a:lnTo>
                  <a:pt x="476062" y="497932"/>
                </a:lnTo>
                <a:lnTo>
                  <a:pt x="411546" y="546319"/>
                </a:lnTo>
                <a:lnTo>
                  <a:pt x="501139" y="546319"/>
                </a:lnTo>
                <a:lnTo>
                  <a:pt x="508320" y="540934"/>
                </a:lnTo>
                <a:lnTo>
                  <a:pt x="515422" y="532968"/>
                </a:lnTo>
                <a:lnTo>
                  <a:pt x="518802" y="523233"/>
                </a:lnTo>
                <a:lnTo>
                  <a:pt x="518283" y="512941"/>
                </a:lnTo>
                <a:lnTo>
                  <a:pt x="513692" y="503304"/>
                </a:lnTo>
                <a:lnTo>
                  <a:pt x="505726" y="496203"/>
                </a:lnTo>
                <a:lnTo>
                  <a:pt x="495991" y="492826"/>
                </a:lnTo>
                <a:close/>
              </a:path>
              <a:path w="916940" h="877569">
                <a:moveTo>
                  <a:pt x="890056" y="304142"/>
                </a:moveTo>
                <a:lnTo>
                  <a:pt x="778944" y="304142"/>
                </a:lnTo>
                <a:lnTo>
                  <a:pt x="768480" y="306254"/>
                </a:lnTo>
                <a:lnTo>
                  <a:pt x="759934" y="312012"/>
                </a:lnTo>
                <a:lnTo>
                  <a:pt x="754171" y="320553"/>
                </a:lnTo>
                <a:lnTo>
                  <a:pt x="752058" y="331016"/>
                </a:lnTo>
                <a:lnTo>
                  <a:pt x="752058" y="349189"/>
                </a:lnTo>
                <a:lnTo>
                  <a:pt x="916942" y="349189"/>
                </a:lnTo>
                <a:lnTo>
                  <a:pt x="916942" y="331016"/>
                </a:lnTo>
                <a:lnTo>
                  <a:pt x="914898" y="320894"/>
                </a:lnTo>
                <a:lnTo>
                  <a:pt x="914829" y="320553"/>
                </a:lnTo>
                <a:lnTo>
                  <a:pt x="909066" y="312012"/>
                </a:lnTo>
                <a:lnTo>
                  <a:pt x="900520" y="306254"/>
                </a:lnTo>
                <a:lnTo>
                  <a:pt x="890056" y="304142"/>
                </a:lnTo>
                <a:close/>
              </a:path>
              <a:path w="916940" h="877569">
                <a:moveTo>
                  <a:pt x="496198" y="0"/>
                </a:moveTo>
                <a:lnTo>
                  <a:pt x="472199" y="1684"/>
                </a:lnTo>
                <a:lnTo>
                  <a:pt x="450579" y="12224"/>
                </a:lnTo>
                <a:lnTo>
                  <a:pt x="434113" y="30877"/>
                </a:lnTo>
                <a:lnTo>
                  <a:pt x="338978" y="195621"/>
                </a:lnTo>
                <a:lnTo>
                  <a:pt x="401066" y="195621"/>
                </a:lnTo>
                <a:lnTo>
                  <a:pt x="422429" y="158626"/>
                </a:lnTo>
                <a:lnTo>
                  <a:pt x="546592" y="158626"/>
                </a:lnTo>
                <a:lnTo>
                  <a:pt x="557952" y="138954"/>
                </a:lnTo>
                <a:lnTo>
                  <a:pt x="495874" y="138954"/>
                </a:lnTo>
                <a:lnTo>
                  <a:pt x="449303" y="112068"/>
                </a:lnTo>
                <a:lnTo>
                  <a:pt x="483148" y="53470"/>
                </a:lnTo>
                <a:lnTo>
                  <a:pt x="488635" y="52009"/>
                </a:lnTo>
                <a:lnTo>
                  <a:pt x="575523" y="52009"/>
                </a:lnTo>
                <a:lnTo>
                  <a:pt x="569272" y="41949"/>
                </a:lnTo>
                <a:lnTo>
                  <a:pt x="560920" y="33045"/>
                </a:lnTo>
                <a:lnTo>
                  <a:pt x="550839" y="25835"/>
                </a:lnTo>
                <a:lnTo>
                  <a:pt x="519800" y="7915"/>
                </a:lnTo>
                <a:lnTo>
                  <a:pt x="496198" y="0"/>
                </a:lnTo>
                <a:close/>
              </a:path>
              <a:path w="916940" h="877569">
                <a:moveTo>
                  <a:pt x="575523" y="52009"/>
                </a:moveTo>
                <a:lnTo>
                  <a:pt x="488635" y="52009"/>
                </a:lnTo>
                <a:lnTo>
                  <a:pt x="528081" y="74780"/>
                </a:lnTo>
                <a:lnTo>
                  <a:pt x="529871" y="80153"/>
                </a:lnTo>
                <a:lnTo>
                  <a:pt x="527243" y="84636"/>
                </a:lnTo>
                <a:lnTo>
                  <a:pt x="495874" y="138954"/>
                </a:lnTo>
                <a:lnTo>
                  <a:pt x="557952" y="138954"/>
                </a:lnTo>
                <a:lnTo>
                  <a:pt x="573801" y="111509"/>
                </a:lnTo>
                <a:lnTo>
                  <a:pt x="578926" y="100230"/>
                </a:lnTo>
                <a:lnTo>
                  <a:pt x="581705" y="88344"/>
                </a:lnTo>
                <a:lnTo>
                  <a:pt x="582100" y="76144"/>
                </a:lnTo>
                <a:lnTo>
                  <a:pt x="580075" y="63922"/>
                </a:lnTo>
                <a:lnTo>
                  <a:pt x="575716" y="52318"/>
                </a:lnTo>
                <a:lnTo>
                  <a:pt x="575523" y="52009"/>
                </a:lnTo>
                <a:close/>
              </a:path>
            </a:pathLst>
          </a:custGeom>
          <a:solidFill>
            <a:srgbClr val="000000"/>
          </a:solidFill>
        </p:spPr>
        <p:txBody>
          <a:bodyPr wrap="square" lIns="0" tIns="0" rIns="0" bIns="0" rtlCol="0"/>
          <a:lstStyle/>
          <a:p>
            <a:endParaRPr>
              <a:latin typeface="Grammarsaurus" pitchFamily="2" charset="0"/>
            </a:endParaRPr>
          </a:p>
        </p:txBody>
      </p:sp>
      <p:sp>
        <p:nvSpPr>
          <p:cNvPr id="4" name="object 4"/>
          <p:cNvSpPr txBox="1"/>
          <p:nvPr/>
        </p:nvSpPr>
        <p:spPr>
          <a:xfrm>
            <a:off x="1712302" y="4160690"/>
            <a:ext cx="10174222" cy="1718419"/>
          </a:xfrm>
          <a:prstGeom prst="rect">
            <a:avLst/>
          </a:prstGeom>
        </p:spPr>
        <p:txBody>
          <a:bodyPr vert="horz" wrap="square" lIns="0" tIns="12700" rIns="0" bIns="0" rtlCol="0">
            <a:spAutoFit/>
          </a:bodyPr>
          <a:lstStyle/>
          <a:p>
            <a:pPr marL="12700">
              <a:lnSpc>
                <a:spcPct val="100000"/>
              </a:lnSpc>
              <a:spcBef>
                <a:spcPts val="100"/>
              </a:spcBef>
              <a:tabLst>
                <a:tab pos="1789430" algn="l"/>
              </a:tabLst>
            </a:pPr>
            <a:r>
              <a:rPr sz="3500" b="1" dirty="0">
                <a:latin typeface="Grammarsaurus" pitchFamily="2" charset="0"/>
                <a:cs typeface="Arial"/>
              </a:rPr>
              <a:t>angel	ic = angelic</a:t>
            </a:r>
            <a:endParaRPr sz="3500" dirty="0">
              <a:latin typeface="Grammarsaurus" pitchFamily="2" charset="0"/>
              <a:cs typeface="Arial"/>
            </a:endParaRPr>
          </a:p>
          <a:p>
            <a:pPr>
              <a:lnSpc>
                <a:spcPct val="100000"/>
              </a:lnSpc>
              <a:spcBef>
                <a:spcPts val="1255"/>
              </a:spcBef>
            </a:pPr>
            <a:endParaRPr sz="3500" dirty="0">
              <a:latin typeface="Grammarsaurus" pitchFamily="2" charset="0"/>
              <a:cs typeface="Arial"/>
            </a:endParaRPr>
          </a:p>
          <a:p>
            <a:pPr marL="436880">
              <a:lnSpc>
                <a:spcPct val="100000"/>
              </a:lnSpc>
            </a:pPr>
            <a:r>
              <a:rPr sz="2700" dirty="0">
                <a:latin typeface="Grammarsaurus" pitchFamily="2" charset="0"/>
                <a:cs typeface="Arial MT"/>
              </a:rPr>
              <a:t>The children’s </a:t>
            </a:r>
            <a:r>
              <a:rPr sz="2700" b="1" u="heavy" dirty="0">
                <a:solidFill>
                  <a:srgbClr val="3CA249"/>
                </a:solidFill>
                <a:uFill>
                  <a:solidFill>
                    <a:srgbClr val="3CA249"/>
                  </a:solidFill>
                </a:uFill>
                <a:latin typeface="Grammarsaurus" pitchFamily="2" charset="0"/>
                <a:cs typeface="Arial"/>
              </a:rPr>
              <a:t>angelic</a:t>
            </a:r>
            <a:r>
              <a:rPr sz="2700" b="1" dirty="0">
                <a:solidFill>
                  <a:srgbClr val="3CA249"/>
                </a:solidFill>
                <a:latin typeface="Grammarsaurus" pitchFamily="2" charset="0"/>
                <a:cs typeface="Arial"/>
              </a:rPr>
              <a:t> </a:t>
            </a:r>
            <a:r>
              <a:rPr sz="2700" dirty="0">
                <a:latin typeface="Grammarsaurus" pitchFamily="2" charset="0"/>
                <a:cs typeface="Arial MT"/>
              </a:rPr>
              <a:t>voices brought a tear to my eye.</a:t>
            </a:r>
          </a:p>
        </p:txBody>
      </p:sp>
      <p:grpSp>
        <p:nvGrpSpPr>
          <p:cNvPr id="5" name="object 5"/>
          <p:cNvGrpSpPr/>
          <p:nvPr/>
        </p:nvGrpSpPr>
        <p:grpSpPr>
          <a:xfrm>
            <a:off x="2994366" y="4246872"/>
            <a:ext cx="389890" cy="389890"/>
            <a:chOff x="2994366" y="4246872"/>
            <a:chExt cx="389890" cy="389890"/>
          </a:xfrm>
        </p:grpSpPr>
        <p:sp>
          <p:nvSpPr>
            <p:cNvPr id="6" name="object 6"/>
            <p:cNvSpPr/>
            <p:nvPr/>
          </p:nvSpPr>
          <p:spPr>
            <a:xfrm>
              <a:off x="2994366" y="4246872"/>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7" name="object 7"/>
            <p:cNvPicPr/>
            <p:nvPr/>
          </p:nvPicPr>
          <p:blipFill>
            <a:blip r:embed="rId2" cstate="print"/>
            <a:stretch>
              <a:fillRect/>
            </a:stretch>
          </p:blipFill>
          <p:spPr>
            <a:xfrm>
              <a:off x="3090325" y="4342824"/>
              <a:ext cx="197802" cy="197802"/>
            </a:xfrm>
            <a:prstGeom prst="rect">
              <a:avLst/>
            </a:prstGeom>
          </p:spPr>
        </p:pic>
      </p:grpSp>
      <p:grpSp>
        <p:nvGrpSpPr>
          <p:cNvPr id="8" name="object 8"/>
          <p:cNvGrpSpPr/>
          <p:nvPr/>
        </p:nvGrpSpPr>
        <p:grpSpPr>
          <a:xfrm>
            <a:off x="5854725" y="2062228"/>
            <a:ext cx="4382770" cy="2202815"/>
            <a:chOff x="5854725" y="2062228"/>
            <a:chExt cx="4382770" cy="2202815"/>
          </a:xfrm>
        </p:grpSpPr>
        <p:sp>
          <p:nvSpPr>
            <p:cNvPr id="9" name="object 9"/>
            <p:cNvSpPr/>
            <p:nvPr/>
          </p:nvSpPr>
          <p:spPr>
            <a:xfrm>
              <a:off x="5854725" y="2062228"/>
              <a:ext cx="4382770" cy="1696720"/>
            </a:xfrm>
            <a:custGeom>
              <a:avLst/>
              <a:gdLst/>
              <a:ahLst/>
              <a:cxnLst/>
              <a:rect l="l" t="t" r="r" b="b"/>
              <a:pathLst>
                <a:path w="4382770" h="1696720">
                  <a:moveTo>
                    <a:pt x="416044" y="0"/>
                  </a:moveTo>
                  <a:lnTo>
                    <a:pt x="368741" y="1983"/>
                  </a:lnTo>
                  <a:lnTo>
                    <a:pt x="322061" y="6857"/>
                  </a:lnTo>
                  <a:lnTo>
                    <a:pt x="276090" y="15130"/>
                  </a:lnTo>
                  <a:lnTo>
                    <a:pt x="230911" y="27312"/>
                  </a:lnTo>
                  <a:lnTo>
                    <a:pt x="186610" y="43908"/>
                  </a:lnTo>
                  <a:lnTo>
                    <a:pt x="143272" y="65429"/>
                  </a:lnTo>
                  <a:lnTo>
                    <a:pt x="100983" y="92383"/>
                  </a:lnTo>
                  <a:lnTo>
                    <a:pt x="64804" y="122606"/>
                  </a:lnTo>
                  <a:lnTo>
                    <a:pt x="37564" y="159201"/>
                  </a:lnTo>
                  <a:lnTo>
                    <a:pt x="18388" y="201525"/>
                  </a:lnTo>
                  <a:lnTo>
                    <a:pt x="6406" y="248936"/>
                  </a:lnTo>
                  <a:lnTo>
                    <a:pt x="743" y="300823"/>
                  </a:lnTo>
                  <a:lnTo>
                    <a:pt x="0" y="328276"/>
                  </a:lnTo>
                  <a:lnTo>
                    <a:pt x="500" y="356644"/>
                  </a:lnTo>
                  <a:lnTo>
                    <a:pt x="5770" y="410286"/>
                  </a:lnTo>
                  <a:lnTo>
                    <a:pt x="16851" y="517366"/>
                  </a:lnTo>
                  <a:lnTo>
                    <a:pt x="46042" y="784139"/>
                  </a:lnTo>
                  <a:lnTo>
                    <a:pt x="49882" y="801530"/>
                  </a:lnTo>
                  <a:lnTo>
                    <a:pt x="57113" y="792974"/>
                  </a:lnTo>
                  <a:lnTo>
                    <a:pt x="60317" y="810758"/>
                  </a:lnTo>
                  <a:lnTo>
                    <a:pt x="60511" y="856182"/>
                  </a:lnTo>
                  <a:lnTo>
                    <a:pt x="60354" y="902124"/>
                  </a:lnTo>
                  <a:lnTo>
                    <a:pt x="58795" y="1087506"/>
                  </a:lnTo>
                  <a:lnTo>
                    <a:pt x="58821" y="1133359"/>
                  </a:lnTo>
                  <a:lnTo>
                    <a:pt x="59271" y="1178658"/>
                  </a:lnTo>
                  <a:lnTo>
                    <a:pt x="60275" y="1223223"/>
                  </a:lnTo>
                  <a:lnTo>
                    <a:pt x="61963" y="1266875"/>
                  </a:lnTo>
                  <a:lnTo>
                    <a:pt x="64464" y="1309436"/>
                  </a:lnTo>
                  <a:lnTo>
                    <a:pt x="67907" y="1350727"/>
                  </a:lnTo>
                  <a:lnTo>
                    <a:pt x="72422" y="1390568"/>
                  </a:lnTo>
                  <a:lnTo>
                    <a:pt x="78138" y="1428781"/>
                  </a:lnTo>
                  <a:lnTo>
                    <a:pt x="93692" y="1499605"/>
                  </a:lnTo>
                  <a:lnTo>
                    <a:pt x="115602" y="1561768"/>
                  </a:lnTo>
                  <a:lnTo>
                    <a:pt x="144905" y="1613839"/>
                  </a:lnTo>
                  <a:lnTo>
                    <a:pt x="182636" y="1654385"/>
                  </a:lnTo>
                  <a:lnTo>
                    <a:pt x="229830" y="1681975"/>
                  </a:lnTo>
                  <a:lnTo>
                    <a:pt x="287521" y="1695177"/>
                  </a:lnTo>
                  <a:lnTo>
                    <a:pt x="320627" y="1695935"/>
                  </a:lnTo>
                  <a:lnTo>
                    <a:pt x="356746" y="1692560"/>
                  </a:lnTo>
                  <a:lnTo>
                    <a:pt x="396007" y="1684872"/>
                  </a:lnTo>
                  <a:lnTo>
                    <a:pt x="438539" y="1672692"/>
                  </a:lnTo>
                  <a:lnTo>
                    <a:pt x="484472" y="1655842"/>
                  </a:lnTo>
                  <a:lnTo>
                    <a:pt x="528595" y="1655399"/>
                  </a:lnTo>
                  <a:lnTo>
                    <a:pt x="717733" y="1655270"/>
                  </a:lnTo>
                  <a:lnTo>
                    <a:pt x="795888" y="1655042"/>
                  </a:lnTo>
                  <a:lnTo>
                    <a:pt x="846574" y="1649319"/>
                  </a:lnTo>
                  <a:lnTo>
                    <a:pt x="897158" y="1644311"/>
                  </a:lnTo>
                  <a:lnTo>
                    <a:pt x="947655" y="1640017"/>
                  </a:lnTo>
                  <a:lnTo>
                    <a:pt x="998080" y="1636437"/>
                  </a:lnTo>
                  <a:lnTo>
                    <a:pt x="1048445" y="1633570"/>
                  </a:lnTo>
                  <a:lnTo>
                    <a:pt x="1098766" y="1631416"/>
                  </a:lnTo>
                  <a:lnTo>
                    <a:pt x="1149057" y="1629973"/>
                  </a:lnTo>
                  <a:lnTo>
                    <a:pt x="1199331" y="1629242"/>
                  </a:lnTo>
                  <a:lnTo>
                    <a:pt x="1249602" y="1629222"/>
                  </a:lnTo>
                  <a:lnTo>
                    <a:pt x="1299885" y="1629912"/>
                  </a:lnTo>
                  <a:lnTo>
                    <a:pt x="1350193" y="1631312"/>
                  </a:lnTo>
                  <a:lnTo>
                    <a:pt x="1400541" y="1633421"/>
                  </a:lnTo>
                  <a:lnTo>
                    <a:pt x="1450943" y="1636238"/>
                  </a:lnTo>
                  <a:lnTo>
                    <a:pt x="1501412" y="1639764"/>
                  </a:lnTo>
                  <a:lnTo>
                    <a:pt x="1551963" y="1643998"/>
                  </a:lnTo>
                  <a:lnTo>
                    <a:pt x="1602610" y="1648938"/>
                  </a:lnTo>
                  <a:lnTo>
                    <a:pt x="1653367" y="1654584"/>
                  </a:lnTo>
                  <a:lnTo>
                    <a:pt x="1707958" y="1655170"/>
                  </a:lnTo>
                  <a:lnTo>
                    <a:pt x="2370790" y="1655270"/>
                  </a:lnTo>
                  <a:lnTo>
                    <a:pt x="2420093" y="1645981"/>
                  </a:lnTo>
                  <a:lnTo>
                    <a:pt x="2469465" y="1637751"/>
                  </a:lnTo>
                  <a:lnTo>
                    <a:pt x="2518894" y="1630579"/>
                  </a:lnTo>
                  <a:lnTo>
                    <a:pt x="2568367" y="1624465"/>
                  </a:lnTo>
                  <a:lnTo>
                    <a:pt x="2617871" y="1619410"/>
                  </a:lnTo>
                  <a:lnTo>
                    <a:pt x="2667392" y="1615414"/>
                  </a:lnTo>
                  <a:lnTo>
                    <a:pt x="2716919" y="1612475"/>
                  </a:lnTo>
                  <a:lnTo>
                    <a:pt x="2766437" y="1610594"/>
                  </a:lnTo>
                  <a:lnTo>
                    <a:pt x="2815934" y="1609771"/>
                  </a:lnTo>
                  <a:lnTo>
                    <a:pt x="2865396" y="1610005"/>
                  </a:lnTo>
                  <a:lnTo>
                    <a:pt x="2914812" y="1611297"/>
                  </a:lnTo>
                  <a:lnTo>
                    <a:pt x="2964167" y="1613647"/>
                  </a:lnTo>
                  <a:lnTo>
                    <a:pt x="3013450" y="1617054"/>
                  </a:lnTo>
                  <a:lnTo>
                    <a:pt x="3062646" y="1621517"/>
                  </a:lnTo>
                  <a:lnTo>
                    <a:pt x="3111743" y="1627038"/>
                  </a:lnTo>
                  <a:lnTo>
                    <a:pt x="3160727" y="1633615"/>
                  </a:lnTo>
                  <a:lnTo>
                    <a:pt x="3209587" y="1641249"/>
                  </a:lnTo>
                  <a:lnTo>
                    <a:pt x="3249565" y="1647185"/>
                  </a:lnTo>
                  <a:lnTo>
                    <a:pt x="3289859" y="1651589"/>
                  </a:lnTo>
                  <a:lnTo>
                    <a:pt x="3330393" y="1654328"/>
                  </a:lnTo>
                  <a:lnTo>
                    <a:pt x="3371093" y="1655270"/>
                  </a:lnTo>
                  <a:lnTo>
                    <a:pt x="3753630" y="1655270"/>
                  </a:lnTo>
                  <a:lnTo>
                    <a:pt x="3847952" y="1655943"/>
                  </a:lnTo>
                  <a:lnTo>
                    <a:pt x="3899404" y="1655093"/>
                  </a:lnTo>
                  <a:lnTo>
                    <a:pt x="3950823" y="1658639"/>
                  </a:lnTo>
                  <a:lnTo>
                    <a:pt x="4002258" y="1665226"/>
                  </a:lnTo>
                  <a:lnTo>
                    <a:pt x="4053754" y="1673498"/>
                  </a:lnTo>
                  <a:lnTo>
                    <a:pt x="4105360" y="1682100"/>
                  </a:lnTo>
                  <a:lnTo>
                    <a:pt x="4157121" y="1689676"/>
                  </a:lnTo>
                  <a:lnTo>
                    <a:pt x="4209086" y="1694871"/>
                  </a:lnTo>
                  <a:lnTo>
                    <a:pt x="4261299" y="1696329"/>
                  </a:lnTo>
                  <a:lnTo>
                    <a:pt x="4283590" y="1693696"/>
                  </a:lnTo>
                  <a:lnTo>
                    <a:pt x="4323227" y="1671140"/>
                  </a:lnTo>
                  <a:lnTo>
                    <a:pt x="4351463" y="1606863"/>
                  </a:lnTo>
                  <a:lnTo>
                    <a:pt x="4359899" y="1560402"/>
                  </a:lnTo>
                  <a:lnTo>
                    <a:pt x="4365317" y="1513101"/>
                  </a:lnTo>
                  <a:lnTo>
                    <a:pt x="4368132" y="1465084"/>
                  </a:lnTo>
                  <a:lnTo>
                    <a:pt x="4368759" y="1416472"/>
                  </a:lnTo>
                  <a:lnTo>
                    <a:pt x="4367613" y="1367388"/>
                  </a:lnTo>
                  <a:lnTo>
                    <a:pt x="4365108" y="1317955"/>
                  </a:lnTo>
                  <a:lnTo>
                    <a:pt x="4361660" y="1268295"/>
                  </a:lnTo>
                  <a:lnTo>
                    <a:pt x="4353591" y="1168785"/>
                  </a:lnTo>
                  <a:lnTo>
                    <a:pt x="4349801" y="1119180"/>
                  </a:lnTo>
                  <a:lnTo>
                    <a:pt x="4346726" y="1069839"/>
                  </a:lnTo>
                  <a:lnTo>
                    <a:pt x="4344782" y="1020884"/>
                  </a:lnTo>
                  <a:lnTo>
                    <a:pt x="4344383" y="972437"/>
                  </a:lnTo>
                  <a:lnTo>
                    <a:pt x="4345945" y="924622"/>
                  </a:lnTo>
                  <a:lnTo>
                    <a:pt x="4349882" y="877560"/>
                  </a:lnTo>
                  <a:lnTo>
                    <a:pt x="4351691" y="848216"/>
                  </a:lnTo>
                  <a:lnTo>
                    <a:pt x="4357743" y="760123"/>
                  </a:lnTo>
                  <a:lnTo>
                    <a:pt x="4363058" y="692539"/>
                  </a:lnTo>
                  <a:lnTo>
                    <a:pt x="4377452" y="534826"/>
                  </a:lnTo>
                  <a:lnTo>
                    <a:pt x="4380653" y="492487"/>
                  </a:lnTo>
                  <a:lnTo>
                    <a:pt x="4382517" y="452873"/>
                  </a:lnTo>
                  <a:lnTo>
                    <a:pt x="4382720" y="414550"/>
                  </a:lnTo>
                  <a:lnTo>
                    <a:pt x="4380937" y="376083"/>
                  </a:lnTo>
                  <a:lnTo>
                    <a:pt x="4376846" y="336039"/>
                  </a:lnTo>
                  <a:lnTo>
                    <a:pt x="4370123" y="292982"/>
                  </a:lnTo>
                  <a:lnTo>
                    <a:pt x="4360443" y="245480"/>
                  </a:lnTo>
                  <a:lnTo>
                    <a:pt x="4347484" y="192096"/>
                  </a:lnTo>
                  <a:lnTo>
                    <a:pt x="4330921" y="131397"/>
                  </a:lnTo>
                  <a:lnTo>
                    <a:pt x="4311174" y="84586"/>
                  </a:lnTo>
                  <a:lnTo>
                    <a:pt x="4285388" y="51901"/>
                  </a:lnTo>
                  <a:lnTo>
                    <a:pt x="4219923" y="19853"/>
                  </a:lnTo>
                  <a:lnTo>
                    <a:pt x="4182356" y="15964"/>
                  </a:lnTo>
                  <a:lnTo>
                    <a:pt x="4142974" y="17147"/>
                  </a:lnTo>
                  <a:lnTo>
                    <a:pt x="4102833" y="21141"/>
                  </a:lnTo>
                  <a:lnTo>
                    <a:pt x="4062989" y="25680"/>
                  </a:lnTo>
                  <a:lnTo>
                    <a:pt x="4024497" y="28503"/>
                  </a:lnTo>
                  <a:lnTo>
                    <a:pt x="3988414" y="27346"/>
                  </a:lnTo>
                  <a:lnTo>
                    <a:pt x="3297293" y="27359"/>
                  </a:lnTo>
                  <a:lnTo>
                    <a:pt x="3246441" y="23364"/>
                  </a:lnTo>
                  <a:lnTo>
                    <a:pt x="3195508" y="19619"/>
                  </a:lnTo>
                  <a:lnTo>
                    <a:pt x="3144510" y="16158"/>
                  </a:lnTo>
                  <a:lnTo>
                    <a:pt x="3093461" y="13014"/>
                  </a:lnTo>
                  <a:lnTo>
                    <a:pt x="3042376" y="10221"/>
                  </a:lnTo>
                  <a:lnTo>
                    <a:pt x="2991269" y="7813"/>
                  </a:lnTo>
                  <a:lnTo>
                    <a:pt x="2940155" y="5824"/>
                  </a:lnTo>
                  <a:lnTo>
                    <a:pt x="2889048" y="4286"/>
                  </a:lnTo>
                  <a:lnTo>
                    <a:pt x="2837964" y="3235"/>
                  </a:lnTo>
                  <a:lnTo>
                    <a:pt x="2786916" y="2703"/>
                  </a:lnTo>
                  <a:lnTo>
                    <a:pt x="2735919" y="2724"/>
                  </a:lnTo>
                  <a:lnTo>
                    <a:pt x="2684989" y="3332"/>
                  </a:lnTo>
                  <a:lnTo>
                    <a:pt x="2634138" y="4561"/>
                  </a:lnTo>
                  <a:lnTo>
                    <a:pt x="2583383" y="6444"/>
                  </a:lnTo>
                  <a:lnTo>
                    <a:pt x="2532738" y="9014"/>
                  </a:lnTo>
                  <a:lnTo>
                    <a:pt x="2482217" y="12307"/>
                  </a:lnTo>
                  <a:lnTo>
                    <a:pt x="2431835" y="16355"/>
                  </a:lnTo>
                  <a:lnTo>
                    <a:pt x="2381607" y="21191"/>
                  </a:lnTo>
                  <a:lnTo>
                    <a:pt x="2331547" y="26851"/>
                  </a:lnTo>
                  <a:lnTo>
                    <a:pt x="2313307" y="26992"/>
                  </a:lnTo>
                  <a:lnTo>
                    <a:pt x="904639" y="27346"/>
                  </a:lnTo>
                  <a:lnTo>
                    <a:pt x="855780" y="28376"/>
                  </a:lnTo>
                  <a:lnTo>
                    <a:pt x="806695" y="27213"/>
                  </a:lnTo>
                  <a:lnTo>
                    <a:pt x="757468" y="24367"/>
                  </a:lnTo>
                  <a:lnTo>
                    <a:pt x="708184" y="20346"/>
                  </a:lnTo>
                  <a:lnTo>
                    <a:pt x="609785" y="10810"/>
                  </a:lnTo>
                  <a:lnTo>
                    <a:pt x="560840" y="6313"/>
                  </a:lnTo>
                  <a:lnTo>
                    <a:pt x="512178" y="2673"/>
                  </a:lnTo>
                  <a:lnTo>
                    <a:pt x="463885" y="399"/>
                  </a:lnTo>
                  <a:lnTo>
                    <a:pt x="416044" y="0"/>
                  </a:lnTo>
                  <a:close/>
                </a:path>
              </a:pathLst>
            </a:custGeom>
            <a:solidFill>
              <a:srgbClr val="134E29"/>
            </a:solidFill>
          </p:spPr>
          <p:txBody>
            <a:bodyPr wrap="square" lIns="0" tIns="0" rIns="0" bIns="0" rtlCol="0"/>
            <a:lstStyle/>
            <a:p>
              <a:endParaRPr>
                <a:latin typeface="Grammarsaurus" pitchFamily="2" charset="0"/>
              </a:endParaRPr>
            </a:p>
          </p:txBody>
        </p:sp>
        <p:sp>
          <p:nvSpPr>
            <p:cNvPr id="10" name="object 10"/>
            <p:cNvSpPr/>
            <p:nvPr/>
          </p:nvSpPr>
          <p:spPr>
            <a:xfrm>
              <a:off x="7551234" y="3555202"/>
              <a:ext cx="181610" cy="462915"/>
            </a:xfrm>
            <a:custGeom>
              <a:avLst/>
              <a:gdLst/>
              <a:ahLst/>
              <a:cxnLst/>
              <a:rect l="l" t="t" r="r" b="b"/>
              <a:pathLst>
                <a:path w="181609" h="462914">
                  <a:moveTo>
                    <a:pt x="181541" y="0"/>
                  </a:moveTo>
                  <a:lnTo>
                    <a:pt x="138577" y="1447"/>
                  </a:lnTo>
                  <a:lnTo>
                    <a:pt x="137287" y="37378"/>
                  </a:lnTo>
                  <a:lnTo>
                    <a:pt x="128377" y="73222"/>
                  </a:lnTo>
                  <a:lnTo>
                    <a:pt x="113657" y="108982"/>
                  </a:lnTo>
                  <a:lnTo>
                    <a:pt x="94937" y="144660"/>
                  </a:lnTo>
                  <a:lnTo>
                    <a:pt x="74028" y="180259"/>
                  </a:lnTo>
                  <a:lnTo>
                    <a:pt x="52740" y="215783"/>
                  </a:lnTo>
                  <a:lnTo>
                    <a:pt x="32882" y="251234"/>
                  </a:lnTo>
                  <a:lnTo>
                    <a:pt x="16266" y="286614"/>
                  </a:lnTo>
                  <a:lnTo>
                    <a:pt x="4702" y="321927"/>
                  </a:lnTo>
                  <a:lnTo>
                    <a:pt x="0" y="357175"/>
                  </a:lnTo>
                  <a:lnTo>
                    <a:pt x="3970" y="392361"/>
                  </a:lnTo>
                  <a:lnTo>
                    <a:pt x="18422" y="427488"/>
                  </a:lnTo>
                  <a:lnTo>
                    <a:pt x="45168" y="462559"/>
                  </a:lnTo>
                  <a:lnTo>
                    <a:pt x="21827" y="424998"/>
                  </a:lnTo>
                  <a:lnTo>
                    <a:pt x="10988" y="388441"/>
                  </a:lnTo>
                  <a:lnTo>
                    <a:pt x="19328" y="317600"/>
                  </a:lnTo>
                  <a:lnTo>
                    <a:pt x="55214" y="248569"/>
                  </a:lnTo>
                  <a:lnTo>
                    <a:pt x="78807" y="214273"/>
                  </a:lnTo>
                  <a:lnTo>
                    <a:pt x="103671" y="179878"/>
                  </a:lnTo>
                  <a:lnTo>
                    <a:pt x="127934" y="145201"/>
                  </a:lnTo>
                  <a:lnTo>
                    <a:pt x="149724" y="110059"/>
                  </a:lnTo>
                  <a:lnTo>
                    <a:pt x="167170" y="74267"/>
                  </a:lnTo>
                  <a:lnTo>
                    <a:pt x="178400" y="37641"/>
                  </a:lnTo>
                  <a:lnTo>
                    <a:pt x="181541" y="0"/>
                  </a:lnTo>
                  <a:close/>
                </a:path>
              </a:pathLst>
            </a:custGeom>
            <a:solidFill>
              <a:srgbClr val="114D25"/>
            </a:solidFill>
          </p:spPr>
          <p:txBody>
            <a:bodyPr wrap="square" lIns="0" tIns="0" rIns="0" bIns="0" rtlCol="0"/>
            <a:lstStyle/>
            <a:p>
              <a:endParaRPr>
                <a:latin typeface="Grammarsaurus" pitchFamily="2" charset="0"/>
              </a:endParaRPr>
            </a:p>
          </p:txBody>
        </p:sp>
        <p:pic>
          <p:nvPicPr>
            <p:cNvPr id="11" name="object 11"/>
            <p:cNvPicPr/>
            <p:nvPr/>
          </p:nvPicPr>
          <p:blipFill>
            <a:blip r:embed="rId3" cstate="print"/>
            <a:stretch>
              <a:fillRect/>
            </a:stretch>
          </p:blipFill>
          <p:spPr>
            <a:xfrm>
              <a:off x="7968947" y="3677942"/>
              <a:ext cx="86779" cy="233756"/>
            </a:xfrm>
            <a:prstGeom prst="rect">
              <a:avLst/>
            </a:prstGeom>
          </p:spPr>
        </p:pic>
        <p:pic>
          <p:nvPicPr>
            <p:cNvPr id="12" name="object 12"/>
            <p:cNvPicPr/>
            <p:nvPr/>
          </p:nvPicPr>
          <p:blipFill>
            <a:blip r:embed="rId4" cstate="print"/>
            <a:stretch>
              <a:fillRect/>
            </a:stretch>
          </p:blipFill>
          <p:spPr>
            <a:xfrm>
              <a:off x="8722282" y="3637233"/>
              <a:ext cx="86780" cy="233743"/>
            </a:xfrm>
            <a:prstGeom prst="rect">
              <a:avLst/>
            </a:prstGeom>
          </p:spPr>
        </p:pic>
        <p:sp>
          <p:nvSpPr>
            <p:cNvPr id="13" name="object 13"/>
            <p:cNvSpPr/>
            <p:nvPr/>
          </p:nvSpPr>
          <p:spPr>
            <a:xfrm>
              <a:off x="7230785" y="3561281"/>
              <a:ext cx="370205" cy="523240"/>
            </a:xfrm>
            <a:custGeom>
              <a:avLst/>
              <a:gdLst/>
              <a:ahLst/>
              <a:cxnLst/>
              <a:rect l="l" t="t" r="r" b="b"/>
              <a:pathLst>
                <a:path w="370204" h="523239">
                  <a:moveTo>
                    <a:pt x="369658" y="0"/>
                  </a:moveTo>
                  <a:lnTo>
                    <a:pt x="327710" y="7924"/>
                  </a:lnTo>
                  <a:lnTo>
                    <a:pt x="330190" y="23673"/>
                  </a:lnTo>
                  <a:lnTo>
                    <a:pt x="328228" y="40112"/>
                  </a:lnTo>
                  <a:lnTo>
                    <a:pt x="283241" y="101926"/>
                  </a:lnTo>
                  <a:lnTo>
                    <a:pt x="245889" y="126149"/>
                  </a:lnTo>
                  <a:lnTo>
                    <a:pt x="206972" y="149857"/>
                  </a:lnTo>
                  <a:lnTo>
                    <a:pt x="172643" y="177825"/>
                  </a:lnTo>
                  <a:lnTo>
                    <a:pt x="143940" y="212782"/>
                  </a:lnTo>
                  <a:lnTo>
                    <a:pt x="123418" y="251129"/>
                  </a:lnTo>
                  <a:lnTo>
                    <a:pt x="109171" y="299152"/>
                  </a:lnTo>
                  <a:lnTo>
                    <a:pt x="106067" y="347932"/>
                  </a:lnTo>
                  <a:lnTo>
                    <a:pt x="105761" y="396520"/>
                  </a:lnTo>
                  <a:lnTo>
                    <a:pt x="99908" y="443965"/>
                  </a:lnTo>
                  <a:lnTo>
                    <a:pt x="80162" y="489318"/>
                  </a:lnTo>
                  <a:lnTo>
                    <a:pt x="65472" y="504556"/>
                  </a:lnTo>
                  <a:lnTo>
                    <a:pt x="46005" y="516108"/>
                  </a:lnTo>
                  <a:lnTo>
                    <a:pt x="23576" y="521508"/>
                  </a:lnTo>
                  <a:lnTo>
                    <a:pt x="0" y="518287"/>
                  </a:lnTo>
                  <a:lnTo>
                    <a:pt x="23653" y="522641"/>
                  </a:lnTo>
                  <a:lnTo>
                    <a:pt x="68185" y="507071"/>
                  </a:lnTo>
                  <a:lnTo>
                    <a:pt x="96846" y="473836"/>
                  </a:lnTo>
                  <a:lnTo>
                    <a:pt x="111489" y="434594"/>
                  </a:lnTo>
                  <a:lnTo>
                    <a:pt x="118996" y="366215"/>
                  </a:lnTo>
                  <a:lnTo>
                    <a:pt x="125043" y="318790"/>
                  </a:lnTo>
                  <a:lnTo>
                    <a:pt x="137006" y="273271"/>
                  </a:lnTo>
                  <a:lnTo>
                    <a:pt x="158399" y="230853"/>
                  </a:lnTo>
                  <a:lnTo>
                    <a:pt x="192735" y="192735"/>
                  </a:lnTo>
                  <a:lnTo>
                    <a:pt x="231392" y="166744"/>
                  </a:lnTo>
                  <a:lnTo>
                    <a:pt x="273946" y="142154"/>
                  </a:lnTo>
                  <a:lnTo>
                    <a:pt x="314725" y="116074"/>
                  </a:lnTo>
                  <a:lnTo>
                    <a:pt x="348052" y="85615"/>
                  </a:lnTo>
                  <a:lnTo>
                    <a:pt x="368255" y="47887"/>
                  </a:lnTo>
                  <a:lnTo>
                    <a:pt x="369658" y="0"/>
                  </a:lnTo>
                  <a:close/>
                </a:path>
              </a:pathLst>
            </a:custGeom>
            <a:solidFill>
              <a:srgbClr val="114D25"/>
            </a:solidFill>
          </p:spPr>
          <p:txBody>
            <a:bodyPr wrap="square" lIns="0" tIns="0" rIns="0" bIns="0" rtlCol="0"/>
            <a:lstStyle/>
            <a:p>
              <a:endParaRPr>
                <a:latin typeface="Grammarsaurus" pitchFamily="2" charset="0"/>
              </a:endParaRPr>
            </a:p>
          </p:txBody>
        </p:sp>
        <p:pic>
          <p:nvPicPr>
            <p:cNvPr id="14" name="object 14"/>
            <p:cNvPicPr/>
            <p:nvPr/>
          </p:nvPicPr>
          <p:blipFill>
            <a:blip r:embed="rId5" cstate="print"/>
            <a:stretch>
              <a:fillRect/>
            </a:stretch>
          </p:blipFill>
          <p:spPr>
            <a:xfrm>
              <a:off x="7194651" y="3830227"/>
              <a:ext cx="290198" cy="225691"/>
            </a:xfrm>
            <a:prstGeom prst="rect">
              <a:avLst/>
            </a:prstGeom>
          </p:spPr>
        </p:pic>
        <p:sp>
          <p:nvSpPr>
            <p:cNvPr id="15" name="object 15"/>
            <p:cNvSpPr/>
            <p:nvPr/>
          </p:nvSpPr>
          <p:spPr>
            <a:xfrm>
              <a:off x="7563447" y="3668915"/>
              <a:ext cx="438150" cy="596265"/>
            </a:xfrm>
            <a:custGeom>
              <a:avLst/>
              <a:gdLst/>
              <a:ahLst/>
              <a:cxnLst/>
              <a:rect l="l" t="t" r="r" b="b"/>
              <a:pathLst>
                <a:path w="438150" h="596264">
                  <a:moveTo>
                    <a:pt x="437540" y="595706"/>
                  </a:moveTo>
                  <a:lnTo>
                    <a:pt x="391807" y="578878"/>
                  </a:lnTo>
                  <a:lnTo>
                    <a:pt x="360641" y="554380"/>
                  </a:lnTo>
                  <a:lnTo>
                    <a:pt x="331304" y="488340"/>
                  </a:lnTo>
                  <a:lnTo>
                    <a:pt x="327812" y="449795"/>
                  </a:lnTo>
                  <a:lnTo>
                    <a:pt x="328218" y="409536"/>
                  </a:lnTo>
                  <a:lnTo>
                    <a:pt x="329869" y="369087"/>
                  </a:lnTo>
                  <a:lnTo>
                    <a:pt x="330098" y="329933"/>
                  </a:lnTo>
                  <a:lnTo>
                    <a:pt x="310553" y="250126"/>
                  </a:lnTo>
                  <a:lnTo>
                    <a:pt x="285051" y="210820"/>
                  </a:lnTo>
                  <a:lnTo>
                    <a:pt x="253860" y="174752"/>
                  </a:lnTo>
                  <a:lnTo>
                    <a:pt x="221107" y="141071"/>
                  </a:lnTo>
                  <a:lnTo>
                    <a:pt x="189331" y="107835"/>
                  </a:lnTo>
                  <a:lnTo>
                    <a:pt x="161632" y="73393"/>
                  </a:lnTo>
                  <a:lnTo>
                    <a:pt x="141820" y="37528"/>
                  </a:lnTo>
                  <a:lnTo>
                    <a:pt x="133731" y="0"/>
                  </a:lnTo>
                  <a:lnTo>
                    <a:pt x="90792" y="1981"/>
                  </a:lnTo>
                  <a:lnTo>
                    <a:pt x="103200" y="46824"/>
                  </a:lnTo>
                  <a:lnTo>
                    <a:pt x="126339" y="85979"/>
                  </a:lnTo>
                  <a:lnTo>
                    <a:pt x="156895" y="121170"/>
                  </a:lnTo>
                  <a:lnTo>
                    <a:pt x="191554" y="154101"/>
                  </a:lnTo>
                  <a:lnTo>
                    <a:pt x="227025" y="186461"/>
                  </a:lnTo>
                  <a:lnTo>
                    <a:pt x="259994" y="219951"/>
                  </a:lnTo>
                  <a:lnTo>
                    <a:pt x="285762" y="254444"/>
                  </a:lnTo>
                  <a:lnTo>
                    <a:pt x="273342" y="256768"/>
                  </a:lnTo>
                  <a:lnTo>
                    <a:pt x="244398" y="263156"/>
                  </a:lnTo>
                  <a:lnTo>
                    <a:pt x="187667" y="283121"/>
                  </a:lnTo>
                  <a:lnTo>
                    <a:pt x="140284" y="317766"/>
                  </a:lnTo>
                  <a:lnTo>
                    <a:pt x="116573" y="366407"/>
                  </a:lnTo>
                  <a:lnTo>
                    <a:pt x="112788" y="414731"/>
                  </a:lnTo>
                  <a:lnTo>
                    <a:pt x="107632" y="436816"/>
                  </a:lnTo>
                  <a:lnTo>
                    <a:pt x="77355" y="474459"/>
                  </a:lnTo>
                  <a:lnTo>
                    <a:pt x="28333" y="496519"/>
                  </a:lnTo>
                  <a:lnTo>
                    <a:pt x="0" y="499198"/>
                  </a:lnTo>
                  <a:lnTo>
                    <a:pt x="28867" y="498729"/>
                  </a:lnTo>
                  <a:lnTo>
                    <a:pt x="82461" y="479666"/>
                  </a:lnTo>
                  <a:lnTo>
                    <a:pt x="120167" y="440893"/>
                  </a:lnTo>
                  <a:lnTo>
                    <a:pt x="137744" y="369570"/>
                  </a:lnTo>
                  <a:lnTo>
                    <a:pt x="162280" y="330606"/>
                  </a:lnTo>
                  <a:lnTo>
                    <a:pt x="204165" y="306552"/>
                  </a:lnTo>
                  <a:lnTo>
                    <a:pt x="255638" y="293344"/>
                  </a:lnTo>
                  <a:lnTo>
                    <a:pt x="301066" y="287845"/>
                  </a:lnTo>
                  <a:lnTo>
                    <a:pt x="305193" y="297180"/>
                  </a:lnTo>
                  <a:lnTo>
                    <a:pt x="312229" y="338531"/>
                  </a:lnTo>
                  <a:lnTo>
                    <a:pt x="313537" y="381876"/>
                  </a:lnTo>
                  <a:lnTo>
                    <a:pt x="313651" y="425958"/>
                  </a:lnTo>
                  <a:lnTo>
                    <a:pt x="317093" y="469544"/>
                  </a:lnTo>
                  <a:lnTo>
                    <a:pt x="328396" y="511352"/>
                  </a:lnTo>
                  <a:lnTo>
                    <a:pt x="352082" y="550176"/>
                  </a:lnTo>
                  <a:lnTo>
                    <a:pt x="389356" y="580644"/>
                  </a:lnTo>
                  <a:lnTo>
                    <a:pt x="412369" y="590626"/>
                  </a:lnTo>
                  <a:lnTo>
                    <a:pt x="437540" y="595706"/>
                  </a:lnTo>
                  <a:close/>
                </a:path>
              </a:pathLst>
            </a:custGeom>
            <a:solidFill>
              <a:srgbClr val="114D25"/>
            </a:solidFill>
          </p:spPr>
          <p:txBody>
            <a:bodyPr wrap="square" lIns="0" tIns="0" rIns="0" bIns="0" rtlCol="0"/>
            <a:lstStyle/>
            <a:p>
              <a:endParaRPr>
                <a:latin typeface="Grammarsaurus" pitchFamily="2" charset="0"/>
              </a:endParaRPr>
            </a:p>
          </p:txBody>
        </p:sp>
        <p:pic>
          <p:nvPicPr>
            <p:cNvPr id="16" name="object 16"/>
            <p:cNvPicPr/>
            <p:nvPr/>
          </p:nvPicPr>
          <p:blipFill>
            <a:blip r:embed="rId6" cstate="print"/>
            <a:stretch>
              <a:fillRect/>
            </a:stretch>
          </p:blipFill>
          <p:spPr>
            <a:xfrm>
              <a:off x="7685900" y="4060835"/>
              <a:ext cx="109474" cy="139357"/>
            </a:xfrm>
            <a:prstGeom prst="rect">
              <a:avLst/>
            </a:prstGeom>
          </p:spPr>
        </p:pic>
        <p:sp>
          <p:nvSpPr>
            <p:cNvPr id="17" name="object 17"/>
            <p:cNvSpPr/>
            <p:nvPr/>
          </p:nvSpPr>
          <p:spPr>
            <a:xfrm>
              <a:off x="7235419" y="3555212"/>
              <a:ext cx="1076960" cy="462915"/>
            </a:xfrm>
            <a:custGeom>
              <a:avLst/>
              <a:gdLst/>
              <a:ahLst/>
              <a:cxnLst/>
              <a:rect l="l" t="t" r="r" b="b"/>
              <a:pathLst>
                <a:path w="1076959" h="462914">
                  <a:moveTo>
                    <a:pt x="137033" y="220002"/>
                  </a:moveTo>
                  <a:lnTo>
                    <a:pt x="97878" y="221894"/>
                  </a:lnTo>
                  <a:lnTo>
                    <a:pt x="61175" y="230174"/>
                  </a:lnTo>
                  <a:lnTo>
                    <a:pt x="28143" y="244043"/>
                  </a:lnTo>
                  <a:lnTo>
                    <a:pt x="0" y="262699"/>
                  </a:lnTo>
                  <a:lnTo>
                    <a:pt x="32524" y="252247"/>
                  </a:lnTo>
                  <a:lnTo>
                    <a:pt x="65900" y="247726"/>
                  </a:lnTo>
                  <a:lnTo>
                    <a:pt x="98628" y="248856"/>
                  </a:lnTo>
                  <a:lnTo>
                    <a:pt x="129209" y="255358"/>
                  </a:lnTo>
                  <a:lnTo>
                    <a:pt x="137033" y="220002"/>
                  </a:lnTo>
                  <a:close/>
                </a:path>
                <a:path w="1076959" h="462914">
                  <a:moveTo>
                    <a:pt x="1076960" y="357174"/>
                  </a:moveTo>
                  <a:lnTo>
                    <a:pt x="1060691" y="286613"/>
                  </a:lnTo>
                  <a:lnTo>
                    <a:pt x="1044079" y="251231"/>
                  </a:lnTo>
                  <a:lnTo>
                    <a:pt x="1024216" y="215785"/>
                  </a:lnTo>
                  <a:lnTo>
                    <a:pt x="1002931" y="180251"/>
                  </a:lnTo>
                  <a:lnTo>
                    <a:pt x="982027" y="144653"/>
                  </a:lnTo>
                  <a:lnTo>
                    <a:pt x="963307" y="108978"/>
                  </a:lnTo>
                  <a:lnTo>
                    <a:pt x="948588" y="73215"/>
                  </a:lnTo>
                  <a:lnTo>
                    <a:pt x="939673" y="37376"/>
                  </a:lnTo>
                  <a:lnTo>
                    <a:pt x="938390" y="1447"/>
                  </a:lnTo>
                  <a:lnTo>
                    <a:pt x="895413" y="0"/>
                  </a:lnTo>
                  <a:lnTo>
                    <a:pt x="909789" y="74256"/>
                  </a:lnTo>
                  <a:lnTo>
                    <a:pt x="927227" y="110058"/>
                  </a:lnTo>
                  <a:lnTo>
                    <a:pt x="949020" y="145199"/>
                  </a:lnTo>
                  <a:lnTo>
                    <a:pt x="973289" y="179870"/>
                  </a:lnTo>
                  <a:lnTo>
                    <a:pt x="998143" y="214274"/>
                  </a:lnTo>
                  <a:lnTo>
                    <a:pt x="1021740" y="248564"/>
                  </a:lnTo>
                  <a:lnTo>
                    <a:pt x="1042187" y="282943"/>
                  </a:lnTo>
                  <a:lnTo>
                    <a:pt x="1057630" y="317601"/>
                  </a:lnTo>
                  <a:lnTo>
                    <a:pt x="1066177" y="352704"/>
                  </a:lnTo>
                  <a:lnTo>
                    <a:pt x="1065961" y="388442"/>
                  </a:lnTo>
                  <a:lnTo>
                    <a:pt x="1055128" y="424992"/>
                  </a:lnTo>
                  <a:lnTo>
                    <a:pt x="1031786" y="462559"/>
                  </a:lnTo>
                  <a:lnTo>
                    <a:pt x="1058532" y="427482"/>
                  </a:lnTo>
                  <a:lnTo>
                    <a:pt x="1072984" y="392353"/>
                  </a:lnTo>
                  <a:lnTo>
                    <a:pt x="1076960" y="357174"/>
                  </a:lnTo>
                  <a:close/>
                </a:path>
              </a:pathLst>
            </a:custGeom>
            <a:solidFill>
              <a:srgbClr val="114D25"/>
            </a:solidFill>
          </p:spPr>
          <p:txBody>
            <a:bodyPr wrap="square" lIns="0" tIns="0" rIns="0" bIns="0" rtlCol="0"/>
            <a:lstStyle/>
            <a:p>
              <a:endParaRPr>
                <a:latin typeface="Grammarsaurus" pitchFamily="2" charset="0"/>
              </a:endParaRPr>
            </a:p>
          </p:txBody>
        </p:sp>
        <p:pic>
          <p:nvPicPr>
            <p:cNvPr id="18" name="object 18"/>
            <p:cNvPicPr/>
            <p:nvPr/>
          </p:nvPicPr>
          <p:blipFill>
            <a:blip r:embed="rId7" cstate="print"/>
            <a:stretch>
              <a:fillRect/>
            </a:stretch>
          </p:blipFill>
          <p:spPr>
            <a:xfrm>
              <a:off x="8002256" y="3677942"/>
              <a:ext cx="86783" cy="233756"/>
            </a:xfrm>
            <a:prstGeom prst="rect">
              <a:avLst/>
            </a:prstGeom>
          </p:spPr>
        </p:pic>
        <p:sp>
          <p:nvSpPr>
            <p:cNvPr id="19" name="object 19"/>
            <p:cNvSpPr/>
            <p:nvPr/>
          </p:nvSpPr>
          <p:spPr>
            <a:xfrm>
              <a:off x="8263170" y="3561281"/>
              <a:ext cx="370205" cy="523240"/>
            </a:xfrm>
            <a:custGeom>
              <a:avLst/>
              <a:gdLst/>
              <a:ahLst/>
              <a:cxnLst/>
              <a:rect l="l" t="t" r="r" b="b"/>
              <a:pathLst>
                <a:path w="370204" h="523239">
                  <a:moveTo>
                    <a:pt x="0" y="0"/>
                  </a:moveTo>
                  <a:lnTo>
                    <a:pt x="1403" y="47887"/>
                  </a:lnTo>
                  <a:lnTo>
                    <a:pt x="21606" y="85615"/>
                  </a:lnTo>
                  <a:lnTo>
                    <a:pt x="54933" y="116074"/>
                  </a:lnTo>
                  <a:lnTo>
                    <a:pt x="95711" y="142154"/>
                  </a:lnTo>
                  <a:lnTo>
                    <a:pt x="138266" y="166744"/>
                  </a:lnTo>
                  <a:lnTo>
                    <a:pt x="176923" y="192735"/>
                  </a:lnTo>
                  <a:lnTo>
                    <a:pt x="211259" y="230853"/>
                  </a:lnTo>
                  <a:lnTo>
                    <a:pt x="232652" y="273271"/>
                  </a:lnTo>
                  <a:lnTo>
                    <a:pt x="244615" y="318790"/>
                  </a:lnTo>
                  <a:lnTo>
                    <a:pt x="250662" y="366215"/>
                  </a:lnTo>
                  <a:lnTo>
                    <a:pt x="254304" y="414350"/>
                  </a:lnTo>
                  <a:lnTo>
                    <a:pt x="258168" y="434594"/>
                  </a:lnTo>
                  <a:lnTo>
                    <a:pt x="272812" y="473836"/>
                  </a:lnTo>
                  <a:lnTo>
                    <a:pt x="301473" y="507071"/>
                  </a:lnTo>
                  <a:lnTo>
                    <a:pt x="346004" y="522641"/>
                  </a:lnTo>
                  <a:lnTo>
                    <a:pt x="369658" y="518287"/>
                  </a:lnTo>
                  <a:lnTo>
                    <a:pt x="346082" y="521508"/>
                  </a:lnTo>
                  <a:lnTo>
                    <a:pt x="323653" y="516108"/>
                  </a:lnTo>
                  <a:lnTo>
                    <a:pt x="289496" y="489318"/>
                  </a:lnTo>
                  <a:lnTo>
                    <a:pt x="269755" y="443965"/>
                  </a:lnTo>
                  <a:lnTo>
                    <a:pt x="263902" y="396520"/>
                  </a:lnTo>
                  <a:lnTo>
                    <a:pt x="263595" y="347932"/>
                  </a:lnTo>
                  <a:lnTo>
                    <a:pt x="260488" y="299152"/>
                  </a:lnTo>
                  <a:lnTo>
                    <a:pt x="246240" y="251129"/>
                  </a:lnTo>
                  <a:lnTo>
                    <a:pt x="225723" y="212782"/>
                  </a:lnTo>
                  <a:lnTo>
                    <a:pt x="197015" y="177825"/>
                  </a:lnTo>
                  <a:lnTo>
                    <a:pt x="162686" y="149857"/>
                  </a:lnTo>
                  <a:lnTo>
                    <a:pt x="123769" y="126149"/>
                  </a:lnTo>
                  <a:lnTo>
                    <a:pt x="86417" y="101926"/>
                  </a:lnTo>
                  <a:lnTo>
                    <a:pt x="56781" y="72415"/>
                  </a:lnTo>
                  <a:lnTo>
                    <a:pt x="47359" y="56580"/>
                  </a:lnTo>
                  <a:lnTo>
                    <a:pt x="41430" y="40112"/>
                  </a:lnTo>
                  <a:lnTo>
                    <a:pt x="39468" y="23673"/>
                  </a:lnTo>
                  <a:lnTo>
                    <a:pt x="41948" y="7924"/>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20" name="object 20"/>
            <p:cNvPicPr/>
            <p:nvPr/>
          </p:nvPicPr>
          <p:blipFill>
            <a:blip r:embed="rId8" cstate="print"/>
            <a:stretch>
              <a:fillRect/>
            </a:stretch>
          </p:blipFill>
          <p:spPr>
            <a:xfrm>
              <a:off x="8378765" y="3775214"/>
              <a:ext cx="290197" cy="280704"/>
            </a:xfrm>
            <a:prstGeom prst="rect">
              <a:avLst/>
            </a:prstGeom>
          </p:spPr>
        </p:pic>
      </p:grpSp>
      <p:sp>
        <p:nvSpPr>
          <p:cNvPr id="21" name="object 21"/>
          <p:cNvSpPr txBox="1"/>
          <p:nvPr/>
        </p:nvSpPr>
        <p:spPr>
          <a:xfrm>
            <a:off x="6293473" y="2321383"/>
            <a:ext cx="3526790" cy="1129796"/>
          </a:xfrm>
          <a:prstGeom prst="rect">
            <a:avLst/>
          </a:prstGeom>
        </p:spPr>
        <p:txBody>
          <a:bodyPr vert="horz" wrap="square" lIns="0" tIns="45720" rIns="0" bIns="0" rtlCol="0">
            <a:spAutoFit/>
          </a:bodyPr>
          <a:lstStyle/>
          <a:p>
            <a:pPr marL="12065" marR="5080" indent="5080" algn="ctr">
              <a:lnSpc>
                <a:spcPts val="2800"/>
              </a:lnSpc>
              <a:spcBef>
                <a:spcPts val="360"/>
              </a:spcBef>
            </a:pPr>
            <a:r>
              <a:rPr sz="2500" b="1" dirty="0">
                <a:solidFill>
                  <a:srgbClr val="D1E293"/>
                </a:solidFill>
                <a:latin typeface="Grammarsaurus" pitchFamily="2" charset="0"/>
                <a:cs typeface="Arial Black"/>
              </a:rPr>
              <a:t>What </a:t>
            </a:r>
            <a:r>
              <a:rPr sz="2500" b="1" dirty="0">
                <a:solidFill>
                  <a:srgbClr val="FFFFFF"/>
                </a:solidFill>
                <a:latin typeface="Grammarsaurus" pitchFamily="2" charset="0"/>
                <a:cs typeface="Arial Black"/>
              </a:rPr>
              <a:t>word class </a:t>
            </a:r>
            <a:r>
              <a:rPr sz="2500" b="1" dirty="0">
                <a:solidFill>
                  <a:srgbClr val="D1E293"/>
                </a:solidFill>
                <a:latin typeface="Grammarsaurus" pitchFamily="2" charset="0"/>
                <a:cs typeface="Arial Black"/>
              </a:rPr>
              <a:t>is the underlined word in the sentence below?</a:t>
            </a:r>
            <a:endParaRPr sz="2500" b="1" dirty="0">
              <a:latin typeface="Grammarsaurus" pitchFamily="2" charset="0"/>
              <a:cs typeface="Arial Black"/>
            </a:endParaRPr>
          </a:p>
        </p:txBody>
      </p:sp>
      <p:sp>
        <p:nvSpPr>
          <p:cNvPr id="22" name="object 22"/>
          <p:cNvSpPr/>
          <p:nvPr/>
        </p:nvSpPr>
        <p:spPr>
          <a:xfrm>
            <a:off x="3228204" y="1489623"/>
            <a:ext cx="784860" cy="287020"/>
          </a:xfrm>
          <a:custGeom>
            <a:avLst/>
            <a:gdLst/>
            <a:ahLst/>
            <a:cxnLst/>
            <a:rect l="l" t="t" r="r" b="b"/>
            <a:pathLst>
              <a:path w="784860" h="287019">
                <a:moveTo>
                  <a:pt x="392379" y="0"/>
                </a:moveTo>
                <a:lnTo>
                  <a:pt x="326412" y="1810"/>
                </a:lnTo>
                <a:lnTo>
                  <a:pt x="278731" y="5177"/>
                </a:lnTo>
                <a:lnTo>
                  <a:pt x="225957" y="11167"/>
                </a:lnTo>
                <a:lnTo>
                  <a:pt x="171619" y="20515"/>
                </a:lnTo>
                <a:lnTo>
                  <a:pt x="119247" y="33958"/>
                </a:lnTo>
                <a:lnTo>
                  <a:pt x="72370" y="52231"/>
                </a:lnTo>
                <a:lnTo>
                  <a:pt x="34517" y="76071"/>
                </a:lnTo>
                <a:lnTo>
                  <a:pt x="9217" y="106214"/>
                </a:lnTo>
                <a:lnTo>
                  <a:pt x="0" y="143395"/>
                </a:lnTo>
                <a:lnTo>
                  <a:pt x="9224" y="180582"/>
                </a:lnTo>
                <a:lnTo>
                  <a:pt x="34517" y="210713"/>
                </a:lnTo>
                <a:lnTo>
                  <a:pt x="72370" y="234551"/>
                </a:lnTo>
                <a:lnTo>
                  <a:pt x="119247" y="252823"/>
                </a:lnTo>
                <a:lnTo>
                  <a:pt x="171619" y="266265"/>
                </a:lnTo>
                <a:lnTo>
                  <a:pt x="225957" y="275612"/>
                </a:lnTo>
                <a:lnTo>
                  <a:pt x="278731" y="281601"/>
                </a:lnTo>
                <a:lnTo>
                  <a:pt x="326412" y="284968"/>
                </a:lnTo>
                <a:lnTo>
                  <a:pt x="365471" y="286448"/>
                </a:lnTo>
                <a:lnTo>
                  <a:pt x="392379" y="286778"/>
                </a:lnTo>
                <a:lnTo>
                  <a:pt x="419287" y="286448"/>
                </a:lnTo>
                <a:lnTo>
                  <a:pt x="458347" y="284968"/>
                </a:lnTo>
                <a:lnTo>
                  <a:pt x="506029" y="281601"/>
                </a:lnTo>
                <a:lnTo>
                  <a:pt x="558805" y="275612"/>
                </a:lnTo>
                <a:lnTo>
                  <a:pt x="613144" y="266265"/>
                </a:lnTo>
                <a:lnTo>
                  <a:pt x="665518" y="252823"/>
                </a:lnTo>
                <a:lnTo>
                  <a:pt x="712397" y="234551"/>
                </a:lnTo>
                <a:lnTo>
                  <a:pt x="750252" y="210713"/>
                </a:lnTo>
                <a:lnTo>
                  <a:pt x="769459" y="187832"/>
                </a:lnTo>
                <a:lnTo>
                  <a:pt x="392379" y="187832"/>
                </a:lnTo>
                <a:lnTo>
                  <a:pt x="323233" y="185875"/>
                </a:lnTo>
                <a:lnTo>
                  <a:pt x="262586" y="180582"/>
                </a:lnTo>
                <a:lnTo>
                  <a:pt x="210746" y="172820"/>
                </a:lnTo>
                <a:lnTo>
                  <a:pt x="168023" y="163456"/>
                </a:lnTo>
                <a:lnTo>
                  <a:pt x="111163" y="143395"/>
                </a:lnTo>
                <a:lnTo>
                  <a:pt x="134726" y="133431"/>
                </a:lnTo>
                <a:lnTo>
                  <a:pt x="210746" y="113965"/>
                </a:lnTo>
                <a:lnTo>
                  <a:pt x="262489" y="106214"/>
                </a:lnTo>
                <a:lnTo>
                  <a:pt x="323233" y="100903"/>
                </a:lnTo>
                <a:lnTo>
                  <a:pt x="392379" y="98945"/>
                </a:lnTo>
                <a:lnTo>
                  <a:pt x="769452" y="98945"/>
                </a:lnTo>
                <a:lnTo>
                  <a:pt x="750252" y="76071"/>
                </a:lnTo>
                <a:lnTo>
                  <a:pt x="712397" y="52231"/>
                </a:lnTo>
                <a:lnTo>
                  <a:pt x="665518" y="33958"/>
                </a:lnTo>
                <a:lnTo>
                  <a:pt x="613144" y="20515"/>
                </a:lnTo>
                <a:lnTo>
                  <a:pt x="558805" y="11167"/>
                </a:lnTo>
                <a:lnTo>
                  <a:pt x="506029" y="5177"/>
                </a:lnTo>
                <a:lnTo>
                  <a:pt x="458347" y="1810"/>
                </a:lnTo>
                <a:lnTo>
                  <a:pt x="419287" y="329"/>
                </a:lnTo>
                <a:lnTo>
                  <a:pt x="392379" y="0"/>
                </a:lnTo>
                <a:close/>
              </a:path>
              <a:path w="784860" h="287019">
                <a:moveTo>
                  <a:pt x="769452" y="98945"/>
                </a:moveTo>
                <a:lnTo>
                  <a:pt x="392379" y="98945"/>
                </a:lnTo>
                <a:lnTo>
                  <a:pt x="461529" y="100903"/>
                </a:lnTo>
                <a:lnTo>
                  <a:pt x="522274" y="106214"/>
                </a:lnTo>
                <a:lnTo>
                  <a:pt x="574016" y="113965"/>
                </a:lnTo>
                <a:lnTo>
                  <a:pt x="616737" y="123331"/>
                </a:lnTo>
                <a:lnTo>
                  <a:pt x="650033" y="133431"/>
                </a:lnTo>
                <a:lnTo>
                  <a:pt x="673595" y="143395"/>
                </a:lnTo>
                <a:lnTo>
                  <a:pt x="650033" y="153359"/>
                </a:lnTo>
                <a:lnTo>
                  <a:pt x="574016" y="172820"/>
                </a:lnTo>
                <a:lnTo>
                  <a:pt x="522177" y="180582"/>
                </a:lnTo>
                <a:lnTo>
                  <a:pt x="461529" y="185875"/>
                </a:lnTo>
                <a:lnTo>
                  <a:pt x="392379" y="187832"/>
                </a:lnTo>
                <a:lnTo>
                  <a:pt x="769459" y="187832"/>
                </a:lnTo>
                <a:lnTo>
                  <a:pt x="775545" y="180582"/>
                </a:lnTo>
                <a:lnTo>
                  <a:pt x="784771" y="143395"/>
                </a:lnTo>
                <a:lnTo>
                  <a:pt x="775553" y="106214"/>
                </a:lnTo>
                <a:lnTo>
                  <a:pt x="769452" y="98945"/>
                </a:lnTo>
                <a:close/>
              </a:path>
            </a:pathLst>
          </a:custGeom>
          <a:solidFill>
            <a:srgbClr val="000000"/>
          </a:solidFill>
        </p:spPr>
        <p:txBody>
          <a:bodyPr wrap="square" lIns="0" tIns="0" rIns="0" bIns="0" rtlCol="0"/>
          <a:lstStyle/>
          <a:p>
            <a:endParaRPr>
              <a:latin typeface="Grammarsaurus" pitchFamily="2" charset="0"/>
            </a:endParaRPr>
          </a:p>
        </p:txBody>
      </p:sp>
      <p:sp>
        <p:nvSpPr>
          <p:cNvPr id="23" name="object 23"/>
          <p:cNvSpPr/>
          <p:nvPr/>
        </p:nvSpPr>
        <p:spPr>
          <a:xfrm>
            <a:off x="2137708" y="1883547"/>
            <a:ext cx="2966085" cy="2044700"/>
          </a:xfrm>
          <a:custGeom>
            <a:avLst/>
            <a:gdLst/>
            <a:ahLst/>
            <a:cxnLst/>
            <a:rect l="l" t="t" r="r" b="b"/>
            <a:pathLst>
              <a:path w="2966085" h="2044700">
                <a:moveTo>
                  <a:pt x="956487" y="1282700"/>
                </a:moveTo>
                <a:lnTo>
                  <a:pt x="890130" y="1282700"/>
                </a:lnTo>
                <a:lnTo>
                  <a:pt x="891806" y="1308100"/>
                </a:lnTo>
                <a:lnTo>
                  <a:pt x="904974" y="1358900"/>
                </a:lnTo>
                <a:lnTo>
                  <a:pt x="930378" y="1397000"/>
                </a:lnTo>
                <a:lnTo>
                  <a:pt x="966642" y="1447800"/>
                </a:lnTo>
                <a:lnTo>
                  <a:pt x="1012393" y="1473200"/>
                </a:lnTo>
                <a:lnTo>
                  <a:pt x="1023696" y="1473200"/>
                </a:lnTo>
                <a:lnTo>
                  <a:pt x="938923" y="1866900"/>
                </a:lnTo>
                <a:lnTo>
                  <a:pt x="942997" y="1905000"/>
                </a:lnTo>
                <a:lnTo>
                  <a:pt x="1048346" y="1968500"/>
                </a:lnTo>
                <a:lnTo>
                  <a:pt x="1093146" y="1993900"/>
                </a:lnTo>
                <a:lnTo>
                  <a:pt x="1139226" y="2006600"/>
                </a:lnTo>
                <a:lnTo>
                  <a:pt x="1282975" y="2044700"/>
                </a:lnTo>
                <a:lnTo>
                  <a:pt x="1682797" y="2044700"/>
                </a:lnTo>
                <a:lnTo>
                  <a:pt x="1826558" y="2006600"/>
                </a:lnTo>
                <a:lnTo>
                  <a:pt x="1872637" y="1993900"/>
                </a:lnTo>
                <a:lnTo>
                  <a:pt x="1917433" y="1968500"/>
                </a:lnTo>
                <a:lnTo>
                  <a:pt x="1971569" y="1943100"/>
                </a:lnTo>
                <a:lnTo>
                  <a:pt x="1283030" y="1943100"/>
                </a:lnTo>
                <a:lnTo>
                  <a:pt x="1187123" y="1917700"/>
                </a:lnTo>
                <a:lnTo>
                  <a:pt x="1140767" y="1892300"/>
                </a:lnTo>
                <a:lnTo>
                  <a:pt x="1095870" y="1879600"/>
                </a:lnTo>
                <a:lnTo>
                  <a:pt x="1051521" y="1854200"/>
                </a:lnTo>
                <a:lnTo>
                  <a:pt x="1082319" y="1714500"/>
                </a:lnTo>
                <a:lnTo>
                  <a:pt x="1286741" y="1714500"/>
                </a:lnTo>
                <a:lnTo>
                  <a:pt x="1194611" y="1689100"/>
                </a:lnTo>
                <a:lnTo>
                  <a:pt x="1150253" y="1676400"/>
                </a:lnTo>
                <a:lnTo>
                  <a:pt x="1107313" y="1651000"/>
                </a:lnTo>
                <a:lnTo>
                  <a:pt x="1096975" y="1638300"/>
                </a:lnTo>
                <a:lnTo>
                  <a:pt x="1146822" y="1409700"/>
                </a:lnTo>
                <a:lnTo>
                  <a:pt x="1037717" y="1409700"/>
                </a:lnTo>
                <a:lnTo>
                  <a:pt x="997369" y="1384300"/>
                </a:lnTo>
                <a:lnTo>
                  <a:pt x="980878" y="1358900"/>
                </a:lnTo>
                <a:lnTo>
                  <a:pt x="968454" y="1333500"/>
                </a:lnTo>
                <a:lnTo>
                  <a:pt x="960450" y="1308100"/>
                </a:lnTo>
                <a:lnTo>
                  <a:pt x="956487" y="1282700"/>
                </a:lnTo>
                <a:close/>
              </a:path>
              <a:path w="2966085" h="2044700">
                <a:moveTo>
                  <a:pt x="1994015" y="1714500"/>
                </a:moveTo>
                <a:lnTo>
                  <a:pt x="1883397" y="1714500"/>
                </a:lnTo>
                <a:lnTo>
                  <a:pt x="1914220" y="1854200"/>
                </a:lnTo>
                <a:lnTo>
                  <a:pt x="1869859" y="1879600"/>
                </a:lnTo>
                <a:lnTo>
                  <a:pt x="1824967" y="1892300"/>
                </a:lnTo>
                <a:lnTo>
                  <a:pt x="1778614" y="1917700"/>
                </a:lnTo>
                <a:lnTo>
                  <a:pt x="1682710" y="1943100"/>
                </a:lnTo>
                <a:lnTo>
                  <a:pt x="1971569" y="1943100"/>
                </a:lnTo>
                <a:lnTo>
                  <a:pt x="1998637" y="1930400"/>
                </a:lnTo>
                <a:lnTo>
                  <a:pt x="2012909" y="1917700"/>
                </a:lnTo>
                <a:lnTo>
                  <a:pt x="2022778" y="1905000"/>
                </a:lnTo>
                <a:lnTo>
                  <a:pt x="2027624" y="1892300"/>
                </a:lnTo>
                <a:lnTo>
                  <a:pt x="2026831" y="1866900"/>
                </a:lnTo>
                <a:lnTo>
                  <a:pt x="1994015" y="1714500"/>
                </a:lnTo>
                <a:close/>
              </a:path>
              <a:path w="2966085" h="2044700">
                <a:moveTo>
                  <a:pt x="1632476" y="1790700"/>
                </a:moveTo>
                <a:lnTo>
                  <a:pt x="1333270" y="1790700"/>
                </a:lnTo>
                <a:lnTo>
                  <a:pt x="1381706" y="1803400"/>
                </a:lnTo>
                <a:lnTo>
                  <a:pt x="1584039" y="1803400"/>
                </a:lnTo>
                <a:lnTo>
                  <a:pt x="1632476" y="1790700"/>
                </a:lnTo>
                <a:close/>
              </a:path>
              <a:path w="2966085" h="2044700">
                <a:moveTo>
                  <a:pt x="1286741" y="1714500"/>
                </a:moveTo>
                <a:lnTo>
                  <a:pt x="1082319" y="1714500"/>
                </a:lnTo>
                <a:lnTo>
                  <a:pt x="1100988" y="1727200"/>
                </a:lnTo>
                <a:lnTo>
                  <a:pt x="1145405" y="1739900"/>
                </a:lnTo>
                <a:lnTo>
                  <a:pt x="1191058" y="1765300"/>
                </a:lnTo>
                <a:lnTo>
                  <a:pt x="1285206" y="1790700"/>
                </a:lnTo>
                <a:lnTo>
                  <a:pt x="1680539" y="1790700"/>
                </a:lnTo>
                <a:lnTo>
                  <a:pt x="1774676" y="1765300"/>
                </a:lnTo>
                <a:lnTo>
                  <a:pt x="1820320" y="1739900"/>
                </a:lnTo>
                <a:lnTo>
                  <a:pt x="1430299" y="1739900"/>
                </a:lnTo>
                <a:lnTo>
                  <a:pt x="1382012" y="1727200"/>
                </a:lnTo>
                <a:lnTo>
                  <a:pt x="1334089" y="1727200"/>
                </a:lnTo>
                <a:lnTo>
                  <a:pt x="1286741" y="1714500"/>
                </a:lnTo>
                <a:close/>
              </a:path>
              <a:path w="2966085" h="2044700">
                <a:moveTo>
                  <a:pt x="1704809" y="673100"/>
                </a:moveTo>
                <a:lnTo>
                  <a:pt x="1548980" y="673100"/>
                </a:lnTo>
                <a:lnTo>
                  <a:pt x="1584481" y="711200"/>
                </a:lnTo>
                <a:lnTo>
                  <a:pt x="1616578" y="736600"/>
                </a:lnTo>
                <a:lnTo>
                  <a:pt x="1645079" y="774700"/>
                </a:lnTo>
                <a:lnTo>
                  <a:pt x="1669788" y="812800"/>
                </a:lnTo>
                <a:lnTo>
                  <a:pt x="1690512" y="863600"/>
                </a:lnTo>
                <a:lnTo>
                  <a:pt x="1707055" y="901700"/>
                </a:lnTo>
                <a:lnTo>
                  <a:pt x="1719224" y="952500"/>
                </a:lnTo>
                <a:lnTo>
                  <a:pt x="1868754" y="1638300"/>
                </a:lnTo>
                <a:lnTo>
                  <a:pt x="1858403" y="1651000"/>
                </a:lnTo>
                <a:lnTo>
                  <a:pt x="1815469" y="1676400"/>
                </a:lnTo>
                <a:lnTo>
                  <a:pt x="1771115" y="1689100"/>
                </a:lnTo>
                <a:lnTo>
                  <a:pt x="1631654" y="1727200"/>
                </a:lnTo>
                <a:lnTo>
                  <a:pt x="1583736" y="1727200"/>
                </a:lnTo>
                <a:lnTo>
                  <a:pt x="1535455" y="1739900"/>
                </a:lnTo>
                <a:lnTo>
                  <a:pt x="1820320" y="1739900"/>
                </a:lnTo>
                <a:lnTo>
                  <a:pt x="1864728" y="1727200"/>
                </a:lnTo>
                <a:lnTo>
                  <a:pt x="1883397" y="1714500"/>
                </a:lnTo>
                <a:lnTo>
                  <a:pt x="1994015" y="1714500"/>
                </a:lnTo>
                <a:lnTo>
                  <a:pt x="1942058" y="1473200"/>
                </a:lnTo>
                <a:lnTo>
                  <a:pt x="1953361" y="1473200"/>
                </a:lnTo>
                <a:lnTo>
                  <a:pt x="1999111" y="1447800"/>
                </a:lnTo>
                <a:lnTo>
                  <a:pt x="2026310" y="1409700"/>
                </a:lnTo>
                <a:lnTo>
                  <a:pt x="1928037" y="1409700"/>
                </a:lnTo>
                <a:lnTo>
                  <a:pt x="1901037" y="1282700"/>
                </a:lnTo>
                <a:lnTo>
                  <a:pt x="2132515" y="1282700"/>
                </a:lnTo>
                <a:lnTo>
                  <a:pt x="2142479" y="1270000"/>
                </a:lnTo>
                <a:lnTo>
                  <a:pt x="2150948" y="1270000"/>
                </a:lnTo>
                <a:lnTo>
                  <a:pt x="2157360" y="1257300"/>
                </a:lnTo>
                <a:lnTo>
                  <a:pt x="2161314" y="1244600"/>
                </a:lnTo>
                <a:lnTo>
                  <a:pt x="2162721" y="1231900"/>
                </a:lnTo>
                <a:lnTo>
                  <a:pt x="2161489" y="1219200"/>
                </a:lnTo>
                <a:lnTo>
                  <a:pt x="2159660" y="1219200"/>
                </a:lnTo>
                <a:lnTo>
                  <a:pt x="2150166" y="1181100"/>
                </a:lnTo>
                <a:lnTo>
                  <a:pt x="1878177" y="1181100"/>
                </a:lnTo>
                <a:lnTo>
                  <a:pt x="1823123" y="927100"/>
                </a:lnTo>
                <a:lnTo>
                  <a:pt x="1821610" y="914400"/>
                </a:lnTo>
                <a:lnTo>
                  <a:pt x="1820025" y="914400"/>
                </a:lnTo>
                <a:lnTo>
                  <a:pt x="1818367" y="901700"/>
                </a:lnTo>
                <a:lnTo>
                  <a:pt x="1816633" y="901700"/>
                </a:lnTo>
                <a:lnTo>
                  <a:pt x="1803476" y="850900"/>
                </a:lnTo>
                <a:lnTo>
                  <a:pt x="1966233" y="850900"/>
                </a:lnTo>
                <a:lnTo>
                  <a:pt x="1928283" y="812800"/>
                </a:lnTo>
                <a:lnTo>
                  <a:pt x="1887827" y="787400"/>
                </a:lnTo>
                <a:lnTo>
                  <a:pt x="1845056" y="749300"/>
                </a:lnTo>
                <a:lnTo>
                  <a:pt x="1800168" y="723900"/>
                </a:lnTo>
                <a:lnTo>
                  <a:pt x="1753354" y="698500"/>
                </a:lnTo>
                <a:lnTo>
                  <a:pt x="1704809" y="673100"/>
                </a:lnTo>
                <a:close/>
              </a:path>
              <a:path w="2966085" h="2044700">
                <a:moveTo>
                  <a:pt x="702081" y="723900"/>
                </a:moveTo>
                <a:lnTo>
                  <a:pt x="594855" y="723900"/>
                </a:lnTo>
                <a:lnTo>
                  <a:pt x="597369" y="736600"/>
                </a:lnTo>
                <a:lnTo>
                  <a:pt x="610803" y="787400"/>
                </a:lnTo>
                <a:lnTo>
                  <a:pt x="631269" y="825500"/>
                </a:lnTo>
                <a:lnTo>
                  <a:pt x="658124" y="876300"/>
                </a:lnTo>
                <a:lnTo>
                  <a:pt x="690719" y="901700"/>
                </a:lnTo>
                <a:lnTo>
                  <a:pt x="728410" y="939800"/>
                </a:lnTo>
                <a:lnTo>
                  <a:pt x="770550" y="965200"/>
                </a:lnTo>
                <a:lnTo>
                  <a:pt x="816493" y="990600"/>
                </a:lnTo>
                <a:lnTo>
                  <a:pt x="865593" y="1003300"/>
                </a:lnTo>
                <a:lnTo>
                  <a:pt x="887349" y="1003300"/>
                </a:lnTo>
                <a:lnTo>
                  <a:pt x="877036" y="1016000"/>
                </a:lnTo>
                <a:lnTo>
                  <a:pt x="854289" y="1066800"/>
                </a:lnTo>
                <a:lnTo>
                  <a:pt x="834837" y="1117600"/>
                </a:lnTo>
                <a:lnTo>
                  <a:pt x="818743" y="1168400"/>
                </a:lnTo>
                <a:lnTo>
                  <a:pt x="806069" y="1219200"/>
                </a:lnTo>
                <a:lnTo>
                  <a:pt x="804252" y="1219200"/>
                </a:lnTo>
                <a:lnTo>
                  <a:pt x="803032" y="1231900"/>
                </a:lnTo>
                <a:lnTo>
                  <a:pt x="804449" y="1244600"/>
                </a:lnTo>
                <a:lnTo>
                  <a:pt x="808410" y="1257300"/>
                </a:lnTo>
                <a:lnTo>
                  <a:pt x="814819" y="1270000"/>
                </a:lnTo>
                <a:lnTo>
                  <a:pt x="823288" y="1270000"/>
                </a:lnTo>
                <a:lnTo>
                  <a:pt x="833250" y="1282700"/>
                </a:lnTo>
                <a:lnTo>
                  <a:pt x="1064717" y="1282700"/>
                </a:lnTo>
                <a:lnTo>
                  <a:pt x="1037717" y="1409700"/>
                </a:lnTo>
                <a:lnTo>
                  <a:pt x="1146822" y="1409700"/>
                </a:lnTo>
                <a:lnTo>
                  <a:pt x="1196670" y="1181100"/>
                </a:lnTo>
                <a:lnTo>
                  <a:pt x="924407" y="1181100"/>
                </a:lnTo>
                <a:lnTo>
                  <a:pt x="931964" y="1155700"/>
                </a:lnTo>
                <a:lnTo>
                  <a:pt x="949910" y="1117600"/>
                </a:lnTo>
                <a:lnTo>
                  <a:pt x="971184" y="1066800"/>
                </a:lnTo>
                <a:lnTo>
                  <a:pt x="995661" y="1028700"/>
                </a:lnTo>
                <a:lnTo>
                  <a:pt x="1023214" y="990600"/>
                </a:lnTo>
                <a:lnTo>
                  <a:pt x="1053719" y="952500"/>
                </a:lnTo>
                <a:lnTo>
                  <a:pt x="1087052" y="914400"/>
                </a:lnTo>
                <a:lnTo>
                  <a:pt x="1099063" y="901700"/>
                </a:lnTo>
                <a:lnTo>
                  <a:pt x="923366" y="901700"/>
                </a:lnTo>
                <a:lnTo>
                  <a:pt x="875850" y="889000"/>
                </a:lnTo>
                <a:lnTo>
                  <a:pt x="831425" y="876300"/>
                </a:lnTo>
                <a:lnTo>
                  <a:pt x="791316" y="850900"/>
                </a:lnTo>
                <a:lnTo>
                  <a:pt x="756747" y="825500"/>
                </a:lnTo>
                <a:lnTo>
                  <a:pt x="728944" y="787400"/>
                </a:lnTo>
                <a:lnTo>
                  <a:pt x="709129" y="736600"/>
                </a:lnTo>
                <a:lnTo>
                  <a:pt x="702081" y="723900"/>
                </a:lnTo>
                <a:close/>
              </a:path>
              <a:path w="2966085" h="2044700">
                <a:moveTo>
                  <a:pt x="2075624" y="1282700"/>
                </a:moveTo>
                <a:lnTo>
                  <a:pt x="2009343" y="1282700"/>
                </a:lnTo>
                <a:lnTo>
                  <a:pt x="2005317" y="1308100"/>
                </a:lnTo>
                <a:lnTo>
                  <a:pt x="1997300" y="1333500"/>
                </a:lnTo>
                <a:lnTo>
                  <a:pt x="1984873" y="1358900"/>
                </a:lnTo>
                <a:lnTo>
                  <a:pt x="1968384" y="1384300"/>
                </a:lnTo>
                <a:lnTo>
                  <a:pt x="1928037" y="1409700"/>
                </a:lnTo>
                <a:lnTo>
                  <a:pt x="2026310" y="1409700"/>
                </a:lnTo>
                <a:lnTo>
                  <a:pt x="2035376" y="1397000"/>
                </a:lnTo>
                <a:lnTo>
                  <a:pt x="2060780" y="1358900"/>
                </a:lnTo>
                <a:lnTo>
                  <a:pt x="2073948" y="1308100"/>
                </a:lnTo>
                <a:lnTo>
                  <a:pt x="2075624" y="1282700"/>
                </a:lnTo>
                <a:close/>
              </a:path>
              <a:path w="2966085" h="2044700">
                <a:moveTo>
                  <a:pt x="1280415" y="850900"/>
                </a:moveTo>
                <a:lnTo>
                  <a:pt x="1162253" y="850900"/>
                </a:lnTo>
                <a:lnTo>
                  <a:pt x="1149108" y="901700"/>
                </a:lnTo>
                <a:lnTo>
                  <a:pt x="1147369" y="901700"/>
                </a:lnTo>
                <a:lnTo>
                  <a:pt x="1145711" y="914400"/>
                </a:lnTo>
                <a:lnTo>
                  <a:pt x="1144129" y="914400"/>
                </a:lnTo>
                <a:lnTo>
                  <a:pt x="1142619" y="927100"/>
                </a:lnTo>
                <a:lnTo>
                  <a:pt x="1087551" y="1181100"/>
                </a:lnTo>
                <a:lnTo>
                  <a:pt x="1196670" y="1181100"/>
                </a:lnTo>
                <a:lnTo>
                  <a:pt x="1246517" y="952500"/>
                </a:lnTo>
                <a:lnTo>
                  <a:pt x="1258690" y="901700"/>
                </a:lnTo>
                <a:lnTo>
                  <a:pt x="1275235" y="863600"/>
                </a:lnTo>
                <a:lnTo>
                  <a:pt x="1280415" y="850900"/>
                </a:lnTo>
                <a:close/>
              </a:path>
              <a:path w="2966085" h="2044700">
                <a:moveTo>
                  <a:pt x="1966233" y="850900"/>
                </a:moveTo>
                <a:lnTo>
                  <a:pt x="1803476" y="850900"/>
                </a:lnTo>
                <a:lnTo>
                  <a:pt x="1842655" y="876300"/>
                </a:lnTo>
                <a:lnTo>
                  <a:pt x="1878690" y="914400"/>
                </a:lnTo>
                <a:lnTo>
                  <a:pt x="1912024" y="952500"/>
                </a:lnTo>
                <a:lnTo>
                  <a:pt x="1942532" y="990600"/>
                </a:lnTo>
                <a:lnTo>
                  <a:pt x="1970088" y="1028700"/>
                </a:lnTo>
                <a:lnTo>
                  <a:pt x="1994567" y="1066800"/>
                </a:lnTo>
                <a:lnTo>
                  <a:pt x="2015843" y="1117600"/>
                </a:lnTo>
                <a:lnTo>
                  <a:pt x="2033790" y="1155700"/>
                </a:lnTo>
                <a:lnTo>
                  <a:pt x="2041347" y="1181100"/>
                </a:lnTo>
                <a:lnTo>
                  <a:pt x="2150166" y="1181100"/>
                </a:lnTo>
                <a:lnTo>
                  <a:pt x="2130920" y="1117600"/>
                </a:lnTo>
                <a:lnTo>
                  <a:pt x="2111475" y="1066800"/>
                </a:lnTo>
                <a:lnTo>
                  <a:pt x="2088730" y="1016000"/>
                </a:lnTo>
                <a:lnTo>
                  <a:pt x="2078405" y="1003300"/>
                </a:lnTo>
                <a:lnTo>
                  <a:pt x="2100173" y="1003300"/>
                </a:lnTo>
                <a:lnTo>
                  <a:pt x="2149270" y="990600"/>
                </a:lnTo>
                <a:lnTo>
                  <a:pt x="2195211" y="965200"/>
                </a:lnTo>
                <a:lnTo>
                  <a:pt x="2237352" y="939800"/>
                </a:lnTo>
                <a:lnTo>
                  <a:pt x="2275044" y="901700"/>
                </a:lnTo>
                <a:lnTo>
                  <a:pt x="2006307" y="901700"/>
                </a:lnTo>
                <a:lnTo>
                  <a:pt x="2001481" y="889000"/>
                </a:lnTo>
                <a:lnTo>
                  <a:pt x="1966233" y="850900"/>
                </a:lnTo>
                <a:close/>
              </a:path>
              <a:path w="2966085" h="2044700">
                <a:moveTo>
                  <a:pt x="1416735" y="673100"/>
                </a:moveTo>
                <a:lnTo>
                  <a:pt x="1260830" y="673100"/>
                </a:lnTo>
                <a:lnTo>
                  <a:pt x="1212296" y="698500"/>
                </a:lnTo>
                <a:lnTo>
                  <a:pt x="1165491" y="723900"/>
                </a:lnTo>
                <a:lnTo>
                  <a:pt x="1120609" y="749300"/>
                </a:lnTo>
                <a:lnTo>
                  <a:pt x="1077844" y="787400"/>
                </a:lnTo>
                <a:lnTo>
                  <a:pt x="1037391" y="812800"/>
                </a:lnTo>
                <a:lnTo>
                  <a:pt x="999444" y="850900"/>
                </a:lnTo>
                <a:lnTo>
                  <a:pt x="964196" y="889000"/>
                </a:lnTo>
                <a:lnTo>
                  <a:pt x="959383" y="901700"/>
                </a:lnTo>
                <a:lnTo>
                  <a:pt x="1099063" y="901700"/>
                </a:lnTo>
                <a:lnTo>
                  <a:pt x="1123086" y="876300"/>
                </a:lnTo>
                <a:lnTo>
                  <a:pt x="1162253" y="850900"/>
                </a:lnTo>
                <a:lnTo>
                  <a:pt x="1280415" y="850900"/>
                </a:lnTo>
                <a:lnTo>
                  <a:pt x="1295956" y="812800"/>
                </a:lnTo>
                <a:lnTo>
                  <a:pt x="1320662" y="774700"/>
                </a:lnTo>
                <a:lnTo>
                  <a:pt x="1349156" y="736600"/>
                </a:lnTo>
                <a:lnTo>
                  <a:pt x="1381245" y="711200"/>
                </a:lnTo>
                <a:lnTo>
                  <a:pt x="1416735" y="673100"/>
                </a:lnTo>
                <a:close/>
              </a:path>
              <a:path w="2966085" h="2044700">
                <a:moveTo>
                  <a:pt x="2370924" y="723900"/>
                </a:moveTo>
                <a:lnTo>
                  <a:pt x="2263622" y="723900"/>
                </a:lnTo>
                <a:lnTo>
                  <a:pt x="2256586" y="736600"/>
                </a:lnTo>
                <a:lnTo>
                  <a:pt x="2236761" y="787400"/>
                </a:lnTo>
                <a:lnTo>
                  <a:pt x="2208951" y="825500"/>
                </a:lnTo>
                <a:lnTo>
                  <a:pt x="2174379" y="850900"/>
                </a:lnTo>
                <a:lnTo>
                  <a:pt x="2134270" y="876300"/>
                </a:lnTo>
                <a:lnTo>
                  <a:pt x="2089848" y="889000"/>
                </a:lnTo>
                <a:lnTo>
                  <a:pt x="2042337" y="901700"/>
                </a:lnTo>
                <a:lnTo>
                  <a:pt x="2275044" y="901700"/>
                </a:lnTo>
                <a:lnTo>
                  <a:pt x="2307643" y="876300"/>
                </a:lnTo>
                <a:lnTo>
                  <a:pt x="2334501" y="825500"/>
                </a:lnTo>
                <a:lnTo>
                  <a:pt x="2354972" y="787400"/>
                </a:lnTo>
                <a:lnTo>
                  <a:pt x="2368410" y="736600"/>
                </a:lnTo>
                <a:lnTo>
                  <a:pt x="2370924" y="723900"/>
                </a:lnTo>
                <a:close/>
              </a:path>
              <a:path w="2966085" h="2044700">
                <a:moveTo>
                  <a:pt x="871622" y="25400"/>
                </a:moveTo>
                <a:lnTo>
                  <a:pt x="32484" y="25400"/>
                </a:lnTo>
                <a:lnTo>
                  <a:pt x="15584" y="38100"/>
                </a:lnTo>
                <a:lnTo>
                  <a:pt x="4182" y="63500"/>
                </a:lnTo>
                <a:lnTo>
                  <a:pt x="0" y="76200"/>
                </a:lnTo>
                <a:lnTo>
                  <a:pt x="0" y="88900"/>
                </a:lnTo>
                <a:lnTo>
                  <a:pt x="3503" y="139700"/>
                </a:lnTo>
                <a:lnTo>
                  <a:pt x="13711" y="177800"/>
                </a:lnTo>
                <a:lnTo>
                  <a:pt x="30173" y="228600"/>
                </a:lnTo>
                <a:lnTo>
                  <a:pt x="52437" y="266700"/>
                </a:lnTo>
                <a:lnTo>
                  <a:pt x="80050" y="304800"/>
                </a:lnTo>
                <a:lnTo>
                  <a:pt x="112561" y="342900"/>
                </a:lnTo>
                <a:lnTo>
                  <a:pt x="149518" y="368300"/>
                </a:lnTo>
                <a:lnTo>
                  <a:pt x="190469" y="393700"/>
                </a:lnTo>
                <a:lnTo>
                  <a:pt x="234962" y="406400"/>
                </a:lnTo>
                <a:lnTo>
                  <a:pt x="245211" y="406400"/>
                </a:lnTo>
                <a:lnTo>
                  <a:pt x="246278" y="419100"/>
                </a:lnTo>
                <a:lnTo>
                  <a:pt x="253879" y="469900"/>
                </a:lnTo>
                <a:lnTo>
                  <a:pt x="267265" y="508000"/>
                </a:lnTo>
                <a:lnTo>
                  <a:pt x="286004" y="546100"/>
                </a:lnTo>
                <a:lnTo>
                  <a:pt x="309664" y="584200"/>
                </a:lnTo>
                <a:lnTo>
                  <a:pt x="337814" y="622300"/>
                </a:lnTo>
                <a:lnTo>
                  <a:pt x="370021" y="647700"/>
                </a:lnTo>
                <a:lnTo>
                  <a:pt x="405855" y="673100"/>
                </a:lnTo>
                <a:lnTo>
                  <a:pt x="444884" y="698500"/>
                </a:lnTo>
                <a:lnTo>
                  <a:pt x="486676" y="711200"/>
                </a:lnTo>
                <a:lnTo>
                  <a:pt x="530798" y="723900"/>
                </a:lnTo>
                <a:lnTo>
                  <a:pt x="990854" y="723900"/>
                </a:lnTo>
                <a:lnTo>
                  <a:pt x="1011524" y="711200"/>
                </a:lnTo>
                <a:lnTo>
                  <a:pt x="1028420" y="711200"/>
                </a:lnTo>
                <a:lnTo>
                  <a:pt x="1039820" y="685800"/>
                </a:lnTo>
                <a:lnTo>
                  <a:pt x="1044003" y="673100"/>
                </a:lnTo>
                <a:lnTo>
                  <a:pt x="1039820" y="647700"/>
                </a:lnTo>
                <a:lnTo>
                  <a:pt x="1028420" y="635000"/>
                </a:lnTo>
                <a:lnTo>
                  <a:pt x="1011524" y="622300"/>
                </a:lnTo>
                <a:lnTo>
                  <a:pt x="990854" y="609600"/>
                </a:lnTo>
                <a:lnTo>
                  <a:pt x="526057" y="609600"/>
                </a:lnTo>
                <a:lnTo>
                  <a:pt x="479071" y="596900"/>
                </a:lnTo>
                <a:lnTo>
                  <a:pt x="437300" y="571500"/>
                </a:lnTo>
                <a:lnTo>
                  <a:pt x="402168" y="533400"/>
                </a:lnTo>
                <a:lnTo>
                  <a:pt x="375099" y="495300"/>
                </a:lnTo>
                <a:lnTo>
                  <a:pt x="357517" y="444500"/>
                </a:lnTo>
                <a:lnTo>
                  <a:pt x="352704" y="419100"/>
                </a:lnTo>
                <a:lnTo>
                  <a:pt x="603841" y="419100"/>
                </a:lnTo>
                <a:lnTo>
                  <a:pt x="620737" y="406400"/>
                </a:lnTo>
                <a:lnTo>
                  <a:pt x="632138" y="393700"/>
                </a:lnTo>
                <a:lnTo>
                  <a:pt x="636320" y="368300"/>
                </a:lnTo>
                <a:lnTo>
                  <a:pt x="632138" y="342900"/>
                </a:lnTo>
                <a:lnTo>
                  <a:pt x="620737" y="330200"/>
                </a:lnTo>
                <a:lnTo>
                  <a:pt x="603841" y="317500"/>
                </a:lnTo>
                <a:lnTo>
                  <a:pt x="332219" y="317500"/>
                </a:lnTo>
                <a:lnTo>
                  <a:pt x="283094" y="304800"/>
                </a:lnTo>
                <a:lnTo>
                  <a:pt x="237245" y="292100"/>
                </a:lnTo>
                <a:lnTo>
                  <a:pt x="196081" y="266700"/>
                </a:lnTo>
                <a:lnTo>
                  <a:pt x="161013" y="241300"/>
                </a:lnTo>
                <a:lnTo>
                  <a:pt x="133452" y="203200"/>
                </a:lnTo>
                <a:lnTo>
                  <a:pt x="114807" y="152400"/>
                </a:lnTo>
                <a:lnTo>
                  <a:pt x="109029" y="127000"/>
                </a:lnTo>
                <a:lnTo>
                  <a:pt x="1117324" y="127000"/>
                </a:lnTo>
                <a:lnTo>
                  <a:pt x="1124000" y="114300"/>
                </a:lnTo>
                <a:lnTo>
                  <a:pt x="1077181" y="88900"/>
                </a:lnTo>
                <a:lnTo>
                  <a:pt x="1028234" y="63500"/>
                </a:lnTo>
                <a:lnTo>
                  <a:pt x="871622" y="25400"/>
                </a:lnTo>
                <a:close/>
              </a:path>
              <a:path w="2966085" h="2044700">
                <a:moveTo>
                  <a:pt x="2963152" y="127000"/>
                </a:moveTo>
                <a:lnTo>
                  <a:pt x="2856750" y="127000"/>
                </a:lnTo>
                <a:lnTo>
                  <a:pt x="2850959" y="152400"/>
                </a:lnTo>
                <a:lnTo>
                  <a:pt x="2832314" y="203200"/>
                </a:lnTo>
                <a:lnTo>
                  <a:pt x="2804753" y="241300"/>
                </a:lnTo>
                <a:lnTo>
                  <a:pt x="2769684" y="266700"/>
                </a:lnTo>
                <a:lnTo>
                  <a:pt x="2728518" y="292100"/>
                </a:lnTo>
                <a:lnTo>
                  <a:pt x="2682665" y="304800"/>
                </a:lnTo>
                <a:lnTo>
                  <a:pt x="2633535" y="317500"/>
                </a:lnTo>
                <a:lnTo>
                  <a:pt x="2361887" y="317500"/>
                </a:lnTo>
                <a:lnTo>
                  <a:pt x="2344991" y="330200"/>
                </a:lnTo>
                <a:lnTo>
                  <a:pt x="2333591" y="342900"/>
                </a:lnTo>
                <a:lnTo>
                  <a:pt x="2329408" y="368300"/>
                </a:lnTo>
                <a:lnTo>
                  <a:pt x="2333591" y="393700"/>
                </a:lnTo>
                <a:lnTo>
                  <a:pt x="2344991" y="406400"/>
                </a:lnTo>
                <a:lnTo>
                  <a:pt x="2361887" y="419100"/>
                </a:lnTo>
                <a:lnTo>
                  <a:pt x="2613050" y="419100"/>
                </a:lnTo>
                <a:lnTo>
                  <a:pt x="2608211" y="444500"/>
                </a:lnTo>
                <a:lnTo>
                  <a:pt x="2590631" y="495300"/>
                </a:lnTo>
                <a:lnTo>
                  <a:pt x="2563566" y="533400"/>
                </a:lnTo>
                <a:lnTo>
                  <a:pt x="2528439" y="571500"/>
                </a:lnTo>
                <a:lnTo>
                  <a:pt x="2486672" y="596900"/>
                </a:lnTo>
                <a:lnTo>
                  <a:pt x="2439687" y="609600"/>
                </a:lnTo>
                <a:lnTo>
                  <a:pt x="1974850" y="609600"/>
                </a:lnTo>
                <a:lnTo>
                  <a:pt x="1954177" y="622300"/>
                </a:lnTo>
                <a:lnTo>
                  <a:pt x="1937277" y="635000"/>
                </a:lnTo>
                <a:lnTo>
                  <a:pt x="1925872" y="647700"/>
                </a:lnTo>
                <a:lnTo>
                  <a:pt x="1921687" y="673100"/>
                </a:lnTo>
                <a:lnTo>
                  <a:pt x="1925872" y="685800"/>
                </a:lnTo>
                <a:lnTo>
                  <a:pt x="1937277" y="711200"/>
                </a:lnTo>
                <a:lnTo>
                  <a:pt x="1954177" y="711200"/>
                </a:lnTo>
                <a:lnTo>
                  <a:pt x="1974850" y="723900"/>
                </a:lnTo>
                <a:lnTo>
                  <a:pt x="2434981" y="723900"/>
                </a:lnTo>
                <a:lnTo>
                  <a:pt x="2479103" y="711200"/>
                </a:lnTo>
                <a:lnTo>
                  <a:pt x="2520893" y="698500"/>
                </a:lnTo>
                <a:lnTo>
                  <a:pt x="2559920" y="673100"/>
                </a:lnTo>
                <a:lnTo>
                  <a:pt x="2595752" y="647700"/>
                </a:lnTo>
                <a:lnTo>
                  <a:pt x="2627958" y="622300"/>
                </a:lnTo>
                <a:lnTo>
                  <a:pt x="2656106" y="584200"/>
                </a:lnTo>
                <a:lnTo>
                  <a:pt x="2679765" y="546100"/>
                </a:lnTo>
                <a:lnTo>
                  <a:pt x="2698503" y="508000"/>
                </a:lnTo>
                <a:lnTo>
                  <a:pt x="2711888" y="469900"/>
                </a:lnTo>
                <a:lnTo>
                  <a:pt x="2719489" y="419100"/>
                </a:lnTo>
                <a:lnTo>
                  <a:pt x="2720568" y="406400"/>
                </a:lnTo>
                <a:lnTo>
                  <a:pt x="2730817" y="406400"/>
                </a:lnTo>
                <a:lnTo>
                  <a:pt x="2775310" y="393700"/>
                </a:lnTo>
                <a:lnTo>
                  <a:pt x="2816261" y="368300"/>
                </a:lnTo>
                <a:lnTo>
                  <a:pt x="2853218" y="342900"/>
                </a:lnTo>
                <a:lnTo>
                  <a:pt x="2885729" y="304800"/>
                </a:lnTo>
                <a:lnTo>
                  <a:pt x="2913342" y="266700"/>
                </a:lnTo>
                <a:lnTo>
                  <a:pt x="2935606" y="228600"/>
                </a:lnTo>
                <a:lnTo>
                  <a:pt x="2952068" y="177800"/>
                </a:lnTo>
                <a:lnTo>
                  <a:pt x="2962276" y="139700"/>
                </a:lnTo>
                <a:lnTo>
                  <a:pt x="2963152" y="127000"/>
                </a:lnTo>
                <a:close/>
              </a:path>
              <a:path w="2966085" h="2044700">
                <a:moveTo>
                  <a:pt x="1691276" y="660400"/>
                </a:moveTo>
                <a:lnTo>
                  <a:pt x="1274395" y="660400"/>
                </a:lnTo>
                <a:lnTo>
                  <a:pt x="1267129" y="673100"/>
                </a:lnTo>
                <a:lnTo>
                  <a:pt x="1698510" y="673100"/>
                </a:lnTo>
                <a:lnTo>
                  <a:pt x="1691276" y="660400"/>
                </a:lnTo>
                <a:close/>
              </a:path>
              <a:path w="2966085" h="2044700">
                <a:moveTo>
                  <a:pt x="1657756" y="622300"/>
                </a:moveTo>
                <a:lnTo>
                  <a:pt x="1307922" y="622300"/>
                </a:lnTo>
                <a:lnTo>
                  <a:pt x="1294587" y="635000"/>
                </a:lnTo>
                <a:lnTo>
                  <a:pt x="1288078" y="647700"/>
                </a:lnTo>
                <a:lnTo>
                  <a:pt x="1281363" y="660400"/>
                </a:lnTo>
                <a:lnTo>
                  <a:pt x="1684324" y="660400"/>
                </a:lnTo>
                <a:lnTo>
                  <a:pt x="1677611" y="647700"/>
                </a:lnTo>
                <a:lnTo>
                  <a:pt x="1671091" y="635000"/>
                </a:lnTo>
                <a:lnTo>
                  <a:pt x="1657756" y="622300"/>
                </a:lnTo>
                <a:close/>
              </a:path>
              <a:path w="2966085" h="2044700">
                <a:moveTo>
                  <a:pt x="1528744" y="0"/>
                </a:moveTo>
                <a:lnTo>
                  <a:pt x="1436931" y="0"/>
                </a:lnTo>
                <a:lnTo>
                  <a:pt x="1392881" y="12700"/>
                </a:lnTo>
                <a:lnTo>
                  <a:pt x="1351096" y="25400"/>
                </a:lnTo>
                <a:lnTo>
                  <a:pt x="1311981" y="38100"/>
                </a:lnTo>
                <a:lnTo>
                  <a:pt x="1275946" y="63500"/>
                </a:lnTo>
                <a:lnTo>
                  <a:pt x="1243395" y="101600"/>
                </a:lnTo>
                <a:lnTo>
                  <a:pt x="1214735" y="127000"/>
                </a:lnTo>
                <a:lnTo>
                  <a:pt x="1190375" y="165100"/>
                </a:lnTo>
                <a:lnTo>
                  <a:pt x="1170719" y="203200"/>
                </a:lnTo>
                <a:lnTo>
                  <a:pt x="1156176" y="241300"/>
                </a:lnTo>
                <a:lnTo>
                  <a:pt x="1147152" y="292100"/>
                </a:lnTo>
                <a:lnTo>
                  <a:pt x="1144054" y="330200"/>
                </a:lnTo>
                <a:lnTo>
                  <a:pt x="1147390" y="381000"/>
                </a:lnTo>
                <a:lnTo>
                  <a:pt x="1157191" y="431800"/>
                </a:lnTo>
                <a:lnTo>
                  <a:pt x="1173141" y="469900"/>
                </a:lnTo>
                <a:lnTo>
                  <a:pt x="1194925" y="520700"/>
                </a:lnTo>
                <a:lnTo>
                  <a:pt x="1222229" y="546100"/>
                </a:lnTo>
                <a:lnTo>
                  <a:pt x="1254737" y="584200"/>
                </a:lnTo>
                <a:lnTo>
                  <a:pt x="1292136" y="622300"/>
                </a:lnTo>
                <a:lnTo>
                  <a:pt x="1673555" y="622300"/>
                </a:lnTo>
                <a:lnTo>
                  <a:pt x="1710948" y="584200"/>
                </a:lnTo>
                <a:lnTo>
                  <a:pt x="1721782" y="571500"/>
                </a:lnTo>
                <a:lnTo>
                  <a:pt x="1482877" y="571500"/>
                </a:lnTo>
                <a:lnTo>
                  <a:pt x="1436082" y="558800"/>
                </a:lnTo>
                <a:lnTo>
                  <a:pt x="1392469" y="546100"/>
                </a:lnTo>
                <a:lnTo>
                  <a:pt x="1352982" y="533400"/>
                </a:lnTo>
                <a:lnTo>
                  <a:pt x="1318561" y="495300"/>
                </a:lnTo>
                <a:lnTo>
                  <a:pt x="1290150" y="469900"/>
                </a:lnTo>
                <a:lnTo>
                  <a:pt x="1268689" y="431800"/>
                </a:lnTo>
                <a:lnTo>
                  <a:pt x="1255122" y="381000"/>
                </a:lnTo>
                <a:lnTo>
                  <a:pt x="1250391" y="330200"/>
                </a:lnTo>
                <a:lnTo>
                  <a:pt x="1255122" y="292100"/>
                </a:lnTo>
                <a:lnTo>
                  <a:pt x="1268689" y="241300"/>
                </a:lnTo>
                <a:lnTo>
                  <a:pt x="1290150" y="203200"/>
                </a:lnTo>
                <a:lnTo>
                  <a:pt x="1318561" y="177800"/>
                </a:lnTo>
                <a:lnTo>
                  <a:pt x="1352982" y="139700"/>
                </a:lnTo>
                <a:lnTo>
                  <a:pt x="1392469" y="127000"/>
                </a:lnTo>
                <a:lnTo>
                  <a:pt x="1436082" y="114300"/>
                </a:lnTo>
                <a:lnTo>
                  <a:pt x="1482877" y="101600"/>
                </a:lnTo>
                <a:lnTo>
                  <a:pt x="1722272" y="101600"/>
                </a:lnTo>
                <a:lnTo>
                  <a:pt x="1689722" y="63500"/>
                </a:lnTo>
                <a:lnTo>
                  <a:pt x="1653687" y="38100"/>
                </a:lnTo>
                <a:lnTo>
                  <a:pt x="1614575" y="25400"/>
                </a:lnTo>
                <a:lnTo>
                  <a:pt x="1572791" y="12700"/>
                </a:lnTo>
                <a:lnTo>
                  <a:pt x="1528744" y="0"/>
                </a:lnTo>
                <a:close/>
              </a:path>
              <a:path w="2966085" h="2044700">
                <a:moveTo>
                  <a:pt x="1722272" y="101600"/>
                </a:moveTo>
                <a:lnTo>
                  <a:pt x="1482877" y="101600"/>
                </a:lnTo>
                <a:lnTo>
                  <a:pt x="1529672" y="114300"/>
                </a:lnTo>
                <a:lnTo>
                  <a:pt x="1573285" y="127000"/>
                </a:lnTo>
                <a:lnTo>
                  <a:pt x="1612772" y="139700"/>
                </a:lnTo>
                <a:lnTo>
                  <a:pt x="1647193" y="177800"/>
                </a:lnTo>
                <a:lnTo>
                  <a:pt x="1675604" y="203200"/>
                </a:lnTo>
                <a:lnTo>
                  <a:pt x="1697064" y="241300"/>
                </a:lnTo>
                <a:lnTo>
                  <a:pt x="1710631" y="292100"/>
                </a:lnTo>
                <a:lnTo>
                  <a:pt x="1715363" y="330200"/>
                </a:lnTo>
                <a:lnTo>
                  <a:pt x="1710631" y="381000"/>
                </a:lnTo>
                <a:lnTo>
                  <a:pt x="1697064" y="431800"/>
                </a:lnTo>
                <a:lnTo>
                  <a:pt x="1675604" y="469900"/>
                </a:lnTo>
                <a:lnTo>
                  <a:pt x="1647193" y="495300"/>
                </a:lnTo>
                <a:lnTo>
                  <a:pt x="1612772" y="533400"/>
                </a:lnTo>
                <a:lnTo>
                  <a:pt x="1573285" y="546100"/>
                </a:lnTo>
                <a:lnTo>
                  <a:pt x="1529672" y="558800"/>
                </a:lnTo>
                <a:lnTo>
                  <a:pt x="1482877" y="571500"/>
                </a:lnTo>
                <a:lnTo>
                  <a:pt x="1721782" y="571500"/>
                </a:lnTo>
                <a:lnTo>
                  <a:pt x="1743451" y="546100"/>
                </a:lnTo>
                <a:lnTo>
                  <a:pt x="1770750" y="520700"/>
                </a:lnTo>
                <a:lnTo>
                  <a:pt x="1792530" y="469900"/>
                </a:lnTo>
                <a:lnTo>
                  <a:pt x="1808476" y="431800"/>
                </a:lnTo>
                <a:lnTo>
                  <a:pt x="1818275" y="381000"/>
                </a:lnTo>
                <a:lnTo>
                  <a:pt x="1821611" y="330200"/>
                </a:lnTo>
                <a:lnTo>
                  <a:pt x="1818513" y="292100"/>
                </a:lnTo>
                <a:lnTo>
                  <a:pt x="1809489" y="241300"/>
                </a:lnTo>
                <a:lnTo>
                  <a:pt x="1794946" y="203200"/>
                </a:lnTo>
                <a:lnTo>
                  <a:pt x="1775291" y="165100"/>
                </a:lnTo>
                <a:lnTo>
                  <a:pt x="1750930" y="127000"/>
                </a:lnTo>
                <a:lnTo>
                  <a:pt x="1722272" y="101600"/>
                </a:lnTo>
                <a:close/>
              </a:path>
              <a:path w="2966085" h="2044700">
                <a:moveTo>
                  <a:pt x="1117324" y="127000"/>
                </a:moveTo>
                <a:lnTo>
                  <a:pt x="817156" y="127000"/>
                </a:lnTo>
                <a:lnTo>
                  <a:pt x="863849" y="139700"/>
                </a:lnTo>
                <a:lnTo>
                  <a:pt x="909960" y="139700"/>
                </a:lnTo>
                <a:lnTo>
                  <a:pt x="998731" y="165100"/>
                </a:lnTo>
                <a:lnTo>
                  <a:pt x="1040542" y="190500"/>
                </a:lnTo>
                <a:lnTo>
                  <a:pt x="1080071" y="215900"/>
                </a:lnTo>
                <a:lnTo>
                  <a:pt x="1088658" y="190500"/>
                </a:lnTo>
                <a:lnTo>
                  <a:pt x="1098859" y="165100"/>
                </a:lnTo>
                <a:lnTo>
                  <a:pt x="1110648" y="139700"/>
                </a:lnTo>
                <a:lnTo>
                  <a:pt x="1117324" y="127000"/>
                </a:lnTo>
                <a:close/>
              </a:path>
              <a:path w="2966085" h="2044700">
                <a:moveTo>
                  <a:pt x="2933260" y="25400"/>
                </a:moveTo>
                <a:lnTo>
                  <a:pt x="2094114" y="25400"/>
                </a:lnTo>
                <a:lnTo>
                  <a:pt x="1937502" y="63500"/>
                </a:lnTo>
                <a:lnTo>
                  <a:pt x="1888562" y="88900"/>
                </a:lnTo>
                <a:lnTo>
                  <a:pt x="1841754" y="114300"/>
                </a:lnTo>
                <a:lnTo>
                  <a:pt x="1855113" y="139700"/>
                </a:lnTo>
                <a:lnTo>
                  <a:pt x="1866904" y="165100"/>
                </a:lnTo>
                <a:lnTo>
                  <a:pt x="1877103" y="190500"/>
                </a:lnTo>
                <a:lnTo>
                  <a:pt x="1885683" y="215900"/>
                </a:lnTo>
                <a:lnTo>
                  <a:pt x="1925212" y="190500"/>
                </a:lnTo>
                <a:lnTo>
                  <a:pt x="1967023" y="165100"/>
                </a:lnTo>
                <a:lnTo>
                  <a:pt x="2055790" y="139700"/>
                </a:lnTo>
                <a:lnTo>
                  <a:pt x="2101897" y="139700"/>
                </a:lnTo>
                <a:lnTo>
                  <a:pt x="2148586" y="127000"/>
                </a:lnTo>
                <a:lnTo>
                  <a:pt x="2963152" y="127000"/>
                </a:lnTo>
                <a:lnTo>
                  <a:pt x="2965780" y="88900"/>
                </a:lnTo>
                <a:lnTo>
                  <a:pt x="2965780" y="76200"/>
                </a:lnTo>
                <a:lnTo>
                  <a:pt x="2961579" y="63500"/>
                </a:lnTo>
                <a:lnTo>
                  <a:pt x="2950163" y="38100"/>
                </a:lnTo>
                <a:lnTo>
                  <a:pt x="2933260" y="25400"/>
                </a:lnTo>
                <a:close/>
              </a:path>
            </a:pathLst>
          </a:custGeom>
          <a:solidFill>
            <a:srgbClr val="000000"/>
          </a:solidFill>
        </p:spPr>
        <p:txBody>
          <a:bodyPr wrap="square" lIns="0" tIns="0" rIns="0" bIns="0" rtlCol="0"/>
          <a:lstStyle/>
          <a:p>
            <a:endParaRPr>
              <a:latin typeface="Grammarsaurus" pitchFamily="2" charset="0"/>
            </a:endParaRPr>
          </a:p>
        </p:txBody>
      </p:sp>
      <p:sp>
        <p:nvSpPr>
          <p:cNvPr id="25" name="object 6">
            <a:extLst>
              <a:ext uri="{FF2B5EF4-FFF2-40B4-BE49-F238E27FC236}">
                <a16:creationId xmlns:a16="http://schemas.microsoft.com/office/drawing/2014/main" id="{6F2D755C-C296-AAE8-A9F3-731DDF0629C2}"/>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29" y="394891"/>
            <a:ext cx="2466340" cy="406400"/>
          </a:xfrm>
          <a:prstGeom prst="rect">
            <a:avLst/>
          </a:prstGeom>
        </p:spPr>
        <p:txBody>
          <a:bodyPr vert="horz" wrap="square" lIns="0" tIns="12700" rIns="0" bIns="0" rtlCol="0">
            <a:spAutoFit/>
          </a:bodyPr>
          <a:lstStyle/>
          <a:p>
            <a:pPr marL="12700">
              <a:lnSpc>
                <a:spcPct val="100000"/>
              </a:lnSpc>
              <a:spcBef>
                <a:spcPts val="100"/>
              </a:spcBef>
            </a:pPr>
            <a:r>
              <a:rPr dirty="0">
                <a:latin typeface="Grammarsaurus" pitchFamily="2" charset="0"/>
              </a:rPr>
              <a:t>How did you do?</a:t>
            </a:r>
          </a:p>
        </p:txBody>
      </p:sp>
      <p:sp>
        <p:nvSpPr>
          <p:cNvPr id="3" name="object 3"/>
          <p:cNvSpPr txBox="1"/>
          <p:nvPr/>
        </p:nvSpPr>
        <p:spPr>
          <a:xfrm>
            <a:off x="651929" y="1029891"/>
            <a:ext cx="10462895" cy="889000"/>
          </a:xfrm>
          <a:prstGeom prst="rect">
            <a:avLst/>
          </a:prstGeom>
        </p:spPr>
        <p:txBody>
          <a:bodyPr vert="horz" wrap="square" lIns="0" tIns="63500" rIns="0" bIns="0" rtlCol="0">
            <a:spAutoFit/>
          </a:bodyPr>
          <a:lstStyle/>
          <a:p>
            <a:pPr marL="12700">
              <a:lnSpc>
                <a:spcPct val="100000"/>
              </a:lnSpc>
              <a:spcBef>
                <a:spcPts val="500"/>
              </a:spcBef>
            </a:pPr>
            <a:r>
              <a:rPr sz="2500" dirty="0">
                <a:latin typeface="Grammarsaurus" pitchFamily="2" charset="0"/>
                <a:cs typeface="Lucida Sans Unicode"/>
              </a:rPr>
              <a:t>Adding suffix </a:t>
            </a:r>
            <a:r>
              <a:rPr sz="2500" b="1" dirty="0">
                <a:latin typeface="Grammarsaurus" pitchFamily="2" charset="0"/>
                <a:cs typeface="Arial Black"/>
              </a:rPr>
              <a:t>-ic </a:t>
            </a:r>
            <a:r>
              <a:rPr sz="2500" dirty="0">
                <a:latin typeface="Grammarsaurus" pitchFamily="2" charset="0"/>
                <a:cs typeface="Lucida Sans Unicode"/>
              </a:rPr>
              <a:t>created the </a:t>
            </a:r>
            <a:r>
              <a:rPr sz="2500" b="1" dirty="0">
                <a:latin typeface="Grammarsaurus" pitchFamily="2" charset="0"/>
                <a:cs typeface="Arial Black"/>
              </a:rPr>
              <a:t>adjective angelic</a:t>
            </a:r>
            <a:r>
              <a:rPr sz="2500" dirty="0">
                <a:latin typeface="Grammarsaurus" pitchFamily="2" charset="0"/>
                <a:cs typeface="Lucida Sans Unicode"/>
              </a:rPr>
              <a:t>. Which noun is the word</a:t>
            </a:r>
          </a:p>
          <a:p>
            <a:pPr marL="12700">
              <a:lnSpc>
                <a:spcPct val="100000"/>
              </a:lnSpc>
              <a:spcBef>
                <a:spcPts val="400"/>
              </a:spcBef>
            </a:pPr>
            <a:r>
              <a:rPr sz="2500" b="1" dirty="0">
                <a:latin typeface="Grammarsaurus" pitchFamily="2" charset="0"/>
                <a:cs typeface="Arial Black"/>
              </a:rPr>
              <a:t>angelic</a:t>
            </a:r>
            <a:r>
              <a:rPr sz="2500" dirty="0">
                <a:latin typeface="Grammarsaurus" pitchFamily="2" charset="0"/>
                <a:cs typeface="Arial Black"/>
              </a:rPr>
              <a:t> </a:t>
            </a:r>
            <a:r>
              <a:rPr sz="2500" dirty="0">
                <a:latin typeface="Grammarsaurus" pitchFamily="2" charset="0"/>
                <a:cs typeface="Lucida Sans Unicode"/>
              </a:rPr>
              <a:t>adding to? What has the quality of being like those of </a:t>
            </a:r>
            <a:r>
              <a:rPr sz="2500" b="1" dirty="0">
                <a:latin typeface="Grammarsaurus" pitchFamily="2" charset="0"/>
                <a:cs typeface="Arial Black"/>
              </a:rPr>
              <a:t>angels</a:t>
            </a:r>
            <a:r>
              <a:rPr sz="2500" dirty="0">
                <a:latin typeface="Grammarsaurus" pitchFamily="2" charset="0"/>
                <a:cs typeface="Lucida Sans Unicode"/>
              </a:rPr>
              <a:t>?</a:t>
            </a:r>
          </a:p>
        </p:txBody>
      </p:sp>
      <p:sp>
        <p:nvSpPr>
          <p:cNvPr id="4" name="object 4"/>
          <p:cNvSpPr/>
          <p:nvPr/>
        </p:nvSpPr>
        <p:spPr>
          <a:xfrm>
            <a:off x="11012940" y="228605"/>
            <a:ext cx="883285" cy="841375"/>
          </a:xfrm>
          <a:custGeom>
            <a:avLst/>
            <a:gdLst/>
            <a:ahLst/>
            <a:cxnLst/>
            <a:rect l="l" t="t" r="r" b="b"/>
            <a:pathLst>
              <a:path w="883284" h="841375">
                <a:moveTo>
                  <a:pt x="588708" y="0"/>
                </a:moveTo>
                <a:lnTo>
                  <a:pt x="243890" y="0"/>
                </a:lnTo>
                <a:lnTo>
                  <a:pt x="192969" y="328"/>
                </a:lnTo>
                <a:lnTo>
                  <a:pt x="151904" y="2627"/>
                </a:lnTo>
                <a:lnTo>
                  <a:pt x="88303" y="21018"/>
                </a:lnTo>
                <a:lnTo>
                  <a:pt x="47829" y="48880"/>
                </a:lnTo>
                <a:lnTo>
                  <a:pt x="16814" y="92506"/>
                </a:lnTo>
                <a:lnTo>
                  <a:pt x="2101" y="152430"/>
                </a:lnTo>
                <a:lnTo>
                  <a:pt x="262" y="193035"/>
                </a:lnTo>
                <a:lnTo>
                  <a:pt x="0" y="243890"/>
                </a:lnTo>
                <a:lnTo>
                  <a:pt x="0" y="597115"/>
                </a:lnTo>
                <a:lnTo>
                  <a:pt x="270" y="639103"/>
                </a:lnTo>
                <a:lnTo>
                  <a:pt x="328" y="648038"/>
                </a:lnTo>
                <a:lnTo>
                  <a:pt x="2597" y="688581"/>
                </a:lnTo>
                <a:lnTo>
                  <a:pt x="2627" y="689106"/>
                </a:lnTo>
                <a:lnTo>
                  <a:pt x="8758" y="722484"/>
                </a:lnTo>
                <a:lnTo>
                  <a:pt x="32783" y="773928"/>
                </a:lnTo>
                <a:lnTo>
                  <a:pt x="68919" y="810067"/>
                </a:lnTo>
                <a:lnTo>
                  <a:pt x="119709" y="833920"/>
                </a:lnTo>
                <a:lnTo>
                  <a:pt x="193035" y="840756"/>
                </a:lnTo>
                <a:lnTo>
                  <a:pt x="243890" y="841019"/>
                </a:lnTo>
                <a:lnTo>
                  <a:pt x="597128" y="841019"/>
                </a:lnTo>
                <a:lnTo>
                  <a:pt x="646877" y="840756"/>
                </a:lnTo>
                <a:lnTo>
                  <a:pt x="689114" y="838390"/>
                </a:lnTo>
                <a:lnTo>
                  <a:pt x="752716" y="819988"/>
                </a:lnTo>
                <a:lnTo>
                  <a:pt x="793189" y="792130"/>
                </a:lnTo>
                <a:lnTo>
                  <a:pt x="819161" y="756919"/>
                </a:lnTo>
                <a:lnTo>
                  <a:pt x="243890" y="756919"/>
                </a:lnTo>
                <a:lnTo>
                  <a:pt x="201909" y="756788"/>
                </a:lnTo>
                <a:lnTo>
                  <a:pt x="146323" y="753367"/>
                </a:lnTo>
                <a:lnTo>
                  <a:pt x="108281" y="732734"/>
                </a:lnTo>
                <a:lnTo>
                  <a:pt x="87646" y="694690"/>
                </a:lnTo>
                <a:lnTo>
                  <a:pt x="84230" y="639103"/>
                </a:lnTo>
                <a:lnTo>
                  <a:pt x="84099" y="597115"/>
                </a:lnTo>
                <a:lnTo>
                  <a:pt x="84099" y="243890"/>
                </a:lnTo>
                <a:lnTo>
                  <a:pt x="84230" y="201902"/>
                </a:lnTo>
                <a:lnTo>
                  <a:pt x="87646" y="146316"/>
                </a:lnTo>
                <a:lnTo>
                  <a:pt x="108281" y="108277"/>
                </a:lnTo>
                <a:lnTo>
                  <a:pt x="146323" y="87646"/>
                </a:lnTo>
                <a:lnTo>
                  <a:pt x="201909" y="84230"/>
                </a:lnTo>
                <a:lnTo>
                  <a:pt x="588708" y="84099"/>
                </a:lnTo>
                <a:lnTo>
                  <a:pt x="605926" y="81076"/>
                </a:lnTo>
                <a:lnTo>
                  <a:pt x="619202" y="72532"/>
                </a:lnTo>
                <a:lnTo>
                  <a:pt x="627747" y="59260"/>
                </a:lnTo>
                <a:lnTo>
                  <a:pt x="630770" y="42049"/>
                </a:lnTo>
                <a:lnTo>
                  <a:pt x="627747" y="24833"/>
                </a:lnTo>
                <a:lnTo>
                  <a:pt x="619202" y="11561"/>
                </a:lnTo>
                <a:lnTo>
                  <a:pt x="605926" y="3021"/>
                </a:lnTo>
                <a:lnTo>
                  <a:pt x="588708" y="0"/>
                </a:lnTo>
                <a:close/>
              </a:path>
              <a:path w="883284" h="841375">
                <a:moveTo>
                  <a:pt x="798969" y="378459"/>
                </a:moveTo>
                <a:lnTo>
                  <a:pt x="781753" y="381481"/>
                </a:lnTo>
                <a:lnTo>
                  <a:pt x="768481" y="390021"/>
                </a:lnTo>
                <a:lnTo>
                  <a:pt x="759941" y="403293"/>
                </a:lnTo>
                <a:lnTo>
                  <a:pt x="756919" y="420509"/>
                </a:lnTo>
                <a:lnTo>
                  <a:pt x="756919" y="597115"/>
                </a:lnTo>
                <a:lnTo>
                  <a:pt x="756788" y="639103"/>
                </a:lnTo>
                <a:lnTo>
                  <a:pt x="753373" y="694690"/>
                </a:lnTo>
                <a:lnTo>
                  <a:pt x="732737" y="732734"/>
                </a:lnTo>
                <a:lnTo>
                  <a:pt x="694696" y="753367"/>
                </a:lnTo>
                <a:lnTo>
                  <a:pt x="639109" y="756788"/>
                </a:lnTo>
                <a:lnTo>
                  <a:pt x="597128" y="756919"/>
                </a:lnTo>
                <a:lnTo>
                  <a:pt x="819161" y="756919"/>
                </a:lnTo>
                <a:lnTo>
                  <a:pt x="824204" y="748499"/>
                </a:lnTo>
                <a:lnTo>
                  <a:pt x="833925" y="721302"/>
                </a:lnTo>
                <a:lnTo>
                  <a:pt x="838837" y="689106"/>
                </a:lnTo>
                <a:lnTo>
                  <a:pt x="838917" y="688581"/>
                </a:lnTo>
                <a:lnTo>
                  <a:pt x="840753" y="648038"/>
                </a:lnTo>
                <a:lnTo>
                  <a:pt x="841019" y="597115"/>
                </a:lnTo>
                <a:lnTo>
                  <a:pt x="841019" y="420509"/>
                </a:lnTo>
                <a:lnTo>
                  <a:pt x="837997" y="403293"/>
                </a:lnTo>
                <a:lnTo>
                  <a:pt x="829457" y="390021"/>
                </a:lnTo>
                <a:lnTo>
                  <a:pt x="816185" y="381481"/>
                </a:lnTo>
                <a:lnTo>
                  <a:pt x="798969" y="378459"/>
                </a:lnTo>
                <a:close/>
              </a:path>
              <a:path w="883284" h="841375">
                <a:moveTo>
                  <a:pt x="294354" y="336400"/>
                </a:moveTo>
                <a:lnTo>
                  <a:pt x="278848" y="339555"/>
                </a:lnTo>
                <a:lnTo>
                  <a:pt x="264921" y="349021"/>
                </a:lnTo>
                <a:lnTo>
                  <a:pt x="255456" y="362948"/>
                </a:lnTo>
                <a:lnTo>
                  <a:pt x="252302" y="378459"/>
                </a:lnTo>
                <a:lnTo>
                  <a:pt x="255456" y="393959"/>
                </a:lnTo>
                <a:lnTo>
                  <a:pt x="391071" y="534047"/>
                </a:lnTo>
                <a:lnTo>
                  <a:pt x="420509" y="546658"/>
                </a:lnTo>
                <a:lnTo>
                  <a:pt x="429247" y="545870"/>
                </a:lnTo>
                <a:lnTo>
                  <a:pt x="436805" y="543506"/>
                </a:lnTo>
                <a:lnTo>
                  <a:pt x="443575" y="539565"/>
                </a:lnTo>
                <a:lnTo>
                  <a:pt x="449948" y="534047"/>
                </a:lnTo>
                <a:lnTo>
                  <a:pt x="538264" y="445731"/>
                </a:lnTo>
                <a:lnTo>
                  <a:pt x="420509" y="445731"/>
                </a:lnTo>
                <a:lnTo>
                  <a:pt x="323786" y="349021"/>
                </a:lnTo>
                <a:lnTo>
                  <a:pt x="309859" y="339555"/>
                </a:lnTo>
                <a:lnTo>
                  <a:pt x="294354" y="336400"/>
                </a:lnTo>
                <a:close/>
              </a:path>
              <a:path w="883284" h="841375">
                <a:moveTo>
                  <a:pt x="841019" y="42049"/>
                </a:moveTo>
                <a:lnTo>
                  <a:pt x="825513" y="45202"/>
                </a:lnTo>
                <a:lnTo>
                  <a:pt x="811580" y="54660"/>
                </a:lnTo>
                <a:lnTo>
                  <a:pt x="420509" y="445731"/>
                </a:lnTo>
                <a:lnTo>
                  <a:pt x="538264" y="445731"/>
                </a:lnTo>
                <a:lnTo>
                  <a:pt x="870457" y="113537"/>
                </a:lnTo>
                <a:lnTo>
                  <a:pt x="879916" y="99605"/>
                </a:lnTo>
                <a:lnTo>
                  <a:pt x="883042" y="84230"/>
                </a:lnTo>
                <a:lnTo>
                  <a:pt x="883069" y="84099"/>
                </a:lnTo>
                <a:lnTo>
                  <a:pt x="879982" y="68919"/>
                </a:lnTo>
                <a:lnTo>
                  <a:pt x="879916" y="68593"/>
                </a:lnTo>
                <a:lnTo>
                  <a:pt x="870457" y="54660"/>
                </a:lnTo>
                <a:lnTo>
                  <a:pt x="856525" y="45202"/>
                </a:lnTo>
                <a:lnTo>
                  <a:pt x="841019" y="42049"/>
                </a:lnTo>
                <a:close/>
              </a:path>
            </a:pathLst>
          </a:custGeom>
          <a:solidFill>
            <a:srgbClr val="000000"/>
          </a:solidFill>
        </p:spPr>
        <p:txBody>
          <a:bodyPr wrap="square" lIns="0" tIns="0" rIns="0" bIns="0" rtlCol="0"/>
          <a:lstStyle/>
          <a:p>
            <a:endParaRPr>
              <a:latin typeface="Grammarsaurus" pitchFamily="2" charset="0"/>
            </a:endParaRPr>
          </a:p>
        </p:txBody>
      </p:sp>
      <p:sp>
        <p:nvSpPr>
          <p:cNvPr id="5" name="object 5"/>
          <p:cNvSpPr txBox="1"/>
          <p:nvPr/>
        </p:nvSpPr>
        <p:spPr>
          <a:xfrm>
            <a:off x="152400" y="5343804"/>
            <a:ext cx="11887200" cy="474489"/>
          </a:xfrm>
          <a:prstGeom prst="rect">
            <a:avLst/>
          </a:prstGeom>
        </p:spPr>
        <p:txBody>
          <a:bodyPr vert="horz" wrap="square" lIns="0" tIns="12700" rIns="0" bIns="0" rtlCol="0">
            <a:spAutoFit/>
          </a:bodyPr>
          <a:lstStyle/>
          <a:p>
            <a:pPr marL="12700" algn="ctr">
              <a:lnSpc>
                <a:spcPct val="100000"/>
              </a:lnSpc>
              <a:spcBef>
                <a:spcPts val="100"/>
              </a:spcBef>
            </a:pPr>
            <a:r>
              <a:rPr sz="3000" dirty="0">
                <a:latin typeface="Grammarsaurus" pitchFamily="2" charset="0"/>
                <a:cs typeface="Arial MT"/>
              </a:rPr>
              <a:t>The children’s </a:t>
            </a:r>
            <a:r>
              <a:rPr sz="3000" b="1" u="heavy" dirty="0">
                <a:solidFill>
                  <a:srgbClr val="3CA249"/>
                </a:solidFill>
                <a:uFill>
                  <a:solidFill>
                    <a:srgbClr val="3CA249"/>
                  </a:solidFill>
                </a:uFill>
                <a:latin typeface="Grammarsaurus" pitchFamily="2" charset="0"/>
                <a:cs typeface="Arial"/>
              </a:rPr>
              <a:t>angelic</a:t>
            </a:r>
            <a:r>
              <a:rPr sz="3000" b="1" dirty="0">
                <a:solidFill>
                  <a:srgbClr val="3CA249"/>
                </a:solidFill>
                <a:latin typeface="Grammarsaurus" pitchFamily="2" charset="0"/>
                <a:cs typeface="Arial"/>
              </a:rPr>
              <a:t> </a:t>
            </a:r>
            <a:r>
              <a:rPr sz="3000" b="1" u="heavy" dirty="0">
                <a:uFill>
                  <a:solidFill>
                    <a:srgbClr val="000000"/>
                  </a:solidFill>
                </a:uFill>
                <a:latin typeface="Grammarsaurus" pitchFamily="2" charset="0"/>
                <a:cs typeface="Arial"/>
              </a:rPr>
              <a:t>voices</a:t>
            </a:r>
            <a:r>
              <a:rPr sz="3000" b="1" dirty="0">
                <a:latin typeface="Grammarsaurus" pitchFamily="2" charset="0"/>
                <a:cs typeface="Arial"/>
              </a:rPr>
              <a:t> </a:t>
            </a:r>
            <a:r>
              <a:rPr sz="3000" dirty="0">
                <a:latin typeface="Grammarsaurus" pitchFamily="2" charset="0"/>
                <a:cs typeface="Arial MT"/>
              </a:rPr>
              <a:t>brought a tear to my eye.</a:t>
            </a:r>
          </a:p>
        </p:txBody>
      </p:sp>
      <p:sp>
        <p:nvSpPr>
          <p:cNvPr id="6" name="object 6"/>
          <p:cNvSpPr/>
          <p:nvPr/>
        </p:nvSpPr>
        <p:spPr>
          <a:xfrm>
            <a:off x="5809040" y="2173255"/>
            <a:ext cx="928369" cy="339090"/>
          </a:xfrm>
          <a:custGeom>
            <a:avLst/>
            <a:gdLst/>
            <a:ahLst/>
            <a:cxnLst/>
            <a:rect l="l" t="t" r="r" b="b"/>
            <a:pathLst>
              <a:path w="928370" h="339089">
                <a:moveTo>
                  <a:pt x="463969" y="0"/>
                </a:moveTo>
                <a:lnTo>
                  <a:pt x="402701" y="1352"/>
                </a:lnTo>
                <a:lnTo>
                  <a:pt x="358791" y="3797"/>
                </a:lnTo>
                <a:lnTo>
                  <a:pt x="309249" y="8094"/>
                </a:lnTo>
                <a:lnTo>
                  <a:pt x="256492" y="14745"/>
                </a:lnTo>
                <a:lnTo>
                  <a:pt x="202933" y="24255"/>
                </a:lnTo>
                <a:lnTo>
                  <a:pt x="150988" y="37127"/>
                </a:lnTo>
                <a:lnTo>
                  <a:pt x="103072" y="53864"/>
                </a:lnTo>
                <a:lnTo>
                  <a:pt x="61600" y="74971"/>
                </a:lnTo>
                <a:lnTo>
                  <a:pt x="28988" y="100951"/>
                </a:lnTo>
                <a:lnTo>
                  <a:pt x="0" y="169544"/>
                </a:lnTo>
                <a:lnTo>
                  <a:pt x="7649" y="206781"/>
                </a:lnTo>
                <a:lnTo>
                  <a:pt x="61600" y="264118"/>
                </a:lnTo>
                <a:lnTo>
                  <a:pt x="103072" y="285225"/>
                </a:lnTo>
                <a:lnTo>
                  <a:pt x="150988" y="301962"/>
                </a:lnTo>
                <a:lnTo>
                  <a:pt x="202933" y="314834"/>
                </a:lnTo>
                <a:lnTo>
                  <a:pt x="256492" y="324344"/>
                </a:lnTo>
                <a:lnTo>
                  <a:pt x="309249" y="330995"/>
                </a:lnTo>
                <a:lnTo>
                  <a:pt x="358791" y="335292"/>
                </a:lnTo>
                <a:lnTo>
                  <a:pt x="402701" y="337737"/>
                </a:lnTo>
                <a:lnTo>
                  <a:pt x="463969" y="339089"/>
                </a:lnTo>
                <a:lnTo>
                  <a:pt x="489372" y="338835"/>
                </a:lnTo>
                <a:lnTo>
                  <a:pt x="569146" y="335292"/>
                </a:lnTo>
                <a:lnTo>
                  <a:pt x="618688" y="330995"/>
                </a:lnTo>
                <a:lnTo>
                  <a:pt x="671446" y="324344"/>
                </a:lnTo>
                <a:lnTo>
                  <a:pt x="725004" y="314834"/>
                </a:lnTo>
                <a:lnTo>
                  <a:pt x="776949" y="301962"/>
                </a:lnTo>
                <a:lnTo>
                  <a:pt x="824865" y="285225"/>
                </a:lnTo>
                <a:lnTo>
                  <a:pt x="866337" y="264118"/>
                </a:lnTo>
                <a:lnTo>
                  <a:pt x="898949" y="238138"/>
                </a:lnTo>
                <a:lnTo>
                  <a:pt x="909865" y="222097"/>
                </a:lnTo>
                <a:lnTo>
                  <a:pt x="463969" y="222097"/>
                </a:lnTo>
                <a:lnTo>
                  <a:pt x="393281" y="220378"/>
                </a:lnTo>
                <a:lnTo>
                  <a:pt x="329939" y="215653"/>
                </a:lnTo>
                <a:lnTo>
                  <a:pt x="274173" y="208567"/>
                </a:lnTo>
                <a:lnTo>
                  <a:pt x="226212" y="199767"/>
                </a:lnTo>
                <a:lnTo>
                  <a:pt x="186286" y="189899"/>
                </a:lnTo>
                <a:lnTo>
                  <a:pt x="131457" y="169544"/>
                </a:lnTo>
                <a:lnTo>
                  <a:pt x="154624" y="159480"/>
                </a:lnTo>
                <a:lnTo>
                  <a:pt x="226212" y="139322"/>
                </a:lnTo>
                <a:lnTo>
                  <a:pt x="274173" y="130522"/>
                </a:lnTo>
                <a:lnTo>
                  <a:pt x="329939" y="123436"/>
                </a:lnTo>
                <a:lnTo>
                  <a:pt x="393281" y="118711"/>
                </a:lnTo>
                <a:lnTo>
                  <a:pt x="463969" y="116992"/>
                </a:lnTo>
                <a:lnTo>
                  <a:pt x="909865" y="116992"/>
                </a:lnTo>
                <a:lnTo>
                  <a:pt x="898949" y="100951"/>
                </a:lnTo>
                <a:lnTo>
                  <a:pt x="866337" y="74971"/>
                </a:lnTo>
                <a:lnTo>
                  <a:pt x="824865" y="53864"/>
                </a:lnTo>
                <a:lnTo>
                  <a:pt x="776949" y="37127"/>
                </a:lnTo>
                <a:lnTo>
                  <a:pt x="725004" y="24255"/>
                </a:lnTo>
                <a:lnTo>
                  <a:pt x="671446" y="14745"/>
                </a:lnTo>
                <a:lnTo>
                  <a:pt x="618688" y="8094"/>
                </a:lnTo>
                <a:lnTo>
                  <a:pt x="569146" y="3797"/>
                </a:lnTo>
                <a:lnTo>
                  <a:pt x="525236" y="1352"/>
                </a:lnTo>
                <a:lnTo>
                  <a:pt x="489372" y="254"/>
                </a:lnTo>
                <a:lnTo>
                  <a:pt x="463969" y="0"/>
                </a:lnTo>
                <a:close/>
              </a:path>
              <a:path w="928370" h="339089">
                <a:moveTo>
                  <a:pt x="909865" y="116992"/>
                </a:moveTo>
                <a:lnTo>
                  <a:pt x="463969" y="116992"/>
                </a:lnTo>
                <a:lnTo>
                  <a:pt x="534661" y="118711"/>
                </a:lnTo>
                <a:lnTo>
                  <a:pt x="598006" y="123436"/>
                </a:lnTo>
                <a:lnTo>
                  <a:pt x="653775" y="130522"/>
                </a:lnTo>
                <a:lnTo>
                  <a:pt x="701737" y="139322"/>
                </a:lnTo>
                <a:lnTo>
                  <a:pt x="741664" y="149190"/>
                </a:lnTo>
                <a:lnTo>
                  <a:pt x="796493" y="169544"/>
                </a:lnTo>
                <a:lnTo>
                  <a:pt x="773326" y="179609"/>
                </a:lnTo>
                <a:lnTo>
                  <a:pt x="701737" y="199767"/>
                </a:lnTo>
                <a:lnTo>
                  <a:pt x="653775" y="208567"/>
                </a:lnTo>
                <a:lnTo>
                  <a:pt x="598006" y="215653"/>
                </a:lnTo>
                <a:lnTo>
                  <a:pt x="534661" y="220378"/>
                </a:lnTo>
                <a:lnTo>
                  <a:pt x="463969" y="222097"/>
                </a:lnTo>
                <a:lnTo>
                  <a:pt x="909865" y="222097"/>
                </a:lnTo>
                <a:lnTo>
                  <a:pt x="920288" y="206781"/>
                </a:lnTo>
                <a:lnTo>
                  <a:pt x="927938" y="169544"/>
                </a:lnTo>
                <a:lnTo>
                  <a:pt x="920288" y="132308"/>
                </a:lnTo>
                <a:lnTo>
                  <a:pt x="909865" y="116992"/>
                </a:lnTo>
                <a:close/>
              </a:path>
            </a:pathLst>
          </a:custGeom>
          <a:solidFill>
            <a:srgbClr val="000000"/>
          </a:solidFill>
        </p:spPr>
        <p:txBody>
          <a:bodyPr wrap="square" lIns="0" tIns="0" rIns="0" bIns="0" rtlCol="0"/>
          <a:lstStyle/>
          <a:p>
            <a:endParaRPr>
              <a:latin typeface="Grammarsaurus" pitchFamily="2" charset="0"/>
            </a:endParaRPr>
          </a:p>
        </p:txBody>
      </p:sp>
      <p:sp>
        <p:nvSpPr>
          <p:cNvPr id="7" name="object 7"/>
          <p:cNvSpPr/>
          <p:nvPr/>
        </p:nvSpPr>
        <p:spPr>
          <a:xfrm>
            <a:off x="4519627" y="2631037"/>
            <a:ext cx="3507104" cy="2425700"/>
          </a:xfrm>
          <a:custGeom>
            <a:avLst/>
            <a:gdLst/>
            <a:ahLst/>
            <a:cxnLst/>
            <a:rect l="l" t="t" r="r" b="b"/>
            <a:pathLst>
              <a:path w="3507104" h="2425700">
                <a:moveTo>
                  <a:pt x="2025776" y="2412999"/>
                </a:moveTo>
                <a:lnTo>
                  <a:pt x="1481008" y="2412999"/>
                </a:lnTo>
                <a:lnTo>
                  <a:pt x="1531468" y="2425699"/>
                </a:lnTo>
                <a:lnTo>
                  <a:pt x="1975310" y="2425699"/>
                </a:lnTo>
                <a:lnTo>
                  <a:pt x="2025776" y="2412999"/>
                </a:lnTo>
                <a:close/>
              </a:path>
              <a:path w="3507104" h="2425700">
                <a:moveTo>
                  <a:pt x="1130973" y="1523999"/>
                </a:moveTo>
                <a:lnTo>
                  <a:pt x="1052512" y="1523999"/>
                </a:lnTo>
                <a:lnTo>
                  <a:pt x="1054480" y="1549399"/>
                </a:lnTo>
                <a:lnTo>
                  <a:pt x="1065732" y="1600199"/>
                </a:lnTo>
                <a:lnTo>
                  <a:pt x="1086450" y="1638299"/>
                </a:lnTo>
                <a:lnTo>
                  <a:pt x="1115802" y="1689099"/>
                </a:lnTo>
                <a:lnTo>
                  <a:pt x="1152955" y="1727199"/>
                </a:lnTo>
                <a:lnTo>
                  <a:pt x="1197076" y="1752599"/>
                </a:lnTo>
                <a:lnTo>
                  <a:pt x="1210436" y="1752599"/>
                </a:lnTo>
                <a:lnTo>
                  <a:pt x="1110208" y="2222499"/>
                </a:lnTo>
                <a:lnTo>
                  <a:pt x="1115015" y="2260599"/>
                </a:lnTo>
                <a:lnTo>
                  <a:pt x="1143558" y="2285999"/>
                </a:lnTo>
                <a:lnTo>
                  <a:pt x="1239583" y="2336799"/>
                </a:lnTo>
                <a:lnTo>
                  <a:pt x="1285843" y="2362199"/>
                </a:lnTo>
                <a:lnTo>
                  <a:pt x="1333289" y="2374899"/>
                </a:lnTo>
                <a:lnTo>
                  <a:pt x="1381746" y="2400299"/>
                </a:lnTo>
                <a:lnTo>
                  <a:pt x="1431043" y="2412999"/>
                </a:lnTo>
                <a:lnTo>
                  <a:pt x="2075745" y="2412999"/>
                </a:lnTo>
                <a:lnTo>
                  <a:pt x="2125045" y="2400299"/>
                </a:lnTo>
                <a:lnTo>
                  <a:pt x="2173503" y="2374899"/>
                </a:lnTo>
                <a:lnTo>
                  <a:pt x="2220947" y="2362199"/>
                </a:lnTo>
                <a:lnTo>
                  <a:pt x="2267204" y="2336799"/>
                </a:lnTo>
                <a:lnTo>
                  <a:pt x="2315222" y="2311399"/>
                </a:lnTo>
                <a:lnTo>
                  <a:pt x="1633181" y="2311399"/>
                </a:lnTo>
                <a:lnTo>
                  <a:pt x="1583275" y="2298699"/>
                </a:lnTo>
                <a:lnTo>
                  <a:pt x="1533570" y="2298699"/>
                </a:lnTo>
                <a:lnTo>
                  <a:pt x="1484286" y="2285999"/>
                </a:lnTo>
                <a:lnTo>
                  <a:pt x="1435644" y="2285999"/>
                </a:lnTo>
                <a:lnTo>
                  <a:pt x="1387865" y="2260599"/>
                </a:lnTo>
                <a:lnTo>
                  <a:pt x="1341171" y="2247899"/>
                </a:lnTo>
                <a:lnTo>
                  <a:pt x="1295780" y="2222499"/>
                </a:lnTo>
                <a:lnTo>
                  <a:pt x="1243330" y="2197099"/>
                </a:lnTo>
                <a:lnTo>
                  <a:pt x="1279753" y="2031999"/>
                </a:lnTo>
                <a:lnTo>
                  <a:pt x="1493816" y="2031999"/>
                </a:lnTo>
                <a:lnTo>
                  <a:pt x="1399286" y="2006599"/>
                </a:lnTo>
                <a:lnTo>
                  <a:pt x="1353648" y="1981199"/>
                </a:lnTo>
                <a:lnTo>
                  <a:pt x="1309319" y="1955799"/>
                </a:lnTo>
                <a:lnTo>
                  <a:pt x="1297089" y="1955799"/>
                </a:lnTo>
                <a:lnTo>
                  <a:pt x="1356932" y="1676399"/>
                </a:lnTo>
                <a:lnTo>
                  <a:pt x="1227023" y="1676399"/>
                </a:lnTo>
                <a:lnTo>
                  <a:pt x="1203197" y="1663699"/>
                </a:lnTo>
                <a:lnTo>
                  <a:pt x="1179302" y="1638299"/>
                </a:lnTo>
                <a:lnTo>
                  <a:pt x="1159803" y="1612899"/>
                </a:lnTo>
                <a:lnTo>
                  <a:pt x="1145117" y="1587499"/>
                </a:lnTo>
                <a:lnTo>
                  <a:pt x="1135659" y="1549399"/>
                </a:lnTo>
                <a:lnTo>
                  <a:pt x="1130973" y="1523999"/>
                </a:lnTo>
                <a:close/>
              </a:path>
              <a:path w="3507104" h="2425700">
                <a:moveTo>
                  <a:pt x="2355927" y="2031999"/>
                </a:moveTo>
                <a:lnTo>
                  <a:pt x="2226970" y="2031999"/>
                </a:lnTo>
                <a:lnTo>
                  <a:pt x="2263419" y="2197099"/>
                </a:lnTo>
                <a:lnTo>
                  <a:pt x="2210968" y="2222499"/>
                </a:lnTo>
                <a:lnTo>
                  <a:pt x="2165582" y="2247899"/>
                </a:lnTo>
                <a:lnTo>
                  <a:pt x="2118891" y="2260599"/>
                </a:lnTo>
                <a:lnTo>
                  <a:pt x="2071113" y="2285999"/>
                </a:lnTo>
                <a:lnTo>
                  <a:pt x="2022470" y="2285999"/>
                </a:lnTo>
                <a:lnTo>
                  <a:pt x="1973182" y="2298699"/>
                </a:lnTo>
                <a:lnTo>
                  <a:pt x="1923470" y="2298699"/>
                </a:lnTo>
                <a:lnTo>
                  <a:pt x="1873554" y="2311399"/>
                </a:lnTo>
                <a:lnTo>
                  <a:pt x="2315222" y="2311399"/>
                </a:lnTo>
                <a:lnTo>
                  <a:pt x="2363241" y="2285999"/>
                </a:lnTo>
                <a:lnTo>
                  <a:pt x="2380112" y="2273299"/>
                </a:lnTo>
                <a:lnTo>
                  <a:pt x="2391776" y="2260599"/>
                </a:lnTo>
                <a:lnTo>
                  <a:pt x="2397504" y="2247899"/>
                </a:lnTo>
                <a:lnTo>
                  <a:pt x="2396566" y="2222499"/>
                </a:lnTo>
                <a:lnTo>
                  <a:pt x="2355927" y="2031999"/>
                </a:lnTo>
                <a:close/>
              </a:path>
              <a:path w="3507104" h="2425700">
                <a:moveTo>
                  <a:pt x="1493816" y="2031999"/>
                </a:moveTo>
                <a:lnTo>
                  <a:pt x="1279753" y="2031999"/>
                </a:lnTo>
                <a:lnTo>
                  <a:pt x="1301838" y="2044699"/>
                </a:lnTo>
                <a:lnTo>
                  <a:pt x="1347706" y="2070099"/>
                </a:lnTo>
                <a:lnTo>
                  <a:pt x="1394715" y="2082799"/>
                </a:lnTo>
                <a:lnTo>
                  <a:pt x="1590771" y="2133599"/>
                </a:lnTo>
                <a:lnTo>
                  <a:pt x="1915990" y="2133599"/>
                </a:lnTo>
                <a:lnTo>
                  <a:pt x="2112035" y="2082799"/>
                </a:lnTo>
                <a:lnTo>
                  <a:pt x="2159038" y="2070099"/>
                </a:lnTo>
                <a:lnTo>
                  <a:pt x="2181968" y="2057399"/>
                </a:lnTo>
                <a:lnTo>
                  <a:pt x="1641244" y="2057399"/>
                </a:lnTo>
                <a:lnTo>
                  <a:pt x="1591574" y="2044699"/>
                </a:lnTo>
                <a:lnTo>
                  <a:pt x="1542375" y="2044699"/>
                </a:lnTo>
                <a:lnTo>
                  <a:pt x="1493816" y="2031999"/>
                </a:lnTo>
                <a:close/>
              </a:path>
              <a:path w="3507104" h="2425700">
                <a:moveTo>
                  <a:pt x="2015794" y="800099"/>
                </a:moveTo>
                <a:lnTo>
                  <a:pt x="1831555" y="800099"/>
                </a:lnTo>
                <a:lnTo>
                  <a:pt x="1868497" y="838199"/>
                </a:lnTo>
                <a:lnTo>
                  <a:pt x="1902380" y="876299"/>
                </a:lnTo>
                <a:lnTo>
                  <a:pt x="1933052" y="914399"/>
                </a:lnTo>
                <a:lnTo>
                  <a:pt x="1960357" y="952499"/>
                </a:lnTo>
                <a:lnTo>
                  <a:pt x="1984143" y="990599"/>
                </a:lnTo>
                <a:lnTo>
                  <a:pt x="2004254" y="1028699"/>
                </a:lnTo>
                <a:lnTo>
                  <a:pt x="2020537" y="1079499"/>
                </a:lnTo>
                <a:lnTo>
                  <a:pt x="2032838" y="1130299"/>
                </a:lnTo>
                <a:lnTo>
                  <a:pt x="2209660" y="1955799"/>
                </a:lnTo>
                <a:lnTo>
                  <a:pt x="2197417" y="1955799"/>
                </a:lnTo>
                <a:lnTo>
                  <a:pt x="2153092" y="1981199"/>
                </a:lnTo>
                <a:lnTo>
                  <a:pt x="2107460" y="2006599"/>
                </a:lnTo>
                <a:lnTo>
                  <a:pt x="1964384" y="2044699"/>
                </a:lnTo>
                <a:lnTo>
                  <a:pt x="1915191" y="2044699"/>
                </a:lnTo>
                <a:lnTo>
                  <a:pt x="1865525" y="2057399"/>
                </a:lnTo>
                <a:lnTo>
                  <a:pt x="2181968" y="2057399"/>
                </a:lnTo>
                <a:lnTo>
                  <a:pt x="2204897" y="2044699"/>
                </a:lnTo>
                <a:lnTo>
                  <a:pt x="2226970" y="2031999"/>
                </a:lnTo>
                <a:lnTo>
                  <a:pt x="2355927" y="2031999"/>
                </a:lnTo>
                <a:lnTo>
                  <a:pt x="2296325" y="1752599"/>
                </a:lnTo>
                <a:lnTo>
                  <a:pt x="2309698" y="1752599"/>
                </a:lnTo>
                <a:lnTo>
                  <a:pt x="2353818" y="1727199"/>
                </a:lnTo>
                <a:lnTo>
                  <a:pt x="2390968" y="1689099"/>
                </a:lnTo>
                <a:lnTo>
                  <a:pt x="2398306" y="1676399"/>
                </a:lnTo>
                <a:lnTo>
                  <a:pt x="2279764" y="1676399"/>
                </a:lnTo>
                <a:lnTo>
                  <a:pt x="2247823" y="1523999"/>
                </a:lnTo>
                <a:lnTo>
                  <a:pt x="2521532" y="1523999"/>
                </a:lnTo>
                <a:lnTo>
                  <a:pt x="2533311" y="1511299"/>
                </a:lnTo>
                <a:lnTo>
                  <a:pt x="2543327" y="1511299"/>
                </a:lnTo>
                <a:lnTo>
                  <a:pt x="2550910" y="1498599"/>
                </a:lnTo>
                <a:lnTo>
                  <a:pt x="2555587" y="1485899"/>
                </a:lnTo>
                <a:lnTo>
                  <a:pt x="2557252" y="1473199"/>
                </a:lnTo>
                <a:lnTo>
                  <a:pt x="2555798" y="1447799"/>
                </a:lnTo>
                <a:lnTo>
                  <a:pt x="2553627" y="1447799"/>
                </a:lnTo>
                <a:lnTo>
                  <a:pt x="2544892" y="1409699"/>
                </a:lnTo>
                <a:lnTo>
                  <a:pt x="2220798" y="1409699"/>
                </a:lnTo>
                <a:lnTo>
                  <a:pt x="2155697" y="1104899"/>
                </a:lnTo>
                <a:lnTo>
                  <a:pt x="2153906" y="1092199"/>
                </a:lnTo>
                <a:lnTo>
                  <a:pt x="2152034" y="1079499"/>
                </a:lnTo>
                <a:lnTo>
                  <a:pt x="2150075" y="1079499"/>
                </a:lnTo>
                <a:lnTo>
                  <a:pt x="2148027" y="1066799"/>
                </a:lnTo>
                <a:lnTo>
                  <a:pt x="2132469" y="1015999"/>
                </a:lnTo>
                <a:lnTo>
                  <a:pt x="2323108" y="1015999"/>
                </a:lnTo>
                <a:lnTo>
                  <a:pt x="2300377" y="990599"/>
                </a:lnTo>
                <a:lnTo>
                  <a:pt x="2264425" y="952499"/>
                </a:lnTo>
                <a:lnTo>
                  <a:pt x="2226726" y="927099"/>
                </a:lnTo>
                <a:lnTo>
                  <a:pt x="2187387" y="901699"/>
                </a:lnTo>
                <a:lnTo>
                  <a:pt x="2146516" y="876299"/>
                </a:lnTo>
                <a:lnTo>
                  <a:pt x="2104222" y="850899"/>
                </a:lnTo>
                <a:lnTo>
                  <a:pt x="2060612" y="825499"/>
                </a:lnTo>
                <a:lnTo>
                  <a:pt x="2015794" y="800099"/>
                </a:lnTo>
                <a:close/>
              </a:path>
              <a:path w="3507104" h="2425700">
                <a:moveTo>
                  <a:pt x="830148" y="863599"/>
                </a:moveTo>
                <a:lnTo>
                  <a:pt x="703364" y="863599"/>
                </a:lnTo>
                <a:lnTo>
                  <a:pt x="706335" y="876299"/>
                </a:lnTo>
                <a:lnTo>
                  <a:pt x="718354" y="927099"/>
                </a:lnTo>
                <a:lnTo>
                  <a:pt x="735793" y="965199"/>
                </a:lnTo>
                <a:lnTo>
                  <a:pt x="758260" y="1003299"/>
                </a:lnTo>
                <a:lnTo>
                  <a:pt x="785365" y="1041399"/>
                </a:lnTo>
                <a:lnTo>
                  <a:pt x="816717" y="1079499"/>
                </a:lnTo>
                <a:lnTo>
                  <a:pt x="851925" y="1104899"/>
                </a:lnTo>
                <a:lnTo>
                  <a:pt x="890598" y="1142999"/>
                </a:lnTo>
                <a:lnTo>
                  <a:pt x="932344" y="1155699"/>
                </a:lnTo>
                <a:lnTo>
                  <a:pt x="976772" y="1181099"/>
                </a:lnTo>
                <a:lnTo>
                  <a:pt x="1023492" y="1181099"/>
                </a:lnTo>
                <a:lnTo>
                  <a:pt x="1049223" y="1193799"/>
                </a:lnTo>
                <a:lnTo>
                  <a:pt x="1037031" y="1219199"/>
                </a:lnTo>
                <a:lnTo>
                  <a:pt x="1015203" y="1257299"/>
                </a:lnTo>
                <a:lnTo>
                  <a:pt x="995860" y="1308099"/>
                </a:lnTo>
                <a:lnTo>
                  <a:pt x="979040" y="1346199"/>
                </a:lnTo>
                <a:lnTo>
                  <a:pt x="964782" y="1396999"/>
                </a:lnTo>
                <a:lnTo>
                  <a:pt x="953122" y="1447799"/>
                </a:lnTo>
                <a:lnTo>
                  <a:pt x="950963" y="1447799"/>
                </a:lnTo>
                <a:lnTo>
                  <a:pt x="949520" y="1473199"/>
                </a:lnTo>
                <a:lnTo>
                  <a:pt x="951196" y="1485899"/>
                </a:lnTo>
                <a:lnTo>
                  <a:pt x="955879" y="1498599"/>
                </a:lnTo>
                <a:lnTo>
                  <a:pt x="963460" y="1511299"/>
                </a:lnTo>
                <a:lnTo>
                  <a:pt x="973470" y="1511299"/>
                </a:lnTo>
                <a:lnTo>
                  <a:pt x="985248" y="1523999"/>
                </a:lnTo>
                <a:lnTo>
                  <a:pt x="1258950" y="1523999"/>
                </a:lnTo>
                <a:lnTo>
                  <a:pt x="1227023" y="1676399"/>
                </a:lnTo>
                <a:lnTo>
                  <a:pt x="1356932" y="1676399"/>
                </a:lnTo>
                <a:lnTo>
                  <a:pt x="1414055" y="1409699"/>
                </a:lnTo>
                <a:lnTo>
                  <a:pt x="1093038" y="1409699"/>
                </a:lnTo>
                <a:lnTo>
                  <a:pt x="1101966" y="1384299"/>
                </a:lnTo>
                <a:lnTo>
                  <a:pt x="1120318" y="1333499"/>
                </a:lnTo>
                <a:lnTo>
                  <a:pt x="1141696" y="1282699"/>
                </a:lnTo>
                <a:lnTo>
                  <a:pt x="1166000" y="1244599"/>
                </a:lnTo>
                <a:lnTo>
                  <a:pt x="1193131" y="1193799"/>
                </a:lnTo>
                <a:lnTo>
                  <a:pt x="1222991" y="1155699"/>
                </a:lnTo>
                <a:lnTo>
                  <a:pt x="1255480" y="1117599"/>
                </a:lnTo>
                <a:lnTo>
                  <a:pt x="1290499" y="1079499"/>
                </a:lnTo>
                <a:lnTo>
                  <a:pt x="1309224" y="1066799"/>
                </a:lnTo>
                <a:lnTo>
                  <a:pt x="1043456" y="1066799"/>
                </a:lnTo>
                <a:lnTo>
                  <a:pt x="997641" y="1054099"/>
                </a:lnTo>
                <a:lnTo>
                  <a:pt x="955271" y="1028699"/>
                </a:lnTo>
                <a:lnTo>
                  <a:pt x="917258" y="1003299"/>
                </a:lnTo>
                <a:lnTo>
                  <a:pt x="884513" y="965199"/>
                </a:lnTo>
                <a:lnTo>
                  <a:pt x="857950" y="927099"/>
                </a:lnTo>
                <a:lnTo>
                  <a:pt x="838479" y="888999"/>
                </a:lnTo>
                <a:lnTo>
                  <a:pt x="830148" y="863599"/>
                </a:lnTo>
                <a:close/>
              </a:path>
              <a:path w="3507104" h="2425700">
                <a:moveTo>
                  <a:pt x="2454262" y="1523999"/>
                </a:moveTo>
                <a:lnTo>
                  <a:pt x="2375890" y="1523999"/>
                </a:lnTo>
                <a:lnTo>
                  <a:pt x="2371128" y="1549399"/>
                </a:lnTo>
                <a:lnTo>
                  <a:pt x="2361648" y="1587499"/>
                </a:lnTo>
                <a:lnTo>
                  <a:pt x="2346953" y="1612899"/>
                </a:lnTo>
                <a:lnTo>
                  <a:pt x="2327458" y="1638299"/>
                </a:lnTo>
                <a:lnTo>
                  <a:pt x="2303576" y="1663699"/>
                </a:lnTo>
                <a:lnTo>
                  <a:pt x="2279764" y="1676399"/>
                </a:lnTo>
                <a:lnTo>
                  <a:pt x="2398306" y="1676399"/>
                </a:lnTo>
                <a:lnTo>
                  <a:pt x="2420318" y="1638299"/>
                </a:lnTo>
                <a:lnTo>
                  <a:pt x="2441037" y="1600199"/>
                </a:lnTo>
                <a:lnTo>
                  <a:pt x="2452293" y="1549399"/>
                </a:lnTo>
                <a:lnTo>
                  <a:pt x="2454262" y="1523999"/>
                </a:lnTo>
                <a:close/>
              </a:path>
              <a:path w="3507104" h="2425700">
                <a:moveTo>
                  <a:pt x="1509201" y="1015999"/>
                </a:moveTo>
                <a:lnTo>
                  <a:pt x="1374279" y="1015999"/>
                </a:lnTo>
                <a:lnTo>
                  <a:pt x="1358722" y="1066799"/>
                </a:lnTo>
                <a:lnTo>
                  <a:pt x="1356666" y="1079499"/>
                </a:lnTo>
                <a:lnTo>
                  <a:pt x="1354707" y="1079499"/>
                </a:lnTo>
                <a:lnTo>
                  <a:pt x="1352841" y="1092199"/>
                </a:lnTo>
                <a:lnTo>
                  <a:pt x="1351064" y="1104899"/>
                </a:lnTo>
                <a:lnTo>
                  <a:pt x="1285951" y="1409699"/>
                </a:lnTo>
                <a:lnTo>
                  <a:pt x="1414055" y="1409699"/>
                </a:lnTo>
                <a:lnTo>
                  <a:pt x="1473898" y="1130299"/>
                </a:lnTo>
                <a:lnTo>
                  <a:pt x="1486207" y="1079499"/>
                </a:lnTo>
                <a:lnTo>
                  <a:pt x="1502496" y="1028699"/>
                </a:lnTo>
                <a:lnTo>
                  <a:pt x="1509201" y="1015999"/>
                </a:lnTo>
                <a:close/>
              </a:path>
              <a:path w="3507104" h="2425700">
                <a:moveTo>
                  <a:pt x="2323108" y="1015999"/>
                </a:moveTo>
                <a:lnTo>
                  <a:pt x="2132469" y="1015999"/>
                </a:lnTo>
                <a:lnTo>
                  <a:pt x="2178786" y="1054099"/>
                </a:lnTo>
                <a:lnTo>
                  <a:pt x="2216246" y="1079499"/>
                </a:lnTo>
                <a:lnTo>
                  <a:pt x="2251273" y="1117599"/>
                </a:lnTo>
                <a:lnTo>
                  <a:pt x="2283768" y="1155699"/>
                </a:lnTo>
                <a:lnTo>
                  <a:pt x="2313632" y="1193799"/>
                </a:lnTo>
                <a:lnTo>
                  <a:pt x="2340765" y="1244599"/>
                </a:lnTo>
                <a:lnTo>
                  <a:pt x="2365070" y="1282699"/>
                </a:lnTo>
                <a:lnTo>
                  <a:pt x="2386446" y="1333499"/>
                </a:lnTo>
                <a:lnTo>
                  <a:pt x="2404795" y="1384299"/>
                </a:lnTo>
                <a:lnTo>
                  <a:pt x="2413723" y="1409699"/>
                </a:lnTo>
                <a:lnTo>
                  <a:pt x="2544892" y="1409699"/>
                </a:lnTo>
                <a:lnTo>
                  <a:pt x="2541980" y="1396999"/>
                </a:lnTo>
                <a:lnTo>
                  <a:pt x="2527733" y="1346199"/>
                </a:lnTo>
                <a:lnTo>
                  <a:pt x="2510923" y="1308099"/>
                </a:lnTo>
                <a:lnTo>
                  <a:pt x="2491589" y="1257299"/>
                </a:lnTo>
                <a:lnTo>
                  <a:pt x="2469768" y="1219199"/>
                </a:lnTo>
                <a:lnTo>
                  <a:pt x="2457564" y="1193799"/>
                </a:lnTo>
                <a:lnTo>
                  <a:pt x="2483294" y="1181099"/>
                </a:lnTo>
                <a:lnTo>
                  <a:pt x="2530008" y="1181099"/>
                </a:lnTo>
                <a:lnTo>
                  <a:pt x="2574432" y="1155699"/>
                </a:lnTo>
                <a:lnTo>
                  <a:pt x="2616176" y="1142999"/>
                </a:lnTo>
                <a:lnTo>
                  <a:pt x="2654847" y="1104899"/>
                </a:lnTo>
                <a:lnTo>
                  <a:pt x="2690056" y="1079499"/>
                </a:lnTo>
                <a:lnTo>
                  <a:pt x="2700508" y="1066799"/>
                </a:lnTo>
                <a:lnTo>
                  <a:pt x="2366606" y="1066799"/>
                </a:lnTo>
                <a:lnTo>
                  <a:pt x="2334474" y="1028699"/>
                </a:lnTo>
                <a:lnTo>
                  <a:pt x="2323108" y="1015999"/>
                </a:lnTo>
                <a:close/>
              </a:path>
              <a:path w="3507104" h="2425700">
                <a:moveTo>
                  <a:pt x="1675180" y="800099"/>
                </a:moveTo>
                <a:lnTo>
                  <a:pt x="1490827" y="800099"/>
                </a:lnTo>
                <a:lnTo>
                  <a:pt x="1446025" y="825499"/>
                </a:lnTo>
                <a:lnTo>
                  <a:pt x="1402428" y="850899"/>
                </a:lnTo>
                <a:lnTo>
                  <a:pt x="1360144" y="876299"/>
                </a:lnTo>
                <a:lnTo>
                  <a:pt x="1319282" y="901699"/>
                </a:lnTo>
                <a:lnTo>
                  <a:pt x="1279949" y="927099"/>
                </a:lnTo>
                <a:lnTo>
                  <a:pt x="1242254" y="952499"/>
                </a:lnTo>
                <a:lnTo>
                  <a:pt x="1206305" y="990599"/>
                </a:lnTo>
                <a:lnTo>
                  <a:pt x="1172211" y="1028699"/>
                </a:lnTo>
                <a:lnTo>
                  <a:pt x="1140078" y="1066799"/>
                </a:lnTo>
                <a:lnTo>
                  <a:pt x="1309224" y="1066799"/>
                </a:lnTo>
                <a:lnTo>
                  <a:pt x="1327950" y="1054099"/>
                </a:lnTo>
                <a:lnTo>
                  <a:pt x="1374279" y="1015999"/>
                </a:lnTo>
                <a:lnTo>
                  <a:pt x="1509201" y="1015999"/>
                </a:lnTo>
                <a:lnTo>
                  <a:pt x="1546398" y="952499"/>
                </a:lnTo>
                <a:lnTo>
                  <a:pt x="1573702" y="914399"/>
                </a:lnTo>
                <a:lnTo>
                  <a:pt x="1604370" y="876299"/>
                </a:lnTo>
                <a:lnTo>
                  <a:pt x="1638247" y="838199"/>
                </a:lnTo>
                <a:lnTo>
                  <a:pt x="1675180" y="800099"/>
                </a:lnTo>
                <a:close/>
              </a:path>
              <a:path w="3507104" h="2425700">
                <a:moveTo>
                  <a:pt x="2803436" y="863599"/>
                </a:moveTo>
                <a:lnTo>
                  <a:pt x="2676563" y="863599"/>
                </a:lnTo>
                <a:lnTo>
                  <a:pt x="2668231" y="888999"/>
                </a:lnTo>
                <a:lnTo>
                  <a:pt x="2648752" y="927099"/>
                </a:lnTo>
                <a:lnTo>
                  <a:pt x="2622183" y="965199"/>
                </a:lnTo>
                <a:lnTo>
                  <a:pt x="2589438" y="1003299"/>
                </a:lnTo>
                <a:lnTo>
                  <a:pt x="2551426" y="1028699"/>
                </a:lnTo>
                <a:lnTo>
                  <a:pt x="2509059" y="1054099"/>
                </a:lnTo>
                <a:lnTo>
                  <a:pt x="2463249" y="1066799"/>
                </a:lnTo>
                <a:lnTo>
                  <a:pt x="2700508" y="1066799"/>
                </a:lnTo>
                <a:lnTo>
                  <a:pt x="2748520" y="1003299"/>
                </a:lnTo>
                <a:lnTo>
                  <a:pt x="2770993" y="965199"/>
                </a:lnTo>
                <a:lnTo>
                  <a:pt x="2788438" y="927099"/>
                </a:lnTo>
                <a:lnTo>
                  <a:pt x="2800464" y="876299"/>
                </a:lnTo>
                <a:lnTo>
                  <a:pt x="2803436" y="863599"/>
                </a:lnTo>
                <a:close/>
              </a:path>
              <a:path w="3507104" h="2425700">
                <a:moveTo>
                  <a:pt x="1062432" y="38099"/>
                </a:moveTo>
                <a:lnTo>
                  <a:pt x="38410" y="38099"/>
                </a:lnTo>
                <a:lnTo>
                  <a:pt x="18429" y="50799"/>
                </a:lnTo>
                <a:lnTo>
                  <a:pt x="4946" y="76199"/>
                </a:lnTo>
                <a:lnTo>
                  <a:pt x="0" y="101599"/>
                </a:lnTo>
                <a:lnTo>
                  <a:pt x="0" y="114299"/>
                </a:lnTo>
                <a:lnTo>
                  <a:pt x="2783" y="165099"/>
                </a:lnTo>
                <a:lnTo>
                  <a:pt x="10940" y="203199"/>
                </a:lnTo>
                <a:lnTo>
                  <a:pt x="24176" y="253999"/>
                </a:lnTo>
                <a:lnTo>
                  <a:pt x="42200" y="292099"/>
                </a:lnTo>
                <a:lnTo>
                  <a:pt x="64718" y="330199"/>
                </a:lnTo>
                <a:lnTo>
                  <a:pt x="91438" y="368299"/>
                </a:lnTo>
                <a:lnTo>
                  <a:pt x="122068" y="393699"/>
                </a:lnTo>
                <a:lnTo>
                  <a:pt x="156314" y="431799"/>
                </a:lnTo>
                <a:lnTo>
                  <a:pt x="193884" y="457199"/>
                </a:lnTo>
                <a:lnTo>
                  <a:pt x="234485" y="469899"/>
                </a:lnTo>
                <a:lnTo>
                  <a:pt x="277825" y="495299"/>
                </a:lnTo>
                <a:lnTo>
                  <a:pt x="289940" y="495299"/>
                </a:lnTo>
                <a:lnTo>
                  <a:pt x="291210" y="507999"/>
                </a:lnTo>
                <a:lnTo>
                  <a:pt x="299177" y="558799"/>
                </a:lnTo>
                <a:lnTo>
                  <a:pt x="312928" y="596899"/>
                </a:lnTo>
                <a:lnTo>
                  <a:pt x="332070" y="647699"/>
                </a:lnTo>
                <a:lnTo>
                  <a:pt x="356209" y="685799"/>
                </a:lnTo>
                <a:lnTo>
                  <a:pt x="384953" y="723899"/>
                </a:lnTo>
                <a:lnTo>
                  <a:pt x="417907" y="761999"/>
                </a:lnTo>
                <a:lnTo>
                  <a:pt x="454680" y="787399"/>
                </a:lnTo>
                <a:lnTo>
                  <a:pt x="494876" y="812799"/>
                </a:lnTo>
                <a:lnTo>
                  <a:pt x="538104" y="838199"/>
                </a:lnTo>
                <a:lnTo>
                  <a:pt x="583969" y="850899"/>
                </a:lnTo>
                <a:lnTo>
                  <a:pt x="632079" y="850899"/>
                </a:lnTo>
                <a:lnTo>
                  <a:pt x="682040" y="863599"/>
                </a:lnTo>
                <a:lnTo>
                  <a:pt x="1171613" y="863599"/>
                </a:lnTo>
                <a:lnTo>
                  <a:pt x="1196047" y="850899"/>
                </a:lnTo>
                <a:lnTo>
                  <a:pt x="1216024" y="838199"/>
                </a:lnTo>
                <a:lnTo>
                  <a:pt x="1229506" y="825499"/>
                </a:lnTo>
                <a:lnTo>
                  <a:pt x="1234452" y="800099"/>
                </a:lnTo>
                <a:lnTo>
                  <a:pt x="1229506" y="774699"/>
                </a:lnTo>
                <a:lnTo>
                  <a:pt x="1216024" y="749299"/>
                </a:lnTo>
                <a:lnTo>
                  <a:pt x="1196047" y="736599"/>
                </a:lnTo>
                <a:lnTo>
                  <a:pt x="636680" y="736599"/>
                </a:lnTo>
                <a:lnTo>
                  <a:pt x="593580" y="723899"/>
                </a:lnTo>
                <a:lnTo>
                  <a:pt x="553475" y="698499"/>
                </a:lnTo>
                <a:lnTo>
                  <a:pt x="517075" y="673099"/>
                </a:lnTo>
                <a:lnTo>
                  <a:pt x="485091" y="647699"/>
                </a:lnTo>
                <a:lnTo>
                  <a:pt x="458232" y="609599"/>
                </a:lnTo>
                <a:lnTo>
                  <a:pt x="437209" y="571499"/>
                </a:lnTo>
                <a:lnTo>
                  <a:pt x="422732" y="533399"/>
                </a:lnTo>
                <a:lnTo>
                  <a:pt x="417042" y="507999"/>
                </a:lnTo>
                <a:lnTo>
                  <a:pt x="713993" y="507999"/>
                </a:lnTo>
                <a:lnTo>
                  <a:pt x="733971" y="482599"/>
                </a:lnTo>
                <a:lnTo>
                  <a:pt x="747452" y="469899"/>
                </a:lnTo>
                <a:lnTo>
                  <a:pt x="752398" y="444499"/>
                </a:lnTo>
                <a:lnTo>
                  <a:pt x="747452" y="419099"/>
                </a:lnTo>
                <a:lnTo>
                  <a:pt x="733971" y="393699"/>
                </a:lnTo>
                <a:lnTo>
                  <a:pt x="713994" y="380999"/>
                </a:lnTo>
                <a:lnTo>
                  <a:pt x="342828" y="380999"/>
                </a:lnTo>
                <a:lnTo>
                  <a:pt x="295515" y="368299"/>
                </a:lnTo>
                <a:lnTo>
                  <a:pt x="251921" y="342899"/>
                </a:lnTo>
                <a:lnTo>
                  <a:pt x="213098" y="317499"/>
                </a:lnTo>
                <a:lnTo>
                  <a:pt x="180094" y="279399"/>
                </a:lnTo>
                <a:lnTo>
                  <a:pt x="153961" y="228599"/>
                </a:lnTo>
                <a:lnTo>
                  <a:pt x="135750" y="190499"/>
                </a:lnTo>
                <a:lnTo>
                  <a:pt x="128904" y="165099"/>
                </a:lnTo>
                <a:lnTo>
                  <a:pt x="1318514" y="165099"/>
                </a:lnTo>
                <a:lnTo>
                  <a:pt x="1329042" y="139699"/>
                </a:lnTo>
                <a:lnTo>
                  <a:pt x="1287770" y="126999"/>
                </a:lnTo>
                <a:lnTo>
                  <a:pt x="1245034" y="101599"/>
                </a:lnTo>
                <a:lnTo>
                  <a:pt x="1200984" y="76199"/>
                </a:lnTo>
                <a:lnTo>
                  <a:pt x="1062432" y="38099"/>
                </a:lnTo>
                <a:close/>
              </a:path>
              <a:path w="3507104" h="2425700">
                <a:moveTo>
                  <a:pt x="3504029" y="165099"/>
                </a:moveTo>
                <a:lnTo>
                  <a:pt x="3377882" y="165099"/>
                </a:lnTo>
                <a:lnTo>
                  <a:pt x="3371037" y="190499"/>
                </a:lnTo>
                <a:lnTo>
                  <a:pt x="3352828" y="228599"/>
                </a:lnTo>
                <a:lnTo>
                  <a:pt x="3326695" y="279399"/>
                </a:lnTo>
                <a:lnTo>
                  <a:pt x="3293688" y="317499"/>
                </a:lnTo>
                <a:lnTo>
                  <a:pt x="3254859" y="342899"/>
                </a:lnTo>
                <a:lnTo>
                  <a:pt x="3211259" y="368299"/>
                </a:lnTo>
                <a:lnTo>
                  <a:pt x="3163939" y="380999"/>
                </a:lnTo>
                <a:lnTo>
                  <a:pt x="2792750" y="380999"/>
                </a:lnTo>
                <a:lnTo>
                  <a:pt x="2772773" y="393699"/>
                </a:lnTo>
                <a:lnTo>
                  <a:pt x="2759295" y="419099"/>
                </a:lnTo>
                <a:lnTo>
                  <a:pt x="2754350" y="444499"/>
                </a:lnTo>
                <a:lnTo>
                  <a:pt x="2759295" y="469899"/>
                </a:lnTo>
                <a:lnTo>
                  <a:pt x="2772773" y="482599"/>
                </a:lnTo>
                <a:lnTo>
                  <a:pt x="2792750" y="507999"/>
                </a:lnTo>
                <a:lnTo>
                  <a:pt x="3089732" y="507999"/>
                </a:lnTo>
                <a:lnTo>
                  <a:pt x="3084004" y="533399"/>
                </a:lnTo>
                <a:lnTo>
                  <a:pt x="3069531" y="571499"/>
                </a:lnTo>
                <a:lnTo>
                  <a:pt x="3048513" y="609599"/>
                </a:lnTo>
                <a:lnTo>
                  <a:pt x="3021659" y="647699"/>
                </a:lnTo>
                <a:lnTo>
                  <a:pt x="2989680" y="673099"/>
                </a:lnTo>
                <a:lnTo>
                  <a:pt x="2953285" y="698499"/>
                </a:lnTo>
                <a:lnTo>
                  <a:pt x="2913184" y="723899"/>
                </a:lnTo>
                <a:lnTo>
                  <a:pt x="2870089" y="736599"/>
                </a:lnTo>
                <a:lnTo>
                  <a:pt x="2310656" y="736599"/>
                </a:lnTo>
                <a:lnTo>
                  <a:pt x="2290675" y="749299"/>
                </a:lnTo>
                <a:lnTo>
                  <a:pt x="2277192" y="774699"/>
                </a:lnTo>
                <a:lnTo>
                  <a:pt x="2272245" y="800099"/>
                </a:lnTo>
                <a:lnTo>
                  <a:pt x="2277192" y="825499"/>
                </a:lnTo>
                <a:lnTo>
                  <a:pt x="2290675" y="838199"/>
                </a:lnTo>
                <a:lnTo>
                  <a:pt x="2310656" y="850899"/>
                </a:lnTo>
                <a:lnTo>
                  <a:pt x="2335098" y="863599"/>
                </a:lnTo>
                <a:lnTo>
                  <a:pt x="2824759" y="863599"/>
                </a:lnTo>
                <a:lnTo>
                  <a:pt x="2874719" y="850899"/>
                </a:lnTo>
                <a:lnTo>
                  <a:pt x="2922828" y="850899"/>
                </a:lnTo>
                <a:lnTo>
                  <a:pt x="2968692" y="838199"/>
                </a:lnTo>
                <a:lnTo>
                  <a:pt x="3011917" y="812799"/>
                </a:lnTo>
                <a:lnTo>
                  <a:pt x="3052112" y="787399"/>
                </a:lnTo>
                <a:lnTo>
                  <a:pt x="3088882" y="761999"/>
                </a:lnTo>
                <a:lnTo>
                  <a:pt x="3121836" y="723899"/>
                </a:lnTo>
                <a:lnTo>
                  <a:pt x="3150579" y="685799"/>
                </a:lnTo>
                <a:lnTo>
                  <a:pt x="3174719" y="647699"/>
                </a:lnTo>
                <a:lnTo>
                  <a:pt x="3193862" y="596899"/>
                </a:lnTo>
                <a:lnTo>
                  <a:pt x="3207617" y="558799"/>
                </a:lnTo>
                <a:lnTo>
                  <a:pt x="3215589" y="507999"/>
                </a:lnTo>
                <a:lnTo>
                  <a:pt x="3216859" y="495299"/>
                </a:lnTo>
                <a:lnTo>
                  <a:pt x="3228975" y="495299"/>
                </a:lnTo>
                <a:lnTo>
                  <a:pt x="3272318" y="469899"/>
                </a:lnTo>
                <a:lnTo>
                  <a:pt x="3312921" y="457199"/>
                </a:lnTo>
                <a:lnTo>
                  <a:pt x="3350493" y="431799"/>
                </a:lnTo>
                <a:lnTo>
                  <a:pt x="3384741" y="393699"/>
                </a:lnTo>
                <a:lnTo>
                  <a:pt x="3415372" y="368299"/>
                </a:lnTo>
                <a:lnTo>
                  <a:pt x="3442093" y="330199"/>
                </a:lnTo>
                <a:lnTo>
                  <a:pt x="3464612" y="292099"/>
                </a:lnTo>
                <a:lnTo>
                  <a:pt x="3482636" y="253999"/>
                </a:lnTo>
                <a:lnTo>
                  <a:pt x="3495872" y="203199"/>
                </a:lnTo>
                <a:lnTo>
                  <a:pt x="3504029" y="165099"/>
                </a:lnTo>
                <a:close/>
              </a:path>
              <a:path w="3507104" h="2425700">
                <a:moveTo>
                  <a:pt x="1991575" y="774699"/>
                </a:moveTo>
                <a:lnTo>
                  <a:pt x="1515106" y="774699"/>
                </a:lnTo>
                <a:lnTo>
                  <a:pt x="1506865" y="787399"/>
                </a:lnTo>
                <a:lnTo>
                  <a:pt x="1498269" y="800099"/>
                </a:lnTo>
                <a:lnTo>
                  <a:pt x="2008352" y="800099"/>
                </a:lnTo>
                <a:lnTo>
                  <a:pt x="1999795" y="787399"/>
                </a:lnTo>
                <a:lnTo>
                  <a:pt x="1991575" y="774699"/>
                </a:lnTo>
                <a:close/>
              </a:path>
              <a:path w="3507104" h="2425700">
                <a:moveTo>
                  <a:pt x="1845073" y="12699"/>
                </a:moveTo>
                <a:lnTo>
                  <a:pt x="1661599" y="12699"/>
                </a:lnTo>
                <a:lnTo>
                  <a:pt x="1618378" y="25399"/>
                </a:lnTo>
                <a:lnTo>
                  <a:pt x="1577326" y="50799"/>
                </a:lnTo>
                <a:lnTo>
                  <a:pt x="1538746" y="63499"/>
                </a:lnTo>
                <a:lnTo>
                  <a:pt x="1502942" y="88899"/>
                </a:lnTo>
                <a:lnTo>
                  <a:pt x="1470215" y="126999"/>
                </a:lnTo>
                <a:lnTo>
                  <a:pt x="1440869" y="152399"/>
                </a:lnTo>
                <a:lnTo>
                  <a:pt x="1415207" y="190499"/>
                </a:lnTo>
                <a:lnTo>
                  <a:pt x="1393531" y="228599"/>
                </a:lnTo>
                <a:lnTo>
                  <a:pt x="1376145" y="266699"/>
                </a:lnTo>
                <a:lnTo>
                  <a:pt x="1363351" y="317499"/>
                </a:lnTo>
                <a:lnTo>
                  <a:pt x="1355453" y="355599"/>
                </a:lnTo>
                <a:lnTo>
                  <a:pt x="1352753" y="406399"/>
                </a:lnTo>
                <a:lnTo>
                  <a:pt x="1355779" y="457199"/>
                </a:lnTo>
                <a:lnTo>
                  <a:pt x="1364693" y="495299"/>
                </a:lnTo>
                <a:lnTo>
                  <a:pt x="1379245" y="546099"/>
                </a:lnTo>
                <a:lnTo>
                  <a:pt x="1399185" y="596899"/>
                </a:lnTo>
                <a:lnTo>
                  <a:pt x="1424265" y="634999"/>
                </a:lnTo>
                <a:lnTo>
                  <a:pt x="1454235" y="673099"/>
                </a:lnTo>
                <a:lnTo>
                  <a:pt x="1488846" y="711199"/>
                </a:lnTo>
                <a:lnTo>
                  <a:pt x="1527848" y="736599"/>
                </a:lnTo>
                <a:lnTo>
                  <a:pt x="1546517" y="749299"/>
                </a:lnTo>
                <a:lnTo>
                  <a:pt x="1530743" y="761999"/>
                </a:lnTo>
                <a:lnTo>
                  <a:pt x="1523047" y="774699"/>
                </a:lnTo>
                <a:lnTo>
                  <a:pt x="1983642" y="774699"/>
                </a:lnTo>
                <a:lnTo>
                  <a:pt x="1975942" y="761999"/>
                </a:lnTo>
                <a:lnTo>
                  <a:pt x="1960168" y="749299"/>
                </a:lnTo>
                <a:lnTo>
                  <a:pt x="1978837" y="736599"/>
                </a:lnTo>
                <a:lnTo>
                  <a:pt x="2017835" y="711199"/>
                </a:lnTo>
                <a:lnTo>
                  <a:pt x="2052441" y="673099"/>
                </a:lnTo>
                <a:lnTo>
                  <a:pt x="1704030" y="673099"/>
                </a:lnTo>
                <a:lnTo>
                  <a:pt x="1657561" y="660399"/>
                </a:lnTo>
                <a:lnTo>
                  <a:pt x="1614749" y="647699"/>
                </a:lnTo>
                <a:lnTo>
                  <a:pt x="1576376" y="609599"/>
                </a:lnTo>
                <a:lnTo>
                  <a:pt x="1543226" y="584199"/>
                </a:lnTo>
                <a:lnTo>
                  <a:pt x="1516080" y="546099"/>
                </a:lnTo>
                <a:lnTo>
                  <a:pt x="1495721" y="495299"/>
                </a:lnTo>
                <a:lnTo>
                  <a:pt x="1482932" y="457199"/>
                </a:lnTo>
                <a:lnTo>
                  <a:pt x="1478495" y="406399"/>
                </a:lnTo>
                <a:lnTo>
                  <a:pt x="1482932" y="355599"/>
                </a:lnTo>
                <a:lnTo>
                  <a:pt x="1495721" y="304799"/>
                </a:lnTo>
                <a:lnTo>
                  <a:pt x="1516080" y="266699"/>
                </a:lnTo>
                <a:lnTo>
                  <a:pt x="1543226" y="228599"/>
                </a:lnTo>
                <a:lnTo>
                  <a:pt x="1576376" y="190499"/>
                </a:lnTo>
                <a:lnTo>
                  <a:pt x="1614749" y="165099"/>
                </a:lnTo>
                <a:lnTo>
                  <a:pt x="1657561" y="152399"/>
                </a:lnTo>
                <a:lnTo>
                  <a:pt x="1704030" y="139699"/>
                </a:lnTo>
                <a:lnTo>
                  <a:pt x="1753374" y="126999"/>
                </a:lnTo>
                <a:lnTo>
                  <a:pt x="2036451" y="126999"/>
                </a:lnTo>
                <a:lnTo>
                  <a:pt x="2003725" y="88899"/>
                </a:lnTo>
                <a:lnTo>
                  <a:pt x="1967922" y="63499"/>
                </a:lnTo>
                <a:lnTo>
                  <a:pt x="1929344" y="50799"/>
                </a:lnTo>
                <a:lnTo>
                  <a:pt x="1888293" y="25399"/>
                </a:lnTo>
                <a:lnTo>
                  <a:pt x="1845073" y="12699"/>
                </a:lnTo>
                <a:close/>
              </a:path>
              <a:path w="3507104" h="2425700">
                <a:moveTo>
                  <a:pt x="2036451" y="126999"/>
                </a:moveTo>
                <a:lnTo>
                  <a:pt x="1753374" y="126999"/>
                </a:lnTo>
                <a:lnTo>
                  <a:pt x="1802726" y="139699"/>
                </a:lnTo>
                <a:lnTo>
                  <a:pt x="1849201" y="152399"/>
                </a:lnTo>
                <a:lnTo>
                  <a:pt x="1892018" y="165099"/>
                </a:lnTo>
                <a:lnTo>
                  <a:pt x="1930393" y="190499"/>
                </a:lnTo>
                <a:lnTo>
                  <a:pt x="1963546" y="228599"/>
                </a:lnTo>
                <a:lnTo>
                  <a:pt x="1990693" y="266699"/>
                </a:lnTo>
                <a:lnTo>
                  <a:pt x="2011052" y="304799"/>
                </a:lnTo>
                <a:lnTo>
                  <a:pt x="2023841" y="355599"/>
                </a:lnTo>
                <a:lnTo>
                  <a:pt x="2028278" y="406399"/>
                </a:lnTo>
                <a:lnTo>
                  <a:pt x="2023841" y="457199"/>
                </a:lnTo>
                <a:lnTo>
                  <a:pt x="2011052" y="495299"/>
                </a:lnTo>
                <a:lnTo>
                  <a:pt x="1990693" y="546099"/>
                </a:lnTo>
                <a:lnTo>
                  <a:pt x="1963546" y="584199"/>
                </a:lnTo>
                <a:lnTo>
                  <a:pt x="1930393" y="609599"/>
                </a:lnTo>
                <a:lnTo>
                  <a:pt x="1892018" y="647699"/>
                </a:lnTo>
                <a:lnTo>
                  <a:pt x="1849201" y="660399"/>
                </a:lnTo>
                <a:lnTo>
                  <a:pt x="1802726" y="673099"/>
                </a:lnTo>
                <a:lnTo>
                  <a:pt x="2052441" y="673099"/>
                </a:lnTo>
                <a:lnTo>
                  <a:pt x="2082406" y="634999"/>
                </a:lnTo>
                <a:lnTo>
                  <a:pt x="2107482" y="596899"/>
                </a:lnTo>
                <a:lnTo>
                  <a:pt x="2127419" y="546099"/>
                </a:lnTo>
                <a:lnTo>
                  <a:pt x="2141968" y="495299"/>
                </a:lnTo>
                <a:lnTo>
                  <a:pt x="2150881" y="457199"/>
                </a:lnTo>
                <a:lnTo>
                  <a:pt x="2153907" y="406399"/>
                </a:lnTo>
                <a:lnTo>
                  <a:pt x="2151207" y="355599"/>
                </a:lnTo>
                <a:lnTo>
                  <a:pt x="2143309" y="317499"/>
                </a:lnTo>
                <a:lnTo>
                  <a:pt x="2130516" y="266699"/>
                </a:lnTo>
                <a:lnTo>
                  <a:pt x="2113131" y="228599"/>
                </a:lnTo>
                <a:lnTo>
                  <a:pt x="2091456" y="190499"/>
                </a:lnTo>
                <a:lnTo>
                  <a:pt x="2065795" y="152399"/>
                </a:lnTo>
                <a:lnTo>
                  <a:pt x="2036451" y="126999"/>
                </a:lnTo>
                <a:close/>
              </a:path>
              <a:path w="3507104" h="2425700">
                <a:moveTo>
                  <a:pt x="1318514" y="165099"/>
                </a:moveTo>
                <a:lnTo>
                  <a:pt x="1060473" y="165099"/>
                </a:lnTo>
                <a:lnTo>
                  <a:pt x="1151648" y="190499"/>
                </a:lnTo>
                <a:lnTo>
                  <a:pt x="1195290" y="215899"/>
                </a:lnTo>
                <a:lnTo>
                  <a:pt x="1237212" y="241299"/>
                </a:lnTo>
                <a:lnTo>
                  <a:pt x="1277099" y="266699"/>
                </a:lnTo>
                <a:lnTo>
                  <a:pt x="1287247" y="228599"/>
                </a:lnTo>
                <a:lnTo>
                  <a:pt x="1299308" y="203199"/>
                </a:lnTo>
                <a:lnTo>
                  <a:pt x="1313250" y="177799"/>
                </a:lnTo>
                <a:lnTo>
                  <a:pt x="1318514" y="165099"/>
                </a:lnTo>
                <a:close/>
              </a:path>
              <a:path w="3507104" h="2425700">
                <a:moveTo>
                  <a:pt x="3468354" y="38099"/>
                </a:moveTo>
                <a:lnTo>
                  <a:pt x="2444315" y="38099"/>
                </a:lnTo>
                <a:lnTo>
                  <a:pt x="2305762" y="76199"/>
                </a:lnTo>
                <a:lnTo>
                  <a:pt x="2261714" y="101599"/>
                </a:lnTo>
                <a:lnTo>
                  <a:pt x="2218984" y="126999"/>
                </a:lnTo>
                <a:lnTo>
                  <a:pt x="2177719" y="139699"/>
                </a:lnTo>
                <a:lnTo>
                  <a:pt x="2193518" y="177799"/>
                </a:lnTo>
                <a:lnTo>
                  <a:pt x="2207463" y="203199"/>
                </a:lnTo>
                <a:lnTo>
                  <a:pt x="2219521" y="228599"/>
                </a:lnTo>
                <a:lnTo>
                  <a:pt x="2229662" y="266699"/>
                </a:lnTo>
                <a:lnTo>
                  <a:pt x="2269549" y="241299"/>
                </a:lnTo>
                <a:lnTo>
                  <a:pt x="2311471" y="215899"/>
                </a:lnTo>
                <a:lnTo>
                  <a:pt x="2355112" y="190499"/>
                </a:lnTo>
                <a:lnTo>
                  <a:pt x="2446283" y="165099"/>
                </a:lnTo>
                <a:lnTo>
                  <a:pt x="3504029" y="165099"/>
                </a:lnTo>
                <a:lnTo>
                  <a:pt x="3506812" y="114299"/>
                </a:lnTo>
                <a:lnTo>
                  <a:pt x="3506812" y="101599"/>
                </a:lnTo>
                <a:lnTo>
                  <a:pt x="3501840" y="76199"/>
                </a:lnTo>
                <a:lnTo>
                  <a:pt x="3488340" y="50799"/>
                </a:lnTo>
                <a:lnTo>
                  <a:pt x="3468354" y="38099"/>
                </a:lnTo>
                <a:close/>
              </a:path>
              <a:path w="3507104" h="2425700">
                <a:moveTo>
                  <a:pt x="1753336" y="0"/>
                </a:moveTo>
                <a:lnTo>
                  <a:pt x="1706686" y="12699"/>
                </a:lnTo>
                <a:lnTo>
                  <a:pt x="1799986" y="12699"/>
                </a:lnTo>
                <a:lnTo>
                  <a:pt x="1753336" y="0"/>
                </a:lnTo>
                <a:close/>
              </a:path>
            </a:pathLst>
          </a:custGeom>
          <a:solidFill>
            <a:srgbClr val="000000"/>
          </a:solidFill>
        </p:spPr>
        <p:txBody>
          <a:bodyPr wrap="square" lIns="0" tIns="0" rIns="0" bIns="0" rtlCol="0"/>
          <a:lstStyle/>
          <a:p>
            <a:endParaRPr>
              <a:latin typeface="Grammarsaurus" pitchFamily="2" charset="0"/>
            </a:endParaRPr>
          </a:p>
        </p:txBody>
      </p:sp>
      <p:sp>
        <p:nvSpPr>
          <p:cNvPr id="9" name="object 6">
            <a:extLst>
              <a:ext uri="{FF2B5EF4-FFF2-40B4-BE49-F238E27FC236}">
                <a16:creationId xmlns:a16="http://schemas.microsoft.com/office/drawing/2014/main" id="{7D6B3E52-49DE-06F7-9F5B-D270D3C0D959}"/>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prstGeom prst="rect">
            <a:avLst/>
          </a:prstGeom>
        </p:spPr>
        <p:txBody>
          <a:bodyPr vert="horz" wrap="square" lIns="0" tIns="12700" rIns="0" bIns="0" rtlCol="0">
            <a:spAutoFit/>
          </a:bodyPr>
          <a:lstStyle/>
          <a:p>
            <a:pPr marL="12700" marR="5080">
              <a:lnSpc>
                <a:spcPct val="113300"/>
              </a:lnSpc>
              <a:spcBef>
                <a:spcPts val="100"/>
              </a:spcBef>
            </a:pPr>
            <a:r>
              <a:rPr dirty="0">
                <a:latin typeface="Grammarsaurus" pitchFamily="2" charset="0"/>
              </a:rPr>
              <a:t>Let’s investigate the suffixing rules when adding suffix </a:t>
            </a:r>
            <a:r>
              <a:rPr b="1" dirty="0">
                <a:latin typeface="Grammarsaurus" pitchFamily="2" charset="0"/>
                <a:cs typeface="Arial Black"/>
              </a:rPr>
              <a:t>-ic</a:t>
            </a:r>
            <a:r>
              <a:rPr dirty="0">
                <a:latin typeface="Grammarsaurus" pitchFamily="2" charset="0"/>
              </a:rPr>
              <a:t>. </a:t>
            </a:r>
            <a:r>
              <a:rPr lang="en-US" dirty="0">
                <a:latin typeface="Grammarsaurus" pitchFamily="2" charset="0"/>
              </a:rPr>
              <a:t/>
            </a:r>
            <a:br>
              <a:rPr lang="en-US" dirty="0">
                <a:latin typeface="Grammarsaurus" pitchFamily="2" charset="0"/>
              </a:rPr>
            </a:br>
            <a:r>
              <a:rPr dirty="0">
                <a:latin typeface="Grammarsaurus" pitchFamily="2" charset="0"/>
              </a:rPr>
              <a:t>Discuss the meaning and spelling of these bases and stems with your partner.</a:t>
            </a:r>
          </a:p>
        </p:txBody>
      </p:sp>
      <p:sp>
        <p:nvSpPr>
          <p:cNvPr id="3" name="object 3"/>
          <p:cNvSpPr/>
          <p:nvPr/>
        </p:nvSpPr>
        <p:spPr>
          <a:xfrm>
            <a:off x="10958087" y="782271"/>
            <a:ext cx="332740" cy="363220"/>
          </a:xfrm>
          <a:custGeom>
            <a:avLst/>
            <a:gdLst/>
            <a:ahLst/>
            <a:cxnLst/>
            <a:rect l="l" t="t" r="r" b="b"/>
            <a:pathLst>
              <a:path w="332740" h="363219">
                <a:moveTo>
                  <a:pt x="166195" y="0"/>
                </a:moveTo>
                <a:lnTo>
                  <a:pt x="126514" y="7705"/>
                </a:lnTo>
                <a:lnTo>
                  <a:pt x="91665" y="30822"/>
                </a:lnTo>
                <a:lnTo>
                  <a:pt x="68765" y="65000"/>
                </a:lnTo>
                <a:lnTo>
                  <a:pt x="60792" y="105363"/>
                </a:lnTo>
                <a:lnTo>
                  <a:pt x="62412" y="123835"/>
                </a:lnTo>
                <a:lnTo>
                  <a:pt x="62469" y="124145"/>
                </a:lnTo>
                <a:lnTo>
                  <a:pt x="67233" y="141766"/>
                </a:lnTo>
                <a:lnTo>
                  <a:pt x="75075" y="158383"/>
                </a:lnTo>
                <a:lnTo>
                  <a:pt x="85810" y="173507"/>
                </a:lnTo>
                <a:lnTo>
                  <a:pt x="63770" y="186536"/>
                </a:lnTo>
                <a:lnTo>
                  <a:pt x="26065" y="221395"/>
                </a:lnTo>
                <a:lnTo>
                  <a:pt x="2863" y="262136"/>
                </a:lnTo>
                <a:lnTo>
                  <a:pt x="0" y="282435"/>
                </a:lnTo>
                <a:lnTo>
                  <a:pt x="2560" y="302800"/>
                </a:lnTo>
                <a:lnTo>
                  <a:pt x="23393" y="339311"/>
                </a:lnTo>
                <a:lnTo>
                  <a:pt x="58901" y="359969"/>
                </a:lnTo>
                <a:lnTo>
                  <a:pt x="79981" y="362724"/>
                </a:lnTo>
                <a:lnTo>
                  <a:pt x="252422" y="362724"/>
                </a:lnTo>
                <a:lnTo>
                  <a:pt x="292628" y="352012"/>
                </a:lnTo>
                <a:lnTo>
                  <a:pt x="321852" y="322326"/>
                </a:lnTo>
                <a:lnTo>
                  <a:pt x="328373" y="306387"/>
                </a:lnTo>
                <a:lnTo>
                  <a:pt x="67637" y="306387"/>
                </a:lnTo>
                <a:lnTo>
                  <a:pt x="61553" y="298030"/>
                </a:lnTo>
                <a:lnTo>
                  <a:pt x="59509" y="294436"/>
                </a:lnTo>
                <a:lnTo>
                  <a:pt x="57839" y="290826"/>
                </a:lnTo>
                <a:lnTo>
                  <a:pt x="56551" y="285511"/>
                </a:lnTo>
                <a:lnTo>
                  <a:pt x="56654" y="282435"/>
                </a:lnTo>
                <a:lnTo>
                  <a:pt x="79531" y="246227"/>
                </a:lnTo>
                <a:lnTo>
                  <a:pt x="134313" y="214992"/>
                </a:lnTo>
                <a:lnTo>
                  <a:pt x="166201" y="210769"/>
                </a:lnTo>
                <a:lnTo>
                  <a:pt x="296359" y="210769"/>
                </a:lnTo>
                <a:lnTo>
                  <a:pt x="288666" y="202568"/>
                </a:lnTo>
                <a:lnTo>
                  <a:pt x="268632" y="186536"/>
                </a:lnTo>
                <a:lnTo>
                  <a:pt x="246601" y="173507"/>
                </a:lnTo>
                <a:lnTo>
                  <a:pt x="257388" y="154400"/>
                </a:lnTo>
                <a:lnTo>
                  <a:pt x="166203" y="154400"/>
                </a:lnTo>
                <a:lnTo>
                  <a:pt x="147736" y="150814"/>
                </a:lnTo>
                <a:lnTo>
                  <a:pt x="118084" y="115006"/>
                </a:lnTo>
                <a:lnTo>
                  <a:pt x="117142" y="105363"/>
                </a:lnTo>
                <a:lnTo>
                  <a:pt x="118084" y="95712"/>
                </a:lnTo>
                <a:lnTo>
                  <a:pt x="147724" y="59907"/>
                </a:lnTo>
                <a:lnTo>
                  <a:pt x="166201" y="56324"/>
                </a:lnTo>
                <a:lnTo>
                  <a:pt x="258004" y="56324"/>
                </a:lnTo>
                <a:lnTo>
                  <a:pt x="240725" y="30822"/>
                </a:lnTo>
                <a:lnTo>
                  <a:pt x="205876" y="7705"/>
                </a:lnTo>
                <a:lnTo>
                  <a:pt x="166195" y="0"/>
                </a:lnTo>
                <a:close/>
              </a:path>
              <a:path w="332740" h="363219">
                <a:moveTo>
                  <a:pt x="296359" y="210769"/>
                </a:moveTo>
                <a:lnTo>
                  <a:pt x="166201" y="210769"/>
                </a:lnTo>
                <a:lnTo>
                  <a:pt x="198090" y="214992"/>
                </a:lnTo>
                <a:lnTo>
                  <a:pt x="227477" y="227095"/>
                </a:lnTo>
                <a:lnTo>
                  <a:pt x="272780" y="271538"/>
                </a:lnTo>
                <a:lnTo>
                  <a:pt x="275851" y="285511"/>
                </a:lnTo>
                <a:lnTo>
                  <a:pt x="274564" y="290826"/>
                </a:lnTo>
                <a:lnTo>
                  <a:pt x="272894" y="294436"/>
                </a:lnTo>
                <a:lnTo>
                  <a:pt x="270837" y="298030"/>
                </a:lnTo>
                <a:lnTo>
                  <a:pt x="264753" y="306387"/>
                </a:lnTo>
                <a:lnTo>
                  <a:pt x="328373" y="306387"/>
                </a:lnTo>
                <a:lnTo>
                  <a:pt x="329840" y="302800"/>
                </a:lnTo>
                <a:lnTo>
                  <a:pt x="332397" y="282435"/>
                </a:lnTo>
                <a:lnTo>
                  <a:pt x="329528" y="262136"/>
                </a:lnTo>
                <a:lnTo>
                  <a:pt x="321243" y="242811"/>
                </a:lnTo>
                <a:lnTo>
                  <a:pt x="306326" y="221395"/>
                </a:lnTo>
                <a:lnTo>
                  <a:pt x="296359" y="210769"/>
                </a:lnTo>
                <a:close/>
              </a:path>
              <a:path w="332740" h="363219">
                <a:moveTo>
                  <a:pt x="258004" y="56324"/>
                </a:moveTo>
                <a:lnTo>
                  <a:pt x="166201" y="56324"/>
                </a:lnTo>
                <a:lnTo>
                  <a:pt x="175575" y="57220"/>
                </a:lnTo>
                <a:lnTo>
                  <a:pt x="184669" y="59907"/>
                </a:lnTo>
                <a:lnTo>
                  <a:pt x="193203" y="64388"/>
                </a:lnTo>
                <a:lnTo>
                  <a:pt x="200898" y="70662"/>
                </a:lnTo>
                <a:lnTo>
                  <a:pt x="211656" y="86890"/>
                </a:lnTo>
                <a:lnTo>
                  <a:pt x="215242" y="105363"/>
                </a:lnTo>
                <a:lnTo>
                  <a:pt x="211656" y="123835"/>
                </a:lnTo>
                <a:lnTo>
                  <a:pt x="200898" y="140055"/>
                </a:lnTo>
                <a:lnTo>
                  <a:pt x="184672" y="150814"/>
                </a:lnTo>
                <a:lnTo>
                  <a:pt x="166203" y="154400"/>
                </a:lnTo>
                <a:lnTo>
                  <a:pt x="257388" y="154400"/>
                </a:lnTo>
                <a:lnTo>
                  <a:pt x="265969" y="139241"/>
                </a:lnTo>
                <a:lnTo>
                  <a:pt x="271460" y="101287"/>
                </a:lnTo>
                <a:lnTo>
                  <a:pt x="263048" y="63768"/>
                </a:lnTo>
                <a:lnTo>
                  <a:pt x="258004" y="56324"/>
                </a:lnTo>
                <a:close/>
              </a:path>
            </a:pathLst>
          </a:custGeom>
          <a:solidFill>
            <a:srgbClr val="000000"/>
          </a:solidFill>
        </p:spPr>
        <p:txBody>
          <a:bodyPr wrap="square" lIns="0" tIns="0" rIns="0" bIns="0" rtlCol="0"/>
          <a:lstStyle/>
          <a:p>
            <a:endParaRPr>
              <a:latin typeface="Grammarsaurus" pitchFamily="2" charset="0"/>
            </a:endParaRPr>
          </a:p>
        </p:txBody>
      </p:sp>
      <p:sp>
        <p:nvSpPr>
          <p:cNvPr id="4" name="object 4"/>
          <p:cNvSpPr/>
          <p:nvPr/>
        </p:nvSpPr>
        <p:spPr>
          <a:xfrm>
            <a:off x="11005642" y="202170"/>
            <a:ext cx="870585" cy="942975"/>
          </a:xfrm>
          <a:custGeom>
            <a:avLst/>
            <a:gdLst/>
            <a:ahLst/>
            <a:cxnLst/>
            <a:rect l="l" t="t" r="r" b="b"/>
            <a:pathLst>
              <a:path w="870584" h="942975">
                <a:moveTo>
                  <a:pt x="772617" y="168008"/>
                </a:moveTo>
                <a:lnTo>
                  <a:pt x="766597" y="123393"/>
                </a:lnTo>
                <a:lnTo>
                  <a:pt x="749642" y="83273"/>
                </a:lnTo>
                <a:lnTo>
                  <a:pt x="728814" y="56337"/>
                </a:lnTo>
                <a:lnTo>
                  <a:pt x="723341" y="49250"/>
                </a:lnTo>
                <a:lnTo>
                  <a:pt x="716267" y="43789"/>
                </a:lnTo>
                <a:lnTo>
                  <a:pt x="716267" y="168008"/>
                </a:lnTo>
                <a:lnTo>
                  <a:pt x="707478" y="211429"/>
                </a:lnTo>
                <a:lnTo>
                  <a:pt x="683526" y="246926"/>
                </a:lnTo>
                <a:lnTo>
                  <a:pt x="648030" y="270878"/>
                </a:lnTo>
                <a:lnTo>
                  <a:pt x="593102" y="281990"/>
                </a:lnTo>
                <a:lnTo>
                  <a:pt x="593483" y="281990"/>
                </a:lnTo>
                <a:lnTo>
                  <a:pt x="584682" y="287921"/>
                </a:lnTo>
                <a:lnTo>
                  <a:pt x="578637" y="296875"/>
                </a:lnTo>
                <a:lnTo>
                  <a:pt x="576427" y="307848"/>
                </a:lnTo>
                <a:lnTo>
                  <a:pt x="576427" y="344004"/>
                </a:lnTo>
                <a:lnTo>
                  <a:pt x="502183" y="281990"/>
                </a:lnTo>
                <a:lnTo>
                  <a:pt x="495782" y="279666"/>
                </a:lnTo>
                <a:lnTo>
                  <a:pt x="403606" y="279666"/>
                </a:lnTo>
                <a:lnTo>
                  <a:pt x="403606" y="336613"/>
                </a:lnTo>
                <a:lnTo>
                  <a:pt x="398221" y="363207"/>
                </a:lnTo>
                <a:lnTo>
                  <a:pt x="383540" y="384962"/>
                </a:lnTo>
                <a:lnTo>
                  <a:pt x="361797" y="399643"/>
                </a:lnTo>
                <a:lnTo>
                  <a:pt x="335191" y="405028"/>
                </a:lnTo>
                <a:lnTo>
                  <a:pt x="197866" y="405028"/>
                </a:lnTo>
                <a:lnTo>
                  <a:pt x="191477" y="407339"/>
                </a:lnTo>
                <a:lnTo>
                  <a:pt x="152920" y="439534"/>
                </a:lnTo>
                <a:lnTo>
                  <a:pt x="152920" y="433197"/>
                </a:lnTo>
                <a:lnTo>
                  <a:pt x="150698" y="422224"/>
                </a:lnTo>
                <a:lnTo>
                  <a:pt x="144665" y="413270"/>
                </a:lnTo>
                <a:lnTo>
                  <a:pt x="135864" y="407339"/>
                </a:lnTo>
                <a:lnTo>
                  <a:pt x="136207" y="407339"/>
                </a:lnTo>
                <a:lnTo>
                  <a:pt x="98145" y="399643"/>
                </a:lnTo>
                <a:lnTo>
                  <a:pt x="76390" y="384962"/>
                </a:lnTo>
                <a:lnTo>
                  <a:pt x="61722" y="363207"/>
                </a:lnTo>
                <a:lnTo>
                  <a:pt x="56337" y="336613"/>
                </a:lnTo>
                <a:lnTo>
                  <a:pt x="61722" y="310007"/>
                </a:lnTo>
                <a:lnTo>
                  <a:pt x="76390" y="288264"/>
                </a:lnTo>
                <a:lnTo>
                  <a:pt x="98145" y="273596"/>
                </a:lnTo>
                <a:lnTo>
                  <a:pt x="124752" y="268211"/>
                </a:lnTo>
                <a:lnTo>
                  <a:pt x="165112" y="268211"/>
                </a:lnTo>
                <a:lnTo>
                  <a:pt x="191350" y="296151"/>
                </a:lnTo>
                <a:lnTo>
                  <a:pt x="223329" y="317525"/>
                </a:lnTo>
                <a:lnTo>
                  <a:pt x="259892" y="331203"/>
                </a:lnTo>
                <a:lnTo>
                  <a:pt x="299999" y="336029"/>
                </a:lnTo>
                <a:lnTo>
                  <a:pt x="403593" y="336029"/>
                </a:lnTo>
                <a:lnTo>
                  <a:pt x="403606" y="336613"/>
                </a:lnTo>
                <a:lnTo>
                  <a:pt x="403606" y="279666"/>
                </a:lnTo>
                <a:lnTo>
                  <a:pt x="299897" y="279666"/>
                </a:lnTo>
                <a:lnTo>
                  <a:pt x="256476" y="270878"/>
                </a:lnTo>
                <a:lnTo>
                  <a:pt x="252514" y="268211"/>
                </a:lnTo>
                <a:lnTo>
                  <a:pt x="220980" y="246926"/>
                </a:lnTo>
                <a:lnTo>
                  <a:pt x="197027" y="211429"/>
                </a:lnTo>
                <a:lnTo>
                  <a:pt x="188239" y="168008"/>
                </a:lnTo>
                <a:lnTo>
                  <a:pt x="197027" y="124574"/>
                </a:lnTo>
                <a:lnTo>
                  <a:pt x="220980" y="89077"/>
                </a:lnTo>
                <a:lnTo>
                  <a:pt x="256476" y="65125"/>
                </a:lnTo>
                <a:lnTo>
                  <a:pt x="299897" y="56337"/>
                </a:lnTo>
                <a:lnTo>
                  <a:pt x="604608" y="56337"/>
                </a:lnTo>
                <a:lnTo>
                  <a:pt x="648030" y="65125"/>
                </a:lnTo>
                <a:lnTo>
                  <a:pt x="683526" y="89077"/>
                </a:lnTo>
                <a:lnTo>
                  <a:pt x="707478" y="124574"/>
                </a:lnTo>
                <a:lnTo>
                  <a:pt x="716267" y="168008"/>
                </a:lnTo>
                <a:lnTo>
                  <a:pt x="716267" y="43789"/>
                </a:lnTo>
                <a:lnTo>
                  <a:pt x="689330" y="22961"/>
                </a:lnTo>
                <a:lnTo>
                  <a:pt x="649211" y="6007"/>
                </a:lnTo>
                <a:lnTo>
                  <a:pt x="604596" y="0"/>
                </a:lnTo>
                <a:lnTo>
                  <a:pt x="299897" y="0"/>
                </a:lnTo>
                <a:lnTo>
                  <a:pt x="255282" y="6007"/>
                </a:lnTo>
                <a:lnTo>
                  <a:pt x="215163" y="22961"/>
                </a:lnTo>
                <a:lnTo>
                  <a:pt x="181152" y="49250"/>
                </a:lnTo>
                <a:lnTo>
                  <a:pt x="154851" y="83273"/>
                </a:lnTo>
                <a:lnTo>
                  <a:pt x="137896" y="123393"/>
                </a:lnTo>
                <a:lnTo>
                  <a:pt x="131889" y="168008"/>
                </a:lnTo>
                <a:lnTo>
                  <a:pt x="132257" y="179285"/>
                </a:lnTo>
                <a:lnTo>
                  <a:pt x="133375" y="190373"/>
                </a:lnTo>
                <a:lnTo>
                  <a:pt x="135191" y="201231"/>
                </a:lnTo>
                <a:lnTo>
                  <a:pt x="137604" y="211429"/>
                </a:lnTo>
                <a:lnTo>
                  <a:pt x="137706" y="211861"/>
                </a:lnTo>
                <a:lnTo>
                  <a:pt x="124752" y="211861"/>
                </a:lnTo>
                <a:lnTo>
                  <a:pt x="76238" y="221678"/>
                </a:lnTo>
                <a:lnTo>
                  <a:pt x="36576" y="248437"/>
                </a:lnTo>
                <a:lnTo>
                  <a:pt x="9931" y="287921"/>
                </a:lnTo>
                <a:lnTo>
                  <a:pt x="9817" y="288086"/>
                </a:lnTo>
                <a:lnTo>
                  <a:pt x="114" y="336029"/>
                </a:lnTo>
                <a:lnTo>
                  <a:pt x="0" y="336613"/>
                </a:lnTo>
                <a:lnTo>
                  <a:pt x="7315" y="378739"/>
                </a:lnTo>
                <a:lnTo>
                  <a:pt x="27559" y="414743"/>
                </a:lnTo>
                <a:lnTo>
                  <a:pt x="58166" y="442074"/>
                </a:lnTo>
                <a:lnTo>
                  <a:pt x="96583" y="458165"/>
                </a:lnTo>
                <a:lnTo>
                  <a:pt x="96583" y="499770"/>
                </a:lnTo>
                <a:lnTo>
                  <a:pt x="120700" y="527939"/>
                </a:lnTo>
                <a:lnTo>
                  <a:pt x="131229" y="527939"/>
                </a:lnTo>
                <a:lnTo>
                  <a:pt x="137642" y="525716"/>
                </a:lnTo>
                <a:lnTo>
                  <a:pt x="214693" y="461365"/>
                </a:lnTo>
                <a:lnTo>
                  <a:pt x="335191" y="461365"/>
                </a:lnTo>
                <a:lnTo>
                  <a:pt x="383705" y="451548"/>
                </a:lnTo>
                <a:lnTo>
                  <a:pt x="423367" y="424776"/>
                </a:lnTo>
                <a:lnTo>
                  <a:pt x="450126" y="385127"/>
                </a:lnTo>
                <a:lnTo>
                  <a:pt x="459955" y="336613"/>
                </a:lnTo>
                <a:lnTo>
                  <a:pt x="459930" y="336029"/>
                </a:lnTo>
                <a:lnTo>
                  <a:pt x="478980" y="336029"/>
                </a:lnTo>
                <a:lnTo>
                  <a:pt x="591705" y="430187"/>
                </a:lnTo>
                <a:lnTo>
                  <a:pt x="598131" y="432409"/>
                </a:lnTo>
                <a:lnTo>
                  <a:pt x="608660" y="432409"/>
                </a:lnTo>
                <a:lnTo>
                  <a:pt x="632777" y="344004"/>
                </a:lnTo>
                <a:lnTo>
                  <a:pt x="632777" y="333654"/>
                </a:lnTo>
                <a:lnTo>
                  <a:pt x="677760" y="319239"/>
                </a:lnTo>
                <a:lnTo>
                  <a:pt x="716241" y="293458"/>
                </a:lnTo>
                <a:lnTo>
                  <a:pt x="746226" y="258318"/>
                </a:lnTo>
                <a:lnTo>
                  <a:pt x="765683" y="215823"/>
                </a:lnTo>
                <a:lnTo>
                  <a:pt x="772617" y="168008"/>
                </a:lnTo>
                <a:close/>
              </a:path>
              <a:path w="870584" h="942975">
                <a:moveTo>
                  <a:pt x="870280" y="847979"/>
                </a:moveTo>
                <a:lnTo>
                  <a:pt x="866902" y="824001"/>
                </a:lnTo>
                <a:lnTo>
                  <a:pt x="857123" y="801179"/>
                </a:lnTo>
                <a:lnTo>
                  <a:pt x="836980" y="772629"/>
                </a:lnTo>
                <a:lnTo>
                  <a:pt x="813663" y="748665"/>
                </a:lnTo>
                <a:lnTo>
                  <a:pt x="813663" y="852678"/>
                </a:lnTo>
                <a:lnTo>
                  <a:pt x="811568" y="861326"/>
                </a:lnTo>
                <a:lnTo>
                  <a:pt x="775766" y="886485"/>
                </a:lnTo>
                <a:lnTo>
                  <a:pt x="554888" y="886485"/>
                </a:lnTo>
                <a:lnTo>
                  <a:pt x="521792" y="867194"/>
                </a:lnTo>
                <a:lnTo>
                  <a:pt x="516991" y="852678"/>
                </a:lnTo>
                <a:lnTo>
                  <a:pt x="517359" y="841971"/>
                </a:lnTo>
                <a:lnTo>
                  <a:pt x="548779" y="795883"/>
                </a:lnTo>
                <a:lnTo>
                  <a:pt x="582930" y="770153"/>
                </a:lnTo>
                <a:lnTo>
                  <a:pt x="622452" y="753872"/>
                </a:lnTo>
                <a:lnTo>
                  <a:pt x="665327" y="748195"/>
                </a:lnTo>
                <a:lnTo>
                  <a:pt x="708202" y="753872"/>
                </a:lnTo>
                <a:lnTo>
                  <a:pt x="747725" y="770153"/>
                </a:lnTo>
                <a:lnTo>
                  <a:pt x="781875" y="795883"/>
                </a:lnTo>
                <a:lnTo>
                  <a:pt x="808647" y="829919"/>
                </a:lnTo>
                <a:lnTo>
                  <a:pt x="813663" y="852678"/>
                </a:lnTo>
                <a:lnTo>
                  <a:pt x="813663" y="748665"/>
                </a:lnTo>
                <a:lnTo>
                  <a:pt x="813206" y="748195"/>
                </a:lnTo>
                <a:lnTo>
                  <a:pt x="812888" y="747852"/>
                </a:lnTo>
                <a:lnTo>
                  <a:pt x="785431" y="727189"/>
                </a:lnTo>
                <a:lnTo>
                  <a:pt x="755205" y="710958"/>
                </a:lnTo>
                <a:lnTo>
                  <a:pt x="770940" y="691819"/>
                </a:lnTo>
                <a:lnTo>
                  <a:pt x="771144" y="691565"/>
                </a:lnTo>
                <a:lnTo>
                  <a:pt x="782815" y="669747"/>
                </a:lnTo>
                <a:lnTo>
                  <a:pt x="789990" y="646074"/>
                </a:lnTo>
                <a:lnTo>
                  <a:pt x="792429" y="621093"/>
                </a:lnTo>
                <a:lnTo>
                  <a:pt x="789990" y="596099"/>
                </a:lnTo>
                <a:lnTo>
                  <a:pt x="782815" y="572427"/>
                </a:lnTo>
                <a:lnTo>
                  <a:pt x="771144" y="550608"/>
                </a:lnTo>
                <a:lnTo>
                  <a:pt x="770953" y="550379"/>
                </a:lnTo>
                <a:lnTo>
                  <a:pt x="755205" y="531215"/>
                </a:lnTo>
                <a:lnTo>
                  <a:pt x="736079" y="518541"/>
                </a:lnTo>
                <a:lnTo>
                  <a:pt x="736079" y="621093"/>
                </a:lnTo>
                <a:lnTo>
                  <a:pt x="734720" y="635000"/>
                </a:lnTo>
                <a:lnTo>
                  <a:pt x="715352" y="671118"/>
                </a:lnTo>
                <a:lnTo>
                  <a:pt x="665327" y="691819"/>
                </a:lnTo>
                <a:lnTo>
                  <a:pt x="638695" y="686638"/>
                </a:lnTo>
                <a:lnTo>
                  <a:pt x="606425" y="660323"/>
                </a:lnTo>
                <a:lnTo>
                  <a:pt x="594575" y="621093"/>
                </a:lnTo>
                <a:lnTo>
                  <a:pt x="595934" y="607187"/>
                </a:lnTo>
                <a:lnTo>
                  <a:pt x="615302" y="571068"/>
                </a:lnTo>
                <a:lnTo>
                  <a:pt x="651802" y="551675"/>
                </a:lnTo>
                <a:lnTo>
                  <a:pt x="665327" y="550379"/>
                </a:lnTo>
                <a:lnTo>
                  <a:pt x="678853" y="551675"/>
                </a:lnTo>
                <a:lnTo>
                  <a:pt x="715352" y="571068"/>
                </a:lnTo>
                <a:lnTo>
                  <a:pt x="734720" y="607187"/>
                </a:lnTo>
                <a:lnTo>
                  <a:pt x="736079" y="621093"/>
                </a:lnTo>
                <a:lnTo>
                  <a:pt x="736079" y="518541"/>
                </a:lnTo>
                <a:lnTo>
                  <a:pt x="713181" y="503339"/>
                </a:lnTo>
                <a:lnTo>
                  <a:pt x="665327" y="494055"/>
                </a:lnTo>
                <a:lnTo>
                  <a:pt x="617474" y="503339"/>
                </a:lnTo>
                <a:lnTo>
                  <a:pt x="575449" y="531215"/>
                </a:lnTo>
                <a:lnTo>
                  <a:pt x="547839" y="572427"/>
                </a:lnTo>
                <a:lnTo>
                  <a:pt x="538226" y="621093"/>
                </a:lnTo>
                <a:lnTo>
                  <a:pt x="540664" y="646074"/>
                </a:lnTo>
                <a:lnTo>
                  <a:pt x="547839" y="669747"/>
                </a:lnTo>
                <a:lnTo>
                  <a:pt x="559511" y="691565"/>
                </a:lnTo>
                <a:lnTo>
                  <a:pt x="575449" y="710958"/>
                </a:lnTo>
                <a:lnTo>
                  <a:pt x="545223" y="727189"/>
                </a:lnTo>
                <a:lnTo>
                  <a:pt x="493687" y="772629"/>
                </a:lnTo>
                <a:lnTo>
                  <a:pt x="463765" y="824001"/>
                </a:lnTo>
                <a:lnTo>
                  <a:pt x="460375" y="847979"/>
                </a:lnTo>
                <a:lnTo>
                  <a:pt x="463397" y="872020"/>
                </a:lnTo>
                <a:lnTo>
                  <a:pt x="488022" y="915162"/>
                </a:lnTo>
                <a:lnTo>
                  <a:pt x="529983" y="939571"/>
                </a:lnTo>
                <a:lnTo>
                  <a:pt x="554888" y="942835"/>
                </a:lnTo>
                <a:lnTo>
                  <a:pt x="775766" y="942835"/>
                </a:lnTo>
                <a:lnTo>
                  <a:pt x="823277" y="930173"/>
                </a:lnTo>
                <a:lnTo>
                  <a:pt x="857821" y="895083"/>
                </a:lnTo>
                <a:lnTo>
                  <a:pt x="867257" y="872020"/>
                </a:lnTo>
                <a:lnTo>
                  <a:pt x="870280" y="847979"/>
                </a:lnTo>
                <a:close/>
              </a:path>
            </a:pathLst>
          </a:custGeom>
          <a:solidFill>
            <a:srgbClr val="000000"/>
          </a:solidFill>
        </p:spPr>
        <p:txBody>
          <a:bodyPr wrap="square" lIns="0" tIns="0" rIns="0" bIns="0" rtlCol="0"/>
          <a:lstStyle/>
          <a:p>
            <a:endParaRPr>
              <a:latin typeface="Grammarsaurus" pitchFamily="2" charset="0"/>
            </a:endParaRPr>
          </a:p>
        </p:txBody>
      </p:sp>
      <p:sp>
        <p:nvSpPr>
          <p:cNvPr id="5" name="object 5"/>
          <p:cNvSpPr txBox="1"/>
          <p:nvPr/>
        </p:nvSpPr>
        <p:spPr>
          <a:xfrm>
            <a:off x="1761938" y="4234184"/>
            <a:ext cx="2301863"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magnet</a:t>
            </a:r>
            <a:endParaRPr sz="3500" dirty="0">
              <a:latin typeface="Grammarsaurus" pitchFamily="2" charset="0"/>
              <a:cs typeface="Arial"/>
            </a:endParaRPr>
          </a:p>
        </p:txBody>
      </p:sp>
      <p:sp>
        <p:nvSpPr>
          <p:cNvPr id="6" name="object 6"/>
          <p:cNvSpPr txBox="1"/>
          <p:nvPr/>
        </p:nvSpPr>
        <p:spPr>
          <a:xfrm>
            <a:off x="5653092" y="4234184"/>
            <a:ext cx="1669232"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robot</a:t>
            </a:r>
            <a:endParaRPr sz="3500">
              <a:latin typeface="Grammarsaurus" pitchFamily="2" charset="0"/>
              <a:cs typeface="Arial"/>
            </a:endParaRPr>
          </a:p>
        </p:txBody>
      </p:sp>
      <p:sp>
        <p:nvSpPr>
          <p:cNvPr id="7" name="object 7"/>
          <p:cNvSpPr txBox="1"/>
          <p:nvPr/>
        </p:nvSpPr>
        <p:spPr>
          <a:xfrm>
            <a:off x="9333552" y="4234184"/>
            <a:ext cx="1672090" cy="558800"/>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artist</a:t>
            </a:r>
            <a:endParaRPr sz="3500">
              <a:latin typeface="Grammarsaurus" pitchFamily="2" charset="0"/>
              <a:cs typeface="Arial"/>
            </a:endParaRPr>
          </a:p>
        </p:txBody>
      </p:sp>
      <p:grpSp>
        <p:nvGrpSpPr>
          <p:cNvPr id="8" name="object 8"/>
          <p:cNvGrpSpPr/>
          <p:nvPr/>
        </p:nvGrpSpPr>
        <p:grpSpPr>
          <a:xfrm>
            <a:off x="1785204" y="2783278"/>
            <a:ext cx="1488440" cy="1496695"/>
            <a:chOff x="1785204" y="2783278"/>
            <a:chExt cx="1488440" cy="1496695"/>
          </a:xfrm>
        </p:grpSpPr>
        <p:sp>
          <p:nvSpPr>
            <p:cNvPr id="9" name="object 9"/>
            <p:cNvSpPr/>
            <p:nvPr/>
          </p:nvSpPr>
          <p:spPr>
            <a:xfrm>
              <a:off x="1785204" y="3072603"/>
              <a:ext cx="1207770" cy="1207770"/>
            </a:xfrm>
            <a:custGeom>
              <a:avLst/>
              <a:gdLst/>
              <a:ahLst/>
              <a:cxnLst/>
              <a:rect l="l" t="t" r="r" b="b"/>
              <a:pathLst>
                <a:path w="1207770" h="1207770">
                  <a:moveTo>
                    <a:pt x="515636" y="0"/>
                  </a:moveTo>
                  <a:lnTo>
                    <a:pt x="144340" y="356447"/>
                  </a:lnTo>
                  <a:lnTo>
                    <a:pt x="112069" y="392206"/>
                  </a:lnTo>
                  <a:lnTo>
                    <a:pt x="83862" y="430173"/>
                  </a:lnTo>
                  <a:lnTo>
                    <a:pt x="59719" y="470050"/>
                  </a:lnTo>
                  <a:lnTo>
                    <a:pt x="39636" y="511542"/>
                  </a:lnTo>
                  <a:lnTo>
                    <a:pt x="23614" y="554352"/>
                  </a:lnTo>
                  <a:lnTo>
                    <a:pt x="11651" y="598184"/>
                  </a:lnTo>
                  <a:lnTo>
                    <a:pt x="3746" y="642742"/>
                  </a:lnTo>
                  <a:lnTo>
                    <a:pt x="0" y="686533"/>
                  </a:lnTo>
                  <a:lnTo>
                    <a:pt x="103" y="732850"/>
                  </a:lnTo>
                  <a:lnTo>
                    <a:pt x="4363" y="777807"/>
                  </a:lnTo>
                  <a:lnTo>
                    <a:pt x="12676" y="822305"/>
                  </a:lnTo>
                  <a:lnTo>
                    <a:pt x="25039" y="866047"/>
                  </a:lnTo>
                  <a:lnTo>
                    <a:pt x="41452" y="908737"/>
                  </a:lnTo>
                  <a:lnTo>
                    <a:pt x="61914" y="950078"/>
                  </a:lnTo>
                  <a:lnTo>
                    <a:pt x="86424" y="989775"/>
                  </a:lnTo>
                  <a:lnTo>
                    <a:pt x="114979" y="1027531"/>
                  </a:lnTo>
                  <a:lnTo>
                    <a:pt x="147579" y="1063050"/>
                  </a:lnTo>
                  <a:lnTo>
                    <a:pt x="183135" y="1095095"/>
                  </a:lnTo>
                  <a:lnTo>
                    <a:pt x="220880" y="1123134"/>
                  </a:lnTo>
                  <a:lnTo>
                    <a:pt x="260523" y="1147168"/>
                  </a:lnTo>
                  <a:lnTo>
                    <a:pt x="301772" y="1167197"/>
                  </a:lnTo>
                  <a:lnTo>
                    <a:pt x="344334" y="1183219"/>
                  </a:lnTo>
                  <a:lnTo>
                    <a:pt x="387918" y="1195236"/>
                  </a:lnTo>
                  <a:lnTo>
                    <a:pt x="432232" y="1203247"/>
                  </a:lnTo>
                  <a:lnTo>
                    <a:pt x="476985" y="1207253"/>
                  </a:lnTo>
                  <a:lnTo>
                    <a:pt x="521883" y="1207253"/>
                  </a:lnTo>
                  <a:lnTo>
                    <a:pt x="566635" y="1203247"/>
                  </a:lnTo>
                  <a:lnTo>
                    <a:pt x="610950" y="1195236"/>
                  </a:lnTo>
                  <a:lnTo>
                    <a:pt x="654535" y="1183219"/>
                  </a:lnTo>
                  <a:lnTo>
                    <a:pt x="697098" y="1167197"/>
                  </a:lnTo>
                  <a:lnTo>
                    <a:pt x="738348" y="1147168"/>
                  </a:lnTo>
                  <a:lnTo>
                    <a:pt x="755109" y="1137007"/>
                  </a:lnTo>
                  <a:lnTo>
                    <a:pt x="475579" y="1137007"/>
                  </a:lnTo>
                  <a:lnTo>
                    <a:pt x="432007" y="1132553"/>
                  </a:lnTo>
                  <a:lnTo>
                    <a:pt x="388988" y="1123646"/>
                  </a:lnTo>
                  <a:lnTo>
                    <a:pt x="346890" y="1110284"/>
                  </a:lnTo>
                  <a:lnTo>
                    <a:pt x="306083" y="1092469"/>
                  </a:lnTo>
                  <a:lnTo>
                    <a:pt x="266935" y="1070200"/>
                  </a:lnTo>
                  <a:lnTo>
                    <a:pt x="229814" y="1043477"/>
                  </a:lnTo>
                  <a:lnTo>
                    <a:pt x="195089" y="1012301"/>
                  </a:lnTo>
                  <a:lnTo>
                    <a:pt x="163913" y="977574"/>
                  </a:lnTo>
                  <a:lnTo>
                    <a:pt x="137190" y="940452"/>
                  </a:lnTo>
                  <a:lnTo>
                    <a:pt x="114921" y="901302"/>
                  </a:lnTo>
                  <a:lnTo>
                    <a:pt x="97106" y="860494"/>
                  </a:lnTo>
                  <a:lnTo>
                    <a:pt x="83744" y="818397"/>
                  </a:lnTo>
                  <a:lnTo>
                    <a:pt x="74900" y="775685"/>
                  </a:lnTo>
                  <a:lnTo>
                    <a:pt x="70489" y="732850"/>
                  </a:lnTo>
                  <a:lnTo>
                    <a:pt x="70538" y="686533"/>
                  </a:lnTo>
                  <a:lnTo>
                    <a:pt x="74837" y="644479"/>
                  </a:lnTo>
                  <a:lnTo>
                    <a:pt x="83744" y="601460"/>
                  </a:lnTo>
                  <a:lnTo>
                    <a:pt x="97106" y="559364"/>
                  </a:lnTo>
                  <a:lnTo>
                    <a:pt x="114921" y="518557"/>
                  </a:lnTo>
                  <a:lnTo>
                    <a:pt x="137190" y="479409"/>
                  </a:lnTo>
                  <a:lnTo>
                    <a:pt x="163913" y="442289"/>
                  </a:lnTo>
                  <a:lnTo>
                    <a:pt x="195089" y="407565"/>
                  </a:lnTo>
                  <a:lnTo>
                    <a:pt x="362107" y="240534"/>
                  </a:lnTo>
                  <a:lnTo>
                    <a:pt x="464342" y="240534"/>
                  </a:lnTo>
                  <a:lnTo>
                    <a:pt x="412869" y="189061"/>
                  </a:lnTo>
                  <a:lnTo>
                    <a:pt x="515459" y="86839"/>
                  </a:lnTo>
                  <a:lnTo>
                    <a:pt x="617326" y="86839"/>
                  </a:lnTo>
                  <a:lnTo>
                    <a:pt x="541012" y="10525"/>
                  </a:lnTo>
                  <a:lnTo>
                    <a:pt x="529135" y="2631"/>
                  </a:lnTo>
                  <a:lnTo>
                    <a:pt x="515636" y="0"/>
                  </a:lnTo>
                  <a:close/>
                </a:path>
                <a:path w="1207770" h="1207770">
                  <a:moveTo>
                    <a:pt x="939487" y="737282"/>
                  </a:moveTo>
                  <a:lnTo>
                    <a:pt x="837976" y="737282"/>
                  </a:lnTo>
                  <a:lnTo>
                    <a:pt x="956403" y="855710"/>
                  </a:lnTo>
                  <a:lnTo>
                    <a:pt x="799825" y="1012301"/>
                  </a:lnTo>
                  <a:lnTo>
                    <a:pt x="765101" y="1043477"/>
                  </a:lnTo>
                  <a:lnTo>
                    <a:pt x="727980" y="1070200"/>
                  </a:lnTo>
                  <a:lnTo>
                    <a:pt x="688832" y="1092469"/>
                  </a:lnTo>
                  <a:lnTo>
                    <a:pt x="648024" y="1110284"/>
                  </a:lnTo>
                  <a:lnTo>
                    <a:pt x="605927" y="1123646"/>
                  </a:lnTo>
                  <a:lnTo>
                    <a:pt x="562908" y="1132553"/>
                  </a:lnTo>
                  <a:lnTo>
                    <a:pt x="519335" y="1137007"/>
                  </a:lnTo>
                  <a:lnTo>
                    <a:pt x="755109" y="1137007"/>
                  </a:lnTo>
                  <a:lnTo>
                    <a:pt x="777993" y="1123134"/>
                  </a:lnTo>
                  <a:lnTo>
                    <a:pt x="815740" y="1095095"/>
                  </a:lnTo>
                  <a:lnTo>
                    <a:pt x="851298" y="1063050"/>
                  </a:lnTo>
                  <a:lnTo>
                    <a:pt x="1109223" y="804960"/>
                  </a:lnTo>
                  <a:lnTo>
                    <a:pt x="1007165" y="804960"/>
                  </a:lnTo>
                  <a:lnTo>
                    <a:pt x="939487" y="737282"/>
                  </a:lnTo>
                  <a:close/>
                </a:path>
                <a:path w="1207770" h="1207770">
                  <a:moveTo>
                    <a:pt x="464342" y="240534"/>
                  </a:moveTo>
                  <a:lnTo>
                    <a:pt x="362107" y="240534"/>
                  </a:lnTo>
                  <a:lnTo>
                    <a:pt x="480179" y="358606"/>
                  </a:lnTo>
                  <a:lnTo>
                    <a:pt x="313161" y="525624"/>
                  </a:lnTo>
                  <a:lnTo>
                    <a:pt x="283084" y="561634"/>
                  </a:lnTo>
                  <a:lnTo>
                    <a:pt x="260526" y="601298"/>
                  </a:lnTo>
                  <a:lnTo>
                    <a:pt x="245487" y="643575"/>
                  </a:lnTo>
                  <a:lnTo>
                    <a:pt x="237968" y="687425"/>
                  </a:lnTo>
                  <a:lnTo>
                    <a:pt x="237968" y="731809"/>
                  </a:lnTo>
                  <a:lnTo>
                    <a:pt x="245434" y="775378"/>
                  </a:lnTo>
                  <a:lnTo>
                    <a:pt x="260526" y="818015"/>
                  </a:lnTo>
                  <a:lnTo>
                    <a:pt x="283084" y="857757"/>
                  </a:lnTo>
                  <a:lnTo>
                    <a:pt x="313161" y="893873"/>
                  </a:lnTo>
                  <a:lnTo>
                    <a:pt x="349168" y="924044"/>
                  </a:lnTo>
                  <a:lnTo>
                    <a:pt x="388829" y="946652"/>
                  </a:lnTo>
                  <a:lnTo>
                    <a:pt x="431103" y="961705"/>
                  </a:lnTo>
                  <a:lnTo>
                    <a:pt x="474952" y="969213"/>
                  </a:lnTo>
                  <a:lnTo>
                    <a:pt x="519164" y="969213"/>
                  </a:lnTo>
                  <a:lnTo>
                    <a:pt x="562751" y="961705"/>
                  </a:lnTo>
                  <a:lnTo>
                    <a:pt x="562988" y="961705"/>
                  </a:lnTo>
                  <a:lnTo>
                    <a:pt x="605252" y="946652"/>
                  </a:lnTo>
                  <a:lnTo>
                    <a:pt x="645138" y="924044"/>
                  </a:lnTo>
                  <a:lnTo>
                    <a:pt x="676649" y="897829"/>
                  </a:lnTo>
                  <a:lnTo>
                    <a:pt x="497451" y="897829"/>
                  </a:lnTo>
                  <a:lnTo>
                    <a:pt x="449643" y="891710"/>
                  </a:lnTo>
                  <a:lnTo>
                    <a:pt x="404395" y="873352"/>
                  </a:lnTo>
                  <a:lnTo>
                    <a:pt x="364266" y="842756"/>
                  </a:lnTo>
                  <a:lnTo>
                    <a:pt x="333670" y="802627"/>
                  </a:lnTo>
                  <a:lnTo>
                    <a:pt x="315312" y="757379"/>
                  </a:lnTo>
                  <a:lnTo>
                    <a:pt x="309192" y="709571"/>
                  </a:lnTo>
                  <a:lnTo>
                    <a:pt x="315312" y="661763"/>
                  </a:lnTo>
                  <a:lnTo>
                    <a:pt x="333670" y="616515"/>
                  </a:lnTo>
                  <a:lnTo>
                    <a:pt x="364266" y="576386"/>
                  </a:lnTo>
                  <a:lnTo>
                    <a:pt x="633163" y="307489"/>
                  </a:lnTo>
                  <a:lnTo>
                    <a:pt x="531296" y="307489"/>
                  </a:lnTo>
                  <a:lnTo>
                    <a:pt x="464342" y="240534"/>
                  </a:lnTo>
                  <a:close/>
                </a:path>
                <a:path w="1207770" h="1207770">
                  <a:moveTo>
                    <a:pt x="1001946" y="486663"/>
                  </a:moveTo>
                  <a:lnTo>
                    <a:pt x="988448" y="489295"/>
                  </a:lnTo>
                  <a:lnTo>
                    <a:pt x="976571" y="497189"/>
                  </a:lnTo>
                  <a:lnTo>
                    <a:pt x="630636" y="842756"/>
                  </a:lnTo>
                  <a:lnTo>
                    <a:pt x="590507" y="873352"/>
                  </a:lnTo>
                  <a:lnTo>
                    <a:pt x="545259" y="891710"/>
                  </a:lnTo>
                  <a:lnTo>
                    <a:pt x="497451" y="897829"/>
                  </a:lnTo>
                  <a:lnTo>
                    <a:pt x="676649" y="897829"/>
                  </a:lnTo>
                  <a:lnTo>
                    <a:pt x="681398" y="893873"/>
                  </a:lnTo>
                  <a:lnTo>
                    <a:pt x="837976" y="737282"/>
                  </a:lnTo>
                  <a:lnTo>
                    <a:pt x="939487" y="737282"/>
                  </a:lnTo>
                  <a:lnTo>
                    <a:pt x="888738" y="686533"/>
                  </a:lnTo>
                  <a:lnTo>
                    <a:pt x="1001768" y="573503"/>
                  </a:lnTo>
                  <a:lnTo>
                    <a:pt x="1104123" y="573503"/>
                  </a:lnTo>
                  <a:lnTo>
                    <a:pt x="1027320" y="497189"/>
                  </a:lnTo>
                  <a:lnTo>
                    <a:pt x="1015444" y="489295"/>
                  </a:lnTo>
                  <a:lnTo>
                    <a:pt x="1001946" y="486663"/>
                  </a:lnTo>
                  <a:close/>
                </a:path>
                <a:path w="1207770" h="1207770">
                  <a:moveTo>
                    <a:pt x="1104123" y="573503"/>
                  </a:moveTo>
                  <a:lnTo>
                    <a:pt x="1001768" y="573503"/>
                  </a:lnTo>
                  <a:lnTo>
                    <a:pt x="1120195" y="691930"/>
                  </a:lnTo>
                  <a:lnTo>
                    <a:pt x="1007165" y="804960"/>
                  </a:lnTo>
                  <a:lnTo>
                    <a:pt x="1109223" y="804960"/>
                  </a:lnTo>
                  <a:lnTo>
                    <a:pt x="1197221" y="716772"/>
                  </a:lnTo>
                  <a:lnTo>
                    <a:pt x="1205122" y="704890"/>
                  </a:lnTo>
                  <a:lnTo>
                    <a:pt x="1207650" y="691930"/>
                  </a:lnTo>
                  <a:lnTo>
                    <a:pt x="1207756" y="691391"/>
                  </a:lnTo>
                  <a:lnTo>
                    <a:pt x="1205122" y="677892"/>
                  </a:lnTo>
                  <a:lnTo>
                    <a:pt x="1197221" y="666010"/>
                  </a:lnTo>
                  <a:lnTo>
                    <a:pt x="1104123" y="573503"/>
                  </a:lnTo>
                  <a:close/>
                </a:path>
                <a:path w="1207770" h="1207770">
                  <a:moveTo>
                    <a:pt x="617326" y="86839"/>
                  </a:moveTo>
                  <a:lnTo>
                    <a:pt x="515459" y="86839"/>
                  </a:lnTo>
                  <a:lnTo>
                    <a:pt x="633887" y="205266"/>
                  </a:lnTo>
                  <a:lnTo>
                    <a:pt x="531296" y="307489"/>
                  </a:lnTo>
                  <a:lnTo>
                    <a:pt x="633163" y="307489"/>
                  </a:lnTo>
                  <a:lnTo>
                    <a:pt x="710189" y="230463"/>
                  </a:lnTo>
                  <a:lnTo>
                    <a:pt x="718090" y="218581"/>
                  </a:lnTo>
                  <a:lnTo>
                    <a:pt x="720687" y="205266"/>
                  </a:lnTo>
                  <a:lnTo>
                    <a:pt x="720723" y="205082"/>
                  </a:lnTo>
                  <a:lnTo>
                    <a:pt x="718090" y="191583"/>
                  </a:lnTo>
                  <a:lnTo>
                    <a:pt x="710189" y="179701"/>
                  </a:lnTo>
                  <a:lnTo>
                    <a:pt x="617326" y="86839"/>
                  </a:lnTo>
                  <a:close/>
                </a:path>
              </a:pathLst>
            </a:custGeom>
            <a:solidFill>
              <a:srgbClr val="000000"/>
            </a:solidFill>
          </p:spPr>
          <p:txBody>
            <a:bodyPr wrap="square" lIns="0" tIns="0" rIns="0" bIns="0" rtlCol="0"/>
            <a:lstStyle/>
            <a:p>
              <a:endParaRPr>
                <a:latin typeface="Grammarsaurus" pitchFamily="2" charset="0"/>
              </a:endParaRPr>
            </a:p>
          </p:txBody>
        </p:sp>
        <p:pic>
          <p:nvPicPr>
            <p:cNvPr id="10" name="object 10"/>
            <p:cNvPicPr/>
            <p:nvPr/>
          </p:nvPicPr>
          <p:blipFill>
            <a:blip r:embed="rId2" cstate="print"/>
            <a:stretch>
              <a:fillRect/>
            </a:stretch>
          </p:blipFill>
          <p:spPr>
            <a:xfrm>
              <a:off x="2502872" y="2874080"/>
              <a:ext cx="178541" cy="178450"/>
            </a:xfrm>
            <a:prstGeom prst="rect">
              <a:avLst/>
            </a:prstGeom>
          </p:spPr>
        </p:pic>
        <p:pic>
          <p:nvPicPr>
            <p:cNvPr id="11" name="object 11"/>
            <p:cNvPicPr/>
            <p:nvPr/>
          </p:nvPicPr>
          <p:blipFill>
            <a:blip r:embed="rId3" cstate="print"/>
            <a:stretch>
              <a:fillRect/>
            </a:stretch>
          </p:blipFill>
          <p:spPr>
            <a:xfrm>
              <a:off x="2544713" y="3158364"/>
              <a:ext cx="222097" cy="71983"/>
            </a:xfrm>
            <a:prstGeom prst="rect">
              <a:avLst/>
            </a:prstGeom>
          </p:spPr>
        </p:pic>
        <p:pic>
          <p:nvPicPr>
            <p:cNvPr id="12" name="object 12"/>
            <p:cNvPicPr/>
            <p:nvPr/>
          </p:nvPicPr>
          <p:blipFill>
            <a:blip r:embed="rId4" cstate="print"/>
            <a:stretch>
              <a:fillRect/>
            </a:stretch>
          </p:blipFill>
          <p:spPr>
            <a:xfrm>
              <a:off x="2358976" y="2783278"/>
              <a:ext cx="71996" cy="222097"/>
            </a:xfrm>
            <a:prstGeom prst="rect">
              <a:avLst/>
            </a:prstGeom>
          </p:spPr>
        </p:pic>
        <p:pic>
          <p:nvPicPr>
            <p:cNvPr id="13" name="object 13"/>
            <p:cNvPicPr/>
            <p:nvPr/>
          </p:nvPicPr>
          <p:blipFill>
            <a:blip r:embed="rId5" cstate="print"/>
            <a:stretch>
              <a:fillRect/>
            </a:stretch>
          </p:blipFill>
          <p:spPr>
            <a:xfrm>
              <a:off x="3006861" y="3378565"/>
              <a:ext cx="177960" cy="178003"/>
            </a:xfrm>
            <a:prstGeom prst="rect">
              <a:avLst/>
            </a:prstGeom>
          </p:spPr>
        </p:pic>
        <p:pic>
          <p:nvPicPr>
            <p:cNvPr id="14" name="object 14"/>
            <p:cNvPicPr/>
            <p:nvPr/>
          </p:nvPicPr>
          <p:blipFill>
            <a:blip r:embed="rId6" cstate="print"/>
            <a:stretch>
              <a:fillRect/>
            </a:stretch>
          </p:blipFill>
          <p:spPr>
            <a:xfrm>
              <a:off x="3051175" y="3647907"/>
              <a:ext cx="222097" cy="71996"/>
            </a:xfrm>
            <a:prstGeom prst="rect">
              <a:avLst/>
            </a:prstGeom>
          </p:spPr>
        </p:pic>
        <p:pic>
          <p:nvPicPr>
            <p:cNvPr id="15" name="object 15"/>
            <p:cNvPicPr/>
            <p:nvPr/>
          </p:nvPicPr>
          <p:blipFill>
            <a:blip r:embed="rId7" cstate="print"/>
            <a:stretch>
              <a:fillRect/>
            </a:stretch>
          </p:blipFill>
          <p:spPr>
            <a:xfrm>
              <a:off x="2862924" y="3289744"/>
              <a:ext cx="71983" cy="222097"/>
            </a:xfrm>
            <a:prstGeom prst="rect">
              <a:avLst/>
            </a:prstGeom>
          </p:spPr>
        </p:pic>
      </p:grpSp>
      <p:grpSp>
        <p:nvGrpSpPr>
          <p:cNvPr id="16" name="object 16"/>
          <p:cNvGrpSpPr/>
          <p:nvPr/>
        </p:nvGrpSpPr>
        <p:grpSpPr>
          <a:xfrm>
            <a:off x="5605940" y="3072598"/>
            <a:ext cx="1207135" cy="1207770"/>
            <a:chOff x="5605940" y="3072598"/>
            <a:chExt cx="1207135" cy="1207770"/>
          </a:xfrm>
        </p:grpSpPr>
        <p:sp>
          <p:nvSpPr>
            <p:cNvPr id="17" name="object 17"/>
            <p:cNvSpPr/>
            <p:nvPr/>
          </p:nvSpPr>
          <p:spPr>
            <a:xfrm>
              <a:off x="5605932" y="3072599"/>
              <a:ext cx="1207135" cy="1207770"/>
            </a:xfrm>
            <a:custGeom>
              <a:avLst/>
              <a:gdLst/>
              <a:ahLst/>
              <a:cxnLst/>
              <a:rect l="l" t="t" r="r" b="b"/>
              <a:pathLst>
                <a:path w="1207134" h="1207770">
                  <a:moveTo>
                    <a:pt x="1058316" y="622223"/>
                  </a:moveTo>
                  <a:lnTo>
                    <a:pt x="1049337" y="557161"/>
                  </a:lnTo>
                  <a:lnTo>
                    <a:pt x="1022388" y="497078"/>
                  </a:lnTo>
                  <a:lnTo>
                    <a:pt x="998715" y="467144"/>
                  </a:lnTo>
                  <a:lnTo>
                    <a:pt x="987933" y="456895"/>
                  </a:lnTo>
                  <a:lnTo>
                    <a:pt x="987933" y="622223"/>
                  </a:lnTo>
                  <a:lnTo>
                    <a:pt x="984783" y="654304"/>
                  </a:lnTo>
                  <a:lnTo>
                    <a:pt x="959586" y="713524"/>
                  </a:lnTo>
                  <a:lnTo>
                    <a:pt x="909218" y="757821"/>
                  </a:lnTo>
                  <a:lnTo>
                    <a:pt x="833691" y="777214"/>
                  </a:lnTo>
                  <a:lnTo>
                    <a:pt x="373037" y="777214"/>
                  </a:lnTo>
                  <a:lnTo>
                    <a:pt x="332193" y="771245"/>
                  </a:lnTo>
                  <a:lnTo>
                    <a:pt x="269189" y="738162"/>
                  </a:lnTo>
                  <a:lnTo>
                    <a:pt x="231406" y="685165"/>
                  </a:lnTo>
                  <a:lnTo>
                    <a:pt x="218808" y="622223"/>
                  </a:lnTo>
                  <a:lnTo>
                    <a:pt x="221957" y="590092"/>
                  </a:lnTo>
                  <a:lnTo>
                    <a:pt x="247129" y="530860"/>
                  </a:lnTo>
                  <a:lnTo>
                    <a:pt x="297472" y="486562"/>
                  </a:lnTo>
                  <a:lnTo>
                    <a:pt x="373037" y="467144"/>
                  </a:lnTo>
                  <a:lnTo>
                    <a:pt x="833691" y="467144"/>
                  </a:lnTo>
                  <a:lnTo>
                    <a:pt x="874623" y="473113"/>
                  </a:lnTo>
                  <a:lnTo>
                    <a:pt x="937590" y="506222"/>
                  </a:lnTo>
                  <a:lnTo>
                    <a:pt x="975360" y="559231"/>
                  </a:lnTo>
                  <a:lnTo>
                    <a:pt x="987933" y="622223"/>
                  </a:lnTo>
                  <a:lnTo>
                    <a:pt x="987933" y="456895"/>
                  </a:lnTo>
                  <a:lnTo>
                    <a:pt x="948283" y="427151"/>
                  </a:lnTo>
                  <a:lnTo>
                    <a:pt x="876414" y="401243"/>
                  </a:lnTo>
                  <a:lnTo>
                    <a:pt x="833691" y="396379"/>
                  </a:lnTo>
                  <a:lnTo>
                    <a:pt x="373037" y="396379"/>
                  </a:lnTo>
                  <a:lnTo>
                    <a:pt x="330339" y="401243"/>
                  </a:lnTo>
                  <a:lnTo>
                    <a:pt x="292150" y="411708"/>
                  </a:lnTo>
                  <a:lnTo>
                    <a:pt x="229235" y="446938"/>
                  </a:lnTo>
                  <a:lnTo>
                    <a:pt x="184315" y="497078"/>
                  </a:lnTo>
                  <a:lnTo>
                    <a:pt x="157378" y="557161"/>
                  </a:lnTo>
                  <a:lnTo>
                    <a:pt x="148412" y="622223"/>
                  </a:lnTo>
                  <a:lnTo>
                    <a:pt x="150609" y="654304"/>
                  </a:lnTo>
                  <a:lnTo>
                    <a:pt x="150660" y="655053"/>
                  </a:lnTo>
                  <a:lnTo>
                    <a:pt x="168656" y="718235"/>
                  </a:lnTo>
                  <a:lnTo>
                    <a:pt x="204597" y="773963"/>
                  </a:lnTo>
                  <a:lnTo>
                    <a:pt x="258508" y="817245"/>
                  </a:lnTo>
                  <a:lnTo>
                    <a:pt x="330377" y="843114"/>
                  </a:lnTo>
                  <a:lnTo>
                    <a:pt x="373037" y="847979"/>
                  </a:lnTo>
                  <a:lnTo>
                    <a:pt x="833691" y="847979"/>
                  </a:lnTo>
                  <a:lnTo>
                    <a:pt x="876249" y="843114"/>
                  </a:lnTo>
                  <a:lnTo>
                    <a:pt x="914476" y="832675"/>
                  </a:lnTo>
                  <a:lnTo>
                    <a:pt x="977404" y="797471"/>
                  </a:lnTo>
                  <a:lnTo>
                    <a:pt x="1022362" y="747344"/>
                  </a:lnTo>
                  <a:lnTo>
                    <a:pt x="1049324" y="687273"/>
                  </a:lnTo>
                  <a:lnTo>
                    <a:pt x="1056068" y="655053"/>
                  </a:lnTo>
                  <a:lnTo>
                    <a:pt x="1058316" y="622223"/>
                  </a:lnTo>
                  <a:close/>
                </a:path>
                <a:path w="1207134" h="1207770">
                  <a:moveTo>
                    <a:pt x="1206741" y="99212"/>
                  </a:moveTo>
                  <a:lnTo>
                    <a:pt x="1181150" y="31572"/>
                  </a:lnTo>
                  <a:lnTo>
                    <a:pt x="1150404" y="9055"/>
                  </a:lnTo>
                  <a:lnTo>
                    <a:pt x="1136421" y="6019"/>
                  </a:lnTo>
                  <a:lnTo>
                    <a:pt x="1136421" y="98488"/>
                  </a:lnTo>
                  <a:lnTo>
                    <a:pt x="1135811" y="99885"/>
                  </a:lnTo>
                  <a:lnTo>
                    <a:pt x="1135811" y="727113"/>
                  </a:lnTo>
                  <a:lnTo>
                    <a:pt x="1131125" y="773468"/>
                  </a:lnTo>
                  <a:lnTo>
                    <a:pt x="1117688" y="816660"/>
                  </a:lnTo>
                  <a:lnTo>
                    <a:pt x="1096429" y="855776"/>
                  </a:lnTo>
                  <a:lnTo>
                    <a:pt x="1068285" y="889876"/>
                  </a:lnTo>
                  <a:lnTo>
                    <a:pt x="1034199" y="918019"/>
                  </a:lnTo>
                  <a:lnTo>
                    <a:pt x="995083" y="939266"/>
                  </a:lnTo>
                  <a:lnTo>
                    <a:pt x="951890" y="952703"/>
                  </a:lnTo>
                  <a:lnTo>
                    <a:pt x="905535" y="957389"/>
                  </a:lnTo>
                  <a:lnTo>
                    <a:pt x="301294" y="957389"/>
                  </a:lnTo>
                  <a:lnTo>
                    <a:pt x="254939" y="952703"/>
                  </a:lnTo>
                  <a:lnTo>
                    <a:pt x="211747" y="939266"/>
                  </a:lnTo>
                  <a:lnTo>
                    <a:pt x="172631" y="918019"/>
                  </a:lnTo>
                  <a:lnTo>
                    <a:pt x="138544" y="889876"/>
                  </a:lnTo>
                  <a:lnTo>
                    <a:pt x="110401" y="855776"/>
                  </a:lnTo>
                  <a:lnTo>
                    <a:pt x="89141" y="816660"/>
                  </a:lnTo>
                  <a:lnTo>
                    <a:pt x="75704" y="773468"/>
                  </a:lnTo>
                  <a:lnTo>
                    <a:pt x="71018" y="727113"/>
                  </a:lnTo>
                  <a:lnTo>
                    <a:pt x="71666" y="678027"/>
                  </a:lnTo>
                  <a:lnTo>
                    <a:pt x="76708" y="629577"/>
                  </a:lnTo>
                  <a:lnTo>
                    <a:pt x="86029" y="582041"/>
                  </a:lnTo>
                  <a:lnTo>
                    <a:pt x="99542" y="535698"/>
                  </a:lnTo>
                  <a:lnTo>
                    <a:pt x="117170" y="490829"/>
                  </a:lnTo>
                  <a:lnTo>
                    <a:pt x="138823" y="447687"/>
                  </a:lnTo>
                  <a:lnTo>
                    <a:pt x="164388" y="406565"/>
                  </a:lnTo>
                  <a:lnTo>
                    <a:pt x="193802" y="367728"/>
                  </a:lnTo>
                  <a:lnTo>
                    <a:pt x="226949" y="331444"/>
                  </a:lnTo>
                  <a:lnTo>
                    <a:pt x="228688" y="329806"/>
                  </a:lnTo>
                  <a:lnTo>
                    <a:pt x="261391" y="298945"/>
                  </a:lnTo>
                  <a:lnTo>
                    <a:pt x="298437" y="270256"/>
                  </a:lnTo>
                  <a:lnTo>
                    <a:pt x="337769" y="245389"/>
                  </a:lnTo>
                  <a:lnTo>
                    <a:pt x="379044" y="224358"/>
                  </a:lnTo>
                  <a:lnTo>
                    <a:pt x="421957" y="207149"/>
                  </a:lnTo>
                  <a:lnTo>
                    <a:pt x="466178" y="193763"/>
                  </a:lnTo>
                  <a:lnTo>
                    <a:pt x="511378" y="184200"/>
                  </a:lnTo>
                  <a:lnTo>
                    <a:pt x="557225" y="178460"/>
                  </a:lnTo>
                  <a:lnTo>
                    <a:pt x="603415" y="176555"/>
                  </a:lnTo>
                  <a:lnTo>
                    <a:pt x="649592" y="178460"/>
                  </a:lnTo>
                  <a:lnTo>
                    <a:pt x="695439" y="184200"/>
                  </a:lnTo>
                  <a:lnTo>
                    <a:pt x="740638" y="193763"/>
                  </a:lnTo>
                  <a:lnTo>
                    <a:pt x="784860" y="207149"/>
                  </a:lnTo>
                  <a:lnTo>
                    <a:pt x="827773" y="224358"/>
                  </a:lnTo>
                  <a:lnTo>
                    <a:pt x="869061" y="245389"/>
                  </a:lnTo>
                  <a:lnTo>
                    <a:pt x="908392" y="270256"/>
                  </a:lnTo>
                  <a:lnTo>
                    <a:pt x="945438" y="298945"/>
                  </a:lnTo>
                  <a:lnTo>
                    <a:pt x="979881" y="331444"/>
                  </a:lnTo>
                  <a:lnTo>
                    <a:pt x="1012875" y="367360"/>
                  </a:lnTo>
                  <a:lnTo>
                    <a:pt x="1042187" y="405980"/>
                  </a:lnTo>
                  <a:lnTo>
                    <a:pt x="1067714" y="447014"/>
                  </a:lnTo>
                  <a:lnTo>
                    <a:pt x="1089355" y="490169"/>
                  </a:lnTo>
                  <a:lnTo>
                    <a:pt x="1107008" y="535127"/>
                  </a:lnTo>
                  <a:lnTo>
                    <a:pt x="1120584" y="581596"/>
                  </a:lnTo>
                  <a:lnTo>
                    <a:pt x="1129969" y="629285"/>
                  </a:lnTo>
                  <a:lnTo>
                    <a:pt x="1135087" y="677887"/>
                  </a:lnTo>
                  <a:lnTo>
                    <a:pt x="1135811" y="727113"/>
                  </a:lnTo>
                  <a:lnTo>
                    <a:pt x="1135811" y="99885"/>
                  </a:lnTo>
                  <a:lnTo>
                    <a:pt x="1127328" y="119189"/>
                  </a:lnTo>
                  <a:lnTo>
                    <a:pt x="1108684" y="126085"/>
                  </a:lnTo>
                  <a:lnTo>
                    <a:pt x="1090053" y="119189"/>
                  </a:lnTo>
                  <a:lnTo>
                    <a:pt x="1080960" y="98488"/>
                  </a:lnTo>
                  <a:lnTo>
                    <a:pt x="1083144" y="87706"/>
                  </a:lnTo>
                  <a:lnTo>
                    <a:pt x="1089101" y="78892"/>
                  </a:lnTo>
                  <a:lnTo>
                    <a:pt x="1097915" y="72948"/>
                  </a:lnTo>
                  <a:lnTo>
                    <a:pt x="1108697" y="70764"/>
                  </a:lnTo>
                  <a:lnTo>
                    <a:pt x="1119479" y="72948"/>
                  </a:lnTo>
                  <a:lnTo>
                    <a:pt x="1128293" y="78892"/>
                  </a:lnTo>
                  <a:lnTo>
                    <a:pt x="1134237" y="87706"/>
                  </a:lnTo>
                  <a:lnTo>
                    <a:pt x="1136421" y="98488"/>
                  </a:lnTo>
                  <a:lnTo>
                    <a:pt x="1136421" y="6019"/>
                  </a:lnTo>
                  <a:lnTo>
                    <a:pt x="1066990" y="9055"/>
                  </a:lnTo>
                  <a:lnTo>
                    <a:pt x="1036243" y="31572"/>
                  </a:lnTo>
                  <a:lnTo>
                    <a:pt x="1010627" y="99212"/>
                  </a:lnTo>
                  <a:lnTo>
                    <a:pt x="1017295" y="135420"/>
                  </a:lnTo>
                  <a:lnTo>
                    <a:pt x="1037932" y="167297"/>
                  </a:lnTo>
                  <a:lnTo>
                    <a:pt x="1073315" y="190373"/>
                  </a:lnTo>
                  <a:lnTo>
                    <a:pt x="1073315" y="329730"/>
                  </a:lnTo>
                  <a:lnTo>
                    <a:pt x="1040815" y="292519"/>
                  </a:lnTo>
                  <a:lnTo>
                    <a:pt x="1005547" y="258241"/>
                  </a:lnTo>
                  <a:lnTo>
                    <a:pt x="967790" y="227114"/>
                  </a:lnTo>
                  <a:lnTo>
                    <a:pt x="927773" y="199224"/>
                  </a:lnTo>
                  <a:lnTo>
                    <a:pt x="888898" y="176555"/>
                  </a:lnTo>
                  <a:lnTo>
                    <a:pt x="885723" y="174701"/>
                  </a:lnTo>
                  <a:lnTo>
                    <a:pt x="841870" y="153657"/>
                  </a:lnTo>
                  <a:lnTo>
                    <a:pt x="796429" y="136220"/>
                  </a:lnTo>
                  <a:lnTo>
                    <a:pt x="749642" y="122491"/>
                  </a:lnTo>
                  <a:lnTo>
                    <a:pt x="701725" y="112598"/>
                  </a:lnTo>
                  <a:lnTo>
                    <a:pt x="652907" y="106641"/>
                  </a:lnTo>
                  <a:lnTo>
                    <a:pt x="603415" y="104749"/>
                  </a:lnTo>
                  <a:lnTo>
                    <a:pt x="553935" y="106641"/>
                  </a:lnTo>
                  <a:lnTo>
                    <a:pt x="505117" y="112598"/>
                  </a:lnTo>
                  <a:lnTo>
                    <a:pt x="457200" y="122491"/>
                  </a:lnTo>
                  <a:lnTo>
                    <a:pt x="410400" y="136220"/>
                  </a:lnTo>
                  <a:lnTo>
                    <a:pt x="364959" y="153657"/>
                  </a:lnTo>
                  <a:lnTo>
                    <a:pt x="321106" y="174701"/>
                  </a:lnTo>
                  <a:lnTo>
                    <a:pt x="279044" y="199224"/>
                  </a:lnTo>
                  <a:lnTo>
                    <a:pt x="239026" y="227114"/>
                  </a:lnTo>
                  <a:lnTo>
                    <a:pt x="201269" y="258241"/>
                  </a:lnTo>
                  <a:lnTo>
                    <a:pt x="166001" y="292519"/>
                  </a:lnTo>
                  <a:lnTo>
                    <a:pt x="133438" y="329806"/>
                  </a:lnTo>
                  <a:lnTo>
                    <a:pt x="133438" y="190373"/>
                  </a:lnTo>
                  <a:lnTo>
                    <a:pt x="168808" y="167297"/>
                  </a:lnTo>
                  <a:lnTo>
                    <a:pt x="189445" y="135420"/>
                  </a:lnTo>
                  <a:lnTo>
                    <a:pt x="191173" y="126085"/>
                  </a:lnTo>
                  <a:lnTo>
                    <a:pt x="196113" y="99212"/>
                  </a:lnTo>
                  <a:lnTo>
                    <a:pt x="190944" y="70764"/>
                  </a:lnTo>
                  <a:lnTo>
                    <a:pt x="189547" y="63119"/>
                  </a:lnTo>
                  <a:lnTo>
                    <a:pt x="170510" y="31572"/>
                  </a:lnTo>
                  <a:lnTo>
                    <a:pt x="139763" y="9055"/>
                  </a:lnTo>
                  <a:lnTo>
                    <a:pt x="125793" y="6032"/>
                  </a:lnTo>
                  <a:lnTo>
                    <a:pt x="125793" y="98488"/>
                  </a:lnTo>
                  <a:lnTo>
                    <a:pt x="116700" y="119189"/>
                  </a:lnTo>
                  <a:lnTo>
                    <a:pt x="98056" y="126085"/>
                  </a:lnTo>
                  <a:lnTo>
                    <a:pt x="79425" y="119189"/>
                  </a:lnTo>
                  <a:lnTo>
                    <a:pt x="70332" y="98488"/>
                  </a:lnTo>
                  <a:lnTo>
                    <a:pt x="72517" y="87706"/>
                  </a:lnTo>
                  <a:lnTo>
                    <a:pt x="78460" y="78892"/>
                  </a:lnTo>
                  <a:lnTo>
                    <a:pt x="87274" y="72948"/>
                  </a:lnTo>
                  <a:lnTo>
                    <a:pt x="98056" y="70764"/>
                  </a:lnTo>
                  <a:lnTo>
                    <a:pt x="108839" y="72948"/>
                  </a:lnTo>
                  <a:lnTo>
                    <a:pt x="117665" y="78892"/>
                  </a:lnTo>
                  <a:lnTo>
                    <a:pt x="123609" y="87706"/>
                  </a:lnTo>
                  <a:lnTo>
                    <a:pt x="125793" y="98488"/>
                  </a:lnTo>
                  <a:lnTo>
                    <a:pt x="125793" y="6032"/>
                  </a:lnTo>
                  <a:lnTo>
                    <a:pt x="56349" y="9055"/>
                  </a:lnTo>
                  <a:lnTo>
                    <a:pt x="25603" y="31572"/>
                  </a:lnTo>
                  <a:lnTo>
                    <a:pt x="0" y="99212"/>
                  </a:lnTo>
                  <a:lnTo>
                    <a:pt x="6654" y="135420"/>
                  </a:lnTo>
                  <a:lnTo>
                    <a:pt x="27292" y="167297"/>
                  </a:lnTo>
                  <a:lnTo>
                    <a:pt x="62674" y="190373"/>
                  </a:lnTo>
                  <a:lnTo>
                    <a:pt x="62674" y="440067"/>
                  </a:lnTo>
                  <a:lnTo>
                    <a:pt x="43942" y="481774"/>
                  </a:lnTo>
                  <a:lnTo>
                    <a:pt x="28346" y="525056"/>
                  </a:lnTo>
                  <a:lnTo>
                    <a:pt x="16154" y="569404"/>
                  </a:lnTo>
                  <a:lnTo>
                    <a:pt x="7366" y="614756"/>
                  </a:lnTo>
                  <a:lnTo>
                    <a:pt x="2044" y="660984"/>
                  </a:lnTo>
                  <a:lnTo>
                    <a:pt x="254" y="707910"/>
                  </a:lnTo>
                  <a:lnTo>
                    <a:pt x="254" y="727113"/>
                  </a:lnTo>
                  <a:lnTo>
                    <a:pt x="5308" y="782180"/>
                  </a:lnTo>
                  <a:lnTo>
                    <a:pt x="19850" y="833945"/>
                  </a:lnTo>
                  <a:lnTo>
                    <a:pt x="42849" y="881367"/>
                  </a:lnTo>
                  <a:lnTo>
                    <a:pt x="73571" y="923798"/>
                  </a:lnTo>
                  <a:lnTo>
                    <a:pt x="111048" y="960247"/>
                  </a:lnTo>
                  <a:lnTo>
                    <a:pt x="74002" y="975931"/>
                  </a:lnTo>
                  <a:lnTo>
                    <a:pt x="46469" y="1002728"/>
                  </a:lnTo>
                  <a:lnTo>
                    <a:pt x="29552" y="1036929"/>
                  </a:lnTo>
                  <a:lnTo>
                    <a:pt x="24409" y="1074801"/>
                  </a:lnTo>
                  <a:lnTo>
                    <a:pt x="32169" y="1112634"/>
                  </a:lnTo>
                  <a:lnTo>
                    <a:pt x="53962" y="1146670"/>
                  </a:lnTo>
                  <a:lnTo>
                    <a:pt x="99288" y="1196251"/>
                  </a:lnTo>
                  <a:lnTo>
                    <a:pt x="125399" y="1207757"/>
                  </a:lnTo>
                  <a:lnTo>
                    <a:pt x="1089152" y="1207757"/>
                  </a:lnTo>
                  <a:lnTo>
                    <a:pt x="1095971" y="1206995"/>
                  </a:lnTo>
                  <a:lnTo>
                    <a:pt x="1096683" y="1206995"/>
                  </a:lnTo>
                  <a:lnTo>
                    <a:pt x="1159421" y="1141526"/>
                  </a:lnTo>
                  <a:lnTo>
                    <a:pt x="1180655" y="1099959"/>
                  </a:lnTo>
                  <a:lnTo>
                    <a:pt x="1183106" y="1055446"/>
                  </a:lnTo>
                  <a:lnTo>
                    <a:pt x="1183182" y="1054087"/>
                  </a:lnTo>
                  <a:lnTo>
                    <a:pt x="1173988" y="1028268"/>
                  </a:lnTo>
                  <a:lnTo>
                    <a:pt x="1167815" y="1010932"/>
                  </a:lnTo>
                  <a:lnTo>
                    <a:pt x="1135380" y="977480"/>
                  </a:lnTo>
                  <a:lnTo>
                    <a:pt x="1125994" y="971842"/>
                  </a:lnTo>
                  <a:lnTo>
                    <a:pt x="1116190" y="967105"/>
                  </a:lnTo>
                  <a:lnTo>
                    <a:pt x="1113751" y="966190"/>
                  </a:lnTo>
                  <a:lnTo>
                    <a:pt x="1113751" y="1072578"/>
                  </a:lnTo>
                  <a:lnTo>
                    <a:pt x="1112342" y="1081341"/>
                  </a:lnTo>
                  <a:lnTo>
                    <a:pt x="1109167" y="1089621"/>
                  </a:lnTo>
                  <a:lnTo>
                    <a:pt x="1104315" y="1097140"/>
                  </a:lnTo>
                  <a:lnTo>
                    <a:pt x="1072210" y="1137005"/>
                  </a:lnTo>
                  <a:lnTo>
                    <a:pt x="140995" y="1137005"/>
                  </a:lnTo>
                  <a:lnTo>
                    <a:pt x="106184" y="1098931"/>
                  </a:lnTo>
                  <a:lnTo>
                    <a:pt x="99199" y="1088758"/>
                  </a:lnTo>
                  <a:lnTo>
                    <a:pt x="95516" y="1077442"/>
                  </a:lnTo>
                  <a:lnTo>
                    <a:pt x="95237" y="1065504"/>
                  </a:lnTo>
                  <a:lnTo>
                    <a:pt x="98450" y="1053452"/>
                  </a:lnTo>
                  <a:lnTo>
                    <a:pt x="104457" y="1043216"/>
                  </a:lnTo>
                  <a:lnTo>
                    <a:pt x="112712" y="1035418"/>
                  </a:lnTo>
                  <a:lnTo>
                    <a:pt x="122796" y="1030338"/>
                  </a:lnTo>
                  <a:lnTo>
                    <a:pt x="134302" y="1028268"/>
                  </a:lnTo>
                  <a:lnTo>
                    <a:pt x="1069517" y="1028268"/>
                  </a:lnTo>
                  <a:lnTo>
                    <a:pt x="1107592" y="1048067"/>
                  </a:lnTo>
                  <a:lnTo>
                    <a:pt x="1113751" y="1072578"/>
                  </a:lnTo>
                  <a:lnTo>
                    <a:pt x="1113751" y="966190"/>
                  </a:lnTo>
                  <a:lnTo>
                    <a:pt x="1106030" y="963295"/>
                  </a:lnTo>
                  <a:lnTo>
                    <a:pt x="1095552" y="960424"/>
                  </a:lnTo>
                  <a:lnTo>
                    <a:pt x="1098677" y="957389"/>
                  </a:lnTo>
                  <a:lnTo>
                    <a:pt x="1133094" y="923975"/>
                  </a:lnTo>
                  <a:lnTo>
                    <a:pt x="1163878" y="881507"/>
                  </a:lnTo>
                  <a:lnTo>
                    <a:pt x="1186992" y="833945"/>
                  </a:lnTo>
                  <a:lnTo>
                    <a:pt x="1201534" y="782180"/>
                  </a:lnTo>
                  <a:lnTo>
                    <a:pt x="1206576" y="727113"/>
                  </a:lnTo>
                  <a:lnTo>
                    <a:pt x="1206576" y="707910"/>
                  </a:lnTo>
                  <a:lnTo>
                    <a:pt x="1204785" y="660984"/>
                  </a:lnTo>
                  <a:lnTo>
                    <a:pt x="1199464" y="614756"/>
                  </a:lnTo>
                  <a:lnTo>
                    <a:pt x="1190663" y="569404"/>
                  </a:lnTo>
                  <a:lnTo>
                    <a:pt x="1178471" y="525056"/>
                  </a:lnTo>
                  <a:lnTo>
                    <a:pt x="1162939" y="481901"/>
                  </a:lnTo>
                  <a:lnTo>
                    <a:pt x="1144130" y="440067"/>
                  </a:lnTo>
                  <a:lnTo>
                    <a:pt x="1144066" y="329806"/>
                  </a:lnTo>
                  <a:lnTo>
                    <a:pt x="1144066" y="190373"/>
                  </a:lnTo>
                  <a:lnTo>
                    <a:pt x="1179436" y="167297"/>
                  </a:lnTo>
                  <a:lnTo>
                    <a:pt x="1200086" y="135420"/>
                  </a:lnTo>
                  <a:lnTo>
                    <a:pt x="1201801" y="126085"/>
                  </a:lnTo>
                  <a:lnTo>
                    <a:pt x="1206741" y="99212"/>
                  </a:lnTo>
                  <a:close/>
                </a:path>
              </a:pathLst>
            </a:custGeom>
            <a:solidFill>
              <a:srgbClr val="000000"/>
            </a:solidFill>
          </p:spPr>
          <p:txBody>
            <a:bodyPr wrap="square" lIns="0" tIns="0" rIns="0" bIns="0" rtlCol="0"/>
            <a:lstStyle/>
            <a:p>
              <a:endParaRPr>
                <a:latin typeface="Grammarsaurus" pitchFamily="2" charset="0"/>
              </a:endParaRPr>
            </a:p>
          </p:txBody>
        </p:sp>
        <p:pic>
          <p:nvPicPr>
            <p:cNvPr id="18" name="object 18"/>
            <p:cNvPicPr/>
            <p:nvPr/>
          </p:nvPicPr>
          <p:blipFill>
            <a:blip r:embed="rId8" cstate="print"/>
            <a:stretch>
              <a:fillRect/>
            </a:stretch>
          </p:blipFill>
          <p:spPr>
            <a:xfrm>
              <a:off x="5911945" y="3595999"/>
              <a:ext cx="196519" cy="194804"/>
            </a:xfrm>
            <a:prstGeom prst="rect">
              <a:avLst/>
            </a:prstGeom>
          </p:spPr>
        </p:pic>
        <p:pic>
          <p:nvPicPr>
            <p:cNvPr id="19" name="object 19"/>
            <p:cNvPicPr/>
            <p:nvPr/>
          </p:nvPicPr>
          <p:blipFill>
            <a:blip r:embed="rId9" cstate="print"/>
            <a:stretch>
              <a:fillRect/>
            </a:stretch>
          </p:blipFill>
          <p:spPr>
            <a:xfrm>
              <a:off x="6310165" y="3595999"/>
              <a:ext cx="196519" cy="194804"/>
            </a:xfrm>
            <a:prstGeom prst="rect">
              <a:avLst/>
            </a:prstGeom>
          </p:spPr>
        </p:pic>
      </p:grpSp>
      <p:pic>
        <p:nvPicPr>
          <p:cNvPr id="20" name="object 20"/>
          <p:cNvPicPr/>
          <p:nvPr/>
        </p:nvPicPr>
        <p:blipFill>
          <a:blip r:embed="rId10" cstate="print"/>
          <a:stretch>
            <a:fillRect/>
          </a:stretch>
        </p:blipFill>
        <p:spPr>
          <a:xfrm>
            <a:off x="9293511" y="3010662"/>
            <a:ext cx="1176299" cy="1294799"/>
          </a:xfrm>
          <a:prstGeom prst="rect">
            <a:avLst/>
          </a:prstGeom>
        </p:spPr>
      </p:pic>
      <p:sp>
        <p:nvSpPr>
          <p:cNvPr id="22" name="object 6">
            <a:extLst>
              <a:ext uri="{FF2B5EF4-FFF2-40B4-BE49-F238E27FC236}">
                <a16:creationId xmlns:a16="http://schemas.microsoft.com/office/drawing/2014/main" id="{038305D8-2382-BF33-C8A8-58931CB28039}"/>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29" y="395777"/>
            <a:ext cx="4307840" cy="406400"/>
          </a:xfrm>
          <a:prstGeom prst="rect">
            <a:avLst/>
          </a:prstGeom>
        </p:spPr>
        <p:txBody>
          <a:bodyPr vert="horz" wrap="square" lIns="0" tIns="12700" rIns="0" bIns="0" rtlCol="0">
            <a:spAutoFit/>
          </a:bodyPr>
          <a:lstStyle/>
          <a:p>
            <a:pPr marL="12700">
              <a:lnSpc>
                <a:spcPct val="100000"/>
              </a:lnSpc>
              <a:spcBef>
                <a:spcPts val="100"/>
              </a:spcBef>
            </a:pPr>
            <a:r>
              <a:rPr dirty="0">
                <a:latin typeface="Grammarsaurus" pitchFamily="2" charset="0"/>
              </a:rPr>
              <a:t>Now practise the spellings.</a:t>
            </a:r>
          </a:p>
        </p:txBody>
      </p:sp>
      <p:grpSp>
        <p:nvGrpSpPr>
          <p:cNvPr id="3" name="object 3"/>
          <p:cNvGrpSpPr/>
          <p:nvPr/>
        </p:nvGrpSpPr>
        <p:grpSpPr>
          <a:xfrm>
            <a:off x="1800302" y="4123307"/>
            <a:ext cx="1229995" cy="1236980"/>
            <a:chOff x="1800302" y="4123307"/>
            <a:chExt cx="1229995" cy="1236980"/>
          </a:xfrm>
        </p:grpSpPr>
        <p:sp>
          <p:nvSpPr>
            <p:cNvPr id="4" name="object 4"/>
            <p:cNvSpPr/>
            <p:nvPr/>
          </p:nvSpPr>
          <p:spPr>
            <a:xfrm>
              <a:off x="1800302" y="4362345"/>
              <a:ext cx="998855" cy="998219"/>
            </a:xfrm>
            <a:custGeom>
              <a:avLst/>
              <a:gdLst/>
              <a:ahLst/>
              <a:cxnLst/>
              <a:rect l="l" t="t" r="r" b="b"/>
              <a:pathLst>
                <a:path w="998855" h="998220">
                  <a:moveTo>
                    <a:pt x="426434" y="0"/>
                  </a:moveTo>
                  <a:lnTo>
                    <a:pt x="119660" y="294506"/>
                  </a:lnTo>
                  <a:lnTo>
                    <a:pt x="87724" y="330626"/>
                  </a:lnTo>
                  <a:lnTo>
                    <a:pt x="60738" y="369358"/>
                  </a:lnTo>
                  <a:lnTo>
                    <a:pt x="38701" y="410263"/>
                  </a:lnTo>
                  <a:lnTo>
                    <a:pt x="21610" y="452903"/>
                  </a:lnTo>
                  <a:lnTo>
                    <a:pt x="9449" y="496937"/>
                  </a:lnTo>
                  <a:lnTo>
                    <a:pt x="2292" y="541448"/>
                  </a:lnTo>
                  <a:lnTo>
                    <a:pt x="14" y="586554"/>
                  </a:lnTo>
                  <a:lnTo>
                    <a:pt x="0" y="586851"/>
                  </a:lnTo>
                  <a:lnTo>
                    <a:pt x="2653" y="631659"/>
                  </a:lnTo>
                  <a:lnTo>
                    <a:pt x="2676" y="632048"/>
                  </a:lnTo>
                  <a:lnTo>
                    <a:pt x="10184" y="676170"/>
                  </a:lnTo>
                  <a:lnTo>
                    <a:pt x="22838" y="720633"/>
                  </a:lnTo>
                  <a:lnTo>
                    <a:pt x="40319" y="763146"/>
                  </a:lnTo>
                  <a:lnTo>
                    <a:pt x="62731" y="803886"/>
                  </a:lnTo>
                  <a:lnTo>
                    <a:pt x="90072" y="842417"/>
                  </a:lnTo>
                  <a:lnTo>
                    <a:pt x="122340" y="878300"/>
                  </a:lnTo>
                  <a:lnTo>
                    <a:pt x="158257" y="910019"/>
                  </a:lnTo>
                  <a:lnTo>
                    <a:pt x="196765" y="936859"/>
                  </a:lnTo>
                  <a:lnTo>
                    <a:pt x="237431" y="958818"/>
                  </a:lnTo>
                  <a:lnTo>
                    <a:pt x="279825" y="975898"/>
                  </a:lnTo>
                  <a:lnTo>
                    <a:pt x="323513" y="988098"/>
                  </a:lnTo>
                  <a:lnTo>
                    <a:pt x="368066" y="995418"/>
                  </a:lnTo>
                  <a:lnTo>
                    <a:pt x="413050" y="997858"/>
                  </a:lnTo>
                  <a:lnTo>
                    <a:pt x="458034" y="995418"/>
                  </a:lnTo>
                  <a:lnTo>
                    <a:pt x="502586" y="988098"/>
                  </a:lnTo>
                  <a:lnTo>
                    <a:pt x="546275" y="975898"/>
                  </a:lnTo>
                  <a:lnTo>
                    <a:pt x="588668" y="958818"/>
                  </a:lnTo>
                  <a:lnTo>
                    <a:pt x="623771" y="939863"/>
                  </a:lnTo>
                  <a:lnTo>
                    <a:pt x="411416" y="939863"/>
                  </a:lnTo>
                  <a:lnTo>
                    <a:pt x="366310" y="936988"/>
                  </a:lnTo>
                  <a:lnTo>
                    <a:pt x="321799" y="928363"/>
                  </a:lnTo>
                  <a:lnTo>
                    <a:pt x="278477" y="913988"/>
                  </a:lnTo>
                  <a:lnTo>
                    <a:pt x="236939" y="893864"/>
                  </a:lnTo>
                  <a:lnTo>
                    <a:pt x="197781" y="867989"/>
                  </a:lnTo>
                  <a:lnTo>
                    <a:pt x="161596" y="836364"/>
                  </a:lnTo>
                  <a:lnTo>
                    <a:pt x="130044" y="800266"/>
                  </a:lnTo>
                  <a:lnTo>
                    <a:pt x="104097" y="761026"/>
                  </a:lnTo>
                  <a:lnTo>
                    <a:pt x="83972" y="719490"/>
                  </a:lnTo>
                  <a:lnTo>
                    <a:pt x="69597" y="676170"/>
                  </a:lnTo>
                  <a:lnTo>
                    <a:pt x="61047" y="632048"/>
                  </a:lnTo>
                  <a:lnTo>
                    <a:pt x="58116" y="586851"/>
                  </a:lnTo>
                  <a:lnTo>
                    <a:pt x="58097" y="586554"/>
                  </a:lnTo>
                  <a:lnTo>
                    <a:pt x="60960" y="541635"/>
                  </a:lnTo>
                  <a:lnTo>
                    <a:pt x="69597" y="496937"/>
                  </a:lnTo>
                  <a:lnTo>
                    <a:pt x="83972" y="453615"/>
                  </a:lnTo>
                  <a:lnTo>
                    <a:pt x="104097" y="412077"/>
                  </a:lnTo>
                  <a:lnTo>
                    <a:pt x="129971" y="372918"/>
                  </a:lnTo>
                  <a:lnTo>
                    <a:pt x="161596" y="336734"/>
                  </a:lnTo>
                  <a:lnTo>
                    <a:pt x="299594" y="198735"/>
                  </a:lnTo>
                  <a:lnTo>
                    <a:pt x="384049" y="198735"/>
                  </a:lnTo>
                  <a:lnTo>
                    <a:pt x="341529" y="156216"/>
                  </a:lnTo>
                  <a:lnTo>
                    <a:pt x="426289" y="71748"/>
                  </a:lnTo>
                  <a:lnTo>
                    <a:pt x="510439" y="71748"/>
                  </a:lnTo>
                  <a:lnTo>
                    <a:pt x="447397" y="8705"/>
                  </a:lnTo>
                  <a:lnTo>
                    <a:pt x="437585" y="2176"/>
                  </a:lnTo>
                  <a:lnTo>
                    <a:pt x="426434" y="0"/>
                  </a:lnTo>
                  <a:close/>
                </a:path>
                <a:path w="998855" h="998220">
                  <a:moveTo>
                    <a:pt x="776631" y="609161"/>
                  </a:moveTo>
                  <a:lnTo>
                    <a:pt x="692761" y="609161"/>
                  </a:lnTo>
                  <a:lnTo>
                    <a:pt x="790601" y="707002"/>
                  </a:lnTo>
                  <a:lnTo>
                    <a:pt x="661227" y="836364"/>
                  </a:lnTo>
                  <a:lnTo>
                    <a:pt x="625045" y="867989"/>
                  </a:lnTo>
                  <a:lnTo>
                    <a:pt x="585888" y="893864"/>
                  </a:lnTo>
                  <a:lnTo>
                    <a:pt x="544353" y="913988"/>
                  </a:lnTo>
                  <a:lnTo>
                    <a:pt x="501032" y="928363"/>
                  </a:lnTo>
                  <a:lnTo>
                    <a:pt x="456522" y="936988"/>
                  </a:lnTo>
                  <a:lnTo>
                    <a:pt x="411416" y="939863"/>
                  </a:lnTo>
                  <a:lnTo>
                    <a:pt x="623771" y="939863"/>
                  </a:lnTo>
                  <a:lnTo>
                    <a:pt x="629334" y="936859"/>
                  </a:lnTo>
                  <a:lnTo>
                    <a:pt x="667842" y="910019"/>
                  </a:lnTo>
                  <a:lnTo>
                    <a:pt x="703759" y="878300"/>
                  </a:lnTo>
                  <a:lnTo>
                    <a:pt x="916857" y="665067"/>
                  </a:lnTo>
                  <a:lnTo>
                    <a:pt x="832537" y="665067"/>
                  </a:lnTo>
                  <a:lnTo>
                    <a:pt x="776631" y="609161"/>
                  </a:lnTo>
                  <a:close/>
                </a:path>
                <a:path w="998855" h="998220">
                  <a:moveTo>
                    <a:pt x="384049" y="198735"/>
                  </a:moveTo>
                  <a:lnTo>
                    <a:pt x="299594" y="198735"/>
                  </a:lnTo>
                  <a:lnTo>
                    <a:pt x="397143" y="296284"/>
                  </a:lnTo>
                  <a:lnTo>
                    <a:pt x="259145" y="434282"/>
                  </a:lnTo>
                  <a:lnTo>
                    <a:pt x="228335" y="473127"/>
                  </a:lnTo>
                  <a:lnTo>
                    <a:pt x="207790" y="516578"/>
                  </a:lnTo>
                  <a:lnTo>
                    <a:pt x="197596" y="562421"/>
                  </a:lnTo>
                  <a:lnTo>
                    <a:pt x="197578" y="610092"/>
                  </a:lnTo>
                  <a:lnTo>
                    <a:pt x="207765" y="655936"/>
                  </a:lnTo>
                  <a:lnTo>
                    <a:pt x="228335" y="699572"/>
                  </a:lnTo>
                  <a:lnTo>
                    <a:pt x="259145" y="738524"/>
                  </a:lnTo>
                  <a:lnTo>
                    <a:pt x="297989" y="769425"/>
                  </a:lnTo>
                  <a:lnTo>
                    <a:pt x="341416" y="790001"/>
                  </a:lnTo>
                  <a:lnTo>
                    <a:pt x="387600" y="800266"/>
                  </a:lnTo>
                  <a:lnTo>
                    <a:pt x="434578" y="800266"/>
                  </a:lnTo>
                  <a:lnTo>
                    <a:pt x="480592" y="790001"/>
                  </a:lnTo>
                  <a:lnTo>
                    <a:pt x="480773" y="790001"/>
                  </a:lnTo>
                  <a:lnTo>
                    <a:pt x="524272" y="769425"/>
                  </a:lnTo>
                  <a:lnTo>
                    <a:pt x="561549" y="739977"/>
                  </a:lnTo>
                  <a:lnTo>
                    <a:pt x="387581" y="739977"/>
                  </a:lnTo>
                  <a:lnTo>
                    <a:pt x="341737" y="725417"/>
                  </a:lnTo>
                  <a:lnTo>
                    <a:pt x="301372" y="696296"/>
                  </a:lnTo>
                  <a:lnTo>
                    <a:pt x="272351" y="656073"/>
                  </a:lnTo>
                  <a:lnTo>
                    <a:pt x="272251" y="655936"/>
                  </a:lnTo>
                  <a:lnTo>
                    <a:pt x="257691" y="610092"/>
                  </a:lnTo>
                  <a:lnTo>
                    <a:pt x="257691" y="562421"/>
                  </a:lnTo>
                  <a:lnTo>
                    <a:pt x="272251" y="516578"/>
                  </a:lnTo>
                  <a:lnTo>
                    <a:pt x="301372" y="476218"/>
                  </a:lnTo>
                  <a:lnTo>
                    <a:pt x="523533" y="254057"/>
                  </a:lnTo>
                  <a:lnTo>
                    <a:pt x="439370" y="254057"/>
                  </a:lnTo>
                  <a:lnTo>
                    <a:pt x="384049" y="198735"/>
                  </a:lnTo>
                  <a:close/>
                </a:path>
                <a:path w="998855" h="998220">
                  <a:moveTo>
                    <a:pt x="828224" y="402091"/>
                  </a:moveTo>
                  <a:lnTo>
                    <a:pt x="817070" y="404265"/>
                  </a:lnTo>
                  <a:lnTo>
                    <a:pt x="807251" y="410787"/>
                  </a:lnTo>
                  <a:lnTo>
                    <a:pt x="521450" y="696296"/>
                  </a:lnTo>
                  <a:lnTo>
                    <a:pt x="481091" y="725417"/>
                  </a:lnTo>
                  <a:lnTo>
                    <a:pt x="435250" y="739977"/>
                  </a:lnTo>
                  <a:lnTo>
                    <a:pt x="561549" y="739977"/>
                  </a:lnTo>
                  <a:lnTo>
                    <a:pt x="563386" y="738524"/>
                  </a:lnTo>
                  <a:lnTo>
                    <a:pt x="692761" y="609161"/>
                  </a:lnTo>
                  <a:lnTo>
                    <a:pt x="776631" y="609161"/>
                  </a:lnTo>
                  <a:lnTo>
                    <a:pt x="734696" y="567226"/>
                  </a:lnTo>
                  <a:lnTo>
                    <a:pt x="828079" y="473843"/>
                  </a:lnTo>
                  <a:lnTo>
                    <a:pt x="912644" y="473843"/>
                  </a:lnTo>
                  <a:lnTo>
                    <a:pt x="849187" y="410787"/>
                  </a:lnTo>
                  <a:lnTo>
                    <a:pt x="839375" y="404265"/>
                  </a:lnTo>
                  <a:lnTo>
                    <a:pt x="828224" y="402091"/>
                  </a:lnTo>
                  <a:close/>
                </a:path>
                <a:path w="998855" h="998220">
                  <a:moveTo>
                    <a:pt x="912644" y="473843"/>
                  </a:moveTo>
                  <a:lnTo>
                    <a:pt x="828079" y="473843"/>
                  </a:lnTo>
                  <a:lnTo>
                    <a:pt x="925920" y="571684"/>
                  </a:lnTo>
                  <a:lnTo>
                    <a:pt x="832537" y="665067"/>
                  </a:lnTo>
                  <a:lnTo>
                    <a:pt x="916857" y="665067"/>
                  </a:lnTo>
                  <a:lnTo>
                    <a:pt x="989560" y="592207"/>
                  </a:lnTo>
                  <a:lnTo>
                    <a:pt x="996089" y="582393"/>
                  </a:lnTo>
                  <a:lnTo>
                    <a:pt x="998179" y="571684"/>
                  </a:lnTo>
                  <a:lnTo>
                    <a:pt x="998266" y="571239"/>
                  </a:lnTo>
                  <a:lnTo>
                    <a:pt x="996089" y="560085"/>
                  </a:lnTo>
                  <a:lnTo>
                    <a:pt x="989560" y="550271"/>
                  </a:lnTo>
                  <a:lnTo>
                    <a:pt x="912644" y="473843"/>
                  </a:lnTo>
                  <a:close/>
                </a:path>
                <a:path w="998855" h="998220">
                  <a:moveTo>
                    <a:pt x="510439" y="71748"/>
                  </a:moveTo>
                  <a:lnTo>
                    <a:pt x="426289" y="71748"/>
                  </a:lnTo>
                  <a:lnTo>
                    <a:pt x="524130" y="169602"/>
                  </a:lnTo>
                  <a:lnTo>
                    <a:pt x="439370" y="254057"/>
                  </a:lnTo>
                  <a:lnTo>
                    <a:pt x="523533" y="254057"/>
                  </a:lnTo>
                  <a:lnTo>
                    <a:pt x="587173" y="190417"/>
                  </a:lnTo>
                  <a:lnTo>
                    <a:pt x="593702" y="180603"/>
                  </a:lnTo>
                  <a:lnTo>
                    <a:pt x="595849" y="169602"/>
                  </a:lnTo>
                  <a:lnTo>
                    <a:pt x="595879" y="169449"/>
                  </a:lnTo>
                  <a:lnTo>
                    <a:pt x="593702" y="158295"/>
                  </a:lnTo>
                  <a:lnTo>
                    <a:pt x="587173" y="148482"/>
                  </a:lnTo>
                  <a:lnTo>
                    <a:pt x="510439" y="71748"/>
                  </a:lnTo>
                  <a:close/>
                </a:path>
              </a:pathLst>
            </a:custGeom>
            <a:solidFill>
              <a:srgbClr val="000000"/>
            </a:solidFill>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2393647" y="4198333"/>
              <a:ext cx="147513" cy="147435"/>
            </a:xfrm>
            <a:prstGeom prst="rect">
              <a:avLst/>
            </a:prstGeom>
          </p:spPr>
        </p:pic>
        <p:sp>
          <p:nvSpPr>
            <p:cNvPr id="6" name="object 6"/>
            <p:cNvSpPr/>
            <p:nvPr/>
          </p:nvSpPr>
          <p:spPr>
            <a:xfrm>
              <a:off x="2274760" y="4123308"/>
              <a:ext cx="337185" cy="369570"/>
            </a:xfrm>
            <a:custGeom>
              <a:avLst/>
              <a:gdLst/>
              <a:ahLst/>
              <a:cxnLst/>
              <a:rect l="l" t="t" r="r" b="b"/>
              <a:pathLst>
                <a:path w="337185" h="369570">
                  <a:moveTo>
                    <a:pt x="59486" y="29743"/>
                  </a:moveTo>
                  <a:lnTo>
                    <a:pt x="57137" y="18199"/>
                  </a:lnTo>
                  <a:lnTo>
                    <a:pt x="50749" y="8737"/>
                  </a:lnTo>
                  <a:lnTo>
                    <a:pt x="41287" y="2349"/>
                  </a:lnTo>
                  <a:lnTo>
                    <a:pt x="29743" y="0"/>
                  </a:lnTo>
                  <a:lnTo>
                    <a:pt x="18186" y="2349"/>
                  </a:lnTo>
                  <a:lnTo>
                    <a:pt x="8737" y="8737"/>
                  </a:lnTo>
                  <a:lnTo>
                    <a:pt x="2349" y="18199"/>
                  </a:lnTo>
                  <a:lnTo>
                    <a:pt x="0" y="29743"/>
                  </a:lnTo>
                  <a:lnTo>
                    <a:pt x="0" y="153758"/>
                  </a:lnTo>
                  <a:lnTo>
                    <a:pt x="2349" y="165442"/>
                  </a:lnTo>
                  <a:lnTo>
                    <a:pt x="8737" y="174879"/>
                  </a:lnTo>
                  <a:lnTo>
                    <a:pt x="18186" y="181203"/>
                  </a:lnTo>
                  <a:lnTo>
                    <a:pt x="29743" y="183502"/>
                  </a:lnTo>
                  <a:lnTo>
                    <a:pt x="41287" y="181165"/>
                  </a:lnTo>
                  <a:lnTo>
                    <a:pt x="50749" y="174764"/>
                  </a:lnTo>
                  <a:lnTo>
                    <a:pt x="57137" y="165315"/>
                  </a:lnTo>
                  <a:lnTo>
                    <a:pt x="59486" y="153758"/>
                  </a:lnTo>
                  <a:lnTo>
                    <a:pt x="59486" y="29743"/>
                  </a:lnTo>
                  <a:close/>
                </a:path>
                <a:path w="337185" h="369570">
                  <a:moveTo>
                    <a:pt x="336956" y="339648"/>
                  </a:moveTo>
                  <a:lnTo>
                    <a:pt x="334619" y="328091"/>
                  </a:lnTo>
                  <a:lnTo>
                    <a:pt x="328218" y="318643"/>
                  </a:lnTo>
                  <a:lnTo>
                    <a:pt x="318770" y="312242"/>
                  </a:lnTo>
                  <a:lnTo>
                    <a:pt x="307213" y="309905"/>
                  </a:lnTo>
                  <a:lnTo>
                    <a:pt x="183197" y="309905"/>
                  </a:lnTo>
                  <a:lnTo>
                    <a:pt x="171653" y="312242"/>
                  </a:lnTo>
                  <a:lnTo>
                    <a:pt x="162191" y="318643"/>
                  </a:lnTo>
                  <a:lnTo>
                    <a:pt x="155803" y="328091"/>
                  </a:lnTo>
                  <a:lnTo>
                    <a:pt x="153454" y="339648"/>
                  </a:lnTo>
                  <a:lnTo>
                    <a:pt x="155803" y="351193"/>
                  </a:lnTo>
                  <a:lnTo>
                    <a:pt x="162191" y="360654"/>
                  </a:lnTo>
                  <a:lnTo>
                    <a:pt x="171653" y="367042"/>
                  </a:lnTo>
                  <a:lnTo>
                    <a:pt x="183197" y="369392"/>
                  </a:lnTo>
                  <a:lnTo>
                    <a:pt x="307213" y="369392"/>
                  </a:lnTo>
                  <a:lnTo>
                    <a:pt x="318770" y="367042"/>
                  </a:lnTo>
                  <a:lnTo>
                    <a:pt x="328218" y="360654"/>
                  </a:lnTo>
                  <a:lnTo>
                    <a:pt x="334619" y="351193"/>
                  </a:lnTo>
                  <a:lnTo>
                    <a:pt x="336956" y="339648"/>
                  </a:lnTo>
                  <a:close/>
                </a:path>
              </a:pathLst>
            </a:custGeom>
            <a:solidFill>
              <a:srgbClr val="000000"/>
            </a:solidFill>
          </p:spPr>
          <p:txBody>
            <a:bodyPr wrap="square" lIns="0" tIns="0" rIns="0" bIns="0" rtlCol="0"/>
            <a:lstStyle/>
            <a:p>
              <a:endParaRPr>
                <a:latin typeface="Grammarsaurus" pitchFamily="2" charset="0"/>
              </a:endParaRPr>
            </a:p>
          </p:txBody>
        </p:sp>
        <p:pic>
          <p:nvPicPr>
            <p:cNvPr id="7" name="object 7"/>
            <p:cNvPicPr/>
            <p:nvPr/>
          </p:nvPicPr>
          <p:blipFill>
            <a:blip r:embed="rId3" cstate="print"/>
            <a:stretch>
              <a:fillRect/>
            </a:stretch>
          </p:blipFill>
          <p:spPr>
            <a:xfrm>
              <a:off x="2810054" y="4615142"/>
              <a:ext cx="147023" cy="147059"/>
            </a:xfrm>
            <a:prstGeom prst="rect">
              <a:avLst/>
            </a:prstGeom>
          </p:spPr>
        </p:pic>
        <p:sp>
          <p:nvSpPr>
            <p:cNvPr id="8" name="object 8"/>
            <p:cNvSpPr/>
            <p:nvPr/>
          </p:nvSpPr>
          <p:spPr>
            <a:xfrm>
              <a:off x="2691117" y="4541761"/>
              <a:ext cx="339090" cy="355600"/>
            </a:xfrm>
            <a:custGeom>
              <a:avLst/>
              <a:gdLst/>
              <a:ahLst/>
              <a:cxnLst/>
              <a:rect l="l" t="t" r="r" b="b"/>
              <a:pathLst>
                <a:path w="339089" h="355600">
                  <a:moveTo>
                    <a:pt x="59486" y="29743"/>
                  </a:moveTo>
                  <a:lnTo>
                    <a:pt x="57137" y="18186"/>
                  </a:lnTo>
                  <a:lnTo>
                    <a:pt x="50749" y="8737"/>
                  </a:lnTo>
                  <a:lnTo>
                    <a:pt x="41287" y="2349"/>
                  </a:lnTo>
                  <a:lnTo>
                    <a:pt x="29743" y="0"/>
                  </a:lnTo>
                  <a:lnTo>
                    <a:pt x="18199" y="2349"/>
                  </a:lnTo>
                  <a:lnTo>
                    <a:pt x="8737" y="8737"/>
                  </a:lnTo>
                  <a:lnTo>
                    <a:pt x="2349" y="18186"/>
                  </a:lnTo>
                  <a:lnTo>
                    <a:pt x="0" y="29743"/>
                  </a:lnTo>
                  <a:lnTo>
                    <a:pt x="0" y="153758"/>
                  </a:lnTo>
                  <a:lnTo>
                    <a:pt x="2349" y="165430"/>
                  </a:lnTo>
                  <a:lnTo>
                    <a:pt x="8737" y="174879"/>
                  </a:lnTo>
                  <a:lnTo>
                    <a:pt x="18199" y="181190"/>
                  </a:lnTo>
                  <a:lnTo>
                    <a:pt x="29743" y="183502"/>
                  </a:lnTo>
                  <a:lnTo>
                    <a:pt x="41287" y="181152"/>
                  </a:lnTo>
                  <a:lnTo>
                    <a:pt x="50749" y="174764"/>
                  </a:lnTo>
                  <a:lnTo>
                    <a:pt x="57137" y="165303"/>
                  </a:lnTo>
                  <a:lnTo>
                    <a:pt x="59486" y="153758"/>
                  </a:lnTo>
                  <a:lnTo>
                    <a:pt x="59486" y="29743"/>
                  </a:lnTo>
                  <a:close/>
                </a:path>
                <a:path w="339089" h="355600">
                  <a:moveTo>
                    <a:pt x="339051" y="325653"/>
                  </a:moveTo>
                  <a:lnTo>
                    <a:pt x="336702" y="314109"/>
                  </a:lnTo>
                  <a:lnTo>
                    <a:pt x="330314" y="304647"/>
                  </a:lnTo>
                  <a:lnTo>
                    <a:pt x="320852" y="298259"/>
                  </a:lnTo>
                  <a:lnTo>
                    <a:pt x="309308" y="295910"/>
                  </a:lnTo>
                  <a:lnTo>
                    <a:pt x="185293" y="295910"/>
                  </a:lnTo>
                  <a:lnTo>
                    <a:pt x="173736" y="298259"/>
                  </a:lnTo>
                  <a:lnTo>
                    <a:pt x="164287" y="304647"/>
                  </a:lnTo>
                  <a:lnTo>
                    <a:pt x="157886" y="314109"/>
                  </a:lnTo>
                  <a:lnTo>
                    <a:pt x="155549" y="325653"/>
                  </a:lnTo>
                  <a:lnTo>
                    <a:pt x="157886" y="337210"/>
                  </a:lnTo>
                  <a:lnTo>
                    <a:pt x="164287" y="346659"/>
                  </a:lnTo>
                  <a:lnTo>
                    <a:pt x="173736" y="353047"/>
                  </a:lnTo>
                  <a:lnTo>
                    <a:pt x="185293" y="355384"/>
                  </a:lnTo>
                  <a:lnTo>
                    <a:pt x="309308" y="355384"/>
                  </a:lnTo>
                  <a:lnTo>
                    <a:pt x="320852" y="353047"/>
                  </a:lnTo>
                  <a:lnTo>
                    <a:pt x="330314" y="346659"/>
                  </a:lnTo>
                  <a:lnTo>
                    <a:pt x="336702" y="337210"/>
                  </a:lnTo>
                  <a:lnTo>
                    <a:pt x="339051" y="325653"/>
                  </a:lnTo>
                  <a:close/>
                </a:path>
              </a:pathLst>
            </a:custGeom>
            <a:solidFill>
              <a:srgbClr val="000000"/>
            </a:solidFill>
          </p:spPr>
          <p:txBody>
            <a:bodyPr wrap="square" lIns="0" tIns="0" rIns="0" bIns="0" rtlCol="0"/>
            <a:lstStyle/>
            <a:p>
              <a:endParaRPr>
                <a:latin typeface="Grammarsaurus" pitchFamily="2" charset="0"/>
              </a:endParaRPr>
            </a:p>
          </p:txBody>
        </p:sp>
      </p:grpSp>
      <p:grpSp>
        <p:nvGrpSpPr>
          <p:cNvPr id="9" name="object 9"/>
          <p:cNvGrpSpPr/>
          <p:nvPr/>
        </p:nvGrpSpPr>
        <p:grpSpPr>
          <a:xfrm>
            <a:off x="5582896" y="4248437"/>
            <a:ext cx="1026794" cy="1028065"/>
            <a:chOff x="5582896" y="4248437"/>
            <a:chExt cx="1026794" cy="1028065"/>
          </a:xfrm>
        </p:grpSpPr>
        <p:sp>
          <p:nvSpPr>
            <p:cNvPr id="10" name="object 10"/>
            <p:cNvSpPr/>
            <p:nvPr/>
          </p:nvSpPr>
          <p:spPr>
            <a:xfrm>
              <a:off x="5582895" y="4248442"/>
              <a:ext cx="1026794" cy="1028065"/>
            </a:xfrm>
            <a:custGeom>
              <a:avLst/>
              <a:gdLst/>
              <a:ahLst/>
              <a:cxnLst/>
              <a:rect l="l" t="t" r="r" b="b"/>
              <a:pathLst>
                <a:path w="1026795" h="1028064">
                  <a:moveTo>
                    <a:pt x="899490" y="512889"/>
                  </a:moveTo>
                  <a:lnTo>
                    <a:pt x="883627" y="449173"/>
                  </a:lnTo>
                  <a:lnTo>
                    <a:pt x="849337" y="397421"/>
                  </a:lnTo>
                  <a:lnTo>
                    <a:pt x="840257" y="388747"/>
                  </a:lnTo>
                  <a:lnTo>
                    <a:pt x="840257" y="529348"/>
                  </a:lnTo>
                  <a:lnTo>
                    <a:pt x="836612" y="561136"/>
                  </a:lnTo>
                  <a:lnTo>
                    <a:pt x="807440" y="617994"/>
                  </a:lnTo>
                  <a:lnTo>
                    <a:pt x="749122" y="654659"/>
                  </a:lnTo>
                  <a:lnTo>
                    <a:pt x="709041" y="661225"/>
                  </a:lnTo>
                  <a:lnTo>
                    <a:pt x="317131" y="661225"/>
                  </a:lnTo>
                  <a:lnTo>
                    <a:pt x="277114" y="654659"/>
                  </a:lnTo>
                  <a:lnTo>
                    <a:pt x="218744" y="617994"/>
                  </a:lnTo>
                  <a:lnTo>
                    <a:pt x="189572" y="561136"/>
                  </a:lnTo>
                  <a:lnTo>
                    <a:pt x="185915" y="529348"/>
                  </a:lnTo>
                  <a:lnTo>
                    <a:pt x="189560" y="497560"/>
                  </a:lnTo>
                  <a:lnTo>
                    <a:pt x="218706" y="440690"/>
                  </a:lnTo>
                  <a:lnTo>
                    <a:pt x="277012" y="403999"/>
                  </a:lnTo>
                  <a:lnTo>
                    <a:pt x="317131" y="397421"/>
                  </a:lnTo>
                  <a:lnTo>
                    <a:pt x="709041" y="397421"/>
                  </a:lnTo>
                  <a:lnTo>
                    <a:pt x="749147" y="403999"/>
                  </a:lnTo>
                  <a:lnTo>
                    <a:pt x="807478" y="440690"/>
                  </a:lnTo>
                  <a:lnTo>
                    <a:pt x="836625" y="497560"/>
                  </a:lnTo>
                  <a:lnTo>
                    <a:pt x="840257" y="529348"/>
                  </a:lnTo>
                  <a:lnTo>
                    <a:pt x="840257" y="388747"/>
                  </a:lnTo>
                  <a:lnTo>
                    <a:pt x="820166" y="371881"/>
                  </a:lnTo>
                  <a:lnTo>
                    <a:pt x="788428" y="354444"/>
                  </a:lnTo>
                  <a:lnTo>
                    <a:pt x="751408" y="342607"/>
                  </a:lnTo>
                  <a:lnTo>
                    <a:pt x="709041" y="337223"/>
                  </a:lnTo>
                  <a:lnTo>
                    <a:pt x="317131" y="337223"/>
                  </a:lnTo>
                  <a:lnTo>
                    <a:pt x="274802" y="342607"/>
                  </a:lnTo>
                  <a:lnTo>
                    <a:pt x="237756" y="354444"/>
                  </a:lnTo>
                  <a:lnTo>
                    <a:pt x="179565" y="394068"/>
                  </a:lnTo>
                  <a:lnTo>
                    <a:pt x="142544" y="449173"/>
                  </a:lnTo>
                  <a:lnTo>
                    <a:pt x="126695" y="512889"/>
                  </a:lnTo>
                  <a:lnTo>
                    <a:pt x="126695" y="545820"/>
                  </a:lnTo>
                  <a:lnTo>
                    <a:pt x="142582" y="609536"/>
                  </a:lnTo>
                  <a:lnTo>
                    <a:pt x="179616" y="664629"/>
                  </a:lnTo>
                  <a:lnTo>
                    <a:pt x="237807" y="704227"/>
                  </a:lnTo>
                  <a:lnTo>
                    <a:pt x="274828" y="716051"/>
                  </a:lnTo>
                  <a:lnTo>
                    <a:pt x="317131" y="721423"/>
                  </a:lnTo>
                  <a:lnTo>
                    <a:pt x="709041" y="721423"/>
                  </a:lnTo>
                  <a:lnTo>
                    <a:pt x="751268" y="716051"/>
                  </a:lnTo>
                  <a:lnTo>
                    <a:pt x="788327" y="704227"/>
                  </a:lnTo>
                  <a:lnTo>
                    <a:pt x="846556" y="664629"/>
                  </a:lnTo>
                  <a:lnTo>
                    <a:pt x="883602" y="609536"/>
                  </a:lnTo>
                  <a:lnTo>
                    <a:pt x="899477" y="545820"/>
                  </a:lnTo>
                  <a:lnTo>
                    <a:pt x="899490" y="512889"/>
                  </a:lnTo>
                  <a:close/>
                </a:path>
                <a:path w="1026795" h="1028064">
                  <a:moveTo>
                    <a:pt x="1026274" y="602272"/>
                  </a:moveTo>
                  <a:lnTo>
                    <a:pt x="1024077" y="554418"/>
                  </a:lnTo>
                  <a:lnTo>
                    <a:pt x="1017574" y="507479"/>
                  </a:lnTo>
                  <a:lnTo>
                    <a:pt x="1006856" y="461683"/>
                  </a:lnTo>
                  <a:lnTo>
                    <a:pt x="992022" y="417245"/>
                  </a:lnTo>
                  <a:lnTo>
                    <a:pt x="973162" y="374396"/>
                  </a:lnTo>
                  <a:lnTo>
                    <a:pt x="973112" y="280593"/>
                  </a:lnTo>
                  <a:lnTo>
                    <a:pt x="973112" y="161975"/>
                  </a:lnTo>
                  <a:lnTo>
                    <a:pt x="1006970" y="138239"/>
                  </a:lnTo>
                  <a:lnTo>
                    <a:pt x="1022870" y="107264"/>
                  </a:lnTo>
                  <a:lnTo>
                    <a:pt x="1023937" y="105168"/>
                  </a:lnTo>
                  <a:lnTo>
                    <a:pt x="1025004" y="68795"/>
                  </a:lnTo>
                  <a:lnTo>
                    <a:pt x="1021473" y="60198"/>
                  </a:lnTo>
                  <a:lnTo>
                    <a:pt x="1011186" y="35140"/>
                  </a:lnTo>
                  <a:lnTo>
                    <a:pt x="983513" y="10198"/>
                  </a:lnTo>
                  <a:lnTo>
                    <a:pt x="966597" y="5943"/>
                  </a:lnTo>
                  <a:lnTo>
                    <a:pt x="966597" y="83794"/>
                  </a:lnTo>
                  <a:lnTo>
                    <a:pt x="966076" y="84988"/>
                  </a:lnTo>
                  <a:lnTo>
                    <a:pt x="966076" y="618604"/>
                  </a:lnTo>
                  <a:lnTo>
                    <a:pt x="960882" y="663473"/>
                  </a:lnTo>
                  <a:lnTo>
                    <a:pt x="946124" y="704684"/>
                  </a:lnTo>
                  <a:lnTo>
                    <a:pt x="922972" y="741070"/>
                  </a:lnTo>
                  <a:lnTo>
                    <a:pt x="892619" y="771423"/>
                  </a:lnTo>
                  <a:lnTo>
                    <a:pt x="856246" y="794575"/>
                  </a:lnTo>
                  <a:lnTo>
                    <a:pt x="815022" y="809332"/>
                  </a:lnTo>
                  <a:lnTo>
                    <a:pt x="770166" y="814514"/>
                  </a:lnTo>
                  <a:lnTo>
                    <a:pt x="256108" y="814514"/>
                  </a:lnTo>
                  <a:lnTo>
                    <a:pt x="211239" y="809332"/>
                  </a:lnTo>
                  <a:lnTo>
                    <a:pt x="170027" y="794575"/>
                  </a:lnTo>
                  <a:lnTo>
                    <a:pt x="133642" y="771423"/>
                  </a:lnTo>
                  <a:lnTo>
                    <a:pt x="103289" y="741070"/>
                  </a:lnTo>
                  <a:lnTo>
                    <a:pt x="80137" y="704684"/>
                  </a:lnTo>
                  <a:lnTo>
                    <a:pt x="65379" y="663473"/>
                  </a:lnTo>
                  <a:lnTo>
                    <a:pt x="60198" y="618604"/>
                  </a:lnTo>
                  <a:lnTo>
                    <a:pt x="61087" y="571652"/>
                  </a:lnTo>
                  <a:lnTo>
                    <a:pt x="66675" y="525424"/>
                  </a:lnTo>
                  <a:lnTo>
                    <a:pt x="76860" y="480263"/>
                  </a:lnTo>
                  <a:lnTo>
                    <a:pt x="91528" y="436486"/>
                  </a:lnTo>
                  <a:lnTo>
                    <a:pt x="110578" y="394449"/>
                  </a:lnTo>
                  <a:lnTo>
                    <a:pt x="133883" y="354457"/>
                  </a:lnTo>
                  <a:lnTo>
                    <a:pt x="161353" y="316852"/>
                  </a:lnTo>
                  <a:lnTo>
                    <a:pt x="192862" y="281978"/>
                  </a:lnTo>
                  <a:lnTo>
                    <a:pt x="194348" y="280593"/>
                  </a:lnTo>
                  <a:lnTo>
                    <a:pt x="225983" y="251091"/>
                  </a:lnTo>
                  <a:lnTo>
                    <a:pt x="261874" y="224320"/>
                  </a:lnTo>
                  <a:lnTo>
                    <a:pt x="300126" y="201676"/>
                  </a:lnTo>
                  <a:lnTo>
                    <a:pt x="340360" y="183146"/>
                  </a:lnTo>
                  <a:lnTo>
                    <a:pt x="382168" y="168732"/>
                  </a:lnTo>
                  <a:lnTo>
                    <a:pt x="425170" y="158432"/>
                  </a:lnTo>
                  <a:lnTo>
                    <a:pt x="468947" y="152260"/>
                  </a:lnTo>
                  <a:lnTo>
                    <a:pt x="513130" y="150202"/>
                  </a:lnTo>
                  <a:lnTo>
                    <a:pt x="557314" y="152260"/>
                  </a:lnTo>
                  <a:lnTo>
                    <a:pt x="601103" y="158432"/>
                  </a:lnTo>
                  <a:lnTo>
                    <a:pt x="644093" y="168732"/>
                  </a:lnTo>
                  <a:lnTo>
                    <a:pt x="685901" y="183146"/>
                  </a:lnTo>
                  <a:lnTo>
                    <a:pt x="726135" y="201676"/>
                  </a:lnTo>
                  <a:lnTo>
                    <a:pt x="764387" y="224320"/>
                  </a:lnTo>
                  <a:lnTo>
                    <a:pt x="800277" y="251091"/>
                  </a:lnTo>
                  <a:lnTo>
                    <a:pt x="833412" y="281978"/>
                  </a:lnTo>
                  <a:lnTo>
                    <a:pt x="864768" y="316522"/>
                  </a:lnTo>
                  <a:lnTo>
                    <a:pt x="892162" y="353936"/>
                  </a:lnTo>
                  <a:lnTo>
                    <a:pt x="915441" y="393877"/>
                  </a:lnTo>
                  <a:lnTo>
                    <a:pt x="934491" y="435965"/>
                  </a:lnTo>
                  <a:lnTo>
                    <a:pt x="949198" y="479844"/>
                  </a:lnTo>
                  <a:lnTo>
                    <a:pt x="959446" y="525145"/>
                  </a:lnTo>
                  <a:lnTo>
                    <a:pt x="965111" y="571525"/>
                  </a:lnTo>
                  <a:lnTo>
                    <a:pt x="966076" y="618604"/>
                  </a:lnTo>
                  <a:lnTo>
                    <a:pt x="966076" y="84988"/>
                  </a:lnTo>
                  <a:lnTo>
                    <a:pt x="958850" y="101396"/>
                  </a:lnTo>
                  <a:lnTo>
                    <a:pt x="943000" y="107264"/>
                  </a:lnTo>
                  <a:lnTo>
                    <a:pt x="927150" y="101396"/>
                  </a:lnTo>
                  <a:lnTo>
                    <a:pt x="919416" y="83794"/>
                  </a:lnTo>
                  <a:lnTo>
                    <a:pt x="921270" y="74625"/>
                  </a:lnTo>
                  <a:lnTo>
                    <a:pt x="926325" y="67119"/>
                  </a:lnTo>
                  <a:lnTo>
                    <a:pt x="933831" y="62052"/>
                  </a:lnTo>
                  <a:lnTo>
                    <a:pt x="943013" y="60198"/>
                  </a:lnTo>
                  <a:lnTo>
                    <a:pt x="952182" y="62052"/>
                  </a:lnTo>
                  <a:lnTo>
                    <a:pt x="959675" y="67119"/>
                  </a:lnTo>
                  <a:lnTo>
                    <a:pt x="964730" y="74625"/>
                  </a:lnTo>
                  <a:lnTo>
                    <a:pt x="966597" y="83794"/>
                  </a:lnTo>
                  <a:lnTo>
                    <a:pt x="966597" y="5943"/>
                  </a:lnTo>
                  <a:lnTo>
                    <a:pt x="943013" y="0"/>
                  </a:lnTo>
                  <a:lnTo>
                    <a:pt x="902500" y="10198"/>
                  </a:lnTo>
                  <a:lnTo>
                    <a:pt x="874826" y="35140"/>
                  </a:lnTo>
                  <a:lnTo>
                    <a:pt x="861009" y="68795"/>
                  </a:lnTo>
                  <a:lnTo>
                    <a:pt x="861885" y="99123"/>
                  </a:lnTo>
                  <a:lnTo>
                    <a:pt x="861961" y="101396"/>
                  </a:lnTo>
                  <a:lnTo>
                    <a:pt x="862063" y="105168"/>
                  </a:lnTo>
                  <a:lnTo>
                    <a:pt x="879030" y="138239"/>
                  </a:lnTo>
                  <a:lnTo>
                    <a:pt x="912914" y="161975"/>
                  </a:lnTo>
                  <a:lnTo>
                    <a:pt x="912914" y="280530"/>
                  </a:lnTo>
                  <a:lnTo>
                    <a:pt x="878789" y="242163"/>
                  </a:lnTo>
                  <a:lnTo>
                    <a:pt x="841235" y="207606"/>
                  </a:lnTo>
                  <a:lnTo>
                    <a:pt x="800646" y="177088"/>
                  </a:lnTo>
                  <a:lnTo>
                    <a:pt x="757364" y="150799"/>
                  </a:lnTo>
                  <a:lnTo>
                    <a:pt x="711771" y="128930"/>
                  </a:lnTo>
                  <a:lnTo>
                    <a:pt x="664197" y="111645"/>
                  </a:lnTo>
                  <a:lnTo>
                    <a:pt x="614997" y="99123"/>
                  </a:lnTo>
                  <a:lnTo>
                    <a:pt x="564515" y="91554"/>
                  </a:lnTo>
                  <a:lnTo>
                    <a:pt x="513130" y="89115"/>
                  </a:lnTo>
                  <a:lnTo>
                    <a:pt x="461746" y="91554"/>
                  </a:lnTo>
                  <a:lnTo>
                    <a:pt x="411276" y="99123"/>
                  </a:lnTo>
                  <a:lnTo>
                    <a:pt x="362077" y="111645"/>
                  </a:lnTo>
                  <a:lnTo>
                    <a:pt x="314502" y="128930"/>
                  </a:lnTo>
                  <a:lnTo>
                    <a:pt x="268897" y="150799"/>
                  </a:lnTo>
                  <a:lnTo>
                    <a:pt x="225628" y="177088"/>
                  </a:lnTo>
                  <a:lnTo>
                    <a:pt x="185026" y="207606"/>
                  </a:lnTo>
                  <a:lnTo>
                    <a:pt x="147472" y="242163"/>
                  </a:lnTo>
                  <a:lnTo>
                    <a:pt x="113296" y="280593"/>
                  </a:lnTo>
                  <a:lnTo>
                    <a:pt x="113296" y="161975"/>
                  </a:lnTo>
                  <a:lnTo>
                    <a:pt x="147167" y="138239"/>
                  </a:lnTo>
                  <a:lnTo>
                    <a:pt x="163055" y="107264"/>
                  </a:lnTo>
                  <a:lnTo>
                    <a:pt x="164134" y="105168"/>
                  </a:lnTo>
                  <a:lnTo>
                    <a:pt x="165188" y="68795"/>
                  </a:lnTo>
                  <a:lnTo>
                    <a:pt x="161658" y="60198"/>
                  </a:lnTo>
                  <a:lnTo>
                    <a:pt x="151371" y="35140"/>
                  </a:lnTo>
                  <a:lnTo>
                    <a:pt x="123698" y="10198"/>
                  </a:lnTo>
                  <a:lnTo>
                    <a:pt x="106794" y="5943"/>
                  </a:lnTo>
                  <a:lnTo>
                    <a:pt x="106794" y="83794"/>
                  </a:lnTo>
                  <a:lnTo>
                    <a:pt x="99047" y="101396"/>
                  </a:lnTo>
                  <a:lnTo>
                    <a:pt x="83197" y="107264"/>
                  </a:lnTo>
                  <a:lnTo>
                    <a:pt x="67335" y="101396"/>
                  </a:lnTo>
                  <a:lnTo>
                    <a:pt x="59613" y="83794"/>
                  </a:lnTo>
                  <a:lnTo>
                    <a:pt x="61468" y="74625"/>
                  </a:lnTo>
                  <a:lnTo>
                    <a:pt x="66522" y="67119"/>
                  </a:lnTo>
                  <a:lnTo>
                    <a:pt x="74015" y="62052"/>
                  </a:lnTo>
                  <a:lnTo>
                    <a:pt x="83197" y="60198"/>
                  </a:lnTo>
                  <a:lnTo>
                    <a:pt x="92367" y="62052"/>
                  </a:lnTo>
                  <a:lnTo>
                    <a:pt x="99872" y="67119"/>
                  </a:lnTo>
                  <a:lnTo>
                    <a:pt x="104927" y="74625"/>
                  </a:lnTo>
                  <a:lnTo>
                    <a:pt x="106794" y="83794"/>
                  </a:lnTo>
                  <a:lnTo>
                    <a:pt x="106794" y="5943"/>
                  </a:lnTo>
                  <a:lnTo>
                    <a:pt x="83197" y="0"/>
                  </a:lnTo>
                  <a:lnTo>
                    <a:pt x="42684" y="10198"/>
                  </a:lnTo>
                  <a:lnTo>
                    <a:pt x="15024" y="35140"/>
                  </a:lnTo>
                  <a:lnTo>
                    <a:pt x="1206" y="68795"/>
                  </a:lnTo>
                  <a:lnTo>
                    <a:pt x="2082" y="99123"/>
                  </a:lnTo>
                  <a:lnTo>
                    <a:pt x="2146" y="101396"/>
                  </a:lnTo>
                  <a:lnTo>
                    <a:pt x="2260" y="105168"/>
                  </a:lnTo>
                  <a:lnTo>
                    <a:pt x="19215" y="138239"/>
                  </a:lnTo>
                  <a:lnTo>
                    <a:pt x="53098" y="161975"/>
                  </a:lnTo>
                  <a:lnTo>
                    <a:pt x="53098" y="374396"/>
                  </a:lnTo>
                  <a:lnTo>
                    <a:pt x="34239" y="417245"/>
                  </a:lnTo>
                  <a:lnTo>
                    <a:pt x="19405" y="461683"/>
                  </a:lnTo>
                  <a:lnTo>
                    <a:pt x="8686" y="507479"/>
                  </a:lnTo>
                  <a:lnTo>
                    <a:pt x="2184" y="554418"/>
                  </a:lnTo>
                  <a:lnTo>
                    <a:pt x="0" y="602272"/>
                  </a:lnTo>
                  <a:lnTo>
                    <a:pt x="0" y="618604"/>
                  </a:lnTo>
                  <a:lnTo>
                    <a:pt x="4292" y="665441"/>
                  </a:lnTo>
                  <a:lnTo>
                    <a:pt x="15290" y="704684"/>
                  </a:lnTo>
                  <a:lnTo>
                    <a:pt x="31991" y="741070"/>
                  </a:lnTo>
                  <a:lnTo>
                    <a:pt x="62369" y="785939"/>
                  </a:lnTo>
                  <a:lnTo>
                    <a:pt x="94259" y="816940"/>
                  </a:lnTo>
                  <a:lnTo>
                    <a:pt x="57378" y="834186"/>
                  </a:lnTo>
                  <a:lnTo>
                    <a:pt x="32410" y="864146"/>
                  </a:lnTo>
                  <a:lnTo>
                    <a:pt x="21018" y="901344"/>
                  </a:lnTo>
                  <a:lnTo>
                    <a:pt x="24892" y="940295"/>
                  </a:lnTo>
                  <a:lnTo>
                    <a:pt x="45681" y="975537"/>
                  </a:lnTo>
                  <a:lnTo>
                    <a:pt x="89941" y="1023962"/>
                  </a:lnTo>
                  <a:lnTo>
                    <a:pt x="98005" y="1027518"/>
                  </a:lnTo>
                  <a:lnTo>
                    <a:pt x="926388" y="1027518"/>
                  </a:lnTo>
                  <a:lnTo>
                    <a:pt x="986167" y="971169"/>
                  </a:lnTo>
                  <a:lnTo>
                    <a:pt x="988123" y="967320"/>
                  </a:lnTo>
                  <a:lnTo>
                    <a:pt x="1004227" y="935812"/>
                  </a:lnTo>
                  <a:lnTo>
                    <a:pt x="1006309" y="897940"/>
                  </a:lnTo>
                  <a:lnTo>
                    <a:pt x="1006373" y="896785"/>
                  </a:lnTo>
                  <a:lnTo>
                    <a:pt x="998550" y="874814"/>
                  </a:lnTo>
                  <a:lnTo>
                    <a:pt x="993305" y="860069"/>
                  </a:lnTo>
                  <a:lnTo>
                    <a:pt x="965708" y="831608"/>
                  </a:lnTo>
                  <a:lnTo>
                    <a:pt x="957719" y="826808"/>
                  </a:lnTo>
                  <a:lnTo>
                    <a:pt x="949388" y="822782"/>
                  </a:lnTo>
                  <a:lnTo>
                    <a:pt x="947305" y="822007"/>
                  </a:lnTo>
                  <a:lnTo>
                    <a:pt x="947305" y="912507"/>
                  </a:lnTo>
                  <a:lnTo>
                    <a:pt x="946111" y="919962"/>
                  </a:lnTo>
                  <a:lnTo>
                    <a:pt x="943419" y="927011"/>
                  </a:lnTo>
                  <a:lnTo>
                    <a:pt x="939292" y="933411"/>
                  </a:lnTo>
                  <a:lnTo>
                    <a:pt x="911974" y="967320"/>
                  </a:lnTo>
                  <a:lnTo>
                    <a:pt x="119722" y="967320"/>
                  </a:lnTo>
                  <a:lnTo>
                    <a:pt x="90119" y="934923"/>
                  </a:lnTo>
                  <a:lnTo>
                    <a:pt x="84162" y="926274"/>
                  </a:lnTo>
                  <a:lnTo>
                    <a:pt x="81038" y="916647"/>
                  </a:lnTo>
                  <a:lnTo>
                    <a:pt x="80797" y="906487"/>
                  </a:lnTo>
                  <a:lnTo>
                    <a:pt x="83540" y="896239"/>
                  </a:lnTo>
                  <a:lnTo>
                    <a:pt x="88646" y="887526"/>
                  </a:lnTo>
                  <a:lnTo>
                    <a:pt x="95656" y="880884"/>
                  </a:lnTo>
                  <a:lnTo>
                    <a:pt x="104241" y="876566"/>
                  </a:lnTo>
                  <a:lnTo>
                    <a:pt x="114033" y="874814"/>
                  </a:lnTo>
                  <a:lnTo>
                    <a:pt x="917625" y="874814"/>
                  </a:lnTo>
                  <a:lnTo>
                    <a:pt x="946950" y="904900"/>
                  </a:lnTo>
                  <a:lnTo>
                    <a:pt x="947305" y="912507"/>
                  </a:lnTo>
                  <a:lnTo>
                    <a:pt x="947305" y="822007"/>
                  </a:lnTo>
                  <a:lnTo>
                    <a:pt x="940739" y="819531"/>
                  </a:lnTo>
                  <a:lnTo>
                    <a:pt x="931824" y="817092"/>
                  </a:lnTo>
                  <a:lnTo>
                    <a:pt x="934478" y="814514"/>
                  </a:lnTo>
                  <a:lnTo>
                    <a:pt x="963764" y="786079"/>
                  </a:lnTo>
                  <a:lnTo>
                    <a:pt x="989952" y="749947"/>
                  </a:lnTo>
                  <a:lnTo>
                    <a:pt x="1009611" y="709485"/>
                  </a:lnTo>
                  <a:lnTo>
                    <a:pt x="1021981" y="665441"/>
                  </a:lnTo>
                  <a:lnTo>
                    <a:pt x="1026274" y="618604"/>
                  </a:lnTo>
                  <a:lnTo>
                    <a:pt x="1026274" y="602272"/>
                  </a:lnTo>
                  <a:close/>
                </a:path>
              </a:pathLst>
            </a:custGeom>
            <a:solidFill>
              <a:srgbClr val="000000"/>
            </a:solidFill>
          </p:spPr>
          <p:txBody>
            <a:bodyPr wrap="square" lIns="0" tIns="0" rIns="0" bIns="0" rtlCol="0"/>
            <a:lstStyle/>
            <a:p>
              <a:endParaRPr>
                <a:latin typeface="Grammarsaurus" pitchFamily="2" charset="0"/>
              </a:endParaRPr>
            </a:p>
          </p:txBody>
        </p:sp>
        <p:pic>
          <p:nvPicPr>
            <p:cNvPr id="11" name="object 11"/>
            <p:cNvPicPr/>
            <p:nvPr/>
          </p:nvPicPr>
          <p:blipFill>
            <a:blip r:embed="rId4" cstate="print"/>
            <a:stretch>
              <a:fillRect/>
            </a:stretch>
          </p:blipFill>
          <p:spPr>
            <a:xfrm>
              <a:off x="5843013" y="4693734"/>
              <a:ext cx="167182" cy="165054"/>
            </a:xfrm>
            <a:prstGeom prst="rect">
              <a:avLst/>
            </a:prstGeom>
          </p:spPr>
        </p:pic>
        <p:pic>
          <p:nvPicPr>
            <p:cNvPr id="12" name="object 12"/>
            <p:cNvPicPr/>
            <p:nvPr/>
          </p:nvPicPr>
          <p:blipFill>
            <a:blip r:embed="rId5" cstate="print"/>
            <a:stretch>
              <a:fillRect/>
            </a:stretch>
          </p:blipFill>
          <p:spPr>
            <a:xfrm>
              <a:off x="6181803" y="4693734"/>
              <a:ext cx="167182" cy="165054"/>
            </a:xfrm>
            <a:prstGeom prst="rect">
              <a:avLst/>
            </a:prstGeom>
          </p:spPr>
        </p:pic>
      </p:grpSp>
      <p:sp>
        <p:nvSpPr>
          <p:cNvPr id="13" name="object 13"/>
          <p:cNvSpPr/>
          <p:nvPr/>
        </p:nvSpPr>
        <p:spPr>
          <a:xfrm>
            <a:off x="1092791" y="5992858"/>
            <a:ext cx="2645410" cy="0"/>
          </a:xfrm>
          <a:custGeom>
            <a:avLst/>
            <a:gdLst/>
            <a:ahLst/>
            <a:cxnLst/>
            <a:rect l="l" t="t" r="r" b="b"/>
            <a:pathLst>
              <a:path w="2645410">
                <a:moveTo>
                  <a:pt x="0" y="0"/>
                </a:moveTo>
                <a:lnTo>
                  <a:pt x="2644876" y="0"/>
                </a:lnTo>
              </a:path>
            </a:pathLst>
          </a:custGeom>
          <a:ln w="12700">
            <a:solidFill>
              <a:srgbClr val="000000"/>
            </a:solidFill>
          </a:ln>
        </p:spPr>
        <p:txBody>
          <a:bodyPr wrap="square" lIns="0" tIns="0" rIns="0" bIns="0" rtlCol="0"/>
          <a:lstStyle/>
          <a:p>
            <a:endParaRPr>
              <a:latin typeface="Grammarsaurus" pitchFamily="2" charset="0"/>
            </a:endParaRPr>
          </a:p>
        </p:txBody>
      </p:sp>
      <p:sp>
        <p:nvSpPr>
          <p:cNvPr id="14" name="object 14"/>
          <p:cNvSpPr/>
          <p:nvPr/>
        </p:nvSpPr>
        <p:spPr>
          <a:xfrm>
            <a:off x="4773561" y="5992858"/>
            <a:ext cx="2645410" cy="0"/>
          </a:xfrm>
          <a:custGeom>
            <a:avLst/>
            <a:gdLst/>
            <a:ahLst/>
            <a:cxnLst/>
            <a:rect l="l" t="t" r="r" b="b"/>
            <a:pathLst>
              <a:path w="2645409">
                <a:moveTo>
                  <a:pt x="0" y="0"/>
                </a:moveTo>
                <a:lnTo>
                  <a:pt x="2644876" y="0"/>
                </a:lnTo>
              </a:path>
            </a:pathLst>
          </a:custGeom>
          <a:ln w="12700">
            <a:solidFill>
              <a:srgbClr val="000000"/>
            </a:solidFill>
          </a:ln>
        </p:spPr>
        <p:txBody>
          <a:bodyPr wrap="square" lIns="0" tIns="0" rIns="0" bIns="0" rtlCol="0"/>
          <a:lstStyle/>
          <a:p>
            <a:endParaRPr>
              <a:latin typeface="Grammarsaurus" pitchFamily="2" charset="0"/>
            </a:endParaRPr>
          </a:p>
        </p:txBody>
      </p:sp>
      <p:sp>
        <p:nvSpPr>
          <p:cNvPr id="15" name="object 15"/>
          <p:cNvSpPr/>
          <p:nvPr/>
        </p:nvSpPr>
        <p:spPr>
          <a:xfrm>
            <a:off x="8454330" y="5992858"/>
            <a:ext cx="2645410" cy="0"/>
          </a:xfrm>
          <a:custGeom>
            <a:avLst/>
            <a:gdLst/>
            <a:ahLst/>
            <a:cxnLst/>
            <a:rect l="l" t="t" r="r" b="b"/>
            <a:pathLst>
              <a:path w="2645409">
                <a:moveTo>
                  <a:pt x="0" y="0"/>
                </a:moveTo>
                <a:lnTo>
                  <a:pt x="2644876" y="0"/>
                </a:lnTo>
              </a:path>
            </a:pathLst>
          </a:custGeom>
          <a:ln w="12700">
            <a:solidFill>
              <a:srgbClr val="000000"/>
            </a:solidFill>
          </a:ln>
        </p:spPr>
        <p:txBody>
          <a:bodyPr wrap="square" lIns="0" tIns="0" rIns="0" bIns="0" rtlCol="0"/>
          <a:lstStyle/>
          <a:p>
            <a:endParaRPr>
              <a:latin typeface="Grammarsaurus" pitchFamily="2" charset="0"/>
            </a:endParaRPr>
          </a:p>
        </p:txBody>
      </p:sp>
      <p:sp>
        <p:nvSpPr>
          <p:cNvPr id="16" name="object 16"/>
          <p:cNvSpPr/>
          <p:nvPr/>
        </p:nvSpPr>
        <p:spPr>
          <a:xfrm>
            <a:off x="10969584" y="192058"/>
            <a:ext cx="916940" cy="877569"/>
          </a:xfrm>
          <a:custGeom>
            <a:avLst/>
            <a:gdLst/>
            <a:ahLst/>
            <a:cxnLst/>
            <a:rect l="l" t="t" r="r" b="b"/>
            <a:pathLst>
              <a:path w="916940" h="877569">
                <a:moveTo>
                  <a:pt x="315059" y="190127"/>
                </a:moveTo>
                <a:lnTo>
                  <a:pt x="267392" y="197109"/>
                </a:lnTo>
                <a:lnTo>
                  <a:pt x="169839" y="266398"/>
                </a:lnTo>
                <a:lnTo>
                  <a:pt x="135421" y="298312"/>
                </a:lnTo>
                <a:lnTo>
                  <a:pt x="108460" y="336731"/>
                </a:lnTo>
                <a:lnTo>
                  <a:pt x="10721" y="512473"/>
                </a:lnTo>
                <a:lnTo>
                  <a:pt x="0" y="546100"/>
                </a:lnTo>
                <a:lnTo>
                  <a:pt x="2769" y="580247"/>
                </a:lnTo>
                <a:lnTo>
                  <a:pt x="44414" y="634304"/>
                </a:lnTo>
                <a:lnTo>
                  <a:pt x="79009" y="645811"/>
                </a:lnTo>
                <a:lnTo>
                  <a:pt x="65331" y="669496"/>
                </a:lnTo>
                <a:lnTo>
                  <a:pt x="64452" y="671744"/>
                </a:lnTo>
                <a:lnTo>
                  <a:pt x="64328" y="672061"/>
                </a:lnTo>
                <a:lnTo>
                  <a:pt x="25935" y="844858"/>
                </a:lnTo>
                <a:lnTo>
                  <a:pt x="54768" y="877440"/>
                </a:lnTo>
                <a:lnTo>
                  <a:pt x="62837" y="875366"/>
                </a:lnTo>
                <a:lnTo>
                  <a:pt x="70043" y="870778"/>
                </a:lnTo>
                <a:lnTo>
                  <a:pt x="165559" y="785879"/>
                </a:lnTo>
                <a:lnTo>
                  <a:pt x="447855" y="785879"/>
                </a:lnTo>
                <a:lnTo>
                  <a:pt x="450934" y="781634"/>
                </a:lnTo>
                <a:lnTo>
                  <a:pt x="451538" y="779262"/>
                </a:lnTo>
                <a:lnTo>
                  <a:pt x="244452" y="779262"/>
                </a:lnTo>
                <a:lnTo>
                  <a:pt x="230617" y="776484"/>
                </a:lnTo>
                <a:lnTo>
                  <a:pt x="228959" y="775376"/>
                </a:lnTo>
                <a:lnTo>
                  <a:pt x="96446" y="775376"/>
                </a:lnTo>
                <a:lnTo>
                  <a:pt x="115331" y="690426"/>
                </a:lnTo>
                <a:lnTo>
                  <a:pt x="117223" y="687149"/>
                </a:lnTo>
                <a:lnTo>
                  <a:pt x="454420" y="687149"/>
                </a:lnTo>
                <a:lnTo>
                  <a:pt x="450270" y="685097"/>
                </a:lnTo>
                <a:lnTo>
                  <a:pt x="438493" y="678956"/>
                </a:lnTo>
                <a:lnTo>
                  <a:pt x="426552" y="673631"/>
                </a:lnTo>
                <a:lnTo>
                  <a:pt x="417286" y="671744"/>
                </a:lnTo>
                <a:lnTo>
                  <a:pt x="190680" y="671744"/>
                </a:lnTo>
                <a:lnTo>
                  <a:pt x="176736" y="668923"/>
                </a:lnTo>
                <a:lnTo>
                  <a:pt x="165339" y="661235"/>
                </a:lnTo>
                <a:lnTo>
                  <a:pt x="157649" y="649841"/>
                </a:lnTo>
                <a:lnTo>
                  <a:pt x="154828" y="635905"/>
                </a:lnTo>
                <a:lnTo>
                  <a:pt x="157649" y="621968"/>
                </a:lnTo>
                <a:lnTo>
                  <a:pt x="165339" y="610574"/>
                </a:lnTo>
                <a:lnTo>
                  <a:pt x="176736" y="602886"/>
                </a:lnTo>
                <a:lnTo>
                  <a:pt x="190680" y="600065"/>
                </a:lnTo>
                <a:lnTo>
                  <a:pt x="426316" y="600065"/>
                </a:lnTo>
                <a:lnTo>
                  <a:pt x="431980" y="598186"/>
                </a:lnTo>
                <a:lnTo>
                  <a:pt x="439954" y="592205"/>
                </a:lnTo>
                <a:lnTo>
                  <a:pt x="83439" y="592205"/>
                </a:lnTo>
                <a:lnTo>
                  <a:pt x="71300" y="587746"/>
                </a:lnTo>
                <a:lnTo>
                  <a:pt x="60622" y="578329"/>
                </a:lnTo>
                <a:lnTo>
                  <a:pt x="54503" y="565940"/>
                </a:lnTo>
                <a:lnTo>
                  <a:pt x="53382" y="552170"/>
                </a:lnTo>
                <a:lnTo>
                  <a:pt x="57698" y="538610"/>
                </a:lnTo>
                <a:lnTo>
                  <a:pt x="155450" y="362855"/>
                </a:lnTo>
                <a:lnTo>
                  <a:pt x="188331" y="320894"/>
                </a:lnTo>
                <a:lnTo>
                  <a:pt x="278208" y="252339"/>
                </a:lnTo>
                <a:lnTo>
                  <a:pt x="302488" y="243470"/>
                </a:lnTo>
                <a:lnTo>
                  <a:pt x="373434" y="243470"/>
                </a:lnTo>
                <a:lnTo>
                  <a:pt x="401066" y="195621"/>
                </a:lnTo>
                <a:lnTo>
                  <a:pt x="338978" y="195621"/>
                </a:lnTo>
                <a:lnTo>
                  <a:pt x="315059" y="190127"/>
                </a:lnTo>
                <a:close/>
              </a:path>
              <a:path w="916940" h="877569">
                <a:moveTo>
                  <a:pt x="447855" y="785879"/>
                </a:moveTo>
                <a:lnTo>
                  <a:pt x="165559" y="785879"/>
                </a:lnTo>
                <a:lnTo>
                  <a:pt x="179494" y="805075"/>
                </a:lnTo>
                <a:lnTo>
                  <a:pt x="197919" y="819966"/>
                </a:lnTo>
                <a:lnTo>
                  <a:pt x="219887" y="829599"/>
                </a:lnTo>
                <a:lnTo>
                  <a:pt x="244452" y="833021"/>
                </a:lnTo>
                <a:lnTo>
                  <a:pt x="262275" y="831239"/>
                </a:lnTo>
                <a:lnTo>
                  <a:pt x="278900" y="826128"/>
                </a:lnTo>
                <a:lnTo>
                  <a:pt x="293983" y="818041"/>
                </a:lnTo>
                <a:lnTo>
                  <a:pt x="307177" y="807329"/>
                </a:lnTo>
                <a:lnTo>
                  <a:pt x="432294" y="807329"/>
                </a:lnTo>
                <a:lnTo>
                  <a:pt x="447855" y="785879"/>
                </a:lnTo>
                <a:close/>
              </a:path>
              <a:path w="916940" h="877569">
                <a:moveTo>
                  <a:pt x="432294" y="807329"/>
                </a:moveTo>
                <a:lnTo>
                  <a:pt x="307177" y="807329"/>
                </a:lnTo>
                <a:lnTo>
                  <a:pt x="320371" y="818041"/>
                </a:lnTo>
                <a:lnTo>
                  <a:pt x="335454" y="826128"/>
                </a:lnTo>
                <a:lnTo>
                  <a:pt x="352079" y="831239"/>
                </a:lnTo>
                <a:lnTo>
                  <a:pt x="369902" y="833021"/>
                </a:lnTo>
                <a:lnTo>
                  <a:pt x="403606" y="826443"/>
                </a:lnTo>
                <a:lnTo>
                  <a:pt x="431485" y="808445"/>
                </a:lnTo>
                <a:lnTo>
                  <a:pt x="432294" y="807329"/>
                </a:lnTo>
                <a:close/>
              </a:path>
              <a:path w="916940" h="877569">
                <a:moveTo>
                  <a:pt x="916942" y="754230"/>
                </a:moveTo>
                <a:lnTo>
                  <a:pt x="752058" y="754230"/>
                </a:lnTo>
                <a:lnTo>
                  <a:pt x="752058" y="761088"/>
                </a:lnTo>
                <a:lnTo>
                  <a:pt x="778944" y="787962"/>
                </a:lnTo>
                <a:lnTo>
                  <a:pt x="890056" y="787962"/>
                </a:lnTo>
                <a:lnTo>
                  <a:pt x="916942" y="761088"/>
                </a:lnTo>
                <a:lnTo>
                  <a:pt x="916942" y="754230"/>
                </a:lnTo>
                <a:close/>
              </a:path>
              <a:path w="916940" h="877569">
                <a:moveTo>
                  <a:pt x="356176" y="776484"/>
                </a:moveTo>
                <a:lnTo>
                  <a:pt x="258176" y="776484"/>
                </a:lnTo>
                <a:lnTo>
                  <a:pt x="244452" y="779262"/>
                </a:lnTo>
                <a:lnTo>
                  <a:pt x="369902" y="779262"/>
                </a:lnTo>
                <a:lnTo>
                  <a:pt x="356176" y="776484"/>
                </a:lnTo>
                <a:close/>
              </a:path>
              <a:path w="916940" h="877569">
                <a:moveTo>
                  <a:pt x="590774" y="283937"/>
                </a:moveTo>
                <a:lnTo>
                  <a:pt x="474233" y="283937"/>
                </a:lnTo>
                <a:lnTo>
                  <a:pt x="701118" y="401920"/>
                </a:lnTo>
                <a:lnTo>
                  <a:pt x="705373" y="402948"/>
                </a:lnTo>
                <a:lnTo>
                  <a:pt x="752058" y="402948"/>
                </a:lnTo>
                <a:lnTo>
                  <a:pt x="752058" y="696357"/>
                </a:lnTo>
                <a:lnTo>
                  <a:pt x="718679" y="708862"/>
                </a:lnTo>
                <a:lnTo>
                  <a:pt x="683729" y="717997"/>
                </a:lnTo>
                <a:lnTo>
                  <a:pt x="647888" y="723599"/>
                </a:lnTo>
                <a:lnTo>
                  <a:pt x="611837" y="725503"/>
                </a:lnTo>
                <a:lnTo>
                  <a:pt x="405742" y="725503"/>
                </a:lnTo>
                <a:lnTo>
                  <a:pt x="405647" y="743893"/>
                </a:lnTo>
                <a:lnTo>
                  <a:pt x="402921" y="757359"/>
                </a:lnTo>
                <a:lnTo>
                  <a:pt x="395232" y="768753"/>
                </a:lnTo>
                <a:lnTo>
                  <a:pt x="383775" y="776484"/>
                </a:lnTo>
                <a:lnTo>
                  <a:pt x="383626" y="776484"/>
                </a:lnTo>
                <a:lnTo>
                  <a:pt x="369902" y="779262"/>
                </a:lnTo>
                <a:lnTo>
                  <a:pt x="451538" y="779262"/>
                </a:lnTo>
                <a:lnTo>
                  <a:pt x="459348" y="748617"/>
                </a:lnTo>
                <a:lnTo>
                  <a:pt x="916942" y="748617"/>
                </a:lnTo>
                <a:lnTo>
                  <a:pt x="916942" y="734203"/>
                </a:lnTo>
                <a:lnTo>
                  <a:pt x="805817" y="734203"/>
                </a:lnTo>
                <a:lnTo>
                  <a:pt x="805817" y="357889"/>
                </a:lnTo>
                <a:lnTo>
                  <a:pt x="916942" y="357889"/>
                </a:lnTo>
                <a:lnTo>
                  <a:pt x="916942" y="349189"/>
                </a:lnTo>
                <a:lnTo>
                  <a:pt x="716257" y="349189"/>
                </a:lnTo>
                <a:lnTo>
                  <a:pt x="590774" y="283937"/>
                </a:lnTo>
                <a:close/>
              </a:path>
              <a:path w="916940" h="877569">
                <a:moveTo>
                  <a:pt x="916942" y="748617"/>
                </a:moveTo>
                <a:lnTo>
                  <a:pt x="459348" y="748617"/>
                </a:lnTo>
                <a:lnTo>
                  <a:pt x="496159" y="761881"/>
                </a:lnTo>
                <a:lnTo>
                  <a:pt x="534403" y="771551"/>
                </a:lnTo>
                <a:lnTo>
                  <a:pt x="534609" y="771551"/>
                </a:lnTo>
                <a:lnTo>
                  <a:pt x="572789" y="777299"/>
                </a:lnTo>
                <a:lnTo>
                  <a:pt x="611850" y="779262"/>
                </a:lnTo>
                <a:lnTo>
                  <a:pt x="647506" y="777637"/>
                </a:lnTo>
                <a:lnTo>
                  <a:pt x="683087" y="772842"/>
                </a:lnTo>
                <a:lnTo>
                  <a:pt x="718103" y="765000"/>
                </a:lnTo>
                <a:lnTo>
                  <a:pt x="752058" y="754230"/>
                </a:lnTo>
                <a:lnTo>
                  <a:pt x="916942" y="754230"/>
                </a:lnTo>
                <a:lnTo>
                  <a:pt x="916942" y="748617"/>
                </a:lnTo>
                <a:close/>
              </a:path>
              <a:path w="916940" h="877569">
                <a:moveTo>
                  <a:pt x="334050" y="725503"/>
                </a:moveTo>
                <a:lnTo>
                  <a:pt x="280291" y="725503"/>
                </a:lnTo>
                <a:lnTo>
                  <a:pt x="280196" y="743893"/>
                </a:lnTo>
                <a:lnTo>
                  <a:pt x="277470" y="757359"/>
                </a:lnTo>
                <a:lnTo>
                  <a:pt x="269782" y="768753"/>
                </a:lnTo>
                <a:lnTo>
                  <a:pt x="258325" y="776484"/>
                </a:lnTo>
                <a:lnTo>
                  <a:pt x="356027" y="776484"/>
                </a:lnTo>
                <a:lnTo>
                  <a:pt x="344566" y="768753"/>
                </a:lnTo>
                <a:lnTo>
                  <a:pt x="336873" y="757359"/>
                </a:lnTo>
                <a:lnTo>
                  <a:pt x="334145" y="743893"/>
                </a:lnTo>
                <a:lnTo>
                  <a:pt x="334050" y="725503"/>
                </a:lnTo>
                <a:close/>
              </a:path>
              <a:path w="916940" h="877569">
                <a:moveTo>
                  <a:pt x="454420" y="687149"/>
                </a:moveTo>
                <a:lnTo>
                  <a:pt x="117223" y="687149"/>
                </a:lnTo>
                <a:lnTo>
                  <a:pt x="125703" y="697529"/>
                </a:lnTo>
                <a:lnTo>
                  <a:pt x="135617" y="706534"/>
                </a:lnTo>
                <a:lnTo>
                  <a:pt x="146796" y="713994"/>
                </a:lnTo>
                <a:lnTo>
                  <a:pt x="159070" y="719737"/>
                </a:lnTo>
                <a:lnTo>
                  <a:pt x="96446" y="775376"/>
                </a:lnTo>
                <a:lnTo>
                  <a:pt x="228959" y="775376"/>
                </a:lnTo>
                <a:lnTo>
                  <a:pt x="219280" y="768907"/>
                </a:lnTo>
                <a:lnTo>
                  <a:pt x="211573" y="757665"/>
                </a:lnTo>
                <a:lnTo>
                  <a:pt x="208625" y="743893"/>
                </a:lnTo>
                <a:lnTo>
                  <a:pt x="219242" y="725503"/>
                </a:lnTo>
                <a:lnTo>
                  <a:pt x="611837" y="725503"/>
                </a:lnTo>
                <a:lnTo>
                  <a:pt x="572345" y="723186"/>
                </a:lnTo>
                <a:lnTo>
                  <a:pt x="533359" y="716318"/>
                </a:lnTo>
                <a:lnTo>
                  <a:pt x="495414" y="705026"/>
                </a:lnTo>
                <a:lnTo>
                  <a:pt x="459044" y="689435"/>
                </a:lnTo>
                <a:lnTo>
                  <a:pt x="454420" y="687149"/>
                </a:lnTo>
                <a:close/>
              </a:path>
              <a:path w="916940" h="877569">
                <a:moveTo>
                  <a:pt x="916942" y="357889"/>
                </a:moveTo>
                <a:lnTo>
                  <a:pt x="863170" y="357889"/>
                </a:lnTo>
                <a:lnTo>
                  <a:pt x="863170" y="734203"/>
                </a:lnTo>
                <a:lnTo>
                  <a:pt x="916942" y="734203"/>
                </a:lnTo>
                <a:lnTo>
                  <a:pt x="916942" y="357889"/>
                </a:lnTo>
                <a:close/>
              </a:path>
              <a:path w="916940" h="877569">
                <a:moveTo>
                  <a:pt x="373434" y="243470"/>
                </a:moveTo>
                <a:lnTo>
                  <a:pt x="302488" y="243470"/>
                </a:lnTo>
                <a:lnTo>
                  <a:pt x="311152" y="243805"/>
                </a:lnTo>
                <a:lnTo>
                  <a:pt x="116677" y="580596"/>
                </a:lnTo>
                <a:lnTo>
                  <a:pt x="106819" y="588312"/>
                </a:lnTo>
                <a:lnTo>
                  <a:pt x="95284" y="592205"/>
                </a:lnTo>
                <a:lnTo>
                  <a:pt x="439954" y="592205"/>
                </a:lnTo>
                <a:lnTo>
                  <a:pt x="501139" y="546319"/>
                </a:lnTo>
                <a:lnTo>
                  <a:pt x="198547" y="546319"/>
                </a:lnTo>
                <a:lnTo>
                  <a:pt x="373434" y="243470"/>
                </a:lnTo>
                <a:close/>
              </a:path>
              <a:path w="916940" h="877569">
                <a:moveTo>
                  <a:pt x="546592" y="158626"/>
                </a:moveTo>
                <a:lnTo>
                  <a:pt x="422429" y="158626"/>
                </a:lnTo>
                <a:lnTo>
                  <a:pt x="468988" y="185512"/>
                </a:lnTo>
                <a:lnTo>
                  <a:pt x="260763" y="546100"/>
                </a:lnTo>
                <a:lnTo>
                  <a:pt x="260637" y="546319"/>
                </a:lnTo>
                <a:lnTo>
                  <a:pt x="322722" y="546319"/>
                </a:lnTo>
                <a:lnTo>
                  <a:pt x="474233" y="283937"/>
                </a:lnTo>
                <a:lnTo>
                  <a:pt x="590774" y="283937"/>
                </a:lnTo>
                <a:lnTo>
                  <a:pt x="501144" y="237328"/>
                </a:lnTo>
                <a:lnTo>
                  <a:pt x="546592" y="158626"/>
                </a:lnTo>
                <a:close/>
              </a:path>
              <a:path w="916940" h="877569">
                <a:moveTo>
                  <a:pt x="495991" y="492826"/>
                </a:moveTo>
                <a:lnTo>
                  <a:pt x="485699" y="493345"/>
                </a:lnTo>
                <a:lnTo>
                  <a:pt x="476062" y="497932"/>
                </a:lnTo>
                <a:lnTo>
                  <a:pt x="411546" y="546319"/>
                </a:lnTo>
                <a:lnTo>
                  <a:pt x="501139" y="546319"/>
                </a:lnTo>
                <a:lnTo>
                  <a:pt x="508320" y="540934"/>
                </a:lnTo>
                <a:lnTo>
                  <a:pt x="515422" y="532968"/>
                </a:lnTo>
                <a:lnTo>
                  <a:pt x="518802" y="523233"/>
                </a:lnTo>
                <a:lnTo>
                  <a:pt x="518283" y="512941"/>
                </a:lnTo>
                <a:lnTo>
                  <a:pt x="513692" y="503304"/>
                </a:lnTo>
                <a:lnTo>
                  <a:pt x="505726" y="496203"/>
                </a:lnTo>
                <a:lnTo>
                  <a:pt x="495991" y="492826"/>
                </a:lnTo>
                <a:close/>
              </a:path>
              <a:path w="916940" h="877569">
                <a:moveTo>
                  <a:pt x="890056" y="304142"/>
                </a:moveTo>
                <a:lnTo>
                  <a:pt x="778944" y="304142"/>
                </a:lnTo>
                <a:lnTo>
                  <a:pt x="768480" y="306254"/>
                </a:lnTo>
                <a:lnTo>
                  <a:pt x="759934" y="312012"/>
                </a:lnTo>
                <a:lnTo>
                  <a:pt x="754171" y="320553"/>
                </a:lnTo>
                <a:lnTo>
                  <a:pt x="752058" y="331016"/>
                </a:lnTo>
                <a:lnTo>
                  <a:pt x="752058" y="349189"/>
                </a:lnTo>
                <a:lnTo>
                  <a:pt x="916942" y="349189"/>
                </a:lnTo>
                <a:lnTo>
                  <a:pt x="916942" y="331016"/>
                </a:lnTo>
                <a:lnTo>
                  <a:pt x="914898" y="320894"/>
                </a:lnTo>
                <a:lnTo>
                  <a:pt x="914829" y="320553"/>
                </a:lnTo>
                <a:lnTo>
                  <a:pt x="909066" y="312012"/>
                </a:lnTo>
                <a:lnTo>
                  <a:pt x="900520" y="306254"/>
                </a:lnTo>
                <a:lnTo>
                  <a:pt x="890056" y="304142"/>
                </a:lnTo>
                <a:close/>
              </a:path>
              <a:path w="916940" h="877569">
                <a:moveTo>
                  <a:pt x="496198" y="0"/>
                </a:moveTo>
                <a:lnTo>
                  <a:pt x="472199" y="1684"/>
                </a:lnTo>
                <a:lnTo>
                  <a:pt x="450579" y="12224"/>
                </a:lnTo>
                <a:lnTo>
                  <a:pt x="434113" y="30877"/>
                </a:lnTo>
                <a:lnTo>
                  <a:pt x="338978" y="195621"/>
                </a:lnTo>
                <a:lnTo>
                  <a:pt x="401066" y="195621"/>
                </a:lnTo>
                <a:lnTo>
                  <a:pt x="422429" y="158626"/>
                </a:lnTo>
                <a:lnTo>
                  <a:pt x="546592" y="158626"/>
                </a:lnTo>
                <a:lnTo>
                  <a:pt x="557952" y="138954"/>
                </a:lnTo>
                <a:lnTo>
                  <a:pt x="495874" y="138954"/>
                </a:lnTo>
                <a:lnTo>
                  <a:pt x="449303" y="112068"/>
                </a:lnTo>
                <a:lnTo>
                  <a:pt x="483148" y="53470"/>
                </a:lnTo>
                <a:lnTo>
                  <a:pt x="488635" y="52009"/>
                </a:lnTo>
                <a:lnTo>
                  <a:pt x="575523" y="52009"/>
                </a:lnTo>
                <a:lnTo>
                  <a:pt x="569272" y="41949"/>
                </a:lnTo>
                <a:lnTo>
                  <a:pt x="560920" y="33045"/>
                </a:lnTo>
                <a:lnTo>
                  <a:pt x="550839" y="25835"/>
                </a:lnTo>
                <a:lnTo>
                  <a:pt x="519800" y="7915"/>
                </a:lnTo>
                <a:lnTo>
                  <a:pt x="496198" y="0"/>
                </a:lnTo>
                <a:close/>
              </a:path>
              <a:path w="916940" h="877569">
                <a:moveTo>
                  <a:pt x="575523" y="52009"/>
                </a:moveTo>
                <a:lnTo>
                  <a:pt x="488635" y="52009"/>
                </a:lnTo>
                <a:lnTo>
                  <a:pt x="528081" y="74780"/>
                </a:lnTo>
                <a:lnTo>
                  <a:pt x="529871" y="80153"/>
                </a:lnTo>
                <a:lnTo>
                  <a:pt x="527243" y="84636"/>
                </a:lnTo>
                <a:lnTo>
                  <a:pt x="495874" y="138954"/>
                </a:lnTo>
                <a:lnTo>
                  <a:pt x="557952" y="138954"/>
                </a:lnTo>
                <a:lnTo>
                  <a:pt x="573801" y="111509"/>
                </a:lnTo>
                <a:lnTo>
                  <a:pt x="578926" y="100230"/>
                </a:lnTo>
                <a:lnTo>
                  <a:pt x="581705" y="88344"/>
                </a:lnTo>
                <a:lnTo>
                  <a:pt x="582100" y="76144"/>
                </a:lnTo>
                <a:lnTo>
                  <a:pt x="580075" y="63922"/>
                </a:lnTo>
                <a:lnTo>
                  <a:pt x="575716" y="52318"/>
                </a:lnTo>
                <a:lnTo>
                  <a:pt x="575523" y="52009"/>
                </a:lnTo>
                <a:close/>
              </a:path>
            </a:pathLst>
          </a:custGeom>
          <a:solidFill>
            <a:srgbClr val="000000"/>
          </a:solidFill>
        </p:spPr>
        <p:txBody>
          <a:bodyPr wrap="square" lIns="0" tIns="0" rIns="0" bIns="0" rtlCol="0"/>
          <a:lstStyle/>
          <a:p>
            <a:endParaRPr>
              <a:latin typeface="Grammarsaurus" pitchFamily="2" charset="0"/>
            </a:endParaRPr>
          </a:p>
        </p:txBody>
      </p:sp>
      <p:sp>
        <p:nvSpPr>
          <p:cNvPr id="17" name="object 17"/>
          <p:cNvSpPr/>
          <p:nvPr/>
        </p:nvSpPr>
        <p:spPr>
          <a:xfrm>
            <a:off x="664633" y="2172776"/>
            <a:ext cx="3501390" cy="1848485"/>
          </a:xfrm>
          <a:custGeom>
            <a:avLst/>
            <a:gdLst/>
            <a:ahLst/>
            <a:cxnLst/>
            <a:rect l="l" t="t" r="r" b="b"/>
            <a:pathLst>
              <a:path w="3501390" h="1848485">
                <a:moveTo>
                  <a:pt x="324757" y="0"/>
                </a:moveTo>
                <a:lnTo>
                  <a:pt x="282074" y="3347"/>
                </a:lnTo>
                <a:lnTo>
                  <a:pt x="240060" y="10979"/>
                </a:lnTo>
                <a:lnTo>
                  <a:pt x="198813" y="23701"/>
                </a:lnTo>
                <a:lnTo>
                  <a:pt x="158432" y="42321"/>
                </a:lnTo>
                <a:lnTo>
                  <a:pt x="119015" y="67643"/>
                </a:lnTo>
                <a:lnTo>
                  <a:pt x="80663" y="100475"/>
                </a:lnTo>
                <a:lnTo>
                  <a:pt x="51765" y="133412"/>
                </a:lnTo>
                <a:lnTo>
                  <a:pt x="30006" y="173293"/>
                </a:lnTo>
                <a:lnTo>
                  <a:pt x="14690" y="219418"/>
                </a:lnTo>
                <a:lnTo>
                  <a:pt x="5123" y="271086"/>
                </a:lnTo>
                <a:lnTo>
                  <a:pt x="594" y="327632"/>
                </a:lnTo>
                <a:lnTo>
                  <a:pt x="0" y="357553"/>
                </a:lnTo>
                <a:lnTo>
                  <a:pt x="399" y="388472"/>
                </a:lnTo>
                <a:lnTo>
                  <a:pt x="11955" y="544194"/>
                </a:lnTo>
                <a:lnTo>
                  <a:pt x="36784" y="854347"/>
                </a:lnTo>
                <a:lnTo>
                  <a:pt x="39851" y="873300"/>
                </a:lnTo>
                <a:lnTo>
                  <a:pt x="45630" y="863978"/>
                </a:lnTo>
                <a:lnTo>
                  <a:pt x="48189" y="883353"/>
                </a:lnTo>
                <a:lnTo>
                  <a:pt x="48345" y="932856"/>
                </a:lnTo>
                <a:lnTo>
                  <a:pt x="48219" y="982925"/>
                </a:lnTo>
                <a:lnTo>
                  <a:pt x="47192" y="1134574"/>
                </a:lnTo>
                <a:lnTo>
                  <a:pt x="46997" y="1234927"/>
                </a:lnTo>
                <a:lnTo>
                  <a:pt x="47356" y="1284293"/>
                </a:lnTo>
                <a:lnTo>
                  <a:pt x="48159" y="1332861"/>
                </a:lnTo>
                <a:lnTo>
                  <a:pt x="49507" y="1380434"/>
                </a:lnTo>
                <a:lnTo>
                  <a:pt x="51505" y="1426817"/>
                </a:lnTo>
                <a:lnTo>
                  <a:pt x="54256" y="1471815"/>
                </a:lnTo>
                <a:lnTo>
                  <a:pt x="57862" y="1515234"/>
                </a:lnTo>
                <a:lnTo>
                  <a:pt x="62429" y="1556879"/>
                </a:lnTo>
                <a:lnTo>
                  <a:pt x="68058" y="1596553"/>
                </a:lnTo>
                <a:lnTo>
                  <a:pt x="74853" y="1634063"/>
                </a:lnTo>
                <a:lnTo>
                  <a:pt x="92356" y="1701809"/>
                </a:lnTo>
                <a:lnTo>
                  <a:pt x="115764" y="1758555"/>
                </a:lnTo>
                <a:lnTo>
                  <a:pt x="145905" y="1802743"/>
                </a:lnTo>
                <a:lnTo>
                  <a:pt x="183605" y="1832811"/>
                </a:lnTo>
                <a:lnTo>
                  <a:pt x="229691" y="1847199"/>
                </a:lnTo>
                <a:lnTo>
                  <a:pt x="256138" y="1848025"/>
                </a:lnTo>
                <a:lnTo>
                  <a:pt x="284991" y="1844347"/>
                </a:lnTo>
                <a:lnTo>
                  <a:pt x="316355" y="1835969"/>
                </a:lnTo>
                <a:lnTo>
                  <a:pt x="350331" y="1822695"/>
                </a:lnTo>
                <a:lnTo>
                  <a:pt x="387025" y="1804332"/>
                </a:lnTo>
                <a:lnTo>
                  <a:pt x="422264" y="1803845"/>
                </a:lnTo>
                <a:lnTo>
                  <a:pt x="573347" y="1803710"/>
                </a:lnTo>
                <a:lnTo>
                  <a:pt x="635780" y="1803456"/>
                </a:lnTo>
                <a:lnTo>
                  <a:pt x="684935" y="1795986"/>
                </a:lnTo>
                <a:lnTo>
                  <a:pt x="733976" y="1789664"/>
                </a:lnTo>
                <a:lnTo>
                  <a:pt x="782921" y="1784489"/>
                </a:lnTo>
                <a:lnTo>
                  <a:pt x="831791" y="1780459"/>
                </a:lnTo>
                <a:lnTo>
                  <a:pt x="880606" y="1777575"/>
                </a:lnTo>
                <a:lnTo>
                  <a:pt x="929386" y="1775834"/>
                </a:lnTo>
                <a:lnTo>
                  <a:pt x="978151" y="1775236"/>
                </a:lnTo>
                <a:lnTo>
                  <a:pt x="1026922" y="1775780"/>
                </a:lnTo>
                <a:lnTo>
                  <a:pt x="1075718" y="1777463"/>
                </a:lnTo>
                <a:lnTo>
                  <a:pt x="1124559" y="1780286"/>
                </a:lnTo>
                <a:lnTo>
                  <a:pt x="1173466" y="1784247"/>
                </a:lnTo>
                <a:lnTo>
                  <a:pt x="1222458" y="1789345"/>
                </a:lnTo>
                <a:lnTo>
                  <a:pt x="1271556" y="1795579"/>
                </a:lnTo>
                <a:lnTo>
                  <a:pt x="1320780" y="1802948"/>
                </a:lnTo>
                <a:lnTo>
                  <a:pt x="1364385" y="1803600"/>
                </a:lnTo>
                <a:lnTo>
                  <a:pt x="1893880" y="1803710"/>
                </a:lnTo>
                <a:lnTo>
                  <a:pt x="1942583" y="1791363"/>
                </a:lnTo>
                <a:lnTo>
                  <a:pt x="1991368" y="1780780"/>
                </a:lnTo>
                <a:lnTo>
                  <a:pt x="2040215" y="1771960"/>
                </a:lnTo>
                <a:lnTo>
                  <a:pt x="2089103" y="1764903"/>
                </a:lnTo>
                <a:lnTo>
                  <a:pt x="2138014" y="1759609"/>
                </a:lnTo>
                <a:lnTo>
                  <a:pt x="2186928" y="1756077"/>
                </a:lnTo>
                <a:lnTo>
                  <a:pt x="2235825" y="1754307"/>
                </a:lnTo>
                <a:lnTo>
                  <a:pt x="2284685" y="1754299"/>
                </a:lnTo>
                <a:lnTo>
                  <a:pt x="2333490" y="1756052"/>
                </a:lnTo>
                <a:lnTo>
                  <a:pt x="2382219" y="1759566"/>
                </a:lnTo>
                <a:lnTo>
                  <a:pt x="2430852" y="1764842"/>
                </a:lnTo>
                <a:lnTo>
                  <a:pt x="2479371" y="1771877"/>
                </a:lnTo>
                <a:lnTo>
                  <a:pt x="2527755" y="1780673"/>
                </a:lnTo>
                <a:lnTo>
                  <a:pt x="2575985" y="1791229"/>
                </a:lnTo>
                <a:lnTo>
                  <a:pt x="2624041" y="1803545"/>
                </a:lnTo>
                <a:lnTo>
                  <a:pt x="2998551" y="1803710"/>
                </a:lnTo>
                <a:lnTo>
                  <a:pt x="3036948" y="1803864"/>
                </a:lnTo>
                <a:lnTo>
                  <a:pt x="3073888" y="1804446"/>
                </a:lnTo>
                <a:lnTo>
                  <a:pt x="3120860" y="1803809"/>
                </a:lnTo>
                <a:lnTo>
                  <a:pt x="3167806" y="1809156"/>
                </a:lnTo>
                <a:lnTo>
                  <a:pt x="3214781" y="1818282"/>
                </a:lnTo>
                <a:lnTo>
                  <a:pt x="3261841" y="1828980"/>
                </a:lnTo>
                <a:lnTo>
                  <a:pt x="3309042" y="1839046"/>
                </a:lnTo>
                <a:lnTo>
                  <a:pt x="3356439" y="1846271"/>
                </a:lnTo>
                <a:lnTo>
                  <a:pt x="3404088" y="1848452"/>
                </a:lnTo>
                <a:lnTo>
                  <a:pt x="3421894" y="1845581"/>
                </a:lnTo>
                <a:lnTo>
                  <a:pt x="3453564" y="1821000"/>
                </a:lnTo>
                <a:lnTo>
                  <a:pt x="3475649" y="1753897"/>
                </a:lnTo>
                <a:lnTo>
                  <a:pt x="3482204" y="1706324"/>
                </a:lnTo>
                <a:lnTo>
                  <a:pt x="3486589" y="1657927"/>
                </a:lnTo>
                <a:lnTo>
                  <a:pt x="3489080" y="1608816"/>
                </a:lnTo>
                <a:lnTo>
                  <a:pt x="3489955" y="1559104"/>
                </a:lnTo>
                <a:lnTo>
                  <a:pt x="3489488" y="1508902"/>
                </a:lnTo>
                <a:lnTo>
                  <a:pt x="3487956" y="1458320"/>
                </a:lnTo>
                <a:lnTo>
                  <a:pt x="3485636" y="1407471"/>
                </a:lnTo>
                <a:lnTo>
                  <a:pt x="3482803" y="1356465"/>
                </a:lnTo>
                <a:lnTo>
                  <a:pt x="3476706" y="1254430"/>
                </a:lnTo>
                <a:lnTo>
                  <a:pt x="3473994" y="1203623"/>
                </a:lnTo>
                <a:lnTo>
                  <a:pt x="3471875" y="1153105"/>
                </a:lnTo>
                <a:lnTo>
                  <a:pt x="3470625" y="1102988"/>
                </a:lnTo>
                <a:lnTo>
                  <a:pt x="3470521" y="1053382"/>
                </a:lnTo>
                <a:lnTo>
                  <a:pt x="3471838" y="1004399"/>
                </a:lnTo>
                <a:lnTo>
                  <a:pt x="3474852" y="956150"/>
                </a:lnTo>
                <a:lnTo>
                  <a:pt x="3479453" y="860188"/>
                </a:lnTo>
                <a:lnTo>
                  <a:pt x="3485069" y="759466"/>
                </a:lnTo>
                <a:lnTo>
                  <a:pt x="3488997" y="698797"/>
                </a:lnTo>
                <a:lnTo>
                  <a:pt x="3495984" y="596599"/>
                </a:lnTo>
                <a:lnTo>
                  <a:pt x="3498628" y="552566"/>
                </a:lnTo>
                <a:lnTo>
                  <a:pt x="3500431" y="511577"/>
                </a:lnTo>
                <a:lnTo>
                  <a:pt x="3501184" y="472378"/>
                </a:lnTo>
                <a:lnTo>
                  <a:pt x="3500682" y="433719"/>
                </a:lnTo>
                <a:lnTo>
                  <a:pt x="3498716" y="394347"/>
                </a:lnTo>
                <a:lnTo>
                  <a:pt x="3495081" y="353011"/>
                </a:lnTo>
                <a:lnTo>
                  <a:pt x="3489568" y="308459"/>
                </a:lnTo>
                <a:lnTo>
                  <a:pt x="3481972" y="259440"/>
                </a:lnTo>
                <a:lnTo>
                  <a:pt x="3472086" y="204703"/>
                </a:lnTo>
                <a:lnTo>
                  <a:pt x="3459701" y="142994"/>
                </a:lnTo>
                <a:lnTo>
                  <a:pt x="3441862" y="87305"/>
                </a:lnTo>
                <a:lnTo>
                  <a:pt x="3418182" y="50283"/>
                </a:lnTo>
                <a:lnTo>
                  <a:pt x="3357928" y="18705"/>
                </a:lnTo>
                <a:lnTo>
                  <a:pt x="3323670" y="17383"/>
                </a:lnTo>
                <a:lnTo>
                  <a:pt x="3288199" y="21195"/>
                </a:lnTo>
                <a:lnTo>
                  <a:pt x="3252675" y="26756"/>
                </a:lnTo>
                <a:lnTo>
                  <a:pt x="3218253" y="30684"/>
                </a:lnTo>
                <a:lnTo>
                  <a:pt x="3186092" y="29596"/>
                </a:lnTo>
                <a:lnTo>
                  <a:pt x="2633998" y="29609"/>
                </a:lnTo>
                <a:lnTo>
                  <a:pt x="2582534" y="24138"/>
                </a:lnTo>
                <a:lnTo>
                  <a:pt x="2530972" y="19121"/>
                </a:lnTo>
                <a:lnTo>
                  <a:pt x="2479335" y="14631"/>
                </a:lnTo>
                <a:lnTo>
                  <a:pt x="2427648" y="10743"/>
                </a:lnTo>
                <a:lnTo>
                  <a:pt x="2375933" y="7532"/>
                </a:lnTo>
                <a:lnTo>
                  <a:pt x="2324216" y="5072"/>
                </a:lnTo>
                <a:lnTo>
                  <a:pt x="2272519" y="3438"/>
                </a:lnTo>
                <a:lnTo>
                  <a:pt x="2220867" y="2705"/>
                </a:lnTo>
                <a:lnTo>
                  <a:pt x="2169283" y="2947"/>
                </a:lnTo>
                <a:lnTo>
                  <a:pt x="2117790" y="4238"/>
                </a:lnTo>
                <a:lnTo>
                  <a:pt x="2066413" y="6653"/>
                </a:lnTo>
                <a:lnTo>
                  <a:pt x="2015176" y="10268"/>
                </a:lnTo>
                <a:lnTo>
                  <a:pt x="1964101" y="15155"/>
                </a:lnTo>
                <a:lnTo>
                  <a:pt x="1913213" y="21391"/>
                </a:lnTo>
                <a:lnTo>
                  <a:pt x="1862536" y="29050"/>
                </a:lnTo>
                <a:lnTo>
                  <a:pt x="1804256" y="29596"/>
                </a:lnTo>
                <a:lnTo>
                  <a:pt x="722661" y="29596"/>
                </a:lnTo>
                <a:lnTo>
                  <a:pt x="678412" y="30675"/>
                </a:lnTo>
                <a:lnTo>
                  <a:pt x="633943" y="28781"/>
                </a:lnTo>
                <a:lnTo>
                  <a:pt x="589350" y="24719"/>
                </a:lnTo>
                <a:lnTo>
                  <a:pt x="544734" y="19297"/>
                </a:lnTo>
                <a:lnTo>
                  <a:pt x="455826" y="7596"/>
                </a:lnTo>
                <a:lnTo>
                  <a:pt x="411731" y="2930"/>
                </a:lnTo>
                <a:lnTo>
                  <a:pt x="368009" y="129"/>
                </a:lnTo>
                <a:lnTo>
                  <a:pt x="324757" y="0"/>
                </a:lnTo>
                <a:close/>
              </a:path>
            </a:pathLst>
          </a:custGeom>
          <a:solidFill>
            <a:srgbClr val="134E29"/>
          </a:solidFill>
        </p:spPr>
        <p:txBody>
          <a:bodyPr wrap="square" lIns="0" tIns="0" rIns="0" bIns="0" rtlCol="0"/>
          <a:lstStyle/>
          <a:p>
            <a:endParaRPr>
              <a:latin typeface="Grammarsaurus" pitchFamily="2" charset="0"/>
            </a:endParaRPr>
          </a:p>
        </p:txBody>
      </p:sp>
      <p:sp>
        <p:nvSpPr>
          <p:cNvPr id="18" name="object 18"/>
          <p:cNvSpPr txBox="1"/>
          <p:nvPr/>
        </p:nvSpPr>
        <p:spPr>
          <a:xfrm>
            <a:off x="847162" y="2353537"/>
            <a:ext cx="3136265" cy="1443985"/>
          </a:xfrm>
          <a:prstGeom prst="rect">
            <a:avLst/>
          </a:prstGeom>
        </p:spPr>
        <p:txBody>
          <a:bodyPr vert="horz" wrap="square" lIns="0" tIns="30480" rIns="0" bIns="0" rtlCol="0">
            <a:spAutoFit/>
          </a:bodyPr>
          <a:lstStyle/>
          <a:p>
            <a:pPr marL="12700" marR="5080" indent="-5715" algn="ctr">
              <a:lnSpc>
                <a:spcPts val="2200"/>
              </a:lnSpc>
              <a:spcBef>
                <a:spcPts val="240"/>
              </a:spcBef>
            </a:pPr>
            <a:r>
              <a:rPr sz="1900" b="1" dirty="0">
                <a:solidFill>
                  <a:srgbClr val="D1E293"/>
                </a:solidFill>
                <a:latin typeface="Grammarsaurus" pitchFamily="2" charset="0"/>
                <a:cs typeface="Arial Black"/>
              </a:rPr>
              <a:t>The second </a:t>
            </a:r>
            <a:r>
              <a:rPr sz="1900" b="1" dirty="0">
                <a:solidFill>
                  <a:srgbClr val="FFFFFF"/>
                </a:solidFill>
                <a:latin typeface="Grammarsaurus" pitchFamily="2" charset="0"/>
                <a:cs typeface="Arial Black"/>
              </a:rPr>
              <a:t>vowel sound </a:t>
            </a:r>
            <a:r>
              <a:rPr sz="1900" b="1" dirty="0">
                <a:solidFill>
                  <a:srgbClr val="D1E293"/>
                </a:solidFill>
                <a:latin typeface="Grammarsaurus" pitchFamily="2" charset="0"/>
                <a:cs typeface="Arial Black"/>
              </a:rPr>
              <a:t>in this word is </a:t>
            </a:r>
            <a:r>
              <a:rPr sz="1900" b="1" dirty="0">
                <a:solidFill>
                  <a:srgbClr val="FFFFFF"/>
                </a:solidFill>
                <a:latin typeface="Grammarsaurus" pitchFamily="2" charset="0"/>
                <a:cs typeface="Arial Black"/>
              </a:rPr>
              <a:t>unstressed</a:t>
            </a:r>
            <a:r>
              <a:rPr sz="1900" b="1" dirty="0">
                <a:solidFill>
                  <a:srgbClr val="D1E293"/>
                </a:solidFill>
                <a:latin typeface="Grammarsaurus" pitchFamily="2" charset="0"/>
                <a:cs typeface="Arial Black"/>
              </a:rPr>
              <a:t>, so the way it sounds when we say it may not match its spelling!</a:t>
            </a:r>
            <a:endParaRPr sz="1900" b="1">
              <a:latin typeface="Grammarsaurus" pitchFamily="2" charset="0"/>
              <a:cs typeface="Arial Black"/>
            </a:endParaRPr>
          </a:p>
        </p:txBody>
      </p:sp>
      <p:sp>
        <p:nvSpPr>
          <p:cNvPr id="19" name="object 19"/>
          <p:cNvSpPr/>
          <p:nvPr/>
        </p:nvSpPr>
        <p:spPr>
          <a:xfrm>
            <a:off x="598902" y="1020896"/>
            <a:ext cx="7704455" cy="924560"/>
          </a:xfrm>
          <a:custGeom>
            <a:avLst/>
            <a:gdLst/>
            <a:ahLst/>
            <a:cxnLst/>
            <a:rect l="l" t="t" r="r" b="b"/>
            <a:pathLst>
              <a:path w="7704455" h="924560">
                <a:moveTo>
                  <a:pt x="755316" y="0"/>
                </a:moveTo>
                <a:lnTo>
                  <a:pt x="704538" y="250"/>
                </a:lnTo>
                <a:lnTo>
                  <a:pt x="654126" y="1012"/>
                </a:lnTo>
                <a:lnTo>
                  <a:pt x="604114" y="2347"/>
                </a:lnTo>
                <a:lnTo>
                  <a:pt x="554535" y="4317"/>
                </a:lnTo>
                <a:lnTo>
                  <a:pt x="505423" y="6985"/>
                </a:lnTo>
                <a:lnTo>
                  <a:pt x="456811" y="10413"/>
                </a:lnTo>
                <a:lnTo>
                  <a:pt x="408733" y="14662"/>
                </a:lnTo>
                <a:lnTo>
                  <a:pt x="361221" y="19794"/>
                </a:lnTo>
                <a:lnTo>
                  <a:pt x="314311" y="25871"/>
                </a:lnTo>
                <a:lnTo>
                  <a:pt x="268034" y="32956"/>
                </a:lnTo>
                <a:lnTo>
                  <a:pt x="222424" y="41110"/>
                </a:lnTo>
                <a:lnTo>
                  <a:pt x="177516" y="50396"/>
                </a:lnTo>
                <a:lnTo>
                  <a:pt x="113919" y="66867"/>
                </a:lnTo>
                <a:lnTo>
                  <a:pt x="66032" y="86805"/>
                </a:lnTo>
                <a:lnTo>
                  <a:pt x="32322" y="109866"/>
                </a:lnTo>
                <a:lnTo>
                  <a:pt x="4993" y="149555"/>
                </a:lnTo>
                <a:lnTo>
                  <a:pt x="0" y="178936"/>
                </a:lnTo>
                <a:lnTo>
                  <a:pt x="884" y="194389"/>
                </a:lnTo>
                <a:lnTo>
                  <a:pt x="15874" y="241140"/>
                </a:lnTo>
                <a:lnTo>
                  <a:pt x="31629" y="287797"/>
                </a:lnTo>
                <a:lnTo>
                  <a:pt x="47895" y="334372"/>
                </a:lnTo>
                <a:lnTo>
                  <a:pt x="80945" y="427332"/>
                </a:lnTo>
                <a:lnTo>
                  <a:pt x="87697" y="436812"/>
                </a:lnTo>
                <a:lnTo>
                  <a:pt x="100415" y="432149"/>
                </a:lnTo>
                <a:lnTo>
                  <a:pt x="106053" y="441836"/>
                </a:lnTo>
                <a:lnTo>
                  <a:pt x="106392" y="468306"/>
                </a:lnTo>
                <a:lnTo>
                  <a:pt x="106043" y="495092"/>
                </a:lnTo>
                <a:lnTo>
                  <a:pt x="103645" y="576152"/>
                </a:lnTo>
                <a:lnTo>
                  <a:pt x="103320" y="603009"/>
                </a:lnTo>
                <a:lnTo>
                  <a:pt x="105052" y="655763"/>
                </a:lnTo>
                <a:lnTo>
                  <a:pt x="111811" y="706444"/>
                </a:lnTo>
                <a:lnTo>
                  <a:pt x="125818" y="754098"/>
                </a:lnTo>
                <a:lnTo>
                  <a:pt x="149296" y="797774"/>
                </a:lnTo>
                <a:lnTo>
                  <a:pt x="184470" y="836517"/>
                </a:lnTo>
                <a:lnTo>
                  <a:pt x="233561" y="869376"/>
                </a:lnTo>
                <a:lnTo>
                  <a:pt x="298792" y="895397"/>
                </a:lnTo>
                <a:lnTo>
                  <a:pt x="338155" y="905545"/>
                </a:lnTo>
                <a:lnTo>
                  <a:pt x="382387" y="913627"/>
                </a:lnTo>
                <a:lnTo>
                  <a:pt x="431765" y="919523"/>
                </a:lnTo>
                <a:lnTo>
                  <a:pt x="486567" y="923114"/>
                </a:lnTo>
                <a:lnTo>
                  <a:pt x="547072" y="924281"/>
                </a:lnTo>
                <a:lnTo>
                  <a:pt x="613557" y="922904"/>
                </a:lnTo>
                <a:lnTo>
                  <a:pt x="686299" y="918866"/>
                </a:lnTo>
                <a:lnTo>
                  <a:pt x="765578" y="912045"/>
                </a:lnTo>
                <a:lnTo>
                  <a:pt x="851670" y="902325"/>
                </a:lnTo>
                <a:lnTo>
                  <a:pt x="1399116" y="901893"/>
                </a:lnTo>
                <a:lnTo>
                  <a:pt x="1550482" y="896821"/>
                </a:lnTo>
                <a:lnTo>
                  <a:pt x="1701386" y="892875"/>
                </a:lnTo>
                <a:lnTo>
                  <a:pt x="1851948" y="890053"/>
                </a:lnTo>
                <a:lnTo>
                  <a:pt x="2002291" y="888353"/>
                </a:lnTo>
                <a:lnTo>
                  <a:pt x="2152534" y="887774"/>
                </a:lnTo>
                <a:lnTo>
                  <a:pt x="2302799" y="888314"/>
                </a:lnTo>
                <a:lnTo>
                  <a:pt x="2453208" y="889972"/>
                </a:lnTo>
                <a:lnTo>
                  <a:pt x="2603881" y="892747"/>
                </a:lnTo>
                <a:lnTo>
                  <a:pt x="2754939" y="896636"/>
                </a:lnTo>
                <a:lnTo>
                  <a:pt x="2906504" y="901639"/>
                </a:lnTo>
                <a:lnTo>
                  <a:pt x="2954682" y="901849"/>
                </a:lnTo>
                <a:lnTo>
                  <a:pt x="4167690" y="902020"/>
                </a:lnTo>
                <a:lnTo>
                  <a:pt x="4268161" y="896205"/>
                </a:lnTo>
                <a:lnTo>
                  <a:pt x="4368793" y="891164"/>
                </a:lnTo>
                <a:lnTo>
                  <a:pt x="4469548" y="886899"/>
                </a:lnTo>
                <a:lnTo>
                  <a:pt x="4570392" y="883409"/>
                </a:lnTo>
                <a:lnTo>
                  <a:pt x="4671290" y="880694"/>
                </a:lnTo>
                <a:lnTo>
                  <a:pt x="4772205" y="878754"/>
                </a:lnTo>
                <a:lnTo>
                  <a:pt x="4873102" y="877588"/>
                </a:lnTo>
                <a:lnTo>
                  <a:pt x="4973945" y="877196"/>
                </a:lnTo>
                <a:lnTo>
                  <a:pt x="5074700" y="877579"/>
                </a:lnTo>
                <a:lnTo>
                  <a:pt x="5175329" y="878736"/>
                </a:lnTo>
                <a:lnTo>
                  <a:pt x="5275798" y="880668"/>
                </a:lnTo>
                <a:lnTo>
                  <a:pt x="5376072" y="883373"/>
                </a:lnTo>
                <a:lnTo>
                  <a:pt x="5476114" y="886852"/>
                </a:lnTo>
                <a:lnTo>
                  <a:pt x="5575888" y="891105"/>
                </a:lnTo>
                <a:lnTo>
                  <a:pt x="5675361" y="896131"/>
                </a:lnTo>
                <a:lnTo>
                  <a:pt x="5774494" y="901931"/>
                </a:lnTo>
                <a:lnTo>
                  <a:pt x="6598623" y="902020"/>
                </a:lnTo>
                <a:lnTo>
                  <a:pt x="6764421" y="902376"/>
                </a:lnTo>
                <a:lnTo>
                  <a:pt x="6816122" y="901776"/>
                </a:lnTo>
                <a:lnTo>
                  <a:pt x="6867792" y="902061"/>
                </a:lnTo>
                <a:lnTo>
                  <a:pt x="6919447" y="903094"/>
                </a:lnTo>
                <a:lnTo>
                  <a:pt x="6971102" y="904737"/>
                </a:lnTo>
                <a:lnTo>
                  <a:pt x="7022773" y="906852"/>
                </a:lnTo>
                <a:lnTo>
                  <a:pt x="7074475" y="909301"/>
                </a:lnTo>
                <a:lnTo>
                  <a:pt x="7178034" y="914651"/>
                </a:lnTo>
                <a:lnTo>
                  <a:pt x="7281904" y="919683"/>
                </a:lnTo>
                <a:lnTo>
                  <a:pt x="7333993" y="921735"/>
                </a:lnTo>
                <a:lnTo>
                  <a:pt x="7386206" y="923295"/>
                </a:lnTo>
                <a:lnTo>
                  <a:pt x="7438558" y="924224"/>
                </a:lnTo>
                <a:lnTo>
                  <a:pt x="7491065" y="924385"/>
                </a:lnTo>
                <a:lnTo>
                  <a:pt x="7530247" y="922951"/>
                </a:lnTo>
                <a:lnTo>
                  <a:pt x="7599939" y="910660"/>
                </a:lnTo>
                <a:lnTo>
                  <a:pt x="7657026" y="864191"/>
                </a:lnTo>
                <a:lnTo>
                  <a:pt x="7673268" y="826905"/>
                </a:lnTo>
                <a:lnTo>
                  <a:pt x="7679689" y="788781"/>
                </a:lnTo>
                <a:lnTo>
                  <a:pt x="7678534" y="750023"/>
                </a:lnTo>
                <a:lnTo>
                  <a:pt x="7672046" y="710837"/>
                </a:lnTo>
                <a:lnTo>
                  <a:pt x="7662470" y="671428"/>
                </a:lnTo>
                <a:lnTo>
                  <a:pt x="7652050" y="632003"/>
                </a:lnTo>
                <a:lnTo>
                  <a:pt x="7643029" y="592765"/>
                </a:lnTo>
                <a:lnTo>
                  <a:pt x="7637652" y="553921"/>
                </a:lnTo>
                <a:lnTo>
                  <a:pt x="7638162" y="515675"/>
                </a:lnTo>
                <a:lnTo>
                  <a:pt x="7646805" y="478234"/>
                </a:lnTo>
                <a:lnTo>
                  <a:pt x="7653363" y="446252"/>
                </a:lnTo>
                <a:lnTo>
                  <a:pt x="7660597" y="414251"/>
                </a:lnTo>
                <a:lnTo>
                  <a:pt x="7674109" y="362584"/>
                </a:lnTo>
                <a:lnTo>
                  <a:pt x="7686934" y="319813"/>
                </a:lnTo>
                <a:lnTo>
                  <a:pt x="7697357" y="283582"/>
                </a:lnTo>
                <a:lnTo>
                  <a:pt x="7703663" y="251537"/>
                </a:lnTo>
                <a:lnTo>
                  <a:pt x="7704139" y="221322"/>
                </a:lnTo>
                <a:lnTo>
                  <a:pt x="7697069" y="190582"/>
                </a:lnTo>
                <a:lnTo>
                  <a:pt x="7653435" y="118104"/>
                </a:lnTo>
                <a:lnTo>
                  <a:pt x="7613442" y="71656"/>
                </a:lnTo>
                <a:lnTo>
                  <a:pt x="7555528" y="35680"/>
                </a:lnTo>
                <a:lnTo>
                  <a:pt x="7517613" y="24215"/>
                </a:lnTo>
                <a:lnTo>
                  <a:pt x="7474851" y="16351"/>
                </a:lnTo>
                <a:lnTo>
                  <a:pt x="7428088" y="11526"/>
                </a:lnTo>
                <a:lnTo>
                  <a:pt x="7378169" y="9178"/>
                </a:lnTo>
                <a:lnTo>
                  <a:pt x="7325939" y="8746"/>
                </a:lnTo>
                <a:lnTo>
                  <a:pt x="7272243" y="9670"/>
                </a:lnTo>
                <a:lnTo>
                  <a:pt x="7163833" y="13336"/>
                </a:lnTo>
                <a:lnTo>
                  <a:pt x="7110809" y="14956"/>
                </a:lnTo>
                <a:lnTo>
                  <a:pt x="7059699" y="15685"/>
                </a:lnTo>
                <a:lnTo>
                  <a:pt x="7011347" y="14963"/>
                </a:lnTo>
                <a:lnTo>
                  <a:pt x="5796402" y="14963"/>
                </a:lnTo>
                <a:lnTo>
                  <a:pt x="5590322" y="10155"/>
                </a:lnTo>
                <a:lnTo>
                  <a:pt x="5331956" y="5366"/>
                </a:lnTo>
                <a:lnTo>
                  <a:pt x="5125031" y="2786"/>
                </a:lnTo>
                <a:lnTo>
                  <a:pt x="4969909" y="1727"/>
                </a:lnTo>
                <a:lnTo>
                  <a:pt x="4814994" y="1525"/>
                </a:lnTo>
                <a:lnTo>
                  <a:pt x="4660421" y="2273"/>
                </a:lnTo>
                <a:lnTo>
                  <a:pt x="4506320" y="4068"/>
                </a:lnTo>
                <a:lnTo>
                  <a:pt x="4403914" y="5892"/>
                </a:lnTo>
                <a:lnTo>
                  <a:pt x="4301817" y="8250"/>
                </a:lnTo>
                <a:lnTo>
                  <a:pt x="4200067" y="11172"/>
                </a:lnTo>
                <a:lnTo>
                  <a:pt x="4098704" y="14684"/>
                </a:lnTo>
                <a:lnTo>
                  <a:pt x="1590289" y="14963"/>
                </a:lnTo>
                <a:lnTo>
                  <a:pt x="1538199" y="15462"/>
                </a:lnTo>
                <a:lnTo>
                  <a:pt x="1485940" y="15479"/>
                </a:lnTo>
                <a:lnTo>
                  <a:pt x="1433546" y="15079"/>
                </a:lnTo>
                <a:lnTo>
                  <a:pt x="1381050" y="14322"/>
                </a:lnTo>
                <a:lnTo>
                  <a:pt x="1275885" y="11987"/>
                </a:lnTo>
                <a:lnTo>
                  <a:pt x="1013530" y="4250"/>
                </a:lnTo>
                <a:lnTo>
                  <a:pt x="909513" y="1697"/>
                </a:lnTo>
                <a:lnTo>
                  <a:pt x="857837" y="785"/>
                </a:lnTo>
                <a:lnTo>
                  <a:pt x="806427" y="199"/>
                </a:lnTo>
                <a:lnTo>
                  <a:pt x="755316" y="0"/>
                </a:lnTo>
                <a:close/>
              </a:path>
            </a:pathLst>
          </a:custGeom>
          <a:solidFill>
            <a:srgbClr val="134E29"/>
          </a:solidFill>
        </p:spPr>
        <p:txBody>
          <a:bodyPr wrap="square" lIns="0" tIns="0" rIns="0" bIns="0" rtlCol="0"/>
          <a:lstStyle/>
          <a:p>
            <a:endParaRPr>
              <a:latin typeface="Grammarsaurus" pitchFamily="2" charset="0"/>
            </a:endParaRPr>
          </a:p>
        </p:txBody>
      </p:sp>
      <p:sp>
        <p:nvSpPr>
          <p:cNvPr id="20" name="object 20"/>
          <p:cNvSpPr txBox="1"/>
          <p:nvPr/>
        </p:nvSpPr>
        <p:spPr>
          <a:xfrm>
            <a:off x="982124" y="1155392"/>
            <a:ext cx="6938009" cy="594995"/>
          </a:xfrm>
          <a:prstGeom prst="rect">
            <a:avLst/>
          </a:prstGeom>
        </p:spPr>
        <p:txBody>
          <a:bodyPr vert="horz" wrap="square" lIns="0" tIns="30480" rIns="0" bIns="0" rtlCol="0">
            <a:spAutoFit/>
          </a:bodyPr>
          <a:lstStyle/>
          <a:p>
            <a:pPr marL="12700" marR="5080" indent="-1588" algn="ctr">
              <a:lnSpc>
                <a:spcPts val="2200"/>
              </a:lnSpc>
              <a:spcBef>
                <a:spcPts val="240"/>
              </a:spcBef>
            </a:pPr>
            <a:r>
              <a:rPr sz="1900" b="1" dirty="0">
                <a:solidFill>
                  <a:srgbClr val="D1E293"/>
                </a:solidFill>
                <a:latin typeface="Grammarsaurus" pitchFamily="2" charset="0"/>
                <a:cs typeface="Arial Black"/>
              </a:rPr>
              <a:t>Say these words aloud. Because they have </a:t>
            </a:r>
            <a:r>
              <a:rPr sz="1900" b="1" dirty="0">
                <a:solidFill>
                  <a:srgbClr val="FFFFFF"/>
                </a:solidFill>
                <a:latin typeface="Grammarsaurus" pitchFamily="2" charset="0"/>
                <a:cs typeface="Arial Black"/>
              </a:rPr>
              <a:t>two spoken syllables</a:t>
            </a:r>
            <a:r>
              <a:rPr sz="1900" b="1" dirty="0">
                <a:solidFill>
                  <a:srgbClr val="D1E293"/>
                </a:solidFill>
                <a:latin typeface="Grammarsaurus" pitchFamily="2" charset="0"/>
                <a:cs typeface="Arial Black"/>
              </a:rPr>
              <a:t>, we can expect them to have </a:t>
            </a:r>
            <a:r>
              <a:rPr sz="1900" b="1" dirty="0">
                <a:solidFill>
                  <a:srgbClr val="FFFFFF"/>
                </a:solidFill>
                <a:latin typeface="Grammarsaurus" pitchFamily="2" charset="0"/>
                <a:cs typeface="Arial Black"/>
              </a:rPr>
              <a:t>two vowel spellings</a:t>
            </a:r>
            <a:r>
              <a:rPr sz="1900" b="1" dirty="0">
                <a:solidFill>
                  <a:srgbClr val="D1E293"/>
                </a:solidFill>
                <a:latin typeface="Grammarsaurus" pitchFamily="2" charset="0"/>
                <a:cs typeface="Arial Black"/>
              </a:rPr>
              <a:t>.</a:t>
            </a:r>
            <a:endParaRPr sz="1900" b="1" dirty="0">
              <a:latin typeface="Grammarsaurus" pitchFamily="2" charset="0"/>
              <a:cs typeface="Arial Black"/>
            </a:endParaRPr>
          </a:p>
        </p:txBody>
      </p:sp>
      <p:sp>
        <p:nvSpPr>
          <p:cNvPr id="21" name="object 21"/>
          <p:cNvSpPr/>
          <p:nvPr/>
        </p:nvSpPr>
        <p:spPr>
          <a:xfrm>
            <a:off x="4345403" y="2172776"/>
            <a:ext cx="3501390" cy="1848485"/>
          </a:xfrm>
          <a:custGeom>
            <a:avLst/>
            <a:gdLst/>
            <a:ahLst/>
            <a:cxnLst/>
            <a:rect l="l" t="t" r="r" b="b"/>
            <a:pathLst>
              <a:path w="3501390" h="1848485">
                <a:moveTo>
                  <a:pt x="324757" y="0"/>
                </a:moveTo>
                <a:lnTo>
                  <a:pt x="282074" y="3347"/>
                </a:lnTo>
                <a:lnTo>
                  <a:pt x="240060" y="10979"/>
                </a:lnTo>
                <a:lnTo>
                  <a:pt x="198813" y="23701"/>
                </a:lnTo>
                <a:lnTo>
                  <a:pt x="158432" y="42321"/>
                </a:lnTo>
                <a:lnTo>
                  <a:pt x="119015" y="67643"/>
                </a:lnTo>
                <a:lnTo>
                  <a:pt x="80663" y="100475"/>
                </a:lnTo>
                <a:lnTo>
                  <a:pt x="51765" y="133412"/>
                </a:lnTo>
                <a:lnTo>
                  <a:pt x="30006" y="173293"/>
                </a:lnTo>
                <a:lnTo>
                  <a:pt x="14690" y="219418"/>
                </a:lnTo>
                <a:lnTo>
                  <a:pt x="5123" y="271086"/>
                </a:lnTo>
                <a:lnTo>
                  <a:pt x="594" y="327632"/>
                </a:lnTo>
                <a:lnTo>
                  <a:pt x="0" y="357553"/>
                </a:lnTo>
                <a:lnTo>
                  <a:pt x="399" y="388472"/>
                </a:lnTo>
                <a:lnTo>
                  <a:pt x="11952" y="544194"/>
                </a:lnTo>
                <a:lnTo>
                  <a:pt x="36784" y="854347"/>
                </a:lnTo>
                <a:lnTo>
                  <a:pt x="39851" y="873300"/>
                </a:lnTo>
                <a:lnTo>
                  <a:pt x="45630" y="863978"/>
                </a:lnTo>
                <a:lnTo>
                  <a:pt x="48189" y="883353"/>
                </a:lnTo>
                <a:lnTo>
                  <a:pt x="48345" y="932856"/>
                </a:lnTo>
                <a:lnTo>
                  <a:pt x="48219" y="982925"/>
                </a:lnTo>
                <a:lnTo>
                  <a:pt x="47191" y="1134574"/>
                </a:lnTo>
                <a:lnTo>
                  <a:pt x="46997" y="1234927"/>
                </a:lnTo>
                <a:lnTo>
                  <a:pt x="47356" y="1284293"/>
                </a:lnTo>
                <a:lnTo>
                  <a:pt x="48159" y="1332861"/>
                </a:lnTo>
                <a:lnTo>
                  <a:pt x="49507" y="1380434"/>
                </a:lnTo>
                <a:lnTo>
                  <a:pt x="51505" y="1426817"/>
                </a:lnTo>
                <a:lnTo>
                  <a:pt x="54255" y="1471815"/>
                </a:lnTo>
                <a:lnTo>
                  <a:pt x="57861" y="1515234"/>
                </a:lnTo>
                <a:lnTo>
                  <a:pt x="62427" y="1556879"/>
                </a:lnTo>
                <a:lnTo>
                  <a:pt x="68056" y="1596553"/>
                </a:lnTo>
                <a:lnTo>
                  <a:pt x="74851" y="1634063"/>
                </a:lnTo>
                <a:lnTo>
                  <a:pt x="92353" y="1701809"/>
                </a:lnTo>
                <a:lnTo>
                  <a:pt x="115761" y="1758555"/>
                </a:lnTo>
                <a:lnTo>
                  <a:pt x="145900" y="1802743"/>
                </a:lnTo>
                <a:lnTo>
                  <a:pt x="183599" y="1832811"/>
                </a:lnTo>
                <a:lnTo>
                  <a:pt x="229684" y="1847199"/>
                </a:lnTo>
                <a:lnTo>
                  <a:pt x="256130" y="1848025"/>
                </a:lnTo>
                <a:lnTo>
                  <a:pt x="284982" y="1844347"/>
                </a:lnTo>
                <a:lnTo>
                  <a:pt x="316344" y="1835969"/>
                </a:lnTo>
                <a:lnTo>
                  <a:pt x="350320" y="1822695"/>
                </a:lnTo>
                <a:lnTo>
                  <a:pt x="387012" y="1804332"/>
                </a:lnTo>
                <a:lnTo>
                  <a:pt x="422263" y="1803845"/>
                </a:lnTo>
                <a:lnTo>
                  <a:pt x="573347" y="1803710"/>
                </a:lnTo>
                <a:lnTo>
                  <a:pt x="635780" y="1803456"/>
                </a:lnTo>
                <a:lnTo>
                  <a:pt x="684935" y="1795986"/>
                </a:lnTo>
                <a:lnTo>
                  <a:pt x="733976" y="1789664"/>
                </a:lnTo>
                <a:lnTo>
                  <a:pt x="782921" y="1784489"/>
                </a:lnTo>
                <a:lnTo>
                  <a:pt x="831791" y="1780459"/>
                </a:lnTo>
                <a:lnTo>
                  <a:pt x="880606" y="1777575"/>
                </a:lnTo>
                <a:lnTo>
                  <a:pt x="929386" y="1775834"/>
                </a:lnTo>
                <a:lnTo>
                  <a:pt x="978151" y="1775236"/>
                </a:lnTo>
                <a:lnTo>
                  <a:pt x="1026922" y="1775780"/>
                </a:lnTo>
                <a:lnTo>
                  <a:pt x="1075718" y="1777463"/>
                </a:lnTo>
                <a:lnTo>
                  <a:pt x="1124559" y="1780286"/>
                </a:lnTo>
                <a:lnTo>
                  <a:pt x="1173466" y="1784247"/>
                </a:lnTo>
                <a:lnTo>
                  <a:pt x="1222458" y="1789345"/>
                </a:lnTo>
                <a:lnTo>
                  <a:pt x="1271556" y="1795579"/>
                </a:lnTo>
                <a:lnTo>
                  <a:pt x="1320780" y="1802948"/>
                </a:lnTo>
                <a:lnTo>
                  <a:pt x="1364384" y="1803600"/>
                </a:lnTo>
                <a:lnTo>
                  <a:pt x="1893880" y="1803710"/>
                </a:lnTo>
                <a:lnTo>
                  <a:pt x="1942583" y="1791363"/>
                </a:lnTo>
                <a:lnTo>
                  <a:pt x="1991368" y="1780780"/>
                </a:lnTo>
                <a:lnTo>
                  <a:pt x="2040215" y="1771960"/>
                </a:lnTo>
                <a:lnTo>
                  <a:pt x="2089103" y="1764903"/>
                </a:lnTo>
                <a:lnTo>
                  <a:pt x="2138014" y="1759609"/>
                </a:lnTo>
                <a:lnTo>
                  <a:pt x="2186928" y="1756077"/>
                </a:lnTo>
                <a:lnTo>
                  <a:pt x="2235825" y="1754307"/>
                </a:lnTo>
                <a:lnTo>
                  <a:pt x="2284685" y="1754299"/>
                </a:lnTo>
                <a:lnTo>
                  <a:pt x="2333490" y="1756052"/>
                </a:lnTo>
                <a:lnTo>
                  <a:pt x="2382219" y="1759566"/>
                </a:lnTo>
                <a:lnTo>
                  <a:pt x="2430852" y="1764842"/>
                </a:lnTo>
                <a:lnTo>
                  <a:pt x="2479371" y="1771877"/>
                </a:lnTo>
                <a:lnTo>
                  <a:pt x="2527755" y="1780673"/>
                </a:lnTo>
                <a:lnTo>
                  <a:pt x="2575985" y="1791229"/>
                </a:lnTo>
                <a:lnTo>
                  <a:pt x="2624041" y="1803545"/>
                </a:lnTo>
                <a:lnTo>
                  <a:pt x="2998551" y="1803710"/>
                </a:lnTo>
                <a:lnTo>
                  <a:pt x="3036948" y="1803864"/>
                </a:lnTo>
                <a:lnTo>
                  <a:pt x="3073888" y="1804446"/>
                </a:lnTo>
                <a:lnTo>
                  <a:pt x="3120860" y="1803809"/>
                </a:lnTo>
                <a:lnTo>
                  <a:pt x="3167806" y="1809156"/>
                </a:lnTo>
                <a:lnTo>
                  <a:pt x="3214781" y="1818282"/>
                </a:lnTo>
                <a:lnTo>
                  <a:pt x="3261841" y="1828980"/>
                </a:lnTo>
                <a:lnTo>
                  <a:pt x="3309042" y="1839046"/>
                </a:lnTo>
                <a:lnTo>
                  <a:pt x="3356439" y="1846271"/>
                </a:lnTo>
                <a:lnTo>
                  <a:pt x="3404088" y="1848452"/>
                </a:lnTo>
                <a:lnTo>
                  <a:pt x="3421894" y="1845581"/>
                </a:lnTo>
                <a:lnTo>
                  <a:pt x="3453558" y="1821000"/>
                </a:lnTo>
                <a:lnTo>
                  <a:pt x="3475638" y="1753897"/>
                </a:lnTo>
                <a:lnTo>
                  <a:pt x="3482195" y="1706324"/>
                </a:lnTo>
                <a:lnTo>
                  <a:pt x="3486582" y="1657927"/>
                </a:lnTo>
                <a:lnTo>
                  <a:pt x="3489075" y="1608816"/>
                </a:lnTo>
                <a:lnTo>
                  <a:pt x="3489950" y="1559104"/>
                </a:lnTo>
                <a:lnTo>
                  <a:pt x="3489484" y="1508902"/>
                </a:lnTo>
                <a:lnTo>
                  <a:pt x="3487953" y="1458320"/>
                </a:lnTo>
                <a:lnTo>
                  <a:pt x="3485634" y="1407471"/>
                </a:lnTo>
                <a:lnTo>
                  <a:pt x="3482802" y="1356465"/>
                </a:lnTo>
                <a:lnTo>
                  <a:pt x="3476706" y="1254430"/>
                </a:lnTo>
                <a:lnTo>
                  <a:pt x="3473994" y="1203623"/>
                </a:lnTo>
                <a:lnTo>
                  <a:pt x="3471875" y="1153105"/>
                </a:lnTo>
                <a:lnTo>
                  <a:pt x="3470625" y="1102988"/>
                </a:lnTo>
                <a:lnTo>
                  <a:pt x="3470521" y="1053382"/>
                </a:lnTo>
                <a:lnTo>
                  <a:pt x="3471838" y="1004399"/>
                </a:lnTo>
                <a:lnTo>
                  <a:pt x="3474852" y="956150"/>
                </a:lnTo>
                <a:lnTo>
                  <a:pt x="3479453" y="860188"/>
                </a:lnTo>
                <a:lnTo>
                  <a:pt x="3485069" y="759466"/>
                </a:lnTo>
                <a:lnTo>
                  <a:pt x="3488997" y="698797"/>
                </a:lnTo>
                <a:lnTo>
                  <a:pt x="3495984" y="596599"/>
                </a:lnTo>
                <a:lnTo>
                  <a:pt x="3498628" y="552566"/>
                </a:lnTo>
                <a:lnTo>
                  <a:pt x="3500431" y="511577"/>
                </a:lnTo>
                <a:lnTo>
                  <a:pt x="3501184" y="472378"/>
                </a:lnTo>
                <a:lnTo>
                  <a:pt x="3500682" y="433719"/>
                </a:lnTo>
                <a:lnTo>
                  <a:pt x="3498716" y="394347"/>
                </a:lnTo>
                <a:lnTo>
                  <a:pt x="3495081" y="353011"/>
                </a:lnTo>
                <a:lnTo>
                  <a:pt x="3489568" y="308459"/>
                </a:lnTo>
                <a:lnTo>
                  <a:pt x="3481972" y="259440"/>
                </a:lnTo>
                <a:lnTo>
                  <a:pt x="3472086" y="204703"/>
                </a:lnTo>
                <a:lnTo>
                  <a:pt x="3459701" y="142994"/>
                </a:lnTo>
                <a:lnTo>
                  <a:pt x="3441862" y="87305"/>
                </a:lnTo>
                <a:lnTo>
                  <a:pt x="3418182" y="50283"/>
                </a:lnTo>
                <a:lnTo>
                  <a:pt x="3357928" y="18705"/>
                </a:lnTo>
                <a:lnTo>
                  <a:pt x="3323670" y="17383"/>
                </a:lnTo>
                <a:lnTo>
                  <a:pt x="3288199" y="21195"/>
                </a:lnTo>
                <a:lnTo>
                  <a:pt x="3252675" y="26756"/>
                </a:lnTo>
                <a:lnTo>
                  <a:pt x="3218253" y="30684"/>
                </a:lnTo>
                <a:lnTo>
                  <a:pt x="3186092" y="29596"/>
                </a:lnTo>
                <a:lnTo>
                  <a:pt x="2633998" y="29609"/>
                </a:lnTo>
                <a:lnTo>
                  <a:pt x="2582534" y="24138"/>
                </a:lnTo>
                <a:lnTo>
                  <a:pt x="2530972" y="19121"/>
                </a:lnTo>
                <a:lnTo>
                  <a:pt x="2479335" y="14631"/>
                </a:lnTo>
                <a:lnTo>
                  <a:pt x="2427648" y="10743"/>
                </a:lnTo>
                <a:lnTo>
                  <a:pt x="2375933" y="7532"/>
                </a:lnTo>
                <a:lnTo>
                  <a:pt x="2324216" y="5072"/>
                </a:lnTo>
                <a:lnTo>
                  <a:pt x="2272519" y="3438"/>
                </a:lnTo>
                <a:lnTo>
                  <a:pt x="2220867" y="2705"/>
                </a:lnTo>
                <a:lnTo>
                  <a:pt x="2169283" y="2947"/>
                </a:lnTo>
                <a:lnTo>
                  <a:pt x="2117790" y="4238"/>
                </a:lnTo>
                <a:lnTo>
                  <a:pt x="2066413" y="6653"/>
                </a:lnTo>
                <a:lnTo>
                  <a:pt x="2015176" y="10268"/>
                </a:lnTo>
                <a:lnTo>
                  <a:pt x="1964101" y="15155"/>
                </a:lnTo>
                <a:lnTo>
                  <a:pt x="1913213" y="21391"/>
                </a:lnTo>
                <a:lnTo>
                  <a:pt x="1862536" y="29050"/>
                </a:lnTo>
                <a:lnTo>
                  <a:pt x="1804256" y="29596"/>
                </a:lnTo>
                <a:lnTo>
                  <a:pt x="722661" y="29596"/>
                </a:lnTo>
                <a:lnTo>
                  <a:pt x="678412" y="30675"/>
                </a:lnTo>
                <a:lnTo>
                  <a:pt x="633943" y="28781"/>
                </a:lnTo>
                <a:lnTo>
                  <a:pt x="589350" y="24719"/>
                </a:lnTo>
                <a:lnTo>
                  <a:pt x="544734" y="19297"/>
                </a:lnTo>
                <a:lnTo>
                  <a:pt x="455826" y="7596"/>
                </a:lnTo>
                <a:lnTo>
                  <a:pt x="411731" y="2930"/>
                </a:lnTo>
                <a:lnTo>
                  <a:pt x="368009" y="129"/>
                </a:lnTo>
                <a:lnTo>
                  <a:pt x="324757" y="0"/>
                </a:lnTo>
                <a:close/>
              </a:path>
            </a:pathLst>
          </a:custGeom>
          <a:solidFill>
            <a:srgbClr val="134E29"/>
          </a:solidFill>
        </p:spPr>
        <p:txBody>
          <a:bodyPr wrap="square" lIns="0" tIns="0" rIns="0" bIns="0" rtlCol="0"/>
          <a:lstStyle/>
          <a:p>
            <a:endParaRPr>
              <a:latin typeface="Grammarsaurus" pitchFamily="2" charset="0"/>
            </a:endParaRPr>
          </a:p>
        </p:txBody>
      </p:sp>
      <p:sp>
        <p:nvSpPr>
          <p:cNvPr id="22" name="object 22"/>
          <p:cNvSpPr txBox="1"/>
          <p:nvPr/>
        </p:nvSpPr>
        <p:spPr>
          <a:xfrm>
            <a:off x="4839475" y="2499428"/>
            <a:ext cx="2472055" cy="1153795"/>
          </a:xfrm>
          <a:prstGeom prst="rect">
            <a:avLst/>
          </a:prstGeom>
        </p:spPr>
        <p:txBody>
          <a:bodyPr vert="horz" wrap="square" lIns="0" tIns="30480" rIns="0" bIns="0" rtlCol="0">
            <a:spAutoFit/>
          </a:bodyPr>
          <a:lstStyle/>
          <a:p>
            <a:pPr marL="12700" marR="5080" algn="ctr">
              <a:lnSpc>
                <a:spcPts val="2200"/>
              </a:lnSpc>
              <a:spcBef>
                <a:spcPts val="240"/>
              </a:spcBef>
            </a:pPr>
            <a:r>
              <a:rPr sz="1900" b="1" dirty="0">
                <a:solidFill>
                  <a:srgbClr val="D1E293"/>
                </a:solidFill>
                <a:latin typeface="Grammarsaurus" pitchFamily="2" charset="0"/>
                <a:cs typeface="Arial Black"/>
              </a:rPr>
              <a:t>This word has a </a:t>
            </a:r>
            <a:r>
              <a:rPr sz="1900" b="1" dirty="0">
                <a:solidFill>
                  <a:srgbClr val="FFFFFF"/>
                </a:solidFill>
                <a:latin typeface="Grammarsaurus" pitchFamily="2" charset="0"/>
                <a:cs typeface="Arial Black"/>
              </a:rPr>
              <a:t>long </a:t>
            </a:r>
            <a:r>
              <a:rPr sz="1900" b="1" dirty="0">
                <a:solidFill>
                  <a:srgbClr val="D1E293"/>
                </a:solidFill>
                <a:latin typeface="Grammarsaurus" pitchFamily="2" charset="0"/>
                <a:cs typeface="Arial Black"/>
              </a:rPr>
              <a:t>and a </a:t>
            </a:r>
            <a:r>
              <a:rPr sz="1900" b="1" dirty="0">
                <a:solidFill>
                  <a:srgbClr val="FFFFFF"/>
                </a:solidFill>
                <a:latin typeface="Grammarsaurus" pitchFamily="2" charset="0"/>
                <a:cs typeface="Arial Black"/>
              </a:rPr>
              <a:t>short vowel sound</a:t>
            </a:r>
            <a:r>
              <a:rPr sz="1900" b="1" dirty="0">
                <a:solidFill>
                  <a:srgbClr val="D1E293"/>
                </a:solidFill>
                <a:latin typeface="Grammarsaurus" pitchFamily="2" charset="0"/>
                <a:cs typeface="Arial Black"/>
              </a:rPr>
              <a:t>, each spelt by the letter </a:t>
            </a:r>
            <a:r>
              <a:rPr sz="1900" b="1" dirty="0">
                <a:solidFill>
                  <a:srgbClr val="FFFFFF"/>
                </a:solidFill>
                <a:latin typeface="Grammarsaurus" pitchFamily="2" charset="0"/>
                <a:cs typeface="Arial Black"/>
              </a:rPr>
              <a:t>o</a:t>
            </a:r>
            <a:r>
              <a:rPr sz="1900" b="1" dirty="0">
                <a:solidFill>
                  <a:srgbClr val="D1E293"/>
                </a:solidFill>
                <a:latin typeface="Grammarsaurus" pitchFamily="2" charset="0"/>
                <a:cs typeface="Arial Black"/>
              </a:rPr>
              <a:t>.</a:t>
            </a:r>
            <a:endParaRPr sz="1900" b="1" dirty="0">
              <a:latin typeface="Grammarsaurus" pitchFamily="2" charset="0"/>
              <a:cs typeface="Arial Black"/>
            </a:endParaRPr>
          </a:p>
        </p:txBody>
      </p:sp>
      <p:sp>
        <p:nvSpPr>
          <p:cNvPr id="23" name="object 23"/>
          <p:cNvSpPr/>
          <p:nvPr/>
        </p:nvSpPr>
        <p:spPr>
          <a:xfrm>
            <a:off x="8026172" y="2172776"/>
            <a:ext cx="3501390" cy="1848485"/>
          </a:xfrm>
          <a:custGeom>
            <a:avLst/>
            <a:gdLst/>
            <a:ahLst/>
            <a:cxnLst/>
            <a:rect l="l" t="t" r="r" b="b"/>
            <a:pathLst>
              <a:path w="3501390" h="1848485">
                <a:moveTo>
                  <a:pt x="324757" y="0"/>
                </a:moveTo>
                <a:lnTo>
                  <a:pt x="282074" y="3347"/>
                </a:lnTo>
                <a:lnTo>
                  <a:pt x="240060" y="10979"/>
                </a:lnTo>
                <a:lnTo>
                  <a:pt x="198813" y="23701"/>
                </a:lnTo>
                <a:lnTo>
                  <a:pt x="158432" y="42321"/>
                </a:lnTo>
                <a:lnTo>
                  <a:pt x="119015" y="67643"/>
                </a:lnTo>
                <a:lnTo>
                  <a:pt x="80663" y="100475"/>
                </a:lnTo>
                <a:lnTo>
                  <a:pt x="51765" y="133412"/>
                </a:lnTo>
                <a:lnTo>
                  <a:pt x="30006" y="173293"/>
                </a:lnTo>
                <a:lnTo>
                  <a:pt x="14690" y="219418"/>
                </a:lnTo>
                <a:lnTo>
                  <a:pt x="5123" y="271086"/>
                </a:lnTo>
                <a:lnTo>
                  <a:pt x="594" y="327632"/>
                </a:lnTo>
                <a:lnTo>
                  <a:pt x="0" y="357553"/>
                </a:lnTo>
                <a:lnTo>
                  <a:pt x="399" y="388472"/>
                </a:lnTo>
                <a:lnTo>
                  <a:pt x="11955" y="544194"/>
                </a:lnTo>
                <a:lnTo>
                  <a:pt x="36784" y="854347"/>
                </a:lnTo>
                <a:lnTo>
                  <a:pt x="39851" y="873300"/>
                </a:lnTo>
                <a:lnTo>
                  <a:pt x="45630" y="863978"/>
                </a:lnTo>
                <a:lnTo>
                  <a:pt x="48189" y="883353"/>
                </a:lnTo>
                <a:lnTo>
                  <a:pt x="48345" y="932856"/>
                </a:lnTo>
                <a:lnTo>
                  <a:pt x="48219" y="982925"/>
                </a:lnTo>
                <a:lnTo>
                  <a:pt x="47191" y="1134574"/>
                </a:lnTo>
                <a:lnTo>
                  <a:pt x="46997" y="1234927"/>
                </a:lnTo>
                <a:lnTo>
                  <a:pt x="47356" y="1284293"/>
                </a:lnTo>
                <a:lnTo>
                  <a:pt x="48159" y="1332861"/>
                </a:lnTo>
                <a:lnTo>
                  <a:pt x="49507" y="1380434"/>
                </a:lnTo>
                <a:lnTo>
                  <a:pt x="51505" y="1426817"/>
                </a:lnTo>
                <a:lnTo>
                  <a:pt x="54255" y="1471815"/>
                </a:lnTo>
                <a:lnTo>
                  <a:pt x="57861" y="1515234"/>
                </a:lnTo>
                <a:lnTo>
                  <a:pt x="62427" y="1556879"/>
                </a:lnTo>
                <a:lnTo>
                  <a:pt x="68056" y="1596553"/>
                </a:lnTo>
                <a:lnTo>
                  <a:pt x="74851" y="1634063"/>
                </a:lnTo>
                <a:lnTo>
                  <a:pt x="92353" y="1701809"/>
                </a:lnTo>
                <a:lnTo>
                  <a:pt x="115761" y="1758555"/>
                </a:lnTo>
                <a:lnTo>
                  <a:pt x="145900" y="1802743"/>
                </a:lnTo>
                <a:lnTo>
                  <a:pt x="183599" y="1832811"/>
                </a:lnTo>
                <a:lnTo>
                  <a:pt x="229684" y="1847199"/>
                </a:lnTo>
                <a:lnTo>
                  <a:pt x="256130" y="1848025"/>
                </a:lnTo>
                <a:lnTo>
                  <a:pt x="284982" y="1844347"/>
                </a:lnTo>
                <a:lnTo>
                  <a:pt x="316344" y="1835969"/>
                </a:lnTo>
                <a:lnTo>
                  <a:pt x="350320" y="1822695"/>
                </a:lnTo>
                <a:lnTo>
                  <a:pt x="387012" y="1804332"/>
                </a:lnTo>
                <a:lnTo>
                  <a:pt x="422263" y="1803845"/>
                </a:lnTo>
                <a:lnTo>
                  <a:pt x="573347" y="1803710"/>
                </a:lnTo>
                <a:lnTo>
                  <a:pt x="635780" y="1803456"/>
                </a:lnTo>
                <a:lnTo>
                  <a:pt x="684935" y="1795986"/>
                </a:lnTo>
                <a:lnTo>
                  <a:pt x="733976" y="1789664"/>
                </a:lnTo>
                <a:lnTo>
                  <a:pt x="782921" y="1784489"/>
                </a:lnTo>
                <a:lnTo>
                  <a:pt x="831791" y="1780459"/>
                </a:lnTo>
                <a:lnTo>
                  <a:pt x="880606" y="1777575"/>
                </a:lnTo>
                <a:lnTo>
                  <a:pt x="929386" y="1775834"/>
                </a:lnTo>
                <a:lnTo>
                  <a:pt x="978151" y="1775236"/>
                </a:lnTo>
                <a:lnTo>
                  <a:pt x="1026922" y="1775780"/>
                </a:lnTo>
                <a:lnTo>
                  <a:pt x="1075718" y="1777463"/>
                </a:lnTo>
                <a:lnTo>
                  <a:pt x="1124559" y="1780286"/>
                </a:lnTo>
                <a:lnTo>
                  <a:pt x="1173466" y="1784247"/>
                </a:lnTo>
                <a:lnTo>
                  <a:pt x="1222458" y="1789345"/>
                </a:lnTo>
                <a:lnTo>
                  <a:pt x="1271556" y="1795579"/>
                </a:lnTo>
                <a:lnTo>
                  <a:pt x="1320780" y="1802948"/>
                </a:lnTo>
                <a:lnTo>
                  <a:pt x="1364385" y="1803600"/>
                </a:lnTo>
                <a:lnTo>
                  <a:pt x="1893880" y="1803710"/>
                </a:lnTo>
                <a:lnTo>
                  <a:pt x="1942583" y="1791363"/>
                </a:lnTo>
                <a:lnTo>
                  <a:pt x="1991368" y="1780780"/>
                </a:lnTo>
                <a:lnTo>
                  <a:pt x="2040215" y="1771960"/>
                </a:lnTo>
                <a:lnTo>
                  <a:pt x="2089103" y="1764903"/>
                </a:lnTo>
                <a:lnTo>
                  <a:pt x="2138014" y="1759609"/>
                </a:lnTo>
                <a:lnTo>
                  <a:pt x="2186928" y="1756077"/>
                </a:lnTo>
                <a:lnTo>
                  <a:pt x="2235825" y="1754307"/>
                </a:lnTo>
                <a:lnTo>
                  <a:pt x="2284685" y="1754299"/>
                </a:lnTo>
                <a:lnTo>
                  <a:pt x="2333490" y="1756052"/>
                </a:lnTo>
                <a:lnTo>
                  <a:pt x="2382219" y="1759566"/>
                </a:lnTo>
                <a:lnTo>
                  <a:pt x="2430852" y="1764842"/>
                </a:lnTo>
                <a:lnTo>
                  <a:pt x="2479371" y="1771877"/>
                </a:lnTo>
                <a:lnTo>
                  <a:pt x="2527755" y="1780673"/>
                </a:lnTo>
                <a:lnTo>
                  <a:pt x="2575985" y="1791229"/>
                </a:lnTo>
                <a:lnTo>
                  <a:pt x="2624041" y="1803545"/>
                </a:lnTo>
                <a:lnTo>
                  <a:pt x="2998551" y="1803710"/>
                </a:lnTo>
                <a:lnTo>
                  <a:pt x="3036948" y="1803864"/>
                </a:lnTo>
                <a:lnTo>
                  <a:pt x="3073888" y="1804446"/>
                </a:lnTo>
                <a:lnTo>
                  <a:pt x="3120860" y="1803809"/>
                </a:lnTo>
                <a:lnTo>
                  <a:pt x="3167806" y="1809156"/>
                </a:lnTo>
                <a:lnTo>
                  <a:pt x="3214781" y="1818282"/>
                </a:lnTo>
                <a:lnTo>
                  <a:pt x="3261841" y="1828980"/>
                </a:lnTo>
                <a:lnTo>
                  <a:pt x="3309042" y="1839046"/>
                </a:lnTo>
                <a:lnTo>
                  <a:pt x="3356439" y="1846271"/>
                </a:lnTo>
                <a:lnTo>
                  <a:pt x="3404088" y="1848452"/>
                </a:lnTo>
                <a:lnTo>
                  <a:pt x="3421894" y="1845581"/>
                </a:lnTo>
                <a:lnTo>
                  <a:pt x="3453558" y="1821000"/>
                </a:lnTo>
                <a:lnTo>
                  <a:pt x="3475638" y="1753897"/>
                </a:lnTo>
                <a:lnTo>
                  <a:pt x="3482195" y="1706324"/>
                </a:lnTo>
                <a:lnTo>
                  <a:pt x="3486582" y="1657927"/>
                </a:lnTo>
                <a:lnTo>
                  <a:pt x="3489075" y="1608816"/>
                </a:lnTo>
                <a:lnTo>
                  <a:pt x="3489950" y="1559104"/>
                </a:lnTo>
                <a:lnTo>
                  <a:pt x="3489484" y="1508902"/>
                </a:lnTo>
                <a:lnTo>
                  <a:pt x="3487953" y="1458320"/>
                </a:lnTo>
                <a:lnTo>
                  <a:pt x="3485634" y="1407471"/>
                </a:lnTo>
                <a:lnTo>
                  <a:pt x="3482802" y="1356465"/>
                </a:lnTo>
                <a:lnTo>
                  <a:pt x="3476706" y="1254430"/>
                </a:lnTo>
                <a:lnTo>
                  <a:pt x="3473994" y="1203623"/>
                </a:lnTo>
                <a:lnTo>
                  <a:pt x="3471875" y="1153105"/>
                </a:lnTo>
                <a:lnTo>
                  <a:pt x="3470625" y="1102988"/>
                </a:lnTo>
                <a:lnTo>
                  <a:pt x="3470521" y="1053382"/>
                </a:lnTo>
                <a:lnTo>
                  <a:pt x="3471838" y="1004399"/>
                </a:lnTo>
                <a:lnTo>
                  <a:pt x="3474852" y="956150"/>
                </a:lnTo>
                <a:lnTo>
                  <a:pt x="3479453" y="860188"/>
                </a:lnTo>
                <a:lnTo>
                  <a:pt x="3485069" y="759466"/>
                </a:lnTo>
                <a:lnTo>
                  <a:pt x="3488997" y="698797"/>
                </a:lnTo>
                <a:lnTo>
                  <a:pt x="3495984" y="596599"/>
                </a:lnTo>
                <a:lnTo>
                  <a:pt x="3498628" y="552566"/>
                </a:lnTo>
                <a:lnTo>
                  <a:pt x="3500431" y="511577"/>
                </a:lnTo>
                <a:lnTo>
                  <a:pt x="3501184" y="472378"/>
                </a:lnTo>
                <a:lnTo>
                  <a:pt x="3500682" y="433719"/>
                </a:lnTo>
                <a:lnTo>
                  <a:pt x="3498716" y="394347"/>
                </a:lnTo>
                <a:lnTo>
                  <a:pt x="3495081" y="353011"/>
                </a:lnTo>
                <a:lnTo>
                  <a:pt x="3489568" y="308459"/>
                </a:lnTo>
                <a:lnTo>
                  <a:pt x="3481972" y="259440"/>
                </a:lnTo>
                <a:lnTo>
                  <a:pt x="3472086" y="204703"/>
                </a:lnTo>
                <a:lnTo>
                  <a:pt x="3459701" y="142994"/>
                </a:lnTo>
                <a:lnTo>
                  <a:pt x="3441862" y="87305"/>
                </a:lnTo>
                <a:lnTo>
                  <a:pt x="3418182" y="50283"/>
                </a:lnTo>
                <a:lnTo>
                  <a:pt x="3357928" y="18705"/>
                </a:lnTo>
                <a:lnTo>
                  <a:pt x="3323670" y="17383"/>
                </a:lnTo>
                <a:lnTo>
                  <a:pt x="3288199" y="21195"/>
                </a:lnTo>
                <a:lnTo>
                  <a:pt x="3252675" y="26756"/>
                </a:lnTo>
                <a:lnTo>
                  <a:pt x="3218253" y="30684"/>
                </a:lnTo>
                <a:lnTo>
                  <a:pt x="3186092" y="29596"/>
                </a:lnTo>
                <a:lnTo>
                  <a:pt x="2633998" y="29609"/>
                </a:lnTo>
                <a:lnTo>
                  <a:pt x="2582534" y="24138"/>
                </a:lnTo>
                <a:lnTo>
                  <a:pt x="2530972" y="19121"/>
                </a:lnTo>
                <a:lnTo>
                  <a:pt x="2479335" y="14631"/>
                </a:lnTo>
                <a:lnTo>
                  <a:pt x="2427648" y="10743"/>
                </a:lnTo>
                <a:lnTo>
                  <a:pt x="2375933" y="7532"/>
                </a:lnTo>
                <a:lnTo>
                  <a:pt x="2324216" y="5072"/>
                </a:lnTo>
                <a:lnTo>
                  <a:pt x="2272519" y="3438"/>
                </a:lnTo>
                <a:lnTo>
                  <a:pt x="2220867" y="2705"/>
                </a:lnTo>
                <a:lnTo>
                  <a:pt x="2169283" y="2947"/>
                </a:lnTo>
                <a:lnTo>
                  <a:pt x="2117790" y="4238"/>
                </a:lnTo>
                <a:lnTo>
                  <a:pt x="2066413" y="6653"/>
                </a:lnTo>
                <a:lnTo>
                  <a:pt x="2015176" y="10268"/>
                </a:lnTo>
                <a:lnTo>
                  <a:pt x="1964101" y="15155"/>
                </a:lnTo>
                <a:lnTo>
                  <a:pt x="1913213" y="21391"/>
                </a:lnTo>
                <a:lnTo>
                  <a:pt x="1862536" y="29050"/>
                </a:lnTo>
                <a:lnTo>
                  <a:pt x="1804256" y="29596"/>
                </a:lnTo>
                <a:lnTo>
                  <a:pt x="722661" y="29596"/>
                </a:lnTo>
                <a:lnTo>
                  <a:pt x="678412" y="30675"/>
                </a:lnTo>
                <a:lnTo>
                  <a:pt x="633943" y="28781"/>
                </a:lnTo>
                <a:lnTo>
                  <a:pt x="589350" y="24719"/>
                </a:lnTo>
                <a:lnTo>
                  <a:pt x="544734" y="19297"/>
                </a:lnTo>
                <a:lnTo>
                  <a:pt x="455826" y="7596"/>
                </a:lnTo>
                <a:lnTo>
                  <a:pt x="411731" y="2930"/>
                </a:lnTo>
                <a:lnTo>
                  <a:pt x="368009" y="129"/>
                </a:lnTo>
                <a:lnTo>
                  <a:pt x="324757" y="0"/>
                </a:lnTo>
                <a:close/>
              </a:path>
            </a:pathLst>
          </a:custGeom>
          <a:solidFill>
            <a:srgbClr val="134E29"/>
          </a:solidFill>
        </p:spPr>
        <p:txBody>
          <a:bodyPr wrap="square" lIns="0" tIns="0" rIns="0" bIns="0" rtlCol="0"/>
          <a:lstStyle/>
          <a:p>
            <a:endParaRPr>
              <a:latin typeface="Grammarsaurus" pitchFamily="2" charset="0"/>
            </a:endParaRPr>
          </a:p>
        </p:txBody>
      </p:sp>
      <p:sp>
        <p:nvSpPr>
          <p:cNvPr id="24" name="object 24"/>
          <p:cNvSpPr txBox="1"/>
          <p:nvPr/>
        </p:nvSpPr>
        <p:spPr>
          <a:xfrm>
            <a:off x="8381516" y="2369623"/>
            <a:ext cx="2790825" cy="1443985"/>
          </a:xfrm>
          <a:prstGeom prst="rect">
            <a:avLst/>
          </a:prstGeom>
        </p:spPr>
        <p:txBody>
          <a:bodyPr vert="horz" wrap="square" lIns="0" tIns="30480" rIns="0" bIns="0" rtlCol="0">
            <a:spAutoFit/>
          </a:bodyPr>
          <a:lstStyle/>
          <a:p>
            <a:pPr marL="12700" marR="5080" algn="ctr">
              <a:lnSpc>
                <a:spcPts val="2200"/>
              </a:lnSpc>
              <a:spcBef>
                <a:spcPts val="240"/>
              </a:spcBef>
            </a:pPr>
            <a:r>
              <a:rPr sz="1900" b="1" dirty="0">
                <a:solidFill>
                  <a:srgbClr val="D1E293"/>
                </a:solidFill>
                <a:latin typeface="Grammarsaurus" pitchFamily="2" charset="0"/>
                <a:cs typeface="Arial Black"/>
              </a:rPr>
              <a:t>This word is made from a free base and a suffix that means “</a:t>
            </a:r>
            <a:r>
              <a:rPr sz="1900" b="1" dirty="0">
                <a:solidFill>
                  <a:srgbClr val="FFFFFF"/>
                </a:solidFill>
                <a:latin typeface="Grammarsaurus" pitchFamily="2" charset="0"/>
                <a:cs typeface="Arial Black"/>
              </a:rPr>
              <a:t>a person with a skill, belief or linked to</a:t>
            </a:r>
            <a:r>
              <a:rPr sz="1900" b="1" dirty="0">
                <a:solidFill>
                  <a:srgbClr val="D1E293"/>
                </a:solidFill>
                <a:latin typeface="Grammarsaurus" pitchFamily="2" charset="0"/>
                <a:cs typeface="Arial Black"/>
              </a:rPr>
              <a:t>”.</a:t>
            </a:r>
            <a:endParaRPr sz="1900" b="1">
              <a:latin typeface="Grammarsaurus" pitchFamily="2" charset="0"/>
              <a:cs typeface="Arial Black"/>
            </a:endParaRPr>
          </a:p>
        </p:txBody>
      </p:sp>
      <p:pic>
        <p:nvPicPr>
          <p:cNvPr id="25" name="object 25"/>
          <p:cNvPicPr/>
          <p:nvPr/>
        </p:nvPicPr>
        <p:blipFill>
          <a:blip r:embed="rId6" cstate="print"/>
          <a:stretch>
            <a:fillRect/>
          </a:stretch>
        </p:blipFill>
        <p:spPr>
          <a:xfrm>
            <a:off x="9252562" y="4199289"/>
            <a:ext cx="985469" cy="1084536"/>
          </a:xfrm>
          <a:prstGeom prst="rect">
            <a:avLst/>
          </a:prstGeom>
        </p:spPr>
      </p:pic>
      <p:sp>
        <p:nvSpPr>
          <p:cNvPr id="27" name="object 6">
            <a:extLst>
              <a:ext uri="{FF2B5EF4-FFF2-40B4-BE49-F238E27FC236}">
                <a16:creationId xmlns:a16="http://schemas.microsoft.com/office/drawing/2014/main" id="{F31CCCD7-AFB4-99A9-9CD1-13677E6D35CF}"/>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114300"/>
              <a:ext cx="12077700" cy="6629400"/>
            </a:xfrm>
            <a:custGeom>
              <a:avLst/>
              <a:gdLst/>
              <a:ahLst/>
              <a:cxnLst/>
              <a:rect l="l" t="t" r="r" b="b"/>
              <a:pathLst>
                <a:path w="12077700" h="6629400">
                  <a:moveTo>
                    <a:pt x="0" y="6629400"/>
                  </a:moveTo>
                  <a:lnTo>
                    <a:pt x="12077700" y="6629400"/>
                  </a:lnTo>
                  <a:lnTo>
                    <a:pt x="12077700" y="0"/>
                  </a:lnTo>
                  <a:lnTo>
                    <a:pt x="0" y="0"/>
                  </a:lnTo>
                  <a:lnTo>
                    <a:pt x="0" y="6629400"/>
                  </a:lnTo>
                  <a:close/>
                </a:path>
              </a:pathLst>
            </a:custGeom>
            <a:solidFill>
              <a:srgbClr val="F5F8DC"/>
            </a:solidFill>
          </p:spPr>
          <p:txBody>
            <a:bodyPr wrap="square" lIns="0" tIns="0" rIns="0" bIns="0" rtlCol="0"/>
            <a:lstStyle/>
            <a:p>
              <a:endParaRPr>
                <a:latin typeface="Grammarsaurus" pitchFamily="2" charset="0"/>
              </a:endParaRPr>
            </a:p>
          </p:txBody>
        </p:sp>
        <p:sp>
          <p:nvSpPr>
            <p:cNvPr id="4" name="object 4"/>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grpSp>
      <p:grpSp>
        <p:nvGrpSpPr>
          <p:cNvPr id="5" name="object 5"/>
          <p:cNvGrpSpPr/>
          <p:nvPr/>
        </p:nvGrpSpPr>
        <p:grpSpPr>
          <a:xfrm>
            <a:off x="5330958" y="3304208"/>
            <a:ext cx="344170" cy="344170"/>
            <a:chOff x="5330958" y="3304208"/>
            <a:chExt cx="344170" cy="344170"/>
          </a:xfrm>
        </p:grpSpPr>
        <p:sp>
          <p:nvSpPr>
            <p:cNvPr id="6" name="object 6"/>
            <p:cNvSpPr/>
            <p:nvPr/>
          </p:nvSpPr>
          <p:spPr>
            <a:xfrm>
              <a:off x="5330958" y="3304208"/>
              <a:ext cx="344170" cy="344170"/>
            </a:xfrm>
            <a:custGeom>
              <a:avLst/>
              <a:gdLst/>
              <a:ahLst/>
              <a:cxnLst/>
              <a:rect l="l" t="t" r="r" b="b"/>
              <a:pathLst>
                <a:path w="344170" h="344170">
                  <a:moveTo>
                    <a:pt x="172046" y="0"/>
                  </a:moveTo>
                  <a:lnTo>
                    <a:pt x="126362" y="6157"/>
                  </a:lnTo>
                  <a:lnTo>
                    <a:pt x="85278" y="23526"/>
                  </a:lnTo>
                  <a:lnTo>
                    <a:pt x="50447" y="50453"/>
                  </a:lnTo>
                  <a:lnTo>
                    <a:pt x="23522" y="85287"/>
                  </a:lnTo>
                  <a:lnTo>
                    <a:pt x="6156" y="126373"/>
                  </a:lnTo>
                  <a:lnTo>
                    <a:pt x="0" y="172059"/>
                  </a:lnTo>
                  <a:lnTo>
                    <a:pt x="6156" y="217744"/>
                  </a:lnTo>
                  <a:lnTo>
                    <a:pt x="23522" y="258828"/>
                  </a:lnTo>
                  <a:lnTo>
                    <a:pt x="50447" y="293658"/>
                  </a:lnTo>
                  <a:lnTo>
                    <a:pt x="85278" y="320583"/>
                  </a:lnTo>
                  <a:lnTo>
                    <a:pt x="126362" y="337950"/>
                  </a:lnTo>
                  <a:lnTo>
                    <a:pt x="172046" y="344106"/>
                  </a:lnTo>
                  <a:lnTo>
                    <a:pt x="217731" y="337950"/>
                  </a:lnTo>
                  <a:lnTo>
                    <a:pt x="246041" y="325983"/>
                  </a:lnTo>
                  <a:lnTo>
                    <a:pt x="172046" y="325983"/>
                  </a:lnTo>
                  <a:lnTo>
                    <a:pt x="123447" y="318123"/>
                  </a:lnTo>
                  <a:lnTo>
                    <a:pt x="81200" y="296246"/>
                  </a:lnTo>
                  <a:lnTo>
                    <a:pt x="47860" y="262906"/>
                  </a:lnTo>
                  <a:lnTo>
                    <a:pt x="25983" y="220659"/>
                  </a:lnTo>
                  <a:lnTo>
                    <a:pt x="18122" y="172059"/>
                  </a:lnTo>
                  <a:lnTo>
                    <a:pt x="25983" y="123453"/>
                  </a:lnTo>
                  <a:lnTo>
                    <a:pt x="47860" y="81202"/>
                  </a:lnTo>
                  <a:lnTo>
                    <a:pt x="81200" y="47861"/>
                  </a:lnTo>
                  <a:lnTo>
                    <a:pt x="123447" y="25983"/>
                  </a:lnTo>
                  <a:lnTo>
                    <a:pt x="172046" y="18122"/>
                  </a:lnTo>
                  <a:lnTo>
                    <a:pt x="246035" y="18122"/>
                  </a:lnTo>
                  <a:lnTo>
                    <a:pt x="217731" y="6157"/>
                  </a:lnTo>
                  <a:lnTo>
                    <a:pt x="172046" y="0"/>
                  </a:lnTo>
                  <a:close/>
                </a:path>
                <a:path w="344170" h="344170">
                  <a:moveTo>
                    <a:pt x="246035" y="18122"/>
                  </a:moveTo>
                  <a:lnTo>
                    <a:pt x="172046" y="18122"/>
                  </a:lnTo>
                  <a:lnTo>
                    <a:pt x="220652" y="25983"/>
                  </a:lnTo>
                  <a:lnTo>
                    <a:pt x="262903" y="47861"/>
                  </a:lnTo>
                  <a:lnTo>
                    <a:pt x="296245" y="81202"/>
                  </a:lnTo>
                  <a:lnTo>
                    <a:pt x="318123" y="123453"/>
                  </a:lnTo>
                  <a:lnTo>
                    <a:pt x="325983" y="172059"/>
                  </a:lnTo>
                  <a:lnTo>
                    <a:pt x="318123" y="220659"/>
                  </a:lnTo>
                  <a:lnTo>
                    <a:pt x="296245" y="262906"/>
                  </a:lnTo>
                  <a:lnTo>
                    <a:pt x="262903" y="296246"/>
                  </a:lnTo>
                  <a:lnTo>
                    <a:pt x="220652" y="318123"/>
                  </a:lnTo>
                  <a:lnTo>
                    <a:pt x="172046" y="325983"/>
                  </a:lnTo>
                  <a:lnTo>
                    <a:pt x="246041" y="325983"/>
                  </a:lnTo>
                  <a:lnTo>
                    <a:pt x="293646" y="293658"/>
                  </a:lnTo>
                  <a:lnTo>
                    <a:pt x="320571" y="258828"/>
                  </a:lnTo>
                  <a:lnTo>
                    <a:pt x="337937" y="217744"/>
                  </a:lnTo>
                  <a:lnTo>
                    <a:pt x="344093" y="172059"/>
                  </a:lnTo>
                  <a:lnTo>
                    <a:pt x="337937" y="126373"/>
                  </a:lnTo>
                  <a:lnTo>
                    <a:pt x="320571" y="85287"/>
                  </a:lnTo>
                  <a:lnTo>
                    <a:pt x="293646" y="50453"/>
                  </a:lnTo>
                  <a:lnTo>
                    <a:pt x="258815" y="23526"/>
                  </a:lnTo>
                  <a:lnTo>
                    <a:pt x="246035" y="18122"/>
                  </a:lnTo>
                  <a:close/>
                </a:path>
              </a:pathLst>
            </a:custGeom>
            <a:solidFill>
              <a:srgbClr val="000000"/>
            </a:solidFill>
          </p:spPr>
          <p:txBody>
            <a:bodyPr wrap="square" lIns="0" tIns="0" rIns="0" bIns="0" rtlCol="0"/>
            <a:lstStyle/>
            <a:p>
              <a:endParaRPr>
                <a:latin typeface="Grammarsaurus" pitchFamily="2" charset="0"/>
              </a:endParaRPr>
            </a:p>
          </p:txBody>
        </p:sp>
        <p:pic>
          <p:nvPicPr>
            <p:cNvPr id="7" name="object 7"/>
            <p:cNvPicPr/>
            <p:nvPr/>
          </p:nvPicPr>
          <p:blipFill>
            <a:blip r:embed="rId2" cstate="print"/>
            <a:stretch>
              <a:fillRect/>
            </a:stretch>
          </p:blipFill>
          <p:spPr>
            <a:xfrm>
              <a:off x="5415681" y="3388937"/>
              <a:ext cx="174650" cy="174650"/>
            </a:xfrm>
            <a:prstGeom prst="rect">
              <a:avLst/>
            </a:prstGeom>
          </p:spPr>
        </p:pic>
      </p:grpSp>
      <p:grpSp>
        <p:nvGrpSpPr>
          <p:cNvPr id="8" name="object 8"/>
          <p:cNvGrpSpPr/>
          <p:nvPr/>
        </p:nvGrpSpPr>
        <p:grpSpPr>
          <a:xfrm>
            <a:off x="4971648" y="4351224"/>
            <a:ext cx="344170" cy="344170"/>
            <a:chOff x="4971648" y="4351224"/>
            <a:chExt cx="344170" cy="344170"/>
          </a:xfrm>
        </p:grpSpPr>
        <p:sp>
          <p:nvSpPr>
            <p:cNvPr id="9" name="object 9"/>
            <p:cNvSpPr/>
            <p:nvPr/>
          </p:nvSpPr>
          <p:spPr>
            <a:xfrm>
              <a:off x="4971648" y="4351224"/>
              <a:ext cx="344170" cy="344170"/>
            </a:xfrm>
            <a:custGeom>
              <a:avLst/>
              <a:gdLst/>
              <a:ahLst/>
              <a:cxnLst/>
              <a:rect l="l" t="t" r="r" b="b"/>
              <a:pathLst>
                <a:path w="344170" h="344170">
                  <a:moveTo>
                    <a:pt x="172046" y="0"/>
                  </a:moveTo>
                  <a:lnTo>
                    <a:pt x="126362" y="6156"/>
                  </a:lnTo>
                  <a:lnTo>
                    <a:pt x="85278" y="23522"/>
                  </a:lnTo>
                  <a:lnTo>
                    <a:pt x="50447" y="50447"/>
                  </a:lnTo>
                  <a:lnTo>
                    <a:pt x="23522" y="85278"/>
                  </a:lnTo>
                  <a:lnTo>
                    <a:pt x="6156" y="126362"/>
                  </a:lnTo>
                  <a:lnTo>
                    <a:pt x="0" y="172046"/>
                  </a:lnTo>
                  <a:lnTo>
                    <a:pt x="6156" y="217731"/>
                  </a:lnTo>
                  <a:lnTo>
                    <a:pt x="23522" y="258815"/>
                  </a:lnTo>
                  <a:lnTo>
                    <a:pt x="50447" y="293646"/>
                  </a:lnTo>
                  <a:lnTo>
                    <a:pt x="85278" y="320571"/>
                  </a:lnTo>
                  <a:lnTo>
                    <a:pt x="126362" y="337937"/>
                  </a:lnTo>
                  <a:lnTo>
                    <a:pt x="172046" y="344093"/>
                  </a:lnTo>
                  <a:lnTo>
                    <a:pt x="217731" y="337937"/>
                  </a:lnTo>
                  <a:lnTo>
                    <a:pt x="246041" y="325970"/>
                  </a:lnTo>
                  <a:lnTo>
                    <a:pt x="172046" y="325970"/>
                  </a:lnTo>
                  <a:lnTo>
                    <a:pt x="123445" y="318110"/>
                  </a:lnTo>
                  <a:lnTo>
                    <a:pt x="81195" y="296233"/>
                  </a:lnTo>
                  <a:lnTo>
                    <a:pt x="47852" y="262893"/>
                  </a:lnTo>
                  <a:lnTo>
                    <a:pt x="25971" y="220646"/>
                  </a:lnTo>
                  <a:lnTo>
                    <a:pt x="18110" y="172046"/>
                  </a:lnTo>
                  <a:lnTo>
                    <a:pt x="25971" y="123440"/>
                  </a:lnTo>
                  <a:lnTo>
                    <a:pt x="47852" y="81190"/>
                  </a:lnTo>
                  <a:lnTo>
                    <a:pt x="81195" y="47848"/>
                  </a:lnTo>
                  <a:lnTo>
                    <a:pt x="123445" y="25970"/>
                  </a:lnTo>
                  <a:lnTo>
                    <a:pt x="172046" y="18110"/>
                  </a:lnTo>
                  <a:lnTo>
                    <a:pt x="246011" y="18110"/>
                  </a:lnTo>
                  <a:lnTo>
                    <a:pt x="217731" y="6156"/>
                  </a:lnTo>
                  <a:lnTo>
                    <a:pt x="172046" y="0"/>
                  </a:lnTo>
                  <a:close/>
                </a:path>
                <a:path w="344170" h="344170">
                  <a:moveTo>
                    <a:pt x="246011" y="18110"/>
                  </a:moveTo>
                  <a:lnTo>
                    <a:pt x="172046" y="18110"/>
                  </a:lnTo>
                  <a:lnTo>
                    <a:pt x="220647" y="25970"/>
                  </a:lnTo>
                  <a:lnTo>
                    <a:pt x="262898" y="47848"/>
                  </a:lnTo>
                  <a:lnTo>
                    <a:pt x="296241" y="81190"/>
                  </a:lnTo>
                  <a:lnTo>
                    <a:pt x="318122" y="123440"/>
                  </a:lnTo>
                  <a:lnTo>
                    <a:pt x="325983" y="172046"/>
                  </a:lnTo>
                  <a:lnTo>
                    <a:pt x="318122" y="220646"/>
                  </a:lnTo>
                  <a:lnTo>
                    <a:pt x="296241" y="262893"/>
                  </a:lnTo>
                  <a:lnTo>
                    <a:pt x="262898" y="296233"/>
                  </a:lnTo>
                  <a:lnTo>
                    <a:pt x="220647" y="318110"/>
                  </a:lnTo>
                  <a:lnTo>
                    <a:pt x="172046" y="325970"/>
                  </a:lnTo>
                  <a:lnTo>
                    <a:pt x="246041" y="325970"/>
                  </a:lnTo>
                  <a:lnTo>
                    <a:pt x="293646" y="293646"/>
                  </a:lnTo>
                  <a:lnTo>
                    <a:pt x="320571" y="258815"/>
                  </a:lnTo>
                  <a:lnTo>
                    <a:pt x="337937" y="217731"/>
                  </a:lnTo>
                  <a:lnTo>
                    <a:pt x="344093" y="172046"/>
                  </a:lnTo>
                  <a:lnTo>
                    <a:pt x="337937" y="126362"/>
                  </a:lnTo>
                  <a:lnTo>
                    <a:pt x="320571" y="85278"/>
                  </a:lnTo>
                  <a:lnTo>
                    <a:pt x="293646" y="50447"/>
                  </a:lnTo>
                  <a:lnTo>
                    <a:pt x="258815" y="23522"/>
                  </a:lnTo>
                  <a:lnTo>
                    <a:pt x="246011" y="18110"/>
                  </a:lnTo>
                  <a:close/>
                </a:path>
              </a:pathLst>
            </a:custGeom>
            <a:solidFill>
              <a:srgbClr val="000000"/>
            </a:solidFill>
          </p:spPr>
          <p:txBody>
            <a:bodyPr wrap="square" lIns="0" tIns="0" rIns="0" bIns="0" rtlCol="0"/>
            <a:lstStyle/>
            <a:p>
              <a:endParaRPr>
                <a:latin typeface="Grammarsaurus" pitchFamily="2" charset="0"/>
              </a:endParaRPr>
            </a:p>
          </p:txBody>
        </p:sp>
        <p:pic>
          <p:nvPicPr>
            <p:cNvPr id="10" name="object 10"/>
            <p:cNvPicPr/>
            <p:nvPr/>
          </p:nvPicPr>
          <p:blipFill>
            <a:blip r:embed="rId3" cstate="print"/>
            <a:stretch>
              <a:fillRect/>
            </a:stretch>
          </p:blipFill>
          <p:spPr>
            <a:xfrm>
              <a:off x="5056370" y="4435940"/>
              <a:ext cx="174650" cy="174650"/>
            </a:xfrm>
            <a:prstGeom prst="rect">
              <a:avLst/>
            </a:prstGeom>
          </p:spPr>
        </p:pic>
      </p:grpSp>
      <p:grpSp>
        <p:nvGrpSpPr>
          <p:cNvPr id="11" name="object 11"/>
          <p:cNvGrpSpPr/>
          <p:nvPr/>
        </p:nvGrpSpPr>
        <p:grpSpPr>
          <a:xfrm>
            <a:off x="4971647" y="5386625"/>
            <a:ext cx="344170" cy="344170"/>
            <a:chOff x="4971647" y="5386625"/>
            <a:chExt cx="344170" cy="344170"/>
          </a:xfrm>
        </p:grpSpPr>
        <p:sp>
          <p:nvSpPr>
            <p:cNvPr id="12" name="object 12"/>
            <p:cNvSpPr/>
            <p:nvPr/>
          </p:nvSpPr>
          <p:spPr>
            <a:xfrm>
              <a:off x="4971647" y="5386625"/>
              <a:ext cx="344170" cy="344170"/>
            </a:xfrm>
            <a:custGeom>
              <a:avLst/>
              <a:gdLst/>
              <a:ahLst/>
              <a:cxnLst/>
              <a:rect l="l" t="t" r="r" b="b"/>
              <a:pathLst>
                <a:path w="344170" h="344170">
                  <a:moveTo>
                    <a:pt x="172046" y="0"/>
                  </a:moveTo>
                  <a:lnTo>
                    <a:pt x="126362" y="6157"/>
                  </a:lnTo>
                  <a:lnTo>
                    <a:pt x="85278" y="23526"/>
                  </a:lnTo>
                  <a:lnTo>
                    <a:pt x="50447" y="50453"/>
                  </a:lnTo>
                  <a:lnTo>
                    <a:pt x="23522" y="85287"/>
                  </a:lnTo>
                  <a:lnTo>
                    <a:pt x="6156" y="126373"/>
                  </a:lnTo>
                  <a:lnTo>
                    <a:pt x="0" y="172059"/>
                  </a:lnTo>
                  <a:lnTo>
                    <a:pt x="6156" y="217744"/>
                  </a:lnTo>
                  <a:lnTo>
                    <a:pt x="23522" y="258828"/>
                  </a:lnTo>
                  <a:lnTo>
                    <a:pt x="50447" y="293658"/>
                  </a:lnTo>
                  <a:lnTo>
                    <a:pt x="85278" y="320583"/>
                  </a:lnTo>
                  <a:lnTo>
                    <a:pt x="126362" y="337950"/>
                  </a:lnTo>
                  <a:lnTo>
                    <a:pt x="172046" y="344106"/>
                  </a:lnTo>
                  <a:lnTo>
                    <a:pt x="217731" y="337950"/>
                  </a:lnTo>
                  <a:lnTo>
                    <a:pt x="246041" y="325983"/>
                  </a:lnTo>
                  <a:lnTo>
                    <a:pt x="172046" y="325983"/>
                  </a:lnTo>
                  <a:lnTo>
                    <a:pt x="123447" y="318123"/>
                  </a:lnTo>
                  <a:lnTo>
                    <a:pt x="81200" y="296246"/>
                  </a:lnTo>
                  <a:lnTo>
                    <a:pt x="47860" y="262906"/>
                  </a:lnTo>
                  <a:lnTo>
                    <a:pt x="25983" y="220659"/>
                  </a:lnTo>
                  <a:lnTo>
                    <a:pt x="18122" y="172059"/>
                  </a:lnTo>
                  <a:lnTo>
                    <a:pt x="25983" y="123453"/>
                  </a:lnTo>
                  <a:lnTo>
                    <a:pt x="47860" y="81202"/>
                  </a:lnTo>
                  <a:lnTo>
                    <a:pt x="81200" y="47861"/>
                  </a:lnTo>
                  <a:lnTo>
                    <a:pt x="123447" y="25983"/>
                  </a:lnTo>
                  <a:lnTo>
                    <a:pt x="172046" y="18122"/>
                  </a:lnTo>
                  <a:lnTo>
                    <a:pt x="246035" y="18122"/>
                  </a:lnTo>
                  <a:lnTo>
                    <a:pt x="217731" y="6157"/>
                  </a:lnTo>
                  <a:lnTo>
                    <a:pt x="172046" y="0"/>
                  </a:lnTo>
                  <a:close/>
                </a:path>
                <a:path w="344170" h="344170">
                  <a:moveTo>
                    <a:pt x="246035" y="18122"/>
                  </a:moveTo>
                  <a:lnTo>
                    <a:pt x="172046" y="18122"/>
                  </a:lnTo>
                  <a:lnTo>
                    <a:pt x="220652" y="25983"/>
                  </a:lnTo>
                  <a:lnTo>
                    <a:pt x="262903" y="47861"/>
                  </a:lnTo>
                  <a:lnTo>
                    <a:pt x="296245" y="81202"/>
                  </a:lnTo>
                  <a:lnTo>
                    <a:pt x="318123" y="123453"/>
                  </a:lnTo>
                  <a:lnTo>
                    <a:pt x="325983" y="172059"/>
                  </a:lnTo>
                  <a:lnTo>
                    <a:pt x="318123" y="220659"/>
                  </a:lnTo>
                  <a:lnTo>
                    <a:pt x="296245" y="262906"/>
                  </a:lnTo>
                  <a:lnTo>
                    <a:pt x="262903" y="296246"/>
                  </a:lnTo>
                  <a:lnTo>
                    <a:pt x="220652" y="318123"/>
                  </a:lnTo>
                  <a:lnTo>
                    <a:pt x="172046" y="325983"/>
                  </a:lnTo>
                  <a:lnTo>
                    <a:pt x="246041" y="325983"/>
                  </a:lnTo>
                  <a:lnTo>
                    <a:pt x="293646" y="293658"/>
                  </a:lnTo>
                  <a:lnTo>
                    <a:pt x="320571" y="258828"/>
                  </a:lnTo>
                  <a:lnTo>
                    <a:pt x="337937" y="217744"/>
                  </a:lnTo>
                  <a:lnTo>
                    <a:pt x="344093" y="172059"/>
                  </a:lnTo>
                  <a:lnTo>
                    <a:pt x="337937" y="126373"/>
                  </a:lnTo>
                  <a:lnTo>
                    <a:pt x="320571" y="85287"/>
                  </a:lnTo>
                  <a:lnTo>
                    <a:pt x="293646" y="50453"/>
                  </a:lnTo>
                  <a:lnTo>
                    <a:pt x="258815" y="23526"/>
                  </a:lnTo>
                  <a:lnTo>
                    <a:pt x="246035" y="18122"/>
                  </a:lnTo>
                  <a:close/>
                </a:path>
              </a:pathLst>
            </a:custGeom>
            <a:solidFill>
              <a:srgbClr val="000000"/>
            </a:solidFill>
          </p:spPr>
          <p:txBody>
            <a:bodyPr wrap="square" lIns="0" tIns="0" rIns="0" bIns="0" rtlCol="0"/>
            <a:lstStyle/>
            <a:p>
              <a:endParaRPr>
                <a:latin typeface="Grammarsaurus" pitchFamily="2" charset="0"/>
              </a:endParaRPr>
            </a:p>
          </p:txBody>
        </p:sp>
        <p:pic>
          <p:nvPicPr>
            <p:cNvPr id="13" name="object 13"/>
            <p:cNvPicPr/>
            <p:nvPr/>
          </p:nvPicPr>
          <p:blipFill>
            <a:blip r:embed="rId4" cstate="print"/>
            <a:stretch>
              <a:fillRect/>
            </a:stretch>
          </p:blipFill>
          <p:spPr>
            <a:xfrm>
              <a:off x="5056369" y="5471354"/>
              <a:ext cx="174650" cy="174650"/>
            </a:xfrm>
            <a:prstGeom prst="rect">
              <a:avLst/>
            </a:prstGeom>
          </p:spPr>
        </p:pic>
      </p:grpSp>
      <p:grpSp>
        <p:nvGrpSpPr>
          <p:cNvPr id="14" name="object 14"/>
          <p:cNvGrpSpPr/>
          <p:nvPr/>
        </p:nvGrpSpPr>
        <p:grpSpPr>
          <a:xfrm>
            <a:off x="2725454" y="2993961"/>
            <a:ext cx="958850" cy="963930"/>
            <a:chOff x="2725454" y="2993961"/>
            <a:chExt cx="958850" cy="963930"/>
          </a:xfrm>
        </p:grpSpPr>
        <p:sp>
          <p:nvSpPr>
            <p:cNvPr id="15" name="object 15"/>
            <p:cNvSpPr/>
            <p:nvPr/>
          </p:nvSpPr>
          <p:spPr>
            <a:xfrm>
              <a:off x="2725454" y="3180376"/>
              <a:ext cx="777875" cy="777875"/>
            </a:xfrm>
            <a:custGeom>
              <a:avLst/>
              <a:gdLst/>
              <a:ahLst/>
              <a:cxnLst/>
              <a:rect l="l" t="t" r="r" b="b"/>
              <a:pathLst>
                <a:path w="777875" h="777875">
                  <a:moveTo>
                    <a:pt x="331711" y="0"/>
                  </a:moveTo>
                  <a:lnTo>
                    <a:pt x="92470" y="229663"/>
                  </a:lnTo>
                  <a:lnTo>
                    <a:pt x="61442" y="265883"/>
                  </a:lnTo>
                  <a:lnTo>
                    <a:pt x="36668" y="305251"/>
                  </a:lnTo>
                  <a:lnTo>
                    <a:pt x="18143" y="347061"/>
                  </a:lnTo>
                  <a:lnTo>
                    <a:pt x="5865" y="390610"/>
                  </a:lnTo>
                  <a:lnTo>
                    <a:pt x="0" y="433941"/>
                  </a:lnTo>
                  <a:lnTo>
                    <a:pt x="36" y="480105"/>
                  </a:lnTo>
                  <a:lnTo>
                    <a:pt x="6479" y="524642"/>
                  </a:lnTo>
                  <a:lnTo>
                    <a:pt x="19157" y="568099"/>
                  </a:lnTo>
                  <a:lnTo>
                    <a:pt x="38066" y="609772"/>
                  </a:lnTo>
                  <a:lnTo>
                    <a:pt x="63203" y="648955"/>
                  </a:lnTo>
                  <a:lnTo>
                    <a:pt x="94565" y="684945"/>
                  </a:lnTo>
                  <a:lnTo>
                    <a:pt x="130579" y="715765"/>
                  </a:lnTo>
                  <a:lnTo>
                    <a:pt x="169716" y="740422"/>
                  </a:lnTo>
                  <a:lnTo>
                    <a:pt x="211283" y="758914"/>
                  </a:lnTo>
                  <a:lnTo>
                    <a:pt x="254585" y="771242"/>
                  </a:lnTo>
                  <a:lnTo>
                    <a:pt x="298928" y="777406"/>
                  </a:lnTo>
                  <a:lnTo>
                    <a:pt x="343618" y="777406"/>
                  </a:lnTo>
                  <a:lnTo>
                    <a:pt x="387961" y="771242"/>
                  </a:lnTo>
                  <a:lnTo>
                    <a:pt x="431263" y="758914"/>
                  </a:lnTo>
                  <a:lnTo>
                    <a:pt x="472829" y="740422"/>
                  </a:lnTo>
                  <a:lnTo>
                    <a:pt x="486259" y="731961"/>
                  </a:lnTo>
                  <a:lnTo>
                    <a:pt x="296517" y="731961"/>
                  </a:lnTo>
                  <a:lnTo>
                    <a:pt x="250108" y="723989"/>
                  </a:lnTo>
                  <a:lnTo>
                    <a:pt x="205347" y="708046"/>
                  </a:lnTo>
                  <a:lnTo>
                    <a:pt x="163336" y="684130"/>
                  </a:lnTo>
                  <a:lnTo>
                    <a:pt x="125172" y="652243"/>
                  </a:lnTo>
                  <a:lnTo>
                    <a:pt x="93289" y="614079"/>
                  </a:lnTo>
                  <a:lnTo>
                    <a:pt x="69376" y="572068"/>
                  </a:lnTo>
                  <a:lnTo>
                    <a:pt x="53434" y="527308"/>
                  </a:lnTo>
                  <a:lnTo>
                    <a:pt x="45463" y="480899"/>
                  </a:lnTo>
                  <a:lnTo>
                    <a:pt x="45463" y="433941"/>
                  </a:lnTo>
                  <a:lnTo>
                    <a:pt x="53434" y="387534"/>
                  </a:lnTo>
                  <a:lnTo>
                    <a:pt x="69376" y="342776"/>
                  </a:lnTo>
                  <a:lnTo>
                    <a:pt x="93289" y="300767"/>
                  </a:lnTo>
                  <a:lnTo>
                    <a:pt x="125172" y="262607"/>
                  </a:lnTo>
                  <a:lnTo>
                    <a:pt x="232792" y="154987"/>
                  </a:lnTo>
                  <a:lnTo>
                    <a:pt x="298654" y="154987"/>
                  </a:lnTo>
                  <a:lnTo>
                    <a:pt x="265494" y="121827"/>
                  </a:lnTo>
                  <a:lnTo>
                    <a:pt x="331598" y="55953"/>
                  </a:lnTo>
                  <a:lnTo>
                    <a:pt x="397219" y="55953"/>
                  </a:lnTo>
                  <a:lnTo>
                    <a:pt x="348057" y="6791"/>
                  </a:lnTo>
                  <a:lnTo>
                    <a:pt x="340406" y="1697"/>
                  </a:lnTo>
                  <a:lnTo>
                    <a:pt x="331711" y="0"/>
                  </a:lnTo>
                  <a:close/>
                </a:path>
                <a:path w="777875" h="777875">
                  <a:moveTo>
                    <a:pt x="604813" y="475053"/>
                  </a:moveTo>
                  <a:lnTo>
                    <a:pt x="539395" y="475053"/>
                  </a:lnTo>
                  <a:lnTo>
                    <a:pt x="615710" y="551354"/>
                  </a:lnTo>
                  <a:lnTo>
                    <a:pt x="514821" y="652243"/>
                  </a:lnTo>
                  <a:lnTo>
                    <a:pt x="476657" y="684130"/>
                  </a:lnTo>
                  <a:lnTo>
                    <a:pt x="434645" y="708046"/>
                  </a:lnTo>
                  <a:lnTo>
                    <a:pt x="389885" y="723989"/>
                  </a:lnTo>
                  <a:lnTo>
                    <a:pt x="343476" y="731961"/>
                  </a:lnTo>
                  <a:lnTo>
                    <a:pt x="486259" y="731961"/>
                  </a:lnTo>
                  <a:lnTo>
                    <a:pt x="511967" y="715765"/>
                  </a:lnTo>
                  <a:lnTo>
                    <a:pt x="547981" y="684945"/>
                  </a:lnTo>
                  <a:lnTo>
                    <a:pt x="714169" y="518652"/>
                  </a:lnTo>
                  <a:lnTo>
                    <a:pt x="648412" y="518652"/>
                  </a:lnTo>
                  <a:lnTo>
                    <a:pt x="604813" y="475053"/>
                  </a:lnTo>
                  <a:close/>
                </a:path>
                <a:path w="777875" h="777875">
                  <a:moveTo>
                    <a:pt x="298654" y="154987"/>
                  </a:moveTo>
                  <a:lnTo>
                    <a:pt x="232792" y="154987"/>
                  </a:lnTo>
                  <a:lnTo>
                    <a:pt x="308865" y="231060"/>
                  </a:lnTo>
                  <a:lnTo>
                    <a:pt x="201245" y="338680"/>
                  </a:lnTo>
                  <a:lnTo>
                    <a:pt x="173993" y="374407"/>
                  </a:lnTo>
                  <a:lnTo>
                    <a:pt x="157642" y="414676"/>
                  </a:lnTo>
                  <a:lnTo>
                    <a:pt x="152191" y="457225"/>
                  </a:lnTo>
                  <a:lnTo>
                    <a:pt x="157642" y="499793"/>
                  </a:lnTo>
                  <a:lnTo>
                    <a:pt x="173993" y="540119"/>
                  </a:lnTo>
                  <a:lnTo>
                    <a:pt x="201245" y="575941"/>
                  </a:lnTo>
                  <a:lnTo>
                    <a:pt x="236972" y="603273"/>
                  </a:lnTo>
                  <a:lnTo>
                    <a:pt x="277241" y="619646"/>
                  </a:lnTo>
                  <a:lnTo>
                    <a:pt x="319792" y="625081"/>
                  </a:lnTo>
                  <a:lnTo>
                    <a:pt x="361968" y="619646"/>
                  </a:lnTo>
                  <a:lnTo>
                    <a:pt x="362237" y="619646"/>
                  </a:lnTo>
                  <a:lnTo>
                    <a:pt x="402535" y="603273"/>
                  </a:lnTo>
                  <a:lnTo>
                    <a:pt x="435169" y="578491"/>
                  </a:lnTo>
                  <a:lnTo>
                    <a:pt x="319998" y="578491"/>
                  </a:lnTo>
                  <a:lnTo>
                    <a:pt x="274309" y="569621"/>
                  </a:lnTo>
                  <a:lnTo>
                    <a:pt x="234189" y="543010"/>
                  </a:lnTo>
                  <a:lnTo>
                    <a:pt x="207571" y="502883"/>
                  </a:lnTo>
                  <a:lnTo>
                    <a:pt x="198705" y="457225"/>
                  </a:lnTo>
                  <a:lnTo>
                    <a:pt x="207571" y="411503"/>
                  </a:lnTo>
                  <a:lnTo>
                    <a:pt x="234189" y="371382"/>
                  </a:lnTo>
                  <a:lnTo>
                    <a:pt x="407432" y="198129"/>
                  </a:lnTo>
                  <a:lnTo>
                    <a:pt x="341796" y="198129"/>
                  </a:lnTo>
                  <a:lnTo>
                    <a:pt x="298654" y="154987"/>
                  </a:lnTo>
                  <a:close/>
                </a:path>
                <a:path w="777875" h="777875">
                  <a:moveTo>
                    <a:pt x="645045" y="313572"/>
                  </a:moveTo>
                  <a:lnTo>
                    <a:pt x="636347" y="315267"/>
                  </a:lnTo>
                  <a:lnTo>
                    <a:pt x="628689" y="320354"/>
                  </a:lnTo>
                  <a:lnTo>
                    <a:pt x="405817" y="543010"/>
                  </a:lnTo>
                  <a:lnTo>
                    <a:pt x="365689" y="569621"/>
                  </a:lnTo>
                  <a:lnTo>
                    <a:pt x="319998" y="578491"/>
                  </a:lnTo>
                  <a:lnTo>
                    <a:pt x="435169" y="578491"/>
                  </a:lnTo>
                  <a:lnTo>
                    <a:pt x="438519" y="575941"/>
                  </a:lnTo>
                  <a:lnTo>
                    <a:pt x="539395" y="475053"/>
                  </a:lnTo>
                  <a:lnTo>
                    <a:pt x="604813" y="475053"/>
                  </a:lnTo>
                  <a:lnTo>
                    <a:pt x="572111" y="442350"/>
                  </a:lnTo>
                  <a:lnTo>
                    <a:pt x="644932" y="369516"/>
                  </a:lnTo>
                  <a:lnTo>
                    <a:pt x="710869" y="369516"/>
                  </a:lnTo>
                  <a:lnTo>
                    <a:pt x="661392" y="320354"/>
                  </a:lnTo>
                  <a:lnTo>
                    <a:pt x="653740" y="315267"/>
                  </a:lnTo>
                  <a:lnTo>
                    <a:pt x="645045" y="313572"/>
                  </a:lnTo>
                  <a:close/>
                </a:path>
                <a:path w="777875" h="777875">
                  <a:moveTo>
                    <a:pt x="710869" y="369516"/>
                  </a:moveTo>
                  <a:lnTo>
                    <a:pt x="644932" y="369516"/>
                  </a:lnTo>
                  <a:lnTo>
                    <a:pt x="721234" y="445830"/>
                  </a:lnTo>
                  <a:lnTo>
                    <a:pt x="648412" y="518652"/>
                  </a:lnTo>
                  <a:lnTo>
                    <a:pt x="714169" y="518652"/>
                  </a:lnTo>
                  <a:lnTo>
                    <a:pt x="770866" y="461832"/>
                  </a:lnTo>
                  <a:lnTo>
                    <a:pt x="775959" y="454179"/>
                  </a:lnTo>
                  <a:lnTo>
                    <a:pt x="777589" y="445830"/>
                  </a:lnTo>
                  <a:lnTo>
                    <a:pt x="777657" y="445481"/>
                  </a:lnTo>
                  <a:lnTo>
                    <a:pt x="775959" y="436782"/>
                  </a:lnTo>
                  <a:lnTo>
                    <a:pt x="770866" y="429129"/>
                  </a:lnTo>
                  <a:lnTo>
                    <a:pt x="710869" y="369516"/>
                  </a:lnTo>
                  <a:close/>
                </a:path>
                <a:path w="777875" h="777875">
                  <a:moveTo>
                    <a:pt x="397219" y="55953"/>
                  </a:moveTo>
                  <a:lnTo>
                    <a:pt x="331598" y="55953"/>
                  </a:lnTo>
                  <a:lnTo>
                    <a:pt x="407900" y="132254"/>
                  </a:lnTo>
                  <a:lnTo>
                    <a:pt x="341796" y="198129"/>
                  </a:lnTo>
                  <a:lnTo>
                    <a:pt x="407432" y="198129"/>
                  </a:lnTo>
                  <a:lnTo>
                    <a:pt x="457061" y="148497"/>
                  </a:lnTo>
                  <a:lnTo>
                    <a:pt x="462155" y="140839"/>
                  </a:lnTo>
                  <a:lnTo>
                    <a:pt x="463831" y="132254"/>
                  </a:lnTo>
                  <a:lnTo>
                    <a:pt x="462155" y="123446"/>
                  </a:lnTo>
                  <a:lnTo>
                    <a:pt x="457061" y="115795"/>
                  </a:lnTo>
                  <a:lnTo>
                    <a:pt x="397219" y="55953"/>
                  </a:lnTo>
                  <a:close/>
                </a:path>
              </a:pathLst>
            </a:custGeom>
            <a:solidFill>
              <a:srgbClr val="000000"/>
            </a:solidFill>
          </p:spPr>
          <p:txBody>
            <a:bodyPr wrap="square" lIns="0" tIns="0" rIns="0" bIns="0" rtlCol="0"/>
            <a:lstStyle/>
            <a:p>
              <a:endParaRPr>
                <a:latin typeface="Grammarsaurus" pitchFamily="2" charset="0"/>
              </a:endParaRPr>
            </a:p>
          </p:txBody>
        </p:sp>
        <p:pic>
          <p:nvPicPr>
            <p:cNvPr id="16" name="object 16"/>
            <p:cNvPicPr/>
            <p:nvPr/>
          </p:nvPicPr>
          <p:blipFill>
            <a:blip r:embed="rId5" cstate="print"/>
            <a:stretch>
              <a:fillRect/>
            </a:stretch>
          </p:blipFill>
          <p:spPr>
            <a:xfrm>
              <a:off x="3187332" y="3052469"/>
              <a:ext cx="115039" cy="114979"/>
            </a:xfrm>
            <a:prstGeom prst="rect">
              <a:avLst/>
            </a:prstGeom>
          </p:spPr>
        </p:pic>
        <p:sp>
          <p:nvSpPr>
            <p:cNvPr id="17" name="object 17"/>
            <p:cNvSpPr/>
            <p:nvPr/>
          </p:nvSpPr>
          <p:spPr>
            <a:xfrm>
              <a:off x="3094621" y="2993961"/>
              <a:ext cx="262890" cy="288290"/>
            </a:xfrm>
            <a:custGeom>
              <a:avLst/>
              <a:gdLst/>
              <a:ahLst/>
              <a:cxnLst/>
              <a:rect l="l" t="t" r="r" b="b"/>
              <a:pathLst>
                <a:path w="262889" h="288289">
                  <a:moveTo>
                    <a:pt x="46380" y="23202"/>
                  </a:moveTo>
                  <a:lnTo>
                    <a:pt x="44551" y="14198"/>
                  </a:lnTo>
                  <a:lnTo>
                    <a:pt x="39560" y="6819"/>
                  </a:lnTo>
                  <a:lnTo>
                    <a:pt x="32194" y="1841"/>
                  </a:lnTo>
                  <a:lnTo>
                    <a:pt x="23190" y="0"/>
                  </a:lnTo>
                  <a:lnTo>
                    <a:pt x="14185" y="1841"/>
                  </a:lnTo>
                  <a:lnTo>
                    <a:pt x="6807" y="6819"/>
                  </a:lnTo>
                  <a:lnTo>
                    <a:pt x="1828" y="14198"/>
                  </a:lnTo>
                  <a:lnTo>
                    <a:pt x="0" y="23202"/>
                  </a:lnTo>
                  <a:lnTo>
                    <a:pt x="0" y="119913"/>
                  </a:lnTo>
                  <a:lnTo>
                    <a:pt x="1828" y="129019"/>
                  </a:lnTo>
                  <a:lnTo>
                    <a:pt x="6807" y="136385"/>
                  </a:lnTo>
                  <a:lnTo>
                    <a:pt x="14185" y="141312"/>
                  </a:lnTo>
                  <a:lnTo>
                    <a:pt x="23190" y="143103"/>
                  </a:lnTo>
                  <a:lnTo>
                    <a:pt x="32194" y="141274"/>
                  </a:lnTo>
                  <a:lnTo>
                    <a:pt x="39560" y="136296"/>
                  </a:lnTo>
                  <a:lnTo>
                    <a:pt x="44551" y="128917"/>
                  </a:lnTo>
                  <a:lnTo>
                    <a:pt x="46380" y="119913"/>
                  </a:lnTo>
                  <a:lnTo>
                    <a:pt x="46380" y="23202"/>
                  </a:lnTo>
                  <a:close/>
                </a:path>
                <a:path w="262889" h="288289">
                  <a:moveTo>
                    <a:pt x="262775" y="264871"/>
                  </a:moveTo>
                  <a:lnTo>
                    <a:pt x="260946" y="255866"/>
                  </a:lnTo>
                  <a:lnTo>
                    <a:pt x="255955" y="248500"/>
                  </a:lnTo>
                  <a:lnTo>
                    <a:pt x="248577" y="243509"/>
                  </a:lnTo>
                  <a:lnTo>
                    <a:pt x="239572" y="241681"/>
                  </a:lnTo>
                  <a:lnTo>
                    <a:pt x="142862" y="241681"/>
                  </a:lnTo>
                  <a:lnTo>
                    <a:pt x="133858" y="243509"/>
                  </a:lnTo>
                  <a:lnTo>
                    <a:pt x="126479" y="248500"/>
                  </a:lnTo>
                  <a:lnTo>
                    <a:pt x="121500" y="255866"/>
                  </a:lnTo>
                  <a:lnTo>
                    <a:pt x="119672" y="264871"/>
                  </a:lnTo>
                  <a:lnTo>
                    <a:pt x="121500" y="273875"/>
                  </a:lnTo>
                  <a:lnTo>
                    <a:pt x="126479" y="281254"/>
                  </a:lnTo>
                  <a:lnTo>
                    <a:pt x="133858" y="286232"/>
                  </a:lnTo>
                  <a:lnTo>
                    <a:pt x="142862" y="288061"/>
                  </a:lnTo>
                  <a:lnTo>
                    <a:pt x="239572" y="288061"/>
                  </a:lnTo>
                  <a:lnTo>
                    <a:pt x="248577" y="286232"/>
                  </a:lnTo>
                  <a:lnTo>
                    <a:pt x="255955" y="281254"/>
                  </a:lnTo>
                  <a:lnTo>
                    <a:pt x="260946" y="273875"/>
                  </a:lnTo>
                  <a:lnTo>
                    <a:pt x="262775" y="264871"/>
                  </a:lnTo>
                  <a:close/>
                </a:path>
              </a:pathLst>
            </a:custGeom>
            <a:solidFill>
              <a:srgbClr val="000000"/>
            </a:solidFill>
          </p:spPr>
          <p:txBody>
            <a:bodyPr wrap="square" lIns="0" tIns="0" rIns="0" bIns="0" rtlCol="0"/>
            <a:lstStyle/>
            <a:p>
              <a:endParaRPr>
                <a:latin typeface="Grammarsaurus" pitchFamily="2" charset="0"/>
              </a:endParaRPr>
            </a:p>
          </p:txBody>
        </p:sp>
        <p:pic>
          <p:nvPicPr>
            <p:cNvPr id="18" name="object 18"/>
            <p:cNvPicPr/>
            <p:nvPr/>
          </p:nvPicPr>
          <p:blipFill>
            <a:blip r:embed="rId6" cstate="print"/>
            <a:stretch>
              <a:fillRect/>
            </a:stretch>
          </p:blipFill>
          <p:spPr>
            <a:xfrm>
              <a:off x="3512070" y="3377519"/>
              <a:ext cx="114652" cy="114690"/>
            </a:xfrm>
            <a:prstGeom prst="rect">
              <a:avLst/>
            </a:prstGeom>
          </p:spPr>
        </p:pic>
        <p:sp>
          <p:nvSpPr>
            <p:cNvPr id="19" name="object 19"/>
            <p:cNvSpPr/>
            <p:nvPr/>
          </p:nvSpPr>
          <p:spPr>
            <a:xfrm>
              <a:off x="3419322" y="3320287"/>
              <a:ext cx="264795" cy="277495"/>
            </a:xfrm>
            <a:custGeom>
              <a:avLst/>
              <a:gdLst/>
              <a:ahLst/>
              <a:cxnLst/>
              <a:rect l="l" t="t" r="r" b="b"/>
              <a:pathLst>
                <a:path w="264795" h="277495">
                  <a:moveTo>
                    <a:pt x="46380" y="23202"/>
                  </a:moveTo>
                  <a:lnTo>
                    <a:pt x="44551" y="14198"/>
                  </a:lnTo>
                  <a:lnTo>
                    <a:pt x="39560" y="6819"/>
                  </a:lnTo>
                  <a:lnTo>
                    <a:pt x="32194" y="1828"/>
                  </a:lnTo>
                  <a:lnTo>
                    <a:pt x="23190" y="0"/>
                  </a:lnTo>
                  <a:lnTo>
                    <a:pt x="14173" y="1828"/>
                  </a:lnTo>
                  <a:lnTo>
                    <a:pt x="6807" y="6819"/>
                  </a:lnTo>
                  <a:lnTo>
                    <a:pt x="1828" y="14198"/>
                  </a:lnTo>
                  <a:lnTo>
                    <a:pt x="0" y="23202"/>
                  </a:lnTo>
                  <a:lnTo>
                    <a:pt x="0" y="119913"/>
                  </a:lnTo>
                  <a:lnTo>
                    <a:pt x="1828" y="129019"/>
                  </a:lnTo>
                  <a:lnTo>
                    <a:pt x="6807" y="136385"/>
                  </a:lnTo>
                  <a:lnTo>
                    <a:pt x="14173" y="141312"/>
                  </a:lnTo>
                  <a:lnTo>
                    <a:pt x="23190" y="143103"/>
                  </a:lnTo>
                  <a:lnTo>
                    <a:pt x="32194" y="141274"/>
                  </a:lnTo>
                  <a:lnTo>
                    <a:pt x="39560" y="136296"/>
                  </a:lnTo>
                  <a:lnTo>
                    <a:pt x="44551" y="128917"/>
                  </a:lnTo>
                  <a:lnTo>
                    <a:pt x="46380" y="119913"/>
                  </a:lnTo>
                  <a:lnTo>
                    <a:pt x="46380" y="23202"/>
                  </a:lnTo>
                  <a:close/>
                </a:path>
                <a:path w="264795" h="277495">
                  <a:moveTo>
                    <a:pt x="264388" y="253961"/>
                  </a:moveTo>
                  <a:lnTo>
                    <a:pt x="262559" y="244970"/>
                  </a:lnTo>
                  <a:lnTo>
                    <a:pt x="257581" y="237591"/>
                  </a:lnTo>
                  <a:lnTo>
                    <a:pt x="250202" y="232613"/>
                  </a:lnTo>
                  <a:lnTo>
                    <a:pt x="241198" y="230771"/>
                  </a:lnTo>
                  <a:lnTo>
                    <a:pt x="144487" y="230771"/>
                  </a:lnTo>
                  <a:lnTo>
                    <a:pt x="135483" y="232613"/>
                  </a:lnTo>
                  <a:lnTo>
                    <a:pt x="128104" y="237591"/>
                  </a:lnTo>
                  <a:lnTo>
                    <a:pt x="123126" y="244970"/>
                  </a:lnTo>
                  <a:lnTo>
                    <a:pt x="121297" y="253961"/>
                  </a:lnTo>
                  <a:lnTo>
                    <a:pt x="123126" y="262978"/>
                  </a:lnTo>
                  <a:lnTo>
                    <a:pt x="128104" y="270344"/>
                  </a:lnTo>
                  <a:lnTo>
                    <a:pt x="135483" y="275323"/>
                  </a:lnTo>
                  <a:lnTo>
                    <a:pt x="144487" y="277152"/>
                  </a:lnTo>
                  <a:lnTo>
                    <a:pt x="241198" y="277152"/>
                  </a:lnTo>
                  <a:lnTo>
                    <a:pt x="250202" y="275323"/>
                  </a:lnTo>
                  <a:lnTo>
                    <a:pt x="257581" y="270344"/>
                  </a:lnTo>
                  <a:lnTo>
                    <a:pt x="262559" y="262978"/>
                  </a:lnTo>
                  <a:lnTo>
                    <a:pt x="264388" y="253961"/>
                  </a:lnTo>
                  <a:close/>
                </a:path>
              </a:pathLst>
            </a:custGeom>
            <a:solidFill>
              <a:srgbClr val="000000"/>
            </a:solidFill>
          </p:spPr>
          <p:txBody>
            <a:bodyPr wrap="square" lIns="0" tIns="0" rIns="0" bIns="0" rtlCol="0"/>
            <a:lstStyle/>
            <a:p>
              <a:endParaRPr>
                <a:latin typeface="Grammarsaurus" pitchFamily="2" charset="0"/>
              </a:endParaRPr>
            </a:p>
          </p:txBody>
        </p:sp>
      </p:grpSp>
      <p:grpSp>
        <p:nvGrpSpPr>
          <p:cNvPr id="20" name="object 20"/>
          <p:cNvGrpSpPr/>
          <p:nvPr/>
        </p:nvGrpSpPr>
        <p:grpSpPr>
          <a:xfrm>
            <a:off x="2815562" y="4134171"/>
            <a:ext cx="777875" cy="778510"/>
            <a:chOff x="2815562" y="4134171"/>
            <a:chExt cx="777875" cy="778510"/>
          </a:xfrm>
        </p:grpSpPr>
        <p:sp>
          <p:nvSpPr>
            <p:cNvPr id="21" name="object 21"/>
            <p:cNvSpPr/>
            <p:nvPr/>
          </p:nvSpPr>
          <p:spPr>
            <a:xfrm>
              <a:off x="2815552" y="4134180"/>
              <a:ext cx="777875" cy="778510"/>
            </a:xfrm>
            <a:custGeom>
              <a:avLst/>
              <a:gdLst/>
              <a:ahLst/>
              <a:cxnLst/>
              <a:rect l="l" t="t" r="r" b="b"/>
              <a:pathLst>
                <a:path w="777875" h="778510">
                  <a:moveTo>
                    <a:pt x="680872" y="384759"/>
                  </a:moveTo>
                  <a:lnTo>
                    <a:pt x="674027" y="352742"/>
                  </a:lnTo>
                  <a:lnTo>
                    <a:pt x="660323" y="323062"/>
                  </a:lnTo>
                  <a:lnTo>
                    <a:pt x="642899" y="300990"/>
                  </a:lnTo>
                  <a:lnTo>
                    <a:pt x="639775" y="297027"/>
                  </a:lnTo>
                  <a:lnTo>
                    <a:pt x="635152" y="293497"/>
                  </a:lnTo>
                  <a:lnTo>
                    <a:pt x="635152" y="384759"/>
                  </a:lnTo>
                  <a:lnTo>
                    <a:pt x="635088" y="417195"/>
                  </a:lnTo>
                  <a:lnTo>
                    <a:pt x="625322" y="447763"/>
                  </a:lnTo>
                  <a:lnTo>
                    <a:pt x="605688" y="473989"/>
                  </a:lnTo>
                  <a:lnTo>
                    <a:pt x="576249" y="492658"/>
                  </a:lnTo>
                  <a:lnTo>
                    <a:pt x="537006" y="500773"/>
                  </a:lnTo>
                  <a:lnTo>
                    <a:pt x="240195" y="500773"/>
                  </a:lnTo>
                  <a:lnTo>
                    <a:pt x="200977" y="492658"/>
                  </a:lnTo>
                  <a:lnTo>
                    <a:pt x="151866" y="447763"/>
                  </a:lnTo>
                  <a:lnTo>
                    <a:pt x="142049" y="384759"/>
                  </a:lnTo>
                  <a:lnTo>
                    <a:pt x="151853" y="354012"/>
                  </a:lnTo>
                  <a:lnTo>
                    <a:pt x="171488" y="327787"/>
                  </a:lnTo>
                  <a:lnTo>
                    <a:pt x="200926" y="309105"/>
                  </a:lnTo>
                  <a:lnTo>
                    <a:pt x="240195" y="300990"/>
                  </a:lnTo>
                  <a:lnTo>
                    <a:pt x="537006" y="300990"/>
                  </a:lnTo>
                  <a:lnTo>
                    <a:pt x="576275" y="309105"/>
                  </a:lnTo>
                  <a:lnTo>
                    <a:pt x="605726" y="327787"/>
                  </a:lnTo>
                  <a:lnTo>
                    <a:pt x="625348" y="354012"/>
                  </a:lnTo>
                  <a:lnTo>
                    <a:pt x="635152" y="384759"/>
                  </a:lnTo>
                  <a:lnTo>
                    <a:pt x="635152" y="293497"/>
                  </a:lnTo>
                  <a:lnTo>
                    <a:pt x="612381" y="276098"/>
                  </a:lnTo>
                  <a:lnTo>
                    <a:pt x="578129" y="261734"/>
                  </a:lnTo>
                  <a:lnTo>
                    <a:pt x="537006" y="255397"/>
                  </a:lnTo>
                  <a:lnTo>
                    <a:pt x="240195" y="255397"/>
                  </a:lnTo>
                  <a:lnTo>
                    <a:pt x="199072" y="261734"/>
                  </a:lnTo>
                  <a:lnTo>
                    <a:pt x="137401" y="297027"/>
                  </a:lnTo>
                  <a:lnTo>
                    <a:pt x="103149" y="352742"/>
                  </a:lnTo>
                  <a:lnTo>
                    <a:pt x="96316" y="384759"/>
                  </a:lnTo>
                  <a:lnTo>
                    <a:pt x="96316" y="417195"/>
                  </a:lnTo>
                  <a:lnTo>
                    <a:pt x="116890" y="478726"/>
                  </a:lnTo>
                  <a:lnTo>
                    <a:pt x="164846" y="525678"/>
                  </a:lnTo>
                  <a:lnTo>
                    <a:pt x="240195" y="546366"/>
                  </a:lnTo>
                  <a:lnTo>
                    <a:pt x="537006" y="546366"/>
                  </a:lnTo>
                  <a:lnTo>
                    <a:pt x="578040" y="540029"/>
                  </a:lnTo>
                  <a:lnTo>
                    <a:pt x="639749" y="504748"/>
                  </a:lnTo>
                  <a:lnTo>
                    <a:pt x="674014" y="449059"/>
                  </a:lnTo>
                  <a:lnTo>
                    <a:pt x="680872" y="417195"/>
                  </a:lnTo>
                  <a:lnTo>
                    <a:pt x="680872" y="384759"/>
                  </a:lnTo>
                  <a:close/>
                </a:path>
                <a:path w="777875" h="778510">
                  <a:moveTo>
                    <a:pt x="777265" y="456120"/>
                  </a:moveTo>
                  <a:lnTo>
                    <a:pt x="774674" y="410921"/>
                  </a:lnTo>
                  <a:lnTo>
                    <a:pt x="767003" y="366877"/>
                  </a:lnTo>
                  <a:lnTo>
                    <a:pt x="754405" y="324307"/>
                  </a:lnTo>
                  <a:lnTo>
                    <a:pt x="737031" y="283552"/>
                  </a:lnTo>
                  <a:lnTo>
                    <a:pt x="736993" y="212509"/>
                  </a:lnTo>
                  <a:lnTo>
                    <a:pt x="736993" y="122669"/>
                  </a:lnTo>
                  <a:lnTo>
                    <a:pt x="766203" y="100101"/>
                  </a:lnTo>
                  <a:lnTo>
                    <a:pt x="772807" y="81229"/>
                  </a:lnTo>
                  <a:lnTo>
                    <a:pt x="777201" y="68681"/>
                  </a:lnTo>
                  <a:lnTo>
                    <a:pt x="773010" y="45593"/>
                  </a:lnTo>
                  <a:lnTo>
                    <a:pt x="771309" y="36271"/>
                  </a:lnTo>
                  <a:lnTo>
                    <a:pt x="749858" y="10756"/>
                  </a:lnTo>
                  <a:lnTo>
                    <a:pt x="732066" y="5397"/>
                  </a:lnTo>
                  <a:lnTo>
                    <a:pt x="732066" y="53606"/>
                  </a:lnTo>
                  <a:lnTo>
                    <a:pt x="732066" y="63461"/>
                  </a:lnTo>
                  <a:lnTo>
                    <a:pt x="731672" y="64363"/>
                  </a:lnTo>
                  <a:lnTo>
                    <a:pt x="731672" y="468490"/>
                  </a:lnTo>
                  <a:lnTo>
                    <a:pt x="724090" y="515340"/>
                  </a:lnTo>
                  <a:lnTo>
                    <a:pt x="702995" y="556056"/>
                  </a:lnTo>
                  <a:lnTo>
                    <a:pt x="670864" y="588200"/>
                  </a:lnTo>
                  <a:lnTo>
                    <a:pt x="630135" y="609282"/>
                  </a:lnTo>
                  <a:lnTo>
                    <a:pt x="583298" y="616864"/>
                  </a:lnTo>
                  <a:lnTo>
                    <a:pt x="193979" y="616864"/>
                  </a:lnTo>
                  <a:lnTo>
                    <a:pt x="147129" y="609282"/>
                  </a:lnTo>
                  <a:lnTo>
                    <a:pt x="106400" y="588200"/>
                  </a:lnTo>
                  <a:lnTo>
                    <a:pt x="74269" y="556056"/>
                  </a:lnTo>
                  <a:lnTo>
                    <a:pt x="53174" y="515340"/>
                  </a:lnTo>
                  <a:lnTo>
                    <a:pt x="45605" y="468490"/>
                  </a:lnTo>
                  <a:lnTo>
                    <a:pt x="47294" y="421195"/>
                  </a:lnTo>
                  <a:lnTo>
                    <a:pt x="55270" y="375018"/>
                  </a:lnTo>
                  <a:lnTo>
                    <a:pt x="69342" y="330581"/>
                  </a:lnTo>
                  <a:lnTo>
                    <a:pt x="89293" y="288455"/>
                  </a:lnTo>
                  <a:lnTo>
                    <a:pt x="114935" y="249250"/>
                  </a:lnTo>
                  <a:lnTo>
                    <a:pt x="146075" y="213563"/>
                  </a:lnTo>
                  <a:lnTo>
                    <a:pt x="179997" y="183070"/>
                  </a:lnTo>
                  <a:lnTo>
                    <a:pt x="217462" y="158115"/>
                  </a:lnTo>
                  <a:lnTo>
                    <a:pt x="257771" y="138709"/>
                  </a:lnTo>
                  <a:lnTo>
                    <a:pt x="300202" y="124841"/>
                  </a:lnTo>
                  <a:lnTo>
                    <a:pt x="344055" y="116522"/>
                  </a:lnTo>
                  <a:lnTo>
                    <a:pt x="388632" y="113753"/>
                  </a:lnTo>
                  <a:lnTo>
                    <a:pt x="433197" y="116522"/>
                  </a:lnTo>
                  <a:lnTo>
                    <a:pt x="477050" y="124841"/>
                  </a:lnTo>
                  <a:lnTo>
                    <a:pt x="519480" y="138709"/>
                  </a:lnTo>
                  <a:lnTo>
                    <a:pt x="559790" y="158115"/>
                  </a:lnTo>
                  <a:lnTo>
                    <a:pt x="597255" y="183070"/>
                  </a:lnTo>
                  <a:lnTo>
                    <a:pt x="631190" y="213563"/>
                  </a:lnTo>
                  <a:lnTo>
                    <a:pt x="662190" y="248932"/>
                  </a:lnTo>
                  <a:lnTo>
                    <a:pt x="687793" y="288023"/>
                  </a:lnTo>
                  <a:lnTo>
                    <a:pt x="707745" y="330161"/>
                  </a:lnTo>
                  <a:lnTo>
                    <a:pt x="721855" y="374726"/>
                  </a:lnTo>
                  <a:lnTo>
                    <a:pt x="729907" y="421055"/>
                  </a:lnTo>
                  <a:lnTo>
                    <a:pt x="731672" y="468490"/>
                  </a:lnTo>
                  <a:lnTo>
                    <a:pt x="731672" y="64363"/>
                  </a:lnTo>
                  <a:lnTo>
                    <a:pt x="726198" y="76784"/>
                  </a:lnTo>
                  <a:lnTo>
                    <a:pt x="714184" y="81229"/>
                  </a:lnTo>
                  <a:lnTo>
                    <a:pt x="702183" y="76784"/>
                  </a:lnTo>
                  <a:lnTo>
                    <a:pt x="696328" y="63461"/>
                  </a:lnTo>
                  <a:lnTo>
                    <a:pt x="696328" y="53606"/>
                  </a:lnTo>
                  <a:lnTo>
                    <a:pt x="704342" y="45593"/>
                  </a:lnTo>
                  <a:lnTo>
                    <a:pt x="724039" y="45593"/>
                  </a:lnTo>
                  <a:lnTo>
                    <a:pt x="732066" y="53606"/>
                  </a:lnTo>
                  <a:lnTo>
                    <a:pt x="732066" y="5397"/>
                  </a:lnTo>
                  <a:lnTo>
                    <a:pt x="714197" y="0"/>
                  </a:lnTo>
                  <a:lnTo>
                    <a:pt x="678522" y="10756"/>
                  </a:lnTo>
                  <a:lnTo>
                    <a:pt x="657059" y="36271"/>
                  </a:lnTo>
                  <a:lnTo>
                    <a:pt x="651167" y="68681"/>
                  </a:lnTo>
                  <a:lnTo>
                    <a:pt x="662165" y="100101"/>
                  </a:lnTo>
                  <a:lnTo>
                    <a:pt x="691400" y="122669"/>
                  </a:lnTo>
                  <a:lnTo>
                    <a:pt x="691400" y="212458"/>
                  </a:lnTo>
                  <a:lnTo>
                    <a:pt x="657682" y="175615"/>
                  </a:lnTo>
                  <a:lnTo>
                    <a:pt x="619810" y="143637"/>
                  </a:lnTo>
                  <a:lnTo>
                    <a:pt x="578396" y="116852"/>
                  </a:lnTo>
                  <a:lnTo>
                    <a:pt x="534009" y="95554"/>
                  </a:lnTo>
                  <a:lnTo>
                    <a:pt x="487197" y="80035"/>
                  </a:lnTo>
                  <a:lnTo>
                    <a:pt x="438556" y="70586"/>
                  </a:lnTo>
                  <a:lnTo>
                    <a:pt x="388632" y="67500"/>
                  </a:lnTo>
                  <a:lnTo>
                    <a:pt x="338709" y="70586"/>
                  </a:lnTo>
                  <a:lnTo>
                    <a:pt x="290055" y="80035"/>
                  </a:lnTo>
                  <a:lnTo>
                    <a:pt x="243255" y="95554"/>
                  </a:lnTo>
                  <a:lnTo>
                    <a:pt x="198869" y="116852"/>
                  </a:lnTo>
                  <a:lnTo>
                    <a:pt x="157454" y="143637"/>
                  </a:lnTo>
                  <a:lnTo>
                    <a:pt x="119583" y="175615"/>
                  </a:lnTo>
                  <a:lnTo>
                    <a:pt x="85826" y="212509"/>
                  </a:lnTo>
                  <a:lnTo>
                    <a:pt x="85826" y="122669"/>
                  </a:lnTo>
                  <a:lnTo>
                    <a:pt x="115036" y="100101"/>
                  </a:lnTo>
                  <a:lnTo>
                    <a:pt x="121640" y="81229"/>
                  </a:lnTo>
                  <a:lnTo>
                    <a:pt x="126034" y="68681"/>
                  </a:lnTo>
                  <a:lnTo>
                    <a:pt x="121843" y="45593"/>
                  </a:lnTo>
                  <a:lnTo>
                    <a:pt x="120142" y="36271"/>
                  </a:lnTo>
                  <a:lnTo>
                    <a:pt x="98691" y="10756"/>
                  </a:lnTo>
                  <a:lnTo>
                    <a:pt x="80899" y="5397"/>
                  </a:lnTo>
                  <a:lnTo>
                    <a:pt x="80899" y="53606"/>
                  </a:lnTo>
                  <a:lnTo>
                    <a:pt x="80899" y="63461"/>
                  </a:lnTo>
                  <a:lnTo>
                    <a:pt x="75031" y="76784"/>
                  </a:lnTo>
                  <a:lnTo>
                    <a:pt x="63017" y="81229"/>
                  </a:lnTo>
                  <a:lnTo>
                    <a:pt x="51015" y="76784"/>
                  </a:lnTo>
                  <a:lnTo>
                    <a:pt x="45161" y="63461"/>
                  </a:lnTo>
                  <a:lnTo>
                    <a:pt x="45161" y="53606"/>
                  </a:lnTo>
                  <a:lnTo>
                    <a:pt x="53174" y="45593"/>
                  </a:lnTo>
                  <a:lnTo>
                    <a:pt x="72885" y="45593"/>
                  </a:lnTo>
                  <a:lnTo>
                    <a:pt x="80899" y="53606"/>
                  </a:lnTo>
                  <a:lnTo>
                    <a:pt x="80899" y="5397"/>
                  </a:lnTo>
                  <a:lnTo>
                    <a:pt x="63030" y="0"/>
                  </a:lnTo>
                  <a:lnTo>
                    <a:pt x="27355" y="10756"/>
                  </a:lnTo>
                  <a:lnTo>
                    <a:pt x="5905" y="36271"/>
                  </a:lnTo>
                  <a:lnTo>
                    <a:pt x="0" y="68681"/>
                  </a:lnTo>
                  <a:lnTo>
                    <a:pt x="10998" y="100101"/>
                  </a:lnTo>
                  <a:lnTo>
                    <a:pt x="40233" y="122669"/>
                  </a:lnTo>
                  <a:lnTo>
                    <a:pt x="40233" y="283552"/>
                  </a:lnTo>
                  <a:lnTo>
                    <a:pt x="22847" y="324307"/>
                  </a:lnTo>
                  <a:lnTo>
                    <a:pt x="10248" y="366877"/>
                  </a:lnTo>
                  <a:lnTo>
                    <a:pt x="2590" y="410921"/>
                  </a:lnTo>
                  <a:lnTo>
                    <a:pt x="12" y="456120"/>
                  </a:lnTo>
                  <a:lnTo>
                    <a:pt x="12" y="468490"/>
                  </a:lnTo>
                  <a:lnTo>
                    <a:pt x="5054" y="512521"/>
                  </a:lnTo>
                  <a:lnTo>
                    <a:pt x="19431" y="553021"/>
                  </a:lnTo>
                  <a:lnTo>
                    <a:pt x="41541" y="588200"/>
                  </a:lnTo>
                  <a:lnTo>
                    <a:pt x="71501" y="618820"/>
                  </a:lnTo>
                  <a:lnTo>
                    <a:pt x="71183" y="618820"/>
                  </a:lnTo>
                  <a:lnTo>
                    <a:pt x="37846" y="636701"/>
                  </a:lnTo>
                  <a:lnTo>
                    <a:pt x="18884" y="668108"/>
                  </a:lnTo>
                  <a:lnTo>
                    <a:pt x="16979" y="704850"/>
                  </a:lnTo>
                  <a:lnTo>
                    <a:pt x="34620" y="738822"/>
                  </a:lnTo>
                  <a:lnTo>
                    <a:pt x="68135" y="775487"/>
                  </a:lnTo>
                  <a:lnTo>
                    <a:pt x="74244" y="778179"/>
                  </a:lnTo>
                  <a:lnTo>
                    <a:pt x="708494" y="778179"/>
                  </a:lnTo>
                  <a:lnTo>
                    <a:pt x="715035" y="775055"/>
                  </a:lnTo>
                  <a:lnTo>
                    <a:pt x="746887" y="735507"/>
                  </a:lnTo>
                  <a:lnTo>
                    <a:pt x="748372" y="732586"/>
                  </a:lnTo>
                  <a:lnTo>
                    <a:pt x="760552" y="708723"/>
                  </a:lnTo>
                  <a:lnTo>
                    <a:pt x="762177" y="679170"/>
                  </a:lnTo>
                  <a:lnTo>
                    <a:pt x="756259" y="662533"/>
                  </a:lnTo>
                  <a:lnTo>
                    <a:pt x="752284" y="651357"/>
                  </a:lnTo>
                  <a:lnTo>
                    <a:pt x="731393" y="629818"/>
                  </a:lnTo>
                  <a:lnTo>
                    <a:pt x="725347" y="626173"/>
                  </a:lnTo>
                  <a:lnTo>
                    <a:pt x="719023" y="623125"/>
                  </a:lnTo>
                  <a:lnTo>
                    <a:pt x="718362" y="622884"/>
                  </a:lnTo>
                  <a:lnTo>
                    <a:pt x="718362" y="692988"/>
                  </a:lnTo>
                  <a:lnTo>
                    <a:pt x="716241" y="700862"/>
                  </a:lnTo>
                  <a:lnTo>
                    <a:pt x="690689" y="732586"/>
                  </a:lnTo>
                  <a:lnTo>
                    <a:pt x="90690" y="732586"/>
                  </a:lnTo>
                  <a:lnTo>
                    <a:pt x="68262" y="708063"/>
                  </a:lnTo>
                  <a:lnTo>
                    <a:pt x="63754" y="701509"/>
                  </a:lnTo>
                  <a:lnTo>
                    <a:pt x="61391" y="694207"/>
                  </a:lnTo>
                  <a:lnTo>
                    <a:pt x="61214" y="686523"/>
                  </a:lnTo>
                  <a:lnTo>
                    <a:pt x="63169" y="679170"/>
                  </a:lnTo>
                  <a:lnTo>
                    <a:pt x="86372" y="662533"/>
                  </a:lnTo>
                  <a:lnTo>
                    <a:pt x="694994" y="662533"/>
                  </a:lnTo>
                  <a:lnTo>
                    <a:pt x="700963" y="664324"/>
                  </a:lnTo>
                  <a:lnTo>
                    <a:pt x="712127" y="671753"/>
                  </a:lnTo>
                  <a:lnTo>
                    <a:pt x="716051" y="677989"/>
                  </a:lnTo>
                  <a:lnTo>
                    <a:pt x="718362" y="692988"/>
                  </a:lnTo>
                  <a:lnTo>
                    <a:pt x="718362" y="622884"/>
                  </a:lnTo>
                  <a:lnTo>
                    <a:pt x="712470" y="620661"/>
                  </a:lnTo>
                  <a:lnTo>
                    <a:pt x="705726" y="618820"/>
                  </a:lnTo>
                  <a:lnTo>
                    <a:pt x="707644" y="616864"/>
                  </a:lnTo>
                  <a:lnTo>
                    <a:pt x="735304" y="588822"/>
                  </a:lnTo>
                  <a:lnTo>
                    <a:pt x="757847" y="553021"/>
                  </a:lnTo>
                  <a:lnTo>
                    <a:pt x="772210" y="512521"/>
                  </a:lnTo>
                  <a:lnTo>
                    <a:pt x="777265" y="468490"/>
                  </a:lnTo>
                  <a:lnTo>
                    <a:pt x="777265" y="456120"/>
                  </a:lnTo>
                  <a:close/>
                </a:path>
              </a:pathLst>
            </a:custGeom>
            <a:solidFill>
              <a:srgbClr val="000000"/>
            </a:solidFill>
          </p:spPr>
          <p:txBody>
            <a:bodyPr wrap="square" lIns="0" tIns="0" rIns="0" bIns="0" rtlCol="0"/>
            <a:lstStyle/>
            <a:p>
              <a:endParaRPr>
                <a:latin typeface="Grammarsaurus" pitchFamily="2" charset="0"/>
              </a:endParaRPr>
            </a:p>
          </p:txBody>
        </p:sp>
        <p:pic>
          <p:nvPicPr>
            <p:cNvPr id="22" name="object 22"/>
            <p:cNvPicPr/>
            <p:nvPr/>
          </p:nvPicPr>
          <p:blipFill>
            <a:blip r:embed="rId7" cstate="print"/>
            <a:stretch>
              <a:fillRect/>
            </a:stretch>
          </p:blipFill>
          <p:spPr>
            <a:xfrm>
              <a:off x="3012564" y="4471412"/>
              <a:ext cx="126619" cy="126288"/>
            </a:xfrm>
            <a:prstGeom prst="rect">
              <a:avLst/>
            </a:prstGeom>
          </p:spPr>
        </p:pic>
        <p:pic>
          <p:nvPicPr>
            <p:cNvPr id="23" name="object 23"/>
            <p:cNvPicPr/>
            <p:nvPr/>
          </p:nvPicPr>
          <p:blipFill>
            <a:blip r:embed="rId8" cstate="print"/>
            <a:stretch>
              <a:fillRect/>
            </a:stretch>
          </p:blipFill>
          <p:spPr>
            <a:xfrm>
              <a:off x="3269143" y="4471412"/>
              <a:ext cx="126618" cy="126288"/>
            </a:xfrm>
            <a:prstGeom prst="rect">
              <a:avLst/>
            </a:prstGeom>
          </p:spPr>
        </p:pic>
      </p:grpSp>
      <p:pic>
        <p:nvPicPr>
          <p:cNvPr id="24" name="object 24"/>
          <p:cNvPicPr/>
          <p:nvPr/>
        </p:nvPicPr>
        <p:blipFill>
          <a:blip r:embed="rId9" cstate="print"/>
          <a:stretch>
            <a:fillRect/>
          </a:stretch>
        </p:blipFill>
        <p:spPr>
          <a:xfrm>
            <a:off x="2841066" y="5113926"/>
            <a:ext cx="772007" cy="851090"/>
          </a:xfrm>
          <a:prstGeom prst="rect">
            <a:avLst/>
          </a:prstGeom>
        </p:spPr>
      </p:pic>
      <p:grpSp>
        <p:nvGrpSpPr>
          <p:cNvPr id="25" name="object 25"/>
          <p:cNvGrpSpPr/>
          <p:nvPr/>
        </p:nvGrpSpPr>
        <p:grpSpPr>
          <a:xfrm>
            <a:off x="4978996" y="6195137"/>
            <a:ext cx="2234565" cy="363220"/>
            <a:chOff x="4978996" y="6195137"/>
            <a:chExt cx="2234565" cy="363220"/>
          </a:xfrm>
        </p:grpSpPr>
        <p:sp>
          <p:nvSpPr>
            <p:cNvPr id="26" name="object 26"/>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27" name="object 27"/>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28" name="object 28"/>
            <p:cNvPicPr/>
            <p:nvPr/>
          </p:nvPicPr>
          <p:blipFill>
            <a:blip r:embed="rId10" cstate="print"/>
            <a:stretch>
              <a:fillRect/>
            </a:stretch>
          </p:blipFill>
          <p:spPr>
            <a:xfrm>
              <a:off x="5115439" y="6262623"/>
              <a:ext cx="231463" cy="231457"/>
            </a:xfrm>
            <a:prstGeom prst="rect">
              <a:avLst/>
            </a:prstGeom>
          </p:spPr>
        </p:pic>
      </p:grpSp>
      <p:sp>
        <p:nvSpPr>
          <p:cNvPr id="29" name="object 29"/>
          <p:cNvSpPr txBox="1">
            <a:spLocks noGrp="1"/>
          </p:cNvSpPr>
          <p:nvPr>
            <p:ph type="title"/>
          </p:nvPr>
        </p:nvSpPr>
        <p:spPr>
          <a:xfrm>
            <a:off x="651935" y="400385"/>
            <a:ext cx="9567545" cy="375920"/>
          </a:xfrm>
          <a:prstGeom prst="rect">
            <a:avLst/>
          </a:prstGeom>
        </p:spPr>
        <p:txBody>
          <a:bodyPr vert="horz" wrap="square" lIns="0" tIns="12700" rIns="0" bIns="0" rtlCol="0">
            <a:spAutoFit/>
          </a:bodyPr>
          <a:lstStyle/>
          <a:p>
            <a:pPr marL="12700">
              <a:lnSpc>
                <a:spcPct val="100000"/>
              </a:lnSpc>
              <a:spcBef>
                <a:spcPts val="100"/>
              </a:spcBef>
            </a:pPr>
            <a:r>
              <a:rPr sz="2300" dirty="0">
                <a:latin typeface="Grammarsaurus" pitchFamily="2" charset="0"/>
              </a:rPr>
              <a:t>We know that some vowel suffixes with the letter i, like suffixes </a:t>
            </a:r>
            <a:r>
              <a:rPr sz="2300" b="1" dirty="0">
                <a:latin typeface="Grammarsaurus" pitchFamily="2" charset="0"/>
                <a:cs typeface="Arial Black"/>
              </a:rPr>
              <a:t>-ing</a:t>
            </a:r>
          </a:p>
        </p:txBody>
      </p:sp>
      <p:sp>
        <p:nvSpPr>
          <p:cNvPr id="30" name="object 30"/>
          <p:cNvSpPr txBox="1"/>
          <p:nvPr/>
        </p:nvSpPr>
        <p:spPr>
          <a:xfrm>
            <a:off x="651935" y="750905"/>
            <a:ext cx="11149330" cy="5066195"/>
          </a:xfrm>
          <a:prstGeom prst="rect">
            <a:avLst/>
          </a:prstGeom>
        </p:spPr>
        <p:txBody>
          <a:bodyPr vert="horz" wrap="square" lIns="0" tIns="43180" rIns="0" bIns="0" rtlCol="0">
            <a:spAutoFit/>
          </a:bodyPr>
          <a:lstStyle/>
          <a:p>
            <a:pPr marL="12700">
              <a:lnSpc>
                <a:spcPct val="100000"/>
              </a:lnSpc>
              <a:spcBef>
                <a:spcPts val="340"/>
              </a:spcBef>
            </a:pPr>
            <a:r>
              <a:rPr sz="2300" dirty="0">
                <a:latin typeface="Grammarsaurus" pitchFamily="2" charset="0"/>
                <a:cs typeface="Lucida Sans Unicode"/>
              </a:rPr>
              <a:t>and </a:t>
            </a:r>
            <a:r>
              <a:rPr sz="2300" b="1" dirty="0">
                <a:latin typeface="Grammarsaurus" pitchFamily="2" charset="0"/>
                <a:cs typeface="Arial Black"/>
              </a:rPr>
              <a:t>-ish</a:t>
            </a:r>
            <a:r>
              <a:rPr sz="2300" dirty="0">
                <a:latin typeface="Grammarsaurus" pitchFamily="2" charset="0"/>
                <a:cs typeface="Lucida Sans Unicode"/>
              </a:rPr>
              <a:t>, trigger doubling when a word ends in a CVC pattern.</a:t>
            </a:r>
          </a:p>
          <a:p>
            <a:pPr marL="12700">
              <a:lnSpc>
                <a:spcPct val="100000"/>
              </a:lnSpc>
              <a:spcBef>
                <a:spcPts val="235"/>
              </a:spcBef>
            </a:pPr>
            <a:r>
              <a:rPr sz="2300" dirty="0">
                <a:latin typeface="Grammarsaurus" pitchFamily="2" charset="0"/>
                <a:cs typeface="Lucida Sans Unicode"/>
              </a:rPr>
              <a:t>However, other vowel suffixes, like suffix </a:t>
            </a:r>
            <a:r>
              <a:rPr sz="2300" b="1" dirty="0">
                <a:latin typeface="Grammarsaurus" pitchFamily="2" charset="0"/>
                <a:cs typeface="Arial Black"/>
              </a:rPr>
              <a:t>-ic</a:t>
            </a:r>
            <a:r>
              <a:rPr sz="2300" dirty="0">
                <a:latin typeface="Grammarsaurus" pitchFamily="2" charset="0"/>
                <a:cs typeface="Lucida Sans Unicode"/>
              </a:rPr>
              <a:t>, do not always trigger</a:t>
            </a:r>
          </a:p>
          <a:p>
            <a:pPr marL="12700" marR="5080">
              <a:lnSpc>
                <a:spcPct val="108700"/>
              </a:lnSpc>
            </a:pPr>
            <a:r>
              <a:rPr sz="2300" dirty="0">
                <a:latin typeface="Grammarsaurus" pitchFamily="2" charset="0"/>
                <a:cs typeface="Lucida Sans Unicode"/>
              </a:rPr>
              <a:t>doubling, even when our </a:t>
            </a:r>
            <a:r>
              <a:rPr sz="2300" b="1" dirty="0">
                <a:latin typeface="Grammarsaurus" pitchFamily="2" charset="0"/>
                <a:cs typeface="Arial Black"/>
              </a:rPr>
              <a:t>suffixing rules </a:t>
            </a:r>
            <a:r>
              <a:rPr sz="2300" dirty="0">
                <a:latin typeface="Grammarsaurus" pitchFamily="2" charset="0"/>
                <a:cs typeface="Lucida Sans Unicode"/>
              </a:rPr>
              <a:t>suggest that they should. Instead, we just add suffix </a:t>
            </a:r>
            <a:r>
              <a:rPr sz="2300" b="1" dirty="0">
                <a:latin typeface="Grammarsaurus" pitchFamily="2" charset="0"/>
                <a:cs typeface="Arial Black"/>
              </a:rPr>
              <a:t>-ic</a:t>
            </a:r>
            <a:r>
              <a:rPr sz="2300" dirty="0">
                <a:latin typeface="Grammarsaurus" pitchFamily="2" charset="0"/>
                <a:cs typeface="Lucida Sans Unicode"/>
              </a:rPr>
              <a:t>. For this reason, we can add suffix </a:t>
            </a:r>
            <a:r>
              <a:rPr sz="2300" b="1" dirty="0">
                <a:latin typeface="Grammarsaurus" pitchFamily="2" charset="0"/>
                <a:cs typeface="Arial Black"/>
              </a:rPr>
              <a:t>-ic </a:t>
            </a:r>
            <a:r>
              <a:rPr sz="2300" dirty="0">
                <a:latin typeface="Grammarsaurus" pitchFamily="2" charset="0"/>
                <a:cs typeface="Lucida Sans Unicode"/>
              </a:rPr>
              <a:t>to these bases and stems without first making any spelling changes to the base or stem.</a:t>
            </a:r>
          </a:p>
          <a:p>
            <a:pPr>
              <a:lnSpc>
                <a:spcPct val="100000"/>
              </a:lnSpc>
              <a:spcBef>
                <a:spcPts val="540"/>
              </a:spcBef>
            </a:pPr>
            <a:endParaRPr sz="3600" dirty="0">
              <a:latin typeface="Grammarsaurus" pitchFamily="2" charset="0"/>
              <a:cs typeface="Lucida Sans Unicode"/>
            </a:endParaRPr>
          </a:p>
          <a:p>
            <a:pPr marL="3198495">
              <a:lnSpc>
                <a:spcPct val="100000"/>
              </a:lnSpc>
              <a:tabLst>
                <a:tab pos="5145405" algn="l"/>
                <a:tab pos="8818245" algn="l"/>
              </a:tabLst>
            </a:pPr>
            <a:r>
              <a:rPr sz="3100" b="1" dirty="0">
                <a:latin typeface="Grammarsaurus" pitchFamily="2" charset="0"/>
                <a:cs typeface="Arial"/>
              </a:rPr>
              <a:t>magnet	ic = </a:t>
            </a:r>
            <a:r>
              <a:rPr sz="3100" b="1" u="heavy" dirty="0">
                <a:uFill>
                  <a:solidFill>
                    <a:srgbClr val="000000"/>
                  </a:solidFill>
                </a:uFill>
                <a:latin typeface="Grammarsaurus" pitchFamily="2" charset="0"/>
                <a:cs typeface="Arial"/>
              </a:rPr>
              <a:t>	</a:t>
            </a:r>
            <a:endParaRPr sz="3100" dirty="0">
              <a:latin typeface="Grammarsaurus" pitchFamily="2" charset="0"/>
              <a:cs typeface="Arial"/>
            </a:endParaRPr>
          </a:p>
          <a:p>
            <a:pPr marL="3198495" marR="2693670">
              <a:spcBef>
                <a:spcPts val="90"/>
              </a:spcBef>
              <a:tabLst>
                <a:tab pos="4772025" algn="l"/>
                <a:tab pos="8444865" algn="l"/>
              </a:tabLst>
            </a:pPr>
            <a:endParaRPr lang="en-US" sz="3300" b="1" dirty="0">
              <a:latin typeface="Grammarsaurus" pitchFamily="2" charset="0"/>
              <a:cs typeface="Arial"/>
            </a:endParaRPr>
          </a:p>
          <a:p>
            <a:pPr marL="3198495" marR="2693670">
              <a:spcBef>
                <a:spcPts val="90"/>
              </a:spcBef>
              <a:tabLst>
                <a:tab pos="4772025" algn="l"/>
                <a:tab pos="8444865" algn="l"/>
              </a:tabLst>
            </a:pPr>
            <a:r>
              <a:rPr sz="3100" b="1" dirty="0">
                <a:latin typeface="Grammarsaurus" pitchFamily="2" charset="0"/>
                <a:cs typeface="Arial"/>
              </a:rPr>
              <a:t>robot	ic = </a:t>
            </a:r>
            <a:r>
              <a:rPr sz="3100" b="1" u="heavy" dirty="0">
                <a:uFill>
                  <a:solidFill>
                    <a:srgbClr val="000000"/>
                  </a:solidFill>
                </a:uFill>
                <a:latin typeface="Grammarsaurus" pitchFamily="2" charset="0"/>
                <a:cs typeface="Arial"/>
              </a:rPr>
              <a:t>	</a:t>
            </a:r>
            <a:r>
              <a:rPr sz="3100" b="1" dirty="0">
                <a:latin typeface="Grammarsaurus" pitchFamily="2" charset="0"/>
                <a:cs typeface="Arial"/>
              </a:rPr>
              <a:t> </a:t>
            </a:r>
            <a:endParaRPr lang="en-US" sz="3100" b="1" dirty="0">
              <a:latin typeface="Grammarsaurus" pitchFamily="2" charset="0"/>
              <a:cs typeface="Arial"/>
            </a:endParaRPr>
          </a:p>
          <a:p>
            <a:pPr marL="3198495" marR="2693670">
              <a:spcBef>
                <a:spcPts val="90"/>
              </a:spcBef>
              <a:tabLst>
                <a:tab pos="4772025" algn="l"/>
                <a:tab pos="8444865" algn="l"/>
              </a:tabLst>
            </a:pPr>
            <a:endParaRPr lang="en-PK" sz="3600" b="1" dirty="0">
              <a:latin typeface="Grammarsaurus" pitchFamily="2" charset="0"/>
              <a:cs typeface="Arial"/>
            </a:endParaRPr>
          </a:p>
          <a:p>
            <a:pPr marL="3198495" marR="2693670">
              <a:spcBef>
                <a:spcPts val="90"/>
              </a:spcBef>
              <a:tabLst>
                <a:tab pos="4772025" algn="l"/>
                <a:tab pos="8444865" algn="l"/>
              </a:tabLst>
            </a:pPr>
            <a:r>
              <a:rPr sz="3100" b="1" dirty="0">
                <a:latin typeface="Grammarsaurus" pitchFamily="2" charset="0"/>
                <a:cs typeface="Arial"/>
              </a:rPr>
              <a:t>artist	 ic = </a:t>
            </a:r>
            <a:r>
              <a:rPr sz="3100" b="1" u="heavy" dirty="0">
                <a:uFill>
                  <a:solidFill>
                    <a:srgbClr val="000000"/>
                  </a:solidFill>
                </a:uFill>
                <a:latin typeface="Grammarsaurus" pitchFamily="2" charset="0"/>
                <a:cs typeface="Arial"/>
              </a:rPr>
              <a:t>	</a:t>
            </a:r>
            <a:endParaRPr sz="3100" dirty="0">
              <a:latin typeface="Grammarsaurus" pitchFamily="2" charset="0"/>
              <a:cs typeface="Arial"/>
            </a:endParaRPr>
          </a:p>
        </p:txBody>
      </p:sp>
      <p:sp>
        <p:nvSpPr>
          <p:cNvPr id="31" name="object 31"/>
          <p:cNvSpPr/>
          <p:nvPr/>
        </p:nvSpPr>
        <p:spPr>
          <a:xfrm>
            <a:off x="10969584" y="192058"/>
            <a:ext cx="916940" cy="877569"/>
          </a:xfrm>
          <a:custGeom>
            <a:avLst/>
            <a:gdLst/>
            <a:ahLst/>
            <a:cxnLst/>
            <a:rect l="l" t="t" r="r" b="b"/>
            <a:pathLst>
              <a:path w="916940" h="877569">
                <a:moveTo>
                  <a:pt x="315059" y="190127"/>
                </a:moveTo>
                <a:lnTo>
                  <a:pt x="267392" y="197109"/>
                </a:lnTo>
                <a:lnTo>
                  <a:pt x="169839" y="266398"/>
                </a:lnTo>
                <a:lnTo>
                  <a:pt x="135421" y="298312"/>
                </a:lnTo>
                <a:lnTo>
                  <a:pt x="108460" y="336731"/>
                </a:lnTo>
                <a:lnTo>
                  <a:pt x="10721" y="512473"/>
                </a:lnTo>
                <a:lnTo>
                  <a:pt x="0" y="546100"/>
                </a:lnTo>
                <a:lnTo>
                  <a:pt x="2769" y="580247"/>
                </a:lnTo>
                <a:lnTo>
                  <a:pt x="44414" y="634304"/>
                </a:lnTo>
                <a:lnTo>
                  <a:pt x="79009" y="645811"/>
                </a:lnTo>
                <a:lnTo>
                  <a:pt x="65331" y="669496"/>
                </a:lnTo>
                <a:lnTo>
                  <a:pt x="64452" y="671744"/>
                </a:lnTo>
                <a:lnTo>
                  <a:pt x="64328" y="672061"/>
                </a:lnTo>
                <a:lnTo>
                  <a:pt x="25935" y="844858"/>
                </a:lnTo>
                <a:lnTo>
                  <a:pt x="54768" y="877440"/>
                </a:lnTo>
                <a:lnTo>
                  <a:pt x="62837" y="875366"/>
                </a:lnTo>
                <a:lnTo>
                  <a:pt x="70043" y="870778"/>
                </a:lnTo>
                <a:lnTo>
                  <a:pt x="165559" y="785879"/>
                </a:lnTo>
                <a:lnTo>
                  <a:pt x="447855" y="785879"/>
                </a:lnTo>
                <a:lnTo>
                  <a:pt x="450934" y="781634"/>
                </a:lnTo>
                <a:lnTo>
                  <a:pt x="451538" y="779262"/>
                </a:lnTo>
                <a:lnTo>
                  <a:pt x="244452" y="779262"/>
                </a:lnTo>
                <a:lnTo>
                  <a:pt x="230617" y="776484"/>
                </a:lnTo>
                <a:lnTo>
                  <a:pt x="228959" y="775376"/>
                </a:lnTo>
                <a:lnTo>
                  <a:pt x="96446" y="775376"/>
                </a:lnTo>
                <a:lnTo>
                  <a:pt x="115331" y="690426"/>
                </a:lnTo>
                <a:lnTo>
                  <a:pt x="117223" y="687149"/>
                </a:lnTo>
                <a:lnTo>
                  <a:pt x="454420" y="687149"/>
                </a:lnTo>
                <a:lnTo>
                  <a:pt x="450270" y="685097"/>
                </a:lnTo>
                <a:lnTo>
                  <a:pt x="438493" y="678956"/>
                </a:lnTo>
                <a:lnTo>
                  <a:pt x="426552" y="673631"/>
                </a:lnTo>
                <a:lnTo>
                  <a:pt x="417286" y="671744"/>
                </a:lnTo>
                <a:lnTo>
                  <a:pt x="190680" y="671744"/>
                </a:lnTo>
                <a:lnTo>
                  <a:pt x="176736" y="668923"/>
                </a:lnTo>
                <a:lnTo>
                  <a:pt x="165339" y="661235"/>
                </a:lnTo>
                <a:lnTo>
                  <a:pt x="157649" y="649841"/>
                </a:lnTo>
                <a:lnTo>
                  <a:pt x="154828" y="635905"/>
                </a:lnTo>
                <a:lnTo>
                  <a:pt x="157649" y="621968"/>
                </a:lnTo>
                <a:lnTo>
                  <a:pt x="165339" y="610574"/>
                </a:lnTo>
                <a:lnTo>
                  <a:pt x="176736" y="602886"/>
                </a:lnTo>
                <a:lnTo>
                  <a:pt x="190680" y="600065"/>
                </a:lnTo>
                <a:lnTo>
                  <a:pt x="426316" y="600065"/>
                </a:lnTo>
                <a:lnTo>
                  <a:pt x="431980" y="598186"/>
                </a:lnTo>
                <a:lnTo>
                  <a:pt x="439954" y="592205"/>
                </a:lnTo>
                <a:lnTo>
                  <a:pt x="83439" y="592205"/>
                </a:lnTo>
                <a:lnTo>
                  <a:pt x="71300" y="587746"/>
                </a:lnTo>
                <a:lnTo>
                  <a:pt x="60622" y="578329"/>
                </a:lnTo>
                <a:lnTo>
                  <a:pt x="54503" y="565940"/>
                </a:lnTo>
                <a:lnTo>
                  <a:pt x="53382" y="552170"/>
                </a:lnTo>
                <a:lnTo>
                  <a:pt x="57698" y="538610"/>
                </a:lnTo>
                <a:lnTo>
                  <a:pt x="155450" y="362855"/>
                </a:lnTo>
                <a:lnTo>
                  <a:pt x="188331" y="320894"/>
                </a:lnTo>
                <a:lnTo>
                  <a:pt x="278208" y="252339"/>
                </a:lnTo>
                <a:lnTo>
                  <a:pt x="302488" y="243470"/>
                </a:lnTo>
                <a:lnTo>
                  <a:pt x="373434" y="243470"/>
                </a:lnTo>
                <a:lnTo>
                  <a:pt x="401066" y="195621"/>
                </a:lnTo>
                <a:lnTo>
                  <a:pt x="338978" y="195621"/>
                </a:lnTo>
                <a:lnTo>
                  <a:pt x="315059" y="190127"/>
                </a:lnTo>
                <a:close/>
              </a:path>
              <a:path w="916940" h="877569">
                <a:moveTo>
                  <a:pt x="447855" y="785879"/>
                </a:moveTo>
                <a:lnTo>
                  <a:pt x="165559" y="785879"/>
                </a:lnTo>
                <a:lnTo>
                  <a:pt x="179494" y="805075"/>
                </a:lnTo>
                <a:lnTo>
                  <a:pt x="197919" y="819966"/>
                </a:lnTo>
                <a:lnTo>
                  <a:pt x="219887" y="829599"/>
                </a:lnTo>
                <a:lnTo>
                  <a:pt x="244452" y="833021"/>
                </a:lnTo>
                <a:lnTo>
                  <a:pt x="262275" y="831239"/>
                </a:lnTo>
                <a:lnTo>
                  <a:pt x="278900" y="826128"/>
                </a:lnTo>
                <a:lnTo>
                  <a:pt x="293983" y="818041"/>
                </a:lnTo>
                <a:lnTo>
                  <a:pt x="307177" y="807329"/>
                </a:lnTo>
                <a:lnTo>
                  <a:pt x="432294" y="807329"/>
                </a:lnTo>
                <a:lnTo>
                  <a:pt x="447855" y="785879"/>
                </a:lnTo>
                <a:close/>
              </a:path>
              <a:path w="916940" h="877569">
                <a:moveTo>
                  <a:pt x="432294" y="807329"/>
                </a:moveTo>
                <a:lnTo>
                  <a:pt x="307177" y="807329"/>
                </a:lnTo>
                <a:lnTo>
                  <a:pt x="320371" y="818041"/>
                </a:lnTo>
                <a:lnTo>
                  <a:pt x="335454" y="826128"/>
                </a:lnTo>
                <a:lnTo>
                  <a:pt x="352079" y="831239"/>
                </a:lnTo>
                <a:lnTo>
                  <a:pt x="369902" y="833021"/>
                </a:lnTo>
                <a:lnTo>
                  <a:pt x="403606" y="826443"/>
                </a:lnTo>
                <a:lnTo>
                  <a:pt x="431485" y="808445"/>
                </a:lnTo>
                <a:lnTo>
                  <a:pt x="432294" y="807329"/>
                </a:lnTo>
                <a:close/>
              </a:path>
              <a:path w="916940" h="877569">
                <a:moveTo>
                  <a:pt x="916942" y="754230"/>
                </a:moveTo>
                <a:lnTo>
                  <a:pt x="752058" y="754230"/>
                </a:lnTo>
                <a:lnTo>
                  <a:pt x="752058" y="761088"/>
                </a:lnTo>
                <a:lnTo>
                  <a:pt x="778944" y="787962"/>
                </a:lnTo>
                <a:lnTo>
                  <a:pt x="890056" y="787962"/>
                </a:lnTo>
                <a:lnTo>
                  <a:pt x="916942" y="761088"/>
                </a:lnTo>
                <a:lnTo>
                  <a:pt x="916942" y="754230"/>
                </a:lnTo>
                <a:close/>
              </a:path>
              <a:path w="916940" h="877569">
                <a:moveTo>
                  <a:pt x="356176" y="776484"/>
                </a:moveTo>
                <a:lnTo>
                  <a:pt x="258176" y="776484"/>
                </a:lnTo>
                <a:lnTo>
                  <a:pt x="244452" y="779262"/>
                </a:lnTo>
                <a:lnTo>
                  <a:pt x="369902" y="779262"/>
                </a:lnTo>
                <a:lnTo>
                  <a:pt x="356176" y="776484"/>
                </a:lnTo>
                <a:close/>
              </a:path>
              <a:path w="916940" h="877569">
                <a:moveTo>
                  <a:pt x="590774" y="283937"/>
                </a:moveTo>
                <a:lnTo>
                  <a:pt x="474233" y="283937"/>
                </a:lnTo>
                <a:lnTo>
                  <a:pt x="701118" y="401920"/>
                </a:lnTo>
                <a:lnTo>
                  <a:pt x="705373" y="402948"/>
                </a:lnTo>
                <a:lnTo>
                  <a:pt x="752058" y="402948"/>
                </a:lnTo>
                <a:lnTo>
                  <a:pt x="752058" y="696357"/>
                </a:lnTo>
                <a:lnTo>
                  <a:pt x="718679" y="708862"/>
                </a:lnTo>
                <a:lnTo>
                  <a:pt x="683729" y="717997"/>
                </a:lnTo>
                <a:lnTo>
                  <a:pt x="647888" y="723599"/>
                </a:lnTo>
                <a:lnTo>
                  <a:pt x="611837" y="725503"/>
                </a:lnTo>
                <a:lnTo>
                  <a:pt x="405742" y="725503"/>
                </a:lnTo>
                <a:lnTo>
                  <a:pt x="405647" y="743893"/>
                </a:lnTo>
                <a:lnTo>
                  <a:pt x="402921" y="757359"/>
                </a:lnTo>
                <a:lnTo>
                  <a:pt x="395232" y="768753"/>
                </a:lnTo>
                <a:lnTo>
                  <a:pt x="383775" y="776484"/>
                </a:lnTo>
                <a:lnTo>
                  <a:pt x="383626" y="776484"/>
                </a:lnTo>
                <a:lnTo>
                  <a:pt x="369902" y="779262"/>
                </a:lnTo>
                <a:lnTo>
                  <a:pt x="451538" y="779262"/>
                </a:lnTo>
                <a:lnTo>
                  <a:pt x="459348" y="748617"/>
                </a:lnTo>
                <a:lnTo>
                  <a:pt x="916942" y="748617"/>
                </a:lnTo>
                <a:lnTo>
                  <a:pt x="916942" y="734203"/>
                </a:lnTo>
                <a:lnTo>
                  <a:pt x="805817" y="734203"/>
                </a:lnTo>
                <a:lnTo>
                  <a:pt x="805817" y="357889"/>
                </a:lnTo>
                <a:lnTo>
                  <a:pt x="916942" y="357889"/>
                </a:lnTo>
                <a:lnTo>
                  <a:pt x="916942" y="349189"/>
                </a:lnTo>
                <a:lnTo>
                  <a:pt x="716257" y="349189"/>
                </a:lnTo>
                <a:lnTo>
                  <a:pt x="590774" y="283937"/>
                </a:lnTo>
                <a:close/>
              </a:path>
              <a:path w="916940" h="877569">
                <a:moveTo>
                  <a:pt x="916942" y="748617"/>
                </a:moveTo>
                <a:lnTo>
                  <a:pt x="459348" y="748617"/>
                </a:lnTo>
                <a:lnTo>
                  <a:pt x="496159" y="761881"/>
                </a:lnTo>
                <a:lnTo>
                  <a:pt x="534403" y="771551"/>
                </a:lnTo>
                <a:lnTo>
                  <a:pt x="534609" y="771551"/>
                </a:lnTo>
                <a:lnTo>
                  <a:pt x="572789" y="777299"/>
                </a:lnTo>
                <a:lnTo>
                  <a:pt x="611850" y="779262"/>
                </a:lnTo>
                <a:lnTo>
                  <a:pt x="647506" y="777637"/>
                </a:lnTo>
                <a:lnTo>
                  <a:pt x="683087" y="772842"/>
                </a:lnTo>
                <a:lnTo>
                  <a:pt x="718103" y="765000"/>
                </a:lnTo>
                <a:lnTo>
                  <a:pt x="752058" y="754230"/>
                </a:lnTo>
                <a:lnTo>
                  <a:pt x="916942" y="754230"/>
                </a:lnTo>
                <a:lnTo>
                  <a:pt x="916942" y="748617"/>
                </a:lnTo>
                <a:close/>
              </a:path>
              <a:path w="916940" h="877569">
                <a:moveTo>
                  <a:pt x="334050" y="725503"/>
                </a:moveTo>
                <a:lnTo>
                  <a:pt x="280291" y="725503"/>
                </a:lnTo>
                <a:lnTo>
                  <a:pt x="280196" y="743893"/>
                </a:lnTo>
                <a:lnTo>
                  <a:pt x="277470" y="757359"/>
                </a:lnTo>
                <a:lnTo>
                  <a:pt x="269782" y="768753"/>
                </a:lnTo>
                <a:lnTo>
                  <a:pt x="258325" y="776484"/>
                </a:lnTo>
                <a:lnTo>
                  <a:pt x="356027" y="776484"/>
                </a:lnTo>
                <a:lnTo>
                  <a:pt x="344566" y="768753"/>
                </a:lnTo>
                <a:lnTo>
                  <a:pt x="336873" y="757359"/>
                </a:lnTo>
                <a:lnTo>
                  <a:pt x="334145" y="743893"/>
                </a:lnTo>
                <a:lnTo>
                  <a:pt x="334050" y="725503"/>
                </a:lnTo>
                <a:close/>
              </a:path>
              <a:path w="916940" h="877569">
                <a:moveTo>
                  <a:pt x="454420" y="687149"/>
                </a:moveTo>
                <a:lnTo>
                  <a:pt x="117223" y="687149"/>
                </a:lnTo>
                <a:lnTo>
                  <a:pt x="125703" y="697529"/>
                </a:lnTo>
                <a:lnTo>
                  <a:pt x="135617" y="706534"/>
                </a:lnTo>
                <a:lnTo>
                  <a:pt x="146796" y="713994"/>
                </a:lnTo>
                <a:lnTo>
                  <a:pt x="159070" y="719737"/>
                </a:lnTo>
                <a:lnTo>
                  <a:pt x="96446" y="775376"/>
                </a:lnTo>
                <a:lnTo>
                  <a:pt x="228959" y="775376"/>
                </a:lnTo>
                <a:lnTo>
                  <a:pt x="219280" y="768907"/>
                </a:lnTo>
                <a:lnTo>
                  <a:pt x="211573" y="757665"/>
                </a:lnTo>
                <a:lnTo>
                  <a:pt x="208625" y="743893"/>
                </a:lnTo>
                <a:lnTo>
                  <a:pt x="219242" y="725503"/>
                </a:lnTo>
                <a:lnTo>
                  <a:pt x="611837" y="725503"/>
                </a:lnTo>
                <a:lnTo>
                  <a:pt x="572345" y="723186"/>
                </a:lnTo>
                <a:lnTo>
                  <a:pt x="533359" y="716318"/>
                </a:lnTo>
                <a:lnTo>
                  <a:pt x="495414" y="705026"/>
                </a:lnTo>
                <a:lnTo>
                  <a:pt x="459044" y="689435"/>
                </a:lnTo>
                <a:lnTo>
                  <a:pt x="454420" y="687149"/>
                </a:lnTo>
                <a:close/>
              </a:path>
              <a:path w="916940" h="877569">
                <a:moveTo>
                  <a:pt x="916942" y="357889"/>
                </a:moveTo>
                <a:lnTo>
                  <a:pt x="863170" y="357889"/>
                </a:lnTo>
                <a:lnTo>
                  <a:pt x="863170" y="734203"/>
                </a:lnTo>
                <a:lnTo>
                  <a:pt x="916942" y="734203"/>
                </a:lnTo>
                <a:lnTo>
                  <a:pt x="916942" y="357889"/>
                </a:lnTo>
                <a:close/>
              </a:path>
              <a:path w="916940" h="877569">
                <a:moveTo>
                  <a:pt x="373434" y="243470"/>
                </a:moveTo>
                <a:lnTo>
                  <a:pt x="302488" y="243470"/>
                </a:lnTo>
                <a:lnTo>
                  <a:pt x="311152" y="243805"/>
                </a:lnTo>
                <a:lnTo>
                  <a:pt x="116677" y="580596"/>
                </a:lnTo>
                <a:lnTo>
                  <a:pt x="106819" y="588312"/>
                </a:lnTo>
                <a:lnTo>
                  <a:pt x="95284" y="592205"/>
                </a:lnTo>
                <a:lnTo>
                  <a:pt x="439954" y="592205"/>
                </a:lnTo>
                <a:lnTo>
                  <a:pt x="501139" y="546319"/>
                </a:lnTo>
                <a:lnTo>
                  <a:pt x="198547" y="546319"/>
                </a:lnTo>
                <a:lnTo>
                  <a:pt x="373434" y="243470"/>
                </a:lnTo>
                <a:close/>
              </a:path>
              <a:path w="916940" h="877569">
                <a:moveTo>
                  <a:pt x="546592" y="158626"/>
                </a:moveTo>
                <a:lnTo>
                  <a:pt x="422429" y="158626"/>
                </a:lnTo>
                <a:lnTo>
                  <a:pt x="468988" y="185512"/>
                </a:lnTo>
                <a:lnTo>
                  <a:pt x="260763" y="546100"/>
                </a:lnTo>
                <a:lnTo>
                  <a:pt x="260637" y="546319"/>
                </a:lnTo>
                <a:lnTo>
                  <a:pt x="322722" y="546319"/>
                </a:lnTo>
                <a:lnTo>
                  <a:pt x="474233" y="283937"/>
                </a:lnTo>
                <a:lnTo>
                  <a:pt x="590774" y="283937"/>
                </a:lnTo>
                <a:lnTo>
                  <a:pt x="501144" y="237328"/>
                </a:lnTo>
                <a:lnTo>
                  <a:pt x="546592" y="158626"/>
                </a:lnTo>
                <a:close/>
              </a:path>
              <a:path w="916940" h="877569">
                <a:moveTo>
                  <a:pt x="495991" y="492826"/>
                </a:moveTo>
                <a:lnTo>
                  <a:pt x="485699" y="493345"/>
                </a:lnTo>
                <a:lnTo>
                  <a:pt x="476062" y="497932"/>
                </a:lnTo>
                <a:lnTo>
                  <a:pt x="411546" y="546319"/>
                </a:lnTo>
                <a:lnTo>
                  <a:pt x="501139" y="546319"/>
                </a:lnTo>
                <a:lnTo>
                  <a:pt x="508320" y="540934"/>
                </a:lnTo>
                <a:lnTo>
                  <a:pt x="515422" y="532968"/>
                </a:lnTo>
                <a:lnTo>
                  <a:pt x="518802" y="523233"/>
                </a:lnTo>
                <a:lnTo>
                  <a:pt x="518283" y="512941"/>
                </a:lnTo>
                <a:lnTo>
                  <a:pt x="513692" y="503304"/>
                </a:lnTo>
                <a:lnTo>
                  <a:pt x="505726" y="496203"/>
                </a:lnTo>
                <a:lnTo>
                  <a:pt x="495991" y="492826"/>
                </a:lnTo>
                <a:close/>
              </a:path>
              <a:path w="916940" h="877569">
                <a:moveTo>
                  <a:pt x="890056" y="304142"/>
                </a:moveTo>
                <a:lnTo>
                  <a:pt x="778944" y="304142"/>
                </a:lnTo>
                <a:lnTo>
                  <a:pt x="768480" y="306254"/>
                </a:lnTo>
                <a:lnTo>
                  <a:pt x="759934" y="312012"/>
                </a:lnTo>
                <a:lnTo>
                  <a:pt x="754171" y="320553"/>
                </a:lnTo>
                <a:lnTo>
                  <a:pt x="752058" y="331016"/>
                </a:lnTo>
                <a:lnTo>
                  <a:pt x="752058" y="349189"/>
                </a:lnTo>
                <a:lnTo>
                  <a:pt x="916942" y="349189"/>
                </a:lnTo>
                <a:lnTo>
                  <a:pt x="916942" y="331016"/>
                </a:lnTo>
                <a:lnTo>
                  <a:pt x="914898" y="320894"/>
                </a:lnTo>
                <a:lnTo>
                  <a:pt x="914829" y="320553"/>
                </a:lnTo>
                <a:lnTo>
                  <a:pt x="909066" y="312012"/>
                </a:lnTo>
                <a:lnTo>
                  <a:pt x="900520" y="306254"/>
                </a:lnTo>
                <a:lnTo>
                  <a:pt x="890056" y="304142"/>
                </a:lnTo>
                <a:close/>
              </a:path>
              <a:path w="916940" h="877569">
                <a:moveTo>
                  <a:pt x="496198" y="0"/>
                </a:moveTo>
                <a:lnTo>
                  <a:pt x="472199" y="1684"/>
                </a:lnTo>
                <a:lnTo>
                  <a:pt x="450579" y="12224"/>
                </a:lnTo>
                <a:lnTo>
                  <a:pt x="434113" y="30877"/>
                </a:lnTo>
                <a:lnTo>
                  <a:pt x="338978" y="195621"/>
                </a:lnTo>
                <a:lnTo>
                  <a:pt x="401066" y="195621"/>
                </a:lnTo>
                <a:lnTo>
                  <a:pt x="422429" y="158626"/>
                </a:lnTo>
                <a:lnTo>
                  <a:pt x="546592" y="158626"/>
                </a:lnTo>
                <a:lnTo>
                  <a:pt x="557952" y="138954"/>
                </a:lnTo>
                <a:lnTo>
                  <a:pt x="495874" y="138954"/>
                </a:lnTo>
                <a:lnTo>
                  <a:pt x="449303" y="112068"/>
                </a:lnTo>
                <a:lnTo>
                  <a:pt x="483148" y="53470"/>
                </a:lnTo>
                <a:lnTo>
                  <a:pt x="488635" y="52009"/>
                </a:lnTo>
                <a:lnTo>
                  <a:pt x="575523" y="52009"/>
                </a:lnTo>
                <a:lnTo>
                  <a:pt x="569272" y="41949"/>
                </a:lnTo>
                <a:lnTo>
                  <a:pt x="560920" y="33045"/>
                </a:lnTo>
                <a:lnTo>
                  <a:pt x="550839" y="25835"/>
                </a:lnTo>
                <a:lnTo>
                  <a:pt x="519800" y="7915"/>
                </a:lnTo>
                <a:lnTo>
                  <a:pt x="496198" y="0"/>
                </a:lnTo>
                <a:close/>
              </a:path>
              <a:path w="916940" h="877569">
                <a:moveTo>
                  <a:pt x="575523" y="52009"/>
                </a:moveTo>
                <a:lnTo>
                  <a:pt x="488635" y="52009"/>
                </a:lnTo>
                <a:lnTo>
                  <a:pt x="528081" y="74780"/>
                </a:lnTo>
                <a:lnTo>
                  <a:pt x="529871" y="80153"/>
                </a:lnTo>
                <a:lnTo>
                  <a:pt x="527243" y="84636"/>
                </a:lnTo>
                <a:lnTo>
                  <a:pt x="495874" y="138954"/>
                </a:lnTo>
                <a:lnTo>
                  <a:pt x="557952" y="138954"/>
                </a:lnTo>
                <a:lnTo>
                  <a:pt x="573801" y="111509"/>
                </a:lnTo>
                <a:lnTo>
                  <a:pt x="578926" y="100230"/>
                </a:lnTo>
                <a:lnTo>
                  <a:pt x="581705" y="88344"/>
                </a:lnTo>
                <a:lnTo>
                  <a:pt x="582100" y="76144"/>
                </a:lnTo>
                <a:lnTo>
                  <a:pt x="580075" y="63922"/>
                </a:lnTo>
                <a:lnTo>
                  <a:pt x="575716" y="52318"/>
                </a:lnTo>
                <a:lnTo>
                  <a:pt x="575523" y="52009"/>
                </a:lnTo>
                <a:close/>
              </a:path>
            </a:pathLst>
          </a:custGeom>
          <a:solidFill>
            <a:srgbClr val="000000"/>
          </a:solidFill>
        </p:spPr>
        <p:txBody>
          <a:bodyPr wrap="square" lIns="0" tIns="0" rIns="0" bIns="0" rtlCol="0"/>
          <a:lstStyle/>
          <a:p>
            <a:endParaRPr>
              <a:latin typeface="Grammarsaurus" pitchFamily="2" charset="0"/>
            </a:endParaRPr>
          </a:p>
        </p:txBody>
      </p:sp>
      <p:sp>
        <p:nvSpPr>
          <p:cNvPr id="33" name="object 6">
            <a:extLst>
              <a:ext uri="{FF2B5EF4-FFF2-40B4-BE49-F238E27FC236}">
                <a16:creationId xmlns:a16="http://schemas.microsoft.com/office/drawing/2014/main" id="{30C3F80C-0E06-26B2-F581-582F9D5F2768}"/>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114300"/>
              <a:ext cx="12077700" cy="6629400"/>
            </a:xfrm>
            <a:custGeom>
              <a:avLst/>
              <a:gdLst/>
              <a:ahLst/>
              <a:cxnLst/>
              <a:rect l="l" t="t" r="r" b="b"/>
              <a:pathLst>
                <a:path w="12077700" h="6629400">
                  <a:moveTo>
                    <a:pt x="0" y="6629400"/>
                  </a:moveTo>
                  <a:lnTo>
                    <a:pt x="12077700" y="6629400"/>
                  </a:lnTo>
                  <a:lnTo>
                    <a:pt x="12077700" y="0"/>
                  </a:lnTo>
                  <a:lnTo>
                    <a:pt x="0" y="0"/>
                  </a:lnTo>
                  <a:lnTo>
                    <a:pt x="0" y="6629400"/>
                  </a:lnTo>
                  <a:close/>
                </a:path>
              </a:pathLst>
            </a:custGeom>
            <a:solidFill>
              <a:srgbClr val="F5F8DC"/>
            </a:solidFill>
          </p:spPr>
          <p:txBody>
            <a:bodyPr wrap="square" lIns="0" tIns="0" rIns="0" bIns="0" rtlCol="0"/>
            <a:lstStyle/>
            <a:p>
              <a:endParaRPr>
                <a:latin typeface="Grammarsaurus" pitchFamily="2" charset="0"/>
              </a:endParaRPr>
            </a:p>
          </p:txBody>
        </p:sp>
        <p:sp>
          <p:nvSpPr>
            <p:cNvPr id="4" name="object 4"/>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grpSp>
      <p:grpSp>
        <p:nvGrpSpPr>
          <p:cNvPr id="5" name="object 5"/>
          <p:cNvGrpSpPr/>
          <p:nvPr/>
        </p:nvGrpSpPr>
        <p:grpSpPr>
          <a:xfrm>
            <a:off x="3649633" y="1522830"/>
            <a:ext cx="389890" cy="389890"/>
            <a:chOff x="3649633" y="1522830"/>
            <a:chExt cx="389890" cy="389890"/>
          </a:xfrm>
        </p:grpSpPr>
        <p:sp>
          <p:nvSpPr>
            <p:cNvPr id="6" name="object 6"/>
            <p:cNvSpPr/>
            <p:nvPr/>
          </p:nvSpPr>
          <p:spPr>
            <a:xfrm>
              <a:off x="3649633" y="1522830"/>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7" name="object 7"/>
            <p:cNvPicPr/>
            <p:nvPr/>
          </p:nvPicPr>
          <p:blipFill>
            <a:blip r:embed="rId2" cstate="print"/>
            <a:stretch>
              <a:fillRect/>
            </a:stretch>
          </p:blipFill>
          <p:spPr>
            <a:xfrm>
              <a:off x="3745592" y="1618782"/>
              <a:ext cx="197802" cy="197802"/>
            </a:xfrm>
            <a:prstGeom prst="rect">
              <a:avLst/>
            </a:prstGeom>
          </p:spPr>
        </p:pic>
      </p:grpSp>
      <p:grpSp>
        <p:nvGrpSpPr>
          <p:cNvPr id="8" name="object 8"/>
          <p:cNvGrpSpPr/>
          <p:nvPr/>
        </p:nvGrpSpPr>
        <p:grpSpPr>
          <a:xfrm>
            <a:off x="3248143" y="3109609"/>
            <a:ext cx="389890" cy="389890"/>
            <a:chOff x="3248143" y="3109609"/>
            <a:chExt cx="389890" cy="389890"/>
          </a:xfrm>
        </p:grpSpPr>
        <p:sp>
          <p:nvSpPr>
            <p:cNvPr id="9" name="object 9"/>
            <p:cNvSpPr/>
            <p:nvPr/>
          </p:nvSpPr>
          <p:spPr>
            <a:xfrm>
              <a:off x="3248143" y="3109609"/>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10" name="object 10"/>
            <p:cNvPicPr/>
            <p:nvPr/>
          </p:nvPicPr>
          <p:blipFill>
            <a:blip r:embed="rId3" cstate="print"/>
            <a:stretch>
              <a:fillRect/>
            </a:stretch>
          </p:blipFill>
          <p:spPr>
            <a:xfrm>
              <a:off x="3344101" y="3205561"/>
              <a:ext cx="197802" cy="197802"/>
            </a:xfrm>
            <a:prstGeom prst="rect">
              <a:avLst/>
            </a:prstGeom>
          </p:spPr>
        </p:pic>
      </p:grpSp>
      <p:grpSp>
        <p:nvGrpSpPr>
          <p:cNvPr id="11" name="object 11"/>
          <p:cNvGrpSpPr/>
          <p:nvPr/>
        </p:nvGrpSpPr>
        <p:grpSpPr>
          <a:xfrm>
            <a:off x="3233141" y="4807822"/>
            <a:ext cx="389890" cy="389890"/>
            <a:chOff x="3233141" y="4807822"/>
            <a:chExt cx="389890" cy="389890"/>
          </a:xfrm>
        </p:grpSpPr>
        <p:sp>
          <p:nvSpPr>
            <p:cNvPr id="12" name="object 12"/>
            <p:cNvSpPr/>
            <p:nvPr/>
          </p:nvSpPr>
          <p:spPr>
            <a:xfrm>
              <a:off x="3233141" y="4807822"/>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9"/>
                  </a:lnTo>
                  <a:lnTo>
                    <a:pt x="194856" y="369189"/>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9"/>
                  </a:lnTo>
                  <a:lnTo>
                    <a:pt x="281552" y="369189"/>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13" name="object 13"/>
            <p:cNvPicPr/>
            <p:nvPr/>
          </p:nvPicPr>
          <p:blipFill>
            <a:blip r:embed="rId4" cstate="print"/>
            <a:stretch>
              <a:fillRect/>
            </a:stretch>
          </p:blipFill>
          <p:spPr>
            <a:xfrm>
              <a:off x="3329100" y="4903774"/>
              <a:ext cx="197802" cy="197802"/>
            </a:xfrm>
            <a:prstGeom prst="rect">
              <a:avLst/>
            </a:prstGeom>
          </p:spPr>
        </p:pic>
      </p:grpSp>
      <p:grpSp>
        <p:nvGrpSpPr>
          <p:cNvPr id="14" name="object 14"/>
          <p:cNvGrpSpPr/>
          <p:nvPr/>
        </p:nvGrpSpPr>
        <p:grpSpPr>
          <a:xfrm>
            <a:off x="664639" y="1572559"/>
            <a:ext cx="1086485" cy="1092835"/>
            <a:chOff x="664639" y="1572559"/>
            <a:chExt cx="1086485" cy="1092835"/>
          </a:xfrm>
        </p:grpSpPr>
        <p:sp>
          <p:nvSpPr>
            <p:cNvPr id="15" name="object 15"/>
            <p:cNvSpPr/>
            <p:nvPr/>
          </p:nvSpPr>
          <p:spPr>
            <a:xfrm>
              <a:off x="664639" y="1783676"/>
              <a:ext cx="882015" cy="881380"/>
            </a:xfrm>
            <a:custGeom>
              <a:avLst/>
              <a:gdLst/>
              <a:ahLst/>
              <a:cxnLst/>
              <a:rect l="l" t="t" r="r" b="b"/>
              <a:pathLst>
                <a:path w="882015" h="881380">
                  <a:moveTo>
                    <a:pt x="376629" y="0"/>
                  </a:moveTo>
                  <a:lnTo>
                    <a:pt x="105694" y="260115"/>
                  </a:lnTo>
                  <a:lnTo>
                    <a:pt x="73209" y="297567"/>
                  </a:lnTo>
                  <a:lnTo>
                    <a:pt x="46675" y="338072"/>
                  </a:lnTo>
                  <a:lnTo>
                    <a:pt x="26090" y="381014"/>
                  </a:lnTo>
                  <a:lnTo>
                    <a:pt x="11451" y="425778"/>
                  </a:lnTo>
                  <a:lnTo>
                    <a:pt x="2755" y="471750"/>
                  </a:lnTo>
                  <a:lnTo>
                    <a:pt x="29" y="517818"/>
                  </a:lnTo>
                  <a:lnTo>
                    <a:pt x="0" y="518315"/>
                  </a:lnTo>
                  <a:lnTo>
                    <a:pt x="3181" y="564858"/>
                  </a:lnTo>
                  <a:lnTo>
                    <a:pt x="12298" y="610765"/>
                  </a:lnTo>
                  <a:lnTo>
                    <a:pt x="27346" y="655421"/>
                  </a:lnTo>
                  <a:lnTo>
                    <a:pt x="48324" y="698211"/>
                  </a:lnTo>
                  <a:lnTo>
                    <a:pt x="75228" y="738520"/>
                  </a:lnTo>
                  <a:lnTo>
                    <a:pt x="108056" y="775735"/>
                  </a:lnTo>
                  <a:lnTo>
                    <a:pt x="145297" y="807997"/>
                  </a:lnTo>
                  <a:lnTo>
                    <a:pt x="185566" y="834393"/>
                  </a:lnTo>
                  <a:lnTo>
                    <a:pt x="228258" y="854923"/>
                  </a:lnTo>
                  <a:lnTo>
                    <a:pt x="272766" y="869588"/>
                  </a:lnTo>
                  <a:lnTo>
                    <a:pt x="318486" y="878386"/>
                  </a:lnTo>
                  <a:lnTo>
                    <a:pt x="364812" y="881319"/>
                  </a:lnTo>
                  <a:lnTo>
                    <a:pt x="411137" y="878386"/>
                  </a:lnTo>
                  <a:lnTo>
                    <a:pt x="456857" y="869588"/>
                  </a:lnTo>
                  <a:lnTo>
                    <a:pt x="501366" y="854923"/>
                  </a:lnTo>
                  <a:lnTo>
                    <a:pt x="544057" y="834393"/>
                  </a:lnTo>
                  <a:lnTo>
                    <a:pt x="551759" y="829345"/>
                  </a:lnTo>
                  <a:lnTo>
                    <a:pt x="341607" y="829345"/>
                  </a:lnTo>
                  <a:lnTo>
                    <a:pt x="298421" y="823301"/>
                  </a:lnTo>
                  <a:lnTo>
                    <a:pt x="256258" y="811213"/>
                  </a:lnTo>
                  <a:lnTo>
                    <a:pt x="215800" y="793082"/>
                  </a:lnTo>
                  <a:lnTo>
                    <a:pt x="177729" y="768907"/>
                  </a:lnTo>
                  <a:lnTo>
                    <a:pt x="142727" y="738689"/>
                  </a:lnTo>
                  <a:lnTo>
                    <a:pt x="112508" y="703689"/>
                  </a:lnTo>
                  <a:lnTo>
                    <a:pt x="88333" y="665620"/>
                  </a:lnTo>
                  <a:lnTo>
                    <a:pt x="70202" y="625163"/>
                  </a:lnTo>
                  <a:lnTo>
                    <a:pt x="58115" y="583000"/>
                  </a:lnTo>
                  <a:lnTo>
                    <a:pt x="52071" y="539814"/>
                  </a:lnTo>
                  <a:lnTo>
                    <a:pt x="52071" y="496286"/>
                  </a:lnTo>
                  <a:lnTo>
                    <a:pt x="58115" y="453099"/>
                  </a:lnTo>
                  <a:lnTo>
                    <a:pt x="70202" y="410935"/>
                  </a:lnTo>
                  <a:lnTo>
                    <a:pt x="88333" y="370476"/>
                  </a:lnTo>
                  <a:lnTo>
                    <a:pt x="112508" y="332404"/>
                  </a:lnTo>
                  <a:lnTo>
                    <a:pt x="142727" y="297402"/>
                  </a:lnTo>
                  <a:lnTo>
                    <a:pt x="264609" y="175533"/>
                  </a:lnTo>
                  <a:lnTo>
                    <a:pt x="339203" y="175533"/>
                  </a:lnTo>
                  <a:lnTo>
                    <a:pt x="301642" y="137966"/>
                  </a:lnTo>
                  <a:lnTo>
                    <a:pt x="376496" y="63366"/>
                  </a:lnTo>
                  <a:lnTo>
                    <a:pt x="450842" y="63366"/>
                  </a:lnTo>
                  <a:lnTo>
                    <a:pt x="395152" y="7677"/>
                  </a:lnTo>
                  <a:lnTo>
                    <a:pt x="386481" y="1919"/>
                  </a:lnTo>
                  <a:lnTo>
                    <a:pt x="376629" y="0"/>
                  </a:lnTo>
                  <a:close/>
                </a:path>
                <a:path w="882015" h="881380">
                  <a:moveTo>
                    <a:pt x="685924" y="538016"/>
                  </a:moveTo>
                  <a:lnTo>
                    <a:pt x="611852" y="538016"/>
                  </a:lnTo>
                  <a:lnTo>
                    <a:pt x="698276" y="624427"/>
                  </a:lnTo>
                  <a:lnTo>
                    <a:pt x="584014" y="738689"/>
                  </a:lnTo>
                  <a:lnTo>
                    <a:pt x="549012" y="768907"/>
                  </a:lnTo>
                  <a:lnTo>
                    <a:pt x="510940" y="793082"/>
                  </a:lnTo>
                  <a:lnTo>
                    <a:pt x="470482" y="811213"/>
                  </a:lnTo>
                  <a:lnTo>
                    <a:pt x="428320" y="823301"/>
                  </a:lnTo>
                  <a:lnTo>
                    <a:pt x="385134" y="829345"/>
                  </a:lnTo>
                  <a:lnTo>
                    <a:pt x="551759" y="829345"/>
                  </a:lnTo>
                  <a:lnTo>
                    <a:pt x="584327" y="807997"/>
                  </a:lnTo>
                  <a:lnTo>
                    <a:pt x="621568" y="775735"/>
                  </a:lnTo>
                  <a:lnTo>
                    <a:pt x="809785" y="587394"/>
                  </a:lnTo>
                  <a:lnTo>
                    <a:pt x="735309" y="587394"/>
                  </a:lnTo>
                  <a:lnTo>
                    <a:pt x="685924" y="538016"/>
                  </a:lnTo>
                  <a:close/>
                </a:path>
                <a:path w="882015" h="881380">
                  <a:moveTo>
                    <a:pt x="339203" y="175533"/>
                  </a:moveTo>
                  <a:lnTo>
                    <a:pt x="264609" y="175533"/>
                  </a:lnTo>
                  <a:lnTo>
                    <a:pt x="350753" y="261689"/>
                  </a:lnTo>
                  <a:lnTo>
                    <a:pt x="228884" y="383559"/>
                  </a:lnTo>
                  <a:lnTo>
                    <a:pt x="198017" y="424023"/>
                  </a:lnTo>
                  <a:lnTo>
                    <a:pt x="179498" y="469629"/>
                  </a:lnTo>
                  <a:lnTo>
                    <a:pt x="173324" y="517818"/>
                  </a:lnTo>
                  <a:lnTo>
                    <a:pt x="179498" y="566029"/>
                  </a:lnTo>
                  <a:lnTo>
                    <a:pt x="198017" y="611703"/>
                  </a:lnTo>
                  <a:lnTo>
                    <a:pt x="228884" y="652278"/>
                  </a:lnTo>
                  <a:lnTo>
                    <a:pt x="269343" y="683231"/>
                  </a:lnTo>
                  <a:lnTo>
                    <a:pt x="314948" y="701774"/>
                  </a:lnTo>
                  <a:lnTo>
                    <a:pt x="363137" y="707928"/>
                  </a:lnTo>
                  <a:lnTo>
                    <a:pt x="410888" y="701774"/>
                  </a:lnTo>
                  <a:lnTo>
                    <a:pt x="411202" y="701774"/>
                  </a:lnTo>
                  <a:lnTo>
                    <a:pt x="456837" y="683231"/>
                  </a:lnTo>
                  <a:lnTo>
                    <a:pt x="495910" y="653556"/>
                  </a:lnTo>
                  <a:lnTo>
                    <a:pt x="342315" y="653556"/>
                  </a:lnTo>
                  <a:lnTo>
                    <a:pt x="301829" y="640697"/>
                  </a:lnTo>
                  <a:lnTo>
                    <a:pt x="266184" y="614978"/>
                  </a:lnTo>
                  <a:lnTo>
                    <a:pt x="240458" y="579332"/>
                  </a:lnTo>
                  <a:lnTo>
                    <a:pt x="227596" y="538843"/>
                  </a:lnTo>
                  <a:lnTo>
                    <a:pt x="227596" y="496740"/>
                  </a:lnTo>
                  <a:lnTo>
                    <a:pt x="240458" y="456251"/>
                  </a:lnTo>
                  <a:lnTo>
                    <a:pt x="266184" y="420604"/>
                  </a:lnTo>
                  <a:lnTo>
                    <a:pt x="462399" y="224389"/>
                  </a:lnTo>
                  <a:lnTo>
                    <a:pt x="388053" y="224389"/>
                  </a:lnTo>
                  <a:lnTo>
                    <a:pt x="339203" y="175533"/>
                  </a:lnTo>
                  <a:close/>
                </a:path>
                <a:path w="882015" h="881380">
                  <a:moveTo>
                    <a:pt x="731499" y="355130"/>
                  </a:moveTo>
                  <a:lnTo>
                    <a:pt x="721648" y="357049"/>
                  </a:lnTo>
                  <a:lnTo>
                    <a:pt x="712982" y="362807"/>
                  </a:lnTo>
                  <a:lnTo>
                    <a:pt x="460557" y="614978"/>
                  </a:lnTo>
                  <a:lnTo>
                    <a:pt x="424906" y="640697"/>
                  </a:lnTo>
                  <a:lnTo>
                    <a:pt x="384416" y="653556"/>
                  </a:lnTo>
                  <a:lnTo>
                    <a:pt x="495910" y="653556"/>
                  </a:lnTo>
                  <a:lnTo>
                    <a:pt x="497590" y="652278"/>
                  </a:lnTo>
                  <a:lnTo>
                    <a:pt x="611852" y="538016"/>
                  </a:lnTo>
                  <a:lnTo>
                    <a:pt x="685924" y="538016"/>
                  </a:lnTo>
                  <a:lnTo>
                    <a:pt x="648885" y="500983"/>
                  </a:lnTo>
                  <a:lnTo>
                    <a:pt x="731372" y="418496"/>
                  </a:lnTo>
                  <a:lnTo>
                    <a:pt x="806055" y="418496"/>
                  </a:lnTo>
                  <a:lnTo>
                    <a:pt x="750015" y="362807"/>
                  </a:lnTo>
                  <a:lnTo>
                    <a:pt x="741350" y="357049"/>
                  </a:lnTo>
                  <a:lnTo>
                    <a:pt x="731499" y="355130"/>
                  </a:lnTo>
                  <a:close/>
                </a:path>
                <a:path w="882015" h="881380">
                  <a:moveTo>
                    <a:pt x="806055" y="418496"/>
                  </a:moveTo>
                  <a:lnTo>
                    <a:pt x="731372" y="418496"/>
                  </a:lnTo>
                  <a:lnTo>
                    <a:pt x="817783" y="504920"/>
                  </a:lnTo>
                  <a:lnTo>
                    <a:pt x="735309" y="587394"/>
                  </a:lnTo>
                  <a:lnTo>
                    <a:pt x="809785" y="587394"/>
                  </a:lnTo>
                  <a:lnTo>
                    <a:pt x="873993" y="523043"/>
                  </a:lnTo>
                  <a:lnTo>
                    <a:pt x="879758" y="514372"/>
                  </a:lnTo>
                  <a:lnTo>
                    <a:pt x="881602" y="504920"/>
                  </a:lnTo>
                  <a:lnTo>
                    <a:pt x="881680" y="504521"/>
                  </a:lnTo>
                  <a:lnTo>
                    <a:pt x="879758" y="494673"/>
                  </a:lnTo>
                  <a:lnTo>
                    <a:pt x="873993" y="486009"/>
                  </a:lnTo>
                  <a:lnTo>
                    <a:pt x="806055" y="418496"/>
                  </a:lnTo>
                  <a:close/>
                </a:path>
                <a:path w="882015" h="881380">
                  <a:moveTo>
                    <a:pt x="450842" y="63366"/>
                  </a:moveTo>
                  <a:lnTo>
                    <a:pt x="376496" y="63366"/>
                  </a:lnTo>
                  <a:lnTo>
                    <a:pt x="462919" y="149790"/>
                  </a:lnTo>
                  <a:lnTo>
                    <a:pt x="388053" y="224389"/>
                  </a:lnTo>
                  <a:lnTo>
                    <a:pt x="462399" y="224389"/>
                  </a:lnTo>
                  <a:lnTo>
                    <a:pt x="518609" y="168179"/>
                  </a:lnTo>
                  <a:lnTo>
                    <a:pt x="524367" y="159508"/>
                  </a:lnTo>
                  <a:lnTo>
                    <a:pt x="526260" y="149790"/>
                  </a:lnTo>
                  <a:lnTo>
                    <a:pt x="526286" y="149656"/>
                  </a:lnTo>
                  <a:lnTo>
                    <a:pt x="524367" y="139804"/>
                  </a:lnTo>
                  <a:lnTo>
                    <a:pt x="518609" y="131133"/>
                  </a:lnTo>
                  <a:lnTo>
                    <a:pt x="450842" y="63366"/>
                  </a:lnTo>
                  <a:close/>
                </a:path>
              </a:pathLst>
            </a:custGeom>
            <a:solidFill>
              <a:srgbClr val="000000"/>
            </a:solidFill>
          </p:spPr>
          <p:txBody>
            <a:bodyPr wrap="square" lIns="0" tIns="0" rIns="0" bIns="0" rtlCol="0"/>
            <a:lstStyle/>
            <a:p>
              <a:endParaRPr>
                <a:latin typeface="Grammarsaurus" pitchFamily="2" charset="0"/>
              </a:endParaRPr>
            </a:p>
          </p:txBody>
        </p:sp>
        <p:pic>
          <p:nvPicPr>
            <p:cNvPr id="16" name="object 16"/>
            <p:cNvPicPr/>
            <p:nvPr/>
          </p:nvPicPr>
          <p:blipFill>
            <a:blip r:embed="rId5" cstate="print"/>
            <a:stretch>
              <a:fillRect/>
            </a:stretch>
          </p:blipFill>
          <p:spPr>
            <a:xfrm>
              <a:off x="1188698" y="1638811"/>
              <a:ext cx="130281" cy="130222"/>
            </a:xfrm>
            <a:prstGeom prst="rect">
              <a:avLst/>
            </a:prstGeom>
          </p:spPr>
        </p:pic>
        <p:sp>
          <p:nvSpPr>
            <p:cNvPr id="17" name="object 17"/>
            <p:cNvSpPr/>
            <p:nvPr/>
          </p:nvSpPr>
          <p:spPr>
            <a:xfrm>
              <a:off x="1083691" y="1572564"/>
              <a:ext cx="297815" cy="326390"/>
            </a:xfrm>
            <a:custGeom>
              <a:avLst/>
              <a:gdLst/>
              <a:ahLst/>
              <a:cxnLst/>
              <a:rect l="l" t="t" r="r" b="b"/>
              <a:pathLst>
                <a:path w="297815" h="326389">
                  <a:moveTo>
                    <a:pt x="52527" y="26263"/>
                  </a:moveTo>
                  <a:lnTo>
                    <a:pt x="50457" y="16065"/>
                  </a:lnTo>
                  <a:lnTo>
                    <a:pt x="44818" y="7708"/>
                  </a:lnTo>
                  <a:lnTo>
                    <a:pt x="36461" y="2070"/>
                  </a:lnTo>
                  <a:lnTo>
                    <a:pt x="26263" y="0"/>
                  </a:lnTo>
                  <a:lnTo>
                    <a:pt x="16065" y="2070"/>
                  </a:lnTo>
                  <a:lnTo>
                    <a:pt x="7721" y="7708"/>
                  </a:lnTo>
                  <a:lnTo>
                    <a:pt x="2070" y="16065"/>
                  </a:lnTo>
                  <a:lnTo>
                    <a:pt x="0" y="26263"/>
                  </a:lnTo>
                  <a:lnTo>
                    <a:pt x="0" y="135801"/>
                  </a:lnTo>
                  <a:lnTo>
                    <a:pt x="2070" y="146113"/>
                  </a:lnTo>
                  <a:lnTo>
                    <a:pt x="7721" y="154444"/>
                  </a:lnTo>
                  <a:lnTo>
                    <a:pt x="16065" y="160032"/>
                  </a:lnTo>
                  <a:lnTo>
                    <a:pt x="26263" y="162064"/>
                  </a:lnTo>
                  <a:lnTo>
                    <a:pt x="36461" y="159994"/>
                  </a:lnTo>
                  <a:lnTo>
                    <a:pt x="44818" y="154343"/>
                  </a:lnTo>
                  <a:lnTo>
                    <a:pt x="50457" y="145999"/>
                  </a:lnTo>
                  <a:lnTo>
                    <a:pt x="52527" y="135801"/>
                  </a:lnTo>
                  <a:lnTo>
                    <a:pt x="52527" y="26263"/>
                  </a:lnTo>
                  <a:close/>
                </a:path>
                <a:path w="297815" h="326389">
                  <a:moveTo>
                    <a:pt x="297599" y="299961"/>
                  </a:moveTo>
                  <a:lnTo>
                    <a:pt x="295529" y="289763"/>
                  </a:lnTo>
                  <a:lnTo>
                    <a:pt x="289877" y="281419"/>
                  </a:lnTo>
                  <a:lnTo>
                    <a:pt x="281533" y="275767"/>
                  </a:lnTo>
                  <a:lnTo>
                    <a:pt x="271335" y="273697"/>
                  </a:lnTo>
                  <a:lnTo>
                    <a:pt x="161798" y="273697"/>
                  </a:lnTo>
                  <a:lnTo>
                    <a:pt x="151599" y="275767"/>
                  </a:lnTo>
                  <a:lnTo>
                    <a:pt x="143256" y="281419"/>
                  </a:lnTo>
                  <a:lnTo>
                    <a:pt x="137604" y="289763"/>
                  </a:lnTo>
                  <a:lnTo>
                    <a:pt x="135534" y="299961"/>
                  </a:lnTo>
                  <a:lnTo>
                    <a:pt x="137604" y="310172"/>
                  </a:lnTo>
                  <a:lnTo>
                    <a:pt x="143256" y="318516"/>
                  </a:lnTo>
                  <a:lnTo>
                    <a:pt x="151599" y="324154"/>
                  </a:lnTo>
                  <a:lnTo>
                    <a:pt x="161798" y="326224"/>
                  </a:lnTo>
                  <a:lnTo>
                    <a:pt x="271335" y="326224"/>
                  </a:lnTo>
                  <a:lnTo>
                    <a:pt x="281533" y="324154"/>
                  </a:lnTo>
                  <a:lnTo>
                    <a:pt x="289877" y="318516"/>
                  </a:lnTo>
                  <a:lnTo>
                    <a:pt x="295529" y="310172"/>
                  </a:lnTo>
                  <a:lnTo>
                    <a:pt x="297599" y="299961"/>
                  </a:lnTo>
                  <a:close/>
                </a:path>
              </a:pathLst>
            </a:custGeom>
            <a:solidFill>
              <a:srgbClr val="000000"/>
            </a:solidFill>
          </p:spPr>
          <p:txBody>
            <a:bodyPr wrap="square" lIns="0" tIns="0" rIns="0" bIns="0" rtlCol="0"/>
            <a:lstStyle/>
            <a:p>
              <a:endParaRPr>
                <a:latin typeface="Grammarsaurus" pitchFamily="2" charset="0"/>
              </a:endParaRPr>
            </a:p>
          </p:txBody>
        </p:sp>
        <p:pic>
          <p:nvPicPr>
            <p:cNvPr id="18" name="object 18"/>
            <p:cNvPicPr/>
            <p:nvPr/>
          </p:nvPicPr>
          <p:blipFill>
            <a:blip r:embed="rId6" cstate="print"/>
            <a:stretch>
              <a:fillRect/>
            </a:stretch>
          </p:blipFill>
          <p:spPr>
            <a:xfrm>
              <a:off x="1556466" y="2006944"/>
              <a:ext cx="129859" cy="129889"/>
            </a:xfrm>
            <a:prstGeom prst="rect">
              <a:avLst/>
            </a:prstGeom>
          </p:spPr>
        </p:pic>
        <p:sp>
          <p:nvSpPr>
            <p:cNvPr id="19" name="object 19"/>
            <p:cNvSpPr/>
            <p:nvPr/>
          </p:nvSpPr>
          <p:spPr>
            <a:xfrm>
              <a:off x="1451432" y="1942134"/>
              <a:ext cx="299720" cy="314325"/>
            </a:xfrm>
            <a:custGeom>
              <a:avLst/>
              <a:gdLst/>
              <a:ahLst/>
              <a:cxnLst/>
              <a:rect l="l" t="t" r="r" b="b"/>
              <a:pathLst>
                <a:path w="299719" h="314325">
                  <a:moveTo>
                    <a:pt x="52527" y="26263"/>
                  </a:moveTo>
                  <a:lnTo>
                    <a:pt x="50457" y="16078"/>
                  </a:lnTo>
                  <a:lnTo>
                    <a:pt x="44805" y="7721"/>
                  </a:lnTo>
                  <a:lnTo>
                    <a:pt x="36461" y="2082"/>
                  </a:lnTo>
                  <a:lnTo>
                    <a:pt x="26263" y="0"/>
                  </a:lnTo>
                  <a:lnTo>
                    <a:pt x="16052" y="2082"/>
                  </a:lnTo>
                  <a:lnTo>
                    <a:pt x="7708" y="7721"/>
                  </a:lnTo>
                  <a:lnTo>
                    <a:pt x="2070" y="16078"/>
                  </a:lnTo>
                  <a:lnTo>
                    <a:pt x="0" y="26263"/>
                  </a:lnTo>
                  <a:lnTo>
                    <a:pt x="0" y="135801"/>
                  </a:lnTo>
                  <a:lnTo>
                    <a:pt x="2070" y="146113"/>
                  </a:lnTo>
                  <a:lnTo>
                    <a:pt x="7708" y="154457"/>
                  </a:lnTo>
                  <a:lnTo>
                    <a:pt x="16052" y="160032"/>
                  </a:lnTo>
                  <a:lnTo>
                    <a:pt x="26263" y="162064"/>
                  </a:lnTo>
                  <a:lnTo>
                    <a:pt x="36461" y="159994"/>
                  </a:lnTo>
                  <a:lnTo>
                    <a:pt x="44805" y="154355"/>
                  </a:lnTo>
                  <a:lnTo>
                    <a:pt x="50457" y="145999"/>
                  </a:lnTo>
                  <a:lnTo>
                    <a:pt x="52527" y="135801"/>
                  </a:lnTo>
                  <a:lnTo>
                    <a:pt x="52527" y="26263"/>
                  </a:lnTo>
                  <a:close/>
                </a:path>
                <a:path w="299719" h="314325">
                  <a:moveTo>
                    <a:pt x="299427" y="287629"/>
                  </a:moveTo>
                  <a:lnTo>
                    <a:pt x="297357" y="277431"/>
                  </a:lnTo>
                  <a:lnTo>
                    <a:pt x="291719" y="269074"/>
                  </a:lnTo>
                  <a:lnTo>
                    <a:pt x="283362" y="263436"/>
                  </a:lnTo>
                  <a:lnTo>
                    <a:pt x="273164" y="261366"/>
                  </a:lnTo>
                  <a:lnTo>
                    <a:pt x="163626" y="261366"/>
                  </a:lnTo>
                  <a:lnTo>
                    <a:pt x="153441" y="263436"/>
                  </a:lnTo>
                  <a:lnTo>
                    <a:pt x="145084" y="269074"/>
                  </a:lnTo>
                  <a:lnTo>
                    <a:pt x="139446" y="277431"/>
                  </a:lnTo>
                  <a:lnTo>
                    <a:pt x="137363" y="287629"/>
                  </a:lnTo>
                  <a:lnTo>
                    <a:pt x="139446" y="297827"/>
                  </a:lnTo>
                  <a:lnTo>
                    <a:pt x="145084" y="306171"/>
                  </a:lnTo>
                  <a:lnTo>
                    <a:pt x="153441" y="311823"/>
                  </a:lnTo>
                  <a:lnTo>
                    <a:pt x="163626" y="313893"/>
                  </a:lnTo>
                  <a:lnTo>
                    <a:pt x="273164" y="313893"/>
                  </a:lnTo>
                  <a:lnTo>
                    <a:pt x="283362" y="311823"/>
                  </a:lnTo>
                  <a:lnTo>
                    <a:pt x="291719" y="306171"/>
                  </a:lnTo>
                  <a:lnTo>
                    <a:pt x="297357" y="297827"/>
                  </a:lnTo>
                  <a:lnTo>
                    <a:pt x="299427" y="287629"/>
                  </a:lnTo>
                  <a:close/>
                </a:path>
              </a:pathLst>
            </a:custGeom>
            <a:solidFill>
              <a:srgbClr val="000000"/>
            </a:solidFill>
          </p:spPr>
          <p:txBody>
            <a:bodyPr wrap="square" lIns="0" tIns="0" rIns="0" bIns="0" rtlCol="0"/>
            <a:lstStyle/>
            <a:p>
              <a:endParaRPr>
                <a:latin typeface="Grammarsaurus" pitchFamily="2" charset="0"/>
              </a:endParaRPr>
            </a:p>
          </p:txBody>
        </p:sp>
      </p:grpSp>
      <p:grpSp>
        <p:nvGrpSpPr>
          <p:cNvPr id="20" name="object 20"/>
          <p:cNvGrpSpPr/>
          <p:nvPr/>
        </p:nvGrpSpPr>
        <p:grpSpPr>
          <a:xfrm>
            <a:off x="767643" y="3264895"/>
            <a:ext cx="880744" cy="881380"/>
            <a:chOff x="767643" y="3264895"/>
            <a:chExt cx="880744" cy="881380"/>
          </a:xfrm>
        </p:grpSpPr>
        <p:sp>
          <p:nvSpPr>
            <p:cNvPr id="21" name="object 21"/>
            <p:cNvSpPr/>
            <p:nvPr/>
          </p:nvSpPr>
          <p:spPr>
            <a:xfrm>
              <a:off x="767638" y="3264903"/>
              <a:ext cx="880744" cy="881380"/>
            </a:xfrm>
            <a:custGeom>
              <a:avLst/>
              <a:gdLst/>
              <a:ahLst/>
              <a:cxnLst/>
              <a:rect l="l" t="t" r="r" b="b"/>
              <a:pathLst>
                <a:path w="880744" h="881379">
                  <a:moveTo>
                    <a:pt x="771359" y="438035"/>
                  </a:moveTo>
                  <a:lnTo>
                    <a:pt x="753884" y="376707"/>
                  </a:lnTo>
                  <a:lnTo>
                    <a:pt x="727786" y="340880"/>
                  </a:lnTo>
                  <a:lnTo>
                    <a:pt x="720725" y="333806"/>
                  </a:lnTo>
                  <a:lnTo>
                    <a:pt x="720725" y="454025"/>
                  </a:lnTo>
                  <a:lnTo>
                    <a:pt x="716216" y="486625"/>
                  </a:lnTo>
                  <a:lnTo>
                    <a:pt x="702703" y="516724"/>
                  </a:lnTo>
                  <a:lnTo>
                    <a:pt x="680199" y="541832"/>
                  </a:lnTo>
                  <a:lnTo>
                    <a:pt x="648677" y="559473"/>
                  </a:lnTo>
                  <a:lnTo>
                    <a:pt x="608177" y="567143"/>
                  </a:lnTo>
                  <a:lnTo>
                    <a:pt x="272034" y="567143"/>
                  </a:lnTo>
                  <a:lnTo>
                    <a:pt x="231584" y="559473"/>
                  </a:lnTo>
                  <a:lnTo>
                    <a:pt x="177507" y="516724"/>
                  </a:lnTo>
                  <a:lnTo>
                    <a:pt x="159486" y="454025"/>
                  </a:lnTo>
                  <a:lnTo>
                    <a:pt x="163982" y="421436"/>
                  </a:lnTo>
                  <a:lnTo>
                    <a:pt x="177482" y="391325"/>
                  </a:lnTo>
                  <a:lnTo>
                    <a:pt x="199986" y="366204"/>
                  </a:lnTo>
                  <a:lnTo>
                    <a:pt x="231495" y="348551"/>
                  </a:lnTo>
                  <a:lnTo>
                    <a:pt x="272034" y="340880"/>
                  </a:lnTo>
                  <a:lnTo>
                    <a:pt x="608177" y="340880"/>
                  </a:lnTo>
                  <a:lnTo>
                    <a:pt x="648703" y="348551"/>
                  </a:lnTo>
                  <a:lnTo>
                    <a:pt x="702729" y="391325"/>
                  </a:lnTo>
                  <a:lnTo>
                    <a:pt x="720725" y="454025"/>
                  </a:lnTo>
                  <a:lnTo>
                    <a:pt x="720725" y="333806"/>
                  </a:lnTo>
                  <a:lnTo>
                    <a:pt x="713092" y="326136"/>
                  </a:lnTo>
                  <a:lnTo>
                    <a:pt x="683971" y="307568"/>
                  </a:lnTo>
                  <a:lnTo>
                    <a:pt x="649008" y="294906"/>
                  </a:lnTo>
                  <a:lnTo>
                    <a:pt x="608177" y="289242"/>
                  </a:lnTo>
                  <a:lnTo>
                    <a:pt x="272034" y="289242"/>
                  </a:lnTo>
                  <a:lnTo>
                    <a:pt x="231216" y="294906"/>
                  </a:lnTo>
                  <a:lnTo>
                    <a:pt x="167093" y="326136"/>
                  </a:lnTo>
                  <a:lnTo>
                    <a:pt x="126301" y="376707"/>
                  </a:lnTo>
                  <a:lnTo>
                    <a:pt x="108839" y="438035"/>
                  </a:lnTo>
                  <a:lnTo>
                    <a:pt x="108839" y="470039"/>
                  </a:lnTo>
                  <a:lnTo>
                    <a:pt x="126339" y="531355"/>
                  </a:lnTo>
                  <a:lnTo>
                    <a:pt x="167144" y="581914"/>
                  </a:lnTo>
                  <a:lnTo>
                    <a:pt x="231254" y="613117"/>
                  </a:lnTo>
                  <a:lnTo>
                    <a:pt x="272034" y="618782"/>
                  </a:lnTo>
                  <a:lnTo>
                    <a:pt x="608177" y="618782"/>
                  </a:lnTo>
                  <a:lnTo>
                    <a:pt x="648881" y="613117"/>
                  </a:lnTo>
                  <a:lnTo>
                    <a:pt x="713054" y="581914"/>
                  </a:lnTo>
                  <a:lnTo>
                    <a:pt x="753859" y="531355"/>
                  </a:lnTo>
                  <a:lnTo>
                    <a:pt x="771359" y="470039"/>
                  </a:lnTo>
                  <a:lnTo>
                    <a:pt x="771359" y="438035"/>
                  </a:lnTo>
                  <a:close/>
                </a:path>
                <a:path w="880744" h="881379">
                  <a:moveTo>
                    <a:pt x="880262" y="516572"/>
                  </a:moveTo>
                  <a:lnTo>
                    <a:pt x="877341" y="465391"/>
                  </a:lnTo>
                  <a:lnTo>
                    <a:pt x="868654" y="415493"/>
                  </a:lnTo>
                  <a:lnTo>
                    <a:pt x="854392" y="367284"/>
                  </a:lnTo>
                  <a:lnTo>
                    <a:pt x="834707" y="321132"/>
                  </a:lnTo>
                  <a:lnTo>
                    <a:pt x="834656" y="240665"/>
                  </a:lnTo>
                  <a:lnTo>
                    <a:pt x="834656" y="138925"/>
                  </a:lnTo>
                  <a:lnTo>
                    <a:pt x="867752" y="113360"/>
                  </a:lnTo>
                  <a:lnTo>
                    <a:pt x="875233" y="91998"/>
                  </a:lnTo>
                  <a:lnTo>
                    <a:pt x="880211" y="77774"/>
                  </a:lnTo>
                  <a:lnTo>
                    <a:pt x="875461" y="51638"/>
                  </a:lnTo>
                  <a:lnTo>
                    <a:pt x="873531" y="41071"/>
                  </a:lnTo>
                  <a:lnTo>
                    <a:pt x="849236" y="12179"/>
                  </a:lnTo>
                  <a:lnTo>
                    <a:pt x="829068" y="6108"/>
                  </a:lnTo>
                  <a:lnTo>
                    <a:pt x="829068" y="71869"/>
                  </a:lnTo>
                  <a:lnTo>
                    <a:pt x="828636" y="72859"/>
                  </a:lnTo>
                  <a:lnTo>
                    <a:pt x="828636" y="530593"/>
                  </a:lnTo>
                  <a:lnTo>
                    <a:pt x="822629" y="575195"/>
                  </a:lnTo>
                  <a:lnTo>
                    <a:pt x="805662" y="615327"/>
                  </a:lnTo>
                  <a:lnTo>
                    <a:pt x="779360" y="649351"/>
                  </a:lnTo>
                  <a:lnTo>
                    <a:pt x="745337" y="675652"/>
                  </a:lnTo>
                  <a:lnTo>
                    <a:pt x="705218" y="692607"/>
                  </a:lnTo>
                  <a:lnTo>
                    <a:pt x="660590" y="698627"/>
                  </a:lnTo>
                  <a:lnTo>
                    <a:pt x="219671" y="698627"/>
                  </a:lnTo>
                  <a:lnTo>
                    <a:pt x="175056" y="692607"/>
                  </a:lnTo>
                  <a:lnTo>
                    <a:pt x="134924" y="675652"/>
                  </a:lnTo>
                  <a:lnTo>
                    <a:pt x="100914" y="649351"/>
                  </a:lnTo>
                  <a:lnTo>
                    <a:pt x="74612" y="615327"/>
                  </a:lnTo>
                  <a:lnTo>
                    <a:pt x="57658" y="575195"/>
                  </a:lnTo>
                  <a:lnTo>
                    <a:pt x="51638" y="530593"/>
                  </a:lnTo>
                  <a:lnTo>
                    <a:pt x="53555" y="477012"/>
                  </a:lnTo>
                  <a:lnTo>
                    <a:pt x="62598" y="424726"/>
                  </a:lnTo>
                  <a:lnTo>
                    <a:pt x="78524" y="374383"/>
                  </a:lnTo>
                  <a:lnTo>
                    <a:pt x="101117" y="326682"/>
                  </a:lnTo>
                  <a:lnTo>
                    <a:pt x="130149" y="282270"/>
                  </a:lnTo>
                  <a:lnTo>
                    <a:pt x="165417" y="241858"/>
                  </a:lnTo>
                  <a:lnTo>
                    <a:pt x="166738" y="240665"/>
                  </a:lnTo>
                  <a:lnTo>
                    <a:pt x="200736" y="209753"/>
                  </a:lnTo>
                  <a:lnTo>
                    <a:pt x="239534" y="182994"/>
                  </a:lnTo>
                  <a:lnTo>
                    <a:pt x="281165" y="161594"/>
                  </a:lnTo>
                  <a:lnTo>
                    <a:pt x="325005" y="145542"/>
                  </a:lnTo>
                  <a:lnTo>
                    <a:pt x="370420" y="134848"/>
                  </a:lnTo>
                  <a:lnTo>
                    <a:pt x="416788" y="129489"/>
                  </a:lnTo>
                  <a:lnTo>
                    <a:pt x="463473" y="129489"/>
                  </a:lnTo>
                  <a:lnTo>
                    <a:pt x="509841" y="134848"/>
                  </a:lnTo>
                  <a:lnTo>
                    <a:pt x="555269" y="145542"/>
                  </a:lnTo>
                  <a:lnTo>
                    <a:pt x="599109" y="161594"/>
                  </a:lnTo>
                  <a:lnTo>
                    <a:pt x="640740" y="182994"/>
                  </a:lnTo>
                  <a:lnTo>
                    <a:pt x="679526" y="209753"/>
                  </a:lnTo>
                  <a:lnTo>
                    <a:pt x="714844" y="241858"/>
                  </a:lnTo>
                  <a:lnTo>
                    <a:pt x="749973" y="281927"/>
                  </a:lnTo>
                  <a:lnTo>
                    <a:pt x="778954" y="326186"/>
                  </a:lnTo>
                  <a:lnTo>
                    <a:pt x="801547" y="373926"/>
                  </a:lnTo>
                  <a:lnTo>
                    <a:pt x="817537" y="424395"/>
                  </a:lnTo>
                  <a:lnTo>
                    <a:pt x="826643" y="476859"/>
                  </a:lnTo>
                  <a:lnTo>
                    <a:pt x="828636" y="530593"/>
                  </a:lnTo>
                  <a:lnTo>
                    <a:pt x="828636" y="72859"/>
                  </a:lnTo>
                  <a:lnTo>
                    <a:pt x="822439" y="86969"/>
                  </a:lnTo>
                  <a:lnTo>
                    <a:pt x="808837" y="91998"/>
                  </a:lnTo>
                  <a:lnTo>
                    <a:pt x="795248" y="86969"/>
                  </a:lnTo>
                  <a:lnTo>
                    <a:pt x="788606" y="71869"/>
                  </a:lnTo>
                  <a:lnTo>
                    <a:pt x="790206" y="63995"/>
                  </a:lnTo>
                  <a:lnTo>
                    <a:pt x="794550" y="57569"/>
                  </a:lnTo>
                  <a:lnTo>
                    <a:pt x="800976" y="53225"/>
                  </a:lnTo>
                  <a:lnTo>
                    <a:pt x="808837" y="51638"/>
                  </a:lnTo>
                  <a:lnTo>
                    <a:pt x="816711" y="53225"/>
                  </a:lnTo>
                  <a:lnTo>
                    <a:pt x="823137" y="57569"/>
                  </a:lnTo>
                  <a:lnTo>
                    <a:pt x="827481" y="63995"/>
                  </a:lnTo>
                  <a:lnTo>
                    <a:pt x="829068" y="71869"/>
                  </a:lnTo>
                  <a:lnTo>
                    <a:pt x="829068" y="6108"/>
                  </a:lnTo>
                  <a:lnTo>
                    <a:pt x="808837" y="0"/>
                  </a:lnTo>
                  <a:lnTo>
                    <a:pt x="768451" y="12179"/>
                  </a:lnTo>
                  <a:lnTo>
                    <a:pt x="744156" y="41071"/>
                  </a:lnTo>
                  <a:lnTo>
                    <a:pt x="737476" y="77774"/>
                  </a:lnTo>
                  <a:lnTo>
                    <a:pt x="749935" y="113360"/>
                  </a:lnTo>
                  <a:lnTo>
                    <a:pt x="783031" y="138925"/>
                  </a:lnTo>
                  <a:lnTo>
                    <a:pt x="783031" y="240601"/>
                  </a:lnTo>
                  <a:lnTo>
                    <a:pt x="749896" y="203809"/>
                  </a:lnTo>
                  <a:lnTo>
                    <a:pt x="713079" y="171183"/>
                  </a:lnTo>
                  <a:lnTo>
                    <a:pt x="673074" y="143002"/>
                  </a:lnTo>
                  <a:lnTo>
                    <a:pt x="630288" y="119481"/>
                  </a:lnTo>
                  <a:lnTo>
                    <a:pt x="585177" y="100850"/>
                  </a:lnTo>
                  <a:lnTo>
                    <a:pt x="538162" y="87312"/>
                  </a:lnTo>
                  <a:lnTo>
                    <a:pt x="489673" y="79108"/>
                  </a:lnTo>
                  <a:lnTo>
                    <a:pt x="440131" y="76441"/>
                  </a:lnTo>
                  <a:lnTo>
                    <a:pt x="390601" y="79108"/>
                  </a:lnTo>
                  <a:lnTo>
                    <a:pt x="342112" y="87312"/>
                  </a:lnTo>
                  <a:lnTo>
                    <a:pt x="295097" y="100850"/>
                  </a:lnTo>
                  <a:lnTo>
                    <a:pt x="249986" y="119481"/>
                  </a:lnTo>
                  <a:lnTo>
                    <a:pt x="207200" y="143002"/>
                  </a:lnTo>
                  <a:lnTo>
                    <a:pt x="167195" y="171183"/>
                  </a:lnTo>
                  <a:lnTo>
                    <a:pt x="130378" y="203809"/>
                  </a:lnTo>
                  <a:lnTo>
                    <a:pt x="97180" y="240665"/>
                  </a:lnTo>
                  <a:lnTo>
                    <a:pt x="97180" y="138925"/>
                  </a:lnTo>
                  <a:lnTo>
                    <a:pt x="130276" y="113360"/>
                  </a:lnTo>
                  <a:lnTo>
                    <a:pt x="137756" y="91998"/>
                  </a:lnTo>
                  <a:lnTo>
                    <a:pt x="142735" y="77774"/>
                  </a:lnTo>
                  <a:lnTo>
                    <a:pt x="137985" y="51638"/>
                  </a:lnTo>
                  <a:lnTo>
                    <a:pt x="136055" y="41071"/>
                  </a:lnTo>
                  <a:lnTo>
                    <a:pt x="111760" y="12179"/>
                  </a:lnTo>
                  <a:lnTo>
                    <a:pt x="91605" y="6108"/>
                  </a:lnTo>
                  <a:lnTo>
                    <a:pt x="91605" y="71869"/>
                  </a:lnTo>
                  <a:lnTo>
                    <a:pt x="84963" y="86969"/>
                  </a:lnTo>
                  <a:lnTo>
                    <a:pt x="71361" y="91998"/>
                  </a:lnTo>
                  <a:lnTo>
                    <a:pt x="57772" y="86969"/>
                  </a:lnTo>
                  <a:lnTo>
                    <a:pt x="51130" y="71869"/>
                  </a:lnTo>
                  <a:lnTo>
                    <a:pt x="52730" y="63995"/>
                  </a:lnTo>
                  <a:lnTo>
                    <a:pt x="57073" y="57569"/>
                  </a:lnTo>
                  <a:lnTo>
                    <a:pt x="63500" y="53225"/>
                  </a:lnTo>
                  <a:lnTo>
                    <a:pt x="71361" y="51638"/>
                  </a:lnTo>
                  <a:lnTo>
                    <a:pt x="79235" y="53225"/>
                  </a:lnTo>
                  <a:lnTo>
                    <a:pt x="85674" y="57569"/>
                  </a:lnTo>
                  <a:lnTo>
                    <a:pt x="90017" y="63995"/>
                  </a:lnTo>
                  <a:lnTo>
                    <a:pt x="91605" y="71869"/>
                  </a:lnTo>
                  <a:lnTo>
                    <a:pt x="91605" y="6108"/>
                  </a:lnTo>
                  <a:lnTo>
                    <a:pt x="71361" y="0"/>
                  </a:lnTo>
                  <a:lnTo>
                    <a:pt x="30975" y="12179"/>
                  </a:lnTo>
                  <a:lnTo>
                    <a:pt x="6680" y="41071"/>
                  </a:lnTo>
                  <a:lnTo>
                    <a:pt x="0" y="77774"/>
                  </a:lnTo>
                  <a:lnTo>
                    <a:pt x="12458" y="113360"/>
                  </a:lnTo>
                  <a:lnTo>
                    <a:pt x="45554" y="138925"/>
                  </a:lnTo>
                  <a:lnTo>
                    <a:pt x="45554" y="321132"/>
                  </a:lnTo>
                  <a:lnTo>
                    <a:pt x="25869" y="367284"/>
                  </a:lnTo>
                  <a:lnTo>
                    <a:pt x="11607" y="415493"/>
                  </a:lnTo>
                  <a:lnTo>
                    <a:pt x="2933" y="465391"/>
                  </a:lnTo>
                  <a:lnTo>
                    <a:pt x="0" y="516572"/>
                  </a:lnTo>
                  <a:lnTo>
                    <a:pt x="0" y="530593"/>
                  </a:lnTo>
                  <a:lnTo>
                    <a:pt x="5715" y="580466"/>
                  </a:lnTo>
                  <a:lnTo>
                    <a:pt x="21996" y="626325"/>
                  </a:lnTo>
                  <a:lnTo>
                    <a:pt x="47536" y="666877"/>
                  </a:lnTo>
                  <a:lnTo>
                    <a:pt x="80975" y="700836"/>
                  </a:lnTo>
                  <a:lnTo>
                    <a:pt x="80619" y="700836"/>
                  </a:lnTo>
                  <a:lnTo>
                    <a:pt x="42862" y="721080"/>
                  </a:lnTo>
                  <a:lnTo>
                    <a:pt x="21386" y="756666"/>
                  </a:lnTo>
                  <a:lnTo>
                    <a:pt x="19227" y="798271"/>
                  </a:lnTo>
                  <a:lnTo>
                    <a:pt x="39192" y="836739"/>
                  </a:lnTo>
                  <a:lnTo>
                    <a:pt x="77152" y="878268"/>
                  </a:lnTo>
                  <a:lnTo>
                    <a:pt x="84061" y="881329"/>
                  </a:lnTo>
                  <a:lnTo>
                    <a:pt x="802398" y="881329"/>
                  </a:lnTo>
                  <a:lnTo>
                    <a:pt x="845858" y="832993"/>
                  </a:lnTo>
                  <a:lnTo>
                    <a:pt x="863206" y="769188"/>
                  </a:lnTo>
                  <a:lnTo>
                    <a:pt x="856488" y="750341"/>
                  </a:lnTo>
                  <a:lnTo>
                    <a:pt x="851992" y="737692"/>
                  </a:lnTo>
                  <a:lnTo>
                    <a:pt x="828319" y="713282"/>
                  </a:lnTo>
                  <a:lnTo>
                    <a:pt x="821474" y="709155"/>
                  </a:lnTo>
                  <a:lnTo>
                    <a:pt x="814324" y="705700"/>
                  </a:lnTo>
                  <a:lnTo>
                    <a:pt x="812546" y="705040"/>
                  </a:lnTo>
                  <a:lnTo>
                    <a:pt x="812546" y="782675"/>
                  </a:lnTo>
                  <a:lnTo>
                    <a:pt x="811504" y="789063"/>
                  </a:lnTo>
                  <a:lnTo>
                    <a:pt x="809193" y="795108"/>
                  </a:lnTo>
                  <a:lnTo>
                    <a:pt x="805649" y="800608"/>
                  </a:lnTo>
                  <a:lnTo>
                    <a:pt x="782218" y="829691"/>
                  </a:lnTo>
                  <a:lnTo>
                    <a:pt x="102692" y="829691"/>
                  </a:lnTo>
                  <a:lnTo>
                    <a:pt x="72199" y="794486"/>
                  </a:lnTo>
                  <a:lnTo>
                    <a:pt x="69316" y="777506"/>
                  </a:lnTo>
                  <a:lnTo>
                    <a:pt x="71539" y="769188"/>
                  </a:lnTo>
                  <a:lnTo>
                    <a:pt x="71653" y="768718"/>
                  </a:lnTo>
                  <a:lnTo>
                    <a:pt x="76047" y="761238"/>
                  </a:lnTo>
                  <a:lnTo>
                    <a:pt x="82067" y="755548"/>
                  </a:lnTo>
                  <a:lnTo>
                    <a:pt x="89420" y="751852"/>
                  </a:lnTo>
                  <a:lnTo>
                    <a:pt x="97815" y="750341"/>
                  </a:lnTo>
                  <a:lnTo>
                    <a:pt x="787095" y="750341"/>
                  </a:lnTo>
                  <a:lnTo>
                    <a:pt x="812546" y="782675"/>
                  </a:lnTo>
                  <a:lnTo>
                    <a:pt x="812546" y="705040"/>
                  </a:lnTo>
                  <a:lnTo>
                    <a:pt x="806894" y="702932"/>
                  </a:lnTo>
                  <a:lnTo>
                    <a:pt x="799249" y="700836"/>
                  </a:lnTo>
                  <a:lnTo>
                    <a:pt x="801433" y="698627"/>
                  </a:lnTo>
                  <a:lnTo>
                    <a:pt x="832764" y="666877"/>
                  </a:lnTo>
                  <a:lnTo>
                    <a:pt x="858291" y="626325"/>
                  </a:lnTo>
                  <a:lnTo>
                    <a:pt x="874560" y="580466"/>
                  </a:lnTo>
                  <a:lnTo>
                    <a:pt x="880262" y="530593"/>
                  </a:lnTo>
                  <a:lnTo>
                    <a:pt x="880262" y="516572"/>
                  </a:lnTo>
                  <a:close/>
                </a:path>
              </a:pathLst>
            </a:custGeom>
            <a:solidFill>
              <a:srgbClr val="000000"/>
            </a:solidFill>
          </p:spPr>
          <p:txBody>
            <a:bodyPr wrap="square" lIns="0" tIns="0" rIns="0" bIns="0" rtlCol="0"/>
            <a:lstStyle/>
            <a:p>
              <a:endParaRPr>
                <a:latin typeface="Grammarsaurus" pitchFamily="2" charset="0"/>
              </a:endParaRPr>
            </a:p>
          </p:txBody>
        </p:sp>
        <p:pic>
          <p:nvPicPr>
            <p:cNvPr id="22" name="object 22"/>
            <p:cNvPicPr/>
            <p:nvPr/>
          </p:nvPicPr>
          <p:blipFill>
            <a:blip r:embed="rId7" cstate="print"/>
            <a:stretch>
              <a:fillRect/>
            </a:stretch>
          </p:blipFill>
          <p:spPr>
            <a:xfrm>
              <a:off x="990756" y="3646839"/>
              <a:ext cx="143395" cy="143024"/>
            </a:xfrm>
            <a:prstGeom prst="rect">
              <a:avLst/>
            </a:prstGeom>
          </p:spPr>
        </p:pic>
        <p:pic>
          <p:nvPicPr>
            <p:cNvPr id="23" name="object 23"/>
            <p:cNvPicPr/>
            <p:nvPr/>
          </p:nvPicPr>
          <p:blipFill>
            <a:blip r:embed="rId8" cstate="print"/>
            <a:stretch>
              <a:fillRect/>
            </a:stretch>
          </p:blipFill>
          <p:spPr>
            <a:xfrm>
              <a:off x="1281342" y="3646827"/>
              <a:ext cx="143408" cy="143027"/>
            </a:xfrm>
            <a:prstGeom prst="rect">
              <a:avLst/>
            </a:prstGeom>
          </p:spPr>
        </p:pic>
      </p:grpSp>
      <p:sp>
        <p:nvSpPr>
          <p:cNvPr id="24" name="object 24"/>
          <p:cNvSpPr txBox="1"/>
          <p:nvPr/>
        </p:nvSpPr>
        <p:spPr>
          <a:xfrm>
            <a:off x="2036423" y="2053116"/>
            <a:ext cx="4703445" cy="4010713"/>
          </a:xfrm>
          <a:prstGeom prst="rect">
            <a:avLst/>
          </a:prstGeom>
        </p:spPr>
        <p:txBody>
          <a:bodyPr vert="horz" wrap="square" lIns="0" tIns="38100" rIns="0" bIns="0" rtlCol="0">
            <a:spAutoFit/>
          </a:bodyPr>
          <a:lstStyle/>
          <a:p>
            <a:pPr marL="12700" marR="29209">
              <a:lnSpc>
                <a:spcPts val="2500"/>
              </a:lnSpc>
              <a:spcBef>
                <a:spcPts val="300"/>
              </a:spcBef>
            </a:pPr>
            <a:r>
              <a:rPr sz="2200" dirty="0">
                <a:latin typeface="Grammarsaurus" pitchFamily="2" charset="0"/>
                <a:cs typeface="Arial MT"/>
              </a:rPr>
              <a:t>The </a:t>
            </a:r>
            <a:r>
              <a:rPr sz="2200" b="1" dirty="0">
                <a:latin typeface="Grammarsaurus" pitchFamily="2" charset="0"/>
                <a:cs typeface="Arial"/>
              </a:rPr>
              <a:t>fridge door </a:t>
            </a:r>
            <a:r>
              <a:rPr sz="2200" dirty="0">
                <a:latin typeface="Grammarsaurus" pitchFamily="2" charset="0"/>
                <a:cs typeface="Arial MT"/>
              </a:rPr>
              <a:t>is </a:t>
            </a:r>
            <a:r>
              <a:rPr sz="2200" b="1" dirty="0">
                <a:solidFill>
                  <a:srgbClr val="3CA249"/>
                </a:solidFill>
                <a:latin typeface="Grammarsaurus" pitchFamily="2" charset="0"/>
                <a:cs typeface="Arial"/>
              </a:rPr>
              <a:t>magnetic</a:t>
            </a:r>
            <a:r>
              <a:rPr sz="2200" dirty="0">
                <a:latin typeface="Grammarsaurus" pitchFamily="2" charset="0"/>
                <a:cs typeface="Arial MT"/>
              </a:rPr>
              <a:t>, so we can stick pictures and notes on it.</a:t>
            </a:r>
          </a:p>
          <a:p>
            <a:pPr marL="12700">
              <a:lnSpc>
                <a:spcPct val="100000"/>
              </a:lnSpc>
              <a:spcBef>
                <a:spcPts val="2270"/>
              </a:spcBef>
              <a:tabLst>
                <a:tab pos="1654175" algn="l"/>
              </a:tabLst>
            </a:pPr>
            <a:r>
              <a:rPr sz="3500" b="1" dirty="0">
                <a:latin typeface="Grammarsaurus" pitchFamily="2" charset="0"/>
                <a:cs typeface="Arial"/>
              </a:rPr>
              <a:t>robot	ic = </a:t>
            </a:r>
            <a:r>
              <a:rPr sz="3500" b="1" dirty="0">
                <a:solidFill>
                  <a:srgbClr val="3CA249"/>
                </a:solidFill>
                <a:latin typeface="Grammarsaurus" pitchFamily="2" charset="0"/>
                <a:cs typeface="Arial"/>
              </a:rPr>
              <a:t>robotic</a:t>
            </a:r>
            <a:endParaRPr sz="3500" dirty="0">
              <a:latin typeface="Grammarsaurus" pitchFamily="2" charset="0"/>
              <a:cs typeface="Arial"/>
            </a:endParaRPr>
          </a:p>
          <a:p>
            <a:pPr marL="12700" marR="5080">
              <a:lnSpc>
                <a:spcPts val="2500"/>
              </a:lnSpc>
              <a:spcBef>
                <a:spcPts val="1019"/>
              </a:spcBef>
            </a:pPr>
            <a:r>
              <a:rPr sz="2200" dirty="0">
                <a:latin typeface="Grammarsaurus" pitchFamily="2" charset="0"/>
                <a:cs typeface="Arial MT"/>
              </a:rPr>
              <a:t>The </a:t>
            </a:r>
            <a:r>
              <a:rPr sz="2200" b="1" dirty="0">
                <a:solidFill>
                  <a:srgbClr val="3CA249"/>
                </a:solidFill>
                <a:latin typeface="Grammarsaurus" pitchFamily="2" charset="0"/>
                <a:cs typeface="Arial"/>
              </a:rPr>
              <a:t>robotic </a:t>
            </a:r>
            <a:r>
              <a:rPr sz="2200" b="1" dirty="0">
                <a:latin typeface="Grammarsaurus" pitchFamily="2" charset="0"/>
                <a:cs typeface="Arial"/>
              </a:rPr>
              <a:t>toy </a:t>
            </a:r>
            <a:r>
              <a:rPr sz="2200" dirty="0">
                <a:latin typeface="Grammarsaurus" pitchFamily="2" charset="0"/>
                <a:cs typeface="Arial MT"/>
              </a:rPr>
              <a:t>can walk and talk when you press the buttons.</a:t>
            </a:r>
          </a:p>
          <a:p>
            <a:pPr>
              <a:lnSpc>
                <a:spcPct val="100000"/>
              </a:lnSpc>
              <a:spcBef>
                <a:spcPts val="620"/>
              </a:spcBef>
            </a:pPr>
            <a:endParaRPr sz="2200" dirty="0">
              <a:latin typeface="Grammarsaurus" pitchFamily="2" charset="0"/>
              <a:cs typeface="Arial MT"/>
            </a:endParaRPr>
          </a:p>
          <a:p>
            <a:pPr marL="12700">
              <a:lnSpc>
                <a:spcPct val="100000"/>
              </a:lnSpc>
              <a:tabLst>
                <a:tab pos="1656080" algn="l"/>
              </a:tabLst>
            </a:pPr>
            <a:r>
              <a:rPr sz="3500" b="1" dirty="0">
                <a:latin typeface="Grammarsaurus" pitchFamily="2" charset="0"/>
                <a:cs typeface="Arial"/>
              </a:rPr>
              <a:t>artist	ic = </a:t>
            </a:r>
            <a:r>
              <a:rPr sz="3500" b="1" dirty="0">
                <a:solidFill>
                  <a:srgbClr val="3CA249"/>
                </a:solidFill>
                <a:latin typeface="Grammarsaurus" pitchFamily="2" charset="0"/>
                <a:cs typeface="Arial"/>
              </a:rPr>
              <a:t>artistic</a:t>
            </a:r>
            <a:endParaRPr sz="3500" dirty="0">
              <a:latin typeface="Grammarsaurus" pitchFamily="2" charset="0"/>
              <a:cs typeface="Arial"/>
            </a:endParaRPr>
          </a:p>
          <a:p>
            <a:pPr marL="12700" marR="140970">
              <a:lnSpc>
                <a:spcPts val="2500"/>
              </a:lnSpc>
              <a:spcBef>
                <a:spcPts val="1020"/>
              </a:spcBef>
            </a:pPr>
            <a:r>
              <a:rPr sz="2200" b="1" dirty="0">
                <a:latin typeface="Grammarsaurus" pitchFamily="2" charset="0"/>
                <a:cs typeface="Arial"/>
              </a:rPr>
              <a:t>Sofia </a:t>
            </a:r>
            <a:r>
              <a:rPr sz="2200" dirty="0">
                <a:latin typeface="Grammarsaurus" pitchFamily="2" charset="0"/>
                <a:cs typeface="Arial MT"/>
              </a:rPr>
              <a:t>is very </a:t>
            </a:r>
            <a:r>
              <a:rPr sz="2200" b="1" dirty="0">
                <a:solidFill>
                  <a:srgbClr val="3CA249"/>
                </a:solidFill>
                <a:latin typeface="Grammarsaurus" pitchFamily="2" charset="0"/>
                <a:cs typeface="Arial"/>
              </a:rPr>
              <a:t>artistic </a:t>
            </a:r>
            <a:r>
              <a:rPr sz="2200" dirty="0">
                <a:latin typeface="Grammarsaurus" pitchFamily="2" charset="0"/>
                <a:cs typeface="Arial MT"/>
              </a:rPr>
              <a:t>and loves to paint every day.</a:t>
            </a:r>
          </a:p>
        </p:txBody>
      </p:sp>
      <p:grpSp>
        <p:nvGrpSpPr>
          <p:cNvPr id="25" name="object 25"/>
          <p:cNvGrpSpPr/>
          <p:nvPr/>
        </p:nvGrpSpPr>
        <p:grpSpPr>
          <a:xfrm>
            <a:off x="4978996" y="6195137"/>
            <a:ext cx="2234565" cy="363220"/>
            <a:chOff x="4978996" y="6195137"/>
            <a:chExt cx="2234565" cy="363220"/>
          </a:xfrm>
        </p:grpSpPr>
        <p:sp>
          <p:nvSpPr>
            <p:cNvPr id="26" name="object 26"/>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27" name="object 27"/>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28" name="object 28"/>
            <p:cNvPicPr/>
            <p:nvPr/>
          </p:nvPicPr>
          <p:blipFill>
            <a:blip r:embed="rId9" cstate="print"/>
            <a:stretch>
              <a:fillRect/>
            </a:stretch>
          </p:blipFill>
          <p:spPr>
            <a:xfrm>
              <a:off x="5115439" y="6262623"/>
              <a:ext cx="231463" cy="231457"/>
            </a:xfrm>
            <a:prstGeom prst="rect">
              <a:avLst/>
            </a:prstGeom>
          </p:spPr>
        </p:pic>
      </p:grpSp>
      <p:sp>
        <p:nvSpPr>
          <p:cNvPr id="29" name="object 29"/>
          <p:cNvSpPr txBox="1">
            <a:spLocks noGrp="1"/>
          </p:cNvSpPr>
          <p:nvPr>
            <p:ph type="title"/>
          </p:nvPr>
        </p:nvSpPr>
        <p:spPr>
          <a:xfrm>
            <a:off x="651935" y="441796"/>
            <a:ext cx="9763125" cy="406400"/>
          </a:xfrm>
          <a:prstGeom prst="rect">
            <a:avLst/>
          </a:prstGeom>
        </p:spPr>
        <p:txBody>
          <a:bodyPr vert="horz" wrap="square" lIns="0" tIns="12700" rIns="0" bIns="0" rtlCol="0">
            <a:spAutoFit/>
          </a:bodyPr>
          <a:lstStyle/>
          <a:p>
            <a:pPr marL="12700">
              <a:lnSpc>
                <a:spcPct val="100000"/>
              </a:lnSpc>
              <a:spcBef>
                <a:spcPts val="100"/>
              </a:spcBef>
            </a:pPr>
            <a:r>
              <a:rPr dirty="0">
                <a:latin typeface="Grammarsaurus" pitchFamily="2" charset="0"/>
              </a:rPr>
              <a:t>How did you do with creating </a:t>
            </a:r>
            <a:r>
              <a:rPr b="1" dirty="0">
                <a:latin typeface="Grammarsaurus" pitchFamily="2" charset="0"/>
                <a:cs typeface="Arial Black"/>
              </a:rPr>
              <a:t>adjectives</a:t>
            </a:r>
            <a:r>
              <a:rPr dirty="0">
                <a:latin typeface="Grammarsaurus" pitchFamily="2" charset="0"/>
                <a:cs typeface="Arial Black"/>
              </a:rPr>
              <a:t> </a:t>
            </a:r>
            <a:r>
              <a:rPr dirty="0">
                <a:latin typeface="Grammarsaurus" pitchFamily="2" charset="0"/>
              </a:rPr>
              <a:t>that can be added to</a:t>
            </a:r>
          </a:p>
        </p:txBody>
      </p:sp>
      <p:sp>
        <p:nvSpPr>
          <p:cNvPr id="30" name="object 30"/>
          <p:cNvSpPr txBox="1"/>
          <p:nvPr/>
        </p:nvSpPr>
        <p:spPr>
          <a:xfrm>
            <a:off x="651935" y="753745"/>
            <a:ext cx="8673465" cy="1227455"/>
          </a:xfrm>
          <a:prstGeom prst="rect">
            <a:avLst/>
          </a:prstGeom>
        </p:spPr>
        <p:txBody>
          <a:bodyPr vert="horz" wrap="square" lIns="0" tIns="132080" rIns="0" bIns="0" rtlCol="0">
            <a:spAutoFit/>
          </a:bodyPr>
          <a:lstStyle/>
          <a:p>
            <a:pPr marL="12700">
              <a:lnSpc>
                <a:spcPct val="100000"/>
              </a:lnSpc>
              <a:spcBef>
                <a:spcPts val="1040"/>
              </a:spcBef>
            </a:pPr>
            <a:r>
              <a:rPr sz="2500" b="1" dirty="0">
                <a:latin typeface="Grammarsaurus" pitchFamily="2" charset="0"/>
                <a:cs typeface="Arial Black"/>
              </a:rPr>
              <a:t>nouns</a:t>
            </a:r>
            <a:r>
              <a:rPr sz="2500" dirty="0">
                <a:latin typeface="Grammarsaurus" pitchFamily="2" charset="0"/>
                <a:cs typeface="Arial Black"/>
              </a:rPr>
              <a:t> </a:t>
            </a:r>
            <a:r>
              <a:rPr sz="2500" dirty="0">
                <a:latin typeface="Grammarsaurus" pitchFamily="2" charset="0"/>
                <a:cs typeface="Lucida Sans Unicode"/>
              </a:rPr>
              <a:t>that describe the </a:t>
            </a:r>
            <a:r>
              <a:rPr sz="2500" b="1" dirty="0">
                <a:latin typeface="Grammarsaurus" pitchFamily="2" charset="0"/>
                <a:cs typeface="Arial Black"/>
              </a:rPr>
              <a:t>fridge door</a:t>
            </a:r>
            <a:r>
              <a:rPr sz="2500" dirty="0">
                <a:latin typeface="Grammarsaurus" pitchFamily="2" charset="0"/>
                <a:cs typeface="Lucida Sans Unicode"/>
              </a:rPr>
              <a:t>, the </a:t>
            </a:r>
            <a:r>
              <a:rPr sz="2500" b="1" dirty="0">
                <a:latin typeface="Grammarsaurus" pitchFamily="2" charset="0"/>
                <a:cs typeface="Arial Black"/>
              </a:rPr>
              <a:t>toy</a:t>
            </a:r>
            <a:r>
              <a:rPr sz="2500" dirty="0">
                <a:latin typeface="Grammarsaurus" pitchFamily="2" charset="0"/>
                <a:cs typeface="Lucida Sans Unicode"/>
              </a:rPr>
              <a:t>, and </a:t>
            </a:r>
            <a:r>
              <a:rPr sz="2500" b="1" dirty="0">
                <a:latin typeface="Grammarsaurus" pitchFamily="2" charset="0"/>
                <a:cs typeface="Arial Black"/>
              </a:rPr>
              <a:t>Sofia</a:t>
            </a:r>
            <a:r>
              <a:rPr sz="2500" dirty="0">
                <a:latin typeface="Grammarsaurus" pitchFamily="2" charset="0"/>
                <a:cs typeface="Lucida Sans Unicode"/>
              </a:rPr>
              <a:t>?</a:t>
            </a:r>
          </a:p>
          <a:p>
            <a:pPr marL="1397000">
              <a:lnSpc>
                <a:spcPct val="100000"/>
              </a:lnSpc>
              <a:spcBef>
                <a:spcPts val="1325"/>
              </a:spcBef>
              <a:tabLst>
                <a:tab pos="3460750" algn="l"/>
              </a:tabLst>
            </a:pPr>
            <a:r>
              <a:rPr sz="3500" b="1" dirty="0">
                <a:latin typeface="Grammarsaurus" pitchFamily="2" charset="0"/>
                <a:cs typeface="Arial"/>
              </a:rPr>
              <a:t>magnet	ic = </a:t>
            </a:r>
            <a:r>
              <a:rPr sz="3500" b="1" dirty="0">
                <a:solidFill>
                  <a:srgbClr val="3CA249"/>
                </a:solidFill>
                <a:latin typeface="Grammarsaurus" pitchFamily="2" charset="0"/>
                <a:cs typeface="Arial"/>
              </a:rPr>
              <a:t>magnetic</a:t>
            </a:r>
            <a:endParaRPr sz="3500" dirty="0">
              <a:latin typeface="Grammarsaurus" pitchFamily="2" charset="0"/>
              <a:cs typeface="Arial"/>
            </a:endParaRPr>
          </a:p>
        </p:txBody>
      </p:sp>
      <p:sp>
        <p:nvSpPr>
          <p:cNvPr id="31" name="object 31"/>
          <p:cNvSpPr/>
          <p:nvPr/>
        </p:nvSpPr>
        <p:spPr>
          <a:xfrm>
            <a:off x="11012940" y="228605"/>
            <a:ext cx="883285" cy="841375"/>
          </a:xfrm>
          <a:custGeom>
            <a:avLst/>
            <a:gdLst/>
            <a:ahLst/>
            <a:cxnLst/>
            <a:rect l="l" t="t" r="r" b="b"/>
            <a:pathLst>
              <a:path w="883284" h="841375">
                <a:moveTo>
                  <a:pt x="588708" y="0"/>
                </a:moveTo>
                <a:lnTo>
                  <a:pt x="243890" y="0"/>
                </a:lnTo>
                <a:lnTo>
                  <a:pt x="192969" y="328"/>
                </a:lnTo>
                <a:lnTo>
                  <a:pt x="151904" y="2627"/>
                </a:lnTo>
                <a:lnTo>
                  <a:pt x="88303" y="21018"/>
                </a:lnTo>
                <a:lnTo>
                  <a:pt x="47829" y="48880"/>
                </a:lnTo>
                <a:lnTo>
                  <a:pt x="16814" y="92506"/>
                </a:lnTo>
                <a:lnTo>
                  <a:pt x="2101" y="152430"/>
                </a:lnTo>
                <a:lnTo>
                  <a:pt x="262" y="193035"/>
                </a:lnTo>
                <a:lnTo>
                  <a:pt x="0" y="243890"/>
                </a:lnTo>
                <a:lnTo>
                  <a:pt x="0" y="597115"/>
                </a:lnTo>
                <a:lnTo>
                  <a:pt x="270" y="639103"/>
                </a:lnTo>
                <a:lnTo>
                  <a:pt x="328" y="648038"/>
                </a:lnTo>
                <a:lnTo>
                  <a:pt x="2597" y="688581"/>
                </a:lnTo>
                <a:lnTo>
                  <a:pt x="2627" y="689106"/>
                </a:lnTo>
                <a:lnTo>
                  <a:pt x="8758" y="722484"/>
                </a:lnTo>
                <a:lnTo>
                  <a:pt x="32783" y="773928"/>
                </a:lnTo>
                <a:lnTo>
                  <a:pt x="68919" y="810067"/>
                </a:lnTo>
                <a:lnTo>
                  <a:pt x="119709" y="833920"/>
                </a:lnTo>
                <a:lnTo>
                  <a:pt x="193035" y="840756"/>
                </a:lnTo>
                <a:lnTo>
                  <a:pt x="243890" y="841019"/>
                </a:lnTo>
                <a:lnTo>
                  <a:pt x="597128" y="841019"/>
                </a:lnTo>
                <a:lnTo>
                  <a:pt x="646877" y="840756"/>
                </a:lnTo>
                <a:lnTo>
                  <a:pt x="689114" y="838390"/>
                </a:lnTo>
                <a:lnTo>
                  <a:pt x="752716" y="819988"/>
                </a:lnTo>
                <a:lnTo>
                  <a:pt x="793189" y="792130"/>
                </a:lnTo>
                <a:lnTo>
                  <a:pt x="819161" y="756919"/>
                </a:lnTo>
                <a:lnTo>
                  <a:pt x="243890" y="756919"/>
                </a:lnTo>
                <a:lnTo>
                  <a:pt x="201909" y="756788"/>
                </a:lnTo>
                <a:lnTo>
                  <a:pt x="146323" y="753367"/>
                </a:lnTo>
                <a:lnTo>
                  <a:pt x="108281" y="732734"/>
                </a:lnTo>
                <a:lnTo>
                  <a:pt x="87646" y="694690"/>
                </a:lnTo>
                <a:lnTo>
                  <a:pt x="84230" y="639103"/>
                </a:lnTo>
                <a:lnTo>
                  <a:pt x="84099" y="597115"/>
                </a:lnTo>
                <a:lnTo>
                  <a:pt x="84099" y="243890"/>
                </a:lnTo>
                <a:lnTo>
                  <a:pt x="84230" y="201902"/>
                </a:lnTo>
                <a:lnTo>
                  <a:pt x="87646" y="146316"/>
                </a:lnTo>
                <a:lnTo>
                  <a:pt x="108281" y="108277"/>
                </a:lnTo>
                <a:lnTo>
                  <a:pt x="146323" y="87646"/>
                </a:lnTo>
                <a:lnTo>
                  <a:pt x="201909" y="84230"/>
                </a:lnTo>
                <a:lnTo>
                  <a:pt x="588708" y="84099"/>
                </a:lnTo>
                <a:lnTo>
                  <a:pt x="605926" y="81076"/>
                </a:lnTo>
                <a:lnTo>
                  <a:pt x="619202" y="72532"/>
                </a:lnTo>
                <a:lnTo>
                  <a:pt x="627747" y="59260"/>
                </a:lnTo>
                <a:lnTo>
                  <a:pt x="630770" y="42049"/>
                </a:lnTo>
                <a:lnTo>
                  <a:pt x="627747" y="24833"/>
                </a:lnTo>
                <a:lnTo>
                  <a:pt x="619202" y="11561"/>
                </a:lnTo>
                <a:lnTo>
                  <a:pt x="605926" y="3021"/>
                </a:lnTo>
                <a:lnTo>
                  <a:pt x="588708" y="0"/>
                </a:lnTo>
                <a:close/>
              </a:path>
              <a:path w="883284" h="841375">
                <a:moveTo>
                  <a:pt x="798969" y="378459"/>
                </a:moveTo>
                <a:lnTo>
                  <a:pt x="781753" y="381481"/>
                </a:lnTo>
                <a:lnTo>
                  <a:pt x="768481" y="390021"/>
                </a:lnTo>
                <a:lnTo>
                  <a:pt x="759941" y="403293"/>
                </a:lnTo>
                <a:lnTo>
                  <a:pt x="756919" y="420509"/>
                </a:lnTo>
                <a:lnTo>
                  <a:pt x="756919" y="597115"/>
                </a:lnTo>
                <a:lnTo>
                  <a:pt x="756788" y="639103"/>
                </a:lnTo>
                <a:lnTo>
                  <a:pt x="753373" y="694690"/>
                </a:lnTo>
                <a:lnTo>
                  <a:pt x="732737" y="732734"/>
                </a:lnTo>
                <a:lnTo>
                  <a:pt x="694696" y="753367"/>
                </a:lnTo>
                <a:lnTo>
                  <a:pt x="639109" y="756788"/>
                </a:lnTo>
                <a:lnTo>
                  <a:pt x="597128" y="756919"/>
                </a:lnTo>
                <a:lnTo>
                  <a:pt x="819161" y="756919"/>
                </a:lnTo>
                <a:lnTo>
                  <a:pt x="824204" y="748499"/>
                </a:lnTo>
                <a:lnTo>
                  <a:pt x="833925" y="721302"/>
                </a:lnTo>
                <a:lnTo>
                  <a:pt x="838837" y="689106"/>
                </a:lnTo>
                <a:lnTo>
                  <a:pt x="838917" y="688581"/>
                </a:lnTo>
                <a:lnTo>
                  <a:pt x="840753" y="648038"/>
                </a:lnTo>
                <a:lnTo>
                  <a:pt x="841019" y="597115"/>
                </a:lnTo>
                <a:lnTo>
                  <a:pt x="841019" y="420509"/>
                </a:lnTo>
                <a:lnTo>
                  <a:pt x="837997" y="403293"/>
                </a:lnTo>
                <a:lnTo>
                  <a:pt x="829457" y="390021"/>
                </a:lnTo>
                <a:lnTo>
                  <a:pt x="816185" y="381481"/>
                </a:lnTo>
                <a:lnTo>
                  <a:pt x="798969" y="378459"/>
                </a:lnTo>
                <a:close/>
              </a:path>
              <a:path w="883284" h="841375">
                <a:moveTo>
                  <a:pt x="294354" y="336400"/>
                </a:moveTo>
                <a:lnTo>
                  <a:pt x="278848" y="339555"/>
                </a:lnTo>
                <a:lnTo>
                  <a:pt x="264921" y="349021"/>
                </a:lnTo>
                <a:lnTo>
                  <a:pt x="255456" y="362948"/>
                </a:lnTo>
                <a:lnTo>
                  <a:pt x="252302" y="378459"/>
                </a:lnTo>
                <a:lnTo>
                  <a:pt x="255456" y="393959"/>
                </a:lnTo>
                <a:lnTo>
                  <a:pt x="391071" y="534047"/>
                </a:lnTo>
                <a:lnTo>
                  <a:pt x="420509" y="546658"/>
                </a:lnTo>
                <a:lnTo>
                  <a:pt x="429247" y="545870"/>
                </a:lnTo>
                <a:lnTo>
                  <a:pt x="436805" y="543506"/>
                </a:lnTo>
                <a:lnTo>
                  <a:pt x="443575" y="539565"/>
                </a:lnTo>
                <a:lnTo>
                  <a:pt x="449948" y="534047"/>
                </a:lnTo>
                <a:lnTo>
                  <a:pt x="538264" y="445731"/>
                </a:lnTo>
                <a:lnTo>
                  <a:pt x="420509" y="445731"/>
                </a:lnTo>
                <a:lnTo>
                  <a:pt x="323786" y="349021"/>
                </a:lnTo>
                <a:lnTo>
                  <a:pt x="309859" y="339555"/>
                </a:lnTo>
                <a:lnTo>
                  <a:pt x="294354" y="336400"/>
                </a:lnTo>
                <a:close/>
              </a:path>
              <a:path w="883284" h="841375">
                <a:moveTo>
                  <a:pt x="841019" y="42049"/>
                </a:moveTo>
                <a:lnTo>
                  <a:pt x="825513" y="45202"/>
                </a:lnTo>
                <a:lnTo>
                  <a:pt x="811580" y="54660"/>
                </a:lnTo>
                <a:lnTo>
                  <a:pt x="420509" y="445731"/>
                </a:lnTo>
                <a:lnTo>
                  <a:pt x="538264" y="445731"/>
                </a:lnTo>
                <a:lnTo>
                  <a:pt x="870457" y="113537"/>
                </a:lnTo>
                <a:lnTo>
                  <a:pt x="879916" y="99605"/>
                </a:lnTo>
                <a:lnTo>
                  <a:pt x="883042" y="84230"/>
                </a:lnTo>
                <a:lnTo>
                  <a:pt x="883069" y="84099"/>
                </a:lnTo>
                <a:lnTo>
                  <a:pt x="879982" y="68919"/>
                </a:lnTo>
                <a:lnTo>
                  <a:pt x="879916" y="68593"/>
                </a:lnTo>
                <a:lnTo>
                  <a:pt x="870457" y="54660"/>
                </a:lnTo>
                <a:lnTo>
                  <a:pt x="856525" y="45202"/>
                </a:lnTo>
                <a:lnTo>
                  <a:pt x="841019" y="42049"/>
                </a:lnTo>
                <a:close/>
              </a:path>
            </a:pathLst>
          </a:custGeom>
          <a:solidFill>
            <a:srgbClr val="000000"/>
          </a:solidFill>
        </p:spPr>
        <p:txBody>
          <a:bodyPr wrap="square" lIns="0" tIns="0" rIns="0" bIns="0" rtlCol="0"/>
          <a:lstStyle/>
          <a:p>
            <a:endParaRPr>
              <a:latin typeface="Grammarsaurus" pitchFamily="2" charset="0"/>
            </a:endParaRPr>
          </a:p>
        </p:txBody>
      </p:sp>
      <p:grpSp>
        <p:nvGrpSpPr>
          <p:cNvPr id="32" name="object 32"/>
          <p:cNvGrpSpPr/>
          <p:nvPr/>
        </p:nvGrpSpPr>
        <p:grpSpPr>
          <a:xfrm>
            <a:off x="7144508" y="2459832"/>
            <a:ext cx="4383405" cy="2747010"/>
            <a:chOff x="7144508" y="2459832"/>
            <a:chExt cx="4383405" cy="2747010"/>
          </a:xfrm>
        </p:grpSpPr>
        <p:sp>
          <p:nvSpPr>
            <p:cNvPr id="33" name="object 33"/>
            <p:cNvSpPr/>
            <p:nvPr/>
          </p:nvSpPr>
          <p:spPr>
            <a:xfrm>
              <a:off x="7144508" y="2459832"/>
              <a:ext cx="4383405" cy="2240915"/>
            </a:xfrm>
            <a:custGeom>
              <a:avLst/>
              <a:gdLst/>
              <a:ahLst/>
              <a:cxnLst/>
              <a:rect l="l" t="t" r="r" b="b"/>
              <a:pathLst>
                <a:path w="4383405" h="2240915">
                  <a:moveTo>
                    <a:pt x="442561" y="0"/>
                  </a:moveTo>
                  <a:lnTo>
                    <a:pt x="397580" y="659"/>
                  </a:lnTo>
                  <a:lnTo>
                    <a:pt x="353108" y="4359"/>
                  </a:lnTo>
                  <a:lnTo>
                    <a:pt x="309217" y="11664"/>
                  </a:lnTo>
                  <a:lnTo>
                    <a:pt x="265978" y="23141"/>
                  </a:lnTo>
                  <a:lnTo>
                    <a:pt x="223464" y="39355"/>
                  </a:lnTo>
                  <a:lnTo>
                    <a:pt x="181746" y="60871"/>
                  </a:lnTo>
                  <a:lnTo>
                    <a:pt x="140895" y="88256"/>
                  </a:lnTo>
                  <a:lnTo>
                    <a:pt x="100983" y="122074"/>
                  </a:lnTo>
                  <a:lnTo>
                    <a:pt x="71297" y="153318"/>
                  </a:lnTo>
                  <a:lnTo>
                    <a:pt x="47443" y="190055"/>
                  </a:lnTo>
                  <a:lnTo>
                    <a:pt x="28974" y="231850"/>
                  </a:lnTo>
                  <a:lnTo>
                    <a:pt x="15444" y="278269"/>
                  </a:lnTo>
                  <a:lnTo>
                    <a:pt x="6406" y="328881"/>
                  </a:lnTo>
                  <a:lnTo>
                    <a:pt x="743" y="397413"/>
                  </a:lnTo>
                  <a:lnTo>
                    <a:pt x="0" y="433676"/>
                  </a:lnTo>
                  <a:lnTo>
                    <a:pt x="500" y="471146"/>
                  </a:lnTo>
                  <a:lnTo>
                    <a:pt x="4313" y="522687"/>
                  </a:lnTo>
                  <a:lnTo>
                    <a:pt x="16335" y="677021"/>
                  </a:lnTo>
                  <a:lnTo>
                    <a:pt x="46042" y="1035826"/>
                  </a:lnTo>
                  <a:lnTo>
                    <a:pt x="49882" y="1058802"/>
                  </a:lnTo>
                  <a:lnTo>
                    <a:pt x="57113" y="1047503"/>
                  </a:lnTo>
                  <a:lnTo>
                    <a:pt x="60317" y="1070993"/>
                  </a:lnTo>
                  <a:lnTo>
                    <a:pt x="60444" y="1169256"/>
                  </a:lnTo>
                  <a:lnTo>
                    <a:pt x="58849" y="1418915"/>
                  </a:lnTo>
                  <a:lnTo>
                    <a:pt x="58920" y="1517683"/>
                  </a:lnTo>
                  <a:lnTo>
                    <a:pt x="59389" y="1566319"/>
                  </a:lnTo>
                  <a:lnTo>
                    <a:pt x="60241" y="1614286"/>
                  </a:lnTo>
                  <a:lnTo>
                    <a:pt x="61545" y="1661454"/>
                  </a:lnTo>
                  <a:lnTo>
                    <a:pt x="63371" y="1707696"/>
                  </a:lnTo>
                  <a:lnTo>
                    <a:pt x="65791" y="1752884"/>
                  </a:lnTo>
                  <a:lnTo>
                    <a:pt x="68875" y="1796888"/>
                  </a:lnTo>
                  <a:lnTo>
                    <a:pt x="72692" y="1839581"/>
                  </a:lnTo>
                  <a:lnTo>
                    <a:pt x="77313" y="1880834"/>
                  </a:lnTo>
                  <a:lnTo>
                    <a:pt x="82808" y="1920518"/>
                  </a:lnTo>
                  <a:lnTo>
                    <a:pt x="89248" y="1958507"/>
                  </a:lnTo>
                  <a:lnTo>
                    <a:pt x="105241" y="2028881"/>
                  </a:lnTo>
                  <a:lnTo>
                    <a:pt x="125855" y="2090929"/>
                  </a:lnTo>
                  <a:lnTo>
                    <a:pt x="151652" y="2143625"/>
                  </a:lnTo>
                  <a:lnTo>
                    <a:pt x="183193" y="2185941"/>
                  </a:lnTo>
                  <a:lnTo>
                    <a:pt x="221041" y="2216851"/>
                  </a:lnTo>
                  <a:lnTo>
                    <a:pt x="265758" y="2235329"/>
                  </a:lnTo>
                  <a:lnTo>
                    <a:pt x="317906" y="2240348"/>
                  </a:lnTo>
                  <a:lnTo>
                    <a:pt x="346942" y="2237489"/>
                  </a:lnTo>
                  <a:lnTo>
                    <a:pt x="378046" y="2230880"/>
                  </a:lnTo>
                  <a:lnTo>
                    <a:pt x="411289" y="2220393"/>
                  </a:lnTo>
                  <a:lnTo>
                    <a:pt x="446741" y="2205900"/>
                  </a:lnTo>
                  <a:lnTo>
                    <a:pt x="484472" y="2187272"/>
                  </a:lnTo>
                  <a:lnTo>
                    <a:pt x="528595" y="2186688"/>
                  </a:lnTo>
                  <a:lnTo>
                    <a:pt x="717733" y="2186523"/>
                  </a:lnTo>
                  <a:lnTo>
                    <a:pt x="795888" y="2186218"/>
                  </a:lnTo>
                  <a:lnTo>
                    <a:pt x="846574" y="2178658"/>
                  </a:lnTo>
                  <a:lnTo>
                    <a:pt x="897158" y="2172042"/>
                  </a:lnTo>
                  <a:lnTo>
                    <a:pt x="947655" y="2166370"/>
                  </a:lnTo>
                  <a:lnTo>
                    <a:pt x="998080" y="2161640"/>
                  </a:lnTo>
                  <a:lnTo>
                    <a:pt x="1048445" y="2157853"/>
                  </a:lnTo>
                  <a:lnTo>
                    <a:pt x="1098766" y="2155006"/>
                  </a:lnTo>
                  <a:lnTo>
                    <a:pt x="1149057" y="2153101"/>
                  </a:lnTo>
                  <a:lnTo>
                    <a:pt x="1199331" y="2152135"/>
                  </a:lnTo>
                  <a:lnTo>
                    <a:pt x="1249602" y="2152108"/>
                  </a:lnTo>
                  <a:lnTo>
                    <a:pt x="1299885" y="2153019"/>
                  </a:lnTo>
                  <a:lnTo>
                    <a:pt x="1350193" y="2154868"/>
                  </a:lnTo>
                  <a:lnTo>
                    <a:pt x="1400541" y="2157654"/>
                  </a:lnTo>
                  <a:lnTo>
                    <a:pt x="1450943" y="2161376"/>
                  </a:lnTo>
                  <a:lnTo>
                    <a:pt x="1501412" y="2166033"/>
                  </a:lnTo>
                  <a:lnTo>
                    <a:pt x="1551963" y="2171624"/>
                  </a:lnTo>
                  <a:lnTo>
                    <a:pt x="1602610" y="2178150"/>
                  </a:lnTo>
                  <a:lnTo>
                    <a:pt x="1653367" y="2185608"/>
                  </a:lnTo>
                  <a:lnTo>
                    <a:pt x="1707958" y="2186389"/>
                  </a:lnTo>
                  <a:lnTo>
                    <a:pt x="2370790" y="2186523"/>
                  </a:lnTo>
                  <a:lnTo>
                    <a:pt x="2420093" y="2174252"/>
                  </a:lnTo>
                  <a:lnTo>
                    <a:pt x="2469465" y="2163380"/>
                  </a:lnTo>
                  <a:lnTo>
                    <a:pt x="2518894" y="2153907"/>
                  </a:lnTo>
                  <a:lnTo>
                    <a:pt x="2568367" y="2145832"/>
                  </a:lnTo>
                  <a:lnTo>
                    <a:pt x="2617871" y="2139154"/>
                  </a:lnTo>
                  <a:lnTo>
                    <a:pt x="2667392" y="2133875"/>
                  </a:lnTo>
                  <a:lnTo>
                    <a:pt x="2716919" y="2129993"/>
                  </a:lnTo>
                  <a:lnTo>
                    <a:pt x="2766437" y="2127508"/>
                  </a:lnTo>
                  <a:lnTo>
                    <a:pt x="2815934" y="2126421"/>
                  </a:lnTo>
                  <a:lnTo>
                    <a:pt x="2865396" y="2126730"/>
                  </a:lnTo>
                  <a:lnTo>
                    <a:pt x="2914812" y="2128436"/>
                  </a:lnTo>
                  <a:lnTo>
                    <a:pt x="2964167" y="2131539"/>
                  </a:lnTo>
                  <a:lnTo>
                    <a:pt x="3013450" y="2136038"/>
                  </a:lnTo>
                  <a:lnTo>
                    <a:pt x="3062646" y="2141933"/>
                  </a:lnTo>
                  <a:lnTo>
                    <a:pt x="3111743" y="2149224"/>
                  </a:lnTo>
                  <a:lnTo>
                    <a:pt x="3160727" y="2157911"/>
                  </a:lnTo>
                  <a:lnTo>
                    <a:pt x="3209587" y="2167993"/>
                  </a:lnTo>
                  <a:lnTo>
                    <a:pt x="3249565" y="2175837"/>
                  </a:lnTo>
                  <a:lnTo>
                    <a:pt x="3289859" y="2181654"/>
                  </a:lnTo>
                  <a:lnTo>
                    <a:pt x="3330393" y="2185272"/>
                  </a:lnTo>
                  <a:lnTo>
                    <a:pt x="3371093" y="2186523"/>
                  </a:lnTo>
                  <a:lnTo>
                    <a:pt x="3753630" y="2186523"/>
                  </a:lnTo>
                  <a:lnTo>
                    <a:pt x="3801701" y="2186705"/>
                  </a:lnTo>
                  <a:lnTo>
                    <a:pt x="3847952" y="2187412"/>
                  </a:lnTo>
                  <a:lnTo>
                    <a:pt x="3899404" y="2186284"/>
                  </a:lnTo>
                  <a:lnTo>
                    <a:pt x="3950823" y="2190967"/>
                  </a:lnTo>
                  <a:lnTo>
                    <a:pt x="4002258" y="2199668"/>
                  </a:lnTo>
                  <a:lnTo>
                    <a:pt x="4053754" y="2210595"/>
                  </a:lnTo>
                  <a:lnTo>
                    <a:pt x="4105360" y="2221959"/>
                  </a:lnTo>
                  <a:lnTo>
                    <a:pt x="4157121" y="2231967"/>
                  </a:lnTo>
                  <a:lnTo>
                    <a:pt x="4209086" y="2238828"/>
                  </a:lnTo>
                  <a:lnTo>
                    <a:pt x="4261299" y="2240752"/>
                  </a:lnTo>
                  <a:lnTo>
                    <a:pt x="4283590" y="2237272"/>
                  </a:lnTo>
                  <a:lnTo>
                    <a:pt x="4323227" y="2207478"/>
                  </a:lnTo>
                  <a:lnTo>
                    <a:pt x="4348964" y="2137004"/>
                  </a:lnTo>
                  <a:lnTo>
                    <a:pt x="4356284" y="2090574"/>
                  </a:lnTo>
                  <a:lnTo>
                    <a:pt x="4361737" y="2043456"/>
                  </a:lnTo>
                  <a:lnTo>
                    <a:pt x="4365507" y="1995721"/>
                  </a:lnTo>
                  <a:lnTo>
                    <a:pt x="4367778" y="1947440"/>
                  </a:lnTo>
                  <a:lnTo>
                    <a:pt x="4368732" y="1898686"/>
                  </a:lnTo>
                  <a:lnTo>
                    <a:pt x="4368554" y="1849530"/>
                  </a:lnTo>
                  <a:lnTo>
                    <a:pt x="4367426" y="1800044"/>
                  </a:lnTo>
                  <a:lnTo>
                    <a:pt x="4365533" y="1750299"/>
                  </a:lnTo>
                  <a:lnTo>
                    <a:pt x="4363058" y="1700366"/>
                  </a:lnTo>
                  <a:lnTo>
                    <a:pt x="4360184" y="1650318"/>
                  </a:lnTo>
                  <a:lnTo>
                    <a:pt x="4351005" y="1500195"/>
                  </a:lnTo>
                  <a:lnTo>
                    <a:pt x="4348371" y="1450400"/>
                  </a:lnTo>
                  <a:lnTo>
                    <a:pt x="4346256" y="1400847"/>
                  </a:lnTo>
                  <a:lnTo>
                    <a:pt x="4344843" y="1351608"/>
                  </a:lnTo>
                  <a:lnTo>
                    <a:pt x="4344315" y="1302754"/>
                  </a:lnTo>
                  <a:lnTo>
                    <a:pt x="4344857" y="1254357"/>
                  </a:lnTo>
                  <a:lnTo>
                    <a:pt x="4346651" y="1206488"/>
                  </a:lnTo>
                  <a:lnTo>
                    <a:pt x="4349882" y="1159220"/>
                  </a:lnTo>
                  <a:lnTo>
                    <a:pt x="4355642" y="1042907"/>
                  </a:lnTo>
                  <a:lnTo>
                    <a:pt x="4361799" y="934771"/>
                  </a:lnTo>
                  <a:lnTo>
                    <a:pt x="4365875" y="872226"/>
                  </a:lnTo>
                  <a:lnTo>
                    <a:pt x="4376772" y="716902"/>
                  </a:lnTo>
                  <a:lnTo>
                    <a:pt x="4379478" y="673074"/>
                  </a:lnTo>
                  <a:lnTo>
                    <a:pt x="4381480" y="631808"/>
                  </a:lnTo>
                  <a:lnTo>
                    <a:pt x="4382633" y="592256"/>
                  </a:lnTo>
                  <a:lnTo>
                    <a:pt x="4382793" y="553570"/>
                  </a:lnTo>
                  <a:lnTo>
                    <a:pt x="4381813" y="514904"/>
                  </a:lnTo>
                  <a:lnTo>
                    <a:pt x="4379551" y="475411"/>
                  </a:lnTo>
                  <a:lnTo>
                    <a:pt x="4375860" y="434242"/>
                  </a:lnTo>
                  <a:lnTo>
                    <a:pt x="4370597" y="390552"/>
                  </a:lnTo>
                  <a:lnTo>
                    <a:pt x="4363616" y="343492"/>
                  </a:lnTo>
                  <a:lnTo>
                    <a:pt x="4354773" y="292215"/>
                  </a:lnTo>
                  <a:lnTo>
                    <a:pt x="4343923" y="235875"/>
                  </a:lnTo>
                  <a:lnTo>
                    <a:pt x="4330921" y="173623"/>
                  </a:lnTo>
                  <a:lnTo>
                    <a:pt x="4313234" y="116596"/>
                  </a:lnTo>
                  <a:lnTo>
                    <a:pt x="4290478" y="75213"/>
                  </a:lnTo>
                  <a:lnTo>
                    <a:pt x="4263445" y="47229"/>
                  </a:lnTo>
                  <a:lnTo>
                    <a:pt x="4199721" y="22470"/>
                  </a:lnTo>
                  <a:lnTo>
                    <a:pt x="4164617" y="21205"/>
                  </a:lnTo>
                  <a:lnTo>
                    <a:pt x="4128410" y="24355"/>
                  </a:lnTo>
                  <a:lnTo>
                    <a:pt x="4055859" y="34915"/>
                  </a:lnTo>
                  <a:lnTo>
                    <a:pt x="4021101" y="37834"/>
                  </a:lnTo>
                  <a:lnTo>
                    <a:pt x="3988414" y="36184"/>
                  </a:lnTo>
                  <a:lnTo>
                    <a:pt x="3297293" y="36197"/>
                  </a:lnTo>
                  <a:lnTo>
                    <a:pt x="3246441" y="30919"/>
                  </a:lnTo>
                  <a:lnTo>
                    <a:pt x="3195508" y="25971"/>
                  </a:lnTo>
                  <a:lnTo>
                    <a:pt x="3144510" y="21398"/>
                  </a:lnTo>
                  <a:lnTo>
                    <a:pt x="3093461" y="17245"/>
                  </a:lnTo>
                  <a:lnTo>
                    <a:pt x="3042376" y="13555"/>
                  </a:lnTo>
                  <a:lnTo>
                    <a:pt x="2991269" y="10374"/>
                  </a:lnTo>
                  <a:lnTo>
                    <a:pt x="2940155" y="7745"/>
                  </a:lnTo>
                  <a:lnTo>
                    <a:pt x="2889048" y="5714"/>
                  </a:lnTo>
                  <a:lnTo>
                    <a:pt x="2837964" y="4325"/>
                  </a:lnTo>
                  <a:lnTo>
                    <a:pt x="2786916" y="3622"/>
                  </a:lnTo>
                  <a:lnTo>
                    <a:pt x="2735919" y="3650"/>
                  </a:lnTo>
                  <a:lnTo>
                    <a:pt x="2684989" y="4453"/>
                  </a:lnTo>
                  <a:lnTo>
                    <a:pt x="2634138" y="6076"/>
                  </a:lnTo>
                  <a:lnTo>
                    <a:pt x="2583383" y="8563"/>
                  </a:lnTo>
                  <a:lnTo>
                    <a:pt x="2532738" y="11960"/>
                  </a:lnTo>
                  <a:lnTo>
                    <a:pt x="2482217" y="16309"/>
                  </a:lnTo>
                  <a:lnTo>
                    <a:pt x="2431835" y="21657"/>
                  </a:lnTo>
                  <a:lnTo>
                    <a:pt x="2381607" y="28047"/>
                  </a:lnTo>
                  <a:lnTo>
                    <a:pt x="2331547" y="35524"/>
                  </a:lnTo>
                  <a:lnTo>
                    <a:pt x="2258598" y="36184"/>
                  </a:lnTo>
                  <a:lnTo>
                    <a:pt x="904639" y="36184"/>
                  </a:lnTo>
                  <a:lnTo>
                    <a:pt x="858501" y="37549"/>
                  </a:lnTo>
                  <a:lnTo>
                    <a:pt x="812158" y="36299"/>
                  </a:lnTo>
                  <a:lnTo>
                    <a:pt x="765679" y="32998"/>
                  </a:lnTo>
                  <a:lnTo>
                    <a:pt x="719137" y="28213"/>
                  </a:lnTo>
                  <a:lnTo>
                    <a:pt x="672603" y="22509"/>
                  </a:lnTo>
                  <a:lnTo>
                    <a:pt x="579845" y="10606"/>
                  </a:lnTo>
                  <a:lnTo>
                    <a:pt x="533765" y="5539"/>
                  </a:lnTo>
                  <a:lnTo>
                    <a:pt x="487980" y="1815"/>
                  </a:lnTo>
                  <a:lnTo>
                    <a:pt x="442561" y="0"/>
                  </a:lnTo>
                  <a:close/>
                </a:path>
              </a:pathLst>
            </a:custGeom>
            <a:solidFill>
              <a:srgbClr val="134E29"/>
            </a:solidFill>
          </p:spPr>
          <p:txBody>
            <a:bodyPr wrap="square" lIns="0" tIns="0" rIns="0" bIns="0" rtlCol="0"/>
            <a:lstStyle/>
            <a:p>
              <a:endParaRPr>
                <a:latin typeface="Grammarsaurus" pitchFamily="2" charset="0"/>
              </a:endParaRPr>
            </a:p>
          </p:txBody>
        </p:sp>
        <p:sp>
          <p:nvSpPr>
            <p:cNvPr id="34" name="object 34"/>
            <p:cNvSpPr/>
            <p:nvPr/>
          </p:nvSpPr>
          <p:spPr>
            <a:xfrm>
              <a:off x="8841018" y="4497253"/>
              <a:ext cx="181610" cy="462915"/>
            </a:xfrm>
            <a:custGeom>
              <a:avLst/>
              <a:gdLst/>
              <a:ahLst/>
              <a:cxnLst/>
              <a:rect l="l" t="t" r="r" b="b"/>
              <a:pathLst>
                <a:path w="181609" h="462914">
                  <a:moveTo>
                    <a:pt x="181541" y="0"/>
                  </a:moveTo>
                  <a:lnTo>
                    <a:pt x="138577" y="1447"/>
                  </a:lnTo>
                  <a:lnTo>
                    <a:pt x="137287" y="37378"/>
                  </a:lnTo>
                  <a:lnTo>
                    <a:pt x="128377" y="73222"/>
                  </a:lnTo>
                  <a:lnTo>
                    <a:pt x="113657" y="108982"/>
                  </a:lnTo>
                  <a:lnTo>
                    <a:pt x="94937" y="144660"/>
                  </a:lnTo>
                  <a:lnTo>
                    <a:pt x="74028" y="180259"/>
                  </a:lnTo>
                  <a:lnTo>
                    <a:pt x="52740" y="215783"/>
                  </a:lnTo>
                  <a:lnTo>
                    <a:pt x="32882" y="251234"/>
                  </a:lnTo>
                  <a:lnTo>
                    <a:pt x="16266" y="286614"/>
                  </a:lnTo>
                  <a:lnTo>
                    <a:pt x="4702" y="321927"/>
                  </a:lnTo>
                  <a:lnTo>
                    <a:pt x="0" y="357175"/>
                  </a:lnTo>
                  <a:lnTo>
                    <a:pt x="3970" y="392361"/>
                  </a:lnTo>
                  <a:lnTo>
                    <a:pt x="18422" y="427488"/>
                  </a:lnTo>
                  <a:lnTo>
                    <a:pt x="45168" y="462559"/>
                  </a:lnTo>
                  <a:lnTo>
                    <a:pt x="21827" y="424998"/>
                  </a:lnTo>
                  <a:lnTo>
                    <a:pt x="10988" y="388441"/>
                  </a:lnTo>
                  <a:lnTo>
                    <a:pt x="19328" y="317600"/>
                  </a:lnTo>
                  <a:lnTo>
                    <a:pt x="55214" y="248569"/>
                  </a:lnTo>
                  <a:lnTo>
                    <a:pt x="78807" y="214273"/>
                  </a:lnTo>
                  <a:lnTo>
                    <a:pt x="103671" y="179878"/>
                  </a:lnTo>
                  <a:lnTo>
                    <a:pt x="127934" y="145201"/>
                  </a:lnTo>
                  <a:lnTo>
                    <a:pt x="149724" y="110059"/>
                  </a:lnTo>
                  <a:lnTo>
                    <a:pt x="167170" y="74267"/>
                  </a:lnTo>
                  <a:lnTo>
                    <a:pt x="178400" y="37641"/>
                  </a:lnTo>
                  <a:lnTo>
                    <a:pt x="181541" y="0"/>
                  </a:lnTo>
                  <a:close/>
                </a:path>
              </a:pathLst>
            </a:custGeom>
            <a:solidFill>
              <a:srgbClr val="114D25"/>
            </a:solidFill>
          </p:spPr>
          <p:txBody>
            <a:bodyPr wrap="square" lIns="0" tIns="0" rIns="0" bIns="0" rtlCol="0"/>
            <a:lstStyle/>
            <a:p>
              <a:endParaRPr>
                <a:latin typeface="Grammarsaurus" pitchFamily="2" charset="0"/>
              </a:endParaRPr>
            </a:p>
          </p:txBody>
        </p:sp>
        <p:pic>
          <p:nvPicPr>
            <p:cNvPr id="35" name="object 35"/>
            <p:cNvPicPr/>
            <p:nvPr/>
          </p:nvPicPr>
          <p:blipFill>
            <a:blip r:embed="rId10" cstate="print"/>
            <a:stretch>
              <a:fillRect/>
            </a:stretch>
          </p:blipFill>
          <p:spPr>
            <a:xfrm>
              <a:off x="9258731" y="4619993"/>
              <a:ext cx="86779" cy="233756"/>
            </a:xfrm>
            <a:prstGeom prst="rect">
              <a:avLst/>
            </a:prstGeom>
          </p:spPr>
        </p:pic>
        <p:pic>
          <p:nvPicPr>
            <p:cNvPr id="36" name="object 36"/>
            <p:cNvPicPr/>
            <p:nvPr/>
          </p:nvPicPr>
          <p:blipFill>
            <a:blip r:embed="rId11" cstate="print"/>
            <a:stretch>
              <a:fillRect/>
            </a:stretch>
          </p:blipFill>
          <p:spPr>
            <a:xfrm>
              <a:off x="10012066" y="4579283"/>
              <a:ext cx="86780" cy="233743"/>
            </a:xfrm>
            <a:prstGeom prst="rect">
              <a:avLst/>
            </a:prstGeom>
          </p:spPr>
        </p:pic>
        <p:sp>
          <p:nvSpPr>
            <p:cNvPr id="37" name="object 37"/>
            <p:cNvSpPr/>
            <p:nvPr/>
          </p:nvSpPr>
          <p:spPr>
            <a:xfrm>
              <a:off x="8520569" y="4503332"/>
              <a:ext cx="370205" cy="523240"/>
            </a:xfrm>
            <a:custGeom>
              <a:avLst/>
              <a:gdLst/>
              <a:ahLst/>
              <a:cxnLst/>
              <a:rect l="l" t="t" r="r" b="b"/>
              <a:pathLst>
                <a:path w="370204" h="523239">
                  <a:moveTo>
                    <a:pt x="369658" y="0"/>
                  </a:moveTo>
                  <a:lnTo>
                    <a:pt x="327710" y="7924"/>
                  </a:lnTo>
                  <a:lnTo>
                    <a:pt x="330190" y="23673"/>
                  </a:lnTo>
                  <a:lnTo>
                    <a:pt x="328228" y="40112"/>
                  </a:lnTo>
                  <a:lnTo>
                    <a:pt x="283241" y="101926"/>
                  </a:lnTo>
                  <a:lnTo>
                    <a:pt x="245889" y="126149"/>
                  </a:lnTo>
                  <a:lnTo>
                    <a:pt x="206972" y="149857"/>
                  </a:lnTo>
                  <a:lnTo>
                    <a:pt x="172643" y="177825"/>
                  </a:lnTo>
                  <a:lnTo>
                    <a:pt x="143940" y="212782"/>
                  </a:lnTo>
                  <a:lnTo>
                    <a:pt x="123418" y="251129"/>
                  </a:lnTo>
                  <a:lnTo>
                    <a:pt x="109171" y="299152"/>
                  </a:lnTo>
                  <a:lnTo>
                    <a:pt x="106067" y="347932"/>
                  </a:lnTo>
                  <a:lnTo>
                    <a:pt x="105761" y="396520"/>
                  </a:lnTo>
                  <a:lnTo>
                    <a:pt x="99908" y="443965"/>
                  </a:lnTo>
                  <a:lnTo>
                    <a:pt x="80162" y="489318"/>
                  </a:lnTo>
                  <a:lnTo>
                    <a:pt x="65472" y="504556"/>
                  </a:lnTo>
                  <a:lnTo>
                    <a:pt x="46005" y="516108"/>
                  </a:lnTo>
                  <a:lnTo>
                    <a:pt x="23576" y="521508"/>
                  </a:lnTo>
                  <a:lnTo>
                    <a:pt x="0" y="518287"/>
                  </a:lnTo>
                  <a:lnTo>
                    <a:pt x="23653" y="522641"/>
                  </a:lnTo>
                  <a:lnTo>
                    <a:pt x="68185" y="507071"/>
                  </a:lnTo>
                  <a:lnTo>
                    <a:pt x="96846" y="473836"/>
                  </a:lnTo>
                  <a:lnTo>
                    <a:pt x="111489" y="434594"/>
                  </a:lnTo>
                  <a:lnTo>
                    <a:pt x="118996" y="366215"/>
                  </a:lnTo>
                  <a:lnTo>
                    <a:pt x="125043" y="318790"/>
                  </a:lnTo>
                  <a:lnTo>
                    <a:pt x="137006" y="273271"/>
                  </a:lnTo>
                  <a:lnTo>
                    <a:pt x="158399" y="230853"/>
                  </a:lnTo>
                  <a:lnTo>
                    <a:pt x="192735" y="192735"/>
                  </a:lnTo>
                  <a:lnTo>
                    <a:pt x="231392" y="166744"/>
                  </a:lnTo>
                  <a:lnTo>
                    <a:pt x="273946" y="142154"/>
                  </a:lnTo>
                  <a:lnTo>
                    <a:pt x="314725" y="116074"/>
                  </a:lnTo>
                  <a:lnTo>
                    <a:pt x="348052" y="85615"/>
                  </a:lnTo>
                  <a:lnTo>
                    <a:pt x="368255" y="47887"/>
                  </a:lnTo>
                  <a:lnTo>
                    <a:pt x="369658" y="0"/>
                  </a:lnTo>
                  <a:close/>
                </a:path>
              </a:pathLst>
            </a:custGeom>
            <a:solidFill>
              <a:srgbClr val="114D25"/>
            </a:solidFill>
          </p:spPr>
          <p:txBody>
            <a:bodyPr wrap="square" lIns="0" tIns="0" rIns="0" bIns="0" rtlCol="0"/>
            <a:lstStyle/>
            <a:p>
              <a:endParaRPr>
                <a:latin typeface="Grammarsaurus" pitchFamily="2" charset="0"/>
              </a:endParaRPr>
            </a:p>
          </p:txBody>
        </p:sp>
        <p:pic>
          <p:nvPicPr>
            <p:cNvPr id="38" name="object 38"/>
            <p:cNvPicPr/>
            <p:nvPr/>
          </p:nvPicPr>
          <p:blipFill>
            <a:blip r:embed="rId12" cstate="print"/>
            <a:stretch>
              <a:fillRect/>
            </a:stretch>
          </p:blipFill>
          <p:spPr>
            <a:xfrm>
              <a:off x="8484435" y="4772277"/>
              <a:ext cx="290198" cy="225691"/>
            </a:xfrm>
            <a:prstGeom prst="rect">
              <a:avLst/>
            </a:prstGeom>
          </p:spPr>
        </p:pic>
        <p:sp>
          <p:nvSpPr>
            <p:cNvPr id="39" name="object 39"/>
            <p:cNvSpPr/>
            <p:nvPr/>
          </p:nvSpPr>
          <p:spPr>
            <a:xfrm>
              <a:off x="8853233" y="4610963"/>
              <a:ext cx="438150" cy="596265"/>
            </a:xfrm>
            <a:custGeom>
              <a:avLst/>
              <a:gdLst/>
              <a:ahLst/>
              <a:cxnLst/>
              <a:rect l="l" t="t" r="r" b="b"/>
              <a:pathLst>
                <a:path w="438150" h="596264">
                  <a:moveTo>
                    <a:pt x="437540" y="595706"/>
                  </a:moveTo>
                  <a:lnTo>
                    <a:pt x="391807" y="578878"/>
                  </a:lnTo>
                  <a:lnTo>
                    <a:pt x="360641" y="554393"/>
                  </a:lnTo>
                  <a:lnTo>
                    <a:pt x="331292" y="488353"/>
                  </a:lnTo>
                  <a:lnTo>
                    <a:pt x="327812" y="449795"/>
                  </a:lnTo>
                  <a:lnTo>
                    <a:pt x="328218" y="409549"/>
                  </a:lnTo>
                  <a:lnTo>
                    <a:pt x="329869" y="369087"/>
                  </a:lnTo>
                  <a:lnTo>
                    <a:pt x="330098" y="329933"/>
                  </a:lnTo>
                  <a:lnTo>
                    <a:pt x="310553" y="250126"/>
                  </a:lnTo>
                  <a:lnTo>
                    <a:pt x="285051" y="210820"/>
                  </a:lnTo>
                  <a:lnTo>
                    <a:pt x="253860" y="174752"/>
                  </a:lnTo>
                  <a:lnTo>
                    <a:pt x="221107" y="141071"/>
                  </a:lnTo>
                  <a:lnTo>
                    <a:pt x="189331" y="107835"/>
                  </a:lnTo>
                  <a:lnTo>
                    <a:pt x="161632" y="73406"/>
                  </a:lnTo>
                  <a:lnTo>
                    <a:pt x="141820" y="37528"/>
                  </a:lnTo>
                  <a:lnTo>
                    <a:pt x="133731" y="0"/>
                  </a:lnTo>
                  <a:lnTo>
                    <a:pt x="90792" y="1981"/>
                  </a:lnTo>
                  <a:lnTo>
                    <a:pt x="103200" y="46824"/>
                  </a:lnTo>
                  <a:lnTo>
                    <a:pt x="126339" y="85991"/>
                  </a:lnTo>
                  <a:lnTo>
                    <a:pt x="156895" y="121183"/>
                  </a:lnTo>
                  <a:lnTo>
                    <a:pt x="191554" y="154101"/>
                  </a:lnTo>
                  <a:lnTo>
                    <a:pt x="227025" y="186461"/>
                  </a:lnTo>
                  <a:lnTo>
                    <a:pt x="259994" y="219951"/>
                  </a:lnTo>
                  <a:lnTo>
                    <a:pt x="285750" y="254444"/>
                  </a:lnTo>
                  <a:lnTo>
                    <a:pt x="273342" y="256768"/>
                  </a:lnTo>
                  <a:lnTo>
                    <a:pt x="244386" y="263169"/>
                  </a:lnTo>
                  <a:lnTo>
                    <a:pt x="187667" y="283121"/>
                  </a:lnTo>
                  <a:lnTo>
                    <a:pt x="140284" y="317779"/>
                  </a:lnTo>
                  <a:lnTo>
                    <a:pt x="116573" y="366407"/>
                  </a:lnTo>
                  <a:lnTo>
                    <a:pt x="112788" y="414731"/>
                  </a:lnTo>
                  <a:lnTo>
                    <a:pt x="107632" y="436829"/>
                  </a:lnTo>
                  <a:lnTo>
                    <a:pt x="77355" y="474459"/>
                  </a:lnTo>
                  <a:lnTo>
                    <a:pt x="28333" y="496531"/>
                  </a:lnTo>
                  <a:lnTo>
                    <a:pt x="0" y="499198"/>
                  </a:lnTo>
                  <a:lnTo>
                    <a:pt x="28867" y="498729"/>
                  </a:lnTo>
                  <a:lnTo>
                    <a:pt x="82461" y="479679"/>
                  </a:lnTo>
                  <a:lnTo>
                    <a:pt x="120154" y="440893"/>
                  </a:lnTo>
                  <a:lnTo>
                    <a:pt x="137744" y="369570"/>
                  </a:lnTo>
                  <a:lnTo>
                    <a:pt x="162280" y="330606"/>
                  </a:lnTo>
                  <a:lnTo>
                    <a:pt x="204165" y="306565"/>
                  </a:lnTo>
                  <a:lnTo>
                    <a:pt x="255638" y="293344"/>
                  </a:lnTo>
                  <a:lnTo>
                    <a:pt x="301066" y="287845"/>
                  </a:lnTo>
                  <a:lnTo>
                    <a:pt x="305193" y="297180"/>
                  </a:lnTo>
                  <a:lnTo>
                    <a:pt x="312229" y="338531"/>
                  </a:lnTo>
                  <a:lnTo>
                    <a:pt x="313537" y="381876"/>
                  </a:lnTo>
                  <a:lnTo>
                    <a:pt x="313651" y="425970"/>
                  </a:lnTo>
                  <a:lnTo>
                    <a:pt x="317093" y="469544"/>
                  </a:lnTo>
                  <a:lnTo>
                    <a:pt x="328383" y="511365"/>
                  </a:lnTo>
                  <a:lnTo>
                    <a:pt x="352082" y="550176"/>
                  </a:lnTo>
                  <a:lnTo>
                    <a:pt x="389343" y="580644"/>
                  </a:lnTo>
                  <a:lnTo>
                    <a:pt x="412369" y="590626"/>
                  </a:lnTo>
                  <a:lnTo>
                    <a:pt x="437540" y="595706"/>
                  </a:lnTo>
                  <a:close/>
                </a:path>
              </a:pathLst>
            </a:custGeom>
            <a:solidFill>
              <a:srgbClr val="114D25"/>
            </a:solidFill>
          </p:spPr>
          <p:txBody>
            <a:bodyPr wrap="square" lIns="0" tIns="0" rIns="0" bIns="0" rtlCol="0"/>
            <a:lstStyle/>
            <a:p>
              <a:endParaRPr>
                <a:latin typeface="Grammarsaurus" pitchFamily="2" charset="0"/>
              </a:endParaRPr>
            </a:p>
          </p:txBody>
        </p:sp>
        <p:pic>
          <p:nvPicPr>
            <p:cNvPr id="40" name="object 40"/>
            <p:cNvPicPr/>
            <p:nvPr/>
          </p:nvPicPr>
          <p:blipFill>
            <a:blip r:embed="rId13" cstate="print"/>
            <a:stretch>
              <a:fillRect/>
            </a:stretch>
          </p:blipFill>
          <p:spPr>
            <a:xfrm>
              <a:off x="8975684" y="5002885"/>
              <a:ext cx="109474" cy="139357"/>
            </a:xfrm>
            <a:prstGeom prst="rect">
              <a:avLst/>
            </a:prstGeom>
          </p:spPr>
        </p:pic>
        <p:sp>
          <p:nvSpPr>
            <p:cNvPr id="41" name="object 41"/>
            <p:cNvSpPr/>
            <p:nvPr/>
          </p:nvSpPr>
          <p:spPr>
            <a:xfrm>
              <a:off x="8525205" y="4497260"/>
              <a:ext cx="1076960" cy="462915"/>
            </a:xfrm>
            <a:custGeom>
              <a:avLst/>
              <a:gdLst/>
              <a:ahLst/>
              <a:cxnLst/>
              <a:rect l="l" t="t" r="r" b="b"/>
              <a:pathLst>
                <a:path w="1076959" h="462914">
                  <a:moveTo>
                    <a:pt x="137033" y="220014"/>
                  </a:moveTo>
                  <a:lnTo>
                    <a:pt x="97878" y="221907"/>
                  </a:lnTo>
                  <a:lnTo>
                    <a:pt x="61175" y="230174"/>
                  </a:lnTo>
                  <a:lnTo>
                    <a:pt x="28143" y="244043"/>
                  </a:lnTo>
                  <a:lnTo>
                    <a:pt x="0" y="262712"/>
                  </a:lnTo>
                  <a:lnTo>
                    <a:pt x="32512" y="252247"/>
                  </a:lnTo>
                  <a:lnTo>
                    <a:pt x="65900" y="247726"/>
                  </a:lnTo>
                  <a:lnTo>
                    <a:pt x="98628" y="248856"/>
                  </a:lnTo>
                  <a:lnTo>
                    <a:pt x="129209" y="255371"/>
                  </a:lnTo>
                  <a:lnTo>
                    <a:pt x="137033" y="220014"/>
                  </a:lnTo>
                  <a:close/>
                </a:path>
                <a:path w="1076959" h="462914">
                  <a:moveTo>
                    <a:pt x="1076960" y="357174"/>
                  </a:moveTo>
                  <a:lnTo>
                    <a:pt x="1060691" y="286613"/>
                  </a:lnTo>
                  <a:lnTo>
                    <a:pt x="1044067" y="251231"/>
                  </a:lnTo>
                  <a:lnTo>
                    <a:pt x="1024216" y="215785"/>
                  </a:lnTo>
                  <a:lnTo>
                    <a:pt x="1002931" y="180263"/>
                  </a:lnTo>
                  <a:lnTo>
                    <a:pt x="982014" y="144653"/>
                  </a:lnTo>
                  <a:lnTo>
                    <a:pt x="963307" y="108978"/>
                  </a:lnTo>
                  <a:lnTo>
                    <a:pt x="948588" y="73215"/>
                  </a:lnTo>
                  <a:lnTo>
                    <a:pt x="939673" y="37376"/>
                  </a:lnTo>
                  <a:lnTo>
                    <a:pt x="938390" y="1447"/>
                  </a:lnTo>
                  <a:lnTo>
                    <a:pt x="895413" y="0"/>
                  </a:lnTo>
                  <a:lnTo>
                    <a:pt x="909777" y="74269"/>
                  </a:lnTo>
                  <a:lnTo>
                    <a:pt x="927227" y="110058"/>
                  </a:lnTo>
                  <a:lnTo>
                    <a:pt x="949020" y="145199"/>
                  </a:lnTo>
                  <a:lnTo>
                    <a:pt x="973277" y="179882"/>
                  </a:lnTo>
                  <a:lnTo>
                    <a:pt x="998143" y="214274"/>
                  </a:lnTo>
                  <a:lnTo>
                    <a:pt x="1021740" y="248564"/>
                  </a:lnTo>
                  <a:lnTo>
                    <a:pt x="1042187" y="282956"/>
                  </a:lnTo>
                  <a:lnTo>
                    <a:pt x="1057630" y="317601"/>
                  </a:lnTo>
                  <a:lnTo>
                    <a:pt x="1066177" y="352704"/>
                  </a:lnTo>
                  <a:lnTo>
                    <a:pt x="1065961" y="388442"/>
                  </a:lnTo>
                  <a:lnTo>
                    <a:pt x="1055128" y="424992"/>
                  </a:lnTo>
                  <a:lnTo>
                    <a:pt x="1031786" y="462559"/>
                  </a:lnTo>
                  <a:lnTo>
                    <a:pt x="1058532" y="427482"/>
                  </a:lnTo>
                  <a:lnTo>
                    <a:pt x="1072984" y="392366"/>
                  </a:lnTo>
                  <a:lnTo>
                    <a:pt x="1076960" y="357174"/>
                  </a:lnTo>
                  <a:close/>
                </a:path>
              </a:pathLst>
            </a:custGeom>
            <a:solidFill>
              <a:srgbClr val="114D25"/>
            </a:solidFill>
          </p:spPr>
          <p:txBody>
            <a:bodyPr wrap="square" lIns="0" tIns="0" rIns="0" bIns="0" rtlCol="0"/>
            <a:lstStyle/>
            <a:p>
              <a:endParaRPr>
                <a:latin typeface="Grammarsaurus" pitchFamily="2" charset="0"/>
              </a:endParaRPr>
            </a:p>
          </p:txBody>
        </p:sp>
        <p:pic>
          <p:nvPicPr>
            <p:cNvPr id="42" name="object 42"/>
            <p:cNvPicPr/>
            <p:nvPr/>
          </p:nvPicPr>
          <p:blipFill>
            <a:blip r:embed="rId14" cstate="print"/>
            <a:stretch>
              <a:fillRect/>
            </a:stretch>
          </p:blipFill>
          <p:spPr>
            <a:xfrm>
              <a:off x="9292039" y="4619993"/>
              <a:ext cx="86783" cy="233756"/>
            </a:xfrm>
            <a:prstGeom prst="rect">
              <a:avLst/>
            </a:prstGeom>
          </p:spPr>
        </p:pic>
        <p:sp>
          <p:nvSpPr>
            <p:cNvPr id="43" name="object 43"/>
            <p:cNvSpPr/>
            <p:nvPr/>
          </p:nvSpPr>
          <p:spPr>
            <a:xfrm>
              <a:off x="9552953" y="4503332"/>
              <a:ext cx="370205" cy="523240"/>
            </a:xfrm>
            <a:custGeom>
              <a:avLst/>
              <a:gdLst/>
              <a:ahLst/>
              <a:cxnLst/>
              <a:rect l="l" t="t" r="r" b="b"/>
              <a:pathLst>
                <a:path w="370204" h="523239">
                  <a:moveTo>
                    <a:pt x="0" y="0"/>
                  </a:moveTo>
                  <a:lnTo>
                    <a:pt x="1403" y="47887"/>
                  </a:lnTo>
                  <a:lnTo>
                    <a:pt x="21606" y="85615"/>
                  </a:lnTo>
                  <a:lnTo>
                    <a:pt x="54933" y="116074"/>
                  </a:lnTo>
                  <a:lnTo>
                    <a:pt x="95711" y="142154"/>
                  </a:lnTo>
                  <a:lnTo>
                    <a:pt x="138266" y="166744"/>
                  </a:lnTo>
                  <a:lnTo>
                    <a:pt x="176923" y="192735"/>
                  </a:lnTo>
                  <a:lnTo>
                    <a:pt x="211259" y="230853"/>
                  </a:lnTo>
                  <a:lnTo>
                    <a:pt x="232652" y="273271"/>
                  </a:lnTo>
                  <a:lnTo>
                    <a:pt x="244615" y="318790"/>
                  </a:lnTo>
                  <a:lnTo>
                    <a:pt x="250662" y="366215"/>
                  </a:lnTo>
                  <a:lnTo>
                    <a:pt x="254304" y="414350"/>
                  </a:lnTo>
                  <a:lnTo>
                    <a:pt x="258168" y="434594"/>
                  </a:lnTo>
                  <a:lnTo>
                    <a:pt x="272812" y="473836"/>
                  </a:lnTo>
                  <a:lnTo>
                    <a:pt x="301473" y="507071"/>
                  </a:lnTo>
                  <a:lnTo>
                    <a:pt x="346004" y="522641"/>
                  </a:lnTo>
                  <a:lnTo>
                    <a:pt x="369658" y="518287"/>
                  </a:lnTo>
                  <a:lnTo>
                    <a:pt x="346082" y="521508"/>
                  </a:lnTo>
                  <a:lnTo>
                    <a:pt x="323653" y="516108"/>
                  </a:lnTo>
                  <a:lnTo>
                    <a:pt x="289496" y="489318"/>
                  </a:lnTo>
                  <a:lnTo>
                    <a:pt x="269755" y="443965"/>
                  </a:lnTo>
                  <a:lnTo>
                    <a:pt x="263902" y="396520"/>
                  </a:lnTo>
                  <a:lnTo>
                    <a:pt x="263595" y="347932"/>
                  </a:lnTo>
                  <a:lnTo>
                    <a:pt x="260488" y="299152"/>
                  </a:lnTo>
                  <a:lnTo>
                    <a:pt x="246240" y="251129"/>
                  </a:lnTo>
                  <a:lnTo>
                    <a:pt x="225723" y="212782"/>
                  </a:lnTo>
                  <a:lnTo>
                    <a:pt x="197015" y="177825"/>
                  </a:lnTo>
                  <a:lnTo>
                    <a:pt x="162686" y="149857"/>
                  </a:lnTo>
                  <a:lnTo>
                    <a:pt x="123769" y="126149"/>
                  </a:lnTo>
                  <a:lnTo>
                    <a:pt x="86417" y="101926"/>
                  </a:lnTo>
                  <a:lnTo>
                    <a:pt x="56781" y="72415"/>
                  </a:lnTo>
                  <a:lnTo>
                    <a:pt x="47359" y="56580"/>
                  </a:lnTo>
                  <a:lnTo>
                    <a:pt x="41430" y="40112"/>
                  </a:lnTo>
                  <a:lnTo>
                    <a:pt x="39468" y="23673"/>
                  </a:lnTo>
                  <a:lnTo>
                    <a:pt x="41948" y="7924"/>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44" name="object 44"/>
            <p:cNvPicPr/>
            <p:nvPr/>
          </p:nvPicPr>
          <p:blipFill>
            <a:blip r:embed="rId15" cstate="print"/>
            <a:stretch>
              <a:fillRect/>
            </a:stretch>
          </p:blipFill>
          <p:spPr>
            <a:xfrm>
              <a:off x="9668548" y="4717265"/>
              <a:ext cx="290197" cy="280704"/>
            </a:xfrm>
            <a:prstGeom prst="rect">
              <a:avLst/>
            </a:prstGeom>
          </p:spPr>
        </p:pic>
      </p:grpSp>
      <p:sp>
        <p:nvSpPr>
          <p:cNvPr id="45" name="object 45"/>
          <p:cNvSpPr txBox="1"/>
          <p:nvPr/>
        </p:nvSpPr>
        <p:spPr>
          <a:xfrm>
            <a:off x="7587683" y="2624329"/>
            <a:ext cx="3522979" cy="1847942"/>
          </a:xfrm>
          <a:prstGeom prst="rect">
            <a:avLst/>
          </a:prstGeom>
        </p:spPr>
        <p:txBody>
          <a:bodyPr vert="horz" wrap="square" lIns="0" tIns="45720" rIns="0" bIns="0" rtlCol="0">
            <a:spAutoFit/>
          </a:bodyPr>
          <a:lstStyle/>
          <a:p>
            <a:pPr marL="12065" marR="5080" algn="ctr">
              <a:lnSpc>
                <a:spcPts val="2800"/>
              </a:lnSpc>
              <a:spcBef>
                <a:spcPts val="360"/>
              </a:spcBef>
            </a:pPr>
            <a:r>
              <a:rPr sz="2500" b="1" dirty="0">
                <a:solidFill>
                  <a:srgbClr val="D1E293"/>
                </a:solidFill>
                <a:latin typeface="Grammarsaurus" pitchFamily="2" charset="0"/>
                <a:cs typeface="Arial Black"/>
              </a:rPr>
              <a:t>Did you notice that vowel suffix </a:t>
            </a:r>
            <a:r>
              <a:rPr sz="2500" b="1" dirty="0">
                <a:solidFill>
                  <a:srgbClr val="FFFFFF"/>
                </a:solidFill>
                <a:latin typeface="Grammarsaurus" pitchFamily="2" charset="0"/>
                <a:cs typeface="Arial Black"/>
              </a:rPr>
              <a:t>-ic </a:t>
            </a:r>
            <a:r>
              <a:rPr sz="2500" b="1" dirty="0">
                <a:solidFill>
                  <a:srgbClr val="D1E293"/>
                </a:solidFill>
                <a:latin typeface="Grammarsaurus" pitchFamily="2" charset="0"/>
                <a:cs typeface="Arial Black"/>
              </a:rPr>
              <a:t>didn’t cause the final consonant of the stem to double?</a:t>
            </a:r>
            <a:endParaRPr sz="2500" b="1" dirty="0">
              <a:latin typeface="Grammarsaurus" pitchFamily="2" charset="0"/>
              <a:cs typeface="Arial Black"/>
            </a:endParaRPr>
          </a:p>
        </p:txBody>
      </p:sp>
      <p:pic>
        <p:nvPicPr>
          <p:cNvPr id="46" name="object 46"/>
          <p:cNvPicPr/>
          <p:nvPr/>
        </p:nvPicPr>
        <p:blipFill>
          <a:blip r:embed="rId16" cstate="print"/>
          <a:stretch>
            <a:fillRect/>
          </a:stretch>
        </p:blipFill>
        <p:spPr>
          <a:xfrm>
            <a:off x="831104" y="4894009"/>
            <a:ext cx="872655" cy="962215"/>
          </a:xfrm>
          <a:prstGeom prst="rect">
            <a:avLst/>
          </a:prstGeom>
        </p:spPr>
      </p:pic>
      <p:sp>
        <p:nvSpPr>
          <p:cNvPr id="48" name="object 6">
            <a:extLst>
              <a:ext uri="{FF2B5EF4-FFF2-40B4-BE49-F238E27FC236}">
                <a16:creationId xmlns:a16="http://schemas.microsoft.com/office/drawing/2014/main" id="{4E40AEF3-02E4-1490-9544-2E8F0FEC7B45}"/>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51935" y="396266"/>
            <a:ext cx="8059420" cy="406400"/>
          </a:xfrm>
          <a:prstGeom prst="rect">
            <a:avLst/>
          </a:prstGeom>
        </p:spPr>
        <p:txBody>
          <a:bodyPr vert="horz" wrap="square" lIns="0" tIns="12700" rIns="0" bIns="0" rtlCol="0">
            <a:spAutoFit/>
          </a:bodyPr>
          <a:lstStyle/>
          <a:p>
            <a:pPr marL="12700">
              <a:lnSpc>
                <a:spcPct val="100000"/>
              </a:lnSpc>
              <a:spcBef>
                <a:spcPts val="100"/>
              </a:spcBef>
            </a:pPr>
            <a:r>
              <a:rPr sz="2500" dirty="0">
                <a:latin typeface="Grammarsaurus" pitchFamily="2" charset="0"/>
                <a:cs typeface="Lucida Sans Unicode"/>
              </a:rPr>
              <a:t>Let’s look at some more ways we can add suffix </a:t>
            </a:r>
            <a:r>
              <a:rPr sz="2500" b="1" dirty="0">
                <a:latin typeface="Grammarsaurus" pitchFamily="2" charset="0"/>
                <a:cs typeface="Arial Black"/>
              </a:rPr>
              <a:t>-ic</a:t>
            </a:r>
            <a:r>
              <a:rPr sz="2500" dirty="0">
                <a:latin typeface="Grammarsaurus" pitchFamily="2" charset="0"/>
                <a:cs typeface="Lucida Sans Unicode"/>
              </a:rPr>
              <a:t>.</a:t>
            </a:r>
          </a:p>
        </p:txBody>
      </p:sp>
      <p:grpSp>
        <p:nvGrpSpPr>
          <p:cNvPr id="3" name="object 3"/>
          <p:cNvGrpSpPr/>
          <p:nvPr/>
        </p:nvGrpSpPr>
        <p:grpSpPr>
          <a:xfrm>
            <a:off x="10929507" y="220661"/>
            <a:ext cx="1012190" cy="801370"/>
            <a:chOff x="10929507" y="220661"/>
            <a:chExt cx="1012190" cy="801370"/>
          </a:xfrm>
        </p:grpSpPr>
        <p:sp>
          <p:nvSpPr>
            <p:cNvPr id="4" name="object 4"/>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0"/>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64"/>
                  </a:lnTo>
                  <a:lnTo>
                    <a:pt x="801268" y="78064"/>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64"/>
                  </a:moveTo>
                  <a:lnTo>
                    <a:pt x="738009" y="78064"/>
                  </a:lnTo>
                  <a:lnTo>
                    <a:pt x="738009" y="638325"/>
                  </a:lnTo>
                  <a:lnTo>
                    <a:pt x="801268" y="638325"/>
                  </a:lnTo>
                  <a:lnTo>
                    <a:pt x="801268" y="78064"/>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11773128" y="705582"/>
              <a:ext cx="168325" cy="147380"/>
            </a:xfrm>
            <a:prstGeom prst="rect">
              <a:avLst/>
            </a:prstGeom>
          </p:spPr>
        </p:pic>
        <p:pic>
          <p:nvPicPr>
            <p:cNvPr id="6" name="object 6"/>
            <p:cNvPicPr/>
            <p:nvPr/>
          </p:nvPicPr>
          <p:blipFill>
            <a:blip r:embed="rId3" cstate="print"/>
            <a:stretch>
              <a:fillRect/>
            </a:stretch>
          </p:blipFill>
          <p:spPr>
            <a:xfrm>
              <a:off x="11773128" y="347120"/>
              <a:ext cx="168325" cy="147380"/>
            </a:xfrm>
            <a:prstGeom prst="rect">
              <a:avLst/>
            </a:prstGeom>
          </p:spPr>
        </p:pic>
        <p:sp>
          <p:nvSpPr>
            <p:cNvPr id="7" name="object 7"/>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grpSp>
      <p:grpSp>
        <p:nvGrpSpPr>
          <p:cNvPr id="8" name="object 8"/>
          <p:cNvGrpSpPr/>
          <p:nvPr/>
        </p:nvGrpSpPr>
        <p:grpSpPr>
          <a:xfrm>
            <a:off x="2044589" y="1638531"/>
            <a:ext cx="8103234" cy="835660"/>
            <a:chOff x="2044589" y="1638531"/>
            <a:chExt cx="8103234" cy="835660"/>
          </a:xfrm>
        </p:grpSpPr>
        <p:sp>
          <p:nvSpPr>
            <p:cNvPr id="9" name="object 9"/>
            <p:cNvSpPr/>
            <p:nvPr/>
          </p:nvSpPr>
          <p:spPr>
            <a:xfrm>
              <a:off x="2063639" y="1657581"/>
              <a:ext cx="8065134" cy="797560"/>
            </a:xfrm>
            <a:custGeom>
              <a:avLst/>
              <a:gdLst/>
              <a:ahLst/>
              <a:cxnLst/>
              <a:rect l="l" t="t" r="r" b="b"/>
              <a:pathLst>
                <a:path w="8065134" h="797560">
                  <a:moveTo>
                    <a:pt x="8003070" y="0"/>
                  </a:moveTo>
                  <a:lnTo>
                    <a:pt x="61645" y="0"/>
                  </a:lnTo>
                  <a:lnTo>
                    <a:pt x="37649" y="4844"/>
                  </a:lnTo>
                  <a:lnTo>
                    <a:pt x="18054" y="18054"/>
                  </a:lnTo>
                  <a:lnTo>
                    <a:pt x="4844" y="37649"/>
                  </a:lnTo>
                  <a:lnTo>
                    <a:pt x="0" y="61645"/>
                  </a:lnTo>
                  <a:lnTo>
                    <a:pt x="0" y="735901"/>
                  </a:lnTo>
                  <a:lnTo>
                    <a:pt x="4844" y="759897"/>
                  </a:lnTo>
                  <a:lnTo>
                    <a:pt x="18054" y="779492"/>
                  </a:lnTo>
                  <a:lnTo>
                    <a:pt x="37649" y="792703"/>
                  </a:lnTo>
                  <a:lnTo>
                    <a:pt x="61645" y="797547"/>
                  </a:lnTo>
                  <a:lnTo>
                    <a:pt x="8003070" y="797547"/>
                  </a:lnTo>
                  <a:lnTo>
                    <a:pt x="8027066" y="792703"/>
                  </a:lnTo>
                  <a:lnTo>
                    <a:pt x="8046661" y="779492"/>
                  </a:lnTo>
                  <a:lnTo>
                    <a:pt x="8059871" y="759897"/>
                  </a:lnTo>
                  <a:lnTo>
                    <a:pt x="8064715" y="735901"/>
                  </a:lnTo>
                  <a:lnTo>
                    <a:pt x="8064715" y="61645"/>
                  </a:lnTo>
                  <a:lnTo>
                    <a:pt x="8059871" y="37649"/>
                  </a:lnTo>
                  <a:lnTo>
                    <a:pt x="8046661" y="18054"/>
                  </a:lnTo>
                  <a:lnTo>
                    <a:pt x="8027066" y="4844"/>
                  </a:lnTo>
                  <a:lnTo>
                    <a:pt x="8003070" y="0"/>
                  </a:lnTo>
                  <a:close/>
                </a:path>
              </a:pathLst>
            </a:custGeom>
            <a:solidFill>
              <a:srgbClr val="F5F8DC"/>
            </a:solidFill>
          </p:spPr>
          <p:txBody>
            <a:bodyPr wrap="square" lIns="0" tIns="0" rIns="0" bIns="0" rtlCol="0"/>
            <a:lstStyle/>
            <a:p>
              <a:endParaRPr>
                <a:latin typeface="Grammarsaurus" pitchFamily="2" charset="0"/>
              </a:endParaRPr>
            </a:p>
          </p:txBody>
        </p:sp>
        <p:sp>
          <p:nvSpPr>
            <p:cNvPr id="10" name="object 10"/>
            <p:cNvSpPr/>
            <p:nvPr/>
          </p:nvSpPr>
          <p:spPr>
            <a:xfrm>
              <a:off x="2063639" y="1657581"/>
              <a:ext cx="8065134" cy="797560"/>
            </a:xfrm>
            <a:custGeom>
              <a:avLst/>
              <a:gdLst/>
              <a:ahLst/>
              <a:cxnLst/>
              <a:rect l="l" t="t" r="r" b="b"/>
              <a:pathLst>
                <a:path w="8065134" h="797560">
                  <a:moveTo>
                    <a:pt x="8003070" y="797547"/>
                  </a:moveTo>
                  <a:lnTo>
                    <a:pt x="61645" y="797547"/>
                  </a:lnTo>
                  <a:lnTo>
                    <a:pt x="37649" y="792703"/>
                  </a:lnTo>
                  <a:lnTo>
                    <a:pt x="18054" y="779492"/>
                  </a:lnTo>
                  <a:lnTo>
                    <a:pt x="4844" y="759897"/>
                  </a:lnTo>
                  <a:lnTo>
                    <a:pt x="0" y="735901"/>
                  </a:lnTo>
                  <a:lnTo>
                    <a:pt x="0" y="61645"/>
                  </a:lnTo>
                  <a:lnTo>
                    <a:pt x="4844" y="37649"/>
                  </a:lnTo>
                  <a:lnTo>
                    <a:pt x="18054" y="18054"/>
                  </a:lnTo>
                  <a:lnTo>
                    <a:pt x="37649" y="4844"/>
                  </a:lnTo>
                  <a:lnTo>
                    <a:pt x="61645" y="0"/>
                  </a:lnTo>
                  <a:lnTo>
                    <a:pt x="8003070" y="0"/>
                  </a:lnTo>
                  <a:lnTo>
                    <a:pt x="8027066" y="4844"/>
                  </a:lnTo>
                  <a:lnTo>
                    <a:pt x="8046661" y="18054"/>
                  </a:lnTo>
                  <a:lnTo>
                    <a:pt x="8059871" y="37649"/>
                  </a:lnTo>
                  <a:lnTo>
                    <a:pt x="8064715" y="61645"/>
                  </a:lnTo>
                  <a:lnTo>
                    <a:pt x="8064715" y="735901"/>
                  </a:lnTo>
                  <a:lnTo>
                    <a:pt x="8059871" y="759897"/>
                  </a:lnTo>
                  <a:lnTo>
                    <a:pt x="8046661" y="779492"/>
                  </a:lnTo>
                  <a:lnTo>
                    <a:pt x="8027066" y="792703"/>
                  </a:lnTo>
                  <a:lnTo>
                    <a:pt x="8003070" y="797547"/>
                  </a:lnTo>
                  <a:close/>
                </a:path>
              </a:pathLst>
            </a:custGeom>
            <a:ln w="38100">
              <a:solidFill>
                <a:srgbClr val="134E29"/>
              </a:solidFill>
            </a:ln>
          </p:spPr>
          <p:txBody>
            <a:bodyPr wrap="square" lIns="0" tIns="0" rIns="0" bIns="0" rtlCol="0"/>
            <a:lstStyle/>
            <a:p>
              <a:endParaRPr>
                <a:latin typeface="Grammarsaurus" pitchFamily="2" charset="0"/>
              </a:endParaRPr>
            </a:p>
          </p:txBody>
        </p:sp>
      </p:grpSp>
      <p:sp>
        <p:nvSpPr>
          <p:cNvPr id="11" name="object 11"/>
          <p:cNvSpPr txBox="1"/>
          <p:nvPr/>
        </p:nvSpPr>
        <p:spPr>
          <a:xfrm>
            <a:off x="2537476" y="1860649"/>
            <a:ext cx="7204709" cy="360680"/>
          </a:xfrm>
          <a:prstGeom prst="rect">
            <a:avLst/>
          </a:prstGeom>
        </p:spPr>
        <p:txBody>
          <a:bodyPr vert="horz" wrap="square" lIns="0" tIns="12700" rIns="0" bIns="0" rtlCol="0">
            <a:spAutoFit/>
          </a:bodyPr>
          <a:lstStyle/>
          <a:p>
            <a:pPr marL="12700" algn="ctr">
              <a:lnSpc>
                <a:spcPct val="100000"/>
              </a:lnSpc>
              <a:spcBef>
                <a:spcPts val="100"/>
              </a:spcBef>
            </a:pPr>
            <a:r>
              <a:rPr sz="2200" dirty="0">
                <a:latin typeface="Grammarsaurus" pitchFamily="2" charset="0"/>
                <a:cs typeface="Lucida Sans Unicode"/>
              </a:rPr>
              <a:t>Look at the </a:t>
            </a:r>
            <a:r>
              <a:rPr sz="2200" b="1" dirty="0">
                <a:latin typeface="Grammarsaurus" pitchFamily="2" charset="0"/>
                <a:cs typeface="Arial Black"/>
              </a:rPr>
              <a:t>morphemes</a:t>
            </a:r>
            <a:r>
              <a:rPr sz="2200" dirty="0">
                <a:latin typeface="Grammarsaurus" pitchFamily="2" charset="0"/>
                <a:cs typeface="Arial Black"/>
              </a:rPr>
              <a:t> </a:t>
            </a:r>
            <a:r>
              <a:rPr sz="2200" dirty="0">
                <a:latin typeface="Grammarsaurus" pitchFamily="2" charset="0"/>
                <a:cs typeface="Lucida Sans Unicode"/>
              </a:rPr>
              <a:t>used to build these words.</a:t>
            </a:r>
          </a:p>
        </p:txBody>
      </p:sp>
      <p:grpSp>
        <p:nvGrpSpPr>
          <p:cNvPr id="12" name="object 12"/>
          <p:cNvGrpSpPr/>
          <p:nvPr/>
        </p:nvGrpSpPr>
        <p:grpSpPr>
          <a:xfrm>
            <a:off x="2020657" y="2877830"/>
            <a:ext cx="974090" cy="1087120"/>
            <a:chOff x="2020657" y="2877830"/>
            <a:chExt cx="974090" cy="1087120"/>
          </a:xfrm>
        </p:grpSpPr>
        <p:pic>
          <p:nvPicPr>
            <p:cNvPr id="13" name="object 13"/>
            <p:cNvPicPr/>
            <p:nvPr/>
          </p:nvPicPr>
          <p:blipFill>
            <a:blip r:embed="rId4" cstate="print"/>
            <a:stretch>
              <a:fillRect/>
            </a:stretch>
          </p:blipFill>
          <p:spPr>
            <a:xfrm>
              <a:off x="2607934" y="3199982"/>
              <a:ext cx="102552" cy="101066"/>
            </a:xfrm>
            <a:prstGeom prst="rect">
              <a:avLst/>
            </a:prstGeom>
          </p:spPr>
        </p:pic>
        <p:pic>
          <p:nvPicPr>
            <p:cNvPr id="14" name="object 14"/>
            <p:cNvPicPr/>
            <p:nvPr/>
          </p:nvPicPr>
          <p:blipFill>
            <a:blip r:embed="rId5" cstate="print"/>
            <a:stretch>
              <a:fillRect/>
            </a:stretch>
          </p:blipFill>
          <p:spPr>
            <a:xfrm>
              <a:off x="2399289" y="3199975"/>
              <a:ext cx="102539" cy="101079"/>
            </a:xfrm>
            <a:prstGeom prst="rect">
              <a:avLst/>
            </a:prstGeom>
          </p:spPr>
        </p:pic>
        <p:pic>
          <p:nvPicPr>
            <p:cNvPr id="15" name="object 15"/>
            <p:cNvPicPr/>
            <p:nvPr/>
          </p:nvPicPr>
          <p:blipFill>
            <a:blip r:embed="rId6" cstate="print"/>
            <a:stretch>
              <a:fillRect/>
            </a:stretch>
          </p:blipFill>
          <p:spPr>
            <a:xfrm>
              <a:off x="2266856" y="3465362"/>
              <a:ext cx="177533" cy="158153"/>
            </a:xfrm>
            <a:prstGeom prst="rect">
              <a:avLst/>
            </a:prstGeom>
          </p:spPr>
        </p:pic>
        <p:sp>
          <p:nvSpPr>
            <p:cNvPr id="16" name="object 16"/>
            <p:cNvSpPr/>
            <p:nvPr/>
          </p:nvSpPr>
          <p:spPr>
            <a:xfrm>
              <a:off x="2020646" y="2877832"/>
              <a:ext cx="974090" cy="1087120"/>
            </a:xfrm>
            <a:custGeom>
              <a:avLst/>
              <a:gdLst/>
              <a:ahLst/>
              <a:cxnLst/>
              <a:rect l="l" t="t" r="r" b="b"/>
              <a:pathLst>
                <a:path w="974089" h="1087120">
                  <a:moveTo>
                    <a:pt x="120040" y="495985"/>
                  </a:moveTo>
                  <a:lnTo>
                    <a:pt x="118313" y="487387"/>
                  </a:lnTo>
                  <a:lnTo>
                    <a:pt x="113576" y="480377"/>
                  </a:lnTo>
                  <a:lnTo>
                    <a:pt x="106553" y="475640"/>
                  </a:lnTo>
                  <a:lnTo>
                    <a:pt x="97955" y="473900"/>
                  </a:lnTo>
                  <a:lnTo>
                    <a:pt x="22085" y="473900"/>
                  </a:lnTo>
                  <a:lnTo>
                    <a:pt x="13500" y="475640"/>
                  </a:lnTo>
                  <a:lnTo>
                    <a:pt x="6477" y="480377"/>
                  </a:lnTo>
                  <a:lnTo>
                    <a:pt x="1739" y="487387"/>
                  </a:lnTo>
                  <a:lnTo>
                    <a:pt x="0" y="495985"/>
                  </a:lnTo>
                  <a:lnTo>
                    <a:pt x="1739" y="504571"/>
                  </a:lnTo>
                  <a:lnTo>
                    <a:pt x="6477" y="511594"/>
                  </a:lnTo>
                  <a:lnTo>
                    <a:pt x="13500" y="516331"/>
                  </a:lnTo>
                  <a:lnTo>
                    <a:pt x="22085" y="518071"/>
                  </a:lnTo>
                  <a:lnTo>
                    <a:pt x="97955" y="518071"/>
                  </a:lnTo>
                  <a:lnTo>
                    <a:pt x="106553" y="516331"/>
                  </a:lnTo>
                  <a:lnTo>
                    <a:pt x="113576" y="511594"/>
                  </a:lnTo>
                  <a:lnTo>
                    <a:pt x="118313" y="504571"/>
                  </a:lnTo>
                  <a:lnTo>
                    <a:pt x="120040" y="495985"/>
                  </a:lnTo>
                  <a:close/>
                </a:path>
                <a:path w="974089" h="1087120">
                  <a:moveTo>
                    <a:pt x="973607" y="850900"/>
                  </a:moveTo>
                  <a:lnTo>
                    <a:pt x="966089" y="806450"/>
                  </a:lnTo>
                  <a:lnTo>
                    <a:pt x="944930" y="767080"/>
                  </a:lnTo>
                  <a:lnTo>
                    <a:pt x="929436" y="753186"/>
                  </a:lnTo>
                  <a:lnTo>
                    <a:pt x="929436" y="850900"/>
                  </a:lnTo>
                  <a:lnTo>
                    <a:pt x="929436" y="1043940"/>
                  </a:lnTo>
                  <a:lnTo>
                    <a:pt x="821867" y="1043940"/>
                  </a:lnTo>
                  <a:lnTo>
                    <a:pt x="821867" y="998220"/>
                  </a:lnTo>
                  <a:lnTo>
                    <a:pt x="821867" y="951230"/>
                  </a:lnTo>
                  <a:lnTo>
                    <a:pt x="820127" y="943610"/>
                  </a:lnTo>
                  <a:lnTo>
                    <a:pt x="815390" y="935990"/>
                  </a:lnTo>
                  <a:lnTo>
                    <a:pt x="808380" y="930910"/>
                  </a:lnTo>
                  <a:lnTo>
                    <a:pt x="799782" y="929640"/>
                  </a:lnTo>
                  <a:lnTo>
                    <a:pt x="791197" y="930910"/>
                  </a:lnTo>
                  <a:lnTo>
                    <a:pt x="784174" y="935990"/>
                  </a:lnTo>
                  <a:lnTo>
                    <a:pt x="779424" y="943610"/>
                  </a:lnTo>
                  <a:lnTo>
                    <a:pt x="777684" y="951230"/>
                  </a:lnTo>
                  <a:lnTo>
                    <a:pt x="777684" y="998220"/>
                  </a:lnTo>
                  <a:lnTo>
                    <a:pt x="756437" y="970013"/>
                  </a:lnTo>
                  <a:lnTo>
                    <a:pt x="756437" y="1043940"/>
                  </a:lnTo>
                  <a:lnTo>
                    <a:pt x="604253" y="1043940"/>
                  </a:lnTo>
                  <a:lnTo>
                    <a:pt x="553923" y="951026"/>
                  </a:lnTo>
                  <a:lnTo>
                    <a:pt x="553923" y="1043940"/>
                  </a:lnTo>
                  <a:lnTo>
                    <a:pt x="290753" y="1043940"/>
                  </a:lnTo>
                  <a:lnTo>
                    <a:pt x="290753" y="951230"/>
                  </a:lnTo>
                  <a:lnTo>
                    <a:pt x="289013" y="943610"/>
                  </a:lnTo>
                  <a:lnTo>
                    <a:pt x="284276" y="935990"/>
                  </a:lnTo>
                  <a:lnTo>
                    <a:pt x="277266" y="930910"/>
                  </a:lnTo>
                  <a:lnTo>
                    <a:pt x="268668" y="929640"/>
                  </a:lnTo>
                  <a:lnTo>
                    <a:pt x="260083" y="930910"/>
                  </a:lnTo>
                  <a:lnTo>
                    <a:pt x="253060" y="935990"/>
                  </a:lnTo>
                  <a:lnTo>
                    <a:pt x="248323" y="943610"/>
                  </a:lnTo>
                  <a:lnTo>
                    <a:pt x="246583" y="951230"/>
                  </a:lnTo>
                  <a:lnTo>
                    <a:pt x="246583" y="1043940"/>
                  </a:lnTo>
                  <a:lnTo>
                    <a:pt x="139014" y="1043940"/>
                  </a:lnTo>
                  <a:lnTo>
                    <a:pt x="139141" y="848360"/>
                  </a:lnTo>
                  <a:lnTo>
                    <a:pt x="139636" y="842010"/>
                  </a:lnTo>
                  <a:lnTo>
                    <a:pt x="143764" y="844550"/>
                  </a:lnTo>
                  <a:lnTo>
                    <a:pt x="168262" y="852170"/>
                  </a:lnTo>
                  <a:lnTo>
                    <a:pt x="193548" y="855980"/>
                  </a:lnTo>
                  <a:lnTo>
                    <a:pt x="218998" y="853440"/>
                  </a:lnTo>
                  <a:lnTo>
                    <a:pt x="243979" y="847090"/>
                  </a:lnTo>
                  <a:lnTo>
                    <a:pt x="269963" y="842010"/>
                  </a:lnTo>
                  <a:lnTo>
                    <a:pt x="295694" y="844550"/>
                  </a:lnTo>
                  <a:lnTo>
                    <a:pt x="319582" y="853440"/>
                  </a:lnTo>
                  <a:lnTo>
                    <a:pt x="340017" y="871220"/>
                  </a:lnTo>
                  <a:lnTo>
                    <a:pt x="447192" y="991870"/>
                  </a:lnTo>
                  <a:lnTo>
                    <a:pt x="455891" y="994410"/>
                  </a:lnTo>
                  <a:lnTo>
                    <a:pt x="463435" y="991870"/>
                  </a:lnTo>
                  <a:lnTo>
                    <a:pt x="471347" y="990600"/>
                  </a:lnTo>
                  <a:lnTo>
                    <a:pt x="477583" y="984250"/>
                  </a:lnTo>
                  <a:lnTo>
                    <a:pt x="492150" y="930910"/>
                  </a:lnTo>
                  <a:lnTo>
                    <a:pt x="553923" y="1043940"/>
                  </a:lnTo>
                  <a:lnTo>
                    <a:pt x="553923" y="951026"/>
                  </a:lnTo>
                  <a:lnTo>
                    <a:pt x="543026" y="930910"/>
                  </a:lnTo>
                  <a:lnTo>
                    <a:pt x="540270" y="925830"/>
                  </a:lnTo>
                  <a:lnTo>
                    <a:pt x="534073" y="914400"/>
                  </a:lnTo>
                  <a:lnTo>
                    <a:pt x="538124" y="914400"/>
                  </a:lnTo>
                  <a:lnTo>
                    <a:pt x="560705" y="905510"/>
                  </a:lnTo>
                  <a:lnTo>
                    <a:pt x="580212" y="891540"/>
                  </a:lnTo>
                  <a:lnTo>
                    <a:pt x="595896" y="873760"/>
                  </a:lnTo>
                  <a:lnTo>
                    <a:pt x="596582" y="872490"/>
                  </a:lnTo>
                  <a:lnTo>
                    <a:pt x="606945" y="853440"/>
                  </a:lnTo>
                  <a:lnTo>
                    <a:pt x="608965" y="847090"/>
                  </a:lnTo>
                  <a:lnTo>
                    <a:pt x="648627" y="900430"/>
                  </a:lnTo>
                  <a:lnTo>
                    <a:pt x="680961" y="942340"/>
                  </a:lnTo>
                  <a:lnTo>
                    <a:pt x="709244" y="980440"/>
                  </a:lnTo>
                  <a:lnTo>
                    <a:pt x="733209" y="1012190"/>
                  </a:lnTo>
                  <a:lnTo>
                    <a:pt x="756437" y="1043940"/>
                  </a:lnTo>
                  <a:lnTo>
                    <a:pt x="756437" y="970013"/>
                  </a:lnTo>
                  <a:lnTo>
                    <a:pt x="742302" y="951230"/>
                  </a:lnTo>
                  <a:lnTo>
                    <a:pt x="704354" y="900430"/>
                  </a:lnTo>
                  <a:lnTo>
                    <a:pt x="666978" y="850900"/>
                  </a:lnTo>
                  <a:lnTo>
                    <a:pt x="664121" y="847090"/>
                  </a:lnTo>
                  <a:lnTo>
                    <a:pt x="637501" y="811530"/>
                  </a:lnTo>
                  <a:lnTo>
                    <a:pt x="639114" y="810260"/>
                  </a:lnTo>
                  <a:lnTo>
                    <a:pt x="652348" y="791210"/>
                  </a:lnTo>
                  <a:lnTo>
                    <a:pt x="660349" y="773430"/>
                  </a:lnTo>
                  <a:lnTo>
                    <a:pt x="662063" y="769620"/>
                  </a:lnTo>
                  <a:lnTo>
                    <a:pt x="668045" y="748030"/>
                  </a:lnTo>
                  <a:lnTo>
                    <a:pt x="670128" y="723900"/>
                  </a:lnTo>
                  <a:lnTo>
                    <a:pt x="670128" y="715010"/>
                  </a:lnTo>
                  <a:lnTo>
                    <a:pt x="859967" y="762000"/>
                  </a:lnTo>
                  <a:lnTo>
                    <a:pt x="888111" y="774700"/>
                  </a:lnTo>
                  <a:lnTo>
                    <a:pt x="910069" y="795020"/>
                  </a:lnTo>
                  <a:lnTo>
                    <a:pt x="924356" y="820420"/>
                  </a:lnTo>
                  <a:lnTo>
                    <a:pt x="929436" y="850900"/>
                  </a:lnTo>
                  <a:lnTo>
                    <a:pt x="929436" y="753186"/>
                  </a:lnTo>
                  <a:lnTo>
                    <a:pt x="912368" y="737870"/>
                  </a:lnTo>
                  <a:lnTo>
                    <a:pt x="870673" y="718820"/>
                  </a:lnTo>
                  <a:lnTo>
                    <a:pt x="855599" y="715010"/>
                  </a:lnTo>
                  <a:lnTo>
                    <a:pt x="835494" y="709930"/>
                  </a:lnTo>
                  <a:lnTo>
                    <a:pt x="837984" y="706120"/>
                  </a:lnTo>
                  <a:lnTo>
                    <a:pt x="842213" y="698500"/>
                  </a:lnTo>
                  <a:lnTo>
                    <a:pt x="855586" y="674370"/>
                  </a:lnTo>
                  <a:lnTo>
                    <a:pt x="867079" y="638810"/>
                  </a:lnTo>
                  <a:lnTo>
                    <a:pt x="872261" y="601980"/>
                  </a:lnTo>
                  <a:lnTo>
                    <a:pt x="870991" y="566420"/>
                  </a:lnTo>
                  <a:lnTo>
                    <a:pt x="870940" y="565150"/>
                  </a:lnTo>
                  <a:lnTo>
                    <a:pt x="833323" y="264160"/>
                  </a:lnTo>
                  <a:lnTo>
                    <a:pt x="827786" y="237032"/>
                  </a:lnTo>
                  <a:lnTo>
                    <a:pt x="827786" y="604520"/>
                  </a:lnTo>
                  <a:lnTo>
                    <a:pt x="821651" y="637540"/>
                  </a:lnTo>
                  <a:lnTo>
                    <a:pt x="809015" y="669290"/>
                  </a:lnTo>
                  <a:lnTo>
                    <a:pt x="790194" y="697230"/>
                  </a:lnTo>
                  <a:lnTo>
                    <a:pt x="788898" y="698500"/>
                  </a:lnTo>
                  <a:lnTo>
                    <a:pt x="670128" y="669290"/>
                  </a:lnTo>
                  <a:lnTo>
                    <a:pt x="670128" y="651510"/>
                  </a:lnTo>
                  <a:lnTo>
                    <a:pt x="670128" y="646430"/>
                  </a:lnTo>
                  <a:lnTo>
                    <a:pt x="670128" y="626110"/>
                  </a:lnTo>
                  <a:lnTo>
                    <a:pt x="671423" y="624840"/>
                  </a:lnTo>
                  <a:lnTo>
                    <a:pt x="675500" y="621030"/>
                  </a:lnTo>
                  <a:lnTo>
                    <a:pt x="710768" y="588010"/>
                  </a:lnTo>
                  <a:lnTo>
                    <a:pt x="740181" y="543560"/>
                  </a:lnTo>
                  <a:lnTo>
                    <a:pt x="758609" y="492760"/>
                  </a:lnTo>
                  <a:lnTo>
                    <a:pt x="764959" y="439420"/>
                  </a:lnTo>
                  <a:lnTo>
                    <a:pt x="764959" y="307340"/>
                  </a:lnTo>
                  <a:lnTo>
                    <a:pt x="760222" y="283210"/>
                  </a:lnTo>
                  <a:lnTo>
                    <a:pt x="747331" y="264160"/>
                  </a:lnTo>
                  <a:lnTo>
                    <a:pt x="728256" y="251460"/>
                  </a:lnTo>
                  <a:lnTo>
                    <a:pt x="720788" y="249834"/>
                  </a:lnTo>
                  <a:lnTo>
                    <a:pt x="720788" y="298450"/>
                  </a:lnTo>
                  <a:lnTo>
                    <a:pt x="720788" y="439420"/>
                  </a:lnTo>
                  <a:lnTo>
                    <a:pt x="714108" y="488950"/>
                  </a:lnTo>
                  <a:lnTo>
                    <a:pt x="695172" y="533400"/>
                  </a:lnTo>
                  <a:lnTo>
                    <a:pt x="665581" y="571500"/>
                  </a:lnTo>
                  <a:lnTo>
                    <a:pt x="626872" y="600710"/>
                  </a:lnTo>
                  <a:lnTo>
                    <a:pt x="625944" y="601103"/>
                  </a:lnTo>
                  <a:lnTo>
                    <a:pt x="625944" y="651510"/>
                  </a:lnTo>
                  <a:lnTo>
                    <a:pt x="625830" y="726440"/>
                  </a:lnTo>
                  <a:lnTo>
                    <a:pt x="613219" y="773430"/>
                  </a:lnTo>
                  <a:lnTo>
                    <a:pt x="613219" y="742950"/>
                  </a:lnTo>
                  <a:lnTo>
                    <a:pt x="611060" y="722630"/>
                  </a:lnTo>
                  <a:lnTo>
                    <a:pt x="604774" y="703580"/>
                  </a:lnTo>
                  <a:lnTo>
                    <a:pt x="596823" y="689610"/>
                  </a:lnTo>
                  <a:lnTo>
                    <a:pt x="594664" y="685800"/>
                  </a:lnTo>
                  <a:lnTo>
                    <a:pt x="580986" y="670560"/>
                  </a:lnTo>
                  <a:lnTo>
                    <a:pt x="576351" y="666750"/>
                  </a:lnTo>
                  <a:lnTo>
                    <a:pt x="582460" y="665480"/>
                  </a:lnTo>
                  <a:lnTo>
                    <a:pt x="602246" y="660400"/>
                  </a:lnTo>
                  <a:lnTo>
                    <a:pt x="621550" y="652780"/>
                  </a:lnTo>
                  <a:lnTo>
                    <a:pt x="625944" y="651510"/>
                  </a:lnTo>
                  <a:lnTo>
                    <a:pt x="625944" y="601103"/>
                  </a:lnTo>
                  <a:lnTo>
                    <a:pt x="580631" y="619760"/>
                  </a:lnTo>
                  <a:lnTo>
                    <a:pt x="575348" y="621030"/>
                  </a:lnTo>
                  <a:lnTo>
                    <a:pt x="583336" y="591820"/>
                  </a:lnTo>
                  <a:lnTo>
                    <a:pt x="587311" y="566420"/>
                  </a:lnTo>
                  <a:lnTo>
                    <a:pt x="585838" y="541020"/>
                  </a:lnTo>
                  <a:lnTo>
                    <a:pt x="579056" y="516890"/>
                  </a:lnTo>
                  <a:lnTo>
                    <a:pt x="569036" y="497751"/>
                  </a:lnTo>
                  <a:lnTo>
                    <a:pt x="569036" y="742950"/>
                  </a:lnTo>
                  <a:lnTo>
                    <a:pt x="569036" y="819150"/>
                  </a:lnTo>
                  <a:lnTo>
                    <a:pt x="564807" y="839470"/>
                  </a:lnTo>
                  <a:lnTo>
                    <a:pt x="553275" y="857250"/>
                  </a:lnTo>
                  <a:lnTo>
                    <a:pt x="536181" y="868680"/>
                  </a:lnTo>
                  <a:lnTo>
                    <a:pt x="515264" y="872490"/>
                  </a:lnTo>
                  <a:lnTo>
                    <a:pt x="494347" y="868680"/>
                  </a:lnTo>
                  <a:lnTo>
                    <a:pt x="477240" y="857250"/>
                  </a:lnTo>
                  <a:lnTo>
                    <a:pt x="465709" y="839470"/>
                  </a:lnTo>
                  <a:lnTo>
                    <a:pt x="461467" y="819150"/>
                  </a:lnTo>
                  <a:lnTo>
                    <a:pt x="461467" y="742950"/>
                  </a:lnTo>
                  <a:lnTo>
                    <a:pt x="465709" y="722630"/>
                  </a:lnTo>
                  <a:lnTo>
                    <a:pt x="477240" y="704850"/>
                  </a:lnTo>
                  <a:lnTo>
                    <a:pt x="494347" y="693420"/>
                  </a:lnTo>
                  <a:lnTo>
                    <a:pt x="515264" y="689610"/>
                  </a:lnTo>
                  <a:lnTo>
                    <a:pt x="536181" y="693420"/>
                  </a:lnTo>
                  <a:lnTo>
                    <a:pt x="553275" y="704850"/>
                  </a:lnTo>
                  <a:lnTo>
                    <a:pt x="564807" y="722630"/>
                  </a:lnTo>
                  <a:lnTo>
                    <a:pt x="569036" y="742950"/>
                  </a:lnTo>
                  <a:lnTo>
                    <a:pt x="569036" y="497751"/>
                  </a:lnTo>
                  <a:lnTo>
                    <a:pt x="567093" y="494030"/>
                  </a:lnTo>
                  <a:lnTo>
                    <a:pt x="560082" y="485140"/>
                  </a:lnTo>
                  <a:lnTo>
                    <a:pt x="552069" y="474980"/>
                  </a:lnTo>
                  <a:lnTo>
                    <a:pt x="543179" y="468096"/>
                  </a:lnTo>
                  <a:lnTo>
                    <a:pt x="543179" y="563880"/>
                  </a:lnTo>
                  <a:lnTo>
                    <a:pt x="540651" y="580390"/>
                  </a:lnTo>
                  <a:lnTo>
                    <a:pt x="522973" y="646430"/>
                  </a:lnTo>
                  <a:lnTo>
                    <a:pt x="518604" y="645160"/>
                  </a:lnTo>
                  <a:lnTo>
                    <a:pt x="515112" y="645160"/>
                  </a:lnTo>
                  <a:lnTo>
                    <a:pt x="477139" y="652780"/>
                  </a:lnTo>
                  <a:lnTo>
                    <a:pt x="446049" y="674370"/>
                  </a:lnTo>
                  <a:lnTo>
                    <a:pt x="425043" y="704850"/>
                  </a:lnTo>
                  <a:lnTo>
                    <a:pt x="417296" y="742950"/>
                  </a:lnTo>
                  <a:lnTo>
                    <a:pt x="417296" y="819150"/>
                  </a:lnTo>
                  <a:lnTo>
                    <a:pt x="427062" y="861060"/>
                  </a:lnTo>
                  <a:lnTo>
                    <a:pt x="453898" y="895350"/>
                  </a:lnTo>
                  <a:lnTo>
                    <a:pt x="455523" y="896620"/>
                  </a:lnTo>
                  <a:lnTo>
                    <a:pt x="447662" y="925830"/>
                  </a:lnTo>
                  <a:lnTo>
                    <a:pt x="373037" y="842010"/>
                  </a:lnTo>
                  <a:lnTo>
                    <a:pt x="332828" y="811530"/>
                  </a:lnTo>
                  <a:lnTo>
                    <a:pt x="274815" y="797560"/>
                  </a:lnTo>
                  <a:lnTo>
                    <a:pt x="263029" y="797560"/>
                  </a:lnTo>
                  <a:lnTo>
                    <a:pt x="239801" y="802640"/>
                  </a:lnTo>
                  <a:lnTo>
                    <a:pt x="228447" y="806450"/>
                  </a:lnTo>
                  <a:lnTo>
                    <a:pt x="199326" y="811530"/>
                  </a:lnTo>
                  <a:lnTo>
                    <a:pt x="170878" y="807720"/>
                  </a:lnTo>
                  <a:lnTo>
                    <a:pt x="145364" y="793750"/>
                  </a:lnTo>
                  <a:lnTo>
                    <a:pt x="125044" y="772160"/>
                  </a:lnTo>
                  <a:lnTo>
                    <a:pt x="108673" y="748030"/>
                  </a:lnTo>
                  <a:lnTo>
                    <a:pt x="311543" y="588010"/>
                  </a:lnTo>
                  <a:lnTo>
                    <a:pt x="421030" y="501650"/>
                  </a:lnTo>
                  <a:lnTo>
                    <a:pt x="428193" y="496570"/>
                  </a:lnTo>
                  <a:lnTo>
                    <a:pt x="433565" y="492760"/>
                  </a:lnTo>
                  <a:lnTo>
                    <a:pt x="447243" y="487680"/>
                  </a:lnTo>
                  <a:lnTo>
                    <a:pt x="461683" y="485140"/>
                  </a:lnTo>
                  <a:lnTo>
                    <a:pt x="476580" y="485140"/>
                  </a:lnTo>
                  <a:lnTo>
                    <a:pt x="491147" y="488950"/>
                  </a:lnTo>
                  <a:lnTo>
                    <a:pt x="504596" y="494030"/>
                  </a:lnTo>
                  <a:lnTo>
                    <a:pt x="516648" y="502920"/>
                  </a:lnTo>
                  <a:lnTo>
                    <a:pt x="526973" y="514350"/>
                  </a:lnTo>
                  <a:lnTo>
                    <a:pt x="528180" y="515620"/>
                  </a:lnTo>
                  <a:lnTo>
                    <a:pt x="543179" y="563880"/>
                  </a:lnTo>
                  <a:lnTo>
                    <a:pt x="543179" y="468096"/>
                  </a:lnTo>
                  <a:lnTo>
                    <a:pt x="534047" y="461010"/>
                  </a:lnTo>
                  <a:lnTo>
                    <a:pt x="513473" y="449580"/>
                  </a:lnTo>
                  <a:lnTo>
                    <a:pt x="490829" y="443230"/>
                  </a:lnTo>
                  <a:lnTo>
                    <a:pt x="467347" y="440690"/>
                  </a:lnTo>
                  <a:lnTo>
                    <a:pt x="444131" y="443230"/>
                  </a:lnTo>
                  <a:lnTo>
                    <a:pt x="421830" y="449580"/>
                  </a:lnTo>
                  <a:lnTo>
                    <a:pt x="401078" y="461010"/>
                  </a:lnTo>
                  <a:lnTo>
                    <a:pt x="398538" y="463550"/>
                  </a:lnTo>
                  <a:lnTo>
                    <a:pt x="396074" y="464820"/>
                  </a:lnTo>
                  <a:lnTo>
                    <a:pt x="356501" y="496570"/>
                  </a:lnTo>
                  <a:lnTo>
                    <a:pt x="355155" y="491490"/>
                  </a:lnTo>
                  <a:lnTo>
                    <a:pt x="351904" y="478790"/>
                  </a:lnTo>
                  <a:lnTo>
                    <a:pt x="349554" y="466090"/>
                  </a:lnTo>
                  <a:lnTo>
                    <a:pt x="348145" y="453390"/>
                  </a:lnTo>
                  <a:lnTo>
                    <a:pt x="347802" y="443230"/>
                  </a:lnTo>
                  <a:lnTo>
                    <a:pt x="347713" y="440690"/>
                  </a:lnTo>
                  <a:lnTo>
                    <a:pt x="347662" y="308610"/>
                  </a:lnTo>
                  <a:lnTo>
                    <a:pt x="362686" y="252730"/>
                  </a:lnTo>
                  <a:lnTo>
                    <a:pt x="403428" y="212090"/>
                  </a:lnTo>
                  <a:lnTo>
                    <a:pt x="426148" y="204470"/>
                  </a:lnTo>
                  <a:lnTo>
                    <a:pt x="449567" y="204470"/>
                  </a:lnTo>
                  <a:lnTo>
                    <a:pt x="471538" y="212090"/>
                  </a:lnTo>
                  <a:lnTo>
                    <a:pt x="489966" y="227330"/>
                  </a:lnTo>
                  <a:lnTo>
                    <a:pt x="517880" y="254000"/>
                  </a:lnTo>
                  <a:lnTo>
                    <a:pt x="550532" y="274320"/>
                  </a:lnTo>
                  <a:lnTo>
                    <a:pt x="586714" y="287020"/>
                  </a:lnTo>
                  <a:lnTo>
                    <a:pt x="625259" y="290830"/>
                  </a:lnTo>
                  <a:lnTo>
                    <a:pt x="713676" y="290830"/>
                  </a:lnTo>
                  <a:lnTo>
                    <a:pt x="720788" y="298450"/>
                  </a:lnTo>
                  <a:lnTo>
                    <a:pt x="720788" y="249834"/>
                  </a:lnTo>
                  <a:lnTo>
                    <a:pt x="704938" y="246380"/>
                  </a:lnTo>
                  <a:lnTo>
                    <a:pt x="625449" y="246380"/>
                  </a:lnTo>
                  <a:lnTo>
                    <a:pt x="596468" y="243840"/>
                  </a:lnTo>
                  <a:lnTo>
                    <a:pt x="569290" y="234950"/>
                  </a:lnTo>
                  <a:lnTo>
                    <a:pt x="544817" y="219710"/>
                  </a:lnTo>
                  <a:lnTo>
                    <a:pt x="529120" y="204470"/>
                  </a:lnTo>
                  <a:lnTo>
                    <a:pt x="523887" y="199390"/>
                  </a:lnTo>
                  <a:lnTo>
                    <a:pt x="493572" y="173990"/>
                  </a:lnTo>
                  <a:lnTo>
                    <a:pt x="457403" y="160020"/>
                  </a:lnTo>
                  <a:lnTo>
                    <a:pt x="418884" y="160020"/>
                  </a:lnTo>
                  <a:lnTo>
                    <a:pt x="381508" y="173990"/>
                  </a:lnTo>
                  <a:lnTo>
                    <a:pt x="349059" y="198120"/>
                  </a:lnTo>
                  <a:lnTo>
                    <a:pt x="324510" y="229870"/>
                  </a:lnTo>
                  <a:lnTo>
                    <a:pt x="308952" y="267970"/>
                  </a:lnTo>
                  <a:lnTo>
                    <a:pt x="303657" y="307340"/>
                  </a:lnTo>
                  <a:lnTo>
                    <a:pt x="303669" y="443230"/>
                  </a:lnTo>
                  <a:lnTo>
                    <a:pt x="304533" y="461010"/>
                  </a:lnTo>
                  <a:lnTo>
                    <a:pt x="307543" y="481330"/>
                  </a:lnTo>
                  <a:lnTo>
                    <a:pt x="312470" y="502920"/>
                  </a:lnTo>
                  <a:lnTo>
                    <a:pt x="319328" y="521970"/>
                  </a:lnTo>
                  <a:lnTo>
                    <a:pt x="320205" y="524510"/>
                  </a:lnTo>
                  <a:lnTo>
                    <a:pt x="240030" y="588010"/>
                  </a:lnTo>
                  <a:lnTo>
                    <a:pt x="240461" y="580390"/>
                  </a:lnTo>
                  <a:lnTo>
                    <a:pt x="240957" y="574040"/>
                  </a:lnTo>
                  <a:lnTo>
                    <a:pt x="278980" y="269240"/>
                  </a:lnTo>
                  <a:lnTo>
                    <a:pt x="288836" y="224790"/>
                  </a:lnTo>
                  <a:lnTo>
                    <a:pt x="306108" y="182880"/>
                  </a:lnTo>
                  <a:lnTo>
                    <a:pt x="329971" y="146050"/>
                  </a:lnTo>
                  <a:lnTo>
                    <a:pt x="359625" y="113030"/>
                  </a:lnTo>
                  <a:lnTo>
                    <a:pt x="394258" y="86360"/>
                  </a:lnTo>
                  <a:lnTo>
                    <a:pt x="433044" y="64770"/>
                  </a:lnTo>
                  <a:lnTo>
                    <a:pt x="475157" y="50800"/>
                  </a:lnTo>
                  <a:lnTo>
                    <a:pt x="519811" y="44450"/>
                  </a:lnTo>
                  <a:lnTo>
                    <a:pt x="566153" y="46990"/>
                  </a:lnTo>
                  <a:lnTo>
                    <a:pt x="614565" y="57150"/>
                  </a:lnTo>
                  <a:lnTo>
                    <a:pt x="658990" y="76200"/>
                  </a:lnTo>
                  <a:lnTo>
                    <a:pt x="698525" y="104140"/>
                  </a:lnTo>
                  <a:lnTo>
                    <a:pt x="732256" y="137160"/>
                  </a:lnTo>
                  <a:lnTo>
                    <a:pt x="759269" y="176530"/>
                  </a:lnTo>
                  <a:lnTo>
                    <a:pt x="778649" y="220980"/>
                  </a:lnTo>
                  <a:lnTo>
                    <a:pt x="789482" y="269240"/>
                  </a:lnTo>
                  <a:lnTo>
                    <a:pt x="827087" y="570230"/>
                  </a:lnTo>
                  <a:lnTo>
                    <a:pt x="827786" y="604520"/>
                  </a:lnTo>
                  <a:lnTo>
                    <a:pt x="827786" y="237032"/>
                  </a:lnTo>
                  <a:lnTo>
                    <a:pt x="807173" y="173990"/>
                  </a:lnTo>
                  <a:lnTo>
                    <a:pt x="784009" y="133350"/>
                  </a:lnTo>
                  <a:lnTo>
                    <a:pt x="754608" y="96520"/>
                  </a:lnTo>
                  <a:lnTo>
                    <a:pt x="719302" y="63500"/>
                  </a:lnTo>
                  <a:lnTo>
                    <a:pt x="677303" y="36830"/>
                  </a:lnTo>
                  <a:lnTo>
                    <a:pt x="632015" y="16510"/>
                  </a:lnTo>
                  <a:lnTo>
                    <a:pt x="584250" y="3810"/>
                  </a:lnTo>
                  <a:lnTo>
                    <a:pt x="534822" y="0"/>
                  </a:lnTo>
                  <a:lnTo>
                    <a:pt x="525360" y="0"/>
                  </a:lnTo>
                  <a:lnTo>
                    <a:pt x="515886" y="1270"/>
                  </a:lnTo>
                  <a:lnTo>
                    <a:pt x="506387" y="1270"/>
                  </a:lnTo>
                  <a:lnTo>
                    <a:pt x="447001" y="12700"/>
                  </a:lnTo>
                  <a:lnTo>
                    <a:pt x="400596" y="31750"/>
                  </a:lnTo>
                  <a:lnTo>
                    <a:pt x="358381" y="57150"/>
                  </a:lnTo>
                  <a:lnTo>
                    <a:pt x="321068" y="88900"/>
                  </a:lnTo>
                  <a:lnTo>
                    <a:pt x="289369" y="125730"/>
                  </a:lnTo>
                  <a:lnTo>
                    <a:pt x="264007" y="167640"/>
                  </a:lnTo>
                  <a:lnTo>
                    <a:pt x="245694" y="214630"/>
                  </a:lnTo>
                  <a:lnTo>
                    <a:pt x="235153" y="264160"/>
                  </a:lnTo>
                  <a:lnTo>
                    <a:pt x="197561" y="565150"/>
                  </a:lnTo>
                  <a:lnTo>
                    <a:pt x="195986" y="591820"/>
                  </a:lnTo>
                  <a:lnTo>
                    <a:pt x="196303" y="600710"/>
                  </a:lnTo>
                  <a:lnTo>
                    <a:pt x="196354" y="601980"/>
                  </a:lnTo>
                  <a:lnTo>
                    <a:pt x="196443" y="604520"/>
                  </a:lnTo>
                  <a:lnTo>
                    <a:pt x="196494" y="605790"/>
                  </a:lnTo>
                  <a:lnTo>
                    <a:pt x="197853" y="619760"/>
                  </a:lnTo>
                  <a:lnTo>
                    <a:pt x="198094" y="621030"/>
                  </a:lnTo>
                  <a:lnTo>
                    <a:pt x="65290" y="726440"/>
                  </a:lnTo>
                  <a:lnTo>
                    <a:pt x="59893" y="731520"/>
                  </a:lnTo>
                  <a:lnTo>
                    <a:pt x="57213" y="739140"/>
                  </a:lnTo>
                  <a:lnTo>
                    <a:pt x="57289" y="742950"/>
                  </a:lnTo>
                  <a:lnTo>
                    <a:pt x="57404" y="748030"/>
                  </a:lnTo>
                  <a:lnTo>
                    <a:pt x="60604" y="755650"/>
                  </a:lnTo>
                  <a:lnTo>
                    <a:pt x="88277" y="797560"/>
                  </a:lnTo>
                  <a:lnTo>
                    <a:pt x="91655" y="801370"/>
                  </a:lnTo>
                  <a:lnTo>
                    <a:pt x="95402" y="806450"/>
                  </a:lnTo>
                  <a:lnTo>
                    <a:pt x="100609" y="812800"/>
                  </a:lnTo>
                  <a:lnTo>
                    <a:pt x="100114" y="814070"/>
                  </a:lnTo>
                  <a:lnTo>
                    <a:pt x="97840" y="822960"/>
                  </a:lnTo>
                  <a:lnTo>
                    <a:pt x="96189" y="833120"/>
                  </a:lnTo>
                  <a:lnTo>
                    <a:pt x="95186" y="842010"/>
                  </a:lnTo>
                  <a:lnTo>
                    <a:pt x="95084" y="844550"/>
                  </a:lnTo>
                  <a:lnTo>
                    <a:pt x="94983" y="847090"/>
                  </a:lnTo>
                  <a:lnTo>
                    <a:pt x="94932" y="848360"/>
                  </a:lnTo>
                  <a:lnTo>
                    <a:pt x="94830" y="1065530"/>
                  </a:lnTo>
                  <a:lnTo>
                    <a:pt x="96570" y="1074420"/>
                  </a:lnTo>
                  <a:lnTo>
                    <a:pt x="101307" y="1080770"/>
                  </a:lnTo>
                  <a:lnTo>
                    <a:pt x="108331" y="1085850"/>
                  </a:lnTo>
                  <a:lnTo>
                    <a:pt x="116928" y="1087120"/>
                  </a:lnTo>
                  <a:lnTo>
                    <a:pt x="951534" y="1087120"/>
                  </a:lnTo>
                  <a:lnTo>
                    <a:pt x="960120" y="1085850"/>
                  </a:lnTo>
                  <a:lnTo>
                    <a:pt x="967143" y="1080770"/>
                  </a:lnTo>
                  <a:lnTo>
                    <a:pt x="971867" y="1074420"/>
                  </a:lnTo>
                  <a:lnTo>
                    <a:pt x="973607" y="1065530"/>
                  </a:lnTo>
                  <a:lnTo>
                    <a:pt x="973607" y="1043940"/>
                  </a:lnTo>
                  <a:lnTo>
                    <a:pt x="973607" y="850900"/>
                  </a:lnTo>
                  <a:close/>
                </a:path>
              </a:pathLst>
            </a:custGeom>
            <a:solidFill>
              <a:srgbClr val="000000"/>
            </a:solidFill>
          </p:spPr>
          <p:txBody>
            <a:bodyPr wrap="square" lIns="0" tIns="0" rIns="0" bIns="0" rtlCol="0"/>
            <a:lstStyle/>
            <a:p>
              <a:endParaRPr>
                <a:latin typeface="Grammarsaurus" pitchFamily="2" charset="0"/>
              </a:endParaRPr>
            </a:p>
          </p:txBody>
        </p:sp>
        <p:pic>
          <p:nvPicPr>
            <p:cNvPr id="17" name="object 17"/>
            <p:cNvPicPr/>
            <p:nvPr/>
          </p:nvPicPr>
          <p:blipFill>
            <a:blip r:embed="rId7" cstate="print"/>
            <a:stretch>
              <a:fillRect/>
            </a:stretch>
          </p:blipFill>
          <p:spPr>
            <a:xfrm>
              <a:off x="2039667" y="3427582"/>
              <a:ext cx="119961" cy="82854"/>
            </a:xfrm>
            <a:prstGeom prst="rect">
              <a:avLst/>
            </a:prstGeom>
          </p:spPr>
        </p:pic>
      </p:grpSp>
      <p:sp>
        <p:nvSpPr>
          <p:cNvPr id="18" name="object 18"/>
          <p:cNvSpPr/>
          <p:nvPr/>
        </p:nvSpPr>
        <p:spPr>
          <a:xfrm>
            <a:off x="3193059" y="4052950"/>
            <a:ext cx="523240" cy="445770"/>
          </a:xfrm>
          <a:custGeom>
            <a:avLst/>
            <a:gdLst/>
            <a:ahLst/>
            <a:cxnLst/>
            <a:rect l="l" t="t" r="r" b="b"/>
            <a:pathLst>
              <a:path w="523239" h="445770">
                <a:moveTo>
                  <a:pt x="108343" y="119926"/>
                </a:moveTo>
                <a:lnTo>
                  <a:pt x="103403" y="114985"/>
                </a:lnTo>
                <a:lnTo>
                  <a:pt x="97307" y="114985"/>
                </a:lnTo>
                <a:lnTo>
                  <a:pt x="91198" y="114985"/>
                </a:lnTo>
                <a:lnTo>
                  <a:pt x="86271" y="119926"/>
                </a:lnTo>
                <a:lnTo>
                  <a:pt x="86271" y="132118"/>
                </a:lnTo>
                <a:lnTo>
                  <a:pt x="91211" y="137058"/>
                </a:lnTo>
                <a:lnTo>
                  <a:pt x="103403" y="137058"/>
                </a:lnTo>
                <a:lnTo>
                  <a:pt x="108343" y="132118"/>
                </a:lnTo>
                <a:lnTo>
                  <a:pt x="108343" y="119926"/>
                </a:lnTo>
                <a:close/>
              </a:path>
              <a:path w="523239" h="445770">
                <a:moveTo>
                  <a:pt x="139382" y="126034"/>
                </a:moveTo>
                <a:lnTo>
                  <a:pt x="136067" y="109677"/>
                </a:lnTo>
                <a:lnTo>
                  <a:pt x="132130" y="103847"/>
                </a:lnTo>
                <a:lnTo>
                  <a:pt x="127038" y="96304"/>
                </a:lnTo>
                <a:lnTo>
                  <a:pt x="119494" y="91224"/>
                </a:lnTo>
                <a:lnTo>
                  <a:pt x="119494" y="126034"/>
                </a:lnTo>
                <a:lnTo>
                  <a:pt x="117754" y="134658"/>
                </a:lnTo>
                <a:lnTo>
                  <a:pt x="112991" y="141719"/>
                </a:lnTo>
                <a:lnTo>
                  <a:pt x="105943" y="146469"/>
                </a:lnTo>
                <a:lnTo>
                  <a:pt x="97307" y="148221"/>
                </a:lnTo>
                <a:lnTo>
                  <a:pt x="88684" y="146469"/>
                </a:lnTo>
                <a:lnTo>
                  <a:pt x="81622" y="141719"/>
                </a:lnTo>
                <a:lnTo>
                  <a:pt x="76873" y="134658"/>
                </a:lnTo>
                <a:lnTo>
                  <a:pt x="75120" y="126034"/>
                </a:lnTo>
                <a:lnTo>
                  <a:pt x="76873" y="117398"/>
                </a:lnTo>
                <a:lnTo>
                  <a:pt x="81622" y="110350"/>
                </a:lnTo>
                <a:lnTo>
                  <a:pt x="88684" y="105587"/>
                </a:lnTo>
                <a:lnTo>
                  <a:pt x="97307" y="103847"/>
                </a:lnTo>
                <a:lnTo>
                  <a:pt x="105943" y="105587"/>
                </a:lnTo>
                <a:lnTo>
                  <a:pt x="112991" y="110350"/>
                </a:lnTo>
                <a:lnTo>
                  <a:pt x="117754" y="117398"/>
                </a:lnTo>
                <a:lnTo>
                  <a:pt x="119494" y="126034"/>
                </a:lnTo>
                <a:lnTo>
                  <a:pt x="119494" y="91224"/>
                </a:lnTo>
                <a:lnTo>
                  <a:pt x="113665" y="87287"/>
                </a:lnTo>
                <a:lnTo>
                  <a:pt x="97307" y="83972"/>
                </a:lnTo>
                <a:lnTo>
                  <a:pt x="80962" y="87287"/>
                </a:lnTo>
                <a:lnTo>
                  <a:pt x="67589" y="96304"/>
                </a:lnTo>
                <a:lnTo>
                  <a:pt x="58559" y="109677"/>
                </a:lnTo>
                <a:lnTo>
                  <a:pt x="55245" y="126034"/>
                </a:lnTo>
                <a:lnTo>
                  <a:pt x="58559" y="142392"/>
                </a:lnTo>
                <a:lnTo>
                  <a:pt x="67589" y="155752"/>
                </a:lnTo>
                <a:lnTo>
                  <a:pt x="80962" y="164769"/>
                </a:lnTo>
                <a:lnTo>
                  <a:pt x="97307" y="168084"/>
                </a:lnTo>
                <a:lnTo>
                  <a:pt x="113665" y="164769"/>
                </a:lnTo>
                <a:lnTo>
                  <a:pt x="127038" y="155752"/>
                </a:lnTo>
                <a:lnTo>
                  <a:pt x="132130" y="148221"/>
                </a:lnTo>
                <a:lnTo>
                  <a:pt x="136067" y="142392"/>
                </a:lnTo>
                <a:lnTo>
                  <a:pt x="139382" y="126034"/>
                </a:lnTo>
                <a:close/>
              </a:path>
              <a:path w="523239" h="445770">
                <a:moveTo>
                  <a:pt x="413715" y="118071"/>
                </a:moveTo>
                <a:lnTo>
                  <a:pt x="364324" y="83159"/>
                </a:lnTo>
                <a:lnTo>
                  <a:pt x="310959" y="72517"/>
                </a:lnTo>
                <a:lnTo>
                  <a:pt x="277393" y="72517"/>
                </a:lnTo>
                <a:lnTo>
                  <a:pt x="272453" y="77470"/>
                </a:lnTo>
                <a:lnTo>
                  <a:pt x="272453" y="89649"/>
                </a:lnTo>
                <a:lnTo>
                  <a:pt x="277393" y="94602"/>
                </a:lnTo>
                <a:lnTo>
                  <a:pt x="310959" y="94602"/>
                </a:lnTo>
                <a:lnTo>
                  <a:pt x="333997" y="96875"/>
                </a:lnTo>
                <a:lnTo>
                  <a:pt x="355815" y="103543"/>
                </a:lnTo>
                <a:lnTo>
                  <a:pt x="375894" y="114414"/>
                </a:lnTo>
                <a:lnTo>
                  <a:pt x="393738" y="129260"/>
                </a:lnTo>
                <a:lnTo>
                  <a:pt x="395884" y="131445"/>
                </a:lnTo>
                <a:lnTo>
                  <a:pt x="398729" y="132537"/>
                </a:lnTo>
                <a:lnTo>
                  <a:pt x="404380" y="132537"/>
                </a:lnTo>
                <a:lnTo>
                  <a:pt x="407187" y="131483"/>
                </a:lnTo>
                <a:lnTo>
                  <a:pt x="413677" y="125082"/>
                </a:lnTo>
                <a:lnTo>
                  <a:pt x="413715" y="118071"/>
                </a:lnTo>
                <a:close/>
              </a:path>
              <a:path w="523239" h="445770">
                <a:moveTo>
                  <a:pt x="523227" y="205740"/>
                </a:moveTo>
                <a:lnTo>
                  <a:pt x="518287" y="200660"/>
                </a:lnTo>
                <a:lnTo>
                  <a:pt x="501154" y="200660"/>
                </a:lnTo>
                <a:lnTo>
                  <a:pt x="501154" y="222250"/>
                </a:lnTo>
                <a:lnTo>
                  <a:pt x="501154" y="252730"/>
                </a:lnTo>
                <a:lnTo>
                  <a:pt x="484632" y="252730"/>
                </a:lnTo>
                <a:lnTo>
                  <a:pt x="484670" y="222250"/>
                </a:lnTo>
                <a:lnTo>
                  <a:pt x="501154" y="222250"/>
                </a:lnTo>
                <a:lnTo>
                  <a:pt x="501154" y="200660"/>
                </a:lnTo>
                <a:lnTo>
                  <a:pt x="484314" y="200660"/>
                </a:lnTo>
                <a:lnTo>
                  <a:pt x="475869" y="157480"/>
                </a:lnTo>
                <a:lnTo>
                  <a:pt x="462597" y="129387"/>
                </a:lnTo>
                <a:lnTo>
                  <a:pt x="462597" y="212090"/>
                </a:lnTo>
                <a:lnTo>
                  <a:pt x="462597" y="248920"/>
                </a:lnTo>
                <a:lnTo>
                  <a:pt x="461556" y="269240"/>
                </a:lnTo>
                <a:lnTo>
                  <a:pt x="451510" y="312420"/>
                </a:lnTo>
                <a:lnTo>
                  <a:pt x="421538" y="363220"/>
                </a:lnTo>
                <a:lnTo>
                  <a:pt x="363105" y="407670"/>
                </a:lnTo>
                <a:lnTo>
                  <a:pt x="328333" y="420370"/>
                </a:lnTo>
                <a:lnTo>
                  <a:pt x="333146" y="417830"/>
                </a:lnTo>
                <a:lnTo>
                  <a:pt x="337870" y="414020"/>
                </a:lnTo>
                <a:lnTo>
                  <a:pt x="381190" y="379730"/>
                </a:lnTo>
                <a:lnTo>
                  <a:pt x="410324" y="337820"/>
                </a:lnTo>
                <a:lnTo>
                  <a:pt x="426770" y="294640"/>
                </a:lnTo>
                <a:lnTo>
                  <a:pt x="432384" y="252730"/>
                </a:lnTo>
                <a:lnTo>
                  <a:pt x="432638" y="248920"/>
                </a:lnTo>
                <a:lnTo>
                  <a:pt x="432562" y="238760"/>
                </a:lnTo>
                <a:lnTo>
                  <a:pt x="432485" y="228600"/>
                </a:lnTo>
                <a:lnTo>
                  <a:pt x="431279" y="222250"/>
                </a:lnTo>
                <a:lnTo>
                  <a:pt x="430314" y="217170"/>
                </a:lnTo>
                <a:lnTo>
                  <a:pt x="424395" y="208280"/>
                </a:lnTo>
                <a:lnTo>
                  <a:pt x="415620" y="203200"/>
                </a:lnTo>
                <a:lnTo>
                  <a:pt x="410451" y="201980"/>
                </a:lnTo>
                <a:lnTo>
                  <a:pt x="410451" y="252730"/>
                </a:lnTo>
                <a:lnTo>
                  <a:pt x="375094" y="252730"/>
                </a:lnTo>
                <a:lnTo>
                  <a:pt x="376542" y="247650"/>
                </a:lnTo>
                <a:lnTo>
                  <a:pt x="383654" y="222250"/>
                </a:lnTo>
                <a:lnTo>
                  <a:pt x="407924" y="222250"/>
                </a:lnTo>
                <a:lnTo>
                  <a:pt x="410400" y="224790"/>
                </a:lnTo>
                <a:lnTo>
                  <a:pt x="410451" y="252730"/>
                </a:lnTo>
                <a:lnTo>
                  <a:pt x="410451" y="201980"/>
                </a:lnTo>
                <a:lnTo>
                  <a:pt x="404888" y="200660"/>
                </a:lnTo>
                <a:lnTo>
                  <a:pt x="389890" y="200660"/>
                </a:lnTo>
                <a:lnTo>
                  <a:pt x="391464" y="194310"/>
                </a:lnTo>
                <a:lnTo>
                  <a:pt x="392455" y="184150"/>
                </a:lnTo>
                <a:lnTo>
                  <a:pt x="392582" y="182880"/>
                </a:lnTo>
                <a:lnTo>
                  <a:pt x="389305" y="171450"/>
                </a:lnTo>
                <a:lnTo>
                  <a:pt x="382181" y="161290"/>
                </a:lnTo>
                <a:lnTo>
                  <a:pt x="371729" y="154940"/>
                </a:lnTo>
                <a:lnTo>
                  <a:pt x="355536" y="148590"/>
                </a:lnTo>
                <a:lnTo>
                  <a:pt x="349885" y="146050"/>
                </a:lnTo>
                <a:lnTo>
                  <a:pt x="343446" y="148590"/>
                </a:lnTo>
                <a:lnTo>
                  <a:pt x="338912" y="160020"/>
                </a:lnTo>
                <a:lnTo>
                  <a:pt x="341668" y="166370"/>
                </a:lnTo>
                <a:lnTo>
                  <a:pt x="347332" y="168910"/>
                </a:lnTo>
                <a:lnTo>
                  <a:pt x="364032" y="175260"/>
                </a:lnTo>
                <a:lnTo>
                  <a:pt x="364553" y="175260"/>
                </a:lnTo>
                <a:lnTo>
                  <a:pt x="369277" y="177800"/>
                </a:lnTo>
                <a:lnTo>
                  <a:pt x="371690" y="184150"/>
                </a:lnTo>
                <a:lnTo>
                  <a:pt x="353225" y="248920"/>
                </a:lnTo>
                <a:lnTo>
                  <a:pt x="348729" y="252730"/>
                </a:lnTo>
                <a:lnTo>
                  <a:pt x="341591" y="252730"/>
                </a:lnTo>
                <a:lnTo>
                  <a:pt x="337654" y="251460"/>
                </a:lnTo>
                <a:lnTo>
                  <a:pt x="335229" y="248920"/>
                </a:lnTo>
                <a:lnTo>
                  <a:pt x="332270" y="243840"/>
                </a:lnTo>
                <a:lnTo>
                  <a:pt x="331901" y="241300"/>
                </a:lnTo>
                <a:lnTo>
                  <a:pt x="337324" y="222250"/>
                </a:lnTo>
                <a:lnTo>
                  <a:pt x="343458" y="200660"/>
                </a:lnTo>
                <a:lnTo>
                  <a:pt x="344538" y="196850"/>
                </a:lnTo>
                <a:lnTo>
                  <a:pt x="341134" y="190500"/>
                </a:lnTo>
                <a:lnTo>
                  <a:pt x="329387" y="186690"/>
                </a:lnTo>
                <a:lnTo>
                  <a:pt x="323291" y="190500"/>
                </a:lnTo>
                <a:lnTo>
                  <a:pt x="320408" y="200660"/>
                </a:lnTo>
                <a:lnTo>
                  <a:pt x="314159" y="200660"/>
                </a:lnTo>
                <a:lnTo>
                  <a:pt x="314159" y="222250"/>
                </a:lnTo>
                <a:lnTo>
                  <a:pt x="309549" y="238760"/>
                </a:lnTo>
                <a:lnTo>
                  <a:pt x="309651" y="241300"/>
                </a:lnTo>
                <a:lnTo>
                  <a:pt x="309753" y="243840"/>
                </a:lnTo>
                <a:lnTo>
                  <a:pt x="309841" y="246380"/>
                </a:lnTo>
                <a:lnTo>
                  <a:pt x="312216" y="252730"/>
                </a:lnTo>
                <a:lnTo>
                  <a:pt x="238023" y="252730"/>
                </a:lnTo>
                <a:lnTo>
                  <a:pt x="239483" y="247650"/>
                </a:lnTo>
                <a:lnTo>
                  <a:pt x="246583" y="222250"/>
                </a:lnTo>
                <a:lnTo>
                  <a:pt x="314159" y="222250"/>
                </a:lnTo>
                <a:lnTo>
                  <a:pt x="314159" y="200660"/>
                </a:lnTo>
                <a:lnTo>
                  <a:pt x="252818" y="200660"/>
                </a:lnTo>
                <a:lnTo>
                  <a:pt x="254393" y="194310"/>
                </a:lnTo>
                <a:lnTo>
                  <a:pt x="255397" y="184150"/>
                </a:lnTo>
                <a:lnTo>
                  <a:pt x="255511" y="182880"/>
                </a:lnTo>
                <a:lnTo>
                  <a:pt x="252247" y="171450"/>
                </a:lnTo>
                <a:lnTo>
                  <a:pt x="245122" y="161290"/>
                </a:lnTo>
                <a:lnTo>
                  <a:pt x="234670" y="154940"/>
                </a:lnTo>
                <a:lnTo>
                  <a:pt x="218465" y="148590"/>
                </a:lnTo>
                <a:lnTo>
                  <a:pt x="212813" y="146050"/>
                </a:lnTo>
                <a:lnTo>
                  <a:pt x="206387" y="148590"/>
                </a:lnTo>
                <a:lnTo>
                  <a:pt x="201853" y="160020"/>
                </a:lnTo>
                <a:lnTo>
                  <a:pt x="204597" y="166370"/>
                </a:lnTo>
                <a:lnTo>
                  <a:pt x="210248" y="168910"/>
                </a:lnTo>
                <a:lnTo>
                  <a:pt x="226961" y="175260"/>
                </a:lnTo>
                <a:lnTo>
                  <a:pt x="227495" y="175260"/>
                </a:lnTo>
                <a:lnTo>
                  <a:pt x="232206" y="177800"/>
                </a:lnTo>
                <a:lnTo>
                  <a:pt x="234632" y="184150"/>
                </a:lnTo>
                <a:lnTo>
                  <a:pt x="216154" y="248920"/>
                </a:lnTo>
                <a:lnTo>
                  <a:pt x="211670" y="252730"/>
                </a:lnTo>
                <a:lnTo>
                  <a:pt x="204533" y="252730"/>
                </a:lnTo>
                <a:lnTo>
                  <a:pt x="200583" y="251460"/>
                </a:lnTo>
                <a:lnTo>
                  <a:pt x="198170" y="248920"/>
                </a:lnTo>
                <a:lnTo>
                  <a:pt x="195199" y="243840"/>
                </a:lnTo>
                <a:lnTo>
                  <a:pt x="194843" y="241300"/>
                </a:lnTo>
                <a:lnTo>
                  <a:pt x="200253" y="222250"/>
                </a:lnTo>
                <a:lnTo>
                  <a:pt x="207467" y="196850"/>
                </a:lnTo>
                <a:lnTo>
                  <a:pt x="204063" y="190500"/>
                </a:lnTo>
                <a:lnTo>
                  <a:pt x="192316" y="186690"/>
                </a:lnTo>
                <a:lnTo>
                  <a:pt x="186220" y="190500"/>
                </a:lnTo>
                <a:lnTo>
                  <a:pt x="183324" y="200660"/>
                </a:lnTo>
                <a:lnTo>
                  <a:pt x="177088" y="200660"/>
                </a:lnTo>
                <a:lnTo>
                  <a:pt x="177088" y="222250"/>
                </a:lnTo>
                <a:lnTo>
                  <a:pt x="172491" y="238760"/>
                </a:lnTo>
                <a:lnTo>
                  <a:pt x="172593" y="241300"/>
                </a:lnTo>
                <a:lnTo>
                  <a:pt x="172681" y="243840"/>
                </a:lnTo>
                <a:lnTo>
                  <a:pt x="172770" y="246380"/>
                </a:lnTo>
                <a:lnTo>
                  <a:pt x="175145" y="252730"/>
                </a:lnTo>
                <a:lnTo>
                  <a:pt x="29451" y="252730"/>
                </a:lnTo>
                <a:lnTo>
                  <a:pt x="29451" y="222250"/>
                </a:lnTo>
                <a:lnTo>
                  <a:pt x="177088" y="222250"/>
                </a:lnTo>
                <a:lnTo>
                  <a:pt x="177088" y="200660"/>
                </a:lnTo>
                <a:lnTo>
                  <a:pt x="95592" y="200660"/>
                </a:lnTo>
                <a:lnTo>
                  <a:pt x="59690" y="194310"/>
                </a:lnTo>
                <a:lnTo>
                  <a:pt x="37134" y="182880"/>
                </a:lnTo>
                <a:lnTo>
                  <a:pt x="25438" y="167640"/>
                </a:lnTo>
                <a:lnTo>
                  <a:pt x="22085" y="152400"/>
                </a:lnTo>
                <a:lnTo>
                  <a:pt x="23749" y="139700"/>
                </a:lnTo>
                <a:lnTo>
                  <a:pt x="46380" y="99060"/>
                </a:lnTo>
                <a:lnTo>
                  <a:pt x="83616" y="72390"/>
                </a:lnTo>
                <a:lnTo>
                  <a:pt x="95846" y="69850"/>
                </a:lnTo>
                <a:lnTo>
                  <a:pt x="98882" y="69850"/>
                </a:lnTo>
                <a:lnTo>
                  <a:pt x="101701" y="68580"/>
                </a:lnTo>
                <a:lnTo>
                  <a:pt x="138874" y="36830"/>
                </a:lnTo>
                <a:lnTo>
                  <a:pt x="182435" y="22860"/>
                </a:lnTo>
                <a:lnTo>
                  <a:pt x="182880" y="22860"/>
                </a:lnTo>
                <a:lnTo>
                  <a:pt x="185127" y="24130"/>
                </a:lnTo>
                <a:lnTo>
                  <a:pt x="185127" y="68580"/>
                </a:lnTo>
                <a:lnTo>
                  <a:pt x="187083" y="72390"/>
                </a:lnTo>
                <a:lnTo>
                  <a:pt x="193509" y="76200"/>
                </a:lnTo>
                <a:lnTo>
                  <a:pt x="197535" y="76200"/>
                </a:lnTo>
                <a:lnTo>
                  <a:pt x="200964" y="74930"/>
                </a:lnTo>
                <a:lnTo>
                  <a:pt x="216662" y="68580"/>
                </a:lnTo>
                <a:lnTo>
                  <a:pt x="232879" y="63500"/>
                </a:lnTo>
                <a:lnTo>
                  <a:pt x="249567" y="60960"/>
                </a:lnTo>
                <a:lnTo>
                  <a:pt x="266649" y="59690"/>
                </a:lnTo>
                <a:lnTo>
                  <a:pt x="310972" y="59690"/>
                </a:lnTo>
                <a:lnTo>
                  <a:pt x="358851" y="67310"/>
                </a:lnTo>
                <a:lnTo>
                  <a:pt x="400469" y="88900"/>
                </a:lnTo>
                <a:lnTo>
                  <a:pt x="433311" y="121920"/>
                </a:lnTo>
                <a:lnTo>
                  <a:pt x="454863" y="163830"/>
                </a:lnTo>
                <a:lnTo>
                  <a:pt x="462597" y="212090"/>
                </a:lnTo>
                <a:lnTo>
                  <a:pt x="462597" y="129387"/>
                </a:lnTo>
                <a:lnTo>
                  <a:pt x="457276" y="118110"/>
                </a:lnTo>
                <a:lnTo>
                  <a:pt x="430009" y="85090"/>
                </a:lnTo>
                <a:lnTo>
                  <a:pt x="395541" y="59690"/>
                </a:lnTo>
                <a:lnTo>
                  <a:pt x="367728" y="48260"/>
                </a:lnTo>
                <a:lnTo>
                  <a:pt x="355371" y="43180"/>
                </a:lnTo>
                <a:lnTo>
                  <a:pt x="310959" y="38100"/>
                </a:lnTo>
                <a:lnTo>
                  <a:pt x="251345" y="38100"/>
                </a:lnTo>
                <a:lnTo>
                  <a:pt x="221602" y="43180"/>
                </a:lnTo>
                <a:lnTo>
                  <a:pt x="207200" y="48260"/>
                </a:lnTo>
                <a:lnTo>
                  <a:pt x="207200" y="24130"/>
                </a:lnTo>
                <a:lnTo>
                  <a:pt x="183045" y="0"/>
                </a:lnTo>
                <a:lnTo>
                  <a:pt x="180962" y="1270"/>
                </a:lnTo>
                <a:lnTo>
                  <a:pt x="179857" y="1270"/>
                </a:lnTo>
                <a:lnTo>
                  <a:pt x="154190" y="6350"/>
                </a:lnTo>
                <a:lnTo>
                  <a:pt x="130251" y="16510"/>
                </a:lnTo>
                <a:lnTo>
                  <a:pt x="108521" y="30480"/>
                </a:lnTo>
                <a:lnTo>
                  <a:pt x="89522" y="48260"/>
                </a:lnTo>
                <a:lnTo>
                  <a:pt x="57137" y="60960"/>
                </a:lnTo>
                <a:lnTo>
                  <a:pt x="28409" y="86360"/>
                </a:lnTo>
                <a:lnTo>
                  <a:pt x="7861" y="118110"/>
                </a:lnTo>
                <a:lnTo>
                  <a:pt x="0" y="152400"/>
                </a:lnTo>
                <a:lnTo>
                  <a:pt x="1676" y="167640"/>
                </a:lnTo>
                <a:lnTo>
                  <a:pt x="6464" y="180340"/>
                </a:lnTo>
                <a:lnTo>
                  <a:pt x="13982" y="190500"/>
                </a:lnTo>
                <a:lnTo>
                  <a:pt x="23850" y="200660"/>
                </a:lnTo>
                <a:lnTo>
                  <a:pt x="12319" y="200660"/>
                </a:lnTo>
                <a:lnTo>
                  <a:pt x="7378" y="205740"/>
                </a:lnTo>
                <a:lnTo>
                  <a:pt x="7378" y="269240"/>
                </a:lnTo>
                <a:lnTo>
                  <a:pt x="12319" y="274320"/>
                </a:lnTo>
                <a:lnTo>
                  <a:pt x="133718" y="274320"/>
                </a:lnTo>
                <a:lnTo>
                  <a:pt x="108407" y="299720"/>
                </a:lnTo>
                <a:lnTo>
                  <a:pt x="102768" y="299720"/>
                </a:lnTo>
                <a:lnTo>
                  <a:pt x="102768" y="332740"/>
                </a:lnTo>
                <a:lnTo>
                  <a:pt x="100317" y="344170"/>
                </a:lnTo>
                <a:lnTo>
                  <a:pt x="68122" y="377190"/>
                </a:lnTo>
                <a:lnTo>
                  <a:pt x="56718" y="379730"/>
                </a:lnTo>
                <a:lnTo>
                  <a:pt x="44958" y="378460"/>
                </a:lnTo>
                <a:lnTo>
                  <a:pt x="44856" y="372110"/>
                </a:lnTo>
                <a:lnTo>
                  <a:pt x="44767" y="367030"/>
                </a:lnTo>
                <a:lnTo>
                  <a:pt x="68834" y="328930"/>
                </a:lnTo>
                <a:lnTo>
                  <a:pt x="90830" y="321310"/>
                </a:lnTo>
                <a:lnTo>
                  <a:pt x="102577" y="321310"/>
                </a:lnTo>
                <a:lnTo>
                  <a:pt x="102641" y="325120"/>
                </a:lnTo>
                <a:lnTo>
                  <a:pt x="102768" y="332740"/>
                </a:lnTo>
                <a:lnTo>
                  <a:pt x="102768" y="299720"/>
                </a:lnTo>
                <a:lnTo>
                  <a:pt x="90855" y="299720"/>
                </a:lnTo>
                <a:lnTo>
                  <a:pt x="43916" y="320040"/>
                </a:lnTo>
                <a:lnTo>
                  <a:pt x="23837" y="358140"/>
                </a:lnTo>
                <a:lnTo>
                  <a:pt x="22428" y="372110"/>
                </a:lnTo>
                <a:lnTo>
                  <a:pt x="22428" y="378460"/>
                </a:lnTo>
                <a:lnTo>
                  <a:pt x="23253" y="384810"/>
                </a:lnTo>
                <a:lnTo>
                  <a:pt x="25933" y="394970"/>
                </a:lnTo>
                <a:lnTo>
                  <a:pt x="28917" y="397510"/>
                </a:lnTo>
                <a:lnTo>
                  <a:pt x="38963" y="401320"/>
                </a:lnTo>
                <a:lnTo>
                  <a:pt x="51600" y="401320"/>
                </a:lnTo>
                <a:lnTo>
                  <a:pt x="92329" y="389890"/>
                </a:lnTo>
                <a:lnTo>
                  <a:pt x="121666" y="350520"/>
                </a:lnTo>
                <a:lnTo>
                  <a:pt x="124904" y="332740"/>
                </a:lnTo>
                <a:lnTo>
                  <a:pt x="124841" y="331470"/>
                </a:lnTo>
                <a:lnTo>
                  <a:pt x="124714" y="328930"/>
                </a:lnTo>
                <a:lnTo>
                  <a:pt x="124015" y="314960"/>
                </a:lnTo>
                <a:lnTo>
                  <a:pt x="164934" y="274320"/>
                </a:lnTo>
                <a:lnTo>
                  <a:pt x="408393" y="274320"/>
                </a:lnTo>
                <a:lnTo>
                  <a:pt x="405650" y="288290"/>
                </a:lnTo>
                <a:lnTo>
                  <a:pt x="390766" y="327660"/>
                </a:lnTo>
                <a:lnTo>
                  <a:pt x="364934" y="364490"/>
                </a:lnTo>
                <a:lnTo>
                  <a:pt x="330619" y="392430"/>
                </a:lnTo>
                <a:lnTo>
                  <a:pt x="291287" y="411480"/>
                </a:lnTo>
                <a:lnTo>
                  <a:pt x="248564" y="420370"/>
                </a:lnTo>
                <a:lnTo>
                  <a:pt x="243065" y="420370"/>
                </a:lnTo>
                <a:lnTo>
                  <a:pt x="238696" y="424180"/>
                </a:lnTo>
                <a:lnTo>
                  <a:pt x="237832" y="435610"/>
                </a:lnTo>
                <a:lnTo>
                  <a:pt x="241503" y="440690"/>
                </a:lnTo>
                <a:lnTo>
                  <a:pt x="246862" y="441960"/>
                </a:lnTo>
                <a:lnTo>
                  <a:pt x="257505" y="443230"/>
                </a:lnTo>
                <a:lnTo>
                  <a:pt x="268147" y="445770"/>
                </a:lnTo>
                <a:lnTo>
                  <a:pt x="289356" y="445770"/>
                </a:lnTo>
                <a:lnTo>
                  <a:pt x="341693" y="439420"/>
                </a:lnTo>
                <a:lnTo>
                  <a:pt x="389801" y="419100"/>
                </a:lnTo>
                <a:lnTo>
                  <a:pt x="430936" y="386080"/>
                </a:lnTo>
                <a:lnTo>
                  <a:pt x="462343" y="341630"/>
                </a:lnTo>
                <a:lnTo>
                  <a:pt x="480301" y="292100"/>
                </a:lnTo>
                <a:lnTo>
                  <a:pt x="483222" y="274320"/>
                </a:lnTo>
                <a:lnTo>
                  <a:pt x="518287" y="274320"/>
                </a:lnTo>
                <a:lnTo>
                  <a:pt x="523227" y="269240"/>
                </a:lnTo>
                <a:lnTo>
                  <a:pt x="523227" y="252730"/>
                </a:lnTo>
                <a:lnTo>
                  <a:pt x="523227" y="222250"/>
                </a:lnTo>
                <a:lnTo>
                  <a:pt x="523227" y="205740"/>
                </a:lnTo>
                <a:close/>
              </a:path>
            </a:pathLst>
          </a:custGeom>
          <a:solidFill>
            <a:srgbClr val="000000"/>
          </a:solidFill>
        </p:spPr>
        <p:txBody>
          <a:bodyPr wrap="square" lIns="0" tIns="0" rIns="0" bIns="0" rtlCol="0"/>
          <a:lstStyle/>
          <a:p>
            <a:endParaRPr>
              <a:latin typeface="Grammarsaurus" pitchFamily="2" charset="0"/>
            </a:endParaRPr>
          </a:p>
        </p:txBody>
      </p:sp>
      <p:sp>
        <p:nvSpPr>
          <p:cNvPr id="19" name="object 19"/>
          <p:cNvSpPr txBox="1"/>
          <p:nvPr/>
        </p:nvSpPr>
        <p:spPr>
          <a:xfrm>
            <a:off x="1010766" y="4480204"/>
            <a:ext cx="855893" cy="482600"/>
          </a:xfrm>
          <a:prstGeom prst="rect">
            <a:avLst/>
          </a:prstGeom>
        </p:spPr>
        <p:txBody>
          <a:bodyPr vert="horz" wrap="square" lIns="0" tIns="12700" rIns="0" bIns="0" rtlCol="0">
            <a:spAutoFit/>
          </a:bodyPr>
          <a:lstStyle/>
          <a:p>
            <a:pPr marL="12700">
              <a:lnSpc>
                <a:spcPct val="100000"/>
              </a:lnSpc>
              <a:spcBef>
                <a:spcPts val="100"/>
              </a:spcBef>
            </a:pPr>
            <a:r>
              <a:rPr sz="3000" b="1" dirty="0">
                <a:latin typeface="Grammarsaurus" pitchFamily="2" charset="0"/>
                <a:cs typeface="Arial"/>
              </a:rPr>
              <a:t>all</a:t>
            </a:r>
            <a:endParaRPr sz="3000" dirty="0">
              <a:latin typeface="Grammarsaurus" pitchFamily="2" charset="0"/>
              <a:cs typeface="Arial"/>
            </a:endParaRPr>
          </a:p>
        </p:txBody>
      </p:sp>
      <p:sp>
        <p:nvSpPr>
          <p:cNvPr id="20" name="object 20"/>
          <p:cNvSpPr txBox="1"/>
          <p:nvPr/>
        </p:nvSpPr>
        <p:spPr>
          <a:xfrm>
            <a:off x="1744345" y="3879638"/>
            <a:ext cx="2141855" cy="1083310"/>
          </a:xfrm>
          <a:prstGeom prst="rect">
            <a:avLst/>
          </a:prstGeom>
        </p:spPr>
        <p:txBody>
          <a:bodyPr vert="horz" wrap="square" lIns="0" tIns="48894" rIns="0" bIns="0" rtlCol="0">
            <a:spAutoFit/>
          </a:bodyPr>
          <a:lstStyle/>
          <a:p>
            <a:pPr marL="12700">
              <a:lnSpc>
                <a:spcPct val="100000"/>
              </a:lnSpc>
              <a:spcBef>
                <a:spcPts val="384"/>
              </a:spcBef>
            </a:pPr>
            <a:r>
              <a:rPr sz="3500" b="1" dirty="0">
                <a:latin typeface="Grammarsaurus" pitchFamily="2" charset="0"/>
                <a:cs typeface="Arial"/>
              </a:rPr>
              <a:t>allergy</a:t>
            </a:r>
            <a:endParaRPr sz="3500" dirty="0">
              <a:latin typeface="Grammarsaurus" pitchFamily="2" charset="0"/>
              <a:cs typeface="Arial"/>
            </a:endParaRPr>
          </a:p>
          <a:p>
            <a:pPr marL="576580">
              <a:lnSpc>
                <a:spcPct val="100000"/>
              </a:lnSpc>
              <a:spcBef>
                <a:spcPts val="240"/>
              </a:spcBef>
              <a:tabLst>
                <a:tab pos="1915795" algn="l"/>
              </a:tabLst>
            </a:pPr>
            <a:r>
              <a:rPr sz="3000" b="1" dirty="0">
                <a:latin typeface="Grammarsaurus" pitchFamily="2" charset="0"/>
                <a:cs typeface="Arial"/>
              </a:rPr>
              <a:t>erg	y</a:t>
            </a:r>
            <a:endParaRPr sz="3000" dirty="0">
              <a:latin typeface="Grammarsaurus" pitchFamily="2" charset="0"/>
              <a:cs typeface="Arial"/>
            </a:endParaRPr>
          </a:p>
        </p:txBody>
      </p:sp>
      <p:sp>
        <p:nvSpPr>
          <p:cNvPr id="21" name="object 21"/>
          <p:cNvSpPr txBox="1"/>
          <p:nvPr/>
        </p:nvSpPr>
        <p:spPr>
          <a:xfrm>
            <a:off x="735483" y="4956099"/>
            <a:ext cx="935990" cy="284480"/>
          </a:xfrm>
          <a:prstGeom prst="rect">
            <a:avLst/>
          </a:prstGeom>
        </p:spPr>
        <p:txBody>
          <a:bodyPr vert="horz" wrap="square" lIns="0" tIns="12700" rIns="0" bIns="0" rtlCol="0">
            <a:spAutoFit/>
          </a:bodyPr>
          <a:lstStyle/>
          <a:p>
            <a:pPr marL="12700" algn="ctr">
              <a:lnSpc>
                <a:spcPct val="100000"/>
              </a:lnSpc>
              <a:spcBef>
                <a:spcPts val="100"/>
              </a:spcBef>
            </a:pPr>
            <a:r>
              <a:rPr sz="1700" dirty="0">
                <a:latin typeface="Grammarsaurus" pitchFamily="2" charset="0"/>
                <a:cs typeface="Lucida Sans Unicode"/>
              </a:rPr>
              <a:t>“other or</a:t>
            </a:r>
            <a:endParaRPr sz="1700">
              <a:latin typeface="Grammarsaurus" pitchFamily="2" charset="0"/>
              <a:cs typeface="Lucida Sans Unicode"/>
            </a:endParaRPr>
          </a:p>
        </p:txBody>
      </p:sp>
      <p:sp>
        <p:nvSpPr>
          <p:cNvPr id="22" name="object 22"/>
          <p:cNvSpPr txBox="1"/>
          <p:nvPr/>
        </p:nvSpPr>
        <p:spPr>
          <a:xfrm>
            <a:off x="700723" y="5165091"/>
            <a:ext cx="1005205" cy="284480"/>
          </a:xfrm>
          <a:prstGeom prst="rect">
            <a:avLst/>
          </a:prstGeom>
        </p:spPr>
        <p:txBody>
          <a:bodyPr vert="horz" wrap="square" lIns="0" tIns="12700" rIns="0" bIns="0" rtlCol="0">
            <a:spAutoFit/>
          </a:bodyPr>
          <a:lstStyle/>
          <a:p>
            <a:pPr marL="12700" algn="ctr">
              <a:lnSpc>
                <a:spcPct val="100000"/>
              </a:lnSpc>
              <a:spcBef>
                <a:spcPts val="100"/>
              </a:spcBef>
            </a:pPr>
            <a:r>
              <a:rPr sz="1700" dirty="0">
                <a:latin typeface="Grammarsaurus" pitchFamily="2" charset="0"/>
                <a:cs typeface="Lucida Sans Unicode"/>
              </a:rPr>
              <a:t>different”</a:t>
            </a:r>
            <a:endParaRPr sz="1700">
              <a:latin typeface="Grammarsaurus" pitchFamily="2" charset="0"/>
              <a:cs typeface="Lucida Sans Unicode"/>
            </a:endParaRPr>
          </a:p>
        </p:txBody>
      </p:sp>
      <p:sp>
        <p:nvSpPr>
          <p:cNvPr id="23" name="object 23"/>
          <p:cNvSpPr txBox="1"/>
          <p:nvPr/>
        </p:nvSpPr>
        <p:spPr>
          <a:xfrm>
            <a:off x="2170570" y="4956099"/>
            <a:ext cx="881380" cy="284480"/>
          </a:xfrm>
          <a:prstGeom prst="rect">
            <a:avLst/>
          </a:prstGeom>
        </p:spPr>
        <p:txBody>
          <a:bodyPr vert="horz" wrap="square" lIns="0" tIns="12700" rIns="0" bIns="0" rtlCol="0">
            <a:spAutoFit/>
          </a:bodyPr>
          <a:lstStyle/>
          <a:p>
            <a:pPr marL="12700" algn="ctr">
              <a:lnSpc>
                <a:spcPct val="100000"/>
              </a:lnSpc>
              <a:spcBef>
                <a:spcPts val="100"/>
              </a:spcBef>
            </a:pPr>
            <a:r>
              <a:rPr sz="1700" dirty="0">
                <a:latin typeface="Grammarsaurus" pitchFamily="2" charset="0"/>
                <a:cs typeface="Lucida Sans Unicode"/>
              </a:rPr>
              <a:t>“work or</a:t>
            </a:r>
            <a:endParaRPr sz="1700">
              <a:latin typeface="Grammarsaurus" pitchFamily="2" charset="0"/>
              <a:cs typeface="Lucida Sans Unicode"/>
            </a:endParaRPr>
          </a:p>
        </p:txBody>
      </p:sp>
      <p:sp>
        <p:nvSpPr>
          <p:cNvPr id="24" name="object 24"/>
          <p:cNvSpPr txBox="1"/>
          <p:nvPr/>
        </p:nvSpPr>
        <p:spPr>
          <a:xfrm>
            <a:off x="2256931" y="5165091"/>
            <a:ext cx="709930" cy="284480"/>
          </a:xfrm>
          <a:prstGeom prst="rect">
            <a:avLst/>
          </a:prstGeom>
        </p:spPr>
        <p:txBody>
          <a:bodyPr vert="horz" wrap="square" lIns="0" tIns="12700" rIns="0" bIns="0" rtlCol="0">
            <a:spAutoFit/>
          </a:bodyPr>
          <a:lstStyle/>
          <a:p>
            <a:pPr marL="12700" algn="ctr">
              <a:lnSpc>
                <a:spcPct val="100000"/>
              </a:lnSpc>
              <a:spcBef>
                <a:spcPts val="100"/>
              </a:spcBef>
            </a:pPr>
            <a:r>
              <a:rPr sz="1700" dirty="0">
                <a:latin typeface="Grammarsaurus" pitchFamily="2" charset="0"/>
                <a:cs typeface="Lucida Sans Unicode"/>
              </a:rPr>
              <a:t>make”</a:t>
            </a:r>
          </a:p>
        </p:txBody>
      </p:sp>
      <p:sp>
        <p:nvSpPr>
          <p:cNvPr id="25" name="object 25"/>
          <p:cNvSpPr txBox="1"/>
          <p:nvPr/>
        </p:nvSpPr>
        <p:spPr>
          <a:xfrm>
            <a:off x="3422791" y="4956099"/>
            <a:ext cx="723900" cy="284480"/>
          </a:xfrm>
          <a:prstGeom prst="rect">
            <a:avLst/>
          </a:prstGeom>
        </p:spPr>
        <p:txBody>
          <a:bodyPr vert="horz" wrap="square" lIns="0" tIns="12700" rIns="0" bIns="0" rtlCol="0">
            <a:spAutoFit/>
          </a:bodyPr>
          <a:lstStyle/>
          <a:p>
            <a:pPr marL="12700" algn="ctr">
              <a:lnSpc>
                <a:spcPct val="100000"/>
              </a:lnSpc>
              <a:spcBef>
                <a:spcPts val="100"/>
              </a:spcBef>
            </a:pPr>
            <a:r>
              <a:rPr sz="1700" dirty="0">
                <a:latin typeface="Grammarsaurus" pitchFamily="2" charset="0"/>
                <a:cs typeface="Lucida Sans Unicode"/>
              </a:rPr>
              <a:t>“forms</a:t>
            </a:r>
            <a:endParaRPr sz="1700">
              <a:latin typeface="Grammarsaurus" pitchFamily="2" charset="0"/>
              <a:cs typeface="Lucida Sans Unicode"/>
            </a:endParaRPr>
          </a:p>
        </p:txBody>
      </p:sp>
      <p:sp>
        <p:nvSpPr>
          <p:cNvPr id="26" name="object 26"/>
          <p:cNvSpPr txBox="1"/>
          <p:nvPr/>
        </p:nvSpPr>
        <p:spPr>
          <a:xfrm>
            <a:off x="3355861" y="5165091"/>
            <a:ext cx="855980" cy="284480"/>
          </a:xfrm>
          <a:prstGeom prst="rect">
            <a:avLst/>
          </a:prstGeom>
        </p:spPr>
        <p:txBody>
          <a:bodyPr vert="horz" wrap="square" lIns="0" tIns="12700" rIns="0" bIns="0" rtlCol="0">
            <a:spAutoFit/>
          </a:bodyPr>
          <a:lstStyle/>
          <a:p>
            <a:pPr marL="12700" algn="ctr">
              <a:lnSpc>
                <a:spcPct val="100000"/>
              </a:lnSpc>
              <a:spcBef>
                <a:spcPts val="100"/>
              </a:spcBef>
            </a:pPr>
            <a:r>
              <a:rPr sz="1700" dirty="0">
                <a:latin typeface="Grammarsaurus" pitchFamily="2" charset="0"/>
                <a:cs typeface="Lucida Sans Unicode"/>
              </a:rPr>
              <a:t>a noun”</a:t>
            </a:r>
            <a:endParaRPr sz="1700">
              <a:latin typeface="Grammarsaurus" pitchFamily="2" charset="0"/>
              <a:cs typeface="Lucida Sans Unicode"/>
            </a:endParaRPr>
          </a:p>
        </p:txBody>
      </p:sp>
      <p:grpSp>
        <p:nvGrpSpPr>
          <p:cNvPr id="27" name="object 27"/>
          <p:cNvGrpSpPr/>
          <p:nvPr/>
        </p:nvGrpSpPr>
        <p:grpSpPr>
          <a:xfrm>
            <a:off x="1692264" y="4565467"/>
            <a:ext cx="389890" cy="389890"/>
            <a:chOff x="1692264" y="4565467"/>
            <a:chExt cx="389890" cy="389890"/>
          </a:xfrm>
        </p:grpSpPr>
        <p:sp>
          <p:nvSpPr>
            <p:cNvPr id="28" name="object 28"/>
            <p:cNvSpPr/>
            <p:nvPr/>
          </p:nvSpPr>
          <p:spPr>
            <a:xfrm>
              <a:off x="1692264" y="4565467"/>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9"/>
                  </a:lnTo>
                  <a:lnTo>
                    <a:pt x="194856" y="369189"/>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9"/>
                  </a:lnTo>
                  <a:lnTo>
                    <a:pt x="281552" y="369189"/>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29" name="object 29"/>
            <p:cNvPicPr/>
            <p:nvPr/>
          </p:nvPicPr>
          <p:blipFill>
            <a:blip r:embed="rId8" cstate="print"/>
            <a:stretch>
              <a:fillRect/>
            </a:stretch>
          </p:blipFill>
          <p:spPr>
            <a:xfrm>
              <a:off x="1788223" y="4661419"/>
              <a:ext cx="197802" cy="197802"/>
            </a:xfrm>
            <a:prstGeom prst="rect">
              <a:avLst/>
            </a:prstGeom>
          </p:spPr>
        </p:pic>
      </p:grpSp>
      <p:grpSp>
        <p:nvGrpSpPr>
          <p:cNvPr id="30" name="object 30"/>
          <p:cNvGrpSpPr/>
          <p:nvPr/>
        </p:nvGrpSpPr>
        <p:grpSpPr>
          <a:xfrm>
            <a:off x="3074769" y="4565467"/>
            <a:ext cx="389890" cy="389890"/>
            <a:chOff x="3074769" y="4565467"/>
            <a:chExt cx="389890" cy="389890"/>
          </a:xfrm>
        </p:grpSpPr>
        <p:sp>
          <p:nvSpPr>
            <p:cNvPr id="31" name="object 31"/>
            <p:cNvSpPr/>
            <p:nvPr/>
          </p:nvSpPr>
          <p:spPr>
            <a:xfrm>
              <a:off x="3074769" y="4565467"/>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9"/>
                  </a:lnTo>
                  <a:lnTo>
                    <a:pt x="194856" y="369189"/>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9"/>
                  </a:lnTo>
                  <a:lnTo>
                    <a:pt x="281552" y="369189"/>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32" name="object 32"/>
            <p:cNvPicPr/>
            <p:nvPr/>
          </p:nvPicPr>
          <p:blipFill>
            <a:blip r:embed="rId9" cstate="print"/>
            <a:stretch>
              <a:fillRect/>
            </a:stretch>
          </p:blipFill>
          <p:spPr>
            <a:xfrm>
              <a:off x="3170727" y="4661419"/>
              <a:ext cx="197802" cy="197802"/>
            </a:xfrm>
            <a:prstGeom prst="rect">
              <a:avLst/>
            </a:prstGeom>
          </p:spPr>
        </p:pic>
      </p:grpSp>
      <p:sp>
        <p:nvSpPr>
          <p:cNvPr id="33" name="object 33"/>
          <p:cNvSpPr txBox="1"/>
          <p:nvPr/>
        </p:nvSpPr>
        <p:spPr>
          <a:xfrm>
            <a:off x="10072341" y="3914979"/>
            <a:ext cx="1658536"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scene</a:t>
            </a:r>
            <a:endParaRPr sz="3500" dirty="0">
              <a:latin typeface="Grammarsaurus" pitchFamily="2" charset="0"/>
              <a:cs typeface="Arial"/>
            </a:endParaRPr>
          </a:p>
        </p:txBody>
      </p:sp>
      <p:sp>
        <p:nvSpPr>
          <p:cNvPr id="34" name="object 34"/>
          <p:cNvSpPr/>
          <p:nvPr/>
        </p:nvSpPr>
        <p:spPr>
          <a:xfrm>
            <a:off x="10158476" y="3010941"/>
            <a:ext cx="923290" cy="916305"/>
          </a:xfrm>
          <a:custGeom>
            <a:avLst/>
            <a:gdLst/>
            <a:ahLst/>
            <a:cxnLst/>
            <a:rect l="l" t="t" r="r" b="b"/>
            <a:pathLst>
              <a:path w="923290" h="916304">
                <a:moveTo>
                  <a:pt x="698665" y="593623"/>
                </a:moveTo>
                <a:lnTo>
                  <a:pt x="697052" y="592023"/>
                </a:lnTo>
                <a:lnTo>
                  <a:pt x="571182" y="592023"/>
                </a:lnTo>
                <a:lnTo>
                  <a:pt x="571182" y="642696"/>
                </a:lnTo>
                <a:lnTo>
                  <a:pt x="571182" y="724890"/>
                </a:lnTo>
                <a:lnTo>
                  <a:pt x="563880" y="732193"/>
                </a:lnTo>
                <a:lnTo>
                  <a:pt x="397586" y="732193"/>
                </a:lnTo>
                <a:lnTo>
                  <a:pt x="390271" y="724890"/>
                </a:lnTo>
                <a:lnTo>
                  <a:pt x="390271" y="642696"/>
                </a:lnTo>
                <a:lnTo>
                  <a:pt x="397586" y="635393"/>
                </a:lnTo>
                <a:lnTo>
                  <a:pt x="563880" y="635393"/>
                </a:lnTo>
                <a:lnTo>
                  <a:pt x="571182" y="642696"/>
                </a:lnTo>
                <a:lnTo>
                  <a:pt x="571182" y="592023"/>
                </a:lnTo>
                <a:lnTo>
                  <a:pt x="264401" y="592023"/>
                </a:lnTo>
                <a:lnTo>
                  <a:pt x="262788" y="593623"/>
                </a:lnTo>
                <a:lnTo>
                  <a:pt x="262788" y="633780"/>
                </a:lnTo>
                <a:lnTo>
                  <a:pt x="264401" y="635393"/>
                </a:lnTo>
                <a:lnTo>
                  <a:pt x="339598" y="635393"/>
                </a:lnTo>
                <a:lnTo>
                  <a:pt x="346900" y="642696"/>
                </a:lnTo>
                <a:lnTo>
                  <a:pt x="346900" y="724890"/>
                </a:lnTo>
                <a:lnTo>
                  <a:pt x="339598" y="732193"/>
                </a:lnTo>
                <a:lnTo>
                  <a:pt x="264401" y="732193"/>
                </a:lnTo>
                <a:lnTo>
                  <a:pt x="262788" y="733806"/>
                </a:lnTo>
                <a:lnTo>
                  <a:pt x="262788" y="773950"/>
                </a:lnTo>
                <a:lnTo>
                  <a:pt x="264401" y="775563"/>
                </a:lnTo>
                <a:lnTo>
                  <a:pt x="697052" y="775563"/>
                </a:lnTo>
                <a:lnTo>
                  <a:pt x="698665" y="773950"/>
                </a:lnTo>
                <a:lnTo>
                  <a:pt x="698665" y="733806"/>
                </a:lnTo>
                <a:lnTo>
                  <a:pt x="697052" y="732193"/>
                </a:lnTo>
                <a:lnTo>
                  <a:pt x="621868" y="732193"/>
                </a:lnTo>
                <a:lnTo>
                  <a:pt x="614565" y="724890"/>
                </a:lnTo>
                <a:lnTo>
                  <a:pt x="614565" y="642696"/>
                </a:lnTo>
                <a:lnTo>
                  <a:pt x="621868" y="635393"/>
                </a:lnTo>
                <a:lnTo>
                  <a:pt x="697052" y="635393"/>
                </a:lnTo>
                <a:lnTo>
                  <a:pt x="698665" y="633780"/>
                </a:lnTo>
                <a:lnTo>
                  <a:pt x="698665" y="593623"/>
                </a:lnTo>
                <a:close/>
              </a:path>
              <a:path w="923290" h="916304">
                <a:moveTo>
                  <a:pt x="922947" y="313042"/>
                </a:moveTo>
                <a:lnTo>
                  <a:pt x="921588" y="311670"/>
                </a:lnTo>
                <a:lnTo>
                  <a:pt x="879576" y="311670"/>
                </a:lnTo>
                <a:lnTo>
                  <a:pt x="879576" y="362102"/>
                </a:lnTo>
                <a:lnTo>
                  <a:pt x="879576" y="444792"/>
                </a:lnTo>
                <a:lnTo>
                  <a:pt x="879576" y="502285"/>
                </a:lnTo>
                <a:lnTo>
                  <a:pt x="879576" y="865314"/>
                </a:lnTo>
                <a:lnTo>
                  <a:pt x="872515" y="872388"/>
                </a:lnTo>
                <a:lnTo>
                  <a:pt x="88938" y="872388"/>
                </a:lnTo>
                <a:lnTo>
                  <a:pt x="81876" y="865314"/>
                </a:lnTo>
                <a:lnTo>
                  <a:pt x="81876" y="502285"/>
                </a:lnTo>
                <a:lnTo>
                  <a:pt x="88938" y="495223"/>
                </a:lnTo>
                <a:lnTo>
                  <a:pt x="872515" y="495223"/>
                </a:lnTo>
                <a:lnTo>
                  <a:pt x="879576" y="502285"/>
                </a:lnTo>
                <a:lnTo>
                  <a:pt x="879576" y="444792"/>
                </a:lnTo>
                <a:lnTo>
                  <a:pt x="872515" y="451853"/>
                </a:lnTo>
                <a:lnTo>
                  <a:pt x="776782" y="451853"/>
                </a:lnTo>
                <a:lnTo>
                  <a:pt x="771347" y="448437"/>
                </a:lnTo>
                <a:lnTo>
                  <a:pt x="766051" y="437426"/>
                </a:lnTo>
                <a:lnTo>
                  <a:pt x="766775" y="431038"/>
                </a:lnTo>
                <a:lnTo>
                  <a:pt x="825855" y="357200"/>
                </a:lnTo>
                <a:lnTo>
                  <a:pt x="830326" y="355041"/>
                </a:lnTo>
                <a:lnTo>
                  <a:pt x="872515" y="355041"/>
                </a:lnTo>
                <a:lnTo>
                  <a:pt x="879576" y="362102"/>
                </a:lnTo>
                <a:lnTo>
                  <a:pt x="879576" y="311670"/>
                </a:lnTo>
                <a:lnTo>
                  <a:pt x="756107" y="311670"/>
                </a:lnTo>
                <a:lnTo>
                  <a:pt x="756107" y="369468"/>
                </a:lnTo>
                <a:lnTo>
                  <a:pt x="755370" y="375856"/>
                </a:lnTo>
                <a:lnTo>
                  <a:pt x="696302" y="449694"/>
                </a:lnTo>
                <a:lnTo>
                  <a:pt x="691832" y="451853"/>
                </a:lnTo>
                <a:lnTo>
                  <a:pt x="636600" y="451853"/>
                </a:lnTo>
                <a:lnTo>
                  <a:pt x="631164" y="448437"/>
                </a:lnTo>
                <a:lnTo>
                  <a:pt x="625868" y="437426"/>
                </a:lnTo>
                <a:lnTo>
                  <a:pt x="626605" y="431038"/>
                </a:lnTo>
                <a:lnTo>
                  <a:pt x="685673" y="357200"/>
                </a:lnTo>
                <a:lnTo>
                  <a:pt x="690156" y="355041"/>
                </a:lnTo>
                <a:lnTo>
                  <a:pt x="745388" y="355041"/>
                </a:lnTo>
                <a:lnTo>
                  <a:pt x="750824" y="358470"/>
                </a:lnTo>
                <a:lnTo>
                  <a:pt x="756107" y="369468"/>
                </a:lnTo>
                <a:lnTo>
                  <a:pt x="756107" y="311670"/>
                </a:lnTo>
                <a:lnTo>
                  <a:pt x="615937" y="311670"/>
                </a:lnTo>
                <a:lnTo>
                  <a:pt x="615937" y="369468"/>
                </a:lnTo>
                <a:lnTo>
                  <a:pt x="615200" y="375856"/>
                </a:lnTo>
                <a:lnTo>
                  <a:pt x="556133" y="449694"/>
                </a:lnTo>
                <a:lnTo>
                  <a:pt x="551649" y="451853"/>
                </a:lnTo>
                <a:lnTo>
                  <a:pt x="496417" y="451853"/>
                </a:lnTo>
                <a:lnTo>
                  <a:pt x="490994" y="448437"/>
                </a:lnTo>
                <a:lnTo>
                  <a:pt x="485698" y="437426"/>
                </a:lnTo>
                <a:lnTo>
                  <a:pt x="486422" y="431038"/>
                </a:lnTo>
                <a:lnTo>
                  <a:pt x="545503" y="357200"/>
                </a:lnTo>
                <a:lnTo>
                  <a:pt x="549986" y="355041"/>
                </a:lnTo>
                <a:lnTo>
                  <a:pt x="605218" y="355041"/>
                </a:lnTo>
                <a:lnTo>
                  <a:pt x="610654" y="358470"/>
                </a:lnTo>
                <a:lnTo>
                  <a:pt x="615937" y="369468"/>
                </a:lnTo>
                <a:lnTo>
                  <a:pt x="615937" y="311670"/>
                </a:lnTo>
                <a:lnTo>
                  <a:pt x="475754" y="311670"/>
                </a:lnTo>
                <a:lnTo>
                  <a:pt x="475754" y="369468"/>
                </a:lnTo>
                <a:lnTo>
                  <a:pt x="475018" y="375856"/>
                </a:lnTo>
                <a:lnTo>
                  <a:pt x="415950" y="449694"/>
                </a:lnTo>
                <a:lnTo>
                  <a:pt x="411480" y="451853"/>
                </a:lnTo>
                <a:lnTo>
                  <a:pt x="356247" y="451853"/>
                </a:lnTo>
                <a:lnTo>
                  <a:pt x="350812" y="448437"/>
                </a:lnTo>
                <a:lnTo>
                  <a:pt x="345516" y="437426"/>
                </a:lnTo>
                <a:lnTo>
                  <a:pt x="346240" y="431038"/>
                </a:lnTo>
                <a:lnTo>
                  <a:pt x="402310" y="360946"/>
                </a:lnTo>
                <a:lnTo>
                  <a:pt x="405333" y="357200"/>
                </a:lnTo>
                <a:lnTo>
                  <a:pt x="409803" y="355041"/>
                </a:lnTo>
                <a:lnTo>
                  <a:pt x="465035" y="355041"/>
                </a:lnTo>
                <a:lnTo>
                  <a:pt x="470471" y="358470"/>
                </a:lnTo>
                <a:lnTo>
                  <a:pt x="475754" y="369468"/>
                </a:lnTo>
                <a:lnTo>
                  <a:pt x="475754" y="311670"/>
                </a:lnTo>
                <a:lnTo>
                  <a:pt x="335584" y="311670"/>
                </a:lnTo>
                <a:lnTo>
                  <a:pt x="335584" y="369468"/>
                </a:lnTo>
                <a:lnTo>
                  <a:pt x="334848" y="375856"/>
                </a:lnTo>
                <a:lnTo>
                  <a:pt x="275780" y="449694"/>
                </a:lnTo>
                <a:lnTo>
                  <a:pt x="271297" y="451853"/>
                </a:lnTo>
                <a:lnTo>
                  <a:pt x="216065" y="451853"/>
                </a:lnTo>
                <a:lnTo>
                  <a:pt x="210642" y="448437"/>
                </a:lnTo>
                <a:lnTo>
                  <a:pt x="205346" y="437426"/>
                </a:lnTo>
                <a:lnTo>
                  <a:pt x="206070" y="431038"/>
                </a:lnTo>
                <a:lnTo>
                  <a:pt x="262128" y="360946"/>
                </a:lnTo>
                <a:lnTo>
                  <a:pt x="265150" y="357200"/>
                </a:lnTo>
                <a:lnTo>
                  <a:pt x="269633" y="355041"/>
                </a:lnTo>
                <a:lnTo>
                  <a:pt x="324853" y="355041"/>
                </a:lnTo>
                <a:lnTo>
                  <a:pt x="330288" y="358470"/>
                </a:lnTo>
                <a:lnTo>
                  <a:pt x="335584" y="369468"/>
                </a:lnTo>
                <a:lnTo>
                  <a:pt x="335584" y="311670"/>
                </a:lnTo>
                <a:lnTo>
                  <a:pt x="273456" y="311670"/>
                </a:lnTo>
                <a:lnTo>
                  <a:pt x="299580" y="306120"/>
                </a:lnTo>
                <a:lnTo>
                  <a:pt x="441921" y="275894"/>
                </a:lnTo>
                <a:lnTo>
                  <a:pt x="573963" y="247853"/>
                </a:lnTo>
                <a:lnTo>
                  <a:pt x="705954" y="219824"/>
                </a:lnTo>
                <a:lnTo>
                  <a:pt x="837933" y="191795"/>
                </a:lnTo>
                <a:lnTo>
                  <a:pt x="905637" y="177419"/>
                </a:lnTo>
                <a:lnTo>
                  <a:pt x="906310" y="176949"/>
                </a:lnTo>
                <a:lnTo>
                  <a:pt x="907084" y="175691"/>
                </a:lnTo>
                <a:lnTo>
                  <a:pt x="907211" y="175488"/>
                </a:lnTo>
                <a:lnTo>
                  <a:pt x="907326" y="174663"/>
                </a:lnTo>
                <a:lnTo>
                  <a:pt x="904430" y="163753"/>
                </a:lnTo>
                <a:lnTo>
                  <a:pt x="874737" y="51816"/>
                </a:lnTo>
                <a:lnTo>
                  <a:pt x="861250" y="927"/>
                </a:lnTo>
                <a:lnTo>
                  <a:pt x="860031" y="0"/>
                </a:lnTo>
                <a:lnTo>
                  <a:pt x="858672" y="0"/>
                </a:lnTo>
                <a:lnTo>
                  <a:pt x="851192" y="1600"/>
                </a:lnTo>
                <a:lnTo>
                  <a:pt x="851192" y="132181"/>
                </a:lnTo>
                <a:lnTo>
                  <a:pt x="850544" y="136550"/>
                </a:lnTo>
                <a:lnTo>
                  <a:pt x="845997" y="143967"/>
                </a:lnTo>
                <a:lnTo>
                  <a:pt x="842391" y="146507"/>
                </a:lnTo>
                <a:lnTo>
                  <a:pt x="761161" y="163753"/>
                </a:lnTo>
                <a:lnTo>
                  <a:pt x="754773" y="163753"/>
                </a:lnTo>
                <a:lnTo>
                  <a:pt x="750328" y="161632"/>
                </a:lnTo>
                <a:lnTo>
                  <a:pt x="743572" y="153339"/>
                </a:lnTo>
                <a:lnTo>
                  <a:pt x="742810" y="147662"/>
                </a:lnTo>
                <a:lnTo>
                  <a:pt x="742734" y="147091"/>
                </a:lnTo>
                <a:lnTo>
                  <a:pt x="773633" y="77063"/>
                </a:lnTo>
                <a:lnTo>
                  <a:pt x="779576" y="63563"/>
                </a:lnTo>
                <a:lnTo>
                  <a:pt x="783742" y="60172"/>
                </a:lnTo>
                <a:lnTo>
                  <a:pt x="823061" y="51816"/>
                </a:lnTo>
                <a:lnTo>
                  <a:pt x="831189" y="56807"/>
                </a:lnTo>
                <a:lnTo>
                  <a:pt x="851192" y="132181"/>
                </a:lnTo>
                <a:lnTo>
                  <a:pt x="851192" y="1600"/>
                </a:lnTo>
                <a:lnTo>
                  <a:pt x="718477" y="29768"/>
                </a:lnTo>
                <a:lnTo>
                  <a:pt x="718477" y="94627"/>
                </a:lnTo>
                <a:lnTo>
                  <a:pt x="716064" y="100063"/>
                </a:lnTo>
                <a:lnTo>
                  <a:pt x="681621" y="178155"/>
                </a:lnTo>
                <a:lnTo>
                  <a:pt x="677456" y="181533"/>
                </a:lnTo>
                <a:lnTo>
                  <a:pt x="629704" y="191668"/>
                </a:lnTo>
                <a:lnTo>
                  <a:pt x="628599" y="191795"/>
                </a:lnTo>
                <a:lnTo>
                  <a:pt x="622757" y="191795"/>
                </a:lnTo>
                <a:lnTo>
                  <a:pt x="618312" y="189674"/>
                </a:lnTo>
                <a:lnTo>
                  <a:pt x="611568" y="181356"/>
                </a:lnTo>
                <a:lnTo>
                  <a:pt x="610806" y="175691"/>
                </a:lnTo>
                <a:lnTo>
                  <a:pt x="610730" y="175120"/>
                </a:lnTo>
                <a:lnTo>
                  <a:pt x="641604" y="105130"/>
                </a:lnTo>
                <a:lnTo>
                  <a:pt x="647573" y="91605"/>
                </a:lnTo>
                <a:lnTo>
                  <a:pt x="651738" y="88214"/>
                </a:lnTo>
                <a:lnTo>
                  <a:pt x="704151" y="77063"/>
                </a:lnTo>
                <a:lnTo>
                  <a:pt x="710120" y="79146"/>
                </a:lnTo>
                <a:lnTo>
                  <a:pt x="717638" y="88379"/>
                </a:lnTo>
                <a:lnTo>
                  <a:pt x="718477" y="94627"/>
                </a:lnTo>
                <a:lnTo>
                  <a:pt x="718477" y="29768"/>
                </a:lnTo>
                <a:lnTo>
                  <a:pt x="586460" y="57785"/>
                </a:lnTo>
                <a:lnTo>
                  <a:pt x="586460" y="122656"/>
                </a:lnTo>
                <a:lnTo>
                  <a:pt x="549605" y="206197"/>
                </a:lnTo>
                <a:lnTo>
                  <a:pt x="545452" y="209575"/>
                </a:lnTo>
                <a:lnTo>
                  <a:pt x="497154" y="219824"/>
                </a:lnTo>
                <a:lnTo>
                  <a:pt x="490753" y="219824"/>
                </a:lnTo>
                <a:lnTo>
                  <a:pt x="486308" y="217703"/>
                </a:lnTo>
                <a:lnTo>
                  <a:pt x="479552" y="209397"/>
                </a:lnTo>
                <a:lnTo>
                  <a:pt x="478713" y="203161"/>
                </a:lnTo>
                <a:lnTo>
                  <a:pt x="509600" y="133146"/>
                </a:lnTo>
                <a:lnTo>
                  <a:pt x="512178" y="127317"/>
                </a:lnTo>
                <a:lnTo>
                  <a:pt x="497649" y="120942"/>
                </a:lnTo>
                <a:lnTo>
                  <a:pt x="572211" y="105130"/>
                </a:lnTo>
                <a:lnTo>
                  <a:pt x="578154" y="107226"/>
                </a:lnTo>
                <a:lnTo>
                  <a:pt x="585635" y="116420"/>
                </a:lnTo>
                <a:lnTo>
                  <a:pt x="586460" y="122656"/>
                </a:lnTo>
                <a:lnTo>
                  <a:pt x="586460" y="57785"/>
                </a:lnTo>
                <a:lnTo>
                  <a:pt x="454469" y="85813"/>
                </a:lnTo>
                <a:lnTo>
                  <a:pt x="454469" y="150685"/>
                </a:lnTo>
                <a:lnTo>
                  <a:pt x="417614" y="234226"/>
                </a:lnTo>
                <a:lnTo>
                  <a:pt x="413448" y="237604"/>
                </a:lnTo>
                <a:lnTo>
                  <a:pt x="365163" y="247853"/>
                </a:lnTo>
                <a:lnTo>
                  <a:pt x="358736" y="247853"/>
                </a:lnTo>
                <a:lnTo>
                  <a:pt x="354291" y="245732"/>
                </a:lnTo>
                <a:lnTo>
                  <a:pt x="347548" y="237426"/>
                </a:lnTo>
                <a:lnTo>
                  <a:pt x="346722" y="231190"/>
                </a:lnTo>
                <a:lnTo>
                  <a:pt x="377609" y="161150"/>
                </a:lnTo>
                <a:lnTo>
                  <a:pt x="383565" y="147662"/>
                </a:lnTo>
                <a:lnTo>
                  <a:pt x="387731" y="144284"/>
                </a:lnTo>
                <a:lnTo>
                  <a:pt x="440156" y="133146"/>
                </a:lnTo>
                <a:lnTo>
                  <a:pt x="446112" y="135216"/>
                </a:lnTo>
                <a:lnTo>
                  <a:pt x="453618" y="144449"/>
                </a:lnTo>
                <a:lnTo>
                  <a:pt x="454469" y="150685"/>
                </a:lnTo>
                <a:lnTo>
                  <a:pt x="454469" y="85813"/>
                </a:lnTo>
                <a:lnTo>
                  <a:pt x="322453" y="113830"/>
                </a:lnTo>
                <a:lnTo>
                  <a:pt x="322453" y="178727"/>
                </a:lnTo>
                <a:lnTo>
                  <a:pt x="288747" y="255143"/>
                </a:lnTo>
                <a:lnTo>
                  <a:pt x="302348" y="261200"/>
                </a:lnTo>
                <a:lnTo>
                  <a:pt x="233108" y="275894"/>
                </a:lnTo>
                <a:lnTo>
                  <a:pt x="226733" y="275894"/>
                </a:lnTo>
                <a:lnTo>
                  <a:pt x="222288" y="273773"/>
                </a:lnTo>
                <a:lnTo>
                  <a:pt x="215544" y="265468"/>
                </a:lnTo>
                <a:lnTo>
                  <a:pt x="214706" y="259219"/>
                </a:lnTo>
                <a:lnTo>
                  <a:pt x="245592" y="189204"/>
                </a:lnTo>
                <a:lnTo>
                  <a:pt x="251561" y="175691"/>
                </a:lnTo>
                <a:lnTo>
                  <a:pt x="255727" y="172313"/>
                </a:lnTo>
                <a:lnTo>
                  <a:pt x="308178" y="161150"/>
                </a:lnTo>
                <a:lnTo>
                  <a:pt x="314121" y="163258"/>
                </a:lnTo>
                <a:lnTo>
                  <a:pt x="321614" y="172478"/>
                </a:lnTo>
                <a:lnTo>
                  <a:pt x="322211" y="176949"/>
                </a:lnTo>
                <a:lnTo>
                  <a:pt x="322275" y="177419"/>
                </a:lnTo>
                <a:lnTo>
                  <a:pt x="322376" y="178155"/>
                </a:lnTo>
                <a:lnTo>
                  <a:pt x="322453" y="178727"/>
                </a:lnTo>
                <a:lnTo>
                  <a:pt x="322453" y="113830"/>
                </a:lnTo>
                <a:lnTo>
                  <a:pt x="195402" y="140804"/>
                </a:lnTo>
                <a:lnTo>
                  <a:pt x="195402" y="369468"/>
                </a:lnTo>
                <a:lnTo>
                  <a:pt x="194678" y="375856"/>
                </a:lnTo>
                <a:lnTo>
                  <a:pt x="135597" y="449694"/>
                </a:lnTo>
                <a:lnTo>
                  <a:pt x="131114" y="451853"/>
                </a:lnTo>
                <a:lnTo>
                  <a:pt x="88938" y="451853"/>
                </a:lnTo>
                <a:lnTo>
                  <a:pt x="81876" y="444792"/>
                </a:lnTo>
                <a:lnTo>
                  <a:pt x="81876" y="362102"/>
                </a:lnTo>
                <a:lnTo>
                  <a:pt x="88938" y="355041"/>
                </a:lnTo>
                <a:lnTo>
                  <a:pt x="184670" y="355041"/>
                </a:lnTo>
                <a:lnTo>
                  <a:pt x="190106" y="358470"/>
                </a:lnTo>
                <a:lnTo>
                  <a:pt x="195402" y="369468"/>
                </a:lnTo>
                <a:lnTo>
                  <a:pt x="195402" y="140804"/>
                </a:lnTo>
                <a:lnTo>
                  <a:pt x="190449" y="141846"/>
                </a:lnTo>
                <a:lnTo>
                  <a:pt x="190449" y="206756"/>
                </a:lnTo>
                <a:lnTo>
                  <a:pt x="155625" y="285673"/>
                </a:lnTo>
                <a:lnTo>
                  <a:pt x="153606" y="290283"/>
                </a:lnTo>
                <a:lnTo>
                  <a:pt x="149440" y="293674"/>
                </a:lnTo>
                <a:lnTo>
                  <a:pt x="90766" y="306120"/>
                </a:lnTo>
                <a:lnTo>
                  <a:pt x="82054" y="306120"/>
                </a:lnTo>
                <a:lnTo>
                  <a:pt x="75793" y="301294"/>
                </a:lnTo>
                <a:lnTo>
                  <a:pt x="56134" y="227152"/>
                </a:lnTo>
                <a:lnTo>
                  <a:pt x="56769" y="222783"/>
                </a:lnTo>
                <a:lnTo>
                  <a:pt x="61328" y="215379"/>
                </a:lnTo>
                <a:lnTo>
                  <a:pt x="64922" y="212826"/>
                </a:lnTo>
                <a:lnTo>
                  <a:pt x="176187" y="189204"/>
                </a:lnTo>
                <a:lnTo>
                  <a:pt x="182118" y="191300"/>
                </a:lnTo>
                <a:lnTo>
                  <a:pt x="189611" y="200520"/>
                </a:lnTo>
                <a:lnTo>
                  <a:pt x="190373" y="206197"/>
                </a:lnTo>
                <a:lnTo>
                  <a:pt x="190449" y="206756"/>
                </a:lnTo>
                <a:lnTo>
                  <a:pt x="190449" y="141846"/>
                </a:lnTo>
                <a:lnTo>
                  <a:pt x="1689" y="181914"/>
                </a:lnTo>
                <a:lnTo>
                  <a:pt x="1016" y="182397"/>
                </a:lnTo>
                <a:lnTo>
                  <a:pt x="114" y="183845"/>
                </a:lnTo>
                <a:lnTo>
                  <a:pt x="0" y="184683"/>
                </a:lnTo>
                <a:lnTo>
                  <a:pt x="38328" y="329184"/>
                </a:lnTo>
                <a:lnTo>
                  <a:pt x="38506" y="330555"/>
                </a:lnTo>
                <a:lnTo>
                  <a:pt x="38506" y="914387"/>
                </a:lnTo>
                <a:lnTo>
                  <a:pt x="39865" y="915758"/>
                </a:lnTo>
                <a:lnTo>
                  <a:pt x="921588" y="915758"/>
                </a:lnTo>
                <a:lnTo>
                  <a:pt x="922947" y="914387"/>
                </a:lnTo>
                <a:lnTo>
                  <a:pt x="922947" y="872388"/>
                </a:lnTo>
                <a:lnTo>
                  <a:pt x="922947" y="495223"/>
                </a:lnTo>
                <a:lnTo>
                  <a:pt x="922947" y="451853"/>
                </a:lnTo>
                <a:lnTo>
                  <a:pt x="922947" y="355041"/>
                </a:lnTo>
                <a:lnTo>
                  <a:pt x="922947" y="313042"/>
                </a:lnTo>
                <a:close/>
              </a:path>
            </a:pathLst>
          </a:custGeom>
          <a:solidFill>
            <a:srgbClr val="000000"/>
          </a:solidFill>
        </p:spPr>
        <p:txBody>
          <a:bodyPr wrap="square" lIns="0" tIns="0" rIns="0" bIns="0" rtlCol="0"/>
          <a:lstStyle/>
          <a:p>
            <a:endParaRPr>
              <a:latin typeface="Grammarsaurus" pitchFamily="2" charset="0"/>
            </a:endParaRPr>
          </a:p>
        </p:txBody>
      </p:sp>
      <p:sp>
        <p:nvSpPr>
          <p:cNvPr id="35" name="object 35"/>
          <p:cNvSpPr txBox="1"/>
          <p:nvPr/>
        </p:nvSpPr>
        <p:spPr>
          <a:xfrm>
            <a:off x="9712176" y="4277130"/>
            <a:ext cx="1867535" cy="793750"/>
          </a:xfrm>
          <a:prstGeom prst="rect">
            <a:avLst/>
          </a:prstGeom>
        </p:spPr>
        <p:txBody>
          <a:bodyPr vert="horz" wrap="square" lIns="0" tIns="45719" rIns="0" bIns="0" rtlCol="0">
            <a:spAutoFit/>
          </a:bodyPr>
          <a:lstStyle/>
          <a:p>
            <a:pPr marR="635" algn="ctr">
              <a:lnSpc>
                <a:spcPct val="100000"/>
              </a:lnSpc>
              <a:spcBef>
                <a:spcPts val="359"/>
              </a:spcBef>
            </a:pPr>
            <a:r>
              <a:rPr sz="3000" b="1" dirty="0">
                <a:latin typeface="Grammarsaurus" pitchFamily="2" charset="0"/>
                <a:cs typeface="Arial"/>
              </a:rPr>
              <a:t>scene</a:t>
            </a:r>
            <a:endParaRPr sz="3000" dirty="0">
              <a:latin typeface="Grammarsaurus" pitchFamily="2" charset="0"/>
              <a:cs typeface="Arial"/>
            </a:endParaRPr>
          </a:p>
          <a:p>
            <a:pPr algn="ctr">
              <a:lnSpc>
                <a:spcPct val="100000"/>
              </a:lnSpc>
              <a:spcBef>
                <a:spcPts val="145"/>
              </a:spcBef>
            </a:pPr>
            <a:r>
              <a:rPr sz="1700" dirty="0">
                <a:latin typeface="Grammarsaurus" pitchFamily="2" charset="0"/>
                <a:cs typeface="Lucida Sans Unicode"/>
              </a:rPr>
              <a:t>“stage for actors”</a:t>
            </a:r>
          </a:p>
        </p:txBody>
      </p:sp>
      <p:sp>
        <p:nvSpPr>
          <p:cNvPr id="36" name="object 36"/>
          <p:cNvSpPr txBox="1"/>
          <p:nvPr/>
        </p:nvSpPr>
        <p:spPr>
          <a:xfrm>
            <a:off x="5603543" y="3979949"/>
            <a:ext cx="2751455" cy="1220470"/>
          </a:xfrm>
          <a:prstGeom prst="rect">
            <a:avLst/>
          </a:prstGeom>
        </p:spPr>
        <p:txBody>
          <a:bodyPr vert="horz" wrap="square" lIns="0" tIns="12700" rIns="0" bIns="0" rtlCol="0">
            <a:spAutoFit/>
          </a:bodyPr>
          <a:lstStyle/>
          <a:p>
            <a:pPr marR="48260" algn="ctr">
              <a:lnSpc>
                <a:spcPts val="3910"/>
              </a:lnSpc>
              <a:spcBef>
                <a:spcPts val="100"/>
              </a:spcBef>
            </a:pPr>
            <a:r>
              <a:rPr sz="3500" b="1" dirty="0">
                <a:latin typeface="Grammarsaurus" pitchFamily="2" charset="0"/>
                <a:cs typeface="Arial"/>
              </a:rPr>
              <a:t>athlete</a:t>
            </a:r>
            <a:endParaRPr sz="3500" dirty="0">
              <a:latin typeface="Grammarsaurus" pitchFamily="2" charset="0"/>
              <a:cs typeface="Arial"/>
            </a:endParaRPr>
          </a:p>
          <a:p>
            <a:pPr marR="93345" algn="ctr">
              <a:lnSpc>
                <a:spcPts val="3310"/>
              </a:lnSpc>
              <a:tabLst>
                <a:tab pos="1753870" algn="l"/>
              </a:tabLst>
            </a:pPr>
            <a:r>
              <a:rPr sz="3000" b="1" dirty="0">
                <a:latin typeface="Grammarsaurus" pitchFamily="2" charset="0"/>
                <a:cs typeface="Arial"/>
              </a:rPr>
              <a:t>athl	ete</a:t>
            </a:r>
            <a:endParaRPr sz="3000" dirty="0">
              <a:latin typeface="Grammarsaurus" pitchFamily="2" charset="0"/>
              <a:cs typeface="Arial"/>
            </a:endParaRPr>
          </a:p>
          <a:p>
            <a:pPr marL="12700">
              <a:lnSpc>
                <a:spcPct val="100000"/>
              </a:lnSpc>
              <a:spcBef>
                <a:spcPts val="145"/>
              </a:spcBef>
              <a:tabLst>
                <a:tab pos="1666239" algn="l"/>
              </a:tabLst>
            </a:pPr>
            <a:r>
              <a:rPr sz="1700" dirty="0">
                <a:latin typeface="Grammarsaurus" pitchFamily="2" charset="0"/>
                <a:cs typeface="Lucida Sans Unicode"/>
              </a:rPr>
              <a:t>“contest”	“one who”</a:t>
            </a:r>
          </a:p>
        </p:txBody>
      </p:sp>
      <p:grpSp>
        <p:nvGrpSpPr>
          <p:cNvPr id="37" name="object 37"/>
          <p:cNvGrpSpPr/>
          <p:nvPr/>
        </p:nvGrpSpPr>
        <p:grpSpPr>
          <a:xfrm>
            <a:off x="6804629" y="4460760"/>
            <a:ext cx="389890" cy="389890"/>
            <a:chOff x="6804629" y="4460760"/>
            <a:chExt cx="389890" cy="389890"/>
          </a:xfrm>
        </p:grpSpPr>
        <p:sp>
          <p:nvSpPr>
            <p:cNvPr id="38" name="object 38"/>
            <p:cNvSpPr/>
            <p:nvPr/>
          </p:nvSpPr>
          <p:spPr>
            <a:xfrm>
              <a:off x="6804629" y="4460760"/>
              <a:ext cx="389890" cy="389890"/>
            </a:xfrm>
            <a:custGeom>
              <a:avLst/>
              <a:gdLst/>
              <a:ahLst/>
              <a:cxnLst/>
              <a:rect l="l" t="t" r="r" b="b"/>
              <a:pathLst>
                <a:path w="389890"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9"/>
                  </a:lnTo>
                  <a:lnTo>
                    <a:pt x="194856" y="369189"/>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90"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9"/>
                  </a:lnTo>
                  <a:lnTo>
                    <a:pt x="281552" y="369189"/>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39" name="object 39"/>
            <p:cNvPicPr/>
            <p:nvPr/>
          </p:nvPicPr>
          <p:blipFill>
            <a:blip r:embed="rId9" cstate="print"/>
            <a:stretch>
              <a:fillRect/>
            </a:stretch>
          </p:blipFill>
          <p:spPr>
            <a:xfrm>
              <a:off x="6900588" y="4556712"/>
              <a:ext cx="197802" cy="197802"/>
            </a:xfrm>
            <a:prstGeom prst="rect">
              <a:avLst/>
            </a:prstGeom>
          </p:spPr>
        </p:pic>
      </p:grpSp>
      <p:sp>
        <p:nvSpPr>
          <p:cNvPr id="40" name="object 40"/>
          <p:cNvSpPr/>
          <p:nvPr/>
        </p:nvSpPr>
        <p:spPr>
          <a:xfrm>
            <a:off x="6619392" y="2922180"/>
            <a:ext cx="687070" cy="1083310"/>
          </a:xfrm>
          <a:custGeom>
            <a:avLst/>
            <a:gdLst/>
            <a:ahLst/>
            <a:cxnLst/>
            <a:rect l="l" t="t" r="r" b="b"/>
            <a:pathLst>
              <a:path w="687070" h="1083310">
                <a:moveTo>
                  <a:pt x="487743" y="902652"/>
                </a:moveTo>
                <a:lnTo>
                  <a:pt x="486321" y="895629"/>
                </a:lnTo>
                <a:lnTo>
                  <a:pt x="482447" y="889889"/>
                </a:lnTo>
                <a:lnTo>
                  <a:pt x="476707" y="886015"/>
                </a:lnTo>
                <a:lnTo>
                  <a:pt x="469684" y="884593"/>
                </a:lnTo>
                <a:lnTo>
                  <a:pt x="451624" y="884593"/>
                </a:lnTo>
                <a:lnTo>
                  <a:pt x="451624" y="920724"/>
                </a:lnTo>
                <a:lnTo>
                  <a:pt x="451624" y="974915"/>
                </a:lnTo>
                <a:lnTo>
                  <a:pt x="234848" y="974915"/>
                </a:lnTo>
                <a:lnTo>
                  <a:pt x="234848" y="920724"/>
                </a:lnTo>
                <a:lnTo>
                  <a:pt x="451624" y="920724"/>
                </a:lnTo>
                <a:lnTo>
                  <a:pt x="451624" y="884593"/>
                </a:lnTo>
                <a:lnTo>
                  <a:pt x="216789" y="884593"/>
                </a:lnTo>
                <a:lnTo>
                  <a:pt x="209753" y="886015"/>
                </a:lnTo>
                <a:lnTo>
                  <a:pt x="204000" y="889889"/>
                </a:lnTo>
                <a:lnTo>
                  <a:pt x="200126" y="895629"/>
                </a:lnTo>
                <a:lnTo>
                  <a:pt x="198716" y="902652"/>
                </a:lnTo>
                <a:lnTo>
                  <a:pt x="198716" y="992974"/>
                </a:lnTo>
                <a:lnTo>
                  <a:pt x="200126" y="1000010"/>
                </a:lnTo>
                <a:lnTo>
                  <a:pt x="204000" y="1005751"/>
                </a:lnTo>
                <a:lnTo>
                  <a:pt x="209753" y="1009624"/>
                </a:lnTo>
                <a:lnTo>
                  <a:pt x="216789" y="1011034"/>
                </a:lnTo>
                <a:lnTo>
                  <a:pt x="469684" y="1011034"/>
                </a:lnTo>
                <a:lnTo>
                  <a:pt x="476707" y="1009624"/>
                </a:lnTo>
                <a:lnTo>
                  <a:pt x="482447" y="1005751"/>
                </a:lnTo>
                <a:lnTo>
                  <a:pt x="486321" y="1000010"/>
                </a:lnTo>
                <a:lnTo>
                  <a:pt x="487743" y="992974"/>
                </a:lnTo>
                <a:lnTo>
                  <a:pt x="487743" y="974915"/>
                </a:lnTo>
                <a:lnTo>
                  <a:pt x="487743" y="920724"/>
                </a:lnTo>
                <a:lnTo>
                  <a:pt x="487743" y="902652"/>
                </a:lnTo>
                <a:close/>
              </a:path>
              <a:path w="687070" h="1083310">
                <a:moveTo>
                  <a:pt x="686447" y="885190"/>
                </a:moveTo>
                <a:lnTo>
                  <a:pt x="681583" y="838200"/>
                </a:lnTo>
                <a:lnTo>
                  <a:pt x="667639" y="793750"/>
                </a:lnTo>
                <a:lnTo>
                  <a:pt x="650316" y="762279"/>
                </a:lnTo>
                <a:lnTo>
                  <a:pt x="650316" y="885190"/>
                </a:lnTo>
                <a:lnTo>
                  <a:pt x="650316" y="1047750"/>
                </a:lnTo>
                <a:lnTo>
                  <a:pt x="578053" y="1047750"/>
                </a:lnTo>
                <a:lnTo>
                  <a:pt x="578053" y="731520"/>
                </a:lnTo>
                <a:lnTo>
                  <a:pt x="608609" y="763270"/>
                </a:lnTo>
                <a:lnTo>
                  <a:pt x="631278" y="800100"/>
                </a:lnTo>
                <a:lnTo>
                  <a:pt x="645414" y="842010"/>
                </a:lnTo>
                <a:lnTo>
                  <a:pt x="650316" y="885190"/>
                </a:lnTo>
                <a:lnTo>
                  <a:pt x="650316" y="762279"/>
                </a:lnTo>
                <a:lnTo>
                  <a:pt x="627646" y="731520"/>
                </a:lnTo>
                <a:lnTo>
                  <a:pt x="584517" y="692150"/>
                </a:lnTo>
                <a:lnTo>
                  <a:pt x="578053" y="687070"/>
                </a:lnTo>
                <a:lnTo>
                  <a:pt x="578421" y="678180"/>
                </a:lnTo>
                <a:lnTo>
                  <a:pt x="572719" y="670560"/>
                </a:lnTo>
                <a:lnTo>
                  <a:pt x="564375" y="669290"/>
                </a:lnTo>
                <a:lnTo>
                  <a:pt x="541934" y="663778"/>
                </a:lnTo>
                <a:lnTo>
                  <a:pt x="541934" y="701040"/>
                </a:lnTo>
                <a:lnTo>
                  <a:pt x="541934" y="1047750"/>
                </a:lnTo>
                <a:lnTo>
                  <a:pt x="144513" y="1047750"/>
                </a:lnTo>
                <a:lnTo>
                  <a:pt x="144513" y="731520"/>
                </a:lnTo>
                <a:lnTo>
                  <a:pt x="144513" y="701040"/>
                </a:lnTo>
                <a:lnTo>
                  <a:pt x="180721" y="692150"/>
                </a:lnTo>
                <a:lnTo>
                  <a:pt x="187883" y="734060"/>
                </a:lnTo>
                <a:lnTo>
                  <a:pt x="205473" y="773430"/>
                </a:lnTo>
                <a:lnTo>
                  <a:pt x="231914" y="805180"/>
                </a:lnTo>
                <a:lnTo>
                  <a:pt x="265595" y="829310"/>
                </a:lnTo>
                <a:lnTo>
                  <a:pt x="304927" y="844550"/>
                </a:lnTo>
                <a:lnTo>
                  <a:pt x="348297" y="849630"/>
                </a:lnTo>
                <a:lnTo>
                  <a:pt x="397370" y="839470"/>
                </a:lnTo>
                <a:lnTo>
                  <a:pt x="440016" y="816610"/>
                </a:lnTo>
                <a:lnTo>
                  <a:pt x="473875" y="783590"/>
                </a:lnTo>
                <a:lnTo>
                  <a:pt x="496570" y="740410"/>
                </a:lnTo>
                <a:lnTo>
                  <a:pt x="505726" y="692150"/>
                </a:lnTo>
                <a:lnTo>
                  <a:pt x="541934" y="701040"/>
                </a:lnTo>
                <a:lnTo>
                  <a:pt x="541934" y="663778"/>
                </a:lnTo>
                <a:lnTo>
                  <a:pt x="492125" y="651510"/>
                </a:lnTo>
                <a:lnTo>
                  <a:pt x="469633" y="651510"/>
                </a:lnTo>
                <a:lnTo>
                  <a:pt x="469633" y="687070"/>
                </a:lnTo>
                <a:lnTo>
                  <a:pt x="462483" y="728980"/>
                </a:lnTo>
                <a:lnTo>
                  <a:pt x="445820" y="762000"/>
                </a:lnTo>
                <a:lnTo>
                  <a:pt x="421779" y="786130"/>
                </a:lnTo>
                <a:lnTo>
                  <a:pt x="392455" y="802640"/>
                </a:lnTo>
                <a:lnTo>
                  <a:pt x="359968" y="810260"/>
                </a:lnTo>
                <a:lnTo>
                  <a:pt x="326428" y="810260"/>
                </a:lnTo>
                <a:lnTo>
                  <a:pt x="264629" y="786130"/>
                </a:lnTo>
                <a:lnTo>
                  <a:pt x="223951" y="728980"/>
                </a:lnTo>
                <a:lnTo>
                  <a:pt x="216814" y="687070"/>
                </a:lnTo>
                <a:lnTo>
                  <a:pt x="252907" y="687070"/>
                </a:lnTo>
                <a:lnTo>
                  <a:pt x="258610" y="715010"/>
                </a:lnTo>
                <a:lnTo>
                  <a:pt x="274091" y="737870"/>
                </a:lnTo>
                <a:lnTo>
                  <a:pt x="297053" y="753110"/>
                </a:lnTo>
                <a:lnTo>
                  <a:pt x="325158" y="758190"/>
                </a:lnTo>
                <a:lnTo>
                  <a:pt x="361289" y="758190"/>
                </a:lnTo>
                <a:lnTo>
                  <a:pt x="412369" y="737870"/>
                </a:lnTo>
                <a:lnTo>
                  <a:pt x="433552" y="687070"/>
                </a:lnTo>
                <a:lnTo>
                  <a:pt x="469633" y="687070"/>
                </a:lnTo>
                <a:lnTo>
                  <a:pt x="469633" y="651510"/>
                </a:lnTo>
                <a:lnTo>
                  <a:pt x="463029" y="651510"/>
                </a:lnTo>
                <a:lnTo>
                  <a:pt x="448183" y="650240"/>
                </a:lnTo>
                <a:lnTo>
                  <a:pt x="433552" y="650240"/>
                </a:lnTo>
                <a:lnTo>
                  <a:pt x="433552" y="610870"/>
                </a:lnTo>
                <a:lnTo>
                  <a:pt x="433552" y="599440"/>
                </a:lnTo>
                <a:lnTo>
                  <a:pt x="468985" y="577850"/>
                </a:lnTo>
                <a:lnTo>
                  <a:pt x="473163" y="575310"/>
                </a:lnTo>
                <a:lnTo>
                  <a:pt x="504863" y="542290"/>
                </a:lnTo>
                <a:lnTo>
                  <a:pt x="527608" y="504190"/>
                </a:lnTo>
                <a:lnTo>
                  <a:pt x="540321" y="459740"/>
                </a:lnTo>
                <a:lnTo>
                  <a:pt x="541934" y="414020"/>
                </a:lnTo>
                <a:lnTo>
                  <a:pt x="574941" y="398780"/>
                </a:lnTo>
                <a:lnTo>
                  <a:pt x="599046" y="374650"/>
                </a:lnTo>
                <a:lnTo>
                  <a:pt x="611987" y="341630"/>
                </a:lnTo>
                <a:lnTo>
                  <a:pt x="611771" y="325120"/>
                </a:lnTo>
                <a:lnTo>
                  <a:pt x="611682" y="317500"/>
                </a:lnTo>
                <a:lnTo>
                  <a:pt x="611581" y="309880"/>
                </a:lnTo>
                <a:lnTo>
                  <a:pt x="611530" y="306070"/>
                </a:lnTo>
                <a:lnTo>
                  <a:pt x="610400" y="302260"/>
                </a:lnTo>
                <a:lnTo>
                  <a:pt x="607758" y="293370"/>
                </a:lnTo>
                <a:lnTo>
                  <a:pt x="602170" y="280670"/>
                </a:lnTo>
                <a:lnTo>
                  <a:pt x="594868" y="270510"/>
                </a:lnTo>
                <a:lnTo>
                  <a:pt x="585952" y="260350"/>
                </a:lnTo>
                <a:lnTo>
                  <a:pt x="590296" y="254000"/>
                </a:lnTo>
                <a:lnTo>
                  <a:pt x="593483" y="248920"/>
                </a:lnTo>
                <a:lnTo>
                  <a:pt x="595452" y="241300"/>
                </a:lnTo>
                <a:lnTo>
                  <a:pt x="596125" y="234950"/>
                </a:lnTo>
                <a:lnTo>
                  <a:pt x="596125" y="144780"/>
                </a:lnTo>
                <a:lnTo>
                  <a:pt x="594258" y="133350"/>
                </a:lnTo>
                <a:lnTo>
                  <a:pt x="589089" y="123190"/>
                </a:lnTo>
                <a:lnTo>
                  <a:pt x="581113" y="115570"/>
                </a:lnTo>
                <a:lnTo>
                  <a:pt x="577646" y="113868"/>
                </a:lnTo>
                <a:lnTo>
                  <a:pt x="577646" y="322580"/>
                </a:lnTo>
                <a:lnTo>
                  <a:pt x="574611" y="342900"/>
                </a:lnTo>
                <a:lnTo>
                  <a:pt x="564134" y="360680"/>
                </a:lnTo>
                <a:lnTo>
                  <a:pt x="547001" y="374650"/>
                </a:lnTo>
                <a:lnTo>
                  <a:pt x="539775" y="377190"/>
                </a:lnTo>
                <a:lnTo>
                  <a:pt x="531876" y="379730"/>
                </a:lnTo>
                <a:lnTo>
                  <a:pt x="523862" y="379730"/>
                </a:lnTo>
                <a:lnTo>
                  <a:pt x="516839" y="381000"/>
                </a:lnTo>
                <a:lnTo>
                  <a:pt x="511098" y="384810"/>
                </a:lnTo>
                <a:lnTo>
                  <a:pt x="507225" y="389890"/>
                </a:lnTo>
                <a:lnTo>
                  <a:pt x="505802" y="397510"/>
                </a:lnTo>
                <a:lnTo>
                  <a:pt x="505802" y="433070"/>
                </a:lnTo>
                <a:lnTo>
                  <a:pt x="498398" y="478790"/>
                </a:lnTo>
                <a:lnTo>
                  <a:pt x="477875" y="519430"/>
                </a:lnTo>
                <a:lnTo>
                  <a:pt x="446595" y="549910"/>
                </a:lnTo>
                <a:lnTo>
                  <a:pt x="406946" y="570230"/>
                </a:lnTo>
                <a:lnTo>
                  <a:pt x="397421" y="571830"/>
                </a:lnTo>
                <a:lnTo>
                  <a:pt x="397421" y="610870"/>
                </a:lnTo>
                <a:lnTo>
                  <a:pt x="397421" y="687070"/>
                </a:lnTo>
                <a:lnTo>
                  <a:pt x="394576" y="701040"/>
                </a:lnTo>
                <a:lnTo>
                  <a:pt x="386829" y="712470"/>
                </a:lnTo>
                <a:lnTo>
                  <a:pt x="375348" y="720090"/>
                </a:lnTo>
                <a:lnTo>
                  <a:pt x="361289" y="722630"/>
                </a:lnTo>
                <a:lnTo>
                  <a:pt x="325158" y="722630"/>
                </a:lnTo>
                <a:lnTo>
                  <a:pt x="311111" y="720090"/>
                </a:lnTo>
                <a:lnTo>
                  <a:pt x="299631" y="712470"/>
                </a:lnTo>
                <a:lnTo>
                  <a:pt x="291884" y="701040"/>
                </a:lnTo>
                <a:lnTo>
                  <a:pt x="289026" y="687070"/>
                </a:lnTo>
                <a:lnTo>
                  <a:pt x="289026" y="610870"/>
                </a:lnTo>
                <a:lnTo>
                  <a:pt x="316077" y="614680"/>
                </a:lnTo>
                <a:lnTo>
                  <a:pt x="361378" y="614680"/>
                </a:lnTo>
                <a:lnTo>
                  <a:pt x="379437" y="613410"/>
                </a:lnTo>
                <a:lnTo>
                  <a:pt x="397421" y="610870"/>
                </a:lnTo>
                <a:lnTo>
                  <a:pt x="397421" y="571830"/>
                </a:lnTo>
                <a:lnTo>
                  <a:pt x="361289" y="577850"/>
                </a:lnTo>
                <a:lnTo>
                  <a:pt x="325158" y="577850"/>
                </a:lnTo>
                <a:lnTo>
                  <a:pt x="279514" y="570230"/>
                </a:lnTo>
                <a:lnTo>
                  <a:pt x="239852" y="549910"/>
                </a:lnTo>
                <a:lnTo>
                  <a:pt x="208584" y="519430"/>
                </a:lnTo>
                <a:lnTo>
                  <a:pt x="188048" y="478790"/>
                </a:lnTo>
                <a:lnTo>
                  <a:pt x="180644" y="433070"/>
                </a:lnTo>
                <a:lnTo>
                  <a:pt x="180644" y="397510"/>
                </a:lnTo>
                <a:lnTo>
                  <a:pt x="179222" y="389890"/>
                </a:lnTo>
                <a:lnTo>
                  <a:pt x="175361" y="384810"/>
                </a:lnTo>
                <a:lnTo>
                  <a:pt x="169621" y="381000"/>
                </a:lnTo>
                <a:lnTo>
                  <a:pt x="162585" y="379730"/>
                </a:lnTo>
                <a:lnTo>
                  <a:pt x="141579" y="374650"/>
                </a:lnTo>
                <a:lnTo>
                  <a:pt x="124460" y="363220"/>
                </a:lnTo>
                <a:lnTo>
                  <a:pt x="112941" y="346710"/>
                </a:lnTo>
                <a:lnTo>
                  <a:pt x="108762" y="325120"/>
                </a:lnTo>
                <a:lnTo>
                  <a:pt x="108788" y="317500"/>
                </a:lnTo>
                <a:lnTo>
                  <a:pt x="110591" y="309880"/>
                </a:lnTo>
                <a:lnTo>
                  <a:pt x="114046" y="302260"/>
                </a:lnTo>
                <a:lnTo>
                  <a:pt x="120180" y="306070"/>
                </a:lnTo>
                <a:lnTo>
                  <a:pt x="127038" y="307340"/>
                </a:lnTo>
                <a:lnTo>
                  <a:pt x="144564" y="283210"/>
                </a:lnTo>
                <a:lnTo>
                  <a:pt x="145034" y="276860"/>
                </a:lnTo>
                <a:lnTo>
                  <a:pt x="145935" y="270510"/>
                </a:lnTo>
                <a:lnTo>
                  <a:pt x="326885" y="270510"/>
                </a:lnTo>
                <a:lnTo>
                  <a:pt x="332206" y="289560"/>
                </a:lnTo>
                <a:lnTo>
                  <a:pt x="342099" y="307340"/>
                </a:lnTo>
                <a:lnTo>
                  <a:pt x="357505" y="320040"/>
                </a:lnTo>
                <a:lnTo>
                  <a:pt x="379349" y="325120"/>
                </a:lnTo>
                <a:lnTo>
                  <a:pt x="386384" y="323850"/>
                </a:lnTo>
                <a:lnTo>
                  <a:pt x="392125" y="320040"/>
                </a:lnTo>
                <a:lnTo>
                  <a:pt x="395998" y="313690"/>
                </a:lnTo>
                <a:lnTo>
                  <a:pt x="397421" y="307340"/>
                </a:lnTo>
                <a:lnTo>
                  <a:pt x="395998" y="299720"/>
                </a:lnTo>
                <a:lnTo>
                  <a:pt x="392125" y="294640"/>
                </a:lnTo>
                <a:lnTo>
                  <a:pt x="386384" y="290830"/>
                </a:lnTo>
                <a:lnTo>
                  <a:pt x="379349" y="289560"/>
                </a:lnTo>
                <a:lnTo>
                  <a:pt x="370789" y="289560"/>
                </a:lnTo>
                <a:lnTo>
                  <a:pt x="366280" y="280670"/>
                </a:lnTo>
                <a:lnTo>
                  <a:pt x="363905" y="270510"/>
                </a:lnTo>
                <a:lnTo>
                  <a:pt x="540524" y="270510"/>
                </a:lnTo>
                <a:lnTo>
                  <a:pt x="541413" y="276860"/>
                </a:lnTo>
                <a:lnTo>
                  <a:pt x="541883" y="283210"/>
                </a:lnTo>
                <a:lnTo>
                  <a:pt x="541934" y="289560"/>
                </a:lnTo>
                <a:lnTo>
                  <a:pt x="543445" y="295910"/>
                </a:lnTo>
                <a:lnTo>
                  <a:pt x="547395" y="302260"/>
                </a:lnTo>
                <a:lnTo>
                  <a:pt x="553212" y="306070"/>
                </a:lnTo>
                <a:lnTo>
                  <a:pt x="560273" y="307340"/>
                </a:lnTo>
                <a:lnTo>
                  <a:pt x="564781" y="307340"/>
                </a:lnTo>
                <a:lnTo>
                  <a:pt x="569099" y="304800"/>
                </a:lnTo>
                <a:lnTo>
                  <a:pt x="572401" y="302260"/>
                </a:lnTo>
                <a:lnTo>
                  <a:pt x="577646" y="322580"/>
                </a:lnTo>
                <a:lnTo>
                  <a:pt x="577646" y="113868"/>
                </a:lnTo>
                <a:lnTo>
                  <a:pt x="570839" y="110490"/>
                </a:lnTo>
                <a:lnTo>
                  <a:pt x="569633" y="107950"/>
                </a:lnTo>
                <a:lnTo>
                  <a:pt x="559993" y="87668"/>
                </a:lnTo>
                <a:lnTo>
                  <a:pt x="559993" y="144780"/>
                </a:lnTo>
                <a:lnTo>
                  <a:pt x="559993" y="234950"/>
                </a:lnTo>
                <a:lnTo>
                  <a:pt x="126453" y="234950"/>
                </a:lnTo>
                <a:lnTo>
                  <a:pt x="126453" y="144780"/>
                </a:lnTo>
                <a:lnTo>
                  <a:pt x="559993" y="144780"/>
                </a:lnTo>
                <a:lnTo>
                  <a:pt x="559993" y="87668"/>
                </a:lnTo>
                <a:lnTo>
                  <a:pt x="552132" y="71120"/>
                </a:lnTo>
                <a:lnTo>
                  <a:pt x="537959" y="54610"/>
                </a:lnTo>
                <a:lnTo>
                  <a:pt x="531774" y="47409"/>
                </a:lnTo>
                <a:lnTo>
                  <a:pt x="531774" y="107950"/>
                </a:lnTo>
                <a:lnTo>
                  <a:pt x="154533" y="107950"/>
                </a:lnTo>
                <a:lnTo>
                  <a:pt x="173189" y="78740"/>
                </a:lnTo>
                <a:lnTo>
                  <a:pt x="198996" y="55880"/>
                </a:lnTo>
                <a:lnTo>
                  <a:pt x="230149" y="41910"/>
                </a:lnTo>
                <a:lnTo>
                  <a:pt x="264833" y="36830"/>
                </a:lnTo>
                <a:lnTo>
                  <a:pt x="365975" y="36830"/>
                </a:lnTo>
                <a:lnTo>
                  <a:pt x="374421" y="38100"/>
                </a:lnTo>
                <a:lnTo>
                  <a:pt x="380707" y="44450"/>
                </a:lnTo>
                <a:lnTo>
                  <a:pt x="385483" y="52070"/>
                </a:lnTo>
                <a:lnTo>
                  <a:pt x="389343" y="59690"/>
                </a:lnTo>
                <a:lnTo>
                  <a:pt x="398284" y="71120"/>
                </a:lnTo>
                <a:lnTo>
                  <a:pt x="410464" y="78740"/>
                </a:lnTo>
                <a:lnTo>
                  <a:pt x="424319" y="80010"/>
                </a:lnTo>
                <a:lnTo>
                  <a:pt x="438264" y="76200"/>
                </a:lnTo>
                <a:lnTo>
                  <a:pt x="440410" y="74930"/>
                </a:lnTo>
                <a:lnTo>
                  <a:pt x="442455" y="73660"/>
                </a:lnTo>
                <a:lnTo>
                  <a:pt x="444347" y="72390"/>
                </a:lnTo>
                <a:lnTo>
                  <a:pt x="464642" y="55880"/>
                </a:lnTo>
                <a:lnTo>
                  <a:pt x="484441" y="54610"/>
                </a:lnTo>
                <a:lnTo>
                  <a:pt x="504278" y="68580"/>
                </a:lnTo>
                <a:lnTo>
                  <a:pt x="521081" y="90170"/>
                </a:lnTo>
                <a:lnTo>
                  <a:pt x="531774" y="107950"/>
                </a:lnTo>
                <a:lnTo>
                  <a:pt x="531774" y="47409"/>
                </a:lnTo>
                <a:lnTo>
                  <a:pt x="529247" y="44450"/>
                </a:lnTo>
                <a:lnTo>
                  <a:pt x="521614" y="35560"/>
                </a:lnTo>
                <a:lnTo>
                  <a:pt x="483527" y="16510"/>
                </a:lnTo>
                <a:lnTo>
                  <a:pt x="442087" y="27940"/>
                </a:lnTo>
                <a:lnTo>
                  <a:pt x="421614" y="44450"/>
                </a:lnTo>
                <a:lnTo>
                  <a:pt x="418160" y="36830"/>
                </a:lnTo>
                <a:lnTo>
                  <a:pt x="413550" y="26670"/>
                </a:lnTo>
                <a:lnTo>
                  <a:pt x="400875" y="12700"/>
                </a:lnTo>
                <a:lnTo>
                  <a:pt x="384657" y="3810"/>
                </a:lnTo>
                <a:lnTo>
                  <a:pt x="365975" y="0"/>
                </a:lnTo>
                <a:lnTo>
                  <a:pt x="264833" y="0"/>
                </a:lnTo>
                <a:lnTo>
                  <a:pt x="215468" y="8890"/>
                </a:lnTo>
                <a:lnTo>
                  <a:pt x="172097" y="30480"/>
                </a:lnTo>
                <a:lnTo>
                  <a:pt x="137744" y="66040"/>
                </a:lnTo>
                <a:lnTo>
                  <a:pt x="115354" y="110490"/>
                </a:lnTo>
                <a:lnTo>
                  <a:pt x="105181" y="115570"/>
                </a:lnTo>
                <a:lnTo>
                  <a:pt x="97282" y="123190"/>
                </a:lnTo>
                <a:lnTo>
                  <a:pt x="92163" y="133350"/>
                </a:lnTo>
                <a:lnTo>
                  <a:pt x="90322" y="144780"/>
                </a:lnTo>
                <a:lnTo>
                  <a:pt x="90322" y="234950"/>
                </a:lnTo>
                <a:lnTo>
                  <a:pt x="91008" y="241300"/>
                </a:lnTo>
                <a:lnTo>
                  <a:pt x="92976" y="248920"/>
                </a:lnTo>
                <a:lnTo>
                  <a:pt x="96164" y="254000"/>
                </a:lnTo>
                <a:lnTo>
                  <a:pt x="100495" y="260350"/>
                </a:lnTo>
                <a:lnTo>
                  <a:pt x="80098" y="289560"/>
                </a:lnTo>
                <a:lnTo>
                  <a:pt x="72898" y="323850"/>
                </a:lnTo>
                <a:lnTo>
                  <a:pt x="78981" y="358140"/>
                </a:lnTo>
                <a:lnTo>
                  <a:pt x="98412" y="388620"/>
                </a:lnTo>
                <a:lnTo>
                  <a:pt x="108419" y="397510"/>
                </a:lnTo>
                <a:lnTo>
                  <a:pt x="119570" y="403860"/>
                </a:lnTo>
                <a:lnTo>
                  <a:pt x="131673" y="410210"/>
                </a:lnTo>
                <a:lnTo>
                  <a:pt x="144526" y="414020"/>
                </a:lnTo>
                <a:lnTo>
                  <a:pt x="146138" y="459740"/>
                </a:lnTo>
                <a:lnTo>
                  <a:pt x="158851" y="504190"/>
                </a:lnTo>
                <a:lnTo>
                  <a:pt x="181584" y="542290"/>
                </a:lnTo>
                <a:lnTo>
                  <a:pt x="213296" y="575310"/>
                </a:lnTo>
                <a:lnTo>
                  <a:pt x="252907" y="599440"/>
                </a:lnTo>
                <a:lnTo>
                  <a:pt x="252907" y="650240"/>
                </a:lnTo>
                <a:lnTo>
                  <a:pt x="238277" y="650240"/>
                </a:lnTo>
                <a:lnTo>
                  <a:pt x="223418" y="651510"/>
                </a:lnTo>
                <a:lnTo>
                  <a:pt x="194322" y="651510"/>
                </a:lnTo>
                <a:lnTo>
                  <a:pt x="122072" y="669290"/>
                </a:lnTo>
                <a:lnTo>
                  <a:pt x="113741" y="670560"/>
                </a:lnTo>
                <a:lnTo>
                  <a:pt x="108026" y="678180"/>
                </a:lnTo>
                <a:lnTo>
                  <a:pt x="108394" y="687070"/>
                </a:lnTo>
                <a:lnTo>
                  <a:pt x="108394" y="731520"/>
                </a:lnTo>
                <a:lnTo>
                  <a:pt x="108394" y="1047750"/>
                </a:lnTo>
                <a:lnTo>
                  <a:pt x="36131" y="1047750"/>
                </a:lnTo>
                <a:lnTo>
                  <a:pt x="36131" y="885190"/>
                </a:lnTo>
                <a:lnTo>
                  <a:pt x="41046" y="842010"/>
                </a:lnTo>
                <a:lnTo>
                  <a:pt x="55168" y="800100"/>
                </a:lnTo>
                <a:lnTo>
                  <a:pt x="77851" y="763270"/>
                </a:lnTo>
                <a:lnTo>
                  <a:pt x="108394" y="731520"/>
                </a:lnTo>
                <a:lnTo>
                  <a:pt x="108394" y="687070"/>
                </a:lnTo>
                <a:lnTo>
                  <a:pt x="71259" y="716280"/>
                </a:lnTo>
                <a:lnTo>
                  <a:pt x="41173" y="753110"/>
                </a:lnTo>
                <a:lnTo>
                  <a:pt x="18821" y="793750"/>
                </a:lnTo>
                <a:lnTo>
                  <a:pt x="4864" y="838200"/>
                </a:lnTo>
                <a:lnTo>
                  <a:pt x="0" y="885190"/>
                </a:lnTo>
                <a:lnTo>
                  <a:pt x="0" y="1065530"/>
                </a:lnTo>
                <a:lnTo>
                  <a:pt x="1422" y="1073150"/>
                </a:lnTo>
                <a:lnTo>
                  <a:pt x="5295" y="1078230"/>
                </a:lnTo>
                <a:lnTo>
                  <a:pt x="11036" y="1082040"/>
                </a:lnTo>
                <a:lnTo>
                  <a:pt x="18072" y="1083310"/>
                </a:lnTo>
                <a:lnTo>
                  <a:pt x="668375" y="1083310"/>
                </a:lnTo>
                <a:lnTo>
                  <a:pt x="675411" y="1082040"/>
                </a:lnTo>
                <a:lnTo>
                  <a:pt x="681151" y="1078230"/>
                </a:lnTo>
                <a:lnTo>
                  <a:pt x="685025" y="1073150"/>
                </a:lnTo>
                <a:lnTo>
                  <a:pt x="686447" y="1065530"/>
                </a:lnTo>
                <a:lnTo>
                  <a:pt x="686447" y="1047750"/>
                </a:lnTo>
                <a:lnTo>
                  <a:pt x="686447" y="885190"/>
                </a:lnTo>
                <a:close/>
              </a:path>
            </a:pathLst>
          </a:custGeom>
          <a:solidFill>
            <a:srgbClr val="000000"/>
          </a:solidFill>
        </p:spPr>
        <p:txBody>
          <a:bodyPr wrap="square" lIns="0" tIns="0" rIns="0" bIns="0" rtlCol="0"/>
          <a:lstStyle/>
          <a:p>
            <a:endParaRPr>
              <a:latin typeface="Grammarsaurus" pitchFamily="2" charset="0"/>
            </a:endParaRPr>
          </a:p>
        </p:txBody>
      </p:sp>
      <p:sp>
        <p:nvSpPr>
          <p:cNvPr id="42" name="object 6">
            <a:extLst>
              <a:ext uri="{FF2B5EF4-FFF2-40B4-BE49-F238E27FC236}">
                <a16:creationId xmlns:a16="http://schemas.microsoft.com/office/drawing/2014/main" id="{A2F8C1F9-5B8F-4ECF-C2A3-55F15FBC3E10}"/>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35" y="343607"/>
            <a:ext cx="9812020" cy="838200"/>
          </a:xfrm>
          <a:prstGeom prst="rect">
            <a:avLst/>
          </a:prstGeom>
        </p:spPr>
        <p:txBody>
          <a:bodyPr vert="horz" wrap="square" lIns="0" tIns="12700" rIns="0" bIns="0" rtlCol="0">
            <a:spAutoFit/>
          </a:bodyPr>
          <a:lstStyle/>
          <a:p>
            <a:pPr marL="12700" marR="5080">
              <a:lnSpc>
                <a:spcPct val="115900"/>
              </a:lnSpc>
              <a:spcBef>
                <a:spcPts val="100"/>
              </a:spcBef>
            </a:pPr>
            <a:r>
              <a:rPr sz="2300" dirty="0">
                <a:latin typeface="Grammarsaurus" pitchFamily="2" charset="0"/>
              </a:rPr>
              <a:t>Can you build new words by combining the morphemes in the word sums we just looked at with suffix </a:t>
            </a:r>
            <a:r>
              <a:rPr sz="2300" b="1" dirty="0">
                <a:latin typeface="Grammarsaurus" pitchFamily="2" charset="0"/>
                <a:cs typeface="Arial Black"/>
              </a:rPr>
              <a:t>-ic </a:t>
            </a:r>
            <a:r>
              <a:rPr sz="2300" dirty="0">
                <a:latin typeface="Grammarsaurus" pitchFamily="2" charset="0"/>
              </a:rPr>
              <a:t>meaning “</a:t>
            </a:r>
            <a:r>
              <a:rPr sz="2300" b="1" dirty="0">
                <a:latin typeface="Grammarsaurus" pitchFamily="2" charset="0"/>
                <a:cs typeface="Arial Black"/>
              </a:rPr>
              <a:t>related to or like</a:t>
            </a:r>
            <a:r>
              <a:rPr sz="2300" dirty="0">
                <a:latin typeface="Grammarsaurus" pitchFamily="2" charset="0"/>
              </a:rPr>
              <a:t>”?</a:t>
            </a:r>
            <a:endParaRPr sz="2300" dirty="0">
              <a:latin typeface="Grammarsaurus" pitchFamily="2" charset="0"/>
              <a:cs typeface="Arial Black"/>
            </a:endParaRPr>
          </a:p>
        </p:txBody>
      </p:sp>
      <p:sp>
        <p:nvSpPr>
          <p:cNvPr id="3" name="object 3"/>
          <p:cNvSpPr/>
          <p:nvPr/>
        </p:nvSpPr>
        <p:spPr>
          <a:xfrm>
            <a:off x="10969584" y="192058"/>
            <a:ext cx="916940" cy="877569"/>
          </a:xfrm>
          <a:custGeom>
            <a:avLst/>
            <a:gdLst/>
            <a:ahLst/>
            <a:cxnLst/>
            <a:rect l="l" t="t" r="r" b="b"/>
            <a:pathLst>
              <a:path w="916940" h="877569">
                <a:moveTo>
                  <a:pt x="315059" y="190127"/>
                </a:moveTo>
                <a:lnTo>
                  <a:pt x="267392" y="197109"/>
                </a:lnTo>
                <a:lnTo>
                  <a:pt x="169839" y="266398"/>
                </a:lnTo>
                <a:lnTo>
                  <a:pt x="135421" y="298312"/>
                </a:lnTo>
                <a:lnTo>
                  <a:pt x="108460" y="336731"/>
                </a:lnTo>
                <a:lnTo>
                  <a:pt x="10721" y="512473"/>
                </a:lnTo>
                <a:lnTo>
                  <a:pt x="0" y="546100"/>
                </a:lnTo>
                <a:lnTo>
                  <a:pt x="2769" y="580247"/>
                </a:lnTo>
                <a:lnTo>
                  <a:pt x="44414" y="634304"/>
                </a:lnTo>
                <a:lnTo>
                  <a:pt x="79009" y="645811"/>
                </a:lnTo>
                <a:lnTo>
                  <a:pt x="65331" y="669496"/>
                </a:lnTo>
                <a:lnTo>
                  <a:pt x="64452" y="671744"/>
                </a:lnTo>
                <a:lnTo>
                  <a:pt x="64328" y="672061"/>
                </a:lnTo>
                <a:lnTo>
                  <a:pt x="25935" y="844858"/>
                </a:lnTo>
                <a:lnTo>
                  <a:pt x="54768" y="877440"/>
                </a:lnTo>
                <a:lnTo>
                  <a:pt x="62837" y="875366"/>
                </a:lnTo>
                <a:lnTo>
                  <a:pt x="70043" y="870778"/>
                </a:lnTo>
                <a:lnTo>
                  <a:pt x="165559" y="785879"/>
                </a:lnTo>
                <a:lnTo>
                  <a:pt x="447855" y="785879"/>
                </a:lnTo>
                <a:lnTo>
                  <a:pt x="450934" y="781634"/>
                </a:lnTo>
                <a:lnTo>
                  <a:pt x="451538" y="779262"/>
                </a:lnTo>
                <a:lnTo>
                  <a:pt x="244452" y="779262"/>
                </a:lnTo>
                <a:lnTo>
                  <a:pt x="230617" y="776484"/>
                </a:lnTo>
                <a:lnTo>
                  <a:pt x="228959" y="775376"/>
                </a:lnTo>
                <a:lnTo>
                  <a:pt x="96446" y="775376"/>
                </a:lnTo>
                <a:lnTo>
                  <a:pt x="115331" y="690426"/>
                </a:lnTo>
                <a:lnTo>
                  <a:pt x="117223" y="687149"/>
                </a:lnTo>
                <a:lnTo>
                  <a:pt x="454420" y="687149"/>
                </a:lnTo>
                <a:lnTo>
                  <a:pt x="450270" y="685097"/>
                </a:lnTo>
                <a:lnTo>
                  <a:pt x="438493" y="678956"/>
                </a:lnTo>
                <a:lnTo>
                  <a:pt x="426552" y="673631"/>
                </a:lnTo>
                <a:lnTo>
                  <a:pt x="417286" y="671744"/>
                </a:lnTo>
                <a:lnTo>
                  <a:pt x="190680" y="671744"/>
                </a:lnTo>
                <a:lnTo>
                  <a:pt x="176736" y="668923"/>
                </a:lnTo>
                <a:lnTo>
                  <a:pt x="165339" y="661235"/>
                </a:lnTo>
                <a:lnTo>
                  <a:pt x="157649" y="649841"/>
                </a:lnTo>
                <a:lnTo>
                  <a:pt x="154828" y="635905"/>
                </a:lnTo>
                <a:lnTo>
                  <a:pt x="157649" y="621968"/>
                </a:lnTo>
                <a:lnTo>
                  <a:pt x="165339" y="610574"/>
                </a:lnTo>
                <a:lnTo>
                  <a:pt x="176736" y="602886"/>
                </a:lnTo>
                <a:lnTo>
                  <a:pt x="190680" y="600065"/>
                </a:lnTo>
                <a:lnTo>
                  <a:pt x="426316" y="600065"/>
                </a:lnTo>
                <a:lnTo>
                  <a:pt x="431980" y="598186"/>
                </a:lnTo>
                <a:lnTo>
                  <a:pt x="439954" y="592205"/>
                </a:lnTo>
                <a:lnTo>
                  <a:pt x="83439" y="592205"/>
                </a:lnTo>
                <a:lnTo>
                  <a:pt x="71300" y="587746"/>
                </a:lnTo>
                <a:lnTo>
                  <a:pt x="60622" y="578329"/>
                </a:lnTo>
                <a:lnTo>
                  <a:pt x="54503" y="565940"/>
                </a:lnTo>
                <a:lnTo>
                  <a:pt x="53382" y="552170"/>
                </a:lnTo>
                <a:lnTo>
                  <a:pt x="57698" y="538610"/>
                </a:lnTo>
                <a:lnTo>
                  <a:pt x="155450" y="362855"/>
                </a:lnTo>
                <a:lnTo>
                  <a:pt x="188331" y="320894"/>
                </a:lnTo>
                <a:lnTo>
                  <a:pt x="278208" y="252339"/>
                </a:lnTo>
                <a:lnTo>
                  <a:pt x="302488" y="243470"/>
                </a:lnTo>
                <a:lnTo>
                  <a:pt x="373434" y="243470"/>
                </a:lnTo>
                <a:lnTo>
                  <a:pt x="401066" y="195621"/>
                </a:lnTo>
                <a:lnTo>
                  <a:pt x="338978" y="195621"/>
                </a:lnTo>
                <a:lnTo>
                  <a:pt x="315059" y="190127"/>
                </a:lnTo>
                <a:close/>
              </a:path>
              <a:path w="916940" h="877569">
                <a:moveTo>
                  <a:pt x="447855" y="785879"/>
                </a:moveTo>
                <a:lnTo>
                  <a:pt x="165559" y="785879"/>
                </a:lnTo>
                <a:lnTo>
                  <a:pt x="179494" y="805075"/>
                </a:lnTo>
                <a:lnTo>
                  <a:pt x="197919" y="819966"/>
                </a:lnTo>
                <a:lnTo>
                  <a:pt x="219887" y="829599"/>
                </a:lnTo>
                <a:lnTo>
                  <a:pt x="244452" y="833021"/>
                </a:lnTo>
                <a:lnTo>
                  <a:pt x="262275" y="831239"/>
                </a:lnTo>
                <a:lnTo>
                  <a:pt x="278900" y="826128"/>
                </a:lnTo>
                <a:lnTo>
                  <a:pt x="293983" y="818041"/>
                </a:lnTo>
                <a:lnTo>
                  <a:pt x="307177" y="807329"/>
                </a:lnTo>
                <a:lnTo>
                  <a:pt x="432294" y="807329"/>
                </a:lnTo>
                <a:lnTo>
                  <a:pt x="447855" y="785879"/>
                </a:lnTo>
                <a:close/>
              </a:path>
              <a:path w="916940" h="877569">
                <a:moveTo>
                  <a:pt x="432294" y="807329"/>
                </a:moveTo>
                <a:lnTo>
                  <a:pt x="307177" y="807329"/>
                </a:lnTo>
                <a:lnTo>
                  <a:pt x="320371" y="818041"/>
                </a:lnTo>
                <a:lnTo>
                  <a:pt x="335454" y="826128"/>
                </a:lnTo>
                <a:lnTo>
                  <a:pt x="352079" y="831239"/>
                </a:lnTo>
                <a:lnTo>
                  <a:pt x="369902" y="833021"/>
                </a:lnTo>
                <a:lnTo>
                  <a:pt x="403606" y="826443"/>
                </a:lnTo>
                <a:lnTo>
                  <a:pt x="431485" y="808445"/>
                </a:lnTo>
                <a:lnTo>
                  <a:pt x="432294" y="807329"/>
                </a:lnTo>
                <a:close/>
              </a:path>
              <a:path w="916940" h="877569">
                <a:moveTo>
                  <a:pt x="916942" y="754230"/>
                </a:moveTo>
                <a:lnTo>
                  <a:pt x="752058" y="754230"/>
                </a:lnTo>
                <a:lnTo>
                  <a:pt x="752058" y="761088"/>
                </a:lnTo>
                <a:lnTo>
                  <a:pt x="778944" y="787962"/>
                </a:lnTo>
                <a:lnTo>
                  <a:pt x="890056" y="787962"/>
                </a:lnTo>
                <a:lnTo>
                  <a:pt x="916942" y="761088"/>
                </a:lnTo>
                <a:lnTo>
                  <a:pt x="916942" y="754230"/>
                </a:lnTo>
                <a:close/>
              </a:path>
              <a:path w="916940" h="877569">
                <a:moveTo>
                  <a:pt x="356176" y="776484"/>
                </a:moveTo>
                <a:lnTo>
                  <a:pt x="258176" y="776484"/>
                </a:lnTo>
                <a:lnTo>
                  <a:pt x="244452" y="779262"/>
                </a:lnTo>
                <a:lnTo>
                  <a:pt x="369902" y="779262"/>
                </a:lnTo>
                <a:lnTo>
                  <a:pt x="356176" y="776484"/>
                </a:lnTo>
                <a:close/>
              </a:path>
              <a:path w="916940" h="877569">
                <a:moveTo>
                  <a:pt x="590774" y="283937"/>
                </a:moveTo>
                <a:lnTo>
                  <a:pt x="474233" y="283937"/>
                </a:lnTo>
                <a:lnTo>
                  <a:pt x="701118" y="401920"/>
                </a:lnTo>
                <a:lnTo>
                  <a:pt x="705373" y="402948"/>
                </a:lnTo>
                <a:lnTo>
                  <a:pt x="752058" y="402948"/>
                </a:lnTo>
                <a:lnTo>
                  <a:pt x="752058" y="696357"/>
                </a:lnTo>
                <a:lnTo>
                  <a:pt x="718679" y="708862"/>
                </a:lnTo>
                <a:lnTo>
                  <a:pt x="683729" y="717997"/>
                </a:lnTo>
                <a:lnTo>
                  <a:pt x="647888" y="723599"/>
                </a:lnTo>
                <a:lnTo>
                  <a:pt x="611837" y="725503"/>
                </a:lnTo>
                <a:lnTo>
                  <a:pt x="405742" y="725503"/>
                </a:lnTo>
                <a:lnTo>
                  <a:pt x="405647" y="743893"/>
                </a:lnTo>
                <a:lnTo>
                  <a:pt x="402921" y="757359"/>
                </a:lnTo>
                <a:lnTo>
                  <a:pt x="395232" y="768753"/>
                </a:lnTo>
                <a:lnTo>
                  <a:pt x="383775" y="776484"/>
                </a:lnTo>
                <a:lnTo>
                  <a:pt x="383626" y="776484"/>
                </a:lnTo>
                <a:lnTo>
                  <a:pt x="369902" y="779262"/>
                </a:lnTo>
                <a:lnTo>
                  <a:pt x="451538" y="779262"/>
                </a:lnTo>
                <a:lnTo>
                  <a:pt x="459348" y="748617"/>
                </a:lnTo>
                <a:lnTo>
                  <a:pt x="916942" y="748617"/>
                </a:lnTo>
                <a:lnTo>
                  <a:pt x="916942" y="734203"/>
                </a:lnTo>
                <a:lnTo>
                  <a:pt x="805817" y="734203"/>
                </a:lnTo>
                <a:lnTo>
                  <a:pt x="805817" y="357889"/>
                </a:lnTo>
                <a:lnTo>
                  <a:pt x="916942" y="357889"/>
                </a:lnTo>
                <a:lnTo>
                  <a:pt x="916942" y="349189"/>
                </a:lnTo>
                <a:lnTo>
                  <a:pt x="716257" y="349189"/>
                </a:lnTo>
                <a:lnTo>
                  <a:pt x="590774" y="283937"/>
                </a:lnTo>
                <a:close/>
              </a:path>
              <a:path w="916940" h="877569">
                <a:moveTo>
                  <a:pt x="916942" y="748617"/>
                </a:moveTo>
                <a:lnTo>
                  <a:pt x="459348" y="748617"/>
                </a:lnTo>
                <a:lnTo>
                  <a:pt x="496159" y="761881"/>
                </a:lnTo>
                <a:lnTo>
                  <a:pt x="534401" y="771551"/>
                </a:lnTo>
                <a:lnTo>
                  <a:pt x="534607" y="771551"/>
                </a:lnTo>
                <a:lnTo>
                  <a:pt x="572784" y="777299"/>
                </a:lnTo>
                <a:lnTo>
                  <a:pt x="611837" y="779262"/>
                </a:lnTo>
                <a:lnTo>
                  <a:pt x="647500" y="777637"/>
                </a:lnTo>
                <a:lnTo>
                  <a:pt x="683086" y="772842"/>
                </a:lnTo>
                <a:lnTo>
                  <a:pt x="718102" y="765000"/>
                </a:lnTo>
                <a:lnTo>
                  <a:pt x="752058" y="754230"/>
                </a:lnTo>
                <a:lnTo>
                  <a:pt x="916942" y="754230"/>
                </a:lnTo>
                <a:lnTo>
                  <a:pt x="916942" y="748617"/>
                </a:lnTo>
                <a:close/>
              </a:path>
              <a:path w="916940" h="877569">
                <a:moveTo>
                  <a:pt x="334050" y="725503"/>
                </a:moveTo>
                <a:lnTo>
                  <a:pt x="280291" y="725503"/>
                </a:lnTo>
                <a:lnTo>
                  <a:pt x="280196" y="743893"/>
                </a:lnTo>
                <a:lnTo>
                  <a:pt x="277470" y="757359"/>
                </a:lnTo>
                <a:lnTo>
                  <a:pt x="269782" y="768753"/>
                </a:lnTo>
                <a:lnTo>
                  <a:pt x="258325" y="776484"/>
                </a:lnTo>
                <a:lnTo>
                  <a:pt x="356027" y="776484"/>
                </a:lnTo>
                <a:lnTo>
                  <a:pt x="344566" y="768753"/>
                </a:lnTo>
                <a:lnTo>
                  <a:pt x="336873" y="757359"/>
                </a:lnTo>
                <a:lnTo>
                  <a:pt x="334145" y="743893"/>
                </a:lnTo>
                <a:lnTo>
                  <a:pt x="334050" y="725503"/>
                </a:lnTo>
                <a:close/>
              </a:path>
              <a:path w="916940" h="877569">
                <a:moveTo>
                  <a:pt x="454420" y="687149"/>
                </a:moveTo>
                <a:lnTo>
                  <a:pt x="117223" y="687149"/>
                </a:lnTo>
                <a:lnTo>
                  <a:pt x="125703" y="697529"/>
                </a:lnTo>
                <a:lnTo>
                  <a:pt x="135617" y="706534"/>
                </a:lnTo>
                <a:lnTo>
                  <a:pt x="146796" y="713994"/>
                </a:lnTo>
                <a:lnTo>
                  <a:pt x="159070" y="719737"/>
                </a:lnTo>
                <a:lnTo>
                  <a:pt x="96446" y="775376"/>
                </a:lnTo>
                <a:lnTo>
                  <a:pt x="228959" y="775376"/>
                </a:lnTo>
                <a:lnTo>
                  <a:pt x="219280" y="768907"/>
                </a:lnTo>
                <a:lnTo>
                  <a:pt x="211573" y="757665"/>
                </a:lnTo>
                <a:lnTo>
                  <a:pt x="208625" y="743893"/>
                </a:lnTo>
                <a:lnTo>
                  <a:pt x="219242" y="725503"/>
                </a:lnTo>
                <a:lnTo>
                  <a:pt x="611837" y="725503"/>
                </a:lnTo>
                <a:lnTo>
                  <a:pt x="572345" y="723186"/>
                </a:lnTo>
                <a:lnTo>
                  <a:pt x="533359" y="716318"/>
                </a:lnTo>
                <a:lnTo>
                  <a:pt x="495414" y="705026"/>
                </a:lnTo>
                <a:lnTo>
                  <a:pt x="459044" y="689435"/>
                </a:lnTo>
                <a:lnTo>
                  <a:pt x="454420" y="687149"/>
                </a:lnTo>
                <a:close/>
              </a:path>
              <a:path w="916940" h="877569">
                <a:moveTo>
                  <a:pt x="916942" y="357889"/>
                </a:moveTo>
                <a:lnTo>
                  <a:pt x="863170" y="357889"/>
                </a:lnTo>
                <a:lnTo>
                  <a:pt x="863170" y="734203"/>
                </a:lnTo>
                <a:lnTo>
                  <a:pt x="916942" y="734203"/>
                </a:lnTo>
                <a:lnTo>
                  <a:pt x="916942" y="357889"/>
                </a:lnTo>
                <a:close/>
              </a:path>
              <a:path w="916940" h="877569">
                <a:moveTo>
                  <a:pt x="373434" y="243470"/>
                </a:moveTo>
                <a:lnTo>
                  <a:pt x="302488" y="243470"/>
                </a:lnTo>
                <a:lnTo>
                  <a:pt x="311152" y="243805"/>
                </a:lnTo>
                <a:lnTo>
                  <a:pt x="116677" y="580596"/>
                </a:lnTo>
                <a:lnTo>
                  <a:pt x="106819" y="588312"/>
                </a:lnTo>
                <a:lnTo>
                  <a:pt x="95284" y="592205"/>
                </a:lnTo>
                <a:lnTo>
                  <a:pt x="439954" y="592205"/>
                </a:lnTo>
                <a:lnTo>
                  <a:pt x="501139" y="546319"/>
                </a:lnTo>
                <a:lnTo>
                  <a:pt x="198547" y="546319"/>
                </a:lnTo>
                <a:lnTo>
                  <a:pt x="373434" y="243470"/>
                </a:lnTo>
                <a:close/>
              </a:path>
              <a:path w="916940" h="877569">
                <a:moveTo>
                  <a:pt x="546592" y="158626"/>
                </a:moveTo>
                <a:lnTo>
                  <a:pt x="422429" y="158626"/>
                </a:lnTo>
                <a:lnTo>
                  <a:pt x="468988" y="185512"/>
                </a:lnTo>
                <a:lnTo>
                  <a:pt x="260763" y="546100"/>
                </a:lnTo>
                <a:lnTo>
                  <a:pt x="260637" y="546319"/>
                </a:lnTo>
                <a:lnTo>
                  <a:pt x="322722" y="546319"/>
                </a:lnTo>
                <a:lnTo>
                  <a:pt x="474233" y="283937"/>
                </a:lnTo>
                <a:lnTo>
                  <a:pt x="590774" y="283937"/>
                </a:lnTo>
                <a:lnTo>
                  <a:pt x="501144" y="237328"/>
                </a:lnTo>
                <a:lnTo>
                  <a:pt x="546592" y="158626"/>
                </a:lnTo>
                <a:close/>
              </a:path>
              <a:path w="916940" h="877569">
                <a:moveTo>
                  <a:pt x="495991" y="492826"/>
                </a:moveTo>
                <a:lnTo>
                  <a:pt x="485699" y="493345"/>
                </a:lnTo>
                <a:lnTo>
                  <a:pt x="476062" y="497932"/>
                </a:lnTo>
                <a:lnTo>
                  <a:pt x="411546" y="546319"/>
                </a:lnTo>
                <a:lnTo>
                  <a:pt x="501139" y="546319"/>
                </a:lnTo>
                <a:lnTo>
                  <a:pt x="508320" y="540934"/>
                </a:lnTo>
                <a:lnTo>
                  <a:pt x="515422" y="532968"/>
                </a:lnTo>
                <a:lnTo>
                  <a:pt x="518802" y="523233"/>
                </a:lnTo>
                <a:lnTo>
                  <a:pt x="518283" y="512941"/>
                </a:lnTo>
                <a:lnTo>
                  <a:pt x="513692" y="503304"/>
                </a:lnTo>
                <a:lnTo>
                  <a:pt x="505726" y="496203"/>
                </a:lnTo>
                <a:lnTo>
                  <a:pt x="495991" y="492826"/>
                </a:lnTo>
                <a:close/>
              </a:path>
              <a:path w="916940" h="877569">
                <a:moveTo>
                  <a:pt x="890056" y="304142"/>
                </a:moveTo>
                <a:lnTo>
                  <a:pt x="778944" y="304142"/>
                </a:lnTo>
                <a:lnTo>
                  <a:pt x="768480" y="306254"/>
                </a:lnTo>
                <a:lnTo>
                  <a:pt x="759934" y="312012"/>
                </a:lnTo>
                <a:lnTo>
                  <a:pt x="754171" y="320553"/>
                </a:lnTo>
                <a:lnTo>
                  <a:pt x="752058" y="331016"/>
                </a:lnTo>
                <a:lnTo>
                  <a:pt x="752058" y="349189"/>
                </a:lnTo>
                <a:lnTo>
                  <a:pt x="916942" y="349189"/>
                </a:lnTo>
                <a:lnTo>
                  <a:pt x="916942" y="331016"/>
                </a:lnTo>
                <a:lnTo>
                  <a:pt x="914898" y="320894"/>
                </a:lnTo>
                <a:lnTo>
                  <a:pt x="914829" y="320553"/>
                </a:lnTo>
                <a:lnTo>
                  <a:pt x="909066" y="312012"/>
                </a:lnTo>
                <a:lnTo>
                  <a:pt x="900520" y="306254"/>
                </a:lnTo>
                <a:lnTo>
                  <a:pt x="890056" y="304142"/>
                </a:lnTo>
                <a:close/>
              </a:path>
              <a:path w="916940" h="877569">
                <a:moveTo>
                  <a:pt x="496198" y="0"/>
                </a:moveTo>
                <a:lnTo>
                  <a:pt x="472199" y="1684"/>
                </a:lnTo>
                <a:lnTo>
                  <a:pt x="450579" y="12224"/>
                </a:lnTo>
                <a:lnTo>
                  <a:pt x="434113" y="30877"/>
                </a:lnTo>
                <a:lnTo>
                  <a:pt x="338978" y="195621"/>
                </a:lnTo>
                <a:lnTo>
                  <a:pt x="401066" y="195621"/>
                </a:lnTo>
                <a:lnTo>
                  <a:pt x="422429" y="158626"/>
                </a:lnTo>
                <a:lnTo>
                  <a:pt x="546592" y="158626"/>
                </a:lnTo>
                <a:lnTo>
                  <a:pt x="557952" y="138954"/>
                </a:lnTo>
                <a:lnTo>
                  <a:pt x="495874" y="138954"/>
                </a:lnTo>
                <a:lnTo>
                  <a:pt x="449303" y="112068"/>
                </a:lnTo>
                <a:lnTo>
                  <a:pt x="483148" y="53470"/>
                </a:lnTo>
                <a:lnTo>
                  <a:pt x="488635" y="52009"/>
                </a:lnTo>
                <a:lnTo>
                  <a:pt x="575523" y="52009"/>
                </a:lnTo>
                <a:lnTo>
                  <a:pt x="569272" y="41949"/>
                </a:lnTo>
                <a:lnTo>
                  <a:pt x="560920" y="33045"/>
                </a:lnTo>
                <a:lnTo>
                  <a:pt x="550839" y="25835"/>
                </a:lnTo>
                <a:lnTo>
                  <a:pt x="519800" y="7915"/>
                </a:lnTo>
                <a:lnTo>
                  <a:pt x="496198" y="0"/>
                </a:lnTo>
                <a:close/>
              </a:path>
              <a:path w="916940" h="877569">
                <a:moveTo>
                  <a:pt x="575523" y="52009"/>
                </a:moveTo>
                <a:lnTo>
                  <a:pt x="488635" y="52009"/>
                </a:lnTo>
                <a:lnTo>
                  <a:pt x="528081" y="74780"/>
                </a:lnTo>
                <a:lnTo>
                  <a:pt x="529871" y="80153"/>
                </a:lnTo>
                <a:lnTo>
                  <a:pt x="527243" y="84636"/>
                </a:lnTo>
                <a:lnTo>
                  <a:pt x="495874" y="138954"/>
                </a:lnTo>
                <a:lnTo>
                  <a:pt x="557952" y="138954"/>
                </a:lnTo>
                <a:lnTo>
                  <a:pt x="573801" y="111509"/>
                </a:lnTo>
                <a:lnTo>
                  <a:pt x="578926" y="100230"/>
                </a:lnTo>
                <a:lnTo>
                  <a:pt x="581705" y="88344"/>
                </a:lnTo>
                <a:lnTo>
                  <a:pt x="582100" y="76144"/>
                </a:lnTo>
                <a:lnTo>
                  <a:pt x="580075" y="63922"/>
                </a:lnTo>
                <a:lnTo>
                  <a:pt x="575716" y="52318"/>
                </a:lnTo>
                <a:lnTo>
                  <a:pt x="575523" y="52009"/>
                </a:lnTo>
                <a:close/>
              </a:path>
            </a:pathLst>
          </a:custGeom>
          <a:solidFill>
            <a:srgbClr val="000000"/>
          </a:solidFill>
        </p:spPr>
        <p:txBody>
          <a:bodyPr wrap="square" lIns="0" tIns="0" rIns="0" bIns="0" rtlCol="0"/>
          <a:lstStyle/>
          <a:p>
            <a:endParaRPr>
              <a:latin typeface="Grammarsaurus" pitchFamily="2" charset="0"/>
            </a:endParaRPr>
          </a:p>
        </p:txBody>
      </p:sp>
      <p:sp>
        <p:nvSpPr>
          <p:cNvPr id="4" name="object 4"/>
          <p:cNvSpPr txBox="1"/>
          <p:nvPr/>
        </p:nvSpPr>
        <p:spPr>
          <a:xfrm>
            <a:off x="3731691" y="1790960"/>
            <a:ext cx="5868035" cy="558800"/>
          </a:xfrm>
          <a:prstGeom prst="rect">
            <a:avLst/>
          </a:prstGeom>
        </p:spPr>
        <p:txBody>
          <a:bodyPr vert="horz" wrap="square" lIns="0" tIns="12700" rIns="0" bIns="0" rtlCol="0">
            <a:spAutoFit/>
          </a:bodyPr>
          <a:lstStyle/>
          <a:p>
            <a:pPr marL="12700">
              <a:lnSpc>
                <a:spcPct val="100000"/>
              </a:lnSpc>
              <a:spcBef>
                <a:spcPts val="100"/>
              </a:spcBef>
              <a:tabLst>
                <a:tab pos="1200150" algn="l"/>
                <a:tab pos="2524760" algn="l"/>
                <a:tab pos="5854700" algn="l"/>
              </a:tabLst>
            </a:pPr>
            <a:r>
              <a:rPr sz="3500" b="1" dirty="0">
                <a:latin typeface="Grammarsaurus" pitchFamily="2" charset="0"/>
                <a:cs typeface="Arial"/>
              </a:rPr>
              <a:t>all	erg	ic = </a:t>
            </a:r>
            <a:r>
              <a:rPr sz="3500" b="1" u="heavy" dirty="0">
                <a:uFill>
                  <a:solidFill>
                    <a:srgbClr val="000000"/>
                  </a:solidFill>
                </a:uFill>
                <a:latin typeface="Grammarsaurus" pitchFamily="2" charset="0"/>
                <a:cs typeface="Arial"/>
              </a:rPr>
              <a:t>	</a:t>
            </a:r>
            <a:endParaRPr sz="3500">
              <a:latin typeface="Grammarsaurus" pitchFamily="2" charset="0"/>
              <a:cs typeface="Arial"/>
            </a:endParaRPr>
          </a:p>
        </p:txBody>
      </p:sp>
      <p:sp>
        <p:nvSpPr>
          <p:cNvPr id="5" name="object 5"/>
          <p:cNvSpPr txBox="1"/>
          <p:nvPr/>
        </p:nvSpPr>
        <p:spPr>
          <a:xfrm>
            <a:off x="3557127" y="2304726"/>
            <a:ext cx="2202180" cy="508473"/>
          </a:xfrm>
          <a:prstGeom prst="rect">
            <a:avLst/>
          </a:prstGeom>
        </p:spPr>
        <p:txBody>
          <a:bodyPr vert="horz" wrap="square" lIns="0" tIns="60960" rIns="0" bIns="0" rtlCol="0">
            <a:spAutoFit/>
          </a:bodyPr>
          <a:lstStyle/>
          <a:p>
            <a:pPr marL="46038" marR="5080">
              <a:lnSpc>
                <a:spcPts val="1650"/>
              </a:lnSpc>
              <a:spcBef>
                <a:spcPts val="480"/>
              </a:spcBef>
              <a:tabLst>
                <a:tab pos="1331913" algn="l"/>
                <a:tab pos="1419225" algn="l"/>
              </a:tabLst>
            </a:pPr>
            <a:r>
              <a:rPr sz="1700" dirty="0">
                <a:latin typeface="Grammarsaurus" pitchFamily="2" charset="0"/>
                <a:cs typeface="Lucida Sans Unicode"/>
              </a:rPr>
              <a:t>“other or	“work or </a:t>
            </a:r>
            <a:r>
              <a:rPr lang="en-US" sz="1700" dirty="0">
                <a:latin typeface="Grammarsaurus" pitchFamily="2" charset="0"/>
                <a:cs typeface="Lucida Sans Unicode"/>
              </a:rPr>
              <a:t> </a:t>
            </a:r>
            <a:r>
              <a:rPr sz="1700" dirty="0">
                <a:latin typeface="Grammarsaurus" pitchFamily="2" charset="0"/>
                <a:cs typeface="Lucida Sans Unicode"/>
              </a:rPr>
              <a:t>different”		make”</a:t>
            </a:r>
          </a:p>
        </p:txBody>
      </p:sp>
      <p:grpSp>
        <p:nvGrpSpPr>
          <p:cNvPr id="6" name="object 6"/>
          <p:cNvGrpSpPr/>
          <p:nvPr/>
        </p:nvGrpSpPr>
        <p:grpSpPr>
          <a:xfrm>
            <a:off x="4406618" y="1936634"/>
            <a:ext cx="389890" cy="389890"/>
            <a:chOff x="4406618" y="1936634"/>
            <a:chExt cx="389890" cy="389890"/>
          </a:xfrm>
        </p:grpSpPr>
        <p:sp>
          <p:nvSpPr>
            <p:cNvPr id="7" name="object 7"/>
            <p:cNvSpPr/>
            <p:nvPr/>
          </p:nvSpPr>
          <p:spPr>
            <a:xfrm>
              <a:off x="4406618" y="1936634"/>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8" name="object 8"/>
            <p:cNvPicPr/>
            <p:nvPr/>
          </p:nvPicPr>
          <p:blipFill>
            <a:blip r:embed="rId2" cstate="print"/>
            <a:stretch>
              <a:fillRect/>
            </a:stretch>
          </p:blipFill>
          <p:spPr>
            <a:xfrm>
              <a:off x="4502576" y="2032586"/>
              <a:ext cx="197802" cy="197802"/>
            </a:xfrm>
            <a:prstGeom prst="rect">
              <a:avLst/>
            </a:prstGeom>
          </p:spPr>
        </p:pic>
      </p:grpSp>
      <p:grpSp>
        <p:nvGrpSpPr>
          <p:cNvPr id="9" name="object 9"/>
          <p:cNvGrpSpPr/>
          <p:nvPr/>
        </p:nvGrpSpPr>
        <p:grpSpPr>
          <a:xfrm>
            <a:off x="5732495" y="1936634"/>
            <a:ext cx="389890" cy="389890"/>
            <a:chOff x="5732495" y="1936634"/>
            <a:chExt cx="389890" cy="389890"/>
          </a:xfrm>
        </p:grpSpPr>
        <p:sp>
          <p:nvSpPr>
            <p:cNvPr id="10" name="object 10"/>
            <p:cNvSpPr/>
            <p:nvPr/>
          </p:nvSpPr>
          <p:spPr>
            <a:xfrm>
              <a:off x="5732495" y="1936634"/>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11" name="object 11"/>
            <p:cNvPicPr/>
            <p:nvPr/>
          </p:nvPicPr>
          <p:blipFill>
            <a:blip r:embed="rId3" cstate="print"/>
            <a:stretch>
              <a:fillRect/>
            </a:stretch>
          </p:blipFill>
          <p:spPr>
            <a:xfrm>
              <a:off x="5828454" y="2032586"/>
              <a:ext cx="197802" cy="197802"/>
            </a:xfrm>
            <a:prstGeom prst="rect">
              <a:avLst/>
            </a:prstGeom>
          </p:spPr>
        </p:pic>
      </p:grpSp>
      <p:grpSp>
        <p:nvGrpSpPr>
          <p:cNvPr id="12" name="object 12"/>
          <p:cNvGrpSpPr/>
          <p:nvPr/>
        </p:nvGrpSpPr>
        <p:grpSpPr>
          <a:xfrm>
            <a:off x="2488478" y="1783520"/>
            <a:ext cx="929640" cy="1037590"/>
            <a:chOff x="2488478" y="1783520"/>
            <a:chExt cx="929640" cy="1037590"/>
          </a:xfrm>
        </p:grpSpPr>
        <p:pic>
          <p:nvPicPr>
            <p:cNvPr id="13" name="object 13"/>
            <p:cNvPicPr/>
            <p:nvPr/>
          </p:nvPicPr>
          <p:blipFill>
            <a:blip r:embed="rId4" cstate="print"/>
            <a:stretch>
              <a:fillRect/>
            </a:stretch>
          </p:blipFill>
          <p:spPr>
            <a:xfrm>
              <a:off x="3049112" y="2090838"/>
              <a:ext cx="97904" cy="96494"/>
            </a:xfrm>
            <a:prstGeom prst="rect">
              <a:avLst/>
            </a:prstGeom>
          </p:spPr>
        </p:pic>
        <p:pic>
          <p:nvPicPr>
            <p:cNvPr id="14" name="object 14"/>
            <p:cNvPicPr/>
            <p:nvPr/>
          </p:nvPicPr>
          <p:blipFill>
            <a:blip r:embed="rId5" cstate="print"/>
            <a:stretch>
              <a:fillRect/>
            </a:stretch>
          </p:blipFill>
          <p:spPr>
            <a:xfrm>
              <a:off x="2849933" y="2090837"/>
              <a:ext cx="97891" cy="96494"/>
            </a:xfrm>
            <a:prstGeom prst="rect">
              <a:avLst/>
            </a:prstGeom>
          </p:spPr>
        </p:pic>
        <p:pic>
          <p:nvPicPr>
            <p:cNvPr id="15" name="object 15"/>
            <p:cNvPicPr/>
            <p:nvPr/>
          </p:nvPicPr>
          <p:blipFill>
            <a:blip r:embed="rId6" cstate="print"/>
            <a:stretch>
              <a:fillRect/>
            </a:stretch>
          </p:blipFill>
          <p:spPr>
            <a:xfrm>
              <a:off x="2723503" y="2344187"/>
              <a:ext cx="169487" cy="150977"/>
            </a:xfrm>
            <a:prstGeom prst="rect">
              <a:avLst/>
            </a:prstGeom>
          </p:spPr>
        </p:pic>
        <p:sp>
          <p:nvSpPr>
            <p:cNvPr id="16" name="object 16"/>
            <p:cNvSpPr/>
            <p:nvPr/>
          </p:nvSpPr>
          <p:spPr>
            <a:xfrm>
              <a:off x="2488476" y="1783524"/>
              <a:ext cx="929640" cy="1037590"/>
            </a:xfrm>
            <a:custGeom>
              <a:avLst/>
              <a:gdLst/>
              <a:ahLst/>
              <a:cxnLst/>
              <a:rect l="l" t="t" r="r" b="b"/>
              <a:pathLst>
                <a:path w="929639" h="1037589">
                  <a:moveTo>
                    <a:pt x="114592" y="473265"/>
                  </a:moveTo>
                  <a:lnTo>
                    <a:pt x="112928" y="465061"/>
                  </a:lnTo>
                  <a:lnTo>
                    <a:pt x="108407" y="458368"/>
                  </a:lnTo>
                  <a:lnTo>
                    <a:pt x="101714" y="453847"/>
                  </a:lnTo>
                  <a:lnTo>
                    <a:pt x="93510" y="452183"/>
                  </a:lnTo>
                  <a:lnTo>
                    <a:pt x="21082" y="452183"/>
                  </a:lnTo>
                  <a:lnTo>
                    <a:pt x="12877" y="453847"/>
                  </a:lnTo>
                  <a:lnTo>
                    <a:pt x="6184" y="458368"/>
                  </a:lnTo>
                  <a:lnTo>
                    <a:pt x="1651" y="465061"/>
                  </a:lnTo>
                  <a:lnTo>
                    <a:pt x="0" y="473265"/>
                  </a:lnTo>
                  <a:lnTo>
                    <a:pt x="1651" y="481469"/>
                  </a:lnTo>
                  <a:lnTo>
                    <a:pt x="6184" y="488162"/>
                  </a:lnTo>
                  <a:lnTo>
                    <a:pt x="12877" y="492683"/>
                  </a:lnTo>
                  <a:lnTo>
                    <a:pt x="21082" y="494347"/>
                  </a:lnTo>
                  <a:lnTo>
                    <a:pt x="93510" y="494347"/>
                  </a:lnTo>
                  <a:lnTo>
                    <a:pt x="101714" y="492683"/>
                  </a:lnTo>
                  <a:lnTo>
                    <a:pt x="108407" y="488162"/>
                  </a:lnTo>
                  <a:lnTo>
                    <a:pt x="112928" y="481469"/>
                  </a:lnTo>
                  <a:lnTo>
                    <a:pt x="114592" y="473265"/>
                  </a:lnTo>
                  <a:close/>
                </a:path>
                <a:path w="929639" h="1037589">
                  <a:moveTo>
                    <a:pt x="929449" y="812800"/>
                  </a:moveTo>
                  <a:lnTo>
                    <a:pt x="922261" y="769620"/>
                  </a:lnTo>
                  <a:lnTo>
                    <a:pt x="902068" y="732790"/>
                  </a:lnTo>
                  <a:lnTo>
                    <a:pt x="887272" y="718896"/>
                  </a:lnTo>
                  <a:lnTo>
                    <a:pt x="887272" y="812800"/>
                  </a:lnTo>
                  <a:lnTo>
                    <a:pt x="887272" y="995680"/>
                  </a:lnTo>
                  <a:lnTo>
                    <a:pt x="784580" y="995680"/>
                  </a:lnTo>
                  <a:lnTo>
                    <a:pt x="784580" y="952500"/>
                  </a:lnTo>
                  <a:lnTo>
                    <a:pt x="784580" y="908050"/>
                  </a:lnTo>
                  <a:lnTo>
                    <a:pt x="782916" y="900430"/>
                  </a:lnTo>
                  <a:lnTo>
                    <a:pt x="778395" y="894080"/>
                  </a:lnTo>
                  <a:lnTo>
                    <a:pt x="771702" y="889000"/>
                  </a:lnTo>
                  <a:lnTo>
                    <a:pt x="763498" y="887730"/>
                  </a:lnTo>
                  <a:lnTo>
                    <a:pt x="755294" y="889000"/>
                  </a:lnTo>
                  <a:lnTo>
                    <a:pt x="748588" y="894080"/>
                  </a:lnTo>
                  <a:lnTo>
                    <a:pt x="744067" y="900430"/>
                  </a:lnTo>
                  <a:lnTo>
                    <a:pt x="742403" y="908050"/>
                  </a:lnTo>
                  <a:lnTo>
                    <a:pt x="742403" y="952500"/>
                  </a:lnTo>
                  <a:lnTo>
                    <a:pt x="722109" y="925804"/>
                  </a:lnTo>
                  <a:lnTo>
                    <a:pt x="722109" y="995680"/>
                  </a:lnTo>
                  <a:lnTo>
                    <a:pt x="576834" y="995680"/>
                  </a:lnTo>
                  <a:lnTo>
                    <a:pt x="528789" y="908253"/>
                  </a:lnTo>
                  <a:lnTo>
                    <a:pt x="528789" y="995680"/>
                  </a:lnTo>
                  <a:lnTo>
                    <a:pt x="277571" y="995680"/>
                  </a:lnTo>
                  <a:lnTo>
                    <a:pt x="277571" y="908050"/>
                  </a:lnTo>
                  <a:lnTo>
                    <a:pt x="275907" y="900430"/>
                  </a:lnTo>
                  <a:lnTo>
                    <a:pt x="271386" y="894080"/>
                  </a:lnTo>
                  <a:lnTo>
                    <a:pt x="264680" y="889000"/>
                  </a:lnTo>
                  <a:lnTo>
                    <a:pt x="256476" y="887730"/>
                  </a:lnTo>
                  <a:lnTo>
                    <a:pt x="248285" y="889000"/>
                  </a:lnTo>
                  <a:lnTo>
                    <a:pt x="241579" y="894080"/>
                  </a:lnTo>
                  <a:lnTo>
                    <a:pt x="237058" y="900430"/>
                  </a:lnTo>
                  <a:lnTo>
                    <a:pt x="235394" y="908050"/>
                  </a:lnTo>
                  <a:lnTo>
                    <a:pt x="235394" y="995680"/>
                  </a:lnTo>
                  <a:lnTo>
                    <a:pt x="132702" y="995680"/>
                  </a:lnTo>
                  <a:lnTo>
                    <a:pt x="132829" y="808990"/>
                  </a:lnTo>
                  <a:lnTo>
                    <a:pt x="133184" y="805180"/>
                  </a:lnTo>
                  <a:lnTo>
                    <a:pt x="133299" y="803910"/>
                  </a:lnTo>
                  <a:lnTo>
                    <a:pt x="137236" y="805180"/>
                  </a:lnTo>
                  <a:lnTo>
                    <a:pt x="160629" y="814070"/>
                  </a:lnTo>
                  <a:lnTo>
                    <a:pt x="184759" y="816610"/>
                  </a:lnTo>
                  <a:lnTo>
                    <a:pt x="209054" y="815340"/>
                  </a:lnTo>
                  <a:lnTo>
                    <a:pt x="232905" y="808990"/>
                  </a:lnTo>
                  <a:lnTo>
                    <a:pt x="257708" y="803910"/>
                  </a:lnTo>
                  <a:lnTo>
                    <a:pt x="282270" y="805180"/>
                  </a:lnTo>
                  <a:lnTo>
                    <a:pt x="305066" y="815340"/>
                  </a:lnTo>
                  <a:lnTo>
                    <a:pt x="324586" y="831850"/>
                  </a:lnTo>
                  <a:lnTo>
                    <a:pt x="421792" y="941070"/>
                  </a:lnTo>
                  <a:lnTo>
                    <a:pt x="426897" y="946150"/>
                  </a:lnTo>
                  <a:lnTo>
                    <a:pt x="435203" y="948690"/>
                  </a:lnTo>
                  <a:lnTo>
                    <a:pt x="449961" y="944880"/>
                  </a:lnTo>
                  <a:lnTo>
                    <a:pt x="455917" y="939800"/>
                  </a:lnTo>
                  <a:lnTo>
                    <a:pt x="469823" y="887730"/>
                  </a:lnTo>
                  <a:lnTo>
                    <a:pt x="528789" y="995680"/>
                  </a:lnTo>
                  <a:lnTo>
                    <a:pt x="528789" y="908253"/>
                  </a:lnTo>
                  <a:lnTo>
                    <a:pt x="517512" y="887730"/>
                  </a:lnTo>
                  <a:lnTo>
                    <a:pt x="515416" y="883920"/>
                  </a:lnTo>
                  <a:lnTo>
                    <a:pt x="509841" y="873760"/>
                  </a:lnTo>
                  <a:lnTo>
                    <a:pt x="553885" y="850900"/>
                  </a:lnTo>
                  <a:lnTo>
                    <a:pt x="579412" y="814070"/>
                  </a:lnTo>
                  <a:lnTo>
                    <a:pt x="581342" y="808990"/>
                  </a:lnTo>
                  <a:lnTo>
                    <a:pt x="627265" y="869950"/>
                  </a:lnTo>
                  <a:lnTo>
                    <a:pt x="664057" y="918210"/>
                  </a:lnTo>
                  <a:lnTo>
                    <a:pt x="694626" y="958850"/>
                  </a:lnTo>
                  <a:lnTo>
                    <a:pt x="722109" y="995680"/>
                  </a:lnTo>
                  <a:lnTo>
                    <a:pt x="722109" y="925804"/>
                  </a:lnTo>
                  <a:lnTo>
                    <a:pt x="708621" y="908050"/>
                  </a:lnTo>
                  <a:lnTo>
                    <a:pt x="672401" y="859790"/>
                  </a:lnTo>
                  <a:lnTo>
                    <a:pt x="636714" y="812800"/>
                  </a:lnTo>
                  <a:lnTo>
                    <a:pt x="633895" y="808990"/>
                  </a:lnTo>
                  <a:lnTo>
                    <a:pt x="608571" y="774700"/>
                  </a:lnTo>
                  <a:lnTo>
                    <a:pt x="610120" y="773430"/>
                  </a:lnTo>
                  <a:lnTo>
                    <a:pt x="622757" y="754380"/>
                  </a:lnTo>
                  <a:lnTo>
                    <a:pt x="630783" y="737870"/>
                  </a:lnTo>
                  <a:lnTo>
                    <a:pt x="632028" y="735330"/>
                  </a:lnTo>
                  <a:lnTo>
                    <a:pt x="637743" y="713740"/>
                  </a:lnTo>
                  <a:lnTo>
                    <a:pt x="639610" y="692150"/>
                  </a:lnTo>
                  <a:lnTo>
                    <a:pt x="639724" y="681990"/>
                  </a:lnTo>
                  <a:lnTo>
                    <a:pt x="820953" y="727710"/>
                  </a:lnTo>
                  <a:lnTo>
                    <a:pt x="847813" y="739140"/>
                  </a:lnTo>
                  <a:lnTo>
                    <a:pt x="868781" y="758190"/>
                  </a:lnTo>
                  <a:lnTo>
                    <a:pt x="882421" y="783590"/>
                  </a:lnTo>
                  <a:lnTo>
                    <a:pt x="887272" y="812800"/>
                  </a:lnTo>
                  <a:lnTo>
                    <a:pt x="887272" y="718896"/>
                  </a:lnTo>
                  <a:lnTo>
                    <a:pt x="870978" y="703580"/>
                  </a:lnTo>
                  <a:lnTo>
                    <a:pt x="831176" y="685800"/>
                  </a:lnTo>
                  <a:lnTo>
                    <a:pt x="814387" y="681990"/>
                  </a:lnTo>
                  <a:lnTo>
                    <a:pt x="797598" y="678180"/>
                  </a:lnTo>
                  <a:lnTo>
                    <a:pt x="799960" y="674370"/>
                  </a:lnTo>
                  <a:lnTo>
                    <a:pt x="803986" y="666750"/>
                  </a:lnTo>
                  <a:lnTo>
                    <a:pt x="816762" y="642620"/>
                  </a:lnTo>
                  <a:lnTo>
                    <a:pt x="827735" y="609600"/>
                  </a:lnTo>
                  <a:lnTo>
                    <a:pt x="832688" y="575310"/>
                  </a:lnTo>
                  <a:lnTo>
                    <a:pt x="831469" y="541020"/>
                  </a:lnTo>
                  <a:lnTo>
                    <a:pt x="831430" y="539750"/>
                  </a:lnTo>
                  <a:lnTo>
                    <a:pt x="795528" y="252730"/>
                  </a:lnTo>
                  <a:lnTo>
                    <a:pt x="790219" y="226225"/>
                  </a:lnTo>
                  <a:lnTo>
                    <a:pt x="790219" y="576580"/>
                  </a:lnTo>
                  <a:lnTo>
                    <a:pt x="784364" y="608330"/>
                  </a:lnTo>
                  <a:lnTo>
                    <a:pt x="772299" y="638810"/>
                  </a:lnTo>
                  <a:lnTo>
                    <a:pt x="754341" y="665480"/>
                  </a:lnTo>
                  <a:lnTo>
                    <a:pt x="753110" y="666750"/>
                  </a:lnTo>
                  <a:lnTo>
                    <a:pt x="639724" y="638810"/>
                  </a:lnTo>
                  <a:lnTo>
                    <a:pt x="639724" y="621030"/>
                  </a:lnTo>
                  <a:lnTo>
                    <a:pt x="639724" y="596900"/>
                  </a:lnTo>
                  <a:lnTo>
                    <a:pt x="640969" y="596900"/>
                  </a:lnTo>
                  <a:lnTo>
                    <a:pt x="644994" y="593090"/>
                  </a:lnTo>
                  <a:lnTo>
                    <a:pt x="678522" y="561340"/>
                  </a:lnTo>
                  <a:lnTo>
                    <a:pt x="706602" y="518160"/>
                  </a:lnTo>
                  <a:lnTo>
                    <a:pt x="724192" y="471170"/>
                  </a:lnTo>
                  <a:lnTo>
                    <a:pt x="730262" y="419100"/>
                  </a:lnTo>
                  <a:lnTo>
                    <a:pt x="730262" y="293370"/>
                  </a:lnTo>
                  <a:lnTo>
                    <a:pt x="725728" y="270510"/>
                  </a:lnTo>
                  <a:lnTo>
                    <a:pt x="713422" y="252730"/>
                  </a:lnTo>
                  <a:lnTo>
                    <a:pt x="695210" y="240030"/>
                  </a:lnTo>
                  <a:lnTo>
                    <a:pt x="688086" y="238404"/>
                  </a:lnTo>
                  <a:lnTo>
                    <a:pt x="688086" y="284480"/>
                  </a:lnTo>
                  <a:lnTo>
                    <a:pt x="688086" y="419100"/>
                  </a:lnTo>
                  <a:lnTo>
                    <a:pt x="681710" y="467360"/>
                  </a:lnTo>
                  <a:lnTo>
                    <a:pt x="663638" y="509270"/>
                  </a:lnTo>
                  <a:lnTo>
                    <a:pt x="635381" y="546100"/>
                  </a:lnTo>
                  <a:lnTo>
                    <a:pt x="598424" y="574040"/>
                  </a:lnTo>
                  <a:lnTo>
                    <a:pt x="597547" y="574395"/>
                  </a:lnTo>
                  <a:lnTo>
                    <a:pt x="597547" y="621030"/>
                  </a:lnTo>
                  <a:lnTo>
                    <a:pt x="597484" y="692150"/>
                  </a:lnTo>
                  <a:lnTo>
                    <a:pt x="585393" y="737870"/>
                  </a:lnTo>
                  <a:lnTo>
                    <a:pt x="585393" y="709930"/>
                  </a:lnTo>
                  <a:lnTo>
                    <a:pt x="583323" y="689610"/>
                  </a:lnTo>
                  <a:lnTo>
                    <a:pt x="567677" y="654050"/>
                  </a:lnTo>
                  <a:lnTo>
                    <a:pt x="550202" y="636270"/>
                  </a:lnTo>
                  <a:lnTo>
                    <a:pt x="556031" y="635000"/>
                  </a:lnTo>
                  <a:lnTo>
                    <a:pt x="574929" y="629920"/>
                  </a:lnTo>
                  <a:lnTo>
                    <a:pt x="584212" y="626110"/>
                  </a:lnTo>
                  <a:lnTo>
                    <a:pt x="593344" y="623570"/>
                  </a:lnTo>
                  <a:lnTo>
                    <a:pt x="597547" y="621030"/>
                  </a:lnTo>
                  <a:lnTo>
                    <a:pt x="597547" y="574395"/>
                  </a:lnTo>
                  <a:lnTo>
                    <a:pt x="554291" y="591820"/>
                  </a:lnTo>
                  <a:lnTo>
                    <a:pt x="549236" y="593090"/>
                  </a:lnTo>
                  <a:lnTo>
                    <a:pt x="556869" y="565150"/>
                  </a:lnTo>
                  <a:lnTo>
                    <a:pt x="560666" y="541020"/>
                  </a:lnTo>
                  <a:lnTo>
                    <a:pt x="559257" y="515620"/>
                  </a:lnTo>
                  <a:lnTo>
                    <a:pt x="552780" y="492760"/>
                  </a:lnTo>
                  <a:lnTo>
                    <a:pt x="543229" y="474700"/>
                  </a:lnTo>
                  <a:lnTo>
                    <a:pt x="543229" y="709930"/>
                  </a:lnTo>
                  <a:lnTo>
                    <a:pt x="543229" y="782320"/>
                  </a:lnTo>
                  <a:lnTo>
                    <a:pt x="539191" y="801370"/>
                  </a:lnTo>
                  <a:lnTo>
                    <a:pt x="528167" y="817880"/>
                  </a:lnTo>
                  <a:lnTo>
                    <a:pt x="511848" y="829310"/>
                  </a:lnTo>
                  <a:lnTo>
                    <a:pt x="491883" y="833120"/>
                  </a:lnTo>
                  <a:lnTo>
                    <a:pt x="471919" y="829310"/>
                  </a:lnTo>
                  <a:lnTo>
                    <a:pt x="455599" y="817880"/>
                  </a:lnTo>
                  <a:lnTo>
                    <a:pt x="444576" y="801370"/>
                  </a:lnTo>
                  <a:lnTo>
                    <a:pt x="440537" y="782320"/>
                  </a:lnTo>
                  <a:lnTo>
                    <a:pt x="440537" y="709930"/>
                  </a:lnTo>
                  <a:lnTo>
                    <a:pt x="444576" y="689610"/>
                  </a:lnTo>
                  <a:lnTo>
                    <a:pt x="455599" y="673100"/>
                  </a:lnTo>
                  <a:lnTo>
                    <a:pt x="471919" y="661670"/>
                  </a:lnTo>
                  <a:lnTo>
                    <a:pt x="491883" y="657860"/>
                  </a:lnTo>
                  <a:lnTo>
                    <a:pt x="511848" y="661670"/>
                  </a:lnTo>
                  <a:lnTo>
                    <a:pt x="528167" y="673100"/>
                  </a:lnTo>
                  <a:lnTo>
                    <a:pt x="539191" y="689610"/>
                  </a:lnTo>
                  <a:lnTo>
                    <a:pt x="543229" y="709930"/>
                  </a:lnTo>
                  <a:lnTo>
                    <a:pt x="543229" y="474700"/>
                  </a:lnTo>
                  <a:lnTo>
                    <a:pt x="541362" y="471170"/>
                  </a:lnTo>
                  <a:lnTo>
                    <a:pt x="535216" y="463550"/>
                  </a:lnTo>
                  <a:lnTo>
                    <a:pt x="527024" y="453390"/>
                  </a:lnTo>
                  <a:lnTo>
                    <a:pt x="518515" y="446493"/>
                  </a:lnTo>
                  <a:lnTo>
                    <a:pt x="518515" y="538480"/>
                  </a:lnTo>
                  <a:lnTo>
                    <a:pt x="516115" y="553720"/>
                  </a:lnTo>
                  <a:lnTo>
                    <a:pt x="499249" y="615950"/>
                  </a:lnTo>
                  <a:lnTo>
                    <a:pt x="491744" y="615950"/>
                  </a:lnTo>
                  <a:lnTo>
                    <a:pt x="455485" y="623570"/>
                  </a:lnTo>
                  <a:lnTo>
                    <a:pt x="425805" y="642620"/>
                  </a:lnTo>
                  <a:lnTo>
                    <a:pt x="405752" y="673100"/>
                  </a:lnTo>
                  <a:lnTo>
                    <a:pt x="398360" y="709930"/>
                  </a:lnTo>
                  <a:lnTo>
                    <a:pt x="398360" y="782320"/>
                  </a:lnTo>
                  <a:lnTo>
                    <a:pt x="407682" y="821690"/>
                  </a:lnTo>
                  <a:lnTo>
                    <a:pt x="433298" y="854710"/>
                  </a:lnTo>
                  <a:lnTo>
                    <a:pt x="434860" y="855980"/>
                  </a:lnTo>
                  <a:lnTo>
                    <a:pt x="427355" y="883920"/>
                  </a:lnTo>
                  <a:lnTo>
                    <a:pt x="357225" y="803910"/>
                  </a:lnTo>
                  <a:lnTo>
                    <a:pt x="318135" y="774700"/>
                  </a:lnTo>
                  <a:lnTo>
                    <a:pt x="262343" y="760730"/>
                  </a:lnTo>
                  <a:lnTo>
                    <a:pt x="239941" y="763270"/>
                  </a:lnTo>
                  <a:lnTo>
                    <a:pt x="228917" y="765810"/>
                  </a:lnTo>
                  <a:lnTo>
                    <a:pt x="218084" y="769620"/>
                  </a:lnTo>
                  <a:lnTo>
                    <a:pt x="190284" y="774700"/>
                  </a:lnTo>
                  <a:lnTo>
                    <a:pt x="163118" y="770890"/>
                  </a:lnTo>
                  <a:lnTo>
                    <a:pt x="138760" y="758190"/>
                  </a:lnTo>
                  <a:lnTo>
                    <a:pt x="119367" y="736600"/>
                  </a:lnTo>
                  <a:lnTo>
                    <a:pt x="103733" y="713740"/>
                  </a:lnTo>
                  <a:lnTo>
                    <a:pt x="297154" y="561340"/>
                  </a:lnTo>
                  <a:lnTo>
                    <a:pt x="401929" y="478790"/>
                  </a:lnTo>
                  <a:lnTo>
                    <a:pt x="409905" y="473710"/>
                  </a:lnTo>
                  <a:lnTo>
                    <a:pt x="413893" y="471170"/>
                  </a:lnTo>
                  <a:lnTo>
                    <a:pt x="426948" y="466090"/>
                  </a:lnTo>
                  <a:lnTo>
                    <a:pt x="440740" y="463550"/>
                  </a:lnTo>
                  <a:lnTo>
                    <a:pt x="454952" y="463550"/>
                  </a:lnTo>
                  <a:lnTo>
                    <a:pt x="493204" y="480060"/>
                  </a:lnTo>
                  <a:lnTo>
                    <a:pt x="506361" y="495300"/>
                  </a:lnTo>
                  <a:lnTo>
                    <a:pt x="513562" y="508000"/>
                  </a:lnTo>
                  <a:lnTo>
                    <a:pt x="517639" y="523240"/>
                  </a:lnTo>
                  <a:lnTo>
                    <a:pt x="518515" y="538480"/>
                  </a:lnTo>
                  <a:lnTo>
                    <a:pt x="518515" y="446493"/>
                  </a:lnTo>
                  <a:lnTo>
                    <a:pt x="509816" y="439420"/>
                  </a:lnTo>
                  <a:lnTo>
                    <a:pt x="490181" y="429260"/>
                  </a:lnTo>
                  <a:lnTo>
                    <a:pt x="468566" y="422910"/>
                  </a:lnTo>
                  <a:lnTo>
                    <a:pt x="446138" y="420370"/>
                  </a:lnTo>
                  <a:lnTo>
                    <a:pt x="423976" y="422910"/>
                  </a:lnTo>
                  <a:lnTo>
                    <a:pt x="402678" y="429260"/>
                  </a:lnTo>
                  <a:lnTo>
                    <a:pt x="382879" y="440690"/>
                  </a:lnTo>
                  <a:lnTo>
                    <a:pt x="380453" y="441960"/>
                  </a:lnTo>
                  <a:lnTo>
                    <a:pt x="378091" y="443230"/>
                  </a:lnTo>
                  <a:lnTo>
                    <a:pt x="340321" y="473710"/>
                  </a:lnTo>
                  <a:lnTo>
                    <a:pt x="339051" y="468630"/>
                  </a:lnTo>
                  <a:lnTo>
                    <a:pt x="335927" y="457200"/>
                  </a:lnTo>
                  <a:lnTo>
                    <a:pt x="333692" y="444500"/>
                  </a:lnTo>
                  <a:lnTo>
                    <a:pt x="332346" y="431800"/>
                  </a:lnTo>
                  <a:lnTo>
                    <a:pt x="332028" y="422910"/>
                  </a:lnTo>
                  <a:lnTo>
                    <a:pt x="331927" y="420370"/>
                  </a:lnTo>
                  <a:lnTo>
                    <a:pt x="331889" y="293370"/>
                  </a:lnTo>
                  <a:lnTo>
                    <a:pt x="346227" y="241300"/>
                  </a:lnTo>
                  <a:lnTo>
                    <a:pt x="385127" y="201930"/>
                  </a:lnTo>
                  <a:lnTo>
                    <a:pt x="406819" y="194310"/>
                  </a:lnTo>
                  <a:lnTo>
                    <a:pt x="429171" y="194310"/>
                  </a:lnTo>
                  <a:lnTo>
                    <a:pt x="450151" y="201930"/>
                  </a:lnTo>
                  <a:lnTo>
                    <a:pt x="467741" y="217170"/>
                  </a:lnTo>
                  <a:lnTo>
                    <a:pt x="494385" y="242570"/>
                  </a:lnTo>
                  <a:lnTo>
                    <a:pt x="525551" y="261620"/>
                  </a:lnTo>
                  <a:lnTo>
                    <a:pt x="560095" y="273050"/>
                  </a:lnTo>
                  <a:lnTo>
                    <a:pt x="596900" y="278130"/>
                  </a:lnTo>
                  <a:lnTo>
                    <a:pt x="681291" y="278130"/>
                  </a:lnTo>
                  <a:lnTo>
                    <a:pt x="688086" y="284480"/>
                  </a:lnTo>
                  <a:lnTo>
                    <a:pt x="688086" y="238404"/>
                  </a:lnTo>
                  <a:lnTo>
                    <a:pt x="672947" y="234950"/>
                  </a:lnTo>
                  <a:lnTo>
                    <a:pt x="597077" y="234950"/>
                  </a:lnTo>
                  <a:lnTo>
                    <a:pt x="569404" y="232410"/>
                  </a:lnTo>
                  <a:lnTo>
                    <a:pt x="543458" y="223520"/>
                  </a:lnTo>
                  <a:lnTo>
                    <a:pt x="520090" y="209550"/>
                  </a:lnTo>
                  <a:lnTo>
                    <a:pt x="504113" y="194310"/>
                  </a:lnTo>
                  <a:lnTo>
                    <a:pt x="500126" y="190500"/>
                  </a:lnTo>
                  <a:lnTo>
                    <a:pt x="471170" y="165100"/>
                  </a:lnTo>
                  <a:lnTo>
                    <a:pt x="436638" y="153670"/>
                  </a:lnTo>
                  <a:lnTo>
                    <a:pt x="399872" y="152400"/>
                  </a:lnTo>
                  <a:lnTo>
                    <a:pt x="364197" y="165100"/>
                  </a:lnTo>
                  <a:lnTo>
                    <a:pt x="333209" y="189230"/>
                  </a:lnTo>
                  <a:lnTo>
                    <a:pt x="309778" y="219710"/>
                  </a:lnTo>
                  <a:lnTo>
                    <a:pt x="294919" y="255270"/>
                  </a:lnTo>
                  <a:lnTo>
                    <a:pt x="289712" y="293370"/>
                  </a:lnTo>
                  <a:lnTo>
                    <a:pt x="289775" y="420370"/>
                  </a:lnTo>
                  <a:lnTo>
                    <a:pt x="293573" y="459740"/>
                  </a:lnTo>
                  <a:lnTo>
                    <a:pt x="304838" y="499110"/>
                  </a:lnTo>
                  <a:lnTo>
                    <a:pt x="305676" y="500380"/>
                  </a:lnTo>
                  <a:lnTo>
                    <a:pt x="229146" y="561340"/>
                  </a:lnTo>
                  <a:lnTo>
                    <a:pt x="266319" y="257810"/>
                  </a:lnTo>
                  <a:lnTo>
                    <a:pt x="277406" y="209550"/>
                  </a:lnTo>
                  <a:lnTo>
                    <a:pt x="297345" y="165100"/>
                  </a:lnTo>
                  <a:lnTo>
                    <a:pt x="325005" y="127000"/>
                  </a:lnTo>
                  <a:lnTo>
                    <a:pt x="359283" y="93980"/>
                  </a:lnTo>
                  <a:lnTo>
                    <a:pt x="399084" y="68580"/>
                  </a:lnTo>
                  <a:lnTo>
                    <a:pt x="443280" y="52070"/>
                  </a:lnTo>
                  <a:lnTo>
                    <a:pt x="490778" y="43180"/>
                  </a:lnTo>
                  <a:lnTo>
                    <a:pt x="540461" y="44450"/>
                  </a:lnTo>
                  <a:lnTo>
                    <a:pt x="586676" y="54610"/>
                  </a:lnTo>
                  <a:lnTo>
                    <a:pt x="629081" y="73660"/>
                  </a:lnTo>
                  <a:lnTo>
                    <a:pt x="666826" y="99060"/>
                  </a:lnTo>
                  <a:lnTo>
                    <a:pt x="699020" y="130810"/>
                  </a:lnTo>
                  <a:lnTo>
                    <a:pt x="724814" y="168910"/>
                  </a:lnTo>
                  <a:lnTo>
                    <a:pt x="743318" y="210820"/>
                  </a:lnTo>
                  <a:lnTo>
                    <a:pt x="753668" y="257810"/>
                  </a:lnTo>
                  <a:lnTo>
                    <a:pt x="789559" y="544830"/>
                  </a:lnTo>
                  <a:lnTo>
                    <a:pt x="790219" y="576580"/>
                  </a:lnTo>
                  <a:lnTo>
                    <a:pt x="790219" y="226225"/>
                  </a:lnTo>
                  <a:lnTo>
                    <a:pt x="770559" y="165100"/>
                  </a:lnTo>
                  <a:lnTo>
                    <a:pt x="748449" y="127000"/>
                  </a:lnTo>
                  <a:lnTo>
                    <a:pt x="720369" y="91440"/>
                  </a:lnTo>
                  <a:lnTo>
                    <a:pt x="686663" y="60960"/>
                  </a:lnTo>
                  <a:lnTo>
                    <a:pt x="659930" y="43180"/>
                  </a:lnTo>
                  <a:lnTo>
                    <a:pt x="646569" y="34290"/>
                  </a:lnTo>
                  <a:lnTo>
                    <a:pt x="603338" y="15240"/>
                  </a:lnTo>
                  <a:lnTo>
                    <a:pt x="557745" y="3810"/>
                  </a:lnTo>
                  <a:lnTo>
                    <a:pt x="510552" y="0"/>
                  </a:lnTo>
                  <a:lnTo>
                    <a:pt x="501523" y="0"/>
                  </a:lnTo>
                  <a:lnTo>
                    <a:pt x="492467" y="1270"/>
                  </a:lnTo>
                  <a:lnTo>
                    <a:pt x="483400" y="1270"/>
                  </a:lnTo>
                  <a:lnTo>
                    <a:pt x="426707" y="12700"/>
                  </a:lnTo>
                  <a:lnTo>
                    <a:pt x="382422" y="30480"/>
                  </a:lnTo>
                  <a:lnTo>
                    <a:pt x="342112" y="54610"/>
                  </a:lnTo>
                  <a:lnTo>
                    <a:pt x="306501" y="83820"/>
                  </a:lnTo>
                  <a:lnTo>
                    <a:pt x="276237" y="119380"/>
                  </a:lnTo>
                  <a:lnTo>
                    <a:pt x="252031" y="160020"/>
                  </a:lnTo>
                  <a:lnTo>
                    <a:pt x="234543" y="204470"/>
                  </a:lnTo>
                  <a:lnTo>
                    <a:pt x="224485" y="252730"/>
                  </a:lnTo>
                  <a:lnTo>
                    <a:pt x="188595" y="539750"/>
                  </a:lnTo>
                  <a:lnTo>
                    <a:pt x="187083" y="565150"/>
                  </a:lnTo>
                  <a:lnTo>
                    <a:pt x="187413" y="574040"/>
                  </a:lnTo>
                  <a:lnTo>
                    <a:pt x="187464" y="575310"/>
                  </a:lnTo>
                  <a:lnTo>
                    <a:pt x="187566" y="577850"/>
                  </a:lnTo>
                  <a:lnTo>
                    <a:pt x="188874" y="590550"/>
                  </a:lnTo>
                  <a:lnTo>
                    <a:pt x="188988" y="591820"/>
                  </a:lnTo>
                  <a:lnTo>
                    <a:pt x="189103" y="593090"/>
                  </a:lnTo>
                  <a:lnTo>
                    <a:pt x="62318" y="692150"/>
                  </a:lnTo>
                  <a:lnTo>
                    <a:pt x="57150" y="698500"/>
                  </a:lnTo>
                  <a:lnTo>
                    <a:pt x="54597" y="706120"/>
                  </a:lnTo>
                  <a:lnTo>
                    <a:pt x="54698" y="709930"/>
                  </a:lnTo>
                  <a:lnTo>
                    <a:pt x="54787" y="713740"/>
                  </a:lnTo>
                  <a:lnTo>
                    <a:pt x="57848" y="721360"/>
                  </a:lnTo>
                  <a:lnTo>
                    <a:pt x="84264" y="760730"/>
                  </a:lnTo>
                  <a:lnTo>
                    <a:pt x="87490" y="765810"/>
                  </a:lnTo>
                  <a:lnTo>
                    <a:pt x="91071" y="769620"/>
                  </a:lnTo>
                  <a:lnTo>
                    <a:pt x="96050" y="775970"/>
                  </a:lnTo>
                  <a:lnTo>
                    <a:pt x="95567" y="777240"/>
                  </a:lnTo>
                  <a:lnTo>
                    <a:pt x="93383" y="786130"/>
                  </a:lnTo>
                  <a:lnTo>
                    <a:pt x="91821" y="795020"/>
                  </a:lnTo>
                  <a:lnTo>
                    <a:pt x="90855" y="803910"/>
                  </a:lnTo>
                  <a:lnTo>
                    <a:pt x="90525" y="812800"/>
                  </a:lnTo>
                  <a:lnTo>
                    <a:pt x="90525" y="1017270"/>
                  </a:lnTo>
                  <a:lnTo>
                    <a:pt x="92189" y="1024890"/>
                  </a:lnTo>
                  <a:lnTo>
                    <a:pt x="96710" y="1032510"/>
                  </a:lnTo>
                  <a:lnTo>
                    <a:pt x="103416" y="1036320"/>
                  </a:lnTo>
                  <a:lnTo>
                    <a:pt x="111620" y="1037590"/>
                  </a:lnTo>
                  <a:lnTo>
                    <a:pt x="908367" y="1037590"/>
                  </a:lnTo>
                  <a:lnTo>
                    <a:pt x="916559" y="1036320"/>
                  </a:lnTo>
                  <a:lnTo>
                    <a:pt x="923264" y="1032510"/>
                  </a:lnTo>
                  <a:lnTo>
                    <a:pt x="927785" y="1024890"/>
                  </a:lnTo>
                  <a:lnTo>
                    <a:pt x="929449" y="1017270"/>
                  </a:lnTo>
                  <a:lnTo>
                    <a:pt x="929449" y="995680"/>
                  </a:lnTo>
                  <a:lnTo>
                    <a:pt x="929449" y="812800"/>
                  </a:lnTo>
                  <a:close/>
                </a:path>
              </a:pathLst>
            </a:custGeom>
            <a:solidFill>
              <a:srgbClr val="000000"/>
            </a:solidFill>
          </p:spPr>
          <p:txBody>
            <a:bodyPr wrap="square" lIns="0" tIns="0" rIns="0" bIns="0" rtlCol="0"/>
            <a:lstStyle/>
            <a:p>
              <a:endParaRPr>
                <a:latin typeface="Grammarsaurus" pitchFamily="2" charset="0"/>
              </a:endParaRPr>
            </a:p>
          </p:txBody>
        </p:sp>
        <p:pic>
          <p:nvPicPr>
            <p:cNvPr id="17" name="object 17"/>
            <p:cNvPicPr/>
            <p:nvPr/>
          </p:nvPicPr>
          <p:blipFill>
            <a:blip r:embed="rId7" cstate="print"/>
            <a:stretch>
              <a:fillRect/>
            </a:stretch>
          </p:blipFill>
          <p:spPr>
            <a:xfrm>
              <a:off x="2506621" y="2308124"/>
              <a:ext cx="114519" cy="79095"/>
            </a:xfrm>
            <a:prstGeom prst="rect">
              <a:avLst/>
            </a:prstGeom>
          </p:spPr>
        </p:pic>
      </p:grpSp>
      <p:sp>
        <p:nvSpPr>
          <p:cNvPr id="18" name="object 18"/>
          <p:cNvSpPr txBox="1"/>
          <p:nvPr/>
        </p:nvSpPr>
        <p:spPr>
          <a:xfrm>
            <a:off x="6477189" y="3395060"/>
            <a:ext cx="3355340" cy="558800"/>
          </a:xfrm>
          <a:prstGeom prst="rect">
            <a:avLst/>
          </a:prstGeom>
        </p:spPr>
        <p:txBody>
          <a:bodyPr vert="horz" wrap="square" lIns="0" tIns="12700" rIns="0" bIns="0" rtlCol="0">
            <a:spAutoFit/>
          </a:bodyPr>
          <a:lstStyle/>
          <a:p>
            <a:pPr marL="12700">
              <a:lnSpc>
                <a:spcPct val="100000"/>
              </a:lnSpc>
              <a:spcBef>
                <a:spcPts val="100"/>
              </a:spcBef>
              <a:tabLst>
                <a:tab pos="3342004" algn="l"/>
              </a:tabLst>
            </a:pPr>
            <a:r>
              <a:rPr sz="3500" b="1" dirty="0">
                <a:latin typeface="Grammarsaurus" pitchFamily="2" charset="0"/>
                <a:cs typeface="Arial"/>
              </a:rPr>
              <a:t>ic = </a:t>
            </a:r>
            <a:r>
              <a:rPr sz="3500" b="1" u="heavy" dirty="0">
                <a:uFill>
                  <a:solidFill>
                    <a:srgbClr val="000000"/>
                  </a:solidFill>
                </a:uFill>
                <a:latin typeface="Grammarsaurus" pitchFamily="2" charset="0"/>
                <a:cs typeface="Arial"/>
              </a:rPr>
              <a:t>	</a:t>
            </a:r>
            <a:endParaRPr sz="3500">
              <a:latin typeface="Grammarsaurus" pitchFamily="2" charset="0"/>
              <a:cs typeface="Arial"/>
            </a:endParaRPr>
          </a:p>
        </p:txBody>
      </p:sp>
      <p:grpSp>
        <p:nvGrpSpPr>
          <p:cNvPr id="19" name="object 19"/>
          <p:cNvGrpSpPr/>
          <p:nvPr/>
        </p:nvGrpSpPr>
        <p:grpSpPr>
          <a:xfrm>
            <a:off x="4644021" y="3540733"/>
            <a:ext cx="389890" cy="389890"/>
            <a:chOff x="4644021" y="3540733"/>
            <a:chExt cx="389890" cy="389890"/>
          </a:xfrm>
        </p:grpSpPr>
        <p:sp>
          <p:nvSpPr>
            <p:cNvPr id="20" name="object 20"/>
            <p:cNvSpPr/>
            <p:nvPr/>
          </p:nvSpPr>
          <p:spPr>
            <a:xfrm>
              <a:off x="4644021" y="3540733"/>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21" name="object 21"/>
            <p:cNvPicPr/>
            <p:nvPr/>
          </p:nvPicPr>
          <p:blipFill>
            <a:blip r:embed="rId2" cstate="print"/>
            <a:stretch>
              <a:fillRect/>
            </a:stretch>
          </p:blipFill>
          <p:spPr>
            <a:xfrm>
              <a:off x="4739980" y="3636685"/>
              <a:ext cx="197802" cy="197802"/>
            </a:xfrm>
            <a:prstGeom prst="rect">
              <a:avLst/>
            </a:prstGeom>
          </p:spPr>
        </p:pic>
      </p:grpSp>
      <p:grpSp>
        <p:nvGrpSpPr>
          <p:cNvPr id="22" name="object 22"/>
          <p:cNvGrpSpPr/>
          <p:nvPr/>
        </p:nvGrpSpPr>
        <p:grpSpPr>
          <a:xfrm>
            <a:off x="5965011" y="3540733"/>
            <a:ext cx="389890" cy="389890"/>
            <a:chOff x="5965011" y="3540733"/>
            <a:chExt cx="389890" cy="389890"/>
          </a:xfrm>
        </p:grpSpPr>
        <p:sp>
          <p:nvSpPr>
            <p:cNvPr id="23" name="object 23"/>
            <p:cNvSpPr/>
            <p:nvPr/>
          </p:nvSpPr>
          <p:spPr>
            <a:xfrm>
              <a:off x="5965011" y="3540733"/>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24" name="object 24"/>
            <p:cNvPicPr/>
            <p:nvPr/>
          </p:nvPicPr>
          <p:blipFill>
            <a:blip r:embed="rId8" cstate="print"/>
            <a:stretch>
              <a:fillRect/>
            </a:stretch>
          </p:blipFill>
          <p:spPr>
            <a:xfrm>
              <a:off x="6060969" y="3636685"/>
              <a:ext cx="197802" cy="197802"/>
            </a:xfrm>
            <a:prstGeom prst="rect">
              <a:avLst/>
            </a:prstGeom>
          </p:spPr>
        </p:pic>
      </p:grpSp>
      <p:sp>
        <p:nvSpPr>
          <p:cNvPr id="25" name="object 25"/>
          <p:cNvSpPr txBox="1"/>
          <p:nvPr/>
        </p:nvSpPr>
        <p:spPr>
          <a:xfrm>
            <a:off x="3622029" y="3395060"/>
            <a:ext cx="985519" cy="809625"/>
          </a:xfrm>
          <a:prstGeom prst="rect">
            <a:avLst/>
          </a:prstGeom>
        </p:spPr>
        <p:txBody>
          <a:bodyPr vert="horz" wrap="square" lIns="0" tIns="12700" rIns="0" bIns="0" rtlCol="0">
            <a:spAutoFit/>
          </a:bodyPr>
          <a:lstStyle/>
          <a:p>
            <a:pPr marL="73025">
              <a:lnSpc>
                <a:spcPts val="4165"/>
              </a:lnSpc>
              <a:spcBef>
                <a:spcPts val="100"/>
              </a:spcBef>
            </a:pPr>
            <a:r>
              <a:rPr sz="3500" b="1" dirty="0">
                <a:latin typeface="Grammarsaurus" pitchFamily="2" charset="0"/>
                <a:cs typeface="Arial"/>
              </a:rPr>
              <a:t>athl</a:t>
            </a:r>
            <a:endParaRPr sz="3500" dirty="0">
              <a:latin typeface="Grammarsaurus" pitchFamily="2" charset="0"/>
              <a:cs typeface="Arial"/>
            </a:endParaRPr>
          </a:p>
          <a:p>
            <a:pPr marL="12700">
              <a:lnSpc>
                <a:spcPts val="2005"/>
              </a:lnSpc>
            </a:pPr>
            <a:r>
              <a:rPr sz="1700" dirty="0">
                <a:latin typeface="Grammarsaurus" pitchFamily="2" charset="0"/>
                <a:cs typeface="Lucida Sans Unicode"/>
              </a:rPr>
              <a:t>“contest”</a:t>
            </a:r>
          </a:p>
        </p:txBody>
      </p:sp>
      <p:sp>
        <p:nvSpPr>
          <p:cNvPr id="26" name="object 26"/>
          <p:cNvSpPr txBox="1"/>
          <p:nvPr/>
        </p:nvSpPr>
        <p:spPr>
          <a:xfrm>
            <a:off x="4965791" y="3395060"/>
            <a:ext cx="1097915" cy="809625"/>
          </a:xfrm>
          <a:prstGeom prst="rect">
            <a:avLst/>
          </a:prstGeom>
        </p:spPr>
        <p:txBody>
          <a:bodyPr vert="horz" wrap="square" lIns="0" tIns="12700" rIns="0" bIns="0" rtlCol="0">
            <a:spAutoFit/>
          </a:bodyPr>
          <a:lstStyle/>
          <a:p>
            <a:pPr marR="38100" algn="ctr">
              <a:lnSpc>
                <a:spcPts val="4165"/>
              </a:lnSpc>
              <a:spcBef>
                <a:spcPts val="100"/>
              </a:spcBef>
            </a:pPr>
            <a:r>
              <a:rPr sz="3500" b="1" dirty="0">
                <a:latin typeface="Grammarsaurus" pitchFamily="2" charset="0"/>
                <a:cs typeface="Arial"/>
              </a:rPr>
              <a:t>ete</a:t>
            </a:r>
            <a:endParaRPr sz="3500" dirty="0">
              <a:latin typeface="Grammarsaurus" pitchFamily="2" charset="0"/>
              <a:cs typeface="Arial"/>
            </a:endParaRPr>
          </a:p>
          <a:p>
            <a:pPr algn="ctr">
              <a:lnSpc>
                <a:spcPts val="2005"/>
              </a:lnSpc>
            </a:pPr>
            <a:r>
              <a:rPr sz="1700" dirty="0">
                <a:latin typeface="Grammarsaurus" pitchFamily="2" charset="0"/>
                <a:cs typeface="Lucida Sans Unicode"/>
              </a:rPr>
              <a:t>“one who”</a:t>
            </a:r>
          </a:p>
        </p:txBody>
      </p:sp>
      <p:sp>
        <p:nvSpPr>
          <p:cNvPr id="27" name="object 27"/>
          <p:cNvSpPr/>
          <p:nvPr/>
        </p:nvSpPr>
        <p:spPr>
          <a:xfrm>
            <a:off x="2688475" y="3245129"/>
            <a:ext cx="687070" cy="1083310"/>
          </a:xfrm>
          <a:custGeom>
            <a:avLst/>
            <a:gdLst/>
            <a:ahLst/>
            <a:cxnLst/>
            <a:rect l="l" t="t" r="r" b="b"/>
            <a:pathLst>
              <a:path w="687070" h="1083310">
                <a:moveTo>
                  <a:pt x="487743" y="902665"/>
                </a:moveTo>
                <a:lnTo>
                  <a:pt x="486321" y="895642"/>
                </a:lnTo>
                <a:lnTo>
                  <a:pt x="482447" y="889901"/>
                </a:lnTo>
                <a:lnTo>
                  <a:pt x="476707" y="886028"/>
                </a:lnTo>
                <a:lnTo>
                  <a:pt x="469684" y="884593"/>
                </a:lnTo>
                <a:lnTo>
                  <a:pt x="451612" y="884593"/>
                </a:lnTo>
                <a:lnTo>
                  <a:pt x="451612" y="920724"/>
                </a:lnTo>
                <a:lnTo>
                  <a:pt x="451612" y="974915"/>
                </a:lnTo>
                <a:lnTo>
                  <a:pt x="234835" y="974915"/>
                </a:lnTo>
                <a:lnTo>
                  <a:pt x="234835" y="920724"/>
                </a:lnTo>
                <a:lnTo>
                  <a:pt x="451612" y="920724"/>
                </a:lnTo>
                <a:lnTo>
                  <a:pt x="451612" y="884593"/>
                </a:lnTo>
                <a:lnTo>
                  <a:pt x="216776" y="884593"/>
                </a:lnTo>
                <a:lnTo>
                  <a:pt x="209740" y="886028"/>
                </a:lnTo>
                <a:lnTo>
                  <a:pt x="204000" y="889901"/>
                </a:lnTo>
                <a:lnTo>
                  <a:pt x="200126" y="895642"/>
                </a:lnTo>
                <a:lnTo>
                  <a:pt x="198716" y="902665"/>
                </a:lnTo>
                <a:lnTo>
                  <a:pt x="198716" y="992987"/>
                </a:lnTo>
                <a:lnTo>
                  <a:pt x="200126" y="1000023"/>
                </a:lnTo>
                <a:lnTo>
                  <a:pt x="204000" y="1005763"/>
                </a:lnTo>
                <a:lnTo>
                  <a:pt x="209740" y="1009637"/>
                </a:lnTo>
                <a:lnTo>
                  <a:pt x="216776" y="1011047"/>
                </a:lnTo>
                <a:lnTo>
                  <a:pt x="469684" y="1011047"/>
                </a:lnTo>
                <a:lnTo>
                  <a:pt x="476707" y="1009637"/>
                </a:lnTo>
                <a:lnTo>
                  <a:pt x="482447" y="1005763"/>
                </a:lnTo>
                <a:lnTo>
                  <a:pt x="486321" y="1000023"/>
                </a:lnTo>
                <a:lnTo>
                  <a:pt x="487743" y="992987"/>
                </a:lnTo>
                <a:lnTo>
                  <a:pt x="487743" y="974915"/>
                </a:lnTo>
                <a:lnTo>
                  <a:pt x="487743" y="920724"/>
                </a:lnTo>
                <a:lnTo>
                  <a:pt x="487743" y="902665"/>
                </a:lnTo>
                <a:close/>
              </a:path>
              <a:path w="687070" h="1083310">
                <a:moveTo>
                  <a:pt x="686447" y="885190"/>
                </a:moveTo>
                <a:lnTo>
                  <a:pt x="681583" y="838200"/>
                </a:lnTo>
                <a:lnTo>
                  <a:pt x="667639" y="793750"/>
                </a:lnTo>
                <a:lnTo>
                  <a:pt x="650316" y="762254"/>
                </a:lnTo>
                <a:lnTo>
                  <a:pt x="650316" y="885190"/>
                </a:lnTo>
                <a:lnTo>
                  <a:pt x="650316" y="1047750"/>
                </a:lnTo>
                <a:lnTo>
                  <a:pt x="578065" y="1047750"/>
                </a:lnTo>
                <a:lnTo>
                  <a:pt x="578065" y="731520"/>
                </a:lnTo>
                <a:lnTo>
                  <a:pt x="608609" y="763270"/>
                </a:lnTo>
                <a:lnTo>
                  <a:pt x="631278" y="800100"/>
                </a:lnTo>
                <a:lnTo>
                  <a:pt x="645401" y="842010"/>
                </a:lnTo>
                <a:lnTo>
                  <a:pt x="650316" y="885190"/>
                </a:lnTo>
                <a:lnTo>
                  <a:pt x="650316" y="762254"/>
                </a:lnTo>
                <a:lnTo>
                  <a:pt x="645287" y="753110"/>
                </a:lnTo>
                <a:lnTo>
                  <a:pt x="627646" y="731520"/>
                </a:lnTo>
                <a:lnTo>
                  <a:pt x="615200" y="716280"/>
                </a:lnTo>
                <a:lnTo>
                  <a:pt x="584530" y="692150"/>
                </a:lnTo>
                <a:lnTo>
                  <a:pt x="578065" y="687070"/>
                </a:lnTo>
                <a:lnTo>
                  <a:pt x="578421" y="678180"/>
                </a:lnTo>
                <a:lnTo>
                  <a:pt x="572719" y="670560"/>
                </a:lnTo>
                <a:lnTo>
                  <a:pt x="564375" y="669290"/>
                </a:lnTo>
                <a:lnTo>
                  <a:pt x="541934" y="663778"/>
                </a:lnTo>
                <a:lnTo>
                  <a:pt x="541934" y="701040"/>
                </a:lnTo>
                <a:lnTo>
                  <a:pt x="541934" y="1047750"/>
                </a:lnTo>
                <a:lnTo>
                  <a:pt x="144513" y="1047750"/>
                </a:lnTo>
                <a:lnTo>
                  <a:pt x="144513" y="731520"/>
                </a:lnTo>
                <a:lnTo>
                  <a:pt x="144513" y="701040"/>
                </a:lnTo>
                <a:lnTo>
                  <a:pt x="180721" y="692150"/>
                </a:lnTo>
                <a:lnTo>
                  <a:pt x="187871" y="734060"/>
                </a:lnTo>
                <a:lnTo>
                  <a:pt x="205473" y="773430"/>
                </a:lnTo>
                <a:lnTo>
                  <a:pt x="231914" y="805180"/>
                </a:lnTo>
                <a:lnTo>
                  <a:pt x="265595" y="829310"/>
                </a:lnTo>
                <a:lnTo>
                  <a:pt x="304914" y="844550"/>
                </a:lnTo>
                <a:lnTo>
                  <a:pt x="348297" y="849630"/>
                </a:lnTo>
                <a:lnTo>
                  <a:pt x="397370" y="839470"/>
                </a:lnTo>
                <a:lnTo>
                  <a:pt x="440016" y="816610"/>
                </a:lnTo>
                <a:lnTo>
                  <a:pt x="446519" y="810260"/>
                </a:lnTo>
                <a:lnTo>
                  <a:pt x="473862" y="783590"/>
                </a:lnTo>
                <a:lnTo>
                  <a:pt x="496557" y="740410"/>
                </a:lnTo>
                <a:lnTo>
                  <a:pt x="505726" y="692150"/>
                </a:lnTo>
                <a:lnTo>
                  <a:pt x="541934" y="701040"/>
                </a:lnTo>
                <a:lnTo>
                  <a:pt x="541934" y="663778"/>
                </a:lnTo>
                <a:lnTo>
                  <a:pt x="492125" y="651510"/>
                </a:lnTo>
                <a:lnTo>
                  <a:pt x="469633" y="651510"/>
                </a:lnTo>
                <a:lnTo>
                  <a:pt x="469633" y="687070"/>
                </a:lnTo>
                <a:lnTo>
                  <a:pt x="462483" y="728980"/>
                </a:lnTo>
                <a:lnTo>
                  <a:pt x="445820" y="762000"/>
                </a:lnTo>
                <a:lnTo>
                  <a:pt x="421779" y="786130"/>
                </a:lnTo>
                <a:lnTo>
                  <a:pt x="392455" y="802640"/>
                </a:lnTo>
                <a:lnTo>
                  <a:pt x="359981" y="810260"/>
                </a:lnTo>
                <a:lnTo>
                  <a:pt x="326440" y="810260"/>
                </a:lnTo>
                <a:lnTo>
                  <a:pt x="264629" y="786130"/>
                </a:lnTo>
                <a:lnTo>
                  <a:pt x="223951" y="728980"/>
                </a:lnTo>
                <a:lnTo>
                  <a:pt x="216814" y="687070"/>
                </a:lnTo>
                <a:lnTo>
                  <a:pt x="252907" y="687070"/>
                </a:lnTo>
                <a:lnTo>
                  <a:pt x="258610" y="715010"/>
                </a:lnTo>
                <a:lnTo>
                  <a:pt x="274091" y="737870"/>
                </a:lnTo>
                <a:lnTo>
                  <a:pt x="297053" y="753110"/>
                </a:lnTo>
                <a:lnTo>
                  <a:pt x="325158" y="758190"/>
                </a:lnTo>
                <a:lnTo>
                  <a:pt x="361289" y="758190"/>
                </a:lnTo>
                <a:lnTo>
                  <a:pt x="389407" y="753110"/>
                </a:lnTo>
                <a:lnTo>
                  <a:pt x="412356" y="737870"/>
                </a:lnTo>
                <a:lnTo>
                  <a:pt x="422681" y="722630"/>
                </a:lnTo>
                <a:lnTo>
                  <a:pt x="427850" y="715010"/>
                </a:lnTo>
                <a:lnTo>
                  <a:pt x="433552" y="687070"/>
                </a:lnTo>
                <a:lnTo>
                  <a:pt x="469633" y="687070"/>
                </a:lnTo>
                <a:lnTo>
                  <a:pt x="469633" y="651510"/>
                </a:lnTo>
                <a:lnTo>
                  <a:pt x="463029" y="651510"/>
                </a:lnTo>
                <a:lnTo>
                  <a:pt x="448183" y="650240"/>
                </a:lnTo>
                <a:lnTo>
                  <a:pt x="433552" y="650240"/>
                </a:lnTo>
                <a:lnTo>
                  <a:pt x="433552" y="610870"/>
                </a:lnTo>
                <a:lnTo>
                  <a:pt x="433552" y="599440"/>
                </a:lnTo>
                <a:lnTo>
                  <a:pt x="468985" y="577850"/>
                </a:lnTo>
                <a:lnTo>
                  <a:pt x="504863" y="542290"/>
                </a:lnTo>
                <a:lnTo>
                  <a:pt x="527608" y="504190"/>
                </a:lnTo>
                <a:lnTo>
                  <a:pt x="540321" y="459740"/>
                </a:lnTo>
                <a:lnTo>
                  <a:pt x="541934" y="414020"/>
                </a:lnTo>
                <a:lnTo>
                  <a:pt x="574941" y="398780"/>
                </a:lnTo>
                <a:lnTo>
                  <a:pt x="599046" y="374650"/>
                </a:lnTo>
                <a:lnTo>
                  <a:pt x="611987" y="341630"/>
                </a:lnTo>
                <a:lnTo>
                  <a:pt x="611771" y="325120"/>
                </a:lnTo>
                <a:lnTo>
                  <a:pt x="611670" y="317500"/>
                </a:lnTo>
                <a:lnTo>
                  <a:pt x="611581" y="309880"/>
                </a:lnTo>
                <a:lnTo>
                  <a:pt x="594868" y="270510"/>
                </a:lnTo>
                <a:lnTo>
                  <a:pt x="585952" y="260350"/>
                </a:lnTo>
                <a:lnTo>
                  <a:pt x="590283" y="254000"/>
                </a:lnTo>
                <a:lnTo>
                  <a:pt x="593483" y="248920"/>
                </a:lnTo>
                <a:lnTo>
                  <a:pt x="595452" y="241300"/>
                </a:lnTo>
                <a:lnTo>
                  <a:pt x="596125" y="234950"/>
                </a:lnTo>
                <a:lnTo>
                  <a:pt x="596125" y="144780"/>
                </a:lnTo>
                <a:lnTo>
                  <a:pt x="594258" y="133350"/>
                </a:lnTo>
                <a:lnTo>
                  <a:pt x="589089" y="123190"/>
                </a:lnTo>
                <a:lnTo>
                  <a:pt x="581113" y="115570"/>
                </a:lnTo>
                <a:lnTo>
                  <a:pt x="577646" y="113868"/>
                </a:lnTo>
                <a:lnTo>
                  <a:pt x="577646" y="322580"/>
                </a:lnTo>
                <a:lnTo>
                  <a:pt x="574611" y="342900"/>
                </a:lnTo>
                <a:lnTo>
                  <a:pt x="564121" y="360680"/>
                </a:lnTo>
                <a:lnTo>
                  <a:pt x="547001" y="374650"/>
                </a:lnTo>
                <a:lnTo>
                  <a:pt x="539775" y="377190"/>
                </a:lnTo>
                <a:lnTo>
                  <a:pt x="531876" y="379730"/>
                </a:lnTo>
                <a:lnTo>
                  <a:pt x="523862" y="379730"/>
                </a:lnTo>
                <a:lnTo>
                  <a:pt x="516839" y="381000"/>
                </a:lnTo>
                <a:lnTo>
                  <a:pt x="511098" y="384810"/>
                </a:lnTo>
                <a:lnTo>
                  <a:pt x="507225" y="389890"/>
                </a:lnTo>
                <a:lnTo>
                  <a:pt x="505802" y="397510"/>
                </a:lnTo>
                <a:lnTo>
                  <a:pt x="505802" y="433070"/>
                </a:lnTo>
                <a:lnTo>
                  <a:pt x="498398" y="478790"/>
                </a:lnTo>
                <a:lnTo>
                  <a:pt x="477875" y="519430"/>
                </a:lnTo>
                <a:lnTo>
                  <a:pt x="446595" y="549910"/>
                </a:lnTo>
                <a:lnTo>
                  <a:pt x="406946" y="570230"/>
                </a:lnTo>
                <a:lnTo>
                  <a:pt x="397421" y="571830"/>
                </a:lnTo>
                <a:lnTo>
                  <a:pt x="397421" y="610870"/>
                </a:lnTo>
                <a:lnTo>
                  <a:pt x="397421" y="687070"/>
                </a:lnTo>
                <a:lnTo>
                  <a:pt x="394563" y="701040"/>
                </a:lnTo>
                <a:lnTo>
                  <a:pt x="386829" y="712470"/>
                </a:lnTo>
                <a:lnTo>
                  <a:pt x="375348" y="720090"/>
                </a:lnTo>
                <a:lnTo>
                  <a:pt x="361289" y="722630"/>
                </a:lnTo>
                <a:lnTo>
                  <a:pt x="325158" y="722630"/>
                </a:lnTo>
                <a:lnTo>
                  <a:pt x="311099" y="720090"/>
                </a:lnTo>
                <a:lnTo>
                  <a:pt x="299631" y="712470"/>
                </a:lnTo>
                <a:lnTo>
                  <a:pt x="291884" y="701040"/>
                </a:lnTo>
                <a:lnTo>
                  <a:pt x="289039" y="687070"/>
                </a:lnTo>
                <a:lnTo>
                  <a:pt x="289039" y="610870"/>
                </a:lnTo>
                <a:lnTo>
                  <a:pt x="316064" y="614680"/>
                </a:lnTo>
                <a:lnTo>
                  <a:pt x="361378" y="614680"/>
                </a:lnTo>
                <a:lnTo>
                  <a:pt x="379437" y="613410"/>
                </a:lnTo>
                <a:lnTo>
                  <a:pt x="397421" y="610870"/>
                </a:lnTo>
                <a:lnTo>
                  <a:pt x="397421" y="571830"/>
                </a:lnTo>
                <a:lnTo>
                  <a:pt x="361289" y="577850"/>
                </a:lnTo>
                <a:lnTo>
                  <a:pt x="325158" y="577850"/>
                </a:lnTo>
                <a:lnTo>
                  <a:pt x="279501" y="570230"/>
                </a:lnTo>
                <a:lnTo>
                  <a:pt x="239852" y="549910"/>
                </a:lnTo>
                <a:lnTo>
                  <a:pt x="208584" y="519430"/>
                </a:lnTo>
                <a:lnTo>
                  <a:pt x="188048" y="478790"/>
                </a:lnTo>
                <a:lnTo>
                  <a:pt x="180644" y="433070"/>
                </a:lnTo>
                <a:lnTo>
                  <a:pt x="180644" y="397510"/>
                </a:lnTo>
                <a:lnTo>
                  <a:pt x="179222" y="389890"/>
                </a:lnTo>
                <a:lnTo>
                  <a:pt x="175348" y="384810"/>
                </a:lnTo>
                <a:lnTo>
                  <a:pt x="169608" y="381000"/>
                </a:lnTo>
                <a:lnTo>
                  <a:pt x="162585" y="379730"/>
                </a:lnTo>
                <a:lnTo>
                  <a:pt x="141579" y="374650"/>
                </a:lnTo>
                <a:lnTo>
                  <a:pt x="124460" y="363220"/>
                </a:lnTo>
                <a:lnTo>
                  <a:pt x="112941" y="346710"/>
                </a:lnTo>
                <a:lnTo>
                  <a:pt x="108762" y="325120"/>
                </a:lnTo>
                <a:lnTo>
                  <a:pt x="108788" y="317500"/>
                </a:lnTo>
                <a:lnTo>
                  <a:pt x="110591" y="309880"/>
                </a:lnTo>
                <a:lnTo>
                  <a:pt x="114046" y="302260"/>
                </a:lnTo>
                <a:lnTo>
                  <a:pt x="120167" y="306070"/>
                </a:lnTo>
                <a:lnTo>
                  <a:pt x="127038" y="307340"/>
                </a:lnTo>
                <a:lnTo>
                  <a:pt x="133794" y="304800"/>
                </a:lnTo>
                <a:lnTo>
                  <a:pt x="137693" y="302260"/>
                </a:lnTo>
                <a:lnTo>
                  <a:pt x="139649" y="300990"/>
                </a:lnTo>
                <a:lnTo>
                  <a:pt x="142722" y="298450"/>
                </a:lnTo>
                <a:lnTo>
                  <a:pt x="144462" y="293370"/>
                </a:lnTo>
                <a:lnTo>
                  <a:pt x="144564" y="283210"/>
                </a:lnTo>
                <a:lnTo>
                  <a:pt x="145034" y="276860"/>
                </a:lnTo>
                <a:lnTo>
                  <a:pt x="145935" y="270510"/>
                </a:lnTo>
                <a:lnTo>
                  <a:pt x="326885" y="270510"/>
                </a:lnTo>
                <a:lnTo>
                  <a:pt x="332206" y="289560"/>
                </a:lnTo>
                <a:lnTo>
                  <a:pt x="342099" y="307340"/>
                </a:lnTo>
                <a:lnTo>
                  <a:pt x="357492" y="320040"/>
                </a:lnTo>
                <a:lnTo>
                  <a:pt x="379349" y="325120"/>
                </a:lnTo>
                <a:lnTo>
                  <a:pt x="386384" y="323850"/>
                </a:lnTo>
                <a:lnTo>
                  <a:pt x="392125" y="320040"/>
                </a:lnTo>
                <a:lnTo>
                  <a:pt x="395998" y="313690"/>
                </a:lnTo>
                <a:lnTo>
                  <a:pt x="397421" y="307340"/>
                </a:lnTo>
                <a:lnTo>
                  <a:pt x="395998" y="299720"/>
                </a:lnTo>
                <a:lnTo>
                  <a:pt x="392125" y="294640"/>
                </a:lnTo>
                <a:lnTo>
                  <a:pt x="386384" y="290830"/>
                </a:lnTo>
                <a:lnTo>
                  <a:pt x="379349" y="289560"/>
                </a:lnTo>
                <a:lnTo>
                  <a:pt x="370789" y="289560"/>
                </a:lnTo>
                <a:lnTo>
                  <a:pt x="366280" y="280670"/>
                </a:lnTo>
                <a:lnTo>
                  <a:pt x="363905" y="270510"/>
                </a:lnTo>
                <a:lnTo>
                  <a:pt x="540524" y="270510"/>
                </a:lnTo>
                <a:lnTo>
                  <a:pt x="541413" y="276860"/>
                </a:lnTo>
                <a:lnTo>
                  <a:pt x="541883" y="283210"/>
                </a:lnTo>
                <a:lnTo>
                  <a:pt x="541934" y="289560"/>
                </a:lnTo>
                <a:lnTo>
                  <a:pt x="543445" y="295910"/>
                </a:lnTo>
                <a:lnTo>
                  <a:pt x="547395" y="302260"/>
                </a:lnTo>
                <a:lnTo>
                  <a:pt x="553199" y="306070"/>
                </a:lnTo>
                <a:lnTo>
                  <a:pt x="560273" y="307340"/>
                </a:lnTo>
                <a:lnTo>
                  <a:pt x="564781" y="307340"/>
                </a:lnTo>
                <a:lnTo>
                  <a:pt x="569099" y="304800"/>
                </a:lnTo>
                <a:lnTo>
                  <a:pt x="572401" y="302260"/>
                </a:lnTo>
                <a:lnTo>
                  <a:pt x="577646" y="322580"/>
                </a:lnTo>
                <a:lnTo>
                  <a:pt x="577646" y="113868"/>
                </a:lnTo>
                <a:lnTo>
                  <a:pt x="570839" y="110490"/>
                </a:lnTo>
                <a:lnTo>
                  <a:pt x="569633" y="107950"/>
                </a:lnTo>
                <a:lnTo>
                  <a:pt x="559993" y="87680"/>
                </a:lnTo>
                <a:lnTo>
                  <a:pt x="559993" y="144780"/>
                </a:lnTo>
                <a:lnTo>
                  <a:pt x="559993" y="234950"/>
                </a:lnTo>
                <a:lnTo>
                  <a:pt x="126453" y="234950"/>
                </a:lnTo>
                <a:lnTo>
                  <a:pt x="126453" y="144780"/>
                </a:lnTo>
                <a:lnTo>
                  <a:pt x="559993" y="144780"/>
                </a:lnTo>
                <a:lnTo>
                  <a:pt x="559993" y="87680"/>
                </a:lnTo>
                <a:lnTo>
                  <a:pt x="552119" y="71120"/>
                </a:lnTo>
                <a:lnTo>
                  <a:pt x="537959" y="54610"/>
                </a:lnTo>
                <a:lnTo>
                  <a:pt x="531774" y="47409"/>
                </a:lnTo>
                <a:lnTo>
                  <a:pt x="531774" y="107950"/>
                </a:lnTo>
                <a:lnTo>
                  <a:pt x="154533" y="107950"/>
                </a:lnTo>
                <a:lnTo>
                  <a:pt x="173189" y="78740"/>
                </a:lnTo>
                <a:lnTo>
                  <a:pt x="198996" y="55880"/>
                </a:lnTo>
                <a:lnTo>
                  <a:pt x="230149" y="41910"/>
                </a:lnTo>
                <a:lnTo>
                  <a:pt x="264833" y="36830"/>
                </a:lnTo>
                <a:lnTo>
                  <a:pt x="365988" y="36830"/>
                </a:lnTo>
                <a:lnTo>
                  <a:pt x="374421" y="38100"/>
                </a:lnTo>
                <a:lnTo>
                  <a:pt x="380707" y="44450"/>
                </a:lnTo>
                <a:lnTo>
                  <a:pt x="385470" y="52070"/>
                </a:lnTo>
                <a:lnTo>
                  <a:pt x="389343" y="59690"/>
                </a:lnTo>
                <a:lnTo>
                  <a:pt x="398284" y="71120"/>
                </a:lnTo>
                <a:lnTo>
                  <a:pt x="410464" y="78740"/>
                </a:lnTo>
                <a:lnTo>
                  <a:pt x="424319" y="80010"/>
                </a:lnTo>
                <a:lnTo>
                  <a:pt x="438264" y="76200"/>
                </a:lnTo>
                <a:lnTo>
                  <a:pt x="440410" y="74930"/>
                </a:lnTo>
                <a:lnTo>
                  <a:pt x="442455" y="73660"/>
                </a:lnTo>
                <a:lnTo>
                  <a:pt x="444347" y="72390"/>
                </a:lnTo>
                <a:lnTo>
                  <a:pt x="464642" y="55880"/>
                </a:lnTo>
                <a:lnTo>
                  <a:pt x="484441" y="54610"/>
                </a:lnTo>
                <a:lnTo>
                  <a:pt x="504278" y="68580"/>
                </a:lnTo>
                <a:lnTo>
                  <a:pt x="521081" y="90170"/>
                </a:lnTo>
                <a:lnTo>
                  <a:pt x="531774" y="107950"/>
                </a:lnTo>
                <a:lnTo>
                  <a:pt x="531774" y="47409"/>
                </a:lnTo>
                <a:lnTo>
                  <a:pt x="529234" y="44450"/>
                </a:lnTo>
                <a:lnTo>
                  <a:pt x="521614" y="35560"/>
                </a:lnTo>
                <a:lnTo>
                  <a:pt x="483527" y="16510"/>
                </a:lnTo>
                <a:lnTo>
                  <a:pt x="442087" y="27940"/>
                </a:lnTo>
                <a:lnTo>
                  <a:pt x="421627" y="44450"/>
                </a:lnTo>
                <a:lnTo>
                  <a:pt x="418172" y="36830"/>
                </a:lnTo>
                <a:lnTo>
                  <a:pt x="413550" y="26670"/>
                </a:lnTo>
                <a:lnTo>
                  <a:pt x="400875" y="12700"/>
                </a:lnTo>
                <a:lnTo>
                  <a:pt x="384657" y="3810"/>
                </a:lnTo>
                <a:lnTo>
                  <a:pt x="365975" y="0"/>
                </a:lnTo>
                <a:lnTo>
                  <a:pt x="264833" y="0"/>
                </a:lnTo>
                <a:lnTo>
                  <a:pt x="215455" y="8890"/>
                </a:lnTo>
                <a:lnTo>
                  <a:pt x="172097" y="30480"/>
                </a:lnTo>
                <a:lnTo>
                  <a:pt x="137744" y="66040"/>
                </a:lnTo>
                <a:lnTo>
                  <a:pt x="115354" y="110490"/>
                </a:lnTo>
                <a:lnTo>
                  <a:pt x="105181" y="115570"/>
                </a:lnTo>
                <a:lnTo>
                  <a:pt x="97282" y="123190"/>
                </a:lnTo>
                <a:lnTo>
                  <a:pt x="92163" y="133350"/>
                </a:lnTo>
                <a:lnTo>
                  <a:pt x="90322" y="144780"/>
                </a:lnTo>
                <a:lnTo>
                  <a:pt x="90322" y="234950"/>
                </a:lnTo>
                <a:lnTo>
                  <a:pt x="90995" y="241300"/>
                </a:lnTo>
                <a:lnTo>
                  <a:pt x="92976" y="248920"/>
                </a:lnTo>
                <a:lnTo>
                  <a:pt x="96164" y="254000"/>
                </a:lnTo>
                <a:lnTo>
                  <a:pt x="100495" y="260350"/>
                </a:lnTo>
                <a:lnTo>
                  <a:pt x="80086" y="289560"/>
                </a:lnTo>
                <a:lnTo>
                  <a:pt x="72898" y="323850"/>
                </a:lnTo>
                <a:lnTo>
                  <a:pt x="78981" y="358140"/>
                </a:lnTo>
                <a:lnTo>
                  <a:pt x="98412" y="388620"/>
                </a:lnTo>
                <a:lnTo>
                  <a:pt x="108419" y="397510"/>
                </a:lnTo>
                <a:lnTo>
                  <a:pt x="119570" y="403860"/>
                </a:lnTo>
                <a:lnTo>
                  <a:pt x="131673" y="410210"/>
                </a:lnTo>
                <a:lnTo>
                  <a:pt x="144526" y="414020"/>
                </a:lnTo>
                <a:lnTo>
                  <a:pt x="146138" y="459740"/>
                </a:lnTo>
                <a:lnTo>
                  <a:pt x="158838" y="504190"/>
                </a:lnTo>
                <a:lnTo>
                  <a:pt x="181584" y="542290"/>
                </a:lnTo>
                <a:lnTo>
                  <a:pt x="213296" y="575310"/>
                </a:lnTo>
                <a:lnTo>
                  <a:pt x="252907" y="599440"/>
                </a:lnTo>
                <a:lnTo>
                  <a:pt x="252907" y="650240"/>
                </a:lnTo>
                <a:lnTo>
                  <a:pt x="238277" y="650240"/>
                </a:lnTo>
                <a:lnTo>
                  <a:pt x="223418" y="651510"/>
                </a:lnTo>
                <a:lnTo>
                  <a:pt x="194322" y="651510"/>
                </a:lnTo>
                <a:lnTo>
                  <a:pt x="122072" y="669290"/>
                </a:lnTo>
                <a:lnTo>
                  <a:pt x="113741" y="670560"/>
                </a:lnTo>
                <a:lnTo>
                  <a:pt x="108026" y="678180"/>
                </a:lnTo>
                <a:lnTo>
                  <a:pt x="108394" y="687070"/>
                </a:lnTo>
                <a:lnTo>
                  <a:pt x="108394" y="731520"/>
                </a:lnTo>
                <a:lnTo>
                  <a:pt x="108394" y="1047750"/>
                </a:lnTo>
                <a:lnTo>
                  <a:pt x="36131" y="1047750"/>
                </a:lnTo>
                <a:lnTo>
                  <a:pt x="36131" y="885190"/>
                </a:lnTo>
                <a:lnTo>
                  <a:pt x="41046" y="842010"/>
                </a:lnTo>
                <a:lnTo>
                  <a:pt x="55168" y="800100"/>
                </a:lnTo>
                <a:lnTo>
                  <a:pt x="77851" y="763270"/>
                </a:lnTo>
                <a:lnTo>
                  <a:pt x="108394" y="731520"/>
                </a:lnTo>
                <a:lnTo>
                  <a:pt x="108394" y="687070"/>
                </a:lnTo>
                <a:lnTo>
                  <a:pt x="71259" y="716280"/>
                </a:lnTo>
                <a:lnTo>
                  <a:pt x="41173" y="753110"/>
                </a:lnTo>
                <a:lnTo>
                  <a:pt x="18821" y="793750"/>
                </a:lnTo>
                <a:lnTo>
                  <a:pt x="4876" y="838200"/>
                </a:lnTo>
                <a:lnTo>
                  <a:pt x="0" y="885190"/>
                </a:lnTo>
                <a:lnTo>
                  <a:pt x="0" y="1065530"/>
                </a:lnTo>
                <a:lnTo>
                  <a:pt x="1422" y="1073150"/>
                </a:lnTo>
                <a:lnTo>
                  <a:pt x="5295" y="1078230"/>
                </a:lnTo>
                <a:lnTo>
                  <a:pt x="11036" y="1082040"/>
                </a:lnTo>
                <a:lnTo>
                  <a:pt x="18072" y="1083310"/>
                </a:lnTo>
                <a:lnTo>
                  <a:pt x="668375" y="1083310"/>
                </a:lnTo>
                <a:lnTo>
                  <a:pt x="675411" y="1082040"/>
                </a:lnTo>
                <a:lnTo>
                  <a:pt x="681151" y="1078230"/>
                </a:lnTo>
                <a:lnTo>
                  <a:pt x="685025" y="1073150"/>
                </a:lnTo>
                <a:lnTo>
                  <a:pt x="686447" y="1065530"/>
                </a:lnTo>
                <a:lnTo>
                  <a:pt x="686447" y="1047750"/>
                </a:lnTo>
                <a:lnTo>
                  <a:pt x="686447" y="885190"/>
                </a:lnTo>
                <a:close/>
              </a:path>
            </a:pathLst>
          </a:custGeom>
          <a:solidFill>
            <a:srgbClr val="000000"/>
          </a:solidFill>
        </p:spPr>
        <p:txBody>
          <a:bodyPr wrap="square" lIns="0" tIns="0" rIns="0" bIns="0" rtlCol="0"/>
          <a:lstStyle/>
          <a:p>
            <a:endParaRPr>
              <a:latin typeface="Grammarsaurus" pitchFamily="2" charset="0"/>
            </a:endParaRPr>
          </a:p>
        </p:txBody>
      </p:sp>
      <p:sp>
        <p:nvSpPr>
          <p:cNvPr id="28" name="object 28"/>
          <p:cNvSpPr txBox="1"/>
          <p:nvPr/>
        </p:nvSpPr>
        <p:spPr>
          <a:xfrm>
            <a:off x="3731690" y="4751492"/>
            <a:ext cx="1544303"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scene</a:t>
            </a:r>
            <a:endParaRPr sz="3500" dirty="0">
              <a:latin typeface="Grammarsaurus" pitchFamily="2" charset="0"/>
              <a:cs typeface="Arial"/>
            </a:endParaRPr>
          </a:p>
        </p:txBody>
      </p:sp>
      <p:sp>
        <p:nvSpPr>
          <p:cNvPr id="29" name="object 29"/>
          <p:cNvSpPr txBox="1"/>
          <p:nvPr/>
        </p:nvSpPr>
        <p:spPr>
          <a:xfrm>
            <a:off x="5494623" y="4751492"/>
            <a:ext cx="3355340" cy="558800"/>
          </a:xfrm>
          <a:prstGeom prst="rect">
            <a:avLst/>
          </a:prstGeom>
        </p:spPr>
        <p:txBody>
          <a:bodyPr vert="horz" wrap="square" lIns="0" tIns="12700" rIns="0" bIns="0" rtlCol="0">
            <a:spAutoFit/>
          </a:bodyPr>
          <a:lstStyle/>
          <a:p>
            <a:pPr marL="12700">
              <a:lnSpc>
                <a:spcPct val="100000"/>
              </a:lnSpc>
              <a:spcBef>
                <a:spcPts val="100"/>
              </a:spcBef>
              <a:tabLst>
                <a:tab pos="3342004" algn="l"/>
              </a:tabLst>
            </a:pPr>
            <a:r>
              <a:rPr sz="3500" b="1" dirty="0">
                <a:latin typeface="Grammarsaurus" pitchFamily="2" charset="0"/>
                <a:cs typeface="Arial"/>
              </a:rPr>
              <a:t>ic = </a:t>
            </a:r>
            <a:r>
              <a:rPr sz="3500" b="1" u="heavy" dirty="0">
                <a:uFill>
                  <a:solidFill>
                    <a:srgbClr val="000000"/>
                  </a:solidFill>
                </a:uFill>
                <a:latin typeface="Grammarsaurus" pitchFamily="2" charset="0"/>
                <a:cs typeface="Arial"/>
              </a:rPr>
              <a:t>	</a:t>
            </a:r>
            <a:endParaRPr sz="3500">
              <a:latin typeface="Grammarsaurus" pitchFamily="2" charset="0"/>
              <a:cs typeface="Arial"/>
            </a:endParaRPr>
          </a:p>
        </p:txBody>
      </p:sp>
      <p:grpSp>
        <p:nvGrpSpPr>
          <p:cNvPr id="30" name="object 30"/>
          <p:cNvGrpSpPr/>
          <p:nvPr/>
        </p:nvGrpSpPr>
        <p:grpSpPr>
          <a:xfrm>
            <a:off x="4982234" y="4897172"/>
            <a:ext cx="389890" cy="389890"/>
            <a:chOff x="4982234" y="4897172"/>
            <a:chExt cx="389890" cy="389890"/>
          </a:xfrm>
        </p:grpSpPr>
        <p:sp>
          <p:nvSpPr>
            <p:cNvPr id="31" name="object 31"/>
            <p:cNvSpPr/>
            <p:nvPr/>
          </p:nvSpPr>
          <p:spPr>
            <a:xfrm>
              <a:off x="4982234" y="4897172"/>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32" name="object 32"/>
            <p:cNvPicPr/>
            <p:nvPr/>
          </p:nvPicPr>
          <p:blipFill>
            <a:blip r:embed="rId9" cstate="print"/>
            <a:stretch>
              <a:fillRect/>
            </a:stretch>
          </p:blipFill>
          <p:spPr>
            <a:xfrm>
              <a:off x="5078192" y="4993124"/>
              <a:ext cx="197802" cy="197802"/>
            </a:xfrm>
            <a:prstGeom prst="rect">
              <a:avLst/>
            </a:prstGeom>
          </p:spPr>
        </p:pic>
      </p:grpSp>
      <p:sp>
        <p:nvSpPr>
          <p:cNvPr id="33" name="object 33"/>
          <p:cNvSpPr/>
          <p:nvPr/>
        </p:nvSpPr>
        <p:spPr>
          <a:xfrm>
            <a:off x="2489136" y="4823345"/>
            <a:ext cx="923290" cy="916305"/>
          </a:xfrm>
          <a:custGeom>
            <a:avLst/>
            <a:gdLst/>
            <a:ahLst/>
            <a:cxnLst/>
            <a:rect l="l" t="t" r="r" b="b"/>
            <a:pathLst>
              <a:path w="923289" h="916304">
                <a:moveTo>
                  <a:pt x="698652" y="593648"/>
                </a:moveTo>
                <a:lnTo>
                  <a:pt x="697039" y="592035"/>
                </a:lnTo>
                <a:lnTo>
                  <a:pt x="571169" y="592035"/>
                </a:lnTo>
                <a:lnTo>
                  <a:pt x="571169" y="642708"/>
                </a:lnTo>
                <a:lnTo>
                  <a:pt x="571169" y="724903"/>
                </a:lnTo>
                <a:lnTo>
                  <a:pt x="563867" y="732205"/>
                </a:lnTo>
                <a:lnTo>
                  <a:pt x="397573" y="732205"/>
                </a:lnTo>
                <a:lnTo>
                  <a:pt x="390258" y="724903"/>
                </a:lnTo>
                <a:lnTo>
                  <a:pt x="390258" y="642708"/>
                </a:lnTo>
                <a:lnTo>
                  <a:pt x="397573" y="635406"/>
                </a:lnTo>
                <a:lnTo>
                  <a:pt x="563867" y="635406"/>
                </a:lnTo>
                <a:lnTo>
                  <a:pt x="571169" y="642708"/>
                </a:lnTo>
                <a:lnTo>
                  <a:pt x="571169" y="592035"/>
                </a:lnTo>
                <a:lnTo>
                  <a:pt x="264388" y="592035"/>
                </a:lnTo>
                <a:lnTo>
                  <a:pt x="262775" y="593648"/>
                </a:lnTo>
                <a:lnTo>
                  <a:pt x="262775" y="633793"/>
                </a:lnTo>
                <a:lnTo>
                  <a:pt x="264388" y="635406"/>
                </a:lnTo>
                <a:lnTo>
                  <a:pt x="339585" y="635406"/>
                </a:lnTo>
                <a:lnTo>
                  <a:pt x="346887" y="642708"/>
                </a:lnTo>
                <a:lnTo>
                  <a:pt x="346887" y="724903"/>
                </a:lnTo>
                <a:lnTo>
                  <a:pt x="339585" y="732205"/>
                </a:lnTo>
                <a:lnTo>
                  <a:pt x="264388" y="732205"/>
                </a:lnTo>
                <a:lnTo>
                  <a:pt x="262775" y="733818"/>
                </a:lnTo>
                <a:lnTo>
                  <a:pt x="262775" y="773963"/>
                </a:lnTo>
                <a:lnTo>
                  <a:pt x="264388" y="775576"/>
                </a:lnTo>
                <a:lnTo>
                  <a:pt x="697039" y="775576"/>
                </a:lnTo>
                <a:lnTo>
                  <a:pt x="698652" y="773963"/>
                </a:lnTo>
                <a:lnTo>
                  <a:pt x="698652" y="733818"/>
                </a:lnTo>
                <a:lnTo>
                  <a:pt x="697039" y="732205"/>
                </a:lnTo>
                <a:lnTo>
                  <a:pt x="621855" y="732205"/>
                </a:lnTo>
                <a:lnTo>
                  <a:pt x="614540" y="724903"/>
                </a:lnTo>
                <a:lnTo>
                  <a:pt x="614540" y="642708"/>
                </a:lnTo>
                <a:lnTo>
                  <a:pt x="621855" y="635406"/>
                </a:lnTo>
                <a:lnTo>
                  <a:pt x="697039" y="635406"/>
                </a:lnTo>
                <a:lnTo>
                  <a:pt x="698652" y="633793"/>
                </a:lnTo>
                <a:lnTo>
                  <a:pt x="698652" y="593648"/>
                </a:lnTo>
                <a:close/>
              </a:path>
              <a:path w="923289" h="916304">
                <a:moveTo>
                  <a:pt x="922947" y="313042"/>
                </a:moveTo>
                <a:lnTo>
                  <a:pt x="921588" y="311670"/>
                </a:lnTo>
                <a:lnTo>
                  <a:pt x="879576" y="311670"/>
                </a:lnTo>
                <a:lnTo>
                  <a:pt x="879576" y="362102"/>
                </a:lnTo>
                <a:lnTo>
                  <a:pt x="879576" y="444792"/>
                </a:lnTo>
                <a:lnTo>
                  <a:pt x="879576" y="502285"/>
                </a:lnTo>
                <a:lnTo>
                  <a:pt x="879576" y="865314"/>
                </a:lnTo>
                <a:lnTo>
                  <a:pt x="872515" y="872388"/>
                </a:lnTo>
                <a:lnTo>
                  <a:pt x="88938" y="872388"/>
                </a:lnTo>
                <a:lnTo>
                  <a:pt x="81876" y="865314"/>
                </a:lnTo>
                <a:lnTo>
                  <a:pt x="81876" y="502285"/>
                </a:lnTo>
                <a:lnTo>
                  <a:pt x="88938" y="495223"/>
                </a:lnTo>
                <a:lnTo>
                  <a:pt x="872515" y="495223"/>
                </a:lnTo>
                <a:lnTo>
                  <a:pt x="879576" y="502285"/>
                </a:lnTo>
                <a:lnTo>
                  <a:pt x="879576" y="444792"/>
                </a:lnTo>
                <a:lnTo>
                  <a:pt x="872515" y="451853"/>
                </a:lnTo>
                <a:lnTo>
                  <a:pt x="776782" y="451853"/>
                </a:lnTo>
                <a:lnTo>
                  <a:pt x="771347" y="448437"/>
                </a:lnTo>
                <a:lnTo>
                  <a:pt x="766051" y="437426"/>
                </a:lnTo>
                <a:lnTo>
                  <a:pt x="766775" y="431038"/>
                </a:lnTo>
                <a:lnTo>
                  <a:pt x="825855" y="357200"/>
                </a:lnTo>
                <a:lnTo>
                  <a:pt x="830326" y="355041"/>
                </a:lnTo>
                <a:lnTo>
                  <a:pt x="872515" y="355041"/>
                </a:lnTo>
                <a:lnTo>
                  <a:pt x="879576" y="362102"/>
                </a:lnTo>
                <a:lnTo>
                  <a:pt x="879576" y="311670"/>
                </a:lnTo>
                <a:lnTo>
                  <a:pt x="756107" y="311670"/>
                </a:lnTo>
                <a:lnTo>
                  <a:pt x="756107" y="369468"/>
                </a:lnTo>
                <a:lnTo>
                  <a:pt x="755370" y="375856"/>
                </a:lnTo>
                <a:lnTo>
                  <a:pt x="699325" y="445947"/>
                </a:lnTo>
                <a:lnTo>
                  <a:pt x="696302" y="449694"/>
                </a:lnTo>
                <a:lnTo>
                  <a:pt x="691832" y="451853"/>
                </a:lnTo>
                <a:lnTo>
                  <a:pt x="636600" y="451853"/>
                </a:lnTo>
                <a:lnTo>
                  <a:pt x="631164" y="448437"/>
                </a:lnTo>
                <a:lnTo>
                  <a:pt x="625881" y="437426"/>
                </a:lnTo>
                <a:lnTo>
                  <a:pt x="626605" y="431038"/>
                </a:lnTo>
                <a:lnTo>
                  <a:pt x="685673" y="357200"/>
                </a:lnTo>
                <a:lnTo>
                  <a:pt x="690156" y="355041"/>
                </a:lnTo>
                <a:lnTo>
                  <a:pt x="745388" y="355041"/>
                </a:lnTo>
                <a:lnTo>
                  <a:pt x="750824" y="358470"/>
                </a:lnTo>
                <a:lnTo>
                  <a:pt x="756107" y="369468"/>
                </a:lnTo>
                <a:lnTo>
                  <a:pt x="756107" y="311670"/>
                </a:lnTo>
                <a:lnTo>
                  <a:pt x="615937" y="311670"/>
                </a:lnTo>
                <a:lnTo>
                  <a:pt x="615937" y="369468"/>
                </a:lnTo>
                <a:lnTo>
                  <a:pt x="615200" y="375856"/>
                </a:lnTo>
                <a:lnTo>
                  <a:pt x="556133" y="449694"/>
                </a:lnTo>
                <a:lnTo>
                  <a:pt x="551649" y="451853"/>
                </a:lnTo>
                <a:lnTo>
                  <a:pt x="496417" y="451853"/>
                </a:lnTo>
                <a:lnTo>
                  <a:pt x="490994" y="448437"/>
                </a:lnTo>
                <a:lnTo>
                  <a:pt x="485698" y="437426"/>
                </a:lnTo>
                <a:lnTo>
                  <a:pt x="486422" y="431038"/>
                </a:lnTo>
                <a:lnTo>
                  <a:pt x="545503" y="357200"/>
                </a:lnTo>
                <a:lnTo>
                  <a:pt x="549986" y="355041"/>
                </a:lnTo>
                <a:lnTo>
                  <a:pt x="605218" y="355041"/>
                </a:lnTo>
                <a:lnTo>
                  <a:pt x="610654" y="358470"/>
                </a:lnTo>
                <a:lnTo>
                  <a:pt x="615937" y="369468"/>
                </a:lnTo>
                <a:lnTo>
                  <a:pt x="615937" y="311670"/>
                </a:lnTo>
                <a:lnTo>
                  <a:pt x="475754" y="311670"/>
                </a:lnTo>
                <a:lnTo>
                  <a:pt x="475754" y="369468"/>
                </a:lnTo>
                <a:lnTo>
                  <a:pt x="475018" y="375856"/>
                </a:lnTo>
                <a:lnTo>
                  <a:pt x="415950" y="449694"/>
                </a:lnTo>
                <a:lnTo>
                  <a:pt x="411480" y="451853"/>
                </a:lnTo>
                <a:lnTo>
                  <a:pt x="356247" y="451853"/>
                </a:lnTo>
                <a:lnTo>
                  <a:pt x="350812" y="448437"/>
                </a:lnTo>
                <a:lnTo>
                  <a:pt x="345516" y="437426"/>
                </a:lnTo>
                <a:lnTo>
                  <a:pt x="346240" y="431038"/>
                </a:lnTo>
                <a:lnTo>
                  <a:pt x="402310" y="360946"/>
                </a:lnTo>
                <a:lnTo>
                  <a:pt x="405333" y="357200"/>
                </a:lnTo>
                <a:lnTo>
                  <a:pt x="409803" y="355041"/>
                </a:lnTo>
                <a:lnTo>
                  <a:pt x="465035" y="355041"/>
                </a:lnTo>
                <a:lnTo>
                  <a:pt x="470471" y="358470"/>
                </a:lnTo>
                <a:lnTo>
                  <a:pt x="475754" y="369468"/>
                </a:lnTo>
                <a:lnTo>
                  <a:pt x="475754" y="311670"/>
                </a:lnTo>
                <a:lnTo>
                  <a:pt x="335584" y="311670"/>
                </a:lnTo>
                <a:lnTo>
                  <a:pt x="335584" y="369468"/>
                </a:lnTo>
                <a:lnTo>
                  <a:pt x="334848" y="375856"/>
                </a:lnTo>
                <a:lnTo>
                  <a:pt x="275780" y="449694"/>
                </a:lnTo>
                <a:lnTo>
                  <a:pt x="271297" y="451853"/>
                </a:lnTo>
                <a:lnTo>
                  <a:pt x="216065" y="451853"/>
                </a:lnTo>
                <a:lnTo>
                  <a:pt x="210642" y="448437"/>
                </a:lnTo>
                <a:lnTo>
                  <a:pt x="205346" y="437426"/>
                </a:lnTo>
                <a:lnTo>
                  <a:pt x="206070" y="431038"/>
                </a:lnTo>
                <a:lnTo>
                  <a:pt x="262128" y="360946"/>
                </a:lnTo>
                <a:lnTo>
                  <a:pt x="265150" y="357200"/>
                </a:lnTo>
                <a:lnTo>
                  <a:pt x="269633" y="355041"/>
                </a:lnTo>
                <a:lnTo>
                  <a:pt x="324853" y="355041"/>
                </a:lnTo>
                <a:lnTo>
                  <a:pt x="330288" y="358470"/>
                </a:lnTo>
                <a:lnTo>
                  <a:pt x="335584" y="369468"/>
                </a:lnTo>
                <a:lnTo>
                  <a:pt x="335584" y="311670"/>
                </a:lnTo>
                <a:lnTo>
                  <a:pt x="273456" y="311670"/>
                </a:lnTo>
                <a:lnTo>
                  <a:pt x="299580" y="306120"/>
                </a:lnTo>
                <a:lnTo>
                  <a:pt x="441921" y="275894"/>
                </a:lnTo>
                <a:lnTo>
                  <a:pt x="573963" y="247853"/>
                </a:lnTo>
                <a:lnTo>
                  <a:pt x="705942" y="219824"/>
                </a:lnTo>
                <a:lnTo>
                  <a:pt x="837933" y="191795"/>
                </a:lnTo>
                <a:lnTo>
                  <a:pt x="905637" y="177419"/>
                </a:lnTo>
                <a:lnTo>
                  <a:pt x="906310" y="176949"/>
                </a:lnTo>
                <a:lnTo>
                  <a:pt x="907084" y="175691"/>
                </a:lnTo>
                <a:lnTo>
                  <a:pt x="907211" y="175488"/>
                </a:lnTo>
                <a:lnTo>
                  <a:pt x="907326" y="174663"/>
                </a:lnTo>
                <a:lnTo>
                  <a:pt x="904430" y="163753"/>
                </a:lnTo>
                <a:lnTo>
                  <a:pt x="874737" y="51816"/>
                </a:lnTo>
                <a:lnTo>
                  <a:pt x="861250" y="927"/>
                </a:lnTo>
                <a:lnTo>
                  <a:pt x="860031" y="0"/>
                </a:lnTo>
                <a:lnTo>
                  <a:pt x="858672" y="0"/>
                </a:lnTo>
                <a:lnTo>
                  <a:pt x="851192" y="1600"/>
                </a:lnTo>
                <a:lnTo>
                  <a:pt x="851192" y="132181"/>
                </a:lnTo>
                <a:lnTo>
                  <a:pt x="850544" y="136550"/>
                </a:lnTo>
                <a:lnTo>
                  <a:pt x="845997" y="143967"/>
                </a:lnTo>
                <a:lnTo>
                  <a:pt x="842391" y="146507"/>
                </a:lnTo>
                <a:lnTo>
                  <a:pt x="761161" y="163753"/>
                </a:lnTo>
                <a:lnTo>
                  <a:pt x="754773" y="163753"/>
                </a:lnTo>
                <a:lnTo>
                  <a:pt x="750328" y="161632"/>
                </a:lnTo>
                <a:lnTo>
                  <a:pt x="743572" y="153339"/>
                </a:lnTo>
                <a:lnTo>
                  <a:pt x="742810" y="147662"/>
                </a:lnTo>
                <a:lnTo>
                  <a:pt x="742734" y="147091"/>
                </a:lnTo>
                <a:lnTo>
                  <a:pt x="773633" y="77063"/>
                </a:lnTo>
                <a:lnTo>
                  <a:pt x="779576" y="63563"/>
                </a:lnTo>
                <a:lnTo>
                  <a:pt x="783742" y="60185"/>
                </a:lnTo>
                <a:lnTo>
                  <a:pt x="823061" y="51816"/>
                </a:lnTo>
                <a:lnTo>
                  <a:pt x="831189" y="56807"/>
                </a:lnTo>
                <a:lnTo>
                  <a:pt x="851192" y="132181"/>
                </a:lnTo>
                <a:lnTo>
                  <a:pt x="851192" y="1600"/>
                </a:lnTo>
                <a:lnTo>
                  <a:pt x="718477" y="29768"/>
                </a:lnTo>
                <a:lnTo>
                  <a:pt x="718477" y="94627"/>
                </a:lnTo>
                <a:lnTo>
                  <a:pt x="681621" y="178155"/>
                </a:lnTo>
                <a:lnTo>
                  <a:pt x="677456" y="181533"/>
                </a:lnTo>
                <a:lnTo>
                  <a:pt x="629158" y="191795"/>
                </a:lnTo>
                <a:lnTo>
                  <a:pt x="622757" y="191795"/>
                </a:lnTo>
                <a:lnTo>
                  <a:pt x="618312" y="189674"/>
                </a:lnTo>
                <a:lnTo>
                  <a:pt x="611568" y="181356"/>
                </a:lnTo>
                <a:lnTo>
                  <a:pt x="610806" y="175691"/>
                </a:lnTo>
                <a:lnTo>
                  <a:pt x="610730" y="175120"/>
                </a:lnTo>
                <a:lnTo>
                  <a:pt x="641604" y="105130"/>
                </a:lnTo>
                <a:lnTo>
                  <a:pt x="647573" y="91605"/>
                </a:lnTo>
                <a:lnTo>
                  <a:pt x="651738" y="88214"/>
                </a:lnTo>
                <a:lnTo>
                  <a:pt x="704164" y="77063"/>
                </a:lnTo>
                <a:lnTo>
                  <a:pt x="710120" y="79146"/>
                </a:lnTo>
                <a:lnTo>
                  <a:pt x="717638" y="88379"/>
                </a:lnTo>
                <a:lnTo>
                  <a:pt x="718477" y="94627"/>
                </a:lnTo>
                <a:lnTo>
                  <a:pt x="718477" y="29768"/>
                </a:lnTo>
                <a:lnTo>
                  <a:pt x="586460" y="57785"/>
                </a:lnTo>
                <a:lnTo>
                  <a:pt x="586460" y="122656"/>
                </a:lnTo>
                <a:lnTo>
                  <a:pt x="549617" y="206197"/>
                </a:lnTo>
                <a:lnTo>
                  <a:pt x="545452" y="209575"/>
                </a:lnTo>
                <a:lnTo>
                  <a:pt x="497154" y="219824"/>
                </a:lnTo>
                <a:lnTo>
                  <a:pt x="490753" y="219824"/>
                </a:lnTo>
                <a:lnTo>
                  <a:pt x="486308" y="217703"/>
                </a:lnTo>
                <a:lnTo>
                  <a:pt x="479564" y="209410"/>
                </a:lnTo>
                <a:lnTo>
                  <a:pt x="478713" y="203161"/>
                </a:lnTo>
                <a:lnTo>
                  <a:pt x="509600" y="133146"/>
                </a:lnTo>
                <a:lnTo>
                  <a:pt x="512178" y="127317"/>
                </a:lnTo>
                <a:lnTo>
                  <a:pt x="497649" y="120942"/>
                </a:lnTo>
                <a:lnTo>
                  <a:pt x="572211" y="105130"/>
                </a:lnTo>
                <a:lnTo>
                  <a:pt x="578154" y="107226"/>
                </a:lnTo>
                <a:lnTo>
                  <a:pt x="585635" y="116420"/>
                </a:lnTo>
                <a:lnTo>
                  <a:pt x="586460" y="122656"/>
                </a:lnTo>
                <a:lnTo>
                  <a:pt x="586460" y="57785"/>
                </a:lnTo>
                <a:lnTo>
                  <a:pt x="454469" y="85813"/>
                </a:lnTo>
                <a:lnTo>
                  <a:pt x="454469" y="150685"/>
                </a:lnTo>
                <a:lnTo>
                  <a:pt x="417614" y="234226"/>
                </a:lnTo>
                <a:lnTo>
                  <a:pt x="413448" y="237604"/>
                </a:lnTo>
                <a:lnTo>
                  <a:pt x="365163" y="247853"/>
                </a:lnTo>
                <a:lnTo>
                  <a:pt x="358736" y="247853"/>
                </a:lnTo>
                <a:lnTo>
                  <a:pt x="354291" y="245732"/>
                </a:lnTo>
                <a:lnTo>
                  <a:pt x="347548" y="237426"/>
                </a:lnTo>
                <a:lnTo>
                  <a:pt x="346722" y="231190"/>
                </a:lnTo>
                <a:lnTo>
                  <a:pt x="377609" y="161150"/>
                </a:lnTo>
                <a:lnTo>
                  <a:pt x="383565" y="147662"/>
                </a:lnTo>
                <a:lnTo>
                  <a:pt x="387731" y="144284"/>
                </a:lnTo>
                <a:lnTo>
                  <a:pt x="440156" y="133146"/>
                </a:lnTo>
                <a:lnTo>
                  <a:pt x="446112" y="135216"/>
                </a:lnTo>
                <a:lnTo>
                  <a:pt x="453631" y="144449"/>
                </a:lnTo>
                <a:lnTo>
                  <a:pt x="454469" y="150685"/>
                </a:lnTo>
                <a:lnTo>
                  <a:pt x="454469" y="85813"/>
                </a:lnTo>
                <a:lnTo>
                  <a:pt x="322453" y="113830"/>
                </a:lnTo>
                <a:lnTo>
                  <a:pt x="322453" y="178727"/>
                </a:lnTo>
                <a:lnTo>
                  <a:pt x="288747" y="255143"/>
                </a:lnTo>
                <a:lnTo>
                  <a:pt x="302348" y="261200"/>
                </a:lnTo>
                <a:lnTo>
                  <a:pt x="233159" y="275894"/>
                </a:lnTo>
                <a:lnTo>
                  <a:pt x="226733" y="275894"/>
                </a:lnTo>
                <a:lnTo>
                  <a:pt x="222288" y="273773"/>
                </a:lnTo>
                <a:lnTo>
                  <a:pt x="215544" y="265468"/>
                </a:lnTo>
                <a:lnTo>
                  <a:pt x="214706" y="259219"/>
                </a:lnTo>
                <a:lnTo>
                  <a:pt x="245592" y="189204"/>
                </a:lnTo>
                <a:lnTo>
                  <a:pt x="251561" y="175691"/>
                </a:lnTo>
                <a:lnTo>
                  <a:pt x="255727" y="172313"/>
                </a:lnTo>
                <a:lnTo>
                  <a:pt x="308178" y="161150"/>
                </a:lnTo>
                <a:lnTo>
                  <a:pt x="314121" y="163258"/>
                </a:lnTo>
                <a:lnTo>
                  <a:pt x="321614" y="172478"/>
                </a:lnTo>
                <a:lnTo>
                  <a:pt x="322211" y="176949"/>
                </a:lnTo>
                <a:lnTo>
                  <a:pt x="322275" y="177419"/>
                </a:lnTo>
                <a:lnTo>
                  <a:pt x="322364" y="178155"/>
                </a:lnTo>
                <a:lnTo>
                  <a:pt x="322453" y="178727"/>
                </a:lnTo>
                <a:lnTo>
                  <a:pt x="322453" y="113830"/>
                </a:lnTo>
                <a:lnTo>
                  <a:pt x="195402" y="140804"/>
                </a:lnTo>
                <a:lnTo>
                  <a:pt x="195402" y="369468"/>
                </a:lnTo>
                <a:lnTo>
                  <a:pt x="194678" y="375856"/>
                </a:lnTo>
                <a:lnTo>
                  <a:pt x="135597" y="449694"/>
                </a:lnTo>
                <a:lnTo>
                  <a:pt x="131114" y="451853"/>
                </a:lnTo>
                <a:lnTo>
                  <a:pt x="88938" y="451853"/>
                </a:lnTo>
                <a:lnTo>
                  <a:pt x="81876" y="444792"/>
                </a:lnTo>
                <a:lnTo>
                  <a:pt x="81876" y="362102"/>
                </a:lnTo>
                <a:lnTo>
                  <a:pt x="88938" y="355041"/>
                </a:lnTo>
                <a:lnTo>
                  <a:pt x="184670" y="355041"/>
                </a:lnTo>
                <a:lnTo>
                  <a:pt x="190106" y="358470"/>
                </a:lnTo>
                <a:lnTo>
                  <a:pt x="195402" y="369468"/>
                </a:lnTo>
                <a:lnTo>
                  <a:pt x="195402" y="140804"/>
                </a:lnTo>
                <a:lnTo>
                  <a:pt x="190449" y="141846"/>
                </a:lnTo>
                <a:lnTo>
                  <a:pt x="190449" y="206756"/>
                </a:lnTo>
                <a:lnTo>
                  <a:pt x="155625" y="285673"/>
                </a:lnTo>
                <a:lnTo>
                  <a:pt x="153606" y="290283"/>
                </a:lnTo>
                <a:lnTo>
                  <a:pt x="149440" y="293674"/>
                </a:lnTo>
                <a:lnTo>
                  <a:pt x="90754" y="306120"/>
                </a:lnTo>
                <a:lnTo>
                  <a:pt x="82054" y="306120"/>
                </a:lnTo>
                <a:lnTo>
                  <a:pt x="75806" y="301294"/>
                </a:lnTo>
                <a:lnTo>
                  <a:pt x="56134" y="227152"/>
                </a:lnTo>
                <a:lnTo>
                  <a:pt x="56769" y="222783"/>
                </a:lnTo>
                <a:lnTo>
                  <a:pt x="61328" y="215379"/>
                </a:lnTo>
                <a:lnTo>
                  <a:pt x="64935" y="212839"/>
                </a:lnTo>
                <a:lnTo>
                  <a:pt x="176187" y="189204"/>
                </a:lnTo>
                <a:lnTo>
                  <a:pt x="182118" y="191300"/>
                </a:lnTo>
                <a:lnTo>
                  <a:pt x="189611" y="200520"/>
                </a:lnTo>
                <a:lnTo>
                  <a:pt x="190373" y="206197"/>
                </a:lnTo>
                <a:lnTo>
                  <a:pt x="190449" y="206756"/>
                </a:lnTo>
                <a:lnTo>
                  <a:pt x="190449" y="141846"/>
                </a:lnTo>
                <a:lnTo>
                  <a:pt x="1689" y="181914"/>
                </a:lnTo>
                <a:lnTo>
                  <a:pt x="1016" y="182397"/>
                </a:lnTo>
                <a:lnTo>
                  <a:pt x="127" y="183845"/>
                </a:lnTo>
                <a:lnTo>
                  <a:pt x="0" y="184683"/>
                </a:lnTo>
                <a:lnTo>
                  <a:pt x="38328" y="329184"/>
                </a:lnTo>
                <a:lnTo>
                  <a:pt x="38506" y="330555"/>
                </a:lnTo>
                <a:lnTo>
                  <a:pt x="38506" y="914387"/>
                </a:lnTo>
                <a:lnTo>
                  <a:pt x="39865" y="915758"/>
                </a:lnTo>
                <a:lnTo>
                  <a:pt x="921588" y="915758"/>
                </a:lnTo>
                <a:lnTo>
                  <a:pt x="922947" y="914387"/>
                </a:lnTo>
                <a:lnTo>
                  <a:pt x="922947" y="872388"/>
                </a:lnTo>
                <a:lnTo>
                  <a:pt x="922947" y="495223"/>
                </a:lnTo>
                <a:lnTo>
                  <a:pt x="922947" y="451853"/>
                </a:lnTo>
                <a:lnTo>
                  <a:pt x="922947" y="355041"/>
                </a:lnTo>
                <a:lnTo>
                  <a:pt x="922947" y="313042"/>
                </a:lnTo>
                <a:close/>
              </a:path>
            </a:pathLst>
          </a:custGeom>
          <a:solidFill>
            <a:srgbClr val="000000"/>
          </a:solidFill>
        </p:spPr>
        <p:txBody>
          <a:bodyPr wrap="square" lIns="0" tIns="0" rIns="0" bIns="0" rtlCol="0"/>
          <a:lstStyle/>
          <a:p>
            <a:endParaRPr>
              <a:latin typeface="Grammarsaurus" pitchFamily="2" charset="0"/>
            </a:endParaRPr>
          </a:p>
        </p:txBody>
      </p:sp>
      <p:sp>
        <p:nvSpPr>
          <p:cNvPr id="34" name="object 34"/>
          <p:cNvSpPr txBox="1"/>
          <p:nvPr/>
        </p:nvSpPr>
        <p:spPr>
          <a:xfrm>
            <a:off x="3739306" y="5230997"/>
            <a:ext cx="1051560" cy="508473"/>
          </a:xfrm>
          <a:prstGeom prst="rect">
            <a:avLst/>
          </a:prstGeom>
        </p:spPr>
        <p:txBody>
          <a:bodyPr vert="horz" wrap="square" lIns="0" tIns="60960" rIns="0" bIns="0" rtlCol="0">
            <a:spAutoFit/>
          </a:bodyPr>
          <a:lstStyle/>
          <a:p>
            <a:pPr marL="11113" marR="5080" indent="1588" algn="ctr">
              <a:lnSpc>
                <a:spcPts val="1650"/>
              </a:lnSpc>
              <a:spcBef>
                <a:spcPts val="480"/>
              </a:spcBef>
            </a:pPr>
            <a:r>
              <a:rPr sz="1700" dirty="0">
                <a:latin typeface="Grammarsaurus" pitchFamily="2" charset="0"/>
                <a:cs typeface="Lucida Sans Unicode"/>
              </a:rPr>
              <a:t>“stage for actors”</a:t>
            </a:r>
          </a:p>
        </p:txBody>
      </p:sp>
      <p:sp>
        <p:nvSpPr>
          <p:cNvPr id="36" name="object 6">
            <a:extLst>
              <a:ext uri="{FF2B5EF4-FFF2-40B4-BE49-F238E27FC236}">
                <a16:creationId xmlns:a16="http://schemas.microsoft.com/office/drawing/2014/main" id="{A0EF4036-7B8C-58D8-6E84-EEB3CD7B2A3C}"/>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35" y="395356"/>
            <a:ext cx="2604135" cy="406400"/>
          </a:xfrm>
          <a:prstGeom prst="rect">
            <a:avLst/>
          </a:prstGeom>
        </p:spPr>
        <p:txBody>
          <a:bodyPr vert="horz" wrap="square" lIns="0" tIns="12700" rIns="0" bIns="0" rtlCol="0">
            <a:spAutoFit/>
          </a:bodyPr>
          <a:lstStyle/>
          <a:p>
            <a:pPr marL="12700">
              <a:lnSpc>
                <a:spcPct val="100000"/>
              </a:lnSpc>
              <a:spcBef>
                <a:spcPts val="100"/>
              </a:spcBef>
            </a:pPr>
            <a:r>
              <a:rPr dirty="0">
                <a:latin typeface="Grammarsaurus" pitchFamily="2" charset="0"/>
              </a:rPr>
              <a:t>How did you do?</a:t>
            </a:r>
          </a:p>
        </p:txBody>
      </p:sp>
      <p:sp>
        <p:nvSpPr>
          <p:cNvPr id="3" name="object 3"/>
          <p:cNvSpPr/>
          <p:nvPr/>
        </p:nvSpPr>
        <p:spPr>
          <a:xfrm>
            <a:off x="11012940" y="228605"/>
            <a:ext cx="883285" cy="841375"/>
          </a:xfrm>
          <a:custGeom>
            <a:avLst/>
            <a:gdLst/>
            <a:ahLst/>
            <a:cxnLst/>
            <a:rect l="l" t="t" r="r" b="b"/>
            <a:pathLst>
              <a:path w="883284" h="841375">
                <a:moveTo>
                  <a:pt x="588708" y="0"/>
                </a:moveTo>
                <a:lnTo>
                  <a:pt x="243890" y="0"/>
                </a:lnTo>
                <a:lnTo>
                  <a:pt x="192969" y="328"/>
                </a:lnTo>
                <a:lnTo>
                  <a:pt x="151904" y="2627"/>
                </a:lnTo>
                <a:lnTo>
                  <a:pt x="88303" y="21018"/>
                </a:lnTo>
                <a:lnTo>
                  <a:pt x="47829" y="48880"/>
                </a:lnTo>
                <a:lnTo>
                  <a:pt x="16814" y="92506"/>
                </a:lnTo>
                <a:lnTo>
                  <a:pt x="2101" y="152430"/>
                </a:lnTo>
                <a:lnTo>
                  <a:pt x="262" y="193035"/>
                </a:lnTo>
                <a:lnTo>
                  <a:pt x="0" y="243890"/>
                </a:lnTo>
                <a:lnTo>
                  <a:pt x="0" y="597115"/>
                </a:lnTo>
                <a:lnTo>
                  <a:pt x="270" y="639103"/>
                </a:lnTo>
                <a:lnTo>
                  <a:pt x="328" y="648038"/>
                </a:lnTo>
                <a:lnTo>
                  <a:pt x="2597" y="688581"/>
                </a:lnTo>
                <a:lnTo>
                  <a:pt x="2627" y="689106"/>
                </a:lnTo>
                <a:lnTo>
                  <a:pt x="8758" y="722484"/>
                </a:lnTo>
                <a:lnTo>
                  <a:pt x="32783" y="773928"/>
                </a:lnTo>
                <a:lnTo>
                  <a:pt x="68919" y="810067"/>
                </a:lnTo>
                <a:lnTo>
                  <a:pt x="119709" y="833920"/>
                </a:lnTo>
                <a:lnTo>
                  <a:pt x="193035" y="840756"/>
                </a:lnTo>
                <a:lnTo>
                  <a:pt x="243890" y="841019"/>
                </a:lnTo>
                <a:lnTo>
                  <a:pt x="597128" y="841019"/>
                </a:lnTo>
                <a:lnTo>
                  <a:pt x="646877" y="840756"/>
                </a:lnTo>
                <a:lnTo>
                  <a:pt x="689114" y="838390"/>
                </a:lnTo>
                <a:lnTo>
                  <a:pt x="752716" y="819988"/>
                </a:lnTo>
                <a:lnTo>
                  <a:pt x="793189" y="792130"/>
                </a:lnTo>
                <a:lnTo>
                  <a:pt x="819161" y="756919"/>
                </a:lnTo>
                <a:lnTo>
                  <a:pt x="243890" y="756919"/>
                </a:lnTo>
                <a:lnTo>
                  <a:pt x="201909" y="756788"/>
                </a:lnTo>
                <a:lnTo>
                  <a:pt x="146323" y="753367"/>
                </a:lnTo>
                <a:lnTo>
                  <a:pt x="108281" y="732734"/>
                </a:lnTo>
                <a:lnTo>
                  <a:pt x="87646" y="694690"/>
                </a:lnTo>
                <a:lnTo>
                  <a:pt x="84230" y="639103"/>
                </a:lnTo>
                <a:lnTo>
                  <a:pt x="84099" y="597115"/>
                </a:lnTo>
                <a:lnTo>
                  <a:pt x="84099" y="243890"/>
                </a:lnTo>
                <a:lnTo>
                  <a:pt x="84230" y="201902"/>
                </a:lnTo>
                <a:lnTo>
                  <a:pt x="87646" y="146316"/>
                </a:lnTo>
                <a:lnTo>
                  <a:pt x="108281" y="108277"/>
                </a:lnTo>
                <a:lnTo>
                  <a:pt x="146323" y="87646"/>
                </a:lnTo>
                <a:lnTo>
                  <a:pt x="201909" y="84230"/>
                </a:lnTo>
                <a:lnTo>
                  <a:pt x="588708" y="84099"/>
                </a:lnTo>
                <a:lnTo>
                  <a:pt x="605926" y="81076"/>
                </a:lnTo>
                <a:lnTo>
                  <a:pt x="619202" y="72532"/>
                </a:lnTo>
                <a:lnTo>
                  <a:pt x="627747" y="59260"/>
                </a:lnTo>
                <a:lnTo>
                  <a:pt x="630770" y="42049"/>
                </a:lnTo>
                <a:lnTo>
                  <a:pt x="627747" y="24833"/>
                </a:lnTo>
                <a:lnTo>
                  <a:pt x="619202" y="11561"/>
                </a:lnTo>
                <a:lnTo>
                  <a:pt x="605926" y="3021"/>
                </a:lnTo>
                <a:lnTo>
                  <a:pt x="588708" y="0"/>
                </a:lnTo>
                <a:close/>
              </a:path>
              <a:path w="883284" h="841375">
                <a:moveTo>
                  <a:pt x="798969" y="378459"/>
                </a:moveTo>
                <a:lnTo>
                  <a:pt x="781753" y="381481"/>
                </a:lnTo>
                <a:lnTo>
                  <a:pt x="768481" y="390021"/>
                </a:lnTo>
                <a:lnTo>
                  <a:pt x="759941" y="403293"/>
                </a:lnTo>
                <a:lnTo>
                  <a:pt x="756919" y="420509"/>
                </a:lnTo>
                <a:lnTo>
                  <a:pt x="756919" y="597115"/>
                </a:lnTo>
                <a:lnTo>
                  <a:pt x="756788" y="639103"/>
                </a:lnTo>
                <a:lnTo>
                  <a:pt x="753373" y="694690"/>
                </a:lnTo>
                <a:lnTo>
                  <a:pt x="732737" y="732734"/>
                </a:lnTo>
                <a:lnTo>
                  <a:pt x="694696" y="753367"/>
                </a:lnTo>
                <a:lnTo>
                  <a:pt x="639109" y="756788"/>
                </a:lnTo>
                <a:lnTo>
                  <a:pt x="597128" y="756919"/>
                </a:lnTo>
                <a:lnTo>
                  <a:pt x="819161" y="756919"/>
                </a:lnTo>
                <a:lnTo>
                  <a:pt x="824204" y="748499"/>
                </a:lnTo>
                <a:lnTo>
                  <a:pt x="833925" y="721302"/>
                </a:lnTo>
                <a:lnTo>
                  <a:pt x="838837" y="689106"/>
                </a:lnTo>
                <a:lnTo>
                  <a:pt x="838917" y="688581"/>
                </a:lnTo>
                <a:lnTo>
                  <a:pt x="840753" y="648038"/>
                </a:lnTo>
                <a:lnTo>
                  <a:pt x="841019" y="597115"/>
                </a:lnTo>
                <a:lnTo>
                  <a:pt x="841019" y="420509"/>
                </a:lnTo>
                <a:lnTo>
                  <a:pt x="837997" y="403293"/>
                </a:lnTo>
                <a:lnTo>
                  <a:pt x="829457" y="390021"/>
                </a:lnTo>
                <a:lnTo>
                  <a:pt x="816185" y="381481"/>
                </a:lnTo>
                <a:lnTo>
                  <a:pt x="798969" y="378459"/>
                </a:lnTo>
                <a:close/>
              </a:path>
              <a:path w="883284" h="841375">
                <a:moveTo>
                  <a:pt x="294354" y="336400"/>
                </a:moveTo>
                <a:lnTo>
                  <a:pt x="278848" y="339555"/>
                </a:lnTo>
                <a:lnTo>
                  <a:pt x="264921" y="349021"/>
                </a:lnTo>
                <a:lnTo>
                  <a:pt x="255456" y="362948"/>
                </a:lnTo>
                <a:lnTo>
                  <a:pt x="252302" y="378459"/>
                </a:lnTo>
                <a:lnTo>
                  <a:pt x="255456" y="393959"/>
                </a:lnTo>
                <a:lnTo>
                  <a:pt x="391071" y="534047"/>
                </a:lnTo>
                <a:lnTo>
                  <a:pt x="420509" y="546658"/>
                </a:lnTo>
                <a:lnTo>
                  <a:pt x="429247" y="545870"/>
                </a:lnTo>
                <a:lnTo>
                  <a:pt x="436805" y="543506"/>
                </a:lnTo>
                <a:lnTo>
                  <a:pt x="443575" y="539565"/>
                </a:lnTo>
                <a:lnTo>
                  <a:pt x="449948" y="534047"/>
                </a:lnTo>
                <a:lnTo>
                  <a:pt x="538264" y="445731"/>
                </a:lnTo>
                <a:lnTo>
                  <a:pt x="420509" y="445731"/>
                </a:lnTo>
                <a:lnTo>
                  <a:pt x="323786" y="349021"/>
                </a:lnTo>
                <a:lnTo>
                  <a:pt x="309859" y="339555"/>
                </a:lnTo>
                <a:lnTo>
                  <a:pt x="294354" y="336400"/>
                </a:lnTo>
                <a:close/>
              </a:path>
              <a:path w="883284" h="841375">
                <a:moveTo>
                  <a:pt x="841019" y="42049"/>
                </a:moveTo>
                <a:lnTo>
                  <a:pt x="825513" y="45202"/>
                </a:lnTo>
                <a:lnTo>
                  <a:pt x="811580" y="54660"/>
                </a:lnTo>
                <a:lnTo>
                  <a:pt x="420509" y="445731"/>
                </a:lnTo>
                <a:lnTo>
                  <a:pt x="538264" y="445731"/>
                </a:lnTo>
                <a:lnTo>
                  <a:pt x="870457" y="113537"/>
                </a:lnTo>
                <a:lnTo>
                  <a:pt x="879916" y="99605"/>
                </a:lnTo>
                <a:lnTo>
                  <a:pt x="883042" y="84230"/>
                </a:lnTo>
                <a:lnTo>
                  <a:pt x="883069" y="84099"/>
                </a:lnTo>
                <a:lnTo>
                  <a:pt x="879982" y="68919"/>
                </a:lnTo>
                <a:lnTo>
                  <a:pt x="879916" y="68593"/>
                </a:lnTo>
                <a:lnTo>
                  <a:pt x="870457" y="54660"/>
                </a:lnTo>
                <a:lnTo>
                  <a:pt x="856525" y="45202"/>
                </a:lnTo>
                <a:lnTo>
                  <a:pt x="841019" y="42049"/>
                </a:lnTo>
                <a:close/>
              </a:path>
            </a:pathLst>
          </a:custGeom>
          <a:solidFill>
            <a:srgbClr val="000000"/>
          </a:solidFill>
        </p:spPr>
        <p:txBody>
          <a:bodyPr wrap="square" lIns="0" tIns="0" rIns="0" bIns="0" rtlCol="0"/>
          <a:lstStyle/>
          <a:p>
            <a:endParaRPr>
              <a:latin typeface="Grammarsaurus" pitchFamily="2" charset="0"/>
            </a:endParaRPr>
          </a:p>
        </p:txBody>
      </p:sp>
      <p:grpSp>
        <p:nvGrpSpPr>
          <p:cNvPr id="4" name="object 4"/>
          <p:cNvGrpSpPr/>
          <p:nvPr/>
        </p:nvGrpSpPr>
        <p:grpSpPr>
          <a:xfrm>
            <a:off x="2960790" y="3078897"/>
            <a:ext cx="389890" cy="389890"/>
            <a:chOff x="2960790" y="3078897"/>
            <a:chExt cx="389890" cy="389890"/>
          </a:xfrm>
        </p:grpSpPr>
        <p:sp>
          <p:nvSpPr>
            <p:cNvPr id="5" name="object 5"/>
            <p:cNvSpPr/>
            <p:nvPr/>
          </p:nvSpPr>
          <p:spPr>
            <a:xfrm>
              <a:off x="2960790" y="3078897"/>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6" name="object 6"/>
            <p:cNvPicPr/>
            <p:nvPr/>
          </p:nvPicPr>
          <p:blipFill>
            <a:blip r:embed="rId2" cstate="print"/>
            <a:stretch>
              <a:fillRect/>
            </a:stretch>
          </p:blipFill>
          <p:spPr>
            <a:xfrm>
              <a:off x="3056749" y="3174850"/>
              <a:ext cx="197802" cy="197802"/>
            </a:xfrm>
            <a:prstGeom prst="rect">
              <a:avLst/>
            </a:prstGeom>
          </p:spPr>
        </p:pic>
      </p:grpSp>
      <p:grpSp>
        <p:nvGrpSpPr>
          <p:cNvPr id="7" name="object 7"/>
          <p:cNvGrpSpPr/>
          <p:nvPr/>
        </p:nvGrpSpPr>
        <p:grpSpPr>
          <a:xfrm>
            <a:off x="4281779" y="3078897"/>
            <a:ext cx="389890" cy="389890"/>
            <a:chOff x="4281779" y="3078897"/>
            <a:chExt cx="389890" cy="389890"/>
          </a:xfrm>
        </p:grpSpPr>
        <p:sp>
          <p:nvSpPr>
            <p:cNvPr id="8" name="object 8"/>
            <p:cNvSpPr/>
            <p:nvPr/>
          </p:nvSpPr>
          <p:spPr>
            <a:xfrm>
              <a:off x="4281779" y="3078897"/>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9" name="object 9"/>
            <p:cNvPicPr/>
            <p:nvPr/>
          </p:nvPicPr>
          <p:blipFill>
            <a:blip r:embed="rId3" cstate="print"/>
            <a:stretch>
              <a:fillRect/>
            </a:stretch>
          </p:blipFill>
          <p:spPr>
            <a:xfrm>
              <a:off x="4377738" y="3174850"/>
              <a:ext cx="197802" cy="197802"/>
            </a:xfrm>
            <a:prstGeom prst="rect">
              <a:avLst/>
            </a:prstGeom>
          </p:spPr>
        </p:pic>
      </p:grpSp>
      <p:sp>
        <p:nvSpPr>
          <p:cNvPr id="10" name="object 10"/>
          <p:cNvSpPr txBox="1"/>
          <p:nvPr/>
        </p:nvSpPr>
        <p:spPr>
          <a:xfrm>
            <a:off x="1938795" y="2933222"/>
            <a:ext cx="2441575" cy="809625"/>
          </a:xfrm>
          <a:prstGeom prst="rect">
            <a:avLst/>
          </a:prstGeom>
        </p:spPr>
        <p:txBody>
          <a:bodyPr vert="horz" wrap="square" lIns="0" tIns="12700" rIns="0" bIns="0" rtlCol="0">
            <a:spAutoFit/>
          </a:bodyPr>
          <a:lstStyle/>
          <a:p>
            <a:pPr marL="73025">
              <a:lnSpc>
                <a:spcPts val="4165"/>
              </a:lnSpc>
              <a:spcBef>
                <a:spcPts val="100"/>
              </a:spcBef>
              <a:tabLst>
                <a:tab pos="1561465" algn="l"/>
              </a:tabLst>
            </a:pPr>
            <a:r>
              <a:rPr sz="3500" b="1" dirty="0">
                <a:latin typeface="Grammarsaurus" pitchFamily="2" charset="0"/>
                <a:cs typeface="Arial"/>
              </a:rPr>
              <a:t>athl	ete</a:t>
            </a:r>
            <a:endParaRPr sz="3500" dirty="0">
              <a:latin typeface="Grammarsaurus" pitchFamily="2" charset="0"/>
              <a:cs typeface="Arial"/>
            </a:endParaRPr>
          </a:p>
          <a:p>
            <a:pPr marL="12700">
              <a:lnSpc>
                <a:spcPts val="2005"/>
              </a:lnSpc>
              <a:tabLst>
                <a:tab pos="1356360" algn="l"/>
              </a:tabLst>
            </a:pPr>
            <a:r>
              <a:rPr sz="1700" dirty="0">
                <a:latin typeface="Grammarsaurus" pitchFamily="2" charset="0"/>
                <a:cs typeface="Lucida Sans Unicode"/>
              </a:rPr>
              <a:t>“contest”	“one who”</a:t>
            </a:r>
          </a:p>
        </p:txBody>
      </p:sp>
      <p:sp>
        <p:nvSpPr>
          <p:cNvPr id="11" name="object 11"/>
          <p:cNvSpPr/>
          <p:nvPr/>
        </p:nvSpPr>
        <p:spPr>
          <a:xfrm>
            <a:off x="971854" y="3054362"/>
            <a:ext cx="687070" cy="1083310"/>
          </a:xfrm>
          <a:custGeom>
            <a:avLst/>
            <a:gdLst/>
            <a:ahLst/>
            <a:cxnLst/>
            <a:rect l="l" t="t" r="r" b="b"/>
            <a:pathLst>
              <a:path w="687069" h="1083310">
                <a:moveTo>
                  <a:pt x="487743" y="902665"/>
                </a:moveTo>
                <a:lnTo>
                  <a:pt x="486321" y="895642"/>
                </a:lnTo>
                <a:lnTo>
                  <a:pt x="482447" y="889901"/>
                </a:lnTo>
                <a:lnTo>
                  <a:pt x="476707" y="886028"/>
                </a:lnTo>
                <a:lnTo>
                  <a:pt x="469684" y="884593"/>
                </a:lnTo>
                <a:lnTo>
                  <a:pt x="451624" y="884593"/>
                </a:lnTo>
                <a:lnTo>
                  <a:pt x="451624" y="920724"/>
                </a:lnTo>
                <a:lnTo>
                  <a:pt x="451624" y="974915"/>
                </a:lnTo>
                <a:lnTo>
                  <a:pt x="234835" y="974915"/>
                </a:lnTo>
                <a:lnTo>
                  <a:pt x="234835" y="920724"/>
                </a:lnTo>
                <a:lnTo>
                  <a:pt x="451624" y="920724"/>
                </a:lnTo>
                <a:lnTo>
                  <a:pt x="451624" y="884593"/>
                </a:lnTo>
                <a:lnTo>
                  <a:pt x="216789" y="884593"/>
                </a:lnTo>
                <a:lnTo>
                  <a:pt x="209753" y="886028"/>
                </a:lnTo>
                <a:lnTo>
                  <a:pt x="204000" y="889901"/>
                </a:lnTo>
                <a:lnTo>
                  <a:pt x="200126" y="895642"/>
                </a:lnTo>
                <a:lnTo>
                  <a:pt x="198716" y="902665"/>
                </a:lnTo>
                <a:lnTo>
                  <a:pt x="198716" y="992987"/>
                </a:lnTo>
                <a:lnTo>
                  <a:pt x="200126" y="1000023"/>
                </a:lnTo>
                <a:lnTo>
                  <a:pt x="204000" y="1005763"/>
                </a:lnTo>
                <a:lnTo>
                  <a:pt x="209753" y="1009637"/>
                </a:lnTo>
                <a:lnTo>
                  <a:pt x="216789" y="1011047"/>
                </a:lnTo>
                <a:lnTo>
                  <a:pt x="469684" y="1011047"/>
                </a:lnTo>
                <a:lnTo>
                  <a:pt x="476707" y="1009637"/>
                </a:lnTo>
                <a:lnTo>
                  <a:pt x="482447" y="1005763"/>
                </a:lnTo>
                <a:lnTo>
                  <a:pt x="486321" y="1000023"/>
                </a:lnTo>
                <a:lnTo>
                  <a:pt x="487743" y="992987"/>
                </a:lnTo>
                <a:lnTo>
                  <a:pt x="487743" y="974915"/>
                </a:lnTo>
                <a:lnTo>
                  <a:pt x="487743" y="920724"/>
                </a:lnTo>
                <a:lnTo>
                  <a:pt x="487743" y="902665"/>
                </a:lnTo>
                <a:close/>
              </a:path>
              <a:path w="687069" h="1083310">
                <a:moveTo>
                  <a:pt x="686447" y="885190"/>
                </a:moveTo>
                <a:lnTo>
                  <a:pt x="681583" y="838200"/>
                </a:lnTo>
                <a:lnTo>
                  <a:pt x="667639" y="793750"/>
                </a:lnTo>
                <a:lnTo>
                  <a:pt x="650316" y="762254"/>
                </a:lnTo>
                <a:lnTo>
                  <a:pt x="650316" y="885190"/>
                </a:lnTo>
                <a:lnTo>
                  <a:pt x="650316" y="1047750"/>
                </a:lnTo>
                <a:lnTo>
                  <a:pt x="578065" y="1047750"/>
                </a:lnTo>
                <a:lnTo>
                  <a:pt x="578065" y="731520"/>
                </a:lnTo>
                <a:lnTo>
                  <a:pt x="608609" y="763270"/>
                </a:lnTo>
                <a:lnTo>
                  <a:pt x="631278" y="800100"/>
                </a:lnTo>
                <a:lnTo>
                  <a:pt x="645414" y="842010"/>
                </a:lnTo>
                <a:lnTo>
                  <a:pt x="650316" y="885190"/>
                </a:lnTo>
                <a:lnTo>
                  <a:pt x="650316" y="762254"/>
                </a:lnTo>
                <a:lnTo>
                  <a:pt x="627659" y="731520"/>
                </a:lnTo>
                <a:lnTo>
                  <a:pt x="584530" y="692150"/>
                </a:lnTo>
                <a:lnTo>
                  <a:pt x="578065" y="687070"/>
                </a:lnTo>
                <a:lnTo>
                  <a:pt x="578421" y="678180"/>
                </a:lnTo>
                <a:lnTo>
                  <a:pt x="572719" y="670560"/>
                </a:lnTo>
                <a:lnTo>
                  <a:pt x="564375" y="669290"/>
                </a:lnTo>
                <a:lnTo>
                  <a:pt x="541934" y="663778"/>
                </a:lnTo>
                <a:lnTo>
                  <a:pt x="541934" y="701040"/>
                </a:lnTo>
                <a:lnTo>
                  <a:pt x="541934" y="1047750"/>
                </a:lnTo>
                <a:lnTo>
                  <a:pt x="144513" y="1047750"/>
                </a:lnTo>
                <a:lnTo>
                  <a:pt x="144513" y="731520"/>
                </a:lnTo>
                <a:lnTo>
                  <a:pt x="144513" y="701040"/>
                </a:lnTo>
                <a:lnTo>
                  <a:pt x="180721" y="692150"/>
                </a:lnTo>
                <a:lnTo>
                  <a:pt x="187883" y="734060"/>
                </a:lnTo>
                <a:lnTo>
                  <a:pt x="205473" y="773430"/>
                </a:lnTo>
                <a:lnTo>
                  <a:pt x="231914" y="805180"/>
                </a:lnTo>
                <a:lnTo>
                  <a:pt x="265595" y="829310"/>
                </a:lnTo>
                <a:lnTo>
                  <a:pt x="304927" y="844550"/>
                </a:lnTo>
                <a:lnTo>
                  <a:pt x="348297" y="849630"/>
                </a:lnTo>
                <a:lnTo>
                  <a:pt x="397370" y="839470"/>
                </a:lnTo>
                <a:lnTo>
                  <a:pt x="440016" y="816610"/>
                </a:lnTo>
                <a:lnTo>
                  <a:pt x="473875" y="783590"/>
                </a:lnTo>
                <a:lnTo>
                  <a:pt x="496570" y="740410"/>
                </a:lnTo>
                <a:lnTo>
                  <a:pt x="505726" y="692150"/>
                </a:lnTo>
                <a:lnTo>
                  <a:pt x="541934" y="701040"/>
                </a:lnTo>
                <a:lnTo>
                  <a:pt x="541934" y="663778"/>
                </a:lnTo>
                <a:lnTo>
                  <a:pt x="492125" y="651510"/>
                </a:lnTo>
                <a:lnTo>
                  <a:pt x="469633" y="651510"/>
                </a:lnTo>
                <a:lnTo>
                  <a:pt x="469633" y="687070"/>
                </a:lnTo>
                <a:lnTo>
                  <a:pt x="462483" y="728980"/>
                </a:lnTo>
                <a:lnTo>
                  <a:pt x="445820" y="762000"/>
                </a:lnTo>
                <a:lnTo>
                  <a:pt x="421779" y="786130"/>
                </a:lnTo>
                <a:lnTo>
                  <a:pt x="392468" y="802640"/>
                </a:lnTo>
                <a:lnTo>
                  <a:pt x="359981" y="810260"/>
                </a:lnTo>
                <a:lnTo>
                  <a:pt x="326440" y="810260"/>
                </a:lnTo>
                <a:lnTo>
                  <a:pt x="264642" y="786130"/>
                </a:lnTo>
                <a:lnTo>
                  <a:pt x="223964" y="728980"/>
                </a:lnTo>
                <a:lnTo>
                  <a:pt x="216814" y="687070"/>
                </a:lnTo>
                <a:lnTo>
                  <a:pt x="252907" y="687070"/>
                </a:lnTo>
                <a:lnTo>
                  <a:pt x="258610" y="715010"/>
                </a:lnTo>
                <a:lnTo>
                  <a:pt x="274091" y="737870"/>
                </a:lnTo>
                <a:lnTo>
                  <a:pt x="297053" y="753110"/>
                </a:lnTo>
                <a:lnTo>
                  <a:pt x="325158" y="758190"/>
                </a:lnTo>
                <a:lnTo>
                  <a:pt x="361289" y="758190"/>
                </a:lnTo>
                <a:lnTo>
                  <a:pt x="412369" y="737870"/>
                </a:lnTo>
                <a:lnTo>
                  <a:pt x="433552" y="687070"/>
                </a:lnTo>
                <a:lnTo>
                  <a:pt x="469633" y="687070"/>
                </a:lnTo>
                <a:lnTo>
                  <a:pt x="469633" y="651510"/>
                </a:lnTo>
                <a:lnTo>
                  <a:pt x="463029" y="651510"/>
                </a:lnTo>
                <a:lnTo>
                  <a:pt x="448183" y="650240"/>
                </a:lnTo>
                <a:lnTo>
                  <a:pt x="433552" y="650240"/>
                </a:lnTo>
                <a:lnTo>
                  <a:pt x="433552" y="610870"/>
                </a:lnTo>
                <a:lnTo>
                  <a:pt x="433552" y="599440"/>
                </a:lnTo>
                <a:lnTo>
                  <a:pt x="468985" y="577850"/>
                </a:lnTo>
                <a:lnTo>
                  <a:pt x="473163" y="575310"/>
                </a:lnTo>
                <a:lnTo>
                  <a:pt x="504863" y="542290"/>
                </a:lnTo>
                <a:lnTo>
                  <a:pt x="527608" y="504190"/>
                </a:lnTo>
                <a:lnTo>
                  <a:pt x="540321" y="459740"/>
                </a:lnTo>
                <a:lnTo>
                  <a:pt x="541934" y="414020"/>
                </a:lnTo>
                <a:lnTo>
                  <a:pt x="574941" y="398780"/>
                </a:lnTo>
                <a:lnTo>
                  <a:pt x="599046" y="374650"/>
                </a:lnTo>
                <a:lnTo>
                  <a:pt x="611987" y="341630"/>
                </a:lnTo>
                <a:lnTo>
                  <a:pt x="611771" y="325120"/>
                </a:lnTo>
                <a:lnTo>
                  <a:pt x="611682" y="317500"/>
                </a:lnTo>
                <a:lnTo>
                  <a:pt x="611581" y="309880"/>
                </a:lnTo>
                <a:lnTo>
                  <a:pt x="611530" y="306070"/>
                </a:lnTo>
                <a:lnTo>
                  <a:pt x="610400" y="302260"/>
                </a:lnTo>
                <a:lnTo>
                  <a:pt x="607758" y="293370"/>
                </a:lnTo>
                <a:lnTo>
                  <a:pt x="602170" y="280670"/>
                </a:lnTo>
                <a:lnTo>
                  <a:pt x="594868" y="270510"/>
                </a:lnTo>
                <a:lnTo>
                  <a:pt x="585952" y="260350"/>
                </a:lnTo>
                <a:lnTo>
                  <a:pt x="590296" y="254000"/>
                </a:lnTo>
                <a:lnTo>
                  <a:pt x="593483" y="248920"/>
                </a:lnTo>
                <a:lnTo>
                  <a:pt x="595452" y="241300"/>
                </a:lnTo>
                <a:lnTo>
                  <a:pt x="596125" y="234950"/>
                </a:lnTo>
                <a:lnTo>
                  <a:pt x="596125" y="144780"/>
                </a:lnTo>
                <a:lnTo>
                  <a:pt x="594258" y="133350"/>
                </a:lnTo>
                <a:lnTo>
                  <a:pt x="589089" y="123190"/>
                </a:lnTo>
                <a:lnTo>
                  <a:pt x="581113" y="115570"/>
                </a:lnTo>
                <a:lnTo>
                  <a:pt x="577646" y="113868"/>
                </a:lnTo>
                <a:lnTo>
                  <a:pt x="577646" y="322580"/>
                </a:lnTo>
                <a:lnTo>
                  <a:pt x="574611" y="342900"/>
                </a:lnTo>
                <a:lnTo>
                  <a:pt x="564134" y="360680"/>
                </a:lnTo>
                <a:lnTo>
                  <a:pt x="547001" y="374650"/>
                </a:lnTo>
                <a:lnTo>
                  <a:pt x="539775" y="377190"/>
                </a:lnTo>
                <a:lnTo>
                  <a:pt x="531876" y="379730"/>
                </a:lnTo>
                <a:lnTo>
                  <a:pt x="523862" y="379730"/>
                </a:lnTo>
                <a:lnTo>
                  <a:pt x="516839" y="381000"/>
                </a:lnTo>
                <a:lnTo>
                  <a:pt x="511098" y="384810"/>
                </a:lnTo>
                <a:lnTo>
                  <a:pt x="507225" y="389890"/>
                </a:lnTo>
                <a:lnTo>
                  <a:pt x="505802" y="397510"/>
                </a:lnTo>
                <a:lnTo>
                  <a:pt x="505802" y="433070"/>
                </a:lnTo>
                <a:lnTo>
                  <a:pt x="498398" y="478790"/>
                </a:lnTo>
                <a:lnTo>
                  <a:pt x="477875" y="519430"/>
                </a:lnTo>
                <a:lnTo>
                  <a:pt x="446595" y="549910"/>
                </a:lnTo>
                <a:lnTo>
                  <a:pt x="406946" y="570230"/>
                </a:lnTo>
                <a:lnTo>
                  <a:pt x="397421" y="571830"/>
                </a:lnTo>
                <a:lnTo>
                  <a:pt x="397421" y="610870"/>
                </a:lnTo>
                <a:lnTo>
                  <a:pt x="397421" y="687070"/>
                </a:lnTo>
                <a:lnTo>
                  <a:pt x="394576" y="701040"/>
                </a:lnTo>
                <a:lnTo>
                  <a:pt x="386829" y="712470"/>
                </a:lnTo>
                <a:lnTo>
                  <a:pt x="375348" y="720090"/>
                </a:lnTo>
                <a:lnTo>
                  <a:pt x="361289" y="722630"/>
                </a:lnTo>
                <a:lnTo>
                  <a:pt x="325158" y="722630"/>
                </a:lnTo>
                <a:lnTo>
                  <a:pt x="311111" y="720090"/>
                </a:lnTo>
                <a:lnTo>
                  <a:pt x="299631" y="712470"/>
                </a:lnTo>
                <a:lnTo>
                  <a:pt x="291884" y="701040"/>
                </a:lnTo>
                <a:lnTo>
                  <a:pt x="289026" y="687070"/>
                </a:lnTo>
                <a:lnTo>
                  <a:pt x="289026" y="610870"/>
                </a:lnTo>
                <a:lnTo>
                  <a:pt x="316077" y="614680"/>
                </a:lnTo>
                <a:lnTo>
                  <a:pt x="361378" y="614680"/>
                </a:lnTo>
                <a:lnTo>
                  <a:pt x="379437" y="613410"/>
                </a:lnTo>
                <a:lnTo>
                  <a:pt x="397421" y="610870"/>
                </a:lnTo>
                <a:lnTo>
                  <a:pt x="397421" y="571830"/>
                </a:lnTo>
                <a:lnTo>
                  <a:pt x="361289" y="577850"/>
                </a:lnTo>
                <a:lnTo>
                  <a:pt x="325158" y="577850"/>
                </a:lnTo>
                <a:lnTo>
                  <a:pt x="279514" y="570230"/>
                </a:lnTo>
                <a:lnTo>
                  <a:pt x="239852" y="549910"/>
                </a:lnTo>
                <a:lnTo>
                  <a:pt x="208584" y="519430"/>
                </a:lnTo>
                <a:lnTo>
                  <a:pt x="188048" y="478790"/>
                </a:lnTo>
                <a:lnTo>
                  <a:pt x="180644" y="433070"/>
                </a:lnTo>
                <a:lnTo>
                  <a:pt x="180644" y="397510"/>
                </a:lnTo>
                <a:lnTo>
                  <a:pt x="179222" y="389890"/>
                </a:lnTo>
                <a:lnTo>
                  <a:pt x="175361" y="384810"/>
                </a:lnTo>
                <a:lnTo>
                  <a:pt x="169621" y="381000"/>
                </a:lnTo>
                <a:lnTo>
                  <a:pt x="162585" y="379730"/>
                </a:lnTo>
                <a:lnTo>
                  <a:pt x="141579" y="374650"/>
                </a:lnTo>
                <a:lnTo>
                  <a:pt x="124460" y="363220"/>
                </a:lnTo>
                <a:lnTo>
                  <a:pt x="112941" y="346710"/>
                </a:lnTo>
                <a:lnTo>
                  <a:pt x="108762" y="325120"/>
                </a:lnTo>
                <a:lnTo>
                  <a:pt x="108788" y="317500"/>
                </a:lnTo>
                <a:lnTo>
                  <a:pt x="110591" y="309880"/>
                </a:lnTo>
                <a:lnTo>
                  <a:pt x="114046" y="302260"/>
                </a:lnTo>
                <a:lnTo>
                  <a:pt x="120180" y="306070"/>
                </a:lnTo>
                <a:lnTo>
                  <a:pt x="127038" y="307340"/>
                </a:lnTo>
                <a:lnTo>
                  <a:pt x="144564" y="283210"/>
                </a:lnTo>
                <a:lnTo>
                  <a:pt x="145034" y="276860"/>
                </a:lnTo>
                <a:lnTo>
                  <a:pt x="145935" y="270510"/>
                </a:lnTo>
                <a:lnTo>
                  <a:pt x="326885" y="270510"/>
                </a:lnTo>
                <a:lnTo>
                  <a:pt x="332206" y="289560"/>
                </a:lnTo>
                <a:lnTo>
                  <a:pt x="342099" y="307340"/>
                </a:lnTo>
                <a:lnTo>
                  <a:pt x="357505" y="320040"/>
                </a:lnTo>
                <a:lnTo>
                  <a:pt x="379349" y="325120"/>
                </a:lnTo>
                <a:lnTo>
                  <a:pt x="386384" y="323850"/>
                </a:lnTo>
                <a:lnTo>
                  <a:pt x="392125" y="320040"/>
                </a:lnTo>
                <a:lnTo>
                  <a:pt x="395998" y="313690"/>
                </a:lnTo>
                <a:lnTo>
                  <a:pt x="397421" y="307340"/>
                </a:lnTo>
                <a:lnTo>
                  <a:pt x="395998" y="299720"/>
                </a:lnTo>
                <a:lnTo>
                  <a:pt x="392125" y="294640"/>
                </a:lnTo>
                <a:lnTo>
                  <a:pt x="386384" y="290830"/>
                </a:lnTo>
                <a:lnTo>
                  <a:pt x="379349" y="289560"/>
                </a:lnTo>
                <a:lnTo>
                  <a:pt x="370789" y="289560"/>
                </a:lnTo>
                <a:lnTo>
                  <a:pt x="366280" y="280670"/>
                </a:lnTo>
                <a:lnTo>
                  <a:pt x="363905" y="270510"/>
                </a:lnTo>
                <a:lnTo>
                  <a:pt x="540524" y="270510"/>
                </a:lnTo>
                <a:lnTo>
                  <a:pt x="541413" y="276860"/>
                </a:lnTo>
                <a:lnTo>
                  <a:pt x="541883" y="283210"/>
                </a:lnTo>
                <a:lnTo>
                  <a:pt x="541934" y="289560"/>
                </a:lnTo>
                <a:lnTo>
                  <a:pt x="543445" y="295910"/>
                </a:lnTo>
                <a:lnTo>
                  <a:pt x="547395" y="302260"/>
                </a:lnTo>
                <a:lnTo>
                  <a:pt x="553212" y="306070"/>
                </a:lnTo>
                <a:lnTo>
                  <a:pt x="560273" y="307340"/>
                </a:lnTo>
                <a:lnTo>
                  <a:pt x="564781" y="307340"/>
                </a:lnTo>
                <a:lnTo>
                  <a:pt x="569099" y="304800"/>
                </a:lnTo>
                <a:lnTo>
                  <a:pt x="572401" y="302260"/>
                </a:lnTo>
                <a:lnTo>
                  <a:pt x="577646" y="322580"/>
                </a:lnTo>
                <a:lnTo>
                  <a:pt x="577646" y="113868"/>
                </a:lnTo>
                <a:lnTo>
                  <a:pt x="570839" y="110490"/>
                </a:lnTo>
                <a:lnTo>
                  <a:pt x="569633" y="107950"/>
                </a:lnTo>
                <a:lnTo>
                  <a:pt x="559993" y="87668"/>
                </a:lnTo>
                <a:lnTo>
                  <a:pt x="559993" y="144780"/>
                </a:lnTo>
                <a:lnTo>
                  <a:pt x="559993" y="234950"/>
                </a:lnTo>
                <a:lnTo>
                  <a:pt x="126453" y="234950"/>
                </a:lnTo>
                <a:lnTo>
                  <a:pt x="126453" y="144780"/>
                </a:lnTo>
                <a:lnTo>
                  <a:pt x="559993" y="144780"/>
                </a:lnTo>
                <a:lnTo>
                  <a:pt x="559993" y="87668"/>
                </a:lnTo>
                <a:lnTo>
                  <a:pt x="552132" y="71120"/>
                </a:lnTo>
                <a:lnTo>
                  <a:pt x="537959" y="54610"/>
                </a:lnTo>
                <a:lnTo>
                  <a:pt x="531774" y="47409"/>
                </a:lnTo>
                <a:lnTo>
                  <a:pt x="531774" y="107950"/>
                </a:lnTo>
                <a:lnTo>
                  <a:pt x="154533" y="107950"/>
                </a:lnTo>
                <a:lnTo>
                  <a:pt x="173189" y="78740"/>
                </a:lnTo>
                <a:lnTo>
                  <a:pt x="198996" y="55880"/>
                </a:lnTo>
                <a:lnTo>
                  <a:pt x="230149" y="41910"/>
                </a:lnTo>
                <a:lnTo>
                  <a:pt x="264833" y="36830"/>
                </a:lnTo>
                <a:lnTo>
                  <a:pt x="365975" y="36830"/>
                </a:lnTo>
                <a:lnTo>
                  <a:pt x="374421" y="38100"/>
                </a:lnTo>
                <a:lnTo>
                  <a:pt x="380707" y="44450"/>
                </a:lnTo>
                <a:lnTo>
                  <a:pt x="385483" y="52070"/>
                </a:lnTo>
                <a:lnTo>
                  <a:pt x="389343" y="59690"/>
                </a:lnTo>
                <a:lnTo>
                  <a:pt x="398284" y="71120"/>
                </a:lnTo>
                <a:lnTo>
                  <a:pt x="410464" y="78740"/>
                </a:lnTo>
                <a:lnTo>
                  <a:pt x="424319" y="80010"/>
                </a:lnTo>
                <a:lnTo>
                  <a:pt x="438264" y="76200"/>
                </a:lnTo>
                <a:lnTo>
                  <a:pt x="440410" y="74930"/>
                </a:lnTo>
                <a:lnTo>
                  <a:pt x="442455" y="73660"/>
                </a:lnTo>
                <a:lnTo>
                  <a:pt x="444347" y="72390"/>
                </a:lnTo>
                <a:lnTo>
                  <a:pt x="464642" y="55880"/>
                </a:lnTo>
                <a:lnTo>
                  <a:pt x="484441" y="54610"/>
                </a:lnTo>
                <a:lnTo>
                  <a:pt x="504278" y="68580"/>
                </a:lnTo>
                <a:lnTo>
                  <a:pt x="521081" y="90170"/>
                </a:lnTo>
                <a:lnTo>
                  <a:pt x="531774" y="107950"/>
                </a:lnTo>
                <a:lnTo>
                  <a:pt x="531774" y="47409"/>
                </a:lnTo>
                <a:lnTo>
                  <a:pt x="529247" y="44450"/>
                </a:lnTo>
                <a:lnTo>
                  <a:pt x="521614" y="35560"/>
                </a:lnTo>
                <a:lnTo>
                  <a:pt x="483527" y="16510"/>
                </a:lnTo>
                <a:lnTo>
                  <a:pt x="442087" y="27940"/>
                </a:lnTo>
                <a:lnTo>
                  <a:pt x="421627" y="44450"/>
                </a:lnTo>
                <a:lnTo>
                  <a:pt x="418172" y="36830"/>
                </a:lnTo>
                <a:lnTo>
                  <a:pt x="413550" y="26670"/>
                </a:lnTo>
                <a:lnTo>
                  <a:pt x="400875" y="12700"/>
                </a:lnTo>
                <a:lnTo>
                  <a:pt x="384657" y="3810"/>
                </a:lnTo>
                <a:lnTo>
                  <a:pt x="365975" y="0"/>
                </a:lnTo>
                <a:lnTo>
                  <a:pt x="264833" y="0"/>
                </a:lnTo>
                <a:lnTo>
                  <a:pt x="215468" y="8890"/>
                </a:lnTo>
                <a:lnTo>
                  <a:pt x="172097" y="30480"/>
                </a:lnTo>
                <a:lnTo>
                  <a:pt x="137744" y="66040"/>
                </a:lnTo>
                <a:lnTo>
                  <a:pt x="115354" y="110490"/>
                </a:lnTo>
                <a:lnTo>
                  <a:pt x="105181" y="115570"/>
                </a:lnTo>
                <a:lnTo>
                  <a:pt x="97282" y="123190"/>
                </a:lnTo>
                <a:lnTo>
                  <a:pt x="92163" y="133350"/>
                </a:lnTo>
                <a:lnTo>
                  <a:pt x="90322" y="144780"/>
                </a:lnTo>
                <a:lnTo>
                  <a:pt x="90322" y="234950"/>
                </a:lnTo>
                <a:lnTo>
                  <a:pt x="91008" y="241300"/>
                </a:lnTo>
                <a:lnTo>
                  <a:pt x="92976" y="248920"/>
                </a:lnTo>
                <a:lnTo>
                  <a:pt x="96164" y="254000"/>
                </a:lnTo>
                <a:lnTo>
                  <a:pt x="100495" y="260350"/>
                </a:lnTo>
                <a:lnTo>
                  <a:pt x="80098" y="289560"/>
                </a:lnTo>
                <a:lnTo>
                  <a:pt x="72898" y="323850"/>
                </a:lnTo>
                <a:lnTo>
                  <a:pt x="78981" y="358140"/>
                </a:lnTo>
                <a:lnTo>
                  <a:pt x="98412" y="388620"/>
                </a:lnTo>
                <a:lnTo>
                  <a:pt x="108419" y="397510"/>
                </a:lnTo>
                <a:lnTo>
                  <a:pt x="119570" y="403860"/>
                </a:lnTo>
                <a:lnTo>
                  <a:pt x="131673" y="410210"/>
                </a:lnTo>
                <a:lnTo>
                  <a:pt x="144526" y="414020"/>
                </a:lnTo>
                <a:lnTo>
                  <a:pt x="146138" y="459740"/>
                </a:lnTo>
                <a:lnTo>
                  <a:pt x="158851" y="504190"/>
                </a:lnTo>
                <a:lnTo>
                  <a:pt x="181584" y="542290"/>
                </a:lnTo>
                <a:lnTo>
                  <a:pt x="213296" y="575310"/>
                </a:lnTo>
                <a:lnTo>
                  <a:pt x="252907" y="599440"/>
                </a:lnTo>
                <a:lnTo>
                  <a:pt x="252907" y="650240"/>
                </a:lnTo>
                <a:lnTo>
                  <a:pt x="238277" y="650240"/>
                </a:lnTo>
                <a:lnTo>
                  <a:pt x="223418" y="651510"/>
                </a:lnTo>
                <a:lnTo>
                  <a:pt x="194322" y="651510"/>
                </a:lnTo>
                <a:lnTo>
                  <a:pt x="122072" y="669290"/>
                </a:lnTo>
                <a:lnTo>
                  <a:pt x="113741" y="670560"/>
                </a:lnTo>
                <a:lnTo>
                  <a:pt x="108026" y="678180"/>
                </a:lnTo>
                <a:lnTo>
                  <a:pt x="108394" y="687070"/>
                </a:lnTo>
                <a:lnTo>
                  <a:pt x="108394" y="731520"/>
                </a:lnTo>
                <a:lnTo>
                  <a:pt x="108394" y="1047750"/>
                </a:lnTo>
                <a:lnTo>
                  <a:pt x="36131" y="1047750"/>
                </a:lnTo>
                <a:lnTo>
                  <a:pt x="36131" y="885190"/>
                </a:lnTo>
                <a:lnTo>
                  <a:pt x="41046" y="842010"/>
                </a:lnTo>
                <a:lnTo>
                  <a:pt x="55168" y="800100"/>
                </a:lnTo>
                <a:lnTo>
                  <a:pt x="77851" y="763270"/>
                </a:lnTo>
                <a:lnTo>
                  <a:pt x="108394" y="731520"/>
                </a:lnTo>
                <a:lnTo>
                  <a:pt x="108394" y="687070"/>
                </a:lnTo>
                <a:lnTo>
                  <a:pt x="71259" y="716280"/>
                </a:lnTo>
                <a:lnTo>
                  <a:pt x="41173" y="753110"/>
                </a:lnTo>
                <a:lnTo>
                  <a:pt x="18821" y="793750"/>
                </a:lnTo>
                <a:lnTo>
                  <a:pt x="4864" y="838200"/>
                </a:lnTo>
                <a:lnTo>
                  <a:pt x="0" y="885190"/>
                </a:lnTo>
                <a:lnTo>
                  <a:pt x="0" y="1065530"/>
                </a:lnTo>
                <a:lnTo>
                  <a:pt x="1422" y="1073150"/>
                </a:lnTo>
                <a:lnTo>
                  <a:pt x="5295" y="1078230"/>
                </a:lnTo>
                <a:lnTo>
                  <a:pt x="11036" y="1082040"/>
                </a:lnTo>
                <a:lnTo>
                  <a:pt x="18072" y="1083310"/>
                </a:lnTo>
                <a:lnTo>
                  <a:pt x="668375" y="1083310"/>
                </a:lnTo>
                <a:lnTo>
                  <a:pt x="675411" y="1082040"/>
                </a:lnTo>
                <a:lnTo>
                  <a:pt x="681151" y="1078230"/>
                </a:lnTo>
                <a:lnTo>
                  <a:pt x="685025" y="1073150"/>
                </a:lnTo>
                <a:lnTo>
                  <a:pt x="686447" y="1065530"/>
                </a:lnTo>
                <a:lnTo>
                  <a:pt x="686447" y="1047750"/>
                </a:lnTo>
                <a:lnTo>
                  <a:pt x="686447" y="885190"/>
                </a:lnTo>
                <a:close/>
              </a:path>
            </a:pathLst>
          </a:custGeom>
          <a:solidFill>
            <a:srgbClr val="000000"/>
          </a:solidFill>
        </p:spPr>
        <p:txBody>
          <a:bodyPr wrap="square" lIns="0" tIns="0" rIns="0" bIns="0" rtlCol="0"/>
          <a:lstStyle/>
          <a:p>
            <a:endParaRPr>
              <a:latin typeface="Grammarsaurus" pitchFamily="2" charset="0"/>
            </a:endParaRPr>
          </a:p>
        </p:txBody>
      </p:sp>
      <p:sp>
        <p:nvSpPr>
          <p:cNvPr id="12" name="object 12"/>
          <p:cNvSpPr txBox="1"/>
          <p:nvPr/>
        </p:nvSpPr>
        <p:spPr>
          <a:xfrm>
            <a:off x="2089557" y="3767869"/>
            <a:ext cx="9806667" cy="366767"/>
          </a:xfrm>
          <a:prstGeom prst="rect">
            <a:avLst/>
          </a:prstGeom>
        </p:spPr>
        <p:txBody>
          <a:bodyPr vert="horz" wrap="square" lIns="0" tIns="12700" rIns="0" bIns="0" rtlCol="0">
            <a:spAutoFit/>
          </a:bodyPr>
          <a:lstStyle/>
          <a:p>
            <a:pPr marL="12700">
              <a:lnSpc>
                <a:spcPct val="100000"/>
              </a:lnSpc>
              <a:spcBef>
                <a:spcPts val="100"/>
              </a:spcBef>
            </a:pPr>
            <a:r>
              <a:rPr sz="2100" b="1" dirty="0">
                <a:latin typeface="Grammarsaurus" pitchFamily="2" charset="0"/>
                <a:cs typeface="Arial"/>
              </a:rPr>
              <a:t>Emma </a:t>
            </a:r>
            <a:r>
              <a:rPr sz="2100" dirty="0">
                <a:latin typeface="Grammarsaurus" pitchFamily="2" charset="0"/>
                <a:cs typeface="Arial MT"/>
              </a:rPr>
              <a:t>is very </a:t>
            </a:r>
            <a:r>
              <a:rPr sz="2100" b="1" dirty="0">
                <a:solidFill>
                  <a:srgbClr val="3CA249"/>
                </a:solidFill>
                <a:latin typeface="Grammarsaurus" pitchFamily="2" charset="0"/>
                <a:cs typeface="Arial"/>
              </a:rPr>
              <a:t>athletic </a:t>
            </a:r>
            <a:r>
              <a:rPr sz="2100" dirty="0">
                <a:latin typeface="Grammarsaurus" pitchFamily="2" charset="0"/>
                <a:cs typeface="Arial MT"/>
              </a:rPr>
              <a:t>and loves running, jumping and playing football</a:t>
            </a:r>
            <a:r>
              <a:rPr sz="2300" dirty="0">
                <a:latin typeface="Grammarsaurus" pitchFamily="2" charset="0"/>
                <a:cs typeface="Arial MT"/>
              </a:rPr>
              <a:t>.</a:t>
            </a:r>
          </a:p>
        </p:txBody>
      </p:sp>
      <p:sp>
        <p:nvSpPr>
          <p:cNvPr id="13" name="object 13"/>
          <p:cNvSpPr txBox="1"/>
          <p:nvPr/>
        </p:nvSpPr>
        <p:spPr>
          <a:xfrm>
            <a:off x="4793955" y="2915456"/>
            <a:ext cx="3355340" cy="558800"/>
          </a:xfrm>
          <a:prstGeom prst="rect">
            <a:avLst/>
          </a:prstGeom>
        </p:spPr>
        <p:txBody>
          <a:bodyPr vert="horz" wrap="square" lIns="0" tIns="12700" rIns="0" bIns="0" rtlCol="0">
            <a:spAutoFit/>
          </a:bodyPr>
          <a:lstStyle/>
          <a:p>
            <a:pPr marL="12700">
              <a:lnSpc>
                <a:spcPct val="100000"/>
              </a:lnSpc>
              <a:spcBef>
                <a:spcPts val="100"/>
              </a:spcBef>
              <a:tabLst>
                <a:tab pos="1330325" algn="l"/>
                <a:tab pos="3342004" algn="l"/>
              </a:tabLst>
            </a:pPr>
            <a:r>
              <a:rPr sz="5250" b="1" baseline="-2380" dirty="0">
                <a:latin typeface="Grammarsaurus" pitchFamily="2" charset="0"/>
                <a:cs typeface="Arial"/>
              </a:rPr>
              <a:t>ic = </a:t>
            </a:r>
            <a:r>
              <a:rPr sz="3500" b="1" u="heavy" dirty="0">
                <a:solidFill>
                  <a:srgbClr val="3CA249"/>
                </a:solidFill>
                <a:uFill>
                  <a:solidFill>
                    <a:srgbClr val="000000"/>
                  </a:solidFill>
                </a:uFill>
                <a:latin typeface="Grammarsaurus" pitchFamily="2" charset="0"/>
                <a:cs typeface="Arial"/>
              </a:rPr>
              <a:t>	athletic	</a:t>
            </a:r>
            <a:endParaRPr sz="3500" dirty="0">
              <a:latin typeface="Grammarsaurus" pitchFamily="2" charset="0"/>
              <a:cs typeface="Arial"/>
            </a:endParaRPr>
          </a:p>
        </p:txBody>
      </p:sp>
      <p:sp>
        <p:nvSpPr>
          <p:cNvPr id="14" name="object 14"/>
          <p:cNvSpPr txBox="1"/>
          <p:nvPr/>
        </p:nvSpPr>
        <p:spPr>
          <a:xfrm>
            <a:off x="2048640" y="1072559"/>
            <a:ext cx="2294384" cy="551433"/>
          </a:xfrm>
          <a:prstGeom prst="rect">
            <a:avLst/>
          </a:prstGeom>
        </p:spPr>
        <p:txBody>
          <a:bodyPr vert="horz" wrap="square" lIns="0" tIns="12700" rIns="0" bIns="0" rtlCol="0">
            <a:spAutoFit/>
          </a:bodyPr>
          <a:lstStyle/>
          <a:p>
            <a:pPr marL="12700">
              <a:lnSpc>
                <a:spcPct val="100000"/>
              </a:lnSpc>
              <a:spcBef>
                <a:spcPts val="100"/>
              </a:spcBef>
              <a:tabLst>
                <a:tab pos="1200150" algn="l"/>
              </a:tabLst>
            </a:pPr>
            <a:r>
              <a:rPr sz="3500" b="1" dirty="0">
                <a:latin typeface="Grammarsaurus" pitchFamily="2" charset="0"/>
                <a:cs typeface="Arial"/>
              </a:rPr>
              <a:t>all	erg</a:t>
            </a:r>
            <a:endParaRPr sz="3500" dirty="0">
              <a:latin typeface="Grammarsaurus" pitchFamily="2" charset="0"/>
              <a:cs typeface="Arial"/>
            </a:endParaRPr>
          </a:p>
        </p:txBody>
      </p:sp>
      <p:grpSp>
        <p:nvGrpSpPr>
          <p:cNvPr id="15" name="object 15"/>
          <p:cNvGrpSpPr/>
          <p:nvPr/>
        </p:nvGrpSpPr>
        <p:grpSpPr>
          <a:xfrm>
            <a:off x="2723386" y="1218446"/>
            <a:ext cx="389890" cy="389890"/>
            <a:chOff x="2723386" y="1218446"/>
            <a:chExt cx="389890" cy="389890"/>
          </a:xfrm>
        </p:grpSpPr>
        <p:sp>
          <p:nvSpPr>
            <p:cNvPr id="16" name="object 16"/>
            <p:cNvSpPr/>
            <p:nvPr/>
          </p:nvSpPr>
          <p:spPr>
            <a:xfrm>
              <a:off x="2723386" y="1218446"/>
              <a:ext cx="389890" cy="389890"/>
            </a:xfrm>
            <a:custGeom>
              <a:avLst/>
              <a:gdLst/>
              <a:ahLst/>
              <a:cxnLst/>
              <a:rect l="l" t="t" r="r" b="b"/>
              <a:pathLst>
                <a:path w="389889" h="389890">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90">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17" name="object 17"/>
            <p:cNvPicPr/>
            <p:nvPr/>
          </p:nvPicPr>
          <p:blipFill>
            <a:blip r:embed="rId4" cstate="print"/>
            <a:stretch>
              <a:fillRect/>
            </a:stretch>
          </p:blipFill>
          <p:spPr>
            <a:xfrm>
              <a:off x="2819345" y="1314399"/>
              <a:ext cx="197802" cy="197802"/>
            </a:xfrm>
            <a:prstGeom prst="rect">
              <a:avLst/>
            </a:prstGeom>
          </p:spPr>
        </p:pic>
      </p:grpSp>
      <p:grpSp>
        <p:nvGrpSpPr>
          <p:cNvPr id="18" name="object 18"/>
          <p:cNvGrpSpPr/>
          <p:nvPr/>
        </p:nvGrpSpPr>
        <p:grpSpPr>
          <a:xfrm>
            <a:off x="4049264" y="1218446"/>
            <a:ext cx="389890" cy="389890"/>
            <a:chOff x="4049264" y="1218446"/>
            <a:chExt cx="389890" cy="389890"/>
          </a:xfrm>
        </p:grpSpPr>
        <p:sp>
          <p:nvSpPr>
            <p:cNvPr id="19" name="object 19"/>
            <p:cNvSpPr/>
            <p:nvPr/>
          </p:nvSpPr>
          <p:spPr>
            <a:xfrm>
              <a:off x="4049264" y="1218446"/>
              <a:ext cx="389890" cy="389890"/>
            </a:xfrm>
            <a:custGeom>
              <a:avLst/>
              <a:gdLst/>
              <a:ahLst/>
              <a:cxnLst/>
              <a:rect l="l" t="t" r="r" b="b"/>
              <a:pathLst>
                <a:path w="389889" h="389890">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90">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20" name="object 20"/>
            <p:cNvPicPr/>
            <p:nvPr/>
          </p:nvPicPr>
          <p:blipFill>
            <a:blip r:embed="rId4" cstate="print"/>
            <a:stretch>
              <a:fillRect/>
            </a:stretch>
          </p:blipFill>
          <p:spPr>
            <a:xfrm>
              <a:off x="4145222" y="1314399"/>
              <a:ext cx="197802" cy="197802"/>
            </a:xfrm>
            <a:prstGeom prst="rect">
              <a:avLst/>
            </a:prstGeom>
          </p:spPr>
        </p:pic>
      </p:grpSp>
      <p:grpSp>
        <p:nvGrpSpPr>
          <p:cNvPr id="21" name="object 21"/>
          <p:cNvGrpSpPr/>
          <p:nvPr/>
        </p:nvGrpSpPr>
        <p:grpSpPr>
          <a:xfrm>
            <a:off x="805247" y="1284211"/>
            <a:ext cx="929640" cy="1037590"/>
            <a:chOff x="805247" y="1284211"/>
            <a:chExt cx="929640" cy="1037590"/>
          </a:xfrm>
        </p:grpSpPr>
        <p:pic>
          <p:nvPicPr>
            <p:cNvPr id="22" name="object 22"/>
            <p:cNvPicPr/>
            <p:nvPr/>
          </p:nvPicPr>
          <p:blipFill>
            <a:blip r:embed="rId5" cstate="print"/>
            <a:stretch>
              <a:fillRect/>
            </a:stretch>
          </p:blipFill>
          <p:spPr>
            <a:xfrm>
              <a:off x="1365881" y="1591529"/>
              <a:ext cx="97904" cy="96494"/>
            </a:xfrm>
            <a:prstGeom prst="rect">
              <a:avLst/>
            </a:prstGeom>
          </p:spPr>
        </p:pic>
        <p:pic>
          <p:nvPicPr>
            <p:cNvPr id="23" name="object 23"/>
            <p:cNvPicPr/>
            <p:nvPr/>
          </p:nvPicPr>
          <p:blipFill>
            <a:blip r:embed="rId6" cstate="print"/>
            <a:stretch>
              <a:fillRect/>
            </a:stretch>
          </p:blipFill>
          <p:spPr>
            <a:xfrm>
              <a:off x="1166702" y="1591529"/>
              <a:ext cx="97891" cy="96494"/>
            </a:xfrm>
            <a:prstGeom prst="rect">
              <a:avLst/>
            </a:prstGeom>
          </p:spPr>
        </p:pic>
        <p:pic>
          <p:nvPicPr>
            <p:cNvPr id="24" name="object 24"/>
            <p:cNvPicPr/>
            <p:nvPr/>
          </p:nvPicPr>
          <p:blipFill>
            <a:blip r:embed="rId7" cstate="print"/>
            <a:stretch>
              <a:fillRect/>
            </a:stretch>
          </p:blipFill>
          <p:spPr>
            <a:xfrm>
              <a:off x="1040273" y="1844879"/>
              <a:ext cx="169483" cy="150977"/>
            </a:xfrm>
            <a:prstGeom prst="rect">
              <a:avLst/>
            </a:prstGeom>
          </p:spPr>
        </p:pic>
        <p:sp>
          <p:nvSpPr>
            <p:cNvPr id="25" name="object 25"/>
            <p:cNvSpPr/>
            <p:nvPr/>
          </p:nvSpPr>
          <p:spPr>
            <a:xfrm>
              <a:off x="805243" y="1284211"/>
              <a:ext cx="929640" cy="1037590"/>
            </a:xfrm>
            <a:custGeom>
              <a:avLst/>
              <a:gdLst/>
              <a:ahLst/>
              <a:cxnLst/>
              <a:rect l="l" t="t" r="r" b="b"/>
              <a:pathLst>
                <a:path w="929639" h="1037589">
                  <a:moveTo>
                    <a:pt x="114592" y="473278"/>
                  </a:moveTo>
                  <a:lnTo>
                    <a:pt x="112928" y="465074"/>
                  </a:lnTo>
                  <a:lnTo>
                    <a:pt x="108407" y="458368"/>
                  </a:lnTo>
                  <a:lnTo>
                    <a:pt x="101714" y="453847"/>
                  </a:lnTo>
                  <a:lnTo>
                    <a:pt x="93510" y="452196"/>
                  </a:lnTo>
                  <a:lnTo>
                    <a:pt x="21082" y="452196"/>
                  </a:lnTo>
                  <a:lnTo>
                    <a:pt x="12877" y="453847"/>
                  </a:lnTo>
                  <a:lnTo>
                    <a:pt x="6184" y="458368"/>
                  </a:lnTo>
                  <a:lnTo>
                    <a:pt x="1663" y="465074"/>
                  </a:lnTo>
                  <a:lnTo>
                    <a:pt x="0" y="473278"/>
                  </a:lnTo>
                  <a:lnTo>
                    <a:pt x="1663" y="481469"/>
                  </a:lnTo>
                  <a:lnTo>
                    <a:pt x="6184" y="488175"/>
                  </a:lnTo>
                  <a:lnTo>
                    <a:pt x="12877" y="492696"/>
                  </a:lnTo>
                  <a:lnTo>
                    <a:pt x="21082" y="494360"/>
                  </a:lnTo>
                  <a:lnTo>
                    <a:pt x="93510" y="494360"/>
                  </a:lnTo>
                  <a:lnTo>
                    <a:pt x="101714" y="492696"/>
                  </a:lnTo>
                  <a:lnTo>
                    <a:pt x="108407" y="488175"/>
                  </a:lnTo>
                  <a:lnTo>
                    <a:pt x="112928" y="481469"/>
                  </a:lnTo>
                  <a:lnTo>
                    <a:pt x="114592" y="473278"/>
                  </a:lnTo>
                  <a:close/>
                </a:path>
                <a:path w="929639" h="1037589">
                  <a:moveTo>
                    <a:pt x="929436" y="812800"/>
                  </a:moveTo>
                  <a:lnTo>
                    <a:pt x="922261" y="769620"/>
                  </a:lnTo>
                  <a:lnTo>
                    <a:pt x="902055" y="732790"/>
                  </a:lnTo>
                  <a:lnTo>
                    <a:pt x="887272" y="718896"/>
                  </a:lnTo>
                  <a:lnTo>
                    <a:pt x="887272" y="812800"/>
                  </a:lnTo>
                  <a:lnTo>
                    <a:pt x="887272" y="995680"/>
                  </a:lnTo>
                  <a:lnTo>
                    <a:pt x="784580" y="995680"/>
                  </a:lnTo>
                  <a:lnTo>
                    <a:pt x="784580" y="952500"/>
                  </a:lnTo>
                  <a:lnTo>
                    <a:pt x="784580" y="908050"/>
                  </a:lnTo>
                  <a:lnTo>
                    <a:pt x="782929" y="900430"/>
                  </a:lnTo>
                  <a:lnTo>
                    <a:pt x="778408" y="894080"/>
                  </a:lnTo>
                  <a:lnTo>
                    <a:pt x="771702" y="889000"/>
                  </a:lnTo>
                  <a:lnTo>
                    <a:pt x="763498" y="887730"/>
                  </a:lnTo>
                  <a:lnTo>
                    <a:pt x="755294" y="889000"/>
                  </a:lnTo>
                  <a:lnTo>
                    <a:pt x="748588" y="894080"/>
                  </a:lnTo>
                  <a:lnTo>
                    <a:pt x="744067" y="900430"/>
                  </a:lnTo>
                  <a:lnTo>
                    <a:pt x="742403" y="908050"/>
                  </a:lnTo>
                  <a:lnTo>
                    <a:pt x="742403" y="952500"/>
                  </a:lnTo>
                  <a:lnTo>
                    <a:pt x="722109" y="925804"/>
                  </a:lnTo>
                  <a:lnTo>
                    <a:pt x="722109" y="995680"/>
                  </a:lnTo>
                  <a:lnTo>
                    <a:pt x="576834" y="995680"/>
                  </a:lnTo>
                  <a:lnTo>
                    <a:pt x="528789" y="908240"/>
                  </a:lnTo>
                  <a:lnTo>
                    <a:pt x="528789" y="995680"/>
                  </a:lnTo>
                  <a:lnTo>
                    <a:pt x="277571" y="995680"/>
                  </a:lnTo>
                  <a:lnTo>
                    <a:pt x="277571" y="908050"/>
                  </a:lnTo>
                  <a:lnTo>
                    <a:pt x="275907" y="900430"/>
                  </a:lnTo>
                  <a:lnTo>
                    <a:pt x="271386" y="894080"/>
                  </a:lnTo>
                  <a:lnTo>
                    <a:pt x="264680" y="889000"/>
                  </a:lnTo>
                  <a:lnTo>
                    <a:pt x="256476" y="887730"/>
                  </a:lnTo>
                  <a:lnTo>
                    <a:pt x="248272" y="889000"/>
                  </a:lnTo>
                  <a:lnTo>
                    <a:pt x="241579" y="894080"/>
                  </a:lnTo>
                  <a:lnTo>
                    <a:pt x="237058" y="900430"/>
                  </a:lnTo>
                  <a:lnTo>
                    <a:pt x="235394" y="908050"/>
                  </a:lnTo>
                  <a:lnTo>
                    <a:pt x="235394" y="995680"/>
                  </a:lnTo>
                  <a:lnTo>
                    <a:pt x="132702" y="995680"/>
                  </a:lnTo>
                  <a:lnTo>
                    <a:pt x="132829" y="808990"/>
                  </a:lnTo>
                  <a:lnTo>
                    <a:pt x="133184" y="805180"/>
                  </a:lnTo>
                  <a:lnTo>
                    <a:pt x="133299" y="803910"/>
                  </a:lnTo>
                  <a:lnTo>
                    <a:pt x="137236" y="805180"/>
                  </a:lnTo>
                  <a:lnTo>
                    <a:pt x="160629" y="814070"/>
                  </a:lnTo>
                  <a:lnTo>
                    <a:pt x="184759" y="816610"/>
                  </a:lnTo>
                  <a:lnTo>
                    <a:pt x="209054" y="815340"/>
                  </a:lnTo>
                  <a:lnTo>
                    <a:pt x="232905" y="808990"/>
                  </a:lnTo>
                  <a:lnTo>
                    <a:pt x="257708" y="803910"/>
                  </a:lnTo>
                  <a:lnTo>
                    <a:pt x="282270" y="805180"/>
                  </a:lnTo>
                  <a:lnTo>
                    <a:pt x="305066" y="815340"/>
                  </a:lnTo>
                  <a:lnTo>
                    <a:pt x="324586" y="831850"/>
                  </a:lnTo>
                  <a:lnTo>
                    <a:pt x="426897" y="946150"/>
                  </a:lnTo>
                  <a:lnTo>
                    <a:pt x="435203" y="948690"/>
                  </a:lnTo>
                  <a:lnTo>
                    <a:pt x="449961" y="944880"/>
                  </a:lnTo>
                  <a:lnTo>
                    <a:pt x="455917" y="939800"/>
                  </a:lnTo>
                  <a:lnTo>
                    <a:pt x="469811" y="887730"/>
                  </a:lnTo>
                  <a:lnTo>
                    <a:pt x="528789" y="995680"/>
                  </a:lnTo>
                  <a:lnTo>
                    <a:pt x="528789" y="908240"/>
                  </a:lnTo>
                  <a:lnTo>
                    <a:pt x="517525" y="887730"/>
                  </a:lnTo>
                  <a:lnTo>
                    <a:pt x="515429" y="883920"/>
                  </a:lnTo>
                  <a:lnTo>
                    <a:pt x="509841" y="873760"/>
                  </a:lnTo>
                  <a:lnTo>
                    <a:pt x="553885" y="850900"/>
                  </a:lnTo>
                  <a:lnTo>
                    <a:pt x="579412" y="814070"/>
                  </a:lnTo>
                  <a:lnTo>
                    <a:pt x="581342" y="808990"/>
                  </a:lnTo>
                  <a:lnTo>
                    <a:pt x="627265" y="869950"/>
                  </a:lnTo>
                  <a:lnTo>
                    <a:pt x="664057" y="918210"/>
                  </a:lnTo>
                  <a:lnTo>
                    <a:pt x="694626" y="958850"/>
                  </a:lnTo>
                  <a:lnTo>
                    <a:pt x="722109" y="995680"/>
                  </a:lnTo>
                  <a:lnTo>
                    <a:pt x="722109" y="925804"/>
                  </a:lnTo>
                  <a:lnTo>
                    <a:pt x="708621" y="908050"/>
                  </a:lnTo>
                  <a:lnTo>
                    <a:pt x="672401" y="859790"/>
                  </a:lnTo>
                  <a:lnTo>
                    <a:pt x="636714" y="812800"/>
                  </a:lnTo>
                  <a:lnTo>
                    <a:pt x="633907" y="808990"/>
                  </a:lnTo>
                  <a:lnTo>
                    <a:pt x="608571" y="774700"/>
                  </a:lnTo>
                  <a:lnTo>
                    <a:pt x="610120" y="773430"/>
                  </a:lnTo>
                  <a:lnTo>
                    <a:pt x="630783" y="737870"/>
                  </a:lnTo>
                  <a:lnTo>
                    <a:pt x="639610" y="692150"/>
                  </a:lnTo>
                  <a:lnTo>
                    <a:pt x="639724" y="681990"/>
                  </a:lnTo>
                  <a:lnTo>
                    <a:pt x="820953" y="727710"/>
                  </a:lnTo>
                  <a:lnTo>
                    <a:pt x="847813" y="739140"/>
                  </a:lnTo>
                  <a:lnTo>
                    <a:pt x="868781" y="758190"/>
                  </a:lnTo>
                  <a:lnTo>
                    <a:pt x="882421" y="783590"/>
                  </a:lnTo>
                  <a:lnTo>
                    <a:pt x="887272" y="812800"/>
                  </a:lnTo>
                  <a:lnTo>
                    <a:pt x="887272" y="718896"/>
                  </a:lnTo>
                  <a:lnTo>
                    <a:pt x="870978" y="703580"/>
                  </a:lnTo>
                  <a:lnTo>
                    <a:pt x="831176" y="685800"/>
                  </a:lnTo>
                  <a:lnTo>
                    <a:pt x="814387" y="681990"/>
                  </a:lnTo>
                  <a:lnTo>
                    <a:pt x="797598" y="678180"/>
                  </a:lnTo>
                  <a:lnTo>
                    <a:pt x="816762" y="642620"/>
                  </a:lnTo>
                  <a:lnTo>
                    <a:pt x="832688" y="575310"/>
                  </a:lnTo>
                  <a:lnTo>
                    <a:pt x="831469" y="541020"/>
                  </a:lnTo>
                  <a:lnTo>
                    <a:pt x="831418" y="539750"/>
                  </a:lnTo>
                  <a:lnTo>
                    <a:pt x="795528" y="252730"/>
                  </a:lnTo>
                  <a:lnTo>
                    <a:pt x="790232" y="226288"/>
                  </a:lnTo>
                  <a:lnTo>
                    <a:pt x="790232" y="576580"/>
                  </a:lnTo>
                  <a:lnTo>
                    <a:pt x="784377" y="608330"/>
                  </a:lnTo>
                  <a:lnTo>
                    <a:pt x="772312" y="638810"/>
                  </a:lnTo>
                  <a:lnTo>
                    <a:pt x="754341" y="665480"/>
                  </a:lnTo>
                  <a:lnTo>
                    <a:pt x="753110" y="666750"/>
                  </a:lnTo>
                  <a:lnTo>
                    <a:pt x="639724" y="638810"/>
                  </a:lnTo>
                  <a:lnTo>
                    <a:pt x="639724" y="621030"/>
                  </a:lnTo>
                  <a:lnTo>
                    <a:pt x="639724" y="596900"/>
                  </a:lnTo>
                  <a:lnTo>
                    <a:pt x="640969" y="596900"/>
                  </a:lnTo>
                  <a:lnTo>
                    <a:pt x="644994" y="593090"/>
                  </a:lnTo>
                  <a:lnTo>
                    <a:pt x="678522" y="561340"/>
                  </a:lnTo>
                  <a:lnTo>
                    <a:pt x="706602" y="518160"/>
                  </a:lnTo>
                  <a:lnTo>
                    <a:pt x="724192" y="471170"/>
                  </a:lnTo>
                  <a:lnTo>
                    <a:pt x="730262" y="419100"/>
                  </a:lnTo>
                  <a:lnTo>
                    <a:pt x="730262" y="293370"/>
                  </a:lnTo>
                  <a:lnTo>
                    <a:pt x="725728" y="270510"/>
                  </a:lnTo>
                  <a:lnTo>
                    <a:pt x="713422" y="252730"/>
                  </a:lnTo>
                  <a:lnTo>
                    <a:pt x="695210" y="240030"/>
                  </a:lnTo>
                  <a:lnTo>
                    <a:pt x="688086" y="238404"/>
                  </a:lnTo>
                  <a:lnTo>
                    <a:pt x="688086" y="284480"/>
                  </a:lnTo>
                  <a:lnTo>
                    <a:pt x="688086" y="419100"/>
                  </a:lnTo>
                  <a:lnTo>
                    <a:pt x="681710" y="467360"/>
                  </a:lnTo>
                  <a:lnTo>
                    <a:pt x="663638" y="509270"/>
                  </a:lnTo>
                  <a:lnTo>
                    <a:pt x="635381" y="546100"/>
                  </a:lnTo>
                  <a:lnTo>
                    <a:pt x="598424" y="574040"/>
                  </a:lnTo>
                  <a:lnTo>
                    <a:pt x="597547" y="574395"/>
                  </a:lnTo>
                  <a:lnTo>
                    <a:pt x="597547" y="621030"/>
                  </a:lnTo>
                  <a:lnTo>
                    <a:pt x="597496" y="692150"/>
                  </a:lnTo>
                  <a:lnTo>
                    <a:pt x="585393" y="737870"/>
                  </a:lnTo>
                  <a:lnTo>
                    <a:pt x="585393" y="709930"/>
                  </a:lnTo>
                  <a:lnTo>
                    <a:pt x="583336" y="689610"/>
                  </a:lnTo>
                  <a:lnTo>
                    <a:pt x="567677" y="654050"/>
                  </a:lnTo>
                  <a:lnTo>
                    <a:pt x="550202" y="636270"/>
                  </a:lnTo>
                  <a:lnTo>
                    <a:pt x="556031" y="635000"/>
                  </a:lnTo>
                  <a:lnTo>
                    <a:pt x="574929" y="629920"/>
                  </a:lnTo>
                  <a:lnTo>
                    <a:pt x="584212" y="626110"/>
                  </a:lnTo>
                  <a:lnTo>
                    <a:pt x="593344" y="623570"/>
                  </a:lnTo>
                  <a:lnTo>
                    <a:pt x="597547" y="621030"/>
                  </a:lnTo>
                  <a:lnTo>
                    <a:pt x="597547" y="574395"/>
                  </a:lnTo>
                  <a:lnTo>
                    <a:pt x="554291" y="591820"/>
                  </a:lnTo>
                  <a:lnTo>
                    <a:pt x="549236" y="593090"/>
                  </a:lnTo>
                  <a:lnTo>
                    <a:pt x="556869" y="565150"/>
                  </a:lnTo>
                  <a:lnTo>
                    <a:pt x="560666" y="541020"/>
                  </a:lnTo>
                  <a:lnTo>
                    <a:pt x="559257" y="515620"/>
                  </a:lnTo>
                  <a:lnTo>
                    <a:pt x="552780" y="492760"/>
                  </a:lnTo>
                  <a:lnTo>
                    <a:pt x="543229" y="474700"/>
                  </a:lnTo>
                  <a:lnTo>
                    <a:pt x="543229" y="709930"/>
                  </a:lnTo>
                  <a:lnTo>
                    <a:pt x="543229" y="782320"/>
                  </a:lnTo>
                  <a:lnTo>
                    <a:pt x="539191" y="801370"/>
                  </a:lnTo>
                  <a:lnTo>
                    <a:pt x="528167" y="817880"/>
                  </a:lnTo>
                  <a:lnTo>
                    <a:pt x="511848" y="829310"/>
                  </a:lnTo>
                  <a:lnTo>
                    <a:pt x="491883" y="833120"/>
                  </a:lnTo>
                  <a:lnTo>
                    <a:pt x="471919" y="829310"/>
                  </a:lnTo>
                  <a:lnTo>
                    <a:pt x="455599" y="817880"/>
                  </a:lnTo>
                  <a:lnTo>
                    <a:pt x="444576" y="801370"/>
                  </a:lnTo>
                  <a:lnTo>
                    <a:pt x="440537" y="782320"/>
                  </a:lnTo>
                  <a:lnTo>
                    <a:pt x="440537" y="709930"/>
                  </a:lnTo>
                  <a:lnTo>
                    <a:pt x="444576" y="689610"/>
                  </a:lnTo>
                  <a:lnTo>
                    <a:pt x="455599" y="673100"/>
                  </a:lnTo>
                  <a:lnTo>
                    <a:pt x="471919" y="661670"/>
                  </a:lnTo>
                  <a:lnTo>
                    <a:pt x="491883" y="657860"/>
                  </a:lnTo>
                  <a:lnTo>
                    <a:pt x="511848" y="661670"/>
                  </a:lnTo>
                  <a:lnTo>
                    <a:pt x="528167" y="673100"/>
                  </a:lnTo>
                  <a:lnTo>
                    <a:pt x="539191" y="689610"/>
                  </a:lnTo>
                  <a:lnTo>
                    <a:pt x="543229" y="709930"/>
                  </a:lnTo>
                  <a:lnTo>
                    <a:pt x="543229" y="474700"/>
                  </a:lnTo>
                  <a:lnTo>
                    <a:pt x="541362" y="471170"/>
                  </a:lnTo>
                  <a:lnTo>
                    <a:pt x="535216" y="463550"/>
                  </a:lnTo>
                  <a:lnTo>
                    <a:pt x="527024" y="453390"/>
                  </a:lnTo>
                  <a:lnTo>
                    <a:pt x="518515" y="446493"/>
                  </a:lnTo>
                  <a:lnTo>
                    <a:pt x="518515" y="538480"/>
                  </a:lnTo>
                  <a:lnTo>
                    <a:pt x="516115" y="553720"/>
                  </a:lnTo>
                  <a:lnTo>
                    <a:pt x="499249" y="615950"/>
                  </a:lnTo>
                  <a:lnTo>
                    <a:pt x="491744" y="615950"/>
                  </a:lnTo>
                  <a:lnTo>
                    <a:pt x="455485" y="623570"/>
                  </a:lnTo>
                  <a:lnTo>
                    <a:pt x="425818" y="642620"/>
                  </a:lnTo>
                  <a:lnTo>
                    <a:pt x="405752" y="673100"/>
                  </a:lnTo>
                  <a:lnTo>
                    <a:pt x="398360" y="709930"/>
                  </a:lnTo>
                  <a:lnTo>
                    <a:pt x="398360" y="782320"/>
                  </a:lnTo>
                  <a:lnTo>
                    <a:pt x="407682" y="821690"/>
                  </a:lnTo>
                  <a:lnTo>
                    <a:pt x="433298" y="854710"/>
                  </a:lnTo>
                  <a:lnTo>
                    <a:pt x="434860" y="855980"/>
                  </a:lnTo>
                  <a:lnTo>
                    <a:pt x="427355" y="883920"/>
                  </a:lnTo>
                  <a:lnTo>
                    <a:pt x="357225" y="803910"/>
                  </a:lnTo>
                  <a:lnTo>
                    <a:pt x="318135" y="774700"/>
                  </a:lnTo>
                  <a:lnTo>
                    <a:pt x="262343" y="760730"/>
                  </a:lnTo>
                  <a:lnTo>
                    <a:pt x="239941" y="763270"/>
                  </a:lnTo>
                  <a:lnTo>
                    <a:pt x="228917" y="765810"/>
                  </a:lnTo>
                  <a:lnTo>
                    <a:pt x="218084" y="769620"/>
                  </a:lnTo>
                  <a:lnTo>
                    <a:pt x="190284" y="774700"/>
                  </a:lnTo>
                  <a:lnTo>
                    <a:pt x="163118" y="770890"/>
                  </a:lnTo>
                  <a:lnTo>
                    <a:pt x="138760" y="758190"/>
                  </a:lnTo>
                  <a:lnTo>
                    <a:pt x="119367" y="736600"/>
                  </a:lnTo>
                  <a:lnTo>
                    <a:pt x="103733" y="713740"/>
                  </a:lnTo>
                  <a:lnTo>
                    <a:pt x="297154" y="561340"/>
                  </a:lnTo>
                  <a:lnTo>
                    <a:pt x="401929" y="478790"/>
                  </a:lnTo>
                  <a:lnTo>
                    <a:pt x="409905" y="473710"/>
                  </a:lnTo>
                  <a:lnTo>
                    <a:pt x="413893" y="471170"/>
                  </a:lnTo>
                  <a:lnTo>
                    <a:pt x="426935" y="466090"/>
                  </a:lnTo>
                  <a:lnTo>
                    <a:pt x="440740" y="463550"/>
                  </a:lnTo>
                  <a:lnTo>
                    <a:pt x="454952" y="463550"/>
                  </a:lnTo>
                  <a:lnTo>
                    <a:pt x="493204" y="480060"/>
                  </a:lnTo>
                  <a:lnTo>
                    <a:pt x="506361" y="495300"/>
                  </a:lnTo>
                  <a:lnTo>
                    <a:pt x="513562" y="508000"/>
                  </a:lnTo>
                  <a:lnTo>
                    <a:pt x="517639" y="523240"/>
                  </a:lnTo>
                  <a:lnTo>
                    <a:pt x="518515" y="538480"/>
                  </a:lnTo>
                  <a:lnTo>
                    <a:pt x="518515" y="446493"/>
                  </a:lnTo>
                  <a:lnTo>
                    <a:pt x="509816" y="439420"/>
                  </a:lnTo>
                  <a:lnTo>
                    <a:pt x="490181" y="429260"/>
                  </a:lnTo>
                  <a:lnTo>
                    <a:pt x="468566" y="422910"/>
                  </a:lnTo>
                  <a:lnTo>
                    <a:pt x="446138" y="420370"/>
                  </a:lnTo>
                  <a:lnTo>
                    <a:pt x="423976" y="422910"/>
                  </a:lnTo>
                  <a:lnTo>
                    <a:pt x="402691" y="429260"/>
                  </a:lnTo>
                  <a:lnTo>
                    <a:pt x="382879" y="440690"/>
                  </a:lnTo>
                  <a:lnTo>
                    <a:pt x="380453" y="441960"/>
                  </a:lnTo>
                  <a:lnTo>
                    <a:pt x="378091" y="443230"/>
                  </a:lnTo>
                  <a:lnTo>
                    <a:pt x="340321" y="473710"/>
                  </a:lnTo>
                  <a:lnTo>
                    <a:pt x="339051" y="468630"/>
                  </a:lnTo>
                  <a:lnTo>
                    <a:pt x="332028" y="422910"/>
                  </a:lnTo>
                  <a:lnTo>
                    <a:pt x="331889" y="293370"/>
                  </a:lnTo>
                  <a:lnTo>
                    <a:pt x="335622" y="266700"/>
                  </a:lnTo>
                  <a:lnTo>
                    <a:pt x="346227" y="241300"/>
                  </a:lnTo>
                  <a:lnTo>
                    <a:pt x="362978" y="219710"/>
                  </a:lnTo>
                  <a:lnTo>
                    <a:pt x="385127" y="201930"/>
                  </a:lnTo>
                  <a:lnTo>
                    <a:pt x="406819" y="194310"/>
                  </a:lnTo>
                  <a:lnTo>
                    <a:pt x="429158" y="194310"/>
                  </a:lnTo>
                  <a:lnTo>
                    <a:pt x="450151" y="201930"/>
                  </a:lnTo>
                  <a:lnTo>
                    <a:pt x="467741" y="217170"/>
                  </a:lnTo>
                  <a:lnTo>
                    <a:pt x="494385" y="242570"/>
                  </a:lnTo>
                  <a:lnTo>
                    <a:pt x="525551" y="261620"/>
                  </a:lnTo>
                  <a:lnTo>
                    <a:pt x="560108" y="273050"/>
                  </a:lnTo>
                  <a:lnTo>
                    <a:pt x="596900" y="278130"/>
                  </a:lnTo>
                  <a:lnTo>
                    <a:pt x="681291" y="278130"/>
                  </a:lnTo>
                  <a:lnTo>
                    <a:pt x="688086" y="284480"/>
                  </a:lnTo>
                  <a:lnTo>
                    <a:pt x="688086" y="238404"/>
                  </a:lnTo>
                  <a:lnTo>
                    <a:pt x="672947" y="234950"/>
                  </a:lnTo>
                  <a:lnTo>
                    <a:pt x="597077" y="234950"/>
                  </a:lnTo>
                  <a:lnTo>
                    <a:pt x="569404" y="232410"/>
                  </a:lnTo>
                  <a:lnTo>
                    <a:pt x="543458" y="223520"/>
                  </a:lnTo>
                  <a:lnTo>
                    <a:pt x="520090" y="209550"/>
                  </a:lnTo>
                  <a:lnTo>
                    <a:pt x="504113" y="194310"/>
                  </a:lnTo>
                  <a:lnTo>
                    <a:pt x="500113" y="190500"/>
                  </a:lnTo>
                  <a:lnTo>
                    <a:pt x="471170" y="165100"/>
                  </a:lnTo>
                  <a:lnTo>
                    <a:pt x="436638" y="153670"/>
                  </a:lnTo>
                  <a:lnTo>
                    <a:pt x="399872" y="152400"/>
                  </a:lnTo>
                  <a:lnTo>
                    <a:pt x="364197" y="165100"/>
                  </a:lnTo>
                  <a:lnTo>
                    <a:pt x="333209" y="189230"/>
                  </a:lnTo>
                  <a:lnTo>
                    <a:pt x="309778" y="219710"/>
                  </a:lnTo>
                  <a:lnTo>
                    <a:pt x="294932" y="255270"/>
                  </a:lnTo>
                  <a:lnTo>
                    <a:pt x="289712" y="293370"/>
                  </a:lnTo>
                  <a:lnTo>
                    <a:pt x="289775" y="420370"/>
                  </a:lnTo>
                  <a:lnTo>
                    <a:pt x="293585" y="459740"/>
                  </a:lnTo>
                  <a:lnTo>
                    <a:pt x="304838" y="499110"/>
                  </a:lnTo>
                  <a:lnTo>
                    <a:pt x="305676" y="500380"/>
                  </a:lnTo>
                  <a:lnTo>
                    <a:pt x="229146" y="561340"/>
                  </a:lnTo>
                  <a:lnTo>
                    <a:pt x="266319" y="257810"/>
                  </a:lnTo>
                  <a:lnTo>
                    <a:pt x="277406" y="209550"/>
                  </a:lnTo>
                  <a:lnTo>
                    <a:pt x="297345" y="165100"/>
                  </a:lnTo>
                  <a:lnTo>
                    <a:pt x="325005" y="127000"/>
                  </a:lnTo>
                  <a:lnTo>
                    <a:pt x="359295" y="93980"/>
                  </a:lnTo>
                  <a:lnTo>
                    <a:pt x="399084" y="68580"/>
                  </a:lnTo>
                  <a:lnTo>
                    <a:pt x="443293" y="52070"/>
                  </a:lnTo>
                  <a:lnTo>
                    <a:pt x="490778" y="43180"/>
                  </a:lnTo>
                  <a:lnTo>
                    <a:pt x="540461" y="44450"/>
                  </a:lnTo>
                  <a:lnTo>
                    <a:pt x="586676" y="54610"/>
                  </a:lnTo>
                  <a:lnTo>
                    <a:pt x="629081" y="73660"/>
                  </a:lnTo>
                  <a:lnTo>
                    <a:pt x="666826" y="99060"/>
                  </a:lnTo>
                  <a:lnTo>
                    <a:pt x="699033" y="130810"/>
                  </a:lnTo>
                  <a:lnTo>
                    <a:pt x="724814" y="168910"/>
                  </a:lnTo>
                  <a:lnTo>
                    <a:pt x="743318" y="210820"/>
                  </a:lnTo>
                  <a:lnTo>
                    <a:pt x="753668" y="257810"/>
                  </a:lnTo>
                  <a:lnTo>
                    <a:pt x="789559" y="544830"/>
                  </a:lnTo>
                  <a:lnTo>
                    <a:pt x="790168" y="574040"/>
                  </a:lnTo>
                  <a:lnTo>
                    <a:pt x="790232" y="576580"/>
                  </a:lnTo>
                  <a:lnTo>
                    <a:pt x="790232" y="226288"/>
                  </a:lnTo>
                  <a:lnTo>
                    <a:pt x="786371" y="207010"/>
                  </a:lnTo>
                  <a:lnTo>
                    <a:pt x="770559" y="165100"/>
                  </a:lnTo>
                  <a:lnTo>
                    <a:pt x="748436" y="127000"/>
                  </a:lnTo>
                  <a:lnTo>
                    <a:pt x="720356" y="91440"/>
                  </a:lnTo>
                  <a:lnTo>
                    <a:pt x="686663" y="60960"/>
                  </a:lnTo>
                  <a:lnTo>
                    <a:pt x="646569" y="34290"/>
                  </a:lnTo>
                  <a:lnTo>
                    <a:pt x="603338" y="15240"/>
                  </a:lnTo>
                  <a:lnTo>
                    <a:pt x="557745" y="3810"/>
                  </a:lnTo>
                  <a:lnTo>
                    <a:pt x="510552" y="0"/>
                  </a:lnTo>
                  <a:lnTo>
                    <a:pt x="501523" y="0"/>
                  </a:lnTo>
                  <a:lnTo>
                    <a:pt x="492467" y="1270"/>
                  </a:lnTo>
                  <a:lnTo>
                    <a:pt x="483400" y="1270"/>
                  </a:lnTo>
                  <a:lnTo>
                    <a:pt x="426720" y="12700"/>
                  </a:lnTo>
                  <a:lnTo>
                    <a:pt x="382422" y="30480"/>
                  </a:lnTo>
                  <a:lnTo>
                    <a:pt x="342112" y="54610"/>
                  </a:lnTo>
                  <a:lnTo>
                    <a:pt x="306501" y="83820"/>
                  </a:lnTo>
                  <a:lnTo>
                    <a:pt x="276237" y="119380"/>
                  </a:lnTo>
                  <a:lnTo>
                    <a:pt x="252031" y="160020"/>
                  </a:lnTo>
                  <a:lnTo>
                    <a:pt x="234556" y="204470"/>
                  </a:lnTo>
                  <a:lnTo>
                    <a:pt x="224485" y="252730"/>
                  </a:lnTo>
                  <a:lnTo>
                    <a:pt x="188595" y="539750"/>
                  </a:lnTo>
                  <a:lnTo>
                    <a:pt x="187083" y="565150"/>
                  </a:lnTo>
                  <a:lnTo>
                    <a:pt x="187426" y="574040"/>
                  </a:lnTo>
                  <a:lnTo>
                    <a:pt x="187464" y="575310"/>
                  </a:lnTo>
                  <a:lnTo>
                    <a:pt x="187566" y="577850"/>
                  </a:lnTo>
                  <a:lnTo>
                    <a:pt x="188874" y="590550"/>
                  </a:lnTo>
                  <a:lnTo>
                    <a:pt x="188988" y="591820"/>
                  </a:lnTo>
                  <a:lnTo>
                    <a:pt x="189103" y="593090"/>
                  </a:lnTo>
                  <a:lnTo>
                    <a:pt x="62318" y="692150"/>
                  </a:lnTo>
                  <a:lnTo>
                    <a:pt x="57162" y="698500"/>
                  </a:lnTo>
                  <a:lnTo>
                    <a:pt x="54597" y="706120"/>
                  </a:lnTo>
                  <a:lnTo>
                    <a:pt x="54698" y="709930"/>
                  </a:lnTo>
                  <a:lnTo>
                    <a:pt x="54787" y="713740"/>
                  </a:lnTo>
                  <a:lnTo>
                    <a:pt x="57848" y="721360"/>
                  </a:lnTo>
                  <a:lnTo>
                    <a:pt x="84264" y="760730"/>
                  </a:lnTo>
                  <a:lnTo>
                    <a:pt x="87490" y="765810"/>
                  </a:lnTo>
                  <a:lnTo>
                    <a:pt x="91071" y="769620"/>
                  </a:lnTo>
                  <a:lnTo>
                    <a:pt x="96037" y="775970"/>
                  </a:lnTo>
                  <a:lnTo>
                    <a:pt x="95567" y="777240"/>
                  </a:lnTo>
                  <a:lnTo>
                    <a:pt x="93383" y="786130"/>
                  </a:lnTo>
                  <a:lnTo>
                    <a:pt x="91821" y="795020"/>
                  </a:lnTo>
                  <a:lnTo>
                    <a:pt x="90868" y="803910"/>
                  </a:lnTo>
                  <a:lnTo>
                    <a:pt x="90525" y="812800"/>
                  </a:lnTo>
                  <a:lnTo>
                    <a:pt x="90525" y="1017270"/>
                  </a:lnTo>
                  <a:lnTo>
                    <a:pt x="92189" y="1024890"/>
                  </a:lnTo>
                  <a:lnTo>
                    <a:pt x="96710" y="1032510"/>
                  </a:lnTo>
                  <a:lnTo>
                    <a:pt x="103416" y="1036320"/>
                  </a:lnTo>
                  <a:lnTo>
                    <a:pt x="111620" y="1037590"/>
                  </a:lnTo>
                  <a:lnTo>
                    <a:pt x="908367" y="1037590"/>
                  </a:lnTo>
                  <a:lnTo>
                    <a:pt x="916559" y="1036320"/>
                  </a:lnTo>
                  <a:lnTo>
                    <a:pt x="923264" y="1032510"/>
                  </a:lnTo>
                  <a:lnTo>
                    <a:pt x="927785" y="1024890"/>
                  </a:lnTo>
                  <a:lnTo>
                    <a:pt x="929436" y="1017270"/>
                  </a:lnTo>
                  <a:lnTo>
                    <a:pt x="929436" y="995680"/>
                  </a:lnTo>
                  <a:lnTo>
                    <a:pt x="929436" y="812800"/>
                  </a:lnTo>
                  <a:close/>
                </a:path>
              </a:pathLst>
            </a:custGeom>
            <a:solidFill>
              <a:srgbClr val="000000"/>
            </a:solidFill>
          </p:spPr>
          <p:txBody>
            <a:bodyPr wrap="square" lIns="0" tIns="0" rIns="0" bIns="0" rtlCol="0"/>
            <a:lstStyle/>
            <a:p>
              <a:endParaRPr>
                <a:latin typeface="Grammarsaurus" pitchFamily="2" charset="0"/>
              </a:endParaRPr>
            </a:p>
          </p:txBody>
        </p:sp>
        <p:pic>
          <p:nvPicPr>
            <p:cNvPr id="26" name="object 26"/>
            <p:cNvPicPr/>
            <p:nvPr/>
          </p:nvPicPr>
          <p:blipFill>
            <a:blip r:embed="rId8" cstate="print"/>
            <a:stretch>
              <a:fillRect/>
            </a:stretch>
          </p:blipFill>
          <p:spPr>
            <a:xfrm>
              <a:off x="823390" y="1808815"/>
              <a:ext cx="114521" cy="79095"/>
            </a:xfrm>
            <a:prstGeom prst="rect">
              <a:avLst/>
            </a:prstGeom>
          </p:spPr>
        </p:pic>
      </p:grpSp>
      <p:sp>
        <p:nvSpPr>
          <p:cNvPr id="27" name="object 27"/>
          <p:cNvSpPr txBox="1"/>
          <p:nvPr/>
        </p:nvSpPr>
        <p:spPr>
          <a:xfrm>
            <a:off x="4561132" y="1055005"/>
            <a:ext cx="3355340" cy="558800"/>
          </a:xfrm>
          <a:prstGeom prst="rect">
            <a:avLst/>
          </a:prstGeom>
        </p:spPr>
        <p:txBody>
          <a:bodyPr vert="horz" wrap="square" lIns="0" tIns="12700" rIns="0" bIns="0" rtlCol="0">
            <a:spAutoFit/>
          </a:bodyPr>
          <a:lstStyle/>
          <a:p>
            <a:pPr marL="12700">
              <a:lnSpc>
                <a:spcPct val="100000"/>
              </a:lnSpc>
              <a:spcBef>
                <a:spcPts val="100"/>
              </a:spcBef>
              <a:tabLst>
                <a:tab pos="1309370" algn="l"/>
                <a:tab pos="3342004" algn="l"/>
              </a:tabLst>
            </a:pPr>
            <a:r>
              <a:rPr sz="5250" b="1" baseline="-2380" dirty="0">
                <a:latin typeface="Grammarsaurus" pitchFamily="2" charset="0"/>
                <a:cs typeface="Arial"/>
              </a:rPr>
              <a:t>ic = </a:t>
            </a:r>
            <a:r>
              <a:rPr sz="3500" b="1" u="heavy" dirty="0">
                <a:solidFill>
                  <a:srgbClr val="3CA249"/>
                </a:solidFill>
                <a:uFill>
                  <a:solidFill>
                    <a:srgbClr val="000000"/>
                  </a:solidFill>
                </a:uFill>
                <a:latin typeface="Grammarsaurus" pitchFamily="2" charset="0"/>
                <a:cs typeface="Arial"/>
              </a:rPr>
              <a:t>	allergic	</a:t>
            </a:r>
            <a:endParaRPr sz="3500" dirty="0">
              <a:latin typeface="Grammarsaurus" pitchFamily="2" charset="0"/>
              <a:cs typeface="Arial"/>
            </a:endParaRPr>
          </a:p>
        </p:txBody>
      </p:sp>
      <p:sp>
        <p:nvSpPr>
          <p:cNvPr id="28" name="object 28"/>
          <p:cNvSpPr txBox="1"/>
          <p:nvPr/>
        </p:nvSpPr>
        <p:spPr>
          <a:xfrm>
            <a:off x="1823544" y="1586222"/>
            <a:ext cx="10216056" cy="954107"/>
          </a:xfrm>
          <a:prstGeom prst="rect">
            <a:avLst/>
          </a:prstGeom>
        </p:spPr>
        <p:txBody>
          <a:bodyPr vert="horz" wrap="square" lIns="0" tIns="60960" rIns="0" bIns="0" rtlCol="0">
            <a:spAutoFit/>
          </a:bodyPr>
          <a:lstStyle/>
          <a:p>
            <a:pPr marL="12700" marR="6509384" indent="34290">
              <a:lnSpc>
                <a:spcPts val="1650"/>
              </a:lnSpc>
              <a:spcBef>
                <a:spcPts val="480"/>
              </a:spcBef>
              <a:tabLst>
                <a:tab pos="1332865" algn="l"/>
                <a:tab pos="1419225" algn="l"/>
              </a:tabLst>
            </a:pPr>
            <a:r>
              <a:rPr sz="1700" dirty="0">
                <a:latin typeface="Grammarsaurus" pitchFamily="2" charset="0"/>
                <a:cs typeface="Lucida Sans Unicode"/>
              </a:rPr>
              <a:t>“other or	“work or </a:t>
            </a:r>
            <a:r>
              <a:rPr lang="en-US" sz="1700" dirty="0">
                <a:latin typeface="Grammarsaurus" pitchFamily="2" charset="0"/>
                <a:cs typeface="Lucida Sans Unicode"/>
              </a:rPr>
              <a:t/>
            </a:r>
            <a:br>
              <a:rPr lang="en-US" sz="1700" dirty="0">
                <a:latin typeface="Grammarsaurus" pitchFamily="2" charset="0"/>
                <a:cs typeface="Lucida Sans Unicode"/>
              </a:rPr>
            </a:br>
            <a:r>
              <a:rPr lang="en-US" sz="1700" dirty="0">
                <a:latin typeface="Grammarsaurus" pitchFamily="2" charset="0"/>
                <a:cs typeface="Lucida Sans Unicode"/>
              </a:rPr>
              <a:t> </a:t>
            </a:r>
            <a:r>
              <a:rPr sz="1700" dirty="0">
                <a:latin typeface="Grammarsaurus" pitchFamily="2" charset="0"/>
                <a:cs typeface="Lucida Sans Unicode"/>
              </a:rPr>
              <a:t>different”		make”</a:t>
            </a:r>
          </a:p>
          <a:p>
            <a:pPr marL="187960">
              <a:lnSpc>
                <a:spcPct val="100000"/>
              </a:lnSpc>
              <a:spcBef>
                <a:spcPts val="845"/>
              </a:spcBef>
            </a:pPr>
            <a:r>
              <a:rPr sz="2100" b="1" dirty="0">
                <a:latin typeface="Grammarsaurus" pitchFamily="2" charset="0"/>
                <a:cs typeface="Arial"/>
              </a:rPr>
              <a:t>Sam </a:t>
            </a:r>
            <a:r>
              <a:rPr sz="2100" dirty="0">
                <a:latin typeface="Grammarsaurus" pitchFamily="2" charset="0"/>
                <a:cs typeface="Arial MT"/>
              </a:rPr>
              <a:t>is </a:t>
            </a:r>
            <a:r>
              <a:rPr sz="2100" b="1" dirty="0">
                <a:solidFill>
                  <a:srgbClr val="3CA249"/>
                </a:solidFill>
                <a:latin typeface="Grammarsaurus" pitchFamily="2" charset="0"/>
                <a:cs typeface="Arial"/>
              </a:rPr>
              <a:t>allergic </a:t>
            </a:r>
            <a:r>
              <a:rPr sz="2100" dirty="0">
                <a:latin typeface="Grammarsaurus" pitchFamily="2" charset="0"/>
                <a:cs typeface="Arial MT"/>
              </a:rPr>
              <a:t>to peanuts, so he has to be very careful about what he eats</a:t>
            </a:r>
            <a:r>
              <a:rPr sz="2300" dirty="0">
                <a:latin typeface="Grammarsaurus" pitchFamily="2" charset="0"/>
                <a:cs typeface="Arial MT"/>
              </a:rPr>
              <a:t>.</a:t>
            </a:r>
          </a:p>
        </p:txBody>
      </p:sp>
      <p:grpSp>
        <p:nvGrpSpPr>
          <p:cNvPr id="29" name="object 29"/>
          <p:cNvGrpSpPr/>
          <p:nvPr/>
        </p:nvGrpSpPr>
        <p:grpSpPr>
          <a:xfrm>
            <a:off x="3299002" y="4668177"/>
            <a:ext cx="389890" cy="389890"/>
            <a:chOff x="3299002" y="4668177"/>
            <a:chExt cx="389890" cy="389890"/>
          </a:xfrm>
        </p:grpSpPr>
        <p:sp>
          <p:nvSpPr>
            <p:cNvPr id="30" name="object 30"/>
            <p:cNvSpPr/>
            <p:nvPr/>
          </p:nvSpPr>
          <p:spPr>
            <a:xfrm>
              <a:off x="3299002" y="4668177"/>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9"/>
                  </a:lnTo>
                  <a:lnTo>
                    <a:pt x="194856" y="369189"/>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9"/>
                  </a:lnTo>
                  <a:lnTo>
                    <a:pt x="281552" y="369189"/>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31" name="object 31"/>
            <p:cNvPicPr/>
            <p:nvPr/>
          </p:nvPicPr>
          <p:blipFill>
            <a:blip r:embed="rId9" cstate="print"/>
            <a:stretch>
              <a:fillRect/>
            </a:stretch>
          </p:blipFill>
          <p:spPr>
            <a:xfrm>
              <a:off x="3394961" y="4764129"/>
              <a:ext cx="197802" cy="197802"/>
            </a:xfrm>
            <a:prstGeom prst="rect">
              <a:avLst/>
            </a:prstGeom>
          </p:spPr>
        </p:pic>
      </p:grpSp>
      <p:sp>
        <p:nvSpPr>
          <p:cNvPr id="32" name="object 32"/>
          <p:cNvSpPr/>
          <p:nvPr/>
        </p:nvSpPr>
        <p:spPr>
          <a:xfrm>
            <a:off x="805903" y="4762995"/>
            <a:ext cx="923290" cy="916305"/>
          </a:xfrm>
          <a:custGeom>
            <a:avLst/>
            <a:gdLst/>
            <a:ahLst/>
            <a:cxnLst/>
            <a:rect l="l" t="t" r="r" b="b"/>
            <a:pathLst>
              <a:path w="923289" h="916304">
                <a:moveTo>
                  <a:pt x="698652" y="593636"/>
                </a:moveTo>
                <a:lnTo>
                  <a:pt x="697039" y="592035"/>
                </a:lnTo>
                <a:lnTo>
                  <a:pt x="571169" y="592035"/>
                </a:lnTo>
                <a:lnTo>
                  <a:pt x="571169" y="642708"/>
                </a:lnTo>
                <a:lnTo>
                  <a:pt x="571169" y="724890"/>
                </a:lnTo>
                <a:lnTo>
                  <a:pt x="563867" y="732205"/>
                </a:lnTo>
                <a:lnTo>
                  <a:pt x="397573" y="732205"/>
                </a:lnTo>
                <a:lnTo>
                  <a:pt x="390258" y="724890"/>
                </a:lnTo>
                <a:lnTo>
                  <a:pt x="390258" y="642708"/>
                </a:lnTo>
                <a:lnTo>
                  <a:pt x="397573" y="635406"/>
                </a:lnTo>
                <a:lnTo>
                  <a:pt x="563867" y="635406"/>
                </a:lnTo>
                <a:lnTo>
                  <a:pt x="571169" y="642708"/>
                </a:lnTo>
                <a:lnTo>
                  <a:pt x="571169" y="592035"/>
                </a:lnTo>
                <a:lnTo>
                  <a:pt x="264388" y="592035"/>
                </a:lnTo>
                <a:lnTo>
                  <a:pt x="262775" y="593636"/>
                </a:lnTo>
                <a:lnTo>
                  <a:pt x="262775" y="633793"/>
                </a:lnTo>
                <a:lnTo>
                  <a:pt x="264388" y="635406"/>
                </a:lnTo>
                <a:lnTo>
                  <a:pt x="339585" y="635406"/>
                </a:lnTo>
                <a:lnTo>
                  <a:pt x="346887" y="642708"/>
                </a:lnTo>
                <a:lnTo>
                  <a:pt x="346887" y="724890"/>
                </a:lnTo>
                <a:lnTo>
                  <a:pt x="339585" y="732205"/>
                </a:lnTo>
                <a:lnTo>
                  <a:pt x="264388" y="732205"/>
                </a:lnTo>
                <a:lnTo>
                  <a:pt x="262775" y="733818"/>
                </a:lnTo>
                <a:lnTo>
                  <a:pt x="262775" y="773963"/>
                </a:lnTo>
                <a:lnTo>
                  <a:pt x="264388" y="775576"/>
                </a:lnTo>
                <a:lnTo>
                  <a:pt x="697039" y="775576"/>
                </a:lnTo>
                <a:lnTo>
                  <a:pt x="698652" y="773963"/>
                </a:lnTo>
                <a:lnTo>
                  <a:pt x="698652" y="733818"/>
                </a:lnTo>
                <a:lnTo>
                  <a:pt x="697039" y="732205"/>
                </a:lnTo>
                <a:lnTo>
                  <a:pt x="621855" y="732205"/>
                </a:lnTo>
                <a:lnTo>
                  <a:pt x="614553" y="724890"/>
                </a:lnTo>
                <a:lnTo>
                  <a:pt x="614553" y="642708"/>
                </a:lnTo>
                <a:lnTo>
                  <a:pt x="621855" y="635406"/>
                </a:lnTo>
                <a:lnTo>
                  <a:pt x="697039" y="635406"/>
                </a:lnTo>
                <a:lnTo>
                  <a:pt x="698652" y="633793"/>
                </a:lnTo>
                <a:lnTo>
                  <a:pt x="698652" y="593636"/>
                </a:lnTo>
                <a:close/>
              </a:path>
              <a:path w="923289" h="916304">
                <a:moveTo>
                  <a:pt x="922947" y="313042"/>
                </a:moveTo>
                <a:lnTo>
                  <a:pt x="921588" y="311670"/>
                </a:lnTo>
                <a:lnTo>
                  <a:pt x="879576" y="311670"/>
                </a:lnTo>
                <a:lnTo>
                  <a:pt x="879576" y="362102"/>
                </a:lnTo>
                <a:lnTo>
                  <a:pt x="879576" y="444792"/>
                </a:lnTo>
                <a:lnTo>
                  <a:pt x="879576" y="502285"/>
                </a:lnTo>
                <a:lnTo>
                  <a:pt x="879576" y="865314"/>
                </a:lnTo>
                <a:lnTo>
                  <a:pt x="872515" y="872388"/>
                </a:lnTo>
                <a:lnTo>
                  <a:pt x="88938" y="872388"/>
                </a:lnTo>
                <a:lnTo>
                  <a:pt x="81876" y="865314"/>
                </a:lnTo>
                <a:lnTo>
                  <a:pt x="81876" y="502285"/>
                </a:lnTo>
                <a:lnTo>
                  <a:pt x="88938" y="495223"/>
                </a:lnTo>
                <a:lnTo>
                  <a:pt x="872515" y="495223"/>
                </a:lnTo>
                <a:lnTo>
                  <a:pt x="879576" y="502285"/>
                </a:lnTo>
                <a:lnTo>
                  <a:pt x="879576" y="444792"/>
                </a:lnTo>
                <a:lnTo>
                  <a:pt x="872515" y="451853"/>
                </a:lnTo>
                <a:lnTo>
                  <a:pt x="776782" y="451853"/>
                </a:lnTo>
                <a:lnTo>
                  <a:pt x="771347" y="448437"/>
                </a:lnTo>
                <a:lnTo>
                  <a:pt x="766051" y="437426"/>
                </a:lnTo>
                <a:lnTo>
                  <a:pt x="766775" y="431038"/>
                </a:lnTo>
                <a:lnTo>
                  <a:pt x="825855" y="357200"/>
                </a:lnTo>
                <a:lnTo>
                  <a:pt x="830326" y="355041"/>
                </a:lnTo>
                <a:lnTo>
                  <a:pt x="872515" y="355041"/>
                </a:lnTo>
                <a:lnTo>
                  <a:pt x="879576" y="362102"/>
                </a:lnTo>
                <a:lnTo>
                  <a:pt x="879576" y="311670"/>
                </a:lnTo>
                <a:lnTo>
                  <a:pt x="756107" y="311670"/>
                </a:lnTo>
                <a:lnTo>
                  <a:pt x="756107" y="369468"/>
                </a:lnTo>
                <a:lnTo>
                  <a:pt x="755370" y="375856"/>
                </a:lnTo>
                <a:lnTo>
                  <a:pt x="699325" y="445947"/>
                </a:lnTo>
                <a:lnTo>
                  <a:pt x="696302" y="449694"/>
                </a:lnTo>
                <a:lnTo>
                  <a:pt x="691832" y="451853"/>
                </a:lnTo>
                <a:lnTo>
                  <a:pt x="636600" y="451853"/>
                </a:lnTo>
                <a:lnTo>
                  <a:pt x="631164" y="448437"/>
                </a:lnTo>
                <a:lnTo>
                  <a:pt x="625868" y="437426"/>
                </a:lnTo>
                <a:lnTo>
                  <a:pt x="626605" y="431038"/>
                </a:lnTo>
                <a:lnTo>
                  <a:pt x="685673" y="357200"/>
                </a:lnTo>
                <a:lnTo>
                  <a:pt x="690156" y="355041"/>
                </a:lnTo>
                <a:lnTo>
                  <a:pt x="745388" y="355041"/>
                </a:lnTo>
                <a:lnTo>
                  <a:pt x="750824" y="358470"/>
                </a:lnTo>
                <a:lnTo>
                  <a:pt x="756107" y="369468"/>
                </a:lnTo>
                <a:lnTo>
                  <a:pt x="756107" y="311670"/>
                </a:lnTo>
                <a:lnTo>
                  <a:pt x="615937" y="311670"/>
                </a:lnTo>
                <a:lnTo>
                  <a:pt x="615937" y="369468"/>
                </a:lnTo>
                <a:lnTo>
                  <a:pt x="615200" y="375856"/>
                </a:lnTo>
                <a:lnTo>
                  <a:pt x="556133" y="449694"/>
                </a:lnTo>
                <a:lnTo>
                  <a:pt x="551649" y="451853"/>
                </a:lnTo>
                <a:lnTo>
                  <a:pt x="496417" y="451853"/>
                </a:lnTo>
                <a:lnTo>
                  <a:pt x="490994" y="448437"/>
                </a:lnTo>
                <a:lnTo>
                  <a:pt x="485698" y="437426"/>
                </a:lnTo>
                <a:lnTo>
                  <a:pt x="486422" y="431038"/>
                </a:lnTo>
                <a:lnTo>
                  <a:pt x="545503" y="357200"/>
                </a:lnTo>
                <a:lnTo>
                  <a:pt x="549986" y="355041"/>
                </a:lnTo>
                <a:lnTo>
                  <a:pt x="605205" y="355041"/>
                </a:lnTo>
                <a:lnTo>
                  <a:pt x="610654" y="358470"/>
                </a:lnTo>
                <a:lnTo>
                  <a:pt x="615937" y="369468"/>
                </a:lnTo>
                <a:lnTo>
                  <a:pt x="615937" y="311670"/>
                </a:lnTo>
                <a:lnTo>
                  <a:pt x="475754" y="311670"/>
                </a:lnTo>
                <a:lnTo>
                  <a:pt x="475754" y="369468"/>
                </a:lnTo>
                <a:lnTo>
                  <a:pt x="475018" y="375856"/>
                </a:lnTo>
                <a:lnTo>
                  <a:pt x="415950" y="449694"/>
                </a:lnTo>
                <a:lnTo>
                  <a:pt x="411480" y="451853"/>
                </a:lnTo>
                <a:lnTo>
                  <a:pt x="356235" y="451853"/>
                </a:lnTo>
                <a:lnTo>
                  <a:pt x="350812" y="448437"/>
                </a:lnTo>
                <a:lnTo>
                  <a:pt x="345516" y="437426"/>
                </a:lnTo>
                <a:lnTo>
                  <a:pt x="346240" y="431038"/>
                </a:lnTo>
                <a:lnTo>
                  <a:pt x="402310" y="360946"/>
                </a:lnTo>
                <a:lnTo>
                  <a:pt x="405333" y="357200"/>
                </a:lnTo>
                <a:lnTo>
                  <a:pt x="409803" y="355041"/>
                </a:lnTo>
                <a:lnTo>
                  <a:pt x="465035" y="355041"/>
                </a:lnTo>
                <a:lnTo>
                  <a:pt x="470471" y="358470"/>
                </a:lnTo>
                <a:lnTo>
                  <a:pt x="475754" y="369468"/>
                </a:lnTo>
                <a:lnTo>
                  <a:pt x="475754" y="311670"/>
                </a:lnTo>
                <a:lnTo>
                  <a:pt x="335572" y="311670"/>
                </a:lnTo>
                <a:lnTo>
                  <a:pt x="335572" y="369468"/>
                </a:lnTo>
                <a:lnTo>
                  <a:pt x="334848" y="375856"/>
                </a:lnTo>
                <a:lnTo>
                  <a:pt x="275780" y="449694"/>
                </a:lnTo>
                <a:lnTo>
                  <a:pt x="271297" y="451853"/>
                </a:lnTo>
                <a:lnTo>
                  <a:pt x="216065" y="451853"/>
                </a:lnTo>
                <a:lnTo>
                  <a:pt x="210642" y="448437"/>
                </a:lnTo>
                <a:lnTo>
                  <a:pt x="205346" y="437426"/>
                </a:lnTo>
                <a:lnTo>
                  <a:pt x="206070" y="431038"/>
                </a:lnTo>
                <a:lnTo>
                  <a:pt x="262128" y="360946"/>
                </a:lnTo>
                <a:lnTo>
                  <a:pt x="265150" y="357200"/>
                </a:lnTo>
                <a:lnTo>
                  <a:pt x="269633" y="355041"/>
                </a:lnTo>
                <a:lnTo>
                  <a:pt x="324853" y="355041"/>
                </a:lnTo>
                <a:lnTo>
                  <a:pt x="330288" y="358470"/>
                </a:lnTo>
                <a:lnTo>
                  <a:pt x="335572" y="369468"/>
                </a:lnTo>
                <a:lnTo>
                  <a:pt x="335572" y="311670"/>
                </a:lnTo>
                <a:lnTo>
                  <a:pt x="273456" y="311670"/>
                </a:lnTo>
                <a:lnTo>
                  <a:pt x="299580" y="306120"/>
                </a:lnTo>
                <a:lnTo>
                  <a:pt x="441921" y="275894"/>
                </a:lnTo>
                <a:lnTo>
                  <a:pt x="573963" y="247853"/>
                </a:lnTo>
                <a:lnTo>
                  <a:pt x="705954" y="219824"/>
                </a:lnTo>
                <a:lnTo>
                  <a:pt x="837933" y="191795"/>
                </a:lnTo>
                <a:lnTo>
                  <a:pt x="905637" y="177419"/>
                </a:lnTo>
                <a:lnTo>
                  <a:pt x="906310" y="176949"/>
                </a:lnTo>
                <a:lnTo>
                  <a:pt x="907084" y="175691"/>
                </a:lnTo>
                <a:lnTo>
                  <a:pt x="907211" y="175488"/>
                </a:lnTo>
                <a:lnTo>
                  <a:pt x="907326" y="174663"/>
                </a:lnTo>
                <a:lnTo>
                  <a:pt x="904430" y="163753"/>
                </a:lnTo>
                <a:lnTo>
                  <a:pt x="874737" y="51816"/>
                </a:lnTo>
                <a:lnTo>
                  <a:pt x="861250" y="927"/>
                </a:lnTo>
                <a:lnTo>
                  <a:pt x="860031" y="0"/>
                </a:lnTo>
                <a:lnTo>
                  <a:pt x="858672" y="0"/>
                </a:lnTo>
                <a:lnTo>
                  <a:pt x="851192" y="1600"/>
                </a:lnTo>
                <a:lnTo>
                  <a:pt x="851192" y="132181"/>
                </a:lnTo>
                <a:lnTo>
                  <a:pt x="850544" y="136550"/>
                </a:lnTo>
                <a:lnTo>
                  <a:pt x="845997" y="143967"/>
                </a:lnTo>
                <a:lnTo>
                  <a:pt x="842391" y="146507"/>
                </a:lnTo>
                <a:lnTo>
                  <a:pt x="761161" y="163753"/>
                </a:lnTo>
                <a:lnTo>
                  <a:pt x="754773" y="163753"/>
                </a:lnTo>
                <a:lnTo>
                  <a:pt x="750328" y="161632"/>
                </a:lnTo>
                <a:lnTo>
                  <a:pt x="743572" y="153339"/>
                </a:lnTo>
                <a:lnTo>
                  <a:pt x="742810" y="147662"/>
                </a:lnTo>
                <a:lnTo>
                  <a:pt x="742734" y="147091"/>
                </a:lnTo>
                <a:lnTo>
                  <a:pt x="773633" y="77063"/>
                </a:lnTo>
                <a:lnTo>
                  <a:pt x="779576" y="63563"/>
                </a:lnTo>
                <a:lnTo>
                  <a:pt x="783742" y="60185"/>
                </a:lnTo>
                <a:lnTo>
                  <a:pt x="823061" y="51816"/>
                </a:lnTo>
                <a:lnTo>
                  <a:pt x="831189" y="56807"/>
                </a:lnTo>
                <a:lnTo>
                  <a:pt x="851192" y="132181"/>
                </a:lnTo>
                <a:lnTo>
                  <a:pt x="851192" y="1600"/>
                </a:lnTo>
                <a:lnTo>
                  <a:pt x="718477" y="29768"/>
                </a:lnTo>
                <a:lnTo>
                  <a:pt x="718477" y="94627"/>
                </a:lnTo>
                <a:lnTo>
                  <a:pt x="681621" y="178155"/>
                </a:lnTo>
                <a:lnTo>
                  <a:pt x="677456" y="181533"/>
                </a:lnTo>
                <a:lnTo>
                  <a:pt x="629704" y="191668"/>
                </a:lnTo>
                <a:lnTo>
                  <a:pt x="628599" y="191795"/>
                </a:lnTo>
                <a:lnTo>
                  <a:pt x="622757" y="191795"/>
                </a:lnTo>
                <a:lnTo>
                  <a:pt x="618312" y="189674"/>
                </a:lnTo>
                <a:lnTo>
                  <a:pt x="611555" y="181356"/>
                </a:lnTo>
                <a:lnTo>
                  <a:pt x="610806" y="175691"/>
                </a:lnTo>
                <a:lnTo>
                  <a:pt x="610730" y="175120"/>
                </a:lnTo>
                <a:lnTo>
                  <a:pt x="641604" y="105117"/>
                </a:lnTo>
                <a:lnTo>
                  <a:pt x="647573" y="91605"/>
                </a:lnTo>
                <a:lnTo>
                  <a:pt x="651738" y="88214"/>
                </a:lnTo>
                <a:lnTo>
                  <a:pt x="704151" y="77063"/>
                </a:lnTo>
                <a:lnTo>
                  <a:pt x="710120" y="79146"/>
                </a:lnTo>
                <a:lnTo>
                  <a:pt x="717638" y="88379"/>
                </a:lnTo>
                <a:lnTo>
                  <a:pt x="718477" y="94627"/>
                </a:lnTo>
                <a:lnTo>
                  <a:pt x="718477" y="29768"/>
                </a:lnTo>
                <a:lnTo>
                  <a:pt x="586460" y="57785"/>
                </a:lnTo>
                <a:lnTo>
                  <a:pt x="586460" y="122656"/>
                </a:lnTo>
                <a:lnTo>
                  <a:pt x="549617" y="206184"/>
                </a:lnTo>
                <a:lnTo>
                  <a:pt x="545452" y="209575"/>
                </a:lnTo>
                <a:lnTo>
                  <a:pt x="497154" y="219824"/>
                </a:lnTo>
                <a:lnTo>
                  <a:pt x="490753" y="219824"/>
                </a:lnTo>
                <a:lnTo>
                  <a:pt x="486308" y="217703"/>
                </a:lnTo>
                <a:lnTo>
                  <a:pt x="479564" y="209410"/>
                </a:lnTo>
                <a:lnTo>
                  <a:pt x="478713" y="203161"/>
                </a:lnTo>
                <a:lnTo>
                  <a:pt x="509600" y="133146"/>
                </a:lnTo>
                <a:lnTo>
                  <a:pt x="512178" y="127317"/>
                </a:lnTo>
                <a:lnTo>
                  <a:pt x="497649" y="120942"/>
                </a:lnTo>
                <a:lnTo>
                  <a:pt x="572211" y="105117"/>
                </a:lnTo>
                <a:lnTo>
                  <a:pt x="578154" y="107226"/>
                </a:lnTo>
                <a:lnTo>
                  <a:pt x="585635" y="116420"/>
                </a:lnTo>
                <a:lnTo>
                  <a:pt x="586460" y="122656"/>
                </a:lnTo>
                <a:lnTo>
                  <a:pt x="586460" y="57785"/>
                </a:lnTo>
                <a:lnTo>
                  <a:pt x="454469" y="85813"/>
                </a:lnTo>
                <a:lnTo>
                  <a:pt x="454469" y="150685"/>
                </a:lnTo>
                <a:lnTo>
                  <a:pt x="417614" y="234226"/>
                </a:lnTo>
                <a:lnTo>
                  <a:pt x="413448" y="237604"/>
                </a:lnTo>
                <a:lnTo>
                  <a:pt x="365163" y="247853"/>
                </a:lnTo>
                <a:lnTo>
                  <a:pt x="358736" y="247853"/>
                </a:lnTo>
                <a:lnTo>
                  <a:pt x="354291" y="245732"/>
                </a:lnTo>
                <a:lnTo>
                  <a:pt x="347548" y="237426"/>
                </a:lnTo>
                <a:lnTo>
                  <a:pt x="346710" y="231190"/>
                </a:lnTo>
                <a:lnTo>
                  <a:pt x="377609" y="161150"/>
                </a:lnTo>
                <a:lnTo>
                  <a:pt x="383565" y="147662"/>
                </a:lnTo>
                <a:lnTo>
                  <a:pt x="387731" y="144272"/>
                </a:lnTo>
                <a:lnTo>
                  <a:pt x="440156" y="133146"/>
                </a:lnTo>
                <a:lnTo>
                  <a:pt x="446112" y="135216"/>
                </a:lnTo>
                <a:lnTo>
                  <a:pt x="453618" y="144449"/>
                </a:lnTo>
                <a:lnTo>
                  <a:pt x="454469" y="150685"/>
                </a:lnTo>
                <a:lnTo>
                  <a:pt x="454469" y="85813"/>
                </a:lnTo>
                <a:lnTo>
                  <a:pt x="322453" y="113830"/>
                </a:lnTo>
                <a:lnTo>
                  <a:pt x="322453" y="178727"/>
                </a:lnTo>
                <a:lnTo>
                  <a:pt x="288747" y="255143"/>
                </a:lnTo>
                <a:lnTo>
                  <a:pt x="302348" y="261200"/>
                </a:lnTo>
                <a:lnTo>
                  <a:pt x="233159" y="275894"/>
                </a:lnTo>
                <a:lnTo>
                  <a:pt x="226733" y="275894"/>
                </a:lnTo>
                <a:lnTo>
                  <a:pt x="222288" y="273773"/>
                </a:lnTo>
                <a:lnTo>
                  <a:pt x="215544" y="265455"/>
                </a:lnTo>
                <a:lnTo>
                  <a:pt x="214706" y="259219"/>
                </a:lnTo>
                <a:lnTo>
                  <a:pt x="245592" y="189204"/>
                </a:lnTo>
                <a:lnTo>
                  <a:pt x="251561" y="175691"/>
                </a:lnTo>
                <a:lnTo>
                  <a:pt x="255727" y="172313"/>
                </a:lnTo>
                <a:lnTo>
                  <a:pt x="308178" y="161150"/>
                </a:lnTo>
                <a:lnTo>
                  <a:pt x="314121" y="163258"/>
                </a:lnTo>
                <a:lnTo>
                  <a:pt x="321614" y="172478"/>
                </a:lnTo>
                <a:lnTo>
                  <a:pt x="322211" y="176949"/>
                </a:lnTo>
                <a:lnTo>
                  <a:pt x="322275" y="177419"/>
                </a:lnTo>
                <a:lnTo>
                  <a:pt x="322376" y="178155"/>
                </a:lnTo>
                <a:lnTo>
                  <a:pt x="322453" y="178727"/>
                </a:lnTo>
                <a:lnTo>
                  <a:pt x="322453" y="113830"/>
                </a:lnTo>
                <a:lnTo>
                  <a:pt x="195402" y="140804"/>
                </a:lnTo>
                <a:lnTo>
                  <a:pt x="195402" y="369468"/>
                </a:lnTo>
                <a:lnTo>
                  <a:pt x="194678" y="375856"/>
                </a:lnTo>
                <a:lnTo>
                  <a:pt x="135597" y="449694"/>
                </a:lnTo>
                <a:lnTo>
                  <a:pt x="131114" y="451853"/>
                </a:lnTo>
                <a:lnTo>
                  <a:pt x="88938" y="451853"/>
                </a:lnTo>
                <a:lnTo>
                  <a:pt x="81876" y="444792"/>
                </a:lnTo>
                <a:lnTo>
                  <a:pt x="81876" y="362102"/>
                </a:lnTo>
                <a:lnTo>
                  <a:pt x="88938" y="355041"/>
                </a:lnTo>
                <a:lnTo>
                  <a:pt x="184670" y="355041"/>
                </a:lnTo>
                <a:lnTo>
                  <a:pt x="190106" y="358470"/>
                </a:lnTo>
                <a:lnTo>
                  <a:pt x="195402" y="369468"/>
                </a:lnTo>
                <a:lnTo>
                  <a:pt x="195402" y="140804"/>
                </a:lnTo>
                <a:lnTo>
                  <a:pt x="190449" y="141846"/>
                </a:lnTo>
                <a:lnTo>
                  <a:pt x="190449" y="206756"/>
                </a:lnTo>
                <a:lnTo>
                  <a:pt x="155625" y="285673"/>
                </a:lnTo>
                <a:lnTo>
                  <a:pt x="153606" y="290283"/>
                </a:lnTo>
                <a:lnTo>
                  <a:pt x="149440" y="293674"/>
                </a:lnTo>
                <a:lnTo>
                  <a:pt x="90754" y="306120"/>
                </a:lnTo>
                <a:lnTo>
                  <a:pt x="82054" y="306120"/>
                </a:lnTo>
                <a:lnTo>
                  <a:pt x="75806" y="301294"/>
                </a:lnTo>
                <a:lnTo>
                  <a:pt x="56134" y="227152"/>
                </a:lnTo>
                <a:lnTo>
                  <a:pt x="56769" y="222783"/>
                </a:lnTo>
                <a:lnTo>
                  <a:pt x="61328" y="215379"/>
                </a:lnTo>
                <a:lnTo>
                  <a:pt x="64935" y="212826"/>
                </a:lnTo>
                <a:lnTo>
                  <a:pt x="176187" y="189204"/>
                </a:lnTo>
                <a:lnTo>
                  <a:pt x="182118" y="191300"/>
                </a:lnTo>
                <a:lnTo>
                  <a:pt x="189611" y="200520"/>
                </a:lnTo>
                <a:lnTo>
                  <a:pt x="190373" y="206184"/>
                </a:lnTo>
                <a:lnTo>
                  <a:pt x="190449" y="206756"/>
                </a:lnTo>
                <a:lnTo>
                  <a:pt x="190449" y="141846"/>
                </a:lnTo>
                <a:lnTo>
                  <a:pt x="1689" y="181914"/>
                </a:lnTo>
                <a:lnTo>
                  <a:pt x="1016" y="182397"/>
                </a:lnTo>
                <a:lnTo>
                  <a:pt x="114" y="183845"/>
                </a:lnTo>
                <a:lnTo>
                  <a:pt x="0" y="184683"/>
                </a:lnTo>
                <a:lnTo>
                  <a:pt x="38328" y="329184"/>
                </a:lnTo>
                <a:lnTo>
                  <a:pt x="38506" y="330542"/>
                </a:lnTo>
                <a:lnTo>
                  <a:pt x="38506" y="914387"/>
                </a:lnTo>
                <a:lnTo>
                  <a:pt x="39865" y="915758"/>
                </a:lnTo>
                <a:lnTo>
                  <a:pt x="921588" y="915758"/>
                </a:lnTo>
                <a:lnTo>
                  <a:pt x="922947" y="914387"/>
                </a:lnTo>
                <a:lnTo>
                  <a:pt x="922947" y="872388"/>
                </a:lnTo>
                <a:lnTo>
                  <a:pt x="922947" y="495223"/>
                </a:lnTo>
                <a:lnTo>
                  <a:pt x="922947" y="451853"/>
                </a:lnTo>
                <a:lnTo>
                  <a:pt x="922947" y="355041"/>
                </a:lnTo>
                <a:lnTo>
                  <a:pt x="922947" y="313042"/>
                </a:lnTo>
                <a:close/>
              </a:path>
            </a:pathLst>
          </a:custGeom>
          <a:solidFill>
            <a:srgbClr val="000000"/>
          </a:solidFill>
        </p:spPr>
        <p:txBody>
          <a:bodyPr wrap="square" lIns="0" tIns="0" rIns="0" bIns="0" rtlCol="0"/>
          <a:lstStyle/>
          <a:p>
            <a:endParaRPr>
              <a:latin typeface="Grammarsaurus" pitchFamily="2" charset="0"/>
            </a:endParaRPr>
          </a:p>
        </p:txBody>
      </p:sp>
      <p:sp>
        <p:nvSpPr>
          <p:cNvPr id="33" name="object 33"/>
          <p:cNvSpPr txBox="1"/>
          <p:nvPr/>
        </p:nvSpPr>
        <p:spPr>
          <a:xfrm>
            <a:off x="2016490" y="4538104"/>
            <a:ext cx="5118100" cy="558800"/>
          </a:xfrm>
          <a:prstGeom prst="rect">
            <a:avLst/>
          </a:prstGeom>
        </p:spPr>
        <p:txBody>
          <a:bodyPr vert="horz" wrap="square" lIns="0" tIns="12700" rIns="0" bIns="0" rtlCol="0">
            <a:spAutoFit/>
          </a:bodyPr>
          <a:lstStyle/>
          <a:p>
            <a:pPr marL="12700">
              <a:lnSpc>
                <a:spcPct val="100000"/>
              </a:lnSpc>
              <a:spcBef>
                <a:spcPts val="100"/>
              </a:spcBef>
              <a:tabLst>
                <a:tab pos="1775460" algn="l"/>
                <a:tab pos="3268979" algn="l"/>
                <a:tab pos="5104765" algn="l"/>
              </a:tabLst>
            </a:pPr>
            <a:r>
              <a:rPr sz="3500" b="1" dirty="0">
                <a:latin typeface="Grammarsaurus" pitchFamily="2" charset="0"/>
                <a:cs typeface="Arial"/>
              </a:rPr>
              <a:t>scene	ic = </a:t>
            </a:r>
            <a:r>
              <a:rPr sz="3500" b="1" u="heavy" dirty="0">
                <a:solidFill>
                  <a:srgbClr val="3CA249"/>
                </a:solidFill>
                <a:uFill>
                  <a:solidFill>
                    <a:srgbClr val="000000"/>
                  </a:solidFill>
                </a:uFill>
                <a:latin typeface="Grammarsaurus" pitchFamily="2" charset="0"/>
                <a:cs typeface="Arial"/>
              </a:rPr>
              <a:t>	scenic	</a:t>
            </a:r>
            <a:endParaRPr sz="3500" dirty="0">
              <a:latin typeface="Grammarsaurus" pitchFamily="2" charset="0"/>
              <a:cs typeface="Arial"/>
            </a:endParaRPr>
          </a:p>
        </p:txBody>
      </p:sp>
      <p:sp>
        <p:nvSpPr>
          <p:cNvPr id="34" name="object 34"/>
          <p:cNvSpPr txBox="1"/>
          <p:nvPr/>
        </p:nvSpPr>
        <p:spPr>
          <a:xfrm>
            <a:off x="2056072" y="5002001"/>
            <a:ext cx="9983528" cy="641201"/>
          </a:xfrm>
          <a:prstGeom prst="rect">
            <a:avLst/>
          </a:prstGeom>
        </p:spPr>
        <p:txBody>
          <a:bodyPr vert="horz" wrap="square" lIns="0" tIns="60960" rIns="0" bIns="0" rtlCol="0">
            <a:spAutoFit/>
          </a:bodyPr>
          <a:lstStyle/>
          <a:p>
            <a:pPr marL="146050" marR="8163559" indent="-133985">
              <a:lnSpc>
                <a:spcPts val="1650"/>
              </a:lnSpc>
              <a:spcBef>
                <a:spcPts val="480"/>
              </a:spcBef>
            </a:pPr>
            <a:r>
              <a:rPr sz="1700" dirty="0">
                <a:latin typeface="Grammarsaurus" pitchFamily="2" charset="0"/>
                <a:cs typeface="Lucida Sans Unicode"/>
              </a:rPr>
              <a:t>“stage for actors”</a:t>
            </a:r>
          </a:p>
          <a:p>
            <a:pPr marL="45720">
              <a:lnSpc>
                <a:spcPct val="100000"/>
              </a:lnSpc>
              <a:spcBef>
                <a:spcPts val="265"/>
              </a:spcBef>
            </a:pPr>
            <a:r>
              <a:rPr sz="2100" dirty="0">
                <a:latin typeface="Grammarsaurus" pitchFamily="2" charset="0"/>
                <a:cs typeface="Arial MT"/>
              </a:rPr>
              <a:t>They walked through the </a:t>
            </a:r>
            <a:r>
              <a:rPr sz="2100" b="1" dirty="0">
                <a:solidFill>
                  <a:srgbClr val="3CA249"/>
                </a:solidFill>
                <a:latin typeface="Grammarsaurus" pitchFamily="2" charset="0"/>
                <a:cs typeface="Arial"/>
              </a:rPr>
              <a:t>scenic </a:t>
            </a:r>
            <a:r>
              <a:rPr sz="2100" b="1" dirty="0">
                <a:latin typeface="Grammarsaurus" pitchFamily="2" charset="0"/>
                <a:cs typeface="Arial"/>
              </a:rPr>
              <a:t>park</a:t>
            </a:r>
            <a:r>
              <a:rPr sz="2100" dirty="0">
                <a:latin typeface="Grammarsaurus" pitchFamily="2" charset="0"/>
                <a:cs typeface="Arial MT"/>
              </a:rPr>
              <a:t>, which was full of rolling hills and meadows.</a:t>
            </a:r>
          </a:p>
        </p:txBody>
      </p:sp>
      <p:sp>
        <p:nvSpPr>
          <p:cNvPr id="35" name="object 35"/>
          <p:cNvSpPr/>
          <p:nvPr/>
        </p:nvSpPr>
        <p:spPr>
          <a:xfrm>
            <a:off x="3031043" y="4712217"/>
            <a:ext cx="164465" cy="245745"/>
          </a:xfrm>
          <a:custGeom>
            <a:avLst/>
            <a:gdLst/>
            <a:ahLst/>
            <a:cxnLst/>
            <a:rect l="l" t="t" r="r" b="b"/>
            <a:pathLst>
              <a:path w="164464" h="245745">
                <a:moveTo>
                  <a:pt x="0" y="245414"/>
                </a:moveTo>
                <a:lnTo>
                  <a:pt x="163995" y="0"/>
                </a:lnTo>
              </a:path>
            </a:pathLst>
          </a:custGeom>
          <a:ln w="38100">
            <a:solidFill>
              <a:srgbClr val="FF0000"/>
            </a:solidFill>
          </a:ln>
        </p:spPr>
        <p:txBody>
          <a:bodyPr wrap="square" lIns="0" tIns="0" rIns="0" bIns="0" rtlCol="0"/>
          <a:lstStyle/>
          <a:p>
            <a:endParaRPr>
              <a:latin typeface="Grammarsaurus" pitchFamily="2" charset="0"/>
            </a:endParaRPr>
          </a:p>
        </p:txBody>
      </p:sp>
      <p:sp>
        <p:nvSpPr>
          <p:cNvPr id="36" name="object 36"/>
          <p:cNvSpPr/>
          <p:nvPr/>
        </p:nvSpPr>
        <p:spPr>
          <a:xfrm>
            <a:off x="3964153" y="3118656"/>
            <a:ext cx="164465" cy="245745"/>
          </a:xfrm>
          <a:custGeom>
            <a:avLst/>
            <a:gdLst/>
            <a:ahLst/>
            <a:cxnLst/>
            <a:rect l="l" t="t" r="r" b="b"/>
            <a:pathLst>
              <a:path w="164464" h="245745">
                <a:moveTo>
                  <a:pt x="0" y="245414"/>
                </a:moveTo>
                <a:lnTo>
                  <a:pt x="163995" y="0"/>
                </a:lnTo>
              </a:path>
            </a:pathLst>
          </a:custGeom>
          <a:ln w="38100">
            <a:solidFill>
              <a:srgbClr val="FF0000"/>
            </a:solidFill>
          </a:ln>
        </p:spPr>
        <p:txBody>
          <a:bodyPr wrap="square" lIns="0" tIns="0" rIns="0" bIns="0" rtlCol="0"/>
          <a:lstStyle/>
          <a:p>
            <a:endParaRPr>
              <a:latin typeface="Grammarsaurus" pitchFamily="2" charset="0"/>
            </a:endParaRPr>
          </a:p>
        </p:txBody>
      </p:sp>
      <p:sp>
        <p:nvSpPr>
          <p:cNvPr id="38" name="object 6">
            <a:extLst>
              <a:ext uri="{FF2B5EF4-FFF2-40B4-BE49-F238E27FC236}">
                <a16:creationId xmlns:a16="http://schemas.microsoft.com/office/drawing/2014/main" id="{AB55BA88-46BA-97B3-1DB9-E5E296D29777}"/>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29" y="346087"/>
            <a:ext cx="9706610" cy="447719"/>
          </a:xfrm>
          <a:prstGeom prst="rect">
            <a:avLst/>
          </a:prstGeom>
        </p:spPr>
        <p:txBody>
          <a:bodyPr vert="horz" wrap="square" lIns="0" tIns="62389" rIns="0" bIns="0" rtlCol="0">
            <a:spAutoFit/>
          </a:bodyPr>
          <a:lstStyle/>
          <a:p>
            <a:pPr marL="12700">
              <a:lnSpc>
                <a:spcPct val="100000"/>
              </a:lnSpc>
              <a:spcBef>
                <a:spcPts val="100"/>
              </a:spcBef>
            </a:pPr>
            <a:r>
              <a:rPr dirty="0">
                <a:latin typeface="Grammarsaurus" pitchFamily="2" charset="0"/>
              </a:rPr>
              <a:t>Let’s look at these bases:</a:t>
            </a:r>
          </a:p>
        </p:txBody>
      </p:sp>
      <p:sp>
        <p:nvSpPr>
          <p:cNvPr id="3" name="object 3"/>
          <p:cNvSpPr/>
          <p:nvPr/>
        </p:nvSpPr>
        <p:spPr>
          <a:xfrm>
            <a:off x="664633" y="3563132"/>
            <a:ext cx="3501390" cy="2229485"/>
          </a:xfrm>
          <a:custGeom>
            <a:avLst/>
            <a:gdLst/>
            <a:ahLst/>
            <a:cxnLst/>
            <a:rect l="l" t="t" r="r" b="b"/>
            <a:pathLst>
              <a:path w="3501390" h="2229485">
                <a:moveTo>
                  <a:pt x="349022" y="0"/>
                </a:moveTo>
                <a:lnTo>
                  <a:pt x="308679" y="1335"/>
                </a:lnTo>
                <a:lnTo>
                  <a:pt x="268868" y="6677"/>
                </a:lnTo>
                <a:lnTo>
                  <a:pt x="229672" y="16827"/>
                </a:lnTo>
                <a:lnTo>
                  <a:pt x="191172" y="32585"/>
                </a:lnTo>
                <a:lnTo>
                  <a:pt x="153450" y="54753"/>
                </a:lnTo>
                <a:lnTo>
                  <a:pt x="116586" y="84132"/>
                </a:lnTo>
                <a:lnTo>
                  <a:pt x="80663" y="121523"/>
                </a:lnTo>
                <a:lnTo>
                  <a:pt x="51765" y="161243"/>
                </a:lnTo>
                <a:lnTo>
                  <a:pt x="30006" y="209334"/>
                </a:lnTo>
                <a:lnTo>
                  <a:pt x="14690" y="264956"/>
                </a:lnTo>
                <a:lnTo>
                  <a:pt x="5123" y="327263"/>
                </a:lnTo>
                <a:lnTo>
                  <a:pt x="594" y="395454"/>
                </a:lnTo>
                <a:lnTo>
                  <a:pt x="0" y="431535"/>
                </a:lnTo>
                <a:lnTo>
                  <a:pt x="399" y="468818"/>
                </a:lnTo>
                <a:lnTo>
                  <a:pt x="9782" y="622497"/>
                </a:lnTo>
                <a:lnTo>
                  <a:pt x="36784" y="1030602"/>
                </a:lnTo>
                <a:lnTo>
                  <a:pt x="39851" y="1053462"/>
                </a:lnTo>
                <a:lnTo>
                  <a:pt x="45630" y="1042223"/>
                </a:lnTo>
                <a:lnTo>
                  <a:pt x="48189" y="1065591"/>
                </a:lnTo>
                <a:lnTo>
                  <a:pt x="48276" y="1168835"/>
                </a:lnTo>
                <a:lnTo>
                  <a:pt x="46973" y="1430966"/>
                </a:lnTo>
                <a:lnTo>
                  <a:pt x="47229" y="1534273"/>
                </a:lnTo>
                <a:lnTo>
                  <a:pt x="47788" y="1584995"/>
                </a:lnTo>
                <a:lnTo>
                  <a:pt x="48721" y="1634894"/>
                </a:lnTo>
                <a:lnTo>
                  <a:pt x="50096" y="1683823"/>
                </a:lnTo>
                <a:lnTo>
                  <a:pt x="51978" y="1731629"/>
                </a:lnTo>
                <a:lnTo>
                  <a:pt x="54433" y="1778164"/>
                </a:lnTo>
                <a:lnTo>
                  <a:pt x="57527" y="1823276"/>
                </a:lnTo>
                <a:lnTo>
                  <a:pt x="61326" y="1866816"/>
                </a:lnTo>
                <a:lnTo>
                  <a:pt x="65896" y="1908634"/>
                </a:lnTo>
                <a:lnTo>
                  <a:pt x="71303" y="1948579"/>
                </a:lnTo>
                <a:lnTo>
                  <a:pt x="77613" y="1986501"/>
                </a:lnTo>
                <a:lnTo>
                  <a:pt x="93208" y="2055676"/>
                </a:lnTo>
                <a:lnTo>
                  <a:pt x="113206" y="2114958"/>
                </a:lnTo>
                <a:lnTo>
                  <a:pt x="138137" y="2163146"/>
                </a:lnTo>
                <a:lnTo>
                  <a:pt x="168529" y="2199038"/>
                </a:lnTo>
                <a:lnTo>
                  <a:pt x="204909" y="2221432"/>
                </a:lnTo>
                <a:lnTo>
                  <a:pt x="247807" y="2229129"/>
                </a:lnTo>
                <a:lnTo>
                  <a:pt x="271864" y="2227089"/>
                </a:lnTo>
                <a:lnTo>
                  <a:pt x="297748" y="2220925"/>
                </a:lnTo>
                <a:lnTo>
                  <a:pt x="325526" y="2210486"/>
                </a:lnTo>
                <a:lnTo>
                  <a:pt x="355263" y="2195621"/>
                </a:lnTo>
                <a:lnTo>
                  <a:pt x="387025" y="2176180"/>
                </a:lnTo>
                <a:lnTo>
                  <a:pt x="422264" y="2175591"/>
                </a:lnTo>
                <a:lnTo>
                  <a:pt x="573347" y="2175431"/>
                </a:lnTo>
                <a:lnTo>
                  <a:pt x="635780" y="2175126"/>
                </a:lnTo>
                <a:lnTo>
                  <a:pt x="684935" y="2166117"/>
                </a:lnTo>
                <a:lnTo>
                  <a:pt x="733976" y="2158492"/>
                </a:lnTo>
                <a:lnTo>
                  <a:pt x="782921" y="2152251"/>
                </a:lnTo>
                <a:lnTo>
                  <a:pt x="831791" y="2147392"/>
                </a:lnTo>
                <a:lnTo>
                  <a:pt x="880606" y="2143914"/>
                </a:lnTo>
                <a:lnTo>
                  <a:pt x="929386" y="2141814"/>
                </a:lnTo>
                <a:lnTo>
                  <a:pt x="978151" y="2141093"/>
                </a:lnTo>
                <a:lnTo>
                  <a:pt x="1026922" y="2141749"/>
                </a:lnTo>
                <a:lnTo>
                  <a:pt x="1075718" y="2143779"/>
                </a:lnTo>
                <a:lnTo>
                  <a:pt x="1124559" y="2147184"/>
                </a:lnTo>
                <a:lnTo>
                  <a:pt x="1173466" y="2151962"/>
                </a:lnTo>
                <a:lnTo>
                  <a:pt x="1222458" y="2158110"/>
                </a:lnTo>
                <a:lnTo>
                  <a:pt x="1271556" y="2165629"/>
                </a:lnTo>
                <a:lnTo>
                  <a:pt x="1320780" y="2174516"/>
                </a:lnTo>
                <a:lnTo>
                  <a:pt x="1364385" y="2175297"/>
                </a:lnTo>
                <a:lnTo>
                  <a:pt x="1893880" y="2175431"/>
                </a:lnTo>
                <a:lnTo>
                  <a:pt x="1942583" y="2160541"/>
                </a:lnTo>
                <a:lnTo>
                  <a:pt x="1991368" y="2147777"/>
                </a:lnTo>
                <a:lnTo>
                  <a:pt x="2040215" y="2137140"/>
                </a:lnTo>
                <a:lnTo>
                  <a:pt x="2089103" y="2128630"/>
                </a:lnTo>
                <a:lnTo>
                  <a:pt x="2138014" y="2122245"/>
                </a:lnTo>
                <a:lnTo>
                  <a:pt x="2186928" y="2117985"/>
                </a:lnTo>
                <a:lnTo>
                  <a:pt x="2235825" y="2115851"/>
                </a:lnTo>
                <a:lnTo>
                  <a:pt x="2284685" y="2115841"/>
                </a:lnTo>
                <a:lnTo>
                  <a:pt x="2333490" y="2117956"/>
                </a:lnTo>
                <a:lnTo>
                  <a:pt x="2382219" y="2122195"/>
                </a:lnTo>
                <a:lnTo>
                  <a:pt x="2430852" y="2128558"/>
                </a:lnTo>
                <a:lnTo>
                  <a:pt x="2479371" y="2137044"/>
                </a:lnTo>
                <a:lnTo>
                  <a:pt x="2527755" y="2147654"/>
                </a:lnTo>
                <a:lnTo>
                  <a:pt x="2575985" y="2160386"/>
                </a:lnTo>
                <a:lnTo>
                  <a:pt x="2624041" y="2175240"/>
                </a:lnTo>
                <a:lnTo>
                  <a:pt x="2998551" y="2175431"/>
                </a:lnTo>
                <a:lnTo>
                  <a:pt x="3036948" y="2175612"/>
                </a:lnTo>
                <a:lnTo>
                  <a:pt x="3073888" y="2176307"/>
                </a:lnTo>
                <a:lnTo>
                  <a:pt x="3120860" y="2175543"/>
                </a:lnTo>
                <a:lnTo>
                  <a:pt x="3167806" y="2181993"/>
                </a:lnTo>
                <a:lnTo>
                  <a:pt x="3214781" y="2192997"/>
                </a:lnTo>
                <a:lnTo>
                  <a:pt x="3261841" y="2205898"/>
                </a:lnTo>
                <a:lnTo>
                  <a:pt x="3309042" y="2218034"/>
                </a:lnTo>
                <a:lnTo>
                  <a:pt x="3356439" y="2226748"/>
                </a:lnTo>
                <a:lnTo>
                  <a:pt x="3404088" y="2229380"/>
                </a:lnTo>
                <a:lnTo>
                  <a:pt x="3421894" y="2225920"/>
                </a:lnTo>
                <a:lnTo>
                  <a:pt x="3453564" y="2196278"/>
                </a:lnTo>
                <a:lnTo>
                  <a:pt x="3474462" y="2123878"/>
                </a:lnTo>
                <a:lnTo>
                  <a:pt x="3480478" y="2075319"/>
                </a:lnTo>
                <a:lnTo>
                  <a:pt x="3484867" y="2026012"/>
                </a:lnTo>
                <a:lnTo>
                  <a:pt x="3487797" y="1976041"/>
                </a:lnTo>
                <a:lnTo>
                  <a:pt x="3489440" y="1925487"/>
                </a:lnTo>
                <a:lnTo>
                  <a:pt x="3489964" y="1874434"/>
                </a:lnTo>
                <a:lnTo>
                  <a:pt x="3489539" y="1822963"/>
                </a:lnTo>
                <a:lnTo>
                  <a:pt x="3488334" y="1771158"/>
                </a:lnTo>
                <a:lnTo>
                  <a:pt x="3486520" y="1719100"/>
                </a:lnTo>
                <a:lnTo>
                  <a:pt x="3484266" y="1666872"/>
                </a:lnTo>
                <a:lnTo>
                  <a:pt x="3474243" y="1457908"/>
                </a:lnTo>
                <a:lnTo>
                  <a:pt x="3472334" y="1406066"/>
                </a:lnTo>
                <a:lnTo>
                  <a:pt x="3471003" y="1354549"/>
                </a:lnTo>
                <a:lnTo>
                  <a:pt x="3470420" y="1303438"/>
                </a:lnTo>
                <a:lnTo>
                  <a:pt x="3470754" y="1252817"/>
                </a:lnTo>
                <a:lnTo>
                  <a:pt x="3472175" y="1202768"/>
                </a:lnTo>
                <a:lnTo>
                  <a:pt x="3474852" y="1153373"/>
                </a:lnTo>
                <a:lnTo>
                  <a:pt x="3477837" y="1076238"/>
                </a:lnTo>
                <a:lnTo>
                  <a:pt x="3484368" y="930065"/>
                </a:lnTo>
                <a:lnTo>
                  <a:pt x="3487625" y="867838"/>
                </a:lnTo>
                <a:lnTo>
                  <a:pt x="3496332" y="713305"/>
                </a:lnTo>
                <a:lnTo>
                  <a:pt x="3498494" y="669701"/>
                </a:lnTo>
                <a:lnTo>
                  <a:pt x="3500093" y="628644"/>
                </a:lnTo>
                <a:lnTo>
                  <a:pt x="3501014" y="589293"/>
                </a:lnTo>
                <a:lnTo>
                  <a:pt x="3501141" y="550804"/>
                </a:lnTo>
                <a:lnTo>
                  <a:pt x="3500358" y="512335"/>
                </a:lnTo>
                <a:lnTo>
                  <a:pt x="3498550" y="473043"/>
                </a:lnTo>
                <a:lnTo>
                  <a:pt x="3495602" y="432084"/>
                </a:lnTo>
                <a:lnTo>
                  <a:pt x="3491397" y="388616"/>
                </a:lnTo>
                <a:lnTo>
                  <a:pt x="3485820" y="341796"/>
                </a:lnTo>
                <a:lnTo>
                  <a:pt x="3478755" y="290780"/>
                </a:lnTo>
                <a:lnTo>
                  <a:pt x="3470088" y="234727"/>
                </a:lnTo>
                <a:lnTo>
                  <a:pt x="3459701" y="172793"/>
                </a:lnTo>
                <a:lnTo>
                  <a:pt x="3443928" y="111275"/>
                </a:lnTo>
                <a:lnTo>
                  <a:pt x="3423330" y="68320"/>
                </a:lnTo>
                <a:lnTo>
                  <a:pt x="3371033" y="26203"/>
                </a:lnTo>
                <a:lnTo>
                  <a:pt x="3341023" y="21093"/>
                </a:lnTo>
                <a:lnTo>
                  <a:pt x="3309562" y="22650"/>
                </a:lnTo>
                <a:lnTo>
                  <a:pt x="3277495" y="27898"/>
                </a:lnTo>
                <a:lnTo>
                  <a:pt x="3245665" y="33864"/>
                </a:lnTo>
                <a:lnTo>
                  <a:pt x="3214917" y="37574"/>
                </a:lnTo>
                <a:lnTo>
                  <a:pt x="3186092" y="36052"/>
                </a:lnTo>
                <a:lnTo>
                  <a:pt x="2633998" y="36065"/>
                </a:lnTo>
                <a:lnTo>
                  <a:pt x="2582534" y="29468"/>
                </a:lnTo>
                <a:lnTo>
                  <a:pt x="2530972" y="23417"/>
                </a:lnTo>
                <a:lnTo>
                  <a:pt x="2479335" y="18002"/>
                </a:lnTo>
                <a:lnTo>
                  <a:pt x="2427648" y="13313"/>
                </a:lnTo>
                <a:lnTo>
                  <a:pt x="2375933" y="9441"/>
                </a:lnTo>
                <a:lnTo>
                  <a:pt x="2324216" y="6474"/>
                </a:lnTo>
                <a:lnTo>
                  <a:pt x="2272519" y="4503"/>
                </a:lnTo>
                <a:lnTo>
                  <a:pt x="2220867" y="3619"/>
                </a:lnTo>
                <a:lnTo>
                  <a:pt x="2169283" y="3910"/>
                </a:lnTo>
                <a:lnTo>
                  <a:pt x="2117790" y="5467"/>
                </a:lnTo>
                <a:lnTo>
                  <a:pt x="2066413" y="8381"/>
                </a:lnTo>
                <a:lnTo>
                  <a:pt x="2015176" y="12740"/>
                </a:lnTo>
                <a:lnTo>
                  <a:pt x="1964101" y="18635"/>
                </a:lnTo>
                <a:lnTo>
                  <a:pt x="1913213" y="26155"/>
                </a:lnTo>
                <a:lnTo>
                  <a:pt x="1862536" y="35392"/>
                </a:lnTo>
                <a:lnTo>
                  <a:pt x="1804256" y="36052"/>
                </a:lnTo>
                <a:lnTo>
                  <a:pt x="722661" y="36052"/>
                </a:lnTo>
                <a:lnTo>
                  <a:pt x="681185" y="37388"/>
                </a:lnTo>
                <a:lnTo>
                  <a:pt x="639510" y="35519"/>
                </a:lnTo>
                <a:lnTo>
                  <a:pt x="597716" y="31246"/>
                </a:lnTo>
                <a:lnTo>
                  <a:pt x="555885" y="25370"/>
                </a:lnTo>
                <a:lnTo>
                  <a:pt x="472437" y="12017"/>
                </a:lnTo>
                <a:lnTo>
                  <a:pt x="430983" y="6142"/>
                </a:lnTo>
                <a:lnTo>
                  <a:pt x="389817" y="1869"/>
                </a:lnTo>
                <a:lnTo>
                  <a:pt x="349022"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p:nvPr/>
        </p:nvSpPr>
        <p:spPr>
          <a:xfrm>
            <a:off x="4345403" y="3563132"/>
            <a:ext cx="3501390" cy="2229485"/>
          </a:xfrm>
          <a:custGeom>
            <a:avLst/>
            <a:gdLst/>
            <a:ahLst/>
            <a:cxnLst/>
            <a:rect l="l" t="t" r="r" b="b"/>
            <a:pathLst>
              <a:path w="3501390" h="2229485">
                <a:moveTo>
                  <a:pt x="349022" y="0"/>
                </a:moveTo>
                <a:lnTo>
                  <a:pt x="308679" y="1335"/>
                </a:lnTo>
                <a:lnTo>
                  <a:pt x="268868" y="6677"/>
                </a:lnTo>
                <a:lnTo>
                  <a:pt x="229672" y="16827"/>
                </a:lnTo>
                <a:lnTo>
                  <a:pt x="191172" y="32585"/>
                </a:lnTo>
                <a:lnTo>
                  <a:pt x="153450" y="54753"/>
                </a:lnTo>
                <a:lnTo>
                  <a:pt x="116586" y="84132"/>
                </a:lnTo>
                <a:lnTo>
                  <a:pt x="80663" y="121523"/>
                </a:lnTo>
                <a:lnTo>
                  <a:pt x="51765" y="161243"/>
                </a:lnTo>
                <a:lnTo>
                  <a:pt x="30006" y="209334"/>
                </a:lnTo>
                <a:lnTo>
                  <a:pt x="14690" y="264956"/>
                </a:lnTo>
                <a:lnTo>
                  <a:pt x="5123" y="327263"/>
                </a:lnTo>
                <a:lnTo>
                  <a:pt x="594" y="395454"/>
                </a:lnTo>
                <a:lnTo>
                  <a:pt x="0" y="431535"/>
                </a:lnTo>
                <a:lnTo>
                  <a:pt x="399" y="468818"/>
                </a:lnTo>
                <a:lnTo>
                  <a:pt x="9780" y="622497"/>
                </a:lnTo>
                <a:lnTo>
                  <a:pt x="36784" y="1030602"/>
                </a:lnTo>
                <a:lnTo>
                  <a:pt x="39851" y="1053462"/>
                </a:lnTo>
                <a:lnTo>
                  <a:pt x="45630" y="1042223"/>
                </a:lnTo>
                <a:lnTo>
                  <a:pt x="48189" y="1065591"/>
                </a:lnTo>
                <a:lnTo>
                  <a:pt x="48276" y="1168835"/>
                </a:lnTo>
                <a:lnTo>
                  <a:pt x="46973" y="1430966"/>
                </a:lnTo>
                <a:lnTo>
                  <a:pt x="47229" y="1534273"/>
                </a:lnTo>
                <a:lnTo>
                  <a:pt x="47787" y="1584995"/>
                </a:lnTo>
                <a:lnTo>
                  <a:pt x="48721" y="1634894"/>
                </a:lnTo>
                <a:lnTo>
                  <a:pt x="50095" y="1683823"/>
                </a:lnTo>
                <a:lnTo>
                  <a:pt x="51977" y="1731629"/>
                </a:lnTo>
                <a:lnTo>
                  <a:pt x="54432" y="1778164"/>
                </a:lnTo>
                <a:lnTo>
                  <a:pt x="57526" y="1823276"/>
                </a:lnTo>
                <a:lnTo>
                  <a:pt x="61325" y="1866816"/>
                </a:lnTo>
                <a:lnTo>
                  <a:pt x="65894" y="1908634"/>
                </a:lnTo>
                <a:lnTo>
                  <a:pt x="71301" y="1948579"/>
                </a:lnTo>
                <a:lnTo>
                  <a:pt x="77612" y="1986501"/>
                </a:lnTo>
                <a:lnTo>
                  <a:pt x="93205" y="2055676"/>
                </a:lnTo>
                <a:lnTo>
                  <a:pt x="113203" y="2114958"/>
                </a:lnTo>
                <a:lnTo>
                  <a:pt x="138133" y="2163146"/>
                </a:lnTo>
                <a:lnTo>
                  <a:pt x="168524" y="2199038"/>
                </a:lnTo>
                <a:lnTo>
                  <a:pt x="204903" y="2221432"/>
                </a:lnTo>
                <a:lnTo>
                  <a:pt x="247798" y="2229129"/>
                </a:lnTo>
                <a:lnTo>
                  <a:pt x="271855" y="2227089"/>
                </a:lnTo>
                <a:lnTo>
                  <a:pt x="297739" y="2220925"/>
                </a:lnTo>
                <a:lnTo>
                  <a:pt x="325515" y="2210486"/>
                </a:lnTo>
                <a:lnTo>
                  <a:pt x="355251" y="2195621"/>
                </a:lnTo>
                <a:lnTo>
                  <a:pt x="387012" y="2176180"/>
                </a:lnTo>
                <a:lnTo>
                  <a:pt x="422263" y="2175591"/>
                </a:lnTo>
                <a:lnTo>
                  <a:pt x="573347" y="2175431"/>
                </a:lnTo>
                <a:lnTo>
                  <a:pt x="635780" y="2175126"/>
                </a:lnTo>
                <a:lnTo>
                  <a:pt x="684935" y="2166117"/>
                </a:lnTo>
                <a:lnTo>
                  <a:pt x="733976" y="2158492"/>
                </a:lnTo>
                <a:lnTo>
                  <a:pt x="782921" y="2152251"/>
                </a:lnTo>
                <a:lnTo>
                  <a:pt x="831791" y="2147392"/>
                </a:lnTo>
                <a:lnTo>
                  <a:pt x="880606" y="2143914"/>
                </a:lnTo>
                <a:lnTo>
                  <a:pt x="929386" y="2141814"/>
                </a:lnTo>
                <a:lnTo>
                  <a:pt x="978151" y="2141093"/>
                </a:lnTo>
                <a:lnTo>
                  <a:pt x="1026922" y="2141749"/>
                </a:lnTo>
                <a:lnTo>
                  <a:pt x="1075718" y="2143779"/>
                </a:lnTo>
                <a:lnTo>
                  <a:pt x="1124559" y="2147184"/>
                </a:lnTo>
                <a:lnTo>
                  <a:pt x="1173466" y="2151962"/>
                </a:lnTo>
                <a:lnTo>
                  <a:pt x="1222458" y="2158110"/>
                </a:lnTo>
                <a:lnTo>
                  <a:pt x="1271556" y="2165629"/>
                </a:lnTo>
                <a:lnTo>
                  <a:pt x="1320780" y="2174516"/>
                </a:lnTo>
                <a:lnTo>
                  <a:pt x="1364384" y="2175297"/>
                </a:lnTo>
                <a:lnTo>
                  <a:pt x="1893880" y="2175431"/>
                </a:lnTo>
                <a:lnTo>
                  <a:pt x="1942583" y="2160541"/>
                </a:lnTo>
                <a:lnTo>
                  <a:pt x="1991368" y="2147777"/>
                </a:lnTo>
                <a:lnTo>
                  <a:pt x="2040215" y="2137140"/>
                </a:lnTo>
                <a:lnTo>
                  <a:pt x="2089103" y="2128630"/>
                </a:lnTo>
                <a:lnTo>
                  <a:pt x="2138014" y="2122245"/>
                </a:lnTo>
                <a:lnTo>
                  <a:pt x="2186928" y="2117985"/>
                </a:lnTo>
                <a:lnTo>
                  <a:pt x="2235825" y="2115851"/>
                </a:lnTo>
                <a:lnTo>
                  <a:pt x="2284685" y="2115841"/>
                </a:lnTo>
                <a:lnTo>
                  <a:pt x="2333490" y="2117956"/>
                </a:lnTo>
                <a:lnTo>
                  <a:pt x="2382219" y="2122195"/>
                </a:lnTo>
                <a:lnTo>
                  <a:pt x="2430852" y="2128558"/>
                </a:lnTo>
                <a:lnTo>
                  <a:pt x="2479371" y="2137044"/>
                </a:lnTo>
                <a:lnTo>
                  <a:pt x="2527755" y="2147654"/>
                </a:lnTo>
                <a:lnTo>
                  <a:pt x="2575985" y="2160386"/>
                </a:lnTo>
                <a:lnTo>
                  <a:pt x="2624041" y="2175240"/>
                </a:lnTo>
                <a:lnTo>
                  <a:pt x="2998551" y="2175431"/>
                </a:lnTo>
                <a:lnTo>
                  <a:pt x="3036948" y="2175612"/>
                </a:lnTo>
                <a:lnTo>
                  <a:pt x="3073888" y="2176307"/>
                </a:lnTo>
                <a:lnTo>
                  <a:pt x="3120860" y="2175543"/>
                </a:lnTo>
                <a:lnTo>
                  <a:pt x="3167806" y="2181993"/>
                </a:lnTo>
                <a:lnTo>
                  <a:pt x="3214781" y="2192997"/>
                </a:lnTo>
                <a:lnTo>
                  <a:pt x="3261841" y="2205898"/>
                </a:lnTo>
                <a:lnTo>
                  <a:pt x="3309042" y="2218034"/>
                </a:lnTo>
                <a:lnTo>
                  <a:pt x="3356439" y="2226748"/>
                </a:lnTo>
                <a:lnTo>
                  <a:pt x="3404088" y="2229380"/>
                </a:lnTo>
                <a:lnTo>
                  <a:pt x="3421894" y="2225920"/>
                </a:lnTo>
                <a:lnTo>
                  <a:pt x="3453558" y="2196278"/>
                </a:lnTo>
                <a:lnTo>
                  <a:pt x="3474451" y="2123878"/>
                </a:lnTo>
                <a:lnTo>
                  <a:pt x="3480469" y="2075319"/>
                </a:lnTo>
                <a:lnTo>
                  <a:pt x="3484859" y="2026012"/>
                </a:lnTo>
                <a:lnTo>
                  <a:pt x="3487791" y="1976041"/>
                </a:lnTo>
                <a:lnTo>
                  <a:pt x="3489434" y="1925487"/>
                </a:lnTo>
                <a:lnTo>
                  <a:pt x="3489959" y="1874434"/>
                </a:lnTo>
                <a:lnTo>
                  <a:pt x="3489535" y="1822963"/>
                </a:lnTo>
                <a:lnTo>
                  <a:pt x="3488331" y="1771158"/>
                </a:lnTo>
                <a:lnTo>
                  <a:pt x="3486518" y="1719100"/>
                </a:lnTo>
                <a:lnTo>
                  <a:pt x="3484265" y="1666872"/>
                </a:lnTo>
                <a:lnTo>
                  <a:pt x="3474243" y="1457908"/>
                </a:lnTo>
                <a:lnTo>
                  <a:pt x="3472334" y="1406066"/>
                </a:lnTo>
                <a:lnTo>
                  <a:pt x="3471003" y="1354549"/>
                </a:lnTo>
                <a:lnTo>
                  <a:pt x="3470420" y="1303438"/>
                </a:lnTo>
                <a:lnTo>
                  <a:pt x="3470754" y="1252817"/>
                </a:lnTo>
                <a:lnTo>
                  <a:pt x="3472175" y="1202768"/>
                </a:lnTo>
                <a:lnTo>
                  <a:pt x="3474852" y="1153373"/>
                </a:lnTo>
                <a:lnTo>
                  <a:pt x="3477837" y="1076238"/>
                </a:lnTo>
                <a:lnTo>
                  <a:pt x="3484368" y="930065"/>
                </a:lnTo>
                <a:lnTo>
                  <a:pt x="3487625" y="867838"/>
                </a:lnTo>
                <a:lnTo>
                  <a:pt x="3496332" y="713305"/>
                </a:lnTo>
                <a:lnTo>
                  <a:pt x="3498494" y="669701"/>
                </a:lnTo>
                <a:lnTo>
                  <a:pt x="3500093" y="628644"/>
                </a:lnTo>
                <a:lnTo>
                  <a:pt x="3501014" y="589293"/>
                </a:lnTo>
                <a:lnTo>
                  <a:pt x="3501141" y="550804"/>
                </a:lnTo>
                <a:lnTo>
                  <a:pt x="3500358" y="512335"/>
                </a:lnTo>
                <a:lnTo>
                  <a:pt x="3498550" y="473043"/>
                </a:lnTo>
                <a:lnTo>
                  <a:pt x="3495602" y="432084"/>
                </a:lnTo>
                <a:lnTo>
                  <a:pt x="3491397" y="388616"/>
                </a:lnTo>
                <a:lnTo>
                  <a:pt x="3485820" y="341796"/>
                </a:lnTo>
                <a:lnTo>
                  <a:pt x="3478755" y="290780"/>
                </a:lnTo>
                <a:lnTo>
                  <a:pt x="3470088" y="234727"/>
                </a:lnTo>
                <a:lnTo>
                  <a:pt x="3459701" y="172793"/>
                </a:lnTo>
                <a:lnTo>
                  <a:pt x="3443928" y="111275"/>
                </a:lnTo>
                <a:lnTo>
                  <a:pt x="3423330" y="68320"/>
                </a:lnTo>
                <a:lnTo>
                  <a:pt x="3371033" y="26203"/>
                </a:lnTo>
                <a:lnTo>
                  <a:pt x="3341023" y="21093"/>
                </a:lnTo>
                <a:lnTo>
                  <a:pt x="3309562" y="22650"/>
                </a:lnTo>
                <a:lnTo>
                  <a:pt x="3277495" y="27898"/>
                </a:lnTo>
                <a:lnTo>
                  <a:pt x="3245665" y="33864"/>
                </a:lnTo>
                <a:lnTo>
                  <a:pt x="3214917" y="37574"/>
                </a:lnTo>
                <a:lnTo>
                  <a:pt x="3186092" y="36052"/>
                </a:lnTo>
                <a:lnTo>
                  <a:pt x="2633998" y="36065"/>
                </a:lnTo>
                <a:lnTo>
                  <a:pt x="2582534" y="29468"/>
                </a:lnTo>
                <a:lnTo>
                  <a:pt x="2530972" y="23417"/>
                </a:lnTo>
                <a:lnTo>
                  <a:pt x="2479335" y="18002"/>
                </a:lnTo>
                <a:lnTo>
                  <a:pt x="2427648" y="13313"/>
                </a:lnTo>
                <a:lnTo>
                  <a:pt x="2375933" y="9441"/>
                </a:lnTo>
                <a:lnTo>
                  <a:pt x="2324216" y="6474"/>
                </a:lnTo>
                <a:lnTo>
                  <a:pt x="2272519" y="4503"/>
                </a:lnTo>
                <a:lnTo>
                  <a:pt x="2220867" y="3619"/>
                </a:lnTo>
                <a:lnTo>
                  <a:pt x="2169283" y="3910"/>
                </a:lnTo>
                <a:lnTo>
                  <a:pt x="2117790" y="5467"/>
                </a:lnTo>
                <a:lnTo>
                  <a:pt x="2066413" y="8381"/>
                </a:lnTo>
                <a:lnTo>
                  <a:pt x="2015176" y="12740"/>
                </a:lnTo>
                <a:lnTo>
                  <a:pt x="1964101" y="18635"/>
                </a:lnTo>
                <a:lnTo>
                  <a:pt x="1913213" y="26155"/>
                </a:lnTo>
                <a:lnTo>
                  <a:pt x="1862536" y="35392"/>
                </a:lnTo>
                <a:lnTo>
                  <a:pt x="1804256" y="36052"/>
                </a:lnTo>
                <a:lnTo>
                  <a:pt x="722661" y="36052"/>
                </a:lnTo>
                <a:lnTo>
                  <a:pt x="681185" y="37388"/>
                </a:lnTo>
                <a:lnTo>
                  <a:pt x="639510" y="35519"/>
                </a:lnTo>
                <a:lnTo>
                  <a:pt x="597716" y="31246"/>
                </a:lnTo>
                <a:lnTo>
                  <a:pt x="555885" y="25370"/>
                </a:lnTo>
                <a:lnTo>
                  <a:pt x="472437" y="12017"/>
                </a:lnTo>
                <a:lnTo>
                  <a:pt x="430983" y="6142"/>
                </a:lnTo>
                <a:lnTo>
                  <a:pt x="389817" y="1869"/>
                </a:lnTo>
                <a:lnTo>
                  <a:pt x="349022" y="0"/>
                </a:lnTo>
                <a:close/>
              </a:path>
            </a:pathLst>
          </a:custGeom>
          <a:solidFill>
            <a:srgbClr val="134E29"/>
          </a:solidFill>
        </p:spPr>
        <p:txBody>
          <a:bodyPr wrap="square" lIns="0" tIns="0" rIns="0" bIns="0" rtlCol="0"/>
          <a:lstStyle/>
          <a:p>
            <a:endParaRPr>
              <a:latin typeface="Grammarsaurus" pitchFamily="2" charset="0"/>
            </a:endParaRPr>
          </a:p>
        </p:txBody>
      </p:sp>
      <p:sp>
        <p:nvSpPr>
          <p:cNvPr id="5" name="object 5"/>
          <p:cNvSpPr txBox="1"/>
          <p:nvPr/>
        </p:nvSpPr>
        <p:spPr>
          <a:xfrm>
            <a:off x="4760102" y="3967919"/>
            <a:ext cx="2659380" cy="1309333"/>
          </a:xfrm>
          <a:prstGeom prst="rect">
            <a:avLst/>
          </a:prstGeom>
        </p:spPr>
        <p:txBody>
          <a:bodyPr vert="horz" wrap="square" lIns="0" tIns="25400" rIns="0" bIns="0" rtlCol="0">
            <a:spAutoFit/>
          </a:bodyPr>
          <a:lstStyle/>
          <a:p>
            <a:pPr marL="12700" marR="15240" indent="22860" algn="ctr">
              <a:lnSpc>
                <a:spcPts val="2000"/>
              </a:lnSpc>
              <a:spcBef>
                <a:spcPts val="200"/>
              </a:spcBef>
            </a:pPr>
            <a:r>
              <a:rPr sz="1700" b="1" dirty="0">
                <a:solidFill>
                  <a:srgbClr val="D1E293"/>
                </a:solidFill>
                <a:latin typeface="Grammarsaurus" pitchFamily="2" charset="0"/>
                <a:cs typeface="Arial Black"/>
              </a:rPr>
              <a:t>The word </a:t>
            </a:r>
            <a:r>
              <a:rPr sz="1700" b="1" dirty="0">
                <a:solidFill>
                  <a:srgbClr val="FFFFFF"/>
                </a:solidFill>
                <a:latin typeface="Grammarsaurus" pitchFamily="2" charset="0"/>
                <a:cs typeface="Arial Black"/>
              </a:rPr>
              <a:t>ocean </a:t>
            </a:r>
            <a:r>
              <a:rPr sz="1700" b="1" dirty="0">
                <a:solidFill>
                  <a:srgbClr val="D1E293"/>
                </a:solidFill>
                <a:latin typeface="Grammarsaurus" pitchFamily="2" charset="0"/>
                <a:cs typeface="Arial Black"/>
              </a:rPr>
              <a:t>comes from the Latin root </a:t>
            </a:r>
            <a:r>
              <a:rPr sz="1700" b="1" dirty="0">
                <a:solidFill>
                  <a:srgbClr val="FFFFFF"/>
                </a:solidFill>
                <a:latin typeface="Grammarsaurus" pitchFamily="2" charset="0"/>
                <a:cs typeface="Arial Black"/>
              </a:rPr>
              <a:t>oceanus </a:t>
            </a:r>
            <a:r>
              <a:rPr sz="1700" b="1" dirty="0">
                <a:solidFill>
                  <a:srgbClr val="D1E293"/>
                </a:solidFill>
                <a:latin typeface="Grammarsaurus" pitchFamily="2" charset="0"/>
                <a:cs typeface="Arial Black"/>
              </a:rPr>
              <a:t>and means “</a:t>
            </a:r>
            <a:r>
              <a:rPr sz="1700" b="1" dirty="0">
                <a:solidFill>
                  <a:srgbClr val="FFFFFF"/>
                </a:solidFill>
                <a:latin typeface="Grammarsaurus" pitchFamily="2" charset="0"/>
                <a:cs typeface="Arial Black"/>
              </a:rPr>
              <a:t>vast body of water on the surface of the globe</a:t>
            </a:r>
            <a:r>
              <a:rPr sz="1700" b="1" dirty="0">
                <a:solidFill>
                  <a:srgbClr val="D1E293"/>
                </a:solidFill>
                <a:latin typeface="Grammarsaurus" pitchFamily="2" charset="0"/>
                <a:cs typeface="Arial Black"/>
              </a:rPr>
              <a:t>”.</a:t>
            </a:r>
            <a:endParaRPr sz="1700" b="1" dirty="0">
              <a:latin typeface="Grammarsaurus" pitchFamily="2" charset="0"/>
              <a:cs typeface="Arial Black"/>
            </a:endParaRPr>
          </a:p>
        </p:txBody>
      </p:sp>
      <p:sp>
        <p:nvSpPr>
          <p:cNvPr id="6" name="object 6"/>
          <p:cNvSpPr/>
          <p:nvPr/>
        </p:nvSpPr>
        <p:spPr>
          <a:xfrm>
            <a:off x="7942449" y="3563132"/>
            <a:ext cx="3669029" cy="2229485"/>
          </a:xfrm>
          <a:custGeom>
            <a:avLst/>
            <a:gdLst/>
            <a:ahLst/>
            <a:cxnLst/>
            <a:rect l="l" t="t" r="r" b="b"/>
            <a:pathLst>
              <a:path w="3669029" h="2229485">
                <a:moveTo>
                  <a:pt x="365717" y="0"/>
                </a:moveTo>
                <a:lnTo>
                  <a:pt x="323444" y="1335"/>
                </a:lnTo>
                <a:lnTo>
                  <a:pt x="281730" y="6677"/>
                </a:lnTo>
                <a:lnTo>
                  <a:pt x="240660" y="16827"/>
                </a:lnTo>
                <a:lnTo>
                  <a:pt x="200319" y="32585"/>
                </a:lnTo>
                <a:lnTo>
                  <a:pt x="160793" y="54753"/>
                </a:lnTo>
                <a:lnTo>
                  <a:pt x="122167" y="84132"/>
                </a:lnTo>
                <a:lnTo>
                  <a:pt x="84527" y="121523"/>
                </a:lnTo>
                <a:lnTo>
                  <a:pt x="59677" y="152602"/>
                </a:lnTo>
                <a:lnTo>
                  <a:pt x="39710" y="189147"/>
                </a:lnTo>
                <a:lnTo>
                  <a:pt x="24253" y="230726"/>
                </a:lnTo>
                <a:lnTo>
                  <a:pt x="12930" y="276909"/>
                </a:lnTo>
                <a:lnTo>
                  <a:pt x="5368" y="327263"/>
                </a:lnTo>
                <a:lnTo>
                  <a:pt x="625" y="395454"/>
                </a:lnTo>
                <a:lnTo>
                  <a:pt x="0" y="431535"/>
                </a:lnTo>
                <a:lnTo>
                  <a:pt x="415" y="468818"/>
                </a:lnTo>
                <a:lnTo>
                  <a:pt x="10249" y="622497"/>
                </a:lnTo>
                <a:lnTo>
                  <a:pt x="38540" y="1030602"/>
                </a:lnTo>
                <a:lnTo>
                  <a:pt x="41756" y="1053462"/>
                </a:lnTo>
                <a:lnTo>
                  <a:pt x="47811" y="1042223"/>
                </a:lnTo>
                <a:lnTo>
                  <a:pt x="50491" y="1065591"/>
                </a:lnTo>
                <a:lnTo>
                  <a:pt x="50591" y="1166020"/>
                </a:lnTo>
                <a:lnTo>
                  <a:pt x="49239" y="1421099"/>
                </a:lnTo>
                <a:lnTo>
                  <a:pt x="49395" y="1521828"/>
                </a:lnTo>
                <a:lnTo>
                  <a:pt x="49877" y="1571361"/>
                </a:lnTo>
                <a:lnTo>
                  <a:pt x="50714" y="1620154"/>
                </a:lnTo>
                <a:lnTo>
                  <a:pt x="51968" y="1668070"/>
                </a:lnTo>
                <a:lnTo>
                  <a:pt x="53704" y="1714970"/>
                </a:lnTo>
                <a:lnTo>
                  <a:pt x="55986" y="1760715"/>
                </a:lnTo>
                <a:lnTo>
                  <a:pt x="58877" y="1805168"/>
                </a:lnTo>
                <a:lnTo>
                  <a:pt x="62441" y="1848191"/>
                </a:lnTo>
                <a:lnTo>
                  <a:pt x="66741" y="1889644"/>
                </a:lnTo>
                <a:lnTo>
                  <a:pt x="71841" y="1929389"/>
                </a:lnTo>
                <a:lnTo>
                  <a:pt x="77806" y="1967289"/>
                </a:lnTo>
                <a:lnTo>
                  <a:pt x="92582" y="2036998"/>
                </a:lnTo>
                <a:lnTo>
                  <a:pt x="111578" y="2097665"/>
                </a:lnTo>
                <a:lnTo>
                  <a:pt x="135304" y="2148181"/>
                </a:lnTo>
                <a:lnTo>
                  <a:pt x="164270" y="2187442"/>
                </a:lnTo>
                <a:lnTo>
                  <a:pt x="198985" y="2214341"/>
                </a:lnTo>
                <a:lnTo>
                  <a:pt x="239960" y="2227770"/>
                </a:lnTo>
                <a:lnTo>
                  <a:pt x="262953" y="2229089"/>
                </a:lnTo>
                <a:lnTo>
                  <a:pt x="287702" y="2226625"/>
                </a:lnTo>
                <a:lnTo>
                  <a:pt x="314271" y="2220240"/>
                </a:lnTo>
                <a:lnTo>
                  <a:pt x="342723" y="2209797"/>
                </a:lnTo>
                <a:lnTo>
                  <a:pt x="373123" y="2195156"/>
                </a:lnTo>
                <a:lnTo>
                  <a:pt x="405532" y="2176180"/>
                </a:lnTo>
                <a:lnTo>
                  <a:pt x="442461" y="2175591"/>
                </a:lnTo>
                <a:lnTo>
                  <a:pt x="600769" y="2175431"/>
                </a:lnTo>
                <a:lnTo>
                  <a:pt x="666187" y="2175126"/>
                </a:lnTo>
                <a:lnTo>
                  <a:pt x="717693" y="2166117"/>
                </a:lnTo>
                <a:lnTo>
                  <a:pt x="769079" y="2158492"/>
                </a:lnTo>
                <a:lnTo>
                  <a:pt x="820365" y="2152251"/>
                </a:lnTo>
                <a:lnTo>
                  <a:pt x="871572" y="2147392"/>
                </a:lnTo>
                <a:lnTo>
                  <a:pt x="922721" y="2143914"/>
                </a:lnTo>
                <a:lnTo>
                  <a:pt x="973833" y="2141814"/>
                </a:lnTo>
                <a:lnTo>
                  <a:pt x="1024930" y="2141093"/>
                </a:lnTo>
                <a:lnTo>
                  <a:pt x="1076033" y="2141749"/>
                </a:lnTo>
                <a:lnTo>
                  <a:pt x="1127162" y="2143779"/>
                </a:lnTo>
                <a:lnTo>
                  <a:pt x="1178338" y="2147184"/>
                </a:lnTo>
                <a:lnTo>
                  <a:pt x="1229583" y="2151962"/>
                </a:lnTo>
                <a:lnTo>
                  <a:pt x="1280918" y="2158110"/>
                </a:lnTo>
                <a:lnTo>
                  <a:pt x="1332363" y="2165629"/>
                </a:lnTo>
                <a:lnTo>
                  <a:pt x="1383940" y="2174516"/>
                </a:lnTo>
                <a:lnTo>
                  <a:pt x="1429637" y="2175297"/>
                </a:lnTo>
                <a:lnTo>
                  <a:pt x="1984460" y="2175431"/>
                </a:lnTo>
                <a:lnTo>
                  <a:pt x="2032298" y="2161409"/>
                </a:lnTo>
                <a:lnTo>
                  <a:pt x="2080212" y="2149256"/>
                </a:lnTo>
                <a:lnTo>
                  <a:pt x="2128186" y="2138973"/>
                </a:lnTo>
                <a:lnTo>
                  <a:pt x="2176203" y="2130558"/>
                </a:lnTo>
                <a:lnTo>
                  <a:pt x="2224245" y="2124012"/>
                </a:lnTo>
                <a:lnTo>
                  <a:pt x="2272296" y="2119333"/>
                </a:lnTo>
                <a:lnTo>
                  <a:pt x="2320338" y="2116523"/>
                </a:lnTo>
                <a:lnTo>
                  <a:pt x="2368355" y="2115580"/>
                </a:lnTo>
                <a:lnTo>
                  <a:pt x="2416330" y="2116505"/>
                </a:lnTo>
                <a:lnTo>
                  <a:pt x="2464246" y="2119297"/>
                </a:lnTo>
                <a:lnTo>
                  <a:pt x="2512085" y="2123955"/>
                </a:lnTo>
                <a:lnTo>
                  <a:pt x="2559832" y="2130481"/>
                </a:lnTo>
                <a:lnTo>
                  <a:pt x="2607468" y="2138872"/>
                </a:lnTo>
                <a:lnTo>
                  <a:pt x="2654977" y="2149129"/>
                </a:lnTo>
                <a:lnTo>
                  <a:pt x="2702342" y="2161252"/>
                </a:lnTo>
                <a:lnTo>
                  <a:pt x="2749546" y="2175240"/>
                </a:lnTo>
                <a:lnTo>
                  <a:pt x="3141951" y="2175431"/>
                </a:lnTo>
                <a:lnTo>
                  <a:pt x="3182190" y="2175612"/>
                </a:lnTo>
                <a:lnTo>
                  <a:pt x="3220906" y="2176307"/>
                </a:lnTo>
                <a:lnTo>
                  <a:pt x="3270125" y="2175543"/>
                </a:lnTo>
                <a:lnTo>
                  <a:pt x="3319315" y="2181993"/>
                </a:lnTo>
                <a:lnTo>
                  <a:pt x="3368536" y="2192997"/>
                </a:lnTo>
                <a:lnTo>
                  <a:pt x="3417845" y="2205898"/>
                </a:lnTo>
                <a:lnTo>
                  <a:pt x="3467302" y="2218034"/>
                </a:lnTo>
                <a:lnTo>
                  <a:pt x="3516965" y="2226748"/>
                </a:lnTo>
                <a:lnTo>
                  <a:pt x="3566893" y="2229380"/>
                </a:lnTo>
                <a:lnTo>
                  <a:pt x="3585553" y="2225920"/>
                </a:lnTo>
                <a:lnTo>
                  <a:pt x="3618735" y="2196278"/>
                </a:lnTo>
                <a:lnTo>
                  <a:pt x="3640624" y="2123878"/>
                </a:lnTo>
                <a:lnTo>
                  <a:pt x="3646928" y="2075319"/>
                </a:lnTo>
                <a:lnTo>
                  <a:pt x="3651527" y="2026012"/>
                </a:lnTo>
                <a:lnTo>
                  <a:pt x="3654598" y="1976041"/>
                </a:lnTo>
                <a:lnTo>
                  <a:pt x="3656319" y="1925487"/>
                </a:lnTo>
                <a:lnTo>
                  <a:pt x="3656869" y="1874434"/>
                </a:lnTo>
                <a:lnTo>
                  <a:pt x="3656424" y="1822963"/>
                </a:lnTo>
                <a:lnTo>
                  <a:pt x="3655163" y="1771158"/>
                </a:lnTo>
                <a:lnTo>
                  <a:pt x="3653262" y="1719100"/>
                </a:lnTo>
                <a:lnTo>
                  <a:pt x="3650901" y="1666872"/>
                </a:lnTo>
                <a:lnTo>
                  <a:pt x="3640403" y="1457908"/>
                </a:lnTo>
                <a:lnTo>
                  <a:pt x="3638404" y="1406066"/>
                </a:lnTo>
                <a:lnTo>
                  <a:pt x="3637010" y="1354549"/>
                </a:lnTo>
                <a:lnTo>
                  <a:pt x="3636400" y="1303438"/>
                </a:lnTo>
                <a:lnTo>
                  <a:pt x="3636751" y="1252817"/>
                </a:lnTo>
                <a:lnTo>
                  <a:pt x="3638241" y="1202768"/>
                </a:lnTo>
                <a:lnTo>
                  <a:pt x="3641048" y="1153373"/>
                </a:lnTo>
                <a:lnTo>
                  <a:pt x="3644174" y="1076238"/>
                </a:lnTo>
                <a:lnTo>
                  <a:pt x="3651010" y="930065"/>
                </a:lnTo>
                <a:lnTo>
                  <a:pt x="3654423" y="867838"/>
                </a:lnTo>
                <a:lnTo>
                  <a:pt x="3663546" y="713305"/>
                </a:lnTo>
                <a:lnTo>
                  <a:pt x="3665811" y="669701"/>
                </a:lnTo>
                <a:lnTo>
                  <a:pt x="3667486" y="628644"/>
                </a:lnTo>
                <a:lnTo>
                  <a:pt x="3668451" y="589293"/>
                </a:lnTo>
                <a:lnTo>
                  <a:pt x="3668584" y="550804"/>
                </a:lnTo>
                <a:lnTo>
                  <a:pt x="3667764" y="512335"/>
                </a:lnTo>
                <a:lnTo>
                  <a:pt x="3665869" y="473043"/>
                </a:lnTo>
                <a:lnTo>
                  <a:pt x="3662779" y="432084"/>
                </a:lnTo>
                <a:lnTo>
                  <a:pt x="3658373" y="388616"/>
                </a:lnTo>
                <a:lnTo>
                  <a:pt x="3652529" y="341796"/>
                </a:lnTo>
                <a:lnTo>
                  <a:pt x="3645126" y="290780"/>
                </a:lnTo>
                <a:lnTo>
                  <a:pt x="3636044" y="234727"/>
                </a:lnTo>
                <a:lnTo>
                  <a:pt x="3625160" y="172793"/>
                </a:lnTo>
                <a:lnTo>
                  <a:pt x="3608633" y="111275"/>
                </a:lnTo>
                <a:lnTo>
                  <a:pt x="3587051" y="68320"/>
                </a:lnTo>
                <a:lnTo>
                  <a:pt x="3532257" y="26203"/>
                </a:lnTo>
                <a:lnTo>
                  <a:pt x="3500813" y="21093"/>
                </a:lnTo>
                <a:lnTo>
                  <a:pt x="3467849" y="22650"/>
                </a:lnTo>
                <a:lnTo>
                  <a:pt x="3434248" y="27898"/>
                </a:lnTo>
                <a:lnTo>
                  <a:pt x="3400896" y="33864"/>
                </a:lnTo>
                <a:lnTo>
                  <a:pt x="3368675" y="37574"/>
                </a:lnTo>
                <a:lnTo>
                  <a:pt x="3338470" y="36052"/>
                </a:lnTo>
                <a:lnTo>
                  <a:pt x="2759973" y="36065"/>
                </a:lnTo>
                <a:lnTo>
                  <a:pt x="2709421" y="29865"/>
                </a:lnTo>
                <a:lnTo>
                  <a:pt x="2658777" y="24140"/>
                </a:lnTo>
                <a:lnTo>
                  <a:pt x="2608062" y="18965"/>
                </a:lnTo>
                <a:lnTo>
                  <a:pt x="2557297" y="14412"/>
                </a:lnTo>
                <a:lnTo>
                  <a:pt x="2506501" y="10558"/>
                </a:lnTo>
                <a:lnTo>
                  <a:pt x="2455695" y="7475"/>
                </a:lnTo>
                <a:lnTo>
                  <a:pt x="2404900" y="5237"/>
                </a:lnTo>
                <a:lnTo>
                  <a:pt x="2354136" y="3920"/>
                </a:lnTo>
                <a:lnTo>
                  <a:pt x="2303424" y="3596"/>
                </a:lnTo>
                <a:lnTo>
                  <a:pt x="2252784" y="4341"/>
                </a:lnTo>
                <a:lnTo>
                  <a:pt x="2202236" y="6228"/>
                </a:lnTo>
                <a:lnTo>
                  <a:pt x="2151802" y="9331"/>
                </a:lnTo>
                <a:lnTo>
                  <a:pt x="2101501" y="13725"/>
                </a:lnTo>
                <a:lnTo>
                  <a:pt x="2051354" y="19484"/>
                </a:lnTo>
                <a:lnTo>
                  <a:pt x="2001382" y="26681"/>
                </a:lnTo>
                <a:lnTo>
                  <a:pt x="1951605" y="35392"/>
                </a:lnTo>
                <a:lnTo>
                  <a:pt x="1890543" y="36052"/>
                </a:lnTo>
                <a:lnTo>
                  <a:pt x="757221" y="36052"/>
                </a:lnTo>
                <a:lnTo>
                  <a:pt x="713763" y="37388"/>
                </a:lnTo>
                <a:lnTo>
                  <a:pt x="670095" y="35519"/>
                </a:lnTo>
                <a:lnTo>
                  <a:pt x="626303" y="31246"/>
                </a:lnTo>
                <a:lnTo>
                  <a:pt x="582472" y="25370"/>
                </a:lnTo>
                <a:lnTo>
                  <a:pt x="495033" y="12017"/>
                </a:lnTo>
                <a:lnTo>
                  <a:pt x="451597" y="6142"/>
                </a:lnTo>
                <a:lnTo>
                  <a:pt x="408463" y="1869"/>
                </a:lnTo>
                <a:lnTo>
                  <a:pt x="365717" y="0"/>
                </a:lnTo>
                <a:close/>
              </a:path>
            </a:pathLst>
          </a:custGeom>
          <a:solidFill>
            <a:srgbClr val="134E29"/>
          </a:solidFill>
        </p:spPr>
        <p:txBody>
          <a:bodyPr wrap="square" lIns="0" tIns="0" rIns="0" bIns="0" rtlCol="0"/>
          <a:lstStyle/>
          <a:p>
            <a:endParaRPr>
              <a:latin typeface="Grammarsaurus" pitchFamily="2" charset="0"/>
            </a:endParaRPr>
          </a:p>
        </p:txBody>
      </p:sp>
      <p:grpSp>
        <p:nvGrpSpPr>
          <p:cNvPr id="7" name="object 7"/>
          <p:cNvGrpSpPr/>
          <p:nvPr/>
        </p:nvGrpSpPr>
        <p:grpSpPr>
          <a:xfrm>
            <a:off x="10929507" y="220661"/>
            <a:ext cx="1012190" cy="801370"/>
            <a:chOff x="10929507" y="220661"/>
            <a:chExt cx="1012190" cy="801370"/>
          </a:xfrm>
        </p:grpSpPr>
        <p:sp>
          <p:nvSpPr>
            <p:cNvPr id="8" name="object 8"/>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0"/>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64"/>
                  </a:lnTo>
                  <a:lnTo>
                    <a:pt x="801268" y="78064"/>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64"/>
                  </a:moveTo>
                  <a:lnTo>
                    <a:pt x="738009" y="78064"/>
                  </a:lnTo>
                  <a:lnTo>
                    <a:pt x="738009" y="638325"/>
                  </a:lnTo>
                  <a:lnTo>
                    <a:pt x="801268" y="638325"/>
                  </a:lnTo>
                  <a:lnTo>
                    <a:pt x="801268" y="78064"/>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9" name="object 9"/>
            <p:cNvPicPr/>
            <p:nvPr/>
          </p:nvPicPr>
          <p:blipFill>
            <a:blip r:embed="rId2" cstate="print"/>
            <a:stretch>
              <a:fillRect/>
            </a:stretch>
          </p:blipFill>
          <p:spPr>
            <a:xfrm>
              <a:off x="11773128" y="347120"/>
              <a:ext cx="168325" cy="147380"/>
            </a:xfrm>
            <a:prstGeom prst="rect">
              <a:avLst/>
            </a:prstGeom>
          </p:spPr>
        </p:pic>
        <p:pic>
          <p:nvPicPr>
            <p:cNvPr id="10" name="object 10"/>
            <p:cNvPicPr/>
            <p:nvPr/>
          </p:nvPicPr>
          <p:blipFill>
            <a:blip r:embed="rId3" cstate="print"/>
            <a:stretch>
              <a:fillRect/>
            </a:stretch>
          </p:blipFill>
          <p:spPr>
            <a:xfrm>
              <a:off x="11773128" y="705582"/>
              <a:ext cx="168325" cy="147380"/>
            </a:xfrm>
            <a:prstGeom prst="rect">
              <a:avLst/>
            </a:prstGeom>
          </p:spPr>
        </p:pic>
        <p:sp>
          <p:nvSpPr>
            <p:cNvPr id="11" name="object 11"/>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grpSp>
      <p:sp>
        <p:nvSpPr>
          <p:cNvPr id="12" name="object 12"/>
          <p:cNvSpPr txBox="1"/>
          <p:nvPr/>
        </p:nvSpPr>
        <p:spPr>
          <a:xfrm>
            <a:off x="961771" y="2893683"/>
            <a:ext cx="2948940" cy="2553263"/>
          </a:xfrm>
          <a:prstGeom prst="rect">
            <a:avLst/>
          </a:prstGeom>
        </p:spPr>
        <p:txBody>
          <a:bodyPr vert="horz" wrap="square" lIns="0" tIns="12700" rIns="0" bIns="0" rtlCol="0">
            <a:spAutoFit/>
          </a:bodyPr>
          <a:lstStyle/>
          <a:p>
            <a:pPr marL="788035">
              <a:lnSpc>
                <a:spcPct val="100000"/>
              </a:lnSpc>
              <a:spcBef>
                <a:spcPts val="100"/>
              </a:spcBef>
            </a:pPr>
            <a:r>
              <a:rPr sz="3500" b="1" dirty="0">
                <a:latin typeface="Grammarsaurus" pitchFamily="2" charset="0"/>
                <a:cs typeface="Arial"/>
              </a:rPr>
              <a:t>cherub</a:t>
            </a:r>
          </a:p>
          <a:p>
            <a:pPr marL="12700" marR="5080" indent="-1588" algn="ctr">
              <a:lnSpc>
                <a:spcPts val="2000"/>
              </a:lnSpc>
              <a:spcBef>
                <a:spcPts val="3560"/>
              </a:spcBef>
            </a:pPr>
            <a:r>
              <a:rPr sz="1700" b="1" dirty="0">
                <a:solidFill>
                  <a:srgbClr val="D1E293"/>
                </a:solidFill>
                <a:latin typeface="Grammarsaurus" pitchFamily="2" charset="0"/>
                <a:cs typeface="Arial Black"/>
              </a:rPr>
              <a:t>The word </a:t>
            </a:r>
            <a:r>
              <a:rPr sz="1700" b="1" dirty="0">
                <a:solidFill>
                  <a:srgbClr val="FFFFFF"/>
                </a:solidFill>
                <a:latin typeface="Grammarsaurus" pitchFamily="2" charset="0"/>
                <a:cs typeface="Arial Black"/>
              </a:rPr>
              <a:t>cherub </a:t>
            </a:r>
            <a:r>
              <a:rPr sz="1700" b="1" dirty="0">
                <a:solidFill>
                  <a:srgbClr val="D1E293"/>
                </a:solidFill>
                <a:latin typeface="Grammarsaurus" pitchFamily="2" charset="0"/>
                <a:cs typeface="Arial Black"/>
              </a:rPr>
              <a:t>came into the English language from the Latin word </a:t>
            </a:r>
            <a:r>
              <a:rPr sz="1700" b="1" dirty="0">
                <a:solidFill>
                  <a:srgbClr val="FFFFFF"/>
                </a:solidFill>
                <a:latin typeface="Grammarsaurus" pitchFamily="2" charset="0"/>
                <a:cs typeface="Arial Black"/>
              </a:rPr>
              <a:t>cherub</a:t>
            </a:r>
            <a:r>
              <a:rPr sz="1700" b="1" dirty="0">
                <a:solidFill>
                  <a:srgbClr val="D1E293"/>
                </a:solidFill>
                <a:latin typeface="Grammarsaurus" pitchFamily="2" charset="0"/>
                <a:cs typeface="Arial Black"/>
              </a:rPr>
              <a:t>. It means “</a:t>
            </a:r>
            <a:r>
              <a:rPr sz="1700" b="1" dirty="0">
                <a:solidFill>
                  <a:srgbClr val="FFFFFF"/>
                </a:solidFill>
                <a:latin typeface="Grammarsaurus" pitchFamily="2" charset="0"/>
                <a:cs typeface="Arial Black"/>
              </a:rPr>
              <a:t>winged angel</a:t>
            </a:r>
            <a:r>
              <a:rPr sz="1700" b="1" dirty="0">
                <a:solidFill>
                  <a:srgbClr val="D1E293"/>
                </a:solidFill>
                <a:latin typeface="Grammarsaurus" pitchFamily="2" charset="0"/>
                <a:cs typeface="Arial Black"/>
              </a:rPr>
              <a:t>”</a:t>
            </a:r>
            <a:r>
              <a:rPr sz="1700" b="1" dirty="0">
                <a:latin typeface="Grammarsaurus" pitchFamily="2" charset="0"/>
                <a:cs typeface="Arial Black"/>
              </a:rPr>
              <a:t> </a:t>
            </a:r>
            <a:r>
              <a:rPr sz="1700" b="1" dirty="0">
                <a:solidFill>
                  <a:srgbClr val="D1E293"/>
                </a:solidFill>
                <a:latin typeface="Grammarsaurus" pitchFamily="2" charset="0"/>
                <a:cs typeface="Arial Black"/>
              </a:rPr>
              <a:t>and usually refers to a</a:t>
            </a:r>
            <a:r>
              <a:rPr lang="en-US" sz="1700" b="1" dirty="0">
                <a:solidFill>
                  <a:srgbClr val="D1E293"/>
                </a:solidFill>
                <a:latin typeface="Grammarsaurus" pitchFamily="2" charset="0"/>
                <a:cs typeface="Arial Black"/>
              </a:rPr>
              <a:t> </a:t>
            </a:r>
            <a:r>
              <a:rPr sz="1700" b="1" dirty="0">
                <a:solidFill>
                  <a:srgbClr val="D1E293"/>
                </a:solidFill>
                <a:latin typeface="Grammarsaurus" pitchFamily="2" charset="0"/>
                <a:cs typeface="Arial Black"/>
              </a:rPr>
              <a:t>child in modern English.</a:t>
            </a:r>
            <a:endParaRPr sz="1700" b="1" dirty="0">
              <a:latin typeface="Grammarsaurus" pitchFamily="2" charset="0"/>
              <a:cs typeface="Arial Black"/>
            </a:endParaRPr>
          </a:p>
        </p:txBody>
      </p:sp>
      <p:sp>
        <p:nvSpPr>
          <p:cNvPr id="13" name="object 13"/>
          <p:cNvSpPr txBox="1"/>
          <p:nvPr/>
        </p:nvSpPr>
        <p:spPr>
          <a:xfrm>
            <a:off x="5503447" y="2893683"/>
            <a:ext cx="2011691"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ocean</a:t>
            </a:r>
            <a:endParaRPr sz="3500" dirty="0">
              <a:latin typeface="Grammarsaurus" pitchFamily="2" charset="0"/>
              <a:cs typeface="Arial"/>
            </a:endParaRPr>
          </a:p>
        </p:txBody>
      </p:sp>
      <p:sp>
        <p:nvSpPr>
          <p:cNvPr id="14" name="object 14"/>
          <p:cNvSpPr txBox="1"/>
          <p:nvPr/>
        </p:nvSpPr>
        <p:spPr>
          <a:xfrm>
            <a:off x="8088923" y="2893683"/>
            <a:ext cx="3376295" cy="2681503"/>
          </a:xfrm>
          <a:prstGeom prst="rect">
            <a:avLst/>
          </a:prstGeom>
        </p:spPr>
        <p:txBody>
          <a:bodyPr vert="horz" wrap="square" lIns="0" tIns="12700" rIns="0" bIns="0" rtlCol="0">
            <a:spAutoFit/>
          </a:bodyPr>
          <a:lstStyle/>
          <a:p>
            <a:pPr algn="ctr">
              <a:lnSpc>
                <a:spcPct val="100000"/>
              </a:lnSpc>
              <a:spcBef>
                <a:spcPts val="100"/>
              </a:spcBef>
            </a:pPr>
            <a:r>
              <a:rPr sz="3500" b="1" dirty="0">
                <a:latin typeface="Grammarsaurus" pitchFamily="2" charset="0"/>
                <a:cs typeface="Arial"/>
              </a:rPr>
              <a:t>titan</a:t>
            </a:r>
          </a:p>
          <a:p>
            <a:pPr marL="12700" marR="5080" indent="-635" algn="ctr">
              <a:lnSpc>
                <a:spcPts val="2000"/>
              </a:lnSpc>
              <a:spcBef>
                <a:spcPts val="2625"/>
              </a:spcBef>
            </a:pPr>
            <a:r>
              <a:rPr sz="1700" b="1" dirty="0">
                <a:solidFill>
                  <a:srgbClr val="D1E293"/>
                </a:solidFill>
                <a:latin typeface="Grammarsaurus" pitchFamily="2" charset="0"/>
                <a:cs typeface="Arial Black"/>
              </a:rPr>
              <a:t>The word </a:t>
            </a:r>
            <a:r>
              <a:rPr sz="1700" b="1" dirty="0">
                <a:solidFill>
                  <a:srgbClr val="FFFFFF"/>
                </a:solidFill>
                <a:latin typeface="Grammarsaurus" pitchFamily="2" charset="0"/>
                <a:cs typeface="Arial Black"/>
              </a:rPr>
              <a:t>titan </a:t>
            </a:r>
            <a:r>
              <a:rPr sz="1700" b="1" dirty="0">
                <a:solidFill>
                  <a:srgbClr val="D1E293"/>
                </a:solidFill>
                <a:latin typeface="Grammarsaurus" pitchFamily="2" charset="0"/>
                <a:cs typeface="Arial Black"/>
              </a:rPr>
              <a:t>comes from the Greek root </a:t>
            </a:r>
            <a:r>
              <a:rPr sz="1700" b="1" dirty="0">
                <a:solidFill>
                  <a:srgbClr val="FFFFFF"/>
                </a:solidFill>
                <a:latin typeface="Grammarsaurus" pitchFamily="2" charset="0"/>
                <a:cs typeface="Arial Black"/>
              </a:rPr>
              <a:t>titan </a:t>
            </a:r>
            <a:r>
              <a:rPr sz="1700" b="1" dirty="0">
                <a:solidFill>
                  <a:srgbClr val="D1E293"/>
                </a:solidFill>
                <a:latin typeface="Grammarsaurus" pitchFamily="2" charset="0"/>
                <a:cs typeface="Arial Black"/>
              </a:rPr>
              <a:t>and means “</a:t>
            </a:r>
            <a:r>
              <a:rPr sz="1700" b="1" dirty="0">
                <a:solidFill>
                  <a:srgbClr val="FFFFFF"/>
                </a:solidFill>
                <a:latin typeface="Grammarsaurus" pitchFamily="2" charset="0"/>
                <a:cs typeface="Arial Black"/>
              </a:rPr>
              <a:t>a very powerful person or thing</a:t>
            </a:r>
            <a:r>
              <a:rPr sz="1700" b="1" dirty="0">
                <a:solidFill>
                  <a:srgbClr val="D1E293"/>
                </a:solidFill>
                <a:latin typeface="Grammarsaurus" pitchFamily="2" charset="0"/>
                <a:cs typeface="Arial Black"/>
              </a:rPr>
              <a:t>”. The Titans were a group of gods in ancient Greece, so any of the gods in that group can be described as a </a:t>
            </a:r>
            <a:r>
              <a:rPr sz="1700" b="1" dirty="0">
                <a:solidFill>
                  <a:srgbClr val="FFFFFF"/>
                </a:solidFill>
                <a:latin typeface="Grammarsaurus" pitchFamily="2" charset="0"/>
                <a:cs typeface="Arial Black"/>
              </a:rPr>
              <a:t>Titan</a:t>
            </a:r>
            <a:r>
              <a:rPr sz="1700" b="1" dirty="0">
                <a:solidFill>
                  <a:srgbClr val="D1E293"/>
                </a:solidFill>
                <a:latin typeface="Grammarsaurus" pitchFamily="2" charset="0"/>
                <a:cs typeface="Arial Black"/>
              </a:rPr>
              <a:t>.</a:t>
            </a:r>
            <a:endParaRPr sz="1700" b="1" dirty="0">
              <a:latin typeface="Grammarsaurus" pitchFamily="2" charset="0"/>
              <a:cs typeface="Arial Black"/>
            </a:endParaRPr>
          </a:p>
        </p:txBody>
      </p:sp>
      <p:pic>
        <p:nvPicPr>
          <p:cNvPr id="15" name="object 15"/>
          <p:cNvPicPr/>
          <p:nvPr/>
        </p:nvPicPr>
        <p:blipFill>
          <a:blip r:embed="rId4" cstate="print"/>
          <a:stretch>
            <a:fillRect/>
          </a:stretch>
        </p:blipFill>
        <p:spPr>
          <a:xfrm>
            <a:off x="1716736" y="1491471"/>
            <a:ext cx="1397002" cy="1405534"/>
          </a:xfrm>
          <a:prstGeom prst="rect">
            <a:avLst/>
          </a:prstGeom>
        </p:spPr>
      </p:pic>
      <p:sp>
        <p:nvSpPr>
          <p:cNvPr id="16" name="object 16"/>
          <p:cNvSpPr/>
          <p:nvPr/>
        </p:nvSpPr>
        <p:spPr>
          <a:xfrm>
            <a:off x="9169208" y="1504759"/>
            <a:ext cx="1215390" cy="1384300"/>
          </a:xfrm>
          <a:custGeom>
            <a:avLst/>
            <a:gdLst/>
            <a:ahLst/>
            <a:cxnLst/>
            <a:rect l="l" t="t" r="r" b="b"/>
            <a:pathLst>
              <a:path w="1215390" h="1384300">
                <a:moveTo>
                  <a:pt x="700796" y="0"/>
                </a:moveTo>
                <a:lnTo>
                  <a:pt x="602366" y="0"/>
                </a:lnTo>
                <a:lnTo>
                  <a:pt x="555358" y="12700"/>
                </a:lnTo>
                <a:lnTo>
                  <a:pt x="510507" y="25400"/>
                </a:lnTo>
                <a:lnTo>
                  <a:pt x="468181" y="50800"/>
                </a:lnTo>
                <a:lnTo>
                  <a:pt x="428750" y="76200"/>
                </a:lnTo>
                <a:lnTo>
                  <a:pt x="392579" y="101600"/>
                </a:lnTo>
                <a:lnTo>
                  <a:pt x="360038" y="127000"/>
                </a:lnTo>
                <a:lnTo>
                  <a:pt x="331494" y="165100"/>
                </a:lnTo>
                <a:lnTo>
                  <a:pt x="307315" y="203200"/>
                </a:lnTo>
                <a:lnTo>
                  <a:pt x="287869" y="254000"/>
                </a:lnTo>
                <a:lnTo>
                  <a:pt x="273523" y="292100"/>
                </a:lnTo>
                <a:lnTo>
                  <a:pt x="264646" y="342900"/>
                </a:lnTo>
                <a:lnTo>
                  <a:pt x="261605" y="393700"/>
                </a:lnTo>
                <a:lnTo>
                  <a:pt x="265090" y="444500"/>
                </a:lnTo>
                <a:lnTo>
                  <a:pt x="275301" y="495300"/>
                </a:lnTo>
                <a:lnTo>
                  <a:pt x="291868" y="546100"/>
                </a:lnTo>
                <a:lnTo>
                  <a:pt x="314426" y="584200"/>
                </a:lnTo>
                <a:lnTo>
                  <a:pt x="342606" y="622300"/>
                </a:lnTo>
                <a:lnTo>
                  <a:pt x="376040" y="660400"/>
                </a:lnTo>
                <a:lnTo>
                  <a:pt x="414361" y="698500"/>
                </a:lnTo>
                <a:lnTo>
                  <a:pt x="404379" y="698500"/>
                </a:lnTo>
                <a:lnTo>
                  <a:pt x="364152" y="723900"/>
                </a:lnTo>
                <a:lnTo>
                  <a:pt x="329410" y="749300"/>
                </a:lnTo>
                <a:lnTo>
                  <a:pt x="300969" y="787400"/>
                </a:lnTo>
                <a:lnTo>
                  <a:pt x="279644" y="825500"/>
                </a:lnTo>
                <a:lnTo>
                  <a:pt x="266251" y="863600"/>
                </a:lnTo>
                <a:lnTo>
                  <a:pt x="261605" y="901700"/>
                </a:lnTo>
                <a:lnTo>
                  <a:pt x="261605" y="1130300"/>
                </a:lnTo>
                <a:lnTo>
                  <a:pt x="181786" y="1130300"/>
                </a:lnTo>
                <a:lnTo>
                  <a:pt x="114468" y="1155700"/>
                </a:lnTo>
                <a:lnTo>
                  <a:pt x="67371" y="1206500"/>
                </a:lnTo>
                <a:lnTo>
                  <a:pt x="4252" y="1333500"/>
                </a:lnTo>
                <a:lnTo>
                  <a:pt x="826" y="1346200"/>
                </a:lnTo>
                <a:lnTo>
                  <a:pt x="0" y="1346200"/>
                </a:lnTo>
                <a:lnTo>
                  <a:pt x="1747" y="1358900"/>
                </a:lnTo>
                <a:lnTo>
                  <a:pt x="6043" y="1371600"/>
                </a:lnTo>
                <a:lnTo>
                  <a:pt x="12599" y="1384300"/>
                </a:lnTo>
                <a:lnTo>
                  <a:pt x="439324" y="1384300"/>
                </a:lnTo>
                <a:lnTo>
                  <a:pt x="479983" y="1358900"/>
                </a:lnTo>
                <a:lnTo>
                  <a:pt x="507395" y="1308100"/>
                </a:lnTo>
                <a:lnTo>
                  <a:pt x="106551" y="1308100"/>
                </a:lnTo>
                <a:lnTo>
                  <a:pt x="140193" y="1244600"/>
                </a:lnTo>
                <a:lnTo>
                  <a:pt x="147542" y="1231900"/>
                </a:lnTo>
                <a:lnTo>
                  <a:pt x="157313" y="1219200"/>
                </a:lnTo>
                <a:lnTo>
                  <a:pt x="318159" y="1219200"/>
                </a:lnTo>
                <a:lnTo>
                  <a:pt x="331101" y="1206500"/>
                </a:lnTo>
                <a:lnTo>
                  <a:pt x="339826" y="1193800"/>
                </a:lnTo>
                <a:lnTo>
                  <a:pt x="343025" y="1181100"/>
                </a:lnTo>
                <a:lnTo>
                  <a:pt x="343025" y="901700"/>
                </a:lnTo>
                <a:lnTo>
                  <a:pt x="349426" y="863600"/>
                </a:lnTo>
                <a:lnTo>
                  <a:pt x="367490" y="825500"/>
                </a:lnTo>
                <a:lnTo>
                  <a:pt x="395505" y="800100"/>
                </a:lnTo>
                <a:lnTo>
                  <a:pt x="431760" y="774700"/>
                </a:lnTo>
                <a:lnTo>
                  <a:pt x="759410" y="660400"/>
                </a:lnTo>
                <a:lnTo>
                  <a:pt x="511287" y="660400"/>
                </a:lnTo>
                <a:lnTo>
                  <a:pt x="487244" y="647700"/>
                </a:lnTo>
                <a:lnTo>
                  <a:pt x="464737" y="635000"/>
                </a:lnTo>
                <a:lnTo>
                  <a:pt x="443852" y="622300"/>
                </a:lnTo>
                <a:lnTo>
                  <a:pt x="424673" y="596900"/>
                </a:lnTo>
                <a:lnTo>
                  <a:pt x="486631" y="533400"/>
                </a:lnTo>
                <a:lnTo>
                  <a:pt x="377290" y="533400"/>
                </a:lnTo>
                <a:lnTo>
                  <a:pt x="362624" y="495300"/>
                </a:lnTo>
                <a:lnTo>
                  <a:pt x="351880" y="469900"/>
                </a:lnTo>
                <a:lnTo>
                  <a:pt x="345275" y="431800"/>
                </a:lnTo>
                <a:lnTo>
                  <a:pt x="343025" y="393700"/>
                </a:lnTo>
                <a:lnTo>
                  <a:pt x="345263" y="355600"/>
                </a:lnTo>
                <a:lnTo>
                  <a:pt x="351802" y="317500"/>
                </a:lnTo>
                <a:lnTo>
                  <a:pt x="362383" y="279400"/>
                </a:lnTo>
                <a:lnTo>
                  <a:pt x="376743" y="254000"/>
                </a:lnTo>
                <a:lnTo>
                  <a:pt x="498926" y="254000"/>
                </a:lnTo>
                <a:lnTo>
                  <a:pt x="424000" y="177800"/>
                </a:lnTo>
                <a:lnTo>
                  <a:pt x="460650" y="152400"/>
                </a:lnTo>
                <a:lnTo>
                  <a:pt x="502446" y="127000"/>
                </a:lnTo>
                <a:lnTo>
                  <a:pt x="548634" y="101600"/>
                </a:lnTo>
                <a:lnTo>
                  <a:pt x="598458" y="88900"/>
                </a:lnTo>
                <a:lnTo>
                  <a:pt x="651165" y="76200"/>
                </a:lnTo>
                <a:lnTo>
                  <a:pt x="878282" y="76200"/>
                </a:lnTo>
                <a:lnTo>
                  <a:pt x="837948" y="50800"/>
                </a:lnTo>
                <a:lnTo>
                  <a:pt x="794628" y="25400"/>
                </a:lnTo>
                <a:lnTo>
                  <a:pt x="748764" y="12700"/>
                </a:lnTo>
                <a:lnTo>
                  <a:pt x="700796" y="0"/>
                </a:lnTo>
                <a:close/>
              </a:path>
              <a:path w="1215390" h="1384300">
                <a:moveTo>
                  <a:pt x="735493" y="1168400"/>
                </a:moveTo>
                <a:lnTo>
                  <a:pt x="654061" y="1168400"/>
                </a:lnTo>
                <a:lnTo>
                  <a:pt x="654061" y="1346200"/>
                </a:lnTo>
                <a:lnTo>
                  <a:pt x="657261" y="1371600"/>
                </a:lnTo>
                <a:lnTo>
                  <a:pt x="665989" y="1384300"/>
                </a:lnTo>
                <a:lnTo>
                  <a:pt x="985204" y="1384300"/>
                </a:lnTo>
                <a:lnTo>
                  <a:pt x="993927" y="1371600"/>
                </a:lnTo>
                <a:lnTo>
                  <a:pt x="997126" y="1346200"/>
                </a:lnTo>
                <a:lnTo>
                  <a:pt x="991116" y="1308100"/>
                </a:lnTo>
                <a:lnTo>
                  <a:pt x="735493" y="1308100"/>
                </a:lnTo>
                <a:lnTo>
                  <a:pt x="735493" y="1168400"/>
                </a:lnTo>
                <a:close/>
              </a:path>
              <a:path w="1215390" h="1384300">
                <a:moveTo>
                  <a:pt x="993162" y="812800"/>
                </a:moveTo>
                <a:lnTo>
                  <a:pt x="862798" y="812800"/>
                </a:lnTo>
                <a:lnTo>
                  <a:pt x="840232" y="850900"/>
                </a:lnTo>
                <a:lnTo>
                  <a:pt x="806726" y="889000"/>
                </a:lnTo>
                <a:lnTo>
                  <a:pt x="764702" y="914400"/>
                </a:lnTo>
                <a:lnTo>
                  <a:pt x="460893" y="914400"/>
                </a:lnTo>
                <a:lnTo>
                  <a:pt x="447951" y="927100"/>
                </a:lnTo>
                <a:lnTo>
                  <a:pt x="439226" y="939800"/>
                </a:lnTo>
                <a:lnTo>
                  <a:pt x="436027" y="952500"/>
                </a:lnTo>
                <a:lnTo>
                  <a:pt x="436027" y="1257300"/>
                </a:lnTo>
                <a:lnTo>
                  <a:pt x="432379" y="1282700"/>
                </a:lnTo>
                <a:lnTo>
                  <a:pt x="422424" y="1295400"/>
                </a:lnTo>
                <a:lnTo>
                  <a:pt x="407647" y="1308100"/>
                </a:lnTo>
                <a:lnTo>
                  <a:pt x="507395" y="1308100"/>
                </a:lnTo>
                <a:lnTo>
                  <a:pt x="517447" y="1257300"/>
                </a:lnTo>
                <a:lnTo>
                  <a:pt x="517447" y="1168400"/>
                </a:lnTo>
                <a:lnTo>
                  <a:pt x="735493" y="1168400"/>
                </a:lnTo>
                <a:lnTo>
                  <a:pt x="735493" y="1130300"/>
                </a:lnTo>
                <a:lnTo>
                  <a:pt x="732292" y="1117600"/>
                </a:lnTo>
                <a:lnTo>
                  <a:pt x="723565" y="1104900"/>
                </a:lnTo>
                <a:lnTo>
                  <a:pt x="710622" y="1092200"/>
                </a:lnTo>
                <a:lnTo>
                  <a:pt x="517447" y="1092200"/>
                </a:lnTo>
                <a:lnTo>
                  <a:pt x="517447" y="1003300"/>
                </a:lnTo>
                <a:lnTo>
                  <a:pt x="902088" y="1003300"/>
                </a:lnTo>
                <a:lnTo>
                  <a:pt x="897488" y="990600"/>
                </a:lnTo>
                <a:lnTo>
                  <a:pt x="883029" y="965200"/>
                </a:lnTo>
                <a:lnTo>
                  <a:pt x="864030" y="952500"/>
                </a:lnTo>
                <a:lnTo>
                  <a:pt x="883282" y="927100"/>
                </a:lnTo>
                <a:lnTo>
                  <a:pt x="900576" y="914400"/>
                </a:lnTo>
                <a:lnTo>
                  <a:pt x="915738" y="889000"/>
                </a:lnTo>
                <a:lnTo>
                  <a:pt x="928597" y="863600"/>
                </a:lnTo>
                <a:lnTo>
                  <a:pt x="1164863" y="863600"/>
                </a:lnTo>
                <a:lnTo>
                  <a:pt x="1191707" y="825500"/>
                </a:lnTo>
                <a:lnTo>
                  <a:pt x="1016819" y="825500"/>
                </a:lnTo>
                <a:lnTo>
                  <a:pt x="993162" y="812800"/>
                </a:lnTo>
                <a:close/>
              </a:path>
              <a:path w="1215390" h="1384300">
                <a:moveTo>
                  <a:pt x="902088" y="1003300"/>
                </a:moveTo>
                <a:lnTo>
                  <a:pt x="800104" y="1003300"/>
                </a:lnTo>
                <a:lnTo>
                  <a:pt x="814885" y="1016000"/>
                </a:lnTo>
                <a:lnTo>
                  <a:pt x="824845" y="1028700"/>
                </a:lnTo>
                <a:lnTo>
                  <a:pt x="828495" y="1041400"/>
                </a:lnTo>
                <a:lnTo>
                  <a:pt x="828495" y="1219200"/>
                </a:lnTo>
                <a:lnTo>
                  <a:pt x="830070" y="1231900"/>
                </a:lnTo>
                <a:lnTo>
                  <a:pt x="834567" y="1244600"/>
                </a:lnTo>
                <a:lnTo>
                  <a:pt x="841649" y="1244600"/>
                </a:lnTo>
                <a:lnTo>
                  <a:pt x="850974" y="1257300"/>
                </a:lnTo>
                <a:lnTo>
                  <a:pt x="860207" y="1257300"/>
                </a:lnTo>
                <a:lnTo>
                  <a:pt x="875275" y="1270000"/>
                </a:lnTo>
                <a:lnTo>
                  <a:pt x="888252" y="1282700"/>
                </a:lnTo>
                <a:lnTo>
                  <a:pt x="898948" y="1295400"/>
                </a:lnTo>
                <a:lnTo>
                  <a:pt x="907172" y="1308100"/>
                </a:lnTo>
                <a:lnTo>
                  <a:pt x="991116" y="1308100"/>
                </a:lnTo>
                <a:lnTo>
                  <a:pt x="973832" y="1257300"/>
                </a:lnTo>
                <a:lnTo>
                  <a:pt x="946393" y="1219200"/>
                </a:lnTo>
                <a:lnTo>
                  <a:pt x="909915" y="1193800"/>
                </a:lnTo>
                <a:lnTo>
                  <a:pt x="909915" y="1041400"/>
                </a:lnTo>
                <a:lnTo>
                  <a:pt x="906689" y="1016000"/>
                </a:lnTo>
                <a:lnTo>
                  <a:pt x="902088" y="1003300"/>
                </a:lnTo>
                <a:close/>
              </a:path>
              <a:path w="1215390" h="1384300">
                <a:moveTo>
                  <a:pt x="1164863" y="863600"/>
                </a:moveTo>
                <a:lnTo>
                  <a:pt x="928597" y="863600"/>
                </a:lnTo>
                <a:lnTo>
                  <a:pt x="953238" y="889000"/>
                </a:lnTo>
                <a:lnTo>
                  <a:pt x="981014" y="901700"/>
                </a:lnTo>
                <a:lnTo>
                  <a:pt x="1011341" y="901700"/>
                </a:lnTo>
                <a:lnTo>
                  <a:pt x="1043633" y="914400"/>
                </a:lnTo>
                <a:lnTo>
                  <a:pt x="1089178" y="901700"/>
                </a:lnTo>
                <a:lnTo>
                  <a:pt x="1130137" y="889000"/>
                </a:lnTo>
                <a:lnTo>
                  <a:pt x="1164863" y="863600"/>
                </a:lnTo>
                <a:close/>
              </a:path>
              <a:path w="1215390" h="1384300">
                <a:moveTo>
                  <a:pt x="1119648" y="342900"/>
                </a:moveTo>
                <a:lnTo>
                  <a:pt x="1018106" y="342900"/>
                </a:lnTo>
                <a:lnTo>
                  <a:pt x="1032891" y="355600"/>
                </a:lnTo>
                <a:lnTo>
                  <a:pt x="1042868" y="368300"/>
                </a:lnTo>
                <a:lnTo>
                  <a:pt x="1046529" y="393700"/>
                </a:lnTo>
                <a:lnTo>
                  <a:pt x="1046529" y="482600"/>
                </a:lnTo>
                <a:lnTo>
                  <a:pt x="1042259" y="520700"/>
                </a:lnTo>
                <a:lnTo>
                  <a:pt x="1029950" y="571500"/>
                </a:lnTo>
                <a:lnTo>
                  <a:pt x="1010357" y="609600"/>
                </a:lnTo>
                <a:lnTo>
                  <a:pt x="984232" y="647700"/>
                </a:lnTo>
                <a:lnTo>
                  <a:pt x="952328" y="685800"/>
                </a:lnTo>
                <a:lnTo>
                  <a:pt x="915399" y="711200"/>
                </a:lnTo>
                <a:lnTo>
                  <a:pt x="874197" y="723900"/>
                </a:lnTo>
                <a:lnTo>
                  <a:pt x="829475" y="736600"/>
                </a:lnTo>
                <a:lnTo>
                  <a:pt x="781988" y="736600"/>
                </a:lnTo>
                <a:lnTo>
                  <a:pt x="766142" y="749300"/>
                </a:lnTo>
                <a:lnTo>
                  <a:pt x="753200" y="749300"/>
                </a:lnTo>
                <a:lnTo>
                  <a:pt x="744472" y="762000"/>
                </a:lnTo>
                <a:lnTo>
                  <a:pt x="741272" y="787400"/>
                </a:lnTo>
                <a:lnTo>
                  <a:pt x="744472" y="800100"/>
                </a:lnTo>
                <a:lnTo>
                  <a:pt x="753200" y="812800"/>
                </a:lnTo>
                <a:lnTo>
                  <a:pt x="766142" y="825500"/>
                </a:lnTo>
                <a:lnTo>
                  <a:pt x="823102" y="825500"/>
                </a:lnTo>
                <a:lnTo>
                  <a:pt x="843147" y="812800"/>
                </a:lnTo>
                <a:lnTo>
                  <a:pt x="993162" y="812800"/>
                </a:lnTo>
                <a:lnTo>
                  <a:pt x="973940" y="800100"/>
                </a:lnTo>
                <a:lnTo>
                  <a:pt x="960435" y="774700"/>
                </a:lnTo>
                <a:lnTo>
                  <a:pt x="995126" y="749300"/>
                </a:lnTo>
                <a:lnTo>
                  <a:pt x="1026601" y="723900"/>
                </a:lnTo>
                <a:lnTo>
                  <a:pt x="1054492" y="685800"/>
                </a:lnTo>
                <a:lnTo>
                  <a:pt x="1078431" y="660400"/>
                </a:lnTo>
                <a:lnTo>
                  <a:pt x="1193568" y="660400"/>
                </a:lnTo>
                <a:lnTo>
                  <a:pt x="1186527" y="647700"/>
                </a:lnTo>
                <a:lnTo>
                  <a:pt x="1153909" y="609600"/>
                </a:lnTo>
                <a:lnTo>
                  <a:pt x="1111908" y="584200"/>
                </a:lnTo>
                <a:lnTo>
                  <a:pt x="1118808" y="558800"/>
                </a:lnTo>
                <a:lnTo>
                  <a:pt x="1123834" y="533400"/>
                </a:lnTo>
                <a:lnTo>
                  <a:pt x="1126907" y="508000"/>
                </a:lnTo>
                <a:lnTo>
                  <a:pt x="1127948" y="482600"/>
                </a:lnTo>
                <a:lnTo>
                  <a:pt x="1127948" y="393700"/>
                </a:lnTo>
                <a:lnTo>
                  <a:pt x="1119648" y="342900"/>
                </a:lnTo>
                <a:close/>
              </a:path>
              <a:path w="1215390" h="1384300">
                <a:moveTo>
                  <a:pt x="1193568" y="660400"/>
                </a:moveTo>
                <a:lnTo>
                  <a:pt x="1078431" y="660400"/>
                </a:lnTo>
                <a:lnTo>
                  <a:pt x="1100907" y="673100"/>
                </a:lnTo>
                <a:lnTo>
                  <a:pt x="1118382" y="685800"/>
                </a:lnTo>
                <a:lnTo>
                  <a:pt x="1129709" y="711200"/>
                </a:lnTo>
                <a:lnTo>
                  <a:pt x="1133740" y="736600"/>
                </a:lnTo>
                <a:lnTo>
                  <a:pt x="1126647" y="774700"/>
                </a:lnTo>
                <a:lnTo>
                  <a:pt x="1107317" y="800100"/>
                </a:lnTo>
                <a:lnTo>
                  <a:pt x="1078672" y="825500"/>
                </a:lnTo>
                <a:lnTo>
                  <a:pt x="1191707" y="825500"/>
                </a:lnTo>
                <a:lnTo>
                  <a:pt x="1209022" y="787400"/>
                </a:lnTo>
                <a:lnTo>
                  <a:pt x="1215159" y="736600"/>
                </a:lnTo>
                <a:lnTo>
                  <a:pt x="1207649" y="685800"/>
                </a:lnTo>
                <a:lnTo>
                  <a:pt x="1193568" y="660400"/>
                </a:lnTo>
                <a:close/>
              </a:path>
              <a:path w="1215390" h="1384300">
                <a:moveTo>
                  <a:pt x="878282" y="76200"/>
                </a:moveTo>
                <a:lnTo>
                  <a:pt x="651165" y="76200"/>
                </a:lnTo>
                <a:lnTo>
                  <a:pt x="674162" y="88900"/>
                </a:lnTo>
                <a:lnTo>
                  <a:pt x="718893" y="88900"/>
                </a:lnTo>
                <a:lnTo>
                  <a:pt x="740497" y="101600"/>
                </a:lnTo>
                <a:lnTo>
                  <a:pt x="714881" y="127000"/>
                </a:lnTo>
                <a:lnTo>
                  <a:pt x="686933" y="152400"/>
                </a:lnTo>
                <a:lnTo>
                  <a:pt x="670177" y="203200"/>
                </a:lnTo>
                <a:lnTo>
                  <a:pt x="664603" y="241300"/>
                </a:lnTo>
                <a:lnTo>
                  <a:pt x="670202" y="292100"/>
                </a:lnTo>
                <a:lnTo>
                  <a:pt x="686965" y="330200"/>
                </a:lnTo>
                <a:lnTo>
                  <a:pt x="714881" y="368300"/>
                </a:lnTo>
                <a:lnTo>
                  <a:pt x="869580" y="520700"/>
                </a:lnTo>
                <a:lnTo>
                  <a:pt x="865156" y="533400"/>
                </a:lnTo>
                <a:lnTo>
                  <a:pt x="858802" y="533400"/>
                </a:lnTo>
                <a:lnTo>
                  <a:pt x="850750" y="546100"/>
                </a:lnTo>
                <a:lnTo>
                  <a:pt x="841233" y="546100"/>
                </a:lnTo>
                <a:lnTo>
                  <a:pt x="511300" y="660400"/>
                </a:lnTo>
                <a:lnTo>
                  <a:pt x="759410" y="660400"/>
                </a:lnTo>
                <a:lnTo>
                  <a:pt x="868627" y="622300"/>
                </a:lnTo>
                <a:lnTo>
                  <a:pt x="930117" y="571500"/>
                </a:lnTo>
                <a:lnTo>
                  <a:pt x="953527" y="508000"/>
                </a:lnTo>
                <a:lnTo>
                  <a:pt x="953527" y="406400"/>
                </a:lnTo>
                <a:lnTo>
                  <a:pt x="872094" y="406400"/>
                </a:lnTo>
                <a:lnTo>
                  <a:pt x="772463" y="304800"/>
                </a:lnTo>
                <a:lnTo>
                  <a:pt x="752646" y="279400"/>
                </a:lnTo>
                <a:lnTo>
                  <a:pt x="746050" y="241300"/>
                </a:lnTo>
                <a:lnTo>
                  <a:pt x="752660" y="203200"/>
                </a:lnTo>
                <a:lnTo>
                  <a:pt x="772463" y="177800"/>
                </a:lnTo>
                <a:lnTo>
                  <a:pt x="819123" y="127000"/>
                </a:lnTo>
                <a:lnTo>
                  <a:pt x="937216" y="127000"/>
                </a:lnTo>
                <a:lnTo>
                  <a:pt x="915190" y="101600"/>
                </a:lnTo>
                <a:lnTo>
                  <a:pt x="878282" y="76200"/>
                </a:lnTo>
                <a:close/>
              </a:path>
              <a:path w="1215390" h="1384300">
                <a:moveTo>
                  <a:pt x="498926" y="254000"/>
                </a:moveTo>
                <a:lnTo>
                  <a:pt x="376743" y="254000"/>
                </a:lnTo>
                <a:lnTo>
                  <a:pt x="453832" y="330200"/>
                </a:lnTo>
                <a:lnTo>
                  <a:pt x="473649" y="355600"/>
                </a:lnTo>
                <a:lnTo>
                  <a:pt x="480245" y="393700"/>
                </a:lnTo>
                <a:lnTo>
                  <a:pt x="473635" y="419100"/>
                </a:lnTo>
                <a:lnTo>
                  <a:pt x="453832" y="457200"/>
                </a:lnTo>
                <a:lnTo>
                  <a:pt x="377290" y="533400"/>
                </a:lnTo>
                <a:lnTo>
                  <a:pt x="486631" y="533400"/>
                </a:lnTo>
                <a:lnTo>
                  <a:pt x="511414" y="508000"/>
                </a:lnTo>
                <a:lnTo>
                  <a:pt x="539362" y="469900"/>
                </a:lnTo>
                <a:lnTo>
                  <a:pt x="556118" y="431800"/>
                </a:lnTo>
                <a:lnTo>
                  <a:pt x="561692" y="393700"/>
                </a:lnTo>
                <a:lnTo>
                  <a:pt x="556093" y="342900"/>
                </a:lnTo>
                <a:lnTo>
                  <a:pt x="539330" y="304800"/>
                </a:lnTo>
                <a:lnTo>
                  <a:pt x="511414" y="266700"/>
                </a:lnTo>
                <a:lnTo>
                  <a:pt x="498926" y="254000"/>
                </a:lnTo>
                <a:close/>
              </a:path>
              <a:path w="1215390" h="1384300">
                <a:moveTo>
                  <a:pt x="937216" y="127000"/>
                </a:moveTo>
                <a:lnTo>
                  <a:pt x="819123" y="127000"/>
                </a:lnTo>
                <a:lnTo>
                  <a:pt x="856828" y="165100"/>
                </a:lnTo>
                <a:lnTo>
                  <a:pt x="889731" y="190500"/>
                </a:lnTo>
                <a:lnTo>
                  <a:pt x="917124" y="228600"/>
                </a:lnTo>
                <a:lnTo>
                  <a:pt x="938299" y="279400"/>
                </a:lnTo>
                <a:lnTo>
                  <a:pt x="909438" y="304800"/>
                </a:lnTo>
                <a:lnTo>
                  <a:pt x="888738" y="330200"/>
                </a:lnTo>
                <a:lnTo>
                  <a:pt x="876267" y="355600"/>
                </a:lnTo>
                <a:lnTo>
                  <a:pt x="872094" y="393700"/>
                </a:lnTo>
                <a:lnTo>
                  <a:pt x="872094" y="406400"/>
                </a:lnTo>
                <a:lnTo>
                  <a:pt x="953527" y="406400"/>
                </a:lnTo>
                <a:lnTo>
                  <a:pt x="953527" y="393700"/>
                </a:lnTo>
                <a:lnTo>
                  <a:pt x="957180" y="368300"/>
                </a:lnTo>
                <a:lnTo>
                  <a:pt x="967144" y="355600"/>
                </a:lnTo>
                <a:lnTo>
                  <a:pt x="981923" y="342900"/>
                </a:lnTo>
                <a:lnTo>
                  <a:pt x="1119648" y="342900"/>
                </a:lnTo>
                <a:lnTo>
                  <a:pt x="1096795" y="304800"/>
                </a:lnTo>
                <a:lnTo>
                  <a:pt x="1062465" y="279400"/>
                </a:lnTo>
                <a:lnTo>
                  <a:pt x="1019732" y="266700"/>
                </a:lnTo>
                <a:lnTo>
                  <a:pt x="1000942" y="215900"/>
                </a:lnTo>
                <a:lnTo>
                  <a:pt x="976960" y="177800"/>
                </a:lnTo>
                <a:lnTo>
                  <a:pt x="948230" y="139700"/>
                </a:lnTo>
                <a:lnTo>
                  <a:pt x="937216" y="127000"/>
                </a:lnTo>
                <a:close/>
              </a:path>
            </a:pathLst>
          </a:custGeom>
          <a:solidFill>
            <a:srgbClr val="000000"/>
          </a:solidFill>
        </p:spPr>
        <p:txBody>
          <a:bodyPr wrap="square" lIns="0" tIns="0" rIns="0" bIns="0" rtlCol="0"/>
          <a:lstStyle/>
          <a:p>
            <a:endParaRPr>
              <a:latin typeface="Grammarsaurus" pitchFamily="2" charset="0"/>
            </a:endParaRPr>
          </a:p>
        </p:txBody>
      </p:sp>
      <p:sp>
        <p:nvSpPr>
          <p:cNvPr id="17" name="object 17"/>
          <p:cNvSpPr/>
          <p:nvPr/>
        </p:nvSpPr>
        <p:spPr>
          <a:xfrm>
            <a:off x="5435736" y="1556246"/>
            <a:ext cx="1320800" cy="1308100"/>
          </a:xfrm>
          <a:custGeom>
            <a:avLst/>
            <a:gdLst/>
            <a:ahLst/>
            <a:cxnLst/>
            <a:rect l="l" t="t" r="r" b="b"/>
            <a:pathLst>
              <a:path w="1320800" h="1308100">
                <a:moveTo>
                  <a:pt x="388086" y="0"/>
                </a:moveTo>
                <a:lnTo>
                  <a:pt x="217155" y="0"/>
                </a:lnTo>
                <a:lnTo>
                  <a:pt x="172412" y="12699"/>
                </a:lnTo>
                <a:lnTo>
                  <a:pt x="131190" y="25399"/>
                </a:lnTo>
                <a:lnTo>
                  <a:pt x="94243" y="50799"/>
                </a:lnTo>
                <a:lnTo>
                  <a:pt x="62324" y="88899"/>
                </a:lnTo>
                <a:lnTo>
                  <a:pt x="36187" y="126999"/>
                </a:lnTo>
                <a:lnTo>
                  <a:pt x="16585" y="165099"/>
                </a:lnTo>
                <a:lnTo>
                  <a:pt x="4271" y="215899"/>
                </a:lnTo>
                <a:lnTo>
                  <a:pt x="0" y="253999"/>
                </a:lnTo>
                <a:lnTo>
                  <a:pt x="0" y="1308099"/>
                </a:lnTo>
                <a:lnTo>
                  <a:pt x="1320533" y="1308099"/>
                </a:lnTo>
                <a:lnTo>
                  <a:pt x="1320533" y="1231899"/>
                </a:lnTo>
                <a:lnTo>
                  <a:pt x="77368" y="1231899"/>
                </a:lnTo>
                <a:lnTo>
                  <a:pt x="77368" y="1117599"/>
                </a:lnTo>
                <a:lnTo>
                  <a:pt x="310344" y="1117599"/>
                </a:lnTo>
                <a:lnTo>
                  <a:pt x="321619" y="1104899"/>
                </a:lnTo>
                <a:lnTo>
                  <a:pt x="1320533" y="1104899"/>
                </a:lnTo>
                <a:lnTo>
                  <a:pt x="1320533" y="1092199"/>
                </a:lnTo>
                <a:lnTo>
                  <a:pt x="166222" y="1092199"/>
                </a:lnTo>
                <a:lnTo>
                  <a:pt x="154947" y="1079499"/>
                </a:lnTo>
                <a:lnTo>
                  <a:pt x="142709" y="1066799"/>
                </a:lnTo>
                <a:lnTo>
                  <a:pt x="130289" y="1054099"/>
                </a:lnTo>
                <a:lnTo>
                  <a:pt x="115677" y="1041399"/>
                </a:lnTo>
                <a:lnTo>
                  <a:pt x="98247" y="1041399"/>
                </a:lnTo>
                <a:lnTo>
                  <a:pt x="77368" y="1028699"/>
                </a:lnTo>
                <a:lnTo>
                  <a:pt x="77368" y="939799"/>
                </a:lnTo>
                <a:lnTo>
                  <a:pt x="310344" y="939799"/>
                </a:lnTo>
                <a:lnTo>
                  <a:pt x="321619" y="927099"/>
                </a:lnTo>
                <a:lnTo>
                  <a:pt x="1320533" y="927099"/>
                </a:lnTo>
                <a:lnTo>
                  <a:pt x="1320533" y="914399"/>
                </a:lnTo>
                <a:lnTo>
                  <a:pt x="166222" y="914399"/>
                </a:lnTo>
                <a:lnTo>
                  <a:pt x="154947" y="901699"/>
                </a:lnTo>
                <a:lnTo>
                  <a:pt x="142709" y="888999"/>
                </a:lnTo>
                <a:lnTo>
                  <a:pt x="130289" y="876299"/>
                </a:lnTo>
                <a:lnTo>
                  <a:pt x="115677" y="863599"/>
                </a:lnTo>
                <a:lnTo>
                  <a:pt x="98247" y="863599"/>
                </a:lnTo>
                <a:lnTo>
                  <a:pt x="77368" y="850899"/>
                </a:lnTo>
                <a:lnTo>
                  <a:pt x="77368" y="761999"/>
                </a:lnTo>
                <a:lnTo>
                  <a:pt x="310344" y="761999"/>
                </a:lnTo>
                <a:lnTo>
                  <a:pt x="321619" y="749299"/>
                </a:lnTo>
                <a:lnTo>
                  <a:pt x="1320533" y="749299"/>
                </a:lnTo>
                <a:lnTo>
                  <a:pt x="1320533" y="736599"/>
                </a:lnTo>
                <a:lnTo>
                  <a:pt x="166222" y="736599"/>
                </a:lnTo>
                <a:lnTo>
                  <a:pt x="154947" y="723899"/>
                </a:lnTo>
                <a:lnTo>
                  <a:pt x="142709" y="711199"/>
                </a:lnTo>
                <a:lnTo>
                  <a:pt x="130289" y="698499"/>
                </a:lnTo>
                <a:lnTo>
                  <a:pt x="115677" y="685799"/>
                </a:lnTo>
                <a:lnTo>
                  <a:pt x="98247" y="685799"/>
                </a:lnTo>
                <a:lnTo>
                  <a:pt x="77368" y="673099"/>
                </a:lnTo>
                <a:lnTo>
                  <a:pt x="77368" y="584199"/>
                </a:lnTo>
                <a:lnTo>
                  <a:pt x="310344" y="584199"/>
                </a:lnTo>
                <a:lnTo>
                  <a:pt x="321619" y="571499"/>
                </a:lnTo>
                <a:lnTo>
                  <a:pt x="1320533" y="571499"/>
                </a:lnTo>
                <a:lnTo>
                  <a:pt x="1320533" y="558799"/>
                </a:lnTo>
                <a:lnTo>
                  <a:pt x="166222" y="558799"/>
                </a:lnTo>
                <a:lnTo>
                  <a:pt x="154947" y="546099"/>
                </a:lnTo>
                <a:lnTo>
                  <a:pt x="142709" y="533399"/>
                </a:lnTo>
                <a:lnTo>
                  <a:pt x="130289" y="520699"/>
                </a:lnTo>
                <a:lnTo>
                  <a:pt x="115677" y="520699"/>
                </a:lnTo>
                <a:lnTo>
                  <a:pt x="98247" y="507999"/>
                </a:lnTo>
                <a:lnTo>
                  <a:pt x="77368" y="495299"/>
                </a:lnTo>
                <a:lnTo>
                  <a:pt x="77368" y="406399"/>
                </a:lnTo>
                <a:lnTo>
                  <a:pt x="310344" y="406399"/>
                </a:lnTo>
                <a:lnTo>
                  <a:pt x="321619" y="393699"/>
                </a:lnTo>
                <a:lnTo>
                  <a:pt x="1320533" y="393699"/>
                </a:lnTo>
                <a:lnTo>
                  <a:pt x="1320533" y="380999"/>
                </a:lnTo>
                <a:lnTo>
                  <a:pt x="166231" y="380999"/>
                </a:lnTo>
                <a:lnTo>
                  <a:pt x="154954" y="368299"/>
                </a:lnTo>
                <a:lnTo>
                  <a:pt x="142709" y="355599"/>
                </a:lnTo>
                <a:lnTo>
                  <a:pt x="130289" y="342899"/>
                </a:lnTo>
                <a:lnTo>
                  <a:pt x="115677" y="330199"/>
                </a:lnTo>
                <a:lnTo>
                  <a:pt x="98247" y="330199"/>
                </a:lnTo>
                <a:lnTo>
                  <a:pt x="77368" y="317499"/>
                </a:lnTo>
                <a:lnTo>
                  <a:pt x="77368" y="253999"/>
                </a:lnTo>
                <a:lnTo>
                  <a:pt x="83305" y="215899"/>
                </a:lnTo>
                <a:lnTo>
                  <a:pt x="100120" y="165099"/>
                </a:lnTo>
                <a:lnTo>
                  <a:pt x="126320" y="126999"/>
                </a:lnTo>
                <a:lnTo>
                  <a:pt x="160411" y="101599"/>
                </a:lnTo>
                <a:lnTo>
                  <a:pt x="200899" y="76199"/>
                </a:lnTo>
                <a:lnTo>
                  <a:pt x="388086" y="76199"/>
                </a:lnTo>
                <a:lnTo>
                  <a:pt x="388086" y="0"/>
                </a:lnTo>
                <a:close/>
              </a:path>
              <a:path w="1320800" h="1308100">
                <a:moveTo>
                  <a:pt x="1320533" y="1117599"/>
                </a:moveTo>
                <a:lnTo>
                  <a:pt x="1243164" y="1117599"/>
                </a:lnTo>
                <a:lnTo>
                  <a:pt x="1243164" y="1231899"/>
                </a:lnTo>
                <a:lnTo>
                  <a:pt x="1320533" y="1231899"/>
                </a:lnTo>
                <a:lnTo>
                  <a:pt x="1320533" y="1117599"/>
                </a:lnTo>
                <a:close/>
              </a:path>
              <a:path w="1320800" h="1308100">
                <a:moveTo>
                  <a:pt x="310344" y="1117599"/>
                </a:moveTo>
                <a:lnTo>
                  <a:pt x="81305" y="1117599"/>
                </a:lnTo>
                <a:lnTo>
                  <a:pt x="90030" y="1130299"/>
                </a:lnTo>
                <a:lnTo>
                  <a:pt x="107584" y="1142999"/>
                </a:lnTo>
                <a:lnTo>
                  <a:pt x="129690" y="1155699"/>
                </a:lnTo>
                <a:lnTo>
                  <a:pt x="157976" y="1168399"/>
                </a:lnTo>
                <a:lnTo>
                  <a:pt x="230161" y="1168399"/>
                </a:lnTo>
                <a:lnTo>
                  <a:pt x="258446" y="1155699"/>
                </a:lnTo>
                <a:lnTo>
                  <a:pt x="280552" y="1142999"/>
                </a:lnTo>
                <a:lnTo>
                  <a:pt x="298107" y="1130299"/>
                </a:lnTo>
                <a:lnTo>
                  <a:pt x="310344" y="1117599"/>
                </a:lnTo>
                <a:close/>
              </a:path>
              <a:path w="1320800" h="1308100">
                <a:moveTo>
                  <a:pt x="632401" y="1104899"/>
                </a:moveTo>
                <a:lnTo>
                  <a:pt x="377312" y="1104899"/>
                </a:lnTo>
                <a:lnTo>
                  <a:pt x="388586" y="1117599"/>
                </a:lnTo>
                <a:lnTo>
                  <a:pt x="400824" y="1130299"/>
                </a:lnTo>
                <a:lnTo>
                  <a:pt x="418378" y="1142999"/>
                </a:lnTo>
                <a:lnTo>
                  <a:pt x="440483" y="1155699"/>
                </a:lnTo>
                <a:lnTo>
                  <a:pt x="468765" y="1168399"/>
                </a:lnTo>
                <a:lnTo>
                  <a:pt x="540942" y="1168399"/>
                </a:lnTo>
                <a:lnTo>
                  <a:pt x="591334" y="1142999"/>
                </a:lnTo>
                <a:lnTo>
                  <a:pt x="621126" y="1117599"/>
                </a:lnTo>
                <a:lnTo>
                  <a:pt x="632401" y="1104899"/>
                </a:lnTo>
                <a:close/>
              </a:path>
              <a:path w="1320800" h="1308100">
                <a:moveTo>
                  <a:pt x="943195" y="1104899"/>
                </a:moveTo>
                <a:lnTo>
                  <a:pt x="688084" y="1104899"/>
                </a:lnTo>
                <a:lnTo>
                  <a:pt x="699361" y="1117599"/>
                </a:lnTo>
                <a:lnTo>
                  <a:pt x="711606" y="1130299"/>
                </a:lnTo>
                <a:lnTo>
                  <a:pt x="729158" y="1142999"/>
                </a:lnTo>
                <a:lnTo>
                  <a:pt x="751260" y="1155699"/>
                </a:lnTo>
                <a:lnTo>
                  <a:pt x="779541" y="1168399"/>
                </a:lnTo>
                <a:lnTo>
                  <a:pt x="851730" y="1168399"/>
                </a:lnTo>
                <a:lnTo>
                  <a:pt x="902123" y="1142999"/>
                </a:lnTo>
                <a:lnTo>
                  <a:pt x="931921" y="1117599"/>
                </a:lnTo>
                <a:lnTo>
                  <a:pt x="943195" y="1104899"/>
                </a:lnTo>
                <a:close/>
              </a:path>
              <a:path w="1320800" h="1308100">
                <a:moveTo>
                  <a:pt x="1320533" y="1104899"/>
                </a:moveTo>
                <a:lnTo>
                  <a:pt x="998888" y="1104899"/>
                </a:lnTo>
                <a:lnTo>
                  <a:pt x="1010162" y="1117599"/>
                </a:lnTo>
                <a:lnTo>
                  <a:pt x="1022400" y="1130299"/>
                </a:lnTo>
                <a:lnTo>
                  <a:pt x="1039955" y="1142999"/>
                </a:lnTo>
                <a:lnTo>
                  <a:pt x="1062061" y="1155699"/>
                </a:lnTo>
                <a:lnTo>
                  <a:pt x="1090346" y="1168399"/>
                </a:lnTo>
                <a:lnTo>
                  <a:pt x="1162536" y="1168399"/>
                </a:lnTo>
                <a:lnTo>
                  <a:pt x="1190821" y="1155699"/>
                </a:lnTo>
                <a:lnTo>
                  <a:pt x="1212925" y="1142999"/>
                </a:lnTo>
                <a:lnTo>
                  <a:pt x="1230477" y="1130299"/>
                </a:lnTo>
                <a:lnTo>
                  <a:pt x="1239215" y="1117599"/>
                </a:lnTo>
                <a:lnTo>
                  <a:pt x="1320533" y="1117599"/>
                </a:lnTo>
                <a:lnTo>
                  <a:pt x="1320533" y="1104899"/>
                </a:lnTo>
                <a:close/>
              </a:path>
              <a:path w="1320800" h="1308100">
                <a:moveTo>
                  <a:pt x="385558" y="1028699"/>
                </a:moveTo>
                <a:lnTo>
                  <a:pt x="313373" y="1028699"/>
                </a:lnTo>
                <a:lnTo>
                  <a:pt x="285088" y="1041399"/>
                </a:lnTo>
                <a:lnTo>
                  <a:pt x="262981" y="1054099"/>
                </a:lnTo>
                <a:lnTo>
                  <a:pt x="245427" y="1066799"/>
                </a:lnTo>
                <a:lnTo>
                  <a:pt x="233189" y="1079499"/>
                </a:lnTo>
                <a:lnTo>
                  <a:pt x="221915" y="1092199"/>
                </a:lnTo>
                <a:lnTo>
                  <a:pt x="477015" y="1092199"/>
                </a:lnTo>
                <a:lnTo>
                  <a:pt x="435949" y="1054099"/>
                </a:lnTo>
                <a:lnTo>
                  <a:pt x="385558" y="1028699"/>
                </a:lnTo>
                <a:close/>
              </a:path>
              <a:path w="1320800" h="1308100">
                <a:moveTo>
                  <a:pt x="696338" y="1028699"/>
                </a:moveTo>
                <a:lnTo>
                  <a:pt x="624155" y="1028699"/>
                </a:lnTo>
                <a:lnTo>
                  <a:pt x="595869" y="1041399"/>
                </a:lnTo>
                <a:lnTo>
                  <a:pt x="573763" y="1054099"/>
                </a:lnTo>
                <a:lnTo>
                  <a:pt x="556209" y="1066799"/>
                </a:lnTo>
                <a:lnTo>
                  <a:pt x="543971" y="1079499"/>
                </a:lnTo>
                <a:lnTo>
                  <a:pt x="532696" y="1092199"/>
                </a:lnTo>
                <a:lnTo>
                  <a:pt x="787795" y="1092199"/>
                </a:lnTo>
                <a:lnTo>
                  <a:pt x="746720" y="1054099"/>
                </a:lnTo>
                <a:lnTo>
                  <a:pt x="696338" y="1028699"/>
                </a:lnTo>
                <a:close/>
              </a:path>
              <a:path w="1320800" h="1308100">
                <a:moveTo>
                  <a:pt x="1007132" y="1028699"/>
                </a:moveTo>
                <a:lnTo>
                  <a:pt x="934944" y="1028699"/>
                </a:lnTo>
                <a:lnTo>
                  <a:pt x="906659" y="1041399"/>
                </a:lnTo>
                <a:lnTo>
                  <a:pt x="884556" y="1054099"/>
                </a:lnTo>
                <a:lnTo>
                  <a:pt x="867003" y="1066799"/>
                </a:lnTo>
                <a:lnTo>
                  <a:pt x="854758" y="1079499"/>
                </a:lnTo>
                <a:lnTo>
                  <a:pt x="843480" y="1092199"/>
                </a:lnTo>
                <a:lnTo>
                  <a:pt x="1098592" y="1092199"/>
                </a:lnTo>
                <a:lnTo>
                  <a:pt x="1057520" y="1054099"/>
                </a:lnTo>
                <a:lnTo>
                  <a:pt x="1007132" y="1028699"/>
                </a:lnTo>
                <a:close/>
              </a:path>
              <a:path w="1320800" h="1308100">
                <a:moveTo>
                  <a:pt x="1320533" y="939799"/>
                </a:moveTo>
                <a:lnTo>
                  <a:pt x="1243164" y="939799"/>
                </a:lnTo>
                <a:lnTo>
                  <a:pt x="1243164" y="1028699"/>
                </a:lnTo>
                <a:lnTo>
                  <a:pt x="1222284" y="1041399"/>
                </a:lnTo>
                <a:lnTo>
                  <a:pt x="1204848" y="1041399"/>
                </a:lnTo>
                <a:lnTo>
                  <a:pt x="1190233" y="1054099"/>
                </a:lnTo>
                <a:lnTo>
                  <a:pt x="1177810" y="1066799"/>
                </a:lnTo>
                <a:lnTo>
                  <a:pt x="1165565" y="1079499"/>
                </a:lnTo>
                <a:lnTo>
                  <a:pt x="1154287" y="1092199"/>
                </a:lnTo>
                <a:lnTo>
                  <a:pt x="1320533" y="1092199"/>
                </a:lnTo>
                <a:lnTo>
                  <a:pt x="1320533" y="939799"/>
                </a:lnTo>
                <a:close/>
              </a:path>
              <a:path w="1320800" h="1308100">
                <a:moveTo>
                  <a:pt x="310344" y="939799"/>
                </a:moveTo>
                <a:lnTo>
                  <a:pt x="81305" y="939799"/>
                </a:lnTo>
                <a:lnTo>
                  <a:pt x="90030" y="952499"/>
                </a:lnTo>
                <a:lnTo>
                  <a:pt x="107584" y="965199"/>
                </a:lnTo>
                <a:lnTo>
                  <a:pt x="129690" y="977899"/>
                </a:lnTo>
                <a:lnTo>
                  <a:pt x="157976" y="990599"/>
                </a:lnTo>
                <a:lnTo>
                  <a:pt x="230161" y="990599"/>
                </a:lnTo>
                <a:lnTo>
                  <a:pt x="258446" y="977899"/>
                </a:lnTo>
                <a:lnTo>
                  <a:pt x="280552" y="965199"/>
                </a:lnTo>
                <a:lnTo>
                  <a:pt x="298107" y="952499"/>
                </a:lnTo>
                <a:lnTo>
                  <a:pt x="310344" y="939799"/>
                </a:lnTo>
                <a:close/>
              </a:path>
              <a:path w="1320800" h="1308100">
                <a:moveTo>
                  <a:pt x="632401" y="927099"/>
                </a:moveTo>
                <a:lnTo>
                  <a:pt x="377312" y="927099"/>
                </a:lnTo>
                <a:lnTo>
                  <a:pt x="388586" y="939799"/>
                </a:lnTo>
                <a:lnTo>
                  <a:pt x="400824" y="952499"/>
                </a:lnTo>
                <a:lnTo>
                  <a:pt x="418378" y="965199"/>
                </a:lnTo>
                <a:lnTo>
                  <a:pt x="440483" y="977899"/>
                </a:lnTo>
                <a:lnTo>
                  <a:pt x="468765" y="990599"/>
                </a:lnTo>
                <a:lnTo>
                  <a:pt x="540942" y="990599"/>
                </a:lnTo>
                <a:lnTo>
                  <a:pt x="591334" y="965199"/>
                </a:lnTo>
                <a:lnTo>
                  <a:pt x="621126" y="939799"/>
                </a:lnTo>
                <a:lnTo>
                  <a:pt x="632401" y="927099"/>
                </a:lnTo>
                <a:close/>
              </a:path>
              <a:path w="1320800" h="1308100">
                <a:moveTo>
                  <a:pt x="943195" y="927099"/>
                </a:moveTo>
                <a:lnTo>
                  <a:pt x="688084" y="927099"/>
                </a:lnTo>
                <a:lnTo>
                  <a:pt x="699361" y="939799"/>
                </a:lnTo>
                <a:lnTo>
                  <a:pt x="711606" y="952499"/>
                </a:lnTo>
                <a:lnTo>
                  <a:pt x="729158" y="965199"/>
                </a:lnTo>
                <a:lnTo>
                  <a:pt x="751260" y="977899"/>
                </a:lnTo>
                <a:lnTo>
                  <a:pt x="779541" y="990599"/>
                </a:lnTo>
                <a:lnTo>
                  <a:pt x="851730" y="990599"/>
                </a:lnTo>
                <a:lnTo>
                  <a:pt x="902123" y="965199"/>
                </a:lnTo>
                <a:lnTo>
                  <a:pt x="931921" y="939799"/>
                </a:lnTo>
                <a:lnTo>
                  <a:pt x="943195" y="927099"/>
                </a:lnTo>
                <a:close/>
              </a:path>
              <a:path w="1320800" h="1308100">
                <a:moveTo>
                  <a:pt x="1320533" y="927099"/>
                </a:moveTo>
                <a:lnTo>
                  <a:pt x="998888" y="927099"/>
                </a:lnTo>
                <a:lnTo>
                  <a:pt x="1010162" y="939799"/>
                </a:lnTo>
                <a:lnTo>
                  <a:pt x="1022400" y="952499"/>
                </a:lnTo>
                <a:lnTo>
                  <a:pt x="1039955" y="965199"/>
                </a:lnTo>
                <a:lnTo>
                  <a:pt x="1062061" y="977899"/>
                </a:lnTo>
                <a:lnTo>
                  <a:pt x="1090346" y="990599"/>
                </a:lnTo>
                <a:lnTo>
                  <a:pt x="1162536" y="990599"/>
                </a:lnTo>
                <a:lnTo>
                  <a:pt x="1190821" y="977899"/>
                </a:lnTo>
                <a:lnTo>
                  <a:pt x="1212925" y="965199"/>
                </a:lnTo>
                <a:lnTo>
                  <a:pt x="1230477" y="952499"/>
                </a:lnTo>
                <a:lnTo>
                  <a:pt x="1239215" y="939799"/>
                </a:lnTo>
                <a:lnTo>
                  <a:pt x="1320533" y="939799"/>
                </a:lnTo>
                <a:lnTo>
                  <a:pt x="1320533" y="927099"/>
                </a:lnTo>
                <a:close/>
              </a:path>
              <a:path w="1320800" h="1308100">
                <a:moveTo>
                  <a:pt x="385558" y="850899"/>
                </a:moveTo>
                <a:lnTo>
                  <a:pt x="313373" y="850899"/>
                </a:lnTo>
                <a:lnTo>
                  <a:pt x="285088" y="863599"/>
                </a:lnTo>
                <a:lnTo>
                  <a:pt x="262981" y="876299"/>
                </a:lnTo>
                <a:lnTo>
                  <a:pt x="245427" y="888999"/>
                </a:lnTo>
                <a:lnTo>
                  <a:pt x="233189" y="901699"/>
                </a:lnTo>
                <a:lnTo>
                  <a:pt x="221915" y="914399"/>
                </a:lnTo>
                <a:lnTo>
                  <a:pt x="477015" y="914399"/>
                </a:lnTo>
                <a:lnTo>
                  <a:pt x="435949" y="876299"/>
                </a:lnTo>
                <a:lnTo>
                  <a:pt x="385558" y="850899"/>
                </a:lnTo>
                <a:close/>
              </a:path>
              <a:path w="1320800" h="1308100">
                <a:moveTo>
                  <a:pt x="696338" y="850899"/>
                </a:moveTo>
                <a:lnTo>
                  <a:pt x="624155" y="850899"/>
                </a:lnTo>
                <a:lnTo>
                  <a:pt x="595869" y="863599"/>
                </a:lnTo>
                <a:lnTo>
                  <a:pt x="573763" y="876299"/>
                </a:lnTo>
                <a:lnTo>
                  <a:pt x="556209" y="888999"/>
                </a:lnTo>
                <a:lnTo>
                  <a:pt x="543971" y="901699"/>
                </a:lnTo>
                <a:lnTo>
                  <a:pt x="532696" y="914399"/>
                </a:lnTo>
                <a:lnTo>
                  <a:pt x="787795" y="914399"/>
                </a:lnTo>
                <a:lnTo>
                  <a:pt x="746720" y="876299"/>
                </a:lnTo>
                <a:lnTo>
                  <a:pt x="696338" y="850899"/>
                </a:lnTo>
                <a:close/>
              </a:path>
              <a:path w="1320800" h="1308100">
                <a:moveTo>
                  <a:pt x="1007132" y="850899"/>
                </a:moveTo>
                <a:lnTo>
                  <a:pt x="934944" y="850899"/>
                </a:lnTo>
                <a:lnTo>
                  <a:pt x="906659" y="863599"/>
                </a:lnTo>
                <a:lnTo>
                  <a:pt x="884556" y="876299"/>
                </a:lnTo>
                <a:lnTo>
                  <a:pt x="867003" y="888999"/>
                </a:lnTo>
                <a:lnTo>
                  <a:pt x="854758" y="901699"/>
                </a:lnTo>
                <a:lnTo>
                  <a:pt x="843480" y="914399"/>
                </a:lnTo>
                <a:lnTo>
                  <a:pt x="1098592" y="914399"/>
                </a:lnTo>
                <a:lnTo>
                  <a:pt x="1057520" y="876299"/>
                </a:lnTo>
                <a:lnTo>
                  <a:pt x="1007132" y="850899"/>
                </a:lnTo>
                <a:close/>
              </a:path>
              <a:path w="1320800" h="1308100">
                <a:moveTo>
                  <a:pt x="1320533" y="761999"/>
                </a:moveTo>
                <a:lnTo>
                  <a:pt x="1243164" y="761999"/>
                </a:lnTo>
                <a:lnTo>
                  <a:pt x="1243164" y="850899"/>
                </a:lnTo>
                <a:lnTo>
                  <a:pt x="1222284" y="863599"/>
                </a:lnTo>
                <a:lnTo>
                  <a:pt x="1204848" y="863599"/>
                </a:lnTo>
                <a:lnTo>
                  <a:pt x="1190233" y="876299"/>
                </a:lnTo>
                <a:lnTo>
                  <a:pt x="1177810" y="888999"/>
                </a:lnTo>
                <a:lnTo>
                  <a:pt x="1165565" y="901699"/>
                </a:lnTo>
                <a:lnTo>
                  <a:pt x="1154287" y="914399"/>
                </a:lnTo>
                <a:lnTo>
                  <a:pt x="1320533" y="914399"/>
                </a:lnTo>
                <a:lnTo>
                  <a:pt x="1320533" y="761999"/>
                </a:lnTo>
                <a:close/>
              </a:path>
              <a:path w="1320800" h="1308100">
                <a:moveTo>
                  <a:pt x="310344" y="761999"/>
                </a:moveTo>
                <a:lnTo>
                  <a:pt x="81305" y="761999"/>
                </a:lnTo>
                <a:lnTo>
                  <a:pt x="90030" y="774699"/>
                </a:lnTo>
                <a:lnTo>
                  <a:pt x="107584" y="787399"/>
                </a:lnTo>
                <a:lnTo>
                  <a:pt x="129690" y="800099"/>
                </a:lnTo>
                <a:lnTo>
                  <a:pt x="157976" y="812799"/>
                </a:lnTo>
                <a:lnTo>
                  <a:pt x="230161" y="812799"/>
                </a:lnTo>
                <a:lnTo>
                  <a:pt x="258446" y="800099"/>
                </a:lnTo>
                <a:lnTo>
                  <a:pt x="280552" y="787399"/>
                </a:lnTo>
                <a:lnTo>
                  <a:pt x="298107" y="774699"/>
                </a:lnTo>
                <a:lnTo>
                  <a:pt x="310344" y="761999"/>
                </a:lnTo>
                <a:close/>
              </a:path>
              <a:path w="1320800" h="1308100">
                <a:moveTo>
                  <a:pt x="632401" y="749299"/>
                </a:moveTo>
                <a:lnTo>
                  <a:pt x="377312" y="749299"/>
                </a:lnTo>
                <a:lnTo>
                  <a:pt x="388586" y="761999"/>
                </a:lnTo>
                <a:lnTo>
                  <a:pt x="400824" y="774699"/>
                </a:lnTo>
                <a:lnTo>
                  <a:pt x="418378" y="787399"/>
                </a:lnTo>
                <a:lnTo>
                  <a:pt x="440483" y="800099"/>
                </a:lnTo>
                <a:lnTo>
                  <a:pt x="468765" y="812799"/>
                </a:lnTo>
                <a:lnTo>
                  <a:pt x="540942" y="812799"/>
                </a:lnTo>
                <a:lnTo>
                  <a:pt x="591334" y="787399"/>
                </a:lnTo>
                <a:lnTo>
                  <a:pt x="621126" y="761999"/>
                </a:lnTo>
                <a:lnTo>
                  <a:pt x="632401" y="749299"/>
                </a:lnTo>
                <a:close/>
              </a:path>
              <a:path w="1320800" h="1308100">
                <a:moveTo>
                  <a:pt x="943195" y="749299"/>
                </a:moveTo>
                <a:lnTo>
                  <a:pt x="688084" y="749299"/>
                </a:lnTo>
                <a:lnTo>
                  <a:pt x="699361" y="761999"/>
                </a:lnTo>
                <a:lnTo>
                  <a:pt x="711606" y="774699"/>
                </a:lnTo>
                <a:lnTo>
                  <a:pt x="729158" y="787399"/>
                </a:lnTo>
                <a:lnTo>
                  <a:pt x="751260" y="800099"/>
                </a:lnTo>
                <a:lnTo>
                  <a:pt x="779541" y="812799"/>
                </a:lnTo>
                <a:lnTo>
                  <a:pt x="851730" y="812799"/>
                </a:lnTo>
                <a:lnTo>
                  <a:pt x="902123" y="787399"/>
                </a:lnTo>
                <a:lnTo>
                  <a:pt x="931921" y="761999"/>
                </a:lnTo>
                <a:lnTo>
                  <a:pt x="943195" y="749299"/>
                </a:lnTo>
                <a:close/>
              </a:path>
              <a:path w="1320800" h="1308100">
                <a:moveTo>
                  <a:pt x="1320533" y="749299"/>
                </a:moveTo>
                <a:lnTo>
                  <a:pt x="998888" y="749299"/>
                </a:lnTo>
                <a:lnTo>
                  <a:pt x="1010162" y="761999"/>
                </a:lnTo>
                <a:lnTo>
                  <a:pt x="1022400" y="774699"/>
                </a:lnTo>
                <a:lnTo>
                  <a:pt x="1039955" y="787399"/>
                </a:lnTo>
                <a:lnTo>
                  <a:pt x="1062061" y="800099"/>
                </a:lnTo>
                <a:lnTo>
                  <a:pt x="1090346" y="812799"/>
                </a:lnTo>
                <a:lnTo>
                  <a:pt x="1162536" y="812799"/>
                </a:lnTo>
                <a:lnTo>
                  <a:pt x="1190821" y="800099"/>
                </a:lnTo>
                <a:lnTo>
                  <a:pt x="1212925" y="787399"/>
                </a:lnTo>
                <a:lnTo>
                  <a:pt x="1230477" y="774699"/>
                </a:lnTo>
                <a:lnTo>
                  <a:pt x="1239215" y="761999"/>
                </a:lnTo>
                <a:lnTo>
                  <a:pt x="1320533" y="761999"/>
                </a:lnTo>
                <a:lnTo>
                  <a:pt x="1320533" y="749299"/>
                </a:lnTo>
                <a:close/>
              </a:path>
              <a:path w="1320800" h="1308100">
                <a:moveTo>
                  <a:pt x="385558" y="673099"/>
                </a:moveTo>
                <a:lnTo>
                  <a:pt x="313373" y="673099"/>
                </a:lnTo>
                <a:lnTo>
                  <a:pt x="285088" y="685799"/>
                </a:lnTo>
                <a:lnTo>
                  <a:pt x="262981" y="698499"/>
                </a:lnTo>
                <a:lnTo>
                  <a:pt x="245427" y="711199"/>
                </a:lnTo>
                <a:lnTo>
                  <a:pt x="233189" y="723899"/>
                </a:lnTo>
                <a:lnTo>
                  <a:pt x="221915" y="736599"/>
                </a:lnTo>
                <a:lnTo>
                  <a:pt x="477015" y="736599"/>
                </a:lnTo>
                <a:lnTo>
                  <a:pt x="435949" y="698499"/>
                </a:lnTo>
                <a:lnTo>
                  <a:pt x="385558" y="673099"/>
                </a:lnTo>
                <a:close/>
              </a:path>
              <a:path w="1320800" h="1308100">
                <a:moveTo>
                  <a:pt x="696338" y="673099"/>
                </a:moveTo>
                <a:lnTo>
                  <a:pt x="624155" y="673099"/>
                </a:lnTo>
                <a:lnTo>
                  <a:pt x="595869" y="685799"/>
                </a:lnTo>
                <a:lnTo>
                  <a:pt x="573763" y="698499"/>
                </a:lnTo>
                <a:lnTo>
                  <a:pt x="556209" y="711199"/>
                </a:lnTo>
                <a:lnTo>
                  <a:pt x="543971" y="723899"/>
                </a:lnTo>
                <a:lnTo>
                  <a:pt x="532696" y="736599"/>
                </a:lnTo>
                <a:lnTo>
                  <a:pt x="787795" y="736599"/>
                </a:lnTo>
                <a:lnTo>
                  <a:pt x="746720" y="698499"/>
                </a:lnTo>
                <a:lnTo>
                  <a:pt x="696338" y="673099"/>
                </a:lnTo>
                <a:close/>
              </a:path>
              <a:path w="1320800" h="1308100">
                <a:moveTo>
                  <a:pt x="1007132" y="673099"/>
                </a:moveTo>
                <a:lnTo>
                  <a:pt x="934944" y="673099"/>
                </a:lnTo>
                <a:lnTo>
                  <a:pt x="906659" y="685799"/>
                </a:lnTo>
                <a:lnTo>
                  <a:pt x="884556" y="698499"/>
                </a:lnTo>
                <a:lnTo>
                  <a:pt x="867003" y="711199"/>
                </a:lnTo>
                <a:lnTo>
                  <a:pt x="854758" y="723899"/>
                </a:lnTo>
                <a:lnTo>
                  <a:pt x="843480" y="736599"/>
                </a:lnTo>
                <a:lnTo>
                  <a:pt x="1098592" y="736599"/>
                </a:lnTo>
                <a:lnTo>
                  <a:pt x="1057520" y="698499"/>
                </a:lnTo>
                <a:lnTo>
                  <a:pt x="1007132" y="673099"/>
                </a:lnTo>
                <a:close/>
              </a:path>
              <a:path w="1320800" h="1308100">
                <a:moveTo>
                  <a:pt x="1320533" y="584199"/>
                </a:moveTo>
                <a:lnTo>
                  <a:pt x="1243164" y="584199"/>
                </a:lnTo>
                <a:lnTo>
                  <a:pt x="1243164" y="673099"/>
                </a:lnTo>
                <a:lnTo>
                  <a:pt x="1222284" y="685799"/>
                </a:lnTo>
                <a:lnTo>
                  <a:pt x="1204848" y="685799"/>
                </a:lnTo>
                <a:lnTo>
                  <a:pt x="1190233" y="698499"/>
                </a:lnTo>
                <a:lnTo>
                  <a:pt x="1177810" y="711199"/>
                </a:lnTo>
                <a:lnTo>
                  <a:pt x="1165565" y="723899"/>
                </a:lnTo>
                <a:lnTo>
                  <a:pt x="1154287" y="736599"/>
                </a:lnTo>
                <a:lnTo>
                  <a:pt x="1320533" y="736599"/>
                </a:lnTo>
                <a:lnTo>
                  <a:pt x="1320533" y="584199"/>
                </a:lnTo>
                <a:close/>
              </a:path>
              <a:path w="1320800" h="1308100">
                <a:moveTo>
                  <a:pt x="310344" y="584199"/>
                </a:moveTo>
                <a:lnTo>
                  <a:pt x="81305" y="584199"/>
                </a:lnTo>
                <a:lnTo>
                  <a:pt x="90030" y="596899"/>
                </a:lnTo>
                <a:lnTo>
                  <a:pt x="107584" y="609599"/>
                </a:lnTo>
                <a:lnTo>
                  <a:pt x="129690" y="622299"/>
                </a:lnTo>
                <a:lnTo>
                  <a:pt x="157976" y="634999"/>
                </a:lnTo>
                <a:lnTo>
                  <a:pt x="230161" y="634999"/>
                </a:lnTo>
                <a:lnTo>
                  <a:pt x="258446" y="622299"/>
                </a:lnTo>
                <a:lnTo>
                  <a:pt x="280552" y="609599"/>
                </a:lnTo>
                <a:lnTo>
                  <a:pt x="298107" y="596899"/>
                </a:lnTo>
                <a:lnTo>
                  <a:pt x="310344" y="584199"/>
                </a:lnTo>
                <a:close/>
              </a:path>
              <a:path w="1320800" h="1308100">
                <a:moveTo>
                  <a:pt x="632401" y="571499"/>
                </a:moveTo>
                <a:lnTo>
                  <a:pt x="377312" y="571499"/>
                </a:lnTo>
                <a:lnTo>
                  <a:pt x="388586" y="584199"/>
                </a:lnTo>
                <a:lnTo>
                  <a:pt x="400824" y="596899"/>
                </a:lnTo>
                <a:lnTo>
                  <a:pt x="418378" y="609599"/>
                </a:lnTo>
                <a:lnTo>
                  <a:pt x="440483" y="622299"/>
                </a:lnTo>
                <a:lnTo>
                  <a:pt x="468765" y="634999"/>
                </a:lnTo>
                <a:lnTo>
                  <a:pt x="540942" y="634999"/>
                </a:lnTo>
                <a:lnTo>
                  <a:pt x="591334" y="609599"/>
                </a:lnTo>
                <a:lnTo>
                  <a:pt x="621126" y="584199"/>
                </a:lnTo>
                <a:lnTo>
                  <a:pt x="632401" y="571499"/>
                </a:lnTo>
                <a:close/>
              </a:path>
              <a:path w="1320800" h="1308100">
                <a:moveTo>
                  <a:pt x="943195" y="571499"/>
                </a:moveTo>
                <a:lnTo>
                  <a:pt x="688084" y="571499"/>
                </a:lnTo>
                <a:lnTo>
                  <a:pt x="699361" y="584199"/>
                </a:lnTo>
                <a:lnTo>
                  <a:pt x="711606" y="596899"/>
                </a:lnTo>
                <a:lnTo>
                  <a:pt x="729158" y="609599"/>
                </a:lnTo>
                <a:lnTo>
                  <a:pt x="751260" y="622299"/>
                </a:lnTo>
                <a:lnTo>
                  <a:pt x="779541" y="634999"/>
                </a:lnTo>
                <a:lnTo>
                  <a:pt x="851730" y="634999"/>
                </a:lnTo>
                <a:lnTo>
                  <a:pt x="902123" y="609599"/>
                </a:lnTo>
                <a:lnTo>
                  <a:pt x="931921" y="584199"/>
                </a:lnTo>
                <a:lnTo>
                  <a:pt x="943195" y="571499"/>
                </a:lnTo>
                <a:close/>
              </a:path>
              <a:path w="1320800" h="1308100">
                <a:moveTo>
                  <a:pt x="1320533" y="571499"/>
                </a:moveTo>
                <a:lnTo>
                  <a:pt x="998888" y="571499"/>
                </a:lnTo>
                <a:lnTo>
                  <a:pt x="1010162" y="584199"/>
                </a:lnTo>
                <a:lnTo>
                  <a:pt x="1022400" y="596899"/>
                </a:lnTo>
                <a:lnTo>
                  <a:pt x="1039955" y="609599"/>
                </a:lnTo>
                <a:lnTo>
                  <a:pt x="1062061" y="622299"/>
                </a:lnTo>
                <a:lnTo>
                  <a:pt x="1090346" y="634999"/>
                </a:lnTo>
                <a:lnTo>
                  <a:pt x="1162536" y="634999"/>
                </a:lnTo>
                <a:lnTo>
                  <a:pt x="1190821" y="622299"/>
                </a:lnTo>
                <a:lnTo>
                  <a:pt x="1212925" y="609599"/>
                </a:lnTo>
                <a:lnTo>
                  <a:pt x="1230477" y="596899"/>
                </a:lnTo>
                <a:lnTo>
                  <a:pt x="1239215" y="584199"/>
                </a:lnTo>
                <a:lnTo>
                  <a:pt x="1320533" y="584199"/>
                </a:lnTo>
                <a:lnTo>
                  <a:pt x="1320533" y="571499"/>
                </a:lnTo>
                <a:close/>
              </a:path>
              <a:path w="1320800" h="1308100">
                <a:moveTo>
                  <a:pt x="385558" y="495299"/>
                </a:moveTo>
                <a:lnTo>
                  <a:pt x="313373" y="495299"/>
                </a:lnTo>
                <a:lnTo>
                  <a:pt x="285088" y="507999"/>
                </a:lnTo>
                <a:lnTo>
                  <a:pt x="262981" y="520699"/>
                </a:lnTo>
                <a:lnTo>
                  <a:pt x="245427" y="533399"/>
                </a:lnTo>
                <a:lnTo>
                  <a:pt x="233189" y="546099"/>
                </a:lnTo>
                <a:lnTo>
                  <a:pt x="221915" y="558799"/>
                </a:lnTo>
                <a:lnTo>
                  <a:pt x="477015" y="558799"/>
                </a:lnTo>
                <a:lnTo>
                  <a:pt x="435949" y="520699"/>
                </a:lnTo>
                <a:lnTo>
                  <a:pt x="385558" y="495299"/>
                </a:lnTo>
                <a:close/>
              </a:path>
              <a:path w="1320800" h="1308100">
                <a:moveTo>
                  <a:pt x="696338" y="495299"/>
                </a:moveTo>
                <a:lnTo>
                  <a:pt x="624155" y="495299"/>
                </a:lnTo>
                <a:lnTo>
                  <a:pt x="595869" y="507999"/>
                </a:lnTo>
                <a:lnTo>
                  <a:pt x="573763" y="520699"/>
                </a:lnTo>
                <a:lnTo>
                  <a:pt x="556209" y="533399"/>
                </a:lnTo>
                <a:lnTo>
                  <a:pt x="543971" y="546099"/>
                </a:lnTo>
                <a:lnTo>
                  <a:pt x="532696" y="558799"/>
                </a:lnTo>
                <a:lnTo>
                  <a:pt x="787795" y="558799"/>
                </a:lnTo>
                <a:lnTo>
                  <a:pt x="746720" y="520699"/>
                </a:lnTo>
                <a:lnTo>
                  <a:pt x="696338" y="495299"/>
                </a:lnTo>
                <a:close/>
              </a:path>
              <a:path w="1320800" h="1308100">
                <a:moveTo>
                  <a:pt x="1007132" y="495299"/>
                </a:moveTo>
                <a:lnTo>
                  <a:pt x="934944" y="495299"/>
                </a:lnTo>
                <a:lnTo>
                  <a:pt x="906659" y="507999"/>
                </a:lnTo>
                <a:lnTo>
                  <a:pt x="884556" y="520699"/>
                </a:lnTo>
                <a:lnTo>
                  <a:pt x="867003" y="533399"/>
                </a:lnTo>
                <a:lnTo>
                  <a:pt x="854758" y="546099"/>
                </a:lnTo>
                <a:lnTo>
                  <a:pt x="843480" y="558799"/>
                </a:lnTo>
                <a:lnTo>
                  <a:pt x="1098592" y="558799"/>
                </a:lnTo>
                <a:lnTo>
                  <a:pt x="1057520" y="520699"/>
                </a:lnTo>
                <a:lnTo>
                  <a:pt x="1007132" y="495299"/>
                </a:lnTo>
                <a:close/>
              </a:path>
              <a:path w="1320800" h="1308100">
                <a:moveTo>
                  <a:pt x="1320533" y="406399"/>
                </a:moveTo>
                <a:lnTo>
                  <a:pt x="1243164" y="406399"/>
                </a:lnTo>
                <a:lnTo>
                  <a:pt x="1243164" y="495299"/>
                </a:lnTo>
                <a:lnTo>
                  <a:pt x="1222284" y="507999"/>
                </a:lnTo>
                <a:lnTo>
                  <a:pt x="1204848" y="520699"/>
                </a:lnTo>
                <a:lnTo>
                  <a:pt x="1190233" y="520699"/>
                </a:lnTo>
                <a:lnTo>
                  <a:pt x="1177810" y="533399"/>
                </a:lnTo>
                <a:lnTo>
                  <a:pt x="1165565" y="546099"/>
                </a:lnTo>
                <a:lnTo>
                  <a:pt x="1154287" y="558799"/>
                </a:lnTo>
                <a:lnTo>
                  <a:pt x="1320533" y="558799"/>
                </a:lnTo>
                <a:lnTo>
                  <a:pt x="1320533" y="406399"/>
                </a:lnTo>
                <a:close/>
              </a:path>
              <a:path w="1320800" h="1308100">
                <a:moveTo>
                  <a:pt x="310344" y="406399"/>
                </a:moveTo>
                <a:lnTo>
                  <a:pt x="81305" y="406399"/>
                </a:lnTo>
                <a:lnTo>
                  <a:pt x="90030" y="419099"/>
                </a:lnTo>
                <a:lnTo>
                  <a:pt x="107584" y="431799"/>
                </a:lnTo>
                <a:lnTo>
                  <a:pt x="129690" y="444499"/>
                </a:lnTo>
                <a:lnTo>
                  <a:pt x="157976" y="457199"/>
                </a:lnTo>
                <a:lnTo>
                  <a:pt x="230161" y="457199"/>
                </a:lnTo>
                <a:lnTo>
                  <a:pt x="258446" y="444499"/>
                </a:lnTo>
                <a:lnTo>
                  <a:pt x="280552" y="431799"/>
                </a:lnTo>
                <a:lnTo>
                  <a:pt x="298107" y="419099"/>
                </a:lnTo>
                <a:lnTo>
                  <a:pt x="310344" y="406399"/>
                </a:lnTo>
                <a:close/>
              </a:path>
              <a:path w="1320800" h="1308100">
                <a:moveTo>
                  <a:pt x="632401" y="393699"/>
                </a:moveTo>
                <a:lnTo>
                  <a:pt x="377312" y="393699"/>
                </a:lnTo>
                <a:lnTo>
                  <a:pt x="388586" y="406399"/>
                </a:lnTo>
                <a:lnTo>
                  <a:pt x="400824" y="419099"/>
                </a:lnTo>
                <a:lnTo>
                  <a:pt x="418378" y="431799"/>
                </a:lnTo>
                <a:lnTo>
                  <a:pt x="440483" y="444499"/>
                </a:lnTo>
                <a:lnTo>
                  <a:pt x="468765" y="457199"/>
                </a:lnTo>
                <a:lnTo>
                  <a:pt x="540942" y="457199"/>
                </a:lnTo>
                <a:lnTo>
                  <a:pt x="591334" y="431799"/>
                </a:lnTo>
                <a:lnTo>
                  <a:pt x="621126" y="406399"/>
                </a:lnTo>
                <a:lnTo>
                  <a:pt x="632401" y="393699"/>
                </a:lnTo>
                <a:close/>
              </a:path>
              <a:path w="1320800" h="1308100">
                <a:moveTo>
                  <a:pt x="943195" y="393699"/>
                </a:moveTo>
                <a:lnTo>
                  <a:pt x="688084" y="393699"/>
                </a:lnTo>
                <a:lnTo>
                  <a:pt x="699361" y="406399"/>
                </a:lnTo>
                <a:lnTo>
                  <a:pt x="711606" y="419099"/>
                </a:lnTo>
                <a:lnTo>
                  <a:pt x="729158" y="431799"/>
                </a:lnTo>
                <a:lnTo>
                  <a:pt x="751260" y="444499"/>
                </a:lnTo>
                <a:lnTo>
                  <a:pt x="779541" y="457199"/>
                </a:lnTo>
                <a:lnTo>
                  <a:pt x="851730" y="457199"/>
                </a:lnTo>
                <a:lnTo>
                  <a:pt x="902123" y="431799"/>
                </a:lnTo>
                <a:lnTo>
                  <a:pt x="931921" y="406399"/>
                </a:lnTo>
                <a:lnTo>
                  <a:pt x="943195" y="393699"/>
                </a:lnTo>
                <a:close/>
              </a:path>
              <a:path w="1320800" h="1308100">
                <a:moveTo>
                  <a:pt x="1320533" y="393699"/>
                </a:moveTo>
                <a:lnTo>
                  <a:pt x="998888" y="393699"/>
                </a:lnTo>
                <a:lnTo>
                  <a:pt x="1010162" y="406399"/>
                </a:lnTo>
                <a:lnTo>
                  <a:pt x="1022400" y="419099"/>
                </a:lnTo>
                <a:lnTo>
                  <a:pt x="1039955" y="431799"/>
                </a:lnTo>
                <a:lnTo>
                  <a:pt x="1062061" y="444499"/>
                </a:lnTo>
                <a:lnTo>
                  <a:pt x="1090346" y="457199"/>
                </a:lnTo>
                <a:lnTo>
                  <a:pt x="1162536" y="457199"/>
                </a:lnTo>
                <a:lnTo>
                  <a:pt x="1190821" y="444499"/>
                </a:lnTo>
                <a:lnTo>
                  <a:pt x="1212925" y="431799"/>
                </a:lnTo>
                <a:lnTo>
                  <a:pt x="1230477" y="419099"/>
                </a:lnTo>
                <a:lnTo>
                  <a:pt x="1239227" y="406399"/>
                </a:lnTo>
                <a:lnTo>
                  <a:pt x="1320533" y="406399"/>
                </a:lnTo>
                <a:lnTo>
                  <a:pt x="1320533" y="393699"/>
                </a:lnTo>
                <a:close/>
              </a:path>
              <a:path w="1320800" h="1308100">
                <a:moveTo>
                  <a:pt x="385558" y="317499"/>
                </a:moveTo>
                <a:lnTo>
                  <a:pt x="313373" y="317499"/>
                </a:lnTo>
                <a:lnTo>
                  <a:pt x="285088" y="330199"/>
                </a:lnTo>
                <a:lnTo>
                  <a:pt x="262981" y="342899"/>
                </a:lnTo>
                <a:lnTo>
                  <a:pt x="245427" y="355599"/>
                </a:lnTo>
                <a:lnTo>
                  <a:pt x="233189" y="368299"/>
                </a:lnTo>
                <a:lnTo>
                  <a:pt x="221915" y="380999"/>
                </a:lnTo>
                <a:lnTo>
                  <a:pt x="477016" y="380999"/>
                </a:lnTo>
                <a:lnTo>
                  <a:pt x="435949" y="342899"/>
                </a:lnTo>
                <a:lnTo>
                  <a:pt x="385558" y="317499"/>
                </a:lnTo>
                <a:close/>
              </a:path>
              <a:path w="1320800" h="1308100">
                <a:moveTo>
                  <a:pt x="696340" y="317499"/>
                </a:moveTo>
                <a:lnTo>
                  <a:pt x="624155" y="317499"/>
                </a:lnTo>
                <a:lnTo>
                  <a:pt x="595869" y="330199"/>
                </a:lnTo>
                <a:lnTo>
                  <a:pt x="573763" y="342899"/>
                </a:lnTo>
                <a:lnTo>
                  <a:pt x="556209" y="355599"/>
                </a:lnTo>
                <a:lnTo>
                  <a:pt x="543971" y="368299"/>
                </a:lnTo>
                <a:lnTo>
                  <a:pt x="532698" y="380999"/>
                </a:lnTo>
                <a:lnTo>
                  <a:pt x="787798" y="380999"/>
                </a:lnTo>
                <a:lnTo>
                  <a:pt x="746731" y="342899"/>
                </a:lnTo>
                <a:lnTo>
                  <a:pt x="696340" y="317499"/>
                </a:lnTo>
                <a:close/>
              </a:path>
              <a:path w="1320800" h="1308100">
                <a:moveTo>
                  <a:pt x="1007134" y="317499"/>
                </a:moveTo>
                <a:lnTo>
                  <a:pt x="934949" y="317499"/>
                </a:lnTo>
                <a:lnTo>
                  <a:pt x="906664" y="330199"/>
                </a:lnTo>
                <a:lnTo>
                  <a:pt x="884557" y="342899"/>
                </a:lnTo>
                <a:lnTo>
                  <a:pt x="867003" y="355599"/>
                </a:lnTo>
                <a:lnTo>
                  <a:pt x="854765" y="368299"/>
                </a:lnTo>
                <a:lnTo>
                  <a:pt x="843491" y="380999"/>
                </a:lnTo>
                <a:lnTo>
                  <a:pt x="1098592" y="380999"/>
                </a:lnTo>
                <a:lnTo>
                  <a:pt x="1057526" y="342899"/>
                </a:lnTo>
                <a:lnTo>
                  <a:pt x="1007134" y="317499"/>
                </a:lnTo>
                <a:close/>
              </a:path>
              <a:path w="1320800" h="1308100">
                <a:moveTo>
                  <a:pt x="1252954" y="76199"/>
                </a:moveTo>
                <a:lnTo>
                  <a:pt x="1149540" y="76199"/>
                </a:lnTo>
                <a:lnTo>
                  <a:pt x="1141311" y="88899"/>
                </a:lnTo>
                <a:lnTo>
                  <a:pt x="1135232" y="101599"/>
                </a:lnTo>
                <a:lnTo>
                  <a:pt x="1131465" y="126999"/>
                </a:lnTo>
                <a:lnTo>
                  <a:pt x="1130172" y="139699"/>
                </a:lnTo>
                <a:lnTo>
                  <a:pt x="1138692" y="190499"/>
                </a:lnTo>
                <a:lnTo>
                  <a:pt x="1162308" y="241299"/>
                </a:lnTo>
                <a:lnTo>
                  <a:pt x="1198104" y="266699"/>
                </a:lnTo>
                <a:lnTo>
                  <a:pt x="1243164" y="292099"/>
                </a:lnTo>
                <a:lnTo>
                  <a:pt x="1243164" y="317499"/>
                </a:lnTo>
                <a:lnTo>
                  <a:pt x="1222285" y="330199"/>
                </a:lnTo>
                <a:lnTo>
                  <a:pt x="1204853" y="330199"/>
                </a:lnTo>
                <a:lnTo>
                  <a:pt x="1190238" y="342899"/>
                </a:lnTo>
                <a:lnTo>
                  <a:pt x="1177810" y="355599"/>
                </a:lnTo>
                <a:lnTo>
                  <a:pt x="1165572" y="368299"/>
                </a:lnTo>
                <a:lnTo>
                  <a:pt x="1154296" y="380999"/>
                </a:lnTo>
                <a:lnTo>
                  <a:pt x="1320533" y="380999"/>
                </a:lnTo>
                <a:lnTo>
                  <a:pt x="1320533" y="215899"/>
                </a:lnTo>
                <a:lnTo>
                  <a:pt x="1252954" y="215899"/>
                </a:lnTo>
                <a:lnTo>
                  <a:pt x="1229331" y="203199"/>
                </a:lnTo>
                <a:lnTo>
                  <a:pt x="1213390" y="177799"/>
                </a:lnTo>
                <a:lnTo>
                  <a:pt x="1207541" y="139699"/>
                </a:lnTo>
                <a:lnTo>
                  <a:pt x="1213390" y="114299"/>
                </a:lnTo>
                <a:lnTo>
                  <a:pt x="1229331" y="88899"/>
                </a:lnTo>
                <a:lnTo>
                  <a:pt x="1252954" y="76199"/>
                </a:lnTo>
                <a:close/>
              </a:path>
              <a:path w="1320800" h="1308100">
                <a:moveTo>
                  <a:pt x="344414" y="76199"/>
                </a:moveTo>
                <a:lnTo>
                  <a:pt x="246291" y="76199"/>
                </a:lnTo>
                <a:lnTo>
                  <a:pt x="242062" y="88899"/>
                </a:lnTo>
                <a:lnTo>
                  <a:pt x="238964" y="101599"/>
                </a:lnTo>
                <a:lnTo>
                  <a:pt x="237059" y="114299"/>
                </a:lnTo>
                <a:lnTo>
                  <a:pt x="236410" y="126999"/>
                </a:lnTo>
                <a:lnTo>
                  <a:pt x="238858" y="152399"/>
                </a:lnTo>
                <a:lnTo>
                  <a:pt x="246049" y="165099"/>
                </a:lnTo>
                <a:lnTo>
                  <a:pt x="257756" y="190499"/>
                </a:lnTo>
                <a:lnTo>
                  <a:pt x="273748" y="215899"/>
                </a:lnTo>
                <a:lnTo>
                  <a:pt x="293211" y="228599"/>
                </a:lnTo>
                <a:lnTo>
                  <a:pt x="315093" y="241299"/>
                </a:lnTo>
                <a:lnTo>
                  <a:pt x="338842" y="241299"/>
                </a:lnTo>
                <a:lnTo>
                  <a:pt x="363905" y="253999"/>
                </a:lnTo>
                <a:lnTo>
                  <a:pt x="366052" y="253999"/>
                </a:lnTo>
                <a:lnTo>
                  <a:pt x="417932" y="241299"/>
                </a:lnTo>
                <a:lnTo>
                  <a:pt x="466520" y="228599"/>
                </a:lnTo>
                <a:lnTo>
                  <a:pt x="509771" y="190499"/>
                </a:lnTo>
                <a:lnTo>
                  <a:pt x="521728" y="177799"/>
                </a:lnTo>
                <a:lnTo>
                  <a:pt x="363905" y="177799"/>
                </a:lnTo>
                <a:lnTo>
                  <a:pt x="354052" y="165099"/>
                </a:lnTo>
                <a:lnTo>
                  <a:pt x="336113" y="165099"/>
                </a:lnTo>
                <a:lnTo>
                  <a:pt x="328460" y="152399"/>
                </a:lnTo>
                <a:lnTo>
                  <a:pt x="322174" y="152399"/>
                </a:lnTo>
                <a:lnTo>
                  <a:pt x="317571" y="139699"/>
                </a:lnTo>
                <a:lnTo>
                  <a:pt x="314742" y="126999"/>
                </a:lnTo>
                <a:lnTo>
                  <a:pt x="313778" y="126999"/>
                </a:lnTo>
                <a:lnTo>
                  <a:pt x="317725" y="101599"/>
                </a:lnTo>
                <a:lnTo>
                  <a:pt x="328479" y="88899"/>
                </a:lnTo>
                <a:lnTo>
                  <a:pt x="344414" y="76199"/>
                </a:lnTo>
                <a:close/>
              </a:path>
              <a:path w="1320800" h="1308100">
                <a:moveTo>
                  <a:pt x="791175" y="76199"/>
                </a:moveTo>
                <a:lnTo>
                  <a:pt x="693077" y="76199"/>
                </a:lnTo>
                <a:lnTo>
                  <a:pt x="688839" y="88899"/>
                </a:lnTo>
                <a:lnTo>
                  <a:pt x="685733" y="101599"/>
                </a:lnTo>
                <a:lnTo>
                  <a:pt x="683822" y="114299"/>
                </a:lnTo>
                <a:lnTo>
                  <a:pt x="683171" y="126999"/>
                </a:lnTo>
                <a:lnTo>
                  <a:pt x="693205" y="165099"/>
                </a:lnTo>
                <a:lnTo>
                  <a:pt x="720553" y="215899"/>
                </a:lnTo>
                <a:lnTo>
                  <a:pt x="761084" y="241299"/>
                </a:lnTo>
                <a:lnTo>
                  <a:pt x="810666" y="253999"/>
                </a:lnTo>
                <a:lnTo>
                  <a:pt x="813053" y="253999"/>
                </a:lnTo>
                <a:lnTo>
                  <a:pt x="864928" y="241299"/>
                </a:lnTo>
                <a:lnTo>
                  <a:pt x="913517" y="228599"/>
                </a:lnTo>
                <a:lnTo>
                  <a:pt x="956771" y="190499"/>
                </a:lnTo>
                <a:lnTo>
                  <a:pt x="968729" y="177799"/>
                </a:lnTo>
                <a:lnTo>
                  <a:pt x="810666" y="177799"/>
                </a:lnTo>
                <a:lnTo>
                  <a:pt x="791170" y="165099"/>
                </a:lnTo>
                <a:lnTo>
                  <a:pt x="775234" y="152399"/>
                </a:lnTo>
                <a:lnTo>
                  <a:pt x="764483" y="139699"/>
                </a:lnTo>
                <a:lnTo>
                  <a:pt x="760539" y="126999"/>
                </a:lnTo>
                <a:lnTo>
                  <a:pt x="764485" y="101599"/>
                </a:lnTo>
                <a:lnTo>
                  <a:pt x="775239" y="88899"/>
                </a:lnTo>
                <a:lnTo>
                  <a:pt x="791175" y="76199"/>
                </a:lnTo>
                <a:close/>
              </a:path>
              <a:path w="1320800" h="1308100">
                <a:moveTo>
                  <a:pt x="834847" y="0"/>
                </a:moveTo>
                <a:lnTo>
                  <a:pt x="658746" y="0"/>
                </a:lnTo>
                <a:lnTo>
                  <a:pt x="607597" y="12699"/>
                </a:lnTo>
                <a:lnTo>
                  <a:pt x="559928" y="38099"/>
                </a:lnTo>
                <a:lnTo>
                  <a:pt x="517685" y="76199"/>
                </a:lnTo>
                <a:lnTo>
                  <a:pt x="459386" y="139699"/>
                </a:lnTo>
                <a:lnTo>
                  <a:pt x="431230" y="152399"/>
                </a:lnTo>
                <a:lnTo>
                  <a:pt x="399675" y="165099"/>
                </a:lnTo>
                <a:lnTo>
                  <a:pt x="366052" y="177799"/>
                </a:lnTo>
                <a:lnTo>
                  <a:pt x="521728" y="177799"/>
                </a:lnTo>
                <a:lnTo>
                  <a:pt x="569861" y="126999"/>
                </a:lnTo>
                <a:lnTo>
                  <a:pt x="603224" y="101599"/>
                </a:lnTo>
                <a:lnTo>
                  <a:pt x="644655" y="88899"/>
                </a:lnTo>
                <a:lnTo>
                  <a:pt x="693077" y="76199"/>
                </a:lnTo>
                <a:lnTo>
                  <a:pt x="834847" y="76199"/>
                </a:lnTo>
                <a:lnTo>
                  <a:pt x="834847" y="0"/>
                </a:lnTo>
                <a:close/>
              </a:path>
              <a:path w="1320800" h="1308100">
                <a:moveTo>
                  <a:pt x="1281849" y="0"/>
                </a:moveTo>
                <a:lnTo>
                  <a:pt x="1105747" y="0"/>
                </a:lnTo>
                <a:lnTo>
                  <a:pt x="1054595" y="12699"/>
                </a:lnTo>
                <a:lnTo>
                  <a:pt x="1006921" y="38099"/>
                </a:lnTo>
                <a:lnTo>
                  <a:pt x="964675" y="76199"/>
                </a:lnTo>
                <a:lnTo>
                  <a:pt x="906376" y="139699"/>
                </a:lnTo>
                <a:lnTo>
                  <a:pt x="878220" y="152399"/>
                </a:lnTo>
                <a:lnTo>
                  <a:pt x="846669" y="165099"/>
                </a:lnTo>
                <a:lnTo>
                  <a:pt x="813053" y="177799"/>
                </a:lnTo>
                <a:lnTo>
                  <a:pt x="968729" y="177799"/>
                </a:lnTo>
                <a:lnTo>
                  <a:pt x="992644" y="152399"/>
                </a:lnTo>
                <a:lnTo>
                  <a:pt x="1018184" y="126999"/>
                </a:lnTo>
                <a:lnTo>
                  <a:pt x="1053671" y="101599"/>
                </a:lnTo>
                <a:lnTo>
                  <a:pt x="1097868" y="76199"/>
                </a:lnTo>
                <a:lnTo>
                  <a:pt x="1281849" y="76199"/>
                </a:lnTo>
                <a:lnTo>
                  <a:pt x="1281849" y="0"/>
                </a:lnTo>
                <a:close/>
              </a:path>
            </a:pathLst>
          </a:custGeom>
          <a:solidFill>
            <a:srgbClr val="000000"/>
          </a:solidFill>
        </p:spPr>
        <p:txBody>
          <a:bodyPr wrap="square" lIns="0" tIns="0" rIns="0" bIns="0" rtlCol="0"/>
          <a:lstStyle/>
          <a:p>
            <a:endParaRPr>
              <a:latin typeface="Grammarsaurus" pitchFamily="2" charset="0"/>
            </a:endParaRPr>
          </a:p>
        </p:txBody>
      </p:sp>
      <p:sp>
        <p:nvSpPr>
          <p:cNvPr id="19" name="object 6">
            <a:extLst>
              <a:ext uri="{FF2B5EF4-FFF2-40B4-BE49-F238E27FC236}">
                <a16:creationId xmlns:a16="http://schemas.microsoft.com/office/drawing/2014/main" id="{4B4DC12F-4AEE-DEA1-9CB9-E9D7CB6F25BE}"/>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51929" y="396980"/>
            <a:ext cx="9981565" cy="1701800"/>
          </a:xfrm>
          <a:prstGeom prst="rect">
            <a:avLst/>
          </a:prstGeom>
        </p:spPr>
        <p:txBody>
          <a:bodyPr vert="horz" wrap="square" lIns="0" tIns="12700" rIns="0" bIns="0" rtlCol="0">
            <a:spAutoFit/>
          </a:bodyPr>
          <a:lstStyle/>
          <a:p>
            <a:pPr marL="12700">
              <a:lnSpc>
                <a:spcPct val="100000"/>
              </a:lnSpc>
              <a:spcBef>
                <a:spcPts val="100"/>
              </a:spcBef>
            </a:pPr>
            <a:r>
              <a:rPr sz="2500" dirty="0">
                <a:latin typeface="Grammarsaurus" pitchFamily="2" charset="0"/>
                <a:cs typeface="Lucida Sans Unicode"/>
              </a:rPr>
              <a:t>Let’s look at the word </a:t>
            </a:r>
            <a:r>
              <a:rPr sz="2500" b="1" dirty="0">
                <a:latin typeface="Grammarsaurus" pitchFamily="2" charset="0"/>
                <a:cs typeface="Arial Black"/>
              </a:rPr>
              <a:t>melody</a:t>
            </a:r>
            <a:r>
              <a:rPr sz="2500" dirty="0">
                <a:latin typeface="Grammarsaurus" pitchFamily="2" charset="0"/>
                <a:cs typeface="Lucida Sans Unicode"/>
              </a:rPr>
              <a:t>.</a:t>
            </a:r>
          </a:p>
          <a:p>
            <a:pPr marL="12700" marR="5080">
              <a:lnSpc>
                <a:spcPct val="113300"/>
              </a:lnSpc>
              <a:spcBef>
                <a:spcPts val="3400"/>
              </a:spcBef>
            </a:pPr>
            <a:r>
              <a:rPr sz="2500" dirty="0">
                <a:latin typeface="Grammarsaurus" pitchFamily="2" charset="0"/>
                <a:cs typeface="Lucida Sans Unicode"/>
              </a:rPr>
              <a:t>The word </a:t>
            </a:r>
            <a:r>
              <a:rPr sz="2500" b="1" dirty="0">
                <a:latin typeface="Grammarsaurus" pitchFamily="2" charset="0"/>
                <a:cs typeface="Arial Black"/>
              </a:rPr>
              <a:t>melody</a:t>
            </a:r>
            <a:r>
              <a:rPr sz="2500" dirty="0">
                <a:latin typeface="Grammarsaurus" pitchFamily="2" charset="0"/>
                <a:cs typeface="Arial Black"/>
              </a:rPr>
              <a:t> </a:t>
            </a:r>
            <a:r>
              <a:rPr sz="2500" dirty="0">
                <a:latin typeface="Grammarsaurus" pitchFamily="2" charset="0"/>
                <a:cs typeface="Lucida Sans Unicode"/>
              </a:rPr>
              <a:t>comes from the Greek word </a:t>
            </a:r>
            <a:r>
              <a:rPr sz="2500" b="1" dirty="0">
                <a:latin typeface="Grammarsaurus" pitchFamily="2" charset="0"/>
                <a:cs typeface="Arial Black"/>
              </a:rPr>
              <a:t>melōidia</a:t>
            </a:r>
            <a:r>
              <a:rPr sz="2500" dirty="0">
                <a:latin typeface="Grammarsaurus" pitchFamily="2" charset="0"/>
                <a:cs typeface="Arial Black"/>
              </a:rPr>
              <a:t> </a:t>
            </a:r>
            <a:r>
              <a:rPr sz="2500" dirty="0">
                <a:latin typeface="Grammarsaurus" pitchFamily="2" charset="0"/>
                <a:cs typeface="Lucida Sans Unicode"/>
              </a:rPr>
              <a:t>which meant “</a:t>
            </a:r>
            <a:r>
              <a:rPr sz="2500" b="1" dirty="0">
                <a:latin typeface="Grammarsaurus" pitchFamily="2" charset="0"/>
                <a:cs typeface="Arial Black"/>
              </a:rPr>
              <a:t>a singing or a tune for lyric poetry</a:t>
            </a:r>
            <a:r>
              <a:rPr sz="2500" dirty="0">
                <a:latin typeface="Grammarsaurus" pitchFamily="2" charset="0"/>
                <a:cs typeface="Lucida Sans Unicode"/>
              </a:rPr>
              <a:t>.”</a:t>
            </a:r>
          </a:p>
        </p:txBody>
      </p:sp>
      <p:sp>
        <p:nvSpPr>
          <p:cNvPr id="3" name="object 3"/>
          <p:cNvSpPr/>
          <p:nvPr/>
        </p:nvSpPr>
        <p:spPr>
          <a:xfrm>
            <a:off x="520546" y="3524815"/>
            <a:ext cx="3501390" cy="1400810"/>
          </a:xfrm>
          <a:custGeom>
            <a:avLst/>
            <a:gdLst/>
            <a:ahLst/>
            <a:cxnLst/>
            <a:rect l="l" t="t" r="r" b="b"/>
            <a:pathLst>
              <a:path w="3501390" h="1400810">
                <a:moveTo>
                  <a:pt x="343229" y="0"/>
                </a:moveTo>
                <a:lnTo>
                  <a:pt x="297246" y="1534"/>
                </a:lnTo>
                <a:lnTo>
                  <a:pt x="251990" y="6545"/>
                </a:lnTo>
                <a:lnTo>
                  <a:pt x="207582" y="15782"/>
                </a:lnTo>
                <a:lnTo>
                  <a:pt x="164144" y="29998"/>
                </a:lnTo>
                <a:lnTo>
                  <a:pt x="121797" y="49945"/>
                </a:lnTo>
                <a:lnTo>
                  <a:pt x="80663" y="76373"/>
                </a:lnTo>
                <a:lnTo>
                  <a:pt x="51765" y="101326"/>
                </a:lnTo>
                <a:lnTo>
                  <a:pt x="14690" y="166486"/>
                </a:lnTo>
                <a:lnTo>
                  <a:pt x="5123" y="205633"/>
                </a:lnTo>
                <a:lnTo>
                  <a:pt x="594" y="248483"/>
                </a:lnTo>
                <a:lnTo>
                  <a:pt x="0" y="271152"/>
                </a:lnTo>
                <a:lnTo>
                  <a:pt x="399" y="294572"/>
                </a:lnTo>
                <a:lnTo>
                  <a:pt x="5224" y="345188"/>
                </a:lnTo>
                <a:lnTo>
                  <a:pt x="15418" y="446203"/>
                </a:lnTo>
                <a:lnTo>
                  <a:pt x="36784" y="647555"/>
                </a:lnTo>
                <a:lnTo>
                  <a:pt x="39851" y="661918"/>
                </a:lnTo>
                <a:lnTo>
                  <a:pt x="45630" y="654855"/>
                </a:lnTo>
                <a:lnTo>
                  <a:pt x="48189" y="669539"/>
                </a:lnTo>
                <a:lnTo>
                  <a:pt x="48336" y="716117"/>
                </a:lnTo>
                <a:lnTo>
                  <a:pt x="46958" y="905656"/>
                </a:lnTo>
                <a:lnTo>
                  <a:pt x="47107" y="952439"/>
                </a:lnTo>
                <a:lnTo>
                  <a:pt x="47848" y="998418"/>
                </a:lnTo>
                <a:lnTo>
                  <a:pt x="49377" y="1043311"/>
                </a:lnTo>
                <a:lnTo>
                  <a:pt x="51892" y="1086836"/>
                </a:lnTo>
                <a:lnTo>
                  <a:pt x="55590" y="1128712"/>
                </a:lnTo>
                <a:lnTo>
                  <a:pt x="60668" y="1168657"/>
                </a:lnTo>
                <a:lnTo>
                  <a:pt x="67323" y="1206389"/>
                </a:lnTo>
                <a:lnTo>
                  <a:pt x="86152" y="1274087"/>
                </a:lnTo>
                <a:lnTo>
                  <a:pt x="113655" y="1329553"/>
                </a:lnTo>
                <a:lnTo>
                  <a:pt x="151407" y="1370532"/>
                </a:lnTo>
                <a:lnTo>
                  <a:pt x="200987" y="1394772"/>
                </a:lnTo>
                <a:lnTo>
                  <a:pt x="263970" y="1400017"/>
                </a:lnTo>
                <a:lnTo>
                  <a:pt x="300980" y="1394812"/>
                </a:lnTo>
                <a:lnTo>
                  <a:pt x="341933" y="1384014"/>
                </a:lnTo>
                <a:lnTo>
                  <a:pt x="387025" y="1367341"/>
                </a:lnTo>
                <a:lnTo>
                  <a:pt x="404418" y="1367110"/>
                </a:lnTo>
                <a:lnTo>
                  <a:pt x="635780" y="1366680"/>
                </a:lnTo>
                <a:lnTo>
                  <a:pt x="684935" y="1361019"/>
                </a:lnTo>
                <a:lnTo>
                  <a:pt x="733976" y="1356229"/>
                </a:lnTo>
                <a:lnTo>
                  <a:pt x="782921" y="1352307"/>
                </a:lnTo>
                <a:lnTo>
                  <a:pt x="831791" y="1349254"/>
                </a:lnTo>
                <a:lnTo>
                  <a:pt x="880606" y="1347068"/>
                </a:lnTo>
                <a:lnTo>
                  <a:pt x="929386" y="1345749"/>
                </a:lnTo>
                <a:lnTo>
                  <a:pt x="978151" y="1345295"/>
                </a:lnTo>
                <a:lnTo>
                  <a:pt x="1026922" y="1345706"/>
                </a:lnTo>
                <a:lnTo>
                  <a:pt x="1075718" y="1346981"/>
                </a:lnTo>
                <a:lnTo>
                  <a:pt x="1124559" y="1349120"/>
                </a:lnTo>
                <a:lnTo>
                  <a:pt x="1173466" y="1352120"/>
                </a:lnTo>
                <a:lnTo>
                  <a:pt x="1222458" y="1355982"/>
                </a:lnTo>
                <a:lnTo>
                  <a:pt x="1271556" y="1360704"/>
                </a:lnTo>
                <a:lnTo>
                  <a:pt x="1320780" y="1366286"/>
                </a:lnTo>
                <a:lnTo>
                  <a:pt x="1364385" y="1366783"/>
                </a:lnTo>
                <a:lnTo>
                  <a:pt x="1893880" y="1366871"/>
                </a:lnTo>
                <a:lnTo>
                  <a:pt x="1942583" y="1357514"/>
                </a:lnTo>
                <a:lnTo>
                  <a:pt x="1991368" y="1349493"/>
                </a:lnTo>
                <a:lnTo>
                  <a:pt x="2040215" y="1342809"/>
                </a:lnTo>
                <a:lnTo>
                  <a:pt x="2089103" y="1337461"/>
                </a:lnTo>
                <a:lnTo>
                  <a:pt x="2138014" y="1333448"/>
                </a:lnTo>
                <a:lnTo>
                  <a:pt x="2186928" y="1330771"/>
                </a:lnTo>
                <a:lnTo>
                  <a:pt x="2235825" y="1329430"/>
                </a:lnTo>
                <a:lnTo>
                  <a:pt x="2284685" y="1329423"/>
                </a:lnTo>
                <a:lnTo>
                  <a:pt x="2333490" y="1330752"/>
                </a:lnTo>
                <a:lnTo>
                  <a:pt x="2382219" y="1333415"/>
                </a:lnTo>
                <a:lnTo>
                  <a:pt x="2430852" y="1337413"/>
                </a:lnTo>
                <a:lnTo>
                  <a:pt x="2479371" y="1342745"/>
                </a:lnTo>
                <a:lnTo>
                  <a:pt x="2527755" y="1349411"/>
                </a:lnTo>
                <a:lnTo>
                  <a:pt x="2575985" y="1357410"/>
                </a:lnTo>
                <a:lnTo>
                  <a:pt x="2624041" y="1366744"/>
                </a:lnTo>
                <a:lnTo>
                  <a:pt x="2998551" y="1366871"/>
                </a:lnTo>
                <a:lnTo>
                  <a:pt x="3073888" y="1367417"/>
                </a:lnTo>
                <a:lnTo>
                  <a:pt x="3120860" y="1366937"/>
                </a:lnTo>
                <a:lnTo>
                  <a:pt x="3167806" y="1370990"/>
                </a:lnTo>
                <a:lnTo>
                  <a:pt x="3214781" y="1377906"/>
                </a:lnTo>
                <a:lnTo>
                  <a:pt x="3261841" y="1386013"/>
                </a:lnTo>
                <a:lnTo>
                  <a:pt x="3309042" y="1393640"/>
                </a:lnTo>
                <a:lnTo>
                  <a:pt x="3356439" y="1399115"/>
                </a:lnTo>
                <a:lnTo>
                  <a:pt x="3404088" y="1400767"/>
                </a:lnTo>
                <a:lnTo>
                  <a:pt x="3421894" y="1398591"/>
                </a:lnTo>
                <a:lnTo>
                  <a:pt x="3466648" y="1364470"/>
                </a:lnTo>
                <a:lnTo>
                  <a:pt x="3477914" y="1318112"/>
                </a:lnTo>
                <a:lnTo>
                  <a:pt x="3485142" y="1270587"/>
                </a:lnTo>
                <a:lnTo>
                  <a:pt x="3488950" y="1222082"/>
                </a:lnTo>
                <a:lnTo>
                  <a:pt x="3489956" y="1172788"/>
                </a:lnTo>
                <a:lnTo>
                  <a:pt x="3488778" y="1122891"/>
                </a:lnTo>
                <a:lnTo>
                  <a:pt x="3486033" y="1072581"/>
                </a:lnTo>
                <a:lnTo>
                  <a:pt x="3482339" y="1022048"/>
                </a:lnTo>
                <a:lnTo>
                  <a:pt x="3478315" y="971478"/>
                </a:lnTo>
                <a:lnTo>
                  <a:pt x="3474578" y="921061"/>
                </a:lnTo>
                <a:lnTo>
                  <a:pt x="3471745" y="870986"/>
                </a:lnTo>
                <a:lnTo>
                  <a:pt x="3470435" y="821440"/>
                </a:lnTo>
                <a:lnTo>
                  <a:pt x="3471264" y="772614"/>
                </a:lnTo>
                <a:lnTo>
                  <a:pt x="3474852" y="724695"/>
                </a:lnTo>
                <a:lnTo>
                  <a:pt x="3481126" y="627731"/>
                </a:lnTo>
                <a:lnTo>
                  <a:pt x="3486150" y="562565"/>
                </a:lnTo>
                <a:lnTo>
                  <a:pt x="3495429" y="458655"/>
                </a:lnTo>
                <a:lnTo>
                  <a:pt x="3498830" y="416002"/>
                </a:lnTo>
                <a:lnTo>
                  <a:pt x="3500837" y="376942"/>
                </a:lnTo>
                <a:lnTo>
                  <a:pt x="3501023" y="339522"/>
                </a:lnTo>
                <a:lnTo>
                  <a:pt x="3498961" y="301786"/>
                </a:lnTo>
                <a:lnTo>
                  <a:pt x="3494224" y="261778"/>
                </a:lnTo>
                <a:lnTo>
                  <a:pt x="3486387" y="217545"/>
                </a:lnTo>
                <a:lnTo>
                  <a:pt x="3475021" y="167131"/>
                </a:lnTo>
                <a:lnTo>
                  <a:pt x="3459701" y="108580"/>
                </a:lnTo>
                <a:lnTo>
                  <a:pt x="3439198" y="62161"/>
                </a:lnTo>
                <a:lnTo>
                  <a:pt x="3411485" y="33236"/>
                </a:lnTo>
                <a:lnTo>
                  <a:pt x="3341023" y="13268"/>
                </a:lnTo>
                <a:lnTo>
                  <a:pt x="3301569" y="14926"/>
                </a:lnTo>
                <a:lnTo>
                  <a:pt x="3261498" y="19478"/>
                </a:lnTo>
                <a:lnTo>
                  <a:pt x="3222456" y="23274"/>
                </a:lnTo>
                <a:lnTo>
                  <a:pt x="3186092" y="22665"/>
                </a:lnTo>
                <a:lnTo>
                  <a:pt x="2633998" y="22677"/>
                </a:lnTo>
                <a:lnTo>
                  <a:pt x="2582534" y="18532"/>
                </a:lnTo>
                <a:lnTo>
                  <a:pt x="2530972" y="14730"/>
                </a:lnTo>
                <a:lnTo>
                  <a:pt x="2479335" y="11328"/>
                </a:lnTo>
                <a:lnTo>
                  <a:pt x="2427648" y="8382"/>
                </a:lnTo>
                <a:lnTo>
                  <a:pt x="2375933" y="5949"/>
                </a:lnTo>
                <a:lnTo>
                  <a:pt x="2324216" y="4084"/>
                </a:lnTo>
                <a:lnTo>
                  <a:pt x="2272519" y="2846"/>
                </a:lnTo>
                <a:lnTo>
                  <a:pt x="2220867" y="2290"/>
                </a:lnTo>
                <a:lnTo>
                  <a:pt x="2169283" y="2474"/>
                </a:lnTo>
                <a:lnTo>
                  <a:pt x="2117790" y="3452"/>
                </a:lnTo>
                <a:lnTo>
                  <a:pt x="2066413" y="5283"/>
                </a:lnTo>
                <a:lnTo>
                  <a:pt x="2015176" y="8023"/>
                </a:lnTo>
                <a:lnTo>
                  <a:pt x="1964101" y="11727"/>
                </a:lnTo>
                <a:lnTo>
                  <a:pt x="1913213" y="16454"/>
                </a:lnTo>
                <a:lnTo>
                  <a:pt x="1862536" y="22258"/>
                </a:lnTo>
                <a:lnTo>
                  <a:pt x="722661" y="22665"/>
                </a:lnTo>
                <a:lnTo>
                  <a:pt x="675242" y="23448"/>
                </a:lnTo>
                <a:lnTo>
                  <a:pt x="627577" y="21696"/>
                </a:lnTo>
                <a:lnTo>
                  <a:pt x="579788" y="18158"/>
                </a:lnTo>
                <a:lnTo>
                  <a:pt x="531996" y="13587"/>
                </a:lnTo>
                <a:lnTo>
                  <a:pt x="484322" y="8734"/>
                </a:lnTo>
                <a:lnTo>
                  <a:pt x="436889" y="4351"/>
                </a:lnTo>
                <a:lnTo>
                  <a:pt x="389817" y="1189"/>
                </a:lnTo>
                <a:lnTo>
                  <a:pt x="343229"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txBox="1"/>
          <p:nvPr/>
        </p:nvSpPr>
        <p:spPr>
          <a:xfrm>
            <a:off x="1077641" y="3671052"/>
            <a:ext cx="2385695" cy="1046480"/>
          </a:xfrm>
          <a:prstGeom prst="rect">
            <a:avLst/>
          </a:prstGeom>
        </p:spPr>
        <p:txBody>
          <a:bodyPr vert="horz" wrap="square" lIns="0" tIns="25400" rIns="0" bIns="0" rtlCol="0">
            <a:spAutoFit/>
          </a:bodyPr>
          <a:lstStyle/>
          <a:p>
            <a:pPr marL="12065" marR="5080" indent="-4445" algn="ctr">
              <a:lnSpc>
                <a:spcPts val="2000"/>
              </a:lnSpc>
              <a:spcBef>
                <a:spcPts val="200"/>
              </a:spcBef>
            </a:pPr>
            <a:r>
              <a:rPr sz="1700" b="1" dirty="0">
                <a:solidFill>
                  <a:srgbClr val="D1E293"/>
                </a:solidFill>
                <a:latin typeface="Grammarsaurus" pitchFamily="2" charset="0"/>
                <a:cs typeface="Arial Black"/>
              </a:rPr>
              <a:t>The bound base </a:t>
            </a:r>
            <a:r>
              <a:rPr sz="1700" b="1" dirty="0">
                <a:solidFill>
                  <a:srgbClr val="FFFFFF"/>
                </a:solidFill>
                <a:latin typeface="Grammarsaurus" pitchFamily="2" charset="0"/>
                <a:cs typeface="Arial Black"/>
              </a:rPr>
              <a:t>mele </a:t>
            </a:r>
            <a:r>
              <a:rPr sz="1700" b="1" dirty="0">
                <a:solidFill>
                  <a:srgbClr val="D1E293"/>
                </a:solidFill>
                <a:latin typeface="Grammarsaurus" pitchFamily="2" charset="0"/>
                <a:cs typeface="Arial Black"/>
              </a:rPr>
              <a:t>comes from the Greek root </a:t>
            </a:r>
            <a:r>
              <a:rPr sz="1700" b="1" dirty="0">
                <a:solidFill>
                  <a:srgbClr val="FFFFFF"/>
                </a:solidFill>
                <a:latin typeface="Grammarsaurus" pitchFamily="2" charset="0"/>
                <a:cs typeface="Arial Black"/>
              </a:rPr>
              <a:t>melos </a:t>
            </a:r>
            <a:r>
              <a:rPr sz="1700" b="1" dirty="0">
                <a:solidFill>
                  <a:srgbClr val="D1E293"/>
                </a:solidFill>
                <a:latin typeface="Grammarsaurus" pitchFamily="2" charset="0"/>
                <a:cs typeface="Arial Black"/>
              </a:rPr>
              <a:t>meaning “</a:t>
            </a:r>
            <a:r>
              <a:rPr sz="1700" b="1" dirty="0">
                <a:solidFill>
                  <a:srgbClr val="FFFFFF"/>
                </a:solidFill>
                <a:latin typeface="Grammarsaurus" pitchFamily="2" charset="0"/>
                <a:cs typeface="Arial Black"/>
              </a:rPr>
              <a:t>song or tune</a:t>
            </a:r>
            <a:r>
              <a:rPr sz="1700" b="1" dirty="0">
                <a:solidFill>
                  <a:srgbClr val="D1E293"/>
                </a:solidFill>
                <a:latin typeface="Grammarsaurus" pitchFamily="2" charset="0"/>
                <a:cs typeface="Arial Black"/>
              </a:rPr>
              <a:t>.”</a:t>
            </a:r>
            <a:endParaRPr sz="1700" b="1" dirty="0">
              <a:latin typeface="Grammarsaurus" pitchFamily="2" charset="0"/>
              <a:cs typeface="Arial Black"/>
            </a:endParaRPr>
          </a:p>
        </p:txBody>
      </p:sp>
      <p:sp>
        <p:nvSpPr>
          <p:cNvPr id="5" name="object 5"/>
          <p:cNvSpPr/>
          <p:nvPr/>
        </p:nvSpPr>
        <p:spPr>
          <a:xfrm>
            <a:off x="7919439" y="3805469"/>
            <a:ext cx="3501390" cy="1120140"/>
          </a:xfrm>
          <a:custGeom>
            <a:avLst/>
            <a:gdLst/>
            <a:ahLst/>
            <a:cxnLst/>
            <a:rect l="l" t="t" r="r" b="b"/>
            <a:pathLst>
              <a:path w="3501390" h="1120139">
                <a:moveTo>
                  <a:pt x="364664" y="0"/>
                </a:moveTo>
                <a:lnTo>
                  <a:pt x="314853" y="254"/>
                </a:lnTo>
                <a:lnTo>
                  <a:pt x="265830" y="3463"/>
                </a:lnTo>
                <a:lnTo>
                  <a:pt x="217748" y="10379"/>
                </a:lnTo>
                <a:lnTo>
                  <a:pt x="170758" y="21752"/>
                </a:lnTo>
                <a:lnTo>
                  <a:pt x="125013" y="38331"/>
                </a:lnTo>
                <a:lnTo>
                  <a:pt x="80663" y="60870"/>
                </a:lnTo>
                <a:lnTo>
                  <a:pt x="30006" y="105002"/>
                </a:lnTo>
                <a:lnTo>
                  <a:pt x="5123" y="164260"/>
                </a:lnTo>
                <a:lnTo>
                  <a:pt x="0" y="216658"/>
                </a:lnTo>
                <a:lnTo>
                  <a:pt x="399" y="235393"/>
                </a:lnTo>
                <a:lnTo>
                  <a:pt x="6049" y="282614"/>
                </a:lnTo>
                <a:lnTo>
                  <a:pt x="11955" y="329757"/>
                </a:lnTo>
                <a:lnTo>
                  <a:pt x="36784" y="517714"/>
                </a:lnTo>
                <a:lnTo>
                  <a:pt x="39851" y="529195"/>
                </a:lnTo>
                <a:lnTo>
                  <a:pt x="45630" y="523545"/>
                </a:lnTo>
                <a:lnTo>
                  <a:pt x="48189" y="535291"/>
                </a:lnTo>
                <a:lnTo>
                  <a:pt x="48322" y="577666"/>
                </a:lnTo>
                <a:lnTo>
                  <a:pt x="47033" y="706976"/>
                </a:lnTo>
                <a:lnTo>
                  <a:pt x="47005" y="749706"/>
                </a:lnTo>
                <a:lnTo>
                  <a:pt x="47660" y="791697"/>
                </a:lnTo>
                <a:lnTo>
                  <a:pt x="49287" y="832621"/>
                </a:lnTo>
                <a:lnTo>
                  <a:pt x="52176" y="872145"/>
                </a:lnTo>
                <a:lnTo>
                  <a:pt x="62894" y="945672"/>
                </a:lnTo>
                <a:lnTo>
                  <a:pt x="82127" y="1009635"/>
                </a:lnTo>
                <a:lnTo>
                  <a:pt x="112191" y="1061388"/>
                </a:lnTo>
                <a:lnTo>
                  <a:pt x="155397" y="1098285"/>
                </a:lnTo>
                <a:lnTo>
                  <a:pt x="214061" y="1117682"/>
                </a:lnTo>
                <a:lnTo>
                  <a:pt x="249912" y="1119991"/>
                </a:lnTo>
                <a:lnTo>
                  <a:pt x="290494" y="1116932"/>
                </a:lnTo>
                <a:lnTo>
                  <a:pt x="336098" y="1108177"/>
                </a:lnTo>
                <a:lnTo>
                  <a:pt x="387012" y="1093392"/>
                </a:lnTo>
                <a:lnTo>
                  <a:pt x="404413" y="1093208"/>
                </a:lnTo>
                <a:lnTo>
                  <a:pt x="635780" y="1092859"/>
                </a:lnTo>
                <a:lnTo>
                  <a:pt x="684935" y="1088333"/>
                </a:lnTo>
                <a:lnTo>
                  <a:pt x="733976" y="1084502"/>
                </a:lnTo>
                <a:lnTo>
                  <a:pt x="782921" y="1081367"/>
                </a:lnTo>
                <a:lnTo>
                  <a:pt x="831791" y="1078926"/>
                </a:lnTo>
                <a:lnTo>
                  <a:pt x="880606" y="1077178"/>
                </a:lnTo>
                <a:lnTo>
                  <a:pt x="929386" y="1076124"/>
                </a:lnTo>
                <a:lnTo>
                  <a:pt x="978151" y="1075761"/>
                </a:lnTo>
                <a:lnTo>
                  <a:pt x="1026922" y="1076091"/>
                </a:lnTo>
                <a:lnTo>
                  <a:pt x="1075718" y="1077111"/>
                </a:lnTo>
                <a:lnTo>
                  <a:pt x="1124559" y="1078822"/>
                </a:lnTo>
                <a:lnTo>
                  <a:pt x="1173466" y="1081222"/>
                </a:lnTo>
                <a:lnTo>
                  <a:pt x="1222458" y="1084311"/>
                </a:lnTo>
                <a:lnTo>
                  <a:pt x="1271556" y="1088089"/>
                </a:lnTo>
                <a:lnTo>
                  <a:pt x="1320780" y="1092554"/>
                </a:lnTo>
                <a:lnTo>
                  <a:pt x="1364385" y="1092945"/>
                </a:lnTo>
                <a:lnTo>
                  <a:pt x="1893880" y="1093011"/>
                </a:lnTo>
                <a:lnTo>
                  <a:pt x="1942583" y="1085529"/>
                </a:lnTo>
                <a:lnTo>
                  <a:pt x="1991368" y="1079116"/>
                </a:lnTo>
                <a:lnTo>
                  <a:pt x="2040215" y="1073772"/>
                </a:lnTo>
                <a:lnTo>
                  <a:pt x="2089103" y="1069495"/>
                </a:lnTo>
                <a:lnTo>
                  <a:pt x="2138014" y="1066287"/>
                </a:lnTo>
                <a:lnTo>
                  <a:pt x="2186928" y="1064147"/>
                </a:lnTo>
                <a:lnTo>
                  <a:pt x="2235825" y="1063075"/>
                </a:lnTo>
                <a:lnTo>
                  <a:pt x="2284685" y="1063070"/>
                </a:lnTo>
                <a:lnTo>
                  <a:pt x="2333490" y="1064134"/>
                </a:lnTo>
                <a:lnTo>
                  <a:pt x="2382219" y="1066264"/>
                </a:lnTo>
                <a:lnTo>
                  <a:pt x="2430852" y="1069462"/>
                </a:lnTo>
                <a:lnTo>
                  <a:pt x="2479371" y="1073727"/>
                </a:lnTo>
                <a:lnTo>
                  <a:pt x="2527755" y="1079059"/>
                </a:lnTo>
                <a:lnTo>
                  <a:pt x="2575985" y="1085457"/>
                </a:lnTo>
                <a:lnTo>
                  <a:pt x="2624041" y="1092922"/>
                </a:lnTo>
                <a:lnTo>
                  <a:pt x="2998551" y="1093011"/>
                </a:lnTo>
                <a:lnTo>
                  <a:pt x="3073888" y="1093456"/>
                </a:lnTo>
                <a:lnTo>
                  <a:pt x="3120860" y="1093070"/>
                </a:lnTo>
                <a:lnTo>
                  <a:pt x="3167806" y="1096310"/>
                </a:lnTo>
                <a:lnTo>
                  <a:pt x="3214781" y="1101841"/>
                </a:lnTo>
                <a:lnTo>
                  <a:pt x="3261841" y="1108325"/>
                </a:lnTo>
                <a:lnTo>
                  <a:pt x="3309042" y="1114425"/>
                </a:lnTo>
                <a:lnTo>
                  <a:pt x="3356439" y="1118804"/>
                </a:lnTo>
                <a:lnTo>
                  <a:pt x="3404088" y="1120126"/>
                </a:lnTo>
                <a:lnTo>
                  <a:pt x="3421894" y="1118386"/>
                </a:lnTo>
                <a:lnTo>
                  <a:pt x="3466635" y="1091094"/>
                </a:lnTo>
                <a:lnTo>
                  <a:pt x="3479500" y="1047172"/>
                </a:lnTo>
                <a:lnTo>
                  <a:pt x="3486883" y="1001984"/>
                </a:lnTo>
                <a:lnTo>
                  <a:pt x="3489802" y="955780"/>
                </a:lnTo>
                <a:lnTo>
                  <a:pt x="3489277" y="908807"/>
                </a:lnTo>
                <a:lnTo>
                  <a:pt x="3486329" y="861315"/>
                </a:lnTo>
                <a:lnTo>
                  <a:pt x="3481977" y="813553"/>
                </a:lnTo>
                <a:lnTo>
                  <a:pt x="3477241" y="765770"/>
                </a:lnTo>
                <a:lnTo>
                  <a:pt x="3473141" y="718216"/>
                </a:lnTo>
                <a:lnTo>
                  <a:pt x="3470696" y="671138"/>
                </a:lnTo>
                <a:lnTo>
                  <a:pt x="3470926" y="624787"/>
                </a:lnTo>
                <a:lnTo>
                  <a:pt x="3474852" y="579411"/>
                </a:lnTo>
                <a:lnTo>
                  <a:pt x="3481126" y="501852"/>
                </a:lnTo>
                <a:lnTo>
                  <a:pt x="3487266" y="439233"/>
                </a:lnTo>
                <a:lnTo>
                  <a:pt x="3497830" y="343488"/>
                </a:lnTo>
                <a:lnTo>
                  <a:pt x="3500696" y="304652"/>
                </a:lnTo>
                <a:lnTo>
                  <a:pt x="3497700" y="230777"/>
                </a:lnTo>
                <a:lnTo>
                  <a:pt x="3490280" y="190029"/>
                </a:lnTo>
                <a:lnTo>
                  <a:pt x="3477873" y="142934"/>
                </a:lnTo>
                <a:lnTo>
                  <a:pt x="3459701" y="86638"/>
                </a:lnTo>
                <a:lnTo>
                  <a:pt x="3435642" y="45417"/>
                </a:lnTo>
                <a:lnTo>
                  <a:pt x="3402476" y="21928"/>
                </a:lnTo>
                <a:lnTo>
                  <a:pt x="3362660" y="11811"/>
                </a:lnTo>
                <a:lnTo>
                  <a:pt x="3318655" y="10710"/>
                </a:lnTo>
                <a:lnTo>
                  <a:pt x="3272919" y="14266"/>
                </a:lnTo>
                <a:lnTo>
                  <a:pt x="3227912" y="18121"/>
                </a:lnTo>
                <a:lnTo>
                  <a:pt x="3186092" y="17918"/>
                </a:lnTo>
                <a:lnTo>
                  <a:pt x="2633998" y="17931"/>
                </a:lnTo>
                <a:lnTo>
                  <a:pt x="2582534" y="14616"/>
                </a:lnTo>
                <a:lnTo>
                  <a:pt x="2530972" y="11576"/>
                </a:lnTo>
                <a:lnTo>
                  <a:pt x="2479335" y="8855"/>
                </a:lnTo>
                <a:lnTo>
                  <a:pt x="2427648" y="6498"/>
                </a:lnTo>
                <a:lnTo>
                  <a:pt x="2375933" y="4552"/>
                </a:lnTo>
                <a:lnTo>
                  <a:pt x="2324216" y="3061"/>
                </a:lnTo>
                <a:lnTo>
                  <a:pt x="2272519" y="2070"/>
                </a:lnTo>
                <a:lnTo>
                  <a:pt x="2220867" y="1625"/>
                </a:lnTo>
                <a:lnTo>
                  <a:pt x="2169283" y="1771"/>
                </a:lnTo>
                <a:lnTo>
                  <a:pt x="2117790" y="2553"/>
                </a:lnTo>
                <a:lnTo>
                  <a:pt x="2066413" y="4016"/>
                </a:lnTo>
                <a:lnTo>
                  <a:pt x="2015176" y="6206"/>
                </a:lnTo>
                <a:lnTo>
                  <a:pt x="1964101" y="9168"/>
                </a:lnTo>
                <a:lnTo>
                  <a:pt x="1913213" y="12947"/>
                </a:lnTo>
                <a:lnTo>
                  <a:pt x="1862536" y="17588"/>
                </a:lnTo>
                <a:lnTo>
                  <a:pt x="722661" y="17918"/>
                </a:lnTo>
                <a:lnTo>
                  <a:pt x="671583" y="18502"/>
                </a:lnTo>
                <a:lnTo>
                  <a:pt x="620230" y="16788"/>
                </a:lnTo>
                <a:lnTo>
                  <a:pt x="568755" y="13524"/>
                </a:lnTo>
                <a:lnTo>
                  <a:pt x="466044" y="5355"/>
                </a:lnTo>
                <a:lnTo>
                  <a:pt x="415111" y="1950"/>
                </a:lnTo>
                <a:lnTo>
                  <a:pt x="364664" y="0"/>
                </a:lnTo>
                <a:close/>
              </a:path>
            </a:pathLst>
          </a:custGeom>
          <a:solidFill>
            <a:srgbClr val="134E29"/>
          </a:solidFill>
        </p:spPr>
        <p:txBody>
          <a:bodyPr wrap="square" lIns="0" tIns="0" rIns="0" bIns="0" rtlCol="0"/>
          <a:lstStyle/>
          <a:p>
            <a:endParaRPr>
              <a:latin typeface="Grammarsaurus" pitchFamily="2" charset="0"/>
            </a:endParaRPr>
          </a:p>
        </p:txBody>
      </p:sp>
      <p:sp>
        <p:nvSpPr>
          <p:cNvPr id="6" name="object 6"/>
          <p:cNvSpPr txBox="1"/>
          <p:nvPr/>
        </p:nvSpPr>
        <p:spPr>
          <a:xfrm>
            <a:off x="8278006" y="3952168"/>
            <a:ext cx="2770994" cy="792480"/>
          </a:xfrm>
          <a:prstGeom prst="rect">
            <a:avLst/>
          </a:prstGeom>
        </p:spPr>
        <p:txBody>
          <a:bodyPr vert="horz" wrap="square" lIns="0" tIns="25400" rIns="0" bIns="0" rtlCol="0">
            <a:spAutoFit/>
          </a:bodyPr>
          <a:lstStyle/>
          <a:p>
            <a:pPr marL="41910" marR="5080" indent="-29845" algn="ctr">
              <a:lnSpc>
                <a:spcPts val="2000"/>
              </a:lnSpc>
              <a:spcBef>
                <a:spcPts val="200"/>
              </a:spcBef>
            </a:pPr>
            <a:r>
              <a:rPr sz="1700" b="1" dirty="0">
                <a:solidFill>
                  <a:srgbClr val="D1E293"/>
                </a:solidFill>
                <a:latin typeface="Grammarsaurus" pitchFamily="2" charset="0"/>
                <a:cs typeface="Arial Black"/>
              </a:rPr>
              <a:t>The free base </a:t>
            </a:r>
            <a:r>
              <a:rPr sz="1700" b="1" dirty="0">
                <a:solidFill>
                  <a:srgbClr val="FFFFFF"/>
                </a:solidFill>
                <a:latin typeface="Grammarsaurus" pitchFamily="2" charset="0"/>
                <a:cs typeface="Arial Black"/>
              </a:rPr>
              <a:t>ode </a:t>
            </a:r>
            <a:r>
              <a:rPr sz="1700" b="1" dirty="0">
                <a:solidFill>
                  <a:srgbClr val="D1E293"/>
                </a:solidFill>
                <a:latin typeface="Grammarsaurus" pitchFamily="2" charset="0"/>
                <a:cs typeface="Arial Black"/>
              </a:rPr>
              <a:t>comes from the Greek root </a:t>
            </a:r>
            <a:r>
              <a:rPr sz="1700" b="1" dirty="0">
                <a:solidFill>
                  <a:srgbClr val="FFFFFF"/>
                </a:solidFill>
                <a:latin typeface="Grammarsaurus" pitchFamily="2" charset="0"/>
                <a:cs typeface="Arial Black"/>
              </a:rPr>
              <a:t>ōidē </a:t>
            </a:r>
            <a:r>
              <a:rPr sz="1700" b="1" dirty="0">
                <a:solidFill>
                  <a:srgbClr val="D1E293"/>
                </a:solidFill>
                <a:latin typeface="Grammarsaurus" pitchFamily="2" charset="0"/>
                <a:cs typeface="Arial Black"/>
              </a:rPr>
              <a:t>meaning “</a:t>
            </a:r>
            <a:r>
              <a:rPr sz="1700" b="1" dirty="0">
                <a:solidFill>
                  <a:srgbClr val="FFFFFF"/>
                </a:solidFill>
                <a:latin typeface="Grammarsaurus" pitchFamily="2" charset="0"/>
                <a:cs typeface="Arial Black"/>
              </a:rPr>
              <a:t>song or </a:t>
            </a:r>
            <a:r>
              <a:rPr lang="en-US" sz="1700" b="1" dirty="0">
                <a:solidFill>
                  <a:srgbClr val="FFFFFF"/>
                </a:solidFill>
                <a:latin typeface="Grammarsaurus" pitchFamily="2" charset="0"/>
                <a:cs typeface="Arial Black"/>
              </a:rPr>
              <a:t>poem</a:t>
            </a:r>
            <a:r>
              <a:rPr sz="1700" b="1" dirty="0">
                <a:solidFill>
                  <a:srgbClr val="D1E293"/>
                </a:solidFill>
                <a:latin typeface="Grammarsaurus" pitchFamily="2" charset="0"/>
                <a:cs typeface="Arial Black"/>
              </a:rPr>
              <a:t>.”</a:t>
            </a:r>
            <a:endParaRPr sz="1700" b="1" dirty="0">
              <a:latin typeface="Grammarsaurus" pitchFamily="2" charset="0"/>
              <a:cs typeface="Arial Black"/>
            </a:endParaRPr>
          </a:p>
        </p:txBody>
      </p:sp>
      <p:sp>
        <p:nvSpPr>
          <p:cNvPr id="7" name="object 7"/>
          <p:cNvSpPr/>
          <p:nvPr/>
        </p:nvSpPr>
        <p:spPr>
          <a:xfrm>
            <a:off x="7919439" y="2717362"/>
            <a:ext cx="3501390" cy="700405"/>
          </a:xfrm>
          <a:custGeom>
            <a:avLst/>
            <a:gdLst/>
            <a:ahLst/>
            <a:cxnLst/>
            <a:rect l="l" t="t" r="r" b="b"/>
            <a:pathLst>
              <a:path w="3501390" h="700404">
                <a:moveTo>
                  <a:pt x="364664" y="0"/>
                </a:moveTo>
                <a:lnTo>
                  <a:pt x="314853" y="158"/>
                </a:lnTo>
                <a:lnTo>
                  <a:pt x="265830" y="2165"/>
                </a:lnTo>
                <a:lnTo>
                  <a:pt x="217748" y="6488"/>
                </a:lnTo>
                <a:lnTo>
                  <a:pt x="170758" y="13597"/>
                </a:lnTo>
                <a:lnTo>
                  <a:pt x="125013" y="23961"/>
                </a:lnTo>
                <a:lnTo>
                  <a:pt x="80663" y="38050"/>
                </a:lnTo>
                <a:lnTo>
                  <a:pt x="30006" y="65643"/>
                </a:lnTo>
                <a:lnTo>
                  <a:pt x="5123" y="102693"/>
                </a:lnTo>
                <a:lnTo>
                  <a:pt x="0" y="135447"/>
                </a:lnTo>
                <a:lnTo>
                  <a:pt x="399" y="147156"/>
                </a:lnTo>
                <a:lnTo>
                  <a:pt x="8974" y="191417"/>
                </a:lnTo>
                <a:lnTo>
                  <a:pt x="18049" y="235573"/>
                </a:lnTo>
                <a:lnTo>
                  <a:pt x="36784" y="323648"/>
                </a:lnTo>
                <a:lnTo>
                  <a:pt x="39851" y="330829"/>
                </a:lnTo>
                <a:lnTo>
                  <a:pt x="45630" y="327295"/>
                </a:lnTo>
                <a:lnTo>
                  <a:pt x="48189" y="334633"/>
                </a:lnTo>
                <a:lnTo>
                  <a:pt x="48257" y="368996"/>
                </a:lnTo>
                <a:lnTo>
                  <a:pt x="47067" y="438804"/>
                </a:lnTo>
                <a:lnTo>
                  <a:pt x="47062" y="473353"/>
                </a:lnTo>
                <a:lnTo>
                  <a:pt x="51367" y="539502"/>
                </a:lnTo>
                <a:lnTo>
                  <a:pt x="65603" y="598732"/>
                </a:lnTo>
                <a:lnTo>
                  <a:pt x="94785" y="647458"/>
                </a:lnTo>
                <a:lnTo>
                  <a:pt x="143926" y="682096"/>
                </a:lnTo>
                <a:lnTo>
                  <a:pt x="218042" y="699064"/>
                </a:lnTo>
                <a:lnTo>
                  <a:pt x="266033" y="699801"/>
                </a:lnTo>
                <a:lnTo>
                  <a:pt x="322147" y="694775"/>
                </a:lnTo>
                <a:lnTo>
                  <a:pt x="387012" y="683541"/>
                </a:lnTo>
                <a:lnTo>
                  <a:pt x="635780" y="683210"/>
                </a:lnTo>
                <a:lnTo>
                  <a:pt x="684935" y="680380"/>
                </a:lnTo>
                <a:lnTo>
                  <a:pt x="733976" y="677985"/>
                </a:lnTo>
                <a:lnTo>
                  <a:pt x="782921" y="676024"/>
                </a:lnTo>
                <a:lnTo>
                  <a:pt x="831791" y="674497"/>
                </a:lnTo>
                <a:lnTo>
                  <a:pt x="880606" y="673404"/>
                </a:lnTo>
                <a:lnTo>
                  <a:pt x="929386" y="672745"/>
                </a:lnTo>
                <a:lnTo>
                  <a:pt x="978151" y="672519"/>
                </a:lnTo>
                <a:lnTo>
                  <a:pt x="1026922" y="672724"/>
                </a:lnTo>
                <a:lnTo>
                  <a:pt x="1075718" y="673363"/>
                </a:lnTo>
                <a:lnTo>
                  <a:pt x="1124559" y="674432"/>
                </a:lnTo>
                <a:lnTo>
                  <a:pt x="1173466" y="675933"/>
                </a:lnTo>
                <a:lnTo>
                  <a:pt x="1222458" y="677865"/>
                </a:lnTo>
                <a:lnTo>
                  <a:pt x="1271556" y="680228"/>
                </a:lnTo>
                <a:lnTo>
                  <a:pt x="1320780" y="683020"/>
                </a:lnTo>
                <a:lnTo>
                  <a:pt x="1342671" y="683176"/>
                </a:lnTo>
                <a:lnTo>
                  <a:pt x="1893880" y="683299"/>
                </a:lnTo>
                <a:lnTo>
                  <a:pt x="1946066" y="678313"/>
                </a:lnTo>
                <a:lnTo>
                  <a:pt x="1998343" y="674094"/>
                </a:lnTo>
                <a:lnTo>
                  <a:pt x="2050688" y="670642"/>
                </a:lnTo>
                <a:lnTo>
                  <a:pt x="2103076" y="667957"/>
                </a:lnTo>
                <a:lnTo>
                  <a:pt x="2155484" y="666038"/>
                </a:lnTo>
                <a:lnTo>
                  <a:pt x="2207887" y="664886"/>
                </a:lnTo>
                <a:lnTo>
                  <a:pt x="2260261" y="664500"/>
                </a:lnTo>
                <a:lnTo>
                  <a:pt x="2312582" y="664880"/>
                </a:lnTo>
                <a:lnTo>
                  <a:pt x="2364825" y="666027"/>
                </a:lnTo>
                <a:lnTo>
                  <a:pt x="2416968" y="667940"/>
                </a:lnTo>
                <a:lnTo>
                  <a:pt x="2468985" y="670618"/>
                </a:lnTo>
                <a:lnTo>
                  <a:pt x="2520852" y="674063"/>
                </a:lnTo>
                <a:lnTo>
                  <a:pt x="2572545" y="678273"/>
                </a:lnTo>
                <a:lnTo>
                  <a:pt x="2624041" y="683248"/>
                </a:lnTo>
                <a:lnTo>
                  <a:pt x="2998551" y="683299"/>
                </a:lnTo>
                <a:lnTo>
                  <a:pt x="3073888" y="683579"/>
                </a:lnTo>
                <a:lnTo>
                  <a:pt x="3120860" y="683341"/>
                </a:lnTo>
                <a:lnTo>
                  <a:pt x="3167806" y="685368"/>
                </a:lnTo>
                <a:lnTo>
                  <a:pt x="3214781" y="688826"/>
                </a:lnTo>
                <a:lnTo>
                  <a:pt x="3309042" y="696691"/>
                </a:lnTo>
                <a:lnTo>
                  <a:pt x="3356439" y="699428"/>
                </a:lnTo>
                <a:lnTo>
                  <a:pt x="3404088" y="700254"/>
                </a:lnTo>
                <a:lnTo>
                  <a:pt x="3453558" y="689852"/>
                </a:lnTo>
                <a:lnTo>
                  <a:pt x="3484325" y="638593"/>
                </a:lnTo>
                <a:lnTo>
                  <a:pt x="3489914" y="593344"/>
                </a:lnTo>
                <a:lnTo>
                  <a:pt x="3487359" y="546963"/>
                </a:lnTo>
                <a:lnTo>
                  <a:pt x="3473649" y="453227"/>
                </a:lnTo>
                <a:lnTo>
                  <a:pt x="3470408" y="407079"/>
                </a:lnTo>
                <a:lnTo>
                  <a:pt x="3474852" y="362218"/>
                </a:lnTo>
                <a:lnTo>
                  <a:pt x="3481126" y="313742"/>
                </a:lnTo>
                <a:lnTo>
                  <a:pt x="3490268" y="257660"/>
                </a:lnTo>
                <a:lnTo>
                  <a:pt x="3497830" y="214737"/>
                </a:lnTo>
                <a:lnTo>
                  <a:pt x="3501184" y="178949"/>
                </a:lnTo>
                <a:lnTo>
                  <a:pt x="3484749" y="104687"/>
                </a:lnTo>
                <a:lnTo>
                  <a:pt x="3459701" y="54167"/>
                </a:lnTo>
                <a:lnTo>
                  <a:pt x="3430681" y="25252"/>
                </a:lnTo>
                <a:lnTo>
                  <a:pt x="3389821" y="10806"/>
                </a:lnTo>
                <a:lnTo>
                  <a:pt x="3341028" y="6505"/>
                </a:lnTo>
                <a:lnTo>
                  <a:pt x="3288205" y="8021"/>
                </a:lnTo>
                <a:lnTo>
                  <a:pt x="3235258" y="11029"/>
                </a:lnTo>
                <a:lnTo>
                  <a:pt x="3186092" y="11203"/>
                </a:lnTo>
                <a:lnTo>
                  <a:pt x="2633998" y="11215"/>
                </a:lnTo>
                <a:lnTo>
                  <a:pt x="2530972" y="7238"/>
                </a:lnTo>
                <a:lnTo>
                  <a:pt x="2427648" y="4062"/>
                </a:lnTo>
                <a:lnTo>
                  <a:pt x="2375933" y="2845"/>
                </a:lnTo>
                <a:lnTo>
                  <a:pt x="2324216" y="1913"/>
                </a:lnTo>
                <a:lnTo>
                  <a:pt x="2272519" y="1294"/>
                </a:lnTo>
                <a:lnTo>
                  <a:pt x="2220867" y="1016"/>
                </a:lnTo>
                <a:lnTo>
                  <a:pt x="2169283" y="1108"/>
                </a:lnTo>
                <a:lnTo>
                  <a:pt x="2117790" y="1598"/>
                </a:lnTo>
                <a:lnTo>
                  <a:pt x="2066413" y="2514"/>
                </a:lnTo>
                <a:lnTo>
                  <a:pt x="2015176" y="3883"/>
                </a:lnTo>
                <a:lnTo>
                  <a:pt x="1964101" y="5735"/>
                </a:lnTo>
                <a:lnTo>
                  <a:pt x="1913213" y="8098"/>
                </a:lnTo>
                <a:lnTo>
                  <a:pt x="1862536" y="10999"/>
                </a:lnTo>
                <a:lnTo>
                  <a:pt x="722661" y="11203"/>
                </a:lnTo>
                <a:lnTo>
                  <a:pt x="671583" y="11567"/>
                </a:lnTo>
                <a:lnTo>
                  <a:pt x="620230" y="10495"/>
                </a:lnTo>
                <a:lnTo>
                  <a:pt x="568755" y="8455"/>
                </a:lnTo>
                <a:lnTo>
                  <a:pt x="466044" y="3347"/>
                </a:lnTo>
                <a:lnTo>
                  <a:pt x="415111" y="1219"/>
                </a:lnTo>
                <a:lnTo>
                  <a:pt x="364664" y="0"/>
                </a:lnTo>
                <a:close/>
              </a:path>
            </a:pathLst>
          </a:custGeom>
          <a:solidFill>
            <a:srgbClr val="134E29"/>
          </a:solidFill>
        </p:spPr>
        <p:txBody>
          <a:bodyPr wrap="square" lIns="0" tIns="0" rIns="0" bIns="0" rtlCol="0"/>
          <a:lstStyle/>
          <a:p>
            <a:endParaRPr>
              <a:latin typeface="Grammarsaurus" pitchFamily="2" charset="0"/>
            </a:endParaRPr>
          </a:p>
        </p:txBody>
      </p:sp>
      <p:sp>
        <p:nvSpPr>
          <p:cNvPr id="8" name="object 8"/>
          <p:cNvSpPr txBox="1"/>
          <p:nvPr/>
        </p:nvSpPr>
        <p:spPr>
          <a:xfrm>
            <a:off x="8279597" y="2899884"/>
            <a:ext cx="2882900" cy="284480"/>
          </a:xfrm>
          <a:prstGeom prst="rect">
            <a:avLst/>
          </a:prstGeom>
        </p:spPr>
        <p:txBody>
          <a:bodyPr vert="horz" wrap="square" lIns="0" tIns="12700" rIns="0" bIns="0" rtlCol="0">
            <a:spAutoFit/>
          </a:bodyPr>
          <a:lstStyle/>
          <a:p>
            <a:pPr marL="12700" algn="ctr">
              <a:lnSpc>
                <a:spcPct val="100000"/>
              </a:lnSpc>
              <a:spcBef>
                <a:spcPts val="100"/>
              </a:spcBef>
            </a:pPr>
            <a:r>
              <a:rPr sz="1700" b="1" dirty="0">
                <a:solidFill>
                  <a:srgbClr val="D1E293"/>
                </a:solidFill>
                <a:latin typeface="Grammarsaurus" pitchFamily="2" charset="0"/>
                <a:cs typeface="Arial Black"/>
              </a:rPr>
              <a:t>The suffix </a:t>
            </a:r>
            <a:r>
              <a:rPr sz="1700" b="1" dirty="0">
                <a:solidFill>
                  <a:srgbClr val="FFFFFF"/>
                </a:solidFill>
                <a:latin typeface="Grammarsaurus" pitchFamily="2" charset="0"/>
                <a:cs typeface="Arial Black"/>
              </a:rPr>
              <a:t>-y </a:t>
            </a:r>
            <a:r>
              <a:rPr sz="1700" b="1" dirty="0">
                <a:solidFill>
                  <a:srgbClr val="D1E293"/>
                </a:solidFill>
                <a:latin typeface="Grammarsaurus" pitchFamily="2" charset="0"/>
                <a:cs typeface="Arial Black"/>
              </a:rPr>
              <a:t>forms a noun.</a:t>
            </a:r>
            <a:endParaRPr sz="1700" b="1" dirty="0">
              <a:latin typeface="Grammarsaurus" pitchFamily="2" charset="0"/>
              <a:cs typeface="Arial Black"/>
            </a:endParaRPr>
          </a:p>
        </p:txBody>
      </p:sp>
      <p:grpSp>
        <p:nvGrpSpPr>
          <p:cNvPr id="9" name="object 9"/>
          <p:cNvGrpSpPr/>
          <p:nvPr/>
        </p:nvGrpSpPr>
        <p:grpSpPr>
          <a:xfrm>
            <a:off x="10929507" y="220661"/>
            <a:ext cx="1012190" cy="801370"/>
            <a:chOff x="10929507" y="220661"/>
            <a:chExt cx="1012190" cy="801370"/>
          </a:xfrm>
        </p:grpSpPr>
        <p:sp>
          <p:nvSpPr>
            <p:cNvPr id="10" name="object 10"/>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0"/>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64"/>
                  </a:lnTo>
                  <a:lnTo>
                    <a:pt x="801268" y="78064"/>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64"/>
                  </a:moveTo>
                  <a:lnTo>
                    <a:pt x="738009" y="78064"/>
                  </a:lnTo>
                  <a:lnTo>
                    <a:pt x="738009" y="638325"/>
                  </a:lnTo>
                  <a:lnTo>
                    <a:pt x="801268" y="638325"/>
                  </a:lnTo>
                  <a:lnTo>
                    <a:pt x="801268" y="78064"/>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11" name="object 11"/>
            <p:cNvPicPr/>
            <p:nvPr/>
          </p:nvPicPr>
          <p:blipFill>
            <a:blip r:embed="rId2" cstate="print"/>
            <a:stretch>
              <a:fillRect/>
            </a:stretch>
          </p:blipFill>
          <p:spPr>
            <a:xfrm>
              <a:off x="11773128" y="347120"/>
              <a:ext cx="168325" cy="147380"/>
            </a:xfrm>
            <a:prstGeom prst="rect">
              <a:avLst/>
            </a:prstGeom>
          </p:spPr>
        </p:pic>
        <p:pic>
          <p:nvPicPr>
            <p:cNvPr id="12" name="object 12"/>
            <p:cNvPicPr/>
            <p:nvPr/>
          </p:nvPicPr>
          <p:blipFill>
            <a:blip r:embed="rId3" cstate="print"/>
            <a:stretch>
              <a:fillRect/>
            </a:stretch>
          </p:blipFill>
          <p:spPr>
            <a:xfrm>
              <a:off x="11773128" y="705582"/>
              <a:ext cx="168325" cy="147380"/>
            </a:xfrm>
            <a:prstGeom prst="rect">
              <a:avLst/>
            </a:prstGeom>
          </p:spPr>
        </p:pic>
        <p:sp>
          <p:nvSpPr>
            <p:cNvPr id="13" name="object 13"/>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grpSp>
      <p:sp>
        <p:nvSpPr>
          <p:cNvPr id="14" name="object 14"/>
          <p:cNvSpPr txBox="1"/>
          <p:nvPr/>
        </p:nvSpPr>
        <p:spPr>
          <a:xfrm>
            <a:off x="1417585" y="5411572"/>
            <a:ext cx="8947940" cy="412934"/>
          </a:xfrm>
          <a:prstGeom prst="rect">
            <a:avLst/>
          </a:prstGeom>
        </p:spPr>
        <p:txBody>
          <a:bodyPr vert="horz" wrap="square" lIns="0" tIns="12700" rIns="0" bIns="0" rtlCol="0">
            <a:spAutoFit/>
          </a:bodyPr>
          <a:lstStyle/>
          <a:p>
            <a:pPr marL="12700" algn="ctr">
              <a:lnSpc>
                <a:spcPct val="100000"/>
              </a:lnSpc>
              <a:spcBef>
                <a:spcPts val="100"/>
              </a:spcBef>
            </a:pPr>
            <a:r>
              <a:rPr sz="2600" dirty="0">
                <a:latin typeface="Grammarsaurus" pitchFamily="2" charset="0"/>
                <a:cs typeface="Arial MT"/>
              </a:rPr>
              <a:t>I can’t stop humming the </a:t>
            </a:r>
            <a:r>
              <a:rPr sz="2600" b="1" u="heavy" dirty="0">
                <a:solidFill>
                  <a:srgbClr val="3CA249"/>
                </a:solidFill>
                <a:uFill>
                  <a:solidFill>
                    <a:srgbClr val="3CA249"/>
                  </a:solidFill>
                </a:uFill>
                <a:latin typeface="Grammarsaurus" pitchFamily="2" charset="0"/>
                <a:cs typeface="Arial"/>
              </a:rPr>
              <a:t>melody</a:t>
            </a:r>
            <a:r>
              <a:rPr sz="2600" b="1" dirty="0">
                <a:solidFill>
                  <a:srgbClr val="3CA249"/>
                </a:solidFill>
                <a:latin typeface="Grammarsaurus" pitchFamily="2" charset="0"/>
                <a:cs typeface="Arial"/>
              </a:rPr>
              <a:t> </a:t>
            </a:r>
            <a:r>
              <a:rPr sz="2600" dirty="0">
                <a:latin typeface="Grammarsaurus" pitchFamily="2" charset="0"/>
                <a:cs typeface="Arial MT"/>
              </a:rPr>
              <a:t>of my favourite song!</a:t>
            </a:r>
          </a:p>
        </p:txBody>
      </p:sp>
      <p:sp>
        <p:nvSpPr>
          <p:cNvPr id="15" name="object 15"/>
          <p:cNvSpPr txBox="1"/>
          <p:nvPr/>
        </p:nvSpPr>
        <p:spPr>
          <a:xfrm>
            <a:off x="5011124" y="3321244"/>
            <a:ext cx="2568615" cy="817880"/>
          </a:xfrm>
          <a:prstGeom prst="rect">
            <a:avLst/>
          </a:prstGeom>
        </p:spPr>
        <p:txBody>
          <a:bodyPr vert="horz" wrap="square" lIns="0" tIns="12700" rIns="0" bIns="0" rtlCol="0">
            <a:spAutoFit/>
          </a:bodyPr>
          <a:lstStyle/>
          <a:p>
            <a:pPr marL="12700">
              <a:lnSpc>
                <a:spcPts val="4020"/>
              </a:lnSpc>
              <a:spcBef>
                <a:spcPts val="100"/>
              </a:spcBef>
              <a:tabLst>
                <a:tab pos="2092960" algn="l"/>
              </a:tabLst>
            </a:pPr>
            <a:r>
              <a:rPr sz="3500" b="1" dirty="0">
                <a:latin typeface="Grammarsaurus" pitchFamily="2" charset="0"/>
                <a:cs typeface="Arial"/>
              </a:rPr>
              <a:t>melode	y</a:t>
            </a:r>
            <a:endParaRPr sz="3500" dirty="0">
              <a:latin typeface="Grammarsaurus" pitchFamily="2" charset="0"/>
              <a:cs typeface="Arial"/>
            </a:endParaRPr>
          </a:p>
          <a:p>
            <a:pPr marL="288925">
              <a:lnSpc>
                <a:spcPts val="2220"/>
              </a:lnSpc>
            </a:pPr>
            <a:r>
              <a:rPr sz="2000" dirty="0">
                <a:latin typeface="Grammarsaurus" pitchFamily="2" charset="0"/>
                <a:cs typeface="Lucida Sans Unicode"/>
              </a:rPr>
              <a:t>(stem)</a:t>
            </a:r>
          </a:p>
        </p:txBody>
      </p:sp>
      <p:sp>
        <p:nvSpPr>
          <p:cNvPr id="16" name="object 16"/>
          <p:cNvSpPr/>
          <p:nvPr/>
        </p:nvSpPr>
        <p:spPr>
          <a:xfrm>
            <a:off x="5926175" y="2447162"/>
            <a:ext cx="841375" cy="841375"/>
          </a:xfrm>
          <a:custGeom>
            <a:avLst/>
            <a:gdLst/>
            <a:ahLst/>
            <a:cxnLst/>
            <a:rect l="l" t="t" r="r" b="b"/>
            <a:pathLst>
              <a:path w="841375" h="841375">
                <a:moveTo>
                  <a:pt x="391782" y="270078"/>
                </a:moveTo>
                <a:lnTo>
                  <a:pt x="371995" y="191706"/>
                </a:lnTo>
                <a:lnTo>
                  <a:pt x="347357" y="145783"/>
                </a:lnTo>
                <a:lnTo>
                  <a:pt x="312978" y="95580"/>
                </a:lnTo>
                <a:lnTo>
                  <a:pt x="300926" y="80352"/>
                </a:lnTo>
                <a:lnTo>
                  <a:pt x="285369" y="60680"/>
                </a:lnTo>
                <a:lnTo>
                  <a:pt x="243890" y="14008"/>
                </a:lnTo>
                <a:lnTo>
                  <a:pt x="218579" y="0"/>
                </a:lnTo>
                <a:lnTo>
                  <a:pt x="212026" y="1676"/>
                </a:lnTo>
                <a:lnTo>
                  <a:pt x="203466" y="5219"/>
                </a:lnTo>
                <a:lnTo>
                  <a:pt x="198145" y="13169"/>
                </a:lnTo>
                <a:lnTo>
                  <a:pt x="198145" y="367982"/>
                </a:lnTo>
                <a:lnTo>
                  <a:pt x="198145" y="443458"/>
                </a:lnTo>
                <a:lnTo>
                  <a:pt x="192074" y="463194"/>
                </a:lnTo>
                <a:lnTo>
                  <a:pt x="192024" y="463384"/>
                </a:lnTo>
                <a:lnTo>
                  <a:pt x="175425" y="479869"/>
                </a:lnTo>
                <a:lnTo>
                  <a:pt x="151053" y="491096"/>
                </a:lnTo>
                <a:lnTo>
                  <a:pt x="121589" y="495236"/>
                </a:lnTo>
                <a:lnTo>
                  <a:pt x="92125" y="491096"/>
                </a:lnTo>
                <a:lnTo>
                  <a:pt x="67754" y="479869"/>
                </a:lnTo>
                <a:lnTo>
                  <a:pt x="51168" y="463384"/>
                </a:lnTo>
                <a:lnTo>
                  <a:pt x="45034" y="443458"/>
                </a:lnTo>
                <a:lnTo>
                  <a:pt x="51104" y="423710"/>
                </a:lnTo>
                <a:lnTo>
                  <a:pt x="51168" y="423519"/>
                </a:lnTo>
                <a:lnTo>
                  <a:pt x="67754" y="407035"/>
                </a:lnTo>
                <a:lnTo>
                  <a:pt x="92125" y="395808"/>
                </a:lnTo>
                <a:lnTo>
                  <a:pt x="121589" y="391668"/>
                </a:lnTo>
                <a:lnTo>
                  <a:pt x="151053" y="395808"/>
                </a:lnTo>
                <a:lnTo>
                  <a:pt x="175425" y="407035"/>
                </a:lnTo>
                <a:lnTo>
                  <a:pt x="192024" y="423519"/>
                </a:lnTo>
                <a:lnTo>
                  <a:pt x="198145" y="443458"/>
                </a:lnTo>
                <a:lnTo>
                  <a:pt x="198145" y="367982"/>
                </a:lnTo>
                <a:lnTo>
                  <a:pt x="160248" y="351548"/>
                </a:lnTo>
                <a:lnTo>
                  <a:pt x="121589" y="346633"/>
                </a:lnTo>
                <a:lnTo>
                  <a:pt x="98501" y="348348"/>
                </a:lnTo>
                <a:lnTo>
                  <a:pt x="56210" y="361645"/>
                </a:lnTo>
                <a:lnTo>
                  <a:pt x="21894" y="387807"/>
                </a:lnTo>
                <a:lnTo>
                  <a:pt x="2616" y="423519"/>
                </a:lnTo>
                <a:lnTo>
                  <a:pt x="0" y="443458"/>
                </a:lnTo>
                <a:lnTo>
                  <a:pt x="2552" y="463194"/>
                </a:lnTo>
                <a:lnTo>
                  <a:pt x="21894" y="499097"/>
                </a:lnTo>
                <a:lnTo>
                  <a:pt x="56210" y="525246"/>
                </a:lnTo>
                <a:lnTo>
                  <a:pt x="98501" y="538543"/>
                </a:lnTo>
                <a:lnTo>
                  <a:pt x="121589" y="540270"/>
                </a:lnTo>
                <a:lnTo>
                  <a:pt x="144678" y="538543"/>
                </a:lnTo>
                <a:lnTo>
                  <a:pt x="186982" y="525246"/>
                </a:lnTo>
                <a:lnTo>
                  <a:pt x="221297" y="499097"/>
                </a:lnTo>
                <a:lnTo>
                  <a:pt x="223977" y="495236"/>
                </a:lnTo>
                <a:lnTo>
                  <a:pt x="233235" y="481952"/>
                </a:lnTo>
                <a:lnTo>
                  <a:pt x="240563" y="463384"/>
                </a:lnTo>
                <a:lnTo>
                  <a:pt x="240639" y="463194"/>
                </a:lnTo>
                <a:lnTo>
                  <a:pt x="243179" y="443458"/>
                </a:lnTo>
                <a:lnTo>
                  <a:pt x="243179" y="391668"/>
                </a:lnTo>
                <a:lnTo>
                  <a:pt x="243179" y="367982"/>
                </a:lnTo>
                <a:lnTo>
                  <a:pt x="243179" y="80352"/>
                </a:lnTo>
                <a:lnTo>
                  <a:pt x="247154" y="85077"/>
                </a:lnTo>
                <a:lnTo>
                  <a:pt x="278409" y="124536"/>
                </a:lnTo>
                <a:lnTo>
                  <a:pt x="310896" y="172504"/>
                </a:lnTo>
                <a:lnTo>
                  <a:pt x="336423" y="222999"/>
                </a:lnTo>
                <a:lnTo>
                  <a:pt x="346748" y="270078"/>
                </a:lnTo>
                <a:lnTo>
                  <a:pt x="341718" y="295173"/>
                </a:lnTo>
                <a:lnTo>
                  <a:pt x="329755" y="319405"/>
                </a:lnTo>
                <a:lnTo>
                  <a:pt x="315556" y="339750"/>
                </a:lnTo>
                <a:lnTo>
                  <a:pt x="303809" y="353225"/>
                </a:lnTo>
                <a:lnTo>
                  <a:pt x="298869" y="360667"/>
                </a:lnTo>
                <a:lnTo>
                  <a:pt x="297218" y="369150"/>
                </a:lnTo>
                <a:lnTo>
                  <a:pt x="298869" y="377621"/>
                </a:lnTo>
                <a:lnTo>
                  <a:pt x="303809" y="385076"/>
                </a:lnTo>
                <a:lnTo>
                  <a:pt x="308051" y="389331"/>
                </a:lnTo>
                <a:lnTo>
                  <a:pt x="313715" y="391668"/>
                </a:lnTo>
                <a:lnTo>
                  <a:pt x="325742" y="391668"/>
                </a:lnTo>
                <a:lnTo>
                  <a:pt x="365874" y="346887"/>
                </a:lnTo>
                <a:lnTo>
                  <a:pt x="383819" y="311378"/>
                </a:lnTo>
                <a:lnTo>
                  <a:pt x="391782" y="270078"/>
                </a:lnTo>
                <a:close/>
              </a:path>
              <a:path w="841375" h="841375">
                <a:moveTo>
                  <a:pt x="840892" y="166725"/>
                </a:moveTo>
                <a:lnTo>
                  <a:pt x="837107" y="159689"/>
                </a:lnTo>
                <a:lnTo>
                  <a:pt x="824433" y="151333"/>
                </a:lnTo>
                <a:lnTo>
                  <a:pt x="816483" y="150634"/>
                </a:lnTo>
                <a:lnTo>
                  <a:pt x="795858" y="159473"/>
                </a:lnTo>
                <a:lnTo>
                  <a:pt x="795858" y="208457"/>
                </a:lnTo>
                <a:lnTo>
                  <a:pt x="795858" y="258533"/>
                </a:lnTo>
                <a:lnTo>
                  <a:pt x="494157" y="387832"/>
                </a:lnTo>
                <a:lnTo>
                  <a:pt x="494157" y="337756"/>
                </a:lnTo>
                <a:lnTo>
                  <a:pt x="795858" y="208457"/>
                </a:lnTo>
                <a:lnTo>
                  <a:pt x="795858" y="159473"/>
                </a:lnTo>
                <a:lnTo>
                  <a:pt x="454482" y="305777"/>
                </a:lnTo>
                <a:lnTo>
                  <a:pt x="449122" y="313893"/>
                </a:lnTo>
                <a:lnTo>
                  <a:pt x="449122" y="668489"/>
                </a:lnTo>
                <a:lnTo>
                  <a:pt x="449122" y="743953"/>
                </a:lnTo>
                <a:lnTo>
                  <a:pt x="443052" y="763701"/>
                </a:lnTo>
                <a:lnTo>
                  <a:pt x="443001" y="763892"/>
                </a:lnTo>
                <a:lnTo>
                  <a:pt x="426402" y="780376"/>
                </a:lnTo>
                <a:lnTo>
                  <a:pt x="402031" y="791603"/>
                </a:lnTo>
                <a:lnTo>
                  <a:pt x="372567" y="795743"/>
                </a:lnTo>
                <a:lnTo>
                  <a:pt x="343090" y="791603"/>
                </a:lnTo>
                <a:lnTo>
                  <a:pt x="318731" y="780376"/>
                </a:lnTo>
                <a:lnTo>
                  <a:pt x="302133" y="763892"/>
                </a:lnTo>
                <a:lnTo>
                  <a:pt x="296011" y="743953"/>
                </a:lnTo>
                <a:lnTo>
                  <a:pt x="302082" y="724217"/>
                </a:lnTo>
                <a:lnTo>
                  <a:pt x="302133" y="724027"/>
                </a:lnTo>
                <a:lnTo>
                  <a:pt x="318731" y="707542"/>
                </a:lnTo>
                <a:lnTo>
                  <a:pt x="343090" y="696315"/>
                </a:lnTo>
                <a:lnTo>
                  <a:pt x="372567" y="692175"/>
                </a:lnTo>
                <a:lnTo>
                  <a:pt x="402031" y="696315"/>
                </a:lnTo>
                <a:lnTo>
                  <a:pt x="426402" y="707542"/>
                </a:lnTo>
                <a:lnTo>
                  <a:pt x="443001" y="724027"/>
                </a:lnTo>
                <a:lnTo>
                  <a:pt x="449122" y="743953"/>
                </a:lnTo>
                <a:lnTo>
                  <a:pt x="449122" y="668489"/>
                </a:lnTo>
                <a:lnTo>
                  <a:pt x="411226" y="652056"/>
                </a:lnTo>
                <a:lnTo>
                  <a:pt x="372567" y="647141"/>
                </a:lnTo>
                <a:lnTo>
                  <a:pt x="349478" y="648868"/>
                </a:lnTo>
                <a:lnTo>
                  <a:pt x="307187" y="662152"/>
                </a:lnTo>
                <a:lnTo>
                  <a:pt x="272872" y="688314"/>
                </a:lnTo>
                <a:lnTo>
                  <a:pt x="253593" y="724027"/>
                </a:lnTo>
                <a:lnTo>
                  <a:pt x="253517" y="724217"/>
                </a:lnTo>
                <a:lnTo>
                  <a:pt x="250977" y="743953"/>
                </a:lnTo>
                <a:lnTo>
                  <a:pt x="253517" y="763701"/>
                </a:lnTo>
                <a:lnTo>
                  <a:pt x="260934" y="782459"/>
                </a:lnTo>
                <a:lnTo>
                  <a:pt x="289001" y="814514"/>
                </a:lnTo>
                <a:lnTo>
                  <a:pt x="327507" y="833996"/>
                </a:lnTo>
                <a:lnTo>
                  <a:pt x="372567" y="840778"/>
                </a:lnTo>
                <a:lnTo>
                  <a:pt x="395655" y="839050"/>
                </a:lnTo>
                <a:lnTo>
                  <a:pt x="437946" y="825766"/>
                </a:lnTo>
                <a:lnTo>
                  <a:pt x="472262" y="799604"/>
                </a:lnTo>
                <a:lnTo>
                  <a:pt x="491540" y="763892"/>
                </a:lnTo>
                <a:lnTo>
                  <a:pt x="491617" y="763701"/>
                </a:lnTo>
                <a:lnTo>
                  <a:pt x="494157" y="743953"/>
                </a:lnTo>
                <a:lnTo>
                  <a:pt x="494157" y="692175"/>
                </a:lnTo>
                <a:lnTo>
                  <a:pt x="494157" y="668489"/>
                </a:lnTo>
                <a:lnTo>
                  <a:pt x="494157" y="436829"/>
                </a:lnTo>
                <a:lnTo>
                  <a:pt x="608482" y="387832"/>
                </a:lnTo>
                <a:lnTo>
                  <a:pt x="795858" y="307530"/>
                </a:lnTo>
                <a:lnTo>
                  <a:pt x="795858" y="519887"/>
                </a:lnTo>
                <a:lnTo>
                  <a:pt x="795858" y="595350"/>
                </a:lnTo>
                <a:lnTo>
                  <a:pt x="789787" y="615099"/>
                </a:lnTo>
                <a:lnTo>
                  <a:pt x="789736" y="615289"/>
                </a:lnTo>
                <a:lnTo>
                  <a:pt x="773150" y="631774"/>
                </a:lnTo>
                <a:lnTo>
                  <a:pt x="748779" y="643001"/>
                </a:lnTo>
                <a:lnTo>
                  <a:pt x="719302" y="647141"/>
                </a:lnTo>
                <a:lnTo>
                  <a:pt x="689838" y="643001"/>
                </a:lnTo>
                <a:lnTo>
                  <a:pt x="665467" y="631774"/>
                </a:lnTo>
                <a:lnTo>
                  <a:pt x="648881" y="615289"/>
                </a:lnTo>
                <a:lnTo>
                  <a:pt x="642759" y="595350"/>
                </a:lnTo>
                <a:lnTo>
                  <a:pt x="648830" y="575614"/>
                </a:lnTo>
                <a:lnTo>
                  <a:pt x="648881" y="575424"/>
                </a:lnTo>
                <a:lnTo>
                  <a:pt x="665467" y="558939"/>
                </a:lnTo>
                <a:lnTo>
                  <a:pt x="689838" y="547712"/>
                </a:lnTo>
                <a:lnTo>
                  <a:pt x="719302" y="543572"/>
                </a:lnTo>
                <a:lnTo>
                  <a:pt x="748779" y="547712"/>
                </a:lnTo>
                <a:lnTo>
                  <a:pt x="773150" y="558939"/>
                </a:lnTo>
                <a:lnTo>
                  <a:pt x="789736" y="575424"/>
                </a:lnTo>
                <a:lnTo>
                  <a:pt x="795858" y="595350"/>
                </a:lnTo>
                <a:lnTo>
                  <a:pt x="795858" y="519887"/>
                </a:lnTo>
                <a:lnTo>
                  <a:pt x="757961" y="503453"/>
                </a:lnTo>
                <a:lnTo>
                  <a:pt x="719302" y="498538"/>
                </a:lnTo>
                <a:lnTo>
                  <a:pt x="696214" y="500265"/>
                </a:lnTo>
                <a:lnTo>
                  <a:pt x="653923" y="513549"/>
                </a:lnTo>
                <a:lnTo>
                  <a:pt x="619607" y="539711"/>
                </a:lnTo>
                <a:lnTo>
                  <a:pt x="600341" y="575424"/>
                </a:lnTo>
                <a:lnTo>
                  <a:pt x="600265" y="575614"/>
                </a:lnTo>
                <a:lnTo>
                  <a:pt x="597725" y="595350"/>
                </a:lnTo>
                <a:lnTo>
                  <a:pt x="600265" y="615099"/>
                </a:lnTo>
                <a:lnTo>
                  <a:pt x="607669" y="633857"/>
                </a:lnTo>
                <a:lnTo>
                  <a:pt x="635749" y="665911"/>
                </a:lnTo>
                <a:lnTo>
                  <a:pt x="674255" y="685393"/>
                </a:lnTo>
                <a:lnTo>
                  <a:pt x="719302" y="692175"/>
                </a:lnTo>
                <a:lnTo>
                  <a:pt x="742391" y="690448"/>
                </a:lnTo>
                <a:lnTo>
                  <a:pt x="784682" y="677164"/>
                </a:lnTo>
                <a:lnTo>
                  <a:pt x="819010" y="651002"/>
                </a:lnTo>
                <a:lnTo>
                  <a:pt x="821690" y="647141"/>
                </a:lnTo>
                <a:lnTo>
                  <a:pt x="830948" y="633857"/>
                </a:lnTo>
                <a:lnTo>
                  <a:pt x="838276" y="615289"/>
                </a:lnTo>
                <a:lnTo>
                  <a:pt x="838352" y="615099"/>
                </a:lnTo>
                <a:lnTo>
                  <a:pt x="840892" y="595350"/>
                </a:lnTo>
                <a:lnTo>
                  <a:pt x="840892" y="543572"/>
                </a:lnTo>
                <a:lnTo>
                  <a:pt x="840892" y="519887"/>
                </a:lnTo>
                <a:lnTo>
                  <a:pt x="840892" y="307530"/>
                </a:lnTo>
                <a:lnTo>
                  <a:pt x="840892" y="208457"/>
                </a:lnTo>
                <a:lnTo>
                  <a:pt x="840892" y="166725"/>
                </a:lnTo>
                <a:close/>
              </a:path>
            </a:pathLst>
          </a:custGeom>
          <a:solidFill>
            <a:srgbClr val="000000"/>
          </a:solidFill>
        </p:spPr>
        <p:txBody>
          <a:bodyPr wrap="square" lIns="0" tIns="0" rIns="0" bIns="0" rtlCol="0"/>
          <a:lstStyle/>
          <a:p>
            <a:endParaRPr>
              <a:latin typeface="Grammarsaurus" pitchFamily="2" charset="0"/>
            </a:endParaRPr>
          </a:p>
        </p:txBody>
      </p:sp>
      <p:sp>
        <p:nvSpPr>
          <p:cNvPr id="17" name="object 17"/>
          <p:cNvSpPr txBox="1"/>
          <p:nvPr/>
        </p:nvSpPr>
        <p:spPr>
          <a:xfrm>
            <a:off x="4790926" y="4194292"/>
            <a:ext cx="1305074" cy="682879"/>
          </a:xfrm>
          <a:prstGeom prst="rect">
            <a:avLst/>
          </a:prstGeom>
        </p:spPr>
        <p:txBody>
          <a:bodyPr vert="horz" wrap="square" lIns="0" tIns="12700" rIns="0" bIns="0" rtlCol="0">
            <a:spAutoFit/>
          </a:bodyPr>
          <a:lstStyle/>
          <a:p>
            <a:pPr marL="12700">
              <a:lnSpc>
                <a:spcPts val="3450"/>
              </a:lnSpc>
              <a:spcBef>
                <a:spcPts val="100"/>
              </a:spcBef>
            </a:pPr>
            <a:r>
              <a:rPr sz="3000" b="1" dirty="0">
                <a:latin typeface="Grammarsaurus" pitchFamily="2" charset="0"/>
                <a:cs typeface="Arial"/>
              </a:rPr>
              <a:t>mele</a:t>
            </a:r>
            <a:endParaRPr sz="3000">
              <a:latin typeface="Grammarsaurus" pitchFamily="2" charset="0"/>
              <a:cs typeface="Arial"/>
            </a:endParaRPr>
          </a:p>
          <a:p>
            <a:pPr marL="118110">
              <a:lnSpc>
                <a:spcPts val="1650"/>
              </a:lnSpc>
            </a:pPr>
            <a:r>
              <a:rPr sz="1500" dirty="0">
                <a:latin typeface="Grammarsaurus" pitchFamily="2" charset="0"/>
                <a:cs typeface="Lucida Sans Unicode"/>
              </a:rPr>
              <a:t>(base)</a:t>
            </a:r>
            <a:endParaRPr sz="1500">
              <a:latin typeface="Grammarsaurus" pitchFamily="2" charset="0"/>
              <a:cs typeface="Lucida Sans Unicode"/>
            </a:endParaRPr>
          </a:p>
        </p:txBody>
      </p:sp>
      <p:sp>
        <p:nvSpPr>
          <p:cNvPr id="18" name="object 18"/>
          <p:cNvSpPr txBox="1"/>
          <p:nvPr/>
        </p:nvSpPr>
        <p:spPr>
          <a:xfrm>
            <a:off x="6180509" y="4194292"/>
            <a:ext cx="1090472" cy="682879"/>
          </a:xfrm>
          <a:prstGeom prst="rect">
            <a:avLst/>
          </a:prstGeom>
        </p:spPr>
        <p:txBody>
          <a:bodyPr vert="horz" wrap="square" lIns="0" tIns="12700" rIns="0" bIns="0" rtlCol="0">
            <a:spAutoFit/>
          </a:bodyPr>
          <a:lstStyle/>
          <a:p>
            <a:pPr marL="12700">
              <a:lnSpc>
                <a:spcPts val="3450"/>
              </a:lnSpc>
              <a:spcBef>
                <a:spcPts val="100"/>
              </a:spcBef>
            </a:pPr>
            <a:r>
              <a:rPr sz="3000" b="1" dirty="0">
                <a:latin typeface="Grammarsaurus" pitchFamily="2" charset="0"/>
                <a:cs typeface="Arial"/>
              </a:rPr>
              <a:t>ode</a:t>
            </a:r>
            <a:endParaRPr sz="3000" dirty="0">
              <a:latin typeface="Grammarsaurus" pitchFamily="2" charset="0"/>
              <a:cs typeface="Arial"/>
            </a:endParaRPr>
          </a:p>
          <a:p>
            <a:pPr marL="45085">
              <a:lnSpc>
                <a:spcPts val="1650"/>
              </a:lnSpc>
            </a:pPr>
            <a:r>
              <a:rPr sz="1500" dirty="0">
                <a:latin typeface="Grammarsaurus" pitchFamily="2" charset="0"/>
                <a:cs typeface="Lucida Sans Unicode"/>
              </a:rPr>
              <a:t>(base)</a:t>
            </a:r>
          </a:p>
        </p:txBody>
      </p:sp>
      <p:grpSp>
        <p:nvGrpSpPr>
          <p:cNvPr id="19" name="object 19"/>
          <p:cNvGrpSpPr/>
          <p:nvPr/>
        </p:nvGrpSpPr>
        <p:grpSpPr>
          <a:xfrm>
            <a:off x="6625972" y="3427143"/>
            <a:ext cx="389890" cy="389890"/>
            <a:chOff x="6625972" y="3427143"/>
            <a:chExt cx="389890" cy="389890"/>
          </a:xfrm>
        </p:grpSpPr>
        <p:sp>
          <p:nvSpPr>
            <p:cNvPr id="20" name="object 20"/>
            <p:cNvSpPr/>
            <p:nvPr/>
          </p:nvSpPr>
          <p:spPr>
            <a:xfrm>
              <a:off x="6625972" y="3427143"/>
              <a:ext cx="389890" cy="389890"/>
            </a:xfrm>
            <a:custGeom>
              <a:avLst/>
              <a:gdLst/>
              <a:ahLst/>
              <a:cxnLst/>
              <a:rect l="l" t="t" r="r" b="b"/>
              <a:pathLst>
                <a:path w="389890"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90"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21" name="object 21"/>
            <p:cNvPicPr/>
            <p:nvPr/>
          </p:nvPicPr>
          <p:blipFill>
            <a:blip r:embed="rId4" cstate="print"/>
            <a:stretch>
              <a:fillRect/>
            </a:stretch>
          </p:blipFill>
          <p:spPr>
            <a:xfrm>
              <a:off x="6721930" y="3523095"/>
              <a:ext cx="197802" cy="197802"/>
            </a:xfrm>
            <a:prstGeom prst="rect">
              <a:avLst/>
            </a:prstGeom>
          </p:spPr>
        </p:pic>
      </p:grpSp>
      <p:grpSp>
        <p:nvGrpSpPr>
          <p:cNvPr id="22" name="object 22"/>
          <p:cNvGrpSpPr/>
          <p:nvPr/>
        </p:nvGrpSpPr>
        <p:grpSpPr>
          <a:xfrm>
            <a:off x="3998183" y="3094304"/>
            <a:ext cx="3997951" cy="1955829"/>
            <a:chOff x="3998183" y="3094304"/>
            <a:chExt cx="3997951" cy="1955829"/>
          </a:xfrm>
        </p:grpSpPr>
        <p:sp>
          <p:nvSpPr>
            <p:cNvPr id="23" name="object 23"/>
            <p:cNvSpPr/>
            <p:nvPr/>
          </p:nvSpPr>
          <p:spPr>
            <a:xfrm>
              <a:off x="5696696" y="4284747"/>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24" name="object 24"/>
            <p:cNvPicPr/>
            <p:nvPr/>
          </p:nvPicPr>
          <p:blipFill>
            <a:blip r:embed="rId5" cstate="print"/>
            <a:stretch>
              <a:fillRect/>
            </a:stretch>
          </p:blipFill>
          <p:spPr>
            <a:xfrm>
              <a:off x="5792654" y="4380699"/>
              <a:ext cx="197802" cy="197802"/>
            </a:xfrm>
            <a:prstGeom prst="rect">
              <a:avLst/>
            </a:prstGeom>
          </p:spPr>
        </p:pic>
        <p:sp>
          <p:nvSpPr>
            <p:cNvPr id="25" name="object 25"/>
            <p:cNvSpPr/>
            <p:nvPr/>
          </p:nvSpPr>
          <p:spPr>
            <a:xfrm>
              <a:off x="4681997" y="4135438"/>
              <a:ext cx="1083945" cy="257810"/>
            </a:xfrm>
            <a:custGeom>
              <a:avLst/>
              <a:gdLst/>
              <a:ahLst/>
              <a:cxnLst/>
              <a:rect l="l" t="t" r="r" b="b"/>
              <a:pathLst>
                <a:path w="1083945" h="257810">
                  <a:moveTo>
                    <a:pt x="0" y="257429"/>
                  </a:moveTo>
                  <a:lnTo>
                    <a:pt x="8559" y="173529"/>
                  </a:lnTo>
                  <a:lnTo>
                    <a:pt x="25849" y="130446"/>
                  </a:lnTo>
                  <a:lnTo>
                    <a:pt x="64863" y="114573"/>
                  </a:lnTo>
                  <a:lnTo>
                    <a:pt x="138595" y="112306"/>
                  </a:lnTo>
                  <a:lnTo>
                    <a:pt x="321488" y="109087"/>
                  </a:lnTo>
                  <a:lnTo>
                    <a:pt x="599805" y="102006"/>
                  </a:lnTo>
                  <a:lnTo>
                    <a:pt x="854266" y="94925"/>
                  </a:lnTo>
                  <a:lnTo>
                    <a:pt x="965593" y="91706"/>
                  </a:lnTo>
                  <a:lnTo>
                    <a:pt x="1035169" y="81172"/>
                  </a:lnTo>
                  <a:lnTo>
                    <a:pt x="1083161" y="43916"/>
                  </a:lnTo>
                  <a:lnTo>
                    <a:pt x="1083729" y="0"/>
                  </a:lnTo>
                </a:path>
              </a:pathLst>
            </a:custGeom>
            <a:ln w="12700">
              <a:solidFill>
                <a:srgbClr val="000000"/>
              </a:solidFill>
            </a:ln>
          </p:spPr>
          <p:txBody>
            <a:bodyPr wrap="square" lIns="0" tIns="0" rIns="0" bIns="0" rtlCol="0"/>
            <a:lstStyle/>
            <a:p>
              <a:endParaRPr>
                <a:latin typeface="Grammarsaurus" pitchFamily="2" charset="0"/>
              </a:endParaRPr>
            </a:p>
          </p:txBody>
        </p:sp>
        <p:sp>
          <p:nvSpPr>
            <p:cNvPr id="26" name="object 26"/>
            <p:cNvSpPr/>
            <p:nvPr/>
          </p:nvSpPr>
          <p:spPr>
            <a:xfrm>
              <a:off x="5765800" y="4135438"/>
              <a:ext cx="1083945" cy="257810"/>
            </a:xfrm>
            <a:custGeom>
              <a:avLst/>
              <a:gdLst/>
              <a:ahLst/>
              <a:cxnLst/>
              <a:rect l="l" t="t" r="r" b="b"/>
              <a:pathLst>
                <a:path w="1083945" h="257810">
                  <a:moveTo>
                    <a:pt x="1083729" y="257429"/>
                  </a:moveTo>
                  <a:lnTo>
                    <a:pt x="1075169" y="173529"/>
                  </a:lnTo>
                  <a:lnTo>
                    <a:pt x="1057879" y="130446"/>
                  </a:lnTo>
                  <a:lnTo>
                    <a:pt x="1018865" y="114573"/>
                  </a:lnTo>
                  <a:lnTo>
                    <a:pt x="945133" y="112306"/>
                  </a:lnTo>
                  <a:lnTo>
                    <a:pt x="762240" y="109087"/>
                  </a:lnTo>
                  <a:lnTo>
                    <a:pt x="483923" y="102006"/>
                  </a:lnTo>
                  <a:lnTo>
                    <a:pt x="229462" y="94925"/>
                  </a:lnTo>
                  <a:lnTo>
                    <a:pt x="118135" y="91706"/>
                  </a:lnTo>
                  <a:lnTo>
                    <a:pt x="48559" y="81172"/>
                  </a:lnTo>
                  <a:lnTo>
                    <a:pt x="567" y="43916"/>
                  </a:lnTo>
                  <a:lnTo>
                    <a:pt x="0" y="0"/>
                  </a:lnTo>
                </a:path>
              </a:pathLst>
            </a:custGeom>
            <a:ln w="12700">
              <a:solidFill>
                <a:srgbClr val="000000"/>
              </a:solidFill>
            </a:ln>
          </p:spPr>
          <p:txBody>
            <a:bodyPr wrap="square" lIns="0" tIns="0" rIns="0" bIns="0" rtlCol="0"/>
            <a:lstStyle/>
            <a:p>
              <a:endParaRPr>
                <a:latin typeface="Grammarsaurus" pitchFamily="2" charset="0"/>
              </a:endParaRPr>
            </a:p>
          </p:txBody>
        </p:sp>
        <p:sp>
          <p:nvSpPr>
            <p:cNvPr id="27" name="object 27"/>
            <p:cNvSpPr/>
            <p:nvPr/>
          </p:nvSpPr>
          <p:spPr>
            <a:xfrm>
              <a:off x="3998183" y="4516229"/>
              <a:ext cx="630555" cy="0"/>
            </a:xfrm>
            <a:custGeom>
              <a:avLst/>
              <a:gdLst/>
              <a:ahLst/>
              <a:cxnLst/>
              <a:rect l="l" t="t" r="r" b="b"/>
              <a:pathLst>
                <a:path w="630554">
                  <a:moveTo>
                    <a:pt x="629983" y="0"/>
                  </a:moveTo>
                  <a:lnTo>
                    <a:pt x="0" y="0"/>
                  </a:lnTo>
                </a:path>
              </a:pathLst>
            </a:custGeom>
            <a:ln w="25400">
              <a:solidFill>
                <a:srgbClr val="000000"/>
              </a:solidFill>
            </a:ln>
          </p:spPr>
          <p:txBody>
            <a:bodyPr wrap="square" lIns="0" tIns="0" rIns="0" bIns="0" rtlCol="0"/>
            <a:lstStyle/>
            <a:p>
              <a:endParaRPr>
                <a:latin typeface="Grammarsaurus" pitchFamily="2" charset="0"/>
              </a:endParaRPr>
            </a:p>
          </p:txBody>
        </p:sp>
        <p:sp>
          <p:nvSpPr>
            <p:cNvPr id="28" name="object 28"/>
            <p:cNvSpPr/>
            <p:nvPr/>
          </p:nvSpPr>
          <p:spPr>
            <a:xfrm>
              <a:off x="4600745" y="4422508"/>
              <a:ext cx="162560" cy="187960"/>
            </a:xfrm>
            <a:custGeom>
              <a:avLst/>
              <a:gdLst/>
              <a:ahLst/>
              <a:cxnLst/>
              <a:rect l="l" t="t" r="r" b="b"/>
              <a:pathLst>
                <a:path w="162560" h="187960">
                  <a:moveTo>
                    <a:pt x="0" y="0"/>
                  </a:moveTo>
                  <a:lnTo>
                    <a:pt x="0" y="187439"/>
                  </a:lnTo>
                  <a:lnTo>
                    <a:pt x="162306" y="93725"/>
                  </a:lnTo>
                  <a:lnTo>
                    <a:pt x="0" y="0"/>
                  </a:lnTo>
                  <a:close/>
                </a:path>
              </a:pathLst>
            </a:custGeom>
            <a:solidFill>
              <a:srgbClr val="000000"/>
            </a:solidFill>
          </p:spPr>
          <p:txBody>
            <a:bodyPr wrap="square" lIns="0" tIns="0" rIns="0" bIns="0" rtlCol="0"/>
            <a:lstStyle/>
            <a:p>
              <a:endParaRPr>
                <a:latin typeface="Grammarsaurus" pitchFamily="2" charset="0"/>
              </a:endParaRPr>
            </a:p>
          </p:txBody>
        </p:sp>
        <p:sp>
          <p:nvSpPr>
            <p:cNvPr id="29" name="object 29"/>
            <p:cNvSpPr/>
            <p:nvPr/>
          </p:nvSpPr>
          <p:spPr>
            <a:xfrm>
              <a:off x="6766774" y="4769199"/>
              <a:ext cx="1229360" cy="214629"/>
            </a:xfrm>
            <a:custGeom>
              <a:avLst/>
              <a:gdLst/>
              <a:ahLst/>
              <a:cxnLst/>
              <a:rect l="l" t="t" r="r" b="b"/>
              <a:pathLst>
                <a:path w="1229359" h="214629">
                  <a:moveTo>
                    <a:pt x="0" y="184708"/>
                  </a:moveTo>
                  <a:lnTo>
                    <a:pt x="59297" y="193942"/>
                  </a:lnTo>
                  <a:lnTo>
                    <a:pt x="127636" y="202401"/>
                  </a:lnTo>
                  <a:lnTo>
                    <a:pt x="204154" y="209229"/>
                  </a:lnTo>
                  <a:lnTo>
                    <a:pt x="245211" y="211765"/>
                  </a:lnTo>
                  <a:lnTo>
                    <a:pt x="287988" y="213573"/>
                  </a:lnTo>
                  <a:lnTo>
                    <a:pt x="332378" y="214547"/>
                  </a:lnTo>
                  <a:lnTo>
                    <a:pt x="378273" y="214580"/>
                  </a:lnTo>
                  <a:lnTo>
                    <a:pt x="425566" y="213565"/>
                  </a:lnTo>
                  <a:lnTo>
                    <a:pt x="474148" y="211395"/>
                  </a:lnTo>
                  <a:lnTo>
                    <a:pt x="523911" y="207964"/>
                  </a:lnTo>
                  <a:lnTo>
                    <a:pt x="574748" y="203164"/>
                  </a:lnTo>
                  <a:lnTo>
                    <a:pt x="626550" y="196890"/>
                  </a:lnTo>
                  <a:lnTo>
                    <a:pt x="679210" y="189034"/>
                  </a:lnTo>
                  <a:lnTo>
                    <a:pt x="732620" y="179489"/>
                  </a:lnTo>
                  <a:lnTo>
                    <a:pt x="786672" y="168150"/>
                  </a:lnTo>
                  <a:lnTo>
                    <a:pt x="841258" y="154908"/>
                  </a:lnTo>
                  <a:lnTo>
                    <a:pt x="896269" y="139658"/>
                  </a:lnTo>
                  <a:lnTo>
                    <a:pt x="951599" y="122293"/>
                  </a:lnTo>
                  <a:lnTo>
                    <a:pt x="1007140" y="102705"/>
                  </a:lnTo>
                  <a:lnTo>
                    <a:pt x="1062782" y="80789"/>
                  </a:lnTo>
                  <a:lnTo>
                    <a:pt x="1118419" y="56437"/>
                  </a:lnTo>
                  <a:lnTo>
                    <a:pt x="1173943" y="29543"/>
                  </a:lnTo>
                  <a:lnTo>
                    <a:pt x="1229245" y="0"/>
                  </a:lnTo>
                </a:path>
              </a:pathLst>
            </a:custGeom>
            <a:ln w="25399">
              <a:solidFill>
                <a:srgbClr val="000000"/>
              </a:solidFill>
            </a:ln>
          </p:spPr>
          <p:txBody>
            <a:bodyPr wrap="square" lIns="0" tIns="0" rIns="0" bIns="0" rtlCol="0"/>
            <a:lstStyle/>
            <a:p>
              <a:endParaRPr>
                <a:latin typeface="Grammarsaurus" pitchFamily="2" charset="0"/>
              </a:endParaRPr>
            </a:p>
          </p:txBody>
        </p:sp>
        <p:sp>
          <p:nvSpPr>
            <p:cNvPr id="30" name="object 30"/>
            <p:cNvSpPr/>
            <p:nvPr/>
          </p:nvSpPr>
          <p:spPr>
            <a:xfrm>
              <a:off x="6634925" y="4865983"/>
              <a:ext cx="177800" cy="184150"/>
            </a:xfrm>
            <a:custGeom>
              <a:avLst/>
              <a:gdLst/>
              <a:ahLst/>
              <a:cxnLst/>
              <a:rect l="l" t="t" r="r" b="b"/>
              <a:pathLst>
                <a:path w="177800" h="184150">
                  <a:moveTo>
                    <a:pt x="177673" y="0"/>
                  </a:moveTo>
                  <a:lnTo>
                    <a:pt x="0" y="59664"/>
                  </a:lnTo>
                  <a:lnTo>
                    <a:pt x="140487" y="183718"/>
                  </a:lnTo>
                  <a:lnTo>
                    <a:pt x="177673" y="0"/>
                  </a:lnTo>
                  <a:close/>
                </a:path>
              </a:pathLst>
            </a:custGeom>
            <a:solidFill>
              <a:srgbClr val="000000"/>
            </a:solidFill>
          </p:spPr>
          <p:txBody>
            <a:bodyPr wrap="square" lIns="0" tIns="0" rIns="0" bIns="0" rtlCol="0"/>
            <a:lstStyle/>
            <a:p>
              <a:endParaRPr>
                <a:latin typeface="Grammarsaurus" pitchFamily="2" charset="0"/>
              </a:endParaRPr>
            </a:p>
          </p:txBody>
        </p:sp>
        <p:sp>
          <p:nvSpPr>
            <p:cNvPr id="31" name="object 31"/>
            <p:cNvSpPr/>
            <p:nvPr/>
          </p:nvSpPr>
          <p:spPr>
            <a:xfrm>
              <a:off x="7574833" y="3094304"/>
              <a:ext cx="393065" cy="595630"/>
            </a:xfrm>
            <a:custGeom>
              <a:avLst/>
              <a:gdLst/>
              <a:ahLst/>
              <a:cxnLst/>
              <a:rect l="l" t="t" r="r" b="b"/>
              <a:pathLst>
                <a:path w="393065" h="595629">
                  <a:moveTo>
                    <a:pt x="0" y="595058"/>
                  </a:moveTo>
                  <a:lnTo>
                    <a:pt x="42721" y="590782"/>
                  </a:lnTo>
                  <a:lnTo>
                    <a:pt x="86499" y="582982"/>
                  </a:lnTo>
                  <a:lnTo>
                    <a:pt x="129511" y="570840"/>
                  </a:lnTo>
                  <a:lnTo>
                    <a:pt x="169937" y="553540"/>
                  </a:lnTo>
                  <a:lnTo>
                    <a:pt x="205954" y="530265"/>
                  </a:lnTo>
                  <a:lnTo>
                    <a:pt x="235741" y="500198"/>
                  </a:lnTo>
                  <a:lnTo>
                    <a:pt x="257478" y="462522"/>
                  </a:lnTo>
                  <a:lnTo>
                    <a:pt x="269341" y="416420"/>
                  </a:lnTo>
                  <a:lnTo>
                    <a:pt x="274341" y="361073"/>
                  </a:lnTo>
                  <a:lnTo>
                    <a:pt x="276445" y="307554"/>
                  </a:lnTo>
                  <a:lnTo>
                    <a:pt x="277350" y="256322"/>
                  </a:lnTo>
                  <a:lnTo>
                    <a:pt x="278755" y="207831"/>
                  </a:lnTo>
                  <a:lnTo>
                    <a:pt x="282357" y="162537"/>
                  </a:lnTo>
                  <a:lnTo>
                    <a:pt x="289854" y="120898"/>
                  </a:lnTo>
                  <a:lnTo>
                    <a:pt x="302943" y="83368"/>
                  </a:lnTo>
                  <a:lnTo>
                    <a:pt x="323324" y="50404"/>
                  </a:lnTo>
                  <a:lnTo>
                    <a:pt x="352692" y="22463"/>
                  </a:lnTo>
                  <a:lnTo>
                    <a:pt x="392747" y="0"/>
                  </a:lnTo>
                </a:path>
              </a:pathLst>
            </a:custGeom>
            <a:ln w="25400">
              <a:solidFill>
                <a:srgbClr val="000000"/>
              </a:solidFill>
            </a:ln>
          </p:spPr>
          <p:txBody>
            <a:bodyPr wrap="square" lIns="0" tIns="0" rIns="0" bIns="0" rtlCol="0"/>
            <a:lstStyle/>
            <a:p>
              <a:endParaRPr>
                <a:latin typeface="Grammarsaurus" pitchFamily="2" charset="0"/>
              </a:endParaRPr>
            </a:p>
          </p:txBody>
        </p:sp>
        <p:sp>
          <p:nvSpPr>
            <p:cNvPr id="32" name="object 32"/>
            <p:cNvSpPr/>
            <p:nvPr/>
          </p:nvSpPr>
          <p:spPr>
            <a:xfrm>
              <a:off x="7439990" y="3594026"/>
              <a:ext cx="163195" cy="187960"/>
            </a:xfrm>
            <a:custGeom>
              <a:avLst/>
              <a:gdLst/>
              <a:ahLst/>
              <a:cxnLst/>
              <a:rect l="l" t="t" r="r" b="b"/>
              <a:pathLst>
                <a:path w="163195" h="187960">
                  <a:moveTo>
                    <a:pt x="163106" y="0"/>
                  </a:moveTo>
                  <a:lnTo>
                    <a:pt x="0" y="92316"/>
                  </a:lnTo>
                  <a:lnTo>
                    <a:pt x="161493" y="187439"/>
                  </a:lnTo>
                  <a:lnTo>
                    <a:pt x="163106" y="0"/>
                  </a:lnTo>
                  <a:close/>
                </a:path>
              </a:pathLst>
            </a:custGeom>
            <a:solidFill>
              <a:srgbClr val="000000"/>
            </a:solidFill>
          </p:spPr>
          <p:txBody>
            <a:bodyPr wrap="square" lIns="0" tIns="0" rIns="0" bIns="0" rtlCol="0"/>
            <a:lstStyle/>
            <a:p>
              <a:endParaRPr>
                <a:latin typeface="Grammarsaurus" pitchFamily="2" charset="0"/>
              </a:endParaRPr>
            </a:p>
          </p:txBody>
        </p:sp>
        <p:sp>
          <p:nvSpPr>
            <p:cNvPr id="33" name="object 33"/>
            <p:cNvSpPr/>
            <p:nvPr/>
          </p:nvSpPr>
          <p:spPr>
            <a:xfrm>
              <a:off x="6740295" y="4363608"/>
              <a:ext cx="103505" cy="186690"/>
            </a:xfrm>
            <a:custGeom>
              <a:avLst/>
              <a:gdLst/>
              <a:ahLst/>
              <a:cxnLst/>
              <a:rect l="l" t="t" r="r" b="b"/>
              <a:pathLst>
                <a:path w="103504" h="186689">
                  <a:moveTo>
                    <a:pt x="0" y="186359"/>
                  </a:moveTo>
                  <a:lnTo>
                    <a:pt x="103123" y="0"/>
                  </a:lnTo>
                </a:path>
              </a:pathLst>
            </a:custGeom>
            <a:ln w="38099">
              <a:solidFill>
                <a:srgbClr val="FF0000"/>
              </a:solidFill>
            </a:ln>
          </p:spPr>
          <p:txBody>
            <a:bodyPr wrap="square" lIns="0" tIns="0" rIns="0" bIns="0" rtlCol="0"/>
            <a:lstStyle/>
            <a:p>
              <a:endParaRPr>
                <a:latin typeface="Grammarsaurus" pitchFamily="2" charset="0"/>
              </a:endParaRPr>
            </a:p>
          </p:txBody>
        </p:sp>
        <p:sp>
          <p:nvSpPr>
            <p:cNvPr id="34" name="object 34"/>
            <p:cNvSpPr/>
            <p:nvPr/>
          </p:nvSpPr>
          <p:spPr>
            <a:xfrm>
              <a:off x="5486974" y="4363608"/>
              <a:ext cx="103505" cy="186690"/>
            </a:xfrm>
            <a:custGeom>
              <a:avLst/>
              <a:gdLst/>
              <a:ahLst/>
              <a:cxnLst/>
              <a:rect l="l" t="t" r="r" b="b"/>
              <a:pathLst>
                <a:path w="103504" h="186689">
                  <a:moveTo>
                    <a:pt x="0" y="186359"/>
                  </a:moveTo>
                  <a:lnTo>
                    <a:pt x="103123" y="0"/>
                  </a:lnTo>
                </a:path>
              </a:pathLst>
            </a:custGeom>
            <a:ln w="38099">
              <a:solidFill>
                <a:srgbClr val="FF0000"/>
              </a:solidFill>
            </a:ln>
          </p:spPr>
          <p:txBody>
            <a:bodyPr wrap="square" lIns="0" tIns="0" rIns="0" bIns="0" rtlCol="0"/>
            <a:lstStyle/>
            <a:p>
              <a:endParaRPr>
                <a:latin typeface="Grammarsaurus" pitchFamily="2" charset="0"/>
              </a:endParaRPr>
            </a:p>
          </p:txBody>
        </p:sp>
        <p:sp>
          <p:nvSpPr>
            <p:cNvPr id="35" name="object 35"/>
            <p:cNvSpPr/>
            <p:nvPr/>
          </p:nvSpPr>
          <p:spPr>
            <a:xfrm>
              <a:off x="6384136" y="3503489"/>
              <a:ext cx="125730" cy="226695"/>
            </a:xfrm>
            <a:custGeom>
              <a:avLst/>
              <a:gdLst/>
              <a:ahLst/>
              <a:cxnLst/>
              <a:rect l="l" t="t" r="r" b="b"/>
              <a:pathLst>
                <a:path w="125729" h="226695">
                  <a:moveTo>
                    <a:pt x="0" y="226644"/>
                  </a:moveTo>
                  <a:lnTo>
                    <a:pt x="125412" y="0"/>
                  </a:lnTo>
                </a:path>
              </a:pathLst>
            </a:custGeom>
            <a:ln w="38100">
              <a:solidFill>
                <a:srgbClr val="FF0000"/>
              </a:solidFill>
            </a:ln>
          </p:spPr>
          <p:txBody>
            <a:bodyPr wrap="square" lIns="0" tIns="0" rIns="0" bIns="0" rtlCol="0"/>
            <a:lstStyle/>
            <a:p>
              <a:endParaRPr dirty="0">
                <a:latin typeface="Grammarsaurus" pitchFamily="2" charset="0"/>
              </a:endParaRPr>
            </a:p>
          </p:txBody>
        </p:sp>
      </p:grpSp>
      <p:sp>
        <p:nvSpPr>
          <p:cNvPr id="37" name="object 6">
            <a:extLst>
              <a:ext uri="{FF2B5EF4-FFF2-40B4-BE49-F238E27FC236}">
                <a16:creationId xmlns:a16="http://schemas.microsoft.com/office/drawing/2014/main" id="{8430D3FA-59E1-92B4-C8D6-3DA9B388667A}"/>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29" y="345876"/>
            <a:ext cx="9340215" cy="889000"/>
          </a:xfrm>
          <a:prstGeom prst="rect">
            <a:avLst/>
          </a:prstGeom>
        </p:spPr>
        <p:txBody>
          <a:bodyPr vert="horz" wrap="square" lIns="0" tIns="12700" rIns="0" bIns="0" rtlCol="0">
            <a:spAutoFit/>
          </a:bodyPr>
          <a:lstStyle/>
          <a:p>
            <a:pPr marL="12700" marR="5080">
              <a:lnSpc>
                <a:spcPct val="113300"/>
              </a:lnSpc>
              <a:spcBef>
                <a:spcPts val="100"/>
              </a:spcBef>
            </a:pPr>
            <a:r>
              <a:rPr dirty="0">
                <a:latin typeface="Grammarsaurus" pitchFamily="2" charset="0"/>
              </a:rPr>
              <a:t>Can you build new words by adding suffix </a:t>
            </a:r>
            <a:r>
              <a:rPr b="1" dirty="0">
                <a:latin typeface="Grammarsaurus" pitchFamily="2" charset="0"/>
                <a:cs typeface="Arial Black"/>
              </a:rPr>
              <a:t>-ic </a:t>
            </a:r>
            <a:r>
              <a:rPr dirty="0">
                <a:latin typeface="Grammarsaurus" pitchFamily="2" charset="0"/>
              </a:rPr>
              <a:t>meaning ”</a:t>
            </a:r>
            <a:r>
              <a:rPr b="1" dirty="0">
                <a:latin typeface="Grammarsaurus" pitchFamily="2" charset="0"/>
                <a:cs typeface="Arial Black"/>
              </a:rPr>
              <a:t>related to or like</a:t>
            </a:r>
            <a:r>
              <a:rPr dirty="0">
                <a:latin typeface="Grammarsaurus" pitchFamily="2" charset="0"/>
              </a:rPr>
              <a:t>”, and match each to its correct sentence?</a:t>
            </a:r>
          </a:p>
        </p:txBody>
      </p:sp>
      <p:sp>
        <p:nvSpPr>
          <p:cNvPr id="3" name="object 3"/>
          <p:cNvSpPr/>
          <p:nvPr/>
        </p:nvSpPr>
        <p:spPr>
          <a:xfrm>
            <a:off x="10969584" y="192058"/>
            <a:ext cx="916940" cy="877569"/>
          </a:xfrm>
          <a:custGeom>
            <a:avLst/>
            <a:gdLst/>
            <a:ahLst/>
            <a:cxnLst/>
            <a:rect l="l" t="t" r="r" b="b"/>
            <a:pathLst>
              <a:path w="916940" h="877569">
                <a:moveTo>
                  <a:pt x="315059" y="190127"/>
                </a:moveTo>
                <a:lnTo>
                  <a:pt x="267392" y="197109"/>
                </a:lnTo>
                <a:lnTo>
                  <a:pt x="169839" y="266398"/>
                </a:lnTo>
                <a:lnTo>
                  <a:pt x="135421" y="298312"/>
                </a:lnTo>
                <a:lnTo>
                  <a:pt x="108460" y="336731"/>
                </a:lnTo>
                <a:lnTo>
                  <a:pt x="10721" y="512473"/>
                </a:lnTo>
                <a:lnTo>
                  <a:pt x="0" y="546100"/>
                </a:lnTo>
                <a:lnTo>
                  <a:pt x="2769" y="580247"/>
                </a:lnTo>
                <a:lnTo>
                  <a:pt x="44414" y="634304"/>
                </a:lnTo>
                <a:lnTo>
                  <a:pt x="79009" y="645811"/>
                </a:lnTo>
                <a:lnTo>
                  <a:pt x="65331" y="669496"/>
                </a:lnTo>
                <a:lnTo>
                  <a:pt x="64452" y="671744"/>
                </a:lnTo>
                <a:lnTo>
                  <a:pt x="64328" y="672061"/>
                </a:lnTo>
                <a:lnTo>
                  <a:pt x="25935" y="844858"/>
                </a:lnTo>
                <a:lnTo>
                  <a:pt x="54768" y="877440"/>
                </a:lnTo>
                <a:lnTo>
                  <a:pt x="62837" y="875366"/>
                </a:lnTo>
                <a:lnTo>
                  <a:pt x="70043" y="870778"/>
                </a:lnTo>
                <a:lnTo>
                  <a:pt x="165559" y="785879"/>
                </a:lnTo>
                <a:lnTo>
                  <a:pt x="447855" y="785879"/>
                </a:lnTo>
                <a:lnTo>
                  <a:pt x="450934" y="781634"/>
                </a:lnTo>
                <a:lnTo>
                  <a:pt x="451538" y="779262"/>
                </a:lnTo>
                <a:lnTo>
                  <a:pt x="244452" y="779262"/>
                </a:lnTo>
                <a:lnTo>
                  <a:pt x="230617" y="776484"/>
                </a:lnTo>
                <a:lnTo>
                  <a:pt x="228959" y="775376"/>
                </a:lnTo>
                <a:lnTo>
                  <a:pt x="96446" y="775376"/>
                </a:lnTo>
                <a:lnTo>
                  <a:pt x="115331" y="690426"/>
                </a:lnTo>
                <a:lnTo>
                  <a:pt x="117223" y="687149"/>
                </a:lnTo>
                <a:lnTo>
                  <a:pt x="454420" y="687149"/>
                </a:lnTo>
                <a:lnTo>
                  <a:pt x="450270" y="685097"/>
                </a:lnTo>
                <a:lnTo>
                  <a:pt x="438493" y="678956"/>
                </a:lnTo>
                <a:lnTo>
                  <a:pt x="426552" y="673631"/>
                </a:lnTo>
                <a:lnTo>
                  <a:pt x="417286" y="671744"/>
                </a:lnTo>
                <a:lnTo>
                  <a:pt x="190680" y="671744"/>
                </a:lnTo>
                <a:lnTo>
                  <a:pt x="176736" y="668923"/>
                </a:lnTo>
                <a:lnTo>
                  <a:pt x="165339" y="661235"/>
                </a:lnTo>
                <a:lnTo>
                  <a:pt x="157649" y="649841"/>
                </a:lnTo>
                <a:lnTo>
                  <a:pt x="154828" y="635905"/>
                </a:lnTo>
                <a:lnTo>
                  <a:pt x="157649" y="621968"/>
                </a:lnTo>
                <a:lnTo>
                  <a:pt x="165339" y="610574"/>
                </a:lnTo>
                <a:lnTo>
                  <a:pt x="176736" y="602886"/>
                </a:lnTo>
                <a:lnTo>
                  <a:pt x="190680" y="600065"/>
                </a:lnTo>
                <a:lnTo>
                  <a:pt x="426316" y="600065"/>
                </a:lnTo>
                <a:lnTo>
                  <a:pt x="431980" y="598186"/>
                </a:lnTo>
                <a:lnTo>
                  <a:pt x="439954" y="592205"/>
                </a:lnTo>
                <a:lnTo>
                  <a:pt x="83439" y="592205"/>
                </a:lnTo>
                <a:lnTo>
                  <a:pt x="71300" y="587746"/>
                </a:lnTo>
                <a:lnTo>
                  <a:pt x="60622" y="578329"/>
                </a:lnTo>
                <a:lnTo>
                  <a:pt x="54503" y="565940"/>
                </a:lnTo>
                <a:lnTo>
                  <a:pt x="53382" y="552170"/>
                </a:lnTo>
                <a:lnTo>
                  <a:pt x="57698" y="538610"/>
                </a:lnTo>
                <a:lnTo>
                  <a:pt x="155450" y="362855"/>
                </a:lnTo>
                <a:lnTo>
                  <a:pt x="188331" y="320894"/>
                </a:lnTo>
                <a:lnTo>
                  <a:pt x="278208" y="252339"/>
                </a:lnTo>
                <a:lnTo>
                  <a:pt x="302488" y="243470"/>
                </a:lnTo>
                <a:lnTo>
                  <a:pt x="373434" y="243470"/>
                </a:lnTo>
                <a:lnTo>
                  <a:pt x="401066" y="195621"/>
                </a:lnTo>
                <a:lnTo>
                  <a:pt x="338978" y="195621"/>
                </a:lnTo>
                <a:lnTo>
                  <a:pt x="315059" y="190127"/>
                </a:lnTo>
                <a:close/>
              </a:path>
              <a:path w="916940" h="877569">
                <a:moveTo>
                  <a:pt x="447855" y="785879"/>
                </a:moveTo>
                <a:lnTo>
                  <a:pt x="165559" y="785879"/>
                </a:lnTo>
                <a:lnTo>
                  <a:pt x="179494" y="805075"/>
                </a:lnTo>
                <a:lnTo>
                  <a:pt x="197919" y="819966"/>
                </a:lnTo>
                <a:lnTo>
                  <a:pt x="219887" y="829599"/>
                </a:lnTo>
                <a:lnTo>
                  <a:pt x="244452" y="833021"/>
                </a:lnTo>
                <a:lnTo>
                  <a:pt x="262275" y="831239"/>
                </a:lnTo>
                <a:lnTo>
                  <a:pt x="278900" y="826128"/>
                </a:lnTo>
                <a:lnTo>
                  <a:pt x="293983" y="818041"/>
                </a:lnTo>
                <a:lnTo>
                  <a:pt x="307177" y="807329"/>
                </a:lnTo>
                <a:lnTo>
                  <a:pt x="432294" y="807329"/>
                </a:lnTo>
                <a:lnTo>
                  <a:pt x="447855" y="785879"/>
                </a:lnTo>
                <a:close/>
              </a:path>
              <a:path w="916940" h="877569">
                <a:moveTo>
                  <a:pt x="432294" y="807329"/>
                </a:moveTo>
                <a:lnTo>
                  <a:pt x="307177" y="807329"/>
                </a:lnTo>
                <a:lnTo>
                  <a:pt x="320371" y="818041"/>
                </a:lnTo>
                <a:lnTo>
                  <a:pt x="335454" y="826128"/>
                </a:lnTo>
                <a:lnTo>
                  <a:pt x="352079" y="831239"/>
                </a:lnTo>
                <a:lnTo>
                  <a:pt x="369902" y="833021"/>
                </a:lnTo>
                <a:lnTo>
                  <a:pt x="403606" y="826443"/>
                </a:lnTo>
                <a:lnTo>
                  <a:pt x="431485" y="808445"/>
                </a:lnTo>
                <a:lnTo>
                  <a:pt x="432294" y="807329"/>
                </a:lnTo>
                <a:close/>
              </a:path>
              <a:path w="916940" h="877569">
                <a:moveTo>
                  <a:pt x="916942" y="754230"/>
                </a:moveTo>
                <a:lnTo>
                  <a:pt x="752058" y="754230"/>
                </a:lnTo>
                <a:lnTo>
                  <a:pt x="752058" y="761088"/>
                </a:lnTo>
                <a:lnTo>
                  <a:pt x="778944" y="787962"/>
                </a:lnTo>
                <a:lnTo>
                  <a:pt x="890056" y="787962"/>
                </a:lnTo>
                <a:lnTo>
                  <a:pt x="916942" y="761088"/>
                </a:lnTo>
                <a:lnTo>
                  <a:pt x="916942" y="754230"/>
                </a:lnTo>
                <a:close/>
              </a:path>
              <a:path w="916940" h="877569">
                <a:moveTo>
                  <a:pt x="356176" y="776484"/>
                </a:moveTo>
                <a:lnTo>
                  <a:pt x="258176" y="776484"/>
                </a:lnTo>
                <a:lnTo>
                  <a:pt x="244452" y="779262"/>
                </a:lnTo>
                <a:lnTo>
                  <a:pt x="369902" y="779262"/>
                </a:lnTo>
                <a:lnTo>
                  <a:pt x="356176" y="776484"/>
                </a:lnTo>
                <a:close/>
              </a:path>
              <a:path w="916940" h="877569">
                <a:moveTo>
                  <a:pt x="590774" y="283937"/>
                </a:moveTo>
                <a:lnTo>
                  <a:pt x="474233" y="283937"/>
                </a:lnTo>
                <a:lnTo>
                  <a:pt x="701118" y="401920"/>
                </a:lnTo>
                <a:lnTo>
                  <a:pt x="705373" y="402948"/>
                </a:lnTo>
                <a:lnTo>
                  <a:pt x="752058" y="402948"/>
                </a:lnTo>
                <a:lnTo>
                  <a:pt x="752058" y="696357"/>
                </a:lnTo>
                <a:lnTo>
                  <a:pt x="718679" y="708862"/>
                </a:lnTo>
                <a:lnTo>
                  <a:pt x="683729" y="717997"/>
                </a:lnTo>
                <a:lnTo>
                  <a:pt x="647888" y="723599"/>
                </a:lnTo>
                <a:lnTo>
                  <a:pt x="611837" y="725503"/>
                </a:lnTo>
                <a:lnTo>
                  <a:pt x="405742" y="725503"/>
                </a:lnTo>
                <a:lnTo>
                  <a:pt x="405647" y="743893"/>
                </a:lnTo>
                <a:lnTo>
                  <a:pt x="402921" y="757359"/>
                </a:lnTo>
                <a:lnTo>
                  <a:pt x="395232" y="768753"/>
                </a:lnTo>
                <a:lnTo>
                  <a:pt x="383775" y="776484"/>
                </a:lnTo>
                <a:lnTo>
                  <a:pt x="383626" y="776484"/>
                </a:lnTo>
                <a:lnTo>
                  <a:pt x="369902" y="779262"/>
                </a:lnTo>
                <a:lnTo>
                  <a:pt x="451538" y="779262"/>
                </a:lnTo>
                <a:lnTo>
                  <a:pt x="459348" y="748617"/>
                </a:lnTo>
                <a:lnTo>
                  <a:pt x="916942" y="748617"/>
                </a:lnTo>
                <a:lnTo>
                  <a:pt x="916942" y="734203"/>
                </a:lnTo>
                <a:lnTo>
                  <a:pt x="805817" y="734203"/>
                </a:lnTo>
                <a:lnTo>
                  <a:pt x="805817" y="357889"/>
                </a:lnTo>
                <a:lnTo>
                  <a:pt x="916942" y="357889"/>
                </a:lnTo>
                <a:lnTo>
                  <a:pt x="916942" y="349189"/>
                </a:lnTo>
                <a:lnTo>
                  <a:pt x="716257" y="349189"/>
                </a:lnTo>
                <a:lnTo>
                  <a:pt x="590774" y="283937"/>
                </a:lnTo>
                <a:close/>
              </a:path>
              <a:path w="916940" h="877569">
                <a:moveTo>
                  <a:pt x="916942" y="748617"/>
                </a:moveTo>
                <a:lnTo>
                  <a:pt x="459348" y="748617"/>
                </a:lnTo>
                <a:lnTo>
                  <a:pt x="496159" y="761881"/>
                </a:lnTo>
                <a:lnTo>
                  <a:pt x="534403" y="771551"/>
                </a:lnTo>
                <a:lnTo>
                  <a:pt x="534609" y="771551"/>
                </a:lnTo>
                <a:lnTo>
                  <a:pt x="572789" y="777299"/>
                </a:lnTo>
                <a:lnTo>
                  <a:pt x="611850" y="779262"/>
                </a:lnTo>
                <a:lnTo>
                  <a:pt x="647506" y="777637"/>
                </a:lnTo>
                <a:lnTo>
                  <a:pt x="683087" y="772842"/>
                </a:lnTo>
                <a:lnTo>
                  <a:pt x="718103" y="765000"/>
                </a:lnTo>
                <a:lnTo>
                  <a:pt x="752058" y="754230"/>
                </a:lnTo>
                <a:lnTo>
                  <a:pt x="916942" y="754230"/>
                </a:lnTo>
                <a:lnTo>
                  <a:pt x="916942" y="748617"/>
                </a:lnTo>
                <a:close/>
              </a:path>
              <a:path w="916940" h="877569">
                <a:moveTo>
                  <a:pt x="334050" y="725503"/>
                </a:moveTo>
                <a:lnTo>
                  <a:pt x="280291" y="725503"/>
                </a:lnTo>
                <a:lnTo>
                  <a:pt x="280196" y="743893"/>
                </a:lnTo>
                <a:lnTo>
                  <a:pt x="277470" y="757359"/>
                </a:lnTo>
                <a:lnTo>
                  <a:pt x="269782" y="768753"/>
                </a:lnTo>
                <a:lnTo>
                  <a:pt x="258325" y="776484"/>
                </a:lnTo>
                <a:lnTo>
                  <a:pt x="356027" y="776484"/>
                </a:lnTo>
                <a:lnTo>
                  <a:pt x="344566" y="768753"/>
                </a:lnTo>
                <a:lnTo>
                  <a:pt x="336873" y="757359"/>
                </a:lnTo>
                <a:lnTo>
                  <a:pt x="334145" y="743893"/>
                </a:lnTo>
                <a:lnTo>
                  <a:pt x="334050" y="725503"/>
                </a:lnTo>
                <a:close/>
              </a:path>
              <a:path w="916940" h="877569">
                <a:moveTo>
                  <a:pt x="454420" y="687149"/>
                </a:moveTo>
                <a:lnTo>
                  <a:pt x="117223" y="687149"/>
                </a:lnTo>
                <a:lnTo>
                  <a:pt x="125703" y="697529"/>
                </a:lnTo>
                <a:lnTo>
                  <a:pt x="135617" y="706534"/>
                </a:lnTo>
                <a:lnTo>
                  <a:pt x="146796" y="713994"/>
                </a:lnTo>
                <a:lnTo>
                  <a:pt x="159070" y="719737"/>
                </a:lnTo>
                <a:lnTo>
                  <a:pt x="96446" y="775376"/>
                </a:lnTo>
                <a:lnTo>
                  <a:pt x="228959" y="775376"/>
                </a:lnTo>
                <a:lnTo>
                  <a:pt x="219280" y="768907"/>
                </a:lnTo>
                <a:lnTo>
                  <a:pt x="211573" y="757665"/>
                </a:lnTo>
                <a:lnTo>
                  <a:pt x="208625" y="743893"/>
                </a:lnTo>
                <a:lnTo>
                  <a:pt x="219242" y="725503"/>
                </a:lnTo>
                <a:lnTo>
                  <a:pt x="611837" y="725503"/>
                </a:lnTo>
                <a:lnTo>
                  <a:pt x="572345" y="723186"/>
                </a:lnTo>
                <a:lnTo>
                  <a:pt x="533359" y="716318"/>
                </a:lnTo>
                <a:lnTo>
                  <a:pt x="495414" y="705026"/>
                </a:lnTo>
                <a:lnTo>
                  <a:pt x="459044" y="689435"/>
                </a:lnTo>
                <a:lnTo>
                  <a:pt x="454420" y="687149"/>
                </a:lnTo>
                <a:close/>
              </a:path>
              <a:path w="916940" h="877569">
                <a:moveTo>
                  <a:pt x="916942" y="357889"/>
                </a:moveTo>
                <a:lnTo>
                  <a:pt x="863170" y="357889"/>
                </a:lnTo>
                <a:lnTo>
                  <a:pt x="863170" y="734203"/>
                </a:lnTo>
                <a:lnTo>
                  <a:pt x="916942" y="734203"/>
                </a:lnTo>
                <a:lnTo>
                  <a:pt x="916942" y="357889"/>
                </a:lnTo>
                <a:close/>
              </a:path>
              <a:path w="916940" h="877569">
                <a:moveTo>
                  <a:pt x="373434" y="243470"/>
                </a:moveTo>
                <a:lnTo>
                  <a:pt x="302488" y="243470"/>
                </a:lnTo>
                <a:lnTo>
                  <a:pt x="311152" y="243805"/>
                </a:lnTo>
                <a:lnTo>
                  <a:pt x="116677" y="580596"/>
                </a:lnTo>
                <a:lnTo>
                  <a:pt x="106819" y="588312"/>
                </a:lnTo>
                <a:lnTo>
                  <a:pt x="95284" y="592205"/>
                </a:lnTo>
                <a:lnTo>
                  <a:pt x="439954" y="592205"/>
                </a:lnTo>
                <a:lnTo>
                  <a:pt x="501139" y="546319"/>
                </a:lnTo>
                <a:lnTo>
                  <a:pt x="198547" y="546319"/>
                </a:lnTo>
                <a:lnTo>
                  <a:pt x="373434" y="243470"/>
                </a:lnTo>
                <a:close/>
              </a:path>
              <a:path w="916940" h="877569">
                <a:moveTo>
                  <a:pt x="546592" y="158626"/>
                </a:moveTo>
                <a:lnTo>
                  <a:pt x="422429" y="158626"/>
                </a:lnTo>
                <a:lnTo>
                  <a:pt x="468988" y="185512"/>
                </a:lnTo>
                <a:lnTo>
                  <a:pt x="260763" y="546100"/>
                </a:lnTo>
                <a:lnTo>
                  <a:pt x="260637" y="546319"/>
                </a:lnTo>
                <a:lnTo>
                  <a:pt x="322722" y="546319"/>
                </a:lnTo>
                <a:lnTo>
                  <a:pt x="474233" y="283937"/>
                </a:lnTo>
                <a:lnTo>
                  <a:pt x="590774" y="283937"/>
                </a:lnTo>
                <a:lnTo>
                  <a:pt x="501144" y="237328"/>
                </a:lnTo>
                <a:lnTo>
                  <a:pt x="546592" y="158626"/>
                </a:lnTo>
                <a:close/>
              </a:path>
              <a:path w="916940" h="877569">
                <a:moveTo>
                  <a:pt x="495991" y="492826"/>
                </a:moveTo>
                <a:lnTo>
                  <a:pt x="485699" y="493345"/>
                </a:lnTo>
                <a:lnTo>
                  <a:pt x="476062" y="497932"/>
                </a:lnTo>
                <a:lnTo>
                  <a:pt x="411546" y="546319"/>
                </a:lnTo>
                <a:lnTo>
                  <a:pt x="501139" y="546319"/>
                </a:lnTo>
                <a:lnTo>
                  <a:pt x="508320" y="540934"/>
                </a:lnTo>
                <a:lnTo>
                  <a:pt x="515422" y="532968"/>
                </a:lnTo>
                <a:lnTo>
                  <a:pt x="518802" y="523233"/>
                </a:lnTo>
                <a:lnTo>
                  <a:pt x="518283" y="512941"/>
                </a:lnTo>
                <a:lnTo>
                  <a:pt x="513692" y="503304"/>
                </a:lnTo>
                <a:lnTo>
                  <a:pt x="505726" y="496203"/>
                </a:lnTo>
                <a:lnTo>
                  <a:pt x="495991" y="492826"/>
                </a:lnTo>
                <a:close/>
              </a:path>
              <a:path w="916940" h="877569">
                <a:moveTo>
                  <a:pt x="890056" y="304142"/>
                </a:moveTo>
                <a:lnTo>
                  <a:pt x="778944" y="304142"/>
                </a:lnTo>
                <a:lnTo>
                  <a:pt x="768480" y="306254"/>
                </a:lnTo>
                <a:lnTo>
                  <a:pt x="759934" y="312012"/>
                </a:lnTo>
                <a:lnTo>
                  <a:pt x="754171" y="320553"/>
                </a:lnTo>
                <a:lnTo>
                  <a:pt x="752058" y="331016"/>
                </a:lnTo>
                <a:lnTo>
                  <a:pt x="752058" y="349189"/>
                </a:lnTo>
                <a:lnTo>
                  <a:pt x="916942" y="349189"/>
                </a:lnTo>
                <a:lnTo>
                  <a:pt x="916942" y="331016"/>
                </a:lnTo>
                <a:lnTo>
                  <a:pt x="914898" y="320894"/>
                </a:lnTo>
                <a:lnTo>
                  <a:pt x="914829" y="320553"/>
                </a:lnTo>
                <a:lnTo>
                  <a:pt x="909066" y="312012"/>
                </a:lnTo>
                <a:lnTo>
                  <a:pt x="900520" y="306254"/>
                </a:lnTo>
                <a:lnTo>
                  <a:pt x="890056" y="304142"/>
                </a:lnTo>
                <a:close/>
              </a:path>
              <a:path w="916940" h="877569">
                <a:moveTo>
                  <a:pt x="496198" y="0"/>
                </a:moveTo>
                <a:lnTo>
                  <a:pt x="472199" y="1684"/>
                </a:lnTo>
                <a:lnTo>
                  <a:pt x="450579" y="12224"/>
                </a:lnTo>
                <a:lnTo>
                  <a:pt x="434113" y="30877"/>
                </a:lnTo>
                <a:lnTo>
                  <a:pt x="338978" y="195621"/>
                </a:lnTo>
                <a:lnTo>
                  <a:pt x="401066" y="195621"/>
                </a:lnTo>
                <a:lnTo>
                  <a:pt x="422429" y="158626"/>
                </a:lnTo>
                <a:lnTo>
                  <a:pt x="546592" y="158626"/>
                </a:lnTo>
                <a:lnTo>
                  <a:pt x="557952" y="138954"/>
                </a:lnTo>
                <a:lnTo>
                  <a:pt x="495874" y="138954"/>
                </a:lnTo>
                <a:lnTo>
                  <a:pt x="449303" y="112068"/>
                </a:lnTo>
                <a:lnTo>
                  <a:pt x="483148" y="53470"/>
                </a:lnTo>
                <a:lnTo>
                  <a:pt x="488635" y="52009"/>
                </a:lnTo>
                <a:lnTo>
                  <a:pt x="575523" y="52009"/>
                </a:lnTo>
                <a:lnTo>
                  <a:pt x="569272" y="41949"/>
                </a:lnTo>
                <a:lnTo>
                  <a:pt x="560920" y="33045"/>
                </a:lnTo>
                <a:lnTo>
                  <a:pt x="550839" y="25835"/>
                </a:lnTo>
                <a:lnTo>
                  <a:pt x="519800" y="7915"/>
                </a:lnTo>
                <a:lnTo>
                  <a:pt x="496198" y="0"/>
                </a:lnTo>
                <a:close/>
              </a:path>
              <a:path w="916940" h="877569">
                <a:moveTo>
                  <a:pt x="575523" y="52009"/>
                </a:moveTo>
                <a:lnTo>
                  <a:pt x="488635" y="52009"/>
                </a:lnTo>
                <a:lnTo>
                  <a:pt x="528081" y="74780"/>
                </a:lnTo>
                <a:lnTo>
                  <a:pt x="529871" y="80153"/>
                </a:lnTo>
                <a:lnTo>
                  <a:pt x="527243" y="84636"/>
                </a:lnTo>
                <a:lnTo>
                  <a:pt x="495874" y="138954"/>
                </a:lnTo>
                <a:lnTo>
                  <a:pt x="557952" y="138954"/>
                </a:lnTo>
                <a:lnTo>
                  <a:pt x="573801" y="111509"/>
                </a:lnTo>
                <a:lnTo>
                  <a:pt x="578926" y="100230"/>
                </a:lnTo>
                <a:lnTo>
                  <a:pt x="581705" y="88344"/>
                </a:lnTo>
                <a:lnTo>
                  <a:pt x="582100" y="76144"/>
                </a:lnTo>
                <a:lnTo>
                  <a:pt x="580075" y="63922"/>
                </a:lnTo>
                <a:lnTo>
                  <a:pt x="575716" y="52318"/>
                </a:lnTo>
                <a:lnTo>
                  <a:pt x="575523" y="52009"/>
                </a:lnTo>
                <a:close/>
              </a:path>
            </a:pathLst>
          </a:custGeom>
          <a:solidFill>
            <a:srgbClr val="000000"/>
          </a:solidFill>
        </p:spPr>
        <p:txBody>
          <a:bodyPr wrap="square" lIns="0" tIns="0" rIns="0" bIns="0" rtlCol="0"/>
          <a:lstStyle/>
          <a:p>
            <a:endParaRPr>
              <a:latin typeface="Grammarsaurus" pitchFamily="2" charset="0"/>
            </a:endParaRPr>
          </a:p>
        </p:txBody>
      </p:sp>
      <p:grpSp>
        <p:nvGrpSpPr>
          <p:cNvPr id="4" name="object 4"/>
          <p:cNvGrpSpPr/>
          <p:nvPr/>
        </p:nvGrpSpPr>
        <p:grpSpPr>
          <a:xfrm>
            <a:off x="5162468" y="1366240"/>
            <a:ext cx="6355080" cy="1011555"/>
            <a:chOff x="5162468" y="1366240"/>
            <a:chExt cx="6355080" cy="1011555"/>
          </a:xfrm>
        </p:grpSpPr>
        <p:sp>
          <p:nvSpPr>
            <p:cNvPr id="5" name="object 5"/>
            <p:cNvSpPr/>
            <p:nvPr/>
          </p:nvSpPr>
          <p:spPr>
            <a:xfrm>
              <a:off x="5181518" y="1385290"/>
              <a:ext cx="6316980" cy="973455"/>
            </a:xfrm>
            <a:custGeom>
              <a:avLst/>
              <a:gdLst/>
              <a:ahLst/>
              <a:cxnLst/>
              <a:rect l="l" t="t" r="r" b="b"/>
              <a:pathLst>
                <a:path w="6316980" h="973455">
                  <a:moveTo>
                    <a:pt x="6242558" y="0"/>
                  </a:moveTo>
                  <a:lnTo>
                    <a:pt x="73990" y="0"/>
                  </a:lnTo>
                  <a:lnTo>
                    <a:pt x="45193" y="5813"/>
                  </a:lnTo>
                  <a:lnTo>
                    <a:pt x="21674" y="21669"/>
                  </a:lnTo>
                  <a:lnTo>
                    <a:pt x="5815" y="45187"/>
                  </a:lnTo>
                  <a:lnTo>
                    <a:pt x="0" y="73990"/>
                  </a:lnTo>
                  <a:lnTo>
                    <a:pt x="0" y="899401"/>
                  </a:lnTo>
                  <a:lnTo>
                    <a:pt x="5815" y="928203"/>
                  </a:lnTo>
                  <a:lnTo>
                    <a:pt x="21674" y="951722"/>
                  </a:lnTo>
                  <a:lnTo>
                    <a:pt x="45193" y="967577"/>
                  </a:lnTo>
                  <a:lnTo>
                    <a:pt x="73990" y="973391"/>
                  </a:lnTo>
                  <a:lnTo>
                    <a:pt x="6242558" y="973391"/>
                  </a:lnTo>
                  <a:lnTo>
                    <a:pt x="6271360" y="967577"/>
                  </a:lnTo>
                  <a:lnTo>
                    <a:pt x="6294878" y="951722"/>
                  </a:lnTo>
                  <a:lnTo>
                    <a:pt x="6310734" y="928203"/>
                  </a:lnTo>
                  <a:lnTo>
                    <a:pt x="6316548" y="899401"/>
                  </a:lnTo>
                  <a:lnTo>
                    <a:pt x="6316548" y="73990"/>
                  </a:lnTo>
                  <a:lnTo>
                    <a:pt x="6310734" y="45187"/>
                  </a:lnTo>
                  <a:lnTo>
                    <a:pt x="6294878" y="21669"/>
                  </a:lnTo>
                  <a:lnTo>
                    <a:pt x="6271360" y="5813"/>
                  </a:lnTo>
                  <a:lnTo>
                    <a:pt x="6242558" y="0"/>
                  </a:lnTo>
                  <a:close/>
                </a:path>
              </a:pathLst>
            </a:custGeom>
            <a:solidFill>
              <a:srgbClr val="F5F7DD"/>
            </a:solidFill>
          </p:spPr>
          <p:txBody>
            <a:bodyPr wrap="square" lIns="0" tIns="0" rIns="0" bIns="0" rtlCol="0"/>
            <a:lstStyle/>
            <a:p>
              <a:endParaRPr>
                <a:latin typeface="Grammarsaurus" pitchFamily="2" charset="0"/>
              </a:endParaRPr>
            </a:p>
          </p:txBody>
        </p:sp>
        <p:sp>
          <p:nvSpPr>
            <p:cNvPr id="6" name="object 6"/>
            <p:cNvSpPr/>
            <p:nvPr/>
          </p:nvSpPr>
          <p:spPr>
            <a:xfrm>
              <a:off x="5181518" y="1385290"/>
              <a:ext cx="6316980" cy="973455"/>
            </a:xfrm>
            <a:custGeom>
              <a:avLst/>
              <a:gdLst/>
              <a:ahLst/>
              <a:cxnLst/>
              <a:rect l="l" t="t" r="r" b="b"/>
              <a:pathLst>
                <a:path w="6316980" h="973455">
                  <a:moveTo>
                    <a:pt x="6242558" y="973391"/>
                  </a:moveTo>
                  <a:lnTo>
                    <a:pt x="73990" y="973391"/>
                  </a:lnTo>
                  <a:lnTo>
                    <a:pt x="45193" y="967577"/>
                  </a:lnTo>
                  <a:lnTo>
                    <a:pt x="21674" y="951722"/>
                  </a:lnTo>
                  <a:lnTo>
                    <a:pt x="5815" y="928203"/>
                  </a:lnTo>
                  <a:lnTo>
                    <a:pt x="0" y="899401"/>
                  </a:lnTo>
                  <a:lnTo>
                    <a:pt x="0" y="73990"/>
                  </a:lnTo>
                  <a:lnTo>
                    <a:pt x="5815" y="45187"/>
                  </a:lnTo>
                  <a:lnTo>
                    <a:pt x="21674" y="21669"/>
                  </a:lnTo>
                  <a:lnTo>
                    <a:pt x="45193" y="5813"/>
                  </a:lnTo>
                  <a:lnTo>
                    <a:pt x="73990" y="0"/>
                  </a:lnTo>
                  <a:lnTo>
                    <a:pt x="6242558" y="0"/>
                  </a:lnTo>
                  <a:lnTo>
                    <a:pt x="6271360" y="5813"/>
                  </a:lnTo>
                  <a:lnTo>
                    <a:pt x="6294878" y="21669"/>
                  </a:lnTo>
                  <a:lnTo>
                    <a:pt x="6310734" y="45187"/>
                  </a:lnTo>
                  <a:lnTo>
                    <a:pt x="6316548" y="73990"/>
                  </a:lnTo>
                  <a:lnTo>
                    <a:pt x="6316548" y="899401"/>
                  </a:lnTo>
                  <a:lnTo>
                    <a:pt x="6310734" y="928203"/>
                  </a:lnTo>
                  <a:lnTo>
                    <a:pt x="6294878" y="951722"/>
                  </a:lnTo>
                  <a:lnTo>
                    <a:pt x="6271360" y="967577"/>
                  </a:lnTo>
                  <a:lnTo>
                    <a:pt x="6242558" y="973391"/>
                  </a:lnTo>
                  <a:close/>
                </a:path>
              </a:pathLst>
            </a:custGeom>
            <a:ln w="38100">
              <a:solidFill>
                <a:srgbClr val="134E29"/>
              </a:solidFill>
            </a:ln>
          </p:spPr>
          <p:txBody>
            <a:bodyPr wrap="square" lIns="0" tIns="0" rIns="0" bIns="0" rtlCol="0"/>
            <a:lstStyle/>
            <a:p>
              <a:endParaRPr>
                <a:latin typeface="Grammarsaurus" pitchFamily="2" charset="0"/>
              </a:endParaRPr>
            </a:p>
          </p:txBody>
        </p:sp>
      </p:grpSp>
      <p:sp>
        <p:nvSpPr>
          <p:cNvPr id="7" name="object 7"/>
          <p:cNvSpPr txBox="1"/>
          <p:nvPr/>
        </p:nvSpPr>
        <p:spPr>
          <a:xfrm>
            <a:off x="5494430" y="1571699"/>
            <a:ext cx="5231765" cy="330200"/>
          </a:xfrm>
          <a:prstGeom prst="rect">
            <a:avLst/>
          </a:prstGeom>
        </p:spPr>
        <p:txBody>
          <a:bodyPr vert="horz" wrap="square" lIns="0" tIns="12700" rIns="0" bIns="0" rtlCol="0">
            <a:spAutoFit/>
          </a:bodyPr>
          <a:lstStyle/>
          <a:p>
            <a:pPr marL="12700">
              <a:lnSpc>
                <a:spcPct val="100000"/>
              </a:lnSpc>
              <a:spcBef>
                <a:spcPts val="100"/>
              </a:spcBef>
              <a:tabLst>
                <a:tab pos="5218430" algn="l"/>
              </a:tabLst>
            </a:pPr>
            <a:r>
              <a:rPr sz="2000" dirty="0">
                <a:latin typeface="Grammarsaurus" pitchFamily="2" charset="0"/>
                <a:cs typeface="Arial MT"/>
              </a:rPr>
              <a:t>The explorer was fascinated by the </a:t>
            </a:r>
            <a:r>
              <a:rPr sz="2000" u="sng" dirty="0">
                <a:uFill>
                  <a:solidFill>
                    <a:srgbClr val="000000"/>
                  </a:solidFill>
                </a:uFill>
                <a:latin typeface="Grammarsaurus" pitchFamily="2" charset="0"/>
                <a:cs typeface="Arial MT"/>
              </a:rPr>
              <a:t>	</a:t>
            </a:r>
            <a:endParaRPr sz="2000">
              <a:latin typeface="Grammarsaurus" pitchFamily="2" charset="0"/>
              <a:cs typeface="Arial MT"/>
            </a:endParaRPr>
          </a:p>
        </p:txBody>
      </p:sp>
      <p:sp>
        <p:nvSpPr>
          <p:cNvPr id="8" name="object 8"/>
          <p:cNvSpPr txBox="1"/>
          <p:nvPr/>
        </p:nvSpPr>
        <p:spPr>
          <a:xfrm>
            <a:off x="5494430" y="1889199"/>
            <a:ext cx="3725770" cy="320601"/>
          </a:xfrm>
          <a:prstGeom prst="rect">
            <a:avLst/>
          </a:prstGeom>
        </p:spPr>
        <p:txBody>
          <a:bodyPr vert="horz" wrap="square" lIns="0" tIns="12700" rIns="0" bIns="0" rtlCol="0">
            <a:spAutoFit/>
          </a:bodyPr>
          <a:lstStyle/>
          <a:p>
            <a:pPr marL="12700">
              <a:lnSpc>
                <a:spcPct val="100000"/>
              </a:lnSpc>
              <a:spcBef>
                <a:spcPts val="100"/>
              </a:spcBef>
            </a:pPr>
            <a:r>
              <a:rPr sz="2000" dirty="0">
                <a:latin typeface="Grammarsaurus" pitchFamily="2" charset="0"/>
                <a:cs typeface="Arial MT"/>
              </a:rPr>
              <a:t>creatures beneath the waves.</a:t>
            </a:r>
          </a:p>
        </p:txBody>
      </p:sp>
      <p:grpSp>
        <p:nvGrpSpPr>
          <p:cNvPr id="9" name="object 9"/>
          <p:cNvGrpSpPr/>
          <p:nvPr/>
        </p:nvGrpSpPr>
        <p:grpSpPr>
          <a:xfrm>
            <a:off x="5162468" y="2600389"/>
            <a:ext cx="6355080" cy="1011555"/>
            <a:chOff x="5162468" y="2600389"/>
            <a:chExt cx="6355080" cy="1011555"/>
          </a:xfrm>
        </p:grpSpPr>
        <p:sp>
          <p:nvSpPr>
            <p:cNvPr id="10" name="object 10"/>
            <p:cNvSpPr/>
            <p:nvPr/>
          </p:nvSpPr>
          <p:spPr>
            <a:xfrm>
              <a:off x="5181518" y="2619439"/>
              <a:ext cx="6316980" cy="973455"/>
            </a:xfrm>
            <a:custGeom>
              <a:avLst/>
              <a:gdLst/>
              <a:ahLst/>
              <a:cxnLst/>
              <a:rect l="l" t="t" r="r" b="b"/>
              <a:pathLst>
                <a:path w="6316980" h="973454">
                  <a:moveTo>
                    <a:pt x="6242558" y="0"/>
                  </a:moveTo>
                  <a:lnTo>
                    <a:pt x="73990" y="0"/>
                  </a:lnTo>
                  <a:lnTo>
                    <a:pt x="45193" y="5813"/>
                  </a:lnTo>
                  <a:lnTo>
                    <a:pt x="21674" y="21669"/>
                  </a:lnTo>
                  <a:lnTo>
                    <a:pt x="5815" y="45187"/>
                  </a:lnTo>
                  <a:lnTo>
                    <a:pt x="0" y="73990"/>
                  </a:lnTo>
                  <a:lnTo>
                    <a:pt x="0" y="899401"/>
                  </a:lnTo>
                  <a:lnTo>
                    <a:pt x="5815" y="928203"/>
                  </a:lnTo>
                  <a:lnTo>
                    <a:pt x="21674" y="951722"/>
                  </a:lnTo>
                  <a:lnTo>
                    <a:pt x="45193" y="967577"/>
                  </a:lnTo>
                  <a:lnTo>
                    <a:pt x="73990" y="973391"/>
                  </a:lnTo>
                  <a:lnTo>
                    <a:pt x="6242558" y="973391"/>
                  </a:lnTo>
                  <a:lnTo>
                    <a:pt x="6271360" y="967577"/>
                  </a:lnTo>
                  <a:lnTo>
                    <a:pt x="6294878" y="951722"/>
                  </a:lnTo>
                  <a:lnTo>
                    <a:pt x="6310734" y="928203"/>
                  </a:lnTo>
                  <a:lnTo>
                    <a:pt x="6316548" y="899401"/>
                  </a:lnTo>
                  <a:lnTo>
                    <a:pt x="6316548" y="73990"/>
                  </a:lnTo>
                  <a:lnTo>
                    <a:pt x="6310734" y="45187"/>
                  </a:lnTo>
                  <a:lnTo>
                    <a:pt x="6294878" y="21669"/>
                  </a:lnTo>
                  <a:lnTo>
                    <a:pt x="6271360" y="5813"/>
                  </a:lnTo>
                  <a:lnTo>
                    <a:pt x="6242558" y="0"/>
                  </a:lnTo>
                  <a:close/>
                </a:path>
              </a:pathLst>
            </a:custGeom>
            <a:solidFill>
              <a:srgbClr val="F5F7DD"/>
            </a:solidFill>
          </p:spPr>
          <p:txBody>
            <a:bodyPr wrap="square" lIns="0" tIns="0" rIns="0" bIns="0" rtlCol="0"/>
            <a:lstStyle/>
            <a:p>
              <a:endParaRPr>
                <a:latin typeface="Grammarsaurus" pitchFamily="2" charset="0"/>
              </a:endParaRPr>
            </a:p>
          </p:txBody>
        </p:sp>
        <p:sp>
          <p:nvSpPr>
            <p:cNvPr id="11" name="object 11"/>
            <p:cNvSpPr/>
            <p:nvPr/>
          </p:nvSpPr>
          <p:spPr>
            <a:xfrm>
              <a:off x="5181518" y="2619439"/>
              <a:ext cx="6316980" cy="973455"/>
            </a:xfrm>
            <a:custGeom>
              <a:avLst/>
              <a:gdLst/>
              <a:ahLst/>
              <a:cxnLst/>
              <a:rect l="l" t="t" r="r" b="b"/>
              <a:pathLst>
                <a:path w="6316980" h="973454">
                  <a:moveTo>
                    <a:pt x="6242558" y="973391"/>
                  </a:moveTo>
                  <a:lnTo>
                    <a:pt x="73990" y="973391"/>
                  </a:lnTo>
                  <a:lnTo>
                    <a:pt x="45193" y="967577"/>
                  </a:lnTo>
                  <a:lnTo>
                    <a:pt x="21674" y="951722"/>
                  </a:lnTo>
                  <a:lnTo>
                    <a:pt x="5815" y="928203"/>
                  </a:lnTo>
                  <a:lnTo>
                    <a:pt x="0" y="899401"/>
                  </a:lnTo>
                  <a:lnTo>
                    <a:pt x="0" y="73990"/>
                  </a:lnTo>
                  <a:lnTo>
                    <a:pt x="5815" y="45187"/>
                  </a:lnTo>
                  <a:lnTo>
                    <a:pt x="21674" y="21669"/>
                  </a:lnTo>
                  <a:lnTo>
                    <a:pt x="45193" y="5813"/>
                  </a:lnTo>
                  <a:lnTo>
                    <a:pt x="73990" y="0"/>
                  </a:lnTo>
                  <a:lnTo>
                    <a:pt x="6242558" y="0"/>
                  </a:lnTo>
                  <a:lnTo>
                    <a:pt x="6271360" y="5813"/>
                  </a:lnTo>
                  <a:lnTo>
                    <a:pt x="6294878" y="21669"/>
                  </a:lnTo>
                  <a:lnTo>
                    <a:pt x="6310734" y="45187"/>
                  </a:lnTo>
                  <a:lnTo>
                    <a:pt x="6316548" y="73990"/>
                  </a:lnTo>
                  <a:lnTo>
                    <a:pt x="6316548" y="899401"/>
                  </a:lnTo>
                  <a:lnTo>
                    <a:pt x="6310734" y="928203"/>
                  </a:lnTo>
                  <a:lnTo>
                    <a:pt x="6294878" y="951722"/>
                  </a:lnTo>
                  <a:lnTo>
                    <a:pt x="6271360" y="967577"/>
                  </a:lnTo>
                  <a:lnTo>
                    <a:pt x="6242558" y="973391"/>
                  </a:lnTo>
                  <a:close/>
                </a:path>
              </a:pathLst>
            </a:custGeom>
            <a:ln w="38100">
              <a:solidFill>
                <a:srgbClr val="134E29"/>
              </a:solidFill>
            </a:ln>
          </p:spPr>
          <p:txBody>
            <a:bodyPr wrap="square" lIns="0" tIns="0" rIns="0" bIns="0" rtlCol="0"/>
            <a:lstStyle/>
            <a:p>
              <a:endParaRPr>
                <a:latin typeface="Grammarsaurus" pitchFamily="2" charset="0"/>
              </a:endParaRPr>
            </a:p>
          </p:txBody>
        </p:sp>
      </p:grpSp>
      <p:sp>
        <p:nvSpPr>
          <p:cNvPr id="12" name="object 12"/>
          <p:cNvSpPr txBox="1"/>
          <p:nvPr/>
        </p:nvSpPr>
        <p:spPr>
          <a:xfrm>
            <a:off x="5469490" y="2800623"/>
            <a:ext cx="5741035" cy="628377"/>
          </a:xfrm>
          <a:prstGeom prst="rect">
            <a:avLst/>
          </a:prstGeom>
        </p:spPr>
        <p:txBody>
          <a:bodyPr vert="horz" wrap="square" lIns="0" tIns="12700" rIns="0" bIns="0" rtlCol="0">
            <a:spAutoFit/>
          </a:bodyPr>
          <a:lstStyle/>
          <a:p>
            <a:pPr marL="12700">
              <a:lnSpc>
                <a:spcPct val="100000"/>
              </a:lnSpc>
              <a:spcBef>
                <a:spcPts val="100"/>
              </a:spcBef>
              <a:tabLst>
                <a:tab pos="2872105" algn="l"/>
              </a:tabLst>
            </a:pPr>
            <a:r>
              <a:rPr sz="2000" dirty="0">
                <a:latin typeface="Grammarsaurus" pitchFamily="2" charset="0"/>
                <a:cs typeface="Arial MT"/>
              </a:rPr>
              <a:t>The baby’s </a:t>
            </a:r>
            <a:r>
              <a:rPr sz="2000" u="sng" dirty="0">
                <a:uFill>
                  <a:solidFill>
                    <a:srgbClr val="000000"/>
                  </a:solidFill>
                </a:uFill>
                <a:latin typeface="Grammarsaurus" pitchFamily="2" charset="0"/>
                <a:cs typeface="Arial MT"/>
              </a:rPr>
              <a:t>	</a:t>
            </a:r>
            <a:r>
              <a:rPr sz="2000" dirty="0">
                <a:latin typeface="Grammarsaurus" pitchFamily="2" charset="0"/>
                <a:cs typeface="Arial MT"/>
              </a:rPr>
              <a:t> cheeks made everyone smile.</a:t>
            </a:r>
          </a:p>
        </p:txBody>
      </p:sp>
      <p:grpSp>
        <p:nvGrpSpPr>
          <p:cNvPr id="13" name="object 13"/>
          <p:cNvGrpSpPr/>
          <p:nvPr/>
        </p:nvGrpSpPr>
        <p:grpSpPr>
          <a:xfrm>
            <a:off x="5162468" y="3834538"/>
            <a:ext cx="6355080" cy="1011555"/>
            <a:chOff x="5162468" y="3834538"/>
            <a:chExt cx="6355080" cy="1011555"/>
          </a:xfrm>
        </p:grpSpPr>
        <p:sp>
          <p:nvSpPr>
            <p:cNvPr id="14" name="object 14"/>
            <p:cNvSpPr/>
            <p:nvPr/>
          </p:nvSpPr>
          <p:spPr>
            <a:xfrm>
              <a:off x="5181518" y="3853588"/>
              <a:ext cx="6316980" cy="973455"/>
            </a:xfrm>
            <a:custGeom>
              <a:avLst/>
              <a:gdLst/>
              <a:ahLst/>
              <a:cxnLst/>
              <a:rect l="l" t="t" r="r" b="b"/>
              <a:pathLst>
                <a:path w="6316980" h="973454">
                  <a:moveTo>
                    <a:pt x="6242558" y="0"/>
                  </a:moveTo>
                  <a:lnTo>
                    <a:pt x="73990" y="0"/>
                  </a:lnTo>
                  <a:lnTo>
                    <a:pt x="45193" y="5813"/>
                  </a:lnTo>
                  <a:lnTo>
                    <a:pt x="21674" y="21669"/>
                  </a:lnTo>
                  <a:lnTo>
                    <a:pt x="5815" y="45187"/>
                  </a:lnTo>
                  <a:lnTo>
                    <a:pt x="0" y="73990"/>
                  </a:lnTo>
                  <a:lnTo>
                    <a:pt x="0" y="899401"/>
                  </a:lnTo>
                  <a:lnTo>
                    <a:pt x="5815" y="928203"/>
                  </a:lnTo>
                  <a:lnTo>
                    <a:pt x="21674" y="951722"/>
                  </a:lnTo>
                  <a:lnTo>
                    <a:pt x="45193" y="967577"/>
                  </a:lnTo>
                  <a:lnTo>
                    <a:pt x="73990" y="973391"/>
                  </a:lnTo>
                  <a:lnTo>
                    <a:pt x="6242558" y="973391"/>
                  </a:lnTo>
                  <a:lnTo>
                    <a:pt x="6271360" y="967577"/>
                  </a:lnTo>
                  <a:lnTo>
                    <a:pt x="6294878" y="951722"/>
                  </a:lnTo>
                  <a:lnTo>
                    <a:pt x="6310734" y="928203"/>
                  </a:lnTo>
                  <a:lnTo>
                    <a:pt x="6316548" y="899401"/>
                  </a:lnTo>
                  <a:lnTo>
                    <a:pt x="6316548" y="73990"/>
                  </a:lnTo>
                  <a:lnTo>
                    <a:pt x="6310734" y="45187"/>
                  </a:lnTo>
                  <a:lnTo>
                    <a:pt x="6294878" y="21669"/>
                  </a:lnTo>
                  <a:lnTo>
                    <a:pt x="6271360" y="5813"/>
                  </a:lnTo>
                  <a:lnTo>
                    <a:pt x="6242558" y="0"/>
                  </a:lnTo>
                  <a:close/>
                </a:path>
              </a:pathLst>
            </a:custGeom>
            <a:solidFill>
              <a:srgbClr val="F5F7DD"/>
            </a:solidFill>
          </p:spPr>
          <p:txBody>
            <a:bodyPr wrap="square" lIns="0" tIns="0" rIns="0" bIns="0" rtlCol="0"/>
            <a:lstStyle/>
            <a:p>
              <a:endParaRPr>
                <a:latin typeface="Grammarsaurus" pitchFamily="2" charset="0"/>
              </a:endParaRPr>
            </a:p>
          </p:txBody>
        </p:sp>
        <p:sp>
          <p:nvSpPr>
            <p:cNvPr id="15" name="object 15"/>
            <p:cNvSpPr/>
            <p:nvPr/>
          </p:nvSpPr>
          <p:spPr>
            <a:xfrm>
              <a:off x="5181518" y="3853588"/>
              <a:ext cx="6316980" cy="973455"/>
            </a:xfrm>
            <a:custGeom>
              <a:avLst/>
              <a:gdLst/>
              <a:ahLst/>
              <a:cxnLst/>
              <a:rect l="l" t="t" r="r" b="b"/>
              <a:pathLst>
                <a:path w="6316980" h="973454">
                  <a:moveTo>
                    <a:pt x="6242558" y="973391"/>
                  </a:moveTo>
                  <a:lnTo>
                    <a:pt x="73990" y="973391"/>
                  </a:lnTo>
                  <a:lnTo>
                    <a:pt x="45193" y="967577"/>
                  </a:lnTo>
                  <a:lnTo>
                    <a:pt x="21674" y="951722"/>
                  </a:lnTo>
                  <a:lnTo>
                    <a:pt x="5815" y="928203"/>
                  </a:lnTo>
                  <a:lnTo>
                    <a:pt x="0" y="899401"/>
                  </a:lnTo>
                  <a:lnTo>
                    <a:pt x="0" y="73990"/>
                  </a:lnTo>
                  <a:lnTo>
                    <a:pt x="5815" y="45187"/>
                  </a:lnTo>
                  <a:lnTo>
                    <a:pt x="21674" y="21669"/>
                  </a:lnTo>
                  <a:lnTo>
                    <a:pt x="45193" y="5813"/>
                  </a:lnTo>
                  <a:lnTo>
                    <a:pt x="73990" y="0"/>
                  </a:lnTo>
                  <a:lnTo>
                    <a:pt x="6242558" y="0"/>
                  </a:lnTo>
                  <a:lnTo>
                    <a:pt x="6271360" y="5813"/>
                  </a:lnTo>
                  <a:lnTo>
                    <a:pt x="6294878" y="21669"/>
                  </a:lnTo>
                  <a:lnTo>
                    <a:pt x="6310734" y="45187"/>
                  </a:lnTo>
                  <a:lnTo>
                    <a:pt x="6316548" y="73990"/>
                  </a:lnTo>
                  <a:lnTo>
                    <a:pt x="6316548" y="899401"/>
                  </a:lnTo>
                  <a:lnTo>
                    <a:pt x="6310734" y="928203"/>
                  </a:lnTo>
                  <a:lnTo>
                    <a:pt x="6294878" y="951722"/>
                  </a:lnTo>
                  <a:lnTo>
                    <a:pt x="6271360" y="967577"/>
                  </a:lnTo>
                  <a:lnTo>
                    <a:pt x="6242558" y="973391"/>
                  </a:lnTo>
                  <a:close/>
                </a:path>
              </a:pathLst>
            </a:custGeom>
            <a:ln w="38100">
              <a:solidFill>
                <a:srgbClr val="134E29"/>
              </a:solidFill>
            </a:ln>
          </p:spPr>
          <p:txBody>
            <a:bodyPr wrap="square" lIns="0" tIns="0" rIns="0" bIns="0" rtlCol="0"/>
            <a:lstStyle/>
            <a:p>
              <a:endParaRPr>
                <a:latin typeface="Grammarsaurus" pitchFamily="2" charset="0"/>
              </a:endParaRPr>
            </a:p>
          </p:txBody>
        </p:sp>
      </p:grpSp>
      <p:sp>
        <p:nvSpPr>
          <p:cNvPr id="16" name="object 16"/>
          <p:cNvSpPr txBox="1"/>
          <p:nvPr/>
        </p:nvSpPr>
        <p:spPr>
          <a:xfrm>
            <a:off x="5494430" y="4159820"/>
            <a:ext cx="5475154" cy="320601"/>
          </a:xfrm>
          <a:prstGeom prst="rect">
            <a:avLst/>
          </a:prstGeom>
        </p:spPr>
        <p:txBody>
          <a:bodyPr vert="horz" wrap="square" lIns="0" tIns="12700" rIns="0" bIns="0" rtlCol="0">
            <a:spAutoFit/>
          </a:bodyPr>
          <a:lstStyle/>
          <a:p>
            <a:pPr marL="12700">
              <a:lnSpc>
                <a:spcPct val="100000"/>
              </a:lnSpc>
              <a:spcBef>
                <a:spcPts val="100"/>
              </a:spcBef>
              <a:tabLst>
                <a:tab pos="3182620" algn="l"/>
              </a:tabLst>
            </a:pPr>
            <a:r>
              <a:rPr sz="2000" dirty="0">
                <a:latin typeface="Grammarsaurus" pitchFamily="2" charset="0"/>
                <a:cs typeface="Arial MT"/>
              </a:rPr>
              <a:t>Her voice was </a:t>
            </a:r>
            <a:r>
              <a:rPr sz="2000" u="sng" dirty="0">
                <a:uFill>
                  <a:solidFill>
                    <a:srgbClr val="000000"/>
                  </a:solidFill>
                </a:uFill>
                <a:latin typeface="Grammarsaurus" pitchFamily="2" charset="0"/>
                <a:cs typeface="Arial MT"/>
              </a:rPr>
              <a:t>	</a:t>
            </a:r>
            <a:r>
              <a:rPr sz="2000" dirty="0">
                <a:latin typeface="Grammarsaurus" pitchFamily="2" charset="0"/>
                <a:cs typeface="Arial MT"/>
              </a:rPr>
              <a:t> and soothing.</a:t>
            </a:r>
          </a:p>
        </p:txBody>
      </p:sp>
      <p:grpSp>
        <p:nvGrpSpPr>
          <p:cNvPr id="17" name="object 17"/>
          <p:cNvGrpSpPr/>
          <p:nvPr/>
        </p:nvGrpSpPr>
        <p:grpSpPr>
          <a:xfrm>
            <a:off x="5162468" y="5068688"/>
            <a:ext cx="6355080" cy="1011555"/>
            <a:chOff x="5162468" y="5068688"/>
            <a:chExt cx="6355080" cy="1011555"/>
          </a:xfrm>
        </p:grpSpPr>
        <p:sp>
          <p:nvSpPr>
            <p:cNvPr id="18" name="object 18"/>
            <p:cNvSpPr/>
            <p:nvPr/>
          </p:nvSpPr>
          <p:spPr>
            <a:xfrm>
              <a:off x="5181518" y="5087738"/>
              <a:ext cx="6316980" cy="973455"/>
            </a:xfrm>
            <a:custGeom>
              <a:avLst/>
              <a:gdLst/>
              <a:ahLst/>
              <a:cxnLst/>
              <a:rect l="l" t="t" r="r" b="b"/>
              <a:pathLst>
                <a:path w="6316980" h="973454">
                  <a:moveTo>
                    <a:pt x="6242558" y="0"/>
                  </a:moveTo>
                  <a:lnTo>
                    <a:pt x="73990" y="0"/>
                  </a:lnTo>
                  <a:lnTo>
                    <a:pt x="45193" y="5813"/>
                  </a:lnTo>
                  <a:lnTo>
                    <a:pt x="21674" y="21669"/>
                  </a:lnTo>
                  <a:lnTo>
                    <a:pt x="5815" y="45187"/>
                  </a:lnTo>
                  <a:lnTo>
                    <a:pt x="0" y="73990"/>
                  </a:lnTo>
                  <a:lnTo>
                    <a:pt x="0" y="899401"/>
                  </a:lnTo>
                  <a:lnTo>
                    <a:pt x="5815" y="928203"/>
                  </a:lnTo>
                  <a:lnTo>
                    <a:pt x="21674" y="951722"/>
                  </a:lnTo>
                  <a:lnTo>
                    <a:pt x="45193" y="967577"/>
                  </a:lnTo>
                  <a:lnTo>
                    <a:pt x="73990" y="973391"/>
                  </a:lnTo>
                  <a:lnTo>
                    <a:pt x="6242558" y="973391"/>
                  </a:lnTo>
                  <a:lnTo>
                    <a:pt x="6271360" y="967577"/>
                  </a:lnTo>
                  <a:lnTo>
                    <a:pt x="6294878" y="951722"/>
                  </a:lnTo>
                  <a:lnTo>
                    <a:pt x="6310734" y="928203"/>
                  </a:lnTo>
                  <a:lnTo>
                    <a:pt x="6316548" y="899401"/>
                  </a:lnTo>
                  <a:lnTo>
                    <a:pt x="6316548" y="73990"/>
                  </a:lnTo>
                  <a:lnTo>
                    <a:pt x="6310734" y="45187"/>
                  </a:lnTo>
                  <a:lnTo>
                    <a:pt x="6294878" y="21669"/>
                  </a:lnTo>
                  <a:lnTo>
                    <a:pt x="6271360" y="5813"/>
                  </a:lnTo>
                  <a:lnTo>
                    <a:pt x="6242558" y="0"/>
                  </a:lnTo>
                  <a:close/>
                </a:path>
              </a:pathLst>
            </a:custGeom>
            <a:solidFill>
              <a:srgbClr val="F5F7DD"/>
            </a:solidFill>
          </p:spPr>
          <p:txBody>
            <a:bodyPr wrap="square" lIns="0" tIns="0" rIns="0" bIns="0" rtlCol="0"/>
            <a:lstStyle/>
            <a:p>
              <a:endParaRPr>
                <a:latin typeface="Grammarsaurus" pitchFamily="2" charset="0"/>
              </a:endParaRPr>
            </a:p>
          </p:txBody>
        </p:sp>
        <p:sp>
          <p:nvSpPr>
            <p:cNvPr id="19" name="object 19"/>
            <p:cNvSpPr/>
            <p:nvPr/>
          </p:nvSpPr>
          <p:spPr>
            <a:xfrm>
              <a:off x="5181518" y="5087738"/>
              <a:ext cx="6316980" cy="973455"/>
            </a:xfrm>
            <a:custGeom>
              <a:avLst/>
              <a:gdLst/>
              <a:ahLst/>
              <a:cxnLst/>
              <a:rect l="l" t="t" r="r" b="b"/>
              <a:pathLst>
                <a:path w="6316980" h="973454">
                  <a:moveTo>
                    <a:pt x="6242558" y="973391"/>
                  </a:moveTo>
                  <a:lnTo>
                    <a:pt x="73990" y="973391"/>
                  </a:lnTo>
                  <a:lnTo>
                    <a:pt x="45193" y="967577"/>
                  </a:lnTo>
                  <a:lnTo>
                    <a:pt x="21674" y="951722"/>
                  </a:lnTo>
                  <a:lnTo>
                    <a:pt x="5815" y="928203"/>
                  </a:lnTo>
                  <a:lnTo>
                    <a:pt x="0" y="899401"/>
                  </a:lnTo>
                  <a:lnTo>
                    <a:pt x="0" y="73990"/>
                  </a:lnTo>
                  <a:lnTo>
                    <a:pt x="5815" y="45187"/>
                  </a:lnTo>
                  <a:lnTo>
                    <a:pt x="21674" y="21669"/>
                  </a:lnTo>
                  <a:lnTo>
                    <a:pt x="45193" y="5813"/>
                  </a:lnTo>
                  <a:lnTo>
                    <a:pt x="73990" y="0"/>
                  </a:lnTo>
                  <a:lnTo>
                    <a:pt x="6242558" y="0"/>
                  </a:lnTo>
                  <a:lnTo>
                    <a:pt x="6271360" y="5813"/>
                  </a:lnTo>
                  <a:lnTo>
                    <a:pt x="6294878" y="21669"/>
                  </a:lnTo>
                  <a:lnTo>
                    <a:pt x="6310734" y="45187"/>
                  </a:lnTo>
                  <a:lnTo>
                    <a:pt x="6316548" y="73990"/>
                  </a:lnTo>
                  <a:lnTo>
                    <a:pt x="6316548" y="899401"/>
                  </a:lnTo>
                  <a:lnTo>
                    <a:pt x="6310734" y="928203"/>
                  </a:lnTo>
                  <a:lnTo>
                    <a:pt x="6294878" y="951722"/>
                  </a:lnTo>
                  <a:lnTo>
                    <a:pt x="6271360" y="967577"/>
                  </a:lnTo>
                  <a:lnTo>
                    <a:pt x="6242558" y="973391"/>
                  </a:lnTo>
                  <a:close/>
                </a:path>
              </a:pathLst>
            </a:custGeom>
            <a:ln w="38100">
              <a:solidFill>
                <a:srgbClr val="134E29"/>
              </a:solidFill>
            </a:ln>
          </p:spPr>
          <p:txBody>
            <a:bodyPr wrap="square" lIns="0" tIns="0" rIns="0" bIns="0" rtlCol="0"/>
            <a:lstStyle/>
            <a:p>
              <a:endParaRPr>
                <a:latin typeface="Grammarsaurus" pitchFamily="2" charset="0"/>
              </a:endParaRPr>
            </a:p>
          </p:txBody>
        </p:sp>
      </p:grpSp>
      <p:sp>
        <p:nvSpPr>
          <p:cNvPr id="20" name="object 20"/>
          <p:cNvSpPr txBox="1"/>
          <p:nvPr/>
        </p:nvSpPr>
        <p:spPr>
          <a:xfrm>
            <a:off x="5494763" y="5250581"/>
            <a:ext cx="5783164" cy="647700"/>
          </a:xfrm>
          <a:prstGeom prst="rect">
            <a:avLst/>
          </a:prstGeom>
        </p:spPr>
        <p:txBody>
          <a:bodyPr vert="horz" wrap="square" lIns="0" tIns="0" rIns="0" bIns="0" rtlCol="0">
            <a:spAutoFit/>
          </a:bodyPr>
          <a:lstStyle/>
          <a:p>
            <a:pPr marL="12700" marR="5080">
              <a:lnSpc>
                <a:spcPct val="104200"/>
              </a:lnSpc>
              <a:tabLst>
                <a:tab pos="2225675" algn="l"/>
              </a:tabLst>
            </a:pPr>
            <a:r>
              <a:rPr sz="2000" dirty="0">
                <a:latin typeface="Grammarsaurus" pitchFamily="2" charset="0"/>
                <a:cs typeface="Arial MT"/>
              </a:rPr>
              <a:t>This </a:t>
            </a:r>
            <a:r>
              <a:rPr sz="2000" u="sng" dirty="0">
                <a:uFill>
                  <a:solidFill>
                    <a:srgbClr val="000000"/>
                  </a:solidFill>
                </a:uFill>
                <a:latin typeface="Grammarsaurus" pitchFamily="2" charset="0"/>
                <a:cs typeface="Arial MT"/>
              </a:rPr>
              <a:t>	</a:t>
            </a:r>
            <a:r>
              <a:rPr sz="2000" dirty="0">
                <a:latin typeface="Grammarsaurus" pitchFamily="2" charset="0"/>
                <a:cs typeface="Arial MT"/>
              </a:rPr>
              <a:t> achievement would be the top news story around the globe.</a:t>
            </a:r>
          </a:p>
        </p:txBody>
      </p:sp>
      <p:sp>
        <p:nvSpPr>
          <p:cNvPr id="21" name="object 21"/>
          <p:cNvSpPr txBox="1"/>
          <p:nvPr/>
        </p:nvSpPr>
        <p:spPr>
          <a:xfrm>
            <a:off x="467116" y="1600200"/>
            <a:ext cx="3209874" cy="474489"/>
          </a:xfrm>
          <a:prstGeom prst="rect">
            <a:avLst/>
          </a:prstGeom>
        </p:spPr>
        <p:txBody>
          <a:bodyPr vert="horz" wrap="square" lIns="0" tIns="12700" rIns="0" bIns="0" rtlCol="0">
            <a:spAutoFit/>
          </a:bodyPr>
          <a:lstStyle/>
          <a:p>
            <a:pPr marL="12700">
              <a:lnSpc>
                <a:spcPct val="100000"/>
              </a:lnSpc>
              <a:spcBef>
                <a:spcPts val="100"/>
              </a:spcBef>
              <a:tabLst>
                <a:tab pos="1405255" algn="l"/>
                <a:tab pos="2611755" algn="l"/>
              </a:tabLst>
            </a:pPr>
            <a:r>
              <a:rPr sz="3000" b="1" dirty="0">
                <a:latin typeface="Grammarsaurus" pitchFamily="2" charset="0"/>
                <a:cs typeface="Arial"/>
              </a:rPr>
              <a:t>mele	ode	ic</a:t>
            </a:r>
            <a:endParaRPr sz="3000" dirty="0">
              <a:latin typeface="Grammarsaurus" pitchFamily="2" charset="0"/>
              <a:cs typeface="Arial"/>
            </a:endParaRPr>
          </a:p>
        </p:txBody>
      </p:sp>
      <p:sp>
        <p:nvSpPr>
          <p:cNvPr id="22" name="object 22"/>
          <p:cNvSpPr txBox="1"/>
          <p:nvPr/>
        </p:nvSpPr>
        <p:spPr>
          <a:xfrm>
            <a:off x="1768054" y="4099452"/>
            <a:ext cx="1965746" cy="406400"/>
          </a:xfrm>
          <a:prstGeom prst="rect">
            <a:avLst/>
          </a:prstGeom>
        </p:spPr>
        <p:txBody>
          <a:bodyPr vert="horz" wrap="square" lIns="0" tIns="12700" rIns="0" bIns="0" rtlCol="0">
            <a:spAutoFit/>
          </a:bodyPr>
          <a:lstStyle/>
          <a:p>
            <a:pPr marL="12700">
              <a:lnSpc>
                <a:spcPct val="100000"/>
              </a:lnSpc>
              <a:spcBef>
                <a:spcPts val="100"/>
              </a:spcBef>
              <a:tabLst>
                <a:tab pos="1378585" algn="l"/>
              </a:tabLst>
            </a:pPr>
            <a:r>
              <a:rPr sz="2500" b="1" dirty="0">
                <a:latin typeface="Grammarsaurus" pitchFamily="2" charset="0"/>
                <a:cs typeface="Arial Black"/>
              </a:rPr>
              <a:t>titan	ic</a:t>
            </a:r>
          </a:p>
        </p:txBody>
      </p:sp>
      <p:sp>
        <p:nvSpPr>
          <p:cNvPr id="23" name="object 23"/>
          <p:cNvSpPr txBox="1"/>
          <p:nvPr/>
        </p:nvSpPr>
        <p:spPr>
          <a:xfrm>
            <a:off x="1329291" y="5325454"/>
            <a:ext cx="2444453" cy="406400"/>
          </a:xfrm>
          <a:prstGeom prst="rect">
            <a:avLst/>
          </a:prstGeom>
        </p:spPr>
        <p:txBody>
          <a:bodyPr vert="horz" wrap="square" lIns="0" tIns="12700" rIns="0" bIns="0" rtlCol="0">
            <a:spAutoFit/>
          </a:bodyPr>
          <a:lstStyle/>
          <a:p>
            <a:pPr marL="12700">
              <a:lnSpc>
                <a:spcPct val="100000"/>
              </a:lnSpc>
              <a:spcBef>
                <a:spcPts val="100"/>
              </a:spcBef>
              <a:tabLst>
                <a:tab pos="1760855" algn="l"/>
              </a:tabLst>
            </a:pPr>
            <a:r>
              <a:rPr lang="en-US" sz="2500" b="1" dirty="0">
                <a:latin typeface="Grammarsaurus" pitchFamily="2" charset="0"/>
                <a:cs typeface="Arial Black"/>
              </a:rPr>
              <a:t> </a:t>
            </a:r>
            <a:r>
              <a:rPr sz="2500" b="1" dirty="0">
                <a:latin typeface="Grammarsaurus" pitchFamily="2" charset="0"/>
                <a:cs typeface="Arial Black"/>
              </a:rPr>
              <a:t>cherub	ic</a:t>
            </a:r>
          </a:p>
        </p:txBody>
      </p:sp>
      <p:pic>
        <p:nvPicPr>
          <p:cNvPr id="24" name="object 24"/>
          <p:cNvPicPr/>
          <p:nvPr/>
        </p:nvPicPr>
        <p:blipFill>
          <a:blip r:embed="rId2" cstate="print"/>
          <a:stretch>
            <a:fillRect/>
          </a:stretch>
        </p:blipFill>
        <p:spPr>
          <a:xfrm>
            <a:off x="3515104" y="1791035"/>
            <a:ext cx="161886" cy="161899"/>
          </a:xfrm>
          <a:prstGeom prst="rect">
            <a:avLst/>
          </a:prstGeom>
        </p:spPr>
      </p:pic>
      <p:pic>
        <p:nvPicPr>
          <p:cNvPr id="25" name="object 25"/>
          <p:cNvPicPr/>
          <p:nvPr/>
        </p:nvPicPr>
        <p:blipFill>
          <a:blip r:embed="rId2" cstate="print"/>
          <a:stretch>
            <a:fillRect/>
          </a:stretch>
        </p:blipFill>
        <p:spPr>
          <a:xfrm>
            <a:off x="3515104" y="3025184"/>
            <a:ext cx="161886" cy="161899"/>
          </a:xfrm>
          <a:prstGeom prst="rect">
            <a:avLst/>
          </a:prstGeom>
        </p:spPr>
      </p:pic>
      <p:pic>
        <p:nvPicPr>
          <p:cNvPr id="26" name="object 26"/>
          <p:cNvPicPr/>
          <p:nvPr/>
        </p:nvPicPr>
        <p:blipFill>
          <a:blip r:embed="rId2" cstate="print"/>
          <a:stretch>
            <a:fillRect/>
          </a:stretch>
        </p:blipFill>
        <p:spPr>
          <a:xfrm>
            <a:off x="3515104" y="4259333"/>
            <a:ext cx="161886" cy="161899"/>
          </a:xfrm>
          <a:prstGeom prst="rect">
            <a:avLst/>
          </a:prstGeom>
        </p:spPr>
      </p:pic>
      <p:pic>
        <p:nvPicPr>
          <p:cNvPr id="27" name="object 27"/>
          <p:cNvPicPr/>
          <p:nvPr/>
        </p:nvPicPr>
        <p:blipFill>
          <a:blip r:embed="rId2" cstate="print"/>
          <a:stretch>
            <a:fillRect/>
          </a:stretch>
        </p:blipFill>
        <p:spPr>
          <a:xfrm>
            <a:off x="3515104" y="5493482"/>
            <a:ext cx="161886" cy="161899"/>
          </a:xfrm>
          <a:prstGeom prst="rect">
            <a:avLst/>
          </a:prstGeom>
        </p:spPr>
      </p:pic>
      <p:pic>
        <p:nvPicPr>
          <p:cNvPr id="28" name="object 28"/>
          <p:cNvPicPr/>
          <p:nvPr/>
        </p:nvPicPr>
        <p:blipFill>
          <a:blip r:embed="rId3" cstate="print"/>
          <a:stretch>
            <a:fillRect/>
          </a:stretch>
        </p:blipFill>
        <p:spPr>
          <a:xfrm>
            <a:off x="5100582" y="1791035"/>
            <a:ext cx="161886" cy="161899"/>
          </a:xfrm>
          <a:prstGeom prst="rect">
            <a:avLst/>
          </a:prstGeom>
        </p:spPr>
      </p:pic>
      <p:pic>
        <p:nvPicPr>
          <p:cNvPr id="29" name="object 29"/>
          <p:cNvPicPr/>
          <p:nvPr/>
        </p:nvPicPr>
        <p:blipFill>
          <a:blip r:embed="rId3" cstate="print"/>
          <a:stretch>
            <a:fillRect/>
          </a:stretch>
        </p:blipFill>
        <p:spPr>
          <a:xfrm>
            <a:off x="5100582" y="3025184"/>
            <a:ext cx="161886" cy="161899"/>
          </a:xfrm>
          <a:prstGeom prst="rect">
            <a:avLst/>
          </a:prstGeom>
        </p:spPr>
      </p:pic>
      <p:pic>
        <p:nvPicPr>
          <p:cNvPr id="30" name="object 30"/>
          <p:cNvPicPr/>
          <p:nvPr/>
        </p:nvPicPr>
        <p:blipFill>
          <a:blip r:embed="rId3" cstate="print"/>
          <a:stretch>
            <a:fillRect/>
          </a:stretch>
        </p:blipFill>
        <p:spPr>
          <a:xfrm>
            <a:off x="5100582" y="4259333"/>
            <a:ext cx="161886" cy="161899"/>
          </a:xfrm>
          <a:prstGeom prst="rect">
            <a:avLst/>
          </a:prstGeom>
        </p:spPr>
      </p:pic>
      <p:pic>
        <p:nvPicPr>
          <p:cNvPr id="31" name="object 31"/>
          <p:cNvPicPr/>
          <p:nvPr/>
        </p:nvPicPr>
        <p:blipFill>
          <a:blip r:embed="rId3" cstate="print"/>
          <a:stretch>
            <a:fillRect/>
          </a:stretch>
        </p:blipFill>
        <p:spPr>
          <a:xfrm>
            <a:off x="5100582" y="5493482"/>
            <a:ext cx="161886" cy="161899"/>
          </a:xfrm>
          <a:prstGeom prst="rect">
            <a:avLst/>
          </a:prstGeom>
        </p:spPr>
      </p:pic>
      <p:grpSp>
        <p:nvGrpSpPr>
          <p:cNvPr id="32" name="object 32"/>
          <p:cNvGrpSpPr/>
          <p:nvPr/>
        </p:nvGrpSpPr>
        <p:grpSpPr>
          <a:xfrm>
            <a:off x="1371168" y="1673686"/>
            <a:ext cx="389890" cy="389890"/>
            <a:chOff x="1371168" y="1673686"/>
            <a:chExt cx="389890" cy="389890"/>
          </a:xfrm>
        </p:grpSpPr>
        <p:sp>
          <p:nvSpPr>
            <p:cNvPr id="33" name="object 33"/>
            <p:cNvSpPr/>
            <p:nvPr/>
          </p:nvSpPr>
          <p:spPr>
            <a:xfrm>
              <a:off x="1371168" y="1673686"/>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34" name="object 34"/>
            <p:cNvPicPr/>
            <p:nvPr/>
          </p:nvPicPr>
          <p:blipFill>
            <a:blip r:embed="rId4" cstate="print"/>
            <a:stretch>
              <a:fillRect/>
            </a:stretch>
          </p:blipFill>
          <p:spPr>
            <a:xfrm>
              <a:off x="1467126" y="1769638"/>
              <a:ext cx="197802" cy="197802"/>
            </a:xfrm>
            <a:prstGeom prst="rect">
              <a:avLst/>
            </a:prstGeom>
          </p:spPr>
        </p:pic>
      </p:grpSp>
      <p:grpSp>
        <p:nvGrpSpPr>
          <p:cNvPr id="35" name="object 35"/>
          <p:cNvGrpSpPr/>
          <p:nvPr/>
        </p:nvGrpSpPr>
        <p:grpSpPr>
          <a:xfrm>
            <a:off x="2604941" y="1673686"/>
            <a:ext cx="389890" cy="389890"/>
            <a:chOff x="2604941" y="1673686"/>
            <a:chExt cx="389890" cy="389890"/>
          </a:xfrm>
        </p:grpSpPr>
        <p:sp>
          <p:nvSpPr>
            <p:cNvPr id="36" name="object 36"/>
            <p:cNvSpPr/>
            <p:nvPr/>
          </p:nvSpPr>
          <p:spPr>
            <a:xfrm>
              <a:off x="2604941" y="1673686"/>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37" name="object 37"/>
            <p:cNvPicPr/>
            <p:nvPr/>
          </p:nvPicPr>
          <p:blipFill>
            <a:blip r:embed="rId4" cstate="print"/>
            <a:stretch>
              <a:fillRect/>
            </a:stretch>
          </p:blipFill>
          <p:spPr>
            <a:xfrm>
              <a:off x="2700900" y="1769638"/>
              <a:ext cx="197802" cy="197802"/>
            </a:xfrm>
            <a:prstGeom prst="rect">
              <a:avLst/>
            </a:prstGeom>
          </p:spPr>
        </p:pic>
      </p:grpSp>
      <p:sp>
        <p:nvSpPr>
          <p:cNvPr id="38" name="object 38"/>
          <p:cNvSpPr txBox="1"/>
          <p:nvPr/>
        </p:nvSpPr>
        <p:spPr>
          <a:xfrm>
            <a:off x="1393435" y="2809646"/>
            <a:ext cx="2444453" cy="474489"/>
          </a:xfrm>
          <a:prstGeom prst="rect">
            <a:avLst/>
          </a:prstGeom>
        </p:spPr>
        <p:txBody>
          <a:bodyPr vert="horz" wrap="square" lIns="0" tIns="12700" rIns="0" bIns="0" rtlCol="0">
            <a:spAutoFit/>
          </a:bodyPr>
          <a:lstStyle/>
          <a:p>
            <a:pPr marL="12700">
              <a:lnSpc>
                <a:spcPct val="100000"/>
              </a:lnSpc>
              <a:spcBef>
                <a:spcPts val="100"/>
              </a:spcBef>
              <a:tabLst>
                <a:tab pos="1603375" algn="l"/>
              </a:tabLst>
            </a:pPr>
            <a:r>
              <a:rPr sz="3000" b="1" dirty="0">
                <a:latin typeface="Grammarsaurus" pitchFamily="2" charset="0"/>
                <a:cs typeface="Arial"/>
              </a:rPr>
              <a:t>ocean	ic</a:t>
            </a:r>
            <a:endParaRPr sz="3000" dirty="0">
              <a:latin typeface="Grammarsaurus" pitchFamily="2" charset="0"/>
              <a:cs typeface="Arial"/>
            </a:endParaRPr>
          </a:p>
        </p:txBody>
      </p:sp>
      <p:grpSp>
        <p:nvGrpSpPr>
          <p:cNvPr id="39" name="object 39"/>
          <p:cNvGrpSpPr/>
          <p:nvPr/>
        </p:nvGrpSpPr>
        <p:grpSpPr>
          <a:xfrm>
            <a:off x="2559175" y="2891443"/>
            <a:ext cx="389890" cy="389890"/>
            <a:chOff x="2559175" y="2891443"/>
            <a:chExt cx="389890" cy="389890"/>
          </a:xfrm>
        </p:grpSpPr>
        <p:sp>
          <p:nvSpPr>
            <p:cNvPr id="40" name="object 40"/>
            <p:cNvSpPr/>
            <p:nvPr/>
          </p:nvSpPr>
          <p:spPr>
            <a:xfrm>
              <a:off x="2559175" y="2891443"/>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41" name="object 41"/>
            <p:cNvPicPr/>
            <p:nvPr/>
          </p:nvPicPr>
          <p:blipFill>
            <a:blip r:embed="rId5" cstate="print"/>
            <a:stretch>
              <a:fillRect/>
            </a:stretch>
          </p:blipFill>
          <p:spPr>
            <a:xfrm>
              <a:off x="2655134" y="2987395"/>
              <a:ext cx="197802" cy="197802"/>
            </a:xfrm>
            <a:prstGeom prst="rect">
              <a:avLst/>
            </a:prstGeom>
          </p:spPr>
        </p:pic>
      </p:grpSp>
      <p:grpSp>
        <p:nvGrpSpPr>
          <p:cNvPr id="42" name="object 42"/>
          <p:cNvGrpSpPr/>
          <p:nvPr/>
        </p:nvGrpSpPr>
        <p:grpSpPr>
          <a:xfrm>
            <a:off x="2603554" y="4136293"/>
            <a:ext cx="389890" cy="389890"/>
            <a:chOff x="2603554" y="4136293"/>
            <a:chExt cx="389890" cy="389890"/>
          </a:xfrm>
        </p:grpSpPr>
        <p:sp>
          <p:nvSpPr>
            <p:cNvPr id="43" name="object 43"/>
            <p:cNvSpPr/>
            <p:nvPr/>
          </p:nvSpPr>
          <p:spPr>
            <a:xfrm>
              <a:off x="2603554" y="4136293"/>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44" name="object 44"/>
            <p:cNvPicPr/>
            <p:nvPr/>
          </p:nvPicPr>
          <p:blipFill>
            <a:blip r:embed="rId6" cstate="print"/>
            <a:stretch>
              <a:fillRect/>
            </a:stretch>
          </p:blipFill>
          <p:spPr>
            <a:xfrm>
              <a:off x="2699513" y="4232245"/>
              <a:ext cx="197802" cy="197802"/>
            </a:xfrm>
            <a:prstGeom prst="rect">
              <a:avLst/>
            </a:prstGeom>
          </p:spPr>
        </p:pic>
      </p:grpSp>
      <p:grpSp>
        <p:nvGrpSpPr>
          <p:cNvPr id="45" name="object 45"/>
          <p:cNvGrpSpPr/>
          <p:nvPr/>
        </p:nvGrpSpPr>
        <p:grpSpPr>
          <a:xfrm>
            <a:off x="2589169" y="5347309"/>
            <a:ext cx="389890" cy="389890"/>
            <a:chOff x="2589169" y="5347309"/>
            <a:chExt cx="389890" cy="389890"/>
          </a:xfrm>
        </p:grpSpPr>
        <p:sp>
          <p:nvSpPr>
            <p:cNvPr id="46" name="object 46"/>
            <p:cNvSpPr/>
            <p:nvPr/>
          </p:nvSpPr>
          <p:spPr>
            <a:xfrm>
              <a:off x="2589169" y="5347309"/>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9"/>
                  </a:lnTo>
                  <a:lnTo>
                    <a:pt x="194856" y="369189"/>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9"/>
                  </a:lnTo>
                  <a:lnTo>
                    <a:pt x="281552" y="369189"/>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47" name="object 47"/>
            <p:cNvPicPr/>
            <p:nvPr/>
          </p:nvPicPr>
          <p:blipFill>
            <a:blip r:embed="rId6" cstate="print"/>
            <a:stretch>
              <a:fillRect/>
            </a:stretch>
          </p:blipFill>
          <p:spPr>
            <a:xfrm>
              <a:off x="2685127" y="5443261"/>
              <a:ext cx="197802" cy="197802"/>
            </a:xfrm>
            <a:prstGeom prst="rect">
              <a:avLst/>
            </a:prstGeom>
          </p:spPr>
        </p:pic>
      </p:grpSp>
      <p:sp>
        <p:nvSpPr>
          <p:cNvPr id="48" name="object 48"/>
          <p:cNvSpPr/>
          <p:nvPr/>
        </p:nvSpPr>
        <p:spPr>
          <a:xfrm>
            <a:off x="2332767" y="1790867"/>
            <a:ext cx="135890" cy="200660"/>
          </a:xfrm>
          <a:custGeom>
            <a:avLst/>
            <a:gdLst/>
            <a:ahLst/>
            <a:cxnLst/>
            <a:rect l="l" t="t" r="r" b="b"/>
            <a:pathLst>
              <a:path w="135889" h="200660">
                <a:moveTo>
                  <a:pt x="0" y="200444"/>
                </a:moveTo>
                <a:lnTo>
                  <a:pt x="135839" y="0"/>
                </a:lnTo>
              </a:path>
            </a:pathLst>
          </a:custGeom>
          <a:ln w="25400">
            <a:solidFill>
              <a:srgbClr val="FF0000"/>
            </a:solidFill>
          </a:ln>
        </p:spPr>
        <p:txBody>
          <a:bodyPr wrap="square" lIns="0" tIns="0" rIns="0" bIns="0" rtlCol="0"/>
          <a:lstStyle/>
          <a:p>
            <a:endParaRPr>
              <a:latin typeface="Grammarsaurus" pitchFamily="2" charset="0"/>
            </a:endParaRPr>
          </a:p>
        </p:txBody>
      </p:sp>
      <p:sp>
        <p:nvSpPr>
          <p:cNvPr id="49" name="object 49"/>
          <p:cNvSpPr/>
          <p:nvPr/>
        </p:nvSpPr>
        <p:spPr>
          <a:xfrm>
            <a:off x="1122633" y="1790867"/>
            <a:ext cx="135890" cy="200660"/>
          </a:xfrm>
          <a:custGeom>
            <a:avLst/>
            <a:gdLst/>
            <a:ahLst/>
            <a:cxnLst/>
            <a:rect l="l" t="t" r="r" b="b"/>
            <a:pathLst>
              <a:path w="135890" h="200660">
                <a:moveTo>
                  <a:pt x="0" y="200444"/>
                </a:moveTo>
                <a:lnTo>
                  <a:pt x="135839" y="0"/>
                </a:lnTo>
              </a:path>
            </a:pathLst>
          </a:custGeom>
          <a:ln w="25400">
            <a:solidFill>
              <a:srgbClr val="FF0000"/>
            </a:solidFill>
          </a:ln>
        </p:spPr>
        <p:txBody>
          <a:bodyPr wrap="square" lIns="0" tIns="0" rIns="0" bIns="0" rtlCol="0"/>
          <a:lstStyle/>
          <a:p>
            <a:endParaRPr>
              <a:latin typeface="Grammarsaurus" pitchFamily="2" charset="0"/>
            </a:endParaRPr>
          </a:p>
        </p:txBody>
      </p:sp>
      <p:sp>
        <p:nvSpPr>
          <p:cNvPr id="51" name="object 6">
            <a:extLst>
              <a:ext uri="{FF2B5EF4-FFF2-40B4-BE49-F238E27FC236}">
                <a16:creationId xmlns:a16="http://schemas.microsoft.com/office/drawing/2014/main" id="{4C4EC7B0-42C2-BD5E-7619-850F3B2AFFC3}"/>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114300"/>
              <a:ext cx="12077700" cy="6629400"/>
            </a:xfrm>
            <a:custGeom>
              <a:avLst/>
              <a:gdLst/>
              <a:ahLst/>
              <a:cxnLst/>
              <a:rect l="l" t="t" r="r" b="b"/>
              <a:pathLst>
                <a:path w="12077700" h="6629400">
                  <a:moveTo>
                    <a:pt x="0" y="6629400"/>
                  </a:moveTo>
                  <a:lnTo>
                    <a:pt x="12077700" y="6629400"/>
                  </a:lnTo>
                  <a:lnTo>
                    <a:pt x="12077700" y="0"/>
                  </a:lnTo>
                  <a:lnTo>
                    <a:pt x="0" y="0"/>
                  </a:lnTo>
                  <a:lnTo>
                    <a:pt x="0" y="6629400"/>
                  </a:lnTo>
                  <a:close/>
                </a:path>
              </a:pathLst>
            </a:custGeom>
            <a:solidFill>
              <a:srgbClr val="F5F8DC"/>
            </a:solidFill>
          </p:spPr>
          <p:txBody>
            <a:bodyPr wrap="square" lIns="0" tIns="0" rIns="0" bIns="0" rtlCol="0"/>
            <a:lstStyle/>
            <a:p>
              <a:endParaRPr dirty="0">
                <a:latin typeface="Grammarsaurus" pitchFamily="2" charset="0"/>
              </a:endParaRPr>
            </a:p>
          </p:txBody>
        </p:sp>
        <p:sp>
          <p:nvSpPr>
            <p:cNvPr id="4" name="object 4"/>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grpSp>
      <p:grpSp>
        <p:nvGrpSpPr>
          <p:cNvPr id="5" name="object 5"/>
          <p:cNvGrpSpPr/>
          <p:nvPr/>
        </p:nvGrpSpPr>
        <p:grpSpPr>
          <a:xfrm>
            <a:off x="3515104" y="1366240"/>
            <a:ext cx="8002270" cy="4714240"/>
            <a:chOff x="3515104" y="1366240"/>
            <a:chExt cx="8002270" cy="4714240"/>
          </a:xfrm>
        </p:grpSpPr>
        <p:sp>
          <p:nvSpPr>
            <p:cNvPr id="6" name="object 6"/>
            <p:cNvSpPr/>
            <p:nvPr/>
          </p:nvSpPr>
          <p:spPr>
            <a:xfrm>
              <a:off x="5181518" y="1385290"/>
              <a:ext cx="6316980" cy="973455"/>
            </a:xfrm>
            <a:custGeom>
              <a:avLst/>
              <a:gdLst/>
              <a:ahLst/>
              <a:cxnLst/>
              <a:rect l="l" t="t" r="r" b="b"/>
              <a:pathLst>
                <a:path w="6316980" h="973455">
                  <a:moveTo>
                    <a:pt x="6242558" y="0"/>
                  </a:moveTo>
                  <a:lnTo>
                    <a:pt x="73990" y="0"/>
                  </a:lnTo>
                  <a:lnTo>
                    <a:pt x="45193" y="5813"/>
                  </a:lnTo>
                  <a:lnTo>
                    <a:pt x="21674" y="21669"/>
                  </a:lnTo>
                  <a:lnTo>
                    <a:pt x="5815" y="45187"/>
                  </a:lnTo>
                  <a:lnTo>
                    <a:pt x="0" y="73990"/>
                  </a:lnTo>
                  <a:lnTo>
                    <a:pt x="0" y="899401"/>
                  </a:lnTo>
                  <a:lnTo>
                    <a:pt x="5815" y="928203"/>
                  </a:lnTo>
                  <a:lnTo>
                    <a:pt x="21674" y="951722"/>
                  </a:lnTo>
                  <a:lnTo>
                    <a:pt x="45193" y="967577"/>
                  </a:lnTo>
                  <a:lnTo>
                    <a:pt x="73990" y="973391"/>
                  </a:lnTo>
                  <a:lnTo>
                    <a:pt x="6242558" y="973391"/>
                  </a:lnTo>
                  <a:lnTo>
                    <a:pt x="6271360" y="967577"/>
                  </a:lnTo>
                  <a:lnTo>
                    <a:pt x="6294878" y="951722"/>
                  </a:lnTo>
                  <a:lnTo>
                    <a:pt x="6310734" y="928203"/>
                  </a:lnTo>
                  <a:lnTo>
                    <a:pt x="6316548" y="899401"/>
                  </a:lnTo>
                  <a:lnTo>
                    <a:pt x="6316548" y="73990"/>
                  </a:lnTo>
                  <a:lnTo>
                    <a:pt x="6310734" y="45187"/>
                  </a:lnTo>
                  <a:lnTo>
                    <a:pt x="6294878" y="21669"/>
                  </a:lnTo>
                  <a:lnTo>
                    <a:pt x="6271360" y="5813"/>
                  </a:lnTo>
                  <a:lnTo>
                    <a:pt x="6242558" y="0"/>
                  </a:lnTo>
                  <a:close/>
                </a:path>
              </a:pathLst>
            </a:custGeom>
            <a:solidFill>
              <a:srgbClr val="F5F7DD"/>
            </a:solidFill>
          </p:spPr>
          <p:txBody>
            <a:bodyPr wrap="square" lIns="0" tIns="0" rIns="0" bIns="0" rtlCol="0"/>
            <a:lstStyle/>
            <a:p>
              <a:endParaRPr>
                <a:latin typeface="Grammarsaurus" pitchFamily="2" charset="0"/>
              </a:endParaRPr>
            </a:p>
          </p:txBody>
        </p:sp>
        <p:sp>
          <p:nvSpPr>
            <p:cNvPr id="7" name="object 7"/>
            <p:cNvSpPr/>
            <p:nvPr/>
          </p:nvSpPr>
          <p:spPr>
            <a:xfrm>
              <a:off x="5181518" y="1385290"/>
              <a:ext cx="6316980" cy="973455"/>
            </a:xfrm>
            <a:custGeom>
              <a:avLst/>
              <a:gdLst/>
              <a:ahLst/>
              <a:cxnLst/>
              <a:rect l="l" t="t" r="r" b="b"/>
              <a:pathLst>
                <a:path w="6316980" h="973455">
                  <a:moveTo>
                    <a:pt x="6242558" y="973391"/>
                  </a:moveTo>
                  <a:lnTo>
                    <a:pt x="73990" y="973391"/>
                  </a:lnTo>
                  <a:lnTo>
                    <a:pt x="45193" y="967577"/>
                  </a:lnTo>
                  <a:lnTo>
                    <a:pt x="21674" y="951722"/>
                  </a:lnTo>
                  <a:lnTo>
                    <a:pt x="5815" y="928203"/>
                  </a:lnTo>
                  <a:lnTo>
                    <a:pt x="0" y="899401"/>
                  </a:lnTo>
                  <a:lnTo>
                    <a:pt x="0" y="73990"/>
                  </a:lnTo>
                  <a:lnTo>
                    <a:pt x="5815" y="45187"/>
                  </a:lnTo>
                  <a:lnTo>
                    <a:pt x="21674" y="21669"/>
                  </a:lnTo>
                  <a:lnTo>
                    <a:pt x="45193" y="5813"/>
                  </a:lnTo>
                  <a:lnTo>
                    <a:pt x="73990" y="0"/>
                  </a:lnTo>
                  <a:lnTo>
                    <a:pt x="6242558" y="0"/>
                  </a:lnTo>
                  <a:lnTo>
                    <a:pt x="6271360" y="5813"/>
                  </a:lnTo>
                  <a:lnTo>
                    <a:pt x="6294878" y="21669"/>
                  </a:lnTo>
                  <a:lnTo>
                    <a:pt x="6310734" y="45187"/>
                  </a:lnTo>
                  <a:lnTo>
                    <a:pt x="6316548" y="73990"/>
                  </a:lnTo>
                  <a:lnTo>
                    <a:pt x="6316548" y="899401"/>
                  </a:lnTo>
                  <a:lnTo>
                    <a:pt x="6310734" y="928203"/>
                  </a:lnTo>
                  <a:lnTo>
                    <a:pt x="6294878" y="951722"/>
                  </a:lnTo>
                  <a:lnTo>
                    <a:pt x="6271360" y="967577"/>
                  </a:lnTo>
                  <a:lnTo>
                    <a:pt x="6242558" y="973391"/>
                  </a:lnTo>
                  <a:close/>
                </a:path>
              </a:pathLst>
            </a:custGeom>
            <a:ln w="38100">
              <a:solidFill>
                <a:srgbClr val="134E29"/>
              </a:solidFill>
            </a:ln>
          </p:spPr>
          <p:txBody>
            <a:bodyPr wrap="square" lIns="0" tIns="0" rIns="0" bIns="0" rtlCol="0"/>
            <a:lstStyle/>
            <a:p>
              <a:endParaRPr>
                <a:latin typeface="Grammarsaurus" pitchFamily="2" charset="0"/>
              </a:endParaRPr>
            </a:p>
          </p:txBody>
        </p:sp>
        <p:sp>
          <p:nvSpPr>
            <p:cNvPr id="8" name="object 8"/>
            <p:cNvSpPr/>
            <p:nvPr/>
          </p:nvSpPr>
          <p:spPr>
            <a:xfrm>
              <a:off x="5181518" y="2619439"/>
              <a:ext cx="6316980" cy="973455"/>
            </a:xfrm>
            <a:custGeom>
              <a:avLst/>
              <a:gdLst/>
              <a:ahLst/>
              <a:cxnLst/>
              <a:rect l="l" t="t" r="r" b="b"/>
              <a:pathLst>
                <a:path w="6316980" h="973454">
                  <a:moveTo>
                    <a:pt x="6242558" y="0"/>
                  </a:moveTo>
                  <a:lnTo>
                    <a:pt x="73990" y="0"/>
                  </a:lnTo>
                  <a:lnTo>
                    <a:pt x="45193" y="5813"/>
                  </a:lnTo>
                  <a:lnTo>
                    <a:pt x="21674" y="21669"/>
                  </a:lnTo>
                  <a:lnTo>
                    <a:pt x="5815" y="45187"/>
                  </a:lnTo>
                  <a:lnTo>
                    <a:pt x="0" y="73990"/>
                  </a:lnTo>
                  <a:lnTo>
                    <a:pt x="0" y="899401"/>
                  </a:lnTo>
                  <a:lnTo>
                    <a:pt x="5815" y="928203"/>
                  </a:lnTo>
                  <a:lnTo>
                    <a:pt x="21674" y="951722"/>
                  </a:lnTo>
                  <a:lnTo>
                    <a:pt x="45193" y="967577"/>
                  </a:lnTo>
                  <a:lnTo>
                    <a:pt x="73990" y="973391"/>
                  </a:lnTo>
                  <a:lnTo>
                    <a:pt x="6242558" y="973391"/>
                  </a:lnTo>
                  <a:lnTo>
                    <a:pt x="6271360" y="967577"/>
                  </a:lnTo>
                  <a:lnTo>
                    <a:pt x="6294878" y="951722"/>
                  </a:lnTo>
                  <a:lnTo>
                    <a:pt x="6310734" y="928203"/>
                  </a:lnTo>
                  <a:lnTo>
                    <a:pt x="6316548" y="899401"/>
                  </a:lnTo>
                  <a:lnTo>
                    <a:pt x="6316548" y="73990"/>
                  </a:lnTo>
                  <a:lnTo>
                    <a:pt x="6310734" y="45187"/>
                  </a:lnTo>
                  <a:lnTo>
                    <a:pt x="6294878" y="21669"/>
                  </a:lnTo>
                  <a:lnTo>
                    <a:pt x="6271360" y="5813"/>
                  </a:lnTo>
                  <a:lnTo>
                    <a:pt x="6242558" y="0"/>
                  </a:lnTo>
                  <a:close/>
                </a:path>
              </a:pathLst>
            </a:custGeom>
            <a:solidFill>
              <a:srgbClr val="F5F7DD"/>
            </a:solidFill>
          </p:spPr>
          <p:txBody>
            <a:bodyPr wrap="square" lIns="0" tIns="0" rIns="0" bIns="0" rtlCol="0"/>
            <a:lstStyle/>
            <a:p>
              <a:endParaRPr>
                <a:latin typeface="Grammarsaurus" pitchFamily="2" charset="0"/>
              </a:endParaRPr>
            </a:p>
          </p:txBody>
        </p:sp>
        <p:sp>
          <p:nvSpPr>
            <p:cNvPr id="9" name="object 9"/>
            <p:cNvSpPr/>
            <p:nvPr/>
          </p:nvSpPr>
          <p:spPr>
            <a:xfrm>
              <a:off x="5181518" y="2619439"/>
              <a:ext cx="6316980" cy="973455"/>
            </a:xfrm>
            <a:custGeom>
              <a:avLst/>
              <a:gdLst/>
              <a:ahLst/>
              <a:cxnLst/>
              <a:rect l="l" t="t" r="r" b="b"/>
              <a:pathLst>
                <a:path w="6316980" h="973454">
                  <a:moveTo>
                    <a:pt x="6242558" y="973391"/>
                  </a:moveTo>
                  <a:lnTo>
                    <a:pt x="73990" y="973391"/>
                  </a:lnTo>
                  <a:lnTo>
                    <a:pt x="45193" y="967577"/>
                  </a:lnTo>
                  <a:lnTo>
                    <a:pt x="21674" y="951722"/>
                  </a:lnTo>
                  <a:lnTo>
                    <a:pt x="5815" y="928203"/>
                  </a:lnTo>
                  <a:lnTo>
                    <a:pt x="0" y="899401"/>
                  </a:lnTo>
                  <a:lnTo>
                    <a:pt x="0" y="73990"/>
                  </a:lnTo>
                  <a:lnTo>
                    <a:pt x="5815" y="45187"/>
                  </a:lnTo>
                  <a:lnTo>
                    <a:pt x="21674" y="21669"/>
                  </a:lnTo>
                  <a:lnTo>
                    <a:pt x="45193" y="5813"/>
                  </a:lnTo>
                  <a:lnTo>
                    <a:pt x="73990" y="0"/>
                  </a:lnTo>
                  <a:lnTo>
                    <a:pt x="6242558" y="0"/>
                  </a:lnTo>
                  <a:lnTo>
                    <a:pt x="6271360" y="5813"/>
                  </a:lnTo>
                  <a:lnTo>
                    <a:pt x="6294878" y="21669"/>
                  </a:lnTo>
                  <a:lnTo>
                    <a:pt x="6310734" y="45187"/>
                  </a:lnTo>
                  <a:lnTo>
                    <a:pt x="6316548" y="73990"/>
                  </a:lnTo>
                  <a:lnTo>
                    <a:pt x="6316548" y="899401"/>
                  </a:lnTo>
                  <a:lnTo>
                    <a:pt x="6310734" y="928203"/>
                  </a:lnTo>
                  <a:lnTo>
                    <a:pt x="6294878" y="951722"/>
                  </a:lnTo>
                  <a:lnTo>
                    <a:pt x="6271360" y="967577"/>
                  </a:lnTo>
                  <a:lnTo>
                    <a:pt x="6242558" y="973391"/>
                  </a:lnTo>
                  <a:close/>
                </a:path>
              </a:pathLst>
            </a:custGeom>
            <a:ln w="38100">
              <a:solidFill>
                <a:srgbClr val="134E29"/>
              </a:solidFill>
            </a:ln>
          </p:spPr>
          <p:txBody>
            <a:bodyPr wrap="square" lIns="0" tIns="0" rIns="0" bIns="0" rtlCol="0"/>
            <a:lstStyle/>
            <a:p>
              <a:endParaRPr>
                <a:latin typeface="Grammarsaurus" pitchFamily="2" charset="0"/>
              </a:endParaRPr>
            </a:p>
          </p:txBody>
        </p:sp>
        <p:sp>
          <p:nvSpPr>
            <p:cNvPr id="10" name="object 10"/>
            <p:cNvSpPr/>
            <p:nvPr/>
          </p:nvSpPr>
          <p:spPr>
            <a:xfrm>
              <a:off x="5181518" y="3853589"/>
              <a:ext cx="6316980" cy="973455"/>
            </a:xfrm>
            <a:custGeom>
              <a:avLst/>
              <a:gdLst/>
              <a:ahLst/>
              <a:cxnLst/>
              <a:rect l="l" t="t" r="r" b="b"/>
              <a:pathLst>
                <a:path w="6316980" h="973454">
                  <a:moveTo>
                    <a:pt x="6242558" y="0"/>
                  </a:moveTo>
                  <a:lnTo>
                    <a:pt x="73990" y="0"/>
                  </a:lnTo>
                  <a:lnTo>
                    <a:pt x="45193" y="5813"/>
                  </a:lnTo>
                  <a:lnTo>
                    <a:pt x="21674" y="21669"/>
                  </a:lnTo>
                  <a:lnTo>
                    <a:pt x="5815" y="45187"/>
                  </a:lnTo>
                  <a:lnTo>
                    <a:pt x="0" y="73990"/>
                  </a:lnTo>
                  <a:lnTo>
                    <a:pt x="0" y="899401"/>
                  </a:lnTo>
                  <a:lnTo>
                    <a:pt x="5815" y="928203"/>
                  </a:lnTo>
                  <a:lnTo>
                    <a:pt x="21674" y="951722"/>
                  </a:lnTo>
                  <a:lnTo>
                    <a:pt x="45193" y="967577"/>
                  </a:lnTo>
                  <a:lnTo>
                    <a:pt x="73990" y="973391"/>
                  </a:lnTo>
                  <a:lnTo>
                    <a:pt x="6242558" y="973391"/>
                  </a:lnTo>
                  <a:lnTo>
                    <a:pt x="6271360" y="967577"/>
                  </a:lnTo>
                  <a:lnTo>
                    <a:pt x="6294878" y="951722"/>
                  </a:lnTo>
                  <a:lnTo>
                    <a:pt x="6310734" y="928203"/>
                  </a:lnTo>
                  <a:lnTo>
                    <a:pt x="6316548" y="899401"/>
                  </a:lnTo>
                  <a:lnTo>
                    <a:pt x="6316548" y="73990"/>
                  </a:lnTo>
                  <a:lnTo>
                    <a:pt x="6310734" y="45187"/>
                  </a:lnTo>
                  <a:lnTo>
                    <a:pt x="6294878" y="21669"/>
                  </a:lnTo>
                  <a:lnTo>
                    <a:pt x="6271360" y="5813"/>
                  </a:lnTo>
                  <a:lnTo>
                    <a:pt x="6242558" y="0"/>
                  </a:lnTo>
                  <a:close/>
                </a:path>
              </a:pathLst>
            </a:custGeom>
            <a:solidFill>
              <a:srgbClr val="F5F7DD"/>
            </a:solidFill>
          </p:spPr>
          <p:txBody>
            <a:bodyPr wrap="square" lIns="0" tIns="0" rIns="0" bIns="0" rtlCol="0"/>
            <a:lstStyle/>
            <a:p>
              <a:endParaRPr>
                <a:latin typeface="Grammarsaurus" pitchFamily="2" charset="0"/>
              </a:endParaRPr>
            </a:p>
          </p:txBody>
        </p:sp>
        <p:sp>
          <p:nvSpPr>
            <p:cNvPr id="11" name="object 11"/>
            <p:cNvSpPr/>
            <p:nvPr/>
          </p:nvSpPr>
          <p:spPr>
            <a:xfrm>
              <a:off x="5181518" y="3853589"/>
              <a:ext cx="6316980" cy="973455"/>
            </a:xfrm>
            <a:custGeom>
              <a:avLst/>
              <a:gdLst/>
              <a:ahLst/>
              <a:cxnLst/>
              <a:rect l="l" t="t" r="r" b="b"/>
              <a:pathLst>
                <a:path w="6316980" h="973454">
                  <a:moveTo>
                    <a:pt x="6242558" y="973391"/>
                  </a:moveTo>
                  <a:lnTo>
                    <a:pt x="73990" y="973391"/>
                  </a:lnTo>
                  <a:lnTo>
                    <a:pt x="45193" y="967577"/>
                  </a:lnTo>
                  <a:lnTo>
                    <a:pt x="21674" y="951722"/>
                  </a:lnTo>
                  <a:lnTo>
                    <a:pt x="5815" y="928203"/>
                  </a:lnTo>
                  <a:lnTo>
                    <a:pt x="0" y="899401"/>
                  </a:lnTo>
                  <a:lnTo>
                    <a:pt x="0" y="73990"/>
                  </a:lnTo>
                  <a:lnTo>
                    <a:pt x="5815" y="45187"/>
                  </a:lnTo>
                  <a:lnTo>
                    <a:pt x="21674" y="21669"/>
                  </a:lnTo>
                  <a:lnTo>
                    <a:pt x="45193" y="5813"/>
                  </a:lnTo>
                  <a:lnTo>
                    <a:pt x="73990" y="0"/>
                  </a:lnTo>
                  <a:lnTo>
                    <a:pt x="6242558" y="0"/>
                  </a:lnTo>
                  <a:lnTo>
                    <a:pt x="6271360" y="5813"/>
                  </a:lnTo>
                  <a:lnTo>
                    <a:pt x="6294878" y="21669"/>
                  </a:lnTo>
                  <a:lnTo>
                    <a:pt x="6310734" y="45187"/>
                  </a:lnTo>
                  <a:lnTo>
                    <a:pt x="6316548" y="73990"/>
                  </a:lnTo>
                  <a:lnTo>
                    <a:pt x="6316548" y="899401"/>
                  </a:lnTo>
                  <a:lnTo>
                    <a:pt x="6310734" y="928203"/>
                  </a:lnTo>
                  <a:lnTo>
                    <a:pt x="6294878" y="951722"/>
                  </a:lnTo>
                  <a:lnTo>
                    <a:pt x="6271360" y="967577"/>
                  </a:lnTo>
                  <a:lnTo>
                    <a:pt x="6242558" y="973391"/>
                  </a:lnTo>
                  <a:close/>
                </a:path>
              </a:pathLst>
            </a:custGeom>
            <a:ln w="38100">
              <a:solidFill>
                <a:srgbClr val="134E29"/>
              </a:solidFill>
            </a:ln>
          </p:spPr>
          <p:txBody>
            <a:bodyPr wrap="square" lIns="0" tIns="0" rIns="0" bIns="0" rtlCol="0"/>
            <a:lstStyle/>
            <a:p>
              <a:endParaRPr>
                <a:latin typeface="Grammarsaurus" pitchFamily="2" charset="0"/>
              </a:endParaRPr>
            </a:p>
          </p:txBody>
        </p:sp>
        <p:sp>
          <p:nvSpPr>
            <p:cNvPr id="12" name="object 12"/>
            <p:cNvSpPr/>
            <p:nvPr/>
          </p:nvSpPr>
          <p:spPr>
            <a:xfrm>
              <a:off x="5181518" y="5087738"/>
              <a:ext cx="6316980" cy="973455"/>
            </a:xfrm>
            <a:custGeom>
              <a:avLst/>
              <a:gdLst/>
              <a:ahLst/>
              <a:cxnLst/>
              <a:rect l="l" t="t" r="r" b="b"/>
              <a:pathLst>
                <a:path w="6316980" h="973454">
                  <a:moveTo>
                    <a:pt x="6242558" y="0"/>
                  </a:moveTo>
                  <a:lnTo>
                    <a:pt x="73990" y="0"/>
                  </a:lnTo>
                  <a:lnTo>
                    <a:pt x="45193" y="5813"/>
                  </a:lnTo>
                  <a:lnTo>
                    <a:pt x="21674" y="21669"/>
                  </a:lnTo>
                  <a:lnTo>
                    <a:pt x="5815" y="45187"/>
                  </a:lnTo>
                  <a:lnTo>
                    <a:pt x="0" y="73990"/>
                  </a:lnTo>
                  <a:lnTo>
                    <a:pt x="0" y="899401"/>
                  </a:lnTo>
                  <a:lnTo>
                    <a:pt x="5815" y="928203"/>
                  </a:lnTo>
                  <a:lnTo>
                    <a:pt x="21674" y="951722"/>
                  </a:lnTo>
                  <a:lnTo>
                    <a:pt x="45193" y="967577"/>
                  </a:lnTo>
                  <a:lnTo>
                    <a:pt x="73990" y="973391"/>
                  </a:lnTo>
                  <a:lnTo>
                    <a:pt x="6242558" y="973391"/>
                  </a:lnTo>
                  <a:lnTo>
                    <a:pt x="6271360" y="967577"/>
                  </a:lnTo>
                  <a:lnTo>
                    <a:pt x="6294878" y="951722"/>
                  </a:lnTo>
                  <a:lnTo>
                    <a:pt x="6310734" y="928203"/>
                  </a:lnTo>
                  <a:lnTo>
                    <a:pt x="6316548" y="899401"/>
                  </a:lnTo>
                  <a:lnTo>
                    <a:pt x="6316548" y="73990"/>
                  </a:lnTo>
                  <a:lnTo>
                    <a:pt x="6310734" y="45187"/>
                  </a:lnTo>
                  <a:lnTo>
                    <a:pt x="6294878" y="21669"/>
                  </a:lnTo>
                  <a:lnTo>
                    <a:pt x="6271360" y="5813"/>
                  </a:lnTo>
                  <a:lnTo>
                    <a:pt x="6242558" y="0"/>
                  </a:lnTo>
                  <a:close/>
                </a:path>
              </a:pathLst>
            </a:custGeom>
            <a:solidFill>
              <a:srgbClr val="F5F7DD"/>
            </a:solidFill>
          </p:spPr>
          <p:txBody>
            <a:bodyPr wrap="square" lIns="0" tIns="0" rIns="0" bIns="0" rtlCol="0"/>
            <a:lstStyle/>
            <a:p>
              <a:endParaRPr>
                <a:latin typeface="Grammarsaurus" pitchFamily="2" charset="0"/>
              </a:endParaRPr>
            </a:p>
          </p:txBody>
        </p:sp>
        <p:sp>
          <p:nvSpPr>
            <p:cNvPr id="13" name="object 13"/>
            <p:cNvSpPr/>
            <p:nvPr/>
          </p:nvSpPr>
          <p:spPr>
            <a:xfrm>
              <a:off x="5181518" y="5087738"/>
              <a:ext cx="6316980" cy="973455"/>
            </a:xfrm>
            <a:custGeom>
              <a:avLst/>
              <a:gdLst/>
              <a:ahLst/>
              <a:cxnLst/>
              <a:rect l="l" t="t" r="r" b="b"/>
              <a:pathLst>
                <a:path w="6316980" h="973454">
                  <a:moveTo>
                    <a:pt x="6242558" y="973391"/>
                  </a:moveTo>
                  <a:lnTo>
                    <a:pt x="73990" y="973391"/>
                  </a:lnTo>
                  <a:lnTo>
                    <a:pt x="45193" y="967577"/>
                  </a:lnTo>
                  <a:lnTo>
                    <a:pt x="21674" y="951722"/>
                  </a:lnTo>
                  <a:lnTo>
                    <a:pt x="5815" y="928203"/>
                  </a:lnTo>
                  <a:lnTo>
                    <a:pt x="0" y="899401"/>
                  </a:lnTo>
                  <a:lnTo>
                    <a:pt x="0" y="73990"/>
                  </a:lnTo>
                  <a:lnTo>
                    <a:pt x="5815" y="45187"/>
                  </a:lnTo>
                  <a:lnTo>
                    <a:pt x="21674" y="21669"/>
                  </a:lnTo>
                  <a:lnTo>
                    <a:pt x="45193" y="5813"/>
                  </a:lnTo>
                  <a:lnTo>
                    <a:pt x="73990" y="0"/>
                  </a:lnTo>
                  <a:lnTo>
                    <a:pt x="6242558" y="0"/>
                  </a:lnTo>
                  <a:lnTo>
                    <a:pt x="6271360" y="5813"/>
                  </a:lnTo>
                  <a:lnTo>
                    <a:pt x="6294878" y="21669"/>
                  </a:lnTo>
                  <a:lnTo>
                    <a:pt x="6310734" y="45187"/>
                  </a:lnTo>
                  <a:lnTo>
                    <a:pt x="6316548" y="73990"/>
                  </a:lnTo>
                  <a:lnTo>
                    <a:pt x="6316548" y="899401"/>
                  </a:lnTo>
                  <a:lnTo>
                    <a:pt x="6310734" y="928203"/>
                  </a:lnTo>
                  <a:lnTo>
                    <a:pt x="6294878" y="951722"/>
                  </a:lnTo>
                  <a:lnTo>
                    <a:pt x="6271360" y="967577"/>
                  </a:lnTo>
                  <a:lnTo>
                    <a:pt x="6242558" y="973391"/>
                  </a:lnTo>
                  <a:close/>
                </a:path>
              </a:pathLst>
            </a:custGeom>
            <a:ln w="38100">
              <a:solidFill>
                <a:srgbClr val="134E29"/>
              </a:solidFill>
            </a:ln>
          </p:spPr>
          <p:txBody>
            <a:bodyPr wrap="square" lIns="0" tIns="0" rIns="0" bIns="0" rtlCol="0"/>
            <a:lstStyle/>
            <a:p>
              <a:endParaRPr>
                <a:latin typeface="Grammarsaurus" pitchFamily="2" charset="0"/>
              </a:endParaRPr>
            </a:p>
          </p:txBody>
        </p:sp>
        <p:pic>
          <p:nvPicPr>
            <p:cNvPr id="14" name="object 14"/>
            <p:cNvPicPr/>
            <p:nvPr/>
          </p:nvPicPr>
          <p:blipFill>
            <a:blip r:embed="rId2" cstate="print"/>
            <a:stretch>
              <a:fillRect/>
            </a:stretch>
          </p:blipFill>
          <p:spPr>
            <a:xfrm>
              <a:off x="3515104" y="1791035"/>
              <a:ext cx="161886" cy="161899"/>
            </a:xfrm>
            <a:prstGeom prst="rect">
              <a:avLst/>
            </a:prstGeom>
          </p:spPr>
        </p:pic>
        <p:pic>
          <p:nvPicPr>
            <p:cNvPr id="15" name="object 15"/>
            <p:cNvPicPr/>
            <p:nvPr/>
          </p:nvPicPr>
          <p:blipFill>
            <a:blip r:embed="rId2" cstate="print"/>
            <a:stretch>
              <a:fillRect/>
            </a:stretch>
          </p:blipFill>
          <p:spPr>
            <a:xfrm>
              <a:off x="3515104" y="3025184"/>
              <a:ext cx="161886" cy="161899"/>
            </a:xfrm>
            <a:prstGeom prst="rect">
              <a:avLst/>
            </a:prstGeom>
          </p:spPr>
        </p:pic>
        <p:pic>
          <p:nvPicPr>
            <p:cNvPr id="16" name="object 16"/>
            <p:cNvPicPr/>
            <p:nvPr/>
          </p:nvPicPr>
          <p:blipFill>
            <a:blip r:embed="rId2" cstate="print"/>
            <a:stretch>
              <a:fillRect/>
            </a:stretch>
          </p:blipFill>
          <p:spPr>
            <a:xfrm>
              <a:off x="3515104" y="4259333"/>
              <a:ext cx="161886" cy="161899"/>
            </a:xfrm>
            <a:prstGeom prst="rect">
              <a:avLst/>
            </a:prstGeom>
          </p:spPr>
        </p:pic>
        <p:pic>
          <p:nvPicPr>
            <p:cNvPr id="17" name="object 17"/>
            <p:cNvPicPr/>
            <p:nvPr/>
          </p:nvPicPr>
          <p:blipFill>
            <a:blip r:embed="rId2" cstate="print"/>
            <a:stretch>
              <a:fillRect/>
            </a:stretch>
          </p:blipFill>
          <p:spPr>
            <a:xfrm>
              <a:off x="3515104" y="5493482"/>
              <a:ext cx="161886" cy="161899"/>
            </a:xfrm>
            <a:prstGeom prst="rect">
              <a:avLst/>
            </a:prstGeom>
          </p:spPr>
        </p:pic>
        <p:pic>
          <p:nvPicPr>
            <p:cNvPr id="18" name="object 18"/>
            <p:cNvPicPr/>
            <p:nvPr/>
          </p:nvPicPr>
          <p:blipFill>
            <a:blip r:embed="rId3" cstate="print"/>
            <a:stretch>
              <a:fillRect/>
            </a:stretch>
          </p:blipFill>
          <p:spPr>
            <a:xfrm>
              <a:off x="5100582" y="1791035"/>
              <a:ext cx="161886" cy="161899"/>
            </a:xfrm>
            <a:prstGeom prst="rect">
              <a:avLst/>
            </a:prstGeom>
          </p:spPr>
        </p:pic>
        <p:pic>
          <p:nvPicPr>
            <p:cNvPr id="19" name="object 19"/>
            <p:cNvPicPr/>
            <p:nvPr/>
          </p:nvPicPr>
          <p:blipFill>
            <a:blip r:embed="rId3" cstate="print"/>
            <a:stretch>
              <a:fillRect/>
            </a:stretch>
          </p:blipFill>
          <p:spPr>
            <a:xfrm>
              <a:off x="5100582" y="3025184"/>
              <a:ext cx="161886" cy="161899"/>
            </a:xfrm>
            <a:prstGeom prst="rect">
              <a:avLst/>
            </a:prstGeom>
          </p:spPr>
        </p:pic>
        <p:pic>
          <p:nvPicPr>
            <p:cNvPr id="20" name="object 20"/>
            <p:cNvPicPr/>
            <p:nvPr/>
          </p:nvPicPr>
          <p:blipFill>
            <a:blip r:embed="rId3" cstate="print"/>
            <a:stretch>
              <a:fillRect/>
            </a:stretch>
          </p:blipFill>
          <p:spPr>
            <a:xfrm>
              <a:off x="5100582" y="4259333"/>
              <a:ext cx="161886" cy="161899"/>
            </a:xfrm>
            <a:prstGeom prst="rect">
              <a:avLst/>
            </a:prstGeom>
          </p:spPr>
        </p:pic>
        <p:pic>
          <p:nvPicPr>
            <p:cNvPr id="21" name="object 21"/>
            <p:cNvPicPr/>
            <p:nvPr/>
          </p:nvPicPr>
          <p:blipFill>
            <a:blip r:embed="rId3" cstate="print"/>
            <a:stretch>
              <a:fillRect/>
            </a:stretch>
          </p:blipFill>
          <p:spPr>
            <a:xfrm>
              <a:off x="5100582" y="5493482"/>
              <a:ext cx="161886" cy="161899"/>
            </a:xfrm>
            <a:prstGeom prst="rect">
              <a:avLst/>
            </a:prstGeom>
          </p:spPr>
        </p:pic>
        <p:sp>
          <p:nvSpPr>
            <p:cNvPr id="22" name="object 22"/>
            <p:cNvSpPr/>
            <p:nvPr/>
          </p:nvSpPr>
          <p:spPr>
            <a:xfrm>
              <a:off x="3676991" y="1871985"/>
              <a:ext cx="1438910" cy="2468880"/>
            </a:xfrm>
            <a:custGeom>
              <a:avLst/>
              <a:gdLst/>
              <a:ahLst/>
              <a:cxnLst/>
              <a:rect l="l" t="t" r="r" b="b"/>
              <a:pathLst>
                <a:path w="1438910" h="2468879">
                  <a:moveTo>
                    <a:pt x="0" y="0"/>
                  </a:moveTo>
                  <a:lnTo>
                    <a:pt x="9324" y="43312"/>
                  </a:lnTo>
                  <a:lnTo>
                    <a:pt x="20475" y="93323"/>
                  </a:lnTo>
                  <a:lnTo>
                    <a:pt x="33529" y="149595"/>
                  </a:lnTo>
                  <a:lnTo>
                    <a:pt x="48566" y="211692"/>
                  </a:lnTo>
                  <a:lnTo>
                    <a:pt x="65663" y="279178"/>
                  </a:lnTo>
                  <a:lnTo>
                    <a:pt x="84897" y="351616"/>
                  </a:lnTo>
                  <a:lnTo>
                    <a:pt x="95341" y="389555"/>
                  </a:lnTo>
                  <a:lnTo>
                    <a:pt x="106347" y="428568"/>
                  </a:lnTo>
                  <a:lnTo>
                    <a:pt x="117927" y="468602"/>
                  </a:lnTo>
                  <a:lnTo>
                    <a:pt x="130090" y="509600"/>
                  </a:lnTo>
                  <a:lnTo>
                    <a:pt x="142845" y="551508"/>
                  </a:lnTo>
                  <a:lnTo>
                    <a:pt x="156203" y="594273"/>
                  </a:lnTo>
                  <a:lnTo>
                    <a:pt x="170174" y="637838"/>
                  </a:lnTo>
                  <a:lnTo>
                    <a:pt x="184766" y="682151"/>
                  </a:lnTo>
                  <a:lnTo>
                    <a:pt x="199989" y="727155"/>
                  </a:lnTo>
                  <a:lnTo>
                    <a:pt x="215854" y="772797"/>
                  </a:lnTo>
                  <a:lnTo>
                    <a:pt x="232370" y="819022"/>
                  </a:lnTo>
                  <a:lnTo>
                    <a:pt x="249547" y="865776"/>
                  </a:lnTo>
                  <a:lnTo>
                    <a:pt x="267394" y="913003"/>
                  </a:lnTo>
                  <a:lnTo>
                    <a:pt x="285922" y="960650"/>
                  </a:lnTo>
                  <a:lnTo>
                    <a:pt x="305139" y="1008661"/>
                  </a:lnTo>
                  <a:lnTo>
                    <a:pt x="325056" y="1056982"/>
                  </a:lnTo>
                  <a:lnTo>
                    <a:pt x="345683" y="1105559"/>
                  </a:lnTo>
                  <a:lnTo>
                    <a:pt x="367028" y="1154336"/>
                  </a:lnTo>
                  <a:lnTo>
                    <a:pt x="389103" y="1203260"/>
                  </a:lnTo>
                  <a:lnTo>
                    <a:pt x="411916" y="1252276"/>
                  </a:lnTo>
                  <a:lnTo>
                    <a:pt x="435477" y="1301329"/>
                  </a:lnTo>
                  <a:lnTo>
                    <a:pt x="459796" y="1350364"/>
                  </a:lnTo>
                  <a:lnTo>
                    <a:pt x="484883" y="1399327"/>
                  </a:lnTo>
                  <a:lnTo>
                    <a:pt x="510747" y="1448164"/>
                  </a:lnTo>
                  <a:lnTo>
                    <a:pt x="537398" y="1496820"/>
                  </a:lnTo>
                  <a:lnTo>
                    <a:pt x="564847" y="1545240"/>
                  </a:lnTo>
                  <a:lnTo>
                    <a:pt x="593101" y="1593369"/>
                  </a:lnTo>
                  <a:lnTo>
                    <a:pt x="622173" y="1641154"/>
                  </a:lnTo>
                  <a:lnTo>
                    <a:pt x="652070" y="1688539"/>
                  </a:lnTo>
                  <a:lnTo>
                    <a:pt x="682803" y="1735470"/>
                  </a:lnTo>
                  <a:lnTo>
                    <a:pt x="714381" y="1781893"/>
                  </a:lnTo>
                  <a:lnTo>
                    <a:pt x="746815" y="1827752"/>
                  </a:lnTo>
                  <a:lnTo>
                    <a:pt x="780114" y="1872993"/>
                  </a:lnTo>
                  <a:lnTo>
                    <a:pt x="814287" y="1917562"/>
                  </a:lnTo>
                  <a:lnTo>
                    <a:pt x="849344" y="1961404"/>
                  </a:lnTo>
                  <a:lnTo>
                    <a:pt x="885296" y="2004465"/>
                  </a:lnTo>
                  <a:lnTo>
                    <a:pt x="922151" y="2046689"/>
                  </a:lnTo>
                  <a:lnTo>
                    <a:pt x="959920" y="2088023"/>
                  </a:lnTo>
                  <a:lnTo>
                    <a:pt x="998613" y="2128411"/>
                  </a:lnTo>
                  <a:lnTo>
                    <a:pt x="1038238" y="2167800"/>
                  </a:lnTo>
                  <a:lnTo>
                    <a:pt x="1078806" y="2206134"/>
                  </a:lnTo>
                  <a:lnTo>
                    <a:pt x="1120326" y="2243358"/>
                  </a:lnTo>
                  <a:lnTo>
                    <a:pt x="1162808" y="2279420"/>
                  </a:lnTo>
                  <a:lnTo>
                    <a:pt x="1206263" y="2314263"/>
                  </a:lnTo>
                  <a:lnTo>
                    <a:pt x="1250699" y="2347833"/>
                  </a:lnTo>
                  <a:lnTo>
                    <a:pt x="1296126" y="2380076"/>
                  </a:lnTo>
                  <a:lnTo>
                    <a:pt x="1342554" y="2410937"/>
                  </a:lnTo>
                  <a:lnTo>
                    <a:pt x="1389993" y="2440362"/>
                  </a:lnTo>
                  <a:lnTo>
                    <a:pt x="1438452" y="2468295"/>
                  </a:lnTo>
                </a:path>
              </a:pathLst>
            </a:custGeom>
            <a:ln w="38100">
              <a:solidFill>
                <a:srgbClr val="3CA249"/>
              </a:solidFill>
            </a:ln>
          </p:spPr>
          <p:txBody>
            <a:bodyPr wrap="square" lIns="0" tIns="0" rIns="0" bIns="0" rtlCol="0"/>
            <a:lstStyle/>
            <a:p>
              <a:endParaRPr>
                <a:latin typeface="Grammarsaurus" pitchFamily="2" charset="0"/>
              </a:endParaRPr>
            </a:p>
          </p:txBody>
        </p:sp>
        <p:sp>
          <p:nvSpPr>
            <p:cNvPr id="23" name="object 23"/>
            <p:cNvSpPr/>
            <p:nvPr/>
          </p:nvSpPr>
          <p:spPr>
            <a:xfrm>
              <a:off x="3676991" y="4340283"/>
              <a:ext cx="1438910" cy="1234440"/>
            </a:xfrm>
            <a:custGeom>
              <a:avLst/>
              <a:gdLst/>
              <a:ahLst/>
              <a:cxnLst/>
              <a:rect l="l" t="t" r="r" b="b"/>
              <a:pathLst>
                <a:path w="1438910" h="1234439">
                  <a:moveTo>
                    <a:pt x="0" y="0"/>
                  </a:moveTo>
                  <a:lnTo>
                    <a:pt x="23327" y="52908"/>
                  </a:lnTo>
                  <a:lnTo>
                    <a:pt x="44144" y="96854"/>
                  </a:lnTo>
                  <a:lnTo>
                    <a:pt x="69473" y="146899"/>
                  </a:lnTo>
                  <a:lnTo>
                    <a:pt x="99568" y="202325"/>
                  </a:lnTo>
                  <a:lnTo>
                    <a:pt x="134687" y="262412"/>
                  </a:lnTo>
                  <a:lnTo>
                    <a:pt x="175086" y="326441"/>
                  </a:lnTo>
                  <a:lnTo>
                    <a:pt x="197345" y="359709"/>
                  </a:lnTo>
                  <a:lnTo>
                    <a:pt x="221020" y="393694"/>
                  </a:lnTo>
                  <a:lnTo>
                    <a:pt x="246143" y="428304"/>
                  </a:lnTo>
                  <a:lnTo>
                    <a:pt x="272746" y="463451"/>
                  </a:lnTo>
                  <a:lnTo>
                    <a:pt x="300861" y="499044"/>
                  </a:lnTo>
                  <a:lnTo>
                    <a:pt x="330520" y="534993"/>
                  </a:lnTo>
                  <a:lnTo>
                    <a:pt x="361755" y="571209"/>
                  </a:lnTo>
                  <a:lnTo>
                    <a:pt x="394598" y="607602"/>
                  </a:lnTo>
                  <a:lnTo>
                    <a:pt x="429081" y="644081"/>
                  </a:lnTo>
                  <a:lnTo>
                    <a:pt x="465237" y="680558"/>
                  </a:lnTo>
                  <a:lnTo>
                    <a:pt x="503096" y="716941"/>
                  </a:lnTo>
                  <a:lnTo>
                    <a:pt x="542691" y="753142"/>
                  </a:lnTo>
                  <a:lnTo>
                    <a:pt x="584055" y="789070"/>
                  </a:lnTo>
                  <a:lnTo>
                    <a:pt x="627218" y="824635"/>
                  </a:lnTo>
                  <a:lnTo>
                    <a:pt x="672214" y="859748"/>
                  </a:lnTo>
                  <a:lnTo>
                    <a:pt x="719074" y="894319"/>
                  </a:lnTo>
                  <a:lnTo>
                    <a:pt x="767830" y="928257"/>
                  </a:lnTo>
                  <a:lnTo>
                    <a:pt x="818515" y="961473"/>
                  </a:lnTo>
                  <a:lnTo>
                    <a:pt x="871159" y="993878"/>
                  </a:lnTo>
                  <a:lnTo>
                    <a:pt x="925796" y="1025380"/>
                  </a:lnTo>
                  <a:lnTo>
                    <a:pt x="982457" y="1055891"/>
                  </a:lnTo>
                  <a:lnTo>
                    <a:pt x="1041174" y="1085320"/>
                  </a:lnTo>
                  <a:lnTo>
                    <a:pt x="1101980" y="1113577"/>
                  </a:lnTo>
                  <a:lnTo>
                    <a:pt x="1164906" y="1140574"/>
                  </a:lnTo>
                  <a:lnTo>
                    <a:pt x="1229984" y="1166219"/>
                  </a:lnTo>
                  <a:lnTo>
                    <a:pt x="1297246" y="1190423"/>
                  </a:lnTo>
                  <a:lnTo>
                    <a:pt x="1366725" y="1213095"/>
                  </a:lnTo>
                  <a:lnTo>
                    <a:pt x="1438452" y="1234147"/>
                  </a:lnTo>
                </a:path>
              </a:pathLst>
            </a:custGeom>
            <a:ln w="38100">
              <a:solidFill>
                <a:srgbClr val="3CA249"/>
              </a:solidFill>
            </a:ln>
          </p:spPr>
          <p:txBody>
            <a:bodyPr wrap="square" lIns="0" tIns="0" rIns="0" bIns="0" rtlCol="0"/>
            <a:lstStyle/>
            <a:p>
              <a:endParaRPr>
                <a:latin typeface="Grammarsaurus" pitchFamily="2" charset="0"/>
              </a:endParaRPr>
            </a:p>
          </p:txBody>
        </p:sp>
        <p:sp>
          <p:nvSpPr>
            <p:cNvPr id="24" name="object 24"/>
            <p:cNvSpPr/>
            <p:nvPr/>
          </p:nvSpPr>
          <p:spPr>
            <a:xfrm>
              <a:off x="3676991" y="1871986"/>
              <a:ext cx="1438910" cy="1234440"/>
            </a:xfrm>
            <a:custGeom>
              <a:avLst/>
              <a:gdLst/>
              <a:ahLst/>
              <a:cxnLst/>
              <a:rect l="l" t="t" r="r" b="b"/>
              <a:pathLst>
                <a:path w="1438910" h="1234439">
                  <a:moveTo>
                    <a:pt x="0" y="1234147"/>
                  </a:moveTo>
                  <a:lnTo>
                    <a:pt x="23327" y="1181238"/>
                  </a:lnTo>
                  <a:lnTo>
                    <a:pt x="44144" y="1137293"/>
                  </a:lnTo>
                  <a:lnTo>
                    <a:pt x="69473" y="1087248"/>
                  </a:lnTo>
                  <a:lnTo>
                    <a:pt x="99568" y="1031822"/>
                  </a:lnTo>
                  <a:lnTo>
                    <a:pt x="134687" y="971735"/>
                  </a:lnTo>
                  <a:lnTo>
                    <a:pt x="175086" y="907706"/>
                  </a:lnTo>
                  <a:lnTo>
                    <a:pt x="197345" y="874438"/>
                  </a:lnTo>
                  <a:lnTo>
                    <a:pt x="221020" y="840453"/>
                  </a:lnTo>
                  <a:lnTo>
                    <a:pt x="246143" y="805843"/>
                  </a:lnTo>
                  <a:lnTo>
                    <a:pt x="272746" y="770696"/>
                  </a:lnTo>
                  <a:lnTo>
                    <a:pt x="300861" y="735103"/>
                  </a:lnTo>
                  <a:lnTo>
                    <a:pt x="330520" y="699154"/>
                  </a:lnTo>
                  <a:lnTo>
                    <a:pt x="361755" y="662938"/>
                  </a:lnTo>
                  <a:lnTo>
                    <a:pt x="394598" y="626545"/>
                  </a:lnTo>
                  <a:lnTo>
                    <a:pt x="429081" y="590066"/>
                  </a:lnTo>
                  <a:lnTo>
                    <a:pt x="465237" y="553589"/>
                  </a:lnTo>
                  <a:lnTo>
                    <a:pt x="503096" y="517206"/>
                  </a:lnTo>
                  <a:lnTo>
                    <a:pt x="542691" y="481005"/>
                  </a:lnTo>
                  <a:lnTo>
                    <a:pt x="584055" y="445077"/>
                  </a:lnTo>
                  <a:lnTo>
                    <a:pt x="627218" y="409512"/>
                  </a:lnTo>
                  <a:lnTo>
                    <a:pt x="672214" y="374399"/>
                  </a:lnTo>
                  <a:lnTo>
                    <a:pt x="719074" y="339828"/>
                  </a:lnTo>
                  <a:lnTo>
                    <a:pt x="767830" y="305890"/>
                  </a:lnTo>
                  <a:lnTo>
                    <a:pt x="818515" y="272674"/>
                  </a:lnTo>
                  <a:lnTo>
                    <a:pt x="871159" y="240269"/>
                  </a:lnTo>
                  <a:lnTo>
                    <a:pt x="925796" y="208767"/>
                  </a:lnTo>
                  <a:lnTo>
                    <a:pt x="982457" y="178256"/>
                  </a:lnTo>
                  <a:lnTo>
                    <a:pt x="1041174" y="148827"/>
                  </a:lnTo>
                  <a:lnTo>
                    <a:pt x="1101980" y="120569"/>
                  </a:lnTo>
                  <a:lnTo>
                    <a:pt x="1164906" y="93573"/>
                  </a:lnTo>
                  <a:lnTo>
                    <a:pt x="1229984" y="67928"/>
                  </a:lnTo>
                  <a:lnTo>
                    <a:pt x="1297246" y="43724"/>
                  </a:lnTo>
                  <a:lnTo>
                    <a:pt x="1366725" y="21051"/>
                  </a:lnTo>
                  <a:lnTo>
                    <a:pt x="1438452" y="0"/>
                  </a:lnTo>
                </a:path>
              </a:pathLst>
            </a:custGeom>
            <a:ln w="38100">
              <a:solidFill>
                <a:srgbClr val="3CA249"/>
              </a:solidFill>
            </a:ln>
          </p:spPr>
          <p:txBody>
            <a:bodyPr wrap="square" lIns="0" tIns="0" rIns="0" bIns="0" rtlCol="0"/>
            <a:lstStyle/>
            <a:p>
              <a:endParaRPr>
                <a:latin typeface="Grammarsaurus" pitchFamily="2" charset="0"/>
              </a:endParaRPr>
            </a:p>
          </p:txBody>
        </p:sp>
        <p:sp>
          <p:nvSpPr>
            <p:cNvPr id="25" name="object 25"/>
            <p:cNvSpPr/>
            <p:nvPr/>
          </p:nvSpPr>
          <p:spPr>
            <a:xfrm>
              <a:off x="3676991" y="3106136"/>
              <a:ext cx="1438910" cy="2468880"/>
            </a:xfrm>
            <a:custGeom>
              <a:avLst/>
              <a:gdLst/>
              <a:ahLst/>
              <a:cxnLst/>
              <a:rect l="l" t="t" r="r" b="b"/>
              <a:pathLst>
                <a:path w="1438910" h="2468879">
                  <a:moveTo>
                    <a:pt x="0" y="2468295"/>
                  </a:moveTo>
                  <a:lnTo>
                    <a:pt x="9324" y="2424983"/>
                  </a:lnTo>
                  <a:lnTo>
                    <a:pt x="20475" y="2374972"/>
                  </a:lnTo>
                  <a:lnTo>
                    <a:pt x="33529" y="2318700"/>
                  </a:lnTo>
                  <a:lnTo>
                    <a:pt x="48566" y="2256602"/>
                  </a:lnTo>
                  <a:lnTo>
                    <a:pt x="65663" y="2189117"/>
                  </a:lnTo>
                  <a:lnTo>
                    <a:pt x="84897" y="2116679"/>
                  </a:lnTo>
                  <a:lnTo>
                    <a:pt x="95341" y="2078740"/>
                  </a:lnTo>
                  <a:lnTo>
                    <a:pt x="106347" y="2039726"/>
                  </a:lnTo>
                  <a:lnTo>
                    <a:pt x="117927" y="1999693"/>
                  </a:lnTo>
                  <a:lnTo>
                    <a:pt x="130090" y="1958695"/>
                  </a:lnTo>
                  <a:lnTo>
                    <a:pt x="142845" y="1916787"/>
                  </a:lnTo>
                  <a:lnTo>
                    <a:pt x="156203" y="1874022"/>
                  </a:lnTo>
                  <a:lnTo>
                    <a:pt x="170174" y="1830456"/>
                  </a:lnTo>
                  <a:lnTo>
                    <a:pt x="184766" y="1786144"/>
                  </a:lnTo>
                  <a:lnTo>
                    <a:pt x="199989" y="1741140"/>
                  </a:lnTo>
                  <a:lnTo>
                    <a:pt x="215854" y="1695497"/>
                  </a:lnTo>
                  <a:lnTo>
                    <a:pt x="232370" y="1649272"/>
                  </a:lnTo>
                  <a:lnTo>
                    <a:pt x="249547" y="1602519"/>
                  </a:lnTo>
                  <a:lnTo>
                    <a:pt x="267394" y="1555292"/>
                  </a:lnTo>
                  <a:lnTo>
                    <a:pt x="285922" y="1507645"/>
                  </a:lnTo>
                  <a:lnTo>
                    <a:pt x="305139" y="1459634"/>
                  </a:lnTo>
                  <a:lnTo>
                    <a:pt x="325056" y="1411313"/>
                  </a:lnTo>
                  <a:lnTo>
                    <a:pt x="345683" y="1362736"/>
                  </a:lnTo>
                  <a:lnTo>
                    <a:pt x="367028" y="1313959"/>
                  </a:lnTo>
                  <a:lnTo>
                    <a:pt x="389103" y="1265035"/>
                  </a:lnTo>
                  <a:lnTo>
                    <a:pt x="411916" y="1216019"/>
                  </a:lnTo>
                  <a:lnTo>
                    <a:pt x="435477" y="1166966"/>
                  </a:lnTo>
                  <a:lnTo>
                    <a:pt x="459796" y="1117931"/>
                  </a:lnTo>
                  <a:lnTo>
                    <a:pt x="484883" y="1068967"/>
                  </a:lnTo>
                  <a:lnTo>
                    <a:pt x="510747" y="1020131"/>
                  </a:lnTo>
                  <a:lnTo>
                    <a:pt x="537398" y="971475"/>
                  </a:lnTo>
                  <a:lnTo>
                    <a:pt x="564847" y="923055"/>
                  </a:lnTo>
                  <a:lnTo>
                    <a:pt x="593101" y="874926"/>
                  </a:lnTo>
                  <a:lnTo>
                    <a:pt x="622173" y="827141"/>
                  </a:lnTo>
                  <a:lnTo>
                    <a:pt x="652070" y="779756"/>
                  </a:lnTo>
                  <a:lnTo>
                    <a:pt x="682803" y="732825"/>
                  </a:lnTo>
                  <a:lnTo>
                    <a:pt x="714381" y="686402"/>
                  </a:lnTo>
                  <a:lnTo>
                    <a:pt x="746815" y="640543"/>
                  </a:lnTo>
                  <a:lnTo>
                    <a:pt x="780114" y="595302"/>
                  </a:lnTo>
                  <a:lnTo>
                    <a:pt x="814287" y="550733"/>
                  </a:lnTo>
                  <a:lnTo>
                    <a:pt x="849344" y="506891"/>
                  </a:lnTo>
                  <a:lnTo>
                    <a:pt x="885296" y="463830"/>
                  </a:lnTo>
                  <a:lnTo>
                    <a:pt x="922151" y="421606"/>
                  </a:lnTo>
                  <a:lnTo>
                    <a:pt x="959920" y="380272"/>
                  </a:lnTo>
                  <a:lnTo>
                    <a:pt x="998613" y="339884"/>
                  </a:lnTo>
                  <a:lnTo>
                    <a:pt x="1038238" y="300495"/>
                  </a:lnTo>
                  <a:lnTo>
                    <a:pt x="1078806" y="262161"/>
                  </a:lnTo>
                  <a:lnTo>
                    <a:pt x="1120326" y="224936"/>
                  </a:lnTo>
                  <a:lnTo>
                    <a:pt x="1162808" y="188875"/>
                  </a:lnTo>
                  <a:lnTo>
                    <a:pt x="1206263" y="154032"/>
                  </a:lnTo>
                  <a:lnTo>
                    <a:pt x="1250699" y="120461"/>
                  </a:lnTo>
                  <a:lnTo>
                    <a:pt x="1296126" y="88218"/>
                  </a:lnTo>
                  <a:lnTo>
                    <a:pt x="1342554" y="57357"/>
                  </a:lnTo>
                  <a:lnTo>
                    <a:pt x="1389993" y="27933"/>
                  </a:lnTo>
                  <a:lnTo>
                    <a:pt x="1438452" y="0"/>
                  </a:lnTo>
                </a:path>
              </a:pathLst>
            </a:custGeom>
            <a:ln w="38100">
              <a:solidFill>
                <a:srgbClr val="3CA249"/>
              </a:solidFill>
            </a:ln>
          </p:spPr>
          <p:txBody>
            <a:bodyPr wrap="square" lIns="0" tIns="0" rIns="0" bIns="0" rtlCol="0"/>
            <a:lstStyle/>
            <a:p>
              <a:endParaRPr>
                <a:latin typeface="Grammarsaurus" pitchFamily="2" charset="0"/>
              </a:endParaRPr>
            </a:p>
          </p:txBody>
        </p:sp>
      </p:grpSp>
      <p:grpSp>
        <p:nvGrpSpPr>
          <p:cNvPr id="29" name="object 29"/>
          <p:cNvGrpSpPr/>
          <p:nvPr/>
        </p:nvGrpSpPr>
        <p:grpSpPr>
          <a:xfrm>
            <a:off x="1371168" y="1673686"/>
            <a:ext cx="389890" cy="389890"/>
            <a:chOff x="1371168" y="1673686"/>
            <a:chExt cx="389890" cy="389890"/>
          </a:xfrm>
        </p:grpSpPr>
        <p:sp>
          <p:nvSpPr>
            <p:cNvPr id="30" name="object 30"/>
            <p:cNvSpPr/>
            <p:nvPr/>
          </p:nvSpPr>
          <p:spPr>
            <a:xfrm>
              <a:off x="1371168" y="1673686"/>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31" name="object 31"/>
            <p:cNvPicPr/>
            <p:nvPr/>
          </p:nvPicPr>
          <p:blipFill>
            <a:blip r:embed="rId4" cstate="print"/>
            <a:stretch>
              <a:fillRect/>
            </a:stretch>
          </p:blipFill>
          <p:spPr>
            <a:xfrm>
              <a:off x="1467126" y="1769638"/>
              <a:ext cx="197802" cy="197802"/>
            </a:xfrm>
            <a:prstGeom prst="rect">
              <a:avLst/>
            </a:prstGeom>
          </p:spPr>
        </p:pic>
      </p:grpSp>
      <p:grpSp>
        <p:nvGrpSpPr>
          <p:cNvPr id="32" name="object 32"/>
          <p:cNvGrpSpPr/>
          <p:nvPr/>
        </p:nvGrpSpPr>
        <p:grpSpPr>
          <a:xfrm>
            <a:off x="2604941" y="1673686"/>
            <a:ext cx="389890" cy="389890"/>
            <a:chOff x="2604941" y="1673686"/>
            <a:chExt cx="389890" cy="389890"/>
          </a:xfrm>
        </p:grpSpPr>
        <p:sp>
          <p:nvSpPr>
            <p:cNvPr id="33" name="object 33"/>
            <p:cNvSpPr/>
            <p:nvPr/>
          </p:nvSpPr>
          <p:spPr>
            <a:xfrm>
              <a:off x="2604941" y="1673686"/>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34" name="object 34"/>
            <p:cNvPicPr/>
            <p:nvPr/>
          </p:nvPicPr>
          <p:blipFill>
            <a:blip r:embed="rId4" cstate="print"/>
            <a:stretch>
              <a:fillRect/>
            </a:stretch>
          </p:blipFill>
          <p:spPr>
            <a:xfrm>
              <a:off x="2700900" y="1769638"/>
              <a:ext cx="197802" cy="197802"/>
            </a:xfrm>
            <a:prstGeom prst="rect">
              <a:avLst/>
            </a:prstGeom>
          </p:spPr>
        </p:pic>
      </p:grpSp>
      <p:grpSp>
        <p:nvGrpSpPr>
          <p:cNvPr id="36" name="object 36"/>
          <p:cNvGrpSpPr/>
          <p:nvPr/>
        </p:nvGrpSpPr>
        <p:grpSpPr>
          <a:xfrm>
            <a:off x="2559175" y="2891443"/>
            <a:ext cx="389890" cy="389890"/>
            <a:chOff x="2559175" y="2891443"/>
            <a:chExt cx="389890" cy="389890"/>
          </a:xfrm>
        </p:grpSpPr>
        <p:sp>
          <p:nvSpPr>
            <p:cNvPr id="37" name="object 37"/>
            <p:cNvSpPr/>
            <p:nvPr/>
          </p:nvSpPr>
          <p:spPr>
            <a:xfrm>
              <a:off x="2559175" y="2891443"/>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38" name="object 38"/>
            <p:cNvPicPr/>
            <p:nvPr/>
          </p:nvPicPr>
          <p:blipFill>
            <a:blip r:embed="rId5" cstate="print"/>
            <a:stretch>
              <a:fillRect/>
            </a:stretch>
          </p:blipFill>
          <p:spPr>
            <a:xfrm>
              <a:off x="2655134" y="2987395"/>
              <a:ext cx="197802" cy="197802"/>
            </a:xfrm>
            <a:prstGeom prst="rect">
              <a:avLst/>
            </a:prstGeom>
          </p:spPr>
        </p:pic>
      </p:grpSp>
      <p:grpSp>
        <p:nvGrpSpPr>
          <p:cNvPr id="39" name="object 39"/>
          <p:cNvGrpSpPr/>
          <p:nvPr/>
        </p:nvGrpSpPr>
        <p:grpSpPr>
          <a:xfrm>
            <a:off x="2603554" y="4136293"/>
            <a:ext cx="389890" cy="389890"/>
            <a:chOff x="2603554" y="4136293"/>
            <a:chExt cx="389890" cy="389890"/>
          </a:xfrm>
        </p:grpSpPr>
        <p:sp>
          <p:nvSpPr>
            <p:cNvPr id="40" name="object 40"/>
            <p:cNvSpPr/>
            <p:nvPr/>
          </p:nvSpPr>
          <p:spPr>
            <a:xfrm>
              <a:off x="2603554" y="4136293"/>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41" name="object 41"/>
            <p:cNvPicPr/>
            <p:nvPr/>
          </p:nvPicPr>
          <p:blipFill>
            <a:blip r:embed="rId6" cstate="print"/>
            <a:stretch>
              <a:fillRect/>
            </a:stretch>
          </p:blipFill>
          <p:spPr>
            <a:xfrm>
              <a:off x="2699513" y="4232245"/>
              <a:ext cx="197802" cy="197802"/>
            </a:xfrm>
            <a:prstGeom prst="rect">
              <a:avLst/>
            </a:prstGeom>
          </p:spPr>
        </p:pic>
      </p:grpSp>
      <p:grpSp>
        <p:nvGrpSpPr>
          <p:cNvPr id="42" name="object 42"/>
          <p:cNvGrpSpPr/>
          <p:nvPr/>
        </p:nvGrpSpPr>
        <p:grpSpPr>
          <a:xfrm>
            <a:off x="2589169" y="5347309"/>
            <a:ext cx="389890" cy="389890"/>
            <a:chOff x="2589169" y="5347309"/>
            <a:chExt cx="389890" cy="389890"/>
          </a:xfrm>
        </p:grpSpPr>
        <p:sp>
          <p:nvSpPr>
            <p:cNvPr id="43" name="object 43"/>
            <p:cNvSpPr/>
            <p:nvPr/>
          </p:nvSpPr>
          <p:spPr>
            <a:xfrm>
              <a:off x="2589169" y="5347309"/>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9"/>
                  </a:lnTo>
                  <a:lnTo>
                    <a:pt x="194856" y="369189"/>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9"/>
                  </a:lnTo>
                  <a:lnTo>
                    <a:pt x="281552" y="369189"/>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44" name="object 44"/>
            <p:cNvPicPr/>
            <p:nvPr/>
          </p:nvPicPr>
          <p:blipFill>
            <a:blip r:embed="rId6" cstate="print"/>
            <a:stretch>
              <a:fillRect/>
            </a:stretch>
          </p:blipFill>
          <p:spPr>
            <a:xfrm>
              <a:off x="2685127" y="5443261"/>
              <a:ext cx="197802" cy="197802"/>
            </a:xfrm>
            <a:prstGeom prst="rect">
              <a:avLst/>
            </a:prstGeom>
          </p:spPr>
        </p:pic>
      </p:grpSp>
      <p:grpSp>
        <p:nvGrpSpPr>
          <p:cNvPr id="47" name="object 47"/>
          <p:cNvGrpSpPr/>
          <p:nvPr/>
        </p:nvGrpSpPr>
        <p:grpSpPr>
          <a:xfrm>
            <a:off x="4978996" y="6195137"/>
            <a:ext cx="2234565" cy="363220"/>
            <a:chOff x="4978996" y="6195137"/>
            <a:chExt cx="2234565" cy="363220"/>
          </a:xfrm>
        </p:grpSpPr>
        <p:sp>
          <p:nvSpPr>
            <p:cNvPr id="48" name="object 48"/>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49" name="object 49"/>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50" name="object 50"/>
            <p:cNvPicPr/>
            <p:nvPr/>
          </p:nvPicPr>
          <p:blipFill>
            <a:blip r:embed="rId7" cstate="print"/>
            <a:stretch>
              <a:fillRect/>
            </a:stretch>
          </p:blipFill>
          <p:spPr>
            <a:xfrm>
              <a:off x="5115439" y="6262623"/>
              <a:ext cx="231463" cy="231457"/>
            </a:xfrm>
            <a:prstGeom prst="rect">
              <a:avLst/>
            </a:prstGeom>
          </p:spPr>
        </p:pic>
      </p:grpSp>
      <p:sp>
        <p:nvSpPr>
          <p:cNvPr id="51" name="object 51"/>
          <p:cNvSpPr txBox="1">
            <a:spLocks noGrp="1"/>
          </p:cNvSpPr>
          <p:nvPr>
            <p:ph type="title"/>
          </p:nvPr>
        </p:nvSpPr>
        <p:spPr>
          <a:xfrm>
            <a:off x="651935" y="395356"/>
            <a:ext cx="8267065" cy="406400"/>
          </a:xfrm>
          <a:prstGeom prst="rect">
            <a:avLst/>
          </a:prstGeom>
        </p:spPr>
        <p:txBody>
          <a:bodyPr vert="horz" wrap="square" lIns="0" tIns="12700" rIns="0" bIns="0" rtlCol="0">
            <a:spAutoFit/>
          </a:bodyPr>
          <a:lstStyle/>
          <a:p>
            <a:pPr marL="12700">
              <a:lnSpc>
                <a:spcPct val="100000"/>
              </a:lnSpc>
              <a:spcBef>
                <a:spcPts val="100"/>
              </a:spcBef>
            </a:pPr>
            <a:r>
              <a:rPr dirty="0">
                <a:latin typeface="Grammarsaurus" pitchFamily="2" charset="0"/>
              </a:rPr>
              <a:t>How did you do? Which suffixing rules did you apply?</a:t>
            </a:r>
          </a:p>
        </p:txBody>
      </p:sp>
      <p:sp>
        <p:nvSpPr>
          <p:cNvPr id="52" name="object 52"/>
          <p:cNvSpPr/>
          <p:nvPr/>
        </p:nvSpPr>
        <p:spPr>
          <a:xfrm>
            <a:off x="11012940" y="228605"/>
            <a:ext cx="883285" cy="841375"/>
          </a:xfrm>
          <a:custGeom>
            <a:avLst/>
            <a:gdLst/>
            <a:ahLst/>
            <a:cxnLst/>
            <a:rect l="l" t="t" r="r" b="b"/>
            <a:pathLst>
              <a:path w="883284" h="841375">
                <a:moveTo>
                  <a:pt x="588708" y="0"/>
                </a:moveTo>
                <a:lnTo>
                  <a:pt x="243890" y="0"/>
                </a:lnTo>
                <a:lnTo>
                  <a:pt x="192969" y="328"/>
                </a:lnTo>
                <a:lnTo>
                  <a:pt x="151904" y="2627"/>
                </a:lnTo>
                <a:lnTo>
                  <a:pt x="88303" y="21018"/>
                </a:lnTo>
                <a:lnTo>
                  <a:pt x="47829" y="48880"/>
                </a:lnTo>
                <a:lnTo>
                  <a:pt x="16814" y="92506"/>
                </a:lnTo>
                <a:lnTo>
                  <a:pt x="2101" y="152430"/>
                </a:lnTo>
                <a:lnTo>
                  <a:pt x="262" y="193035"/>
                </a:lnTo>
                <a:lnTo>
                  <a:pt x="0" y="243890"/>
                </a:lnTo>
                <a:lnTo>
                  <a:pt x="0" y="597115"/>
                </a:lnTo>
                <a:lnTo>
                  <a:pt x="270" y="639103"/>
                </a:lnTo>
                <a:lnTo>
                  <a:pt x="328" y="648038"/>
                </a:lnTo>
                <a:lnTo>
                  <a:pt x="2597" y="688581"/>
                </a:lnTo>
                <a:lnTo>
                  <a:pt x="2627" y="689106"/>
                </a:lnTo>
                <a:lnTo>
                  <a:pt x="8758" y="722484"/>
                </a:lnTo>
                <a:lnTo>
                  <a:pt x="32783" y="773928"/>
                </a:lnTo>
                <a:lnTo>
                  <a:pt x="68919" y="810067"/>
                </a:lnTo>
                <a:lnTo>
                  <a:pt x="119709" y="833920"/>
                </a:lnTo>
                <a:lnTo>
                  <a:pt x="193035" y="840756"/>
                </a:lnTo>
                <a:lnTo>
                  <a:pt x="243890" y="841019"/>
                </a:lnTo>
                <a:lnTo>
                  <a:pt x="597128" y="841019"/>
                </a:lnTo>
                <a:lnTo>
                  <a:pt x="646877" y="840756"/>
                </a:lnTo>
                <a:lnTo>
                  <a:pt x="689114" y="838390"/>
                </a:lnTo>
                <a:lnTo>
                  <a:pt x="752716" y="819988"/>
                </a:lnTo>
                <a:lnTo>
                  <a:pt x="793189" y="792130"/>
                </a:lnTo>
                <a:lnTo>
                  <a:pt x="819161" y="756919"/>
                </a:lnTo>
                <a:lnTo>
                  <a:pt x="243890" y="756919"/>
                </a:lnTo>
                <a:lnTo>
                  <a:pt x="201909" y="756788"/>
                </a:lnTo>
                <a:lnTo>
                  <a:pt x="146323" y="753367"/>
                </a:lnTo>
                <a:lnTo>
                  <a:pt x="108281" y="732734"/>
                </a:lnTo>
                <a:lnTo>
                  <a:pt x="87646" y="694690"/>
                </a:lnTo>
                <a:lnTo>
                  <a:pt x="84230" y="639103"/>
                </a:lnTo>
                <a:lnTo>
                  <a:pt x="84099" y="597115"/>
                </a:lnTo>
                <a:lnTo>
                  <a:pt x="84099" y="243890"/>
                </a:lnTo>
                <a:lnTo>
                  <a:pt x="84230" y="201902"/>
                </a:lnTo>
                <a:lnTo>
                  <a:pt x="87646" y="146316"/>
                </a:lnTo>
                <a:lnTo>
                  <a:pt x="108281" y="108277"/>
                </a:lnTo>
                <a:lnTo>
                  <a:pt x="146323" y="87646"/>
                </a:lnTo>
                <a:lnTo>
                  <a:pt x="201909" y="84230"/>
                </a:lnTo>
                <a:lnTo>
                  <a:pt x="588708" y="84099"/>
                </a:lnTo>
                <a:lnTo>
                  <a:pt x="605926" y="81076"/>
                </a:lnTo>
                <a:lnTo>
                  <a:pt x="619202" y="72532"/>
                </a:lnTo>
                <a:lnTo>
                  <a:pt x="627747" y="59260"/>
                </a:lnTo>
                <a:lnTo>
                  <a:pt x="630770" y="42049"/>
                </a:lnTo>
                <a:lnTo>
                  <a:pt x="627747" y="24833"/>
                </a:lnTo>
                <a:lnTo>
                  <a:pt x="619202" y="11561"/>
                </a:lnTo>
                <a:lnTo>
                  <a:pt x="605926" y="3021"/>
                </a:lnTo>
                <a:lnTo>
                  <a:pt x="588708" y="0"/>
                </a:lnTo>
                <a:close/>
              </a:path>
              <a:path w="883284" h="841375">
                <a:moveTo>
                  <a:pt x="798969" y="378459"/>
                </a:moveTo>
                <a:lnTo>
                  <a:pt x="781753" y="381481"/>
                </a:lnTo>
                <a:lnTo>
                  <a:pt x="768481" y="390021"/>
                </a:lnTo>
                <a:lnTo>
                  <a:pt x="759941" y="403293"/>
                </a:lnTo>
                <a:lnTo>
                  <a:pt x="756919" y="420509"/>
                </a:lnTo>
                <a:lnTo>
                  <a:pt x="756919" y="597115"/>
                </a:lnTo>
                <a:lnTo>
                  <a:pt x="756788" y="639103"/>
                </a:lnTo>
                <a:lnTo>
                  <a:pt x="753373" y="694690"/>
                </a:lnTo>
                <a:lnTo>
                  <a:pt x="732737" y="732734"/>
                </a:lnTo>
                <a:lnTo>
                  <a:pt x="694696" y="753367"/>
                </a:lnTo>
                <a:lnTo>
                  <a:pt x="639109" y="756788"/>
                </a:lnTo>
                <a:lnTo>
                  <a:pt x="597128" y="756919"/>
                </a:lnTo>
                <a:lnTo>
                  <a:pt x="819161" y="756919"/>
                </a:lnTo>
                <a:lnTo>
                  <a:pt x="824204" y="748499"/>
                </a:lnTo>
                <a:lnTo>
                  <a:pt x="833925" y="721302"/>
                </a:lnTo>
                <a:lnTo>
                  <a:pt x="838837" y="689106"/>
                </a:lnTo>
                <a:lnTo>
                  <a:pt x="838917" y="688581"/>
                </a:lnTo>
                <a:lnTo>
                  <a:pt x="840753" y="648038"/>
                </a:lnTo>
                <a:lnTo>
                  <a:pt x="841019" y="597115"/>
                </a:lnTo>
                <a:lnTo>
                  <a:pt x="841019" y="420509"/>
                </a:lnTo>
                <a:lnTo>
                  <a:pt x="837997" y="403293"/>
                </a:lnTo>
                <a:lnTo>
                  <a:pt x="829457" y="390021"/>
                </a:lnTo>
                <a:lnTo>
                  <a:pt x="816185" y="381481"/>
                </a:lnTo>
                <a:lnTo>
                  <a:pt x="798969" y="378459"/>
                </a:lnTo>
                <a:close/>
              </a:path>
              <a:path w="883284" h="841375">
                <a:moveTo>
                  <a:pt x="294354" y="336400"/>
                </a:moveTo>
                <a:lnTo>
                  <a:pt x="278848" y="339555"/>
                </a:lnTo>
                <a:lnTo>
                  <a:pt x="264921" y="349021"/>
                </a:lnTo>
                <a:lnTo>
                  <a:pt x="255456" y="362948"/>
                </a:lnTo>
                <a:lnTo>
                  <a:pt x="252302" y="378459"/>
                </a:lnTo>
                <a:lnTo>
                  <a:pt x="255456" y="393959"/>
                </a:lnTo>
                <a:lnTo>
                  <a:pt x="391071" y="534047"/>
                </a:lnTo>
                <a:lnTo>
                  <a:pt x="420509" y="546658"/>
                </a:lnTo>
                <a:lnTo>
                  <a:pt x="429247" y="545870"/>
                </a:lnTo>
                <a:lnTo>
                  <a:pt x="436805" y="543506"/>
                </a:lnTo>
                <a:lnTo>
                  <a:pt x="443575" y="539565"/>
                </a:lnTo>
                <a:lnTo>
                  <a:pt x="449948" y="534047"/>
                </a:lnTo>
                <a:lnTo>
                  <a:pt x="538264" y="445731"/>
                </a:lnTo>
                <a:lnTo>
                  <a:pt x="420509" y="445731"/>
                </a:lnTo>
                <a:lnTo>
                  <a:pt x="323786" y="349021"/>
                </a:lnTo>
                <a:lnTo>
                  <a:pt x="309859" y="339555"/>
                </a:lnTo>
                <a:lnTo>
                  <a:pt x="294354" y="336400"/>
                </a:lnTo>
                <a:close/>
              </a:path>
              <a:path w="883284" h="841375">
                <a:moveTo>
                  <a:pt x="841019" y="42049"/>
                </a:moveTo>
                <a:lnTo>
                  <a:pt x="825513" y="45202"/>
                </a:lnTo>
                <a:lnTo>
                  <a:pt x="811580" y="54660"/>
                </a:lnTo>
                <a:lnTo>
                  <a:pt x="420509" y="445731"/>
                </a:lnTo>
                <a:lnTo>
                  <a:pt x="538264" y="445731"/>
                </a:lnTo>
                <a:lnTo>
                  <a:pt x="870457" y="113537"/>
                </a:lnTo>
                <a:lnTo>
                  <a:pt x="879916" y="99605"/>
                </a:lnTo>
                <a:lnTo>
                  <a:pt x="883042" y="84230"/>
                </a:lnTo>
                <a:lnTo>
                  <a:pt x="883069" y="84099"/>
                </a:lnTo>
                <a:lnTo>
                  <a:pt x="879982" y="68919"/>
                </a:lnTo>
                <a:lnTo>
                  <a:pt x="879916" y="68593"/>
                </a:lnTo>
                <a:lnTo>
                  <a:pt x="870457" y="54660"/>
                </a:lnTo>
                <a:lnTo>
                  <a:pt x="856525" y="45202"/>
                </a:lnTo>
                <a:lnTo>
                  <a:pt x="841019" y="42049"/>
                </a:lnTo>
                <a:close/>
              </a:path>
            </a:pathLst>
          </a:custGeom>
          <a:solidFill>
            <a:srgbClr val="000000"/>
          </a:solidFill>
        </p:spPr>
        <p:txBody>
          <a:bodyPr wrap="square" lIns="0" tIns="0" rIns="0" bIns="0" rtlCol="0"/>
          <a:lstStyle/>
          <a:p>
            <a:endParaRPr>
              <a:latin typeface="Grammarsaurus" pitchFamily="2" charset="0"/>
            </a:endParaRPr>
          </a:p>
        </p:txBody>
      </p:sp>
      <p:sp>
        <p:nvSpPr>
          <p:cNvPr id="53" name="object 53"/>
          <p:cNvSpPr txBox="1"/>
          <p:nvPr/>
        </p:nvSpPr>
        <p:spPr>
          <a:xfrm>
            <a:off x="5479111" y="1557122"/>
            <a:ext cx="6085004" cy="641201"/>
          </a:xfrm>
          <a:prstGeom prst="rect">
            <a:avLst/>
          </a:prstGeom>
        </p:spPr>
        <p:txBody>
          <a:bodyPr vert="horz" wrap="square" lIns="0" tIns="12700" rIns="0" bIns="0" rtlCol="0">
            <a:spAutoFit/>
          </a:bodyPr>
          <a:lstStyle/>
          <a:p>
            <a:pPr marL="12700">
              <a:lnSpc>
                <a:spcPct val="100000"/>
              </a:lnSpc>
              <a:spcBef>
                <a:spcPts val="100"/>
              </a:spcBef>
              <a:tabLst>
                <a:tab pos="3865245" algn="l"/>
                <a:tab pos="5218430" algn="l"/>
              </a:tabLst>
            </a:pPr>
            <a:r>
              <a:rPr sz="2000" dirty="0">
                <a:latin typeface="Grammarsaurus" pitchFamily="2" charset="0"/>
                <a:cs typeface="Arial MT"/>
              </a:rPr>
              <a:t>The explorer was fascinated by the </a:t>
            </a:r>
            <a:r>
              <a:rPr lang="en-US" sz="2000" b="1" u="sng" dirty="0">
                <a:solidFill>
                  <a:srgbClr val="3CA249"/>
                </a:solidFill>
                <a:uFill>
                  <a:solidFill>
                    <a:srgbClr val="000000"/>
                  </a:solidFill>
                </a:uFill>
                <a:latin typeface="Grammarsaurus" pitchFamily="2" charset="0"/>
                <a:cs typeface="Arial"/>
              </a:rPr>
              <a:t> </a:t>
            </a:r>
            <a:r>
              <a:rPr sz="2000" b="1" u="sng" dirty="0">
                <a:solidFill>
                  <a:srgbClr val="3CA249"/>
                </a:solidFill>
                <a:uFill>
                  <a:solidFill>
                    <a:srgbClr val="000000"/>
                  </a:solidFill>
                </a:uFill>
                <a:latin typeface="Grammarsaurus" pitchFamily="2" charset="0"/>
                <a:cs typeface="Arial"/>
              </a:rPr>
              <a:t>oceanic	</a:t>
            </a:r>
            <a:endParaRPr sz="2000" dirty="0">
              <a:latin typeface="Grammarsaurus" pitchFamily="2" charset="0"/>
              <a:cs typeface="Arial"/>
            </a:endParaRPr>
          </a:p>
          <a:p>
            <a:pPr marL="12700">
              <a:lnSpc>
                <a:spcPct val="100000"/>
              </a:lnSpc>
              <a:spcBef>
                <a:spcPts val="100"/>
              </a:spcBef>
            </a:pPr>
            <a:r>
              <a:rPr sz="2000" dirty="0">
                <a:latin typeface="Grammarsaurus" pitchFamily="2" charset="0"/>
                <a:cs typeface="Arial MT"/>
              </a:rPr>
              <a:t>creatures beneath the waves.</a:t>
            </a:r>
          </a:p>
        </p:txBody>
      </p:sp>
      <p:sp>
        <p:nvSpPr>
          <p:cNvPr id="54" name="object 54"/>
          <p:cNvSpPr txBox="1"/>
          <p:nvPr/>
        </p:nvSpPr>
        <p:spPr>
          <a:xfrm>
            <a:off x="5479111" y="2809646"/>
            <a:ext cx="5741035" cy="628377"/>
          </a:xfrm>
          <a:prstGeom prst="rect">
            <a:avLst/>
          </a:prstGeom>
        </p:spPr>
        <p:txBody>
          <a:bodyPr vert="horz" wrap="square" lIns="0" tIns="12700" rIns="0" bIns="0" rtlCol="0">
            <a:spAutoFit/>
          </a:bodyPr>
          <a:lstStyle/>
          <a:p>
            <a:pPr marL="12700">
              <a:lnSpc>
                <a:spcPct val="100000"/>
              </a:lnSpc>
              <a:spcBef>
                <a:spcPts val="100"/>
              </a:spcBef>
              <a:tabLst>
                <a:tab pos="1467485" algn="l"/>
                <a:tab pos="2872105" algn="l"/>
              </a:tabLst>
            </a:pPr>
            <a:r>
              <a:rPr sz="2000" dirty="0">
                <a:latin typeface="Grammarsaurus" pitchFamily="2" charset="0"/>
                <a:cs typeface="Arial MT"/>
              </a:rPr>
              <a:t>The baby’s </a:t>
            </a:r>
            <a:r>
              <a:rPr sz="2000" b="1" u="sng" dirty="0">
                <a:solidFill>
                  <a:srgbClr val="3CA249"/>
                </a:solidFill>
                <a:uFill>
                  <a:solidFill>
                    <a:srgbClr val="000000"/>
                  </a:solidFill>
                </a:uFill>
                <a:latin typeface="Grammarsaurus" pitchFamily="2" charset="0"/>
                <a:cs typeface="Arial"/>
              </a:rPr>
              <a:t>	</a:t>
            </a:r>
            <a:r>
              <a:rPr lang="en-US" sz="2000" b="1" u="sng" dirty="0">
                <a:solidFill>
                  <a:srgbClr val="3CA249"/>
                </a:solidFill>
                <a:uFill>
                  <a:solidFill>
                    <a:srgbClr val="000000"/>
                  </a:solidFill>
                </a:uFill>
                <a:latin typeface="Grammarsaurus" pitchFamily="2" charset="0"/>
                <a:cs typeface="Arial"/>
              </a:rPr>
              <a:t> </a:t>
            </a:r>
            <a:r>
              <a:rPr sz="2000" b="1" u="sng" dirty="0">
                <a:solidFill>
                  <a:srgbClr val="3CA249"/>
                </a:solidFill>
                <a:uFill>
                  <a:solidFill>
                    <a:srgbClr val="000000"/>
                  </a:solidFill>
                </a:uFill>
                <a:latin typeface="Grammarsaurus" pitchFamily="2" charset="0"/>
                <a:cs typeface="Arial"/>
              </a:rPr>
              <a:t>cherubic	</a:t>
            </a:r>
            <a:r>
              <a:rPr sz="2000" b="1" dirty="0">
                <a:solidFill>
                  <a:srgbClr val="3CA249"/>
                </a:solidFill>
                <a:latin typeface="Grammarsaurus" pitchFamily="2" charset="0"/>
                <a:cs typeface="Arial"/>
              </a:rPr>
              <a:t> </a:t>
            </a:r>
            <a:r>
              <a:rPr sz="2000" dirty="0">
                <a:latin typeface="Grammarsaurus" pitchFamily="2" charset="0"/>
                <a:cs typeface="Arial MT"/>
              </a:rPr>
              <a:t>cheeks made everyone smile.</a:t>
            </a:r>
          </a:p>
        </p:txBody>
      </p:sp>
      <p:sp>
        <p:nvSpPr>
          <p:cNvPr id="55" name="object 55"/>
          <p:cNvSpPr txBox="1"/>
          <p:nvPr/>
        </p:nvSpPr>
        <p:spPr>
          <a:xfrm>
            <a:off x="5494436" y="4185251"/>
            <a:ext cx="5402170" cy="320601"/>
          </a:xfrm>
          <a:prstGeom prst="rect">
            <a:avLst/>
          </a:prstGeom>
        </p:spPr>
        <p:txBody>
          <a:bodyPr vert="horz" wrap="square" lIns="0" tIns="12700" rIns="0" bIns="0" rtlCol="0">
            <a:spAutoFit/>
          </a:bodyPr>
          <a:lstStyle/>
          <a:p>
            <a:pPr marL="12700">
              <a:lnSpc>
                <a:spcPct val="100000"/>
              </a:lnSpc>
              <a:spcBef>
                <a:spcPts val="100"/>
              </a:spcBef>
              <a:tabLst>
                <a:tab pos="1796414" algn="l"/>
                <a:tab pos="3182620" algn="l"/>
              </a:tabLst>
            </a:pPr>
            <a:r>
              <a:rPr sz="2000" dirty="0">
                <a:latin typeface="Grammarsaurus" pitchFamily="2" charset="0"/>
                <a:cs typeface="Arial MT"/>
              </a:rPr>
              <a:t>Her voice was </a:t>
            </a:r>
            <a:r>
              <a:rPr sz="2000" b="1" u="sng" dirty="0">
                <a:solidFill>
                  <a:srgbClr val="3CA249"/>
                </a:solidFill>
                <a:uFill>
                  <a:solidFill>
                    <a:srgbClr val="000000"/>
                  </a:solidFill>
                </a:uFill>
                <a:latin typeface="Grammarsaurus" pitchFamily="2" charset="0"/>
                <a:cs typeface="Arial"/>
              </a:rPr>
              <a:t>	</a:t>
            </a:r>
            <a:r>
              <a:rPr lang="en-US" sz="2000" b="1" u="sng" dirty="0">
                <a:solidFill>
                  <a:srgbClr val="3CA249"/>
                </a:solidFill>
                <a:uFill>
                  <a:solidFill>
                    <a:srgbClr val="000000"/>
                  </a:solidFill>
                </a:uFill>
                <a:latin typeface="Grammarsaurus" pitchFamily="2" charset="0"/>
                <a:cs typeface="Arial"/>
              </a:rPr>
              <a:t> </a:t>
            </a:r>
            <a:r>
              <a:rPr sz="2000" b="1" u="sng" dirty="0">
                <a:solidFill>
                  <a:srgbClr val="3CA249"/>
                </a:solidFill>
                <a:uFill>
                  <a:solidFill>
                    <a:srgbClr val="000000"/>
                  </a:solidFill>
                </a:uFill>
                <a:latin typeface="Grammarsaurus" pitchFamily="2" charset="0"/>
                <a:cs typeface="Arial"/>
              </a:rPr>
              <a:t>melodic	</a:t>
            </a:r>
            <a:r>
              <a:rPr sz="2000" b="1" dirty="0">
                <a:solidFill>
                  <a:srgbClr val="3CA249"/>
                </a:solidFill>
                <a:latin typeface="Grammarsaurus" pitchFamily="2" charset="0"/>
                <a:cs typeface="Arial"/>
              </a:rPr>
              <a:t> </a:t>
            </a:r>
            <a:r>
              <a:rPr sz="2000" dirty="0">
                <a:latin typeface="Grammarsaurus" pitchFamily="2" charset="0"/>
                <a:cs typeface="Arial MT"/>
              </a:rPr>
              <a:t>and soothing.</a:t>
            </a:r>
          </a:p>
        </p:txBody>
      </p:sp>
      <p:sp>
        <p:nvSpPr>
          <p:cNvPr id="56" name="object 56"/>
          <p:cNvSpPr txBox="1"/>
          <p:nvPr/>
        </p:nvSpPr>
        <p:spPr>
          <a:xfrm>
            <a:off x="5494436" y="5288769"/>
            <a:ext cx="5859364" cy="637097"/>
          </a:xfrm>
          <a:prstGeom prst="rect">
            <a:avLst/>
          </a:prstGeom>
        </p:spPr>
        <p:txBody>
          <a:bodyPr vert="horz" wrap="square" lIns="0" tIns="0" rIns="0" bIns="0" rtlCol="0">
            <a:spAutoFit/>
          </a:bodyPr>
          <a:lstStyle/>
          <a:p>
            <a:pPr marL="12700" marR="5080">
              <a:lnSpc>
                <a:spcPct val="104200"/>
              </a:lnSpc>
              <a:tabLst>
                <a:tab pos="885825" algn="l"/>
                <a:tab pos="2225675" algn="l"/>
              </a:tabLst>
            </a:pPr>
            <a:r>
              <a:rPr sz="2000" dirty="0">
                <a:latin typeface="Grammarsaurus" pitchFamily="2" charset="0"/>
                <a:cs typeface="Arial MT"/>
              </a:rPr>
              <a:t>This </a:t>
            </a:r>
            <a:r>
              <a:rPr sz="2000" b="1" u="sng" dirty="0">
                <a:solidFill>
                  <a:srgbClr val="3CA249"/>
                </a:solidFill>
                <a:uFill>
                  <a:solidFill>
                    <a:srgbClr val="000000"/>
                  </a:solidFill>
                </a:uFill>
                <a:latin typeface="Grammarsaurus" pitchFamily="2" charset="0"/>
                <a:cs typeface="Arial"/>
              </a:rPr>
              <a:t>	</a:t>
            </a:r>
            <a:r>
              <a:rPr lang="en-US" sz="2000" b="1" u="sng" dirty="0">
                <a:solidFill>
                  <a:srgbClr val="3CA249"/>
                </a:solidFill>
                <a:uFill>
                  <a:solidFill>
                    <a:srgbClr val="000000"/>
                  </a:solidFill>
                </a:uFill>
                <a:latin typeface="Grammarsaurus" pitchFamily="2" charset="0"/>
                <a:cs typeface="Arial"/>
              </a:rPr>
              <a:t> </a:t>
            </a:r>
            <a:r>
              <a:rPr sz="2000" b="1" u="sng" dirty="0">
                <a:solidFill>
                  <a:srgbClr val="3CA249"/>
                </a:solidFill>
                <a:uFill>
                  <a:solidFill>
                    <a:srgbClr val="000000"/>
                  </a:solidFill>
                </a:uFill>
                <a:latin typeface="Grammarsaurus" pitchFamily="2" charset="0"/>
                <a:cs typeface="Arial"/>
              </a:rPr>
              <a:t>titanic	</a:t>
            </a:r>
            <a:r>
              <a:rPr sz="2000" b="1" dirty="0">
                <a:solidFill>
                  <a:srgbClr val="3CA249"/>
                </a:solidFill>
                <a:latin typeface="Grammarsaurus" pitchFamily="2" charset="0"/>
                <a:cs typeface="Arial"/>
              </a:rPr>
              <a:t> </a:t>
            </a:r>
            <a:r>
              <a:rPr sz="2000" dirty="0">
                <a:latin typeface="Grammarsaurus" pitchFamily="2" charset="0"/>
                <a:cs typeface="Arial MT"/>
              </a:rPr>
              <a:t>achievement would be the top news story around the globe.</a:t>
            </a:r>
          </a:p>
        </p:txBody>
      </p:sp>
      <p:sp>
        <p:nvSpPr>
          <p:cNvPr id="59" name="object 22">
            <a:extLst>
              <a:ext uri="{FF2B5EF4-FFF2-40B4-BE49-F238E27FC236}">
                <a16:creationId xmlns:a16="http://schemas.microsoft.com/office/drawing/2014/main" id="{69E335C6-D1D4-53E2-7185-F5421BB9D110}"/>
              </a:ext>
            </a:extLst>
          </p:cNvPr>
          <p:cNvSpPr txBox="1"/>
          <p:nvPr/>
        </p:nvSpPr>
        <p:spPr>
          <a:xfrm>
            <a:off x="1768054" y="4099452"/>
            <a:ext cx="1965746" cy="406400"/>
          </a:xfrm>
          <a:prstGeom prst="rect">
            <a:avLst/>
          </a:prstGeom>
        </p:spPr>
        <p:txBody>
          <a:bodyPr vert="horz" wrap="square" lIns="0" tIns="12700" rIns="0" bIns="0" rtlCol="0">
            <a:spAutoFit/>
          </a:bodyPr>
          <a:lstStyle/>
          <a:p>
            <a:pPr marL="12700">
              <a:lnSpc>
                <a:spcPct val="100000"/>
              </a:lnSpc>
              <a:spcBef>
                <a:spcPts val="100"/>
              </a:spcBef>
              <a:tabLst>
                <a:tab pos="1378585" algn="l"/>
              </a:tabLst>
            </a:pPr>
            <a:r>
              <a:rPr sz="2500" b="1" dirty="0">
                <a:latin typeface="Grammarsaurus" pitchFamily="2" charset="0"/>
                <a:cs typeface="Arial Black"/>
              </a:rPr>
              <a:t>titan	ic</a:t>
            </a:r>
          </a:p>
        </p:txBody>
      </p:sp>
      <p:sp>
        <p:nvSpPr>
          <p:cNvPr id="60" name="object 23">
            <a:extLst>
              <a:ext uri="{FF2B5EF4-FFF2-40B4-BE49-F238E27FC236}">
                <a16:creationId xmlns:a16="http://schemas.microsoft.com/office/drawing/2014/main" id="{97805DA0-9587-D55E-84B4-E59313995B27}"/>
              </a:ext>
            </a:extLst>
          </p:cNvPr>
          <p:cNvSpPr txBox="1"/>
          <p:nvPr/>
        </p:nvSpPr>
        <p:spPr>
          <a:xfrm>
            <a:off x="1329291" y="5325454"/>
            <a:ext cx="2444453" cy="406400"/>
          </a:xfrm>
          <a:prstGeom prst="rect">
            <a:avLst/>
          </a:prstGeom>
        </p:spPr>
        <p:txBody>
          <a:bodyPr vert="horz" wrap="square" lIns="0" tIns="12700" rIns="0" bIns="0" rtlCol="0">
            <a:spAutoFit/>
          </a:bodyPr>
          <a:lstStyle/>
          <a:p>
            <a:pPr marL="12700">
              <a:lnSpc>
                <a:spcPct val="100000"/>
              </a:lnSpc>
              <a:spcBef>
                <a:spcPts val="100"/>
              </a:spcBef>
              <a:tabLst>
                <a:tab pos="1760855" algn="l"/>
              </a:tabLst>
            </a:pPr>
            <a:r>
              <a:rPr lang="en-US" sz="2500" b="1" dirty="0">
                <a:latin typeface="Grammarsaurus" pitchFamily="2" charset="0"/>
                <a:cs typeface="Arial Black"/>
              </a:rPr>
              <a:t> </a:t>
            </a:r>
            <a:r>
              <a:rPr sz="2500" b="1" dirty="0">
                <a:latin typeface="Grammarsaurus" pitchFamily="2" charset="0"/>
                <a:cs typeface="Arial Black"/>
              </a:rPr>
              <a:t>cherub	ic</a:t>
            </a:r>
          </a:p>
        </p:txBody>
      </p:sp>
      <p:sp>
        <p:nvSpPr>
          <p:cNvPr id="61" name="object 38">
            <a:extLst>
              <a:ext uri="{FF2B5EF4-FFF2-40B4-BE49-F238E27FC236}">
                <a16:creationId xmlns:a16="http://schemas.microsoft.com/office/drawing/2014/main" id="{27A44C0A-E997-3537-1377-9B36C7B2BA1B}"/>
              </a:ext>
            </a:extLst>
          </p:cNvPr>
          <p:cNvSpPr txBox="1"/>
          <p:nvPr/>
        </p:nvSpPr>
        <p:spPr>
          <a:xfrm>
            <a:off x="1393435" y="2809646"/>
            <a:ext cx="2444453" cy="474489"/>
          </a:xfrm>
          <a:prstGeom prst="rect">
            <a:avLst/>
          </a:prstGeom>
        </p:spPr>
        <p:txBody>
          <a:bodyPr vert="horz" wrap="square" lIns="0" tIns="12700" rIns="0" bIns="0" rtlCol="0">
            <a:spAutoFit/>
          </a:bodyPr>
          <a:lstStyle/>
          <a:p>
            <a:pPr marL="12700">
              <a:lnSpc>
                <a:spcPct val="100000"/>
              </a:lnSpc>
              <a:spcBef>
                <a:spcPts val="100"/>
              </a:spcBef>
              <a:tabLst>
                <a:tab pos="1603375" algn="l"/>
              </a:tabLst>
            </a:pPr>
            <a:r>
              <a:rPr sz="3000" b="1" dirty="0">
                <a:latin typeface="Grammarsaurus" pitchFamily="2" charset="0"/>
                <a:cs typeface="Arial"/>
              </a:rPr>
              <a:t>ocean	ic</a:t>
            </a:r>
            <a:endParaRPr sz="3000" dirty="0">
              <a:latin typeface="Grammarsaurus" pitchFamily="2" charset="0"/>
              <a:cs typeface="Arial"/>
            </a:endParaRPr>
          </a:p>
        </p:txBody>
      </p:sp>
      <p:sp>
        <p:nvSpPr>
          <p:cNvPr id="62" name="object 6">
            <a:extLst>
              <a:ext uri="{FF2B5EF4-FFF2-40B4-BE49-F238E27FC236}">
                <a16:creationId xmlns:a16="http://schemas.microsoft.com/office/drawing/2014/main" id="{FA6C5A87-ACAE-613C-73B5-5CD4AB463EB5}"/>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
        <p:nvSpPr>
          <p:cNvPr id="63" name="object 21">
            <a:extLst>
              <a:ext uri="{FF2B5EF4-FFF2-40B4-BE49-F238E27FC236}">
                <a16:creationId xmlns:a16="http://schemas.microsoft.com/office/drawing/2014/main" id="{AC162B0D-7143-DAD6-E185-AFFEA65F1896}"/>
              </a:ext>
            </a:extLst>
          </p:cNvPr>
          <p:cNvSpPr txBox="1"/>
          <p:nvPr/>
        </p:nvSpPr>
        <p:spPr>
          <a:xfrm>
            <a:off x="467116" y="1600200"/>
            <a:ext cx="3209874" cy="474489"/>
          </a:xfrm>
          <a:prstGeom prst="rect">
            <a:avLst/>
          </a:prstGeom>
        </p:spPr>
        <p:txBody>
          <a:bodyPr vert="horz" wrap="square" lIns="0" tIns="12700" rIns="0" bIns="0" rtlCol="0">
            <a:spAutoFit/>
          </a:bodyPr>
          <a:lstStyle/>
          <a:p>
            <a:pPr marL="12700">
              <a:lnSpc>
                <a:spcPct val="100000"/>
              </a:lnSpc>
              <a:spcBef>
                <a:spcPts val="100"/>
              </a:spcBef>
              <a:tabLst>
                <a:tab pos="1405255" algn="l"/>
                <a:tab pos="2611755" algn="l"/>
              </a:tabLst>
            </a:pPr>
            <a:r>
              <a:rPr sz="3000" b="1" dirty="0">
                <a:latin typeface="Grammarsaurus" pitchFamily="2" charset="0"/>
                <a:cs typeface="Arial"/>
              </a:rPr>
              <a:t>mele	ode	ic</a:t>
            </a:r>
            <a:endParaRPr sz="3000" dirty="0">
              <a:latin typeface="Grammarsaurus" pitchFamily="2" charset="0"/>
              <a:cs typeface="Arial"/>
            </a:endParaRPr>
          </a:p>
        </p:txBody>
      </p:sp>
      <p:sp>
        <p:nvSpPr>
          <p:cNvPr id="64" name="object 45">
            <a:extLst>
              <a:ext uri="{FF2B5EF4-FFF2-40B4-BE49-F238E27FC236}">
                <a16:creationId xmlns:a16="http://schemas.microsoft.com/office/drawing/2014/main" id="{F85C682B-E8CB-ABCE-BF0F-BFA82894F823}"/>
              </a:ext>
            </a:extLst>
          </p:cNvPr>
          <p:cNvSpPr/>
          <p:nvPr/>
        </p:nvSpPr>
        <p:spPr>
          <a:xfrm>
            <a:off x="2332767" y="1780540"/>
            <a:ext cx="135890" cy="200660"/>
          </a:xfrm>
          <a:custGeom>
            <a:avLst/>
            <a:gdLst/>
            <a:ahLst/>
            <a:cxnLst/>
            <a:rect l="l" t="t" r="r" b="b"/>
            <a:pathLst>
              <a:path w="135889" h="200660">
                <a:moveTo>
                  <a:pt x="0" y="200444"/>
                </a:moveTo>
                <a:lnTo>
                  <a:pt x="135839" y="0"/>
                </a:lnTo>
              </a:path>
            </a:pathLst>
          </a:custGeom>
          <a:ln w="25400">
            <a:solidFill>
              <a:srgbClr val="FF0000"/>
            </a:solidFill>
          </a:ln>
        </p:spPr>
        <p:txBody>
          <a:bodyPr wrap="square" lIns="0" tIns="0" rIns="0" bIns="0" rtlCol="0"/>
          <a:lstStyle/>
          <a:p>
            <a:endParaRPr>
              <a:latin typeface="Grammarsaurus" pitchFamily="2" charset="0"/>
            </a:endParaRPr>
          </a:p>
        </p:txBody>
      </p:sp>
      <p:sp>
        <p:nvSpPr>
          <p:cNvPr id="65" name="object 46">
            <a:extLst>
              <a:ext uri="{FF2B5EF4-FFF2-40B4-BE49-F238E27FC236}">
                <a16:creationId xmlns:a16="http://schemas.microsoft.com/office/drawing/2014/main" id="{65FFA0DE-199B-8585-463A-213983D90F4A}"/>
              </a:ext>
            </a:extLst>
          </p:cNvPr>
          <p:cNvSpPr/>
          <p:nvPr/>
        </p:nvSpPr>
        <p:spPr>
          <a:xfrm>
            <a:off x="1133341" y="1780540"/>
            <a:ext cx="135890" cy="200660"/>
          </a:xfrm>
          <a:custGeom>
            <a:avLst/>
            <a:gdLst/>
            <a:ahLst/>
            <a:cxnLst/>
            <a:rect l="l" t="t" r="r" b="b"/>
            <a:pathLst>
              <a:path w="135890" h="200660">
                <a:moveTo>
                  <a:pt x="0" y="200444"/>
                </a:moveTo>
                <a:lnTo>
                  <a:pt x="135839" y="0"/>
                </a:lnTo>
              </a:path>
            </a:pathLst>
          </a:custGeom>
          <a:ln w="25400">
            <a:solidFill>
              <a:srgbClr val="FF0000"/>
            </a:solidFill>
          </a:ln>
        </p:spPr>
        <p:txBody>
          <a:bodyPr wrap="square" lIns="0" tIns="0" rIns="0" bIns="0" rtlCol="0"/>
          <a:lstStyle/>
          <a:p>
            <a:endParaRPr>
              <a:latin typeface="Grammarsaurus" pitchFamily="2"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93A542-4FCA-EDBA-9E4F-9AAA21708088}"/>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125EECB0-FA78-76D0-0BFE-323D0F7C612A}"/>
              </a:ext>
            </a:extLst>
          </p:cNvPr>
          <p:cNvSpPr txBox="1"/>
          <p:nvPr/>
        </p:nvSpPr>
        <p:spPr>
          <a:xfrm>
            <a:off x="542249" y="266792"/>
            <a:ext cx="197485" cy="574040"/>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lang="en-US" sz="3600" b="0" i="0" u="none" strike="noStrike" kern="0" cap="none" spc="0" normalizeH="0" baseline="0" noProof="0" dirty="0">
                <a:ln>
                  <a:noFill/>
                </a:ln>
                <a:solidFill>
                  <a:sysClr val="windowText" lastClr="000000"/>
                </a:solidFill>
                <a:effectLst/>
                <a:uLnTx/>
                <a:uFillTx/>
                <a:latin typeface="Grammarsaurus" pitchFamily="2" charset="0"/>
                <a:cs typeface="Arial Black"/>
              </a:rPr>
              <a:t>2</a:t>
            </a:r>
            <a:endParaRPr kumimoji="0" sz="3600" b="0" i="0" u="none" strike="noStrike" kern="0" cap="none" spc="0" normalizeH="0" baseline="0" noProof="0" dirty="0">
              <a:ln>
                <a:noFill/>
              </a:ln>
              <a:solidFill>
                <a:sysClr val="windowText" lastClr="000000"/>
              </a:solidFill>
              <a:effectLst/>
              <a:uLnTx/>
              <a:uFillTx/>
              <a:latin typeface="Grammarsaurus" pitchFamily="2" charset="0"/>
              <a:cs typeface="Arial Black"/>
            </a:endParaRPr>
          </a:p>
        </p:txBody>
      </p:sp>
      <p:grpSp>
        <p:nvGrpSpPr>
          <p:cNvPr id="3" name="object 3">
            <a:extLst>
              <a:ext uri="{FF2B5EF4-FFF2-40B4-BE49-F238E27FC236}">
                <a16:creationId xmlns:a16="http://schemas.microsoft.com/office/drawing/2014/main" id="{D54B6C8F-0FF6-2040-20AE-A4079EA07108}"/>
              </a:ext>
            </a:extLst>
          </p:cNvPr>
          <p:cNvGrpSpPr/>
          <p:nvPr/>
        </p:nvGrpSpPr>
        <p:grpSpPr>
          <a:xfrm>
            <a:off x="4108119" y="331470"/>
            <a:ext cx="3975735" cy="5623560"/>
            <a:chOff x="4108119" y="331470"/>
            <a:chExt cx="3975735" cy="5623560"/>
          </a:xfrm>
        </p:grpSpPr>
        <p:sp>
          <p:nvSpPr>
            <p:cNvPr id="4" name="object 4">
              <a:extLst>
                <a:ext uri="{FF2B5EF4-FFF2-40B4-BE49-F238E27FC236}">
                  <a16:creationId xmlns:a16="http://schemas.microsoft.com/office/drawing/2014/main" id="{98754D52-7A25-56A2-F05B-6845037634DB}"/>
                </a:ext>
              </a:extLst>
            </p:cNvPr>
            <p:cNvSpPr/>
            <p:nvPr/>
          </p:nvSpPr>
          <p:spPr>
            <a:xfrm>
              <a:off x="4108119" y="464820"/>
              <a:ext cx="3842385" cy="5355590"/>
            </a:xfrm>
            <a:custGeom>
              <a:avLst/>
              <a:gdLst/>
              <a:ahLst/>
              <a:cxnLst/>
              <a:rect l="l" t="t" r="r" b="b"/>
              <a:pathLst>
                <a:path w="3842384" h="5355590">
                  <a:moveTo>
                    <a:pt x="0" y="5355590"/>
                  </a:moveTo>
                  <a:lnTo>
                    <a:pt x="3842105" y="5355590"/>
                  </a:lnTo>
                  <a:lnTo>
                    <a:pt x="3842105" y="0"/>
                  </a:lnTo>
                  <a:lnTo>
                    <a:pt x="0" y="0"/>
                  </a:lnTo>
                  <a:lnTo>
                    <a:pt x="0" y="535559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5" name="object 5">
              <a:extLst>
                <a:ext uri="{FF2B5EF4-FFF2-40B4-BE49-F238E27FC236}">
                  <a16:creationId xmlns:a16="http://schemas.microsoft.com/office/drawing/2014/main" id="{3F61F28C-9BB6-48E9-1EB5-6578BCC79E0B}"/>
                </a:ext>
              </a:extLst>
            </p:cNvPr>
            <p:cNvSpPr/>
            <p:nvPr/>
          </p:nvSpPr>
          <p:spPr>
            <a:xfrm>
              <a:off x="4108119" y="331469"/>
              <a:ext cx="3975735" cy="5623560"/>
            </a:xfrm>
            <a:custGeom>
              <a:avLst/>
              <a:gdLst/>
              <a:ahLst/>
              <a:cxnLst/>
              <a:rect l="l" t="t" r="r" b="b"/>
              <a:pathLst>
                <a:path w="3975734" h="5623560">
                  <a:moveTo>
                    <a:pt x="2842310" y="654824"/>
                  </a:moveTo>
                  <a:lnTo>
                    <a:pt x="2837230" y="610717"/>
                  </a:lnTo>
                  <a:lnTo>
                    <a:pt x="2822765" y="570242"/>
                  </a:lnTo>
                  <a:lnTo>
                    <a:pt x="2800070" y="534517"/>
                  </a:lnTo>
                  <a:lnTo>
                    <a:pt x="2770276" y="504736"/>
                  </a:lnTo>
                  <a:lnTo>
                    <a:pt x="2734564" y="482028"/>
                  </a:lnTo>
                  <a:lnTo>
                    <a:pt x="2694076" y="467550"/>
                  </a:lnTo>
                  <a:lnTo>
                    <a:pt x="2649956" y="462470"/>
                  </a:lnTo>
                  <a:lnTo>
                    <a:pt x="1325702" y="462470"/>
                  </a:lnTo>
                  <a:lnTo>
                    <a:pt x="1281607" y="467550"/>
                  </a:lnTo>
                  <a:lnTo>
                    <a:pt x="1241120" y="482028"/>
                  </a:lnTo>
                  <a:lnTo>
                    <a:pt x="1205395" y="504736"/>
                  </a:lnTo>
                  <a:lnTo>
                    <a:pt x="1175613" y="534517"/>
                  </a:lnTo>
                  <a:lnTo>
                    <a:pt x="1152906" y="570242"/>
                  </a:lnTo>
                  <a:lnTo>
                    <a:pt x="1138428" y="610717"/>
                  </a:lnTo>
                  <a:lnTo>
                    <a:pt x="1133348" y="654824"/>
                  </a:lnTo>
                  <a:lnTo>
                    <a:pt x="1133348" y="1337932"/>
                  </a:lnTo>
                  <a:lnTo>
                    <a:pt x="1138428" y="1382039"/>
                  </a:lnTo>
                  <a:lnTo>
                    <a:pt x="1152906" y="1422527"/>
                  </a:lnTo>
                  <a:lnTo>
                    <a:pt x="1175613" y="1458239"/>
                  </a:lnTo>
                  <a:lnTo>
                    <a:pt x="1205395" y="1488033"/>
                  </a:lnTo>
                  <a:lnTo>
                    <a:pt x="1241120" y="1510741"/>
                  </a:lnTo>
                  <a:lnTo>
                    <a:pt x="1281607" y="1525206"/>
                  </a:lnTo>
                  <a:lnTo>
                    <a:pt x="1325702" y="1530286"/>
                  </a:lnTo>
                  <a:lnTo>
                    <a:pt x="2649956" y="1530286"/>
                  </a:lnTo>
                  <a:lnTo>
                    <a:pt x="2694076" y="1525206"/>
                  </a:lnTo>
                  <a:lnTo>
                    <a:pt x="2734564" y="1510741"/>
                  </a:lnTo>
                  <a:lnTo>
                    <a:pt x="2770276" y="1488033"/>
                  </a:lnTo>
                  <a:lnTo>
                    <a:pt x="2800070" y="1458239"/>
                  </a:lnTo>
                  <a:lnTo>
                    <a:pt x="2822765" y="1422527"/>
                  </a:lnTo>
                  <a:lnTo>
                    <a:pt x="2837230" y="1382039"/>
                  </a:lnTo>
                  <a:lnTo>
                    <a:pt x="2842310" y="1337932"/>
                  </a:lnTo>
                  <a:lnTo>
                    <a:pt x="2842310" y="654824"/>
                  </a:lnTo>
                  <a:close/>
                </a:path>
                <a:path w="3975734" h="5623560">
                  <a:moveTo>
                    <a:pt x="3975697" y="0"/>
                  </a:moveTo>
                  <a:lnTo>
                    <a:pt x="0" y="0"/>
                  </a:lnTo>
                  <a:lnTo>
                    <a:pt x="0" y="133350"/>
                  </a:lnTo>
                  <a:lnTo>
                    <a:pt x="0" y="5488940"/>
                  </a:lnTo>
                  <a:lnTo>
                    <a:pt x="0" y="5623560"/>
                  </a:lnTo>
                  <a:lnTo>
                    <a:pt x="3975697" y="5623560"/>
                  </a:lnTo>
                  <a:lnTo>
                    <a:pt x="3975697" y="5489372"/>
                  </a:lnTo>
                  <a:lnTo>
                    <a:pt x="3975697" y="5488940"/>
                  </a:lnTo>
                  <a:lnTo>
                    <a:pt x="3975697" y="133756"/>
                  </a:lnTo>
                  <a:lnTo>
                    <a:pt x="3842105" y="133756"/>
                  </a:lnTo>
                  <a:lnTo>
                    <a:pt x="3842105" y="5488940"/>
                  </a:lnTo>
                  <a:lnTo>
                    <a:pt x="133565" y="5488940"/>
                  </a:lnTo>
                  <a:lnTo>
                    <a:pt x="133565" y="133350"/>
                  </a:lnTo>
                  <a:lnTo>
                    <a:pt x="3975697" y="133350"/>
                  </a:lnTo>
                  <a:lnTo>
                    <a:pt x="3975697"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6" name="object 6">
            <a:extLst>
              <a:ext uri="{FF2B5EF4-FFF2-40B4-BE49-F238E27FC236}">
                <a16:creationId xmlns:a16="http://schemas.microsoft.com/office/drawing/2014/main" id="{9747C67B-2176-62FB-C2CD-BB3DA7A89B42}"/>
              </a:ext>
            </a:extLst>
          </p:cNvPr>
          <p:cNvSpPr txBox="1">
            <a:spLocks noGrp="1"/>
          </p:cNvSpPr>
          <p:nvPr>
            <p:ph type="title"/>
          </p:nvPr>
        </p:nvSpPr>
        <p:spPr>
          <a:xfrm>
            <a:off x="5257800" y="906959"/>
            <a:ext cx="1676400" cy="769441"/>
          </a:xfrm>
          <a:prstGeom prst="rect">
            <a:avLst/>
          </a:prstGeom>
        </p:spPr>
        <p:txBody>
          <a:bodyPr vert="horz" wrap="square" lIns="0" tIns="15240" rIns="0" bIns="0" rtlCol="0">
            <a:spAutoFit/>
          </a:bodyPr>
          <a:lstStyle/>
          <a:p>
            <a:pPr marL="12700" algn="ctr">
              <a:lnSpc>
                <a:spcPct val="100000"/>
              </a:lnSpc>
              <a:spcBef>
                <a:spcPts val="120"/>
              </a:spcBef>
            </a:pPr>
            <a:r>
              <a:rPr sz="4900" b="1" dirty="0">
                <a:solidFill>
                  <a:srgbClr val="FFFFFF"/>
                </a:solidFill>
                <a:latin typeface="Grammarsaurus" pitchFamily="2" charset="0"/>
                <a:cs typeface="Arial"/>
              </a:rPr>
              <a:t>-ous</a:t>
            </a:r>
            <a:endParaRPr sz="4900" dirty="0">
              <a:latin typeface="Grammarsaurus" pitchFamily="2" charset="0"/>
              <a:cs typeface="Arial"/>
            </a:endParaRPr>
          </a:p>
        </p:txBody>
      </p:sp>
      <p:pic>
        <p:nvPicPr>
          <p:cNvPr id="7" name="object 7">
            <a:extLst>
              <a:ext uri="{FF2B5EF4-FFF2-40B4-BE49-F238E27FC236}">
                <a16:creationId xmlns:a16="http://schemas.microsoft.com/office/drawing/2014/main" id="{2F6E0B9E-15E5-9C6C-5861-E0D93ADAA1FE}"/>
              </a:ext>
            </a:extLst>
          </p:cNvPr>
          <p:cNvPicPr/>
          <p:nvPr/>
        </p:nvPicPr>
        <p:blipFill>
          <a:blip r:embed="rId2" cstate="print"/>
          <a:stretch>
            <a:fillRect/>
          </a:stretch>
        </p:blipFill>
        <p:spPr>
          <a:xfrm>
            <a:off x="5712878" y="5648123"/>
            <a:ext cx="96226" cy="95846"/>
          </a:xfrm>
          <a:prstGeom prst="rect">
            <a:avLst/>
          </a:prstGeom>
        </p:spPr>
      </p:pic>
      <p:sp>
        <p:nvSpPr>
          <p:cNvPr id="8" name="object 8">
            <a:extLst>
              <a:ext uri="{FF2B5EF4-FFF2-40B4-BE49-F238E27FC236}">
                <a16:creationId xmlns:a16="http://schemas.microsoft.com/office/drawing/2014/main" id="{B5DFB7AB-B0E5-4AF2-1C81-4716450793FB}"/>
              </a:ext>
            </a:extLst>
          </p:cNvPr>
          <p:cNvSpPr txBox="1"/>
          <p:nvPr/>
        </p:nvSpPr>
        <p:spPr>
          <a:xfrm>
            <a:off x="5515342" y="4867413"/>
            <a:ext cx="1651019" cy="865622"/>
          </a:xfrm>
          <a:prstGeom prst="rect">
            <a:avLst/>
          </a:prstGeom>
        </p:spPr>
        <p:txBody>
          <a:bodyPr vert="horz" wrap="square" lIns="0" tIns="13970" rIns="0" bIns="0" rtlCol="0">
            <a:spAutoFit/>
          </a:bodyPr>
          <a:lstStyle/>
          <a:p>
            <a:pPr marL="12700" marR="0" lvl="0" indent="0" defTabSz="914400" eaLnBrk="1" fontAlgn="auto" latinLnBrk="0" hangingPunct="1">
              <a:lnSpc>
                <a:spcPct val="100000"/>
              </a:lnSpc>
              <a:spcBef>
                <a:spcPts val="110"/>
              </a:spcBef>
              <a:spcAft>
                <a:spcPts val="0"/>
              </a:spcAft>
              <a:buClrTx/>
              <a:buSzTx/>
              <a:buFontTx/>
              <a:buNone/>
              <a:tabLst/>
              <a:defRPr/>
            </a:pPr>
            <a:r>
              <a:rPr kumimoji="0" sz="3650" b="1" i="0" u="none" strike="noStrike" kern="0" cap="none" spc="0" normalizeH="0" baseline="0" noProof="0" dirty="0">
                <a:ln>
                  <a:noFill/>
                </a:ln>
                <a:solidFill>
                  <a:sysClr val="windowText" lastClr="000000"/>
                </a:solidFill>
                <a:effectLst/>
                <a:uLnTx/>
                <a:uFillTx/>
                <a:latin typeface="Grammarsaurus" pitchFamily="2" charset="0"/>
                <a:cs typeface="Arial"/>
              </a:rPr>
              <a:t>full of</a:t>
            </a:r>
            <a:endParaRPr kumimoji="0" sz="36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327660" marR="0" lvl="0" indent="0" defTabSz="914400" eaLnBrk="1" fontAlgn="auto" latinLnBrk="0" hangingPunct="1">
              <a:lnSpc>
                <a:spcPct val="100000"/>
              </a:lnSpc>
              <a:spcBef>
                <a:spcPts val="1635"/>
              </a:spcBef>
              <a:spcAft>
                <a:spcPts val="0"/>
              </a:spcAft>
              <a:buClrTx/>
              <a:buSzTx/>
              <a:buFontTx/>
              <a:buNone/>
              <a:tabLst/>
              <a:defRPr/>
            </a:pPr>
            <a:r>
              <a:rPr kumimoji="0" sz="55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9" name="object 9">
            <a:extLst>
              <a:ext uri="{FF2B5EF4-FFF2-40B4-BE49-F238E27FC236}">
                <a16:creationId xmlns:a16="http://schemas.microsoft.com/office/drawing/2014/main" id="{43A07E77-6A74-AA33-1888-BAEE1D3608D2}"/>
              </a:ext>
            </a:extLst>
          </p:cNvPr>
          <p:cNvGrpSpPr/>
          <p:nvPr/>
        </p:nvGrpSpPr>
        <p:grpSpPr>
          <a:xfrm>
            <a:off x="4353814" y="5233784"/>
            <a:ext cx="3509010" cy="520065"/>
            <a:chOff x="4353814" y="5233784"/>
            <a:chExt cx="3509010" cy="520065"/>
          </a:xfrm>
        </p:grpSpPr>
        <p:pic>
          <p:nvPicPr>
            <p:cNvPr id="10" name="object 10">
              <a:extLst>
                <a:ext uri="{FF2B5EF4-FFF2-40B4-BE49-F238E27FC236}">
                  <a16:creationId xmlns:a16="http://schemas.microsoft.com/office/drawing/2014/main" id="{541C1147-0F32-ADAD-81ED-B05E05A73890}"/>
                </a:ext>
              </a:extLst>
            </p:cNvPr>
            <p:cNvPicPr/>
            <p:nvPr/>
          </p:nvPicPr>
          <p:blipFill>
            <a:blip r:embed="rId3" cstate="print"/>
            <a:stretch>
              <a:fillRect/>
            </a:stretch>
          </p:blipFill>
          <p:spPr>
            <a:xfrm>
              <a:off x="7535113" y="5429916"/>
              <a:ext cx="327367" cy="323850"/>
            </a:xfrm>
            <a:prstGeom prst="rect">
              <a:avLst/>
            </a:prstGeom>
          </p:spPr>
        </p:pic>
        <p:sp>
          <p:nvSpPr>
            <p:cNvPr id="11" name="object 11">
              <a:extLst>
                <a:ext uri="{FF2B5EF4-FFF2-40B4-BE49-F238E27FC236}">
                  <a16:creationId xmlns:a16="http://schemas.microsoft.com/office/drawing/2014/main" id="{9F1D3D46-BA60-65DA-AC13-492B3AFE7C5F}"/>
                </a:ext>
              </a:extLst>
            </p:cNvPr>
            <p:cNvSpPr/>
            <p:nvPr/>
          </p:nvSpPr>
          <p:spPr>
            <a:xfrm>
              <a:off x="4353814" y="5233784"/>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2" name="object 12">
              <a:extLst>
                <a:ext uri="{FF2B5EF4-FFF2-40B4-BE49-F238E27FC236}">
                  <a16:creationId xmlns:a16="http://schemas.microsoft.com/office/drawing/2014/main" id="{DCA31DD0-0545-A50C-43CD-7BC8B872F86C}"/>
                </a:ext>
              </a:extLst>
            </p:cNvPr>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3" name="object 13">
              <a:extLst>
                <a:ext uri="{FF2B5EF4-FFF2-40B4-BE49-F238E27FC236}">
                  <a16:creationId xmlns:a16="http://schemas.microsoft.com/office/drawing/2014/main" id="{CFE211C8-0B58-DDB4-B28C-97CF5A597977}"/>
                </a:ext>
              </a:extLst>
            </p:cNvPr>
            <p:cNvSpPr/>
            <p:nvPr/>
          </p:nvSpPr>
          <p:spPr>
            <a:xfrm>
              <a:off x="4353814" y="5586958"/>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4" name="object 14">
            <a:extLst>
              <a:ext uri="{FF2B5EF4-FFF2-40B4-BE49-F238E27FC236}">
                <a16:creationId xmlns:a16="http://schemas.microsoft.com/office/drawing/2014/main" id="{ADB89A50-3DFD-EDF6-22FA-02E2A8CA5D3E}"/>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lvl="0" indent="0" defTabSz="914400" eaLnBrk="1" fontAlgn="auto" latinLnBrk="0" hangingPunct="1">
              <a:lnSpc>
                <a:spcPct val="128800"/>
              </a:lnSpc>
              <a:spcBef>
                <a:spcPts val="95"/>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310"/>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15" name="object 15">
            <a:extLst>
              <a:ext uri="{FF2B5EF4-FFF2-40B4-BE49-F238E27FC236}">
                <a16:creationId xmlns:a16="http://schemas.microsoft.com/office/drawing/2014/main" id="{32320EEC-5C8F-86D2-9EA7-37D24628991A}"/>
              </a:ext>
            </a:extLst>
          </p:cNvPr>
          <p:cNvSpPr/>
          <p:nvPr/>
        </p:nvSpPr>
        <p:spPr>
          <a:xfrm>
            <a:off x="5070226" y="2462850"/>
            <a:ext cx="2096135" cy="1965325"/>
          </a:xfrm>
          <a:custGeom>
            <a:avLst/>
            <a:gdLst/>
            <a:ahLst/>
            <a:cxnLst/>
            <a:rect l="l" t="t" r="r" b="b"/>
            <a:pathLst>
              <a:path w="2096134" h="1965325">
                <a:moveTo>
                  <a:pt x="368477" y="368465"/>
                </a:moveTo>
                <a:lnTo>
                  <a:pt x="245643" y="368465"/>
                </a:lnTo>
                <a:lnTo>
                  <a:pt x="245643" y="497446"/>
                </a:lnTo>
                <a:lnTo>
                  <a:pt x="200352" y="510395"/>
                </a:lnTo>
                <a:lnTo>
                  <a:pt x="158190" y="529834"/>
                </a:lnTo>
                <a:lnTo>
                  <a:pt x="119745" y="555176"/>
                </a:lnTo>
                <a:lnTo>
                  <a:pt x="85603" y="585835"/>
                </a:lnTo>
                <a:lnTo>
                  <a:pt x="56351" y="621224"/>
                </a:lnTo>
                <a:lnTo>
                  <a:pt x="32578" y="660755"/>
                </a:lnTo>
                <a:lnTo>
                  <a:pt x="14870" y="703841"/>
                </a:lnTo>
                <a:lnTo>
                  <a:pt x="3815" y="749897"/>
                </a:lnTo>
                <a:lnTo>
                  <a:pt x="0" y="798334"/>
                </a:lnTo>
                <a:lnTo>
                  <a:pt x="2272" y="847455"/>
                </a:lnTo>
                <a:lnTo>
                  <a:pt x="9342" y="899734"/>
                </a:lnTo>
                <a:lnTo>
                  <a:pt x="20825" y="948830"/>
                </a:lnTo>
                <a:lnTo>
                  <a:pt x="36456" y="995781"/>
                </a:lnTo>
                <a:lnTo>
                  <a:pt x="56075" y="1040771"/>
                </a:lnTo>
                <a:lnTo>
                  <a:pt x="79471" y="1083587"/>
                </a:lnTo>
                <a:lnTo>
                  <a:pt x="106430" y="1124018"/>
                </a:lnTo>
                <a:lnTo>
                  <a:pt x="136740" y="1161851"/>
                </a:lnTo>
                <a:lnTo>
                  <a:pt x="170187" y="1196875"/>
                </a:lnTo>
                <a:lnTo>
                  <a:pt x="206559" y="1228876"/>
                </a:lnTo>
                <a:lnTo>
                  <a:pt x="245643" y="1257642"/>
                </a:lnTo>
                <a:lnTo>
                  <a:pt x="245643" y="1965109"/>
                </a:lnTo>
                <a:lnTo>
                  <a:pt x="1850491" y="1965109"/>
                </a:lnTo>
                <a:lnTo>
                  <a:pt x="1850491" y="1842287"/>
                </a:lnTo>
                <a:lnTo>
                  <a:pt x="368477" y="1842287"/>
                </a:lnTo>
                <a:lnTo>
                  <a:pt x="368477" y="1319402"/>
                </a:lnTo>
                <a:lnTo>
                  <a:pt x="741006" y="1319402"/>
                </a:lnTo>
                <a:lnTo>
                  <a:pt x="741006" y="1228191"/>
                </a:lnTo>
                <a:lnTo>
                  <a:pt x="552703" y="1228191"/>
                </a:lnTo>
                <a:lnTo>
                  <a:pt x="503975" y="1225444"/>
                </a:lnTo>
                <a:lnTo>
                  <a:pt x="456823" y="1217406"/>
                </a:lnTo>
                <a:lnTo>
                  <a:pt x="411556" y="1204381"/>
                </a:lnTo>
                <a:lnTo>
                  <a:pt x="368477" y="1186675"/>
                </a:lnTo>
                <a:lnTo>
                  <a:pt x="368477" y="1098829"/>
                </a:lnTo>
                <a:lnTo>
                  <a:pt x="245643" y="1098829"/>
                </a:lnTo>
                <a:lnTo>
                  <a:pt x="214935" y="1063890"/>
                </a:lnTo>
                <a:lnTo>
                  <a:pt x="188094" y="1025771"/>
                </a:lnTo>
                <a:lnTo>
                  <a:pt x="165434" y="984781"/>
                </a:lnTo>
                <a:lnTo>
                  <a:pt x="147265" y="941232"/>
                </a:lnTo>
                <a:lnTo>
                  <a:pt x="133900" y="895434"/>
                </a:lnTo>
                <a:lnTo>
                  <a:pt x="125653" y="847698"/>
                </a:lnTo>
                <a:lnTo>
                  <a:pt x="122834" y="798334"/>
                </a:lnTo>
                <a:lnTo>
                  <a:pt x="128744" y="751959"/>
                </a:lnTo>
                <a:lnTo>
                  <a:pt x="145478" y="709912"/>
                </a:lnTo>
                <a:lnTo>
                  <a:pt x="171537" y="673684"/>
                </a:lnTo>
                <a:lnTo>
                  <a:pt x="205424" y="644763"/>
                </a:lnTo>
                <a:lnTo>
                  <a:pt x="245643" y="624636"/>
                </a:lnTo>
                <a:lnTo>
                  <a:pt x="368477" y="624636"/>
                </a:lnTo>
                <a:lnTo>
                  <a:pt x="368477" y="368465"/>
                </a:lnTo>
                <a:close/>
              </a:path>
              <a:path w="2096134" h="1965325">
                <a:moveTo>
                  <a:pt x="1850491" y="1318450"/>
                </a:moveTo>
                <a:lnTo>
                  <a:pt x="1727657" y="1318450"/>
                </a:lnTo>
                <a:lnTo>
                  <a:pt x="1727657" y="1842287"/>
                </a:lnTo>
                <a:lnTo>
                  <a:pt x="1850491" y="1842287"/>
                </a:lnTo>
                <a:lnTo>
                  <a:pt x="1850491" y="1318450"/>
                </a:lnTo>
                <a:close/>
              </a:path>
              <a:path w="2096134" h="1965325">
                <a:moveTo>
                  <a:pt x="1477937" y="1351000"/>
                </a:moveTo>
                <a:lnTo>
                  <a:pt x="618197" y="1351000"/>
                </a:lnTo>
                <a:lnTo>
                  <a:pt x="618197" y="1473834"/>
                </a:lnTo>
                <a:lnTo>
                  <a:pt x="1477937" y="1473834"/>
                </a:lnTo>
                <a:lnTo>
                  <a:pt x="1477937" y="1351000"/>
                </a:lnTo>
                <a:close/>
              </a:path>
              <a:path w="2096134" h="1965325">
                <a:moveTo>
                  <a:pt x="741006" y="1319402"/>
                </a:moveTo>
                <a:lnTo>
                  <a:pt x="368477" y="1319402"/>
                </a:lnTo>
                <a:lnTo>
                  <a:pt x="412500" y="1332976"/>
                </a:lnTo>
                <a:lnTo>
                  <a:pt x="457990" y="1342878"/>
                </a:lnTo>
                <a:lnTo>
                  <a:pt x="504780" y="1348942"/>
                </a:lnTo>
                <a:lnTo>
                  <a:pt x="552703" y="1351000"/>
                </a:lnTo>
                <a:lnTo>
                  <a:pt x="741006" y="1351000"/>
                </a:lnTo>
                <a:lnTo>
                  <a:pt x="741006" y="1319402"/>
                </a:lnTo>
                <a:close/>
              </a:path>
              <a:path w="2096134" h="1965325">
                <a:moveTo>
                  <a:pt x="1850491" y="368465"/>
                </a:moveTo>
                <a:lnTo>
                  <a:pt x="1727657" y="368465"/>
                </a:lnTo>
                <a:lnTo>
                  <a:pt x="1727657" y="1185570"/>
                </a:lnTo>
                <a:lnTo>
                  <a:pt x="1683686" y="1203743"/>
                </a:lnTo>
                <a:lnTo>
                  <a:pt x="1637428" y="1217115"/>
                </a:lnTo>
                <a:lnTo>
                  <a:pt x="1588771" y="1225444"/>
                </a:lnTo>
                <a:lnTo>
                  <a:pt x="1587890" y="1225444"/>
                </a:lnTo>
                <a:lnTo>
                  <a:pt x="1539341" y="1228191"/>
                </a:lnTo>
                <a:lnTo>
                  <a:pt x="1355128" y="1228191"/>
                </a:lnTo>
                <a:lnTo>
                  <a:pt x="1355128" y="1351000"/>
                </a:lnTo>
                <a:lnTo>
                  <a:pt x="1539341" y="1351000"/>
                </a:lnTo>
                <a:lnTo>
                  <a:pt x="1586784" y="1348942"/>
                </a:lnTo>
                <a:lnTo>
                  <a:pt x="1587839" y="1348942"/>
                </a:lnTo>
                <a:lnTo>
                  <a:pt x="1636209" y="1342617"/>
                </a:lnTo>
                <a:lnTo>
                  <a:pt x="1682700" y="1332414"/>
                </a:lnTo>
                <a:lnTo>
                  <a:pt x="1727657" y="1318450"/>
                </a:lnTo>
                <a:lnTo>
                  <a:pt x="1850491" y="1318450"/>
                </a:lnTo>
                <a:lnTo>
                  <a:pt x="1850491" y="1256436"/>
                </a:lnTo>
                <a:lnTo>
                  <a:pt x="1889595" y="1227654"/>
                </a:lnTo>
                <a:lnTo>
                  <a:pt x="1925979" y="1195669"/>
                </a:lnTo>
                <a:lnTo>
                  <a:pt x="1959433" y="1160690"/>
                </a:lnTo>
                <a:lnTo>
                  <a:pt x="1989743" y="1122928"/>
                </a:lnTo>
                <a:lnTo>
                  <a:pt x="2006638" y="1097648"/>
                </a:lnTo>
                <a:lnTo>
                  <a:pt x="1850491" y="1097648"/>
                </a:lnTo>
                <a:lnTo>
                  <a:pt x="1850491" y="624636"/>
                </a:lnTo>
                <a:lnTo>
                  <a:pt x="2041831" y="624636"/>
                </a:lnTo>
                <a:lnTo>
                  <a:pt x="2039778" y="621224"/>
                </a:lnTo>
                <a:lnTo>
                  <a:pt x="2010526" y="585835"/>
                </a:lnTo>
                <a:lnTo>
                  <a:pt x="1976384" y="555176"/>
                </a:lnTo>
                <a:lnTo>
                  <a:pt x="1937939" y="529834"/>
                </a:lnTo>
                <a:lnTo>
                  <a:pt x="1895779" y="510395"/>
                </a:lnTo>
                <a:lnTo>
                  <a:pt x="1850491" y="497446"/>
                </a:lnTo>
                <a:lnTo>
                  <a:pt x="1850491" y="368465"/>
                </a:lnTo>
                <a:close/>
              </a:path>
              <a:path w="2096134" h="1965325">
                <a:moveTo>
                  <a:pt x="1477937" y="1105357"/>
                </a:moveTo>
                <a:lnTo>
                  <a:pt x="618197" y="1105357"/>
                </a:lnTo>
                <a:lnTo>
                  <a:pt x="618197" y="1228191"/>
                </a:lnTo>
                <a:lnTo>
                  <a:pt x="1477937" y="1228191"/>
                </a:lnTo>
                <a:lnTo>
                  <a:pt x="1477937" y="1105357"/>
                </a:lnTo>
                <a:close/>
              </a:path>
              <a:path w="2096134" h="1965325">
                <a:moveTo>
                  <a:pt x="368477" y="624636"/>
                </a:moveTo>
                <a:lnTo>
                  <a:pt x="245643" y="624636"/>
                </a:lnTo>
                <a:lnTo>
                  <a:pt x="245643" y="1098829"/>
                </a:lnTo>
                <a:lnTo>
                  <a:pt x="368477" y="1098829"/>
                </a:lnTo>
                <a:lnTo>
                  <a:pt x="368477" y="624636"/>
                </a:lnTo>
                <a:close/>
              </a:path>
              <a:path w="2096134" h="1965325">
                <a:moveTo>
                  <a:pt x="2041831" y="624636"/>
                </a:moveTo>
                <a:lnTo>
                  <a:pt x="1850491" y="624636"/>
                </a:lnTo>
                <a:lnTo>
                  <a:pt x="1890713" y="644763"/>
                </a:lnTo>
                <a:lnTo>
                  <a:pt x="1924606" y="673684"/>
                </a:lnTo>
                <a:lnTo>
                  <a:pt x="1950673" y="709912"/>
                </a:lnTo>
                <a:lnTo>
                  <a:pt x="1967412" y="751959"/>
                </a:lnTo>
                <a:lnTo>
                  <a:pt x="1973325" y="798334"/>
                </a:lnTo>
                <a:lnTo>
                  <a:pt x="1970508" y="847455"/>
                </a:lnTo>
                <a:lnTo>
                  <a:pt x="1962263" y="894965"/>
                </a:lnTo>
                <a:lnTo>
                  <a:pt x="1948901" y="940558"/>
                </a:lnTo>
                <a:lnTo>
                  <a:pt x="1930732" y="983929"/>
                </a:lnTo>
                <a:lnTo>
                  <a:pt x="1908067" y="1024771"/>
                </a:lnTo>
                <a:lnTo>
                  <a:pt x="1881216" y="1062780"/>
                </a:lnTo>
                <a:lnTo>
                  <a:pt x="1850491" y="1097648"/>
                </a:lnTo>
                <a:lnTo>
                  <a:pt x="2006638" y="1097648"/>
                </a:lnTo>
                <a:lnTo>
                  <a:pt x="2040089" y="1039897"/>
                </a:lnTo>
                <a:lnTo>
                  <a:pt x="2059701" y="995048"/>
                </a:lnTo>
                <a:lnTo>
                  <a:pt x="2075323" y="948256"/>
                </a:lnTo>
                <a:lnTo>
                  <a:pt x="2086650" y="900131"/>
                </a:lnTo>
                <a:lnTo>
                  <a:pt x="2086744" y="899734"/>
                </a:lnTo>
                <a:lnTo>
                  <a:pt x="2093723" y="849895"/>
                </a:lnTo>
                <a:lnTo>
                  <a:pt x="2093844" y="847698"/>
                </a:lnTo>
                <a:lnTo>
                  <a:pt x="2096134" y="798334"/>
                </a:lnTo>
                <a:lnTo>
                  <a:pt x="2092318" y="749897"/>
                </a:lnTo>
                <a:lnTo>
                  <a:pt x="2081262" y="703841"/>
                </a:lnTo>
                <a:lnTo>
                  <a:pt x="2063553" y="660755"/>
                </a:lnTo>
                <a:lnTo>
                  <a:pt x="2041831" y="624636"/>
                </a:lnTo>
                <a:close/>
              </a:path>
              <a:path w="2096134" h="1965325">
                <a:moveTo>
                  <a:pt x="741006" y="122821"/>
                </a:moveTo>
                <a:lnTo>
                  <a:pt x="618197" y="122821"/>
                </a:lnTo>
                <a:lnTo>
                  <a:pt x="618197" y="245630"/>
                </a:lnTo>
                <a:lnTo>
                  <a:pt x="122834" y="245630"/>
                </a:lnTo>
                <a:lnTo>
                  <a:pt x="122834" y="368465"/>
                </a:lnTo>
                <a:lnTo>
                  <a:pt x="618197" y="368465"/>
                </a:lnTo>
                <a:lnTo>
                  <a:pt x="618197" y="675500"/>
                </a:lnTo>
                <a:lnTo>
                  <a:pt x="624790" y="724420"/>
                </a:lnTo>
                <a:lnTo>
                  <a:pt x="643388" y="768415"/>
                </a:lnTo>
                <a:lnTo>
                  <a:pt x="672220" y="805714"/>
                </a:lnTo>
                <a:lnTo>
                  <a:pt x="709517" y="834548"/>
                </a:lnTo>
                <a:lnTo>
                  <a:pt x="753508" y="853146"/>
                </a:lnTo>
                <a:lnTo>
                  <a:pt x="802424" y="859739"/>
                </a:lnTo>
                <a:lnTo>
                  <a:pt x="851339" y="853146"/>
                </a:lnTo>
                <a:lnTo>
                  <a:pt x="895330" y="834548"/>
                </a:lnTo>
                <a:lnTo>
                  <a:pt x="932627" y="805714"/>
                </a:lnTo>
                <a:lnTo>
                  <a:pt x="961460" y="768415"/>
                </a:lnTo>
                <a:lnTo>
                  <a:pt x="974780" y="736904"/>
                </a:lnTo>
                <a:lnTo>
                  <a:pt x="802424" y="736904"/>
                </a:lnTo>
                <a:lnTo>
                  <a:pt x="778543" y="732073"/>
                </a:lnTo>
                <a:lnTo>
                  <a:pt x="759018" y="718904"/>
                </a:lnTo>
                <a:lnTo>
                  <a:pt x="745842" y="699384"/>
                </a:lnTo>
                <a:lnTo>
                  <a:pt x="741006" y="675500"/>
                </a:lnTo>
                <a:lnTo>
                  <a:pt x="741006" y="122821"/>
                </a:lnTo>
                <a:close/>
              </a:path>
              <a:path w="2096134" h="1965325">
                <a:moveTo>
                  <a:pt x="1048174" y="245630"/>
                </a:moveTo>
                <a:lnTo>
                  <a:pt x="1047985" y="245630"/>
                </a:lnTo>
                <a:lnTo>
                  <a:pt x="999159" y="252211"/>
                </a:lnTo>
                <a:lnTo>
                  <a:pt x="955164" y="270811"/>
                </a:lnTo>
                <a:lnTo>
                  <a:pt x="917865" y="299648"/>
                </a:lnTo>
                <a:lnTo>
                  <a:pt x="889031" y="336950"/>
                </a:lnTo>
                <a:lnTo>
                  <a:pt x="870433" y="380947"/>
                </a:lnTo>
                <a:lnTo>
                  <a:pt x="863841" y="429869"/>
                </a:lnTo>
                <a:lnTo>
                  <a:pt x="863841" y="675500"/>
                </a:lnTo>
                <a:lnTo>
                  <a:pt x="859006" y="699384"/>
                </a:lnTo>
                <a:lnTo>
                  <a:pt x="845829" y="718904"/>
                </a:lnTo>
                <a:lnTo>
                  <a:pt x="826304" y="732073"/>
                </a:lnTo>
                <a:lnTo>
                  <a:pt x="802424" y="736904"/>
                </a:lnTo>
                <a:lnTo>
                  <a:pt x="974780" y="736904"/>
                </a:lnTo>
                <a:lnTo>
                  <a:pt x="980057" y="724420"/>
                </a:lnTo>
                <a:lnTo>
                  <a:pt x="986650" y="675500"/>
                </a:lnTo>
                <a:lnTo>
                  <a:pt x="986650" y="429869"/>
                </a:lnTo>
                <a:lnTo>
                  <a:pt x="991485" y="405985"/>
                </a:lnTo>
                <a:lnTo>
                  <a:pt x="1004663" y="386465"/>
                </a:lnTo>
                <a:lnTo>
                  <a:pt x="1024192" y="373296"/>
                </a:lnTo>
                <a:lnTo>
                  <a:pt x="1048080" y="368465"/>
                </a:lnTo>
                <a:lnTo>
                  <a:pt x="1220424" y="368465"/>
                </a:lnTo>
                <a:lnTo>
                  <a:pt x="1207103" y="336950"/>
                </a:lnTo>
                <a:lnTo>
                  <a:pt x="1178272" y="299648"/>
                </a:lnTo>
                <a:lnTo>
                  <a:pt x="1140977" y="270811"/>
                </a:lnTo>
                <a:lnTo>
                  <a:pt x="1096990" y="252211"/>
                </a:lnTo>
                <a:lnTo>
                  <a:pt x="1048174" y="245630"/>
                </a:lnTo>
                <a:close/>
              </a:path>
              <a:path w="2096134" h="1965325">
                <a:moveTo>
                  <a:pt x="1220424" y="368465"/>
                </a:moveTo>
                <a:lnTo>
                  <a:pt x="1048080" y="368465"/>
                </a:lnTo>
                <a:lnTo>
                  <a:pt x="1071953" y="373296"/>
                </a:lnTo>
                <a:lnTo>
                  <a:pt x="1091474" y="386465"/>
                </a:lnTo>
                <a:lnTo>
                  <a:pt x="1104649" y="405985"/>
                </a:lnTo>
                <a:lnTo>
                  <a:pt x="1109484" y="429869"/>
                </a:lnTo>
                <a:lnTo>
                  <a:pt x="1111948" y="460006"/>
                </a:lnTo>
                <a:lnTo>
                  <a:pt x="1124078" y="501737"/>
                </a:lnTo>
                <a:lnTo>
                  <a:pt x="1145187" y="538761"/>
                </a:lnTo>
                <a:lnTo>
                  <a:pt x="1173989" y="569793"/>
                </a:lnTo>
                <a:lnTo>
                  <a:pt x="1209202" y="593549"/>
                </a:lnTo>
                <a:lnTo>
                  <a:pt x="1249541" y="608745"/>
                </a:lnTo>
                <a:lnTo>
                  <a:pt x="1293723" y="614095"/>
                </a:lnTo>
                <a:lnTo>
                  <a:pt x="1342638" y="607503"/>
                </a:lnTo>
                <a:lnTo>
                  <a:pt x="1386626" y="588905"/>
                </a:lnTo>
                <a:lnTo>
                  <a:pt x="1423920" y="560073"/>
                </a:lnTo>
                <a:lnTo>
                  <a:pt x="1452750" y="522776"/>
                </a:lnTo>
                <a:lnTo>
                  <a:pt x="1466071" y="491261"/>
                </a:lnTo>
                <a:lnTo>
                  <a:pt x="1293723" y="491261"/>
                </a:lnTo>
                <a:lnTo>
                  <a:pt x="1269835" y="486430"/>
                </a:lnTo>
                <a:lnTo>
                  <a:pt x="1250307" y="473262"/>
                </a:lnTo>
                <a:lnTo>
                  <a:pt x="1237129" y="453745"/>
                </a:lnTo>
                <a:lnTo>
                  <a:pt x="1232293" y="429869"/>
                </a:lnTo>
                <a:lnTo>
                  <a:pt x="1225701" y="380947"/>
                </a:lnTo>
                <a:lnTo>
                  <a:pt x="1220424" y="368465"/>
                </a:lnTo>
                <a:close/>
              </a:path>
              <a:path w="2096134" h="1965325">
                <a:moveTo>
                  <a:pt x="1477924" y="122821"/>
                </a:moveTo>
                <a:lnTo>
                  <a:pt x="1355115" y="122821"/>
                </a:lnTo>
                <a:lnTo>
                  <a:pt x="1355115" y="429869"/>
                </a:lnTo>
                <a:lnTo>
                  <a:pt x="1350278" y="453745"/>
                </a:lnTo>
                <a:lnTo>
                  <a:pt x="1337102" y="473262"/>
                </a:lnTo>
                <a:lnTo>
                  <a:pt x="1317583" y="486430"/>
                </a:lnTo>
                <a:lnTo>
                  <a:pt x="1293723" y="491261"/>
                </a:lnTo>
                <a:lnTo>
                  <a:pt x="1466071" y="491261"/>
                </a:lnTo>
                <a:lnTo>
                  <a:pt x="1471345" y="478784"/>
                </a:lnTo>
                <a:lnTo>
                  <a:pt x="1477937" y="429869"/>
                </a:lnTo>
                <a:lnTo>
                  <a:pt x="1477937" y="368465"/>
                </a:lnTo>
                <a:lnTo>
                  <a:pt x="1973325" y="368465"/>
                </a:lnTo>
                <a:lnTo>
                  <a:pt x="1973325" y="245630"/>
                </a:lnTo>
                <a:lnTo>
                  <a:pt x="1477924" y="245630"/>
                </a:lnTo>
                <a:lnTo>
                  <a:pt x="1477924" y="122821"/>
                </a:lnTo>
                <a:close/>
              </a:path>
              <a:path w="2096134" h="1965325">
                <a:moveTo>
                  <a:pt x="1850491" y="0"/>
                </a:moveTo>
                <a:lnTo>
                  <a:pt x="245643" y="0"/>
                </a:lnTo>
                <a:lnTo>
                  <a:pt x="245643" y="245630"/>
                </a:lnTo>
                <a:lnTo>
                  <a:pt x="368477" y="245630"/>
                </a:lnTo>
                <a:lnTo>
                  <a:pt x="368477" y="122821"/>
                </a:lnTo>
                <a:lnTo>
                  <a:pt x="1850491" y="122821"/>
                </a:lnTo>
                <a:lnTo>
                  <a:pt x="1850491" y="0"/>
                </a:lnTo>
                <a:close/>
              </a:path>
              <a:path w="2096134" h="1965325">
                <a:moveTo>
                  <a:pt x="1850491" y="122821"/>
                </a:moveTo>
                <a:lnTo>
                  <a:pt x="1727657" y="122821"/>
                </a:lnTo>
                <a:lnTo>
                  <a:pt x="1727657" y="245630"/>
                </a:lnTo>
                <a:lnTo>
                  <a:pt x="1850491" y="245630"/>
                </a:lnTo>
                <a:lnTo>
                  <a:pt x="1850491" y="122821"/>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6" name="object 16">
            <a:extLst>
              <a:ext uri="{FF2B5EF4-FFF2-40B4-BE49-F238E27FC236}">
                <a16:creationId xmlns:a16="http://schemas.microsoft.com/office/drawing/2014/main" id="{33F5051F-B209-68C5-A2D4-749B28AB1C7E}"/>
              </a:ext>
            </a:extLst>
          </p:cNvPr>
          <p:cNvSpPr txBox="1"/>
          <p:nvPr/>
        </p:nvSpPr>
        <p:spPr>
          <a:xfrm>
            <a:off x="7668911" y="5599552"/>
            <a:ext cx="63500" cy="58991"/>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5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50" b="0" i="0" u="none" strike="noStrike" kern="0" cap="none" spc="0" normalizeH="0" baseline="0" noProof="0">
              <a:ln>
                <a:noFill/>
              </a:ln>
              <a:solidFill>
                <a:sysClr val="windowText" lastClr="000000"/>
              </a:solidFill>
              <a:effectLst/>
              <a:uLnTx/>
              <a:uFillTx/>
              <a:latin typeface="Grammarsaurus" pitchFamily="2" charset="0"/>
              <a:cs typeface="Arial"/>
            </a:endParaRPr>
          </a:p>
        </p:txBody>
      </p:sp>
      <p:grpSp>
        <p:nvGrpSpPr>
          <p:cNvPr id="17" name="object 17">
            <a:extLst>
              <a:ext uri="{FF2B5EF4-FFF2-40B4-BE49-F238E27FC236}">
                <a16:creationId xmlns:a16="http://schemas.microsoft.com/office/drawing/2014/main" id="{9479A220-B4F9-529D-74D3-886EF64B0310}"/>
              </a:ext>
            </a:extLst>
          </p:cNvPr>
          <p:cNvGrpSpPr/>
          <p:nvPr/>
        </p:nvGrpSpPr>
        <p:grpSpPr>
          <a:xfrm>
            <a:off x="11163824" y="234754"/>
            <a:ext cx="784225" cy="784225"/>
            <a:chOff x="11163824" y="234754"/>
            <a:chExt cx="784225" cy="784225"/>
          </a:xfrm>
        </p:grpSpPr>
        <p:sp>
          <p:nvSpPr>
            <p:cNvPr id="18" name="object 18">
              <a:extLst>
                <a:ext uri="{FF2B5EF4-FFF2-40B4-BE49-F238E27FC236}">
                  <a16:creationId xmlns:a16="http://schemas.microsoft.com/office/drawing/2014/main" id="{06D26CF0-2B6B-C7B2-92AD-ACF527998B7C}"/>
                </a:ext>
              </a:extLst>
            </p:cNvPr>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19" name="object 19">
              <a:extLst>
                <a:ext uri="{FF2B5EF4-FFF2-40B4-BE49-F238E27FC236}">
                  <a16:creationId xmlns:a16="http://schemas.microsoft.com/office/drawing/2014/main" id="{AF745D03-5D4A-0659-00F9-DFDA5891FDB6}"/>
                </a:ext>
              </a:extLst>
            </p:cNvPr>
            <p:cNvPicPr/>
            <p:nvPr/>
          </p:nvPicPr>
          <p:blipFill>
            <a:blip r:embed="rId4" cstate="print"/>
            <a:stretch>
              <a:fillRect/>
            </a:stretch>
          </p:blipFill>
          <p:spPr>
            <a:xfrm>
              <a:off x="11392001" y="464458"/>
              <a:ext cx="137820" cy="137820"/>
            </a:xfrm>
            <a:prstGeom prst="rect">
              <a:avLst/>
            </a:prstGeom>
          </p:spPr>
        </p:pic>
      </p:grpSp>
      <p:sp>
        <p:nvSpPr>
          <p:cNvPr id="21" name="object 6">
            <a:extLst>
              <a:ext uri="{FF2B5EF4-FFF2-40B4-BE49-F238E27FC236}">
                <a16:creationId xmlns:a16="http://schemas.microsoft.com/office/drawing/2014/main" id="{AFAE2B2C-8AB9-9986-6027-67690303E56D}"/>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326307029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C8A1A0-76DD-BA25-801A-D2F9B396D0AC}"/>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F2A4FCEC-C0F5-9794-8F86-E45AED475E52}"/>
              </a:ext>
            </a:extLst>
          </p:cNvPr>
          <p:cNvGrpSpPr/>
          <p:nvPr/>
        </p:nvGrpSpPr>
        <p:grpSpPr>
          <a:xfrm>
            <a:off x="11163824" y="234754"/>
            <a:ext cx="784225" cy="784225"/>
            <a:chOff x="11163824" y="234754"/>
            <a:chExt cx="784225" cy="784225"/>
          </a:xfrm>
        </p:grpSpPr>
        <p:sp>
          <p:nvSpPr>
            <p:cNvPr id="3" name="object 3">
              <a:extLst>
                <a:ext uri="{FF2B5EF4-FFF2-40B4-BE49-F238E27FC236}">
                  <a16:creationId xmlns:a16="http://schemas.microsoft.com/office/drawing/2014/main" id="{3CC82422-A0B3-BB0C-A57C-56CABA4FD3A8}"/>
                </a:ext>
              </a:extLst>
            </p:cNvPr>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4" name="object 4">
              <a:extLst>
                <a:ext uri="{FF2B5EF4-FFF2-40B4-BE49-F238E27FC236}">
                  <a16:creationId xmlns:a16="http://schemas.microsoft.com/office/drawing/2014/main" id="{F2CFF659-4200-AEAF-CEAE-5FB8FCCC9213}"/>
                </a:ext>
              </a:extLst>
            </p:cNvPr>
            <p:cNvPicPr/>
            <p:nvPr/>
          </p:nvPicPr>
          <p:blipFill>
            <a:blip r:embed="rId2" cstate="print"/>
            <a:stretch>
              <a:fillRect/>
            </a:stretch>
          </p:blipFill>
          <p:spPr>
            <a:xfrm>
              <a:off x="11392001" y="464458"/>
              <a:ext cx="137820" cy="137820"/>
            </a:xfrm>
            <a:prstGeom prst="rect">
              <a:avLst/>
            </a:prstGeom>
          </p:spPr>
        </p:pic>
      </p:grpSp>
      <p:grpSp>
        <p:nvGrpSpPr>
          <p:cNvPr id="5" name="object 5">
            <a:extLst>
              <a:ext uri="{FF2B5EF4-FFF2-40B4-BE49-F238E27FC236}">
                <a16:creationId xmlns:a16="http://schemas.microsoft.com/office/drawing/2014/main" id="{008B2C54-5A88-0345-326C-A6C4D6B777A5}"/>
              </a:ext>
            </a:extLst>
          </p:cNvPr>
          <p:cNvGrpSpPr/>
          <p:nvPr/>
        </p:nvGrpSpPr>
        <p:grpSpPr>
          <a:xfrm>
            <a:off x="4108119" y="331470"/>
            <a:ext cx="3975735" cy="5623560"/>
            <a:chOff x="4108119" y="331470"/>
            <a:chExt cx="3975735" cy="5623560"/>
          </a:xfrm>
        </p:grpSpPr>
        <p:sp>
          <p:nvSpPr>
            <p:cNvPr id="6" name="object 6">
              <a:extLst>
                <a:ext uri="{FF2B5EF4-FFF2-40B4-BE49-F238E27FC236}">
                  <a16:creationId xmlns:a16="http://schemas.microsoft.com/office/drawing/2014/main" id="{89F9BDF8-8B96-1BA0-921F-C380DA9ED865}"/>
                </a:ext>
              </a:extLst>
            </p:cNvPr>
            <p:cNvSpPr/>
            <p:nvPr/>
          </p:nvSpPr>
          <p:spPr>
            <a:xfrm>
              <a:off x="4108119" y="464820"/>
              <a:ext cx="3842385" cy="5355590"/>
            </a:xfrm>
            <a:custGeom>
              <a:avLst/>
              <a:gdLst/>
              <a:ahLst/>
              <a:cxnLst/>
              <a:rect l="l" t="t" r="r" b="b"/>
              <a:pathLst>
                <a:path w="3842384" h="5355590">
                  <a:moveTo>
                    <a:pt x="0" y="5355590"/>
                  </a:moveTo>
                  <a:lnTo>
                    <a:pt x="3842105" y="5355590"/>
                  </a:lnTo>
                  <a:lnTo>
                    <a:pt x="3842105" y="0"/>
                  </a:lnTo>
                  <a:lnTo>
                    <a:pt x="0" y="0"/>
                  </a:lnTo>
                  <a:lnTo>
                    <a:pt x="0" y="535559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7" name="object 7">
              <a:extLst>
                <a:ext uri="{FF2B5EF4-FFF2-40B4-BE49-F238E27FC236}">
                  <a16:creationId xmlns:a16="http://schemas.microsoft.com/office/drawing/2014/main" id="{70E25C45-EECD-F2A6-AE1C-11D13EFA31CA}"/>
                </a:ext>
              </a:extLst>
            </p:cNvPr>
            <p:cNvSpPr/>
            <p:nvPr/>
          </p:nvSpPr>
          <p:spPr>
            <a:xfrm>
              <a:off x="4108119" y="331469"/>
              <a:ext cx="3975735" cy="5623560"/>
            </a:xfrm>
            <a:custGeom>
              <a:avLst/>
              <a:gdLst/>
              <a:ahLst/>
              <a:cxnLst/>
              <a:rect l="l" t="t" r="r" b="b"/>
              <a:pathLst>
                <a:path w="3975734" h="5623560">
                  <a:moveTo>
                    <a:pt x="3975697" y="0"/>
                  </a:moveTo>
                  <a:lnTo>
                    <a:pt x="0" y="0"/>
                  </a:lnTo>
                  <a:lnTo>
                    <a:pt x="0" y="133350"/>
                  </a:lnTo>
                  <a:lnTo>
                    <a:pt x="0" y="5488940"/>
                  </a:lnTo>
                  <a:lnTo>
                    <a:pt x="0" y="5623560"/>
                  </a:lnTo>
                  <a:lnTo>
                    <a:pt x="3975697" y="5623560"/>
                  </a:lnTo>
                  <a:lnTo>
                    <a:pt x="3975697" y="5489372"/>
                  </a:lnTo>
                  <a:lnTo>
                    <a:pt x="3975697" y="5488940"/>
                  </a:lnTo>
                  <a:lnTo>
                    <a:pt x="3975697" y="133781"/>
                  </a:lnTo>
                  <a:lnTo>
                    <a:pt x="3842105" y="133769"/>
                  </a:lnTo>
                  <a:lnTo>
                    <a:pt x="3842105" y="5488940"/>
                  </a:lnTo>
                  <a:lnTo>
                    <a:pt x="133565" y="5488940"/>
                  </a:lnTo>
                  <a:lnTo>
                    <a:pt x="133565" y="133350"/>
                  </a:lnTo>
                  <a:lnTo>
                    <a:pt x="3975697" y="133350"/>
                  </a:lnTo>
                  <a:lnTo>
                    <a:pt x="3975697"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8" name="object 8">
              <a:extLst>
                <a:ext uri="{FF2B5EF4-FFF2-40B4-BE49-F238E27FC236}">
                  <a16:creationId xmlns:a16="http://schemas.microsoft.com/office/drawing/2014/main" id="{E9EC8A8F-86D3-E267-F61C-7F5613A5887B}"/>
                </a:ext>
              </a:extLst>
            </p:cNvPr>
            <p:cNvPicPr/>
            <p:nvPr/>
          </p:nvPicPr>
          <p:blipFill>
            <a:blip r:embed="rId3" cstate="print"/>
            <a:stretch>
              <a:fillRect/>
            </a:stretch>
          </p:blipFill>
          <p:spPr>
            <a:xfrm>
              <a:off x="5712877" y="5648129"/>
              <a:ext cx="96226" cy="95846"/>
            </a:xfrm>
            <a:prstGeom prst="rect">
              <a:avLst/>
            </a:prstGeom>
          </p:spPr>
        </p:pic>
      </p:grpSp>
      <p:sp>
        <p:nvSpPr>
          <p:cNvPr id="9" name="object 9">
            <a:extLst>
              <a:ext uri="{FF2B5EF4-FFF2-40B4-BE49-F238E27FC236}">
                <a16:creationId xmlns:a16="http://schemas.microsoft.com/office/drawing/2014/main" id="{DAA8F5CB-652A-75E7-9B73-CECF482AD9DF}"/>
              </a:ext>
            </a:extLst>
          </p:cNvPr>
          <p:cNvSpPr txBox="1"/>
          <p:nvPr/>
        </p:nvSpPr>
        <p:spPr>
          <a:xfrm>
            <a:off x="5579886" y="4867419"/>
            <a:ext cx="1558926" cy="865622"/>
          </a:xfrm>
          <a:prstGeom prst="rect">
            <a:avLst/>
          </a:prstGeom>
        </p:spPr>
        <p:txBody>
          <a:bodyPr vert="horz" wrap="square" lIns="0" tIns="13970" rIns="0" bIns="0" rtlCol="0">
            <a:spAutoFit/>
          </a:bodyPr>
          <a:lstStyle/>
          <a:p>
            <a:pPr marL="12700" marR="0" lvl="0" indent="0" defTabSz="914400" eaLnBrk="1" fontAlgn="auto" latinLnBrk="0" hangingPunct="1">
              <a:lnSpc>
                <a:spcPct val="100000"/>
              </a:lnSpc>
              <a:spcBef>
                <a:spcPts val="110"/>
              </a:spcBef>
              <a:spcAft>
                <a:spcPts val="0"/>
              </a:spcAft>
              <a:buClrTx/>
              <a:buSzTx/>
              <a:buFontTx/>
              <a:buNone/>
              <a:tabLst/>
              <a:defRPr/>
            </a:pPr>
            <a:r>
              <a:rPr kumimoji="0" sz="3650" b="1" i="0" u="none" strike="noStrike" kern="0" cap="none" spc="0" normalizeH="0" baseline="0" noProof="0" dirty="0">
                <a:ln>
                  <a:noFill/>
                </a:ln>
                <a:solidFill>
                  <a:sysClr val="windowText" lastClr="000000"/>
                </a:solidFill>
                <a:effectLst/>
                <a:uLnTx/>
                <a:uFillTx/>
                <a:latin typeface="Grammarsaurus" pitchFamily="2" charset="0"/>
                <a:cs typeface="Arial"/>
              </a:rPr>
              <a:t>carry</a:t>
            </a:r>
            <a:endParaRPr kumimoji="0" sz="36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262890" marR="0" lvl="0" indent="0" defTabSz="914400" eaLnBrk="1" fontAlgn="auto" latinLnBrk="0" hangingPunct="1">
              <a:lnSpc>
                <a:spcPct val="100000"/>
              </a:lnSpc>
              <a:spcBef>
                <a:spcPts val="1635"/>
              </a:spcBef>
              <a:spcAft>
                <a:spcPts val="0"/>
              </a:spcAft>
              <a:buClrTx/>
              <a:buSzTx/>
              <a:buFontTx/>
              <a:buNone/>
              <a:tabLst/>
              <a:defRPr/>
            </a:pPr>
            <a:r>
              <a:rPr kumimoji="0" sz="55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10" name="object 10">
            <a:extLst>
              <a:ext uri="{FF2B5EF4-FFF2-40B4-BE49-F238E27FC236}">
                <a16:creationId xmlns:a16="http://schemas.microsoft.com/office/drawing/2014/main" id="{940321CF-A34F-69FE-56DB-64EB13FB7E7B}"/>
              </a:ext>
            </a:extLst>
          </p:cNvPr>
          <p:cNvGrpSpPr/>
          <p:nvPr/>
        </p:nvGrpSpPr>
        <p:grpSpPr>
          <a:xfrm>
            <a:off x="4353814" y="5233796"/>
            <a:ext cx="3509010" cy="520065"/>
            <a:chOff x="4353814" y="5233796"/>
            <a:chExt cx="3509010" cy="520065"/>
          </a:xfrm>
        </p:grpSpPr>
        <p:pic>
          <p:nvPicPr>
            <p:cNvPr id="11" name="object 11">
              <a:extLst>
                <a:ext uri="{FF2B5EF4-FFF2-40B4-BE49-F238E27FC236}">
                  <a16:creationId xmlns:a16="http://schemas.microsoft.com/office/drawing/2014/main" id="{398CC523-51ED-E96E-8A55-4C32743FB116}"/>
                </a:ext>
              </a:extLst>
            </p:cNvPr>
            <p:cNvPicPr/>
            <p:nvPr/>
          </p:nvPicPr>
          <p:blipFill>
            <a:blip r:embed="rId4" cstate="print"/>
            <a:stretch>
              <a:fillRect/>
            </a:stretch>
          </p:blipFill>
          <p:spPr>
            <a:xfrm>
              <a:off x="7535113" y="5429922"/>
              <a:ext cx="327367" cy="323850"/>
            </a:xfrm>
            <a:prstGeom prst="rect">
              <a:avLst/>
            </a:prstGeom>
          </p:spPr>
        </p:pic>
        <p:sp>
          <p:nvSpPr>
            <p:cNvPr id="12" name="object 12">
              <a:extLst>
                <a:ext uri="{FF2B5EF4-FFF2-40B4-BE49-F238E27FC236}">
                  <a16:creationId xmlns:a16="http://schemas.microsoft.com/office/drawing/2014/main" id="{D9F6A0E9-2BF8-7988-ACF8-830BD318AFF0}"/>
                </a:ext>
              </a:extLst>
            </p:cNvPr>
            <p:cNvSpPr/>
            <p:nvPr/>
          </p:nvSpPr>
          <p:spPr>
            <a:xfrm>
              <a:off x="4353814" y="5233796"/>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3" name="object 13">
              <a:extLst>
                <a:ext uri="{FF2B5EF4-FFF2-40B4-BE49-F238E27FC236}">
                  <a16:creationId xmlns:a16="http://schemas.microsoft.com/office/drawing/2014/main" id="{42F89232-C842-F891-054A-577F8FA53A3F}"/>
                </a:ext>
              </a:extLst>
            </p:cNvPr>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4" name="object 14">
              <a:extLst>
                <a:ext uri="{FF2B5EF4-FFF2-40B4-BE49-F238E27FC236}">
                  <a16:creationId xmlns:a16="http://schemas.microsoft.com/office/drawing/2014/main" id="{A19B7CFA-1437-1F81-62D8-D7BF1DC1139A}"/>
                </a:ext>
              </a:extLst>
            </p:cNvPr>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6" name="object 16">
            <a:extLst>
              <a:ext uri="{FF2B5EF4-FFF2-40B4-BE49-F238E27FC236}">
                <a16:creationId xmlns:a16="http://schemas.microsoft.com/office/drawing/2014/main" id="{DF189F87-569B-C286-C983-EC8F9FFC1AC8}"/>
              </a:ext>
            </a:extLst>
          </p:cNvPr>
          <p:cNvSpPr/>
          <p:nvPr/>
        </p:nvSpPr>
        <p:spPr>
          <a:xfrm>
            <a:off x="5241481" y="793941"/>
            <a:ext cx="1709420" cy="1068070"/>
          </a:xfrm>
          <a:custGeom>
            <a:avLst/>
            <a:gdLst/>
            <a:ahLst/>
            <a:cxnLst/>
            <a:rect l="l" t="t" r="r" b="b"/>
            <a:pathLst>
              <a:path w="1709420" h="1068070">
                <a:moveTo>
                  <a:pt x="1516621" y="0"/>
                </a:moveTo>
                <a:lnTo>
                  <a:pt x="192354" y="0"/>
                </a:lnTo>
                <a:lnTo>
                  <a:pt x="148252" y="5080"/>
                </a:lnTo>
                <a:lnTo>
                  <a:pt x="107766" y="19553"/>
                </a:lnTo>
                <a:lnTo>
                  <a:pt x="72051" y="42262"/>
                </a:lnTo>
                <a:lnTo>
                  <a:pt x="42261" y="72053"/>
                </a:lnTo>
                <a:lnTo>
                  <a:pt x="19553" y="107771"/>
                </a:lnTo>
                <a:lnTo>
                  <a:pt x="5080" y="148260"/>
                </a:lnTo>
                <a:lnTo>
                  <a:pt x="0" y="192366"/>
                </a:lnTo>
                <a:lnTo>
                  <a:pt x="0" y="875461"/>
                </a:lnTo>
                <a:lnTo>
                  <a:pt x="5080" y="919567"/>
                </a:lnTo>
                <a:lnTo>
                  <a:pt x="19553" y="960054"/>
                </a:lnTo>
                <a:lnTo>
                  <a:pt x="42261" y="995770"/>
                </a:lnTo>
                <a:lnTo>
                  <a:pt x="72051" y="1025558"/>
                </a:lnTo>
                <a:lnTo>
                  <a:pt x="107766" y="1048265"/>
                </a:lnTo>
                <a:lnTo>
                  <a:pt x="148252" y="1062735"/>
                </a:lnTo>
                <a:lnTo>
                  <a:pt x="192354" y="1067816"/>
                </a:lnTo>
                <a:lnTo>
                  <a:pt x="1516621" y="1067816"/>
                </a:lnTo>
                <a:lnTo>
                  <a:pt x="1560730" y="1062735"/>
                </a:lnTo>
                <a:lnTo>
                  <a:pt x="1601217" y="1048265"/>
                </a:lnTo>
                <a:lnTo>
                  <a:pt x="1636929" y="1025558"/>
                </a:lnTo>
                <a:lnTo>
                  <a:pt x="1666714" y="995770"/>
                </a:lnTo>
                <a:lnTo>
                  <a:pt x="1689416" y="960054"/>
                </a:lnTo>
                <a:lnTo>
                  <a:pt x="1703884" y="919567"/>
                </a:lnTo>
                <a:lnTo>
                  <a:pt x="1708962" y="875461"/>
                </a:lnTo>
                <a:lnTo>
                  <a:pt x="1708962" y="192366"/>
                </a:lnTo>
                <a:lnTo>
                  <a:pt x="1703884" y="148260"/>
                </a:lnTo>
                <a:lnTo>
                  <a:pt x="1689416" y="107771"/>
                </a:lnTo>
                <a:lnTo>
                  <a:pt x="1666714" y="72053"/>
                </a:lnTo>
                <a:lnTo>
                  <a:pt x="1636929" y="42262"/>
                </a:lnTo>
                <a:lnTo>
                  <a:pt x="1601217" y="19553"/>
                </a:lnTo>
                <a:lnTo>
                  <a:pt x="1560730" y="5080"/>
                </a:lnTo>
                <a:lnTo>
                  <a:pt x="1516621"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7" name="object 17">
            <a:extLst>
              <a:ext uri="{FF2B5EF4-FFF2-40B4-BE49-F238E27FC236}">
                <a16:creationId xmlns:a16="http://schemas.microsoft.com/office/drawing/2014/main" id="{967F7809-2CC1-60E8-209F-BD5F933217A5}"/>
              </a:ext>
            </a:extLst>
          </p:cNvPr>
          <p:cNvSpPr txBox="1">
            <a:spLocks noGrp="1"/>
          </p:cNvSpPr>
          <p:nvPr>
            <p:ph type="title"/>
          </p:nvPr>
        </p:nvSpPr>
        <p:spPr>
          <a:xfrm>
            <a:off x="5241482" y="863698"/>
            <a:ext cx="1709420" cy="769441"/>
          </a:xfrm>
          <a:prstGeom prst="rect">
            <a:avLst/>
          </a:prstGeom>
        </p:spPr>
        <p:txBody>
          <a:bodyPr vert="horz" wrap="square" lIns="0" tIns="15240" rIns="0" bIns="0" rtlCol="0">
            <a:spAutoFit/>
          </a:bodyPr>
          <a:lstStyle/>
          <a:p>
            <a:pPr marL="12700" algn="ctr">
              <a:lnSpc>
                <a:spcPct val="100000"/>
              </a:lnSpc>
              <a:spcBef>
                <a:spcPts val="120"/>
              </a:spcBef>
            </a:pPr>
            <a:r>
              <a:rPr sz="4900" b="1" dirty="0">
                <a:solidFill>
                  <a:srgbClr val="FFFFFF"/>
                </a:solidFill>
                <a:latin typeface="Grammarsaurus" pitchFamily="2" charset="0"/>
                <a:cs typeface="Arial"/>
              </a:rPr>
              <a:t>port</a:t>
            </a:r>
            <a:endParaRPr sz="4900" dirty="0">
              <a:latin typeface="Grammarsaurus" pitchFamily="2" charset="0"/>
              <a:cs typeface="Arial"/>
            </a:endParaRPr>
          </a:p>
        </p:txBody>
      </p:sp>
      <p:grpSp>
        <p:nvGrpSpPr>
          <p:cNvPr id="18" name="object 18">
            <a:extLst>
              <a:ext uri="{FF2B5EF4-FFF2-40B4-BE49-F238E27FC236}">
                <a16:creationId xmlns:a16="http://schemas.microsoft.com/office/drawing/2014/main" id="{EAF13D4C-921E-B13E-11C6-CB55C4D08916}"/>
              </a:ext>
            </a:extLst>
          </p:cNvPr>
          <p:cNvGrpSpPr/>
          <p:nvPr/>
        </p:nvGrpSpPr>
        <p:grpSpPr>
          <a:xfrm>
            <a:off x="4901612" y="2398008"/>
            <a:ext cx="2388870" cy="2249805"/>
            <a:chOff x="4901612" y="2398008"/>
            <a:chExt cx="2388870" cy="2249805"/>
          </a:xfrm>
        </p:grpSpPr>
        <p:sp>
          <p:nvSpPr>
            <p:cNvPr id="19" name="object 19">
              <a:extLst>
                <a:ext uri="{FF2B5EF4-FFF2-40B4-BE49-F238E27FC236}">
                  <a16:creationId xmlns:a16="http://schemas.microsoft.com/office/drawing/2014/main" id="{18F1015E-C428-85D2-19CE-6535C8743DCB}"/>
                </a:ext>
              </a:extLst>
            </p:cNvPr>
            <p:cNvSpPr/>
            <p:nvPr/>
          </p:nvSpPr>
          <p:spPr>
            <a:xfrm>
              <a:off x="4901603" y="2880181"/>
              <a:ext cx="2388870" cy="1767839"/>
            </a:xfrm>
            <a:custGeom>
              <a:avLst/>
              <a:gdLst/>
              <a:ahLst/>
              <a:cxnLst/>
              <a:rect l="l" t="t" r="r" b="b"/>
              <a:pathLst>
                <a:path w="2388870" h="1767839">
                  <a:moveTo>
                    <a:pt x="291820" y="1002042"/>
                  </a:moveTo>
                  <a:lnTo>
                    <a:pt x="187236" y="935913"/>
                  </a:lnTo>
                  <a:lnTo>
                    <a:pt x="181406" y="963828"/>
                  </a:lnTo>
                  <a:lnTo>
                    <a:pt x="13500" y="1767433"/>
                  </a:lnTo>
                  <a:lnTo>
                    <a:pt x="132892" y="1767433"/>
                  </a:lnTo>
                  <a:lnTo>
                    <a:pt x="286016" y="1029995"/>
                  </a:lnTo>
                  <a:lnTo>
                    <a:pt x="291820" y="1002042"/>
                  </a:lnTo>
                  <a:close/>
                </a:path>
                <a:path w="2388870" h="1767839">
                  <a:moveTo>
                    <a:pt x="2375408" y="1767433"/>
                  </a:moveTo>
                  <a:lnTo>
                    <a:pt x="2199589" y="968971"/>
                  </a:lnTo>
                  <a:lnTo>
                    <a:pt x="2094979" y="1035113"/>
                  </a:lnTo>
                  <a:lnTo>
                    <a:pt x="2256015" y="1767433"/>
                  </a:lnTo>
                  <a:lnTo>
                    <a:pt x="2375408" y="1767433"/>
                  </a:lnTo>
                  <a:close/>
                </a:path>
                <a:path w="2388870" h="1767839">
                  <a:moveTo>
                    <a:pt x="2388692" y="696010"/>
                  </a:moveTo>
                  <a:lnTo>
                    <a:pt x="2383383" y="649960"/>
                  </a:lnTo>
                  <a:lnTo>
                    <a:pt x="2292781" y="211048"/>
                  </a:lnTo>
                  <a:lnTo>
                    <a:pt x="2279535" y="166878"/>
                  </a:lnTo>
                  <a:lnTo>
                    <a:pt x="2272309" y="152514"/>
                  </a:lnTo>
                  <a:lnTo>
                    <a:pt x="2272309" y="718362"/>
                  </a:lnTo>
                  <a:lnTo>
                    <a:pt x="2261222" y="761263"/>
                  </a:lnTo>
                  <a:lnTo>
                    <a:pt x="2238044" y="799084"/>
                  </a:lnTo>
                  <a:lnTo>
                    <a:pt x="2204021" y="828852"/>
                  </a:lnTo>
                  <a:lnTo>
                    <a:pt x="2027618" y="940460"/>
                  </a:lnTo>
                  <a:lnTo>
                    <a:pt x="1887905" y="198424"/>
                  </a:lnTo>
                  <a:lnTo>
                    <a:pt x="1872424" y="116205"/>
                  </a:lnTo>
                  <a:lnTo>
                    <a:pt x="2033993" y="116205"/>
                  </a:lnTo>
                  <a:lnTo>
                    <a:pt x="2084273" y="125056"/>
                  </a:lnTo>
                  <a:lnTo>
                    <a:pt x="2127618" y="149682"/>
                  </a:lnTo>
                  <a:lnTo>
                    <a:pt x="2160460" y="187172"/>
                  </a:lnTo>
                  <a:lnTo>
                    <a:pt x="2179256" y="234607"/>
                  </a:lnTo>
                  <a:lnTo>
                    <a:pt x="2257679" y="614502"/>
                  </a:lnTo>
                  <a:lnTo>
                    <a:pt x="2257869" y="614502"/>
                  </a:lnTo>
                  <a:lnTo>
                    <a:pt x="2270061" y="673354"/>
                  </a:lnTo>
                  <a:lnTo>
                    <a:pt x="2272309" y="718362"/>
                  </a:lnTo>
                  <a:lnTo>
                    <a:pt x="2272309" y="152514"/>
                  </a:lnTo>
                  <a:lnTo>
                    <a:pt x="2251646" y="116205"/>
                  </a:lnTo>
                  <a:lnTo>
                    <a:pt x="2200656" y="59677"/>
                  </a:lnTo>
                  <a:lnTo>
                    <a:pt x="2163965" y="34544"/>
                  </a:lnTo>
                  <a:lnTo>
                    <a:pt x="2123516" y="15836"/>
                  </a:lnTo>
                  <a:lnTo>
                    <a:pt x="2079739" y="4064"/>
                  </a:lnTo>
                  <a:lnTo>
                    <a:pt x="2033790" y="0"/>
                  </a:lnTo>
                  <a:lnTo>
                    <a:pt x="1903031" y="0"/>
                  </a:lnTo>
                  <a:lnTo>
                    <a:pt x="1857222" y="4064"/>
                  </a:lnTo>
                  <a:lnTo>
                    <a:pt x="1813318" y="15836"/>
                  </a:lnTo>
                  <a:lnTo>
                    <a:pt x="1772246" y="34823"/>
                  </a:lnTo>
                  <a:lnTo>
                    <a:pt x="1734947" y="60477"/>
                  </a:lnTo>
                  <a:lnTo>
                    <a:pt x="1702396" y="92240"/>
                  </a:lnTo>
                  <a:lnTo>
                    <a:pt x="1675511" y="129590"/>
                  </a:lnTo>
                  <a:lnTo>
                    <a:pt x="1568792" y="309613"/>
                  </a:lnTo>
                  <a:lnTo>
                    <a:pt x="1447342" y="309613"/>
                  </a:lnTo>
                  <a:lnTo>
                    <a:pt x="1447342" y="425805"/>
                  </a:lnTo>
                  <a:lnTo>
                    <a:pt x="1447342" y="928916"/>
                  </a:lnTo>
                  <a:lnTo>
                    <a:pt x="944232" y="928916"/>
                  </a:lnTo>
                  <a:lnTo>
                    <a:pt x="944232" y="425805"/>
                  </a:lnTo>
                  <a:lnTo>
                    <a:pt x="1447342" y="425805"/>
                  </a:lnTo>
                  <a:lnTo>
                    <a:pt x="1447342" y="309613"/>
                  </a:lnTo>
                  <a:lnTo>
                    <a:pt x="819797" y="309613"/>
                  </a:lnTo>
                  <a:lnTo>
                    <a:pt x="753884" y="198424"/>
                  </a:lnTo>
                  <a:lnTo>
                    <a:pt x="753783" y="198234"/>
                  </a:lnTo>
                  <a:lnTo>
                    <a:pt x="713079" y="129590"/>
                  </a:lnTo>
                  <a:lnTo>
                    <a:pt x="686231" y="92240"/>
                  </a:lnTo>
                  <a:lnTo>
                    <a:pt x="653694" y="60477"/>
                  </a:lnTo>
                  <a:lnTo>
                    <a:pt x="616432" y="34823"/>
                  </a:lnTo>
                  <a:lnTo>
                    <a:pt x="575373" y="15836"/>
                  </a:lnTo>
                  <a:lnTo>
                    <a:pt x="531482" y="4064"/>
                  </a:lnTo>
                  <a:lnTo>
                    <a:pt x="516547" y="2743"/>
                  </a:lnTo>
                  <a:lnTo>
                    <a:pt x="516547" y="116205"/>
                  </a:lnTo>
                  <a:lnTo>
                    <a:pt x="358813" y="938707"/>
                  </a:lnTo>
                  <a:lnTo>
                    <a:pt x="354380" y="935901"/>
                  </a:lnTo>
                  <a:lnTo>
                    <a:pt x="185077" y="828852"/>
                  </a:lnTo>
                  <a:lnTo>
                    <a:pt x="151130" y="799223"/>
                  </a:lnTo>
                  <a:lnTo>
                    <a:pt x="127977" y="761453"/>
                  </a:lnTo>
                  <a:lnTo>
                    <a:pt x="116890" y="718553"/>
                  </a:lnTo>
                  <a:lnTo>
                    <a:pt x="119138" y="673506"/>
                  </a:lnTo>
                  <a:lnTo>
                    <a:pt x="209740" y="234607"/>
                  </a:lnTo>
                  <a:lnTo>
                    <a:pt x="228536" y="187172"/>
                  </a:lnTo>
                  <a:lnTo>
                    <a:pt x="261391" y="149682"/>
                  </a:lnTo>
                  <a:lnTo>
                    <a:pt x="304736" y="125056"/>
                  </a:lnTo>
                  <a:lnTo>
                    <a:pt x="355003" y="116205"/>
                  </a:lnTo>
                  <a:lnTo>
                    <a:pt x="516547" y="116205"/>
                  </a:lnTo>
                  <a:lnTo>
                    <a:pt x="516547" y="2743"/>
                  </a:lnTo>
                  <a:lnTo>
                    <a:pt x="485660" y="0"/>
                  </a:lnTo>
                  <a:lnTo>
                    <a:pt x="354901" y="0"/>
                  </a:lnTo>
                  <a:lnTo>
                    <a:pt x="308991" y="4064"/>
                  </a:lnTo>
                  <a:lnTo>
                    <a:pt x="265239" y="15836"/>
                  </a:lnTo>
                  <a:lnTo>
                    <a:pt x="224802" y="34544"/>
                  </a:lnTo>
                  <a:lnTo>
                    <a:pt x="188112" y="59677"/>
                  </a:lnTo>
                  <a:lnTo>
                    <a:pt x="156083" y="90538"/>
                  </a:lnTo>
                  <a:lnTo>
                    <a:pt x="129514" y="126492"/>
                  </a:lnTo>
                  <a:lnTo>
                    <a:pt x="109194" y="166878"/>
                  </a:lnTo>
                  <a:lnTo>
                    <a:pt x="95910" y="211048"/>
                  </a:lnTo>
                  <a:lnTo>
                    <a:pt x="5308" y="649960"/>
                  </a:lnTo>
                  <a:lnTo>
                    <a:pt x="0" y="696010"/>
                  </a:lnTo>
                  <a:lnTo>
                    <a:pt x="2768" y="741565"/>
                  </a:lnTo>
                  <a:lnTo>
                    <a:pt x="13182" y="785609"/>
                  </a:lnTo>
                  <a:lnTo>
                    <a:pt x="30835" y="827189"/>
                  </a:lnTo>
                  <a:lnTo>
                    <a:pt x="55333" y="865276"/>
                  </a:lnTo>
                  <a:lnTo>
                    <a:pt x="86093" y="898766"/>
                  </a:lnTo>
                  <a:lnTo>
                    <a:pt x="122885" y="926833"/>
                  </a:lnTo>
                  <a:lnTo>
                    <a:pt x="181406" y="963828"/>
                  </a:lnTo>
                  <a:lnTo>
                    <a:pt x="187236" y="935901"/>
                  </a:lnTo>
                  <a:lnTo>
                    <a:pt x="291833" y="1002030"/>
                  </a:lnTo>
                  <a:lnTo>
                    <a:pt x="286029" y="1029982"/>
                  </a:lnTo>
                  <a:lnTo>
                    <a:pt x="516013" y="1175423"/>
                  </a:lnTo>
                  <a:lnTo>
                    <a:pt x="515848" y="1175423"/>
                  </a:lnTo>
                  <a:lnTo>
                    <a:pt x="515848" y="1767433"/>
                  </a:lnTo>
                  <a:lnTo>
                    <a:pt x="631952" y="1767433"/>
                  </a:lnTo>
                  <a:lnTo>
                    <a:pt x="631952" y="1111529"/>
                  </a:lnTo>
                  <a:lnTo>
                    <a:pt x="632117" y="1111529"/>
                  </a:lnTo>
                  <a:lnTo>
                    <a:pt x="462927" y="1004531"/>
                  </a:lnTo>
                  <a:lnTo>
                    <a:pt x="475665" y="938707"/>
                  </a:lnTo>
                  <a:lnTo>
                    <a:pt x="618871" y="198424"/>
                  </a:lnTo>
                  <a:lnTo>
                    <a:pt x="618909" y="198234"/>
                  </a:lnTo>
                  <a:lnTo>
                    <a:pt x="828141" y="551154"/>
                  </a:lnTo>
                  <a:lnTo>
                    <a:pt x="828141" y="1045019"/>
                  </a:lnTo>
                  <a:lnTo>
                    <a:pt x="1563547" y="1045019"/>
                  </a:lnTo>
                  <a:lnTo>
                    <a:pt x="1563547" y="928916"/>
                  </a:lnTo>
                  <a:lnTo>
                    <a:pt x="1563547" y="546620"/>
                  </a:lnTo>
                  <a:lnTo>
                    <a:pt x="1635137" y="425805"/>
                  </a:lnTo>
                  <a:lnTo>
                    <a:pt x="1703997" y="309613"/>
                  </a:lnTo>
                  <a:lnTo>
                    <a:pt x="1769872" y="198424"/>
                  </a:lnTo>
                  <a:lnTo>
                    <a:pt x="1923402" y="1006233"/>
                  </a:lnTo>
                  <a:lnTo>
                    <a:pt x="1756956" y="1111529"/>
                  </a:lnTo>
                  <a:lnTo>
                    <a:pt x="1756956" y="1767433"/>
                  </a:lnTo>
                  <a:lnTo>
                    <a:pt x="1873046" y="1767433"/>
                  </a:lnTo>
                  <a:lnTo>
                    <a:pt x="1873046" y="1175423"/>
                  </a:lnTo>
                  <a:lnTo>
                    <a:pt x="2094979" y="1035113"/>
                  </a:lnTo>
                  <a:lnTo>
                    <a:pt x="2134133" y="1010348"/>
                  </a:lnTo>
                  <a:lnTo>
                    <a:pt x="2133943" y="1010348"/>
                  </a:lnTo>
                  <a:lnTo>
                    <a:pt x="2244483" y="940460"/>
                  </a:lnTo>
                  <a:lnTo>
                    <a:pt x="2302522" y="898893"/>
                  </a:lnTo>
                  <a:lnTo>
                    <a:pt x="2333358" y="865276"/>
                  </a:lnTo>
                  <a:lnTo>
                    <a:pt x="2357831" y="827189"/>
                  </a:lnTo>
                  <a:lnTo>
                    <a:pt x="2375484" y="785609"/>
                  </a:lnTo>
                  <a:lnTo>
                    <a:pt x="2385911" y="741565"/>
                  </a:lnTo>
                  <a:lnTo>
                    <a:pt x="2388692" y="69601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0" name="object 20">
              <a:extLst>
                <a:ext uri="{FF2B5EF4-FFF2-40B4-BE49-F238E27FC236}">
                  <a16:creationId xmlns:a16="http://schemas.microsoft.com/office/drawing/2014/main" id="{3FA966C5-4983-EC04-36B8-ADD4F6A519FB}"/>
                </a:ext>
              </a:extLst>
            </p:cNvPr>
            <p:cNvSpPr/>
            <p:nvPr/>
          </p:nvSpPr>
          <p:spPr>
            <a:xfrm>
              <a:off x="6555362" y="2448097"/>
              <a:ext cx="426084" cy="426084"/>
            </a:xfrm>
            <a:custGeom>
              <a:avLst/>
              <a:gdLst/>
              <a:ahLst/>
              <a:cxnLst/>
              <a:rect l="l" t="t" r="r" b="b"/>
              <a:pathLst>
                <a:path w="426084" h="426085">
                  <a:moveTo>
                    <a:pt x="212851" y="425703"/>
                  </a:moveTo>
                  <a:lnTo>
                    <a:pt x="261595" y="420072"/>
                  </a:lnTo>
                  <a:lnTo>
                    <a:pt x="306373" y="404035"/>
                  </a:lnTo>
                  <a:lnTo>
                    <a:pt x="345898" y="378881"/>
                  </a:lnTo>
                  <a:lnTo>
                    <a:pt x="378881" y="345898"/>
                  </a:lnTo>
                  <a:lnTo>
                    <a:pt x="404035" y="306373"/>
                  </a:lnTo>
                  <a:lnTo>
                    <a:pt x="420072" y="261595"/>
                  </a:lnTo>
                  <a:lnTo>
                    <a:pt x="425703" y="212851"/>
                  </a:lnTo>
                  <a:lnTo>
                    <a:pt x="420072" y="164108"/>
                  </a:lnTo>
                  <a:lnTo>
                    <a:pt x="404035" y="119330"/>
                  </a:lnTo>
                  <a:lnTo>
                    <a:pt x="378881" y="79805"/>
                  </a:lnTo>
                  <a:lnTo>
                    <a:pt x="345898" y="46822"/>
                  </a:lnTo>
                  <a:lnTo>
                    <a:pt x="306373" y="21668"/>
                  </a:lnTo>
                  <a:lnTo>
                    <a:pt x="261595" y="5631"/>
                  </a:lnTo>
                  <a:lnTo>
                    <a:pt x="212851" y="0"/>
                  </a:lnTo>
                  <a:lnTo>
                    <a:pt x="164108" y="5631"/>
                  </a:lnTo>
                  <a:lnTo>
                    <a:pt x="119330" y="21668"/>
                  </a:lnTo>
                  <a:lnTo>
                    <a:pt x="79805" y="46822"/>
                  </a:lnTo>
                  <a:lnTo>
                    <a:pt x="46822" y="79805"/>
                  </a:lnTo>
                  <a:lnTo>
                    <a:pt x="21668" y="119330"/>
                  </a:lnTo>
                  <a:lnTo>
                    <a:pt x="5631" y="164108"/>
                  </a:lnTo>
                  <a:lnTo>
                    <a:pt x="0" y="212851"/>
                  </a:lnTo>
                  <a:lnTo>
                    <a:pt x="5631" y="261595"/>
                  </a:lnTo>
                  <a:lnTo>
                    <a:pt x="21668" y="306373"/>
                  </a:lnTo>
                  <a:lnTo>
                    <a:pt x="46822" y="345898"/>
                  </a:lnTo>
                  <a:lnTo>
                    <a:pt x="79805" y="378881"/>
                  </a:lnTo>
                  <a:lnTo>
                    <a:pt x="119330" y="404035"/>
                  </a:lnTo>
                  <a:lnTo>
                    <a:pt x="164108" y="420072"/>
                  </a:lnTo>
                  <a:lnTo>
                    <a:pt x="212851" y="425703"/>
                  </a:lnTo>
                  <a:close/>
                </a:path>
              </a:pathLst>
            </a:custGeom>
            <a:ln w="100177">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1" name="object 21">
              <a:extLst>
                <a:ext uri="{FF2B5EF4-FFF2-40B4-BE49-F238E27FC236}">
                  <a16:creationId xmlns:a16="http://schemas.microsoft.com/office/drawing/2014/main" id="{01D5AE21-ECFC-6F5E-8D45-5A5649A69A88}"/>
                </a:ext>
              </a:extLst>
            </p:cNvPr>
            <p:cNvSpPr/>
            <p:nvPr/>
          </p:nvSpPr>
          <p:spPr>
            <a:xfrm>
              <a:off x="5211056" y="2448097"/>
              <a:ext cx="426084" cy="426084"/>
            </a:xfrm>
            <a:custGeom>
              <a:avLst/>
              <a:gdLst/>
              <a:ahLst/>
              <a:cxnLst/>
              <a:rect l="l" t="t" r="r" b="b"/>
              <a:pathLst>
                <a:path w="426085" h="426085">
                  <a:moveTo>
                    <a:pt x="212851" y="425703"/>
                  </a:moveTo>
                  <a:lnTo>
                    <a:pt x="261595" y="420072"/>
                  </a:lnTo>
                  <a:lnTo>
                    <a:pt x="306373" y="404035"/>
                  </a:lnTo>
                  <a:lnTo>
                    <a:pt x="345898" y="378881"/>
                  </a:lnTo>
                  <a:lnTo>
                    <a:pt x="378881" y="345898"/>
                  </a:lnTo>
                  <a:lnTo>
                    <a:pt x="404035" y="306373"/>
                  </a:lnTo>
                  <a:lnTo>
                    <a:pt x="420072" y="261595"/>
                  </a:lnTo>
                  <a:lnTo>
                    <a:pt x="425703" y="212851"/>
                  </a:lnTo>
                  <a:lnTo>
                    <a:pt x="420072" y="164108"/>
                  </a:lnTo>
                  <a:lnTo>
                    <a:pt x="404035" y="119330"/>
                  </a:lnTo>
                  <a:lnTo>
                    <a:pt x="378881" y="79805"/>
                  </a:lnTo>
                  <a:lnTo>
                    <a:pt x="345898" y="46822"/>
                  </a:lnTo>
                  <a:lnTo>
                    <a:pt x="306373" y="21668"/>
                  </a:lnTo>
                  <a:lnTo>
                    <a:pt x="261595" y="5631"/>
                  </a:lnTo>
                  <a:lnTo>
                    <a:pt x="212851" y="0"/>
                  </a:lnTo>
                  <a:lnTo>
                    <a:pt x="164108" y="5631"/>
                  </a:lnTo>
                  <a:lnTo>
                    <a:pt x="119330" y="21668"/>
                  </a:lnTo>
                  <a:lnTo>
                    <a:pt x="79805" y="46822"/>
                  </a:lnTo>
                  <a:lnTo>
                    <a:pt x="46822" y="79805"/>
                  </a:lnTo>
                  <a:lnTo>
                    <a:pt x="21668" y="119330"/>
                  </a:lnTo>
                  <a:lnTo>
                    <a:pt x="5631" y="164108"/>
                  </a:lnTo>
                  <a:lnTo>
                    <a:pt x="0" y="212851"/>
                  </a:lnTo>
                  <a:lnTo>
                    <a:pt x="5631" y="261595"/>
                  </a:lnTo>
                  <a:lnTo>
                    <a:pt x="21668" y="306373"/>
                  </a:lnTo>
                  <a:lnTo>
                    <a:pt x="46822" y="345898"/>
                  </a:lnTo>
                  <a:lnTo>
                    <a:pt x="79805" y="378881"/>
                  </a:lnTo>
                  <a:lnTo>
                    <a:pt x="119330" y="404035"/>
                  </a:lnTo>
                  <a:lnTo>
                    <a:pt x="164108" y="420072"/>
                  </a:lnTo>
                  <a:lnTo>
                    <a:pt x="212851" y="425703"/>
                  </a:lnTo>
                  <a:close/>
                </a:path>
              </a:pathLst>
            </a:custGeom>
            <a:ln w="100177">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22" name="object 22">
            <a:extLst>
              <a:ext uri="{FF2B5EF4-FFF2-40B4-BE49-F238E27FC236}">
                <a16:creationId xmlns:a16="http://schemas.microsoft.com/office/drawing/2014/main" id="{0A7B4F86-58AE-D3D1-5103-8F42B0B44127}"/>
              </a:ext>
            </a:extLst>
          </p:cNvPr>
          <p:cNvSpPr txBox="1"/>
          <p:nvPr/>
        </p:nvSpPr>
        <p:spPr>
          <a:xfrm>
            <a:off x="7668911" y="5599558"/>
            <a:ext cx="73660" cy="51937"/>
          </a:xfrm>
          <a:prstGeom prst="rect">
            <a:avLst/>
          </a:prstGeom>
        </p:spPr>
        <p:txBody>
          <a:bodyPr vert="horz" wrap="square" lIns="0" tIns="12700" rIns="0" bIns="0" rtlCol="0">
            <a:spAutoFit/>
          </a:bodyPr>
          <a:lstStyle/>
          <a:p>
            <a:pPr marL="12700" marR="0" lvl="0" indent="0" defTabSz="914400" eaLnBrk="1" fontAlgn="auto" latinLnBrk="0" hangingPunct="1">
              <a:lnSpc>
                <a:spcPts val="160"/>
              </a:lnSpc>
              <a:spcBef>
                <a:spcPts val="100"/>
              </a:spcBef>
              <a:spcAft>
                <a:spcPts val="0"/>
              </a:spcAft>
              <a:buClrTx/>
              <a:buSzTx/>
              <a:buFontTx/>
              <a:buNone/>
              <a:tabLst/>
              <a:defRPr/>
            </a:pPr>
            <a:r>
              <a:rPr kumimoji="0" sz="150" b="1" i="0" u="none" strike="noStrike" kern="0" cap="none" spc="0" normalizeH="0" baseline="0" noProof="0" dirty="0">
                <a:ln>
                  <a:noFill/>
                </a:ln>
                <a:solidFill>
                  <a:srgbClr val="FFFFFF"/>
                </a:solidFill>
                <a:effectLst/>
                <a:uLnTx/>
                <a:uFillTx/>
                <a:latin typeface="Grammarsaurus" pitchFamily="2" charset="0"/>
                <a:cs typeface="Arial"/>
              </a:rPr>
              <a:t>with</a:t>
            </a:r>
            <a:endParaRPr kumimoji="0" sz="150" b="0" i="0" u="none" strike="noStrike" kern="0" cap="none" spc="0" normalizeH="0" baseline="0" noProof="0">
              <a:ln>
                <a:noFill/>
              </a:ln>
              <a:solidFill>
                <a:sysClr val="windowText" lastClr="000000"/>
              </a:solidFill>
              <a:effectLst/>
              <a:uLnTx/>
              <a:uFillTx/>
              <a:latin typeface="Grammarsaurus" pitchFamily="2" charset="0"/>
              <a:cs typeface="Arial"/>
            </a:endParaRPr>
          </a:p>
          <a:p>
            <a:pPr marL="26034" marR="0" lvl="0" indent="0" defTabSz="914400" eaLnBrk="1" fontAlgn="auto" latinLnBrk="0" hangingPunct="1">
              <a:lnSpc>
                <a:spcPts val="100"/>
              </a:lnSpc>
              <a:spcBef>
                <a:spcPts val="0"/>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with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4" name="object 14">
            <a:extLst>
              <a:ext uri="{FF2B5EF4-FFF2-40B4-BE49-F238E27FC236}">
                <a16:creationId xmlns:a16="http://schemas.microsoft.com/office/drawing/2014/main" id="{4566E217-DF8A-CEBA-92D7-B0FD4DC44A03}"/>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lvl="0" indent="0" defTabSz="914400" eaLnBrk="1" fontAlgn="auto" latinLnBrk="0" hangingPunct="1">
              <a:lnSpc>
                <a:spcPct val="128800"/>
              </a:lnSpc>
              <a:spcBef>
                <a:spcPts val="95"/>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310"/>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5" name="object 6">
            <a:extLst>
              <a:ext uri="{FF2B5EF4-FFF2-40B4-BE49-F238E27FC236}">
                <a16:creationId xmlns:a16="http://schemas.microsoft.com/office/drawing/2014/main" id="{E988A6BC-DAA8-10E2-B263-D44F6E40DCB4}"/>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209239421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F860F2-C18F-E686-3EAD-21899778F70E}"/>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8530CB94-ABEA-1DB1-0D42-65D771FE6B11}"/>
              </a:ext>
            </a:extLst>
          </p:cNvPr>
          <p:cNvGrpSpPr/>
          <p:nvPr/>
        </p:nvGrpSpPr>
        <p:grpSpPr>
          <a:xfrm>
            <a:off x="11163824" y="234754"/>
            <a:ext cx="784225" cy="784225"/>
            <a:chOff x="11163824" y="234754"/>
            <a:chExt cx="784225" cy="784225"/>
          </a:xfrm>
        </p:grpSpPr>
        <p:sp>
          <p:nvSpPr>
            <p:cNvPr id="3" name="object 3">
              <a:extLst>
                <a:ext uri="{FF2B5EF4-FFF2-40B4-BE49-F238E27FC236}">
                  <a16:creationId xmlns:a16="http://schemas.microsoft.com/office/drawing/2014/main" id="{F6FC384C-D6B6-C820-69FA-7B04BA13A09B}"/>
                </a:ext>
              </a:extLst>
            </p:cNvPr>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18" y="689267"/>
                  </a:lnTo>
                  <a:lnTo>
                    <a:pt x="763778" y="666343"/>
                  </a:lnTo>
                  <a:lnTo>
                    <a:pt x="738073" y="640892"/>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92"/>
                  </a:lnTo>
                  <a:lnTo>
                    <a:pt x="657644" y="561251"/>
                  </a:lnTo>
                  <a:lnTo>
                    <a:pt x="624878" y="528802"/>
                  </a:lnTo>
                  <a:lnTo>
                    <a:pt x="607568" y="511657"/>
                  </a:lnTo>
                  <a:lnTo>
                    <a:pt x="599630" y="506526"/>
                  </a:lnTo>
                  <a:lnTo>
                    <a:pt x="590689" y="505028"/>
                  </a:lnTo>
                  <a:lnTo>
                    <a:pt x="581875" y="507072"/>
                  </a:lnTo>
                  <a:lnTo>
                    <a:pt x="574332" y="512610"/>
                  </a:lnTo>
                  <a:lnTo>
                    <a:pt x="559752" y="528802"/>
                  </a:lnTo>
                  <a:lnTo>
                    <a:pt x="556234"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4" name="object 4">
              <a:extLst>
                <a:ext uri="{FF2B5EF4-FFF2-40B4-BE49-F238E27FC236}">
                  <a16:creationId xmlns:a16="http://schemas.microsoft.com/office/drawing/2014/main" id="{93503C17-EE11-A5A5-4651-FE81F952303B}"/>
                </a:ext>
              </a:extLst>
            </p:cNvPr>
            <p:cNvPicPr/>
            <p:nvPr/>
          </p:nvPicPr>
          <p:blipFill>
            <a:blip r:embed="rId2" cstate="print"/>
            <a:stretch>
              <a:fillRect/>
            </a:stretch>
          </p:blipFill>
          <p:spPr>
            <a:xfrm>
              <a:off x="11392001" y="464458"/>
              <a:ext cx="137820" cy="137820"/>
            </a:xfrm>
            <a:prstGeom prst="rect">
              <a:avLst/>
            </a:prstGeom>
          </p:spPr>
        </p:pic>
      </p:grpSp>
      <p:grpSp>
        <p:nvGrpSpPr>
          <p:cNvPr id="5" name="object 5">
            <a:extLst>
              <a:ext uri="{FF2B5EF4-FFF2-40B4-BE49-F238E27FC236}">
                <a16:creationId xmlns:a16="http://schemas.microsoft.com/office/drawing/2014/main" id="{783B51B6-6CEE-AA5E-DD54-F1D4012BCDB9}"/>
              </a:ext>
            </a:extLst>
          </p:cNvPr>
          <p:cNvGrpSpPr/>
          <p:nvPr/>
        </p:nvGrpSpPr>
        <p:grpSpPr>
          <a:xfrm>
            <a:off x="4108119" y="331470"/>
            <a:ext cx="3975735" cy="5623560"/>
            <a:chOff x="4108119" y="331470"/>
            <a:chExt cx="3975735" cy="5623560"/>
          </a:xfrm>
        </p:grpSpPr>
        <p:sp>
          <p:nvSpPr>
            <p:cNvPr id="6" name="object 6">
              <a:extLst>
                <a:ext uri="{FF2B5EF4-FFF2-40B4-BE49-F238E27FC236}">
                  <a16:creationId xmlns:a16="http://schemas.microsoft.com/office/drawing/2014/main" id="{55F7D166-2ECA-71E7-ED1C-2C43E97B2E59}"/>
                </a:ext>
              </a:extLst>
            </p:cNvPr>
            <p:cNvSpPr/>
            <p:nvPr/>
          </p:nvSpPr>
          <p:spPr>
            <a:xfrm>
              <a:off x="4108119" y="464820"/>
              <a:ext cx="3842385" cy="5355590"/>
            </a:xfrm>
            <a:custGeom>
              <a:avLst/>
              <a:gdLst/>
              <a:ahLst/>
              <a:cxnLst/>
              <a:rect l="l" t="t" r="r" b="b"/>
              <a:pathLst>
                <a:path w="3842384" h="5355590">
                  <a:moveTo>
                    <a:pt x="0" y="5355590"/>
                  </a:moveTo>
                  <a:lnTo>
                    <a:pt x="3842105" y="5355590"/>
                  </a:lnTo>
                  <a:lnTo>
                    <a:pt x="3842105" y="0"/>
                  </a:lnTo>
                  <a:lnTo>
                    <a:pt x="0" y="0"/>
                  </a:lnTo>
                  <a:lnTo>
                    <a:pt x="0" y="535559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7" name="object 7">
              <a:extLst>
                <a:ext uri="{FF2B5EF4-FFF2-40B4-BE49-F238E27FC236}">
                  <a16:creationId xmlns:a16="http://schemas.microsoft.com/office/drawing/2014/main" id="{40657F51-0122-6291-B9FA-8055678DF7A2}"/>
                </a:ext>
              </a:extLst>
            </p:cNvPr>
            <p:cNvSpPr/>
            <p:nvPr/>
          </p:nvSpPr>
          <p:spPr>
            <a:xfrm>
              <a:off x="4108119" y="331469"/>
              <a:ext cx="3975735" cy="5623560"/>
            </a:xfrm>
            <a:custGeom>
              <a:avLst/>
              <a:gdLst/>
              <a:ahLst/>
              <a:cxnLst/>
              <a:rect l="l" t="t" r="r" b="b"/>
              <a:pathLst>
                <a:path w="3975734" h="5623560">
                  <a:moveTo>
                    <a:pt x="3975697" y="0"/>
                  </a:moveTo>
                  <a:lnTo>
                    <a:pt x="0" y="0"/>
                  </a:lnTo>
                  <a:lnTo>
                    <a:pt x="0" y="133350"/>
                  </a:lnTo>
                  <a:lnTo>
                    <a:pt x="0" y="5488940"/>
                  </a:lnTo>
                  <a:lnTo>
                    <a:pt x="0" y="5623560"/>
                  </a:lnTo>
                  <a:lnTo>
                    <a:pt x="3975697" y="5623560"/>
                  </a:lnTo>
                  <a:lnTo>
                    <a:pt x="3975697" y="5489372"/>
                  </a:lnTo>
                  <a:lnTo>
                    <a:pt x="3975697" y="5488940"/>
                  </a:lnTo>
                  <a:lnTo>
                    <a:pt x="3975697" y="133781"/>
                  </a:lnTo>
                  <a:lnTo>
                    <a:pt x="3842105" y="133769"/>
                  </a:lnTo>
                  <a:lnTo>
                    <a:pt x="3842105" y="5488940"/>
                  </a:lnTo>
                  <a:lnTo>
                    <a:pt x="133565" y="5488940"/>
                  </a:lnTo>
                  <a:lnTo>
                    <a:pt x="133565" y="133350"/>
                  </a:lnTo>
                  <a:lnTo>
                    <a:pt x="3975697" y="133350"/>
                  </a:lnTo>
                  <a:lnTo>
                    <a:pt x="3975697"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8" name="object 8">
              <a:extLst>
                <a:ext uri="{FF2B5EF4-FFF2-40B4-BE49-F238E27FC236}">
                  <a16:creationId xmlns:a16="http://schemas.microsoft.com/office/drawing/2014/main" id="{9E655D6E-E524-713D-9B77-4D138D036BC4}"/>
                </a:ext>
              </a:extLst>
            </p:cNvPr>
            <p:cNvPicPr/>
            <p:nvPr/>
          </p:nvPicPr>
          <p:blipFill>
            <a:blip r:embed="rId3" cstate="print"/>
            <a:stretch>
              <a:fillRect/>
            </a:stretch>
          </p:blipFill>
          <p:spPr>
            <a:xfrm>
              <a:off x="5712877" y="5648129"/>
              <a:ext cx="96226" cy="95846"/>
            </a:xfrm>
            <a:prstGeom prst="rect">
              <a:avLst/>
            </a:prstGeom>
          </p:spPr>
        </p:pic>
      </p:grpSp>
      <p:sp>
        <p:nvSpPr>
          <p:cNvPr id="9" name="object 9">
            <a:extLst>
              <a:ext uri="{FF2B5EF4-FFF2-40B4-BE49-F238E27FC236}">
                <a16:creationId xmlns:a16="http://schemas.microsoft.com/office/drawing/2014/main" id="{30FEFEBE-06B8-6959-27DF-98FB22CB5AC6}"/>
              </a:ext>
            </a:extLst>
          </p:cNvPr>
          <p:cNvSpPr txBox="1"/>
          <p:nvPr/>
        </p:nvSpPr>
        <p:spPr>
          <a:xfrm>
            <a:off x="4525121" y="4680863"/>
            <a:ext cx="3011805" cy="475771"/>
          </a:xfrm>
          <a:prstGeom prst="rect">
            <a:avLst/>
          </a:prstGeom>
        </p:spPr>
        <p:txBody>
          <a:bodyPr vert="horz" wrap="square" lIns="0" tIns="13970" rIns="0" bIns="0" rtlCol="0">
            <a:spAutoFit/>
          </a:bodyPr>
          <a:lstStyle/>
          <a:p>
            <a:pPr marL="12700" marR="0" lvl="0" indent="0" algn="ctr" defTabSz="914400" eaLnBrk="1" fontAlgn="auto" latinLnBrk="0" hangingPunct="1">
              <a:lnSpc>
                <a:spcPct val="100000"/>
              </a:lnSpc>
              <a:spcBef>
                <a:spcPts val="110"/>
              </a:spcBef>
              <a:spcAft>
                <a:spcPts val="0"/>
              </a:spcAft>
              <a:buClrTx/>
              <a:buSzTx/>
              <a:buFontTx/>
              <a:buNone/>
              <a:tabLst/>
              <a:defRPr/>
            </a:pPr>
            <a:r>
              <a:rPr kumimoji="0" sz="3000" b="1" i="0" u="none" strike="noStrike" kern="0" cap="none" spc="0" normalizeH="0" baseline="0" noProof="0" dirty="0">
                <a:ln>
                  <a:noFill/>
                </a:ln>
                <a:solidFill>
                  <a:sysClr val="windowText" lastClr="000000"/>
                </a:solidFill>
                <a:effectLst/>
                <a:uLnTx/>
                <a:uFillTx/>
                <a:latin typeface="Grammarsaurus" pitchFamily="2" charset="0"/>
                <a:cs typeface="Arial"/>
              </a:rPr>
              <a:t>remove, reverse</a:t>
            </a:r>
            <a:endParaRPr kumimoji="0" sz="300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sp>
        <p:nvSpPr>
          <p:cNvPr id="10" name="object 10">
            <a:extLst>
              <a:ext uri="{FF2B5EF4-FFF2-40B4-BE49-F238E27FC236}">
                <a16:creationId xmlns:a16="http://schemas.microsoft.com/office/drawing/2014/main" id="{D29544D2-84AD-08E5-472F-11013A975C4B}"/>
              </a:ext>
            </a:extLst>
          </p:cNvPr>
          <p:cNvSpPr txBox="1"/>
          <p:nvPr/>
        </p:nvSpPr>
        <p:spPr>
          <a:xfrm>
            <a:off x="5188448" y="5064822"/>
            <a:ext cx="1815464" cy="650178"/>
          </a:xfrm>
          <a:prstGeom prst="rect">
            <a:avLst/>
          </a:prstGeom>
        </p:spPr>
        <p:txBody>
          <a:bodyPr vert="horz" wrap="square" lIns="0" tIns="13970" rIns="0" bIns="0" rtlCol="0">
            <a:spAutoFit/>
          </a:bodyPr>
          <a:lstStyle/>
          <a:p>
            <a:pPr marL="12700" marR="0" lvl="0" indent="0" defTabSz="914400" eaLnBrk="1" fontAlgn="auto" latinLnBrk="0" hangingPunct="1">
              <a:lnSpc>
                <a:spcPct val="100000"/>
              </a:lnSpc>
              <a:spcBef>
                <a:spcPts val="110"/>
              </a:spcBef>
              <a:spcAft>
                <a:spcPts val="0"/>
              </a:spcAft>
              <a:buClrTx/>
              <a:buSzTx/>
              <a:buFontTx/>
              <a:buNone/>
              <a:tabLst/>
              <a:defRPr/>
            </a:pPr>
            <a:r>
              <a:rPr kumimoji="0" sz="3000" b="1" i="0" u="none" strike="noStrike" kern="0" cap="none" spc="0" normalizeH="0" baseline="0" noProof="0" dirty="0">
                <a:ln>
                  <a:noFill/>
                </a:ln>
                <a:solidFill>
                  <a:sysClr val="windowText" lastClr="000000"/>
                </a:solidFill>
                <a:effectLst/>
                <a:uLnTx/>
                <a:uFillTx/>
                <a:latin typeface="Grammarsaurus" pitchFamily="2" charset="0"/>
                <a:cs typeface="Arial"/>
              </a:rPr>
              <a:t>or reduce</a:t>
            </a:r>
            <a:endParaRPr kumimoji="0" sz="300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654685" marR="0" lvl="0" indent="0" defTabSz="914400" eaLnBrk="1" fontAlgn="auto" latinLnBrk="0" hangingPunct="1">
              <a:lnSpc>
                <a:spcPct val="100000"/>
              </a:lnSpc>
              <a:spcBef>
                <a:spcPts val="705"/>
              </a:spcBef>
              <a:spcAft>
                <a:spcPts val="0"/>
              </a:spcAft>
              <a:buClrTx/>
              <a:buSzTx/>
              <a:buFontTx/>
              <a:buNone/>
              <a:tabLst/>
              <a:defRPr/>
            </a:pPr>
            <a:r>
              <a:rPr kumimoji="0" sz="55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11" name="object 11">
            <a:extLst>
              <a:ext uri="{FF2B5EF4-FFF2-40B4-BE49-F238E27FC236}">
                <a16:creationId xmlns:a16="http://schemas.microsoft.com/office/drawing/2014/main" id="{41903E66-8343-CB32-D95D-92B5048824DA}"/>
              </a:ext>
            </a:extLst>
          </p:cNvPr>
          <p:cNvGrpSpPr/>
          <p:nvPr/>
        </p:nvGrpSpPr>
        <p:grpSpPr>
          <a:xfrm>
            <a:off x="4353814" y="5233796"/>
            <a:ext cx="3509010" cy="520065"/>
            <a:chOff x="4353814" y="5233796"/>
            <a:chExt cx="3509010" cy="520065"/>
          </a:xfrm>
        </p:grpSpPr>
        <p:pic>
          <p:nvPicPr>
            <p:cNvPr id="12" name="object 12">
              <a:extLst>
                <a:ext uri="{FF2B5EF4-FFF2-40B4-BE49-F238E27FC236}">
                  <a16:creationId xmlns:a16="http://schemas.microsoft.com/office/drawing/2014/main" id="{84A9BD2C-233A-F0D9-1745-8C54D82B2C5B}"/>
                </a:ext>
              </a:extLst>
            </p:cNvPr>
            <p:cNvPicPr/>
            <p:nvPr/>
          </p:nvPicPr>
          <p:blipFill>
            <a:blip r:embed="rId4" cstate="print"/>
            <a:stretch>
              <a:fillRect/>
            </a:stretch>
          </p:blipFill>
          <p:spPr>
            <a:xfrm>
              <a:off x="7535113" y="5429922"/>
              <a:ext cx="327367" cy="323850"/>
            </a:xfrm>
            <a:prstGeom prst="rect">
              <a:avLst/>
            </a:prstGeom>
          </p:spPr>
        </p:pic>
        <p:sp>
          <p:nvSpPr>
            <p:cNvPr id="13" name="object 13">
              <a:extLst>
                <a:ext uri="{FF2B5EF4-FFF2-40B4-BE49-F238E27FC236}">
                  <a16:creationId xmlns:a16="http://schemas.microsoft.com/office/drawing/2014/main" id="{E983E119-1F19-066B-C68D-D295B060FF67}"/>
                </a:ext>
              </a:extLst>
            </p:cNvPr>
            <p:cNvSpPr/>
            <p:nvPr/>
          </p:nvSpPr>
          <p:spPr>
            <a:xfrm>
              <a:off x="4353814" y="5233796"/>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4" name="object 14">
              <a:extLst>
                <a:ext uri="{FF2B5EF4-FFF2-40B4-BE49-F238E27FC236}">
                  <a16:creationId xmlns:a16="http://schemas.microsoft.com/office/drawing/2014/main" id="{C6A13FE7-82EA-4A45-D943-799C9F9BB5E5}"/>
                </a:ext>
              </a:extLst>
            </p:cNvPr>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5" name="object 15">
              <a:extLst>
                <a:ext uri="{FF2B5EF4-FFF2-40B4-BE49-F238E27FC236}">
                  <a16:creationId xmlns:a16="http://schemas.microsoft.com/office/drawing/2014/main" id="{2F6F43A8-C951-B14C-108F-23DD80C3848A}"/>
                </a:ext>
              </a:extLst>
            </p:cNvPr>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grpSp>
        <p:nvGrpSpPr>
          <p:cNvPr id="18" name="object 18">
            <a:extLst>
              <a:ext uri="{FF2B5EF4-FFF2-40B4-BE49-F238E27FC236}">
                <a16:creationId xmlns:a16="http://schemas.microsoft.com/office/drawing/2014/main" id="{028DA11A-323D-0418-35B9-C8DA6671F638}"/>
              </a:ext>
            </a:extLst>
          </p:cNvPr>
          <p:cNvGrpSpPr/>
          <p:nvPr/>
        </p:nvGrpSpPr>
        <p:grpSpPr>
          <a:xfrm>
            <a:off x="4889958" y="793940"/>
            <a:ext cx="2271395" cy="3110865"/>
            <a:chOff x="4889958" y="793940"/>
            <a:chExt cx="2271395" cy="3110865"/>
          </a:xfrm>
        </p:grpSpPr>
        <p:sp>
          <p:nvSpPr>
            <p:cNvPr id="19" name="object 19">
              <a:extLst>
                <a:ext uri="{FF2B5EF4-FFF2-40B4-BE49-F238E27FC236}">
                  <a16:creationId xmlns:a16="http://schemas.microsoft.com/office/drawing/2014/main" id="{0C8160C6-B583-18E9-6977-180D14F79D77}"/>
                </a:ext>
              </a:extLst>
            </p:cNvPr>
            <p:cNvSpPr/>
            <p:nvPr/>
          </p:nvSpPr>
          <p:spPr>
            <a:xfrm>
              <a:off x="4889958" y="2875835"/>
              <a:ext cx="2271395" cy="1028700"/>
            </a:xfrm>
            <a:custGeom>
              <a:avLst/>
              <a:gdLst/>
              <a:ahLst/>
              <a:cxnLst/>
              <a:rect l="l" t="t" r="r" b="b"/>
              <a:pathLst>
                <a:path w="2271395" h="1028700">
                  <a:moveTo>
                    <a:pt x="1239818" y="0"/>
                  </a:moveTo>
                  <a:lnTo>
                    <a:pt x="1192496" y="675"/>
                  </a:lnTo>
                  <a:lnTo>
                    <a:pt x="1145540" y="3470"/>
                  </a:lnTo>
                  <a:lnTo>
                    <a:pt x="1099007" y="8344"/>
                  </a:lnTo>
                  <a:lnTo>
                    <a:pt x="1052955" y="15260"/>
                  </a:lnTo>
                  <a:lnTo>
                    <a:pt x="1007443" y="24177"/>
                  </a:lnTo>
                  <a:lnTo>
                    <a:pt x="962526" y="35059"/>
                  </a:lnTo>
                  <a:lnTo>
                    <a:pt x="918262" y="47864"/>
                  </a:lnTo>
                  <a:lnTo>
                    <a:pt x="874710" y="62555"/>
                  </a:lnTo>
                  <a:lnTo>
                    <a:pt x="831925" y="79094"/>
                  </a:lnTo>
                  <a:lnTo>
                    <a:pt x="789967" y="97440"/>
                  </a:lnTo>
                  <a:lnTo>
                    <a:pt x="748892" y="117555"/>
                  </a:lnTo>
                  <a:lnTo>
                    <a:pt x="708758" y="139400"/>
                  </a:lnTo>
                  <a:lnTo>
                    <a:pt x="669622" y="162937"/>
                  </a:lnTo>
                  <a:lnTo>
                    <a:pt x="631541" y="188127"/>
                  </a:lnTo>
                  <a:lnTo>
                    <a:pt x="594574" y="214930"/>
                  </a:lnTo>
                  <a:lnTo>
                    <a:pt x="558777" y="243309"/>
                  </a:lnTo>
                  <a:lnTo>
                    <a:pt x="524208" y="273223"/>
                  </a:lnTo>
                  <a:lnTo>
                    <a:pt x="490925" y="304634"/>
                  </a:lnTo>
                  <a:lnTo>
                    <a:pt x="458984" y="337504"/>
                  </a:lnTo>
                  <a:lnTo>
                    <a:pt x="428444" y="371793"/>
                  </a:lnTo>
                  <a:lnTo>
                    <a:pt x="399362" y="407463"/>
                  </a:lnTo>
                  <a:lnTo>
                    <a:pt x="371795" y="444475"/>
                  </a:lnTo>
                  <a:lnTo>
                    <a:pt x="345801" y="482790"/>
                  </a:lnTo>
                  <a:lnTo>
                    <a:pt x="321437" y="522369"/>
                  </a:lnTo>
                  <a:lnTo>
                    <a:pt x="298760" y="563173"/>
                  </a:lnTo>
                  <a:lnTo>
                    <a:pt x="277829" y="605163"/>
                  </a:lnTo>
                  <a:lnTo>
                    <a:pt x="258700" y="648302"/>
                  </a:lnTo>
                  <a:lnTo>
                    <a:pt x="241431" y="692548"/>
                  </a:lnTo>
                  <a:lnTo>
                    <a:pt x="226080" y="737865"/>
                  </a:lnTo>
                  <a:lnTo>
                    <a:pt x="212704" y="784213"/>
                  </a:lnTo>
                  <a:lnTo>
                    <a:pt x="201360" y="831553"/>
                  </a:lnTo>
                  <a:lnTo>
                    <a:pt x="100369" y="682214"/>
                  </a:lnTo>
                  <a:lnTo>
                    <a:pt x="84675" y="666781"/>
                  </a:lnTo>
                  <a:lnTo>
                    <a:pt x="64950" y="658830"/>
                  </a:lnTo>
                  <a:lnTo>
                    <a:pt x="43685" y="658846"/>
                  </a:lnTo>
                  <a:lnTo>
                    <a:pt x="23369" y="667317"/>
                  </a:lnTo>
                  <a:lnTo>
                    <a:pt x="7945" y="683005"/>
                  </a:lnTo>
                  <a:lnTo>
                    <a:pt x="0" y="702729"/>
                  </a:lnTo>
                  <a:lnTo>
                    <a:pt x="14" y="723993"/>
                  </a:lnTo>
                  <a:lnTo>
                    <a:pt x="184138" y="1004273"/>
                  </a:lnTo>
                  <a:lnTo>
                    <a:pt x="219635" y="1027628"/>
                  </a:lnTo>
                  <a:lnTo>
                    <a:pt x="230224" y="1028641"/>
                  </a:lnTo>
                  <a:lnTo>
                    <a:pt x="240884" y="1027604"/>
                  </a:lnTo>
                  <a:lnTo>
                    <a:pt x="521120" y="843491"/>
                  </a:lnTo>
                  <a:lnTo>
                    <a:pt x="544488" y="808077"/>
                  </a:lnTo>
                  <a:lnTo>
                    <a:pt x="544470" y="786812"/>
                  </a:lnTo>
                  <a:lnTo>
                    <a:pt x="520316" y="751065"/>
                  </a:lnTo>
                  <a:lnTo>
                    <a:pt x="479323" y="743136"/>
                  </a:lnTo>
                  <a:lnTo>
                    <a:pt x="310402" y="852025"/>
                  </a:lnTo>
                  <a:lnTo>
                    <a:pt x="321712" y="805892"/>
                  </a:lnTo>
                  <a:lnTo>
                    <a:pt x="335179" y="760823"/>
                  </a:lnTo>
                  <a:lnTo>
                    <a:pt x="350736" y="716865"/>
                  </a:lnTo>
                  <a:lnTo>
                    <a:pt x="368316" y="674063"/>
                  </a:lnTo>
                  <a:lnTo>
                    <a:pt x="387853" y="632461"/>
                  </a:lnTo>
                  <a:lnTo>
                    <a:pt x="409278" y="592105"/>
                  </a:lnTo>
                  <a:lnTo>
                    <a:pt x="432527" y="553041"/>
                  </a:lnTo>
                  <a:lnTo>
                    <a:pt x="457531" y="515312"/>
                  </a:lnTo>
                  <a:lnTo>
                    <a:pt x="484224" y="478965"/>
                  </a:lnTo>
                  <a:lnTo>
                    <a:pt x="512539" y="444045"/>
                  </a:lnTo>
                  <a:lnTo>
                    <a:pt x="542409" y="410596"/>
                  </a:lnTo>
                  <a:lnTo>
                    <a:pt x="573767" y="378664"/>
                  </a:lnTo>
                  <a:lnTo>
                    <a:pt x="606547" y="348295"/>
                  </a:lnTo>
                  <a:lnTo>
                    <a:pt x="640682" y="319533"/>
                  </a:lnTo>
                  <a:lnTo>
                    <a:pt x="676104" y="292423"/>
                  </a:lnTo>
                  <a:lnTo>
                    <a:pt x="712747" y="267011"/>
                  </a:lnTo>
                  <a:lnTo>
                    <a:pt x="750545" y="243342"/>
                  </a:lnTo>
                  <a:lnTo>
                    <a:pt x="789429" y="221461"/>
                  </a:lnTo>
                  <a:lnTo>
                    <a:pt x="829334" y="201413"/>
                  </a:lnTo>
                  <a:lnTo>
                    <a:pt x="870193" y="183244"/>
                  </a:lnTo>
                  <a:lnTo>
                    <a:pt x="911938" y="166998"/>
                  </a:lnTo>
                  <a:lnTo>
                    <a:pt x="954503" y="152721"/>
                  </a:lnTo>
                  <a:lnTo>
                    <a:pt x="997821" y="140459"/>
                  </a:lnTo>
                  <a:lnTo>
                    <a:pt x="1041825" y="130255"/>
                  </a:lnTo>
                  <a:lnTo>
                    <a:pt x="1086449" y="122155"/>
                  </a:lnTo>
                  <a:lnTo>
                    <a:pt x="1131625" y="116205"/>
                  </a:lnTo>
                  <a:lnTo>
                    <a:pt x="1177287" y="112450"/>
                  </a:lnTo>
                  <a:lnTo>
                    <a:pt x="1223367" y="110935"/>
                  </a:lnTo>
                  <a:lnTo>
                    <a:pt x="1269799" y="111705"/>
                  </a:lnTo>
                  <a:lnTo>
                    <a:pt x="1316517" y="114805"/>
                  </a:lnTo>
                  <a:lnTo>
                    <a:pt x="1363452" y="120280"/>
                  </a:lnTo>
                  <a:lnTo>
                    <a:pt x="1410539" y="128176"/>
                  </a:lnTo>
                  <a:lnTo>
                    <a:pt x="1458482" y="138766"/>
                  </a:lnTo>
                  <a:lnTo>
                    <a:pt x="1505468" y="151762"/>
                  </a:lnTo>
                  <a:lnTo>
                    <a:pt x="1551432" y="167096"/>
                  </a:lnTo>
                  <a:lnTo>
                    <a:pt x="1596306" y="184697"/>
                  </a:lnTo>
                  <a:lnTo>
                    <a:pt x="1640023" y="204497"/>
                  </a:lnTo>
                  <a:lnTo>
                    <a:pt x="1682516" y="226426"/>
                  </a:lnTo>
                  <a:lnTo>
                    <a:pt x="1723718" y="250414"/>
                  </a:lnTo>
                  <a:lnTo>
                    <a:pt x="1763562" y="276393"/>
                  </a:lnTo>
                  <a:lnTo>
                    <a:pt x="1801981" y="304291"/>
                  </a:lnTo>
                  <a:lnTo>
                    <a:pt x="1838908" y="334041"/>
                  </a:lnTo>
                  <a:lnTo>
                    <a:pt x="1874275" y="365573"/>
                  </a:lnTo>
                  <a:lnTo>
                    <a:pt x="1908017" y="398816"/>
                  </a:lnTo>
                  <a:lnTo>
                    <a:pt x="1940066" y="433703"/>
                  </a:lnTo>
                  <a:lnTo>
                    <a:pt x="1970355" y="470162"/>
                  </a:lnTo>
                  <a:lnTo>
                    <a:pt x="1998816" y="508125"/>
                  </a:lnTo>
                  <a:lnTo>
                    <a:pt x="2025384" y="547523"/>
                  </a:lnTo>
                  <a:lnTo>
                    <a:pt x="2049990" y="588285"/>
                  </a:lnTo>
                  <a:lnTo>
                    <a:pt x="2072568" y="630342"/>
                  </a:lnTo>
                  <a:lnTo>
                    <a:pt x="2093051" y="673626"/>
                  </a:lnTo>
                  <a:lnTo>
                    <a:pt x="2111372" y="718066"/>
                  </a:lnTo>
                  <a:lnTo>
                    <a:pt x="2127464" y="763593"/>
                  </a:lnTo>
                  <a:lnTo>
                    <a:pt x="2141259" y="810137"/>
                  </a:lnTo>
                  <a:lnTo>
                    <a:pt x="2152692" y="857629"/>
                  </a:lnTo>
                  <a:lnTo>
                    <a:pt x="2161693" y="906000"/>
                  </a:lnTo>
                  <a:lnTo>
                    <a:pt x="2169371" y="926657"/>
                  </a:lnTo>
                  <a:lnTo>
                    <a:pt x="2183906" y="942197"/>
                  </a:lnTo>
                  <a:lnTo>
                    <a:pt x="2203213" y="951158"/>
                  </a:lnTo>
                  <a:lnTo>
                    <a:pt x="2225206" y="952076"/>
                  </a:lnTo>
                  <a:lnTo>
                    <a:pt x="2245880" y="944343"/>
                  </a:lnTo>
                  <a:lnTo>
                    <a:pt x="2261439" y="929821"/>
                  </a:lnTo>
                  <a:lnTo>
                    <a:pt x="2270398" y="910548"/>
                  </a:lnTo>
                  <a:lnTo>
                    <a:pt x="2271269" y="888563"/>
                  </a:lnTo>
                  <a:lnTo>
                    <a:pt x="2262454" y="840458"/>
                  </a:lnTo>
                  <a:lnTo>
                    <a:pt x="2251487" y="793123"/>
                  </a:lnTo>
                  <a:lnTo>
                    <a:pt x="2238420" y="746613"/>
                  </a:lnTo>
                  <a:lnTo>
                    <a:pt x="2223306" y="700981"/>
                  </a:lnTo>
                  <a:lnTo>
                    <a:pt x="2206198" y="656282"/>
                  </a:lnTo>
                  <a:lnTo>
                    <a:pt x="2187148" y="612571"/>
                  </a:lnTo>
                  <a:lnTo>
                    <a:pt x="2166208" y="569902"/>
                  </a:lnTo>
                  <a:lnTo>
                    <a:pt x="2143432" y="528330"/>
                  </a:lnTo>
                  <a:lnTo>
                    <a:pt x="2118872" y="487909"/>
                  </a:lnTo>
                  <a:lnTo>
                    <a:pt x="2092580" y="448693"/>
                  </a:lnTo>
                  <a:lnTo>
                    <a:pt x="2064609" y="410738"/>
                  </a:lnTo>
                  <a:lnTo>
                    <a:pt x="2035012" y="374097"/>
                  </a:lnTo>
                  <a:lnTo>
                    <a:pt x="2003841" y="338825"/>
                  </a:lnTo>
                  <a:lnTo>
                    <a:pt x="1971148" y="304976"/>
                  </a:lnTo>
                  <a:lnTo>
                    <a:pt x="1936987" y="272606"/>
                  </a:lnTo>
                  <a:lnTo>
                    <a:pt x="1901409" y="241768"/>
                  </a:lnTo>
                  <a:lnTo>
                    <a:pt x="1864468" y="212516"/>
                  </a:lnTo>
                  <a:lnTo>
                    <a:pt x="1826216" y="184906"/>
                  </a:lnTo>
                  <a:lnTo>
                    <a:pt x="1786705" y="158992"/>
                  </a:lnTo>
                  <a:lnTo>
                    <a:pt x="1745989" y="134828"/>
                  </a:lnTo>
                  <a:lnTo>
                    <a:pt x="1704119" y="112468"/>
                  </a:lnTo>
                  <a:lnTo>
                    <a:pt x="1661148" y="91968"/>
                  </a:lnTo>
                  <a:lnTo>
                    <a:pt x="1617129" y="73382"/>
                  </a:lnTo>
                  <a:lnTo>
                    <a:pt x="1572114" y="56763"/>
                  </a:lnTo>
                  <a:lnTo>
                    <a:pt x="1526156" y="42167"/>
                  </a:lnTo>
                  <a:lnTo>
                    <a:pt x="1479308" y="29648"/>
                  </a:lnTo>
                  <a:lnTo>
                    <a:pt x="1431621" y="19261"/>
                  </a:lnTo>
                  <a:lnTo>
                    <a:pt x="1383409" y="11073"/>
                  </a:lnTo>
                  <a:lnTo>
                    <a:pt x="1335332" y="5160"/>
                  </a:lnTo>
                  <a:lnTo>
                    <a:pt x="1287450" y="1481"/>
                  </a:lnTo>
                  <a:lnTo>
                    <a:pt x="1239818"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0" name="object 20">
              <a:extLst>
                <a:ext uri="{FF2B5EF4-FFF2-40B4-BE49-F238E27FC236}">
                  <a16:creationId xmlns:a16="http://schemas.microsoft.com/office/drawing/2014/main" id="{A3E74266-0A71-06C8-AB69-7CE42A910933}"/>
                </a:ext>
              </a:extLst>
            </p:cNvPr>
            <p:cNvSpPr/>
            <p:nvPr/>
          </p:nvSpPr>
          <p:spPr>
            <a:xfrm>
              <a:off x="5241479" y="793940"/>
              <a:ext cx="1709420" cy="1068070"/>
            </a:xfrm>
            <a:custGeom>
              <a:avLst/>
              <a:gdLst/>
              <a:ahLst/>
              <a:cxnLst/>
              <a:rect l="l" t="t" r="r" b="b"/>
              <a:pathLst>
                <a:path w="1709420" h="1068070">
                  <a:moveTo>
                    <a:pt x="1516608" y="0"/>
                  </a:moveTo>
                  <a:lnTo>
                    <a:pt x="192354" y="0"/>
                  </a:lnTo>
                  <a:lnTo>
                    <a:pt x="148248" y="5080"/>
                  </a:lnTo>
                  <a:lnTo>
                    <a:pt x="107761" y="19553"/>
                  </a:lnTo>
                  <a:lnTo>
                    <a:pt x="72045" y="42261"/>
                  </a:lnTo>
                  <a:lnTo>
                    <a:pt x="42257" y="72051"/>
                  </a:lnTo>
                  <a:lnTo>
                    <a:pt x="19550" y="107766"/>
                  </a:lnTo>
                  <a:lnTo>
                    <a:pt x="5080" y="148252"/>
                  </a:lnTo>
                  <a:lnTo>
                    <a:pt x="0" y="192354"/>
                  </a:lnTo>
                  <a:lnTo>
                    <a:pt x="0" y="875461"/>
                  </a:lnTo>
                  <a:lnTo>
                    <a:pt x="5080" y="919567"/>
                  </a:lnTo>
                  <a:lnTo>
                    <a:pt x="19550" y="960054"/>
                  </a:lnTo>
                  <a:lnTo>
                    <a:pt x="42257" y="995770"/>
                  </a:lnTo>
                  <a:lnTo>
                    <a:pt x="72045" y="1025558"/>
                  </a:lnTo>
                  <a:lnTo>
                    <a:pt x="107761" y="1048265"/>
                  </a:lnTo>
                  <a:lnTo>
                    <a:pt x="148248" y="1062735"/>
                  </a:lnTo>
                  <a:lnTo>
                    <a:pt x="192354" y="1067816"/>
                  </a:lnTo>
                  <a:lnTo>
                    <a:pt x="1516608" y="1067816"/>
                  </a:lnTo>
                  <a:lnTo>
                    <a:pt x="1560722" y="1062735"/>
                  </a:lnTo>
                  <a:lnTo>
                    <a:pt x="1601212" y="1048265"/>
                  </a:lnTo>
                  <a:lnTo>
                    <a:pt x="1636927" y="1025558"/>
                  </a:lnTo>
                  <a:lnTo>
                    <a:pt x="1666713" y="995770"/>
                  </a:lnTo>
                  <a:lnTo>
                    <a:pt x="1689416" y="960054"/>
                  </a:lnTo>
                  <a:lnTo>
                    <a:pt x="1703883" y="919567"/>
                  </a:lnTo>
                  <a:lnTo>
                    <a:pt x="1708962" y="875461"/>
                  </a:lnTo>
                  <a:lnTo>
                    <a:pt x="1708962" y="192354"/>
                  </a:lnTo>
                  <a:lnTo>
                    <a:pt x="1703883" y="148252"/>
                  </a:lnTo>
                  <a:lnTo>
                    <a:pt x="1689416" y="107766"/>
                  </a:lnTo>
                  <a:lnTo>
                    <a:pt x="1666713" y="72051"/>
                  </a:lnTo>
                  <a:lnTo>
                    <a:pt x="1636927" y="42261"/>
                  </a:lnTo>
                  <a:lnTo>
                    <a:pt x="1601212" y="19553"/>
                  </a:lnTo>
                  <a:lnTo>
                    <a:pt x="1560722" y="5080"/>
                  </a:lnTo>
                  <a:lnTo>
                    <a:pt x="1516608"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21" name="object 21">
            <a:extLst>
              <a:ext uri="{FF2B5EF4-FFF2-40B4-BE49-F238E27FC236}">
                <a16:creationId xmlns:a16="http://schemas.microsoft.com/office/drawing/2014/main" id="{E5BAB677-2CD5-3D93-DAAF-777B708E035F}"/>
              </a:ext>
            </a:extLst>
          </p:cNvPr>
          <p:cNvSpPr txBox="1">
            <a:spLocks noGrp="1"/>
          </p:cNvSpPr>
          <p:nvPr>
            <p:ph type="title"/>
          </p:nvPr>
        </p:nvSpPr>
        <p:spPr>
          <a:xfrm>
            <a:off x="541583" y="377190"/>
            <a:ext cx="9706610" cy="1320800"/>
          </a:xfrm>
          <a:prstGeom prst="rect">
            <a:avLst/>
          </a:prstGeom>
        </p:spPr>
        <p:txBody>
          <a:bodyPr vert="horz" wrap="square" lIns="0" tIns="512794" rIns="0" bIns="0" rtlCol="0">
            <a:spAutoFit/>
          </a:bodyPr>
          <a:lstStyle/>
          <a:p>
            <a:pPr marL="5038725">
              <a:lnSpc>
                <a:spcPct val="100000"/>
              </a:lnSpc>
              <a:spcBef>
                <a:spcPts val="120"/>
              </a:spcBef>
            </a:pPr>
            <a:r>
              <a:rPr sz="4900" b="1" dirty="0">
                <a:solidFill>
                  <a:srgbClr val="FFFFFF"/>
                </a:solidFill>
                <a:latin typeface="Grammarsaurus" pitchFamily="2" charset="0"/>
                <a:cs typeface="Arial"/>
              </a:rPr>
              <a:t>de-</a:t>
            </a:r>
            <a:endParaRPr sz="4900" dirty="0">
              <a:latin typeface="Grammarsaurus" pitchFamily="2" charset="0"/>
              <a:cs typeface="Arial"/>
            </a:endParaRPr>
          </a:p>
        </p:txBody>
      </p:sp>
      <p:sp>
        <p:nvSpPr>
          <p:cNvPr id="22" name="object 22">
            <a:extLst>
              <a:ext uri="{FF2B5EF4-FFF2-40B4-BE49-F238E27FC236}">
                <a16:creationId xmlns:a16="http://schemas.microsoft.com/office/drawing/2014/main" id="{0C335189-CBCB-484D-C4D1-F14E7C3DBDCE}"/>
              </a:ext>
            </a:extLst>
          </p:cNvPr>
          <p:cNvSpPr txBox="1"/>
          <p:nvPr/>
        </p:nvSpPr>
        <p:spPr>
          <a:xfrm>
            <a:off x="7668911" y="5599558"/>
            <a:ext cx="63500" cy="58991"/>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5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5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4" name="object 14">
            <a:extLst>
              <a:ext uri="{FF2B5EF4-FFF2-40B4-BE49-F238E27FC236}">
                <a16:creationId xmlns:a16="http://schemas.microsoft.com/office/drawing/2014/main" id="{F6081A7E-BABE-F282-C663-151CA6238340}"/>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lvl="0" indent="0" defTabSz="914400" eaLnBrk="1" fontAlgn="auto" latinLnBrk="0" hangingPunct="1">
              <a:lnSpc>
                <a:spcPct val="128800"/>
              </a:lnSpc>
              <a:spcBef>
                <a:spcPts val="95"/>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310"/>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5" name="object 6">
            <a:extLst>
              <a:ext uri="{FF2B5EF4-FFF2-40B4-BE49-F238E27FC236}">
                <a16:creationId xmlns:a16="http://schemas.microsoft.com/office/drawing/2014/main" id="{CC4581BD-DE49-5C2D-5A99-57FFFB68C809}"/>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182103652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DB855-3508-3330-E98B-3404C1FEC5E4}"/>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2EE7C40A-1225-7603-1EB2-D9AE93BBFEE2}"/>
              </a:ext>
            </a:extLst>
          </p:cNvPr>
          <p:cNvGrpSpPr/>
          <p:nvPr/>
        </p:nvGrpSpPr>
        <p:grpSpPr>
          <a:xfrm>
            <a:off x="11163824" y="234754"/>
            <a:ext cx="784225" cy="784225"/>
            <a:chOff x="11163824" y="234754"/>
            <a:chExt cx="784225" cy="784225"/>
          </a:xfrm>
        </p:grpSpPr>
        <p:sp>
          <p:nvSpPr>
            <p:cNvPr id="3" name="object 3">
              <a:extLst>
                <a:ext uri="{FF2B5EF4-FFF2-40B4-BE49-F238E27FC236}">
                  <a16:creationId xmlns:a16="http://schemas.microsoft.com/office/drawing/2014/main" id="{038836FC-A7C3-40CA-018E-4B2061536DA5}"/>
                </a:ext>
              </a:extLst>
            </p:cNvPr>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4" name="object 4">
              <a:extLst>
                <a:ext uri="{FF2B5EF4-FFF2-40B4-BE49-F238E27FC236}">
                  <a16:creationId xmlns:a16="http://schemas.microsoft.com/office/drawing/2014/main" id="{DBDA9AB0-EF68-BCCC-C42F-DC6E1EA35BBB}"/>
                </a:ext>
              </a:extLst>
            </p:cNvPr>
            <p:cNvPicPr/>
            <p:nvPr/>
          </p:nvPicPr>
          <p:blipFill>
            <a:blip r:embed="rId2" cstate="print"/>
            <a:stretch>
              <a:fillRect/>
            </a:stretch>
          </p:blipFill>
          <p:spPr>
            <a:xfrm>
              <a:off x="11392001" y="464458"/>
              <a:ext cx="137820" cy="137820"/>
            </a:xfrm>
            <a:prstGeom prst="rect">
              <a:avLst/>
            </a:prstGeom>
          </p:spPr>
        </p:pic>
      </p:grpSp>
      <p:grpSp>
        <p:nvGrpSpPr>
          <p:cNvPr id="5" name="object 5">
            <a:extLst>
              <a:ext uri="{FF2B5EF4-FFF2-40B4-BE49-F238E27FC236}">
                <a16:creationId xmlns:a16="http://schemas.microsoft.com/office/drawing/2014/main" id="{12B377D9-7D6F-768D-51F4-64FBBFF09E4C}"/>
              </a:ext>
            </a:extLst>
          </p:cNvPr>
          <p:cNvGrpSpPr/>
          <p:nvPr/>
        </p:nvGrpSpPr>
        <p:grpSpPr>
          <a:xfrm>
            <a:off x="4108119" y="331470"/>
            <a:ext cx="3975735" cy="5623560"/>
            <a:chOff x="4108119" y="331470"/>
            <a:chExt cx="3975735" cy="5623560"/>
          </a:xfrm>
        </p:grpSpPr>
        <p:sp>
          <p:nvSpPr>
            <p:cNvPr id="6" name="object 6">
              <a:extLst>
                <a:ext uri="{FF2B5EF4-FFF2-40B4-BE49-F238E27FC236}">
                  <a16:creationId xmlns:a16="http://schemas.microsoft.com/office/drawing/2014/main" id="{30F6F9EF-22A2-1590-944F-CB411D9FD61B}"/>
                </a:ext>
              </a:extLst>
            </p:cNvPr>
            <p:cNvSpPr/>
            <p:nvPr/>
          </p:nvSpPr>
          <p:spPr>
            <a:xfrm>
              <a:off x="4108119" y="464820"/>
              <a:ext cx="3842385" cy="5355590"/>
            </a:xfrm>
            <a:custGeom>
              <a:avLst/>
              <a:gdLst/>
              <a:ahLst/>
              <a:cxnLst/>
              <a:rect l="l" t="t" r="r" b="b"/>
              <a:pathLst>
                <a:path w="3842384" h="5355590">
                  <a:moveTo>
                    <a:pt x="0" y="5355590"/>
                  </a:moveTo>
                  <a:lnTo>
                    <a:pt x="3842105" y="5355590"/>
                  </a:lnTo>
                  <a:lnTo>
                    <a:pt x="3842105" y="0"/>
                  </a:lnTo>
                  <a:lnTo>
                    <a:pt x="0" y="0"/>
                  </a:lnTo>
                  <a:lnTo>
                    <a:pt x="0" y="535559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7" name="object 7">
              <a:extLst>
                <a:ext uri="{FF2B5EF4-FFF2-40B4-BE49-F238E27FC236}">
                  <a16:creationId xmlns:a16="http://schemas.microsoft.com/office/drawing/2014/main" id="{A1C7B546-5F35-6650-6667-855E4281D3BD}"/>
                </a:ext>
              </a:extLst>
            </p:cNvPr>
            <p:cNvSpPr/>
            <p:nvPr/>
          </p:nvSpPr>
          <p:spPr>
            <a:xfrm>
              <a:off x="4108119" y="331469"/>
              <a:ext cx="3975735" cy="5623560"/>
            </a:xfrm>
            <a:custGeom>
              <a:avLst/>
              <a:gdLst/>
              <a:ahLst/>
              <a:cxnLst/>
              <a:rect l="l" t="t" r="r" b="b"/>
              <a:pathLst>
                <a:path w="3975734" h="5623560">
                  <a:moveTo>
                    <a:pt x="3975697" y="0"/>
                  </a:moveTo>
                  <a:lnTo>
                    <a:pt x="0" y="0"/>
                  </a:lnTo>
                  <a:lnTo>
                    <a:pt x="0" y="133350"/>
                  </a:lnTo>
                  <a:lnTo>
                    <a:pt x="0" y="5488940"/>
                  </a:lnTo>
                  <a:lnTo>
                    <a:pt x="0" y="5623560"/>
                  </a:lnTo>
                  <a:lnTo>
                    <a:pt x="3975697" y="5623560"/>
                  </a:lnTo>
                  <a:lnTo>
                    <a:pt x="3975697" y="5489372"/>
                  </a:lnTo>
                  <a:lnTo>
                    <a:pt x="3975697" y="5488940"/>
                  </a:lnTo>
                  <a:lnTo>
                    <a:pt x="3975697" y="133781"/>
                  </a:lnTo>
                  <a:lnTo>
                    <a:pt x="3842105" y="133769"/>
                  </a:lnTo>
                  <a:lnTo>
                    <a:pt x="3842105" y="5488940"/>
                  </a:lnTo>
                  <a:lnTo>
                    <a:pt x="133565" y="5488940"/>
                  </a:lnTo>
                  <a:lnTo>
                    <a:pt x="133565" y="133350"/>
                  </a:lnTo>
                  <a:lnTo>
                    <a:pt x="3975697" y="133350"/>
                  </a:lnTo>
                  <a:lnTo>
                    <a:pt x="3975697"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8" name="object 8">
              <a:extLst>
                <a:ext uri="{FF2B5EF4-FFF2-40B4-BE49-F238E27FC236}">
                  <a16:creationId xmlns:a16="http://schemas.microsoft.com/office/drawing/2014/main" id="{278461A4-5880-7360-DDD6-82C08A208555}"/>
                </a:ext>
              </a:extLst>
            </p:cNvPr>
            <p:cNvPicPr/>
            <p:nvPr/>
          </p:nvPicPr>
          <p:blipFill>
            <a:blip r:embed="rId3" cstate="print"/>
            <a:stretch>
              <a:fillRect/>
            </a:stretch>
          </p:blipFill>
          <p:spPr>
            <a:xfrm>
              <a:off x="5712877" y="5648129"/>
              <a:ext cx="96226" cy="95846"/>
            </a:xfrm>
            <a:prstGeom prst="rect">
              <a:avLst/>
            </a:prstGeom>
          </p:spPr>
        </p:pic>
      </p:grpSp>
      <p:sp>
        <p:nvSpPr>
          <p:cNvPr id="9" name="object 9">
            <a:extLst>
              <a:ext uri="{FF2B5EF4-FFF2-40B4-BE49-F238E27FC236}">
                <a16:creationId xmlns:a16="http://schemas.microsoft.com/office/drawing/2014/main" id="{D959ED4C-CD9D-DDA4-1B5B-07632247428B}"/>
              </a:ext>
            </a:extLst>
          </p:cNvPr>
          <p:cNvSpPr txBox="1"/>
          <p:nvPr/>
        </p:nvSpPr>
        <p:spPr>
          <a:xfrm>
            <a:off x="5476105" y="4867419"/>
            <a:ext cx="1662736" cy="865622"/>
          </a:xfrm>
          <a:prstGeom prst="rect">
            <a:avLst/>
          </a:prstGeom>
        </p:spPr>
        <p:txBody>
          <a:bodyPr vert="horz" wrap="square" lIns="0" tIns="13970" rIns="0" bIns="0" rtlCol="0">
            <a:spAutoFit/>
          </a:bodyPr>
          <a:lstStyle/>
          <a:p>
            <a:pPr marL="12700" marR="0" lvl="0" indent="0" defTabSz="914400" eaLnBrk="1" fontAlgn="auto" latinLnBrk="0" hangingPunct="1">
              <a:lnSpc>
                <a:spcPct val="100000"/>
              </a:lnSpc>
              <a:spcBef>
                <a:spcPts val="110"/>
              </a:spcBef>
              <a:spcAft>
                <a:spcPts val="0"/>
              </a:spcAft>
              <a:buClrTx/>
              <a:buSzTx/>
              <a:buFontTx/>
              <a:buNone/>
              <a:tabLst/>
              <a:defRPr/>
            </a:pPr>
            <a:r>
              <a:rPr kumimoji="0" sz="3650" b="1" i="0" u="none" strike="noStrike" kern="0" cap="none" spc="0" normalizeH="0" baseline="0" noProof="0" dirty="0">
                <a:ln>
                  <a:noFill/>
                </a:ln>
                <a:solidFill>
                  <a:sysClr val="windowText" lastClr="000000"/>
                </a:solidFill>
                <a:effectLst/>
                <a:uLnTx/>
                <a:uFillTx/>
                <a:latin typeface="Grammarsaurus" pitchFamily="2" charset="0"/>
                <a:cs typeface="Arial"/>
              </a:rPr>
              <a:t>across</a:t>
            </a:r>
            <a:endParaRPr kumimoji="0" sz="36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367030" marR="0" lvl="0" indent="0" defTabSz="914400" eaLnBrk="1" fontAlgn="auto" latinLnBrk="0" hangingPunct="1">
              <a:lnSpc>
                <a:spcPct val="100000"/>
              </a:lnSpc>
              <a:spcBef>
                <a:spcPts val="1635"/>
              </a:spcBef>
              <a:spcAft>
                <a:spcPts val="0"/>
              </a:spcAft>
              <a:buClrTx/>
              <a:buSzTx/>
              <a:buFontTx/>
              <a:buNone/>
              <a:tabLst/>
              <a:defRPr/>
            </a:pPr>
            <a:r>
              <a:rPr kumimoji="0" sz="55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10" name="object 10">
            <a:extLst>
              <a:ext uri="{FF2B5EF4-FFF2-40B4-BE49-F238E27FC236}">
                <a16:creationId xmlns:a16="http://schemas.microsoft.com/office/drawing/2014/main" id="{FF668622-0A74-EAC4-AA5D-BC03F5369800}"/>
              </a:ext>
            </a:extLst>
          </p:cNvPr>
          <p:cNvGrpSpPr/>
          <p:nvPr/>
        </p:nvGrpSpPr>
        <p:grpSpPr>
          <a:xfrm>
            <a:off x="4353814" y="5233796"/>
            <a:ext cx="3509010" cy="520065"/>
            <a:chOff x="4353814" y="5233796"/>
            <a:chExt cx="3509010" cy="520065"/>
          </a:xfrm>
        </p:grpSpPr>
        <p:pic>
          <p:nvPicPr>
            <p:cNvPr id="11" name="object 11">
              <a:extLst>
                <a:ext uri="{FF2B5EF4-FFF2-40B4-BE49-F238E27FC236}">
                  <a16:creationId xmlns:a16="http://schemas.microsoft.com/office/drawing/2014/main" id="{6E032439-384D-0272-DF62-70819D8FB6AD}"/>
                </a:ext>
              </a:extLst>
            </p:cNvPr>
            <p:cNvPicPr/>
            <p:nvPr/>
          </p:nvPicPr>
          <p:blipFill>
            <a:blip r:embed="rId4" cstate="print"/>
            <a:stretch>
              <a:fillRect/>
            </a:stretch>
          </p:blipFill>
          <p:spPr>
            <a:xfrm>
              <a:off x="7535113" y="5429922"/>
              <a:ext cx="327367" cy="323850"/>
            </a:xfrm>
            <a:prstGeom prst="rect">
              <a:avLst/>
            </a:prstGeom>
          </p:spPr>
        </p:pic>
        <p:sp>
          <p:nvSpPr>
            <p:cNvPr id="12" name="object 12">
              <a:extLst>
                <a:ext uri="{FF2B5EF4-FFF2-40B4-BE49-F238E27FC236}">
                  <a16:creationId xmlns:a16="http://schemas.microsoft.com/office/drawing/2014/main" id="{F1E8FA68-43A9-75C5-D568-78FF8C2FF34C}"/>
                </a:ext>
              </a:extLst>
            </p:cNvPr>
            <p:cNvSpPr/>
            <p:nvPr/>
          </p:nvSpPr>
          <p:spPr>
            <a:xfrm>
              <a:off x="4353814" y="5233796"/>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3" name="object 13">
              <a:extLst>
                <a:ext uri="{FF2B5EF4-FFF2-40B4-BE49-F238E27FC236}">
                  <a16:creationId xmlns:a16="http://schemas.microsoft.com/office/drawing/2014/main" id="{B77F9971-D362-E622-7DC0-BE21ABAEF5F5}"/>
                </a:ext>
              </a:extLst>
            </p:cNvPr>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4" name="object 14">
              <a:extLst>
                <a:ext uri="{FF2B5EF4-FFF2-40B4-BE49-F238E27FC236}">
                  <a16:creationId xmlns:a16="http://schemas.microsoft.com/office/drawing/2014/main" id="{BEDBC4C5-2A5F-85C0-F85B-B1C2102ABE36}"/>
                </a:ext>
              </a:extLst>
            </p:cNvPr>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grpSp>
        <p:nvGrpSpPr>
          <p:cNvPr id="16" name="object 16">
            <a:extLst>
              <a:ext uri="{FF2B5EF4-FFF2-40B4-BE49-F238E27FC236}">
                <a16:creationId xmlns:a16="http://schemas.microsoft.com/office/drawing/2014/main" id="{07692A90-8147-5FA4-63D6-674ABDED07FA}"/>
              </a:ext>
            </a:extLst>
          </p:cNvPr>
          <p:cNvGrpSpPr/>
          <p:nvPr/>
        </p:nvGrpSpPr>
        <p:grpSpPr>
          <a:xfrm>
            <a:off x="4949840" y="793940"/>
            <a:ext cx="2206625" cy="3707765"/>
            <a:chOff x="4949840" y="793940"/>
            <a:chExt cx="2206625" cy="3707765"/>
          </a:xfrm>
        </p:grpSpPr>
        <p:sp>
          <p:nvSpPr>
            <p:cNvPr id="17" name="object 17">
              <a:extLst>
                <a:ext uri="{FF2B5EF4-FFF2-40B4-BE49-F238E27FC236}">
                  <a16:creationId xmlns:a16="http://schemas.microsoft.com/office/drawing/2014/main" id="{965AA34D-9BB7-53FC-2F91-4109B68EEED3}"/>
                </a:ext>
              </a:extLst>
            </p:cNvPr>
            <p:cNvSpPr/>
            <p:nvPr/>
          </p:nvSpPr>
          <p:spPr>
            <a:xfrm>
              <a:off x="4949837" y="2470581"/>
              <a:ext cx="2206625" cy="2031364"/>
            </a:xfrm>
            <a:custGeom>
              <a:avLst/>
              <a:gdLst/>
              <a:ahLst/>
              <a:cxnLst/>
              <a:rect l="l" t="t" r="r" b="b"/>
              <a:pathLst>
                <a:path w="2206625" h="2031364">
                  <a:moveTo>
                    <a:pt x="2163165" y="1077836"/>
                  </a:moveTo>
                  <a:lnTo>
                    <a:pt x="2158314" y="1053871"/>
                  </a:lnTo>
                  <a:lnTo>
                    <a:pt x="2145093" y="1034275"/>
                  </a:lnTo>
                  <a:lnTo>
                    <a:pt x="2125497" y="1021054"/>
                  </a:lnTo>
                  <a:lnTo>
                    <a:pt x="2101532" y="1016203"/>
                  </a:lnTo>
                  <a:lnTo>
                    <a:pt x="2077554" y="1021054"/>
                  </a:lnTo>
                  <a:lnTo>
                    <a:pt x="2057958" y="1034275"/>
                  </a:lnTo>
                  <a:lnTo>
                    <a:pt x="2044738" y="1053871"/>
                  </a:lnTo>
                  <a:lnTo>
                    <a:pt x="2039886" y="1077836"/>
                  </a:lnTo>
                  <a:lnTo>
                    <a:pt x="2037435" y="1123188"/>
                  </a:lnTo>
                  <a:lnTo>
                    <a:pt x="2037308" y="1125435"/>
                  </a:lnTo>
                  <a:lnTo>
                    <a:pt x="2029777" y="1171587"/>
                  </a:lnTo>
                  <a:lnTo>
                    <a:pt x="2017534" y="1215986"/>
                  </a:lnTo>
                  <a:lnTo>
                    <a:pt x="2000885" y="1258379"/>
                  </a:lnTo>
                  <a:lnTo>
                    <a:pt x="1980057" y="1298498"/>
                  </a:lnTo>
                  <a:lnTo>
                    <a:pt x="1955355" y="1336078"/>
                  </a:lnTo>
                  <a:lnTo>
                    <a:pt x="1927021" y="1370850"/>
                  </a:lnTo>
                  <a:lnTo>
                    <a:pt x="1895348" y="1402524"/>
                  </a:lnTo>
                  <a:lnTo>
                    <a:pt x="1860575" y="1430858"/>
                  </a:lnTo>
                  <a:lnTo>
                    <a:pt x="1823008" y="1455572"/>
                  </a:lnTo>
                  <a:lnTo>
                    <a:pt x="1782876" y="1476387"/>
                  </a:lnTo>
                  <a:lnTo>
                    <a:pt x="1740484" y="1493050"/>
                  </a:lnTo>
                  <a:lnTo>
                    <a:pt x="1696085" y="1505292"/>
                  </a:lnTo>
                  <a:lnTo>
                    <a:pt x="1649945" y="1512824"/>
                  </a:lnTo>
                  <a:lnTo>
                    <a:pt x="1602333" y="1515402"/>
                  </a:lnTo>
                  <a:lnTo>
                    <a:pt x="624001" y="1515402"/>
                  </a:lnTo>
                  <a:lnTo>
                    <a:pt x="624001" y="1365275"/>
                  </a:lnTo>
                  <a:lnTo>
                    <a:pt x="624001" y="1123188"/>
                  </a:lnTo>
                  <a:lnTo>
                    <a:pt x="500735" y="1212850"/>
                  </a:lnTo>
                  <a:lnTo>
                    <a:pt x="500735" y="1365275"/>
                  </a:lnTo>
                  <a:lnTo>
                    <a:pt x="500735" y="1788769"/>
                  </a:lnTo>
                  <a:lnTo>
                    <a:pt x="209562" y="1577022"/>
                  </a:lnTo>
                  <a:lnTo>
                    <a:pt x="500735" y="1365275"/>
                  </a:lnTo>
                  <a:lnTo>
                    <a:pt x="500735" y="1212850"/>
                  </a:lnTo>
                  <a:lnTo>
                    <a:pt x="0" y="1577022"/>
                  </a:lnTo>
                  <a:lnTo>
                    <a:pt x="624001" y="2030869"/>
                  </a:lnTo>
                  <a:lnTo>
                    <a:pt x="624001" y="1788769"/>
                  </a:lnTo>
                  <a:lnTo>
                    <a:pt x="624001" y="1638655"/>
                  </a:lnTo>
                  <a:lnTo>
                    <a:pt x="1602333" y="1638655"/>
                  </a:lnTo>
                  <a:lnTo>
                    <a:pt x="1650644" y="1636585"/>
                  </a:lnTo>
                  <a:lnTo>
                    <a:pt x="1697837" y="1630514"/>
                  </a:lnTo>
                  <a:lnTo>
                    <a:pt x="1743735" y="1620596"/>
                  </a:lnTo>
                  <a:lnTo>
                    <a:pt x="1788172" y="1607007"/>
                  </a:lnTo>
                  <a:lnTo>
                    <a:pt x="1830959" y="1589913"/>
                  </a:lnTo>
                  <a:lnTo>
                    <a:pt x="1871941" y="1569491"/>
                  </a:lnTo>
                  <a:lnTo>
                    <a:pt x="1910956" y="1545907"/>
                  </a:lnTo>
                  <a:lnTo>
                    <a:pt x="1947811" y="1519326"/>
                  </a:lnTo>
                  <a:lnTo>
                    <a:pt x="1982355" y="1489913"/>
                  </a:lnTo>
                  <a:lnTo>
                    <a:pt x="2014423" y="1457858"/>
                  </a:lnTo>
                  <a:lnTo>
                    <a:pt x="2043823" y="1423301"/>
                  </a:lnTo>
                  <a:lnTo>
                    <a:pt x="2070417" y="1386446"/>
                  </a:lnTo>
                  <a:lnTo>
                    <a:pt x="2094001" y="1347431"/>
                  </a:lnTo>
                  <a:lnTo>
                    <a:pt x="2114423" y="1306449"/>
                  </a:lnTo>
                  <a:lnTo>
                    <a:pt x="2131517" y="1263662"/>
                  </a:lnTo>
                  <a:lnTo>
                    <a:pt x="2145106" y="1219238"/>
                  </a:lnTo>
                  <a:lnTo>
                    <a:pt x="2155025" y="1173340"/>
                  </a:lnTo>
                  <a:lnTo>
                    <a:pt x="2161095" y="1126147"/>
                  </a:lnTo>
                  <a:lnTo>
                    <a:pt x="2163165" y="1077836"/>
                  </a:lnTo>
                  <a:close/>
                </a:path>
                <a:path w="2206625" h="2031364">
                  <a:moveTo>
                    <a:pt x="2206307" y="453847"/>
                  </a:moveTo>
                  <a:lnTo>
                    <a:pt x="1996744" y="301434"/>
                  </a:lnTo>
                  <a:lnTo>
                    <a:pt x="1996744" y="453847"/>
                  </a:lnTo>
                  <a:lnTo>
                    <a:pt x="1705559" y="665594"/>
                  </a:lnTo>
                  <a:lnTo>
                    <a:pt x="1705559" y="515480"/>
                  </a:lnTo>
                  <a:lnTo>
                    <a:pt x="1705559" y="242087"/>
                  </a:lnTo>
                  <a:lnTo>
                    <a:pt x="1996744" y="453847"/>
                  </a:lnTo>
                  <a:lnTo>
                    <a:pt x="1996744" y="301434"/>
                  </a:lnTo>
                  <a:lnTo>
                    <a:pt x="1915160" y="242087"/>
                  </a:lnTo>
                  <a:lnTo>
                    <a:pt x="1582305" y="0"/>
                  </a:lnTo>
                  <a:lnTo>
                    <a:pt x="1582305" y="392214"/>
                  </a:lnTo>
                  <a:lnTo>
                    <a:pt x="603961" y="392214"/>
                  </a:lnTo>
                  <a:lnTo>
                    <a:pt x="555637" y="394284"/>
                  </a:lnTo>
                  <a:lnTo>
                    <a:pt x="508444" y="400354"/>
                  </a:lnTo>
                  <a:lnTo>
                    <a:pt x="462559" y="410273"/>
                  </a:lnTo>
                  <a:lnTo>
                    <a:pt x="418122" y="423862"/>
                  </a:lnTo>
                  <a:lnTo>
                    <a:pt x="375335" y="440956"/>
                  </a:lnTo>
                  <a:lnTo>
                    <a:pt x="334352" y="461378"/>
                  </a:lnTo>
                  <a:lnTo>
                    <a:pt x="295338" y="484962"/>
                  </a:lnTo>
                  <a:lnTo>
                    <a:pt x="258483" y="511543"/>
                  </a:lnTo>
                  <a:lnTo>
                    <a:pt x="223939" y="540956"/>
                  </a:lnTo>
                  <a:lnTo>
                    <a:pt x="191871" y="573011"/>
                  </a:lnTo>
                  <a:lnTo>
                    <a:pt x="162458" y="607568"/>
                  </a:lnTo>
                  <a:lnTo>
                    <a:pt x="135877" y="644423"/>
                  </a:lnTo>
                  <a:lnTo>
                    <a:pt x="112293" y="683437"/>
                  </a:lnTo>
                  <a:lnTo>
                    <a:pt x="91871" y="724420"/>
                  </a:lnTo>
                  <a:lnTo>
                    <a:pt x="74777" y="767207"/>
                  </a:lnTo>
                  <a:lnTo>
                    <a:pt x="61188" y="811631"/>
                  </a:lnTo>
                  <a:lnTo>
                    <a:pt x="51269" y="857529"/>
                  </a:lnTo>
                  <a:lnTo>
                    <a:pt x="45199" y="904722"/>
                  </a:lnTo>
                  <a:lnTo>
                    <a:pt x="43129" y="953033"/>
                  </a:lnTo>
                  <a:lnTo>
                    <a:pt x="47980" y="976998"/>
                  </a:lnTo>
                  <a:lnTo>
                    <a:pt x="61201" y="996594"/>
                  </a:lnTo>
                  <a:lnTo>
                    <a:pt x="80797" y="1009815"/>
                  </a:lnTo>
                  <a:lnTo>
                    <a:pt x="104775" y="1014666"/>
                  </a:lnTo>
                  <a:lnTo>
                    <a:pt x="128752" y="1009815"/>
                  </a:lnTo>
                  <a:lnTo>
                    <a:pt x="148348" y="996594"/>
                  </a:lnTo>
                  <a:lnTo>
                    <a:pt x="161569" y="976998"/>
                  </a:lnTo>
                  <a:lnTo>
                    <a:pt x="166420" y="953033"/>
                  </a:lnTo>
                  <a:lnTo>
                    <a:pt x="168871" y="907681"/>
                  </a:lnTo>
                  <a:lnTo>
                    <a:pt x="168998" y="905433"/>
                  </a:lnTo>
                  <a:lnTo>
                    <a:pt x="176530" y="859282"/>
                  </a:lnTo>
                  <a:lnTo>
                    <a:pt x="188760" y="814882"/>
                  </a:lnTo>
                  <a:lnTo>
                    <a:pt x="205422" y="772490"/>
                  </a:lnTo>
                  <a:lnTo>
                    <a:pt x="226250" y="732370"/>
                  </a:lnTo>
                  <a:lnTo>
                    <a:pt x="250952" y="694791"/>
                  </a:lnTo>
                  <a:lnTo>
                    <a:pt x="279285" y="660031"/>
                  </a:lnTo>
                  <a:lnTo>
                    <a:pt x="310959" y="628345"/>
                  </a:lnTo>
                  <a:lnTo>
                    <a:pt x="345719" y="600024"/>
                  </a:lnTo>
                  <a:lnTo>
                    <a:pt x="383298" y="575310"/>
                  </a:lnTo>
                  <a:lnTo>
                    <a:pt x="423418" y="554494"/>
                  </a:lnTo>
                  <a:lnTo>
                    <a:pt x="465810" y="537832"/>
                  </a:lnTo>
                  <a:lnTo>
                    <a:pt x="510222" y="525589"/>
                  </a:lnTo>
                  <a:lnTo>
                    <a:pt x="556361" y="518058"/>
                  </a:lnTo>
                  <a:lnTo>
                    <a:pt x="603961" y="515480"/>
                  </a:lnTo>
                  <a:lnTo>
                    <a:pt x="1582305" y="515480"/>
                  </a:lnTo>
                  <a:lnTo>
                    <a:pt x="1582305" y="907681"/>
                  </a:lnTo>
                  <a:lnTo>
                    <a:pt x="1915172" y="665594"/>
                  </a:lnTo>
                  <a:lnTo>
                    <a:pt x="2206307" y="453847"/>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8" name="object 18">
              <a:extLst>
                <a:ext uri="{FF2B5EF4-FFF2-40B4-BE49-F238E27FC236}">
                  <a16:creationId xmlns:a16="http://schemas.microsoft.com/office/drawing/2014/main" id="{4653CB28-290F-E49A-5C3A-181FAF480345}"/>
                </a:ext>
              </a:extLst>
            </p:cNvPr>
            <p:cNvSpPr/>
            <p:nvPr/>
          </p:nvSpPr>
          <p:spPr>
            <a:xfrm>
              <a:off x="5241479" y="793940"/>
              <a:ext cx="1709420" cy="1068070"/>
            </a:xfrm>
            <a:custGeom>
              <a:avLst/>
              <a:gdLst/>
              <a:ahLst/>
              <a:cxnLst/>
              <a:rect l="l" t="t" r="r" b="b"/>
              <a:pathLst>
                <a:path w="1709420" h="1068070">
                  <a:moveTo>
                    <a:pt x="1516608" y="0"/>
                  </a:moveTo>
                  <a:lnTo>
                    <a:pt x="192354" y="0"/>
                  </a:lnTo>
                  <a:lnTo>
                    <a:pt x="148252" y="5080"/>
                  </a:lnTo>
                  <a:lnTo>
                    <a:pt x="107766" y="19553"/>
                  </a:lnTo>
                  <a:lnTo>
                    <a:pt x="72051" y="42261"/>
                  </a:lnTo>
                  <a:lnTo>
                    <a:pt x="42261" y="72051"/>
                  </a:lnTo>
                  <a:lnTo>
                    <a:pt x="19553" y="107766"/>
                  </a:lnTo>
                  <a:lnTo>
                    <a:pt x="5080" y="148252"/>
                  </a:lnTo>
                  <a:lnTo>
                    <a:pt x="0" y="192354"/>
                  </a:lnTo>
                  <a:lnTo>
                    <a:pt x="0" y="875461"/>
                  </a:lnTo>
                  <a:lnTo>
                    <a:pt x="5080" y="919571"/>
                  </a:lnTo>
                  <a:lnTo>
                    <a:pt x="19553" y="960060"/>
                  </a:lnTo>
                  <a:lnTo>
                    <a:pt x="42261" y="995775"/>
                  </a:lnTo>
                  <a:lnTo>
                    <a:pt x="72051" y="1025562"/>
                  </a:lnTo>
                  <a:lnTo>
                    <a:pt x="107766" y="1048267"/>
                  </a:lnTo>
                  <a:lnTo>
                    <a:pt x="148252" y="1062736"/>
                  </a:lnTo>
                  <a:lnTo>
                    <a:pt x="192354" y="1067816"/>
                  </a:lnTo>
                  <a:lnTo>
                    <a:pt x="1516608" y="1067816"/>
                  </a:lnTo>
                  <a:lnTo>
                    <a:pt x="1560722" y="1062736"/>
                  </a:lnTo>
                  <a:lnTo>
                    <a:pt x="1601212" y="1048267"/>
                  </a:lnTo>
                  <a:lnTo>
                    <a:pt x="1636927" y="1025562"/>
                  </a:lnTo>
                  <a:lnTo>
                    <a:pt x="1666713" y="995775"/>
                  </a:lnTo>
                  <a:lnTo>
                    <a:pt x="1689416" y="960060"/>
                  </a:lnTo>
                  <a:lnTo>
                    <a:pt x="1703883" y="919571"/>
                  </a:lnTo>
                  <a:lnTo>
                    <a:pt x="1708962" y="875461"/>
                  </a:lnTo>
                  <a:lnTo>
                    <a:pt x="1708962" y="192354"/>
                  </a:lnTo>
                  <a:lnTo>
                    <a:pt x="1703883" y="148252"/>
                  </a:lnTo>
                  <a:lnTo>
                    <a:pt x="1689416" y="107766"/>
                  </a:lnTo>
                  <a:lnTo>
                    <a:pt x="1666713" y="72051"/>
                  </a:lnTo>
                  <a:lnTo>
                    <a:pt x="1636927" y="42261"/>
                  </a:lnTo>
                  <a:lnTo>
                    <a:pt x="1601212" y="19553"/>
                  </a:lnTo>
                  <a:lnTo>
                    <a:pt x="1560722" y="5080"/>
                  </a:lnTo>
                  <a:lnTo>
                    <a:pt x="1516608"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9" name="object 19">
            <a:extLst>
              <a:ext uri="{FF2B5EF4-FFF2-40B4-BE49-F238E27FC236}">
                <a16:creationId xmlns:a16="http://schemas.microsoft.com/office/drawing/2014/main" id="{89CAEBE2-BEB0-2213-A822-07B2CE2B2466}"/>
              </a:ext>
            </a:extLst>
          </p:cNvPr>
          <p:cNvSpPr txBox="1">
            <a:spLocks noGrp="1"/>
          </p:cNvSpPr>
          <p:nvPr>
            <p:ph type="title"/>
          </p:nvPr>
        </p:nvSpPr>
        <p:spPr>
          <a:xfrm>
            <a:off x="622800" y="464458"/>
            <a:ext cx="9706610" cy="1143900"/>
          </a:xfrm>
          <a:prstGeom prst="rect">
            <a:avLst/>
          </a:prstGeom>
        </p:spPr>
        <p:txBody>
          <a:bodyPr vert="horz" wrap="square" lIns="0" tIns="492757" rIns="0" bIns="0" rtlCol="0">
            <a:spAutoFit/>
          </a:bodyPr>
          <a:lstStyle/>
          <a:p>
            <a:pPr marL="4747260">
              <a:lnSpc>
                <a:spcPct val="100000"/>
              </a:lnSpc>
              <a:spcBef>
                <a:spcPts val="120"/>
              </a:spcBef>
            </a:pPr>
            <a:r>
              <a:rPr sz="4200" b="1" dirty="0">
                <a:solidFill>
                  <a:srgbClr val="FFFFFF"/>
                </a:solidFill>
                <a:latin typeface="Grammarsaurus" pitchFamily="2" charset="0"/>
                <a:cs typeface="Arial"/>
              </a:rPr>
              <a:t>trans-</a:t>
            </a:r>
            <a:endParaRPr sz="4200" dirty="0">
              <a:latin typeface="Grammarsaurus" pitchFamily="2" charset="0"/>
              <a:cs typeface="Arial"/>
            </a:endParaRPr>
          </a:p>
        </p:txBody>
      </p:sp>
      <p:sp>
        <p:nvSpPr>
          <p:cNvPr id="20" name="object 20">
            <a:extLst>
              <a:ext uri="{FF2B5EF4-FFF2-40B4-BE49-F238E27FC236}">
                <a16:creationId xmlns:a16="http://schemas.microsoft.com/office/drawing/2014/main" id="{40D7A6DA-6287-5645-AB3A-662C83B5F62C}"/>
              </a:ext>
            </a:extLst>
          </p:cNvPr>
          <p:cNvSpPr txBox="1"/>
          <p:nvPr/>
        </p:nvSpPr>
        <p:spPr>
          <a:xfrm>
            <a:off x="7668911" y="5599558"/>
            <a:ext cx="63500" cy="58991"/>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5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5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2" name="object 14">
            <a:extLst>
              <a:ext uri="{FF2B5EF4-FFF2-40B4-BE49-F238E27FC236}">
                <a16:creationId xmlns:a16="http://schemas.microsoft.com/office/drawing/2014/main" id="{54ABB6AC-DE0A-97E6-95E8-0548F113A646}"/>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lvl="0" indent="0" defTabSz="914400" eaLnBrk="1" fontAlgn="auto" latinLnBrk="0" hangingPunct="1">
              <a:lnSpc>
                <a:spcPct val="128800"/>
              </a:lnSpc>
              <a:spcBef>
                <a:spcPts val="95"/>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310"/>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3" name="object 6">
            <a:extLst>
              <a:ext uri="{FF2B5EF4-FFF2-40B4-BE49-F238E27FC236}">
                <a16:creationId xmlns:a16="http://schemas.microsoft.com/office/drawing/2014/main" id="{573038D3-618E-4447-5592-6DA74EE3DD59}"/>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10046662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BDC986-DFFC-9EC7-AA1A-CBD6A6D4BE9D}"/>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1D1DA2AE-0AC4-C991-89A3-631351B65A2D}"/>
              </a:ext>
            </a:extLst>
          </p:cNvPr>
          <p:cNvGrpSpPr/>
          <p:nvPr/>
        </p:nvGrpSpPr>
        <p:grpSpPr>
          <a:xfrm>
            <a:off x="11163824" y="234754"/>
            <a:ext cx="784225" cy="784225"/>
            <a:chOff x="11163824" y="234754"/>
            <a:chExt cx="784225" cy="784225"/>
          </a:xfrm>
        </p:grpSpPr>
        <p:sp>
          <p:nvSpPr>
            <p:cNvPr id="3" name="object 3">
              <a:extLst>
                <a:ext uri="{FF2B5EF4-FFF2-40B4-BE49-F238E27FC236}">
                  <a16:creationId xmlns:a16="http://schemas.microsoft.com/office/drawing/2014/main" id="{70DC97AB-0346-F9B5-7984-C077D31EA68D}"/>
                </a:ext>
              </a:extLst>
            </p:cNvPr>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4" name="object 4">
              <a:extLst>
                <a:ext uri="{FF2B5EF4-FFF2-40B4-BE49-F238E27FC236}">
                  <a16:creationId xmlns:a16="http://schemas.microsoft.com/office/drawing/2014/main" id="{A23E2066-FC21-A18E-4C8F-E3A9E219F50C}"/>
                </a:ext>
              </a:extLst>
            </p:cNvPr>
            <p:cNvPicPr/>
            <p:nvPr/>
          </p:nvPicPr>
          <p:blipFill>
            <a:blip r:embed="rId2" cstate="print"/>
            <a:stretch>
              <a:fillRect/>
            </a:stretch>
          </p:blipFill>
          <p:spPr>
            <a:xfrm>
              <a:off x="11392001" y="464458"/>
              <a:ext cx="137820" cy="137820"/>
            </a:xfrm>
            <a:prstGeom prst="rect">
              <a:avLst/>
            </a:prstGeom>
          </p:spPr>
        </p:pic>
      </p:grpSp>
      <p:grpSp>
        <p:nvGrpSpPr>
          <p:cNvPr id="5" name="object 5">
            <a:extLst>
              <a:ext uri="{FF2B5EF4-FFF2-40B4-BE49-F238E27FC236}">
                <a16:creationId xmlns:a16="http://schemas.microsoft.com/office/drawing/2014/main" id="{303B4B88-DFBB-E88F-414C-15C19FB99890}"/>
              </a:ext>
            </a:extLst>
          </p:cNvPr>
          <p:cNvGrpSpPr/>
          <p:nvPr/>
        </p:nvGrpSpPr>
        <p:grpSpPr>
          <a:xfrm>
            <a:off x="4108119" y="331470"/>
            <a:ext cx="3975735" cy="5623560"/>
            <a:chOff x="4108119" y="331470"/>
            <a:chExt cx="3975735" cy="5623560"/>
          </a:xfrm>
        </p:grpSpPr>
        <p:sp>
          <p:nvSpPr>
            <p:cNvPr id="6" name="object 6">
              <a:extLst>
                <a:ext uri="{FF2B5EF4-FFF2-40B4-BE49-F238E27FC236}">
                  <a16:creationId xmlns:a16="http://schemas.microsoft.com/office/drawing/2014/main" id="{0E76B1C9-3A2A-9C7E-7C87-184761AADD2E}"/>
                </a:ext>
              </a:extLst>
            </p:cNvPr>
            <p:cNvSpPr/>
            <p:nvPr/>
          </p:nvSpPr>
          <p:spPr>
            <a:xfrm>
              <a:off x="4108119" y="464820"/>
              <a:ext cx="3842385" cy="5355590"/>
            </a:xfrm>
            <a:custGeom>
              <a:avLst/>
              <a:gdLst/>
              <a:ahLst/>
              <a:cxnLst/>
              <a:rect l="l" t="t" r="r" b="b"/>
              <a:pathLst>
                <a:path w="3842384" h="5355590">
                  <a:moveTo>
                    <a:pt x="0" y="5355590"/>
                  </a:moveTo>
                  <a:lnTo>
                    <a:pt x="3842118" y="5355590"/>
                  </a:lnTo>
                  <a:lnTo>
                    <a:pt x="3842118" y="0"/>
                  </a:lnTo>
                  <a:lnTo>
                    <a:pt x="0" y="0"/>
                  </a:lnTo>
                  <a:lnTo>
                    <a:pt x="0" y="535559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7" name="object 7">
              <a:extLst>
                <a:ext uri="{FF2B5EF4-FFF2-40B4-BE49-F238E27FC236}">
                  <a16:creationId xmlns:a16="http://schemas.microsoft.com/office/drawing/2014/main" id="{F39E2BAE-B7B1-0713-7B31-9171F9465A95}"/>
                </a:ext>
              </a:extLst>
            </p:cNvPr>
            <p:cNvSpPr/>
            <p:nvPr/>
          </p:nvSpPr>
          <p:spPr>
            <a:xfrm>
              <a:off x="4108119" y="331469"/>
              <a:ext cx="3975735" cy="5623560"/>
            </a:xfrm>
            <a:custGeom>
              <a:avLst/>
              <a:gdLst/>
              <a:ahLst/>
              <a:cxnLst/>
              <a:rect l="l" t="t" r="r" b="b"/>
              <a:pathLst>
                <a:path w="3975734" h="5623560">
                  <a:moveTo>
                    <a:pt x="3975697" y="0"/>
                  </a:moveTo>
                  <a:lnTo>
                    <a:pt x="0" y="0"/>
                  </a:lnTo>
                  <a:lnTo>
                    <a:pt x="0" y="133350"/>
                  </a:lnTo>
                  <a:lnTo>
                    <a:pt x="0" y="5488940"/>
                  </a:lnTo>
                  <a:lnTo>
                    <a:pt x="0" y="5623560"/>
                  </a:lnTo>
                  <a:lnTo>
                    <a:pt x="3975697" y="5623560"/>
                  </a:lnTo>
                  <a:lnTo>
                    <a:pt x="3975697" y="5489372"/>
                  </a:lnTo>
                  <a:lnTo>
                    <a:pt x="3975697" y="5488940"/>
                  </a:lnTo>
                  <a:lnTo>
                    <a:pt x="3975697" y="133781"/>
                  </a:lnTo>
                  <a:lnTo>
                    <a:pt x="3842105" y="133769"/>
                  </a:lnTo>
                  <a:lnTo>
                    <a:pt x="3842105" y="5488940"/>
                  </a:lnTo>
                  <a:lnTo>
                    <a:pt x="133565" y="5488940"/>
                  </a:lnTo>
                  <a:lnTo>
                    <a:pt x="133565" y="133350"/>
                  </a:lnTo>
                  <a:lnTo>
                    <a:pt x="3975697" y="133350"/>
                  </a:lnTo>
                  <a:lnTo>
                    <a:pt x="3975697"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8" name="object 8">
            <a:extLst>
              <a:ext uri="{FF2B5EF4-FFF2-40B4-BE49-F238E27FC236}">
                <a16:creationId xmlns:a16="http://schemas.microsoft.com/office/drawing/2014/main" id="{FF816D52-1632-D612-A1D3-32B6EB7777FE}"/>
              </a:ext>
            </a:extLst>
          </p:cNvPr>
          <p:cNvSpPr txBox="1"/>
          <p:nvPr/>
        </p:nvSpPr>
        <p:spPr>
          <a:xfrm>
            <a:off x="5830576" y="5629027"/>
            <a:ext cx="948600" cy="100669"/>
          </a:xfrm>
          <a:prstGeom prst="rect">
            <a:avLst/>
          </a:prstGeom>
        </p:spPr>
        <p:txBody>
          <a:bodyPr vert="horz" wrap="square" lIns="0" tIns="15875" rIns="0" bIns="0" rtlCol="0">
            <a:spAutoFit/>
          </a:bodyPr>
          <a:lstStyle/>
          <a:p>
            <a:pPr marL="12700" marR="0" lvl="0" indent="0" defTabSz="914400" eaLnBrk="1" fontAlgn="auto" latinLnBrk="0" hangingPunct="1">
              <a:lnSpc>
                <a:spcPct val="100000"/>
              </a:lnSpc>
              <a:spcBef>
                <a:spcPts val="125"/>
              </a:spcBef>
              <a:spcAft>
                <a:spcPts val="0"/>
              </a:spcAft>
              <a:buClrTx/>
              <a:buSzTx/>
              <a:buFontTx/>
              <a:buNone/>
              <a:tabLst/>
              <a:defRPr/>
            </a:pPr>
            <a:r>
              <a:rPr kumimoji="0" sz="55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pic>
        <p:nvPicPr>
          <p:cNvPr id="9" name="object 9">
            <a:extLst>
              <a:ext uri="{FF2B5EF4-FFF2-40B4-BE49-F238E27FC236}">
                <a16:creationId xmlns:a16="http://schemas.microsoft.com/office/drawing/2014/main" id="{F8C5980D-E0FD-72B4-8336-F6B02B02C46E}"/>
              </a:ext>
            </a:extLst>
          </p:cNvPr>
          <p:cNvPicPr/>
          <p:nvPr/>
        </p:nvPicPr>
        <p:blipFill>
          <a:blip r:embed="rId3" cstate="print"/>
          <a:stretch>
            <a:fillRect/>
          </a:stretch>
        </p:blipFill>
        <p:spPr>
          <a:xfrm>
            <a:off x="5712878" y="5648129"/>
            <a:ext cx="96226" cy="95846"/>
          </a:xfrm>
          <a:prstGeom prst="rect">
            <a:avLst/>
          </a:prstGeom>
        </p:spPr>
      </p:pic>
      <p:sp>
        <p:nvSpPr>
          <p:cNvPr id="10" name="object 10">
            <a:extLst>
              <a:ext uri="{FF2B5EF4-FFF2-40B4-BE49-F238E27FC236}">
                <a16:creationId xmlns:a16="http://schemas.microsoft.com/office/drawing/2014/main" id="{68F99E98-EBA0-0220-00BF-B23DA4666DB3}"/>
              </a:ext>
            </a:extLst>
          </p:cNvPr>
          <p:cNvSpPr txBox="1"/>
          <p:nvPr/>
        </p:nvSpPr>
        <p:spPr>
          <a:xfrm>
            <a:off x="5471900" y="4720474"/>
            <a:ext cx="1248410" cy="475771"/>
          </a:xfrm>
          <a:prstGeom prst="rect">
            <a:avLst/>
          </a:prstGeom>
        </p:spPr>
        <p:txBody>
          <a:bodyPr vert="horz" wrap="square" lIns="0" tIns="13970" rIns="0" bIns="0" rtlCol="0">
            <a:spAutoFit/>
          </a:bodyPr>
          <a:lstStyle/>
          <a:p>
            <a:pPr marL="12700" marR="0" lvl="0" indent="0" algn="ctr" defTabSz="914400" eaLnBrk="1" fontAlgn="auto" latinLnBrk="0" hangingPunct="1">
              <a:lnSpc>
                <a:spcPct val="100000"/>
              </a:lnSpc>
              <a:spcBef>
                <a:spcPts val="110"/>
              </a:spcBef>
              <a:spcAft>
                <a:spcPts val="0"/>
              </a:spcAft>
              <a:buClrTx/>
              <a:buSzTx/>
              <a:buFontTx/>
              <a:buNone/>
              <a:tabLst/>
              <a:defRPr/>
            </a:pPr>
            <a:r>
              <a:rPr kumimoji="0" sz="3000" b="1" i="0" u="none" strike="noStrike" kern="0" cap="none" spc="0" normalizeH="0" baseline="0" noProof="0" dirty="0">
                <a:ln>
                  <a:noFill/>
                </a:ln>
                <a:solidFill>
                  <a:sysClr val="windowText" lastClr="000000"/>
                </a:solidFill>
                <a:effectLst/>
                <a:uLnTx/>
                <a:uFillTx/>
                <a:latin typeface="Grammarsaurus" pitchFamily="2" charset="0"/>
                <a:cs typeface="Arial"/>
              </a:rPr>
              <a:t>far off</a:t>
            </a:r>
            <a:endParaRPr kumimoji="0" sz="300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sp>
        <p:nvSpPr>
          <p:cNvPr id="11" name="object 11">
            <a:extLst>
              <a:ext uri="{FF2B5EF4-FFF2-40B4-BE49-F238E27FC236}">
                <a16:creationId xmlns:a16="http://schemas.microsoft.com/office/drawing/2014/main" id="{360C6F82-67FD-C92D-0261-F19DB5C9B21B}"/>
              </a:ext>
            </a:extLst>
          </p:cNvPr>
          <p:cNvSpPr txBox="1"/>
          <p:nvPr/>
        </p:nvSpPr>
        <p:spPr>
          <a:xfrm>
            <a:off x="5136750" y="5104432"/>
            <a:ext cx="1918970" cy="475771"/>
          </a:xfrm>
          <a:prstGeom prst="rect">
            <a:avLst/>
          </a:prstGeom>
        </p:spPr>
        <p:txBody>
          <a:bodyPr vert="horz" wrap="square" lIns="0" tIns="13970" rIns="0" bIns="0" rtlCol="0">
            <a:spAutoFit/>
          </a:bodyPr>
          <a:lstStyle/>
          <a:p>
            <a:pPr marL="12700" marR="0" lvl="0" indent="0" algn="ctr" defTabSz="914400" eaLnBrk="1" fontAlgn="auto" latinLnBrk="0" hangingPunct="1">
              <a:lnSpc>
                <a:spcPct val="100000"/>
              </a:lnSpc>
              <a:spcBef>
                <a:spcPts val="110"/>
              </a:spcBef>
              <a:spcAft>
                <a:spcPts val="0"/>
              </a:spcAft>
              <a:buClrTx/>
              <a:buSzTx/>
              <a:buFontTx/>
              <a:buNone/>
              <a:tabLst/>
              <a:defRPr/>
            </a:pPr>
            <a:r>
              <a:rPr kumimoji="0" sz="3000" b="1" i="0" u="none" strike="noStrike" kern="0" cap="none" spc="0" normalizeH="0" baseline="0" noProof="0" dirty="0">
                <a:ln>
                  <a:noFill/>
                </a:ln>
                <a:solidFill>
                  <a:sysClr val="windowText" lastClr="000000"/>
                </a:solidFill>
                <a:effectLst/>
                <a:uLnTx/>
                <a:uFillTx/>
                <a:latin typeface="Grammarsaurus" pitchFamily="2" charset="0"/>
                <a:cs typeface="Arial"/>
              </a:rPr>
              <a:t>or distant</a:t>
            </a:r>
            <a:endParaRPr kumimoji="0" sz="3000" b="0" i="0" u="none" strike="noStrike" kern="0" cap="none" spc="0" normalizeH="0" baseline="0" noProof="0">
              <a:ln>
                <a:noFill/>
              </a:ln>
              <a:solidFill>
                <a:sysClr val="windowText" lastClr="000000"/>
              </a:solidFill>
              <a:effectLst/>
              <a:uLnTx/>
              <a:uFillTx/>
              <a:latin typeface="Grammarsaurus" pitchFamily="2" charset="0"/>
              <a:cs typeface="Arial"/>
            </a:endParaRPr>
          </a:p>
        </p:txBody>
      </p:sp>
      <p:grpSp>
        <p:nvGrpSpPr>
          <p:cNvPr id="12" name="object 12">
            <a:extLst>
              <a:ext uri="{FF2B5EF4-FFF2-40B4-BE49-F238E27FC236}">
                <a16:creationId xmlns:a16="http://schemas.microsoft.com/office/drawing/2014/main" id="{4B9505BB-9B0E-0887-7414-AF37AA6E41BD}"/>
              </a:ext>
            </a:extLst>
          </p:cNvPr>
          <p:cNvGrpSpPr/>
          <p:nvPr/>
        </p:nvGrpSpPr>
        <p:grpSpPr>
          <a:xfrm>
            <a:off x="4353814" y="5233796"/>
            <a:ext cx="3509010" cy="520065"/>
            <a:chOff x="4353814" y="5233796"/>
            <a:chExt cx="3509010" cy="520065"/>
          </a:xfrm>
        </p:grpSpPr>
        <p:pic>
          <p:nvPicPr>
            <p:cNvPr id="13" name="object 13">
              <a:extLst>
                <a:ext uri="{FF2B5EF4-FFF2-40B4-BE49-F238E27FC236}">
                  <a16:creationId xmlns:a16="http://schemas.microsoft.com/office/drawing/2014/main" id="{9593F2A2-4D09-7D02-1BD5-C4BD8B95645B}"/>
                </a:ext>
              </a:extLst>
            </p:cNvPr>
            <p:cNvPicPr/>
            <p:nvPr/>
          </p:nvPicPr>
          <p:blipFill>
            <a:blip r:embed="rId4" cstate="print"/>
            <a:stretch>
              <a:fillRect/>
            </a:stretch>
          </p:blipFill>
          <p:spPr>
            <a:xfrm>
              <a:off x="7535113" y="5429922"/>
              <a:ext cx="327367" cy="323850"/>
            </a:xfrm>
            <a:prstGeom prst="rect">
              <a:avLst/>
            </a:prstGeom>
          </p:spPr>
        </p:pic>
        <p:sp>
          <p:nvSpPr>
            <p:cNvPr id="14" name="object 14">
              <a:extLst>
                <a:ext uri="{FF2B5EF4-FFF2-40B4-BE49-F238E27FC236}">
                  <a16:creationId xmlns:a16="http://schemas.microsoft.com/office/drawing/2014/main" id="{4B0D58FA-6594-8203-B096-55DDF5775C25}"/>
                </a:ext>
              </a:extLst>
            </p:cNvPr>
            <p:cNvSpPr/>
            <p:nvPr/>
          </p:nvSpPr>
          <p:spPr>
            <a:xfrm>
              <a:off x="4353814" y="5233796"/>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5" name="object 15">
              <a:extLst>
                <a:ext uri="{FF2B5EF4-FFF2-40B4-BE49-F238E27FC236}">
                  <a16:creationId xmlns:a16="http://schemas.microsoft.com/office/drawing/2014/main" id="{A9A102FE-0B6A-F541-7AF4-7AC8706A9C3D}"/>
                </a:ext>
              </a:extLst>
            </p:cNvPr>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6" name="object 16">
              <a:extLst>
                <a:ext uri="{FF2B5EF4-FFF2-40B4-BE49-F238E27FC236}">
                  <a16:creationId xmlns:a16="http://schemas.microsoft.com/office/drawing/2014/main" id="{8DF03F8A-60BB-9CB1-3D37-1973C410426B}"/>
                </a:ext>
              </a:extLst>
            </p:cNvPr>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8" name="object 18">
            <a:extLst>
              <a:ext uri="{FF2B5EF4-FFF2-40B4-BE49-F238E27FC236}">
                <a16:creationId xmlns:a16="http://schemas.microsoft.com/office/drawing/2014/main" id="{FC18A0D1-B903-57B9-7996-5201EC952EE0}"/>
              </a:ext>
            </a:extLst>
          </p:cNvPr>
          <p:cNvSpPr/>
          <p:nvPr/>
        </p:nvSpPr>
        <p:spPr>
          <a:xfrm>
            <a:off x="5241481" y="793941"/>
            <a:ext cx="1709420" cy="1068070"/>
          </a:xfrm>
          <a:custGeom>
            <a:avLst/>
            <a:gdLst/>
            <a:ahLst/>
            <a:cxnLst/>
            <a:rect l="l" t="t" r="r" b="b"/>
            <a:pathLst>
              <a:path w="1709420" h="1068070">
                <a:moveTo>
                  <a:pt x="1516621" y="0"/>
                </a:moveTo>
                <a:lnTo>
                  <a:pt x="192354" y="0"/>
                </a:lnTo>
                <a:lnTo>
                  <a:pt x="148252" y="5080"/>
                </a:lnTo>
                <a:lnTo>
                  <a:pt x="107766" y="19553"/>
                </a:lnTo>
                <a:lnTo>
                  <a:pt x="72051" y="42262"/>
                </a:lnTo>
                <a:lnTo>
                  <a:pt x="42261" y="72053"/>
                </a:lnTo>
                <a:lnTo>
                  <a:pt x="19553" y="107771"/>
                </a:lnTo>
                <a:lnTo>
                  <a:pt x="5080" y="148260"/>
                </a:lnTo>
                <a:lnTo>
                  <a:pt x="0" y="192366"/>
                </a:lnTo>
                <a:lnTo>
                  <a:pt x="0" y="875461"/>
                </a:lnTo>
                <a:lnTo>
                  <a:pt x="5080" y="919567"/>
                </a:lnTo>
                <a:lnTo>
                  <a:pt x="19553" y="960054"/>
                </a:lnTo>
                <a:lnTo>
                  <a:pt x="42261" y="995770"/>
                </a:lnTo>
                <a:lnTo>
                  <a:pt x="72051" y="1025558"/>
                </a:lnTo>
                <a:lnTo>
                  <a:pt x="107766" y="1048265"/>
                </a:lnTo>
                <a:lnTo>
                  <a:pt x="148252" y="1062735"/>
                </a:lnTo>
                <a:lnTo>
                  <a:pt x="192354" y="1067816"/>
                </a:lnTo>
                <a:lnTo>
                  <a:pt x="1516621" y="1067816"/>
                </a:lnTo>
                <a:lnTo>
                  <a:pt x="1560730" y="1062735"/>
                </a:lnTo>
                <a:lnTo>
                  <a:pt x="1601217" y="1048265"/>
                </a:lnTo>
                <a:lnTo>
                  <a:pt x="1636929" y="1025558"/>
                </a:lnTo>
                <a:lnTo>
                  <a:pt x="1666714" y="995770"/>
                </a:lnTo>
                <a:lnTo>
                  <a:pt x="1689416" y="960054"/>
                </a:lnTo>
                <a:lnTo>
                  <a:pt x="1703884" y="919567"/>
                </a:lnTo>
                <a:lnTo>
                  <a:pt x="1708962" y="875461"/>
                </a:lnTo>
                <a:lnTo>
                  <a:pt x="1708962" y="192366"/>
                </a:lnTo>
                <a:lnTo>
                  <a:pt x="1703884" y="148260"/>
                </a:lnTo>
                <a:lnTo>
                  <a:pt x="1689416" y="107771"/>
                </a:lnTo>
                <a:lnTo>
                  <a:pt x="1666714" y="72053"/>
                </a:lnTo>
                <a:lnTo>
                  <a:pt x="1636929" y="42262"/>
                </a:lnTo>
                <a:lnTo>
                  <a:pt x="1601217" y="19553"/>
                </a:lnTo>
                <a:lnTo>
                  <a:pt x="1560730" y="5080"/>
                </a:lnTo>
                <a:lnTo>
                  <a:pt x="1516621"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9" name="object 19">
            <a:extLst>
              <a:ext uri="{FF2B5EF4-FFF2-40B4-BE49-F238E27FC236}">
                <a16:creationId xmlns:a16="http://schemas.microsoft.com/office/drawing/2014/main" id="{3820C681-F2C2-E564-5893-CF447E7CC6E3}"/>
              </a:ext>
            </a:extLst>
          </p:cNvPr>
          <p:cNvSpPr txBox="1">
            <a:spLocks noGrp="1"/>
          </p:cNvSpPr>
          <p:nvPr>
            <p:ph type="title"/>
          </p:nvPr>
        </p:nvSpPr>
        <p:spPr>
          <a:xfrm>
            <a:off x="618595" y="377190"/>
            <a:ext cx="9706610" cy="1320800"/>
          </a:xfrm>
          <a:prstGeom prst="rect">
            <a:avLst/>
          </a:prstGeom>
        </p:spPr>
        <p:txBody>
          <a:bodyPr vert="horz" wrap="square" lIns="0" tIns="532856" rIns="0" bIns="0" rtlCol="0">
            <a:spAutoFit/>
          </a:bodyPr>
          <a:lstStyle/>
          <a:p>
            <a:pPr marL="4983480">
              <a:lnSpc>
                <a:spcPct val="100000"/>
              </a:lnSpc>
              <a:spcBef>
                <a:spcPts val="120"/>
              </a:spcBef>
            </a:pPr>
            <a:r>
              <a:rPr sz="4900" b="1" dirty="0">
                <a:solidFill>
                  <a:srgbClr val="FFFFFF"/>
                </a:solidFill>
                <a:latin typeface="Grammarsaurus" pitchFamily="2" charset="0"/>
                <a:cs typeface="Arial"/>
              </a:rPr>
              <a:t>tele</a:t>
            </a:r>
            <a:endParaRPr sz="4900" dirty="0">
              <a:latin typeface="Grammarsaurus" pitchFamily="2" charset="0"/>
              <a:cs typeface="Arial"/>
            </a:endParaRPr>
          </a:p>
        </p:txBody>
      </p:sp>
      <p:sp>
        <p:nvSpPr>
          <p:cNvPr id="20" name="object 20">
            <a:extLst>
              <a:ext uri="{FF2B5EF4-FFF2-40B4-BE49-F238E27FC236}">
                <a16:creationId xmlns:a16="http://schemas.microsoft.com/office/drawing/2014/main" id="{1CCF7C92-2002-181E-24AA-DCA697ECD4CB}"/>
              </a:ext>
            </a:extLst>
          </p:cNvPr>
          <p:cNvSpPr/>
          <p:nvPr/>
        </p:nvSpPr>
        <p:spPr>
          <a:xfrm>
            <a:off x="4847387" y="2048217"/>
            <a:ext cx="2447290" cy="2631440"/>
          </a:xfrm>
          <a:custGeom>
            <a:avLst/>
            <a:gdLst/>
            <a:ahLst/>
            <a:cxnLst/>
            <a:rect l="l" t="t" r="r" b="b"/>
            <a:pathLst>
              <a:path w="2447290" h="2631440">
                <a:moveTo>
                  <a:pt x="778840" y="1344180"/>
                </a:moveTo>
                <a:lnTo>
                  <a:pt x="775309" y="1300403"/>
                </a:lnTo>
                <a:lnTo>
                  <a:pt x="775208" y="1299121"/>
                </a:lnTo>
                <a:lnTo>
                  <a:pt x="764679" y="1256385"/>
                </a:lnTo>
                <a:lnTo>
                  <a:pt x="747839" y="1216533"/>
                </a:lnTo>
                <a:lnTo>
                  <a:pt x="725246" y="1180134"/>
                </a:lnTo>
                <a:lnTo>
                  <a:pt x="697484" y="1147762"/>
                </a:lnTo>
                <a:lnTo>
                  <a:pt x="665721" y="1120521"/>
                </a:lnTo>
                <a:lnTo>
                  <a:pt x="665721" y="1344180"/>
                </a:lnTo>
                <a:lnTo>
                  <a:pt x="659841" y="1387932"/>
                </a:lnTo>
                <a:lnTo>
                  <a:pt x="643242" y="1427264"/>
                </a:lnTo>
                <a:lnTo>
                  <a:pt x="617499" y="1460588"/>
                </a:lnTo>
                <a:lnTo>
                  <a:pt x="584187" y="1486344"/>
                </a:lnTo>
                <a:lnTo>
                  <a:pt x="544855" y="1502943"/>
                </a:lnTo>
                <a:lnTo>
                  <a:pt x="501078" y="1508823"/>
                </a:lnTo>
                <a:lnTo>
                  <a:pt x="457593" y="1502943"/>
                </a:lnTo>
                <a:lnTo>
                  <a:pt x="457403" y="1502943"/>
                </a:lnTo>
                <a:lnTo>
                  <a:pt x="418122" y="1486344"/>
                </a:lnTo>
                <a:lnTo>
                  <a:pt x="384759" y="1460588"/>
                </a:lnTo>
                <a:lnTo>
                  <a:pt x="358978" y="1427264"/>
                </a:lnTo>
                <a:lnTo>
                  <a:pt x="342341" y="1387932"/>
                </a:lnTo>
                <a:lnTo>
                  <a:pt x="336410" y="1344180"/>
                </a:lnTo>
                <a:lnTo>
                  <a:pt x="342303" y="1300403"/>
                </a:lnTo>
                <a:lnTo>
                  <a:pt x="358902" y="1261071"/>
                </a:lnTo>
                <a:lnTo>
                  <a:pt x="384644" y="1227747"/>
                </a:lnTo>
                <a:lnTo>
                  <a:pt x="417969" y="1202004"/>
                </a:lnTo>
                <a:lnTo>
                  <a:pt x="457301" y="1185405"/>
                </a:lnTo>
                <a:lnTo>
                  <a:pt x="501065" y="1179525"/>
                </a:lnTo>
                <a:lnTo>
                  <a:pt x="544842" y="1185405"/>
                </a:lnTo>
                <a:lnTo>
                  <a:pt x="584174" y="1202004"/>
                </a:lnTo>
                <a:lnTo>
                  <a:pt x="617499" y="1227747"/>
                </a:lnTo>
                <a:lnTo>
                  <a:pt x="643242" y="1261071"/>
                </a:lnTo>
                <a:lnTo>
                  <a:pt x="659841" y="1300403"/>
                </a:lnTo>
                <a:lnTo>
                  <a:pt x="665721" y="1344180"/>
                </a:lnTo>
                <a:lnTo>
                  <a:pt x="665721" y="1120521"/>
                </a:lnTo>
                <a:lnTo>
                  <a:pt x="628726" y="1097407"/>
                </a:lnTo>
                <a:lnTo>
                  <a:pt x="588873" y="1080566"/>
                </a:lnTo>
                <a:lnTo>
                  <a:pt x="546138" y="1070038"/>
                </a:lnTo>
                <a:lnTo>
                  <a:pt x="501078" y="1066406"/>
                </a:lnTo>
                <a:lnTo>
                  <a:pt x="456018" y="1070038"/>
                </a:lnTo>
                <a:lnTo>
                  <a:pt x="413283" y="1080566"/>
                </a:lnTo>
                <a:lnTo>
                  <a:pt x="373418" y="1097407"/>
                </a:lnTo>
                <a:lnTo>
                  <a:pt x="337019" y="1120000"/>
                </a:lnTo>
                <a:lnTo>
                  <a:pt x="304660" y="1147762"/>
                </a:lnTo>
                <a:lnTo>
                  <a:pt x="276898" y="1180134"/>
                </a:lnTo>
                <a:lnTo>
                  <a:pt x="254304" y="1216533"/>
                </a:lnTo>
                <a:lnTo>
                  <a:pt x="237464" y="1256385"/>
                </a:lnTo>
                <a:lnTo>
                  <a:pt x="226936" y="1299121"/>
                </a:lnTo>
                <a:lnTo>
                  <a:pt x="223304" y="1344180"/>
                </a:lnTo>
                <a:lnTo>
                  <a:pt x="226834" y="1387932"/>
                </a:lnTo>
                <a:lnTo>
                  <a:pt x="237464" y="1431963"/>
                </a:lnTo>
                <a:lnTo>
                  <a:pt x="254317" y="1471815"/>
                </a:lnTo>
                <a:lnTo>
                  <a:pt x="276898" y="1508213"/>
                </a:lnTo>
                <a:lnTo>
                  <a:pt x="304660" y="1540573"/>
                </a:lnTo>
                <a:lnTo>
                  <a:pt x="337032" y="1568348"/>
                </a:lnTo>
                <a:lnTo>
                  <a:pt x="373418" y="1590929"/>
                </a:lnTo>
                <a:lnTo>
                  <a:pt x="413270" y="1607781"/>
                </a:lnTo>
                <a:lnTo>
                  <a:pt x="456018" y="1618297"/>
                </a:lnTo>
                <a:lnTo>
                  <a:pt x="501065" y="1621942"/>
                </a:lnTo>
                <a:lnTo>
                  <a:pt x="550976" y="1617408"/>
                </a:lnTo>
                <a:lnTo>
                  <a:pt x="597941" y="1604479"/>
                </a:lnTo>
                <a:lnTo>
                  <a:pt x="641184" y="1583918"/>
                </a:lnTo>
                <a:lnTo>
                  <a:pt x="679945" y="1556512"/>
                </a:lnTo>
                <a:lnTo>
                  <a:pt x="713409" y="1523047"/>
                </a:lnTo>
                <a:lnTo>
                  <a:pt x="723468" y="1508823"/>
                </a:lnTo>
                <a:lnTo>
                  <a:pt x="740816" y="1484299"/>
                </a:lnTo>
                <a:lnTo>
                  <a:pt x="761377" y="1441043"/>
                </a:lnTo>
                <a:lnTo>
                  <a:pt x="774319" y="1394079"/>
                </a:lnTo>
                <a:lnTo>
                  <a:pt x="778840" y="1344180"/>
                </a:lnTo>
                <a:close/>
              </a:path>
              <a:path w="2447290" h="2631440">
                <a:moveTo>
                  <a:pt x="882180" y="2253221"/>
                </a:moveTo>
                <a:lnTo>
                  <a:pt x="874687" y="2232050"/>
                </a:lnTo>
                <a:lnTo>
                  <a:pt x="859764" y="2215591"/>
                </a:lnTo>
                <a:lnTo>
                  <a:pt x="840384" y="2206358"/>
                </a:lnTo>
                <a:lnTo>
                  <a:pt x="818959" y="2204986"/>
                </a:lnTo>
                <a:lnTo>
                  <a:pt x="797763" y="2212149"/>
                </a:lnTo>
                <a:lnTo>
                  <a:pt x="678637" y="2282113"/>
                </a:lnTo>
                <a:lnTo>
                  <a:pt x="641527" y="2252649"/>
                </a:lnTo>
                <a:lnTo>
                  <a:pt x="625652" y="2245131"/>
                </a:lnTo>
                <a:lnTo>
                  <a:pt x="625652" y="2427325"/>
                </a:lnTo>
                <a:lnTo>
                  <a:pt x="623874" y="2445245"/>
                </a:lnTo>
                <a:lnTo>
                  <a:pt x="618591" y="2462466"/>
                </a:lnTo>
                <a:lnTo>
                  <a:pt x="618553" y="2462619"/>
                </a:lnTo>
                <a:lnTo>
                  <a:pt x="598081" y="2493010"/>
                </a:lnTo>
                <a:lnTo>
                  <a:pt x="568579" y="2512504"/>
                </a:lnTo>
                <a:lnTo>
                  <a:pt x="533920" y="2519515"/>
                </a:lnTo>
                <a:lnTo>
                  <a:pt x="498271" y="2512504"/>
                </a:lnTo>
                <a:lnTo>
                  <a:pt x="498068" y="2512504"/>
                </a:lnTo>
                <a:lnTo>
                  <a:pt x="467588" y="2491968"/>
                </a:lnTo>
                <a:lnTo>
                  <a:pt x="448183" y="2462619"/>
                </a:lnTo>
                <a:lnTo>
                  <a:pt x="448081" y="2462466"/>
                </a:lnTo>
                <a:lnTo>
                  <a:pt x="448119" y="2392019"/>
                </a:lnTo>
                <a:lnTo>
                  <a:pt x="498017" y="2342045"/>
                </a:lnTo>
                <a:lnTo>
                  <a:pt x="497776" y="2342045"/>
                </a:lnTo>
                <a:lnTo>
                  <a:pt x="532777" y="2334971"/>
                </a:lnTo>
                <a:lnTo>
                  <a:pt x="568731" y="2342045"/>
                </a:lnTo>
                <a:lnTo>
                  <a:pt x="584746" y="2350630"/>
                </a:lnTo>
                <a:lnTo>
                  <a:pt x="598639" y="2362073"/>
                </a:lnTo>
                <a:lnTo>
                  <a:pt x="610057" y="2375992"/>
                </a:lnTo>
                <a:lnTo>
                  <a:pt x="618528" y="2391854"/>
                </a:lnTo>
                <a:lnTo>
                  <a:pt x="618617" y="2392019"/>
                </a:lnTo>
                <a:lnTo>
                  <a:pt x="623900" y="2409406"/>
                </a:lnTo>
                <a:lnTo>
                  <a:pt x="625652" y="2427325"/>
                </a:lnTo>
                <a:lnTo>
                  <a:pt x="625652" y="2245131"/>
                </a:lnTo>
                <a:lnTo>
                  <a:pt x="600049" y="2233003"/>
                </a:lnTo>
                <a:lnTo>
                  <a:pt x="555955" y="2223160"/>
                </a:lnTo>
                <a:lnTo>
                  <a:pt x="510908" y="2223160"/>
                </a:lnTo>
                <a:lnTo>
                  <a:pt x="466648" y="2233003"/>
                </a:lnTo>
                <a:lnTo>
                  <a:pt x="466775" y="2233003"/>
                </a:lnTo>
                <a:lnTo>
                  <a:pt x="425297" y="2252649"/>
                </a:lnTo>
                <a:lnTo>
                  <a:pt x="388188" y="2282113"/>
                </a:lnTo>
                <a:lnTo>
                  <a:pt x="358800" y="2319121"/>
                </a:lnTo>
                <a:lnTo>
                  <a:pt x="339153" y="2360599"/>
                </a:lnTo>
                <a:lnTo>
                  <a:pt x="329311" y="2404694"/>
                </a:lnTo>
                <a:lnTo>
                  <a:pt x="329298" y="2449665"/>
                </a:lnTo>
                <a:lnTo>
                  <a:pt x="339102" y="2493759"/>
                </a:lnTo>
                <a:lnTo>
                  <a:pt x="358724" y="2535250"/>
                </a:lnTo>
                <a:lnTo>
                  <a:pt x="388302" y="2572486"/>
                </a:lnTo>
                <a:lnTo>
                  <a:pt x="425450" y="2601925"/>
                </a:lnTo>
                <a:lnTo>
                  <a:pt x="466979" y="2621546"/>
                </a:lnTo>
                <a:lnTo>
                  <a:pt x="510921" y="2631351"/>
                </a:lnTo>
                <a:lnTo>
                  <a:pt x="555802" y="2631351"/>
                </a:lnTo>
                <a:lnTo>
                  <a:pt x="599909" y="2621546"/>
                </a:lnTo>
                <a:lnTo>
                  <a:pt x="641400" y="2601925"/>
                </a:lnTo>
                <a:lnTo>
                  <a:pt x="678535" y="2572486"/>
                </a:lnTo>
                <a:lnTo>
                  <a:pt x="710488" y="2531173"/>
                </a:lnTo>
                <a:lnTo>
                  <a:pt x="715479" y="2519515"/>
                </a:lnTo>
                <a:lnTo>
                  <a:pt x="730758" y="2483904"/>
                </a:lnTo>
                <a:lnTo>
                  <a:pt x="738644" y="2433078"/>
                </a:lnTo>
                <a:lnTo>
                  <a:pt x="733475" y="2381110"/>
                </a:lnTo>
                <a:lnTo>
                  <a:pt x="812063" y="2334971"/>
                </a:lnTo>
                <a:lnTo>
                  <a:pt x="855205" y="2309634"/>
                </a:lnTo>
                <a:lnTo>
                  <a:pt x="871816" y="2294509"/>
                </a:lnTo>
                <a:lnTo>
                  <a:pt x="877620" y="2282113"/>
                </a:lnTo>
                <a:lnTo>
                  <a:pt x="881011" y="2274874"/>
                </a:lnTo>
                <a:lnTo>
                  <a:pt x="882180" y="2253221"/>
                </a:lnTo>
                <a:close/>
              </a:path>
              <a:path w="2447290" h="2631440">
                <a:moveTo>
                  <a:pt x="1002118" y="1327302"/>
                </a:moveTo>
                <a:lnTo>
                  <a:pt x="998918" y="1282052"/>
                </a:lnTo>
                <a:lnTo>
                  <a:pt x="991539" y="1236573"/>
                </a:lnTo>
                <a:lnTo>
                  <a:pt x="979703" y="1190917"/>
                </a:lnTo>
                <a:lnTo>
                  <a:pt x="963180" y="1145159"/>
                </a:lnTo>
                <a:lnTo>
                  <a:pt x="941679" y="1099362"/>
                </a:lnTo>
                <a:lnTo>
                  <a:pt x="916292" y="1057236"/>
                </a:lnTo>
                <a:lnTo>
                  <a:pt x="889101" y="1021016"/>
                </a:lnTo>
                <a:lnTo>
                  <a:pt x="889101" y="1362849"/>
                </a:lnTo>
                <a:lnTo>
                  <a:pt x="885126" y="1405051"/>
                </a:lnTo>
                <a:lnTo>
                  <a:pt x="877265" y="1447228"/>
                </a:lnTo>
                <a:lnTo>
                  <a:pt x="865759" y="1489329"/>
                </a:lnTo>
                <a:lnTo>
                  <a:pt x="850874" y="1531315"/>
                </a:lnTo>
                <a:lnTo>
                  <a:pt x="832853" y="1573161"/>
                </a:lnTo>
                <a:lnTo>
                  <a:pt x="811974" y="1614817"/>
                </a:lnTo>
                <a:lnTo>
                  <a:pt x="788466" y="1656270"/>
                </a:lnTo>
                <a:lnTo>
                  <a:pt x="762584" y="1697482"/>
                </a:lnTo>
                <a:lnTo>
                  <a:pt x="734606" y="1738414"/>
                </a:lnTo>
                <a:lnTo>
                  <a:pt x="704773" y="1779041"/>
                </a:lnTo>
                <a:lnTo>
                  <a:pt x="673328" y="1819313"/>
                </a:lnTo>
                <a:lnTo>
                  <a:pt x="640549" y="1859216"/>
                </a:lnTo>
                <a:lnTo>
                  <a:pt x="606679" y="1898700"/>
                </a:lnTo>
                <a:lnTo>
                  <a:pt x="571969" y="1937753"/>
                </a:lnTo>
                <a:lnTo>
                  <a:pt x="536676" y="1976310"/>
                </a:lnTo>
                <a:lnTo>
                  <a:pt x="501053" y="2014372"/>
                </a:lnTo>
                <a:lnTo>
                  <a:pt x="465442" y="1976310"/>
                </a:lnTo>
                <a:lnTo>
                  <a:pt x="430149" y="1937753"/>
                </a:lnTo>
                <a:lnTo>
                  <a:pt x="395439" y="1898700"/>
                </a:lnTo>
                <a:lnTo>
                  <a:pt x="361556" y="1859216"/>
                </a:lnTo>
                <a:lnTo>
                  <a:pt x="328777" y="1819313"/>
                </a:lnTo>
                <a:lnTo>
                  <a:pt x="297332" y="1779041"/>
                </a:lnTo>
                <a:lnTo>
                  <a:pt x="267487" y="1738414"/>
                </a:lnTo>
                <a:lnTo>
                  <a:pt x="239496" y="1697482"/>
                </a:lnTo>
                <a:lnTo>
                  <a:pt x="213626" y="1656270"/>
                </a:lnTo>
                <a:lnTo>
                  <a:pt x="190106" y="1614817"/>
                </a:lnTo>
                <a:lnTo>
                  <a:pt x="169202" y="1573161"/>
                </a:lnTo>
                <a:lnTo>
                  <a:pt x="151180" y="1531315"/>
                </a:lnTo>
                <a:lnTo>
                  <a:pt x="136283" y="1489329"/>
                </a:lnTo>
                <a:lnTo>
                  <a:pt x="124777" y="1447228"/>
                </a:lnTo>
                <a:lnTo>
                  <a:pt x="116903" y="1405051"/>
                </a:lnTo>
                <a:lnTo>
                  <a:pt x="112928" y="1362849"/>
                </a:lnTo>
                <a:lnTo>
                  <a:pt x="113068" y="1327302"/>
                </a:lnTo>
                <a:lnTo>
                  <a:pt x="113093" y="1320647"/>
                </a:lnTo>
                <a:lnTo>
                  <a:pt x="117678" y="1278458"/>
                </a:lnTo>
                <a:lnTo>
                  <a:pt x="126860" y="1236573"/>
                </a:lnTo>
                <a:lnTo>
                  <a:pt x="141046" y="1194308"/>
                </a:lnTo>
                <a:lnTo>
                  <a:pt x="160362" y="1152410"/>
                </a:lnTo>
                <a:lnTo>
                  <a:pt x="184492" y="1113447"/>
                </a:lnTo>
                <a:lnTo>
                  <a:pt x="213029" y="1078052"/>
                </a:lnTo>
                <a:lnTo>
                  <a:pt x="245554" y="1046467"/>
                </a:lnTo>
                <a:lnTo>
                  <a:pt x="281660" y="1018933"/>
                </a:lnTo>
                <a:lnTo>
                  <a:pt x="320903" y="995705"/>
                </a:lnTo>
                <a:lnTo>
                  <a:pt x="362889" y="977011"/>
                </a:lnTo>
                <a:lnTo>
                  <a:pt x="407187" y="963129"/>
                </a:lnTo>
                <a:lnTo>
                  <a:pt x="453377" y="954290"/>
                </a:lnTo>
                <a:lnTo>
                  <a:pt x="501053" y="950734"/>
                </a:lnTo>
                <a:lnTo>
                  <a:pt x="548728" y="954290"/>
                </a:lnTo>
                <a:lnTo>
                  <a:pt x="594931" y="963129"/>
                </a:lnTo>
                <a:lnTo>
                  <a:pt x="639229" y="977011"/>
                </a:lnTo>
                <a:lnTo>
                  <a:pt x="681215" y="995705"/>
                </a:lnTo>
                <a:lnTo>
                  <a:pt x="720458" y="1018933"/>
                </a:lnTo>
                <a:lnTo>
                  <a:pt x="756551" y="1046467"/>
                </a:lnTo>
                <a:lnTo>
                  <a:pt x="789076" y="1078052"/>
                </a:lnTo>
                <a:lnTo>
                  <a:pt x="817524" y="1113307"/>
                </a:lnTo>
                <a:lnTo>
                  <a:pt x="841667" y="1152232"/>
                </a:lnTo>
                <a:lnTo>
                  <a:pt x="860971" y="1194181"/>
                </a:lnTo>
                <a:lnTo>
                  <a:pt x="875144" y="1236345"/>
                </a:lnTo>
                <a:lnTo>
                  <a:pt x="884364" y="1278458"/>
                </a:lnTo>
                <a:lnTo>
                  <a:pt x="888923" y="1320647"/>
                </a:lnTo>
                <a:lnTo>
                  <a:pt x="889101" y="1362849"/>
                </a:lnTo>
                <a:lnTo>
                  <a:pt x="889101" y="1021016"/>
                </a:lnTo>
                <a:lnTo>
                  <a:pt x="854697" y="983157"/>
                </a:lnTo>
                <a:lnTo>
                  <a:pt x="818984" y="951255"/>
                </a:lnTo>
                <a:lnTo>
                  <a:pt x="780173" y="922807"/>
                </a:lnTo>
                <a:lnTo>
                  <a:pt x="738708" y="898131"/>
                </a:lnTo>
                <a:lnTo>
                  <a:pt x="694880" y="877417"/>
                </a:lnTo>
                <a:lnTo>
                  <a:pt x="648995" y="860831"/>
                </a:lnTo>
                <a:lnTo>
                  <a:pt x="601345" y="848550"/>
                </a:lnTo>
                <a:lnTo>
                  <a:pt x="552221" y="840752"/>
                </a:lnTo>
                <a:lnTo>
                  <a:pt x="501916" y="837590"/>
                </a:lnTo>
                <a:lnTo>
                  <a:pt x="500202" y="837590"/>
                </a:lnTo>
                <a:lnTo>
                  <a:pt x="449897" y="840752"/>
                </a:lnTo>
                <a:lnTo>
                  <a:pt x="400786" y="848550"/>
                </a:lnTo>
                <a:lnTo>
                  <a:pt x="353136" y="860831"/>
                </a:lnTo>
                <a:lnTo>
                  <a:pt x="307263" y="877417"/>
                </a:lnTo>
                <a:lnTo>
                  <a:pt x="263448" y="898131"/>
                </a:lnTo>
                <a:lnTo>
                  <a:pt x="221996" y="922807"/>
                </a:lnTo>
                <a:lnTo>
                  <a:pt x="183197" y="951255"/>
                </a:lnTo>
                <a:lnTo>
                  <a:pt x="147345" y="983310"/>
                </a:lnTo>
                <a:lnTo>
                  <a:pt x="114935" y="1018578"/>
                </a:lnTo>
                <a:lnTo>
                  <a:pt x="85674" y="1057541"/>
                </a:lnTo>
                <a:lnTo>
                  <a:pt x="60452" y="1099362"/>
                </a:lnTo>
                <a:lnTo>
                  <a:pt x="38950" y="1145159"/>
                </a:lnTo>
                <a:lnTo>
                  <a:pt x="22428" y="1190917"/>
                </a:lnTo>
                <a:lnTo>
                  <a:pt x="10655" y="1236345"/>
                </a:lnTo>
                <a:lnTo>
                  <a:pt x="10591" y="1236573"/>
                </a:lnTo>
                <a:lnTo>
                  <a:pt x="3213" y="1282052"/>
                </a:lnTo>
                <a:lnTo>
                  <a:pt x="0" y="1327302"/>
                </a:lnTo>
                <a:lnTo>
                  <a:pt x="723" y="1372260"/>
                </a:lnTo>
                <a:lnTo>
                  <a:pt x="5105" y="1416862"/>
                </a:lnTo>
                <a:lnTo>
                  <a:pt x="12877" y="1461033"/>
                </a:lnTo>
                <a:lnTo>
                  <a:pt x="23787" y="1504721"/>
                </a:lnTo>
                <a:lnTo>
                  <a:pt x="37579" y="1547850"/>
                </a:lnTo>
                <a:lnTo>
                  <a:pt x="53987" y="1590357"/>
                </a:lnTo>
                <a:lnTo>
                  <a:pt x="72745" y="1632191"/>
                </a:lnTo>
                <a:lnTo>
                  <a:pt x="93599" y="1673288"/>
                </a:lnTo>
                <a:lnTo>
                  <a:pt x="116281" y="1713560"/>
                </a:lnTo>
                <a:lnTo>
                  <a:pt x="140538" y="1752981"/>
                </a:lnTo>
                <a:lnTo>
                  <a:pt x="166103" y="1791449"/>
                </a:lnTo>
                <a:lnTo>
                  <a:pt x="192722" y="1828914"/>
                </a:lnTo>
                <a:lnTo>
                  <a:pt x="220129" y="1865325"/>
                </a:lnTo>
                <a:lnTo>
                  <a:pt x="248056" y="1900605"/>
                </a:lnTo>
                <a:lnTo>
                  <a:pt x="276250" y="1934692"/>
                </a:lnTo>
                <a:lnTo>
                  <a:pt x="304444" y="1967509"/>
                </a:lnTo>
                <a:lnTo>
                  <a:pt x="332397" y="1999018"/>
                </a:lnTo>
                <a:lnTo>
                  <a:pt x="359816" y="2029142"/>
                </a:lnTo>
                <a:lnTo>
                  <a:pt x="386461" y="2057819"/>
                </a:lnTo>
                <a:lnTo>
                  <a:pt x="436372" y="2110562"/>
                </a:lnTo>
                <a:lnTo>
                  <a:pt x="477913" y="2137499"/>
                </a:lnTo>
                <a:lnTo>
                  <a:pt x="478383" y="2137499"/>
                </a:lnTo>
                <a:lnTo>
                  <a:pt x="500570" y="2140902"/>
                </a:lnTo>
                <a:lnTo>
                  <a:pt x="501053" y="2140902"/>
                </a:lnTo>
                <a:lnTo>
                  <a:pt x="524179" y="2137499"/>
                </a:lnTo>
                <a:lnTo>
                  <a:pt x="564438" y="2111883"/>
                </a:lnTo>
                <a:lnTo>
                  <a:pt x="615657" y="2057819"/>
                </a:lnTo>
                <a:lnTo>
                  <a:pt x="642302" y="2029142"/>
                </a:lnTo>
                <a:lnTo>
                  <a:pt x="669721" y="1999018"/>
                </a:lnTo>
                <a:lnTo>
                  <a:pt x="697674" y="1967509"/>
                </a:lnTo>
                <a:lnTo>
                  <a:pt x="725868" y="1934692"/>
                </a:lnTo>
                <a:lnTo>
                  <a:pt x="754075" y="1900605"/>
                </a:lnTo>
                <a:lnTo>
                  <a:pt x="782002" y="1865325"/>
                </a:lnTo>
                <a:lnTo>
                  <a:pt x="809409" y="1828914"/>
                </a:lnTo>
                <a:lnTo>
                  <a:pt x="836015" y="1791449"/>
                </a:lnTo>
                <a:lnTo>
                  <a:pt x="861580" y="1752981"/>
                </a:lnTo>
                <a:lnTo>
                  <a:pt x="885837" y="1713560"/>
                </a:lnTo>
                <a:lnTo>
                  <a:pt x="908532" y="1673288"/>
                </a:lnTo>
                <a:lnTo>
                  <a:pt x="929386" y="1632191"/>
                </a:lnTo>
                <a:lnTo>
                  <a:pt x="948143" y="1590357"/>
                </a:lnTo>
                <a:lnTo>
                  <a:pt x="964552" y="1547850"/>
                </a:lnTo>
                <a:lnTo>
                  <a:pt x="978331" y="1504721"/>
                </a:lnTo>
                <a:lnTo>
                  <a:pt x="989253" y="1461033"/>
                </a:lnTo>
                <a:lnTo>
                  <a:pt x="997026" y="1416862"/>
                </a:lnTo>
                <a:lnTo>
                  <a:pt x="1001407" y="1372260"/>
                </a:lnTo>
                <a:lnTo>
                  <a:pt x="1002118" y="1327302"/>
                </a:lnTo>
                <a:close/>
              </a:path>
              <a:path w="2447290" h="2631440">
                <a:moveTo>
                  <a:pt x="1209509" y="2060917"/>
                </a:moveTo>
                <a:lnTo>
                  <a:pt x="1202004" y="2039734"/>
                </a:lnTo>
                <a:lnTo>
                  <a:pt x="1187094" y="2023287"/>
                </a:lnTo>
                <a:lnTo>
                  <a:pt x="1167714" y="2014054"/>
                </a:lnTo>
                <a:lnTo>
                  <a:pt x="1146289" y="2012670"/>
                </a:lnTo>
                <a:lnTo>
                  <a:pt x="1125232" y="2019782"/>
                </a:lnTo>
                <a:lnTo>
                  <a:pt x="969213" y="2111425"/>
                </a:lnTo>
                <a:lnTo>
                  <a:pt x="952309" y="2126208"/>
                </a:lnTo>
                <a:lnTo>
                  <a:pt x="942708" y="2145652"/>
                </a:lnTo>
                <a:lnTo>
                  <a:pt x="941108" y="2167267"/>
                </a:lnTo>
                <a:lnTo>
                  <a:pt x="948156" y="2188591"/>
                </a:lnTo>
                <a:lnTo>
                  <a:pt x="962939" y="2205507"/>
                </a:lnTo>
                <a:lnTo>
                  <a:pt x="982383" y="2215108"/>
                </a:lnTo>
                <a:lnTo>
                  <a:pt x="1004011" y="2216708"/>
                </a:lnTo>
                <a:lnTo>
                  <a:pt x="1026515" y="2208961"/>
                </a:lnTo>
                <a:lnTo>
                  <a:pt x="1182522" y="2117318"/>
                </a:lnTo>
                <a:lnTo>
                  <a:pt x="1199134" y="2102205"/>
                </a:lnTo>
                <a:lnTo>
                  <a:pt x="1208341" y="2082571"/>
                </a:lnTo>
                <a:lnTo>
                  <a:pt x="1209509" y="2060917"/>
                </a:lnTo>
                <a:close/>
              </a:path>
              <a:path w="2447290" h="2631440">
                <a:moveTo>
                  <a:pt x="1536839" y="1868652"/>
                </a:moveTo>
                <a:lnTo>
                  <a:pt x="1529346" y="1847469"/>
                </a:lnTo>
                <a:lnTo>
                  <a:pt x="1514424" y="1831009"/>
                </a:lnTo>
                <a:lnTo>
                  <a:pt x="1495044" y="1821776"/>
                </a:lnTo>
                <a:lnTo>
                  <a:pt x="1473631" y="1820405"/>
                </a:lnTo>
                <a:lnTo>
                  <a:pt x="1452575" y="1827530"/>
                </a:lnTo>
                <a:lnTo>
                  <a:pt x="1296555" y="1919173"/>
                </a:lnTo>
                <a:lnTo>
                  <a:pt x="1279563" y="1933867"/>
                </a:lnTo>
                <a:lnTo>
                  <a:pt x="1269860" y="1953260"/>
                </a:lnTo>
                <a:lnTo>
                  <a:pt x="1268145" y="1974875"/>
                </a:lnTo>
                <a:lnTo>
                  <a:pt x="1275092" y="1996236"/>
                </a:lnTo>
                <a:lnTo>
                  <a:pt x="1289786" y="2013229"/>
                </a:lnTo>
                <a:lnTo>
                  <a:pt x="1309179" y="2022932"/>
                </a:lnTo>
                <a:lnTo>
                  <a:pt x="1330794" y="2024646"/>
                </a:lnTo>
                <a:lnTo>
                  <a:pt x="1352156" y="2017699"/>
                </a:lnTo>
                <a:lnTo>
                  <a:pt x="1509864" y="1925053"/>
                </a:lnTo>
                <a:lnTo>
                  <a:pt x="1526476" y="1909940"/>
                </a:lnTo>
                <a:lnTo>
                  <a:pt x="1535684" y="1890306"/>
                </a:lnTo>
                <a:lnTo>
                  <a:pt x="1536839" y="1868652"/>
                </a:lnTo>
                <a:close/>
              </a:path>
              <a:path w="2447290" h="2631440">
                <a:moveTo>
                  <a:pt x="2137054" y="1599958"/>
                </a:moveTo>
                <a:lnTo>
                  <a:pt x="2131911" y="1555800"/>
                </a:lnTo>
                <a:lnTo>
                  <a:pt x="2118817" y="1519313"/>
                </a:lnTo>
                <a:lnTo>
                  <a:pt x="2094230" y="1478826"/>
                </a:lnTo>
                <a:lnTo>
                  <a:pt x="2064080" y="1448765"/>
                </a:lnTo>
                <a:lnTo>
                  <a:pt x="2027961" y="1425854"/>
                </a:lnTo>
                <a:lnTo>
                  <a:pt x="2023960" y="1424432"/>
                </a:lnTo>
                <a:lnTo>
                  <a:pt x="2023960" y="1601254"/>
                </a:lnTo>
                <a:lnTo>
                  <a:pt x="2017737" y="1631645"/>
                </a:lnTo>
                <a:lnTo>
                  <a:pt x="2017712" y="1631772"/>
                </a:lnTo>
                <a:lnTo>
                  <a:pt x="2000491" y="1657743"/>
                </a:lnTo>
                <a:lnTo>
                  <a:pt x="1973719" y="1675739"/>
                </a:lnTo>
                <a:lnTo>
                  <a:pt x="1942033" y="1681911"/>
                </a:lnTo>
                <a:lnTo>
                  <a:pt x="1911819" y="1675739"/>
                </a:lnTo>
                <a:lnTo>
                  <a:pt x="1911604" y="1675739"/>
                </a:lnTo>
                <a:lnTo>
                  <a:pt x="1885543" y="1658442"/>
                </a:lnTo>
                <a:lnTo>
                  <a:pt x="1867649" y="1631772"/>
                </a:lnTo>
                <a:lnTo>
                  <a:pt x="1867560" y="1631645"/>
                </a:lnTo>
                <a:lnTo>
                  <a:pt x="1861451" y="1600365"/>
                </a:lnTo>
                <a:lnTo>
                  <a:pt x="1861375" y="1599958"/>
                </a:lnTo>
                <a:lnTo>
                  <a:pt x="1867585" y="1569580"/>
                </a:lnTo>
                <a:lnTo>
                  <a:pt x="1867611" y="1569440"/>
                </a:lnTo>
                <a:lnTo>
                  <a:pt x="1884845" y="1543469"/>
                </a:lnTo>
                <a:lnTo>
                  <a:pt x="1911553" y="1525549"/>
                </a:lnTo>
                <a:lnTo>
                  <a:pt x="1911337" y="1525549"/>
                </a:lnTo>
                <a:lnTo>
                  <a:pt x="1943315" y="1519313"/>
                </a:lnTo>
                <a:lnTo>
                  <a:pt x="1973859" y="1525549"/>
                </a:lnTo>
                <a:lnTo>
                  <a:pt x="1999818" y="1542770"/>
                </a:lnTo>
                <a:lnTo>
                  <a:pt x="2017712" y="1569440"/>
                </a:lnTo>
                <a:lnTo>
                  <a:pt x="2017814" y="1569580"/>
                </a:lnTo>
                <a:lnTo>
                  <a:pt x="2023960" y="1601254"/>
                </a:lnTo>
                <a:lnTo>
                  <a:pt x="2023960" y="1424432"/>
                </a:lnTo>
                <a:lnTo>
                  <a:pt x="1987016" y="1411287"/>
                </a:lnTo>
                <a:lnTo>
                  <a:pt x="1942439" y="1406207"/>
                </a:lnTo>
                <a:lnTo>
                  <a:pt x="1923478" y="1407160"/>
                </a:lnTo>
                <a:lnTo>
                  <a:pt x="1868474" y="1420926"/>
                </a:lnTo>
                <a:lnTo>
                  <a:pt x="1827149" y="1444294"/>
                </a:lnTo>
                <a:lnTo>
                  <a:pt x="1793582" y="1475981"/>
                </a:lnTo>
                <a:lnTo>
                  <a:pt x="1768665" y="1514182"/>
                </a:lnTo>
                <a:lnTo>
                  <a:pt x="1753298" y="1557121"/>
                </a:lnTo>
                <a:lnTo>
                  <a:pt x="1748345" y="1603006"/>
                </a:lnTo>
                <a:lnTo>
                  <a:pt x="1754720" y="1650060"/>
                </a:lnTo>
                <a:lnTo>
                  <a:pt x="1623898" y="1726907"/>
                </a:lnTo>
                <a:lnTo>
                  <a:pt x="1607032" y="1741754"/>
                </a:lnTo>
                <a:lnTo>
                  <a:pt x="1597507" y="1761223"/>
                </a:lnTo>
                <a:lnTo>
                  <a:pt x="1596009" y="1782406"/>
                </a:lnTo>
                <a:lnTo>
                  <a:pt x="1595983" y="1782864"/>
                </a:lnTo>
                <a:lnTo>
                  <a:pt x="1603133" y="1804162"/>
                </a:lnTo>
                <a:lnTo>
                  <a:pt x="1617980" y="1821014"/>
                </a:lnTo>
                <a:lnTo>
                  <a:pt x="1637449" y="1830539"/>
                </a:lnTo>
                <a:lnTo>
                  <a:pt x="1659077" y="1832063"/>
                </a:lnTo>
                <a:lnTo>
                  <a:pt x="1680375" y="1824926"/>
                </a:lnTo>
                <a:lnTo>
                  <a:pt x="1814118" y="1746364"/>
                </a:lnTo>
                <a:lnTo>
                  <a:pt x="1842604" y="1767166"/>
                </a:lnTo>
                <a:lnTo>
                  <a:pt x="1874100" y="1782406"/>
                </a:lnTo>
                <a:lnTo>
                  <a:pt x="1907819" y="1791792"/>
                </a:lnTo>
                <a:lnTo>
                  <a:pt x="1942947" y="1795018"/>
                </a:lnTo>
                <a:lnTo>
                  <a:pt x="1987511" y="1789823"/>
                </a:lnTo>
                <a:lnTo>
                  <a:pt x="2028405" y="1775142"/>
                </a:lnTo>
                <a:lnTo>
                  <a:pt x="2064473" y="1752142"/>
                </a:lnTo>
                <a:lnTo>
                  <a:pt x="2094547" y="1722005"/>
                </a:lnTo>
                <a:lnTo>
                  <a:pt x="2117445" y="1685874"/>
                </a:lnTo>
                <a:lnTo>
                  <a:pt x="2118855" y="1681911"/>
                </a:lnTo>
                <a:lnTo>
                  <a:pt x="2132025" y="1644942"/>
                </a:lnTo>
                <a:lnTo>
                  <a:pt x="2137003" y="1601254"/>
                </a:lnTo>
                <a:lnTo>
                  <a:pt x="2137054" y="1599958"/>
                </a:lnTo>
                <a:close/>
              </a:path>
              <a:path w="2447290" h="2631440">
                <a:moveTo>
                  <a:pt x="2223503" y="506577"/>
                </a:moveTo>
                <a:lnTo>
                  <a:pt x="2219972" y="462813"/>
                </a:lnTo>
                <a:lnTo>
                  <a:pt x="2219871" y="461530"/>
                </a:lnTo>
                <a:lnTo>
                  <a:pt x="2209342" y="418782"/>
                </a:lnTo>
                <a:lnTo>
                  <a:pt x="2192502" y="378929"/>
                </a:lnTo>
                <a:lnTo>
                  <a:pt x="2169909" y="342531"/>
                </a:lnTo>
                <a:lnTo>
                  <a:pt x="2142147" y="310172"/>
                </a:lnTo>
                <a:lnTo>
                  <a:pt x="2110397" y="282930"/>
                </a:lnTo>
                <a:lnTo>
                  <a:pt x="2110397" y="506577"/>
                </a:lnTo>
                <a:lnTo>
                  <a:pt x="2104517" y="550354"/>
                </a:lnTo>
                <a:lnTo>
                  <a:pt x="2087918" y="589686"/>
                </a:lnTo>
                <a:lnTo>
                  <a:pt x="2062175" y="622998"/>
                </a:lnTo>
                <a:lnTo>
                  <a:pt x="2028850" y="648741"/>
                </a:lnTo>
                <a:lnTo>
                  <a:pt x="1989518" y="665340"/>
                </a:lnTo>
                <a:lnTo>
                  <a:pt x="1945741" y="671220"/>
                </a:lnTo>
                <a:lnTo>
                  <a:pt x="1902282" y="665340"/>
                </a:lnTo>
                <a:lnTo>
                  <a:pt x="1902091" y="665340"/>
                </a:lnTo>
                <a:lnTo>
                  <a:pt x="1862823" y="648741"/>
                </a:lnTo>
                <a:lnTo>
                  <a:pt x="1829447" y="622998"/>
                </a:lnTo>
                <a:lnTo>
                  <a:pt x="1803666" y="589686"/>
                </a:lnTo>
                <a:lnTo>
                  <a:pt x="1787029" y="550354"/>
                </a:lnTo>
                <a:lnTo>
                  <a:pt x="1781098" y="506577"/>
                </a:lnTo>
                <a:lnTo>
                  <a:pt x="1786978" y="462813"/>
                </a:lnTo>
                <a:lnTo>
                  <a:pt x="1803577" y="423481"/>
                </a:lnTo>
                <a:lnTo>
                  <a:pt x="1829320" y="390156"/>
                </a:lnTo>
                <a:lnTo>
                  <a:pt x="1862645" y="364413"/>
                </a:lnTo>
                <a:lnTo>
                  <a:pt x="1901977" y="347814"/>
                </a:lnTo>
                <a:lnTo>
                  <a:pt x="1945741" y="341934"/>
                </a:lnTo>
                <a:lnTo>
                  <a:pt x="1989518" y="347814"/>
                </a:lnTo>
                <a:lnTo>
                  <a:pt x="2028850" y="364413"/>
                </a:lnTo>
                <a:lnTo>
                  <a:pt x="2062175" y="390156"/>
                </a:lnTo>
                <a:lnTo>
                  <a:pt x="2087918" y="423481"/>
                </a:lnTo>
                <a:lnTo>
                  <a:pt x="2104517" y="462813"/>
                </a:lnTo>
                <a:lnTo>
                  <a:pt x="2110397" y="506577"/>
                </a:lnTo>
                <a:lnTo>
                  <a:pt x="2110397" y="282930"/>
                </a:lnTo>
                <a:lnTo>
                  <a:pt x="2073389" y="259816"/>
                </a:lnTo>
                <a:lnTo>
                  <a:pt x="2033536" y="242963"/>
                </a:lnTo>
                <a:lnTo>
                  <a:pt x="1990801" y="232448"/>
                </a:lnTo>
                <a:lnTo>
                  <a:pt x="1945741" y="228803"/>
                </a:lnTo>
                <a:lnTo>
                  <a:pt x="1900694" y="232448"/>
                </a:lnTo>
                <a:lnTo>
                  <a:pt x="1857946" y="242963"/>
                </a:lnTo>
                <a:lnTo>
                  <a:pt x="1818093" y="259816"/>
                </a:lnTo>
                <a:lnTo>
                  <a:pt x="1781708" y="282397"/>
                </a:lnTo>
                <a:lnTo>
                  <a:pt x="1749336" y="310172"/>
                </a:lnTo>
                <a:lnTo>
                  <a:pt x="1721573" y="342531"/>
                </a:lnTo>
                <a:lnTo>
                  <a:pt x="1698993" y="378929"/>
                </a:lnTo>
                <a:lnTo>
                  <a:pt x="1682140" y="418782"/>
                </a:lnTo>
                <a:lnTo>
                  <a:pt x="1671624" y="461530"/>
                </a:lnTo>
                <a:lnTo>
                  <a:pt x="1667979" y="506577"/>
                </a:lnTo>
                <a:lnTo>
                  <a:pt x="1671510" y="550354"/>
                </a:lnTo>
                <a:lnTo>
                  <a:pt x="1682140" y="594372"/>
                </a:lnTo>
                <a:lnTo>
                  <a:pt x="1698993" y="634225"/>
                </a:lnTo>
                <a:lnTo>
                  <a:pt x="1721573" y="670623"/>
                </a:lnTo>
                <a:lnTo>
                  <a:pt x="1749336" y="702995"/>
                </a:lnTo>
                <a:lnTo>
                  <a:pt x="1781708" y="730758"/>
                </a:lnTo>
                <a:lnTo>
                  <a:pt x="1818093" y="753351"/>
                </a:lnTo>
                <a:lnTo>
                  <a:pt x="1857946" y="770191"/>
                </a:lnTo>
                <a:lnTo>
                  <a:pt x="1900694" y="780719"/>
                </a:lnTo>
                <a:lnTo>
                  <a:pt x="1945741" y="784352"/>
                </a:lnTo>
                <a:lnTo>
                  <a:pt x="1995652" y="779830"/>
                </a:lnTo>
                <a:lnTo>
                  <a:pt x="2042617" y="766889"/>
                </a:lnTo>
                <a:lnTo>
                  <a:pt x="2085873" y="746328"/>
                </a:lnTo>
                <a:lnTo>
                  <a:pt x="2124621" y="718921"/>
                </a:lnTo>
                <a:lnTo>
                  <a:pt x="2158098" y="685457"/>
                </a:lnTo>
                <a:lnTo>
                  <a:pt x="2168156" y="671220"/>
                </a:lnTo>
                <a:lnTo>
                  <a:pt x="2185492" y="646696"/>
                </a:lnTo>
                <a:lnTo>
                  <a:pt x="2206053" y="603453"/>
                </a:lnTo>
                <a:lnTo>
                  <a:pt x="2218982" y="556488"/>
                </a:lnTo>
                <a:lnTo>
                  <a:pt x="2223503" y="506577"/>
                </a:lnTo>
                <a:close/>
              </a:path>
              <a:path w="2447290" h="2631440">
                <a:moveTo>
                  <a:pt x="2446820" y="489724"/>
                </a:moveTo>
                <a:lnTo>
                  <a:pt x="2443607" y="444474"/>
                </a:lnTo>
                <a:lnTo>
                  <a:pt x="2436228" y="398983"/>
                </a:lnTo>
                <a:lnTo>
                  <a:pt x="2424404" y="353339"/>
                </a:lnTo>
                <a:lnTo>
                  <a:pt x="2407869" y="307581"/>
                </a:lnTo>
                <a:lnTo>
                  <a:pt x="2386368" y="261785"/>
                </a:lnTo>
                <a:lnTo>
                  <a:pt x="2360968" y="219659"/>
                </a:lnTo>
                <a:lnTo>
                  <a:pt x="2333777" y="183426"/>
                </a:lnTo>
                <a:lnTo>
                  <a:pt x="2333777" y="525259"/>
                </a:lnTo>
                <a:lnTo>
                  <a:pt x="2329802" y="567461"/>
                </a:lnTo>
                <a:lnTo>
                  <a:pt x="2321941" y="609625"/>
                </a:lnTo>
                <a:lnTo>
                  <a:pt x="2310447" y="651725"/>
                </a:lnTo>
                <a:lnTo>
                  <a:pt x="2295550" y="693712"/>
                </a:lnTo>
                <a:lnTo>
                  <a:pt x="2277541" y="735545"/>
                </a:lnTo>
                <a:lnTo>
                  <a:pt x="2256650" y="777214"/>
                </a:lnTo>
                <a:lnTo>
                  <a:pt x="2233142" y="818667"/>
                </a:lnTo>
                <a:lnTo>
                  <a:pt x="2207272" y="859878"/>
                </a:lnTo>
                <a:lnTo>
                  <a:pt x="2179294" y="900811"/>
                </a:lnTo>
                <a:lnTo>
                  <a:pt x="2149462" y="941438"/>
                </a:lnTo>
                <a:lnTo>
                  <a:pt x="2118017" y="981710"/>
                </a:lnTo>
                <a:lnTo>
                  <a:pt x="2085238" y="1021613"/>
                </a:lnTo>
                <a:lnTo>
                  <a:pt x="2051367" y="1061097"/>
                </a:lnTo>
                <a:lnTo>
                  <a:pt x="2016658" y="1100137"/>
                </a:lnTo>
                <a:lnTo>
                  <a:pt x="1981365" y="1138707"/>
                </a:lnTo>
                <a:lnTo>
                  <a:pt x="1945741" y="1176769"/>
                </a:lnTo>
                <a:lnTo>
                  <a:pt x="1910118" y="1138707"/>
                </a:lnTo>
                <a:lnTo>
                  <a:pt x="1874824" y="1100137"/>
                </a:lnTo>
                <a:lnTo>
                  <a:pt x="1840115" y="1061097"/>
                </a:lnTo>
                <a:lnTo>
                  <a:pt x="1806232" y="1021613"/>
                </a:lnTo>
                <a:lnTo>
                  <a:pt x="1773453" y="981710"/>
                </a:lnTo>
                <a:lnTo>
                  <a:pt x="1742008" y="941438"/>
                </a:lnTo>
                <a:lnTo>
                  <a:pt x="1712163" y="900811"/>
                </a:lnTo>
                <a:lnTo>
                  <a:pt x="1684172" y="859878"/>
                </a:lnTo>
                <a:lnTo>
                  <a:pt x="1658289" y="818667"/>
                </a:lnTo>
                <a:lnTo>
                  <a:pt x="1634782" y="777214"/>
                </a:lnTo>
                <a:lnTo>
                  <a:pt x="1613877" y="735545"/>
                </a:lnTo>
                <a:lnTo>
                  <a:pt x="1595856" y="693712"/>
                </a:lnTo>
                <a:lnTo>
                  <a:pt x="1580959" y="651725"/>
                </a:lnTo>
                <a:lnTo>
                  <a:pt x="1569453" y="609625"/>
                </a:lnTo>
                <a:lnTo>
                  <a:pt x="1561579" y="567461"/>
                </a:lnTo>
                <a:lnTo>
                  <a:pt x="1557604" y="525259"/>
                </a:lnTo>
                <a:lnTo>
                  <a:pt x="1557756" y="489724"/>
                </a:lnTo>
                <a:lnTo>
                  <a:pt x="1557782" y="483044"/>
                </a:lnTo>
                <a:lnTo>
                  <a:pt x="1562366" y="440867"/>
                </a:lnTo>
                <a:lnTo>
                  <a:pt x="1571548" y="398983"/>
                </a:lnTo>
                <a:lnTo>
                  <a:pt x="1571599" y="398741"/>
                </a:lnTo>
                <a:lnTo>
                  <a:pt x="1585747" y="356717"/>
                </a:lnTo>
                <a:lnTo>
                  <a:pt x="1605051" y="314820"/>
                </a:lnTo>
                <a:lnTo>
                  <a:pt x="1629181" y="275856"/>
                </a:lnTo>
                <a:lnTo>
                  <a:pt x="1657718" y="240461"/>
                </a:lnTo>
                <a:lnTo>
                  <a:pt x="1690255" y="208876"/>
                </a:lnTo>
                <a:lnTo>
                  <a:pt x="1726349" y="181343"/>
                </a:lnTo>
                <a:lnTo>
                  <a:pt x="1765592" y="158115"/>
                </a:lnTo>
                <a:lnTo>
                  <a:pt x="1807578" y="139433"/>
                </a:lnTo>
                <a:lnTo>
                  <a:pt x="1851875" y="125539"/>
                </a:lnTo>
                <a:lnTo>
                  <a:pt x="1898065" y="116687"/>
                </a:lnTo>
                <a:lnTo>
                  <a:pt x="1945741" y="113131"/>
                </a:lnTo>
                <a:lnTo>
                  <a:pt x="1993442" y="116687"/>
                </a:lnTo>
                <a:lnTo>
                  <a:pt x="2039645" y="125539"/>
                </a:lnTo>
                <a:lnTo>
                  <a:pt x="2083943" y="139433"/>
                </a:lnTo>
                <a:lnTo>
                  <a:pt x="2125929" y="158115"/>
                </a:lnTo>
                <a:lnTo>
                  <a:pt x="2164600" y="181000"/>
                </a:lnTo>
                <a:lnTo>
                  <a:pt x="2201265" y="208876"/>
                </a:lnTo>
                <a:lnTo>
                  <a:pt x="2233676" y="240334"/>
                </a:lnTo>
                <a:lnTo>
                  <a:pt x="2262213" y="275704"/>
                </a:lnTo>
                <a:lnTo>
                  <a:pt x="2286343" y="314629"/>
                </a:lnTo>
                <a:lnTo>
                  <a:pt x="2305659" y="356565"/>
                </a:lnTo>
                <a:lnTo>
                  <a:pt x="2319820" y="398741"/>
                </a:lnTo>
                <a:lnTo>
                  <a:pt x="2329040" y="440867"/>
                </a:lnTo>
                <a:lnTo>
                  <a:pt x="2333612" y="483044"/>
                </a:lnTo>
                <a:lnTo>
                  <a:pt x="2333777" y="525259"/>
                </a:lnTo>
                <a:lnTo>
                  <a:pt x="2333777" y="183426"/>
                </a:lnTo>
                <a:lnTo>
                  <a:pt x="2299385" y="145580"/>
                </a:lnTo>
                <a:lnTo>
                  <a:pt x="2263660" y="113665"/>
                </a:lnTo>
                <a:lnTo>
                  <a:pt x="2224862" y="85217"/>
                </a:lnTo>
                <a:lnTo>
                  <a:pt x="2183384" y="60540"/>
                </a:lnTo>
                <a:lnTo>
                  <a:pt x="2139556" y="39827"/>
                </a:lnTo>
                <a:lnTo>
                  <a:pt x="2093658" y="23241"/>
                </a:lnTo>
                <a:lnTo>
                  <a:pt x="2046020" y="10960"/>
                </a:lnTo>
                <a:lnTo>
                  <a:pt x="1996884" y="3149"/>
                </a:lnTo>
                <a:lnTo>
                  <a:pt x="1946579" y="0"/>
                </a:lnTo>
                <a:lnTo>
                  <a:pt x="1944865" y="0"/>
                </a:lnTo>
                <a:lnTo>
                  <a:pt x="1894547" y="3149"/>
                </a:lnTo>
                <a:lnTo>
                  <a:pt x="1845437" y="10960"/>
                </a:lnTo>
                <a:lnTo>
                  <a:pt x="1797799" y="23241"/>
                </a:lnTo>
                <a:lnTo>
                  <a:pt x="1751926" y="39827"/>
                </a:lnTo>
                <a:lnTo>
                  <a:pt x="1708111" y="60540"/>
                </a:lnTo>
                <a:lnTo>
                  <a:pt x="1666659" y="85217"/>
                </a:lnTo>
                <a:lnTo>
                  <a:pt x="1627860" y="113665"/>
                </a:lnTo>
                <a:lnTo>
                  <a:pt x="1592008" y="145719"/>
                </a:lnTo>
                <a:lnTo>
                  <a:pt x="1559598" y="181000"/>
                </a:lnTo>
                <a:lnTo>
                  <a:pt x="1530350" y="219938"/>
                </a:lnTo>
                <a:lnTo>
                  <a:pt x="1505115" y="261785"/>
                </a:lnTo>
                <a:lnTo>
                  <a:pt x="1483614" y="307581"/>
                </a:lnTo>
                <a:lnTo>
                  <a:pt x="1467091" y="353339"/>
                </a:lnTo>
                <a:lnTo>
                  <a:pt x="1455318" y="398741"/>
                </a:lnTo>
                <a:lnTo>
                  <a:pt x="1455254" y="398983"/>
                </a:lnTo>
                <a:lnTo>
                  <a:pt x="1447876" y="444474"/>
                </a:lnTo>
                <a:lnTo>
                  <a:pt x="1444675" y="489724"/>
                </a:lnTo>
                <a:lnTo>
                  <a:pt x="1445387" y="534682"/>
                </a:lnTo>
                <a:lnTo>
                  <a:pt x="1449768" y="579272"/>
                </a:lnTo>
                <a:lnTo>
                  <a:pt x="1457540" y="623443"/>
                </a:lnTo>
                <a:lnTo>
                  <a:pt x="1468462" y="667131"/>
                </a:lnTo>
                <a:lnTo>
                  <a:pt x="1482255" y="710260"/>
                </a:lnTo>
                <a:lnTo>
                  <a:pt x="1498650" y="752779"/>
                </a:lnTo>
                <a:lnTo>
                  <a:pt x="1517421" y="794613"/>
                </a:lnTo>
                <a:lnTo>
                  <a:pt x="1538274" y="835698"/>
                </a:lnTo>
                <a:lnTo>
                  <a:pt x="1560957" y="875982"/>
                </a:lnTo>
                <a:lnTo>
                  <a:pt x="1585214" y="915390"/>
                </a:lnTo>
                <a:lnTo>
                  <a:pt x="1610779" y="953858"/>
                </a:lnTo>
                <a:lnTo>
                  <a:pt x="1637398" y="991323"/>
                </a:lnTo>
                <a:lnTo>
                  <a:pt x="1664804" y="1027734"/>
                </a:lnTo>
                <a:lnTo>
                  <a:pt x="1692732" y="1063015"/>
                </a:lnTo>
                <a:lnTo>
                  <a:pt x="1720926" y="1097102"/>
                </a:lnTo>
                <a:lnTo>
                  <a:pt x="1749132" y="1129931"/>
                </a:lnTo>
                <a:lnTo>
                  <a:pt x="1777072" y="1161427"/>
                </a:lnTo>
                <a:lnTo>
                  <a:pt x="1804504" y="1191552"/>
                </a:lnTo>
                <a:lnTo>
                  <a:pt x="1831162" y="1220228"/>
                </a:lnTo>
                <a:lnTo>
                  <a:pt x="1881073" y="1272971"/>
                </a:lnTo>
                <a:lnTo>
                  <a:pt x="1922373" y="1299794"/>
                </a:lnTo>
                <a:lnTo>
                  <a:pt x="1945271" y="1303312"/>
                </a:lnTo>
                <a:lnTo>
                  <a:pt x="1946224" y="1303312"/>
                </a:lnTo>
                <a:lnTo>
                  <a:pt x="1987448" y="1291513"/>
                </a:lnTo>
                <a:lnTo>
                  <a:pt x="2060346" y="1220228"/>
                </a:lnTo>
                <a:lnTo>
                  <a:pt x="2086991" y="1191552"/>
                </a:lnTo>
                <a:lnTo>
                  <a:pt x="2114423" y="1161427"/>
                </a:lnTo>
                <a:lnTo>
                  <a:pt x="2142363" y="1129931"/>
                </a:lnTo>
                <a:lnTo>
                  <a:pt x="2170569" y="1097102"/>
                </a:lnTo>
                <a:lnTo>
                  <a:pt x="2198763" y="1063015"/>
                </a:lnTo>
                <a:lnTo>
                  <a:pt x="2226691" y="1027734"/>
                </a:lnTo>
                <a:lnTo>
                  <a:pt x="2254097" y="991323"/>
                </a:lnTo>
                <a:lnTo>
                  <a:pt x="2280704" y="953858"/>
                </a:lnTo>
                <a:lnTo>
                  <a:pt x="2306282" y="915390"/>
                </a:lnTo>
                <a:lnTo>
                  <a:pt x="2330539" y="875982"/>
                </a:lnTo>
                <a:lnTo>
                  <a:pt x="2353221" y="835698"/>
                </a:lnTo>
                <a:lnTo>
                  <a:pt x="2374074" y="794613"/>
                </a:lnTo>
                <a:lnTo>
                  <a:pt x="2392832" y="752779"/>
                </a:lnTo>
                <a:lnTo>
                  <a:pt x="2409240" y="710260"/>
                </a:lnTo>
                <a:lnTo>
                  <a:pt x="2423033" y="667131"/>
                </a:lnTo>
                <a:lnTo>
                  <a:pt x="2433942" y="623443"/>
                </a:lnTo>
                <a:lnTo>
                  <a:pt x="2441714" y="579272"/>
                </a:lnTo>
                <a:lnTo>
                  <a:pt x="2446096" y="534682"/>
                </a:lnTo>
                <a:lnTo>
                  <a:pt x="2446820" y="489724"/>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1" name="object 21">
            <a:extLst>
              <a:ext uri="{FF2B5EF4-FFF2-40B4-BE49-F238E27FC236}">
                <a16:creationId xmlns:a16="http://schemas.microsoft.com/office/drawing/2014/main" id="{9ED9E786-47FE-A80B-1D66-D9FE51E58320}"/>
              </a:ext>
            </a:extLst>
          </p:cNvPr>
          <p:cNvSpPr txBox="1"/>
          <p:nvPr/>
        </p:nvSpPr>
        <p:spPr>
          <a:xfrm>
            <a:off x="7668911" y="5599558"/>
            <a:ext cx="73660" cy="51937"/>
          </a:xfrm>
          <a:prstGeom prst="rect">
            <a:avLst/>
          </a:prstGeom>
        </p:spPr>
        <p:txBody>
          <a:bodyPr vert="horz" wrap="square" lIns="0" tIns="12700" rIns="0" bIns="0" rtlCol="0">
            <a:spAutoFit/>
          </a:bodyPr>
          <a:lstStyle/>
          <a:p>
            <a:pPr marL="12700" marR="0" lvl="0" indent="0" defTabSz="914400" eaLnBrk="1" fontAlgn="auto" latinLnBrk="0" hangingPunct="1">
              <a:lnSpc>
                <a:spcPts val="160"/>
              </a:lnSpc>
              <a:spcBef>
                <a:spcPts val="100"/>
              </a:spcBef>
              <a:spcAft>
                <a:spcPts val="0"/>
              </a:spcAft>
              <a:buClrTx/>
              <a:buSzTx/>
              <a:buFontTx/>
              <a:buNone/>
              <a:tabLst/>
              <a:defRPr/>
            </a:pPr>
            <a:r>
              <a:rPr kumimoji="0" sz="150" b="1" i="0" u="none" strike="noStrike" kern="0" cap="none" spc="0" normalizeH="0" baseline="0" noProof="0" dirty="0">
                <a:ln>
                  <a:noFill/>
                </a:ln>
                <a:solidFill>
                  <a:srgbClr val="FFFFFF"/>
                </a:solidFill>
                <a:effectLst/>
                <a:uLnTx/>
                <a:uFillTx/>
                <a:latin typeface="Grammarsaurus" pitchFamily="2" charset="0"/>
                <a:cs typeface="Arial"/>
              </a:rPr>
              <a:t>with</a:t>
            </a:r>
            <a:endParaRPr kumimoji="0" sz="150" b="0" i="0" u="none" strike="noStrike" kern="0" cap="none" spc="0" normalizeH="0" baseline="0" noProof="0">
              <a:ln>
                <a:noFill/>
              </a:ln>
              <a:solidFill>
                <a:sysClr val="windowText" lastClr="000000"/>
              </a:solidFill>
              <a:effectLst/>
              <a:uLnTx/>
              <a:uFillTx/>
              <a:latin typeface="Grammarsaurus" pitchFamily="2" charset="0"/>
              <a:cs typeface="Arial"/>
            </a:endParaRPr>
          </a:p>
          <a:p>
            <a:pPr marL="26034" marR="0" lvl="0" indent="0" defTabSz="914400" eaLnBrk="1" fontAlgn="auto" latinLnBrk="0" hangingPunct="1">
              <a:lnSpc>
                <a:spcPts val="100"/>
              </a:lnSpc>
              <a:spcBef>
                <a:spcPts val="0"/>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with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3" name="object 14">
            <a:extLst>
              <a:ext uri="{FF2B5EF4-FFF2-40B4-BE49-F238E27FC236}">
                <a16:creationId xmlns:a16="http://schemas.microsoft.com/office/drawing/2014/main" id="{F182BF96-12D0-A78F-F3D7-64A429F373FD}"/>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lvl="0" indent="0" defTabSz="914400" eaLnBrk="1" fontAlgn="auto" latinLnBrk="0" hangingPunct="1">
              <a:lnSpc>
                <a:spcPct val="128800"/>
              </a:lnSpc>
              <a:spcBef>
                <a:spcPts val="95"/>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310"/>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4" name="object 6">
            <a:extLst>
              <a:ext uri="{FF2B5EF4-FFF2-40B4-BE49-F238E27FC236}">
                <a16:creationId xmlns:a16="http://schemas.microsoft.com/office/drawing/2014/main" id="{C752A854-00BC-054D-E8C7-1D0D6AD239DC}"/>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391191829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ABB692-5ACC-CB15-B8F4-9A3275F95FE6}"/>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D914567F-7BE1-3528-B5F1-30C51F516FC8}"/>
              </a:ext>
            </a:extLst>
          </p:cNvPr>
          <p:cNvSpPr txBox="1"/>
          <p:nvPr/>
        </p:nvSpPr>
        <p:spPr>
          <a:xfrm>
            <a:off x="5754301" y="4867419"/>
            <a:ext cx="1030450" cy="865622"/>
          </a:xfrm>
          <a:prstGeom prst="rect">
            <a:avLst/>
          </a:prstGeom>
        </p:spPr>
        <p:txBody>
          <a:bodyPr vert="horz" wrap="square" lIns="0" tIns="13970" rIns="0" bIns="0" rtlCol="0">
            <a:spAutoFit/>
          </a:bodyPr>
          <a:lstStyle/>
          <a:p>
            <a:pPr marL="12700" marR="0" lvl="0" indent="0" defTabSz="914400" eaLnBrk="1" fontAlgn="auto" latinLnBrk="0" hangingPunct="1">
              <a:lnSpc>
                <a:spcPct val="100000"/>
              </a:lnSpc>
              <a:spcBef>
                <a:spcPts val="110"/>
              </a:spcBef>
              <a:spcAft>
                <a:spcPts val="0"/>
              </a:spcAft>
              <a:buClrTx/>
              <a:buSzTx/>
              <a:buFontTx/>
              <a:buNone/>
              <a:tabLst/>
              <a:defRPr/>
            </a:pPr>
            <a:r>
              <a:rPr kumimoji="0" sz="3650" b="1" i="0" u="none" strike="noStrike" kern="0" cap="none" spc="0" normalizeH="0" baseline="0" noProof="0" dirty="0">
                <a:ln>
                  <a:noFill/>
                </a:ln>
                <a:solidFill>
                  <a:sysClr val="windowText" lastClr="000000"/>
                </a:solidFill>
                <a:effectLst/>
                <a:uLnTx/>
                <a:uFillTx/>
                <a:latin typeface="Grammarsaurus" pitchFamily="2" charset="0"/>
                <a:cs typeface="Arial"/>
              </a:rPr>
              <a:t>self</a:t>
            </a:r>
            <a:endParaRPr kumimoji="0" sz="36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88900" marR="0" lvl="0" indent="0" defTabSz="914400" eaLnBrk="1" fontAlgn="auto" latinLnBrk="0" hangingPunct="1">
              <a:lnSpc>
                <a:spcPct val="100000"/>
              </a:lnSpc>
              <a:spcBef>
                <a:spcPts val="1635"/>
              </a:spcBef>
              <a:spcAft>
                <a:spcPts val="0"/>
              </a:spcAft>
              <a:buClrTx/>
              <a:buSzTx/>
              <a:buFontTx/>
              <a:buNone/>
              <a:tabLst/>
              <a:defRPr/>
            </a:pPr>
            <a:r>
              <a:rPr kumimoji="0" sz="55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sp>
        <p:nvSpPr>
          <p:cNvPr id="3" name="object 3">
            <a:extLst>
              <a:ext uri="{FF2B5EF4-FFF2-40B4-BE49-F238E27FC236}">
                <a16:creationId xmlns:a16="http://schemas.microsoft.com/office/drawing/2014/main" id="{41E8F8D3-B62A-0BBF-954B-B0714CE77D15}"/>
              </a:ext>
            </a:extLst>
          </p:cNvPr>
          <p:cNvSpPr/>
          <p:nvPr/>
        </p:nvSpPr>
        <p:spPr>
          <a:xfrm>
            <a:off x="5241481" y="793940"/>
            <a:ext cx="1709420" cy="1068070"/>
          </a:xfrm>
          <a:custGeom>
            <a:avLst/>
            <a:gdLst/>
            <a:ahLst/>
            <a:cxnLst/>
            <a:rect l="l" t="t" r="r" b="b"/>
            <a:pathLst>
              <a:path w="1709420" h="1068070">
                <a:moveTo>
                  <a:pt x="1516608" y="0"/>
                </a:moveTo>
                <a:lnTo>
                  <a:pt x="192341" y="0"/>
                </a:lnTo>
                <a:lnTo>
                  <a:pt x="148240" y="5080"/>
                </a:lnTo>
                <a:lnTo>
                  <a:pt x="107756" y="19553"/>
                </a:lnTo>
                <a:lnTo>
                  <a:pt x="72043" y="42261"/>
                </a:lnTo>
                <a:lnTo>
                  <a:pt x="42256" y="72051"/>
                </a:lnTo>
                <a:lnTo>
                  <a:pt x="19550" y="107766"/>
                </a:lnTo>
                <a:lnTo>
                  <a:pt x="5080" y="148252"/>
                </a:lnTo>
                <a:lnTo>
                  <a:pt x="0" y="192354"/>
                </a:lnTo>
                <a:lnTo>
                  <a:pt x="0" y="875461"/>
                </a:lnTo>
                <a:lnTo>
                  <a:pt x="5080" y="919567"/>
                </a:lnTo>
                <a:lnTo>
                  <a:pt x="19550" y="960054"/>
                </a:lnTo>
                <a:lnTo>
                  <a:pt x="42256" y="995770"/>
                </a:lnTo>
                <a:lnTo>
                  <a:pt x="72043" y="1025558"/>
                </a:lnTo>
                <a:lnTo>
                  <a:pt x="107756" y="1048265"/>
                </a:lnTo>
                <a:lnTo>
                  <a:pt x="148240" y="1062735"/>
                </a:lnTo>
                <a:lnTo>
                  <a:pt x="192341" y="1067816"/>
                </a:lnTo>
                <a:lnTo>
                  <a:pt x="1516608" y="1067816"/>
                </a:lnTo>
                <a:lnTo>
                  <a:pt x="1560722" y="1062735"/>
                </a:lnTo>
                <a:lnTo>
                  <a:pt x="1601212" y="1048265"/>
                </a:lnTo>
                <a:lnTo>
                  <a:pt x="1636927" y="1025558"/>
                </a:lnTo>
                <a:lnTo>
                  <a:pt x="1666713" y="995770"/>
                </a:lnTo>
                <a:lnTo>
                  <a:pt x="1689416" y="960054"/>
                </a:lnTo>
                <a:lnTo>
                  <a:pt x="1703883" y="919567"/>
                </a:lnTo>
                <a:lnTo>
                  <a:pt x="1708962" y="875461"/>
                </a:lnTo>
                <a:lnTo>
                  <a:pt x="1708962" y="192354"/>
                </a:lnTo>
                <a:lnTo>
                  <a:pt x="1703883" y="148252"/>
                </a:lnTo>
                <a:lnTo>
                  <a:pt x="1689416" y="107766"/>
                </a:lnTo>
                <a:lnTo>
                  <a:pt x="1666713" y="72051"/>
                </a:lnTo>
                <a:lnTo>
                  <a:pt x="1636927" y="42261"/>
                </a:lnTo>
                <a:lnTo>
                  <a:pt x="1601212" y="19553"/>
                </a:lnTo>
                <a:lnTo>
                  <a:pt x="1560722" y="5080"/>
                </a:lnTo>
                <a:lnTo>
                  <a:pt x="1516608"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sysClr val="windowText" lastClr="000000"/>
              </a:solidFill>
              <a:effectLst/>
              <a:uLnTx/>
              <a:uFillTx/>
              <a:latin typeface="Grammarsaurus" pitchFamily="2" charset="0"/>
            </a:endParaRPr>
          </a:p>
        </p:txBody>
      </p:sp>
      <p:sp>
        <p:nvSpPr>
          <p:cNvPr id="4" name="object 4">
            <a:extLst>
              <a:ext uri="{FF2B5EF4-FFF2-40B4-BE49-F238E27FC236}">
                <a16:creationId xmlns:a16="http://schemas.microsoft.com/office/drawing/2014/main" id="{4D8EA2C6-5D6B-5EDB-9CDB-002AE64D7A1E}"/>
              </a:ext>
            </a:extLst>
          </p:cNvPr>
          <p:cNvSpPr txBox="1">
            <a:spLocks noGrp="1"/>
          </p:cNvSpPr>
          <p:nvPr>
            <p:ph type="ctrTitle"/>
          </p:nvPr>
        </p:nvSpPr>
        <p:spPr>
          <a:xfrm>
            <a:off x="5257800" y="906959"/>
            <a:ext cx="1693101" cy="769441"/>
          </a:xfrm>
          <a:prstGeom prst="rect">
            <a:avLst/>
          </a:prstGeom>
        </p:spPr>
        <p:txBody>
          <a:bodyPr vert="horz" wrap="square" lIns="0" tIns="15240" rIns="0" bIns="0" rtlCol="0">
            <a:spAutoFit/>
          </a:bodyPr>
          <a:lstStyle/>
          <a:p>
            <a:pPr marL="12700" algn="ctr">
              <a:lnSpc>
                <a:spcPct val="100000"/>
              </a:lnSpc>
              <a:spcBef>
                <a:spcPts val="120"/>
              </a:spcBef>
            </a:pPr>
            <a:r>
              <a:rPr sz="4900" b="1" dirty="0">
                <a:solidFill>
                  <a:srgbClr val="FFFFFF"/>
                </a:solidFill>
                <a:latin typeface="Grammarsaurus" pitchFamily="2" charset="0"/>
                <a:cs typeface="Arial"/>
              </a:rPr>
              <a:t>aut</a:t>
            </a:r>
            <a:r>
              <a:rPr lang="en-US" sz="4900" b="1" dirty="0">
                <a:ln>
                  <a:solidFill>
                    <a:schemeClr val="bg1"/>
                  </a:solidFill>
                </a:ln>
                <a:noFill/>
                <a:latin typeface="Grammarsaurus" pitchFamily="2" charset="0"/>
                <a:cs typeface="Arial"/>
              </a:rPr>
              <a:t>o</a:t>
            </a:r>
            <a:endParaRPr sz="4900" dirty="0">
              <a:ln>
                <a:solidFill>
                  <a:schemeClr val="bg1"/>
                </a:solidFill>
              </a:ln>
              <a:noFill/>
              <a:latin typeface="Grammarsaurus" pitchFamily="2" charset="0"/>
              <a:cs typeface="Arial"/>
            </a:endParaRPr>
          </a:p>
        </p:txBody>
      </p:sp>
      <p:grpSp>
        <p:nvGrpSpPr>
          <p:cNvPr id="5" name="object 5">
            <a:extLst>
              <a:ext uri="{FF2B5EF4-FFF2-40B4-BE49-F238E27FC236}">
                <a16:creationId xmlns:a16="http://schemas.microsoft.com/office/drawing/2014/main" id="{021E9F9A-5168-F1B7-A876-F9E59D4E8A47}"/>
              </a:ext>
            </a:extLst>
          </p:cNvPr>
          <p:cNvGrpSpPr/>
          <p:nvPr/>
        </p:nvGrpSpPr>
        <p:grpSpPr>
          <a:xfrm>
            <a:off x="4353814" y="2266640"/>
            <a:ext cx="2894653" cy="3442251"/>
            <a:chOff x="4353814" y="2266640"/>
            <a:chExt cx="2894653" cy="3442251"/>
          </a:xfrm>
        </p:grpSpPr>
        <p:pic>
          <p:nvPicPr>
            <p:cNvPr id="8" name="object 8">
              <a:extLst>
                <a:ext uri="{FF2B5EF4-FFF2-40B4-BE49-F238E27FC236}">
                  <a16:creationId xmlns:a16="http://schemas.microsoft.com/office/drawing/2014/main" id="{C26A8601-A12C-69F8-3E2A-669AFFE89C4A}"/>
                </a:ext>
              </a:extLst>
            </p:cNvPr>
            <p:cNvPicPr/>
            <p:nvPr/>
          </p:nvPicPr>
          <p:blipFill>
            <a:blip r:embed="rId2" cstate="print"/>
            <a:stretch>
              <a:fillRect/>
            </a:stretch>
          </p:blipFill>
          <p:spPr>
            <a:xfrm>
              <a:off x="5217664" y="4094151"/>
              <a:ext cx="198437" cy="198526"/>
            </a:xfrm>
            <a:prstGeom prst="rect">
              <a:avLst/>
            </a:prstGeom>
          </p:spPr>
        </p:pic>
        <p:pic>
          <p:nvPicPr>
            <p:cNvPr id="9" name="object 9">
              <a:extLst>
                <a:ext uri="{FF2B5EF4-FFF2-40B4-BE49-F238E27FC236}">
                  <a16:creationId xmlns:a16="http://schemas.microsoft.com/office/drawing/2014/main" id="{9D8B4E7D-7303-3215-DBD7-0BDF347EAFCE}"/>
                </a:ext>
              </a:extLst>
            </p:cNvPr>
            <p:cNvPicPr/>
            <p:nvPr/>
          </p:nvPicPr>
          <p:blipFill>
            <a:blip r:embed="rId3" cstate="print"/>
            <a:stretch>
              <a:fillRect/>
            </a:stretch>
          </p:blipFill>
          <p:spPr>
            <a:xfrm>
              <a:off x="5560377" y="4343764"/>
              <a:ext cx="216901" cy="171094"/>
            </a:xfrm>
            <a:prstGeom prst="rect">
              <a:avLst/>
            </a:prstGeom>
          </p:spPr>
        </p:pic>
        <p:sp>
          <p:nvSpPr>
            <p:cNvPr id="10" name="object 10">
              <a:extLst>
                <a:ext uri="{FF2B5EF4-FFF2-40B4-BE49-F238E27FC236}">
                  <a16:creationId xmlns:a16="http://schemas.microsoft.com/office/drawing/2014/main" id="{E967F794-A4DE-4D39-91D0-26BD4EE0ED7C}"/>
                </a:ext>
              </a:extLst>
            </p:cNvPr>
            <p:cNvSpPr/>
            <p:nvPr/>
          </p:nvSpPr>
          <p:spPr>
            <a:xfrm>
              <a:off x="5972586" y="4249515"/>
              <a:ext cx="812165" cy="333375"/>
            </a:xfrm>
            <a:custGeom>
              <a:avLst/>
              <a:gdLst/>
              <a:ahLst/>
              <a:cxnLst/>
              <a:rect l="l" t="t" r="r" b="b"/>
              <a:pathLst>
                <a:path w="812165" h="333375">
                  <a:moveTo>
                    <a:pt x="756202" y="0"/>
                  </a:moveTo>
                  <a:lnTo>
                    <a:pt x="729699" y="427"/>
                  </a:lnTo>
                  <a:lnTo>
                    <a:pt x="704545" y="11361"/>
                  </a:lnTo>
                  <a:lnTo>
                    <a:pt x="660944" y="40207"/>
                  </a:lnTo>
                  <a:lnTo>
                    <a:pt x="616161" y="66669"/>
                  </a:lnTo>
                  <a:lnTo>
                    <a:pt x="570269" y="90724"/>
                  </a:lnTo>
                  <a:lnTo>
                    <a:pt x="523346" y="112347"/>
                  </a:lnTo>
                  <a:lnTo>
                    <a:pt x="475466" y="131516"/>
                  </a:lnTo>
                  <a:lnTo>
                    <a:pt x="426707" y="148207"/>
                  </a:lnTo>
                  <a:lnTo>
                    <a:pt x="377143" y="162395"/>
                  </a:lnTo>
                  <a:lnTo>
                    <a:pt x="326850" y="174057"/>
                  </a:lnTo>
                  <a:lnTo>
                    <a:pt x="275905" y="183168"/>
                  </a:lnTo>
                  <a:lnTo>
                    <a:pt x="224384" y="189706"/>
                  </a:lnTo>
                  <a:lnTo>
                    <a:pt x="172361" y="193646"/>
                  </a:lnTo>
                  <a:lnTo>
                    <a:pt x="115023" y="194965"/>
                  </a:lnTo>
                  <a:lnTo>
                    <a:pt x="82868" y="194445"/>
                  </a:lnTo>
                  <a:lnTo>
                    <a:pt x="68973" y="194000"/>
                  </a:lnTo>
                  <a:lnTo>
                    <a:pt x="56184" y="195187"/>
                  </a:lnTo>
                  <a:lnTo>
                    <a:pt x="13187" y="222440"/>
                  </a:lnTo>
                  <a:lnTo>
                    <a:pt x="0" y="260243"/>
                  </a:lnTo>
                  <a:lnTo>
                    <a:pt x="762" y="273865"/>
                  </a:lnTo>
                  <a:lnTo>
                    <a:pt x="18199" y="309887"/>
                  </a:lnTo>
                  <a:lnTo>
                    <a:pt x="52665" y="330251"/>
                  </a:lnTo>
                  <a:lnTo>
                    <a:pt x="103213" y="333102"/>
                  </a:lnTo>
                  <a:lnTo>
                    <a:pt x="120180" y="333167"/>
                  </a:lnTo>
                  <a:lnTo>
                    <a:pt x="171187" y="332066"/>
                  </a:lnTo>
                  <a:lnTo>
                    <a:pt x="221858" y="328775"/>
                  </a:lnTo>
                  <a:lnTo>
                    <a:pt x="272138" y="323311"/>
                  </a:lnTo>
                  <a:lnTo>
                    <a:pt x="321972" y="315692"/>
                  </a:lnTo>
                  <a:lnTo>
                    <a:pt x="371305" y="305933"/>
                  </a:lnTo>
                  <a:lnTo>
                    <a:pt x="420082" y="294053"/>
                  </a:lnTo>
                  <a:lnTo>
                    <a:pt x="468248" y="280068"/>
                  </a:lnTo>
                  <a:lnTo>
                    <a:pt x="515749" y="263995"/>
                  </a:lnTo>
                  <a:lnTo>
                    <a:pt x="562530" y="245852"/>
                  </a:lnTo>
                  <a:lnTo>
                    <a:pt x="608535" y="225654"/>
                  </a:lnTo>
                  <a:lnTo>
                    <a:pt x="653709" y="203421"/>
                  </a:lnTo>
                  <a:lnTo>
                    <a:pt x="697999" y="179167"/>
                  </a:lnTo>
                  <a:lnTo>
                    <a:pt x="741349" y="152912"/>
                  </a:lnTo>
                  <a:lnTo>
                    <a:pt x="783704" y="124671"/>
                  </a:lnTo>
                  <a:lnTo>
                    <a:pt x="812136" y="80071"/>
                  </a:lnTo>
                  <a:lnTo>
                    <a:pt x="811707" y="53576"/>
                  </a:lnTo>
                  <a:lnTo>
                    <a:pt x="800773" y="28443"/>
                  </a:lnTo>
                  <a:lnTo>
                    <a:pt x="780933" y="9524"/>
                  </a:lnTo>
                  <a:lnTo>
                    <a:pt x="756202"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11" name="object 11">
              <a:extLst>
                <a:ext uri="{FF2B5EF4-FFF2-40B4-BE49-F238E27FC236}">
                  <a16:creationId xmlns:a16="http://schemas.microsoft.com/office/drawing/2014/main" id="{DF4BD0E6-F80C-2711-A13C-58FA01F64194}"/>
                </a:ext>
              </a:extLst>
            </p:cNvPr>
            <p:cNvPicPr/>
            <p:nvPr/>
          </p:nvPicPr>
          <p:blipFill>
            <a:blip r:embed="rId4" cstate="print"/>
            <a:stretch>
              <a:fillRect/>
            </a:stretch>
          </p:blipFill>
          <p:spPr>
            <a:xfrm>
              <a:off x="4927539" y="3353249"/>
              <a:ext cx="139103" cy="184365"/>
            </a:xfrm>
            <a:prstGeom prst="rect">
              <a:avLst/>
            </a:prstGeom>
          </p:spPr>
        </p:pic>
        <p:sp>
          <p:nvSpPr>
            <p:cNvPr id="12" name="object 12">
              <a:extLst>
                <a:ext uri="{FF2B5EF4-FFF2-40B4-BE49-F238E27FC236}">
                  <a16:creationId xmlns:a16="http://schemas.microsoft.com/office/drawing/2014/main" id="{36E36CAE-D85A-1FCA-3E59-AC5D923CE443}"/>
                </a:ext>
              </a:extLst>
            </p:cNvPr>
            <p:cNvSpPr/>
            <p:nvPr/>
          </p:nvSpPr>
          <p:spPr>
            <a:xfrm>
              <a:off x="4927542" y="2266640"/>
              <a:ext cx="2320925" cy="1812289"/>
            </a:xfrm>
            <a:custGeom>
              <a:avLst/>
              <a:gdLst/>
              <a:ahLst/>
              <a:cxnLst/>
              <a:rect l="l" t="t" r="r" b="b"/>
              <a:pathLst>
                <a:path w="2320925" h="1812289">
                  <a:moveTo>
                    <a:pt x="1164958" y="0"/>
                  </a:moveTo>
                  <a:lnTo>
                    <a:pt x="1113205" y="1140"/>
                  </a:lnTo>
                  <a:lnTo>
                    <a:pt x="1061755" y="4547"/>
                  </a:lnTo>
                  <a:lnTo>
                    <a:pt x="1010673" y="10203"/>
                  </a:lnTo>
                  <a:lnTo>
                    <a:pt x="960023" y="18088"/>
                  </a:lnTo>
                  <a:lnTo>
                    <a:pt x="909869" y="28183"/>
                  </a:lnTo>
                  <a:lnTo>
                    <a:pt x="860276" y="40470"/>
                  </a:lnTo>
                  <a:lnTo>
                    <a:pt x="811309" y="54929"/>
                  </a:lnTo>
                  <a:lnTo>
                    <a:pt x="763031" y="71541"/>
                  </a:lnTo>
                  <a:lnTo>
                    <a:pt x="715507" y="90287"/>
                  </a:lnTo>
                  <a:lnTo>
                    <a:pt x="668801" y="111148"/>
                  </a:lnTo>
                  <a:lnTo>
                    <a:pt x="622978" y="134106"/>
                  </a:lnTo>
                  <a:lnTo>
                    <a:pt x="578102" y="159140"/>
                  </a:lnTo>
                  <a:lnTo>
                    <a:pt x="534238" y="186232"/>
                  </a:lnTo>
                  <a:lnTo>
                    <a:pt x="491925" y="214989"/>
                  </a:lnTo>
                  <a:lnTo>
                    <a:pt x="451121" y="245367"/>
                  </a:lnTo>
                  <a:lnTo>
                    <a:pt x="411845" y="277348"/>
                  </a:lnTo>
                  <a:lnTo>
                    <a:pt x="374118" y="310910"/>
                  </a:lnTo>
                  <a:lnTo>
                    <a:pt x="337959" y="346035"/>
                  </a:lnTo>
                  <a:lnTo>
                    <a:pt x="303388" y="382701"/>
                  </a:lnTo>
                  <a:lnTo>
                    <a:pt x="270425" y="420889"/>
                  </a:lnTo>
                  <a:lnTo>
                    <a:pt x="239090" y="460580"/>
                  </a:lnTo>
                  <a:lnTo>
                    <a:pt x="209402" y="501751"/>
                  </a:lnTo>
                  <a:lnTo>
                    <a:pt x="181381" y="544385"/>
                  </a:lnTo>
                  <a:lnTo>
                    <a:pt x="138214" y="613283"/>
                  </a:lnTo>
                  <a:lnTo>
                    <a:pt x="138214" y="281800"/>
                  </a:lnTo>
                  <a:lnTo>
                    <a:pt x="132772" y="254929"/>
                  </a:lnTo>
                  <a:lnTo>
                    <a:pt x="117944" y="232962"/>
                  </a:lnTo>
                  <a:lnTo>
                    <a:pt x="95973" y="218138"/>
                  </a:lnTo>
                  <a:lnTo>
                    <a:pt x="69100" y="212699"/>
                  </a:lnTo>
                  <a:lnTo>
                    <a:pt x="42230" y="218138"/>
                  </a:lnTo>
                  <a:lnTo>
                    <a:pt x="20262" y="232962"/>
                  </a:lnTo>
                  <a:lnTo>
                    <a:pt x="5439" y="254929"/>
                  </a:lnTo>
                  <a:lnTo>
                    <a:pt x="0" y="281800"/>
                  </a:lnTo>
                  <a:lnTo>
                    <a:pt x="0" y="548792"/>
                  </a:lnTo>
                  <a:lnTo>
                    <a:pt x="4705" y="599730"/>
                  </a:lnTo>
                  <a:lnTo>
                    <a:pt x="18938" y="647795"/>
                  </a:lnTo>
                  <a:lnTo>
                    <a:pt x="42244" y="691878"/>
                  </a:lnTo>
                  <a:lnTo>
                    <a:pt x="74167" y="730872"/>
                  </a:lnTo>
                  <a:lnTo>
                    <a:pt x="112157" y="762037"/>
                  </a:lnTo>
                  <a:lnTo>
                    <a:pt x="154995" y="784848"/>
                  </a:lnTo>
                  <a:lnTo>
                    <a:pt x="201603" y="798861"/>
                  </a:lnTo>
                  <a:lnTo>
                    <a:pt x="251485" y="803630"/>
                  </a:lnTo>
                  <a:lnTo>
                    <a:pt x="522135" y="804037"/>
                  </a:lnTo>
                  <a:lnTo>
                    <a:pt x="549035" y="798606"/>
                  </a:lnTo>
                  <a:lnTo>
                    <a:pt x="571023" y="783807"/>
                  </a:lnTo>
                  <a:lnTo>
                    <a:pt x="585868" y="761876"/>
                  </a:lnTo>
                  <a:lnTo>
                    <a:pt x="591337" y="735050"/>
                  </a:lnTo>
                  <a:lnTo>
                    <a:pt x="585942" y="708169"/>
                  </a:lnTo>
                  <a:lnTo>
                    <a:pt x="571155" y="686174"/>
                  </a:lnTo>
                  <a:lnTo>
                    <a:pt x="549212" y="671314"/>
                  </a:lnTo>
                  <a:lnTo>
                    <a:pt x="522350" y="665835"/>
                  </a:lnTo>
                  <a:lnTo>
                    <a:pt x="269443" y="665454"/>
                  </a:lnTo>
                  <a:lnTo>
                    <a:pt x="291033" y="629983"/>
                  </a:lnTo>
                  <a:lnTo>
                    <a:pt x="317147" y="589336"/>
                  </a:lnTo>
                  <a:lnTo>
                    <a:pt x="345048" y="550155"/>
                  </a:lnTo>
                  <a:lnTo>
                    <a:pt x="374663" y="512482"/>
                  </a:lnTo>
                  <a:lnTo>
                    <a:pt x="405917" y="476357"/>
                  </a:lnTo>
                  <a:lnTo>
                    <a:pt x="438738" y="441823"/>
                  </a:lnTo>
                  <a:lnTo>
                    <a:pt x="473050" y="408921"/>
                  </a:lnTo>
                  <a:lnTo>
                    <a:pt x="508782" y="377691"/>
                  </a:lnTo>
                  <a:lnTo>
                    <a:pt x="545859" y="348177"/>
                  </a:lnTo>
                  <a:lnTo>
                    <a:pt x="584208" y="320418"/>
                  </a:lnTo>
                  <a:lnTo>
                    <a:pt x="623754" y="294457"/>
                  </a:lnTo>
                  <a:lnTo>
                    <a:pt x="664425" y="270335"/>
                  </a:lnTo>
                  <a:lnTo>
                    <a:pt x="706147" y="248093"/>
                  </a:lnTo>
                  <a:lnTo>
                    <a:pt x="748846" y="227773"/>
                  </a:lnTo>
                  <a:lnTo>
                    <a:pt x="792448" y="209415"/>
                  </a:lnTo>
                  <a:lnTo>
                    <a:pt x="836880" y="193063"/>
                  </a:lnTo>
                  <a:lnTo>
                    <a:pt x="882069" y="178756"/>
                  </a:lnTo>
                  <a:lnTo>
                    <a:pt x="927940" y="166537"/>
                  </a:lnTo>
                  <a:lnTo>
                    <a:pt x="974420" y="156446"/>
                  </a:lnTo>
                  <a:lnTo>
                    <a:pt x="1021435" y="148526"/>
                  </a:lnTo>
                  <a:lnTo>
                    <a:pt x="1068913" y="142817"/>
                  </a:lnTo>
                  <a:lnTo>
                    <a:pt x="1116778" y="139362"/>
                  </a:lnTo>
                  <a:lnTo>
                    <a:pt x="1164958" y="138201"/>
                  </a:lnTo>
                  <a:lnTo>
                    <a:pt x="1212678" y="139313"/>
                  </a:lnTo>
                  <a:lnTo>
                    <a:pt x="1259842" y="142616"/>
                  </a:lnTo>
                  <a:lnTo>
                    <a:pt x="1306402" y="148062"/>
                  </a:lnTo>
                  <a:lnTo>
                    <a:pt x="1352308" y="155600"/>
                  </a:lnTo>
                  <a:lnTo>
                    <a:pt x="1397511" y="165181"/>
                  </a:lnTo>
                  <a:lnTo>
                    <a:pt x="1441961" y="176756"/>
                  </a:lnTo>
                  <a:lnTo>
                    <a:pt x="1485611" y="190276"/>
                  </a:lnTo>
                  <a:lnTo>
                    <a:pt x="1528409" y="205691"/>
                  </a:lnTo>
                  <a:lnTo>
                    <a:pt x="1570307" y="222952"/>
                  </a:lnTo>
                  <a:lnTo>
                    <a:pt x="1611257" y="242009"/>
                  </a:lnTo>
                  <a:lnTo>
                    <a:pt x="1651207" y="262814"/>
                  </a:lnTo>
                  <a:lnTo>
                    <a:pt x="1690110" y="285316"/>
                  </a:lnTo>
                  <a:lnTo>
                    <a:pt x="1727916" y="309467"/>
                  </a:lnTo>
                  <a:lnTo>
                    <a:pt x="1764576" y="335217"/>
                  </a:lnTo>
                  <a:lnTo>
                    <a:pt x="1800041" y="362516"/>
                  </a:lnTo>
                  <a:lnTo>
                    <a:pt x="1834261" y="391317"/>
                  </a:lnTo>
                  <a:lnTo>
                    <a:pt x="1867187" y="421568"/>
                  </a:lnTo>
                  <a:lnTo>
                    <a:pt x="1898770" y="453221"/>
                  </a:lnTo>
                  <a:lnTo>
                    <a:pt x="1928960" y="486227"/>
                  </a:lnTo>
                  <a:lnTo>
                    <a:pt x="1957709" y="520535"/>
                  </a:lnTo>
                  <a:lnTo>
                    <a:pt x="1984967" y="556097"/>
                  </a:lnTo>
                  <a:lnTo>
                    <a:pt x="2010685" y="592864"/>
                  </a:lnTo>
                  <a:lnTo>
                    <a:pt x="2034814" y="630785"/>
                  </a:lnTo>
                  <a:lnTo>
                    <a:pt x="2057304" y="669813"/>
                  </a:lnTo>
                  <a:lnTo>
                    <a:pt x="2078106" y="709896"/>
                  </a:lnTo>
                  <a:lnTo>
                    <a:pt x="2097171" y="750987"/>
                  </a:lnTo>
                  <a:lnTo>
                    <a:pt x="2114450" y="793035"/>
                  </a:lnTo>
                  <a:lnTo>
                    <a:pt x="2129894" y="835991"/>
                  </a:lnTo>
                  <a:lnTo>
                    <a:pt x="2143453" y="879807"/>
                  </a:lnTo>
                  <a:lnTo>
                    <a:pt x="2155078" y="924432"/>
                  </a:lnTo>
                  <a:lnTo>
                    <a:pt x="2164719" y="969817"/>
                  </a:lnTo>
                  <a:lnTo>
                    <a:pt x="2172329" y="1015913"/>
                  </a:lnTo>
                  <a:lnTo>
                    <a:pt x="2177856" y="1062670"/>
                  </a:lnTo>
                  <a:lnTo>
                    <a:pt x="2181253" y="1110040"/>
                  </a:lnTo>
                  <a:lnTo>
                    <a:pt x="2182469" y="1157973"/>
                  </a:lnTo>
                  <a:lnTo>
                    <a:pt x="2181212" y="1206590"/>
                  </a:lnTo>
                  <a:lnTo>
                    <a:pt x="2177683" y="1254902"/>
                  </a:lnTo>
                  <a:lnTo>
                    <a:pt x="2171904" y="1302839"/>
                  </a:lnTo>
                  <a:lnTo>
                    <a:pt x="2163895" y="1350330"/>
                  </a:lnTo>
                  <a:lnTo>
                    <a:pt x="2153676" y="1397304"/>
                  </a:lnTo>
                  <a:lnTo>
                    <a:pt x="2141269" y="1443689"/>
                  </a:lnTo>
                  <a:lnTo>
                    <a:pt x="2126694" y="1489417"/>
                  </a:lnTo>
                  <a:lnTo>
                    <a:pt x="2109972" y="1534415"/>
                  </a:lnTo>
                  <a:lnTo>
                    <a:pt x="2091124" y="1578613"/>
                  </a:lnTo>
                  <a:lnTo>
                    <a:pt x="2070170" y="1621940"/>
                  </a:lnTo>
                  <a:lnTo>
                    <a:pt x="2047132" y="1664325"/>
                  </a:lnTo>
                  <a:lnTo>
                    <a:pt x="2022030" y="1705698"/>
                  </a:lnTo>
                  <a:lnTo>
                    <a:pt x="2015827" y="1717862"/>
                  </a:lnTo>
                  <a:lnTo>
                    <a:pt x="2012746" y="1757768"/>
                  </a:lnTo>
                  <a:lnTo>
                    <a:pt x="2032281" y="1792708"/>
                  </a:lnTo>
                  <a:lnTo>
                    <a:pt x="2070378" y="1811358"/>
                  </a:lnTo>
                  <a:lnTo>
                    <a:pt x="2080158" y="1812061"/>
                  </a:lnTo>
                  <a:lnTo>
                    <a:pt x="2097485" y="1809886"/>
                  </a:lnTo>
                  <a:lnTo>
                    <a:pt x="2138464" y="1780184"/>
                  </a:lnTo>
                  <a:lnTo>
                    <a:pt x="2164784" y="1736973"/>
                  </a:lnTo>
                  <a:lnTo>
                    <a:pt x="2189123" y="1692783"/>
                  </a:lnTo>
                  <a:lnTo>
                    <a:pt x="2211459" y="1647680"/>
                  </a:lnTo>
                  <a:lnTo>
                    <a:pt x="2231776" y="1601724"/>
                  </a:lnTo>
                  <a:lnTo>
                    <a:pt x="2250054" y="1554981"/>
                  </a:lnTo>
                  <a:lnTo>
                    <a:pt x="2266275" y="1507512"/>
                  </a:lnTo>
                  <a:lnTo>
                    <a:pt x="2280419" y="1459382"/>
                  </a:lnTo>
                  <a:lnTo>
                    <a:pt x="2292469" y="1410654"/>
                  </a:lnTo>
                  <a:lnTo>
                    <a:pt x="2302406" y="1361390"/>
                  </a:lnTo>
                  <a:lnTo>
                    <a:pt x="2310210" y="1311654"/>
                  </a:lnTo>
                  <a:lnTo>
                    <a:pt x="2315864" y="1261509"/>
                  </a:lnTo>
                  <a:lnTo>
                    <a:pt x="2319349" y="1211019"/>
                  </a:lnTo>
                  <a:lnTo>
                    <a:pt x="2320671" y="1155712"/>
                  </a:lnTo>
                  <a:lnTo>
                    <a:pt x="2319375" y="1104501"/>
                  </a:lnTo>
                  <a:lnTo>
                    <a:pt x="2315906" y="1053691"/>
                  </a:lnTo>
                  <a:lnTo>
                    <a:pt x="2310285" y="1003336"/>
                  </a:lnTo>
                  <a:lnTo>
                    <a:pt x="2302537" y="953491"/>
                  </a:lnTo>
                  <a:lnTo>
                    <a:pt x="2292682" y="904212"/>
                  </a:lnTo>
                  <a:lnTo>
                    <a:pt x="2280745" y="855552"/>
                  </a:lnTo>
                  <a:lnTo>
                    <a:pt x="2266747" y="807568"/>
                  </a:lnTo>
                  <a:lnTo>
                    <a:pt x="2250712" y="760314"/>
                  </a:lnTo>
                  <a:lnTo>
                    <a:pt x="2232661" y="713844"/>
                  </a:lnTo>
                  <a:lnTo>
                    <a:pt x="2212618" y="668215"/>
                  </a:lnTo>
                  <a:lnTo>
                    <a:pt x="2190606" y="623480"/>
                  </a:lnTo>
                  <a:lnTo>
                    <a:pt x="2166646" y="579695"/>
                  </a:lnTo>
                  <a:lnTo>
                    <a:pt x="2140762" y="536914"/>
                  </a:lnTo>
                  <a:lnTo>
                    <a:pt x="2112976" y="495193"/>
                  </a:lnTo>
                  <a:lnTo>
                    <a:pt x="2083311" y="454587"/>
                  </a:lnTo>
                  <a:lnTo>
                    <a:pt x="2051790" y="415150"/>
                  </a:lnTo>
                  <a:lnTo>
                    <a:pt x="2018435" y="376937"/>
                  </a:lnTo>
                  <a:lnTo>
                    <a:pt x="1983270" y="340004"/>
                  </a:lnTo>
                  <a:lnTo>
                    <a:pt x="1946276" y="304378"/>
                  </a:lnTo>
                  <a:lnTo>
                    <a:pt x="1907992" y="270598"/>
                  </a:lnTo>
                  <a:lnTo>
                    <a:pt x="1868473" y="238689"/>
                  </a:lnTo>
                  <a:lnTo>
                    <a:pt x="1827775" y="208672"/>
                  </a:lnTo>
                  <a:lnTo>
                    <a:pt x="1785952" y="180571"/>
                  </a:lnTo>
                  <a:lnTo>
                    <a:pt x="1743059" y="154409"/>
                  </a:lnTo>
                  <a:lnTo>
                    <a:pt x="1699152" y="130208"/>
                  </a:lnTo>
                  <a:lnTo>
                    <a:pt x="1654285" y="107991"/>
                  </a:lnTo>
                  <a:lnTo>
                    <a:pt x="1608513" y="87782"/>
                  </a:lnTo>
                  <a:lnTo>
                    <a:pt x="1561892" y="69603"/>
                  </a:lnTo>
                  <a:lnTo>
                    <a:pt x="1514477" y="53476"/>
                  </a:lnTo>
                  <a:lnTo>
                    <a:pt x="1466323" y="39426"/>
                  </a:lnTo>
                  <a:lnTo>
                    <a:pt x="1417485" y="27474"/>
                  </a:lnTo>
                  <a:lnTo>
                    <a:pt x="1368017" y="17644"/>
                  </a:lnTo>
                  <a:lnTo>
                    <a:pt x="1317976" y="9959"/>
                  </a:lnTo>
                  <a:lnTo>
                    <a:pt x="1267415" y="4441"/>
                  </a:lnTo>
                  <a:lnTo>
                    <a:pt x="1216391" y="1114"/>
                  </a:lnTo>
                  <a:lnTo>
                    <a:pt x="1164958"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13" name="object 13">
              <a:extLst>
                <a:ext uri="{FF2B5EF4-FFF2-40B4-BE49-F238E27FC236}">
                  <a16:creationId xmlns:a16="http://schemas.microsoft.com/office/drawing/2014/main" id="{9F7F8820-2443-AB9E-BC29-BE55B0CA0949}"/>
                </a:ext>
              </a:extLst>
            </p:cNvPr>
            <p:cNvPicPr/>
            <p:nvPr/>
          </p:nvPicPr>
          <p:blipFill>
            <a:blip r:embed="rId5" cstate="print"/>
            <a:stretch>
              <a:fillRect/>
            </a:stretch>
          </p:blipFill>
          <p:spPr>
            <a:xfrm>
              <a:off x="4995523" y="3733005"/>
              <a:ext cx="170927" cy="217004"/>
            </a:xfrm>
            <a:prstGeom prst="rect">
              <a:avLst/>
            </a:prstGeom>
          </p:spPr>
        </p:pic>
        <p:sp>
          <p:nvSpPr>
            <p:cNvPr id="14" name="object 14">
              <a:extLst>
                <a:ext uri="{FF2B5EF4-FFF2-40B4-BE49-F238E27FC236}">
                  <a16:creationId xmlns:a16="http://schemas.microsoft.com/office/drawing/2014/main" id="{4C50D490-F365-1583-DE58-80B7454075C3}"/>
                </a:ext>
              </a:extLst>
            </p:cNvPr>
            <p:cNvSpPr/>
            <p:nvPr/>
          </p:nvSpPr>
          <p:spPr>
            <a:xfrm>
              <a:off x="5561018" y="2853867"/>
              <a:ext cx="1062990" cy="1118870"/>
            </a:xfrm>
            <a:custGeom>
              <a:avLst/>
              <a:gdLst/>
              <a:ahLst/>
              <a:cxnLst/>
              <a:rect l="l" t="t" r="r" b="b"/>
              <a:pathLst>
                <a:path w="1062990" h="1118870">
                  <a:moveTo>
                    <a:pt x="531489" y="0"/>
                  </a:moveTo>
                  <a:lnTo>
                    <a:pt x="483078" y="3563"/>
                  </a:lnTo>
                  <a:lnTo>
                    <a:pt x="436851" y="13913"/>
                  </a:lnTo>
                  <a:lnTo>
                    <a:pt x="393319" y="30537"/>
                  </a:lnTo>
                  <a:lnTo>
                    <a:pt x="352994" y="52924"/>
                  </a:lnTo>
                  <a:lnTo>
                    <a:pt x="316386" y="80563"/>
                  </a:lnTo>
                  <a:lnTo>
                    <a:pt x="284008" y="112943"/>
                  </a:lnTo>
                  <a:lnTo>
                    <a:pt x="256370" y="149551"/>
                  </a:lnTo>
                  <a:lnTo>
                    <a:pt x="233983" y="189876"/>
                  </a:lnTo>
                  <a:lnTo>
                    <a:pt x="217360" y="233407"/>
                  </a:lnTo>
                  <a:lnTo>
                    <a:pt x="207011" y="279632"/>
                  </a:lnTo>
                  <a:lnTo>
                    <a:pt x="203448" y="328041"/>
                  </a:lnTo>
                  <a:lnTo>
                    <a:pt x="206859" y="375088"/>
                  </a:lnTo>
                  <a:lnTo>
                    <a:pt x="216919" y="420835"/>
                  </a:lnTo>
                  <a:lnTo>
                    <a:pt x="233374" y="464604"/>
                  </a:lnTo>
                  <a:lnTo>
                    <a:pt x="255973" y="505726"/>
                  </a:lnTo>
                  <a:lnTo>
                    <a:pt x="284461" y="543521"/>
                  </a:lnTo>
                  <a:lnTo>
                    <a:pt x="303944" y="565873"/>
                  </a:lnTo>
                  <a:lnTo>
                    <a:pt x="277680" y="579615"/>
                  </a:lnTo>
                  <a:lnTo>
                    <a:pt x="231083" y="606980"/>
                  </a:lnTo>
                  <a:lnTo>
                    <a:pt x="188016" y="638492"/>
                  </a:lnTo>
                  <a:lnTo>
                    <a:pt x="149365" y="673210"/>
                  </a:lnTo>
                  <a:lnTo>
                    <a:pt x="114436" y="711309"/>
                  </a:lnTo>
                  <a:lnTo>
                    <a:pt x="83450" y="752442"/>
                  </a:lnTo>
                  <a:lnTo>
                    <a:pt x="56620" y="796265"/>
                  </a:lnTo>
                  <a:lnTo>
                    <a:pt x="34155" y="842430"/>
                  </a:lnTo>
                  <a:lnTo>
                    <a:pt x="16267" y="890594"/>
                  </a:lnTo>
                  <a:lnTo>
                    <a:pt x="3168" y="940409"/>
                  </a:lnTo>
                  <a:lnTo>
                    <a:pt x="0" y="973212"/>
                  </a:lnTo>
                  <a:lnTo>
                    <a:pt x="4087" y="1005408"/>
                  </a:lnTo>
                  <a:lnTo>
                    <a:pt x="32989" y="1063663"/>
                  </a:lnTo>
                  <a:lnTo>
                    <a:pt x="84347" y="1104122"/>
                  </a:lnTo>
                  <a:lnTo>
                    <a:pt x="148279" y="1118463"/>
                  </a:lnTo>
                  <a:lnTo>
                    <a:pt x="914686" y="1118463"/>
                  </a:lnTo>
                  <a:lnTo>
                    <a:pt x="978621" y="1104122"/>
                  </a:lnTo>
                  <a:lnTo>
                    <a:pt x="1029964" y="1063663"/>
                  </a:lnTo>
                  <a:lnTo>
                    <a:pt x="1058869" y="1005408"/>
                  </a:lnTo>
                  <a:lnTo>
                    <a:pt x="1062057" y="980262"/>
                  </a:lnTo>
                  <a:lnTo>
                    <a:pt x="134995" y="980262"/>
                  </a:lnTo>
                  <a:lnTo>
                    <a:pt x="142640" y="950988"/>
                  </a:lnTo>
                  <a:lnTo>
                    <a:pt x="157727" y="904983"/>
                  </a:lnTo>
                  <a:lnTo>
                    <a:pt x="178029" y="861886"/>
                  </a:lnTo>
                  <a:lnTo>
                    <a:pt x="203138" y="822006"/>
                  </a:lnTo>
                  <a:lnTo>
                    <a:pt x="232648" y="785654"/>
                  </a:lnTo>
                  <a:lnTo>
                    <a:pt x="266154" y="753142"/>
                  </a:lnTo>
                  <a:lnTo>
                    <a:pt x="303250" y="724779"/>
                  </a:lnTo>
                  <a:lnTo>
                    <a:pt x="343527" y="700876"/>
                  </a:lnTo>
                  <a:lnTo>
                    <a:pt x="386582" y="681744"/>
                  </a:lnTo>
                  <a:lnTo>
                    <a:pt x="432006" y="667694"/>
                  </a:lnTo>
                  <a:lnTo>
                    <a:pt x="479394" y="659036"/>
                  </a:lnTo>
                  <a:lnTo>
                    <a:pt x="528339" y="656082"/>
                  </a:lnTo>
                  <a:lnTo>
                    <a:pt x="894517" y="656082"/>
                  </a:lnTo>
                  <a:lnTo>
                    <a:pt x="874935" y="638492"/>
                  </a:lnTo>
                  <a:lnTo>
                    <a:pt x="831865" y="606980"/>
                  </a:lnTo>
                  <a:lnTo>
                    <a:pt x="785273" y="579615"/>
                  </a:lnTo>
                  <a:lnTo>
                    <a:pt x="758959" y="565873"/>
                  </a:lnTo>
                  <a:lnTo>
                    <a:pt x="778468" y="543521"/>
                  </a:lnTo>
                  <a:lnTo>
                    <a:pt x="797815" y="517867"/>
                  </a:lnTo>
                  <a:lnTo>
                    <a:pt x="531489" y="517867"/>
                  </a:lnTo>
                  <a:lnTo>
                    <a:pt x="481078" y="511075"/>
                  </a:lnTo>
                  <a:lnTo>
                    <a:pt x="435744" y="491914"/>
                  </a:lnTo>
                  <a:lnTo>
                    <a:pt x="397312" y="462206"/>
                  </a:lnTo>
                  <a:lnTo>
                    <a:pt x="367604" y="423776"/>
                  </a:lnTo>
                  <a:lnTo>
                    <a:pt x="348442" y="378447"/>
                  </a:lnTo>
                  <a:lnTo>
                    <a:pt x="341649" y="328041"/>
                  </a:lnTo>
                  <a:lnTo>
                    <a:pt x="348442" y="277633"/>
                  </a:lnTo>
                  <a:lnTo>
                    <a:pt x="367604" y="232301"/>
                  </a:lnTo>
                  <a:lnTo>
                    <a:pt x="397312" y="193868"/>
                  </a:lnTo>
                  <a:lnTo>
                    <a:pt x="435744" y="164158"/>
                  </a:lnTo>
                  <a:lnTo>
                    <a:pt x="481078" y="144994"/>
                  </a:lnTo>
                  <a:lnTo>
                    <a:pt x="531489" y="138201"/>
                  </a:lnTo>
                  <a:lnTo>
                    <a:pt x="798028" y="138201"/>
                  </a:lnTo>
                  <a:lnTo>
                    <a:pt x="778959" y="112943"/>
                  </a:lnTo>
                  <a:lnTo>
                    <a:pt x="746581" y="80563"/>
                  </a:lnTo>
                  <a:lnTo>
                    <a:pt x="709975" y="52924"/>
                  </a:lnTo>
                  <a:lnTo>
                    <a:pt x="669651" y="30537"/>
                  </a:lnTo>
                  <a:lnTo>
                    <a:pt x="626121" y="13913"/>
                  </a:lnTo>
                  <a:lnTo>
                    <a:pt x="579897" y="3563"/>
                  </a:lnTo>
                  <a:lnTo>
                    <a:pt x="531489" y="0"/>
                  </a:lnTo>
                  <a:close/>
                </a:path>
                <a:path w="1062990" h="1118870">
                  <a:moveTo>
                    <a:pt x="894517" y="656082"/>
                  </a:moveTo>
                  <a:lnTo>
                    <a:pt x="534626" y="656082"/>
                  </a:lnTo>
                  <a:lnTo>
                    <a:pt x="583568" y="659036"/>
                  </a:lnTo>
                  <a:lnTo>
                    <a:pt x="630954" y="667694"/>
                  </a:lnTo>
                  <a:lnTo>
                    <a:pt x="676376" y="681744"/>
                  </a:lnTo>
                  <a:lnTo>
                    <a:pt x="719429" y="700876"/>
                  </a:lnTo>
                  <a:lnTo>
                    <a:pt x="759706" y="724779"/>
                  </a:lnTo>
                  <a:lnTo>
                    <a:pt x="796801" y="753142"/>
                  </a:lnTo>
                  <a:lnTo>
                    <a:pt x="830308" y="785654"/>
                  </a:lnTo>
                  <a:lnTo>
                    <a:pt x="859820" y="822006"/>
                  </a:lnTo>
                  <a:lnTo>
                    <a:pt x="884931" y="861886"/>
                  </a:lnTo>
                  <a:lnTo>
                    <a:pt x="905235" y="904983"/>
                  </a:lnTo>
                  <a:lnTo>
                    <a:pt x="920325" y="950988"/>
                  </a:lnTo>
                  <a:lnTo>
                    <a:pt x="927958" y="980262"/>
                  </a:lnTo>
                  <a:lnTo>
                    <a:pt x="1062057" y="980262"/>
                  </a:lnTo>
                  <a:lnTo>
                    <a:pt x="1059771" y="940409"/>
                  </a:lnTo>
                  <a:lnTo>
                    <a:pt x="1046671" y="890594"/>
                  </a:lnTo>
                  <a:lnTo>
                    <a:pt x="1028783" y="842430"/>
                  </a:lnTo>
                  <a:lnTo>
                    <a:pt x="1006319" y="796265"/>
                  </a:lnTo>
                  <a:lnTo>
                    <a:pt x="979491" y="752442"/>
                  </a:lnTo>
                  <a:lnTo>
                    <a:pt x="948509" y="711309"/>
                  </a:lnTo>
                  <a:lnTo>
                    <a:pt x="913587" y="673210"/>
                  </a:lnTo>
                  <a:lnTo>
                    <a:pt x="894517" y="656082"/>
                  </a:lnTo>
                  <a:close/>
                </a:path>
                <a:path w="1062990" h="1118870">
                  <a:moveTo>
                    <a:pt x="798028" y="138201"/>
                  </a:moveTo>
                  <a:lnTo>
                    <a:pt x="531489" y="138201"/>
                  </a:lnTo>
                  <a:lnTo>
                    <a:pt x="581895" y="144994"/>
                  </a:lnTo>
                  <a:lnTo>
                    <a:pt x="627225" y="164158"/>
                  </a:lnTo>
                  <a:lnTo>
                    <a:pt x="665655" y="193868"/>
                  </a:lnTo>
                  <a:lnTo>
                    <a:pt x="695362" y="232301"/>
                  </a:lnTo>
                  <a:lnTo>
                    <a:pt x="714524" y="277633"/>
                  </a:lnTo>
                  <a:lnTo>
                    <a:pt x="721316" y="328041"/>
                  </a:lnTo>
                  <a:lnTo>
                    <a:pt x="714524" y="378447"/>
                  </a:lnTo>
                  <a:lnTo>
                    <a:pt x="695362" y="423776"/>
                  </a:lnTo>
                  <a:lnTo>
                    <a:pt x="665655" y="462206"/>
                  </a:lnTo>
                  <a:lnTo>
                    <a:pt x="627225" y="491914"/>
                  </a:lnTo>
                  <a:lnTo>
                    <a:pt x="581895" y="511075"/>
                  </a:lnTo>
                  <a:lnTo>
                    <a:pt x="531489" y="517867"/>
                  </a:lnTo>
                  <a:lnTo>
                    <a:pt x="797815" y="517867"/>
                  </a:lnTo>
                  <a:lnTo>
                    <a:pt x="829581" y="464604"/>
                  </a:lnTo>
                  <a:lnTo>
                    <a:pt x="846043" y="420835"/>
                  </a:lnTo>
                  <a:lnTo>
                    <a:pt x="856106" y="375088"/>
                  </a:lnTo>
                  <a:lnTo>
                    <a:pt x="859517" y="328041"/>
                  </a:lnTo>
                  <a:lnTo>
                    <a:pt x="855954" y="279632"/>
                  </a:lnTo>
                  <a:lnTo>
                    <a:pt x="845605" y="233407"/>
                  </a:lnTo>
                  <a:lnTo>
                    <a:pt x="828982" y="189876"/>
                  </a:lnTo>
                  <a:lnTo>
                    <a:pt x="806596" y="149551"/>
                  </a:lnTo>
                  <a:lnTo>
                    <a:pt x="798028" y="138201"/>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5" name="object 15">
              <a:extLst>
                <a:ext uri="{FF2B5EF4-FFF2-40B4-BE49-F238E27FC236}">
                  <a16:creationId xmlns:a16="http://schemas.microsoft.com/office/drawing/2014/main" id="{1FB8F96B-1F40-2ED9-5D3B-72782ABC94A1}"/>
                </a:ext>
              </a:extLst>
            </p:cNvPr>
            <p:cNvSpPr/>
            <p:nvPr/>
          </p:nvSpPr>
          <p:spPr>
            <a:xfrm>
              <a:off x="4353814" y="523379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6" name="object 16">
              <a:extLst>
                <a:ext uri="{FF2B5EF4-FFF2-40B4-BE49-F238E27FC236}">
                  <a16:creationId xmlns:a16="http://schemas.microsoft.com/office/drawing/2014/main" id="{239EC597-2AC8-F233-4D17-05C293EEAEE5}"/>
                </a:ext>
              </a:extLst>
            </p:cNvPr>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7" name="object 17">
              <a:extLst>
                <a:ext uri="{FF2B5EF4-FFF2-40B4-BE49-F238E27FC236}">
                  <a16:creationId xmlns:a16="http://schemas.microsoft.com/office/drawing/2014/main" id="{4F85E1CC-899A-24DD-7CB1-4DF3E44442EC}"/>
                </a:ext>
              </a:extLst>
            </p:cNvPr>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8" name="object 18">
            <a:extLst>
              <a:ext uri="{FF2B5EF4-FFF2-40B4-BE49-F238E27FC236}">
                <a16:creationId xmlns:a16="http://schemas.microsoft.com/office/drawing/2014/main" id="{EA6AE337-98D2-BD85-C47E-D08742CD8F21}"/>
              </a:ext>
            </a:extLst>
          </p:cNvPr>
          <p:cNvSpPr txBox="1"/>
          <p:nvPr/>
        </p:nvSpPr>
        <p:spPr>
          <a:xfrm>
            <a:off x="7668911" y="5599558"/>
            <a:ext cx="63500" cy="58991"/>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5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5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1" name="object 14">
            <a:extLst>
              <a:ext uri="{FF2B5EF4-FFF2-40B4-BE49-F238E27FC236}">
                <a16:creationId xmlns:a16="http://schemas.microsoft.com/office/drawing/2014/main" id="{67196CCE-3286-2B38-76A4-9FE37AC43E19}"/>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lvl="0" indent="0" defTabSz="914400" eaLnBrk="1" fontAlgn="auto" latinLnBrk="0" hangingPunct="1">
              <a:lnSpc>
                <a:spcPct val="128800"/>
              </a:lnSpc>
              <a:spcBef>
                <a:spcPts val="95"/>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310"/>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2" name="object 6">
            <a:extLst>
              <a:ext uri="{FF2B5EF4-FFF2-40B4-BE49-F238E27FC236}">
                <a16:creationId xmlns:a16="http://schemas.microsoft.com/office/drawing/2014/main" id="{A78C3D23-26C1-D0CD-CCF9-E612DCEB649F}"/>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236561061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BA515B-3186-E436-EC6A-F8E54CCE9F99}"/>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7CD53EC3-12CA-9210-7A53-B1772F4F9E46}"/>
              </a:ext>
            </a:extLst>
          </p:cNvPr>
          <p:cNvGrpSpPr/>
          <p:nvPr/>
        </p:nvGrpSpPr>
        <p:grpSpPr>
          <a:xfrm>
            <a:off x="11163824" y="234754"/>
            <a:ext cx="784225" cy="784225"/>
            <a:chOff x="11163824" y="234754"/>
            <a:chExt cx="784225" cy="784225"/>
          </a:xfrm>
        </p:grpSpPr>
        <p:sp>
          <p:nvSpPr>
            <p:cNvPr id="3" name="object 3">
              <a:extLst>
                <a:ext uri="{FF2B5EF4-FFF2-40B4-BE49-F238E27FC236}">
                  <a16:creationId xmlns:a16="http://schemas.microsoft.com/office/drawing/2014/main" id="{11E55E13-8E23-21F0-8846-379BC16F3BA9}"/>
                </a:ext>
              </a:extLst>
            </p:cNvPr>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4" name="object 4">
              <a:extLst>
                <a:ext uri="{FF2B5EF4-FFF2-40B4-BE49-F238E27FC236}">
                  <a16:creationId xmlns:a16="http://schemas.microsoft.com/office/drawing/2014/main" id="{5252B202-E494-2BC4-2749-D5B544B80F1A}"/>
                </a:ext>
              </a:extLst>
            </p:cNvPr>
            <p:cNvPicPr/>
            <p:nvPr/>
          </p:nvPicPr>
          <p:blipFill>
            <a:blip r:embed="rId2" cstate="print"/>
            <a:stretch>
              <a:fillRect/>
            </a:stretch>
          </p:blipFill>
          <p:spPr>
            <a:xfrm>
              <a:off x="11392001" y="464458"/>
              <a:ext cx="137820" cy="137820"/>
            </a:xfrm>
            <a:prstGeom prst="rect">
              <a:avLst/>
            </a:prstGeom>
          </p:spPr>
        </p:pic>
      </p:grpSp>
      <p:grpSp>
        <p:nvGrpSpPr>
          <p:cNvPr id="5" name="object 5">
            <a:extLst>
              <a:ext uri="{FF2B5EF4-FFF2-40B4-BE49-F238E27FC236}">
                <a16:creationId xmlns:a16="http://schemas.microsoft.com/office/drawing/2014/main" id="{5E3A5B66-D3ED-22FF-0201-A359DA9B089B}"/>
              </a:ext>
            </a:extLst>
          </p:cNvPr>
          <p:cNvGrpSpPr/>
          <p:nvPr/>
        </p:nvGrpSpPr>
        <p:grpSpPr>
          <a:xfrm>
            <a:off x="4108119" y="331470"/>
            <a:ext cx="3975735" cy="5623560"/>
            <a:chOff x="4108119" y="331470"/>
            <a:chExt cx="3975735" cy="5623560"/>
          </a:xfrm>
        </p:grpSpPr>
        <p:sp>
          <p:nvSpPr>
            <p:cNvPr id="6" name="object 6">
              <a:extLst>
                <a:ext uri="{FF2B5EF4-FFF2-40B4-BE49-F238E27FC236}">
                  <a16:creationId xmlns:a16="http://schemas.microsoft.com/office/drawing/2014/main" id="{DD508A85-C40E-39DC-55F7-61D120AAC41C}"/>
                </a:ext>
              </a:extLst>
            </p:cNvPr>
            <p:cNvSpPr/>
            <p:nvPr/>
          </p:nvSpPr>
          <p:spPr>
            <a:xfrm>
              <a:off x="4108119" y="464820"/>
              <a:ext cx="3842385" cy="5355590"/>
            </a:xfrm>
            <a:custGeom>
              <a:avLst/>
              <a:gdLst/>
              <a:ahLst/>
              <a:cxnLst/>
              <a:rect l="l" t="t" r="r" b="b"/>
              <a:pathLst>
                <a:path w="3842384" h="5355590">
                  <a:moveTo>
                    <a:pt x="0" y="5355590"/>
                  </a:moveTo>
                  <a:lnTo>
                    <a:pt x="3842105" y="5355590"/>
                  </a:lnTo>
                  <a:lnTo>
                    <a:pt x="3842105" y="0"/>
                  </a:lnTo>
                  <a:lnTo>
                    <a:pt x="0" y="0"/>
                  </a:lnTo>
                  <a:lnTo>
                    <a:pt x="0" y="535559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7" name="object 7">
              <a:extLst>
                <a:ext uri="{FF2B5EF4-FFF2-40B4-BE49-F238E27FC236}">
                  <a16:creationId xmlns:a16="http://schemas.microsoft.com/office/drawing/2014/main" id="{0195A03A-365E-92EC-D1CD-3F14C7677747}"/>
                </a:ext>
              </a:extLst>
            </p:cNvPr>
            <p:cNvSpPr/>
            <p:nvPr/>
          </p:nvSpPr>
          <p:spPr>
            <a:xfrm>
              <a:off x="4108119" y="331469"/>
              <a:ext cx="3975735" cy="5623560"/>
            </a:xfrm>
            <a:custGeom>
              <a:avLst/>
              <a:gdLst/>
              <a:ahLst/>
              <a:cxnLst/>
              <a:rect l="l" t="t" r="r" b="b"/>
              <a:pathLst>
                <a:path w="3975734" h="5623560">
                  <a:moveTo>
                    <a:pt x="2842323" y="654850"/>
                  </a:moveTo>
                  <a:lnTo>
                    <a:pt x="2837243" y="610743"/>
                  </a:lnTo>
                  <a:lnTo>
                    <a:pt x="2822778" y="570255"/>
                  </a:lnTo>
                  <a:lnTo>
                    <a:pt x="2800070" y="534530"/>
                  </a:lnTo>
                  <a:lnTo>
                    <a:pt x="2770289" y="504736"/>
                  </a:lnTo>
                  <a:lnTo>
                    <a:pt x="2734576" y="482028"/>
                  </a:lnTo>
                  <a:lnTo>
                    <a:pt x="2694089" y="467563"/>
                  </a:lnTo>
                  <a:lnTo>
                    <a:pt x="2649982" y="462483"/>
                  </a:lnTo>
                  <a:lnTo>
                    <a:pt x="1325714" y="462483"/>
                  </a:lnTo>
                  <a:lnTo>
                    <a:pt x="1281607" y="467563"/>
                  </a:lnTo>
                  <a:lnTo>
                    <a:pt x="1241120" y="482028"/>
                  </a:lnTo>
                  <a:lnTo>
                    <a:pt x="1205407" y="504736"/>
                  </a:lnTo>
                  <a:lnTo>
                    <a:pt x="1175613" y="534530"/>
                  </a:lnTo>
                  <a:lnTo>
                    <a:pt x="1152906" y="570255"/>
                  </a:lnTo>
                  <a:lnTo>
                    <a:pt x="1138440" y="610743"/>
                  </a:lnTo>
                  <a:lnTo>
                    <a:pt x="1133360" y="654850"/>
                  </a:lnTo>
                  <a:lnTo>
                    <a:pt x="1133360" y="1337945"/>
                  </a:lnTo>
                  <a:lnTo>
                    <a:pt x="1138440" y="1382039"/>
                  </a:lnTo>
                  <a:lnTo>
                    <a:pt x="1152906" y="1422527"/>
                  </a:lnTo>
                  <a:lnTo>
                    <a:pt x="1175613" y="1458252"/>
                  </a:lnTo>
                  <a:lnTo>
                    <a:pt x="1205407" y="1488033"/>
                  </a:lnTo>
                  <a:lnTo>
                    <a:pt x="1241120" y="1510741"/>
                  </a:lnTo>
                  <a:lnTo>
                    <a:pt x="1281607" y="1525219"/>
                  </a:lnTo>
                  <a:lnTo>
                    <a:pt x="1325714" y="1530299"/>
                  </a:lnTo>
                  <a:lnTo>
                    <a:pt x="2649982" y="1530299"/>
                  </a:lnTo>
                  <a:lnTo>
                    <a:pt x="2694089" y="1525219"/>
                  </a:lnTo>
                  <a:lnTo>
                    <a:pt x="2734576" y="1510741"/>
                  </a:lnTo>
                  <a:lnTo>
                    <a:pt x="2770289" y="1488033"/>
                  </a:lnTo>
                  <a:lnTo>
                    <a:pt x="2800070" y="1458252"/>
                  </a:lnTo>
                  <a:lnTo>
                    <a:pt x="2822778" y="1422527"/>
                  </a:lnTo>
                  <a:lnTo>
                    <a:pt x="2837243" y="1382039"/>
                  </a:lnTo>
                  <a:lnTo>
                    <a:pt x="2842323" y="1337945"/>
                  </a:lnTo>
                  <a:lnTo>
                    <a:pt x="2842323" y="654850"/>
                  </a:lnTo>
                  <a:close/>
                </a:path>
                <a:path w="3975734" h="5623560">
                  <a:moveTo>
                    <a:pt x="3975697" y="0"/>
                  </a:moveTo>
                  <a:lnTo>
                    <a:pt x="0" y="0"/>
                  </a:lnTo>
                  <a:lnTo>
                    <a:pt x="0" y="133350"/>
                  </a:lnTo>
                  <a:lnTo>
                    <a:pt x="0" y="5488940"/>
                  </a:lnTo>
                  <a:lnTo>
                    <a:pt x="0" y="5623560"/>
                  </a:lnTo>
                  <a:lnTo>
                    <a:pt x="3975697" y="5623560"/>
                  </a:lnTo>
                  <a:lnTo>
                    <a:pt x="3975697" y="5489372"/>
                  </a:lnTo>
                  <a:lnTo>
                    <a:pt x="3975697" y="5488940"/>
                  </a:lnTo>
                  <a:lnTo>
                    <a:pt x="3975697" y="133781"/>
                  </a:lnTo>
                  <a:lnTo>
                    <a:pt x="3842105" y="133769"/>
                  </a:lnTo>
                  <a:lnTo>
                    <a:pt x="3842105" y="5488940"/>
                  </a:lnTo>
                  <a:lnTo>
                    <a:pt x="133565" y="5488940"/>
                  </a:lnTo>
                  <a:lnTo>
                    <a:pt x="133565" y="133350"/>
                  </a:lnTo>
                  <a:lnTo>
                    <a:pt x="3975697" y="133350"/>
                  </a:lnTo>
                  <a:lnTo>
                    <a:pt x="3975697"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8" name="object 8">
            <a:extLst>
              <a:ext uri="{FF2B5EF4-FFF2-40B4-BE49-F238E27FC236}">
                <a16:creationId xmlns:a16="http://schemas.microsoft.com/office/drawing/2014/main" id="{25F02CCE-A643-2347-B1FF-2FCC5356F850}"/>
              </a:ext>
            </a:extLst>
          </p:cNvPr>
          <p:cNvSpPr txBox="1">
            <a:spLocks noGrp="1"/>
          </p:cNvSpPr>
          <p:nvPr>
            <p:ph type="title"/>
          </p:nvPr>
        </p:nvSpPr>
        <p:spPr>
          <a:xfrm>
            <a:off x="518576" y="377190"/>
            <a:ext cx="9706610" cy="1320800"/>
          </a:xfrm>
          <a:prstGeom prst="rect">
            <a:avLst/>
          </a:prstGeom>
        </p:spPr>
        <p:txBody>
          <a:bodyPr vert="horz" wrap="square" lIns="0" tIns="532863" rIns="0" bIns="0" rtlCol="0">
            <a:spAutoFit/>
          </a:bodyPr>
          <a:lstStyle/>
          <a:p>
            <a:pPr marL="4943475">
              <a:lnSpc>
                <a:spcPct val="100000"/>
              </a:lnSpc>
              <a:spcBef>
                <a:spcPts val="120"/>
              </a:spcBef>
            </a:pPr>
            <a:r>
              <a:rPr sz="4900" b="1" dirty="0">
                <a:solidFill>
                  <a:srgbClr val="FFFFFF"/>
                </a:solidFill>
                <a:latin typeface="Grammarsaurus" pitchFamily="2" charset="0"/>
                <a:cs typeface="Arial"/>
              </a:rPr>
              <a:t>-ion</a:t>
            </a:r>
            <a:endParaRPr sz="4900" dirty="0">
              <a:latin typeface="Grammarsaurus" pitchFamily="2" charset="0"/>
              <a:cs typeface="Arial"/>
            </a:endParaRPr>
          </a:p>
        </p:txBody>
      </p:sp>
      <p:pic>
        <p:nvPicPr>
          <p:cNvPr id="9" name="object 9">
            <a:extLst>
              <a:ext uri="{FF2B5EF4-FFF2-40B4-BE49-F238E27FC236}">
                <a16:creationId xmlns:a16="http://schemas.microsoft.com/office/drawing/2014/main" id="{B1AA8FEE-1BD6-A1E1-7F04-3B2BE8FE1C39}"/>
              </a:ext>
            </a:extLst>
          </p:cNvPr>
          <p:cNvPicPr/>
          <p:nvPr/>
        </p:nvPicPr>
        <p:blipFill>
          <a:blip r:embed="rId3" cstate="print"/>
          <a:stretch>
            <a:fillRect/>
          </a:stretch>
        </p:blipFill>
        <p:spPr>
          <a:xfrm>
            <a:off x="5712878" y="5648129"/>
            <a:ext cx="96226" cy="95846"/>
          </a:xfrm>
          <a:prstGeom prst="rect">
            <a:avLst/>
          </a:prstGeom>
        </p:spPr>
      </p:pic>
      <p:sp>
        <p:nvSpPr>
          <p:cNvPr id="10" name="object 10">
            <a:extLst>
              <a:ext uri="{FF2B5EF4-FFF2-40B4-BE49-F238E27FC236}">
                <a16:creationId xmlns:a16="http://schemas.microsoft.com/office/drawing/2014/main" id="{69D6B7D5-26F9-DFE0-6D3B-0FCC92F0EE3C}"/>
              </a:ext>
            </a:extLst>
          </p:cNvPr>
          <p:cNvSpPr txBox="1"/>
          <p:nvPr/>
        </p:nvSpPr>
        <p:spPr>
          <a:xfrm>
            <a:off x="5512263" y="4660358"/>
            <a:ext cx="1487926" cy="575799"/>
          </a:xfrm>
          <a:prstGeom prst="rect">
            <a:avLst/>
          </a:prstGeom>
        </p:spPr>
        <p:txBody>
          <a:bodyPr vert="horz" wrap="square" lIns="0" tIns="13970" rIns="0" bIns="0" rtlCol="0">
            <a:spAutoFit/>
          </a:bodyPr>
          <a:lstStyle/>
          <a:p>
            <a:pPr marL="12700" marR="0" lvl="0" indent="0" defTabSz="914400" eaLnBrk="1" fontAlgn="auto" latinLnBrk="0" hangingPunct="1">
              <a:lnSpc>
                <a:spcPct val="100000"/>
              </a:lnSpc>
              <a:spcBef>
                <a:spcPts val="110"/>
              </a:spcBef>
              <a:spcAft>
                <a:spcPts val="0"/>
              </a:spcAft>
              <a:buClrTx/>
              <a:buSzTx/>
              <a:buFontTx/>
              <a:buNone/>
              <a:tabLst/>
              <a:defRPr/>
            </a:pPr>
            <a:r>
              <a:rPr kumimoji="0" sz="3650" b="1" i="0" u="none" strike="noStrike" kern="0" cap="none" spc="0" normalizeH="0" baseline="0" noProof="0" dirty="0">
                <a:ln>
                  <a:noFill/>
                </a:ln>
                <a:solidFill>
                  <a:sysClr val="windowText" lastClr="000000"/>
                </a:solidFill>
                <a:effectLst/>
                <a:uLnTx/>
                <a:uFillTx/>
                <a:latin typeface="Grammarsaurus" pitchFamily="2" charset="0"/>
                <a:cs typeface="Arial"/>
              </a:rPr>
              <a:t>act or</a:t>
            </a:r>
            <a:endParaRPr kumimoji="0" sz="365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sp>
        <p:nvSpPr>
          <p:cNvPr id="11" name="object 11">
            <a:extLst>
              <a:ext uri="{FF2B5EF4-FFF2-40B4-BE49-F238E27FC236}">
                <a16:creationId xmlns:a16="http://schemas.microsoft.com/office/drawing/2014/main" id="{7B7AE353-027F-08D9-D26E-97C5CDEAC94D}"/>
              </a:ext>
            </a:extLst>
          </p:cNvPr>
          <p:cNvSpPr txBox="1"/>
          <p:nvPr/>
        </p:nvSpPr>
        <p:spPr>
          <a:xfrm>
            <a:off x="5371881" y="4964364"/>
            <a:ext cx="1731169" cy="775853"/>
          </a:xfrm>
          <a:prstGeom prst="rect">
            <a:avLst/>
          </a:prstGeom>
        </p:spPr>
        <p:txBody>
          <a:bodyPr vert="horz" wrap="square" lIns="0" tIns="13970" rIns="0" bIns="0" rtlCol="0">
            <a:spAutoFit/>
          </a:bodyPr>
          <a:lstStyle/>
          <a:p>
            <a:pPr marL="12700" marR="0" lvl="0" indent="0" defTabSz="914400" eaLnBrk="1" fontAlgn="auto" latinLnBrk="0" hangingPunct="1">
              <a:lnSpc>
                <a:spcPct val="100000"/>
              </a:lnSpc>
              <a:spcBef>
                <a:spcPts val="110"/>
              </a:spcBef>
              <a:spcAft>
                <a:spcPts val="0"/>
              </a:spcAft>
              <a:buClrTx/>
              <a:buSzTx/>
              <a:buFontTx/>
              <a:buNone/>
              <a:tabLst/>
              <a:defRPr/>
            </a:pPr>
            <a:r>
              <a:rPr kumimoji="0" sz="3650" b="1" i="0" u="none" strike="noStrike" kern="0" cap="none" spc="0" normalizeH="0" baseline="0" noProof="0" dirty="0">
                <a:ln>
                  <a:noFill/>
                </a:ln>
                <a:solidFill>
                  <a:sysClr val="windowText" lastClr="000000"/>
                </a:solidFill>
                <a:effectLst/>
                <a:uLnTx/>
                <a:uFillTx/>
                <a:latin typeface="Grammarsaurus" pitchFamily="2" charset="0"/>
                <a:cs typeface="Arial"/>
              </a:rPr>
              <a:t>process</a:t>
            </a:r>
            <a:endParaRPr kumimoji="0" sz="36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471170" marR="0" lvl="0" indent="0" defTabSz="914400" eaLnBrk="1" fontAlgn="auto" latinLnBrk="0" hangingPunct="1">
              <a:lnSpc>
                <a:spcPct val="100000"/>
              </a:lnSpc>
              <a:spcBef>
                <a:spcPts val="869"/>
              </a:spcBef>
              <a:spcAft>
                <a:spcPts val="0"/>
              </a:spcAft>
              <a:buClrTx/>
              <a:buSzTx/>
              <a:buFontTx/>
              <a:buNone/>
              <a:tabLst/>
              <a:defRPr/>
            </a:pPr>
            <a:r>
              <a:rPr kumimoji="0" sz="55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12" name="object 12">
            <a:extLst>
              <a:ext uri="{FF2B5EF4-FFF2-40B4-BE49-F238E27FC236}">
                <a16:creationId xmlns:a16="http://schemas.microsoft.com/office/drawing/2014/main" id="{6A6BAF6D-CC55-53B4-347A-75BCC3310FAD}"/>
              </a:ext>
            </a:extLst>
          </p:cNvPr>
          <p:cNvGrpSpPr/>
          <p:nvPr/>
        </p:nvGrpSpPr>
        <p:grpSpPr>
          <a:xfrm>
            <a:off x="4353814" y="5233796"/>
            <a:ext cx="3509010" cy="520065"/>
            <a:chOff x="4353814" y="5233796"/>
            <a:chExt cx="3509010" cy="520065"/>
          </a:xfrm>
        </p:grpSpPr>
        <p:pic>
          <p:nvPicPr>
            <p:cNvPr id="13" name="object 13">
              <a:extLst>
                <a:ext uri="{FF2B5EF4-FFF2-40B4-BE49-F238E27FC236}">
                  <a16:creationId xmlns:a16="http://schemas.microsoft.com/office/drawing/2014/main" id="{C04C961C-CFCC-29B6-3989-CD206ADBF3FA}"/>
                </a:ext>
              </a:extLst>
            </p:cNvPr>
            <p:cNvPicPr/>
            <p:nvPr/>
          </p:nvPicPr>
          <p:blipFill>
            <a:blip r:embed="rId4" cstate="print"/>
            <a:stretch>
              <a:fillRect/>
            </a:stretch>
          </p:blipFill>
          <p:spPr>
            <a:xfrm>
              <a:off x="7535113" y="5429922"/>
              <a:ext cx="327367" cy="323850"/>
            </a:xfrm>
            <a:prstGeom prst="rect">
              <a:avLst/>
            </a:prstGeom>
          </p:spPr>
        </p:pic>
        <p:sp>
          <p:nvSpPr>
            <p:cNvPr id="14" name="object 14">
              <a:extLst>
                <a:ext uri="{FF2B5EF4-FFF2-40B4-BE49-F238E27FC236}">
                  <a16:creationId xmlns:a16="http://schemas.microsoft.com/office/drawing/2014/main" id="{EE7679E3-0E31-E6BF-4039-B4F5B09EF00A}"/>
                </a:ext>
              </a:extLst>
            </p:cNvPr>
            <p:cNvSpPr/>
            <p:nvPr/>
          </p:nvSpPr>
          <p:spPr>
            <a:xfrm>
              <a:off x="4353814" y="5233796"/>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5" name="object 15">
              <a:extLst>
                <a:ext uri="{FF2B5EF4-FFF2-40B4-BE49-F238E27FC236}">
                  <a16:creationId xmlns:a16="http://schemas.microsoft.com/office/drawing/2014/main" id="{073BB89B-6A4A-56D0-22FB-A8897E8145DF}"/>
                </a:ext>
              </a:extLst>
            </p:cNvPr>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6" name="object 16">
              <a:extLst>
                <a:ext uri="{FF2B5EF4-FFF2-40B4-BE49-F238E27FC236}">
                  <a16:creationId xmlns:a16="http://schemas.microsoft.com/office/drawing/2014/main" id="{99A70AE2-1B57-CE18-AD5E-456BD5B736EC}"/>
                </a:ext>
              </a:extLst>
            </p:cNvPr>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8" name="object 18">
            <a:extLst>
              <a:ext uri="{FF2B5EF4-FFF2-40B4-BE49-F238E27FC236}">
                <a16:creationId xmlns:a16="http://schemas.microsoft.com/office/drawing/2014/main" id="{E0E5BAF0-4447-4F15-66BC-D94ABD7105CF}"/>
              </a:ext>
            </a:extLst>
          </p:cNvPr>
          <p:cNvSpPr/>
          <p:nvPr/>
        </p:nvSpPr>
        <p:spPr>
          <a:xfrm>
            <a:off x="5109794" y="2278273"/>
            <a:ext cx="1890395" cy="2007235"/>
          </a:xfrm>
          <a:custGeom>
            <a:avLst/>
            <a:gdLst/>
            <a:ahLst/>
            <a:cxnLst/>
            <a:rect l="l" t="t" r="r" b="b"/>
            <a:pathLst>
              <a:path w="1890395" h="2007235">
                <a:moveTo>
                  <a:pt x="1637962" y="0"/>
                </a:moveTo>
                <a:lnTo>
                  <a:pt x="33393" y="580165"/>
                </a:lnTo>
                <a:lnTo>
                  <a:pt x="4729" y="606454"/>
                </a:lnTo>
                <a:lnTo>
                  <a:pt x="0" y="625720"/>
                </a:lnTo>
                <a:lnTo>
                  <a:pt x="533" y="635625"/>
                </a:lnTo>
                <a:lnTo>
                  <a:pt x="3014" y="645328"/>
                </a:lnTo>
                <a:lnTo>
                  <a:pt x="95343" y="898770"/>
                </a:lnTo>
                <a:lnTo>
                  <a:pt x="97604" y="902783"/>
                </a:lnTo>
                <a:lnTo>
                  <a:pt x="100207" y="906440"/>
                </a:lnTo>
                <a:lnTo>
                  <a:pt x="100207" y="1956362"/>
                </a:lnTo>
                <a:lnTo>
                  <a:pt x="104204" y="1976152"/>
                </a:lnTo>
                <a:lnTo>
                  <a:pt x="115100" y="1992311"/>
                </a:lnTo>
                <a:lnTo>
                  <a:pt x="131256" y="2003205"/>
                </a:lnTo>
                <a:lnTo>
                  <a:pt x="151033" y="2007200"/>
                </a:lnTo>
                <a:lnTo>
                  <a:pt x="1839561" y="2007200"/>
                </a:lnTo>
                <a:lnTo>
                  <a:pt x="1859356" y="2003205"/>
                </a:lnTo>
                <a:lnTo>
                  <a:pt x="1875515" y="1992311"/>
                </a:lnTo>
                <a:lnTo>
                  <a:pt x="1886406" y="1976152"/>
                </a:lnTo>
                <a:lnTo>
                  <a:pt x="1890399" y="1956362"/>
                </a:lnTo>
                <a:lnTo>
                  <a:pt x="1890399" y="1117959"/>
                </a:lnTo>
                <a:lnTo>
                  <a:pt x="203954" y="1117959"/>
                </a:lnTo>
                <a:lnTo>
                  <a:pt x="203954" y="954573"/>
                </a:lnTo>
                <a:lnTo>
                  <a:pt x="1890399" y="954573"/>
                </a:lnTo>
                <a:lnTo>
                  <a:pt x="1890399" y="903723"/>
                </a:lnTo>
                <a:lnTo>
                  <a:pt x="1886406" y="883948"/>
                </a:lnTo>
                <a:lnTo>
                  <a:pt x="1875515" y="867796"/>
                </a:lnTo>
                <a:lnTo>
                  <a:pt x="1859356" y="856904"/>
                </a:lnTo>
                <a:lnTo>
                  <a:pt x="1839561" y="852910"/>
                </a:lnTo>
                <a:lnTo>
                  <a:pt x="356074" y="852910"/>
                </a:lnTo>
                <a:lnTo>
                  <a:pt x="468976" y="811787"/>
                </a:lnTo>
                <a:lnTo>
                  <a:pt x="171861" y="811787"/>
                </a:lnTo>
                <a:lnTo>
                  <a:pt x="115955" y="658295"/>
                </a:lnTo>
                <a:lnTo>
                  <a:pt x="270184" y="602110"/>
                </a:lnTo>
                <a:lnTo>
                  <a:pt x="454396" y="602110"/>
                </a:lnTo>
                <a:lnTo>
                  <a:pt x="466285" y="530685"/>
                </a:lnTo>
                <a:lnTo>
                  <a:pt x="662893" y="459070"/>
                </a:lnTo>
                <a:lnTo>
                  <a:pt x="847094" y="459070"/>
                </a:lnTo>
                <a:lnTo>
                  <a:pt x="858994" y="387633"/>
                </a:lnTo>
                <a:lnTo>
                  <a:pt x="1055616" y="316017"/>
                </a:lnTo>
                <a:lnTo>
                  <a:pt x="1239805" y="316017"/>
                </a:lnTo>
                <a:lnTo>
                  <a:pt x="1251704" y="244618"/>
                </a:lnTo>
                <a:lnTo>
                  <a:pt x="1448312" y="173015"/>
                </a:lnTo>
                <a:lnTo>
                  <a:pt x="1734036" y="173015"/>
                </a:lnTo>
                <a:lnTo>
                  <a:pt x="1683173" y="33366"/>
                </a:lnTo>
                <a:lnTo>
                  <a:pt x="1672645" y="16143"/>
                </a:lnTo>
                <a:lnTo>
                  <a:pt x="1656876" y="4701"/>
                </a:lnTo>
                <a:lnTo>
                  <a:pt x="1637962" y="0"/>
                </a:lnTo>
                <a:close/>
              </a:path>
              <a:path w="1890395" h="2007235">
                <a:moveTo>
                  <a:pt x="576800" y="954573"/>
                </a:moveTo>
                <a:lnTo>
                  <a:pt x="368114" y="954573"/>
                </a:lnTo>
                <a:lnTo>
                  <a:pt x="275772" y="1117959"/>
                </a:lnTo>
                <a:lnTo>
                  <a:pt x="484484" y="1117959"/>
                </a:lnTo>
                <a:lnTo>
                  <a:pt x="576800" y="954573"/>
                </a:lnTo>
                <a:close/>
              </a:path>
              <a:path w="1890395" h="2007235">
                <a:moveTo>
                  <a:pt x="994744" y="954573"/>
                </a:moveTo>
                <a:lnTo>
                  <a:pt x="786045" y="954573"/>
                </a:lnTo>
                <a:lnTo>
                  <a:pt x="693691" y="1117959"/>
                </a:lnTo>
                <a:lnTo>
                  <a:pt x="902403" y="1117959"/>
                </a:lnTo>
                <a:lnTo>
                  <a:pt x="994744" y="954573"/>
                </a:lnTo>
                <a:close/>
              </a:path>
              <a:path w="1890395" h="2007235">
                <a:moveTo>
                  <a:pt x="1412701" y="954573"/>
                </a:moveTo>
                <a:lnTo>
                  <a:pt x="1204002" y="954573"/>
                </a:lnTo>
                <a:lnTo>
                  <a:pt x="1111661" y="1117959"/>
                </a:lnTo>
                <a:lnTo>
                  <a:pt x="1320347" y="1117959"/>
                </a:lnTo>
                <a:lnTo>
                  <a:pt x="1412701" y="954573"/>
                </a:lnTo>
                <a:close/>
              </a:path>
              <a:path w="1890395" h="2007235">
                <a:moveTo>
                  <a:pt x="1890399" y="954573"/>
                </a:moveTo>
                <a:lnTo>
                  <a:pt x="1621947" y="954573"/>
                </a:lnTo>
                <a:lnTo>
                  <a:pt x="1529618" y="1117959"/>
                </a:lnTo>
                <a:lnTo>
                  <a:pt x="1738291" y="1117959"/>
                </a:lnTo>
                <a:lnTo>
                  <a:pt x="1788723" y="1028716"/>
                </a:lnTo>
                <a:lnTo>
                  <a:pt x="1890399" y="1028716"/>
                </a:lnTo>
                <a:lnTo>
                  <a:pt x="1890399" y="954573"/>
                </a:lnTo>
                <a:close/>
              </a:path>
              <a:path w="1890395" h="2007235">
                <a:moveTo>
                  <a:pt x="1890399" y="1028716"/>
                </a:moveTo>
                <a:lnTo>
                  <a:pt x="1788723" y="1028716"/>
                </a:lnTo>
                <a:lnTo>
                  <a:pt x="1788723" y="1117959"/>
                </a:lnTo>
                <a:lnTo>
                  <a:pt x="1890399" y="1117959"/>
                </a:lnTo>
                <a:lnTo>
                  <a:pt x="1890399" y="1028716"/>
                </a:lnTo>
                <a:close/>
              </a:path>
              <a:path w="1890395" h="2007235">
                <a:moveTo>
                  <a:pt x="454396" y="602110"/>
                </a:moveTo>
                <a:lnTo>
                  <a:pt x="270184" y="602110"/>
                </a:lnTo>
                <a:lnTo>
                  <a:pt x="239361" y="787213"/>
                </a:lnTo>
                <a:lnTo>
                  <a:pt x="171861" y="811787"/>
                </a:lnTo>
                <a:lnTo>
                  <a:pt x="468976" y="811787"/>
                </a:lnTo>
                <a:lnTo>
                  <a:pt x="732542" y="715788"/>
                </a:lnTo>
                <a:lnTo>
                  <a:pt x="435475" y="715788"/>
                </a:lnTo>
                <a:lnTo>
                  <a:pt x="454396" y="602110"/>
                </a:lnTo>
                <a:close/>
              </a:path>
              <a:path w="1890395" h="2007235">
                <a:moveTo>
                  <a:pt x="847094" y="459070"/>
                </a:moveTo>
                <a:lnTo>
                  <a:pt x="662893" y="459070"/>
                </a:lnTo>
                <a:lnTo>
                  <a:pt x="632058" y="644185"/>
                </a:lnTo>
                <a:lnTo>
                  <a:pt x="435475" y="715788"/>
                </a:lnTo>
                <a:lnTo>
                  <a:pt x="732542" y="715788"/>
                </a:lnTo>
                <a:lnTo>
                  <a:pt x="1125258" y="572748"/>
                </a:lnTo>
                <a:lnTo>
                  <a:pt x="828159" y="572748"/>
                </a:lnTo>
                <a:lnTo>
                  <a:pt x="847094" y="459070"/>
                </a:lnTo>
                <a:close/>
              </a:path>
              <a:path w="1890395" h="2007235">
                <a:moveTo>
                  <a:pt x="1239805" y="316017"/>
                </a:moveTo>
                <a:lnTo>
                  <a:pt x="1055616" y="316017"/>
                </a:lnTo>
                <a:lnTo>
                  <a:pt x="1024767" y="501145"/>
                </a:lnTo>
                <a:lnTo>
                  <a:pt x="828159" y="572748"/>
                </a:lnTo>
                <a:lnTo>
                  <a:pt x="1125258" y="572748"/>
                </a:lnTo>
                <a:lnTo>
                  <a:pt x="1517904" y="429733"/>
                </a:lnTo>
                <a:lnTo>
                  <a:pt x="1220855" y="429733"/>
                </a:lnTo>
                <a:lnTo>
                  <a:pt x="1239805" y="316017"/>
                </a:lnTo>
                <a:close/>
              </a:path>
              <a:path w="1890395" h="2007235">
                <a:moveTo>
                  <a:pt x="1734036" y="173015"/>
                </a:moveTo>
                <a:lnTo>
                  <a:pt x="1448312" y="173015"/>
                </a:lnTo>
                <a:lnTo>
                  <a:pt x="1417477" y="358118"/>
                </a:lnTo>
                <a:lnTo>
                  <a:pt x="1220855" y="429733"/>
                </a:lnTo>
                <a:lnTo>
                  <a:pt x="1517904" y="429733"/>
                </a:lnTo>
                <a:lnTo>
                  <a:pt x="1743498" y="347564"/>
                </a:lnTo>
                <a:lnTo>
                  <a:pt x="1772175" y="321262"/>
                </a:lnTo>
                <a:lnTo>
                  <a:pt x="1776888" y="302008"/>
                </a:lnTo>
                <a:lnTo>
                  <a:pt x="1776356" y="292103"/>
                </a:lnTo>
                <a:lnTo>
                  <a:pt x="1774974" y="286693"/>
                </a:lnTo>
                <a:lnTo>
                  <a:pt x="1613565" y="286693"/>
                </a:lnTo>
                <a:lnTo>
                  <a:pt x="1630392" y="185576"/>
                </a:lnTo>
                <a:lnTo>
                  <a:pt x="1738611" y="185576"/>
                </a:lnTo>
                <a:lnTo>
                  <a:pt x="1734036" y="173015"/>
                </a:lnTo>
                <a:close/>
              </a:path>
              <a:path w="1890395" h="2007235">
                <a:moveTo>
                  <a:pt x="1738611" y="185576"/>
                </a:moveTo>
                <a:lnTo>
                  <a:pt x="1630392" y="185576"/>
                </a:lnTo>
                <a:lnTo>
                  <a:pt x="1660961" y="269446"/>
                </a:lnTo>
                <a:lnTo>
                  <a:pt x="1613565" y="286693"/>
                </a:lnTo>
                <a:lnTo>
                  <a:pt x="1774974" y="286693"/>
                </a:lnTo>
                <a:lnTo>
                  <a:pt x="1773877" y="282400"/>
                </a:lnTo>
                <a:lnTo>
                  <a:pt x="1738611" y="185576"/>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9" name="object 19">
            <a:extLst>
              <a:ext uri="{FF2B5EF4-FFF2-40B4-BE49-F238E27FC236}">
                <a16:creationId xmlns:a16="http://schemas.microsoft.com/office/drawing/2014/main" id="{0899633E-A33E-7000-CEE0-7CD489805258}"/>
              </a:ext>
            </a:extLst>
          </p:cNvPr>
          <p:cNvSpPr txBox="1"/>
          <p:nvPr/>
        </p:nvSpPr>
        <p:spPr>
          <a:xfrm>
            <a:off x="7668911" y="5599558"/>
            <a:ext cx="63500" cy="58991"/>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5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5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1" name="object 14">
            <a:extLst>
              <a:ext uri="{FF2B5EF4-FFF2-40B4-BE49-F238E27FC236}">
                <a16:creationId xmlns:a16="http://schemas.microsoft.com/office/drawing/2014/main" id="{D0C10417-43E7-71AE-0F20-1E05F5D70E80}"/>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lvl="0" indent="0" defTabSz="914400" eaLnBrk="1" fontAlgn="auto" latinLnBrk="0" hangingPunct="1">
              <a:lnSpc>
                <a:spcPct val="128800"/>
              </a:lnSpc>
              <a:spcBef>
                <a:spcPts val="95"/>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310"/>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2" name="object 6">
            <a:extLst>
              <a:ext uri="{FF2B5EF4-FFF2-40B4-BE49-F238E27FC236}">
                <a16:creationId xmlns:a16="http://schemas.microsoft.com/office/drawing/2014/main" id="{3067A392-7F7B-AD4B-C287-D0351FB4557C}"/>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41723136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A2166E-86EF-9D6A-FE32-13E6AD140F3F}"/>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EA413B84-2411-FC7C-3988-909AF05659B5}"/>
              </a:ext>
            </a:extLst>
          </p:cNvPr>
          <p:cNvGrpSpPr/>
          <p:nvPr/>
        </p:nvGrpSpPr>
        <p:grpSpPr>
          <a:xfrm>
            <a:off x="11163824" y="234754"/>
            <a:ext cx="784225" cy="784225"/>
            <a:chOff x="11163824" y="234754"/>
            <a:chExt cx="784225" cy="784225"/>
          </a:xfrm>
        </p:grpSpPr>
        <p:sp>
          <p:nvSpPr>
            <p:cNvPr id="3" name="object 3">
              <a:extLst>
                <a:ext uri="{FF2B5EF4-FFF2-40B4-BE49-F238E27FC236}">
                  <a16:creationId xmlns:a16="http://schemas.microsoft.com/office/drawing/2014/main" id="{150C70A1-E2FF-406E-B2A5-47A8C43748B2}"/>
                </a:ext>
              </a:extLst>
            </p:cNvPr>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4" name="object 4">
              <a:extLst>
                <a:ext uri="{FF2B5EF4-FFF2-40B4-BE49-F238E27FC236}">
                  <a16:creationId xmlns:a16="http://schemas.microsoft.com/office/drawing/2014/main" id="{E9AAB995-188C-DFD6-5547-54369D3834B6}"/>
                </a:ext>
              </a:extLst>
            </p:cNvPr>
            <p:cNvPicPr/>
            <p:nvPr/>
          </p:nvPicPr>
          <p:blipFill>
            <a:blip r:embed="rId2" cstate="print"/>
            <a:stretch>
              <a:fillRect/>
            </a:stretch>
          </p:blipFill>
          <p:spPr>
            <a:xfrm>
              <a:off x="11392001" y="464458"/>
              <a:ext cx="137820" cy="137820"/>
            </a:xfrm>
            <a:prstGeom prst="rect">
              <a:avLst/>
            </a:prstGeom>
          </p:spPr>
        </p:pic>
      </p:grpSp>
      <p:grpSp>
        <p:nvGrpSpPr>
          <p:cNvPr id="5" name="object 5">
            <a:extLst>
              <a:ext uri="{FF2B5EF4-FFF2-40B4-BE49-F238E27FC236}">
                <a16:creationId xmlns:a16="http://schemas.microsoft.com/office/drawing/2014/main" id="{2192EA8E-4EF0-596C-15E4-74367D0C1D86}"/>
              </a:ext>
            </a:extLst>
          </p:cNvPr>
          <p:cNvGrpSpPr/>
          <p:nvPr/>
        </p:nvGrpSpPr>
        <p:grpSpPr>
          <a:xfrm>
            <a:off x="4108119" y="331470"/>
            <a:ext cx="3975735" cy="5623560"/>
            <a:chOff x="4108119" y="331470"/>
            <a:chExt cx="3975735" cy="5623560"/>
          </a:xfrm>
        </p:grpSpPr>
        <p:sp>
          <p:nvSpPr>
            <p:cNvPr id="6" name="object 6">
              <a:extLst>
                <a:ext uri="{FF2B5EF4-FFF2-40B4-BE49-F238E27FC236}">
                  <a16:creationId xmlns:a16="http://schemas.microsoft.com/office/drawing/2014/main" id="{90B1A1A5-D4E7-1FAA-9272-02739B251E83}"/>
                </a:ext>
              </a:extLst>
            </p:cNvPr>
            <p:cNvSpPr/>
            <p:nvPr/>
          </p:nvSpPr>
          <p:spPr>
            <a:xfrm>
              <a:off x="4108119" y="464820"/>
              <a:ext cx="3842385" cy="5355590"/>
            </a:xfrm>
            <a:custGeom>
              <a:avLst/>
              <a:gdLst/>
              <a:ahLst/>
              <a:cxnLst/>
              <a:rect l="l" t="t" r="r" b="b"/>
              <a:pathLst>
                <a:path w="3842384" h="5355590">
                  <a:moveTo>
                    <a:pt x="0" y="5355590"/>
                  </a:moveTo>
                  <a:lnTo>
                    <a:pt x="3842105" y="5355590"/>
                  </a:lnTo>
                  <a:lnTo>
                    <a:pt x="3842105" y="0"/>
                  </a:lnTo>
                  <a:lnTo>
                    <a:pt x="0" y="0"/>
                  </a:lnTo>
                  <a:lnTo>
                    <a:pt x="0" y="535559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7" name="object 7">
              <a:extLst>
                <a:ext uri="{FF2B5EF4-FFF2-40B4-BE49-F238E27FC236}">
                  <a16:creationId xmlns:a16="http://schemas.microsoft.com/office/drawing/2014/main" id="{C9FFE288-F19E-5556-9666-6E12144B6139}"/>
                </a:ext>
              </a:extLst>
            </p:cNvPr>
            <p:cNvSpPr/>
            <p:nvPr/>
          </p:nvSpPr>
          <p:spPr>
            <a:xfrm>
              <a:off x="4108119" y="331469"/>
              <a:ext cx="3975735" cy="5623560"/>
            </a:xfrm>
            <a:custGeom>
              <a:avLst/>
              <a:gdLst/>
              <a:ahLst/>
              <a:cxnLst/>
              <a:rect l="l" t="t" r="r" b="b"/>
              <a:pathLst>
                <a:path w="3975734" h="5623560">
                  <a:moveTo>
                    <a:pt x="3975697" y="0"/>
                  </a:moveTo>
                  <a:lnTo>
                    <a:pt x="0" y="0"/>
                  </a:lnTo>
                  <a:lnTo>
                    <a:pt x="0" y="133350"/>
                  </a:lnTo>
                  <a:lnTo>
                    <a:pt x="0" y="5488940"/>
                  </a:lnTo>
                  <a:lnTo>
                    <a:pt x="0" y="5623560"/>
                  </a:lnTo>
                  <a:lnTo>
                    <a:pt x="3975697" y="5623560"/>
                  </a:lnTo>
                  <a:lnTo>
                    <a:pt x="3975697" y="5489372"/>
                  </a:lnTo>
                  <a:lnTo>
                    <a:pt x="3975697" y="5488940"/>
                  </a:lnTo>
                  <a:lnTo>
                    <a:pt x="3975697" y="133781"/>
                  </a:lnTo>
                  <a:lnTo>
                    <a:pt x="3842105" y="133769"/>
                  </a:lnTo>
                  <a:lnTo>
                    <a:pt x="3842105" y="5488940"/>
                  </a:lnTo>
                  <a:lnTo>
                    <a:pt x="133565" y="5488940"/>
                  </a:lnTo>
                  <a:lnTo>
                    <a:pt x="133565" y="133350"/>
                  </a:lnTo>
                  <a:lnTo>
                    <a:pt x="3975697" y="133350"/>
                  </a:lnTo>
                  <a:lnTo>
                    <a:pt x="3975697"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8" name="object 8">
            <a:extLst>
              <a:ext uri="{FF2B5EF4-FFF2-40B4-BE49-F238E27FC236}">
                <a16:creationId xmlns:a16="http://schemas.microsoft.com/office/drawing/2014/main" id="{1F6E6BC8-980F-10F4-3913-3AB98EF53D22}"/>
              </a:ext>
            </a:extLst>
          </p:cNvPr>
          <p:cNvSpPr txBox="1"/>
          <p:nvPr/>
        </p:nvSpPr>
        <p:spPr>
          <a:xfrm>
            <a:off x="5830537" y="5629027"/>
            <a:ext cx="1119148" cy="100669"/>
          </a:xfrm>
          <a:prstGeom prst="rect">
            <a:avLst/>
          </a:prstGeom>
        </p:spPr>
        <p:txBody>
          <a:bodyPr vert="horz" wrap="square" lIns="0" tIns="15875" rIns="0" bIns="0" rtlCol="0">
            <a:spAutoFit/>
          </a:bodyPr>
          <a:lstStyle/>
          <a:p>
            <a:pPr marL="12700" marR="0" lvl="0" indent="0" defTabSz="914400" eaLnBrk="1" fontAlgn="auto" latinLnBrk="0" hangingPunct="1">
              <a:lnSpc>
                <a:spcPct val="100000"/>
              </a:lnSpc>
              <a:spcBef>
                <a:spcPts val="125"/>
              </a:spcBef>
              <a:spcAft>
                <a:spcPts val="0"/>
              </a:spcAft>
              <a:buClrTx/>
              <a:buSzTx/>
              <a:buFontTx/>
              <a:buNone/>
              <a:tabLst/>
              <a:defRPr/>
            </a:pPr>
            <a:r>
              <a:rPr kumimoji="0" sz="55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9" name="object 9">
            <a:extLst>
              <a:ext uri="{FF2B5EF4-FFF2-40B4-BE49-F238E27FC236}">
                <a16:creationId xmlns:a16="http://schemas.microsoft.com/office/drawing/2014/main" id="{50C21320-6C5A-C031-46C4-2DEA106A0F73}"/>
              </a:ext>
            </a:extLst>
          </p:cNvPr>
          <p:cNvGrpSpPr/>
          <p:nvPr/>
        </p:nvGrpSpPr>
        <p:grpSpPr>
          <a:xfrm>
            <a:off x="4353814" y="5233796"/>
            <a:ext cx="3509010" cy="520065"/>
            <a:chOff x="4353814" y="5233796"/>
            <a:chExt cx="3509010" cy="520065"/>
          </a:xfrm>
        </p:grpSpPr>
        <p:pic>
          <p:nvPicPr>
            <p:cNvPr id="10" name="object 10">
              <a:extLst>
                <a:ext uri="{FF2B5EF4-FFF2-40B4-BE49-F238E27FC236}">
                  <a16:creationId xmlns:a16="http://schemas.microsoft.com/office/drawing/2014/main" id="{34B6578C-EFB0-FECC-05F2-C91BE7924CAB}"/>
                </a:ext>
              </a:extLst>
            </p:cNvPr>
            <p:cNvPicPr/>
            <p:nvPr/>
          </p:nvPicPr>
          <p:blipFill>
            <a:blip r:embed="rId3" cstate="print"/>
            <a:stretch>
              <a:fillRect/>
            </a:stretch>
          </p:blipFill>
          <p:spPr>
            <a:xfrm>
              <a:off x="5712878" y="5648129"/>
              <a:ext cx="96226" cy="95846"/>
            </a:xfrm>
            <a:prstGeom prst="rect">
              <a:avLst/>
            </a:prstGeom>
          </p:spPr>
        </p:pic>
        <p:pic>
          <p:nvPicPr>
            <p:cNvPr id="11" name="object 11">
              <a:extLst>
                <a:ext uri="{FF2B5EF4-FFF2-40B4-BE49-F238E27FC236}">
                  <a16:creationId xmlns:a16="http://schemas.microsoft.com/office/drawing/2014/main" id="{0EED85BA-8D0C-A0FD-FA4A-6798DBD8A1BA}"/>
                </a:ext>
              </a:extLst>
            </p:cNvPr>
            <p:cNvPicPr/>
            <p:nvPr/>
          </p:nvPicPr>
          <p:blipFill>
            <a:blip r:embed="rId4" cstate="print"/>
            <a:stretch>
              <a:fillRect/>
            </a:stretch>
          </p:blipFill>
          <p:spPr>
            <a:xfrm>
              <a:off x="7535113" y="5429922"/>
              <a:ext cx="327367" cy="323850"/>
            </a:xfrm>
            <a:prstGeom prst="rect">
              <a:avLst/>
            </a:prstGeom>
          </p:spPr>
        </p:pic>
        <p:sp>
          <p:nvSpPr>
            <p:cNvPr id="12" name="object 12">
              <a:extLst>
                <a:ext uri="{FF2B5EF4-FFF2-40B4-BE49-F238E27FC236}">
                  <a16:creationId xmlns:a16="http://schemas.microsoft.com/office/drawing/2014/main" id="{FEAF2CE2-747B-DBE1-A0C7-27BD153A5280}"/>
                </a:ext>
              </a:extLst>
            </p:cNvPr>
            <p:cNvSpPr/>
            <p:nvPr/>
          </p:nvSpPr>
          <p:spPr>
            <a:xfrm>
              <a:off x="4353814" y="5233796"/>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3" name="object 13">
              <a:extLst>
                <a:ext uri="{FF2B5EF4-FFF2-40B4-BE49-F238E27FC236}">
                  <a16:creationId xmlns:a16="http://schemas.microsoft.com/office/drawing/2014/main" id="{AAF84320-F908-C344-807B-EB153CBC09D1}"/>
                </a:ext>
              </a:extLst>
            </p:cNvPr>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4" name="object 14">
              <a:extLst>
                <a:ext uri="{FF2B5EF4-FFF2-40B4-BE49-F238E27FC236}">
                  <a16:creationId xmlns:a16="http://schemas.microsoft.com/office/drawing/2014/main" id="{687D5385-802E-B2AC-3264-89A0061C4CC3}"/>
                </a:ext>
              </a:extLst>
            </p:cNvPr>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5" name="object 15">
            <a:extLst>
              <a:ext uri="{FF2B5EF4-FFF2-40B4-BE49-F238E27FC236}">
                <a16:creationId xmlns:a16="http://schemas.microsoft.com/office/drawing/2014/main" id="{009EAA4F-3A61-AB55-EE7F-CB928F8F2375}"/>
              </a:ext>
            </a:extLst>
          </p:cNvPr>
          <p:cNvSpPr txBox="1"/>
          <p:nvPr/>
        </p:nvSpPr>
        <p:spPr>
          <a:xfrm>
            <a:off x="4710351" y="4743014"/>
            <a:ext cx="2782570" cy="367408"/>
          </a:xfrm>
          <a:prstGeom prst="rect">
            <a:avLst/>
          </a:prstGeom>
        </p:spPr>
        <p:txBody>
          <a:bodyPr vert="horz" wrap="square" lIns="0" tIns="13335" rIns="0" bIns="0" rtlCol="0">
            <a:spAutoFit/>
          </a:bodyPr>
          <a:lstStyle/>
          <a:p>
            <a:pPr marL="12700" marR="0" lvl="0" indent="0" algn="ctr" defTabSz="914400" eaLnBrk="1" fontAlgn="auto" latinLnBrk="0" hangingPunct="1">
              <a:lnSpc>
                <a:spcPct val="100000"/>
              </a:lnSpc>
              <a:spcBef>
                <a:spcPts val="105"/>
              </a:spcBef>
              <a:spcAft>
                <a:spcPts val="0"/>
              </a:spcAft>
              <a:buClrTx/>
              <a:buSzTx/>
              <a:buFontTx/>
              <a:buNone/>
              <a:tabLst/>
              <a:defRPr/>
            </a:pPr>
            <a:r>
              <a:rPr kumimoji="0" sz="2300" b="1" i="0" u="none" strike="noStrike" kern="0" cap="none" spc="0" normalizeH="0" baseline="0" noProof="0" dirty="0">
                <a:ln>
                  <a:noFill/>
                </a:ln>
                <a:solidFill>
                  <a:sysClr val="windowText" lastClr="000000"/>
                </a:solidFill>
                <a:effectLst/>
                <a:uLnTx/>
                <a:uFillTx/>
                <a:latin typeface="Grammarsaurus" pitchFamily="2" charset="0"/>
                <a:cs typeface="Arial"/>
              </a:rPr>
              <a:t>person with a skill,</a:t>
            </a:r>
            <a:endParaRPr kumimoji="0" sz="230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sp>
        <p:nvSpPr>
          <p:cNvPr id="16" name="object 16">
            <a:extLst>
              <a:ext uri="{FF2B5EF4-FFF2-40B4-BE49-F238E27FC236}">
                <a16:creationId xmlns:a16="http://schemas.microsoft.com/office/drawing/2014/main" id="{B619F959-56B2-1950-AF5C-CA3BC3372E54}"/>
              </a:ext>
            </a:extLst>
          </p:cNvPr>
          <p:cNvSpPr txBox="1"/>
          <p:nvPr/>
        </p:nvSpPr>
        <p:spPr>
          <a:xfrm>
            <a:off x="4822829" y="5017846"/>
            <a:ext cx="2557145" cy="367408"/>
          </a:xfrm>
          <a:prstGeom prst="rect">
            <a:avLst/>
          </a:prstGeom>
        </p:spPr>
        <p:txBody>
          <a:bodyPr vert="horz" wrap="square" lIns="0" tIns="13335" rIns="0" bIns="0" rtlCol="0">
            <a:spAutoFit/>
          </a:bodyPr>
          <a:lstStyle/>
          <a:p>
            <a:pPr marL="12700" marR="0" lvl="0" indent="0" algn="ctr" defTabSz="914400" eaLnBrk="1" fontAlgn="auto" latinLnBrk="0" hangingPunct="1">
              <a:lnSpc>
                <a:spcPct val="100000"/>
              </a:lnSpc>
              <a:spcBef>
                <a:spcPts val="105"/>
              </a:spcBef>
              <a:spcAft>
                <a:spcPts val="0"/>
              </a:spcAft>
              <a:buClrTx/>
              <a:buSzTx/>
              <a:buFontTx/>
              <a:buNone/>
              <a:tabLst/>
              <a:defRPr/>
            </a:pPr>
            <a:r>
              <a:rPr kumimoji="0" sz="2300" b="1" i="0" u="none" strike="noStrike" kern="0" cap="none" spc="0" normalizeH="0" baseline="0" noProof="0" dirty="0">
                <a:ln>
                  <a:noFill/>
                </a:ln>
                <a:solidFill>
                  <a:sysClr val="windowText" lastClr="000000"/>
                </a:solidFill>
                <a:effectLst/>
                <a:uLnTx/>
                <a:uFillTx/>
                <a:latin typeface="Grammarsaurus" pitchFamily="2" charset="0"/>
                <a:cs typeface="Arial"/>
              </a:rPr>
              <a:t>belief or linked to</a:t>
            </a:r>
            <a:endParaRPr kumimoji="0" sz="23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19" name="object 19">
            <a:extLst>
              <a:ext uri="{FF2B5EF4-FFF2-40B4-BE49-F238E27FC236}">
                <a16:creationId xmlns:a16="http://schemas.microsoft.com/office/drawing/2014/main" id="{1A9BD608-2DA8-A704-139A-009977C9F9D3}"/>
              </a:ext>
            </a:extLst>
          </p:cNvPr>
          <p:cNvSpPr/>
          <p:nvPr/>
        </p:nvSpPr>
        <p:spPr>
          <a:xfrm>
            <a:off x="5241481" y="793941"/>
            <a:ext cx="1709420" cy="1068070"/>
          </a:xfrm>
          <a:custGeom>
            <a:avLst/>
            <a:gdLst/>
            <a:ahLst/>
            <a:cxnLst/>
            <a:rect l="l" t="t" r="r" b="b"/>
            <a:pathLst>
              <a:path w="1709420" h="1068070">
                <a:moveTo>
                  <a:pt x="1516621" y="0"/>
                </a:moveTo>
                <a:lnTo>
                  <a:pt x="192354" y="0"/>
                </a:lnTo>
                <a:lnTo>
                  <a:pt x="148252" y="5080"/>
                </a:lnTo>
                <a:lnTo>
                  <a:pt x="107766" y="19553"/>
                </a:lnTo>
                <a:lnTo>
                  <a:pt x="72051" y="42262"/>
                </a:lnTo>
                <a:lnTo>
                  <a:pt x="42261" y="72053"/>
                </a:lnTo>
                <a:lnTo>
                  <a:pt x="19553" y="107771"/>
                </a:lnTo>
                <a:lnTo>
                  <a:pt x="5080" y="148260"/>
                </a:lnTo>
                <a:lnTo>
                  <a:pt x="0" y="192366"/>
                </a:lnTo>
                <a:lnTo>
                  <a:pt x="0" y="875461"/>
                </a:lnTo>
                <a:lnTo>
                  <a:pt x="5080" y="919567"/>
                </a:lnTo>
                <a:lnTo>
                  <a:pt x="19553" y="960054"/>
                </a:lnTo>
                <a:lnTo>
                  <a:pt x="42261" y="995770"/>
                </a:lnTo>
                <a:lnTo>
                  <a:pt x="72051" y="1025558"/>
                </a:lnTo>
                <a:lnTo>
                  <a:pt x="107766" y="1048265"/>
                </a:lnTo>
                <a:lnTo>
                  <a:pt x="148252" y="1062735"/>
                </a:lnTo>
                <a:lnTo>
                  <a:pt x="192354" y="1067816"/>
                </a:lnTo>
                <a:lnTo>
                  <a:pt x="1516621" y="1067816"/>
                </a:lnTo>
                <a:lnTo>
                  <a:pt x="1560730" y="1062735"/>
                </a:lnTo>
                <a:lnTo>
                  <a:pt x="1601217" y="1048265"/>
                </a:lnTo>
                <a:lnTo>
                  <a:pt x="1636929" y="1025558"/>
                </a:lnTo>
                <a:lnTo>
                  <a:pt x="1666714" y="995770"/>
                </a:lnTo>
                <a:lnTo>
                  <a:pt x="1689416" y="960054"/>
                </a:lnTo>
                <a:lnTo>
                  <a:pt x="1703884" y="919567"/>
                </a:lnTo>
                <a:lnTo>
                  <a:pt x="1708962" y="875461"/>
                </a:lnTo>
                <a:lnTo>
                  <a:pt x="1708962" y="192366"/>
                </a:lnTo>
                <a:lnTo>
                  <a:pt x="1703884" y="148260"/>
                </a:lnTo>
                <a:lnTo>
                  <a:pt x="1689416" y="107771"/>
                </a:lnTo>
                <a:lnTo>
                  <a:pt x="1666714" y="72053"/>
                </a:lnTo>
                <a:lnTo>
                  <a:pt x="1636929" y="42262"/>
                </a:lnTo>
                <a:lnTo>
                  <a:pt x="1601217" y="19553"/>
                </a:lnTo>
                <a:lnTo>
                  <a:pt x="1560730" y="5080"/>
                </a:lnTo>
                <a:lnTo>
                  <a:pt x="1516621"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0" name="object 20">
            <a:extLst>
              <a:ext uri="{FF2B5EF4-FFF2-40B4-BE49-F238E27FC236}">
                <a16:creationId xmlns:a16="http://schemas.microsoft.com/office/drawing/2014/main" id="{EF6037BF-1831-B061-838A-1F96D4D8FCC4}"/>
              </a:ext>
            </a:extLst>
          </p:cNvPr>
          <p:cNvSpPr txBox="1"/>
          <p:nvPr/>
        </p:nvSpPr>
        <p:spPr>
          <a:xfrm>
            <a:off x="5240265" y="863711"/>
            <a:ext cx="1709420" cy="769441"/>
          </a:xfrm>
          <a:prstGeom prst="rect">
            <a:avLst/>
          </a:prstGeom>
        </p:spPr>
        <p:txBody>
          <a:bodyPr vert="horz" wrap="square" lIns="0" tIns="15240" rIns="0" bIns="0" rtlCol="0">
            <a:spAutoFit/>
          </a:bodyPr>
          <a:lstStyle/>
          <a:p>
            <a:pPr marL="12700" marR="0" lvl="0" indent="0" algn="ctr" defTabSz="914400" eaLnBrk="1" fontAlgn="auto" latinLnBrk="0" hangingPunct="1">
              <a:lnSpc>
                <a:spcPct val="100000"/>
              </a:lnSpc>
              <a:spcBef>
                <a:spcPts val="120"/>
              </a:spcBef>
              <a:spcAft>
                <a:spcPts val="0"/>
              </a:spcAft>
              <a:buClrTx/>
              <a:buSzTx/>
              <a:buFontTx/>
              <a:buNone/>
              <a:tabLst/>
              <a:defRPr/>
            </a:pPr>
            <a:r>
              <a:rPr kumimoji="0" sz="4900" b="1" i="0" u="none" strike="noStrike" kern="0" cap="none" spc="0" normalizeH="0" baseline="0" noProof="0" dirty="0">
                <a:ln>
                  <a:noFill/>
                </a:ln>
                <a:solidFill>
                  <a:srgbClr val="FFFFFF"/>
                </a:solidFill>
                <a:effectLst/>
                <a:uLnTx/>
                <a:uFillTx/>
                <a:latin typeface="Grammarsaurus" pitchFamily="2" charset="0"/>
                <a:cs typeface="Arial"/>
              </a:rPr>
              <a:t>-an</a:t>
            </a:r>
            <a:endParaRPr kumimoji="0" sz="490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grpSp>
        <p:nvGrpSpPr>
          <p:cNvPr id="21" name="object 21">
            <a:extLst>
              <a:ext uri="{FF2B5EF4-FFF2-40B4-BE49-F238E27FC236}">
                <a16:creationId xmlns:a16="http://schemas.microsoft.com/office/drawing/2014/main" id="{BD307EF1-8247-1F3A-795B-FEC7B6BB2658}"/>
              </a:ext>
            </a:extLst>
          </p:cNvPr>
          <p:cNvGrpSpPr/>
          <p:nvPr/>
        </p:nvGrpSpPr>
        <p:grpSpPr>
          <a:xfrm>
            <a:off x="4962198" y="2092307"/>
            <a:ext cx="2267585" cy="2564130"/>
            <a:chOff x="4962198" y="2092307"/>
            <a:chExt cx="2267585" cy="2564130"/>
          </a:xfrm>
        </p:grpSpPr>
        <p:sp>
          <p:nvSpPr>
            <p:cNvPr id="22" name="object 22">
              <a:extLst>
                <a:ext uri="{FF2B5EF4-FFF2-40B4-BE49-F238E27FC236}">
                  <a16:creationId xmlns:a16="http://schemas.microsoft.com/office/drawing/2014/main" id="{235947B8-7429-8B48-CBFB-022A1E1F3835}"/>
                </a:ext>
              </a:extLst>
            </p:cNvPr>
            <p:cNvSpPr/>
            <p:nvPr/>
          </p:nvSpPr>
          <p:spPr>
            <a:xfrm>
              <a:off x="5783498" y="3364198"/>
              <a:ext cx="102870" cy="281940"/>
            </a:xfrm>
            <a:custGeom>
              <a:avLst/>
              <a:gdLst/>
              <a:ahLst/>
              <a:cxnLst/>
              <a:rect l="l" t="t" r="r" b="b"/>
              <a:pathLst>
                <a:path w="102870" h="281939">
                  <a:moveTo>
                    <a:pt x="51396" y="0"/>
                  </a:moveTo>
                  <a:lnTo>
                    <a:pt x="31412" y="4044"/>
                  </a:lnTo>
                  <a:lnTo>
                    <a:pt x="15073" y="15068"/>
                  </a:lnTo>
                  <a:lnTo>
                    <a:pt x="4046" y="31407"/>
                  </a:lnTo>
                  <a:lnTo>
                    <a:pt x="0" y="51396"/>
                  </a:lnTo>
                  <a:lnTo>
                    <a:pt x="0" y="230314"/>
                  </a:lnTo>
                  <a:lnTo>
                    <a:pt x="4046" y="250305"/>
                  </a:lnTo>
                  <a:lnTo>
                    <a:pt x="15073" y="266649"/>
                  </a:lnTo>
                  <a:lnTo>
                    <a:pt x="31412" y="277677"/>
                  </a:lnTo>
                  <a:lnTo>
                    <a:pt x="51396" y="281724"/>
                  </a:lnTo>
                  <a:lnTo>
                    <a:pt x="71386" y="277677"/>
                  </a:lnTo>
                  <a:lnTo>
                    <a:pt x="87725" y="266649"/>
                  </a:lnTo>
                  <a:lnTo>
                    <a:pt x="98749" y="250305"/>
                  </a:lnTo>
                  <a:lnTo>
                    <a:pt x="102793" y="230314"/>
                  </a:lnTo>
                  <a:lnTo>
                    <a:pt x="102793" y="51396"/>
                  </a:lnTo>
                  <a:lnTo>
                    <a:pt x="98749" y="31407"/>
                  </a:lnTo>
                  <a:lnTo>
                    <a:pt x="87725" y="15068"/>
                  </a:lnTo>
                  <a:lnTo>
                    <a:pt x="71386" y="4044"/>
                  </a:lnTo>
                  <a:lnTo>
                    <a:pt x="51396"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23" name="object 23">
              <a:extLst>
                <a:ext uri="{FF2B5EF4-FFF2-40B4-BE49-F238E27FC236}">
                  <a16:creationId xmlns:a16="http://schemas.microsoft.com/office/drawing/2014/main" id="{97803C03-8C39-DB86-4570-288BA07998BE}"/>
                </a:ext>
              </a:extLst>
            </p:cNvPr>
            <p:cNvPicPr/>
            <p:nvPr/>
          </p:nvPicPr>
          <p:blipFill>
            <a:blip r:embed="rId5" cstate="print"/>
            <a:stretch>
              <a:fillRect/>
            </a:stretch>
          </p:blipFill>
          <p:spPr>
            <a:xfrm>
              <a:off x="7041472" y="2747003"/>
              <a:ext cx="145493" cy="223964"/>
            </a:xfrm>
            <a:prstGeom prst="rect">
              <a:avLst/>
            </a:prstGeom>
          </p:spPr>
        </p:pic>
        <p:pic>
          <p:nvPicPr>
            <p:cNvPr id="24" name="object 24">
              <a:extLst>
                <a:ext uri="{FF2B5EF4-FFF2-40B4-BE49-F238E27FC236}">
                  <a16:creationId xmlns:a16="http://schemas.microsoft.com/office/drawing/2014/main" id="{948321CF-AA0C-D7EB-D5D7-3156CAEB8ADB}"/>
                </a:ext>
              </a:extLst>
            </p:cNvPr>
            <p:cNvPicPr/>
            <p:nvPr/>
          </p:nvPicPr>
          <p:blipFill>
            <a:blip r:embed="rId6" cstate="print"/>
            <a:stretch>
              <a:fillRect/>
            </a:stretch>
          </p:blipFill>
          <p:spPr>
            <a:xfrm>
              <a:off x="6153965" y="2092307"/>
              <a:ext cx="229462" cy="123164"/>
            </a:xfrm>
            <a:prstGeom prst="rect">
              <a:avLst/>
            </a:prstGeom>
          </p:spPr>
        </p:pic>
        <p:pic>
          <p:nvPicPr>
            <p:cNvPr id="25" name="object 25">
              <a:extLst>
                <a:ext uri="{FF2B5EF4-FFF2-40B4-BE49-F238E27FC236}">
                  <a16:creationId xmlns:a16="http://schemas.microsoft.com/office/drawing/2014/main" id="{D664D961-32B0-3C60-3330-65169314FDD3}"/>
                </a:ext>
              </a:extLst>
            </p:cNvPr>
            <p:cNvPicPr/>
            <p:nvPr/>
          </p:nvPicPr>
          <p:blipFill>
            <a:blip r:embed="rId7" cstate="print"/>
            <a:stretch>
              <a:fillRect/>
            </a:stretch>
          </p:blipFill>
          <p:spPr>
            <a:xfrm>
              <a:off x="6831434" y="2425984"/>
              <a:ext cx="184789" cy="201294"/>
            </a:xfrm>
            <a:prstGeom prst="rect">
              <a:avLst/>
            </a:prstGeom>
          </p:spPr>
        </p:pic>
        <p:pic>
          <p:nvPicPr>
            <p:cNvPr id="26" name="object 26">
              <a:extLst>
                <a:ext uri="{FF2B5EF4-FFF2-40B4-BE49-F238E27FC236}">
                  <a16:creationId xmlns:a16="http://schemas.microsoft.com/office/drawing/2014/main" id="{279A3615-55BB-3EAD-78D8-32A89305C6E3}"/>
                </a:ext>
              </a:extLst>
            </p:cNvPr>
            <p:cNvPicPr/>
            <p:nvPr/>
          </p:nvPicPr>
          <p:blipFill>
            <a:blip r:embed="rId8" cstate="print"/>
            <a:stretch>
              <a:fillRect/>
            </a:stretch>
          </p:blipFill>
          <p:spPr>
            <a:xfrm>
              <a:off x="7051698" y="3504262"/>
              <a:ext cx="124988" cy="165100"/>
            </a:xfrm>
            <a:prstGeom prst="rect">
              <a:avLst/>
            </a:prstGeom>
          </p:spPr>
        </p:pic>
        <p:sp>
          <p:nvSpPr>
            <p:cNvPr id="27" name="object 27">
              <a:extLst>
                <a:ext uri="{FF2B5EF4-FFF2-40B4-BE49-F238E27FC236}">
                  <a16:creationId xmlns:a16="http://schemas.microsoft.com/office/drawing/2014/main" id="{3C2084DE-33F0-6E7C-DE02-095E90795628}"/>
                </a:ext>
              </a:extLst>
            </p:cNvPr>
            <p:cNvSpPr/>
            <p:nvPr/>
          </p:nvSpPr>
          <p:spPr>
            <a:xfrm>
              <a:off x="5783503" y="2489205"/>
              <a:ext cx="600710" cy="600710"/>
            </a:xfrm>
            <a:custGeom>
              <a:avLst/>
              <a:gdLst/>
              <a:ahLst/>
              <a:cxnLst/>
              <a:rect l="l" t="t" r="r" b="b"/>
              <a:pathLst>
                <a:path w="600710" h="600710">
                  <a:moveTo>
                    <a:pt x="300100" y="0"/>
                  </a:moveTo>
                  <a:lnTo>
                    <a:pt x="251486" y="3935"/>
                  </a:lnTo>
                  <a:lnTo>
                    <a:pt x="205345" y="15325"/>
                  </a:lnTo>
                  <a:lnTo>
                    <a:pt x="162302" y="33548"/>
                  </a:lnTo>
                  <a:lnTo>
                    <a:pt x="122977" y="57982"/>
                  </a:lnTo>
                  <a:lnTo>
                    <a:pt x="87995" y="88003"/>
                  </a:lnTo>
                  <a:lnTo>
                    <a:pt x="57977" y="122988"/>
                  </a:lnTo>
                  <a:lnTo>
                    <a:pt x="33545" y="162316"/>
                  </a:lnTo>
                  <a:lnTo>
                    <a:pt x="15324" y="205363"/>
                  </a:lnTo>
                  <a:lnTo>
                    <a:pt x="3934" y="251507"/>
                  </a:lnTo>
                  <a:lnTo>
                    <a:pt x="0" y="300126"/>
                  </a:lnTo>
                  <a:lnTo>
                    <a:pt x="3934" y="348738"/>
                  </a:lnTo>
                  <a:lnTo>
                    <a:pt x="15324" y="394876"/>
                  </a:lnTo>
                  <a:lnTo>
                    <a:pt x="33545" y="437919"/>
                  </a:lnTo>
                  <a:lnTo>
                    <a:pt x="58056" y="477337"/>
                  </a:lnTo>
                  <a:lnTo>
                    <a:pt x="87995" y="512227"/>
                  </a:lnTo>
                  <a:lnTo>
                    <a:pt x="122977" y="542246"/>
                  </a:lnTo>
                  <a:lnTo>
                    <a:pt x="162302" y="566679"/>
                  </a:lnTo>
                  <a:lnTo>
                    <a:pt x="205345" y="584901"/>
                  </a:lnTo>
                  <a:lnTo>
                    <a:pt x="251486" y="596292"/>
                  </a:lnTo>
                  <a:lnTo>
                    <a:pt x="300100" y="600227"/>
                  </a:lnTo>
                  <a:lnTo>
                    <a:pt x="348716" y="596292"/>
                  </a:lnTo>
                  <a:lnTo>
                    <a:pt x="394857" y="584901"/>
                  </a:lnTo>
                  <a:lnTo>
                    <a:pt x="437902" y="566679"/>
                  </a:lnTo>
                  <a:lnTo>
                    <a:pt x="477228" y="542246"/>
                  </a:lnTo>
                  <a:lnTo>
                    <a:pt x="512213" y="512227"/>
                  </a:lnTo>
                  <a:lnTo>
                    <a:pt x="524919" y="497420"/>
                  </a:lnTo>
                  <a:lnTo>
                    <a:pt x="300100" y="497420"/>
                  </a:lnTo>
                  <a:lnTo>
                    <a:pt x="254917" y="492201"/>
                  </a:lnTo>
                  <a:lnTo>
                    <a:pt x="213409" y="477337"/>
                  </a:lnTo>
                  <a:lnTo>
                    <a:pt x="176771" y="454022"/>
                  </a:lnTo>
                  <a:lnTo>
                    <a:pt x="146197" y="423450"/>
                  </a:lnTo>
                  <a:lnTo>
                    <a:pt x="122880" y="386815"/>
                  </a:lnTo>
                  <a:lnTo>
                    <a:pt x="108014" y="345309"/>
                  </a:lnTo>
                  <a:lnTo>
                    <a:pt x="102793" y="300126"/>
                  </a:lnTo>
                  <a:lnTo>
                    <a:pt x="108014" y="254938"/>
                  </a:lnTo>
                  <a:lnTo>
                    <a:pt x="122880" y="213427"/>
                  </a:lnTo>
                  <a:lnTo>
                    <a:pt x="146197" y="176786"/>
                  </a:lnTo>
                  <a:lnTo>
                    <a:pt x="176771" y="146210"/>
                  </a:lnTo>
                  <a:lnTo>
                    <a:pt x="213259" y="122988"/>
                  </a:lnTo>
                  <a:lnTo>
                    <a:pt x="254917" y="108027"/>
                  </a:lnTo>
                  <a:lnTo>
                    <a:pt x="300100" y="102806"/>
                  </a:lnTo>
                  <a:lnTo>
                    <a:pt x="524915" y="102806"/>
                  </a:lnTo>
                  <a:lnTo>
                    <a:pt x="512213" y="88003"/>
                  </a:lnTo>
                  <a:lnTo>
                    <a:pt x="477228" y="57982"/>
                  </a:lnTo>
                  <a:lnTo>
                    <a:pt x="437902" y="33548"/>
                  </a:lnTo>
                  <a:lnTo>
                    <a:pt x="394857" y="15325"/>
                  </a:lnTo>
                  <a:lnTo>
                    <a:pt x="348716" y="3935"/>
                  </a:lnTo>
                  <a:lnTo>
                    <a:pt x="300100" y="0"/>
                  </a:lnTo>
                  <a:close/>
                </a:path>
                <a:path w="600710" h="600710">
                  <a:moveTo>
                    <a:pt x="524915" y="102806"/>
                  </a:moveTo>
                  <a:lnTo>
                    <a:pt x="300100" y="102806"/>
                  </a:lnTo>
                  <a:lnTo>
                    <a:pt x="345288" y="108027"/>
                  </a:lnTo>
                  <a:lnTo>
                    <a:pt x="386947" y="122988"/>
                  </a:lnTo>
                  <a:lnTo>
                    <a:pt x="423435" y="146210"/>
                  </a:lnTo>
                  <a:lnTo>
                    <a:pt x="454008" y="176786"/>
                  </a:lnTo>
                  <a:lnTo>
                    <a:pt x="477324" y="213427"/>
                  </a:lnTo>
                  <a:lnTo>
                    <a:pt x="492188" y="254938"/>
                  </a:lnTo>
                  <a:lnTo>
                    <a:pt x="497408" y="300126"/>
                  </a:lnTo>
                  <a:lnTo>
                    <a:pt x="492188" y="345309"/>
                  </a:lnTo>
                  <a:lnTo>
                    <a:pt x="477324" y="386815"/>
                  </a:lnTo>
                  <a:lnTo>
                    <a:pt x="454008" y="423450"/>
                  </a:lnTo>
                  <a:lnTo>
                    <a:pt x="423435" y="454022"/>
                  </a:lnTo>
                  <a:lnTo>
                    <a:pt x="386797" y="477337"/>
                  </a:lnTo>
                  <a:lnTo>
                    <a:pt x="345288" y="492201"/>
                  </a:lnTo>
                  <a:lnTo>
                    <a:pt x="300100" y="497420"/>
                  </a:lnTo>
                  <a:lnTo>
                    <a:pt x="524919" y="497420"/>
                  </a:lnTo>
                  <a:lnTo>
                    <a:pt x="566666" y="437919"/>
                  </a:lnTo>
                  <a:lnTo>
                    <a:pt x="584889" y="394876"/>
                  </a:lnTo>
                  <a:lnTo>
                    <a:pt x="596279" y="348738"/>
                  </a:lnTo>
                  <a:lnTo>
                    <a:pt x="600214" y="300126"/>
                  </a:lnTo>
                  <a:lnTo>
                    <a:pt x="596279" y="251507"/>
                  </a:lnTo>
                  <a:lnTo>
                    <a:pt x="584889" y="205363"/>
                  </a:lnTo>
                  <a:lnTo>
                    <a:pt x="566666" y="162316"/>
                  </a:lnTo>
                  <a:lnTo>
                    <a:pt x="542233" y="122988"/>
                  </a:lnTo>
                  <a:lnTo>
                    <a:pt x="524915" y="102806"/>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28" name="object 28">
              <a:extLst>
                <a:ext uri="{FF2B5EF4-FFF2-40B4-BE49-F238E27FC236}">
                  <a16:creationId xmlns:a16="http://schemas.microsoft.com/office/drawing/2014/main" id="{B36563FB-1607-71F6-7037-111E041015DF}"/>
                </a:ext>
              </a:extLst>
            </p:cNvPr>
            <p:cNvPicPr/>
            <p:nvPr/>
          </p:nvPicPr>
          <p:blipFill>
            <a:blip r:embed="rId9" cstate="print"/>
            <a:stretch>
              <a:fillRect/>
            </a:stretch>
          </p:blipFill>
          <p:spPr>
            <a:xfrm>
              <a:off x="6522758" y="2197892"/>
              <a:ext cx="214459" cy="166471"/>
            </a:xfrm>
            <a:prstGeom prst="rect">
              <a:avLst/>
            </a:prstGeom>
          </p:spPr>
        </p:pic>
        <p:sp>
          <p:nvSpPr>
            <p:cNvPr id="29" name="object 29">
              <a:extLst>
                <a:ext uri="{FF2B5EF4-FFF2-40B4-BE49-F238E27FC236}">
                  <a16:creationId xmlns:a16="http://schemas.microsoft.com/office/drawing/2014/main" id="{4FB6491A-901F-BAE0-3DC6-156A9B195723}"/>
                </a:ext>
              </a:extLst>
            </p:cNvPr>
            <p:cNvSpPr/>
            <p:nvPr/>
          </p:nvSpPr>
          <p:spPr>
            <a:xfrm>
              <a:off x="4998110" y="3113138"/>
              <a:ext cx="1679575" cy="1543050"/>
            </a:xfrm>
            <a:custGeom>
              <a:avLst/>
              <a:gdLst/>
              <a:ahLst/>
              <a:cxnLst/>
              <a:rect l="l" t="t" r="r" b="b"/>
              <a:pathLst>
                <a:path w="1679575" h="1543050">
                  <a:moveTo>
                    <a:pt x="803440" y="736422"/>
                  </a:moveTo>
                  <a:lnTo>
                    <a:pt x="799401" y="716432"/>
                  </a:lnTo>
                  <a:lnTo>
                    <a:pt x="788377" y="700087"/>
                  </a:lnTo>
                  <a:lnTo>
                    <a:pt x="772033" y="689063"/>
                  </a:lnTo>
                  <a:lnTo>
                    <a:pt x="752043" y="685012"/>
                  </a:lnTo>
                  <a:lnTo>
                    <a:pt x="594728" y="685012"/>
                  </a:lnTo>
                  <a:lnTo>
                    <a:pt x="590384" y="681875"/>
                  </a:lnTo>
                  <a:lnTo>
                    <a:pt x="541794" y="532257"/>
                  </a:lnTo>
                  <a:lnTo>
                    <a:pt x="500557" y="474853"/>
                  </a:lnTo>
                  <a:lnTo>
                    <a:pt x="433222" y="453390"/>
                  </a:lnTo>
                  <a:lnTo>
                    <a:pt x="397179" y="458978"/>
                  </a:lnTo>
                  <a:lnTo>
                    <a:pt x="365874" y="474865"/>
                  </a:lnTo>
                  <a:lnTo>
                    <a:pt x="341083" y="499732"/>
                  </a:lnTo>
                  <a:lnTo>
                    <a:pt x="324624" y="532282"/>
                  </a:lnTo>
                  <a:lnTo>
                    <a:pt x="276021" y="681863"/>
                  </a:lnTo>
                  <a:lnTo>
                    <a:pt x="271691" y="685012"/>
                  </a:lnTo>
                  <a:lnTo>
                    <a:pt x="114376" y="685012"/>
                  </a:lnTo>
                  <a:lnTo>
                    <a:pt x="78346" y="690600"/>
                  </a:lnTo>
                  <a:lnTo>
                    <a:pt x="47040" y="706488"/>
                  </a:lnTo>
                  <a:lnTo>
                    <a:pt x="22263" y="731367"/>
                  </a:lnTo>
                  <a:lnTo>
                    <a:pt x="5816" y="763917"/>
                  </a:lnTo>
                  <a:lnTo>
                    <a:pt x="0" y="799909"/>
                  </a:lnTo>
                  <a:lnTo>
                    <a:pt x="5422" y="834593"/>
                  </a:lnTo>
                  <a:lnTo>
                    <a:pt x="21424" y="865860"/>
                  </a:lnTo>
                  <a:lnTo>
                    <a:pt x="47282" y="891565"/>
                  </a:lnTo>
                  <a:lnTo>
                    <a:pt x="174561" y="984021"/>
                  </a:lnTo>
                  <a:lnTo>
                    <a:pt x="176199" y="989101"/>
                  </a:lnTo>
                  <a:lnTo>
                    <a:pt x="127609" y="1138694"/>
                  </a:lnTo>
                  <a:lnTo>
                    <a:pt x="121780" y="1174673"/>
                  </a:lnTo>
                  <a:lnTo>
                    <a:pt x="127203" y="1209357"/>
                  </a:lnTo>
                  <a:lnTo>
                    <a:pt x="169049" y="1266317"/>
                  </a:lnTo>
                  <a:lnTo>
                    <a:pt x="218389" y="1287081"/>
                  </a:lnTo>
                  <a:lnTo>
                    <a:pt x="236169" y="1288503"/>
                  </a:lnTo>
                  <a:lnTo>
                    <a:pt x="253923" y="1287081"/>
                  </a:lnTo>
                  <a:lnTo>
                    <a:pt x="271183" y="1282865"/>
                  </a:lnTo>
                  <a:lnTo>
                    <a:pt x="287705" y="1275930"/>
                  </a:lnTo>
                  <a:lnTo>
                    <a:pt x="303250" y="1266355"/>
                  </a:lnTo>
                  <a:lnTo>
                    <a:pt x="428523" y="1175346"/>
                  </a:lnTo>
                  <a:lnTo>
                    <a:pt x="430809" y="1174584"/>
                  </a:lnTo>
                  <a:lnTo>
                    <a:pt x="435584" y="1174584"/>
                  </a:lnTo>
                  <a:lnTo>
                    <a:pt x="437883" y="1175346"/>
                  </a:lnTo>
                  <a:lnTo>
                    <a:pt x="563156" y="1266355"/>
                  </a:lnTo>
                  <a:lnTo>
                    <a:pt x="570077" y="1270609"/>
                  </a:lnTo>
                  <a:lnTo>
                    <a:pt x="577481" y="1273683"/>
                  </a:lnTo>
                  <a:lnTo>
                    <a:pt x="585279" y="1275549"/>
                  </a:lnTo>
                  <a:lnTo>
                    <a:pt x="593344" y="1276184"/>
                  </a:lnTo>
                  <a:lnTo>
                    <a:pt x="605421" y="1274737"/>
                  </a:lnTo>
                  <a:lnTo>
                    <a:pt x="643432" y="1236395"/>
                  </a:lnTo>
                  <a:lnTo>
                    <a:pt x="644118" y="1216710"/>
                  </a:lnTo>
                  <a:lnTo>
                    <a:pt x="637374" y="1198181"/>
                  </a:lnTo>
                  <a:lnTo>
                    <a:pt x="500316" y="1093597"/>
                  </a:lnTo>
                  <a:lnTo>
                    <a:pt x="451116" y="1073162"/>
                  </a:lnTo>
                  <a:lnTo>
                    <a:pt x="433197" y="1071753"/>
                  </a:lnTo>
                  <a:lnTo>
                    <a:pt x="415277" y="1073162"/>
                  </a:lnTo>
                  <a:lnTo>
                    <a:pt x="397967" y="1077315"/>
                  </a:lnTo>
                  <a:lnTo>
                    <a:pt x="381495" y="1084148"/>
                  </a:lnTo>
                  <a:lnTo>
                    <a:pt x="366115" y="1093584"/>
                  </a:lnTo>
                  <a:lnTo>
                    <a:pt x="240550" y="1184808"/>
                  </a:lnTo>
                  <a:lnTo>
                    <a:pt x="238417" y="1185621"/>
                  </a:lnTo>
                  <a:lnTo>
                    <a:pt x="233146" y="1185621"/>
                  </a:lnTo>
                  <a:lnTo>
                    <a:pt x="222834" y="1178293"/>
                  </a:lnTo>
                  <a:lnTo>
                    <a:pt x="272453" y="1025575"/>
                  </a:lnTo>
                  <a:lnTo>
                    <a:pt x="278079" y="989825"/>
                  </a:lnTo>
                  <a:lnTo>
                    <a:pt x="272503" y="954989"/>
                  </a:lnTo>
                  <a:lnTo>
                    <a:pt x="256540" y="923544"/>
                  </a:lnTo>
                  <a:lnTo>
                    <a:pt x="230987" y="897928"/>
                  </a:lnTo>
                  <a:lnTo>
                    <a:pt x="101028" y="803529"/>
                  </a:lnTo>
                  <a:lnTo>
                    <a:pt x="106133" y="787819"/>
                  </a:lnTo>
                  <a:lnTo>
                    <a:pt x="266750" y="787819"/>
                  </a:lnTo>
                  <a:lnTo>
                    <a:pt x="302488" y="782129"/>
                  </a:lnTo>
                  <a:lnTo>
                    <a:pt x="333895" y="766076"/>
                  </a:lnTo>
                  <a:lnTo>
                    <a:pt x="358876" y="741159"/>
                  </a:lnTo>
                  <a:lnTo>
                    <a:pt x="375335" y="708926"/>
                  </a:lnTo>
                  <a:lnTo>
                    <a:pt x="424954" y="556196"/>
                  </a:lnTo>
                  <a:lnTo>
                    <a:pt x="441464" y="556196"/>
                  </a:lnTo>
                  <a:lnTo>
                    <a:pt x="491083" y="708964"/>
                  </a:lnTo>
                  <a:lnTo>
                    <a:pt x="532523" y="766076"/>
                  </a:lnTo>
                  <a:lnTo>
                    <a:pt x="599655" y="787819"/>
                  </a:lnTo>
                  <a:lnTo>
                    <a:pt x="752043" y="787819"/>
                  </a:lnTo>
                  <a:lnTo>
                    <a:pt x="772033" y="783767"/>
                  </a:lnTo>
                  <a:lnTo>
                    <a:pt x="788377" y="772744"/>
                  </a:lnTo>
                  <a:lnTo>
                    <a:pt x="799401" y="756412"/>
                  </a:lnTo>
                  <a:lnTo>
                    <a:pt x="803440" y="736422"/>
                  </a:lnTo>
                  <a:close/>
                </a:path>
                <a:path w="1679575" h="1543050">
                  <a:moveTo>
                    <a:pt x="1385608" y="302463"/>
                  </a:moveTo>
                  <a:lnTo>
                    <a:pt x="1381556" y="282473"/>
                  </a:lnTo>
                  <a:lnTo>
                    <a:pt x="1370533" y="266128"/>
                  </a:lnTo>
                  <a:lnTo>
                    <a:pt x="1354188" y="255104"/>
                  </a:lnTo>
                  <a:lnTo>
                    <a:pt x="1334198" y="251066"/>
                  </a:lnTo>
                  <a:lnTo>
                    <a:pt x="1314208" y="255104"/>
                  </a:lnTo>
                  <a:lnTo>
                    <a:pt x="1297876" y="266128"/>
                  </a:lnTo>
                  <a:lnTo>
                    <a:pt x="1286852" y="282473"/>
                  </a:lnTo>
                  <a:lnTo>
                    <a:pt x="1282801" y="302463"/>
                  </a:lnTo>
                  <a:lnTo>
                    <a:pt x="1282801" y="481380"/>
                  </a:lnTo>
                  <a:lnTo>
                    <a:pt x="1286852" y="501370"/>
                  </a:lnTo>
                  <a:lnTo>
                    <a:pt x="1297876" y="517715"/>
                  </a:lnTo>
                  <a:lnTo>
                    <a:pt x="1314208" y="528739"/>
                  </a:lnTo>
                  <a:lnTo>
                    <a:pt x="1334198" y="532790"/>
                  </a:lnTo>
                  <a:lnTo>
                    <a:pt x="1354188" y="528739"/>
                  </a:lnTo>
                  <a:lnTo>
                    <a:pt x="1370533" y="517715"/>
                  </a:lnTo>
                  <a:lnTo>
                    <a:pt x="1381556" y="501370"/>
                  </a:lnTo>
                  <a:lnTo>
                    <a:pt x="1385608" y="481380"/>
                  </a:lnTo>
                  <a:lnTo>
                    <a:pt x="1385608" y="302463"/>
                  </a:lnTo>
                  <a:close/>
                </a:path>
                <a:path w="1679575" h="1543050">
                  <a:moveTo>
                    <a:pt x="1609039" y="964984"/>
                  </a:moveTo>
                  <a:lnTo>
                    <a:pt x="1602562" y="924953"/>
                  </a:lnTo>
                  <a:lnTo>
                    <a:pt x="1584261" y="888746"/>
                  </a:lnTo>
                  <a:lnTo>
                    <a:pt x="1556702" y="861085"/>
                  </a:lnTo>
                  <a:lnTo>
                    <a:pt x="1521879" y="843407"/>
                  </a:lnTo>
                  <a:lnTo>
                    <a:pt x="1505915" y="840943"/>
                  </a:lnTo>
                  <a:lnTo>
                    <a:pt x="1505915" y="961745"/>
                  </a:lnTo>
                  <a:lnTo>
                    <a:pt x="1505813" y="968616"/>
                  </a:lnTo>
                  <a:lnTo>
                    <a:pt x="1503019" y="976287"/>
                  </a:lnTo>
                  <a:lnTo>
                    <a:pt x="1496009" y="983742"/>
                  </a:lnTo>
                  <a:lnTo>
                    <a:pt x="1347558" y="1091590"/>
                  </a:lnTo>
                  <a:lnTo>
                    <a:pt x="1319123" y="1120076"/>
                  </a:lnTo>
                  <a:lnTo>
                    <a:pt x="1301356" y="1155065"/>
                  </a:lnTo>
                  <a:lnTo>
                    <a:pt x="1295171" y="1193800"/>
                  </a:lnTo>
                  <a:lnTo>
                    <a:pt x="1301432" y="1233576"/>
                  </a:lnTo>
                  <a:lnTo>
                    <a:pt x="1358138" y="1408099"/>
                  </a:lnTo>
                  <a:lnTo>
                    <a:pt x="1359420" y="1418209"/>
                  </a:lnTo>
                  <a:lnTo>
                    <a:pt x="1341742" y="1440053"/>
                  </a:lnTo>
                  <a:lnTo>
                    <a:pt x="1330058" y="1440053"/>
                  </a:lnTo>
                  <a:lnTo>
                    <a:pt x="1325524" y="1438440"/>
                  </a:lnTo>
                  <a:lnTo>
                    <a:pt x="1280617" y="1405788"/>
                  </a:lnTo>
                  <a:lnTo>
                    <a:pt x="1172476" y="1327226"/>
                  </a:lnTo>
                  <a:lnTo>
                    <a:pt x="1155357" y="1316736"/>
                  </a:lnTo>
                  <a:lnTo>
                    <a:pt x="1137043" y="1309128"/>
                  </a:lnTo>
                  <a:lnTo>
                    <a:pt x="1117790" y="1304518"/>
                  </a:lnTo>
                  <a:lnTo>
                    <a:pt x="1097851" y="1302956"/>
                  </a:lnTo>
                  <a:lnTo>
                    <a:pt x="1077912" y="1304518"/>
                  </a:lnTo>
                  <a:lnTo>
                    <a:pt x="1058646" y="1309128"/>
                  </a:lnTo>
                  <a:lnTo>
                    <a:pt x="1040320" y="1316736"/>
                  </a:lnTo>
                  <a:lnTo>
                    <a:pt x="1023188" y="1327226"/>
                  </a:lnTo>
                  <a:lnTo>
                    <a:pt x="870165" y="1438440"/>
                  </a:lnTo>
                  <a:lnTo>
                    <a:pt x="865619" y="1440053"/>
                  </a:lnTo>
                  <a:lnTo>
                    <a:pt x="853922" y="1440053"/>
                  </a:lnTo>
                  <a:lnTo>
                    <a:pt x="848385" y="1436573"/>
                  </a:lnTo>
                  <a:lnTo>
                    <a:pt x="846328" y="1435100"/>
                  </a:lnTo>
                  <a:lnTo>
                    <a:pt x="842467" y="1431671"/>
                  </a:lnTo>
                  <a:lnTo>
                    <a:pt x="838517" y="1426057"/>
                  </a:lnTo>
                  <a:lnTo>
                    <a:pt x="836269" y="1418209"/>
                  </a:lnTo>
                  <a:lnTo>
                    <a:pt x="837565" y="1408099"/>
                  </a:lnTo>
                  <a:lnTo>
                    <a:pt x="894257" y="1233576"/>
                  </a:lnTo>
                  <a:lnTo>
                    <a:pt x="900455" y="1194244"/>
                  </a:lnTo>
                  <a:lnTo>
                    <a:pt x="894334" y="1155065"/>
                  </a:lnTo>
                  <a:lnTo>
                    <a:pt x="876566" y="1120076"/>
                  </a:lnTo>
                  <a:lnTo>
                    <a:pt x="848131" y="1091590"/>
                  </a:lnTo>
                  <a:lnTo>
                    <a:pt x="699681" y="983742"/>
                  </a:lnTo>
                  <a:lnTo>
                    <a:pt x="692670" y="976287"/>
                  </a:lnTo>
                  <a:lnTo>
                    <a:pt x="689876" y="968616"/>
                  </a:lnTo>
                  <a:lnTo>
                    <a:pt x="689775" y="961745"/>
                  </a:lnTo>
                  <a:lnTo>
                    <a:pt x="690905" y="956729"/>
                  </a:lnTo>
                  <a:lnTo>
                    <a:pt x="692950" y="951992"/>
                  </a:lnTo>
                  <a:lnTo>
                    <a:pt x="697064" y="946480"/>
                  </a:lnTo>
                  <a:lnTo>
                    <a:pt x="703834" y="941908"/>
                  </a:lnTo>
                  <a:lnTo>
                    <a:pt x="713892" y="940003"/>
                  </a:lnTo>
                  <a:lnTo>
                    <a:pt x="897382" y="940003"/>
                  </a:lnTo>
                  <a:lnTo>
                    <a:pt x="937133" y="933678"/>
                  </a:lnTo>
                  <a:lnTo>
                    <a:pt x="972058" y="915822"/>
                  </a:lnTo>
                  <a:lnTo>
                    <a:pt x="999845" y="888136"/>
                  </a:lnTo>
                  <a:lnTo>
                    <a:pt x="1018146" y="852297"/>
                  </a:lnTo>
                  <a:lnTo>
                    <a:pt x="1074851" y="677748"/>
                  </a:lnTo>
                  <a:lnTo>
                    <a:pt x="1079779" y="668756"/>
                  </a:lnTo>
                  <a:lnTo>
                    <a:pt x="1086205" y="663714"/>
                  </a:lnTo>
                  <a:lnTo>
                    <a:pt x="1092720" y="661504"/>
                  </a:lnTo>
                  <a:lnTo>
                    <a:pt x="1097851" y="661022"/>
                  </a:lnTo>
                  <a:lnTo>
                    <a:pt x="1102969" y="661504"/>
                  </a:lnTo>
                  <a:lnTo>
                    <a:pt x="1109472" y="663714"/>
                  </a:lnTo>
                  <a:lnTo>
                    <a:pt x="1115910" y="668756"/>
                  </a:lnTo>
                  <a:lnTo>
                    <a:pt x="1120825" y="677748"/>
                  </a:lnTo>
                  <a:lnTo>
                    <a:pt x="1177531" y="852297"/>
                  </a:lnTo>
                  <a:lnTo>
                    <a:pt x="1195844" y="888136"/>
                  </a:lnTo>
                  <a:lnTo>
                    <a:pt x="1223619" y="915822"/>
                  </a:lnTo>
                  <a:lnTo>
                    <a:pt x="1258544" y="933678"/>
                  </a:lnTo>
                  <a:lnTo>
                    <a:pt x="1298295" y="940003"/>
                  </a:lnTo>
                  <a:lnTo>
                    <a:pt x="1481797" y="940003"/>
                  </a:lnTo>
                  <a:lnTo>
                    <a:pt x="1491843" y="941908"/>
                  </a:lnTo>
                  <a:lnTo>
                    <a:pt x="1498625" y="946480"/>
                  </a:lnTo>
                  <a:lnTo>
                    <a:pt x="1502740" y="951992"/>
                  </a:lnTo>
                  <a:lnTo>
                    <a:pt x="1504797" y="956729"/>
                  </a:lnTo>
                  <a:lnTo>
                    <a:pt x="1505915" y="961745"/>
                  </a:lnTo>
                  <a:lnTo>
                    <a:pt x="1505915" y="840943"/>
                  </a:lnTo>
                  <a:lnTo>
                    <a:pt x="1481797" y="837196"/>
                  </a:lnTo>
                  <a:lnTo>
                    <a:pt x="1298295" y="837196"/>
                  </a:lnTo>
                  <a:lnTo>
                    <a:pt x="1290739" y="835990"/>
                  </a:lnTo>
                  <a:lnTo>
                    <a:pt x="1223492" y="661022"/>
                  </a:lnTo>
                  <a:lnTo>
                    <a:pt x="1218615" y="645998"/>
                  </a:lnTo>
                  <a:lnTo>
                    <a:pt x="1200315" y="609777"/>
                  </a:lnTo>
                  <a:lnTo>
                    <a:pt x="1172743" y="582104"/>
                  </a:lnTo>
                  <a:lnTo>
                    <a:pt x="1137920" y="564426"/>
                  </a:lnTo>
                  <a:lnTo>
                    <a:pt x="1097851" y="558215"/>
                  </a:lnTo>
                  <a:lnTo>
                    <a:pt x="1057770" y="564426"/>
                  </a:lnTo>
                  <a:lnTo>
                    <a:pt x="1022946" y="582104"/>
                  </a:lnTo>
                  <a:lnTo>
                    <a:pt x="995375" y="609777"/>
                  </a:lnTo>
                  <a:lnTo>
                    <a:pt x="977074" y="645998"/>
                  </a:lnTo>
                  <a:lnTo>
                    <a:pt x="920369" y="820496"/>
                  </a:lnTo>
                  <a:lnTo>
                    <a:pt x="916876" y="827316"/>
                  </a:lnTo>
                  <a:lnTo>
                    <a:pt x="911593" y="832586"/>
                  </a:lnTo>
                  <a:lnTo>
                    <a:pt x="904951" y="835990"/>
                  </a:lnTo>
                  <a:lnTo>
                    <a:pt x="897382" y="837196"/>
                  </a:lnTo>
                  <a:lnTo>
                    <a:pt x="713892" y="837196"/>
                  </a:lnTo>
                  <a:lnTo>
                    <a:pt x="673811" y="843407"/>
                  </a:lnTo>
                  <a:lnTo>
                    <a:pt x="638987" y="861085"/>
                  </a:lnTo>
                  <a:lnTo>
                    <a:pt x="611416" y="888746"/>
                  </a:lnTo>
                  <a:lnTo>
                    <a:pt x="593128" y="924953"/>
                  </a:lnTo>
                  <a:lnTo>
                    <a:pt x="586651" y="964984"/>
                  </a:lnTo>
                  <a:lnTo>
                    <a:pt x="592683" y="1003566"/>
                  </a:lnTo>
                  <a:lnTo>
                    <a:pt x="610476" y="1038339"/>
                  </a:lnTo>
                  <a:lnTo>
                    <a:pt x="639241" y="1066939"/>
                  </a:lnTo>
                  <a:lnTo>
                    <a:pt x="787704" y="1174800"/>
                  </a:lnTo>
                  <a:lnTo>
                    <a:pt x="793102" y="1180211"/>
                  </a:lnTo>
                  <a:lnTo>
                    <a:pt x="796493" y="1186865"/>
                  </a:lnTo>
                  <a:lnTo>
                    <a:pt x="797598" y="1193800"/>
                  </a:lnTo>
                  <a:lnTo>
                    <a:pt x="797661" y="1194244"/>
                  </a:lnTo>
                  <a:lnTo>
                    <a:pt x="796467" y="1201813"/>
                  </a:lnTo>
                  <a:lnTo>
                    <a:pt x="739775" y="1376311"/>
                  </a:lnTo>
                  <a:lnTo>
                    <a:pt x="733298" y="1416342"/>
                  </a:lnTo>
                  <a:lnTo>
                    <a:pt x="739343" y="1454924"/>
                  </a:lnTo>
                  <a:lnTo>
                    <a:pt x="757123" y="1489684"/>
                  </a:lnTo>
                  <a:lnTo>
                    <a:pt x="785939" y="1518285"/>
                  </a:lnTo>
                  <a:lnTo>
                    <a:pt x="821639" y="1536661"/>
                  </a:lnTo>
                  <a:lnTo>
                    <a:pt x="840854" y="1541360"/>
                  </a:lnTo>
                  <a:lnTo>
                    <a:pt x="841070" y="1541360"/>
                  </a:lnTo>
                  <a:lnTo>
                    <a:pt x="860539" y="1542923"/>
                  </a:lnTo>
                  <a:lnTo>
                    <a:pt x="880008" y="1541360"/>
                  </a:lnTo>
                  <a:lnTo>
                    <a:pt x="880224" y="1541360"/>
                  </a:lnTo>
                  <a:lnTo>
                    <a:pt x="899439" y="1536661"/>
                  </a:lnTo>
                  <a:lnTo>
                    <a:pt x="917867" y="1528940"/>
                  </a:lnTo>
                  <a:lnTo>
                    <a:pt x="935189" y="1518285"/>
                  </a:lnTo>
                  <a:lnTo>
                    <a:pt x="1042847" y="1440053"/>
                  </a:lnTo>
                  <a:lnTo>
                    <a:pt x="1087793" y="1407388"/>
                  </a:lnTo>
                  <a:lnTo>
                    <a:pt x="1092720" y="1405788"/>
                  </a:lnTo>
                  <a:lnTo>
                    <a:pt x="1102982" y="1405788"/>
                  </a:lnTo>
                  <a:lnTo>
                    <a:pt x="1107884" y="1407388"/>
                  </a:lnTo>
                  <a:lnTo>
                    <a:pt x="1260500" y="1518285"/>
                  </a:lnTo>
                  <a:lnTo>
                    <a:pt x="1277797" y="1528940"/>
                  </a:lnTo>
                  <a:lnTo>
                    <a:pt x="1296174" y="1536661"/>
                  </a:lnTo>
                  <a:lnTo>
                    <a:pt x="1315377" y="1541360"/>
                  </a:lnTo>
                  <a:lnTo>
                    <a:pt x="1335138" y="1542948"/>
                  </a:lnTo>
                  <a:lnTo>
                    <a:pt x="1354886" y="1541360"/>
                  </a:lnTo>
                  <a:lnTo>
                    <a:pt x="1392453" y="1528940"/>
                  </a:lnTo>
                  <a:lnTo>
                    <a:pt x="1438554" y="1489684"/>
                  </a:lnTo>
                  <a:lnTo>
                    <a:pt x="1456334" y="1454924"/>
                  </a:lnTo>
                  <a:lnTo>
                    <a:pt x="1462392" y="1416342"/>
                  </a:lnTo>
                  <a:lnTo>
                    <a:pt x="1455928" y="1376311"/>
                  </a:lnTo>
                  <a:lnTo>
                    <a:pt x="1399235" y="1201813"/>
                  </a:lnTo>
                  <a:lnTo>
                    <a:pt x="1398028" y="1194244"/>
                  </a:lnTo>
                  <a:lnTo>
                    <a:pt x="1399197" y="1186865"/>
                  </a:lnTo>
                  <a:lnTo>
                    <a:pt x="1402575" y="1180211"/>
                  </a:lnTo>
                  <a:lnTo>
                    <a:pt x="1407985" y="1174800"/>
                  </a:lnTo>
                  <a:lnTo>
                    <a:pt x="1556448" y="1066939"/>
                  </a:lnTo>
                  <a:lnTo>
                    <a:pt x="1585214" y="1038339"/>
                  </a:lnTo>
                  <a:lnTo>
                    <a:pt x="1602994" y="1003566"/>
                  </a:lnTo>
                  <a:lnTo>
                    <a:pt x="1609039" y="964984"/>
                  </a:lnTo>
                  <a:close/>
                </a:path>
                <a:path w="1679575" h="1543050">
                  <a:moveTo>
                    <a:pt x="1679498" y="345554"/>
                  </a:moveTo>
                  <a:lnTo>
                    <a:pt x="1676336" y="298729"/>
                  </a:lnTo>
                  <a:lnTo>
                    <a:pt x="1667129" y="253809"/>
                  </a:lnTo>
                  <a:lnTo>
                    <a:pt x="1652295" y="211188"/>
                  </a:lnTo>
                  <a:lnTo>
                    <a:pt x="1632242" y="171284"/>
                  </a:lnTo>
                  <a:lnTo>
                    <a:pt x="1607400" y="134531"/>
                  </a:lnTo>
                  <a:lnTo>
                    <a:pt x="1578165" y="101333"/>
                  </a:lnTo>
                  <a:lnTo>
                    <a:pt x="1544967" y="72097"/>
                  </a:lnTo>
                  <a:lnTo>
                    <a:pt x="1508213" y="47256"/>
                  </a:lnTo>
                  <a:lnTo>
                    <a:pt x="1468310" y="27203"/>
                  </a:lnTo>
                  <a:lnTo>
                    <a:pt x="1425689" y="12369"/>
                  </a:lnTo>
                  <a:lnTo>
                    <a:pt x="1380769" y="3162"/>
                  </a:lnTo>
                  <a:lnTo>
                    <a:pt x="1333944" y="0"/>
                  </a:lnTo>
                  <a:lnTo>
                    <a:pt x="837031" y="0"/>
                  </a:lnTo>
                  <a:lnTo>
                    <a:pt x="790194" y="3162"/>
                  </a:lnTo>
                  <a:lnTo>
                    <a:pt x="745274" y="12369"/>
                  </a:lnTo>
                  <a:lnTo>
                    <a:pt x="702652" y="27203"/>
                  </a:lnTo>
                  <a:lnTo>
                    <a:pt x="662762" y="47256"/>
                  </a:lnTo>
                  <a:lnTo>
                    <a:pt x="626008" y="72097"/>
                  </a:lnTo>
                  <a:lnTo>
                    <a:pt x="592797" y="101333"/>
                  </a:lnTo>
                  <a:lnTo>
                    <a:pt x="563575" y="134531"/>
                  </a:lnTo>
                  <a:lnTo>
                    <a:pt x="538721" y="171284"/>
                  </a:lnTo>
                  <a:lnTo>
                    <a:pt x="518680" y="211188"/>
                  </a:lnTo>
                  <a:lnTo>
                    <a:pt x="503847" y="253809"/>
                  </a:lnTo>
                  <a:lnTo>
                    <a:pt x="494639" y="298729"/>
                  </a:lnTo>
                  <a:lnTo>
                    <a:pt x="491490" y="345554"/>
                  </a:lnTo>
                  <a:lnTo>
                    <a:pt x="491490" y="395643"/>
                  </a:lnTo>
                  <a:lnTo>
                    <a:pt x="495528" y="415632"/>
                  </a:lnTo>
                  <a:lnTo>
                    <a:pt x="506564" y="431977"/>
                  </a:lnTo>
                  <a:lnTo>
                    <a:pt x="522897" y="443001"/>
                  </a:lnTo>
                  <a:lnTo>
                    <a:pt x="542899" y="447040"/>
                  </a:lnTo>
                  <a:lnTo>
                    <a:pt x="562876" y="443001"/>
                  </a:lnTo>
                  <a:lnTo>
                    <a:pt x="579221" y="431977"/>
                  </a:lnTo>
                  <a:lnTo>
                    <a:pt x="590245" y="415632"/>
                  </a:lnTo>
                  <a:lnTo>
                    <a:pt x="594296" y="395643"/>
                  </a:lnTo>
                  <a:lnTo>
                    <a:pt x="594296" y="345554"/>
                  </a:lnTo>
                  <a:lnTo>
                    <a:pt x="599224" y="296697"/>
                  </a:lnTo>
                  <a:lnTo>
                    <a:pt x="613397" y="251155"/>
                  </a:lnTo>
                  <a:lnTo>
                    <a:pt x="635800" y="209931"/>
                  </a:lnTo>
                  <a:lnTo>
                    <a:pt x="665467" y="173990"/>
                  </a:lnTo>
                  <a:lnTo>
                    <a:pt x="701408" y="144322"/>
                  </a:lnTo>
                  <a:lnTo>
                    <a:pt x="742632" y="121920"/>
                  </a:lnTo>
                  <a:lnTo>
                    <a:pt x="788162" y="107746"/>
                  </a:lnTo>
                  <a:lnTo>
                    <a:pt x="837031" y="102806"/>
                  </a:lnTo>
                  <a:lnTo>
                    <a:pt x="1333944" y="102806"/>
                  </a:lnTo>
                  <a:lnTo>
                    <a:pt x="1382801" y="107746"/>
                  </a:lnTo>
                  <a:lnTo>
                    <a:pt x="1428343" y="121920"/>
                  </a:lnTo>
                  <a:lnTo>
                    <a:pt x="1469567" y="144322"/>
                  </a:lnTo>
                  <a:lnTo>
                    <a:pt x="1505521" y="173990"/>
                  </a:lnTo>
                  <a:lnTo>
                    <a:pt x="1535176" y="209931"/>
                  </a:lnTo>
                  <a:lnTo>
                    <a:pt x="1557591" y="251155"/>
                  </a:lnTo>
                  <a:lnTo>
                    <a:pt x="1571752" y="296697"/>
                  </a:lnTo>
                  <a:lnTo>
                    <a:pt x="1576705" y="345554"/>
                  </a:lnTo>
                  <a:lnTo>
                    <a:pt x="1576705" y="395643"/>
                  </a:lnTo>
                  <a:lnTo>
                    <a:pt x="1580743" y="415632"/>
                  </a:lnTo>
                  <a:lnTo>
                    <a:pt x="1591767" y="431977"/>
                  </a:lnTo>
                  <a:lnTo>
                    <a:pt x="1608112" y="443001"/>
                  </a:lnTo>
                  <a:lnTo>
                    <a:pt x="1628101" y="447040"/>
                  </a:lnTo>
                  <a:lnTo>
                    <a:pt x="1648079" y="443001"/>
                  </a:lnTo>
                  <a:lnTo>
                    <a:pt x="1664423" y="431977"/>
                  </a:lnTo>
                  <a:lnTo>
                    <a:pt x="1675447" y="415632"/>
                  </a:lnTo>
                  <a:lnTo>
                    <a:pt x="1679498" y="395643"/>
                  </a:lnTo>
                  <a:lnTo>
                    <a:pt x="1679498" y="345554"/>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30" name="object 30">
              <a:extLst>
                <a:ext uri="{FF2B5EF4-FFF2-40B4-BE49-F238E27FC236}">
                  <a16:creationId xmlns:a16="http://schemas.microsoft.com/office/drawing/2014/main" id="{01CD86AE-83C1-435E-7197-114C26B4F152}"/>
                </a:ext>
              </a:extLst>
            </p:cNvPr>
            <p:cNvPicPr/>
            <p:nvPr/>
          </p:nvPicPr>
          <p:blipFill>
            <a:blip r:embed="rId10" cstate="print"/>
            <a:stretch>
              <a:fillRect/>
            </a:stretch>
          </p:blipFill>
          <p:spPr>
            <a:xfrm>
              <a:off x="7124115" y="3121395"/>
              <a:ext cx="105557" cy="231343"/>
            </a:xfrm>
            <a:prstGeom prst="rect">
              <a:avLst/>
            </a:prstGeom>
          </p:spPr>
        </p:pic>
        <p:pic>
          <p:nvPicPr>
            <p:cNvPr id="31" name="object 31">
              <a:extLst>
                <a:ext uri="{FF2B5EF4-FFF2-40B4-BE49-F238E27FC236}">
                  <a16:creationId xmlns:a16="http://schemas.microsoft.com/office/drawing/2014/main" id="{5BDAE067-838D-393B-64AB-6B115665A8BD}"/>
                </a:ext>
              </a:extLst>
            </p:cNvPr>
            <p:cNvPicPr/>
            <p:nvPr/>
          </p:nvPicPr>
          <p:blipFill>
            <a:blip r:embed="rId11" cstate="print"/>
            <a:stretch>
              <a:fillRect/>
            </a:stretch>
          </p:blipFill>
          <p:spPr>
            <a:xfrm>
              <a:off x="5771148" y="2096823"/>
              <a:ext cx="228746" cy="127673"/>
            </a:xfrm>
            <a:prstGeom prst="rect">
              <a:avLst/>
            </a:prstGeom>
          </p:spPr>
        </p:pic>
        <p:sp>
          <p:nvSpPr>
            <p:cNvPr id="32" name="object 32">
              <a:extLst>
                <a:ext uri="{FF2B5EF4-FFF2-40B4-BE49-F238E27FC236}">
                  <a16:creationId xmlns:a16="http://schemas.microsoft.com/office/drawing/2014/main" id="{6C9AD0E6-89D5-AEB0-DF2F-AC913F5D29CA}"/>
                </a:ext>
              </a:extLst>
            </p:cNvPr>
            <p:cNvSpPr/>
            <p:nvPr/>
          </p:nvSpPr>
          <p:spPr>
            <a:xfrm>
              <a:off x="6390358" y="3566525"/>
              <a:ext cx="803910" cy="835660"/>
            </a:xfrm>
            <a:custGeom>
              <a:avLst/>
              <a:gdLst/>
              <a:ahLst/>
              <a:cxnLst/>
              <a:rect l="l" t="t" r="r" b="b"/>
              <a:pathLst>
                <a:path w="803909" h="835660">
                  <a:moveTo>
                    <a:pt x="370205" y="0"/>
                  </a:moveTo>
                  <a:lnTo>
                    <a:pt x="302885" y="21472"/>
                  </a:lnTo>
                  <a:lnTo>
                    <a:pt x="261645" y="78892"/>
                  </a:lnTo>
                  <a:lnTo>
                    <a:pt x="213055" y="228472"/>
                  </a:lnTo>
                  <a:lnTo>
                    <a:pt x="208711" y="231622"/>
                  </a:lnTo>
                  <a:lnTo>
                    <a:pt x="51409" y="231622"/>
                  </a:lnTo>
                  <a:lnTo>
                    <a:pt x="15074" y="246695"/>
                  </a:lnTo>
                  <a:lnTo>
                    <a:pt x="0" y="283019"/>
                  </a:lnTo>
                  <a:lnTo>
                    <a:pt x="4046" y="303010"/>
                  </a:lnTo>
                  <a:lnTo>
                    <a:pt x="15074" y="319354"/>
                  </a:lnTo>
                  <a:lnTo>
                    <a:pt x="31418" y="330382"/>
                  </a:lnTo>
                  <a:lnTo>
                    <a:pt x="51409" y="334429"/>
                  </a:lnTo>
                  <a:lnTo>
                    <a:pt x="203784" y="334429"/>
                  </a:lnTo>
                  <a:lnTo>
                    <a:pt x="270919" y="312680"/>
                  </a:lnTo>
                  <a:lnTo>
                    <a:pt x="312356" y="255536"/>
                  </a:lnTo>
                  <a:lnTo>
                    <a:pt x="361975" y="102806"/>
                  </a:lnTo>
                  <a:lnTo>
                    <a:pt x="378498" y="102806"/>
                  </a:lnTo>
                  <a:lnTo>
                    <a:pt x="428117" y="255562"/>
                  </a:lnTo>
                  <a:lnTo>
                    <a:pt x="469553" y="312688"/>
                  </a:lnTo>
                  <a:lnTo>
                    <a:pt x="536689" y="334429"/>
                  </a:lnTo>
                  <a:lnTo>
                    <a:pt x="697306" y="334429"/>
                  </a:lnTo>
                  <a:lnTo>
                    <a:pt x="702411" y="350126"/>
                  </a:lnTo>
                  <a:lnTo>
                    <a:pt x="572452" y="444538"/>
                  </a:lnTo>
                  <a:lnTo>
                    <a:pt x="546892" y="470147"/>
                  </a:lnTo>
                  <a:lnTo>
                    <a:pt x="530926" y="501596"/>
                  </a:lnTo>
                  <a:lnTo>
                    <a:pt x="525357" y="536421"/>
                  </a:lnTo>
                  <a:lnTo>
                    <a:pt x="530987" y="572160"/>
                  </a:lnTo>
                  <a:lnTo>
                    <a:pt x="580618" y="724916"/>
                  </a:lnTo>
                  <a:lnTo>
                    <a:pt x="570433" y="732218"/>
                  </a:lnTo>
                  <a:lnTo>
                    <a:pt x="565048" y="732218"/>
                  </a:lnTo>
                  <a:lnTo>
                    <a:pt x="562889" y="731418"/>
                  </a:lnTo>
                  <a:lnTo>
                    <a:pt x="437337" y="640207"/>
                  </a:lnTo>
                  <a:lnTo>
                    <a:pt x="421947" y="630758"/>
                  </a:lnTo>
                  <a:lnTo>
                    <a:pt x="405480" y="623916"/>
                  </a:lnTo>
                  <a:lnTo>
                    <a:pt x="388168" y="619754"/>
                  </a:lnTo>
                  <a:lnTo>
                    <a:pt x="370243" y="618350"/>
                  </a:lnTo>
                  <a:lnTo>
                    <a:pt x="352322" y="619754"/>
                  </a:lnTo>
                  <a:lnTo>
                    <a:pt x="303136" y="640194"/>
                  </a:lnTo>
                  <a:lnTo>
                    <a:pt x="179844" y="729767"/>
                  </a:lnTo>
                  <a:lnTo>
                    <a:pt x="159331" y="763316"/>
                  </a:lnTo>
                  <a:lnTo>
                    <a:pt x="160013" y="783015"/>
                  </a:lnTo>
                  <a:lnTo>
                    <a:pt x="186761" y="817141"/>
                  </a:lnTo>
                  <a:lnTo>
                    <a:pt x="210121" y="822769"/>
                  </a:lnTo>
                  <a:lnTo>
                    <a:pt x="218181" y="822139"/>
                  </a:lnTo>
                  <a:lnTo>
                    <a:pt x="225964" y="820273"/>
                  </a:lnTo>
                  <a:lnTo>
                    <a:pt x="233367" y="817208"/>
                  </a:lnTo>
                  <a:lnTo>
                    <a:pt x="240284" y="812977"/>
                  </a:lnTo>
                  <a:lnTo>
                    <a:pt x="365556" y="721944"/>
                  </a:lnTo>
                  <a:lnTo>
                    <a:pt x="367842" y="721194"/>
                  </a:lnTo>
                  <a:lnTo>
                    <a:pt x="372618" y="721194"/>
                  </a:lnTo>
                  <a:lnTo>
                    <a:pt x="374904" y="721956"/>
                  </a:lnTo>
                  <a:lnTo>
                    <a:pt x="500176" y="812965"/>
                  </a:lnTo>
                  <a:lnTo>
                    <a:pt x="515732" y="822539"/>
                  </a:lnTo>
                  <a:lnTo>
                    <a:pt x="532257" y="829473"/>
                  </a:lnTo>
                  <a:lnTo>
                    <a:pt x="549515" y="833690"/>
                  </a:lnTo>
                  <a:lnTo>
                    <a:pt x="567270" y="835113"/>
                  </a:lnTo>
                  <a:lnTo>
                    <a:pt x="585055" y="833688"/>
                  </a:lnTo>
                  <a:lnTo>
                    <a:pt x="634403" y="812939"/>
                  </a:lnTo>
                  <a:lnTo>
                    <a:pt x="676249" y="755983"/>
                  </a:lnTo>
                  <a:lnTo>
                    <a:pt x="681673" y="721306"/>
                  </a:lnTo>
                  <a:lnTo>
                    <a:pt x="675843" y="685330"/>
                  </a:lnTo>
                  <a:lnTo>
                    <a:pt x="627240" y="535698"/>
                  </a:lnTo>
                  <a:lnTo>
                    <a:pt x="628891" y="530631"/>
                  </a:lnTo>
                  <a:lnTo>
                    <a:pt x="756145" y="438175"/>
                  </a:lnTo>
                  <a:lnTo>
                    <a:pt x="782014" y="412474"/>
                  </a:lnTo>
                  <a:lnTo>
                    <a:pt x="798010" y="381212"/>
                  </a:lnTo>
                  <a:lnTo>
                    <a:pt x="803444" y="346517"/>
                  </a:lnTo>
                  <a:lnTo>
                    <a:pt x="797623" y="310515"/>
                  </a:lnTo>
                  <a:lnTo>
                    <a:pt x="781182" y="277973"/>
                  </a:lnTo>
                  <a:lnTo>
                    <a:pt x="756402" y="253099"/>
                  </a:lnTo>
                  <a:lnTo>
                    <a:pt x="725093" y="237211"/>
                  </a:lnTo>
                  <a:lnTo>
                    <a:pt x="689063" y="231622"/>
                  </a:lnTo>
                  <a:lnTo>
                    <a:pt x="531749" y="231622"/>
                  </a:lnTo>
                  <a:lnTo>
                    <a:pt x="527418" y="228472"/>
                  </a:lnTo>
                  <a:lnTo>
                    <a:pt x="478802" y="78854"/>
                  </a:lnTo>
                  <a:lnTo>
                    <a:pt x="462354" y="46323"/>
                  </a:lnTo>
                  <a:lnTo>
                    <a:pt x="437567" y="21463"/>
                  </a:lnTo>
                  <a:lnTo>
                    <a:pt x="406248" y="5584"/>
                  </a:lnTo>
                  <a:lnTo>
                    <a:pt x="370205"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33" name="object 33">
              <a:extLst>
                <a:ext uri="{FF2B5EF4-FFF2-40B4-BE49-F238E27FC236}">
                  <a16:creationId xmlns:a16="http://schemas.microsoft.com/office/drawing/2014/main" id="{FC67DEF1-787D-9378-9330-32C7455D515B}"/>
                </a:ext>
              </a:extLst>
            </p:cNvPr>
            <p:cNvPicPr/>
            <p:nvPr/>
          </p:nvPicPr>
          <p:blipFill>
            <a:blip r:embed="rId12" cstate="print"/>
            <a:stretch>
              <a:fillRect/>
            </a:stretch>
          </p:blipFill>
          <p:spPr>
            <a:xfrm>
              <a:off x="4962198" y="3159917"/>
              <a:ext cx="109085" cy="231190"/>
            </a:xfrm>
            <a:prstGeom prst="rect">
              <a:avLst/>
            </a:prstGeom>
          </p:spPr>
        </p:pic>
        <p:pic>
          <p:nvPicPr>
            <p:cNvPr id="34" name="object 34">
              <a:extLst>
                <a:ext uri="{FF2B5EF4-FFF2-40B4-BE49-F238E27FC236}">
                  <a16:creationId xmlns:a16="http://schemas.microsoft.com/office/drawing/2014/main" id="{1956F4E7-4C68-B914-42BA-7C3228EE2DE4}"/>
                </a:ext>
              </a:extLst>
            </p:cNvPr>
            <p:cNvPicPr/>
            <p:nvPr/>
          </p:nvPicPr>
          <p:blipFill>
            <a:blip r:embed="rId13" cstate="print"/>
            <a:stretch>
              <a:fillRect/>
            </a:stretch>
          </p:blipFill>
          <p:spPr>
            <a:xfrm>
              <a:off x="5422954" y="2215509"/>
              <a:ext cx="211896" cy="170319"/>
            </a:xfrm>
            <a:prstGeom prst="rect">
              <a:avLst/>
            </a:prstGeom>
          </p:spPr>
        </p:pic>
        <p:pic>
          <p:nvPicPr>
            <p:cNvPr id="35" name="object 35">
              <a:extLst>
                <a:ext uri="{FF2B5EF4-FFF2-40B4-BE49-F238E27FC236}">
                  <a16:creationId xmlns:a16="http://schemas.microsoft.com/office/drawing/2014/main" id="{98E848EA-8AC3-ED2D-93CF-A265A39C518D}"/>
                </a:ext>
              </a:extLst>
            </p:cNvPr>
            <p:cNvPicPr/>
            <p:nvPr/>
          </p:nvPicPr>
          <p:blipFill>
            <a:blip r:embed="rId14" cstate="print"/>
            <a:stretch>
              <a:fillRect/>
            </a:stretch>
          </p:blipFill>
          <p:spPr>
            <a:xfrm>
              <a:off x="4995159" y="2782755"/>
              <a:ext cx="140861" cy="225463"/>
            </a:xfrm>
            <a:prstGeom prst="rect">
              <a:avLst/>
            </a:prstGeom>
          </p:spPr>
        </p:pic>
        <p:pic>
          <p:nvPicPr>
            <p:cNvPr id="36" name="object 36">
              <a:extLst>
                <a:ext uri="{FF2B5EF4-FFF2-40B4-BE49-F238E27FC236}">
                  <a16:creationId xmlns:a16="http://schemas.microsoft.com/office/drawing/2014/main" id="{127D4E67-86A7-7257-6F4F-B56C9B714DDF}"/>
                </a:ext>
              </a:extLst>
            </p:cNvPr>
            <p:cNvPicPr/>
            <p:nvPr/>
          </p:nvPicPr>
          <p:blipFill>
            <a:blip r:embed="rId15" cstate="print"/>
            <a:stretch>
              <a:fillRect/>
            </a:stretch>
          </p:blipFill>
          <p:spPr>
            <a:xfrm>
              <a:off x="5152770" y="2454310"/>
              <a:ext cx="181765" cy="204165"/>
            </a:xfrm>
            <a:prstGeom prst="rect">
              <a:avLst/>
            </a:prstGeom>
          </p:spPr>
        </p:pic>
        <p:pic>
          <p:nvPicPr>
            <p:cNvPr id="37" name="object 37">
              <a:extLst>
                <a:ext uri="{FF2B5EF4-FFF2-40B4-BE49-F238E27FC236}">
                  <a16:creationId xmlns:a16="http://schemas.microsoft.com/office/drawing/2014/main" id="{9F3BFA32-4155-BAE5-7435-339687CA16DE}"/>
                </a:ext>
              </a:extLst>
            </p:cNvPr>
            <p:cNvPicPr/>
            <p:nvPr/>
          </p:nvPicPr>
          <p:blipFill>
            <a:blip r:embed="rId16" cstate="print"/>
            <a:stretch>
              <a:fillRect/>
            </a:stretch>
          </p:blipFill>
          <p:spPr>
            <a:xfrm>
              <a:off x="5026761" y="3538325"/>
              <a:ext cx="127282" cy="164299"/>
            </a:xfrm>
            <a:prstGeom prst="rect">
              <a:avLst/>
            </a:prstGeom>
          </p:spPr>
        </p:pic>
      </p:grpSp>
      <p:sp>
        <p:nvSpPr>
          <p:cNvPr id="38" name="object 38">
            <a:extLst>
              <a:ext uri="{FF2B5EF4-FFF2-40B4-BE49-F238E27FC236}">
                <a16:creationId xmlns:a16="http://schemas.microsoft.com/office/drawing/2014/main" id="{B5E25420-4B01-CDD9-DEFF-F46E5DFBE1C6}"/>
              </a:ext>
            </a:extLst>
          </p:cNvPr>
          <p:cNvSpPr txBox="1"/>
          <p:nvPr/>
        </p:nvSpPr>
        <p:spPr>
          <a:xfrm>
            <a:off x="7668911" y="5599558"/>
            <a:ext cx="73660" cy="51937"/>
          </a:xfrm>
          <a:prstGeom prst="rect">
            <a:avLst/>
          </a:prstGeom>
        </p:spPr>
        <p:txBody>
          <a:bodyPr vert="horz" wrap="square" lIns="0" tIns="12700" rIns="0" bIns="0" rtlCol="0">
            <a:spAutoFit/>
          </a:bodyPr>
          <a:lstStyle/>
          <a:p>
            <a:pPr marL="12700" marR="0" lvl="0" indent="0" defTabSz="914400" eaLnBrk="1" fontAlgn="auto" latinLnBrk="0" hangingPunct="1">
              <a:lnSpc>
                <a:spcPts val="160"/>
              </a:lnSpc>
              <a:spcBef>
                <a:spcPts val="100"/>
              </a:spcBef>
              <a:spcAft>
                <a:spcPts val="0"/>
              </a:spcAft>
              <a:buClrTx/>
              <a:buSzTx/>
              <a:buFontTx/>
              <a:buNone/>
              <a:tabLst/>
              <a:defRPr/>
            </a:pPr>
            <a:r>
              <a:rPr kumimoji="0" sz="150" b="1" i="0" u="none" strike="noStrike" kern="0" cap="none" spc="0" normalizeH="0" baseline="0" noProof="0" dirty="0">
                <a:ln>
                  <a:noFill/>
                </a:ln>
                <a:solidFill>
                  <a:srgbClr val="FFFFFF"/>
                </a:solidFill>
                <a:effectLst/>
                <a:uLnTx/>
                <a:uFillTx/>
                <a:latin typeface="Grammarsaurus" pitchFamily="2" charset="0"/>
                <a:cs typeface="Arial"/>
              </a:rPr>
              <a:t>with</a:t>
            </a:r>
            <a:endParaRPr kumimoji="0" sz="150" b="0" i="0" u="none" strike="noStrike" kern="0" cap="none" spc="0" normalizeH="0" baseline="0" noProof="0">
              <a:ln>
                <a:noFill/>
              </a:ln>
              <a:solidFill>
                <a:sysClr val="windowText" lastClr="000000"/>
              </a:solidFill>
              <a:effectLst/>
              <a:uLnTx/>
              <a:uFillTx/>
              <a:latin typeface="Grammarsaurus" pitchFamily="2" charset="0"/>
              <a:cs typeface="Arial"/>
            </a:endParaRPr>
          </a:p>
          <a:p>
            <a:pPr marL="26034" marR="0" lvl="0" indent="0" defTabSz="914400" eaLnBrk="1" fontAlgn="auto" latinLnBrk="0" hangingPunct="1">
              <a:lnSpc>
                <a:spcPts val="100"/>
              </a:lnSpc>
              <a:spcBef>
                <a:spcPts val="0"/>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with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40" name="object 14">
            <a:extLst>
              <a:ext uri="{FF2B5EF4-FFF2-40B4-BE49-F238E27FC236}">
                <a16:creationId xmlns:a16="http://schemas.microsoft.com/office/drawing/2014/main" id="{AA82AC08-96C1-65AE-A38E-CEE52FF9D0E9}"/>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lvl="0" indent="0" defTabSz="914400" eaLnBrk="1" fontAlgn="auto" latinLnBrk="0" hangingPunct="1">
              <a:lnSpc>
                <a:spcPct val="128800"/>
              </a:lnSpc>
              <a:spcBef>
                <a:spcPts val="95"/>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310"/>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41" name="object 6">
            <a:extLst>
              <a:ext uri="{FF2B5EF4-FFF2-40B4-BE49-F238E27FC236}">
                <a16:creationId xmlns:a16="http://schemas.microsoft.com/office/drawing/2014/main" id="{FCEB403D-8673-AB45-A5E3-7E7568858D97}"/>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265583613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B93C65-D69C-A0AB-F0AA-901525650599}"/>
            </a:ext>
          </a:extLst>
        </p:cNvPr>
        <p:cNvGrpSpPr/>
        <p:nvPr/>
      </p:nvGrpSpPr>
      <p:grpSpPr>
        <a:xfrm>
          <a:off x="0" y="0"/>
          <a:ext cx="0" cy="0"/>
          <a:chOff x="0" y="0"/>
          <a:chExt cx="0" cy="0"/>
        </a:xfrm>
      </p:grpSpPr>
      <p:grpSp>
        <p:nvGrpSpPr>
          <p:cNvPr id="7" name="object 7">
            <a:extLst>
              <a:ext uri="{FF2B5EF4-FFF2-40B4-BE49-F238E27FC236}">
                <a16:creationId xmlns:a16="http://schemas.microsoft.com/office/drawing/2014/main" id="{9A0B8453-0F79-E987-F888-C5023B0BEC40}"/>
              </a:ext>
            </a:extLst>
          </p:cNvPr>
          <p:cNvGrpSpPr/>
          <p:nvPr/>
        </p:nvGrpSpPr>
        <p:grpSpPr>
          <a:xfrm>
            <a:off x="4108114" y="331665"/>
            <a:ext cx="3975735" cy="5622290"/>
            <a:chOff x="4108114" y="331665"/>
            <a:chExt cx="3975735" cy="5622290"/>
          </a:xfrm>
        </p:grpSpPr>
        <p:sp>
          <p:nvSpPr>
            <p:cNvPr id="8" name="object 8">
              <a:extLst>
                <a:ext uri="{FF2B5EF4-FFF2-40B4-BE49-F238E27FC236}">
                  <a16:creationId xmlns:a16="http://schemas.microsoft.com/office/drawing/2014/main" id="{8ECEFBFC-79A8-A783-473B-8F85B97B4E9F}"/>
                </a:ext>
              </a:extLst>
            </p:cNvPr>
            <p:cNvSpPr/>
            <p:nvPr/>
          </p:nvSpPr>
          <p:spPr>
            <a:xfrm>
              <a:off x="4174896" y="398449"/>
              <a:ext cx="3842385" cy="5489575"/>
            </a:xfrm>
            <a:custGeom>
              <a:avLst/>
              <a:gdLst/>
              <a:ahLst/>
              <a:cxnLst/>
              <a:rect l="l" t="t" r="r" b="b"/>
              <a:pathLst>
                <a:path w="3842384" h="5489575">
                  <a:moveTo>
                    <a:pt x="3842118" y="0"/>
                  </a:moveTo>
                  <a:lnTo>
                    <a:pt x="0" y="0"/>
                  </a:lnTo>
                  <a:lnTo>
                    <a:pt x="0" y="5489194"/>
                  </a:lnTo>
                  <a:lnTo>
                    <a:pt x="3842118" y="5489194"/>
                  </a:lnTo>
                  <a:lnTo>
                    <a:pt x="3842118"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9" name="object 9">
              <a:extLst>
                <a:ext uri="{FF2B5EF4-FFF2-40B4-BE49-F238E27FC236}">
                  <a16:creationId xmlns:a16="http://schemas.microsoft.com/office/drawing/2014/main" id="{2EFCAD5B-D1C5-AF02-CBA8-C12F5BE8705A}"/>
                </a:ext>
              </a:extLst>
            </p:cNvPr>
            <p:cNvSpPr/>
            <p:nvPr/>
          </p:nvSpPr>
          <p:spPr>
            <a:xfrm>
              <a:off x="6095962" y="331672"/>
              <a:ext cx="1988185" cy="5622290"/>
            </a:xfrm>
            <a:custGeom>
              <a:avLst/>
              <a:gdLst/>
              <a:ahLst/>
              <a:cxnLst/>
              <a:rect l="l" t="t" r="r" b="b"/>
              <a:pathLst>
                <a:path w="1988184" h="5622290">
                  <a:moveTo>
                    <a:pt x="1987842" y="0"/>
                  </a:moveTo>
                  <a:lnTo>
                    <a:pt x="0" y="0"/>
                  </a:lnTo>
                  <a:lnTo>
                    <a:pt x="0" y="133350"/>
                  </a:lnTo>
                  <a:lnTo>
                    <a:pt x="1854276" y="133350"/>
                  </a:lnTo>
                  <a:lnTo>
                    <a:pt x="1854276" y="5488940"/>
                  </a:lnTo>
                  <a:lnTo>
                    <a:pt x="0" y="5488940"/>
                  </a:lnTo>
                  <a:lnTo>
                    <a:pt x="0" y="5622290"/>
                  </a:lnTo>
                  <a:lnTo>
                    <a:pt x="1987842" y="5622290"/>
                  </a:lnTo>
                  <a:lnTo>
                    <a:pt x="1987842" y="5488940"/>
                  </a:lnTo>
                  <a:lnTo>
                    <a:pt x="1987842" y="133350"/>
                  </a:lnTo>
                  <a:lnTo>
                    <a:pt x="1987842"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0" name="object 10">
              <a:extLst>
                <a:ext uri="{FF2B5EF4-FFF2-40B4-BE49-F238E27FC236}">
                  <a16:creationId xmlns:a16="http://schemas.microsoft.com/office/drawing/2014/main" id="{089BD92C-E661-5F9A-324C-13655182395A}"/>
                </a:ext>
              </a:extLst>
            </p:cNvPr>
            <p:cNvSpPr/>
            <p:nvPr/>
          </p:nvSpPr>
          <p:spPr>
            <a:xfrm>
              <a:off x="4108107" y="331672"/>
              <a:ext cx="1988185" cy="5622290"/>
            </a:xfrm>
            <a:custGeom>
              <a:avLst/>
              <a:gdLst/>
              <a:ahLst/>
              <a:cxnLst/>
              <a:rect l="l" t="t" r="r" b="b"/>
              <a:pathLst>
                <a:path w="1988185" h="5622290">
                  <a:moveTo>
                    <a:pt x="1987842" y="0"/>
                  </a:moveTo>
                  <a:lnTo>
                    <a:pt x="0" y="0"/>
                  </a:lnTo>
                  <a:lnTo>
                    <a:pt x="0" y="133350"/>
                  </a:lnTo>
                  <a:lnTo>
                    <a:pt x="0" y="5488940"/>
                  </a:lnTo>
                  <a:lnTo>
                    <a:pt x="0" y="5622290"/>
                  </a:lnTo>
                  <a:lnTo>
                    <a:pt x="1987842" y="5622290"/>
                  </a:lnTo>
                  <a:lnTo>
                    <a:pt x="1987842" y="5488940"/>
                  </a:lnTo>
                  <a:lnTo>
                    <a:pt x="133578" y="5488940"/>
                  </a:lnTo>
                  <a:lnTo>
                    <a:pt x="133578" y="133350"/>
                  </a:lnTo>
                  <a:lnTo>
                    <a:pt x="1987842" y="133350"/>
                  </a:lnTo>
                  <a:lnTo>
                    <a:pt x="1987842"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1" name="object 11">
            <a:extLst>
              <a:ext uri="{FF2B5EF4-FFF2-40B4-BE49-F238E27FC236}">
                <a16:creationId xmlns:a16="http://schemas.microsoft.com/office/drawing/2014/main" id="{7CE38D6D-0716-07D2-E399-54A288EA2B1E}"/>
              </a:ext>
            </a:extLst>
          </p:cNvPr>
          <p:cNvSpPr txBox="1"/>
          <p:nvPr/>
        </p:nvSpPr>
        <p:spPr>
          <a:xfrm>
            <a:off x="5830505" y="5629013"/>
            <a:ext cx="1021360" cy="100669"/>
          </a:xfrm>
          <a:prstGeom prst="rect">
            <a:avLst/>
          </a:prstGeom>
        </p:spPr>
        <p:txBody>
          <a:bodyPr vert="horz" wrap="square" lIns="0" tIns="15875" rIns="0" bIns="0" rtlCol="0">
            <a:spAutoFit/>
          </a:bodyPr>
          <a:lstStyle/>
          <a:p>
            <a:pPr marL="12700" marR="0" lvl="0" indent="0" defTabSz="914400" eaLnBrk="1" fontAlgn="auto" latinLnBrk="0" hangingPunct="1">
              <a:lnSpc>
                <a:spcPct val="100000"/>
              </a:lnSpc>
              <a:spcBef>
                <a:spcPts val="125"/>
              </a:spcBef>
              <a:spcAft>
                <a:spcPts val="0"/>
              </a:spcAft>
              <a:buClrTx/>
              <a:buSzTx/>
              <a:buFontTx/>
              <a:buNone/>
              <a:tabLst/>
              <a:defRPr/>
            </a:pPr>
            <a:r>
              <a:rPr kumimoji="0" sz="55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12" name="object 12">
            <a:extLst>
              <a:ext uri="{FF2B5EF4-FFF2-40B4-BE49-F238E27FC236}">
                <a16:creationId xmlns:a16="http://schemas.microsoft.com/office/drawing/2014/main" id="{E53D31E1-6A50-17CC-5694-55AECD40A1C9}"/>
              </a:ext>
            </a:extLst>
          </p:cNvPr>
          <p:cNvGrpSpPr/>
          <p:nvPr/>
        </p:nvGrpSpPr>
        <p:grpSpPr>
          <a:xfrm>
            <a:off x="5241478" y="793946"/>
            <a:ext cx="2621280" cy="4959985"/>
            <a:chOff x="5241478" y="793946"/>
            <a:chExt cx="2621280" cy="4959985"/>
          </a:xfrm>
        </p:grpSpPr>
        <p:pic>
          <p:nvPicPr>
            <p:cNvPr id="13" name="object 13">
              <a:extLst>
                <a:ext uri="{FF2B5EF4-FFF2-40B4-BE49-F238E27FC236}">
                  <a16:creationId xmlns:a16="http://schemas.microsoft.com/office/drawing/2014/main" id="{096F4B91-E75D-BA78-FD8F-665DDC7531DF}"/>
                </a:ext>
              </a:extLst>
            </p:cNvPr>
            <p:cNvPicPr/>
            <p:nvPr/>
          </p:nvPicPr>
          <p:blipFill>
            <a:blip r:embed="rId2" cstate="print"/>
            <a:stretch>
              <a:fillRect/>
            </a:stretch>
          </p:blipFill>
          <p:spPr>
            <a:xfrm>
              <a:off x="5712857" y="5648123"/>
              <a:ext cx="96226" cy="95846"/>
            </a:xfrm>
            <a:prstGeom prst="rect">
              <a:avLst/>
            </a:prstGeom>
          </p:spPr>
        </p:pic>
        <p:pic>
          <p:nvPicPr>
            <p:cNvPr id="14" name="object 14">
              <a:extLst>
                <a:ext uri="{FF2B5EF4-FFF2-40B4-BE49-F238E27FC236}">
                  <a16:creationId xmlns:a16="http://schemas.microsoft.com/office/drawing/2014/main" id="{D626700B-1617-7B7F-8F0B-69D06EF2392F}"/>
                </a:ext>
              </a:extLst>
            </p:cNvPr>
            <p:cNvPicPr/>
            <p:nvPr/>
          </p:nvPicPr>
          <p:blipFill>
            <a:blip r:embed="rId3" cstate="print"/>
            <a:stretch>
              <a:fillRect/>
            </a:stretch>
          </p:blipFill>
          <p:spPr>
            <a:xfrm>
              <a:off x="7535092" y="5429909"/>
              <a:ext cx="327388" cy="323863"/>
            </a:xfrm>
            <a:prstGeom prst="rect">
              <a:avLst/>
            </a:prstGeom>
          </p:spPr>
        </p:pic>
        <p:sp>
          <p:nvSpPr>
            <p:cNvPr id="15" name="object 15">
              <a:extLst>
                <a:ext uri="{FF2B5EF4-FFF2-40B4-BE49-F238E27FC236}">
                  <a16:creationId xmlns:a16="http://schemas.microsoft.com/office/drawing/2014/main" id="{D748737F-ADD3-E94B-0EA4-B3244773C32B}"/>
                </a:ext>
              </a:extLst>
            </p:cNvPr>
            <p:cNvSpPr/>
            <p:nvPr/>
          </p:nvSpPr>
          <p:spPr>
            <a:xfrm>
              <a:off x="5241478" y="793946"/>
              <a:ext cx="1123950" cy="1068070"/>
            </a:xfrm>
            <a:custGeom>
              <a:avLst/>
              <a:gdLst/>
              <a:ahLst/>
              <a:cxnLst/>
              <a:rect l="l" t="t" r="r" b="b"/>
              <a:pathLst>
                <a:path w="1123950" h="1068070">
                  <a:moveTo>
                    <a:pt x="1123365" y="0"/>
                  </a:moveTo>
                  <a:lnTo>
                    <a:pt x="192354" y="0"/>
                  </a:lnTo>
                  <a:lnTo>
                    <a:pt x="148252" y="5080"/>
                  </a:lnTo>
                  <a:lnTo>
                    <a:pt x="107766" y="19550"/>
                  </a:lnTo>
                  <a:lnTo>
                    <a:pt x="72051" y="42257"/>
                  </a:lnTo>
                  <a:lnTo>
                    <a:pt x="42261" y="72045"/>
                  </a:lnTo>
                  <a:lnTo>
                    <a:pt x="19553" y="107761"/>
                  </a:lnTo>
                  <a:lnTo>
                    <a:pt x="5080" y="148248"/>
                  </a:lnTo>
                  <a:lnTo>
                    <a:pt x="0" y="192354"/>
                  </a:lnTo>
                  <a:lnTo>
                    <a:pt x="0" y="875461"/>
                  </a:lnTo>
                  <a:lnTo>
                    <a:pt x="5080" y="919566"/>
                  </a:lnTo>
                  <a:lnTo>
                    <a:pt x="19553" y="960052"/>
                  </a:lnTo>
                  <a:lnTo>
                    <a:pt x="42261" y="995765"/>
                  </a:lnTo>
                  <a:lnTo>
                    <a:pt x="72051" y="1025550"/>
                  </a:lnTo>
                  <a:lnTo>
                    <a:pt x="107766" y="1048254"/>
                  </a:lnTo>
                  <a:lnTo>
                    <a:pt x="148252" y="1062723"/>
                  </a:lnTo>
                  <a:lnTo>
                    <a:pt x="192354" y="1067803"/>
                  </a:lnTo>
                  <a:lnTo>
                    <a:pt x="592264" y="1067803"/>
                  </a:lnTo>
                  <a:lnTo>
                    <a:pt x="1123365"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6" name="object 16">
              <a:extLst>
                <a:ext uri="{FF2B5EF4-FFF2-40B4-BE49-F238E27FC236}">
                  <a16:creationId xmlns:a16="http://schemas.microsoft.com/office/drawing/2014/main" id="{541C0739-3086-467C-7A29-8A7EB455A53E}"/>
                </a:ext>
              </a:extLst>
            </p:cNvPr>
            <p:cNvSpPr/>
            <p:nvPr/>
          </p:nvSpPr>
          <p:spPr>
            <a:xfrm>
              <a:off x="5833737" y="793946"/>
              <a:ext cx="1116965" cy="1068070"/>
            </a:xfrm>
            <a:custGeom>
              <a:avLst/>
              <a:gdLst/>
              <a:ahLst/>
              <a:cxnLst/>
              <a:rect l="l" t="t" r="r" b="b"/>
              <a:pathLst>
                <a:path w="1116965" h="1068070">
                  <a:moveTo>
                    <a:pt x="924356" y="0"/>
                  </a:moveTo>
                  <a:lnTo>
                    <a:pt x="531113" y="0"/>
                  </a:lnTo>
                  <a:lnTo>
                    <a:pt x="0" y="1067803"/>
                  </a:lnTo>
                  <a:lnTo>
                    <a:pt x="924356" y="1067803"/>
                  </a:lnTo>
                  <a:lnTo>
                    <a:pt x="968466" y="1062723"/>
                  </a:lnTo>
                  <a:lnTo>
                    <a:pt x="1008955" y="1048254"/>
                  </a:lnTo>
                  <a:lnTo>
                    <a:pt x="1044670" y="1025550"/>
                  </a:lnTo>
                  <a:lnTo>
                    <a:pt x="1074457" y="995765"/>
                  </a:lnTo>
                  <a:lnTo>
                    <a:pt x="1097162" y="960052"/>
                  </a:lnTo>
                  <a:lnTo>
                    <a:pt x="1111631" y="919566"/>
                  </a:lnTo>
                  <a:lnTo>
                    <a:pt x="1116711" y="875461"/>
                  </a:lnTo>
                  <a:lnTo>
                    <a:pt x="1116711" y="192354"/>
                  </a:lnTo>
                  <a:lnTo>
                    <a:pt x="1111631" y="148248"/>
                  </a:lnTo>
                  <a:lnTo>
                    <a:pt x="1097162" y="107761"/>
                  </a:lnTo>
                  <a:lnTo>
                    <a:pt x="1074457" y="72045"/>
                  </a:lnTo>
                  <a:lnTo>
                    <a:pt x="1044670" y="42257"/>
                  </a:lnTo>
                  <a:lnTo>
                    <a:pt x="1008955" y="19550"/>
                  </a:lnTo>
                  <a:lnTo>
                    <a:pt x="968466" y="5080"/>
                  </a:lnTo>
                  <a:lnTo>
                    <a:pt x="924356"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7" name="object 17">
            <a:extLst>
              <a:ext uri="{FF2B5EF4-FFF2-40B4-BE49-F238E27FC236}">
                <a16:creationId xmlns:a16="http://schemas.microsoft.com/office/drawing/2014/main" id="{49D41E9F-2353-5530-E816-968BB58A828F}"/>
              </a:ext>
            </a:extLst>
          </p:cNvPr>
          <p:cNvSpPr txBox="1"/>
          <p:nvPr/>
        </p:nvSpPr>
        <p:spPr>
          <a:xfrm>
            <a:off x="5139317" y="4506767"/>
            <a:ext cx="1900555" cy="506549"/>
          </a:xfrm>
          <a:prstGeom prst="rect">
            <a:avLst/>
          </a:prstGeom>
        </p:spPr>
        <p:txBody>
          <a:bodyPr vert="horz" wrap="square" lIns="0" tIns="13970" rIns="0" bIns="0" rtlCol="0">
            <a:spAutoFit/>
          </a:bodyPr>
          <a:lstStyle/>
          <a:p>
            <a:pPr marL="12700" marR="0" lvl="0" indent="0" algn="ctr" defTabSz="914400" eaLnBrk="1" fontAlgn="auto" latinLnBrk="0" hangingPunct="1">
              <a:lnSpc>
                <a:spcPct val="100000"/>
              </a:lnSpc>
              <a:spcBef>
                <a:spcPts val="110"/>
              </a:spcBef>
              <a:spcAft>
                <a:spcPts val="0"/>
              </a:spcAft>
              <a:buClrTx/>
              <a:buSzTx/>
              <a:buFontTx/>
              <a:buNone/>
              <a:tabLst/>
              <a:defRPr/>
            </a:pPr>
            <a:r>
              <a:rPr kumimoji="0" sz="3200" b="1" i="0" u="none" strike="noStrike" kern="0" cap="none" spc="0" normalizeH="0" baseline="0" noProof="0" dirty="0">
                <a:ln>
                  <a:noFill/>
                </a:ln>
                <a:solidFill>
                  <a:sysClr val="windowText" lastClr="000000"/>
                </a:solidFill>
                <a:effectLst/>
                <a:uLnTx/>
                <a:uFillTx/>
                <a:latin typeface="Grammarsaurus" pitchFamily="2" charset="0"/>
                <a:cs typeface="Arial"/>
              </a:rPr>
              <a:t>related to</a:t>
            </a:r>
            <a:endParaRPr kumimoji="0" sz="320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sp>
        <p:nvSpPr>
          <p:cNvPr id="18" name="object 18">
            <a:extLst>
              <a:ext uri="{FF2B5EF4-FFF2-40B4-BE49-F238E27FC236}">
                <a16:creationId xmlns:a16="http://schemas.microsoft.com/office/drawing/2014/main" id="{36C4E581-AFFE-E644-D274-3E713518F5A6}"/>
              </a:ext>
            </a:extLst>
          </p:cNvPr>
          <p:cNvSpPr txBox="1"/>
          <p:nvPr/>
        </p:nvSpPr>
        <p:spPr>
          <a:xfrm>
            <a:off x="5478651" y="4917686"/>
            <a:ext cx="1235075" cy="506549"/>
          </a:xfrm>
          <a:prstGeom prst="rect">
            <a:avLst/>
          </a:prstGeom>
        </p:spPr>
        <p:txBody>
          <a:bodyPr vert="horz" wrap="square" lIns="0" tIns="13970" rIns="0" bIns="0" rtlCol="0">
            <a:spAutoFit/>
          </a:bodyPr>
          <a:lstStyle/>
          <a:p>
            <a:pPr marL="12700" marR="0" lvl="0" indent="0" algn="ctr" defTabSz="914400" eaLnBrk="1" fontAlgn="auto" latinLnBrk="0" hangingPunct="1">
              <a:lnSpc>
                <a:spcPct val="100000"/>
              </a:lnSpc>
              <a:spcBef>
                <a:spcPts val="110"/>
              </a:spcBef>
              <a:spcAft>
                <a:spcPts val="0"/>
              </a:spcAft>
              <a:buClrTx/>
              <a:buSzTx/>
              <a:buFontTx/>
              <a:buNone/>
              <a:tabLst/>
              <a:defRPr/>
            </a:pPr>
            <a:r>
              <a:rPr kumimoji="0" sz="3200" b="1" i="0" u="none" strike="noStrike" kern="0" cap="none" spc="0" normalizeH="0" baseline="0" noProof="0" dirty="0">
                <a:ln>
                  <a:noFill/>
                </a:ln>
                <a:solidFill>
                  <a:sysClr val="windowText" lastClr="000000"/>
                </a:solidFill>
                <a:effectLst/>
                <a:uLnTx/>
                <a:uFillTx/>
                <a:latin typeface="Grammarsaurus" pitchFamily="2" charset="0"/>
                <a:cs typeface="Arial"/>
              </a:rPr>
              <a:t>or like</a:t>
            </a:r>
            <a:endParaRPr kumimoji="0" sz="32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19" name="object 19">
            <a:extLst>
              <a:ext uri="{FF2B5EF4-FFF2-40B4-BE49-F238E27FC236}">
                <a16:creationId xmlns:a16="http://schemas.microsoft.com/office/drawing/2014/main" id="{8F1EA611-522E-14CA-5E1E-82EBF4BC52A0}"/>
              </a:ext>
            </a:extLst>
          </p:cNvPr>
          <p:cNvSpPr txBox="1">
            <a:spLocks noGrp="1"/>
          </p:cNvSpPr>
          <p:nvPr>
            <p:ph type="title"/>
          </p:nvPr>
        </p:nvSpPr>
        <p:spPr>
          <a:xfrm>
            <a:off x="493278" y="420756"/>
            <a:ext cx="9706610" cy="1320800"/>
          </a:xfrm>
          <a:prstGeom prst="rect">
            <a:avLst/>
          </a:prstGeom>
        </p:spPr>
        <p:txBody>
          <a:bodyPr vert="horz" wrap="square" lIns="0" tIns="512798" rIns="0" bIns="0" rtlCol="0">
            <a:spAutoFit/>
          </a:bodyPr>
          <a:lstStyle/>
          <a:p>
            <a:pPr marL="5156200">
              <a:lnSpc>
                <a:spcPct val="100000"/>
              </a:lnSpc>
              <a:spcBef>
                <a:spcPts val="120"/>
              </a:spcBef>
            </a:pPr>
            <a:r>
              <a:rPr sz="4900" b="1" dirty="0">
                <a:solidFill>
                  <a:srgbClr val="FFFFFF"/>
                </a:solidFill>
                <a:latin typeface="Grammarsaurus" pitchFamily="2" charset="0"/>
                <a:cs typeface="Arial"/>
              </a:rPr>
              <a:t>-ic</a:t>
            </a:r>
            <a:endParaRPr sz="4900" dirty="0">
              <a:latin typeface="Grammarsaurus" pitchFamily="2" charset="0"/>
              <a:cs typeface="Arial"/>
            </a:endParaRPr>
          </a:p>
        </p:txBody>
      </p:sp>
      <p:grpSp>
        <p:nvGrpSpPr>
          <p:cNvPr id="20" name="object 20">
            <a:extLst>
              <a:ext uri="{FF2B5EF4-FFF2-40B4-BE49-F238E27FC236}">
                <a16:creationId xmlns:a16="http://schemas.microsoft.com/office/drawing/2014/main" id="{063D9712-EBF9-5FDC-BD10-54024841A7B3}"/>
              </a:ext>
            </a:extLst>
          </p:cNvPr>
          <p:cNvGrpSpPr/>
          <p:nvPr/>
        </p:nvGrpSpPr>
        <p:grpSpPr>
          <a:xfrm>
            <a:off x="4353814" y="2152175"/>
            <a:ext cx="2818130" cy="3556635"/>
            <a:chOff x="4353814" y="2152175"/>
            <a:chExt cx="2818130" cy="3556635"/>
          </a:xfrm>
        </p:grpSpPr>
        <p:sp>
          <p:nvSpPr>
            <p:cNvPr id="21" name="object 21">
              <a:extLst>
                <a:ext uri="{FF2B5EF4-FFF2-40B4-BE49-F238E27FC236}">
                  <a16:creationId xmlns:a16="http://schemas.microsoft.com/office/drawing/2014/main" id="{7DF9FE33-261C-1C88-3DF1-0DBD8017ABE5}"/>
                </a:ext>
              </a:extLst>
            </p:cNvPr>
            <p:cNvSpPr/>
            <p:nvPr/>
          </p:nvSpPr>
          <p:spPr>
            <a:xfrm>
              <a:off x="5020129" y="2152175"/>
              <a:ext cx="2151380" cy="2146300"/>
            </a:xfrm>
            <a:custGeom>
              <a:avLst/>
              <a:gdLst/>
              <a:ahLst/>
              <a:cxnLst/>
              <a:rect l="l" t="t" r="r" b="b"/>
              <a:pathLst>
                <a:path w="2151379" h="2146300">
                  <a:moveTo>
                    <a:pt x="432553" y="1397000"/>
                  </a:moveTo>
                  <a:lnTo>
                    <a:pt x="354061" y="1397000"/>
                  </a:lnTo>
                  <a:lnTo>
                    <a:pt x="304509" y="1409700"/>
                  </a:lnTo>
                  <a:lnTo>
                    <a:pt x="256840" y="1422400"/>
                  </a:lnTo>
                  <a:lnTo>
                    <a:pt x="211524" y="1435100"/>
                  </a:lnTo>
                  <a:lnTo>
                    <a:pt x="169033" y="1460500"/>
                  </a:lnTo>
                  <a:lnTo>
                    <a:pt x="129838" y="1485900"/>
                  </a:lnTo>
                  <a:lnTo>
                    <a:pt x="94409" y="1524000"/>
                  </a:lnTo>
                  <a:lnTo>
                    <a:pt x="65307" y="1562100"/>
                  </a:lnTo>
                  <a:lnTo>
                    <a:pt x="41593" y="1600200"/>
                  </a:lnTo>
                  <a:lnTo>
                    <a:pt x="23236" y="1651000"/>
                  </a:lnTo>
                  <a:lnTo>
                    <a:pt x="10206" y="1689100"/>
                  </a:lnTo>
                  <a:lnTo>
                    <a:pt x="2471" y="1727200"/>
                  </a:lnTo>
                  <a:lnTo>
                    <a:pt x="0" y="1778000"/>
                  </a:lnTo>
                  <a:lnTo>
                    <a:pt x="2760" y="1816100"/>
                  </a:lnTo>
                  <a:lnTo>
                    <a:pt x="10723" y="1866900"/>
                  </a:lnTo>
                  <a:lnTo>
                    <a:pt x="23854" y="1905000"/>
                  </a:lnTo>
                  <a:lnTo>
                    <a:pt x="42125" y="1955800"/>
                  </a:lnTo>
                  <a:lnTo>
                    <a:pt x="65503" y="1993900"/>
                  </a:lnTo>
                  <a:lnTo>
                    <a:pt x="93956" y="2019300"/>
                  </a:lnTo>
                  <a:lnTo>
                    <a:pt x="127455" y="2057400"/>
                  </a:lnTo>
                  <a:lnTo>
                    <a:pt x="166963" y="2095500"/>
                  </a:lnTo>
                  <a:lnTo>
                    <a:pt x="209554" y="2108200"/>
                  </a:lnTo>
                  <a:lnTo>
                    <a:pt x="254729" y="2133600"/>
                  </a:lnTo>
                  <a:lnTo>
                    <a:pt x="301993" y="2146300"/>
                  </a:lnTo>
                  <a:lnTo>
                    <a:pt x="450349" y="2146300"/>
                  </a:lnTo>
                  <a:lnTo>
                    <a:pt x="498018" y="2133600"/>
                  </a:lnTo>
                  <a:lnTo>
                    <a:pt x="543334" y="2120900"/>
                  </a:lnTo>
                  <a:lnTo>
                    <a:pt x="585825" y="2095500"/>
                  </a:lnTo>
                  <a:lnTo>
                    <a:pt x="625020" y="2057400"/>
                  </a:lnTo>
                  <a:lnTo>
                    <a:pt x="660448" y="2032000"/>
                  </a:lnTo>
                  <a:lnTo>
                    <a:pt x="669913" y="2019300"/>
                  </a:lnTo>
                  <a:lnTo>
                    <a:pt x="377416" y="2019300"/>
                  </a:lnTo>
                  <a:lnTo>
                    <a:pt x="328590" y="2006600"/>
                  </a:lnTo>
                  <a:lnTo>
                    <a:pt x="283084" y="1993900"/>
                  </a:lnTo>
                  <a:lnTo>
                    <a:pt x="241882" y="1968500"/>
                  </a:lnTo>
                  <a:lnTo>
                    <a:pt x="205966" y="1943100"/>
                  </a:lnTo>
                  <a:lnTo>
                    <a:pt x="176320" y="1905000"/>
                  </a:lnTo>
                  <a:lnTo>
                    <a:pt x="153928" y="1866900"/>
                  </a:lnTo>
                  <a:lnTo>
                    <a:pt x="139771" y="1828800"/>
                  </a:lnTo>
                  <a:lnTo>
                    <a:pt x="134834" y="1778000"/>
                  </a:lnTo>
                  <a:lnTo>
                    <a:pt x="139771" y="1727200"/>
                  </a:lnTo>
                  <a:lnTo>
                    <a:pt x="153928" y="1676400"/>
                  </a:lnTo>
                  <a:lnTo>
                    <a:pt x="176320" y="1638300"/>
                  </a:lnTo>
                  <a:lnTo>
                    <a:pt x="205966" y="1600200"/>
                  </a:lnTo>
                  <a:lnTo>
                    <a:pt x="241882" y="1574800"/>
                  </a:lnTo>
                  <a:lnTo>
                    <a:pt x="283084" y="1549400"/>
                  </a:lnTo>
                  <a:lnTo>
                    <a:pt x="328590" y="1536700"/>
                  </a:lnTo>
                  <a:lnTo>
                    <a:pt x="790112" y="1536700"/>
                  </a:lnTo>
                  <a:lnTo>
                    <a:pt x="827290" y="1498600"/>
                  </a:lnTo>
                  <a:lnTo>
                    <a:pt x="627403" y="1498600"/>
                  </a:lnTo>
                  <a:lnTo>
                    <a:pt x="583566" y="1460500"/>
                  </a:lnTo>
                  <a:lnTo>
                    <a:pt x="536031" y="1435100"/>
                  </a:lnTo>
                  <a:lnTo>
                    <a:pt x="485470" y="1409700"/>
                  </a:lnTo>
                  <a:lnTo>
                    <a:pt x="432553" y="1397000"/>
                  </a:lnTo>
                  <a:close/>
                </a:path>
                <a:path w="2151379" h="2146300">
                  <a:moveTo>
                    <a:pt x="1258475" y="1244600"/>
                  </a:moveTo>
                  <a:lnTo>
                    <a:pt x="1075142" y="1244600"/>
                  </a:lnTo>
                  <a:lnTo>
                    <a:pt x="1434488" y="1612900"/>
                  </a:lnTo>
                  <a:lnTo>
                    <a:pt x="1431542" y="1612900"/>
                  </a:lnTo>
                  <a:lnTo>
                    <a:pt x="1414252" y="1663700"/>
                  </a:lnTo>
                  <a:lnTo>
                    <a:pt x="1402823" y="1701800"/>
                  </a:lnTo>
                  <a:lnTo>
                    <a:pt x="1397082" y="1752600"/>
                  </a:lnTo>
                  <a:lnTo>
                    <a:pt x="1396932" y="1778000"/>
                  </a:lnTo>
                  <a:lnTo>
                    <a:pt x="1396857" y="1790700"/>
                  </a:lnTo>
                  <a:lnTo>
                    <a:pt x="1401975" y="1841500"/>
                  </a:lnTo>
                  <a:lnTo>
                    <a:pt x="1412262" y="1879600"/>
                  </a:lnTo>
                  <a:lnTo>
                    <a:pt x="1427547" y="1917700"/>
                  </a:lnTo>
                  <a:lnTo>
                    <a:pt x="1447656" y="1968500"/>
                  </a:lnTo>
                  <a:lnTo>
                    <a:pt x="1472417" y="2006600"/>
                  </a:lnTo>
                  <a:lnTo>
                    <a:pt x="1501657" y="2032000"/>
                  </a:lnTo>
                  <a:lnTo>
                    <a:pt x="1535203" y="2070100"/>
                  </a:lnTo>
                  <a:lnTo>
                    <a:pt x="1572883" y="2095500"/>
                  </a:lnTo>
                  <a:lnTo>
                    <a:pt x="1614523" y="2120900"/>
                  </a:lnTo>
                  <a:lnTo>
                    <a:pt x="1703589" y="2146300"/>
                  </a:lnTo>
                  <a:lnTo>
                    <a:pt x="1838560" y="2146300"/>
                  </a:lnTo>
                  <a:lnTo>
                    <a:pt x="1882022" y="2133600"/>
                  </a:lnTo>
                  <a:lnTo>
                    <a:pt x="1923929" y="2120900"/>
                  </a:lnTo>
                  <a:lnTo>
                    <a:pt x="1963808" y="2095500"/>
                  </a:lnTo>
                  <a:lnTo>
                    <a:pt x="2001185" y="2070100"/>
                  </a:lnTo>
                  <a:lnTo>
                    <a:pt x="2035586" y="2044700"/>
                  </a:lnTo>
                  <a:lnTo>
                    <a:pt x="2056221" y="2019300"/>
                  </a:lnTo>
                  <a:lnTo>
                    <a:pt x="1772854" y="2019300"/>
                  </a:lnTo>
                  <a:lnTo>
                    <a:pt x="1724028" y="2006600"/>
                  </a:lnTo>
                  <a:lnTo>
                    <a:pt x="1678522" y="1993900"/>
                  </a:lnTo>
                  <a:lnTo>
                    <a:pt x="1637320" y="1968500"/>
                  </a:lnTo>
                  <a:lnTo>
                    <a:pt x="1601404" y="1943100"/>
                  </a:lnTo>
                  <a:lnTo>
                    <a:pt x="1571758" y="1905000"/>
                  </a:lnTo>
                  <a:lnTo>
                    <a:pt x="1549365" y="1866900"/>
                  </a:lnTo>
                  <a:lnTo>
                    <a:pt x="1535209" y="1828800"/>
                  </a:lnTo>
                  <a:lnTo>
                    <a:pt x="1530271" y="1778000"/>
                  </a:lnTo>
                  <a:lnTo>
                    <a:pt x="1535209" y="1727200"/>
                  </a:lnTo>
                  <a:lnTo>
                    <a:pt x="1549365" y="1676400"/>
                  </a:lnTo>
                  <a:lnTo>
                    <a:pt x="1571758" y="1638300"/>
                  </a:lnTo>
                  <a:lnTo>
                    <a:pt x="1601404" y="1600200"/>
                  </a:lnTo>
                  <a:lnTo>
                    <a:pt x="1637320" y="1574800"/>
                  </a:lnTo>
                  <a:lnTo>
                    <a:pt x="1678522" y="1549400"/>
                  </a:lnTo>
                  <a:lnTo>
                    <a:pt x="1724028" y="1536700"/>
                  </a:lnTo>
                  <a:lnTo>
                    <a:pt x="2062460" y="1536700"/>
                  </a:lnTo>
                  <a:lnTo>
                    <a:pt x="2052237" y="1524000"/>
                  </a:lnTo>
                  <a:lnTo>
                    <a:pt x="2028629" y="1498600"/>
                  </a:lnTo>
                  <a:lnTo>
                    <a:pt x="1515882" y="1498600"/>
                  </a:lnTo>
                  <a:lnTo>
                    <a:pt x="1258475" y="1244600"/>
                  </a:lnTo>
                  <a:close/>
                </a:path>
                <a:path w="2151379" h="2146300">
                  <a:moveTo>
                    <a:pt x="790112" y="1536700"/>
                  </a:moveTo>
                  <a:lnTo>
                    <a:pt x="426247" y="1536700"/>
                  </a:lnTo>
                  <a:lnTo>
                    <a:pt x="471756" y="1549400"/>
                  </a:lnTo>
                  <a:lnTo>
                    <a:pt x="512960" y="1574800"/>
                  </a:lnTo>
                  <a:lnTo>
                    <a:pt x="548877" y="1600200"/>
                  </a:lnTo>
                  <a:lnTo>
                    <a:pt x="578524" y="1638300"/>
                  </a:lnTo>
                  <a:lnTo>
                    <a:pt x="600917" y="1676400"/>
                  </a:lnTo>
                  <a:lnTo>
                    <a:pt x="615074" y="1727200"/>
                  </a:lnTo>
                  <a:lnTo>
                    <a:pt x="620012" y="1778000"/>
                  </a:lnTo>
                  <a:lnTo>
                    <a:pt x="615074" y="1828800"/>
                  </a:lnTo>
                  <a:lnTo>
                    <a:pt x="600917" y="1866900"/>
                  </a:lnTo>
                  <a:lnTo>
                    <a:pt x="578524" y="1905000"/>
                  </a:lnTo>
                  <a:lnTo>
                    <a:pt x="548877" y="1943100"/>
                  </a:lnTo>
                  <a:lnTo>
                    <a:pt x="512960" y="1968500"/>
                  </a:lnTo>
                  <a:lnTo>
                    <a:pt x="471756" y="1993900"/>
                  </a:lnTo>
                  <a:lnTo>
                    <a:pt x="426247" y="2006600"/>
                  </a:lnTo>
                  <a:lnTo>
                    <a:pt x="377416" y="2019300"/>
                  </a:lnTo>
                  <a:lnTo>
                    <a:pt x="669913" y="2019300"/>
                  </a:lnTo>
                  <a:lnTo>
                    <a:pt x="712414" y="1955800"/>
                  </a:lnTo>
                  <a:lnTo>
                    <a:pt x="730992" y="1905000"/>
                  </a:lnTo>
                  <a:lnTo>
                    <a:pt x="744402" y="1866900"/>
                  </a:lnTo>
                  <a:lnTo>
                    <a:pt x="752471" y="1816100"/>
                  </a:lnTo>
                  <a:lnTo>
                    <a:pt x="755025" y="1778000"/>
                  </a:lnTo>
                  <a:lnTo>
                    <a:pt x="752530" y="1727200"/>
                  </a:lnTo>
                  <a:lnTo>
                    <a:pt x="745570" y="1689100"/>
                  </a:lnTo>
                  <a:lnTo>
                    <a:pt x="734276" y="1651000"/>
                  </a:lnTo>
                  <a:lnTo>
                    <a:pt x="718780" y="1612900"/>
                  </a:lnTo>
                  <a:lnTo>
                    <a:pt x="715757" y="1612900"/>
                  </a:lnTo>
                  <a:lnTo>
                    <a:pt x="790112" y="1536700"/>
                  </a:lnTo>
                  <a:close/>
                </a:path>
                <a:path w="2151379" h="2146300">
                  <a:moveTo>
                    <a:pt x="2062460" y="1536700"/>
                  </a:moveTo>
                  <a:lnTo>
                    <a:pt x="1821685" y="1536700"/>
                  </a:lnTo>
                  <a:lnTo>
                    <a:pt x="1867193" y="1549400"/>
                  </a:lnTo>
                  <a:lnTo>
                    <a:pt x="1908398" y="1574800"/>
                  </a:lnTo>
                  <a:lnTo>
                    <a:pt x="1944315" y="1600200"/>
                  </a:lnTo>
                  <a:lnTo>
                    <a:pt x="1973962" y="1638300"/>
                  </a:lnTo>
                  <a:lnTo>
                    <a:pt x="1996355" y="1676400"/>
                  </a:lnTo>
                  <a:lnTo>
                    <a:pt x="2010512" y="1727200"/>
                  </a:lnTo>
                  <a:lnTo>
                    <a:pt x="2015450" y="1778000"/>
                  </a:lnTo>
                  <a:lnTo>
                    <a:pt x="2010512" y="1828800"/>
                  </a:lnTo>
                  <a:lnTo>
                    <a:pt x="1996355" y="1866900"/>
                  </a:lnTo>
                  <a:lnTo>
                    <a:pt x="1973962" y="1905000"/>
                  </a:lnTo>
                  <a:lnTo>
                    <a:pt x="1944315" y="1943100"/>
                  </a:lnTo>
                  <a:lnTo>
                    <a:pt x="1908398" y="1968500"/>
                  </a:lnTo>
                  <a:lnTo>
                    <a:pt x="1867193" y="1993900"/>
                  </a:lnTo>
                  <a:lnTo>
                    <a:pt x="1821685" y="2006600"/>
                  </a:lnTo>
                  <a:lnTo>
                    <a:pt x="1772854" y="2019300"/>
                  </a:lnTo>
                  <a:lnTo>
                    <a:pt x="2056221" y="2019300"/>
                  </a:lnTo>
                  <a:lnTo>
                    <a:pt x="2093567" y="1968500"/>
                  </a:lnTo>
                  <a:lnTo>
                    <a:pt x="2116199" y="1930400"/>
                  </a:lnTo>
                  <a:lnTo>
                    <a:pt x="2134294" y="1892300"/>
                  </a:lnTo>
                  <a:lnTo>
                    <a:pt x="2146009" y="1841500"/>
                  </a:lnTo>
                  <a:lnTo>
                    <a:pt x="2151320" y="1790700"/>
                  </a:lnTo>
                  <a:lnTo>
                    <a:pt x="2150205" y="1739900"/>
                  </a:lnTo>
                  <a:lnTo>
                    <a:pt x="2142642" y="1689100"/>
                  </a:lnTo>
                  <a:lnTo>
                    <a:pt x="2128607" y="1638300"/>
                  </a:lnTo>
                  <a:lnTo>
                    <a:pt x="2108483" y="1600200"/>
                  </a:lnTo>
                  <a:lnTo>
                    <a:pt x="2082908" y="1562100"/>
                  </a:lnTo>
                  <a:lnTo>
                    <a:pt x="2062460" y="1536700"/>
                  </a:lnTo>
                  <a:close/>
                </a:path>
                <a:path w="2151379" h="2146300">
                  <a:moveTo>
                    <a:pt x="1142642" y="749300"/>
                  </a:moveTo>
                  <a:lnTo>
                    <a:pt x="1007641" y="749300"/>
                  </a:lnTo>
                  <a:lnTo>
                    <a:pt x="1007641" y="1130300"/>
                  </a:lnTo>
                  <a:lnTo>
                    <a:pt x="634452" y="1498600"/>
                  </a:lnTo>
                  <a:lnTo>
                    <a:pt x="827290" y="1498600"/>
                  </a:lnTo>
                  <a:lnTo>
                    <a:pt x="1075142" y="1244600"/>
                  </a:lnTo>
                  <a:lnTo>
                    <a:pt x="1258475" y="1244600"/>
                  </a:lnTo>
                  <a:lnTo>
                    <a:pt x="1142642" y="1130300"/>
                  </a:lnTo>
                  <a:lnTo>
                    <a:pt x="1142642" y="749300"/>
                  </a:lnTo>
                  <a:close/>
                </a:path>
                <a:path w="2151379" h="2146300">
                  <a:moveTo>
                    <a:pt x="1814827" y="1397000"/>
                  </a:moveTo>
                  <a:lnTo>
                    <a:pt x="1727087" y="1397000"/>
                  </a:lnTo>
                  <a:lnTo>
                    <a:pt x="1639063" y="1422400"/>
                  </a:lnTo>
                  <a:lnTo>
                    <a:pt x="1597779" y="1435100"/>
                  </a:lnTo>
                  <a:lnTo>
                    <a:pt x="1558921" y="1460500"/>
                  </a:lnTo>
                  <a:lnTo>
                    <a:pt x="1522944" y="1498600"/>
                  </a:lnTo>
                  <a:lnTo>
                    <a:pt x="2028629" y="1498600"/>
                  </a:lnTo>
                  <a:lnTo>
                    <a:pt x="1977029" y="1460500"/>
                  </a:lnTo>
                  <a:lnTo>
                    <a:pt x="1933204" y="1435100"/>
                  </a:lnTo>
                  <a:lnTo>
                    <a:pt x="1895076" y="1422400"/>
                  </a:lnTo>
                  <a:lnTo>
                    <a:pt x="1814827" y="1397000"/>
                  </a:lnTo>
                  <a:close/>
                </a:path>
                <a:path w="2151379" h="2146300">
                  <a:moveTo>
                    <a:pt x="1098406" y="0"/>
                  </a:moveTo>
                  <a:lnTo>
                    <a:pt x="1049113" y="0"/>
                  </a:lnTo>
                  <a:lnTo>
                    <a:pt x="951432" y="25400"/>
                  </a:lnTo>
                  <a:lnTo>
                    <a:pt x="905969" y="38100"/>
                  </a:lnTo>
                  <a:lnTo>
                    <a:pt x="863671" y="63500"/>
                  </a:lnTo>
                  <a:lnTo>
                    <a:pt x="824973" y="88900"/>
                  </a:lnTo>
                  <a:lnTo>
                    <a:pt x="790311" y="127000"/>
                  </a:lnTo>
                  <a:lnTo>
                    <a:pt x="760118" y="165100"/>
                  </a:lnTo>
                  <a:lnTo>
                    <a:pt x="716678" y="254000"/>
                  </a:lnTo>
                  <a:lnTo>
                    <a:pt x="704229" y="304800"/>
                  </a:lnTo>
                  <a:lnTo>
                    <a:pt x="698093" y="355600"/>
                  </a:lnTo>
                  <a:lnTo>
                    <a:pt x="698372" y="406400"/>
                  </a:lnTo>
                  <a:lnTo>
                    <a:pt x="705165" y="457200"/>
                  </a:lnTo>
                  <a:lnTo>
                    <a:pt x="718360" y="508000"/>
                  </a:lnTo>
                  <a:lnTo>
                    <a:pt x="737439" y="546100"/>
                  </a:lnTo>
                  <a:lnTo>
                    <a:pt x="761972" y="584200"/>
                  </a:lnTo>
                  <a:lnTo>
                    <a:pt x="791529" y="622300"/>
                  </a:lnTo>
                  <a:lnTo>
                    <a:pt x="825680" y="660400"/>
                  </a:lnTo>
                  <a:lnTo>
                    <a:pt x="863996" y="685800"/>
                  </a:lnTo>
                  <a:lnTo>
                    <a:pt x="906046" y="711200"/>
                  </a:lnTo>
                  <a:lnTo>
                    <a:pt x="951399" y="736600"/>
                  </a:lnTo>
                  <a:lnTo>
                    <a:pt x="999627" y="749300"/>
                  </a:lnTo>
                  <a:lnTo>
                    <a:pt x="1150668" y="749300"/>
                  </a:lnTo>
                  <a:lnTo>
                    <a:pt x="1198858" y="736600"/>
                  </a:lnTo>
                  <a:lnTo>
                    <a:pt x="1244318" y="711200"/>
                  </a:lnTo>
                  <a:lnTo>
                    <a:pt x="1286612" y="685800"/>
                  </a:lnTo>
                  <a:lnTo>
                    <a:pt x="1325307" y="660400"/>
                  </a:lnTo>
                  <a:lnTo>
                    <a:pt x="1359965" y="622300"/>
                  </a:lnTo>
                  <a:lnTo>
                    <a:pt x="1075142" y="622300"/>
                  </a:lnTo>
                  <a:lnTo>
                    <a:pt x="1026311" y="609600"/>
                  </a:lnTo>
                  <a:lnTo>
                    <a:pt x="980802" y="596900"/>
                  </a:lnTo>
                  <a:lnTo>
                    <a:pt x="939598" y="584200"/>
                  </a:lnTo>
                  <a:lnTo>
                    <a:pt x="903680" y="546100"/>
                  </a:lnTo>
                  <a:lnTo>
                    <a:pt x="874034" y="508000"/>
                  </a:lnTo>
                  <a:lnTo>
                    <a:pt x="851640" y="469900"/>
                  </a:lnTo>
                  <a:lnTo>
                    <a:pt x="837484" y="431800"/>
                  </a:lnTo>
                  <a:lnTo>
                    <a:pt x="832546" y="381000"/>
                  </a:lnTo>
                  <a:lnTo>
                    <a:pt x="837484" y="330200"/>
                  </a:lnTo>
                  <a:lnTo>
                    <a:pt x="851640" y="279400"/>
                  </a:lnTo>
                  <a:lnTo>
                    <a:pt x="874034" y="241300"/>
                  </a:lnTo>
                  <a:lnTo>
                    <a:pt x="903680" y="203200"/>
                  </a:lnTo>
                  <a:lnTo>
                    <a:pt x="939598" y="177800"/>
                  </a:lnTo>
                  <a:lnTo>
                    <a:pt x="980802" y="152400"/>
                  </a:lnTo>
                  <a:lnTo>
                    <a:pt x="1026311" y="139700"/>
                  </a:lnTo>
                  <a:lnTo>
                    <a:pt x="1368208" y="139700"/>
                  </a:lnTo>
                  <a:lnTo>
                    <a:pt x="1358202" y="127000"/>
                  </a:lnTo>
                  <a:lnTo>
                    <a:pt x="1323146" y="88900"/>
                  </a:lnTo>
                  <a:lnTo>
                    <a:pt x="1283345" y="63500"/>
                  </a:lnTo>
                  <a:lnTo>
                    <a:pt x="1239977" y="38100"/>
                  </a:lnTo>
                  <a:lnTo>
                    <a:pt x="1194354" y="25400"/>
                  </a:lnTo>
                  <a:lnTo>
                    <a:pt x="1098406" y="0"/>
                  </a:lnTo>
                  <a:close/>
                </a:path>
                <a:path w="2151379" h="2146300">
                  <a:moveTo>
                    <a:pt x="1368208" y="139700"/>
                  </a:moveTo>
                  <a:lnTo>
                    <a:pt x="1123972" y="139700"/>
                  </a:lnTo>
                  <a:lnTo>
                    <a:pt x="1169481" y="152400"/>
                  </a:lnTo>
                  <a:lnTo>
                    <a:pt x="1210685" y="177800"/>
                  </a:lnTo>
                  <a:lnTo>
                    <a:pt x="1246603" y="203200"/>
                  </a:lnTo>
                  <a:lnTo>
                    <a:pt x="1276249" y="241300"/>
                  </a:lnTo>
                  <a:lnTo>
                    <a:pt x="1298643" y="279400"/>
                  </a:lnTo>
                  <a:lnTo>
                    <a:pt x="1312800" y="330200"/>
                  </a:lnTo>
                  <a:lnTo>
                    <a:pt x="1317737" y="381000"/>
                  </a:lnTo>
                  <a:lnTo>
                    <a:pt x="1312800" y="431800"/>
                  </a:lnTo>
                  <a:lnTo>
                    <a:pt x="1298643" y="469900"/>
                  </a:lnTo>
                  <a:lnTo>
                    <a:pt x="1276249" y="508000"/>
                  </a:lnTo>
                  <a:lnTo>
                    <a:pt x="1246603" y="546100"/>
                  </a:lnTo>
                  <a:lnTo>
                    <a:pt x="1210685" y="584200"/>
                  </a:lnTo>
                  <a:lnTo>
                    <a:pt x="1169481" y="596900"/>
                  </a:lnTo>
                  <a:lnTo>
                    <a:pt x="1123972" y="609600"/>
                  </a:lnTo>
                  <a:lnTo>
                    <a:pt x="1075142" y="622300"/>
                  </a:lnTo>
                  <a:lnTo>
                    <a:pt x="1359965" y="622300"/>
                  </a:lnTo>
                  <a:lnTo>
                    <a:pt x="1390152" y="584200"/>
                  </a:lnTo>
                  <a:lnTo>
                    <a:pt x="1414935" y="546100"/>
                  </a:lnTo>
                  <a:lnTo>
                    <a:pt x="1433601" y="495300"/>
                  </a:lnTo>
                  <a:lnTo>
                    <a:pt x="1446053" y="444500"/>
                  </a:lnTo>
                  <a:lnTo>
                    <a:pt x="1452189" y="406400"/>
                  </a:lnTo>
                  <a:lnTo>
                    <a:pt x="1451911" y="355600"/>
                  </a:lnTo>
                  <a:lnTo>
                    <a:pt x="1445118" y="304800"/>
                  </a:lnTo>
                  <a:lnTo>
                    <a:pt x="1431971" y="254000"/>
                  </a:lnTo>
                  <a:lnTo>
                    <a:pt x="1412908" y="203200"/>
                  </a:lnTo>
                  <a:lnTo>
                    <a:pt x="1388220" y="165100"/>
                  </a:lnTo>
                  <a:lnTo>
                    <a:pt x="1368208" y="13970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2" name="object 22">
              <a:extLst>
                <a:ext uri="{FF2B5EF4-FFF2-40B4-BE49-F238E27FC236}">
                  <a16:creationId xmlns:a16="http://schemas.microsoft.com/office/drawing/2014/main" id="{97B4E854-DD3C-41D3-0A15-D293DDB6A2FB}"/>
                </a:ext>
              </a:extLst>
            </p:cNvPr>
            <p:cNvSpPr/>
            <p:nvPr/>
          </p:nvSpPr>
          <p:spPr>
            <a:xfrm>
              <a:off x="4353814" y="523379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3" name="object 23">
              <a:extLst>
                <a:ext uri="{FF2B5EF4-FFF2-40B4-BE49-F238E27FC236}">
                  <a16:creationId xmlns:a16="http://schemas.microsoft.com/office/drawing/2014/main" id="{F816D369-DCE9-1DE6-7BD6-D18DC8FB9B43}"/>
                </a:ext>
              </a:extLst>
            </p:cNvPr>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4" name="object 24">
              <a:extLst>
                <a:ext uri="{FF2B5EF4-FFF2-40B4-BE49-F238E27FC236}">
                  <a16:creationId xmlns:a16="http://schemas.microsoft.com/office/drawing/2014/main" id="{72E6E06D-5983-27A0-BC39-C3027F57DD6D}"/>
                </a:ext>
              </a:extLst>
            </p:cNvPr>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25" name="object 25">
            <a:extLst>
              <a:ext uri="{FF2B5EF4-FFF2-40B4-BE49-F238E27FC236}">
                <a16:creationId xmlns:a16="http://schemas.microsoft.com/office/drawing/2014/main" id="{33E4C211-56D0-4A75-27DD-2255AD454F86}"/>
              </a:ext>
            </a:extLst>
          </p:cNvPr>
          <p:cNvSpPr txBox="1"/>
          <p:nvPr/>
        </p:nvSpPr>
        <p:spPr>
          <a:xfrm>
            <a:off x="7668911" y="5599558"/>
            <a:ext cx="63500" cy="58991"/>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5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5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8" name="object 14">
            <a:extLst>
              <a:ext uri="{FF2B5EF4-FFF2-40B4-BE49-F238E27FC236}">
                <a16:creationId xmlns:a16="http://schemas.microsoft.com/office/drawing/2014/main" id="{7DA3E267-A5E2-4CDF-1D3D-69D179914576}"/>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lvl="0" indent="0" defTabSz="914400" eaLnBrk="1" fontAlgn="auto" latinLnBrk="0" hangingPunct="1">
              <a:lnSpc>
                <a:spcPct val="128800"/>
              </a:lnSpc>
              <a:spcBef>
                <a:spcPts val="95"/>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310"/>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9" name="object 6">
            <a:extLst>
              <a:ext uri="{FF2B5EF4-FFF2-40B4-BE49-F238E27FC236}">
                <a16:creationId xmlns:a16="http://schemas.microsoft.com/office/drawing/2014/main" id="{5ED795CA-2AD3-16D6-34DA-6E93619EB4BB}"/>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grpSp>
        <p:nvGrpSpPr>
          <p:cNvPr id="26" name="object 2">
            <a:extLst>
              <a:ext uri="{FF2B5EF4-FFF2-40B4-BE49-F238E27FC236}">
                <a16:creationId xmlns:a16="http://schemas.microsoft.com/office/drawing/2014/main" id="{304C09D6-DD4A-BFB0-D2C8-CC9D41FC96F6}"/>
              </a:ext>
            </a:extLst>
          </p:cNvPr>
          <p:cNvGrpSpPr/>
          <p:nvPr/>
        </p:nvGrpSpPr>
        <p:grpSpPr>
          <a:xfrm>
            <a:off x="11163824" y="234754"/>
            <a:ext cx="784225" cy="784225"/>
            <a:chOff x="11163824" y="234754"/>
            <a:chExt cx="784225" cy="784225"/>
          </a:xfrm>
        </p:grpSpPr>
        <p:sp>
          <p:nvSpPr>
            <p:cNvPr id="27" name="object 3">
              <a:extLst>
                <a:ext uri="{FF2B5EF4-FFF2-40B4-BE49-F238E27FC236}">
                  <a16:creationId xmlns:a16="http://schemas.microsoft.com/office/drawing/2014/main" id="{06C40D9F-1B9C-085F-1A81-AB004A8ED3A2}"/>
                </a:ext>
              </a:extLst>
            </p:cNvPr>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endParaRPr/>
            </a:p>
          </p:txBody>
        </p:sp>
        <p:pic>
          <p:nvPicPr>
            <p:cNvPr id="30" name="object 4">
              <a:extLst>
                <a:ext uri="{FF2B5EF4-FFF2-40B4-BE49-F238E27FC236}">
                  <a16:creationId xmlns:a16="http://schemas.microsoft.com/office/drawing/2014/main" id="{0247205B-30EB-C866-F659-885E0D1A51B7}"/>
                </a:ext>
              </a:extLst>
            </p:cNvPr>
            <p:cNvPicPr/>
            <p:nvPr/>
          </p:nvPicPr>
          <p:blipFill>
            <a:blip r:embed="rId4" cstate="print"/>
            <a:stretch>
              <a:fillRect/>
            </a:stretch>
          </p:blipFill>
          <p:spPr>
            <a:xfrm>
              <a:off x="11392001" y="464458"/>
              <a:ext cx="137820" cy="137820"/>
            </a:xfrm>
            <a:prstGeom prst="rect">
              <a:avLst/>
            </a:prstGeom>
          </p:spPr>
        </p:pic>
      </p:grpSp>
    </p:spTree>
    <p:extLst>
      <p:ext uri="{BB962C8B-B14F-4D97-AF65-F5344CB8AC3E}">
        <p14:creationId xmlns:p14="http://schemas.microsoft.com/office/powerpoint/2010/main" val="268439732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29" y="400663"/>
            <a:ext cx="9241790" cy="1011555"/>
          </a:xfrm>
          <a:prstGeom prst="rect">
            <a:avLst/>
          </a:prstGeom>
        </p:spPr>
        <p:txBody>
          <a:bodyPr vert="horz" wrap="square" lIns="0" tIns="12700" rIns="0" bIns="0" rtlCol="0">
            <a:spAutoFit/>
          </a:bodyPr>
          <a:lstStyle/>
          <a:p>
            <a:pPr marL="12700">
              <a:lnSpc>
                <a:spcPct val="100000"/>
              </a:lnSpc>
              <a:spcBef>
                <a:spcPts val="100"/>
              </a:spcBef>
            </a:pPr>
            <a:r>
              <a:rPr sz="2300" dirty="0">
                <a:latin typeface="Grammarsaurus" pitchFamily="2" charset="0"/>
              </a:rPr>
              <a:t>Last lesson, we learnt about suffix </a:t>
            </a:r>
            <a:r>
              <a:rPr sz="2300" b="1" dirty="0">
                <a:latin typeface="Grammarsaurus" pitchFamily="2" charset="0"/>
                <a:cs typeface="Arial Black"/>
              </a:rPr>
              <a:t>-ic </a:t>
            </a:r>
            <a:r>
              <a:rPr sz="2300" dirty="0">
                <a:latin typeface="Grammarsaurus" pitchFamily="2" charset="0"/>
              </a:rPr>
              <a:t>meaning “</a:t>
            </a:r>
            <a:r>
              <a:rPr sz="2300" b="1" dirty="0">
                <a:latin typeface="Grammarsaurus" pitchFamily="2" charset="0"/>
                <a:cs typeface="Arial Black"/>
              </a:rPr>
              <a:t>related to or like</a:t>
            </a:r>
            <a:r>
              <a:rPr sz="2300" dirty="0">
                <a:latin typeface="Grammarsaurus" pitchFamily="2" charset="0"/>
              </a:rPr>
              <a:t>”.</a:t>
            </a:r>
            <a:endParaRPr sz="2300" dirty="0">
              <a:latin typeface="Grammarsaurus" pitchFamily="2" charset="0"/>
              <a:cs typeface="Arial Black"/>
            </a:endParaRPr>
          </a:p>
          <a:p>
            <a:pPr marL="12700">
              <a:lnSpc>
                <a:spcPct val="100000"/>
              </a:lnSpc>
              <a:spcBef>
                <a:spcPts val="2240"/>
              </a:spcBef>
            </a:pPr>
            <a:r>
              <a:rPr sz="2300" dirty="0">
                <a:latin typeface="Grammarsaurus" pitchFamily="2" charset="0"/>
              </a:rPr>
              <a:t>Suffix </a:t>
            </a:r>
            <a:r>
              <a:rPr sz="2300" b="1" dirty="0">
                <a:latin typeface="Grammarsaurus" pitchFamily="2" charset="0"/>
                <a:cs typeface="Arial Black"/>
              </a:rPr>
              <a:t>-ic </a:t>
            </a:r>
            <a:r>
              <a:rPr sz="2300" dirty="0">
                <a:latin typeface="Grammarsaurus" pitchFamily="2" charset="0"/>
              </a:rPr>
              <a:t>can be added to a </a:t>
            </a:r>
            <a:r>
              <a:rPr sz="2300" b="1" dirty="0">
                <a:latin typeface="Grammarsaurus" pitchFamily="2" charset="0"/>
                <a:cs typeface="Arial Black"/>
              </a:rPr>
              <a:t>base</a:t>
            </a:r>
            <a:r>
              <a:rPr sz="2300" dirty="0">
                <a:latin typeface="Grammarsaurus" pitchFamily="2" charset="0"/>
                <a:cs typeface="Arial Black"/>
              </a:rPr>
              <a:t> </a:t>
            </a:r>
            <a:r>
              <a:rPr sz="2300" dirty="0">
                <a:latin typeface="Grammarsaurus" pitchFamily="2" charset="0"/>
              </a:rPr>
              <a:t>or </a:t>
            </a:r>
            <a:r>
              <a:rPr sz="2300" b="1" dirty="0">
                <a:latin typeface="Grammarsaurus" pitchFamily="2" charset="0"/>
                <a:cs typeface="Arial Black"/>
              </a:rPr>
              <a:t>stem</a:t>
            </a:r>
            <a:r>
              <a:rPr sz="2300" dirty="0">
                <a:latin typeface="Grammarsaurus" pitchFamily="2" charset="0"/>
                <a:cs typeface="Arial Black"/>
              </a:rPr>
              <a:t> </a:t>
            </a:r>
            <a:r>
              <a:rPr sz="2300" dirty="0">
                <a:latin typeface="Grammarsaurus" pitchFamily="2" charset="0"/>
              </a:rPr>
              <a:t>to form an </a:t>
            </a:r>
            <a:r>
              <a:rPr sz="2300" b="1" dirty="0">
                <a:latin typeface="Grammarsaurus" pitchFamily="2" charset="0"/>
                <a:cs typeface="Arial Black"/>
              </a:rPr>
              <a:t>adjective</a:t>
            </a:r>
            <a:r>
              <a:rPr sz="2300" dirty="0">
                <a:latin typeface="Grammarsaurus" pitchFamily="2" charset="0"/>
              </a:rPr>
              <a:t>.</a:t>
            </a:r>
            <a:endParaRPr sz="2300" dirty="0">
              <a:latin typeface="Grammarsaurus" pitchFamily="2" charset="0"/>
              <a:cs typeface="Arial Black"/>
            </a:endParaRPr>
          </a:p>
        </p:txBody>
      </p:sp>
      <p:sp>
        <p:nvSpPr>
          <p:cNvPr id="3" name="object 3"/>
          <p:cNvSpPr txBox="1"/>
          <p:nvPr/>
        </p:nvSpPr>
        <p:spPr>
          <a:xfrm>
            <a:off x="651929" y="1640335"/>
            <a:ext cx="11038840" cy="787400"/>
          </a:xfrm>
          <a:prstGeom prst="rect">
            <a:avLst/>
          </a:prstGeom>
        </p:spPr>
        <p:txBody>
          <a:bodyPr vert="horz" wrap="square" lIns="0" tIns="12700" rIns="0" bIns="0" rtlCol="0">
            <a:spAutoFit/>
          </a:bodyPr>
          <a:lstStyle/>
          <a:p>
            <a:pPr marL="12700" marR="5080" indent="-635">
              <a:lnSpc>
                <a:spcPct val="108700"/>
              </a:lnSpc>
              <a:spcBef>
                <a:spcPts val="100"/>
              </a:spcBef>
            </a:pPr>
            <a:r>
              <a:rPr sz="2300" dirty="0">
                <a:latin typeface="Grammarsaurus" pitchFamily="2" charset="0"/>
                <a:cs typeface="Lucida Sans Unicode"/>
              </a:rPr>
              <a:t>Suffix </a:t>
            </a:r>
            <a:r>
              <a:rPr sz="2300" b="1" dirty="0">
                <a:latin typeface="Grammarsaurus" pitchFamily="2" charset="0"/>
                <a:cs typeface="Arial Black"/>
              </a:rPr>
              <a:t>-ic doesn’t trigger doubling</a:t>
            </a:r>
            <a:r>
              <a:rPr sz="2300" dirty="0">
                <a:latin typeface="Grammarsaurus" pitchFamily="2" charset="0"/>
                <a:cs typeface="Arial Black"/>
              </a:rPr>
              <a:t> </a:t>
            </a:r>
            <a:r>
              <a:rPr sz="2300" dirty="0">
                <a:latin typeface="Grammarsaurus" pitchFamily="2" charset="0"/>
                <a:cs typeface="Lucida Sans Unicode"/>
              </a:rPr>
              <a:t>a final consonant of a </a:t>
            </a:r>
            <a:r>
              <a:rPr sz="2300" b="1" dirty="0">
                <a:latin typeface="Grammarsaurus" pitchFamily="2" charset="0"/>
                <a:cs typeface="Arial Black"/>
              </a:rPr>
              <a:t>base</a:t>
            </a:r>
            <a:r>
              <a:rPr sz="2300" dirty="0">
                <a:latin typeface="Grammarsaurus" pitchFamily="2" charset="0"/>
                <a:cs typeface="Arial Black"/>
              </a:rPr>
              <a:t> </a:t>
            </a:r>
            <a:r>
              <a:rPr sz="2300" dirty="0">
                <a:latin typeface="Grammarsaurus" pitchFamily="2" charset="0"/>
                <a:cs typeface="Lucida Sans Unicode"/>
              </a:rPr>
              <a:t>or </a:t>
            </a:r>
            <a:r>
              <a:rPr sz="2300" b="1" dirty="0">
                <a:latin typeface="Grammarsaurus" pitchFamily="2" charset="0"/>
                <a:cs typeface="Arial Black"/>
              </a:rPr>
              <a:t>stem</a:t>
            </a:r>
            <a:r>
              <a:rPr sz="2300" dirty="0">
                <a:latin typeface="Grammarsaurus" pitchFamily="2" charset="0"/>
                <a:cs typeface="Arial Black"/>
              </a:rPr>
              <a:t> </a:t>
            </a:r>
            <a:r>
              <a:rPr sz="2300" dirty="0">
                <a:latin typeface="Grammarsaurus" pitchFamily="2" charset="0"/>
                <a:cs typeface="Lucida Sans Unicode"/>
              </a:rPr>
              <a:t>ending with a CVC pattern. Look at the </a:t>
            </a:r>
            <a:r>
              <a:rPr sz="2300" b="1" dirty="0">
                <a:latin typeface="Grammarsaurus" pitchFamily="2" charset="0"/>
                <a:cs typeface="Arial Black"/>
              </a:rPr>
              <a:t>morphemes</a:t>
            </a:r>
            <a:r>
              <a:rPr sz="2300" dirty="0">
                <a:latin typeface="Grammarsaurus" pitchFamily="2" charset="0"/>
                <a:cs typeface="Arial Black"/>
              </a:rPr>
              <a:t> </a:t>
            </a:r>
            <a:r>
              <a:rPr sz="2300" dirty="0">
                <a:latin typeface="Grammarsaurus" pitchFamily="2" charset="0"/>
                <a:cs typeface="Lucida Sans Unicode"/>
              </a:rPr>
              <a:t>used to build these words.</a:t>
            </a:r>
          </a:p>
        </p:txBody>
      </p:sp>
      <p:sp>
        <p:nvSpPr>
          <p:cNvPr id="4" name="object 4"/>
          <p:cNvSpPr txBox="1"/>
          <p:nvPr/>
        </p:nvSpPr>
        <p:spPr>
          <a:xfrm>
            <a:off x="2982610" y="4411091"/>
            <a:ext cx="2045462"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acr</a:t>
            </a:r>
            <a:r>
              <a:rPr sz="3500" b="1" u="heavy" dirty="0">
                <a:uFill>
                  <a:solidFill>
                    <a:srgbClr val="000000"/>
                  </a:solidFill>
                </a:uFill>
                <a:latin typeface="Grammarsaurus" pitchFamily="2" charset="0"/>
                <a:cs typeface="Arial"/>
              </a:rPr>
              <a:t>o</a:t>
            </a:r>
            <a:r>
              <a:rPr sz="3500" b="1" dirty="0">
                <a:latin typeface="Grammarsaurus" pitchFamily="2" charset="0"/>
                <a:cs typeface="Arial"/>
              </a:rPr>
              <a:t>bat</a:t>
            </a:r>
            <a:endParaRPr sz="3500" dirty="0">
              <a:latin typeface="Grammarsaurus" pitchFamily="2" charset="0"/>
              <a:cs typeface="Arial"/>
            </a:endParaRPr>
          </a:p>
        </p:txBody>
      </p:sp>
      <p:sp>
        <p:nvSpPr>
          <p:cNvPr id="5" name="object 5"/>
          <p:cNvSpPr txBox="1"/>
          <p:nvPr/>
        </p:nvSpPr>
        <p:spPr>
          <a:xfrm>
            <a:off x="5319142" y="4411091"/>
            <a:ext cx="2016735"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comedy</a:t>
            </a:r>
            <a:endParaRPr sz="3500" dirty="0">
              <a:latin typeface="Grammarsaurus" pitchFamily="2" charset="0"/>
              <a:cs typeface="Arial"/>
            </a:endParaRPr>
          </a:p>
        </p:txBody>
      </p:sp>
      <p:sp>
        <p:nvSpPr>
          <p:cNvPr id="6" name="object 6"/>
          <p:cNvSpPr txBox="1"/>
          <p:nvPr/>
        </p:nvSpPr>
        <p:spPr>
          <a:xfrm>
            <a:off x="7966140" y="4411091"/>
            <a:ext cx="1468884"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cube</a:t>
            </a:r>
            <a:endParaRPr sz="3500" dirty="0">
              <a:latin typeface="Grammarsaurus" pitchFamily="2" charset="0"/>
              <a:cs typeface="Arial"/>
            </a:endParaRPr>
          </a:p>
        </p:txBody>
      </p:sp>
      <p:sp>
        <p:nvSpPr>
          <p:cNvPr id="7" name="object 7"/>
          <p:cNvSpPr txBox="1"/>
          <p:nvPr/>
        </p:nvSpPr>
        <p:spPr>
          <a:xfrm>
            <a:off x="10057956" y="4411091"/>
            <a:ext cx="1890090"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history</a:t>
            </a:r>
            <a:endParaRPr sz="3500" dirty="0">
              <a:latin typeface="Grammarsaurus" pitchFamily="2" charset="0"/>
              <a:cs typeface="Arial"/>
            </a:endParaRPr>
          </a:p>
        </p:txBody>
      </p:sp>
      <p:grpSp>
        <p:nvGrpSpPr>
          <p:cNvPr id="8" name="object 8"/>
          <p:cNvGrpSpPr/>
          <p:nvPr/>
        </p:nvGrpSpPr>
        <p:grpSpPr>
          <a:xfrm>
            <a:off x="5492551" y="3042697"/>
            <a:ext cx="1207135" cy="1207135"/>
            <a:chOff x="5492551" y="3042697"/>
            <a:chExt cx="1207135" cy="1207135"/>
          </a:xfrm>
        </p:grpSpPr>
        <p:sp>
          <p:nvSpPr>
            <p:cNvPr id="9" name="object 9"/>
            <p:cNvSpPr/>
            <p:nvPr/>
          </p:nvSpPr>
          <p:spPr>
            <a:xfrm>
              <a:off x="5492551" y="3042697"/>
              <a:ext cx="1207135" cy="1207135"/>
            </a:xfrm>
            <a:custGeom>
              <a:avLst/>
              <a:gdLst/>
              <a:ahLst/>
              <a:cxnLst/>
              <a:rect l="l" t="t" r="r" b="b"/>
              <a:pathLst>
                <a:path w="1207134" h="1207135">
                  <a:moveTo>
                    <a:pt x="91708" y="348697"/>
                  </a:moveTo>
                  <a:lnTo>
                    <a:pt x="48361" y="360382"/>
                  </a:lnTo>
                  <a:lnTo>
                    <a:pt x="17920" y="388912"/>
                  </a:lnTo>
                  <a:lnTo>
                    <a:pt x="0" y="439888"/>
                  </a:lnTo>
                  <a:lnTo>
                    <a:pt x="941" y="468306"/>
                  </a:lnTo>
                  <a:lnTo>
                    <a:pt x="42228" y="732224"/>
                  </a:lnTo>
                  <a:lnTo>
                    <a:pt x="52738" y="784215"/>
                  </a:lnTo>
                  <a:lnTo>
                    <a:pt x="67723" y="834863"/>
                  </a:lnTo>
                  <a:lnTo>
                    <a:pt x="87012" y="883735"/>
                  </a:lnTo>
                  <a:lnTo>
                    <a:pt x="110431" y="930396"/>
                  </a:lnTo>
                  <a:lnTo>
                    <a:pt x="137840" y="974455"/>
                  </a:lnTo>
                  <a:lnTo>
                    <a:pt x="169033" y="1015437"/>
                  </a:lnTo>
                  <a:lnTo>
                    <a:pt x="203550" y="1052754"/>
                  </a:lnTo>
                  <a:lnTo>
                    <a:pt x="241024" y="1086068"/>
                  </a:lnTo>
                  <a:lnTo>
                    <a:pt x="281122" y="1115082"/>
                  </a:lnTo>
                  <a:lnTo>
                    <a:pt x="323508" y="1139501"/>
                  </a:lnTo>
                  <a:lnTo>
                    <a:pt x="420815" y="1188878"/>
                  </a:lnTo>
                  <a:lnTo>
                    <a:pt x="457820" y="1202474"/>
                  </a:lnTo>
                  <a:lnTo>
                    <a:pt x="496863" y="1207115"/>
                  </a:lnTo>
                  <a:lnTo>
                    <a:pt x="529625" y="1203927"/>
                  </a:lnTo>
                  <a:lnTo>
                    <a:pt x="560714" y="1194563"/>
                  </a:lnTo>
                  <a:lnTo>
                    <a:pt x="589405" y="1179324"/>
                  </a:lnTo>
                  <a:lnTo>
                    <a:pt x="614973" y="1158513"/>
                  </a:lnTo>
                  <a:lnTo>
                    <a:pt x="621369" y="1152188"/>
                  </a:lnTo>
                  <a:lnTo>
                    <a:pt x="496850" y="1152188"/>
                  </a:lnTo>
                  <a:lnTo>
                    <a:pt x="483624" y="1151402"/>
                  </a:lnTo>
                  <a:lnTo>
                    <a:pt x="445657" y="1139932"/>
                  </a:lnTo>
                  <a:lnTo>
                    <a:pt x="348349" y="1090555"/>
                  </a:lnTo>
                  <a:lnTo>
                    <a:pt x="301594" y="1062759"/>
                  </a:lnTo>
                  <a:lnTo>
                    <a:pt x="258070" y="1028598"/>
                  </a:lnTo>
                  <a:lnTo>
                    <a:pt x="218353" y="988589"/>
                  </a:lnTo>
                  <a:lnTo>
                    <a:pt x="183021" y="943248"/>
                  </a:lnTo>
                  <a:lnTo>
                    <a:pt x="158247" y="903412"/>
                  </a:lnTo>
                  <a:lnTo>
                    <a:pt x="137048" y="861147"/>
                  </a:lnTo>
                  <a:lnTo>
                    <a:pt x="119582" y="816847"/>
                  </a:lnTo>
                  <a:lnTo>
                    <a:pt x="106004" y="770909"/>
                  </a:lnTo>
                  <a:lnTo>
                    <a:pt x="96470" y="723728"/>
                  </a:lnTo>
                  <a:lnTo>
                    <a:pt x="55182" y="459822"/>
                  </a:lnTo>
                  <a:lnTo>
                    <a:pt x="54720" y="443686"/>
                  </a:lnTo>
                  <a:lnTo>
                    <a:pt x="57968" y="430047"/>
                  </a:lnTo>
                  <a:lnTo>
                    <a:pt x="86026" y="404017"/>
                  </a:lnTo>
                  <a:lnTo>
                    <a:pt x="94221" y="403654"/>
                  </a:lnTo>
                  <a:lnTo>
                    <a:pt x="514661" y="403654"/>
                  </a:lnTo>
                  <a:lnTo>
                    <a:pt x="546399" y="391747"/>
                  </a:lnTo>
                  <a:lnTo>
                    <a:pt x="560004" y="385329"/>
                  </a:lnTo>
                  <a:lnTo>
                    <a:pt x="313085" y="385329"/>
                  </a:lnTo>
                  <a:lnTo>
                    <a:pt x="264280" y="383800"/>
                  </a:lnTo>
                  <a:lnTo>
                    <a:pt x="215899" y="378008"/>
                  </a:lnTo>
                  <a:lnTo>
                    <a:pt x="168054" y="367966"/>
                  </a:lnTo>
                  <a:lnTo>
                    <a:pt x="113691" y="351515"/>
                  </a:lnTo>
                  <a:lnTo>
                    <a:pt x="106817" y="350038"/>
                  </a:lnTo>
                  <a:lnTo>
                    <a:pt x="107079" y="350038"/>
                  </a:lnTo>
                  <a:lnTo>
                    <a:pt x="99092" y="349013"/>
                  </a:lnTo>
                  <a:lnTo>
                    <a:pt x="91708" y="348697"/>
                  </a:lnTo>
                  <a:close/>
                </a:path>
                <a:path w="1207134" h="1207135">
                  <a:moveTo>
                    <a:pt x="782412" y="308942"/>
                  </a:moveTo>
                  <a:lnTo>
                    <a:pt x="702241" y="308942"/>
                  </a:lnTo>
                  <a:lnTo>
                    <a:pt x="710642" y="311232"/>
                  </a:lnTo>
                  <a:lnTo>
                    <a:pt x="719881" y="316511"/>
                  </a:lnTo>
                  <a:lnTo>
                    <a:pt x="740474" y="352621"/>
                  </a:lnTo>
                  <a:lnTo>
                    <a:pt x="781762" y="616527"/>
                  </a:lnTo>
                  <a:lnTo>
                    <a:pt x="787091" y="664364"/>
                  </a:lnTo>
                  <a:lnTo>
                    <a:pt x="788192" y="712251"/>
                  </a:lnTo>
                  <a:lnTo>
                    <a:pt x="785090" y="759767"/>
                  </a:lnTo>
                  <a:lnTo>
                    <a:pt x="777811" y="806490"/>
                  </a:lnTo>
                  <a:lnTo>
                    <a:pt x="766382" y="851998"/>
                  </a:lnTo>
                  <a:lnTo>
                    <a:pt x="746591" y="905960"/>
                  </a:lnTo>
                  <a:lnTo>
                    <a:pt x="720991" y="956184"/>
                  </a:lnTo>
                  <a:lnTo>
                    <a:pt x="689978" y="1002001"/>
                  </a:lnTo>
                  <a:lnTo>
                    <a:pt x="653949" y="1042739"/>
                  </a:lnTo>
                  <a:lnTo>
                    <a:pt x="576365" y="1119473"/>
                  </a:lnTo>
                  <a:lnTo>
                    <a:pt x="539832" y="1143741"/>
                  </a:lnTo>
                  <a:lnTo>
                    <a:pt x="496850" y="1152188"/>
                  </a:lnTo>
                  <a:lnTo>
                    <a:pt x="621369" y="1152188"/>
                  </a:lnTo>
                  <a:lnTo>
                    <a:pt x="692570" y="1081779"/>
                  </a:lnTo>
                  <a:lnTo>
                    <a:pt x="722661" y="1049002"/>
                  </a:lnTo>
                  <a:lnTo>
                    <a:pt x="749761" y="1013183"/>
                  </a:lnTo>
                  <a:lnTo>
                    <a:pt x="773780" y="974455"/>
                  </a:lnTo>
                  <a:lnTo>
                    <a:pt x="794627" y="932948"/>
                  </a:lnTo>
                  <a:lnTo>
                    <a:pt x="795781" y="930396"/>
                  </a:lnTo>
                  <a:lnTo>
                    <a:pt x="795611" y="930396"/>
                  </a:lnTo>
                  <a:lnTo>
                    <a:pt x="889661" y="881614"/>
                  </a:lnTo>
                  <a:lnTo>
                    <a:pt x="931832" y="856796"/>
                  </a:lnTo>
                  <a:lnTo>
                    <a:pt x="935322" y="854221"/>
                  </a:lnTo>
                  <a:lnTo>
                    <a:pt x="823177" y="854221"/>
                  </a:lnTo>
                  <a:lnTo>
                    <a:pt x="827444" y="836301"/>
                  </a:lnTo>
                  <a:lnTo>
                    <a:pt x="836191" y="791687"/>
                  </a:lnTo>
                  <a:lnTo>
                    <a:pt x="841435" y="746144"/>
                  </a:lnTo>
                  <a:lnTo>
                    <a:pt x="843160" y="700081"/>
                  </a:lnTo>
                  <a:lnTo>
                    <a:pt x="841351" y="653907"/>
                  </a:lnTo>
                  <a:lnTo>
                    <a:pt x="835991" y="608031"/>
                  </a:lnTo>
                  <a:lnTo>
                    <a:pt x="794808" y="344710"/>
                  </a:lnTo>
                  <a:lnTo>
                    <a:pt x="794716" y="344125"/>
                  </a:lnTo>
                  <a:lnTo>
                    <a:pt x="786932" y="316777"/>
                  </a:lnTo>
                  <a:lnTo>
                    <a:pt x="782412" y="308942"/>
                  </a:lnTo>
                  <a:close/>
                </a:path>
                <a:path w="1207134" h="1207135">
                  <a:moveTo>
                    <a:pt x="1196347" y="143678"/>
                  </a:moveTo>
                  <a:lnTo>
                    <a:pt x="1112206" y="143678"/>
                  </a:lnTo>
                  <a:lnTo>
                    <a:pt x="1120408" y="143960"/>
                  </a:lnTo>
                  <a:lnTo>
                    <a:pt x="1128238" y="146453"/>
                  </a:lnTo>
                  <a:lnTo>
                    <a:pt x="1135584" y="151136"/>
                  </a:lnTo>
                  <a:lnTo>
                    <a:pt x="1142838" y="158909"/>
                  </a:lnTo>
                  <a:lnTo>
                    <a:pt x="1148735" y="169732"/>
                  </a:lnTo>
                  <a:lnTo>
                    <a:pt x="1152108" y="183351"/>
                  </a:lnTo>
                  <a:lnTo>
                    <a:pt x="1151789" y="199510"/>
                  </a:lnTo>
                  <a:lnTo>
                    <a:pt x="1112902" y="463784"/>
                  </a:lnTo>
                  <a:lnTo>
                    <a:pt x="1103798" y="511039"/>
                  </a:lnTo>
                  <a:lnTo>
                    <a:pt x="1090640" y="557091"/>
                  </a:lnTo>
                  <a:lnTo>
                    <a:pt x="1073577" y="601547"/>
                  </a:lnTo>
                  <a:lnTo>
                    <a:pt x="1052762" y="644012"/>
                  </a:lnTo>
                  <a:lnTo>
                    <a:pt x="1028345" y="684091"/>
                  </a:lnTo>
                  <a:lnTo>
                    <a:pt x="993427" y="729741"/>
                  </a:lnTo>
                  <a:lnTo>
                    <a:pt x="954076" y="770101"/>
                  </a:lnTo>
                  <a:lnTo>
                    <a:pt x="910866" y="804647"/>
                  </a:lnTo>
                  <a:lnTo>
                    <a:pt x="864376" y="832859"/>
                  </a:lnTo>
                  <a:lnTo>
                    <a:pt x="823177" y="854221"/>
                  </a:lnTo>
                  <a:lnTo>
                    <a:pt x="935322" y="854221"/>
                  </a:lnTo>
                  <a:lnTo>
                    <a:pt x="971665" y="827406"/>
                  </a:lnTo>
                  <a:lnTo>
                    <a:pt x="1008831" y="793743"/>
                  </a:lnTo>
                  <a:lnTo>
                    <a:pt x="1042999" y="756108"/>
                  </a:lnTo>
                  <a:lnTo>
                    <a:pt x="1073837" y="714800"/>
                  </a:lnTo>
                  <a:lnTo>
                    <a:pt x="1100819" y="670547"/>
                  </a:lnTo>
                  <a:lnTo>
                    <a:pt x="1123817" y="623681"/>
                  </a:lnTo>
                  <a:lnTo>
                    <a:pt x="1142664" y="574638"/>
                  </a:lnTo>
                  <a:lnTo>
                    <a:pt x="1157191" y="523853"/>
                  </a:lnTo>
                  <a:lnTo>
                    <a:pt x="1167232" y="471760"/>
                  </a:lnTo>
                  <a:lnTo>
                    <a:pt x="1206107" y="207486"/>
                  </a:lnTo>
                  <a:lnTo>
                    <a:pt x="1206793" y="179068"/>
                  </a:lnTo>
                  <a:lnTo>
                    <a:pt x="1200729" y="152196"/>
                  </a:lnTo>
                  <a:lnTo>
                    <a:pt x="1196347" y="143678"/>
                  </a:lnTo>
                  <a:close/>
                </a:path>
                <a:path w="1207134" h="1207135">
                  <a:moveTo>
                    <a:pt x="514661" y="403654"/>
                  </a:moveTo>
                  <a:lnTo>
                    <a:pt x="94221" y="403654"/>
                  </a:lnTo>
                  <a:lnTo>
                    <a:pt x="102706" y="405504"/>
                  </a:lnTo>
                  <a:lnTo>
                    <a:pt x="151927" y="420476"/>
                  </a:lnTo>
                  <a:lnTo>
                    <a:pt x="201735" y="431233"/>
                  </a:lnTo>
                  <a:lnTo>
                    <a:pt x="251886" y="437815"/>
                  </a:lnTo>
                  <a:lnTo>
                    <a:pt x="302138" y="440259"/>
                  </a:lnTo>
                  <a:lnTo>
                    <a:pt x="352247" y="438604"/>
                  </a:lnTo>
                  <a:lnTo>
                    <a:pt x="401970" y="432887"/>
                  </a:lnTo>
                  <a:lnTo>
                    <a:pt x="451065" y="423146"/>
                  </a:lnTo>
                  <a:lnTo>
                    <a:pt x="499289" y="409420"/>
                  </a:lnTo>
                  <a:lnTo>
                    <a:pt x="514661" y="403654"/>
                  </a:lnTo>
                  <a:close/>
                </a:path>
                <a:path w="1207134" h="1207135">
                  <a:moveTo>
                    <a:pt x="518275" y="0"/>
                  </a:moveTo>
                  <a:lnTo>
                    <a:pt x="473965" y="6165"/>
                  </a:lnTo>
                  <a:lnTo>
                    <a:pt x="432325" y="39123"/>
                  </a:lnTo>
                  <a:lnTo>
                    <a:pt x="411240" y="90531"/>
                  </a:lnTo>
                  <a:lnTo>
                    <a:pt x="371362" y="361562"/>
                  </a:lnTo>
                  <a:lnTo>
                    <a:pt x="368987" y="381920"/>
                  </a:lnTo>
                  <a:lnTo>
                    <a:pt x="362205" y="382581"/>
                  </a:lnTo>
                  <a:lnTo>
                    <a:pt x="313085" y="385329"/>
                  </a:lnTo>
                  <a:lnTo>
                    <a:pt x="560004" y="385329"/>
                  </a:lnTo>
                  <a:lnTo>
                    <a:pt x="586560" y="372802"/>
                  </a:lnTo>
                  <a:lnTo>
                    <a:pt x="425197" y="372802"/>
                  </a:lnTo>
                  <a:lnTo>
                    <a:pt x="465557" y="98507"/>
                  </a:lnTo>
                  <a:lnTo>
                    <a:pt x="485823" y="62229"/>
                  </a:lnTo>
                  <a:lnTo>
                    <a:pt x="503356" y="54530"/>
                  </a:lnTo>
                  <a:lnTo>
                    <a:pt x="619107" y="54530"/>
                  </a:lnTo>
                  <a:lnTo>
                    <a:pt x="602162" y="45212"/>
                  </a:lnTo>
                  <a:lnTo>
                    <a:pt x="559766" y="16656"/>
                  </a:lnTo>
                  <a:lnTo>
                    <a:pt x="539862" y="5537"/>
                  </a:lnTo>
                  <a:lnTo>
                    <a:pt x="518275" y="0"/>
                  </a:lnTo>
                  <a:close/>
                </a:path>
                <a:path w="1207134" h="1207135">
                  <a:moveTo>
                    <a:pt x="709271" y="254571"/>
                  </a:moveTo>
                  <a:lnTo>
                    <a:pt x="686860" y="254571"/>
                  </a:lnTo>
                  <a:lnTo>
                    <a:pt x="665263" y="260343"/>
                  </a:lnTo>
                  <a:lnTo>
                    <a:pt x="645529" y="271621"/>
                  </a:lnTo>
                  <a:lnTo>
                    <a:pt x="607213" y="298174"/>
                  </a:lnTo>
                  <a:lnTo>
                    <a:pt x="567140" y="321323"/>
                  </a:lnTo>
                  <a:lnTo>
                    <a:pt x="525404" y="341025"/>
                  </a:lnTo>
                  <a:lnTo>
                    <a:pt x="482097" y="357234"/>
                  </a:lnTo>
                  <a:lnTo>
                    <a:pt x="437313" y="369906"/>
                  </a:lnTo>
                  <a:lnTo>
                    <a:pt x="425197" y="372802"/>
                  </a:lnTo>
                  <a:lnTo>
                    <a:pt x="586560" y="372802"/>
                  </a:lnTo>
                  <a:lnTo>
                    <a:pt x="592151" y="370164"/>
                  </a:lnTo>
                  <a:lnTo>
                    <a:pt x="636303" y="344710"/>
                  </a:lnTo>
                  <a:lnTo>
                    <a:pt x="678613" y="315423"/>
                  </a:lnTo>
                  <a:lnTo>
                    <a:pt x="686114" y="311048"/>
                  </a:lnTo>
                  <a:lnTo>
                    <a:pt x="693816" y="308942"/>
                  </a:lnTo>
                  <a:lnTo>
                    <a:pt x="782412" y="308942"/>
                  </a:lnTo>
                  <a:lnTo>
                    <a:pt x="773164" y="292914"/>
                  </a:lnTo>
                  <a:lnTo>
                    <a:pt x="754300" y="273711"/>
                  </a:lnTo>
                  <a:lnTo>
                    <a:pt x="731229" y="260343"/>
                  </a:lnTo>
                  <a:lnTo>
                    <a:pt x="709271" y="254571"/>
                  </a:lnTo>
                  <a:close/>
                </a:path>
                <a:path w="1207134" h="1207135">
                  <a:moveTo>
                    <a:pt x="619107" y="54530"/>
                  </a:moveTo>
                  <a:lnTo>
                    <a:pt x="512020" y="54530"/>
                  </a:lnTo>
                  <a:lnTo>
                    <a:pt x="519592" y="56515"/>
                  </a:lnTo>
                  <a:lnTo>
                    <a:pt x="527089" y="60775"/>
                  </a:lnTo>
                  <a:lnTo>
                    <a:pt x="569780" y="89745"/>
                  </a:lnTo>
                  <a:lnTo>
                    <a:pt x="614035" y="114727"/>
                  </a:lnTo>
                  <a:lnTo>
                    <a:pt x="659977" y="135892"/>
                  </a:lnTo>
                  <a:lnTo>
                    <a:pt x="707242" y="153137"/>
                  </a:lnTo>
                  <a:lnTo>
                    <a:pt x="755585" y="166424"/>
                  </a:lnTo>
                  <a:lnTo>
                    <a:pt x="804763" y="175718"/>
                  </a:lnTo>
                  <a:lnTo>
                    <a:pt x="854534" y="180984"/>
                  </a:lnTo>
                  <a:lnTo>
                    <a:pt x="904652" y="182185"/>
                  </a:lnTo>
                  <a:lnTo>
                    <a:pt x="954876" y="179285"/>
                  </a:lnTo>
                  <a:lnTo>
                    <a:pt x="1004962" y="172249"/>
                  </a:lnTo>
                  <a:lnTo>
                    <a:pt x="1054666" y="161040"/>
                  </a:lnTo>
                  <a:lnTo>
                    <a:pt x="1103745" y="145624"/>
                  </a:lnTo>
                  <a:lnTo>
                    <a:pt x="1112206" y="143678"/>
                  </a:lnTo>
                  <a:lnTo>
                    <a:pt x="1196347" y="143678"/>
                  </a:lnTo>
                  <a:lnTo>
                    <a:pt x="1188416" y="128258"/>
                  </a:lnTo>
                  <a:lnTo>
                    <a:pt x="1187545" y="127312"/>
                  </a:lnTo>
                  <a:lnTo>
                    <a:pt x="887136" y="127312"/>
                  </a:lnTo>
                  <a:lnTo>
                    <a:pt x="837436" y="124463"/>
                  </a:lnTo>
                  <a:lnTo>
                    <a:pt x="788234" y="117224"/>
                  </a:lnTo>
                  <a:lnTo>
                    <a:pt x="739818" y="105637"/>
                  </a:lnTo>
                  <a:lnTo>
                    <a:pt x="692476" y="89745"/>
                  </a:lnTo>
                  <a:lnTo>
                    <a:pt x="646494" y="69589"/>
                  </a:lnTo>
                  <a:lnTo>
                    <a:pt x="619107" y="54530"/>
                  </a:lnTo>
                  <a:close/>
                </a:path>
                <a:path w="1207134" h="1207135">
                  <a:moveTo>
                    <a:pt x="1107422" y="89046"/>
                  </a:moveTo>
                  <a:lnTo>
                    <a:pt x="1085165" y="93973"/>
                  </a:lnTo>
                  <a:lnTo>
                    <a:pt x="1036349" y="109102"/>
                  </a:lnTo>
                  <a:lnTo>
                    <a:pt x="986880" y="119674"/>
                  </a:lnTo>
                  <a:lnTo>
                    <a:pt x="937047" y="125730"/>
                  </a:lnTo>
                  <a:lnTo>
                    <a:pt x="887136" y="127312"/>
                  </a:lnTo>
                  <a:lnTo>
                    <a:pt x="1187545" y="127312"/>
                  </a:lnTo>
                  <a:lnTo>
                    <a:pt x="1170357" y="108642"/>
                  </a:lnTo>
                  <a:lnTo>
                    <a:pt x="1150993" y="96552"/>
                  </a:lnTo>
                  <a:lnTo>
                    <a:pt x="1129690" y="89963"/>
                  </a:lnTo>
                  <a:lnTo>
                    <a:pt x="1107422" y="89046"/>
                  </a:lnTo>
                  <a:close/>
                </a:path>
              </a:pathLst>
            </a:custGeom>
            <a:solidFill>
              <a:srgbClr val="000000"/>
            </a:solidFill>
          </p:spPr>
          <p:txBody>
            <a:bodyPr wrap="square" lIns="0" tIns="0" rIns="0" bIns="0" rtlCol="0"/>
            <a:lstStyle/>
            <a:p>
              <a:endParaRPr>
                <a:latin typeface="Grammarsaurus" pitchFamily="2" charset="0"/>
              </a:endParaRPr>
            </a:p>
          </p:txBody>
        </p:sp>
        <p:pic>
          <p:nvPicPr>
            <p:cNvPr id="10" name="object 10"/>
            <p:cNvPicPr/>
            <p:nvPr/>
          </p:nvPicPr>
          <p:blipFill>
            <a:blip r:embed="rId2" cstate="print"/>
            <a:stretch>
              <a:fillRect/>
            </a:stretch>
          </p:blipFill>
          <p:spPr>
            <a:xfrm>
              <a:off x="5658563" y="3646396"/>
              <a:ext cx="195226" cy="102425"/>
            </a:xfrm>
            <a:prstGeom prst="rect">
              <a:avLst/>
            </a:prstGeom>
          </p:spPr>
        </p:pic>
        <p:pic>
          <p:nvPicPr>
            <p:cNvPr id="11" name="object 11"/>
            <p:cNvPicPr/>
            <p:nvPr/>
          </p:nvPicPr>
          <p:blipFill>
            <a:blip r:embed="rId3" cstate="print"/>
            <a:stretch>
              <a:fillRect/>
            </a:stretch>
          </p:blipFill>
          <p:spPr>
            <a:xfrm>
              <a:off x="6000727" y="3592663"/>
              <a:ext cx="196445" cy="102425"/>
            </a:xfrm>
            <a:prstGeom prst="rect">
              <a:avLst/>
            </a:prstGeom>
          </p:spPr>
        </p:pic>
        <p:sp>
          <p:nvSpPr>
            <p:cNvPr id="12" name="object 12"/>
            <p:cNvSpPr/>
            <p:nvPr/>
          </p:nvSpPr>
          <p:spPr>
            <a:xfrm>
              <a:off x="5794842" y="3822493"/>
              <a:ext cx="332105" cy="236854"/>
            </a:xfrm>
            <a:custGeom>
              <a:avLst/>
              <a:gdLst/>
              <a:ahLst/>
              <a:cxnLst/>
              <a:rect l="l" t="t" r="r" b="b"/>
              <a:pathLst>
                <a:path w="332104" h="236854">
                  <a:moveTo>
                    <a:pt x="31508" y="42233"/>
                  </a:moveTo>
                  <a:lnTo>
                    <a:pt x="22288" y="42233"/>
                  </a:lnTo>
                  <a:lnTo>
                    <a:pt x="17233" y="43706"/>
                  </a:lnTo>
                  <a:lnTo>
                    <a:pt x="0" y="69576"/>
                  </a:lnTo>
                  <a:lnTo>
                    <a:pt x="97" y="76299"/>
                  </a:lnTo>
                  <a:lnTo>
                    <a:pt x="10182" y="128005"/>
                  </a:lnTo>
                  <a:lnTo>
                    <a:pt x="43665" y="182875"/>
                  </a:lnTo>
                  <a:lnTo>
                    <a:pt x="96369" y="221321"/>
                  </a:lnTo>
                  <a:lnTo>
                    <a:pt x="158850" y="236450"/>
                  </a:lnTo>
                  <a:lnTo>
                    <a:pt x="191579" y="234562"/>
                  </a:lnTo>
                  <a:lnTo>
                    <a:pt x="223325" y="226366"/>
                  </a:lnTo>
                  <a:lnTo>
                    <a:pt x="252418" y="212337"/>
                  </a:lnTo>
                  <a:lnTo>
                    <a:pt x="278197" y="192878"/>
                  </a:lnTo>
                  <a:lnTo>
                    <a:pt x="288170" y="181679"/>
                  </a:lnTo>
                  <a:lnTo>
                    <a:pt x="165709" y="181679"/>
                  </a:lnTo>
                  <a:lnTo>
                    <a:pt x="148485" y="180320"/>
                  </a:lnTo>
                  <a:lnTo>
                    <a:pt x="100507" y="160318"/>
                  </a:lnTo>
                  <a:lnTo>
                    <a:pt x="70904" y="128136"/>
                  </a:lnTo>
                  <a:lnTo>
                    <a:pt x="61061" y="111892"/>
                  </a:lnTo>
                  <a:lnTo>
                    <a:pt x="198346" y="111892"/>
                  </a:lnTo>
                  <a:lnTo>
                    <a:pt x="218852" y="105903"/>
                  </a:lnTo>
                  <a:lnTo>
                    <a:pt x="240657" y="97421"/>
                  </a:lnTo>
                  <a:lnTo>
                    <a:pt x="261683" y="87051"/>
                  </a:lnTo>
                  <a:lnTo>
                    <a:pt x="278371" y="77907"/>
                  </a:lnTo>
                  <a:lnTo>
                    <a:pt x="331738" y="77907"/>
                  </a:lnTo>
                  <a:lnTo>
                    <a:pt x="331686" y="76299"/>
                  </a:lnTo>
                  <a:lnTo>
                    <a:pt x="331058" y="65476"/>
                  </a:lnTo>
                  <a:lnTo>
                    <a:pt x="132464" y="65476"/>
                  </a:lnTo>
                  <a:lnTo>
                    <a:pt x="100496" y="63309"/>
                  </a:lnTo>
                  <a:lnTo>
                    <a:pt x="69255" y="56427"/>
                  </a:lnTo>
                  <a:lnTo>
                    <a:pt x="39411" y="44976"/>
                  </a:lnTo>
                  <a:lnTo>
                    <a:pt x="35458" y="43122"/>
                  </a:lnTo>
                  <a:lnTo>
                    <a:pt x="31508" y="42233"/>
                  </a:lnTo>
                  <a:close/>
                </a:path>
                <a:path w="332104" h="236854">
                  <a:moveTo>
                    <a:pt x="331738" y="77907"/>
                  </a:moveTo>
                  <a:lnTo>
                    <a:pt x="278371" y="77907"/>
                  </a:lnTo>
                  <a:lnTo>
                    <a:pt x="273962" y="96271"/>
                  </a:lnTo>
                  <a:lnTo>
                    <a:pt x="273926" y="96424"/>
                  </a:lnTo>
                  <a:lnTo>
                    <a:pt x="241274" y="152245"/>
                  </a:lnTo>
                  <a:lnTo>
                    <a:pt x="183095" y="180320"/>
                  </a:lnTo>
                  <a:lnTo>
                    <a:pt x="171462" y="181679"/>
                  </a:lnTo>
                  <a:lnTo>
                    <a:pt x="288170" y="181679"/>
                  </a:lnTo>
                  <a:lnTo>
                    <a:pt x="299999" y="168395"/>
                  </a:lnTo>
                  <a:lnTo>
                    <a:pt x="316646" y="140170"/>
                  </a:lnTo>
                  <a:lnTo>
                    <a:pt x="327298" y="109686"/>
                  </a:lnTo>
                  <a:lnTo>
                    <a:pt x="331738" y="77907"/>
                  </a:lnTo>
                  <a:close/>
                </a:path>
                <a:path w="332104" h="236854">
                  <a:moveTo>
                    <a:pt x="198346" y="111892"/>
                  </a:moveTo>
                  <a:lnTo>
                    <a:pt x="61061" y="111892"/>
                  </a:lnTo>
                  <a:lnTo>
                    <a:pt x="79717" y="115499"/>
                  </a:lnTo>
                  <a:lnTo>
                    <a:pt x="102895" y="118957"/>
                  </a:lnTo>
                  <a:lnTo>
                    <a:pt x="126255" y="120379"/>
                  </a:lnTo>
                  <a:lnTo>
                    <a:pt x="149717" y="119768"/>
                  </a:lnTo>
                  <a:lnTo>
                    <a:pt x="173202" y="117125"/>
                  </a:lnTo>
                  <a:lnTo>
                    <a:pt x="196343" y="112478"/>
                  </a:lnTo>
                  <a:lnTo>
                    <a:pt x="198346" y="111892"/>
                  </a:lnTo>
                  <a:close/>
                </a:path>
                <a:path w="332104" h="236854">
                  <a:moveTo>
                    <a:pt x="297474" y="0"/>
                  </a:moveTo>
                  <a:lnTo>
                    <a:pt x="290417" y="882"/>
                  </a:lnTo>
                  <a:lnTo>
                    <a:pt x="290625" y="882"/>
                  </a:lnTo>
                  <a:lnTo>
                    <a:pt x="284252" y="3434"/>
                  </a:lnTo>
                  <a:lnTo>
                    <a:pt x="278723" y="7430"/>
                  </a:lnTo>
                  <a:lnTo>
                    <a:pt x="253640" y="27598"/>
                  </a:lnTo>
                  <a:lnTo>
                    <a:pt x="225990" y="43706"/>
                  </a:lnTo>
                  <a:lnTo>
                    <a:pt x="196215" y="55528"/>
                  </a:lnTo>
                  <a:lnTo>
                    <a:pt x="164719" y="62870"/>
                  </a:lnTo>
                  <a:lnTo>
                    <a:pt x="132464" y="65476"/>
                  </a:lnTo>
                  <a:lnTo>
                    <a:pt x="331058" y="65476"/>
                  </a:lnTo>
                  <a:lnTo>
                    <a:pt x="329957" y="46487"/>
                  </a:lnTo>
                  <a:lnTo>
                    <a:pt x="329869" y="44976"/>
                  </a:lnTo>
                  <a:lnTo>
                    <a:pt x="328705" y="38429"/>
                  </a:lnTo>
                  <a:lnTo>
                    <a:pt x="310805" y="3434"/>
                  </a:lnTo>
                  <a:lnTo>
                    <a:pt x="304355" y="882"/>
                  </a:lnTo>
                  <a:lnTo>
                    <a:pt x="297474" y="0"/>
                  </a:lnTo>
                  <a:close/>
                </a:path>
              </a:pathLst>
            </a:custGeom>
            <a:solidFill>
              <a:srgbClr val="000000"/>
            </a:solidFill>
          </p:spPr>
          <p:txBody>
            <a:bodyPr wrap="square" lIns="0" tIns="0" rIns="0" bIns="0" rtlCol="0"/>
            <a:lstStyle/>
            <a:p>
              <a:endParaRPr>
                <a:latin typeface="Grammarsaurus" pitchFamily="2" charset="0"/>
              </a:endParaRPr>
            </a:p>
          </p:txBody>
        </p:sp>
      </p:grpSp>
      <p:grpSp>
        <p:nvGrpSpPr>
          <p:cNvPr id="13" name="object 13"/>
          <p:cNvGrpSpPr/>
          <p:nvPr/>
        </p:nvGrpSpPr>
        <p:grpSpPr>
          <a:xfrm>
            <a:off x="10182819" y="3042058"/>
            <a:ext cx="1179195" cy="1207770"/>
            <a:chOff x="10182819" y="3042058"/>
            <a:chExt cx="1179195" cy="1207770"/>
          </a:xfrm>
        </p:grpSpPr>
        <p:sp>
          <p:nvSpPr>
            <p:cNvPr id="14" name="object 14"/>
            <p:cNvSpPr/>
            <p:nvPr/>
          </p:nvSpPr>
          <p:spPr>
            <a:xfrm>
              <a:off x="10182819" y="3042058"/>
              <a:ext cx="1179195" cy="1207770"/>
            </a:xfrm>
            <a:custGeom>
              <a:avLst/>
              <a:gdLst/>
              <a:ahLst/>
              <a:cxnLst/>
              <a:rect l="l" t="t" r="r" b="b"/>
              <a:pathLst>
                <a:path w="1179195" h="1207770">
                  <a:moveTo>
                    <a:pt x="964272" y="1029652"/>
                  </a:moveTo>
                  <a:lnTo>
                    <a:pt x="214858" y="1029652"/>
                  </a:lnTo>
                  <a:lnTo>
                    <a:pt x="181959" y="1036312"/>
                  </a:lnTo>
                  <a:lnTo>
                    <a:pt x="155062" y="1054465"/>
                  </a:lnTo>
                  <a:lnTo>
                    <a:pt x="136911" y="1081366"/>
                  </a:lnTo>
                  <a:lnTo>
                    <a:pt x="130251" y="1114272"/>
                  </a:lnTo>
                  <a:lnTo>
                    <a:pt x="130251" y="1123149"/>
                  </a:lnTo>
                  <a:lnTo>
                    <a:pt x="136911" y="1156049"/>
                  </a:lnTo>
                  <a:lnTo>
                    <a:pt x="155062" y="1182946"/>
                  </a:lnTo>
                  <a:lnTo>
                    <a:pt x="181959" y="1201097"/>
                  </a:lnTo>
                  <a:lnTo>
                    <a:pt x="214858" y="1207757"/>
                  </a:lnTo>
                  <a:lnTo>
                    <a:pt x="964272" y="1207757"/>
                  </a:lnTo>
                  <a:lnTo>
                    <a:pt x="997179" y="1201097"/>
                  </a:lnTo>
                  <a:lnTo>
                    <a:pt x="1024080" y="1182946"/>
                  </a:lnTo>
                  <a:lnTo>
                    <a:pt x="1042232" y="1156049"/>
                  </a:lnTo>
                  <a:lnTo>
                    <a:pt x="1042390" y="1155268"/>
                  </a:lnTo>
                  <a:lnTo>
                    <a:pt x="214858" y="1155268"/>
                  </a:lnTo>
                  <a:lnTo>
                    <a:pt x="202371" y="1152741"/>
                  </a:lnTo>
                  <a:lnTo>
                    <a:pt x="192160" y="1145852"/>
                  </a:lnTo>
                  <a:lnTo>
                    <a:pt x="185269" y="1135642"/>
                  </a:lnTo>
                  <a:lnTo>
                    <a:pt x="182740" y="1123149"/>
                  </a:lnTo>
                  <a:lnTo>
                    <a:pt x="182740" y="1114272"/>
                  </a:lnTo>
                  <a:lnTo>
                    <a:pt x="185269" y="1101779"/>
                  </a:lnTo>
                  <a:lnTo>
                    <a:pt x="192160" y="1091569"/>
                  </a:lnTo>
                  <a:lnTo>
                    <a:pt x="202371" y="1084681"/>
                  </a:lnTo>
                  <a:lnTo>
                    <a:pt x="214858" y="1082154"/>
                  </a:lnTo>
                  <a:lnTo>
                    <a:pt x="1042392" y="1082154"/>
                  </a:lnTo>
                  <a:lnTo>
                    <a:pt x="1042232" y="1081366"/>
                  </a:lnTo>
                  <a:lnTo>
                    <a:pt x="1024080" y="1054465"/>
                  </a:lnTo>
                  <a:lnTo>
                    <a:pt x="997179" y="1036312"/>
                  </a:lnTo>
                  <a:lnTo>
                    <a:pt x="964272" y="1029652"/>
                  </a:lnTo>
                  <a:close/>
                </a:path>
                <a:path w="1179195" h="1207770">
                  <a:moveTo>
                    <a:pt x="1042392" y="1082154"/>
                  </a:moveTo>
                  <a:lnTo>
                    <a:pt x="964082" y="1082154"/>
                  </a:lnTo>
                  <a:lnTo>
                    <a:pt x="976569" y="1084681"/>
                  </a:lnTo>
                  <a:lnTo>
                    <a:pt x="986780" y="1091569"/>
                  </a:lnTo>
                  <a:lnTo>
                    <a:pt x="993671" y="1101779"/>
                  </a:lnTo>
                  <a:lnTo>
                    <a:pt x="996200" y="1114272"/>
                  </a:lnTo>
                  <a:lnTo>
                    <a:pt x="996200" y="1123149"/>
                  </a:lnTo>
                  <a:lnTo>
                    <a:pt x="993671" y="1135642"/>
                  </a:lnTo>
                  <a:lnTo>
                    <a:pt x="986780" y="1145852"/>
                  </a:lnTo>
                  <a:lnTo>
                    <a:pt x="976569" y="1152741"/>
                  </a:lnTo>
                  <a:lnTo>
                    <a:pt x="964082" y="1155268"/>
                  </a:lnTo>
                  <a:lnTo>
                    <a:pt x="1042390" y="1155268"/>
                  </a:lnTo>
                  <a:lnTo>
                    <a:pt x="1048893" y="1123149"/>
                  </a:lnTo>
                  <a:lnTo>
                    <a:pt x="1048893" y="1114272"/>
                  </a:lnTo>
                  <a:lnTo>
                    <a:pt x="1042392" y="1082154"/>
                  </a:lnTo>
                  <a:close/>
                </a:path>
                <a:path w="1179195" h="1207770">
                  <a:moveTo>
                    <a:pt x="315160" y="363397"/>
                  </a:moveTo>
                  <a:lnTo>
                    <a:pt x="232803" y="363397"/>
                  </a:lnTo>
                  <a:lnTo>
                    <a:pt x="248499" y="383189"/>
                  </a:lnTo>
                  <a:lnTo>
                    <a:pt x="267838" y="399016"/>
                  </a:lnTo>
                  <a:lnTo>
                    <a:pt x="290162" y="410462"/>
                  </a:lnTo>
                  <a:lnTo>
                    <a:pt x="314731" y="417042"/>
                  </a:lnTo>
                  <a:lnTo>
                    <a:pt x="314731" y="904811"/>
                  </a:lnTo>
                  <a:lnTo>
                    <a:pt x="276857" y="916112"/>
                  </a:lnTo>
                  <a:lnTo>
                    <a:pt x="246481" y="939501"/>
                  </a:lnTo>
                  <a:lnTo>
                    <a:pt x="226288" y="972205"/>
                  </a:lnTo>
                  <a:lnTo>
                    <a:pt x="218998" y="1011250"/>
                  </a:lnTo>
                  <a:lnTo>
                    <a:pt x="218960" y="1029652"/>
                  </a:lnTo>
                  <a:lnTo>
                    <a:pt x="960183" y="1029652"/>
                  </a:lnTo>
                  <a:lnTo>
                    <a:pt x="960183" y="1029461"/>
                  </a:lnTo>
                  <a:lnTo>
                    <a:pt x="271246" y="1029461"/>
                  </a:lnTo>
                  <a:lnTo>
                    <a:pt x="271246" y="1011250"/>
                  </a:lnTo>
                  <a:lnTo>
                    <a:pt x="275551" y="989976"/>
                  </a:lnTo>
                  <a:lnTo>
                    <a:pt x="287286" y="972583"/>
                  </a:lnTo>
                  <a:lnTo>
                    <a:pt x="304679" y="960845"/>
                  </a:lnTo>
                  <a:lnTo>
                    <a:pt x="325958" y="956538"/>
                  </a:lnTo>
                  <a:lnTo>
                    <a:pt x="943182" y="956538"/>
                  </a:lnTo>
                  <a:lnTo>
                    <a:pt x="932662" y="939501"/>
                  </a:lnTo>
                  <a:lnTo>
                    <a:pt x="902286" y="916112"/>
                  </a:lnTo>
                  <a:lnTo>
                    <a:pt x="864412" y="904811"/>
                  </a:lnTo>
                  <a:lnTo>
                    <a:pt x="864412" y="904049"/>
                  </a:lnTo>
                  <a:lnTo>
                    <a:pt x="367220" y="904049"/>
                  </a:lnTo>
                  <a:lnTo>
                    <a:pt x="367220" y="418617"/>
                  </a:lnTo>
                  <a:lnTo>
                    <a:pt x="864412" y="418617"/>
                  </a:lnTo>
                  <a:lnTo>
                    <a:pt x="864412" y="416890"/>
                  </a:lnTo>
                  <a:lnTo>
                    <a:pt x="888646" y="410462"/>
                  </a:lnTo>
                  <a:lnTo>
                    <a:pt x="911128" y="399016"/>
                  </a:lnTo>
                  <a:lnTo>
                    <a:pt x="930462" y="383189"/>
                  </a:lnTo>
                  <a:lnTo>
                    <a:pt x="944135" y="365925"/>
                  </a:lnTo>
                  <a:lnTo>
                    <a:pt x="332054" y="365925"/>
                  </a:lnTo>
                  <a:lnTo>
                    <a:pt x="317643" y="364272"/>
                  </a:lnTo>
                  <a:lnTo>
                    <a:pt x="315160" y="363397"/>
                  </a:lnTo>
                  <a:close/>
                </a:path>
                <a:path w="1179195" h="1207770">
                  <a:moveTo>
                    <a:pt x="943182" y="956538"/>
                  </a:moveTo>
                  <a:lnTo>
                    <a:pt x="852589" y="956538"/>
                  </a:lnTo>
                  <a:lnTo>
                    <a:pt x="874015" y="960845"/>
                  </a:lnTo>
                  <a:lnTo>
                    <a:pt x="891533" y="972583"/>
                  </a:lnTo>
                  <a:lnTo>
                    <a:pt x="903356" y="989976"/>
                  </a:lnTo>
                  <a:lnTo>
                    <a:pt x="907694" y="1011250"/>
                  </a:lnTo>
                  <a:lnTo>
                    <a:pt x="907694" y="1029461"/>
                  </a:lnTo>
                  <a:lnTo>
                    <a:pt x="960183" y="1029461"/>
                  </a:lnTo>
                  <a:lnTo>
                    <a:pt x="960145" y="1011250"/>
                  </a:lnTo>
                  <a:lnTo>
                    <a:pt x="952926" y="972583"/>
                  </a:lnTo>
                  <a:lnTo>
                    <a:pt x="952855" y="972205"/>
                  </a:lnTo>
                  <a:lnTo>
                    <a:pt x="943182" y="956538"/>
                  </a:lnTo>
                  <a:close/>
                </a:path>
                <a:path w="1179195" h="1207770">
                  <a:moveTo>
                    <a:pt x="864412" y="418617"/>
                  </a:moveTo>
                  <a:lnTo>
                    <a:pt x="811923" y="418617"/>
                  </a:lnTo>
                  <a:lnTo>
                    <a:pt x="811923" y="904049"/>
                  </a:lnTo>
                  <a:lnTo>
                    <a:pt x="864412" y="904049"/>
                  </a:lnTo>
                  <a:lnTo>
                    <a:pt x="864412" y="418617"/>
                  </a:lnTo>
                  <a:close/>
                </a:path>
                <a:path w="1179195" h="1207770">
                  <a:moveTo>
                    <a:pt x="994117" y="0"/>
                  </a:moveTo>
                  <a:lnTo>
                    <a:pt x="184823" y="0"/>
                  </a:lnTo>
                  <a:lnTo>
                    <a:pt x="135748" y="6612"/>
                  </a:lnTo>
                  <a:lnTo>
                    <a:pt x="91614" y="25268"/>
                  </a:lnTo>
                  <a:lnTo>
                    <a:pt x="54197" y="54190"/>
                  </a:lnTo>
                  <a:lnTo>
                    <a:pt x="25271" y="91605"/>
                  </a:lnTo>
                  <a:lnTo>
                    <a:pt x="6613" y="135737"/>
                  </a:lnTo>
                  <a:lnTo>
                    <a:pt x="0" y="184810"/>
                  </a:lnTo>
                  <a:lnTo>
                    <a:pt x="6507" y="233095"/>
                  </a:lnTo>
                  <a:lnTo>
                    <a:pt x="25271" y="278018"/>
                  </a:lnTo>
                  <a:lnTo>
                    <a:pt x="54197" y="315436"/>
                  </a:lnTo>
                  <a:lnTo>
                    <a:pt x="91614" y="344361"/>
                  </a:lnTo>
                  <a:lnTo>
                    <a:pt x="135748" y="363019"/>
                  </a:lnTo>
                  <a:lnTo>
                    <a:pt x="184823" y="369633"/>
                  </a:lnTo>
                  <a:lnTo>
                    <a:pt x="197026" y="369241"/>
                  </a:lnTo>
                  <a:lnTo>
                    <a:pt x="209113" y="368068"/>
                  </a:lnTo>
                  <a:lnTo>
                    <a:pt x="221050" y="366118"/>
                  </a:lnTo>
                  <a:lnTo>
                    <a:pt x="232803" y="363397"/>
                  </a:lnTo>
                  <a:lnTo>
                    <a:pt x="315160" y="363397"/>
                  </a:lnTo>
                  <a:lnTo>
                    <a:pt x="304111" y="359505"/>
                  </a:lnTo>
                  <a:lnTo>
                    <a:pt x="291974" y="351909"/>
                  </a:lnTo>
                  <a:lnTo>
                    <a:pt x="281749" y="341769"/>
                  </a:lnTo>
                  <a:lnTo>
                    <a:pt x="283565" y="340537"/>
                  </a:lnTo>
                  <a:lnTo>
                    <a:pt x="284568" y="339928"/>
                  </a:lnTo>
                  <a:lnTo>
                    <a:pt x="288531" y="337426"/>
                  </a:lnTo>
                  <a:lnTo>
                    <a:pt x="292506" y="334708"/>
                  </a:lnTo>
                  <a:lnTo>
                    <a:pt x="296151" y="332079"/>
                  </a:lnTo>
                  <a:lnTo>
                    <a:pt x="298170" y="330682"/>
                  </a:lnTo>
                  <a:lnTo>
                    <a:pt x="303949" y="325615"/>
                  </a:lnTo>
                  <a:lnTo>
                    <a:pt x="308025" y="322262"/>
                  </a:lnTo>
                  <a:lnTo>
                    <a:pt x="311277" y="319341"/>
                  </a:lnTo>
                  <a:lnTo>
                    <a:pt x="313480" y="317144"/>
                  </a:lnTo>
                  <a:lnTo>
                    <a:pt x="184619" y="317144"/>
                  </a:lnTo>
                  <a:lnTo>
                    <a:pt x="142900" y="310387"/>
                  </a:lnTo>
                  <a:lnTo>
                    <a:pt x="106634" y="291579"/>
                  </a:lnTo>
                  <a:lnTo>
                    <a:pt x="78015" y="262916"/>
                  </a:lnTo>
                  <a:lnTo>
                    <a:pt x="59236" y="226595"/>
                  </a:lnTo>
                  <a:lnTo>
                    <a:pt x="52489" y="184810"/>
                  </a:lnTo>
                  <a:lnTo>
                    <a:pt x="59246" y="143031"/>
                  </a:lnTo>
                  <a:lnTo>
                    <a:pt x="78054" y="106713"/>
                  </a:lnTo>
                  <a:lnTo>
                    <a:pt x="106716" y="78053"/>
                  </a:lnTo>
                  <a:lnTo>
                    <a:pt x="143038" y="59246"/>
                  </a:lnTo>
                  <a:lnTo>
                    <a:pt x="184823" y="52489"/>
                  </a:lnTo>
                  <a:lnTo>
                    <a:pt x="1122546" y="52489"/>
                  </a:lnTo>
                  <a:lnTo>
                    <a:pt x="1087331" y="25268"/>
                  </a:lnTo>
                  <a:lnTo>
                    <a:pt x="1043196" y="6612"/>
                  </a:lnTo>
                  <a:lnTo>
                    <a:pt x="994117" y="0"/>
                  </a:lnTo>
                  <a:close/>
                </a:path>
                <a:path w="1179195" h="1207770">
                  <a:moveTo>
                    <a:pt x="1040390" y="363397"/>
                  </a:moveTo>
                  <a:lnTo>
                    <a:pt x="946137" y="363397"/>
                  </a:lnTo>
                  <a:lnTo>
                    <a:pt x="957890" y="366118"/>
                  </a:lnTo>
                  <a:lnTo>
                    <a:pt x="969827" y="368068"/>
                  </a:lnTo>
                  <a:lnTo>
                    <a:pt x="981914" y="369241"/>
                  </a:lnTo>
                  <a:lnTo>
                    <a:pt x="994117" y="369633"/>
                  </a:lnTo>
                  <a:lnTo>
                    <a:pt x="1040390" y="363397"/>
                  </a:lnTo>
                  <a:close/>
                </a:path>
                <a:path w="1179195" h="1207770">
                  <a:moveTo>
                    <a:pt x="865466" y="210946"/>
                  </a:moveTo>
                  <a:lnTo>
                    <a:pt x="810653" y="210946"/>
                  </a:lnTo>
                  <a:lnTo>
                    <a:pt x="811466" y="216674"/>
                  </a:lnTo>
                  <a:lnTo>
                    <a:pt x="812507" y="222008"/>
                  </a:lnTo>
                  <a:lnTo>
                    <a:pt x="814120" y="228460"/>
                  </a:lnTo>
                  <a:lnTo>
                    <a:pt x="815530" y="233095"/>
                  </a:lnTo>
                  <a:lnTo>
                    <a:pt x="815873" y="234480"/>
                  </a:lnTo>
                  <a:lnTo>
                    <a:pt x="818756" y="244360"/>
                  </a:lnTo>
                  <a:lnTo>
                    <a:pt x="820470" y="249466"/>
                  </a:lnTo>
                  <a:lnTo>
                    <a:pt x="821563" y="252526"/>
                  </a:lnTo>
                  <a:lnTo>
                    <a:pt x="824077" y="258000"/>
                  </a:lnTo>
                  <a:lnTo>
                    <a:pt x="825854" y="262140"/>
                  </a:lnTo>
                  <a:lnTo>
                    <a:pt x="827838" y="266585"/>
                  </a:lnTo>
                  <a:lnTo>
                    <a:pt x="830122" y="270738"/>
                  </a:lnTo>
                  <a:lnTo>
                    <a:pt x="831646" y="273786"/>
                  </a:lnTo>
                  <a:lnTo>
                    <a:pt x="834999" y="279247"/>
                  </a:lnTo>
                  <a:lnTo>
                    <a:pt x="837184" y="283019"/>
                  </a:lnTo>
                  <a:lnTo>
                    <a:pt x="839622" y="287058"/>
                  </a:lnTo>
                  <a:lnTo>
                    <a:pt x="842465" y="290766"/>
                  </a:lnTo>
                  <a:lnTo>
                    <a:pt x="843769" y="292648"/>
                  </a:lnTo>
                  <a:lnTo>
                    <a:pt x="848487" y="298665"/>
                  </a:lnTo>
                  <a:lnTo>
                    <a:pt x="850988" y="301942"/>
                  </a:lnTo>
                  <a:lnTo>
                    <a:pt x="853859" y="305307"/>
                  </a:lnTo>
                  <a:lnTo>
                    <a:pt x="857237" y="308914"/>
                  </a:lnTo>
                  <a:lnTo>
                    <a:pt x="858393" y="310184"/>
                  </a:lnTo>
                  <a:lnTo>
                    <a:pt x="862838" y="314820"/>
                  </a:lnTo>
                  <a:lnTo>
                    <a:pt x="864108" y="316204"/>
                  </a:lnTo>
                  <a:lnTo>
                    <a:pt x="866990" y="319087"/>
                  </a:lnTo>
                  <a:lnTo>
                    <a:pt x="894791" y="340359"/>
                  </a:lnTo>
                  <a:lnTo>
                    <a:pt x="896594" y="341566"/>
                  </a:lnTo>
                  <a:lnTo>
                    <a:pt x="862756" y="363397"/>
                  </a:lnTo>
                  <a:lnTo>
                    <a:pt x="845731" y="365925"/>
                  </a:lnTo>
                  <a:lnTo>
                    <a:pt x="944135" y="365925"/>
                  </a:lnTo>
                  <a:lnTo>
                    <a:pt x="946137" y="363397"/>
                  </a:lnTo>
                  <a:lnTo>
                    <a:pt x="1040390" y="363397"/>
                  </a:lnTo>
                  <a:lnTo>
                    <a:pt x="1043196" y="363019"/>
                  </a:lnTo>
                  <a:lnTo>
                    <a:pt x="1087331" y="344361"/>
                  </a:lnTo>
                  <a:lnTo>
                    <a:pt x="1122538" y="317144"/>
                  </a:lnTo>
                  <a:lnTo>
                    <a:pt x="994117" y="317144"/>
                  </a:lnTo>
                  <a:lnTo>
                    <a:pt x="980794" y="316500"/>
                  </a:lnTo>
                  <a:lnTo>
                    <a:pt x="942848" y="306895"/>
                  </a:lnTo>
                  <a:lnTo>
                    <a:pt x="909324" y="286605"/>
                  </a:lnTo>
                  <a:lnTo>
                    <a:pt x="883759" y="258203"/>
                  </a:lnTo>
                  <a:lnTo>
                    <a:pt x="867349" y="223558"/>
                  </a:lnTo>
                  <a:lnTo>
                    <a:pt x="865466" y="210946"/>
                  </a:lnTo>
                  <a:close/>
                </a:path>
                <a:path w="1179195" h="1207770">
                  <a:moveTo>
                    <a:pt x="857910" y="158457"/>
                  </a:moveTo>
                  <a:lnTo>
                    <a:pt x="320814" y="158457"/>
                  </a:lnTo>
                  <a:lnTo>
                    <a:pt x="317144" y="162128"/>
                  </a:lnTo>
                  <a:lnTo>
                    <a:pt x="317144" y="184810"/>
                  </a:lnTo>
                  <a:lnTo>
                    <a:pt x="316787" y="194804"/>
                  </a:lnTo>
                  <a:lnTo>
                    <a:pt x="300013" y="250249"/>
                  </a:lnTo>
                  <a:lnTo>
                    <a:pt x="261562" y="292648"/>
                  </a:lnTo>
                  <a:lnTo>
                    <a:pt x="223701" y="311374"/>
                  </a:lnTo>
                  <a:lnTo>
                    <a:pt x="184619" y="317144"/>
                  </a:lnTo>
                  <a:lnTo>
                    <a:pt x="313480" y="317144"/>
                  </a:lnTo>
                  <a:lnTo>
                    <a:pt x="315366" y="315264"/>
                  </a:lnTo>
                  <a:lnTo>
                    <a:pt x="319798" y="310629"/>
                  </a:lnTo>
                  <a:lnTo>
                    <a:pt x="321233" y="309168"/>
                  </a:lnTo>
                  <a:lnTo>
                    <a:pt x="327113" y="302437"/>
                  </a:lnTo>
                  <a:lnTo>
                    <a:pt x="329641" y="299135"/>
                  </a:lnTo>
                  <a:lnTo>
                    <a:pt x="331749" y="296595"/>
                  </a:lnTo>
                  <a:lnTo>
                    <a:pt x="335800" y="290766"/>
                  </a:lnTo>
                  <a:lnTo>
                    <a:pt x="340829" y="283235"/>
                  </a:lnTo>
                  <a:lnTo>
                    <a:pt x="343014" y="279438"/>
                  </a:lnTo>
                  <a:lnTo>
                    <a:pt x="346473" y="273786"/>
                  </a:lnTo>
                  <a:lnTo>
                    <a:pt x="347853" y="271030"/>
                  </a:lnTo>
                  <a:lnTo>
                    <a:pt x="350304" y="266585"/>
                  </a:lnTo>
                  <a:lnTo>
                    <a:pt x="352285" y="262140"/>
                  </a:lnTo>
                  <a:lnTo>
                    <a:pt x="353961" y="258203"/>
                  </a:lnTo>
                  <a:lnTo>
                    <a:pt x="355282" y="255371"/>
                  </a:lnTo>
                  <a:lnTo>
                    <a:pt x="356577" y="252526"/>
                  </a:lnTo>
                  <a:lnTo>
                    <a:pt x="357581" y="249694"/>
                  </a:lnTo>
                  <a:lnTo>
                    <a:pt x="359384" y="245097"/>
                  </a:lnTo>
                  <a:lnTo>
                    <a:pt x="360946" y="240004"/>
                  </a:lnTo>
                  <a:lnTo>
                    <a:pt x="362610" y="233095"/>
                  </a:lnTo>
                  <a:lnTo>
                    <a:pt x="364020" y="228460"/>
                  </a:lnTo>
                  <a:lnTo>
                    <a:pt x="365589" y="222008"/>
                  </a:lnTo>
                  <a:lnTo>
                    <a:pt x="366626" y="216674"/>
                  </a:lnTo>
                  <a:lnTo>
                    <a:pt x="367461" y="210946"/>
                  </a:lnTo>
                  <a:lnTo>
                    <a:pt x="865466" y="210946"/>
                  </a:lnTo>
                  <a:lnTo>
                    <a:pt x="861580" y="184810"/>
                  </a:lnTo>
                  <a:lnTo>
                    <a:pt x="861580" y="162128"/>
                  </a:lnTo>
                  <a:lnTo>
                    <a:pt x="857910" y="158457"/>
                  </a:lnTo>
                  <a:close/>
                </a:path>
                <a:path w="1179195" h="1207770">
                  <a:moveTo>
                    <a:pt x="1122546" y="52489"/>
                  </a:moveTo>
                  <a:lnTo>
                    <a:pt x="994117" y="52489"/>
                  </a:lnTo>
                  <a:lnTo>
                    <a:pt x="1035897" y="59246"/>
                  </a:lnTo>
                  <a:lnTo>
                    <a:pt x="1072218" y="78053"/>
                  </a:lnTo>
                  <a:lnTo>
                    <a:pt x="1100883" y="106713"/>
                  </a:lnTo>
                  <a:lnTo>
                    <a:pt x="1119693" y="143031"/>
                  </a:lnTo>
                  <a:lnTo>
                    <a:pt x="1126451" y="184810"/>
                  </a:lnTo>
                  <a:lnTo>
                    <a:pt x="1119693" y="226595"/>
                  </a:lnTo>
                  <a:lnTo>
                    <a:pt x="1100883" y="262916"/>
                  </a:lnTo>
                  <a:lnTo>
                    <a:pt x="1072218" y="291579"/>
                  </a:lnTo>
                  <a:lnTo>
                    <a:pt x="1035897" y="310387"/>
                  </a:lnTo>
                  <a:lnTo>
                    <a:pt x="994117" y="317144"/>
                  </a:lnTo>
                  <a:lnTo>
                    <a:pt x="1122538" y="317144"/>
                  </a:lnTo>
                  <a:lnTo>
                    <a:pt x="1124748" y="315436"/>
                  </a:lnTo>
                  <a:lnTo>
                    <a:pt x="1153672" y="278018"/>
                  </a:lnTo>
                  <a:lnTo>
                    <a:pt x="1172328" y="233884"/>
                  </a:lnTo>
                  <a:lnTo>
                    <a:pt x="1178941" y="184810"/>
                  </a:lnTo>
                  <a:lnTo>
                    <a:pt x="1172328" y="135737"/>
                  </a:lnTo>
                  <a:lnTo>
                    <a:pt x="1153672" y="91605"/>
                  </a:lnTo>
                  <a:lnTo>
                    <a:pt x="1124748" y="54190"/>
                  </a:lnTo>
                  <a:lnTo>
                    <a:pt x="1122546" y="52489"/>
                  </a:lnTo>
                  <a:close/>
                </a:path>
              </a:pathLst>
            </a:custGeom>
            <a:solidFill>
              <a:srgbClr val="000000"/>
            </a:solidFill>
          </p:spPr>
          <p:txBody>
            <a:bodyPr wrap="square" lIns="0" tIns="0" rIns="0" bIns="0" rtlCol="0"/>
            <a:lstStyle/>
            <a:p>
              <a:endParaRPr>
                <a:latin typeface="Grammarsaurus" pitchFamily="2" charset="0"/>
              </a:endParaRPr>
            </a:p>
          </p:txBody>
        </p:sp>
        <p:pic>
          <p:nvPicPr>
            <p:cNvPr id="15" name="object 15"/>
            <p:cNvPicPr/>
            <p:nvPr/>
          </p:nvPicPr>
          <p:blipFill>
            <a:blip r:embed="rId4" cstate="print"/>
            <a:stretch>
              <a:fillRect/>
            </a:stretch>
          </p:blipFill>
          <p:spPr>
            <a:xfrm>
              <a:off x="11077204" y="3125323"/>
              <a:ext cx="203098" cy="203098"/>
            </a:xfrm>
            <a:prstGeom prst="rect">
              <a:avLst/>
            </a:prstGeom>
          </p:spPr>
        </p:pic>
        <p:pic>
          <p:nvPicPr>
            <p:cNvPr id="16" name="object 16"/>
            <p:cNvPicPr/>
            <p:nvPr/>
          </p:nvPicPr>
          <p:blipFill>
            <a:blip r:embed="rId4" cstate="print"/>
            <a:stretch>
              <a:fillRect/>
            </a:stretch>
          </p:blipFill>
          <p:spPr>
            <a:xfrm>
              <a:off x="10262862" y="3125323"/>
              <a:ext cx="203098" cy="203098"/>
            </a:xfrm>
            <a:prstGeom prst="rect">
              <a:avLst/>
            </a:prstGeom>
          </p:spPr>
        </p:pic>
        <p:sp>
          <p:nvSpPr>
            <p:cNvPr id="17" name="object 17"/>
            <p:cNvSpPr/>
            <p:nvPr/>
          </p:nvSpPr>
          <p:spPr>
            <a:xfrm>
              <a:off x="10627589" y="3535019"/>
              <a:ext cx="289560" cy="344805"/>
            </a:xfrm>
            <a:custGeom>
              <a:avLst/>
              <a:gdLst/>
              <a:ahLst/>
              <a:cxnLst/>
              <a:rect l="l" t="t" r="r" b="b"/>
              <a:pathLst>
                <a:path w="289559" h="344804">
                  <a:moveTo>
                    <a:pt x="52489" y="3670"/>
                  </a:moveTo>
                  <a:lnTo>
                    <a:pt x="48818" y="0"/>
                  </a:lnTo>
                  <a:lnTo>
                    <a:pt x="44284" y="0"/>
                  </a:lnTo>
                  <a:lnTo>
                    <a:pt x="3670" y="0"/>
                  </a:lnTo>
                  <a:lnTo>
                    <a:pt x="0" y="3670"/>
                  </a:lnTo>
                  <a:lnTo>
                    <a:pt x="0" y="340969"/>
                  </a:lnTo>
                  <a:lnTo>
                    <a:pt x="3670" y="344639"/>
                  </a:lnTo>
                  <a:lnTo>
                    <a:pt x="48818" y="344639"/>
                  </a:lnTo>
                  <a:lnTo>
                    <a:pt x="52489" y="340969"/>
                  </a:lnTo>
                  <a:lnTo>
                    <a:pt x="52489" y="3670"/>
                  </a:lnTo>
                  <a:close/>
                </a:path>
                <a:path w="289559" h="344804">
                  <a:moveTo>
                    <a:pt x="170840" y="3670"/>
                  </a:moveTo>
                  <a:lnTo>
                    <a:pt x="167170" y="0"/>
                  </a:lnTo>
                  <a:lnTo>
                    <a:pt x="162636" y="0"/>
                  </a:lnTo>
                  <a:lnTo>
                    <a:pt x="122021" y="0"/>
                  </a:lnTo>
                  <a:lnTo>
                    <a:pt x="118351" y="3670"/>
                  </a:lnTo>
                  <a:lnTo>
                    <a:pt x="118351" y="340969"/>
                  </a:lnTo>
                  <a:lnTo>
                    <a:pt x="122021" y="344639"/>
                  </a:lnTo>
                  <a:lnTo>
                    <a:pt x="167170" y="344639"/>
                  </a:lnTo>
                  <a:lnTo>
                    <a:pt x="170840" y="340969"/>
                  </a:lnTo>
                  <a:lnTo>
                    <a:pt x="170840" y="3670"/>
                  </a:lnTo>
                  <a:close/>
                </a:path>
                <a:path w="289559" h="344804">
                  <a:moveTo>
                    <a:pt x="289394" y="3670"/>
                  </a:moveTo>
                  <a:lnTo>
                    <a:pt x="285724" y="0"/>
                  </a:lnTo>
                  <a:lnTo>
                    <a:pt x="281190" y="0"/>
                  </a:lnTo>
                  <a:lnTo>
                    <a:pt x="240576" y="0"/>
                  </a:lnTo>
                  <a:lnTo>
                    <a:pt x="236905" y="3670"/>
                  </a:lnTo>
                  <a:lnTo>
                    <a:pt x="236905" y="340969"/>
                  </a:lnTo>
                  <a:lnTo>
                    <a:pt x="240576" y="344639"/>
                  </a:lnTo>
                  <a:lnTo>
                    <a:pt x="285724" y="344639"/>
                  </a:lnTo>
                  <a:lnTo>
                    <a:pt x="289394" y="340969"/>
                  </a:lnTo>
                  <a:lnTo>
                    <a:pt x="289394" y="3670"/>
                  </a:lnTo>
                  <a:close/>
                </a:path>
              </a:pathLst>
            </a:custGeom>
            <a:solidFill>
              <a:srgbClr val="000000"/>
            </a:solidFill>
          </p:spPr>
          <p:txBody>
            <a:bodyPr wrap="square" lIns="0" tIns="0" rIns="0" bIns="0" rtlCol="0"/>
            <a:lstStyle/>
            <a:p>
              <a:endParaRPr>
                <a:latin typeface="Grammarsaurus" pitchFamily="2" charset="0"/>
              </a:endParaRPr>
            </a:p>
          </p:txBody>
        </p:sp>
      </p:grpSp>
      <p:sp>
        <p:nvSpPr>
          <p:cNvPr id="18" name="object 18"/>
          <p:cNvSpPr/>
          <p:nvPr/>
        </p:nvSpPr>
        <p:spPr>
          <a:xfrm>
            <a:off x="7904496" y="3045241"/>
            <a:ext cx="1059815" cy="1201420"/>
          </a:xfrm>
          <a:custGeom>
            <a:avLst/>
            <a:gdLst/>
            <a:ahLst/>
            <a:cxnLst/>
            <a:rect l="l" t="t" r="r" b="b"/>
            <a:pathLst>
              <a:path w="1059815" h="1201420">
                <a:moveTo>
                  <a:pt x="535177" y="0"/>
                </a:moveTo>
                <a:lnTo>
                  <a:pt x="524128" y="0"/>
                </a:lnTo>
                <a:lnTo>
                  <a:pt x="518591" y="1409"/>
                </a:lnTo>
                <a:lnTo>
                  <a:pt x="16230" y="288480"/>
                </a:lnTo>
                <a:lnTo>
                  <a:pt x="0" y="316445"/>
                </a:lnTo>
                <a:lnTo>
                  <a:pt x="0" y="884948"/>
                </a:lnTo>
                <a:lnTo>
                  <a:pt x="513664" y="1197152"/>
                </a:lnTo>
                <a:lnTo>
                  <a:pt x="529647" y="1201310"/>
                </a:lnTo>
                <a:lnTo>
                  <a:pt x="537871" y="1200272"/>
                </a:lnTo>
                <a:lnTo>
                  <a:pt x="545630" y="1197152"/>
                </a:lnTo>
                <a:lnTo>
                  <a:pt x="691690" y="1113688"/>
                </a:lnTo>
                <a:lnTo>
                  <a:pt x="497433" y="1113688"/>
                </a:lnTo>
                <a:lnTo>
                  <a:pt x="64414" y="866254"/>
                </a:lnTo>
                <a:lnTo>
                  <a:pt x="64414" y="371944"/>
                </a:lnTo>
                <a:lnTo>
                  <a:pt x="194260" y="371944"/>
                </a:lnTo>
                <a:lnTo>
                  <a:pt x="97142" y="316445"/>
                </a:lnTo>
                <a:lnTo>
                  <a:pt x="529640" y="69291"/>
                </a:lnTo>
                <a:lnTo>
                  <a:pt x="659492" y="69291"/>
                </a:lnTo>
                <a:lnTo>
                  <a:pt x="540702" y="1409"/>
                </a:lnTo>
                <a:lnTo>
                  <a:pt x="535177" y="0"/>
                </a:lnTo>
                <a:close/>
              </a:path>
              <a:path w="1059815" h="1201420">
                <a:moveTo>
                  <a:pt x="194260" y="371944"/>
                </a:moveTo>
                <a:lnTo>
                  <a:pt x="64414" y="371944"/>
                </a:lnTo>
                <a:lnTo>
                  <a:pt x="497433" y="619379"/>
                </a:lnTo>
                <a:lnTo>
                  <a:pt x="497433" y="1113688"/>
                </a:lnTo>
                <a:lnTo>
                  <a:pt x="561847" y="1113688"/>
                </a:lnTo>
                <a:lnTo>
                  <a:pt x="561847" y="619379"/>
                </a:lnTo>
                <a:lnTo>
                  <a:pt x="659465" y="563600"/>
                </a:lnTo>
                <a:lnTo>
                  <a:pt x="529640" y="563600"/>
                </a:lnTo>
                <a:lnTo>
                  <a:pt x="194260" y="371944"/>
                </a:lnTo>
                <a:close/>
              </a:path>
              <a:path w="1059815" h="1201420">
                <a:moveTo>
                  <a:pt x="1059294" y="371944"/>
                </a:moveTo>
                <a:lnTo>
                  <a:pt x="994879" y="371944"/>
                </a:lnTo>
                <a:lnTo>
                  <a:pt x="994879" y="866254"/>
                </a:lnTo>
                <a:lnTo>
                  <a:pt x="561847" y="1113688"/>
                </a:lnTo>
                <a:lnTo>
                  <a:pt x="691690" y="1113688"/>
                </a:lnTo>
                <a:lnTo>
                  <a:pt x="1043063" y="912901"/>
                </a:lnTo>
                <a:lnTo>
                  <a:pt x="1049821" y="907742"/>
                </a:lnTo>
                <a:lnTo>
                  <a:pt x="1054931" y="901101"/>
                </a:lnTo>
                <a:lnTo>
                  <a:pt x="1058165" y="893372"/>
                </a:lnTo>
                <a:lnTo>
                  <a:pt x="1059294" y="884948"/>
                </a:lnTo>
                <a:lnTo>
                  <a:pt x="1059294" y="371944"/>
                </a:lnTo>
                <a:close/>
              </a:path>
              <a:path w="1059815" h="1201420">
                <a:moveTo>
                  <a:pt x="659492" y="69291"/>
                </a:moveTo>
                <a:lnTo>
                  <a:pt x="529640" y="69291"/>
                </a:lnTo>
                <a:lnTo>
                  <a:pt x="962164" y="316445"/>
                </a:lnTo>
                <a:lnTo>
                  <a:pt x="529640" y="563600"/>
                </a:lnTo>
                <a:lnTo>
                  <a:pt x="659465" y="563600"/>
                </a:lnTo>
                <a:lnTo>
                  <a:pt x="994879" y="371944"/>
                </a:lnTo>
                <a:lnTo>
                  <a:pt x="1059294" y="371944"/>
                </a:lnTo>
                <a:lnTo>
                  <a:pt x="1059294" y="316445"/>
                </a:lnTo>
                <a:lnTo>
                  <a:pt x="1058165" y="308015"/>
                </a:lnTo>
                <a:lnTo>
                  <a:pt x="1054931" y="300281"/>
                </a:lnTo>
                <a:lnTo>
                  <a:pt x="1049821" y="293639"/>
                </a:lnTo>
                <a:lnTo>
                  <a:pt x="1043063" y="288480"/>
                </a:lnTo>
                <a:lnTo>
                  <a:pt x="659492" y="69291"/>
                </a:lnTo>
                <a:close/>
              </a:path>
            </a:pathLst>
          </a:custGeom>
          <a:solidFill>
            <a:srgbClr val="000000"/>
          </a:solidFill>
        </p:spPr>
        <p:txBody>
          <a:bodyPr wrap="square" lIns="0" tIns="0" rIns="0" bIns="0" rtlCol="0"/>
          <a:lstStyle/>
          <a:p>
            <a:endParaRPr>
              <a:latin typeface="Grammarsaurus" pitchFamily="2" charset="0"/>
            </a:endParaRPr>
          </a:p>
        </p:txBody>
      </p:sp>
      <p:pic>
        <p:nvPicPr>
          <p:cNvPr id="19" name="object 19"/>
          <p:cNvPicPr/>
          <p:nvPr/>
        </p:nvPicPr>
        <p:blipFill>
          <a:blip r:embed="rId5" cstate="print"/>
          <a:stretch>
            <a:fillRect/>
          </a:stretch>
        </p:blipFill>
        <p:spPr>
          <a:xfrm>
            <a:off x="3156718" y="3043309"/>
            <a:ext cx="1197879" cy="1206500"/>
          </a:xfrm>
          <a:prstGeom prst="rect">
            <a:avLst/>
          </a:prstGeom>
        </p:spPr>
      </p:pic>
      <p:pic>
        <p:nvPicPr>
          <p:cNvPr id="20" name="object 20"/>
          <p:cNvPicPr/>
          <p:nvPr/>
        </p:nvPicPr>
        <p:blipFill>
          <a:blip r:embed="rId6" cstate="print"/>
          <a:stretch>
            <a:fillRect/>
          </a:stretch>
        </p:blipFill>
        <p:spPr>
          <a:xfrm>
            <a:off x="1250200" y="4295820"/>
            <a:ext cx="339027" cy="288747"/>
          </a:xfrm>
          <a:prstGeom prst="rect">
            <a:avLst/>
          </a:prstGeom>
        </p:spPr>
      </p:pic>
      <p:grpSp>
        <p:nvGrpSpPr>
          <p:cNvPr id="21" name="object 21"/>
          <p:cNvGrpSpPr/>
          <p:nvPr/>
        </p:nvGrpSpPr>
        <p:grpSpPr>
          <a:xfrm>
            <a:off x="11163824" y="234754"/>
            <a:ext cx="784225" cy="784225"/>
            <a:chOff x="11163824" y="234754"/>
            <a:chExt cx="784225" cy="784225"/>
          </a:xfrm>
        </p:grpSpPr>
        <p:sp>
          <p:nvSpPr>
            <p:cNvPr id="22" name="object 22"/>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endParaRPr>
                <a:latin typeface="Grammarsaurus" pitchFamily="2" charset="0"/>
              </a:endParaRPr>
            </a:p>
          </p:txBody>
        </p:sp>
        <p:pic>
          <p:nvPicPr>
            <p:cNvPr id="23" name="object 23"/>
            <p:cNvPicPr/>
            <p:nvPr/>
          </p:nvPicPr>
          <p:blipFill>
            <a:blip r:embed="rId7" cstate="print"/>
            <a:stretch>
              <a:fillRect/>
            </a:stretch>
          </p:blipFill>
          <p:spPr>
            <a:xfrm>
              <a:off x="11392001" y="464458"/>
              <a:ext cx="137820" cy="137820"/>
            </a:xfrm>
            <a:prstGeom prst="rect">
              <a:avLst/>
            </a:prstGeom>
          </p:spPr>
        </p:pic>
      </p:grpSp>
      <p:sp>
        <p:nvSpPr>
          <p:cNvPr id="24" name="object 24"/>
          <p:cNvSpPr txBox="1"/>
          <p:nvPr/>
        </p:nvSpPr>
        <p:spPr>
          <a:xfrm>
            <a:off x="2907792" y="4949778"/>
            <a:ext cx="1960238" cy="307975"/>
          </a:xfrm>
          <a:prstGeom prst="rect">
            <a:avLst/>
          </a:prstGeom>
        </p:spPr>
        <p:txBody>
          <a:bodyPr vert="horz" wrap="square" lIns="0" tIns="12700" rIns="0" bIns="0" rtlCol="0">
            <a:spAutoFit/>
          </a:bodyPr>
          <a:lstStyle/>
          <a:p>
            <a:pPr marL="12700">
              <a:lnSpc>
                <a:spcPct val="100000"/>
              </a:lnSpc>
              <a:spcBef>
                <a:spcPts val="100"/>
              </a:spcBef>
              <a:tabLst>
                <a:tab pos="821055" algn="l"/>
                <a:tab pos="1435100" algn="l"/>
              </a:tabLst>
            </a:pPr>
            <a:r>
              <a:rPr sz="1850" b="1" dirty="0">
                <a:latin typeface="Grammarsaurus" pitchFamily="2" charset="0"/>
                <a:cs typeface="Arial"/>
              </a:rPr>
              <a:t>acr	o	bat</a:t>
            </a:r>
            <a:endParaRPr sz="1850" dirty="0">
              <a:latin typeface="Grammarsaurus" pitchFamily="2" charset="0"/>
              <a:cs typeface="Arial"/>
            </a:endParaRPr>
          </a:p>
        </p:txBody>
      </p:sp>
      <p:sp>
        <p:nvSpPr>
          <p:cNvPr id="25" name="object 25"/>
          <p:cNvSpPr txBox="1"/>
          <p:nvPr/>
        </p:nvSpPr>
        <p:spPr>
          <a:xfrm>
            <a:off x="2670609" y="5224406"/>
            <a:ext cx="786130" cy="197490"/>
          </a:xfrm>
          <a:prstGeom prst="rect">
            <a:avLst/>
          </a:prstGeom>
        </p:spPr>
        <p:txBody>
          <a:bodyPr vert="horz" wrap="square" lIns="0" tIns="12700" rIns="0" bIns="0" rtlCol="0">
            <a:spAutoFit/>
          </a:bodyPr>
          <a:lstStyle/>
          <a:p>
            <a:pPr marL="12700">
              <a:lnSpc>
                <a:spcPct val="100000"/>
              </a:lnSpc>
              <a:spcBef>
                <a:spcPts val="100"/>
              </a:spcBef>
            </a:pPr>
            <a:r>
              <a:rPr sz="1200" dirty="0">
                <a:latin typeface="Grammarsaurus" pitchFamily="2" charset="0"/>
                <a:cs typeface="Lucida Sans Unicode"/>
              </a:rPr>
              <a:t>“topmost”</a:t>
            </a:r>
            <a:endParaRPr sz="1200">
              <a:latin typeface="Grammarsaurus" pitchFamily="2" charset="0"/>
              <a:cs typeface="Lucida Sans Unicode"/>
            </a:endParaRPr>
          </a:p>
        </p:txBody>
      </p:sp>
      <p:sp>
        <p:nvSpPr>
          <p:cNvPr id="26" name="object 26"/>
          <p:cNvSpPr txBox="1"/>
          <p:nvPr/>
        </p:nvSpPr>
        <p:spPr>
          <a:xfrm>
            <a:off x="4163824" y="5224406"/>
            <a:ext cx="715645" cy="376385"/>
          </a:xfrm>
          <a:prstGeom prst="rect">
            <a:avLst/>
          </a:prstGeom>
        </p:spPr>
        <p:txBody>
          <a:bodyPr vert="horz" wrap="square" lIns="0" tIns="38100" rIns="0" bIns="0" rtlCol="0">
            <a:spAutoFit/>
          </a:bodyPr>
          <a:lstStyle/>
          <a:p>
            <a:pPr marL="140970" marR="5080" indent="-128905">
              <a:lnSpc>
                <a:spcPts val="1250"/>
              </a:lnSpc>
              <a:spcBef>
                <a:spcPts val="300"/>
              </a:spcBef>
            </a:pPr>
            <a:r>
              <a:rPr sz="1200" dirty="0">
                <a:latin typeface="Grammarsaurus" pitchFamily="2" charset="0"/>
                <a:cs typeface="Lucida Sans Unicode"/>
              </a:rPr>
              <a:t>“one that goes”</a:t>
            </a:r>
          </a:p>
        </p:txBody>
      </p:sp>
      <p:grpSp>
        <p:nvGrpSpPr>
          <p:cNvPr id="27" name="object 27"/>
          <p:cNvGrpSpPr/>
          <p:nvPr/>
        </p:nvGrpSpPr>
        <p:grpSpPr>
          <a:xfrm>
            <a:off x="3367703" y="5007276"/>
            <a:ext cx="855980" cy="443865"/>
            <a:chOff x="3367703" y="5007276"/>
            <a:chExt cx="855980" cy="443865"/>
          </a:xfrm>
        </p:grpSpPr>
        <p:pic>
          <p:nvPicPr>
            <p:cNvPr id="28" name="object 28"/>
            <p:cNvPicPr/>
            <p:nvPr/>
          </p:nvPicPr>
          <p:blipFill>
            <a:blip r:embed="rId8" cstate="print"/>
            <a:stretch>
              <a:fillRect/>
            </a:stretch>
          </p:blipFill>
          <p:spPr>
            <a:xfrm>
              <a:off x="3367703" y="5007276"/>
              <a:ext cx="240563" cy="240550"/>
            </a:xfrm>
            <a:prstGeom prst="rect">
              <a:avLst/>
            </a:prstGeom>
          </p:spPr>
        </p:pic>
        <p:pic>
          <p:nvPicPr>
            <p:cNvPr id="29" name="object 29"/>
            <p:cNvPicPr/>
            <p:nvPr/>
          </p:nvPicPr>
          <p:blipFill>
            <a:blip r:embed="rId8" cstate="print"/>
            <a:stretch>
              <a:fillRect/>
            </a:stretch>
          </p:blipFill>
          <p:spPr>
            <a:xfrm>
              <a:off x="3982566" y="5007276"/>
              <a:ext cx="240563" cy="240550"/>
            </a:xfrm>
            <a:prstGeom prst="rect">
              <a:avLst/>
            </a:prstGeom>
          </p:spPr>
        </p:pic>
        <p:sp>
          <p:nvSpPr>
            <p:cNvPr id="30" name="object 30"/>
            <p:cNvSpPr/>
            <p:nvPr/>
          </p:nvSpPr>
          <p:spPr>
            <a:xfrm>
              <a:off x="3588923" y="5255610"/>
              <a:ext cx="413384" cy="195580"/>
            </a:xfrm>
            <a:custGeom>
              <a:avLst/>
              <a:gdLst/>
              <a:ahLst/>
              <a:cxnLst/>
              <a:rect l="l" t="t" r="r" b="b"/>
              <a:pathLst>
                <a:path w="413385" h="195579">
                  <a:moveTo>
                    <a:pt x="46072" y="0"/>
                  </a:moveTo>
                  <a:lnTo>
                    <a:pt x="4457" y="14606"/>
                  </a:lnTo>
                  <a:lnTo>
                    <a:pt x="0" y="36488"/>
                  </a:lnTo>
                  <a:lnTo>
                    <a:pt x="139" y="40908"/>
                  </a:lnTo>
                  <a:lnTo>
                    <a:pt x="4914" y="95594"/>
                  </a:lnTo>
                  <a:lnTo>
                    <a:pt x="5397" y="87669"/>
                  </a:lnTo>
                  <a:lnTo>
                    <a:pt x="5778" y="93206"/>
                  </a:lnTo>
                  <a:lnTo>
                    <a:pt x="5660" y="134273"/>
                  </a:lnTo>
                  <a:lnTo>
                    <a:pt x="8497" y="170573"/>
                  </a:lnTo>
                  <a:lnTo>
                    <a:pt x="19967" y="192517"/>
                  </a:lnTo>
                  <a:lnTo>
                    <a:pt x="45745" y="190514"/>
                  </a:lnTo>
                  <a:lnTo>
                    <a:pt x="75095" y="190425"/>
                  </a:lnTo>
                  <a:lnTo>
                    <a:pt x="95333" y="188188"/>
                  </a:lnTo>
                  <a:lnTo>
                    <a:pt x="115479" y="187437"/>
                  </a:lnTo>
                  <a:lnTo>
                    <a:pt x="135633" y="188167"/>
                  </a:lnTo>
                  <a:lnTo>
                    <a:pt x="155892" y="190374"/>
                  </a:lnTo>
                  <a:lnTo>
                    <a:pt x="223507" y="190450"/>
                  </a:lnTo>
                  <a:lnTo>
                    <a:pt x="245096" y="186514"/>
                  </a:lnTo>
                  <a:lnTo>
                    <a:pt x="266730" y="185199"/>
                  </a:lnTo>
                  <a:lnTo>
                    <a:pt x="288285" y="186503"/>
                  </a:lnTo>
                  <a:lnTo>
                    <a:pt x="309638" y="190425"/>
                  </a:lnTo>
                  <a:lnTo>
                    <a:pt x="353822" y="190450"/>
                  </a:lnTo>
                  <a:lnTo>
                    <a:pt x="372407" y="190835"/>
                  </a:lnTo>
                  <a:lnTo>
                    <a:pt x="391845" y="194409"/>
                  </a:lnTo>
                  <a:lnTo>
                    <a:pt x="401662" y="195175"/>
                  </a:lnTo>
                  <a:lnTo>
                    <a:pt x="404533" y="195264"/>
                  </a:lnTo>
                  <a:lnTo>
                    <a:pt x="407162" y="193333"/>
                  </a:lnTo>
                  <a:lnTo>
                    <a:pt x="409041" y="190107"/>
                  </a:lnTo>
                  <a:lnTo>
                    <a:pt x="411730" y="168543"/>
                  </a:lnTo>
                  <a:lnTo>
                    <a:pt x="411119" y="145884"/>
                  </a:lnTo>
                  <a:lnTo>
                    <a:pt x="409711" y="123033"/>
                  </a:lnTo>
                  <a:lnTo>
                    <a:pt x="410006" y="100890"/>
                  </a:lnTo>
                  <a:lnTo>
                    <a:pt x="412322" y="65393"/>
                  </a:lnTo>
                  <a:lnTo>
                    <a:pt x="413121" y="49780"/>
                  </a:lnTo>
                  <a:lnTo>
                    <a:pt x="412106" y="34865"/>
                  </a:lnTo>
                  <a:lnTo>
                    <a:pt x="408228" y="14974"/>
                  </a:lnTo>
                  <a:lnTo>
                    <a:pt x="402539" y="4468"/>
                  </a:lnTo>
                  <a:lnTo>
                    <a:pt x="394225" y="1685"/>
                  </a:lnTo>
                  <a:lnTo>
                    <a:pt x="384841" y="2553"/>
                  </a:lnTo>
                  <a:lnTo>
                    <a:pt x="375945" y="2998"/>
                  </a:lnTo>
                  <a:lnTo>
                    <a:pt x="310819" y="2998"/>
                  </a:lnTo>
                  <a:lnTo>
                    <a:pt x="287998" y="1101"/>
                  </a:lnTo>
                  <a:lnTo>
                    <a:pt x="265125" y="180"/>
                  </a:lnTo>
                  <a:lnTo>
                    <a:pt x="242346" y="653"/>
                  </a:lnTo>
                  <a:lnTo>
                    <a:pt x="219811" y="2935"/>
                  </a:lnTo>
                  <a:lnTo>
                    <a:pt x="85344" y="2998"/>
                  </a:lnTo>
                  <a:lnTo>
                    <a:pt x="65665" y="2061"/>
                  </a:lnTo>
                  <a:lnTo>
                    <a:pt x="46072" y="0"/>
                  </a:lnTo>
                  <a:close/>
                </a:path>
              </a:pathLst>
            </a:custGeom>
            <a:solidFill>
              <a:srgbClr val="134E29"/>
            </a:solidFill>
          </p:spPr>
          <p:txBody>
            <a:bodyPr wrap="square" lIns="0" tIns="0" rIns="0" bIns="0" rtlCol="0"/>
            <a:lstStyle/>
            <a:p>
              <a:endParaRPr>
                <a:latin typeface="Grammarsaurus" pitchFamily="2" charset="0"/>
              </a:endParaRPr>
            </a:p>
          </p:txBody>
        </p:sp>
      </p:grpSp>
      <p:sp>
        <p:nvSpPr>
          <p:cNvPr id="31" name="object 31"/>
          <p:cNvSpPr txBox="1"/>
          <p:nvPr/>
        </p:nvSpPr>
        <p:spPr>
          <a:xfrm>
            <a:off x="5028072" y="4949778"/>
            <a:ext cx="2133600" cy="642620"/>
          </a:xfrm>
          <a:prstGeom prst="rect">
            <a:avLst/>
          </a:prstGeom>
        </p:spPr>
        <p:txBody>
          <a:bodyPr vert="horz" wrap="square" lIns="0" tIns="12700" rIns="0" bIns="0" rtlCol="0">
            <a:spAutoFit/>
          </a:bodyPr>
          <a:lstStyle/>
          <a:p>
            <a:pPr marL="170815">
              <a:lnSpc>
                <a:spcPts val="2190"/>
              </a:lnSpc>
              <a:spcBef>
                <a:spcPts val="100"/>
              </a:spcBef>
              <a:tabLst>
                <a:tab pos="1003300" algn="l"/>
                <a:tab pos="1761489" algn="l"/>
              </a:tabLst>
            </a:pPr>
            <a:r>
              <a:rPr sz="1850" b="1" dirty="0">
                <a:latin typeface="Grammarsaurus" pitchFamily="2" charset="0"/>
                <a:cs typeface="Arial"/>
              </a:rPr>
              <a:t>com	ede	y</a:t>
            </a:r>
            <a:endParaRPr sz="1850" dirty="0">
              <a:latin typeface="Grammarsaurus" pitchFamily="2" charset="0"/>
              <a:cs typeface="Arial"/>
            </a:endParaRPr>
          </a:p>
          <a:p>
            <a:pPr marL="115570">
              <a:lnSpc>
                <a:spcPts val="1315"/>
              </a:lnSpc>
              <a:tabLst>
                <a:tab pos="908050" algn="l"/>
                <a:tab pos="1580515" algn="l"/>
              </a:tabLst>
            </a:pPr>
            <a:r>
              <a:rPr sz="1200" dirty="0">
                <a:latin typeface="Grammarsaurus" pitchFamily="2" charset="0"/>
                <a:cs typeface="Lucida Sans Unicode"/>
              </a:rPr>
              <a:t>“merry	“singer	“forms</a:t>
            </a:r>
          </a:p>
          <a:p>
            <a:pPr marL="12700">
              <a:lnSpc>
                <a:spcPts val="1345"/>
              </a:lnSpc>
              <a:tabLst>
                <a:tab pos="865505" algn="l"/>
              </a:tabLst>
            </a:pPr>
            <a:r>
              <a:rPr lang="en-US" sz="1200" dirty="0">
                <a:latin typeface="Grammarsaurus" pitchFamily="2" charset="0"/>
                <a:cs typeface="Lucida Sans Unicode"/>
              </a:rPr>
              <a:t> </a:t>
            </a:r>
            <a:r>
              <a:rPr sz="1200" dirty="0">
                <a:latin typeface="Grammarsaurus" pitchFamily="2" charset="0"/>
                <a:cs typeface="Lucida Sans Unicode"/>
              </a:rPr>
              <a:t>-making”	or poet” </a:t>
            </a:r>
            <a:r>
              <a:rPr lang="en-US" sz="1200" dirty="0">
                <a:latin typeface="Grammarsaurus" pitchFamily="2" charset="0"/>
                <a:cs typeface="Lucida Sans Unicode"/>
              </a:rPr>
              <a:t>  </a:t>
            </a:r>
            <a:r>
              <a:rPr sz="1200" dirty="0">
                <a:latin typeface="Grammarsaurus" pitchFamily="2" charset="0"/>
                <a:cs typeface="Lucida Sans Unicode"/>
              </a:rPr>
              <a:t>a noun”</a:t>
            </a:r>
          </a:p>
        </p:txBody>
      </p:sp>
      <p:pic>
        <p:nvPicPr>
          <p:cNvPr id="32" name="object 32"/>
          <p:cNvPicPr/>
          <p:nvPr/>
        </p:nvPicPr>
        <p:blipFill>
          <a:blip r:embed="rId9" cstate="print"/>
          <a:stretch>
            <a:fillRect/>
          </a:stretch>
        </p:blipFill>
        <p:spPr>
          <a:xfrm>
            <a:off x="5714312" y="5007276"/>
            <a:ext cx="240563" cy="240550"/>
          </a:xfrm>
          <a:prstGeom prst="rect">
            <a:avLst/>
          </a:prstGeom>
        </p:spPr>
      </p:pic>
      <p:pic>
        <p:nvPicPr>
          <p:cNvPr id="33" name="object 33"/>
          <p:cNvPicPr/>
          <p:nvPr/>
        </p:nvPicPr>
        <p:blipFill>
          <a:blip r:embed="rId10" cstate="print"/>
          <a:stretch>
            <a:fillRect/>
          </a:stretch>
        </p:blipFill>
        <p:spPr>
          <a:xfrm>
            <a:off x="6472382" y="5007276"/>
            <a:ext cx="240563" cy="240550"/>
          </a:xfrm>
          <a:prstGeom prst="rect">
            <a:avLst/>
          </a:prstGeom>
        </p:spPr>
      </p:pic>
      <p:sp>
        <p:nvSpPr>
          <p:cNvPr id="34" name="object 34"/>
          <p:cNvSpPr txBox="1"/>
          <p:nvPr/>
        </p:nvSpPr>
        <p:spPr>
          <a:xfrm>
            <a:off x="9982075" y="4949778"/>
            <a:ext cx="643255" cy="307975"/>
          </a:xfrm>
          <a:prstGeom prst="rect">
            <a:avLst/>
          </a:prstGeom>
        </p:spPr>
        <p:txBody>
          <a:bodyPr vert="horz" wrap="square" lIns="0" tIns="12700" rIns="0" bIns="0" rtlCol="0">
            <a:spAutoFit/>
          </a:bodyPr>
          <a:lstStyle/>
          <a:p>
            <a:pPr marL="12700">
              <a:lnSpc>
                <a:spcPct val="100000"/>
              </a:lnSpc>
              <a:spcBef>
                <a:spcPts val="100"/>
              </a:spcBef>
            </a:pPr>
            <a:r>
              <a:rPr sz="1850" b="1" dirty="0">
                <a:latin typeface="Grammarsaurus" pitchFamily="2" charset="0"/>
                <a:cs typeface="Arial"/>
              </a:rPr>
              <a:t>histor</a:t>
            </a:r>
            <a:endParaRPr sz="1850">
              <a:latin typeface="Grammarsaurus" pitchFamily="2" charset="0"/>
              <a:cs typeface="Arial"/>
            </a:endParaRPr>
          </a:p>
        </p:txBody>
      </p:sp>
      <p:sp>
        <p:nvSpPr>
          <p:cNvPr id="35" name="object 35"/>
          <p:cNvSpPr txBox="1"/>
          <p:nvPr/>
        </p:nvSpPr>
        <p:spPr>
          <a:xfrm>
            <a:off x="9921739" y="5224406"/>
            <a:ext cx="841375" cy="376385"/>
          </a:xfrm>
          <a:prstGeom prst="rect">
            <a:avLst/>
          </a:prstGeom>
        </p:spPr>
        <p:txBody>
          <a:bodyPr vert="horz" wrap="square" lIns="0" tIns="38100" rIns="0" bIns="0" rtlCol="0">
            <a:spAutoFit/>
          </a:bodyPr>
          <a:lstStyle/>
          <a:p>
            <a:pPr marL="191135" marR="5080" indent="-179070">
              <a:lnSpc>
                <a:spcPts val="1250"/>
              </a:lnSpc>
              <a:spcBef>
                <a:spcPts val="300"/>
              </a:spcBef>
            </a:pPr>
            <a:r>
              <a:rPr sz="1200" dirty="0">
                <a:latin typeface="Grammarsaurus" pitchFamily="2" charset="0"/>
                <a:cs typeface="Lucida Sans Unicode"/>
              </a:rPr>
              <a:t>“witness or know”</a:t>
            </a:r>
            <a:endParaRPr sz="1200">
              <a:latin typeface="Grammarsaurus" pitchFamily="2" charset="0"/>
              <a:cs typeface="Lucida Sans Unicode"/>
            </a:endParaRPr>
          </a:p>
        </p:txBody>
      </p:sp>
      <p:sp>
        <p:nvSpPr>
          <p:cNvPr id="36" name="object 36"/>
          <p:cNvSpPr txBox="1"/>
          <p:nvPr/>
        </p:nvSpPr>
        <p:spPr>
          <a:xfrm>
            <a:off x="10986558" y="4949778"/>
            <a:ext cx="612775" cy="658514"/>
          </a:xfrm>
          <a:prstGeom prst="rect">
            <a:avLst/>
          </a:prstGeom>
        </p:spPr>
        <p:txBody>
          <a:bodyPr vert="horz" wrap="square" lIns="0" tIns="12700" rIns="0" bIns="0" rtlCol="0">
            <a:spAutoFit/>
          </a:bodyPr>
          <a:lstStyle/>
          <a:p>
            <a:pPr marL="635" algn="ctr">
              <a:lnSpc>
                <a:spcPts val="2190"/>
              </a:lnSpc>
              <a:spcBef>
                <a:spcPts val="100"/>
              </a:spcBef>
            </a:pPr>
            <a:r>
              <a:rPr sz="1850" b="1" dirty="0">
                <a:latin typeface="Grammarsaurus" pitchFamily="2" charset="0"/>
                <a:cs typeface="Arial"/>
              </a:rPr>
              <a:t>y</a:t>
            </a:r>
            <a:endParaRPr sz="1850">
              <a:latin typeface="Grammarsaurus" pitchFamily="2" charset="0"/>
              <a:cs typeface="Arial"/>
            </a:endParaRPr>
          </a:p>
          <a:p>
            <a:pPr marL="12700" marR="5080" indent="635" algn="ctr">
              <a:lnSpc>
                <a:spcPts val="1250"/>
              </a:lnSpc>
              <a:spcBef>
                <a:spcPts val="170"/>
              </a:spcBef>
            </a:pPr>
            <a:r>
              <a:rPr sz="1200" dirty="0">
                <a:latin typeface="Grammarsaurus" pitchFamily="2" charset="0"/>
                <a:cs typeface="Lucida Sans Unicode"/>
              </a:rPr>
              <a:t>“forms a noun”</a:t>
            </a:r>
            <a:endParaRPr sz="1200">
              <a:latin typeface="Grammarsaurus" pitchFamily="2" charset="0"/>
              <a:cs typeface="Lucida Sans Unicode"/>
            </a:endParaRPr>
          </a:p>
        </p:txBody>
      </p:sp>
      <p:pic>
        <p:nvPicPr>
          <p:cNvPr id="37" name="object 37"/>
          <p:cNvPicPr/>
          <p:nvPr/>
        </p:nvPicPr>
        <p:blipFill>
          <a:blip r:embed="rId11" cstate="print"/>
          <a:stretch>
            <a:fillRect/>
          </a:stretch>
        </p:blipFill>
        <p:spPr>
          <a:xfrm>
            <a:off x="10799535" y="5007276"/>
            <a:ext cx="240563" cy="240550"/>
          </a:xfrm>
          <a:prstGeom prst="rect">
            <a:avLst/>
          </a:prstGeom>
        </p:spPr>
      </p:pic>
      <p:sp>
        <p:nvSpPr>
          <p:cNvPr id="38" name="object 38"/>
          <p:cNvSpPr txBox="1"/>
          <p:nvPr/>
        </p:nvSpPr>
        <p:spPr>
          <a:xfrm>
            <a:off x="7271394" y="4949749"/>
            <a:ext cx="2325370" cy="212879"/>
          </a:xfrm>
          <a:prstGeom prst="rect">
            <a:avLst/>
          </a:prstGeom>
        </p:spPr>
        <p:txBody>
          <a:bodyPr vert="horz" wrap="square" lIns="0" tIns="12700" rIns="0" bIns="0" rtlCol="0">
            <a:spAutoFit/>
          </a:bodyPr>
          <a:lstStyle/>
          <a:p>
            <a:pPr marL="12700" algn="ctr">
              <a:lnSpc>
                <a:spcPct val="100000"/>
              </a:lnSpc>
              <a:spcBef>
                <a:spcPts val="100"/>
              </a:spcBef>
            </a:pPr>
            <a:r>
              <a:rPr sz="1300" dirty="0">
                <a:latin typeface="Grammarsaurus" pitchFamily="2" charset="0"/>
                <a:cs typeface="Lucida Sans Unicode"/>
              </a:rPr>
              <a:t>“a three-dimensional shape</a:t>
            </a:r>
            <a:endParaRPr sz="1300">
              <a:latin typeface="Grammarsaurus" pitchFamily="2" charset="0"/>
              <a:cs typeface="Lucida Sans Unicode"/>
            </a:endParaRPr>
          </a:p>
        </p:txBody>
      </p:sp>
      <p:sp>
        <p:nvSpPr>
          <p:cNvPr id="39" name="object 39"/>
          <p:cNvSpPr txBox="1"/>
          <p:nvPr/>
        </p:nvSpPr>
        <p:spPr>
          <a:xfrm>
            <a:off x="7542159" y="5078858"/>
            <a:ext cx="1784350" cy="212879"/>
          </a:xfrm>
          <a:prstGeom prst="rect">
            <a:avLst/>
          </a:prstGeom>
        </p:spPr>
        <p:txBody>
          <a:bodyPr vert="horz" wrap="square" lIns="0" tIns="12700" rIns="0" bIns="0" rtlCol="0">
            <a:spAutoFit/>
          </a:bodyPr>
          <a:lstStyle/>
          <a:p>
            <a:pPr marL="12700" algn="ctr">
              <a:lnSpc>
                <a:spcPct val="100000"/>
              </a:lnSpc>
              <a:spcBef>
                <a:spcPts val="100"/>
              </a:spcBef>
            </a:pPr>
            <a:r>
              <a:rPr sz="1300" dirty="0">
                <a:latin typeface="Grammarsaurus" pitchFamily="2" charset="0"/>
                <a:cs typeface="Lucida Sans Unicode"/>
              </a:rPr>
              <a:t>with six square faces”</a:t>
            </a:r>
          </a:p>
        </p:txBody>
      </p:sp>
      <p:sp>
        <p:nvSpPr>
          <p:cNvPr id="40" name="object 40"/>
          <p:cNvSpPr txBox="1"/>
          <p:nvPr/>
        </p:nvSpPr>
        <p:spPr>
          <a:xfrm>
            <a:off x="869146" y="4411091"/>
            <a:ext cx="1308995" cy="762635"/>
          </a:xfrm>
          <a:prstGeom prst="rect">
            <a:avLst/>
          </a:prstGeom>
        </p:spPr>
        <p:txBody>
          <a:bodyPr vert="horz" wrap="square" lIns="0" tIns="12700" rIns="0" bIns="0" rtlCol="0">
            <a:spAutoFit/>
          </a:bodyPr>
          <a:lstStyle/>
          <a:p>
            <a:pPr marL="27305">
              <a:lnSpc>
                <a:spcPct val="100000"/>
              </a:lnSpc>
              <a:spcBef>
                <a:spcPts val="100"/>
              </a:spcBef>
            </a:pPr>
            <a:r>
              <a:rPr sz="3500" b="1" dirty="0">
                <a:latin typeface="Grammarsaurus" pitchFamily="2" charset="0"/>
                <a:cs typeface="Arial"/>
              </a:rPr>
              <a:t>myth</a:t>
            </a:r>
            <a:endParaRPr sz="3500" dirty="0">
              <a:latin typeface="Grammarsaurus" pitchFamily="2" charset="0"/>
              <a:cs typeface="Arial"/>
            </a:endParaRPr>
          </a:p>
          <a:p>
            <a:pPr marL="12700">
              <a:lnSpc>
                <a:spcPct val="100000"/>
              </a:lnSpc>
              <a:spcBef>
                <a:spcPts val="40"/>
              </a:spcBef>
            </a:pPr>
            <a:r>
              <a:rPr sz="1300" dirty="0">
                <a:latin typeface="Grammarsaurus" pitchFamily="2" charset="0"/>
                <a:cs typeface="Lucida Sans Unicode"/>
              </a:rPr>
              <a:t>“story or tale”</a:t>
            </a:r>
          </a:p>
        </p:txBody>
      </p:sp>
      <p:sp>
        <p:nvSpPr>
          <p:cNvPr id="41" name="object 41"/>
          <p:cNvSpPr/>
          <p:nvPr/>
        </p:nvSpPr>
        <p:spPr>
          <a:xfrm>
            <a:off x="6304935" y="5081226"/>
            <a:ext cx="76200" cy="124460"/>
          </a:xfrm>
          <a:custGeom>
            <a:avLst/>
            <a:gdLst/>
            <a:ahLst/>
            <a:cxnLst/>
            <a:rect l="l" t="t" r="r" b="b"/>
            <a:pathLst>
              <a:path w="76200" h="124460">
                <a:moveTo>
                  <a:pt x="0" y="124244"/>
                </a:moveTo>
                <a:lnTo>
                  <a:pt x="75780" y="0"/>
                </a:lnTo>
              </a:path>
            </a:pathLst>
          </a:custGeom>
          <a:ln w="25400">
            <a:solidFill>
              <a:srgbClr val="FF0000"/>
            </a:solidFill>
          </a:ln>
        </p:spPr>
        <p:txBody>
          <a:bodyPr wrap="square" lIns="0" tIns="0" rIns="0" bIns="0" rtlCol="0"/>
          <a:lstStyle/>
          <a:p>
            <a:endParaRPr>
              <a:latin typeface="Grammarsaurus" pitchFamily="2" charset="0"/>
            </a:endParaRPr>
          </a:p>
        </p:txBody>
      </p:sp>
      <p:sp>
        <p:nvSpPr>
          <p:cNvPr id="42" name="object 42"/>
          <p:cNvSpPr txBox="1"/>
          <p:nvPr/>
        </p:nvSpPr>
        <p:spPr>
          <a:xfrm>
            <a:off x="3647261" y="5252378"/>
            <a:ext cx="308610" cy="173124"/>
          </a:xfrm>
          <a:prstGeom prst="rect">
            <a:avLst/>
          </a:prstGeom>
        </p:spPr>
        <p:txBody>
          <a:bodyPr vert="horz" wrap="square" lIns="0" tIns="11430" rIns="0" bIns="0" rtlCol="0">
            <a:spAutoFit/>
          </a:bodyPr>
          <a:lstStyle/>
          <a:p>
            <a:pPr algn="ctr">
              <a:lnSpc>
                <a:spcPct val="100000"/>
              </a:lnSpc>
              <a:spcBef>
                <a:spcPts val="90"/>
              </a:spcBef>
            </a:pPr>
            <a:r>
              <a:rPr sz="1050" dirty="0">
                <a:solidFill>
                  <a:srgbClr val="D1E293"/>
                </a:solidFill>
                <a:latin typeface="Grammarsaurus" pitchFamily="2" charset="0"/>
                <a:cs typeface="Lucida Sans Unicode"/>
              </a:rPr>
              <a:t>*CVL</a:t>
            </a:r>
            <a:endParaRPr sz="1050" dirty="0">
              <a:latin typeface="Grammarsaurus" pitchFamily="2" charset="0"/>
              <a:cs typeface="Lucida Sans Unicode"/>
            </a:endParaRPr>
          </a:p>
        </p:txBody>
      </p:sp>
      <p:sp>
        <p:nvSpPr>
          <p:cNvPr id="43" name="object 43"/>
          <p:cNvSpPr/>
          <p:nvPr/>
        </p:nvSpPr>
        <p:spPr>
          <a:xfrm>
            <a:off x="349142" y="6289288"/>
            <a:ext cx="2473960" cy="267335"/>
          </a:xfrm>
          <a:custGeom>
            <a:avLst/>
            <a:gdLst/>
            <a:ahLst/>
            <a:cxnLst/>
            <a:rect l="l" t="t" r="r" b="b"/>
            <a:pathLst>
              <a:path w="2473960" h="267334">
                <a:moveTo>
                  <a:pt x="250277" y="0"/>
                </a:moveTo>
                <a:lnTo>
                  <a:pt x="199796" y="520"/>
                </a:lnTo>
                <a:lnTo>
                  <a:pt x="150627" y="2762"/>
                </a:lnTo>
                <a:lnTo>
                  <a:pt x="103093" y="7263"/>
                </a:lnTo>
                <a:lnTo>
                  <a:pt x="57518" y="14565"/>
                </a:lnTo>
                <a:lnTo>
                  <a:pt x="10914" y="31764"/>
                </a:lnTo>
                <a:lnTo>
                  <a:pt x="0" y="50163"/>
                </a:lnTo>
                <a:lnTo>
                  <a:pt x="825" y="56208"/>
                </a:lnTo>
                <a:lnTo>
                  <a:pt x="6877" y="73102"/>
                </a:lnTo>
                <a:lnTo>
                  <a:pt x="13285" y="89955"/>
                </a:lnTo>
                <a:lnTo>
                  <a:pt x="26517" y="123569"/>
                </a:lnTo>
                <a:lnTo>
                  <a:pt x="28683" y="126316"/>
                </a:lnTo>
                <a:lnTo>
                  <a:pt x="32766" y="124969"/>
                </a:lnTo>
                <a:lnTo>
                  <a:pt x="34582" y="127773"/>
                </a:lnTo>
                <a:lnTo>
                  <a:pt x="33722" y="177809"/>
                </a:lnTo>
                <a:lnTo>
                  <a:pt x="43856" y="223846"/>
                </a:lnTo>
                <a:lnTo>
                  <a:pt x="88854" y="256665"/>
                </a:lnTo>
                <a:lnTo>
                  <a:pt x="131887" y="265237"/>
                </a:lnTo>
                <a:lnTo>
                  <a:pt x="192587" y="267048"/>
                </a:lnTo>
                <a:lnTo>
                  <a:pt x="273938" y="260945"/>
                </a:lnTo>
                <a:lnTo>
                  <a:pt x="449668" y="260818"/>
                </a:lnTo>
                <a:lnTo>
                  <a:pt x="498258" y="259350"/>
                </a:lnTo>
                <a:lnTo>
                  <a:pt x="546700" y="258208"/>
                </a:lnTo>
                <a:lnTo>
                  <a:pt x="595033" y="257392"/>
                </a:lnTo>
                <a:lnTo>
                  <a:pt x="643295" y="256900"/>
                </a:lnTo>
                <a:lnTo>
                  <a:pt x="691526" y="256732"/>
                </a:lnTo>
                <a:lnTo>
                  <a:pt x="739764" y="256888"/>
                </a:lnTo>
                <a:lnTo>
                  <a:pt x="788048" y="257368"/>
                </a:lnTo>
                <a:lnTo>
                  <a:pt x="836417" y="258170"/>
                </a:lnTo>
                <a:lnTo>
                  <a:pt x="884909" y="259295"/>
                </a:lnTo>
                <a:lnTo>
                  <a:pt x="933564" y="260742"/>
                </a:lnTo>
                <a:lnTo>
                  <a:pt x="1338414" y="260856"/>
                </a:lnTo>
                <a:lnTo>
                  <a:pt x="1390044" y="258271"/>
                </a:lnTo>
                <a:lnTo>
                  <a:pt x="1441787" y="256260"/>
                </a:lnTo>
                <a:lnTo>
                  <a:pt x="1493598" y="254823"/>
                </a:lnTo>
                <a:lnTo>
                  <a:pt x="1545429" y="253960"/>
                </a:lnTo>
                <a:lnTo>
                  <a:pt x="1597234" y="253671"/>
                </a:lnTo>
                <a:lnTo>
                  <a:pt x="1648966" y="253956"/>
                </a:lnTo>
                <a:lnTo>
                  <a:pt x="1700577" y="254815"/>
                </a:lnTo>
                <a:lnTo>
                  <a:pt x="1752022" y="256247"/>
                </a:lnTo>
                <a:lnTo>
                  <a:pt x="1803254" y="258252"/>
                </a:lnTo>
                <a:lnTo>
                  <a:pt x="1854225" y="260831"/>
                </a:lnTo>
                <a:lnTo>
                  <a:pt x="2118779" y="260856"/>
                </a:lnTo>
                <a:lnTo>
                  <a:pt x="2218454" y="261089"/>
                </a:lnTo>
                <a:lnTo>
                  <a:pt x="2264897" y="262667"/>
                </a:lnTo>
                <a:lnTo>
                  <a:pt x="2311440" y="264816"/>
                </a:lnTo>
                <a:lnTo>
                  <a:pt x="2358194" y="266659"/>
                </a:lnTo>
                <a:lnTo>
                  <a:pt x="2405265" y="267320"/>
                </a:lnTo>
                <a:lnTo>
                  <a:pt x="2417845" y="266907"/>
                </a:lnTo>
                <a:lnTo>
                  <a:pt x="2429586" y="265554"/>
                </a:lnTo>
                <a:lnTo>
                  <a:pt x="2440212" y="263350"/>
                </a:lnTo>
                <a:lnTo>
                  <a:pt x="2449449" y="260386"/>
                </a:lnTo>
                <a:lnTo>
                  <a:pt x="2465552" y="230877"/>
                </a:lnTo>
                <a:lnTo>
                  <a:pt x="2461899" y="199866"/>
                </a:lnTo>
                <a:lnTo>
                  <a:pt x="2453472" y="168591"/>
                </a:lnTo>
                <a:lnTo>
                  <a:pt x="2455252" y="138288"/>
                </a:lnTo>
                <a:lnTo>
                  <a:pt x="2456560" y="132129"/>
                </a:lnTo>
                <a:lnTo>
                  <a:pt x="2459685" y="119785"/>
                </a:lnTo>
                <a:lnTo>
                  <a:pt x="2469067" y="89704"/>
                </a:lnTo>
                <a:lnTo>
                  <a:pt x="2473852" y="68338"/>
                </a:lnTo>
                <a:lnTo>
                  <a:pt x="2467768" y="47927"/>
                </a:lnTo>
                <a:lnTo>
                  <a:pt x="2444546" y="20712"/>
                </a:lnTo>
                <a:lnTo>
                  <a:pt x="2410487" y="6334"/>
                </a:lnTo>
                <a:lnTo>
                  <a:pt x="2360712" y="2522"/>
                </a:lnTo>
                <a:lnTo>
                  <a:pt x="2304534" y="3706"/>
                </a:lnTo>
                <a:lnTo>
                  <a:pt x="2251265" y="4316"/>
                </a:lnTo>
                <a:lnTo>
                  <a:pt x="1861261" y="4316"/>
                </a:lnTo>
                <a:lnTo>
                  <a:pt x="1761952" y="2319"/>
                </a:lnTo>
                <a:lnTo>
                  <a:pt x="1662346" y="949"/>
                </a:lnTo>
                <a:lnTo>
                  <a:pt x="1562780" y="423"/>
                </a:lnTo>
                <a:lnTo>
                  <a:pt x="1513118" y="546"/>
                </a:lnTo>
                <a:lnTo>
                  <a:pt x="1463593" y="961"/>
                </a:lnTo>
                <a:lnTo>
                  <a:pt x="1414248" y="1697"/>
                </a:lnTo>
                <a:lnTo>
                  <a:pt x="1365124" y="2781"/>
                </a:lnTo>
                <a:lnTo>
                  <a:pt x="1316266" y="4240"/>
                </a:lnTo>
                <a:lnTo>
                  <a:pt x="458848" y="4329"/>
                </a:lnTo>
                <a:lnTo>
                  <a:pt x="406355" y="3364"/>
                </a:lnTo>
                <a:lnTo>
                  <a:pt x="301746" y="660"/>
                </a:lnTo>
                <a:lnTo>
                  <a:pt x="250277" y="0"/>
                </a:lnTo>
                <a:close/>
              </a:path>
            </a:pathLst>
          </a:custGeom>
          <a:solidFill>
            <a:srgbClr val="134E29"/>
          </a:solidFill>
        </p:spPr>
        <p:txBody>
          <a:bodyPr wrap="square" lIns="0" tIns="0" rIns="0" bIns="0" rtlCol="0"/>
          <a:lstStyle/>
          <a:p>
            <a:endParaRPr>
              <a:latin typeface="Grammarsaurus" pitchFamily="2" charset="0"/>
            </a:endParaRPr>
          </a:p>
        </p:txBody>
      </p:sp>
      <p:sp>
        <p:nvSpPr>
          <p:cNvPr id="44" name="object 44"/>
          <p:cNvSpPr/>
          <p:nvPr/>
        </p:nvSpPr>
        <p:spPr>
          <a:xfrm>
            <a:off x="873169" y="3091508"/>
            <a:ext cx="1219835" cy="1128395"/>
          </a:xfrm>
          <a:custGeom>
            <a:avLst/>
            <a:gdLst/>
            <a:ahLst/>
            <a:cxnLst/>
            <a:rect l="l" t="t" r="r" b="b"/>
            <a:pathLst>
              <a:path w="1219835" h="1128395">
                <a:moveTo>
                  <a:pt x="264452" y="924293"/>
                </a:moveTo>
                <a:lnTo>
                  <a:pt x="198335" y="924293"/>
                </a:lnTo>
                <a:lnTo>
                  <a:pt x="198335" y="1128318"/>
                </a:lnTo>
                <a:lnTo>
                  <a:pt x="396671" y="1128318"/>
                </a:lnTo>
                <a:lnTo>
                  <a:pt x="396671" y="1062202"/>
                </a:lnTo>
                <a:lnTo>
                  <a:pt x="264452" y="1062202"/>
                </a:lnTo>
                <a:lnTo>
                  <a:pt x="264452" y="924293"/>
                </a:lnTo>
                <a:close/>
              </a:path>
              <a:path w="1219835" h="1128395">
                <a:moveTo>
                  <a:pt x="727227" y="797750"/>
                </a:moveTo>
                <a:lnTo>
                  <a:pt x="459079" y="797750"/>
                </a:lnTo>
                <a:lnTo>
                  <a:pt x="449541" y="814260"/>
                </a:lnTo>
                <a:lnTo>
                  <a:pt x="433609" y="834918"/>
                </a:lnTo>
                <a:lnTo>
                  <a:pt x="413173" y="850536"/>
                </a:lnTo>
                <a:lnTo>
                  <a:pt x="389439" y="860418"/>
                </a:lnTo>
                <a:lnTo>
                  <a:pt x="363613" y="863866"/>
                </a:lnTo>
                <a:lnTo>
                  <a:pt x="661123" y="863866"/>
                </a:lnTo>
                <a:lnTo>
                  <a:pt x="661111" y="1128318"/>
                </a:lnTo>
                <a:lnTo>
                  <a:pt x="859447" y="1128318"/>
                </a:lnTo>
                <a:lnTo>
                  <a:pt x="859447" y="1062202"/>
                </a:lnTo>
                <a:lnTo>
                  <a:pt x="727227" y="1062202"/>
                </a:lnTo>
                <a:lnTo>
                  <a:pt x="727227" y="797750"/>
                </a:lnTo>
                <a:close/>
              </a:path>
              <a:path w="1219835" h="1128395">
                <a:moveTo>
                  <a:pt x="495833" y="863866"/>
                </a:moveTo>
                <a:lnTo>
                  <a:pt x="330555" y="863866"/>
                </a:lnTo>
                <a:lnTo>
                  <a:pt x="330555" y="1062202"/>
                </a:lnTo>
                <a:lnTo>
                  <a:pt x="396671" y="1062202"/>
                </a:lnTo>
                <a:lnTo>
                  <a:pt x="396671" y="926730"/>
                </a:lnTo>
                <a:lnTo>
                  <a:pt x="396297" y="926730"/>
                </a:lnTo>
                <a:lnTo>
                  <a:pt x="425354" y="917943"/>
                </a:lnTo>
                <a:lnTo>
                  <a:pt x="451896" y="904333"/>
                </a:lnTo>
                <a:lnTo>
                  <a:pt x="475615" y="886178"/>
                </a:lnTo>
                <a:lnTo>
                  <a:pt x="495833" y="863866"/>
                </a:lnTo>
                <a:close/>
              </a:path>
              <a:path w="1219835" h="1128395">
                <a:moveTo>
                  <a:pt x="859447" y="368020"/>
                </a:moveTo>
                <a:lnTo>
                  <a:pt x="793343" y="368020"/>
                </a:lnTo>
                <a:lnTo>
                  <a:pt x="798167" y="398297"/>
                </a:lnTo>
                <a:lnTo>
                  <a:pt x="798262" y="398895"/>
                </a:lnTo>
                <a:lnTo>
                  <a:pt x="811969" y="425818"/>
                </a:lnTo>
                <a:lnTo>
                  <a:pt x="832889" y="447216"/>
                </a:lnTo>
                <a:lnTo>
                  <a:pt x="859447" y="461517"/>
                </a:lnTo>
                <a:lnTo>
                  <a:pt x="859447" y="737311"/>
                </a:lnTo>
                <a:lnTo>
                  <a:pt x="844883" y="811085"/>
                </a:lnTo>
                <a:lnTo>
                  <a:pt x="803021" y="873544"/>
                </a:lnTo>
                <a:lnTo>
                  <a:pt x="793343" y="883234"/>
                </a:lnTo>
                <a:lnTo>
                  <a:pt x="793343" y="1062202"/>
                </a:lnTo>
                <a:lnTo>
                  <a:pt x="859447" y="1062202"/>
                </a:lnTo>
                <a:lnTo>
                  <a:pt x="859447" y="910081"/>
                </a:lnTo>
                <a:lnTo>
                  <a:pt x="887812" y="872090"/>
                </a:lnTo>
                <a:lnTo>
                  <a:pt x="908535" y="830025"/>
                </a:lnTo>
                <a:lnTo>
                  <a:pt x="921244" y="784796"/>
                </a:lnTo>
                <a:lnTo>
                  <a:pt x="925563" y="737311"/>
                </a:lnTo>
                <a:lnTo>
                  <a:pt x="925563" y="527621"/>
                </a:lnTo>
                <a:lnTo>
                  <a:pt x="1057795" y="527621"/>
                </a:lnTo>
                <a:lnTo>
                  <a:pt x="1057795" y="467194"/>
                </a:lnTo>
                <a:lnTo>
                  <a:pt x="958621" y="467194"/>
                </a:lnTo>
                <a:lnTo>
                  <a:pt x="945767" y="464592"/>
                </a:lnTo>
                <a:lnTo>
                  <a:pt x="935258" y="457500"/>
                </a:lnTo>
                <a:lnTo>
                  <a:pt x="928165" y="446990"/>
                </a:lnTo>
                <a:lnTo>
                  <a:pt x="925563" y="434136"/>
                </a:lnTo>
                <a:lnTo>
                  <a:pt x="925563" y="401078"/>
                </a:lnTo>
                <a:lnTo>
                  <a:pt x="892505" y="401078"/>
                </a:lnTo>
                <a:lnTo>
                  <a:pt x="879651" y="398477"/>
                </a:lnTo>
                <a:lnTo>
                  <a:pt x="869141" y="391388"/>
                </a:lnTo>
                <a:lnTo>
                  <a:pt x="862049" y="380879"/>
                </a:lnTo>
                <a:lnTo>
                  <a:pt x="859447" y="368020"/>
                </a:lnTo>
                <a:close/>
              </a:path>
              <a:path w="1219835" h="1128395">
                <a:moveTo>
                  <a:pt x="355815" y="599414"/>
                </a:moveTo>
                <a:lnTo>
                  <a:pt x="165277" y="599414"/>
                </a:lnTo>
                <a:lnTo>
                  <a:pt x="126718" y="607220"/>
                </a:lnTo>
                <a:lnTo>
                  <a:pt x="95194" y="628494"/>
                </a:lnTo>
                <a:lnTo>
                  <a:pt x="73921" y="660022"/>
                </a:lnTo>
                <a:lnTo>
                  <a:pt x="63513" y="711442"/>
                </a:lnTo>
                <a:lnTo>
                  <a:pt x="56421" y="721952"/>
                </a:lnTo>
                <a:lnTo>
                  <a:pt x="45911" y="729044"/>
                </a:lnTo>
                <a:lnTo>
                  <a:pt x="33058" y="731646"/>
                </a:lnTo>
                <a:lnTo>
                  <a:pt x="0" y="731646"/>
                </a:lnTo>
                <a:lnTo>
                  <a:pt x="0" y="764692"/>
                </a:lnTo>
                <a:lnTo>
                  <a:pt x="5913" y="808584"/>
                </a:lnTo>
                <a:lnTo>
                  <a:pt x="22597" y="848055"/>
                </a:lnTo>
                <a:lnTo>
                  <a:pt x="48463" y="881518"/>
                </a:lnTo>
                <a:lnTo>
                  <a:pt x="81923" y="907384"/>
                </a:lnTo>
                <a:lnTo>
                  <a:pt x="121390" y="924068"/>
                </a:lnTo>
                <a:lnTo>
                  <a:pt x="165277" y="929982"/>
                </a:lnTo>
                <a:lnTo>
                  <a:pt x="173879" y="929610"/>
                </a:lnTo>
                <a:lnTo>
                  <a:pt x="182273" y="928514"/>
                </a:lnTo>
                <a:lnTo>
                  <a:pt x="190434" y="926730"/>
                </a:lnTo>
                <a:lnTo>
                  <a:pt x="198335" y="924293"/>
                </a:lnTo>
                <a:lnTo>
                  <a:pt x="264452" y="924293"/>
                </a:lnTo>
                <a:lnTo>
                  <a:pt x="264452" y="863866"/>
                </a:lnTo>
                <a:lnTo>
                  <a:pt x="165277" y="863866"/>
                </a:lnTo>
                <a:lnTo>
                  <a:pt x="132680" y="858363"/>
                </a:lnTo>
                <a:lnTo>
                  <a:pt x="104621" y="843100"/>
                </a:lnTo>
                <a:lnTo>
                  <a:pt x="82969" y="819948"/>
                </a:lnTo>
                <a:lnTo>
                  <a:pt x="69596" y="790778"/>
                </a:lnTo>
                <a:lnTo>
                  <a:pt x="94845" y="776103"/>
                </a:lnTo>
                <a:lnTo>
                  <a:pt x="114658" y="754889"/>
                </a:lnTo>
                <a:lnTo>
                  <a:pt x="127599" y="728572"/>
                </a:lnTo>
                <a:lnTo>
                  <a:pt x="132232" y="698588"/>
                </a:lnTo>
                <a:lnTo>
                  <a:pt x="134832" y="685735"/>
                </a:lnTo>
                <a:lnTo>
                  <a:pt x="141920" y="675225"/>
                </a:lnTo>
                <a:lnTo>
                  <a:pt x="152425" y="668133"/>
                </a:lnTo>
                <a:lnTo>
                  <a:pt x="165277" y="665530"/>
                </a:lnTo>
                <a:lnTo>
                  <a:pt x="269562" y="665530"/>
                </a:lnTo>
                <a:lnTo>
                  <a:pt x="271642" y="655253"/>
                </a:lnTo>
                <a:lnTo>
                  <a:pt x="291241" y="626208"/>
                </a:lnTo>
                <a:lnTo>
                  <a:pt x="320285" y="606607"/>
                </a:lnTo>
                <a:lnTo>
                  <a:pt x="355815" y="599414"/>
                </a:lnTo>
                <a:close/>
              </a:path>
              <a:path w="1219835" h="1128395">
                <a:moveTo>
                  <a:pt x="269562" y="665530"/>
                </a:moveTo>
                <a:lnTo>
                  <a:pt x="200367" y="665530"/>
                </a:lnTo>
                <a:lnTo>
                  <a:pt x="199034" y="673760"/>
                </a:lnTo>
                <a:lnTo>
                  <a:pt x="198335" y="682193"/>
                </a:lnTo>
                <a:lnTo>
                  <a:pt x="198335" y="830808"/>
                </a:lnTo>
                <a:lnTo>
                  <a:pt x="195847" y="843100"/>
                </a:lnTo>
                <a:lnTo>
                  <a:pt x="195733" y="843662"/>
                </a:lnTo>
                <a:lnTo>
                  <a:pt x="188641" y="854171"/>
                </a:lnTo>
                <a:lnTo>
                  <a:pt x="178131" y="861264"/>
                </a:lnTo>
                <a:lnTo>
                  <a:pt x="165277" y="863866"/>
                </a:lnTo>
                <a:lnTo>
                  <a:pt x="264452" y="863866"/>
                </a:lnTo>
                <a:lnTo>
                  <a:pt x="264452" y="690778"/>
                </a:lnTo>
                <a:lnTo>
                  <a:pt x="269562" y="665530"/>
                </a:lnTo>
                <a:close/>
              </a:path>
              <a:path w="1219835" h="1128395">
                <a:moveTo>
                  <a:pt x="525415" y="136639"/>
                </a:moveTo>
                <a:lnTo>
                  <a:pt x="297497" y="136639"/>
                </a:lnTo>
                <a:lnTo>
                  <a:pt x="346772" y="139964"/>
                </a:lnTo>
                <a:lnTo>
                  <a:pt x="394053" y="149650"/>
                </a:lnTo>
                <a:lnTo>
                  <a:pt x="438903" y="165259"/>
                </a:lnTo>
                <a:lnTo>
                  <a:pt x="480885" y="186355"/>
                </a:lnTo>
                <a:lnTo>
                  <a:pt x="519563" y="212501"/>
                </a:lnTo>
                <a:lnTo>
                  <a:pt x="554583" y="243354"/>
                </a:lnTo>
                <a:lnTo>
                  <a:pt x="585261" y="278197"/>
                </a:lnTo>
                <a:lnTo>
                  <a:pt x="611407" y="316873"/>
                </a:lnTo>
                <a:lnTo>
                  <a:pt x="632503" y="358854"/>
                </a:lnTo>
                <a:lnTo>
                  <a:pt x="648112" y="403702"/>
                </a:lnTo>
                <a:lnTo>
                  <a:pt x="657798" y="450980"/>
                </a:lnTo>
                <a:lnTo>
                  <a:pt x="661123" y="500252"/>
                </a:lnTo>
                <a:lnTo>
                  <a:pt x="661123" y="599414"/>
                </a:lnTo>
                <a:lnTo>
                  <a:pt x="429806" y="599414"/>
                </a:lnTo>
                <a:lnTo>
                  <a:pt x="455602" y="626670"/>
                </a:lnTo>
                <a:lnTo>
                  <a:pt x="486967" y="647517"/>
                </a:lnTo>
                <a:lnTo>
                  <a:pt x="522787" y="660841"/>
                </a:lnTo>
                <a:lnTo>
                  <a:pt x="561949" y="665530"/>
                </a:lnTo>
                <a:lnTo>
                  <a:pt x="727227" y="665530"/>
                </a:lnTo>
                <a:lnTo>
                  <a:pt x="727227" y="368020"/>
                </a:lnTo>
                <a:lnTo>
                  <a:pt x="733141" y="324138"/>
                </a:lnTo>
                <a:lnTo>
                  <a:pt x="746550" y="292417"/>
                </a:lnTo>
                <a:lnTo>
                  <a:pt x="673811" y="292417"/>
                </a:lnTo>
                <a:lnTo>
                  <a:pt x="664015" y="275636"/>
                </a:lnTo>
                <a:lnTo>
                  <a:pt x="653437" y="259273"/>
                </a:lnTo>
                <a:lnTo>
                  <a:pt x="642082" y="243354"/>
                </a:lnTo>
                <a:lnTo>
                  <a:pt x="629958" y="227901"/>
                </a:lnTo>
                <a:lnTo>
                  <a:pt x="655265" y="187792"/>
                </a:lnTo>
                <a:lnTo>
                  <a:pt x="663480" y="178320"/>
                </a:lnTo>
                <a:lnTo>
                  <a:pt x="582129" y="178320"/>
                </a:lnTo>
                <a:lnTo>
                  <a:pt x="541107" y="146139"/>
                </a:lnTo>
                <a:lnTo>
                  <a:pt x="525415" y="136639"/>
                </a:lnTo>
                <a:close/>
              </a:path>
              <a:path w="1219835" h="1128395">
                <a:moveTo>
                  <a:pt x="468464" y="533311"/>
                </a:moveTo>
                <a:lnTo>
                  <a:pt x="355815" y="533311"/>
                </a:lnTo>
                <a:lnTo>
                  <a:pt x="317533" y="538015"/>
                </a:lnTo>
                <a:lnTo>
                  <a:pt x="282641" y="551365"/>
                </a:lnTo>
                <a:lnTo>
                  <a:pt x="252288" y="572214"/>
                </a:lnTo>
                <a:lnTo>
                  <a:pt x="227622" y="599414"/>
                </a:lnTo>
                <a:lnTo>
                  <a:pt x="561949" y="599414"/>
                </a:lnTo>
                <a:lnTo>
                  <a:pt x="531083" y="594495"/>
                </a:lnTo>
                <a:lnTo>
                  <a:pt x="504167" y="580788"/>
                </a:lnTo>
                <a:lnTo>
                  <a:pt x="482771" y="559868"/>
                </a:lnTo>
                <a:lnTo>
                  <a:pt x="468464" y="533311"/>
                </a:lnTo>
                <a:close/>
              </a:path>
              <a:path w="1219835" h="1128395">
                <a:moveTo>
                  <a:pt x="297497" y="70523"/>
                </a:moveTo>
                <a:lnTo>
                  <a:pt x="0" y="70523"/>
                </a:lnTo>
                <a:lnTo>
                  <a:pt x="0" y="103581"/>
                </a:lnTo>
                <a:lnTo>
                  <a:pt x="6605" y="149650"/>
                </a:lnTo>
                <a:lnTo>
                  <a:pt x="25425" y="191576"/>
                </a:lnTo>
                <a:lnTo>
                  <a:pt x="54340" y="225987"/>
                </a:lnTo>
                <a:lnTo>
                  <a:pt x="91506" y="251457"/>
                </a:lnTo>
                <a:lnTo>
                  <a:pt x="135013" y="266077"/>
                </a:lnTo>
                <a:lnTo>
                  <a:pt x="151508" y="313213"/>
                </a:lnTo>
                <a:lnTo>
                  <a:pt x="180692" y="352613"/>
                </a:lnTo>
                <a:lnTo>
                  <a:pt x="220092" y="381801"/>
                </a:lnTo>
                <a:lnTo>
                  <a:pt x="267233" y="398297"/>
                </a:lnTo>
                <a:lnTo>
                  <a:pt x="283729" y="445438"/>
                </a:lnTo>
                <a:lnTo>
                  <a:pt x="312916" y="484838"/>
                </a:lnTo>
                <a:lnTo>
                  <a:pt x="352317" y="514022"/>
                </a:lnTo>
                <a:lnTo>
                  <a:pt x="399453" y="530517"/>
                </a:lnTo>
                <a:lnTo>
                  <a:pt x="399926" y="532938"/>
                </a:lnTo>
                <a:lnTo>
                  <a:pt x="399999" y="533311"/>
                </a:lnTo>
                <a:lnTo>
                  <a:pt x="528891" y="533311"/>
                </a:lnTo>
                <a:lnTo>
                  <a:pt x="528891" y="467194"/>
                </a:lnTo>
                <a:lnTo>
                  <a:pt x="429729" y="467194"/>
                </a:lnTo>
                <a:lnTo>
                  <a:pt x="398861" y="462275"/>
                </a:lnTo>
                <a:lnTo>
                  <a:pt x="371943" y="448567"/>
                </a:lnTo>
                <a:lnTo>
                  <a:pt x="350546" y="427643"/>
                </a:lnTo>
                <a:lnTo>
                  <a:pt x="336245" y="401078"/>
                </a:lnTo>
                <a:lnTo>
                  <a:pt x="462788" y="401078"/>
                </a:lnTo>
                <a:lnTo>
                  <a:pt x="462788" y="334975"/>
                </a:lnTo>
                <a:lnTo>
                  <a:pt x="297497" y="334975"/>
                </a:lnTo>
                <a:lnTo>
                  <a:pt x="266631" y="330055"/>
                </a:lnTo>
                <a:lnTo>
                  <a:pt x="239717" y="316347"/>
                </a:lnTo>
                <a:lnTo>
                  <a:pt x="218325" y="295423"/>
                </a:lnTo>
                <a:lnTo>
                  <a:pt x="204025" y="268858"/>
                </a:lnTo>
                <a:lnTo>
                  <a:pt x="396671" y="268858"/>
                </a:lnTo>
                <a:lnTo>
                  <a:pt x="396671" y="202742"/>
                </a:lnTo>
                <a:lnTo>
                  <a:pt x="165277" y="202742"/>
                </a:lnTo>
                <a:lnTo>
                  <a:pt x="134407" y="197825"/>
                </a:lnTo>
                <a:lnTo>
                  <a:pt x="107484" y="184121"/>
                </a:lnTo>
                <a:lnTo>
                  <a:pt x="86083" y="163202"/>
                </a:lnTo>
                <a:lnTo>
                  <a:pt x="71780" y="136639"/>
                </a:lnTo>
                <a:lnTo>
                  <a:pt x="525415" y="136639"/>
                </a:lnTo>
                <a:lnTo>
                  <a:pt x="496943" y="119402"/>
                </a:lnTo>
                <a:lnTo>
                  <a:pt x="450067" y="98290"/>
                </a:lnTo>
                <a:lnTo>
                  <a:pt x="400913" y="82985"/>
                </a:lnTo>
                <a:lnTo>
                  <a:pt x="349912" y="73668"/>
                </a:lnTo>
                <a:lnTo>
                  <a:pt x="297497" y="70523"/>
                </a:lnTo>
                <a:close/>
              </a:path>
              <a:path w="1219835" h="1128395">
                <a:moveTo>
                  <a:pt x="1057795" y="527621"/>
                </a:moveTo>
                <a:lnTo>
                  <a:pt x="925563" y="527621"/>
                </a:lnTo>
                <a:lnTo>
                  <a:pt x="933466" y="530058"/>
                </a:lnTo>
                <a:lnTo>
                  <a:pt x="941630" y="531842"/>
                </a:lnTo>
                <a:lnTo>
                  <a:pt x="950025" y="532938"/>
                </a:lnTo>
                <a:lnTo>
                  <a:pt x="958621" y="533311"/>
                </a:lnTo>
                <a:lnTo>
                  <a:pt x="1057795" y="533311"/>
                </a:lnTo>
                <a:lnTo>
                  <a:pt x="1057795" y="527621"/>
                </a:lnTo>
                <a:close/>
              </a:path>
              <a:path w="1219835" h="1128395">
                <a:moveTo>
                  <a:pt x="1057795" y="202742"/>
                </a:moveTo>
                <a:lnTo>
                  <a:pt x="991679" y="202742"/>
                </a:lnTo>
                <a:lnTo>
                  <a:pt x="991679" y="467194"/>
                </a:lnTo>
                <a:lnTo>
                  <a:pt x="1057795" y="467194"/>
                </a:lnTo>
                <a:lnTo>
                  <a:pt x="1057795" y="328904"/>
                </a:lnTo>
                <a:lnTo>
                  <a:pt x="1182894" y="251040"/>
                </a:lnTo>
                <a:lnTo>
                  <a:pt x="1057795" y="251040"/>
                </a:lnTo>
                <a:lnTo>
                  <a:pt x="1057795" y="202742"/>
                </a:lnTo>
                <a:close/>
              </a:path>
              <a:path w="1219835" h="1128395">
                <a:moveTo>
                  <a:pt x="1102142" y="66116"/>
                </a:moveTo>
                <a:lnTo>
                  <a:pt x="1030859" y="66116"/>
                </a:lnTo>
                <a:lnTo>
                  <a:pt x="1002423" y="136639"/>
                </a:lnTo>
                <a:lnTo>
                  <a:pt x="892505" y="136639"/>
                </a:lnTo>
                <a:lnTo>
                  <a:pt x="843376" y="141888"/>
                </a:lnTo>
                <a:lnTo>
                  <a:pt x="797845" y="156898"/>
                </a:lnTo>
                <a:lnTo>
                  <a:pt x="757016" y="180562"/>
                </a:lnTo>
                <a:lnTo>
                  <a:pt x="721997" y="211774"/>
                </a:lnTo>
                <a:lnTo>
                  <a:pt x="693893" y="249428"/>
                </a:lnTo>
                <a:lnTo>
                  <a:pt x="673811" y="292417"/>
                </a:lnTo>
                <a:lnTo>
                  <a:pt x="746550" y="292417"/>
                </a:lnTo>
                <a:lnTo>
                  <a:pt x="749824" y="284671"/>
                </a:lnTo>
                <a:lnTo>
                  <a:pt x="775690" y="251210"/>
                </a:lnTo>
                <a:lnTo>
                  <a:pt x="809150" y="225343"/>
                </a:lnTo>
                <a:lnTo>
                  <a:pt x="848618" y="208657"/>
                </a:lnTo>
                <a:lnTo>
                  <a:pt x="892505" y="202742"/>
                </a:lnTo>
                <a:lnTo>
                  <a:pt x="1057795" y="202742"/>
                </a:lnTo>
                <a:lnTo>
                  <a:pt x="1057795" y="176098"/>
                </a:lnTo>
                <a:lnTo>
                  <a:pt x="1102142" y="66116"/>
                </a:lnTo>
                <a:close/>
              </a:path>
              <a:path w="1219835" h="1128395">
                <a:moveTo>
                  <a:pt x="1181533" y="177070"/>
                </a:moveTo>
                <a:lnTo>
                  <a:pt x="1169238" y="181660"/>
                </a:lnTo>
                <a:lnTo>
                  <a:pt x="1057795" y="251040"/>
                </a:lnTo>
                <a:lnTo>
                  <a:pt x="1182894" y="251040"/>
                </a:lnTo>
                <a:lnTo>
                  <a:pt x="1204175" y="237794"/>
                </a:lnTo>
                <a:lnTo>
                  <a:pt x="1213724" y="228787"/>
                </a:lnTo>
                <a:lnTo>
                  <a:pt x="1218901" y="217220"/>
                </a:lnTo>
                <a:lnTo>
                  <a:pt x="1219363" y="204558"/>
                </a:lnTo>
                <a:lnTo>
                  <a:pt x="1214767" y="192265"/>
                </a:lnTo>
                <a:lnTo>
                  <a:pt x="1205765" y="182710"/>
                </a:lnTo>
                <a:lnTo>
                  <a:pt x="1194198" y="177533"/>
                </a:lnTo>
                <a:lnTo>
                  <a:pt x="1181533" y="177070"/>
                </a:lnTo>
                <a:close/>
              </a:path>
              <a:path w="1219835" h="1128395">
                <a:moveTo>
                  <a:pt x="1128801" y="0"/>
                </a:moveTo>
                <a:lnTo>
                  <a:pt x="892505" y="0"/>
                </a:lnTo>
                <a:lnTo>
                  <a:pt x="839532" y="4016"/>
                </a:lnTo>
                <a:lnTo>
                  <a:pt x="787973" y="15919"/>
                </a:lnTo>
                <a:lnTo>
                  <a:pt x="738530" y="35490"/>
                </a:lnTo>
                <a:lnTo>
                  <a:pt x="691908" y="62509"/>
                </a:lnTo>
                <a:lnTo>
                  <a:pt x="659830" y="86993"/>
                </a:lnTo>
                <a:lnTo>
                  <a:pt x="630699" y="114628"/>
                </a:lnTo>
                <a:lnTo>
                  <a:pt x="604728" y="145157"/>
                </a:lnTo>
                <a:lnTo>
                  <a:pt x="582129" y="178320"/>
                </a:lnTo>
                <a:lnTo>
                  <a:pt x="663480" y="178320"/>
                </a:lnTo>
                <a:lnTo>
                  <a:pt x="685814" y="152567"/>
                </a:lnTo>
                <a:lnTo>
                  <a:pt x="720900" y="122695"/>
                </a:lnTo>
                <a:lnTo>
                  <a:pt x="759817" y="98645"/>
                </a:lnTo>
                <a:lnTo>
                  <a:pt x="801860" y="80886"/>
                </a:lnTo>
                <a:lnTo>
                  <a:pt x="846325" y="69886"/>
                </a:lnTo>
                <a:lnTo>
                  <a:pt x="892505" y="66116"/>
                </a:lnTo>
                <a:lnTo>
                  <a:pt x="1102142" y="66116"/>
                </a:lnTo>
                <a:lnTo>
                  <a:pt x="1128801" y="0"/>
                </a:lnTo>
                <a:close/>
              </a:path>
            </a:pathLst>
          </a:custGeom>
          <a:solidFill>
            <a:srgbClr val="000000"/>
          </a:solidFill>
        </p:spPr>
        <p:txBody>
          <a:bodyPr wrap="square" lIns="0" tIns="0" rIns="0" bIns="0" rtlCol="0"/>
          <a:lstStyle/>
          <a:p>
            <a:endParaRPr>
              <a:latin typeface="Grammarsaurus" pitchFamily="2" charset="0"/>
            </a:endParaRPr>
          </a:p>
        </p:txBody>
      </p:sp>
      <p:sp>
        <p:nvSpPr>
          <p:cNvPr id="46" name="object 46"/>
          <p:cNvSpPr txBox="1"/>
          <p:nvPr/>
        </p:nvSpPr>
        <p:spPr>
          <a:xfrm>
            <a:off x="487728" y="6280713"/>
            <a:ext cx="2200910" cy="240450"/>
          </a:xfrm>
          <a:prstGeom prst="rect">
            <a:avLst/>
          </a:prstGeom>
        </p:spPr>
        <p:txBody>
          <a:bodyPr vert="horz" wrap="square" lIns="0" tIns="24765" rIns="0" bIns="0" rtlCol="0">
            <a:spAutoFit/>
          </a:bodyPr>
          <a:lstStyle/>
          <a:p>
            <a:pPr marL="12700" algn="ctr">
              <a:lnSpc>
                <a:spcPct val="100000"/>
              </a:lnSpc>
              <a:spcBef>
                <a:spcPts val="195"/>
              </a:spcBef>
            </a:pPr>
            <a:r>
              <a:rPr sz="1400" dirty="0">
                <a:solidFill>
                  <a:srgbClr val="D1E293"/>
                </a:solidFill>
                <a:latin typeface="Grammarsaurus" pitchFamily="2" charset="0"/>
                <a:cs typeface="Lucida Sans Unicode"/>
              </a:rPr>
              <a:t>*connecting vowel letter</a:t>
            </a:r>
            <a:endParaRPr sz="1400" dirty="0">
              <a:latin typeface="Grammarsaurus" pitchFamily="2" charset="0"/>
              <a:cs typeface="Lucida Sans Unicode"/>
            </a:endParaRPr>
          </a:p>
        </p:txBody>
      </p:sp>
      <p:sp>
        <p:nvSpPr>
          <p:cNvPr id="47" name="object 6">
            <a:extLst>
              <a:ext uri="{FF2B5EF4-FFF2-40B4-BE49-F238E27FC236}">
                <a16:creationId xmlns:a16="http://schemas.microsoft.com/office/drawing/2014/main" id="{0EEE1101-9F05-7E4A-CEC0-593C5D124E99}"/>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822155" y="3419158"/>
            <a:ext cx="2363491"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acr</a:t>
            </a:r>
            <a:r>
              <a:rPr sz="3500" b="1" u="heavy" dirty="0">
                <a:uFill>
                  <a:solidFill>
                    <a:srgbClr val="000000"/>
                  </a:solidFill>
                </a:uFill>
                <a:latin typeface="Grammarsaurus" pitchFamily="2" charset="0"/>
                <a:cs typeface="Arial"/>
              </a:rPr>
              <a:t>o</a:t>
            </a:r>
            <a:r>
              <a:rPr sz="3500" b="1" dirty="0">
                <a:latin typeface="Grammarsaurus" pitchFamily="2" charset="0"/>
                <a:cs typeface="Arial"/>
              </a:rPr>
              <a:t>bat</a:t>
            </a:r>
            <a:r>
              <a:rPr sz="3500" b="1" dirty="0">
                <a:solidFill>
                  <a:srgbClr val="3CA249"/>
                </a:solidFill>
                <a:latin typeface="Grammarsaurus" pitchFamily="2" charset="0"/>
                <a:cs typeface="Arial"/>
              </a:rPr>
              <a:t>ic</a:t>
            </a:r>
            <a:endParaRPr sz="3500" dirty="0">
              <a:latin typeface="Grammarsaurus" pitchFamily="2" charset="0"/>
              <a:cs typeface="Arial"/>
            </a:endParaRPr>
          </a:p>
        </p:txBody>
      </p:sp>
      <p:grpSp>
        <p:nvGrpSpPr>
          <p:cNvPr id="3" name="object 3"/>
          <p:cNvGrpSpPr/>
          <p:nvPr/>
        </p:nvGrpSpPr>
        <p:grpSpPr>
          <a:xfrm>
            <a:off x="5492551" y="2258012"/>
            <a:ext cx="1207135" cy="1207135"/>
            <a:chOff x="5492551" y="2258012"/>
            <a:chExt cx="1207135" cy="1207135"/>
          </a:xfrm>
        </p:grpSpPr>
        <p:sp>
          <p:nvSpPr>
            <p:cNvPr id="4" name="object 4"/>
            <p:cNvSpPr/>
            <p:nvPr/>
          </p:nvSpPr>
          <p:spPr>
            <a:xfrm>
              <a:off x="5492551" y="2258012"/>
              <a:ext cx="1207135" cy="1207135"/>
            </a:xfrm>
            <a:custGeom>
              <a:avLst/>
              <a:gdLst/>
              <a:ahLst/>
              <a:cxnLst/>
              <a:rect l="l" t="t" r="r" b="b"/>
              <a:pathLst>
                <a:path w="1207134" h="1207135">
                  <a:moveTo>
                    <a:pt x="91708" y="348697"/>
                  </a:moveTo>
                  <a:lnTo>
                    <a:pt x="48361" y="360382"/>
                  </a:lnTo>
                  <a:lnTo>
                    <a:pt x="17920" y="388912"/>
                  </a:lnTo>
                  <a:lnTo>
                    <a:pt x="0" y="439888"/>
                  </a:lnTo>
                  <a:lnTo>
                    <a:pt x="941" y="468306"/>
                  </a:lnTo>
                  <a:lnTo>
                    <a:pt x="42228" y="732224"/>
                  </a:lnTo>
                  <a:lnTo>
                    <a:pt x="52738" y="784215"/>
                  </a:lnTo>
                  <a:lnTo>
                    <a:pt x="67723" y="834863"/>
                  </a:lnTo>
                  <a:lnTo>
                    <a:pt x="87012" y="883735"/>
                  </a:lnTo>
                  <a:lnTo>
                    <a:pt x="110431" y="930396"/>
                  </a:lnTo>
                  <a:lnTo>
                    <a:pt x="137840" y="974455"/>
                  </a:lnTo>
                  <a:lnTo>
                    <a:pt x="169033" y="1015437"/>
                  </a:lnTo>
                  <a:lnTo>
                    <a:pt x="203550" y="1052755"/>
                  </a:lnTo>
                  <a:lnTo>
                    <a:pt x="241024" y="1086071"/>
                  </a:lnTo>
                  <a:lnTo>
                    <a:pt x="281122" y="1115089"/>
                  </a:lnTo>
                  <a:lnTo>
                    <a:pt x="323508" y="1139513"/>
                  </a:lnTo>
                  <a:lnTo>
                    <a:pt x="420815" y="1188878"/>
                  </a:lnTo>
                  <a:lnTo>
                    <a:pt x="457820" y="1202474"/>
                  </a:lnTo>
                  <a:lnTo>
                    <a:pt x="496863" y="1207115"/>
                  </a:lnTo>
                  <a:lnTo>
                    <a:pt x="529625" y="1203927"/>
                  </a:lnTo>
                  <a:lnTo>
                    <a:pt x="560714" y="1194563"/>
                  </a:lnTo>
                  <a:lnTo>
                    <a:pt x="589405" y="1179324"/>
                  </a:lnTo>
                  <a:lnTo>
                    <a:pt x="614973" y="1158513"/>
                  </a:lnTo>
                  <a:lnTo>
                    <a:pt x="621369" y="1152188"/>
                  </a:lnTo>
                  <a:lnTo>
                    <a:pt x="496850" y="1152188"/>
                  </a:lnTo>
                  <a:lnTo>
                    <a:pt x="483624" y="1151402"/>
                  </a:lnTo>
                  <a:lnTo>
                    <a:pt x="445657" y="1139932"/>
                  </a:lnTo>
                  <a:lnTo>
                    <a:pt x="348349" y="1090555"/>
                  </a:lnTo>
                  <a:lnTo>
                    <a:pt x="301594" y="1062761"/>
                  </a:lnTo>
                  <a:lnTo>
                    <a:pt x="258070" y="1028603"/>
                  </a:lnTo>
                  <a:lnTo>
                    <a:pt x="218353" y="988594"/>
                  </a:lnTo>
                  <a:lnTo>
                    <a:pt x="183021" y="943248"/>
                  </a:lnTo>
                  <a:lnTo>
                    <a:pt x="158247" y="903412"/>
                  </a:lnTo>
                  <a:lnTo>
                    <a:pt x="137048" y="861147"/>
                  </a:lnTo>
                  <a:lnTo>
                    <a:pt x="119582" y="816847"/>
                  </a:lnTo>
                  <a:lnTo>
                    <a:pt x="106004" y="770909"/>
                  </a:lnTo>
                  <a:lnTo>
                    <a:pt x="96470" y="723728"/>
                  </a:lnTo>
                  <a:lnTo>
                    <a:pt x="55182" y="459822"/>
                  </a:lnTo>
                  <a:lnTo>
                    <a:pt x="54720" y="443686"/>
                  </a:lnTo>
                  <a:lnTo>
                    <a:pt x="57968" y="430047"/>
                  </a:lnTo>
                  <a:lnTo>
                    <a:pt x="86026" y="404021"/>
                  </a:lnTo>
                  <a:lnTo>
                    <a:pt x="94221" y="403656"/>
                  </a:lnTo>
                  <a:lnTo>
                    <a:pt x="514656" y="403656"/>
                  </a:lnTo>
                  <a:lnTo>
                    <a:pt x="546399" y="391747"/>
                  </a:lnTo>
                  <a:lnTo>
                    <a:pt x="560004" y="385329"/>
                  </a:lnTo>
                  <a:lnTo>
                    <a:pt x="313085" y="385329"/>
                  </a:lnTo>
                  <a:lnTo>
                    <a:pt x="264280" y="383800"/>
                  </a:lnTo>
                  <a:lnTo>
                    <a:pt x="215899" y="378008"/>
                  </a:lnTo>
                  <a:lnTo>
                    <a:pt x="168054" y="367966"/>
                  </a:lnTo>
                  <a:lnTo>
                    <a:pt x="113691" y="351515"/>
                  </a:lnTo>
                  <a:lnTo>
                    <a:pt x="106817" y="350038"/>
                  </a:lnTo>
                  <a:lnTo>
                    <a:pt x="107079" y="350038"/>
                  </a:lnTo>
                  <a:lnTo>
                    <a:pt x="99092" y="349013"/>
                  </a:lnTo>
                  <a:lnTo>
                    <a:pt x="91708" y="348697"/>
                  </a:lnTo>
                  <a:close/>
                </a:path>
                <a:path w="1207134" h="1207135">
                  <a:moveTo>
                    <a:pt x="782413" y="308942"/>
                  </a:moveTo>
                  <a:lnTo>
                    <a:pt x="702241" y="308942"/>
                  </a:lnTo>
                  <a:lnTo>
                    <a:pt x="710642" y="311232"/>
                  </a:lnTo>
                  <a:lnTo>
                    <a:pt x="719881" y="316511"/>
                  </a:lnTo>
                  <a:lnTo>
                    <a:pt x="740474" y="352621"/>
                  </a:lnTo>
                  <a:lnTo>
                    <a:pt x="781762" y="616527"/>
                  </a:lnTo>
                  <a:lnTo>
                    <a:pt x="787091" y="664365"/>
                  </a:lnTo>
                  <a:lnTo>
                    <a:pt x="788192" y="712255"/>
                  </a:lnTo>
                  <a:lnTo>
                    <a:pt x="785090" y="759773"/>
                  </a:lnTo>
                  <a:lnTo>
                    <a:pt x="777811" y="806495"/>
                  </a:lnTo>
                  <a:lnTo>
                    <a:pt x="766382" y="851998"/>
                  </a:lnTo>
                  <a:lnTo>
                    <a:pt x="746591" y="905960"/>
                  </a:lnTo>
                  <a:lnTo>
                    <a:pt x="720991" y="956184"/>
                  </a:lnTo>
                  <a:lnTo>
                    <a:pt x="689978" y="1002001"/>
                  </a:lnTo>
                  <a:lnTo>
                    <a:pt x="653949" y="1042739"/>
                  </a:lnTo>
                  <a:lnTo>
                    <a:pt x="576365" y="1119473"/>
                  </a:lnTo>
                  <a:lnTo>
                    <a:pt x="539832" y="1143741"/>
                  </a:lnTo>
                  <a:lnTo>
                    <a:pt x="496850" y="1152188"/>
                  </a:lnTo>
                  <a:lnTo>
                    <a:pt x="621369" y="1152188"/>
                  </a:lnTo>
                  <a:lnTo>
                    <a:pt x="692570" y="1081779"/>
                  </a:lnTo>
                  <a:lnTo>
                    <a:pt x="722661" y="1049002"/>
                  </a:lnTo>
                  <a:lnTo>
                    <a:pt x="749761" y="1013183"/>
                  </a:lnTo>
                  <a:lnTo>
                    <a:pt x="773780" y="974455"/>
                  </a:lnTo>
                  <a:lnTo>
                    <a:pt x="794627" y="932948"/>
                  </a:lnTo>
                  <a:lnTo>
                    <a:pt x="795781" y="930396"/>
                  </a:lnTo>
                  <a:lnTo>
                    <a:pt x="795611" y="930396"/>
                  </a:lnTo>
                  <a:lnTo>
                    <a:pt x="889661" y="881614"/>
                  </a:lnTo>
                  <a:lnTo>
                    <a:pt x="931832" y="856796"/>
                  </a:lnTo>
                  <a:lnTo>
                    <a:pt x="935322" y="854221"/>
                  </a:lnTo>
                  <a:lnTo>
                    <a:pt x="823177" y="854221"/>
                  </a:lnTo>
                  <a:lnTo>
                    <a:pt x="827444" y="836314"/>
                  </a:lnTo>
                  <a:lnTo>
                    <a:pt x="836191" y="791693"/>
                  </a:lnTo>
                  <a:lnTo>
                    <a:pt x="841435" y="746147"/>
                  </a:lnTo>
                  <a:lnTo>
                    <a:pt x="843160" y="700084"/>
                  </a:lnTo>
                  <a:lnTo>
                    <a:pt x="841351" y="653914"/>
                  </a:lnTo>
                  <a:lnTo>
                    <a:pt x="835991" y="608044"/>
                  </a:lnTo>
                  <a:lnTo>
                    <a:pt x="794808" y="344710"/>
                  </a:lnTo>
                  <a:lnTo>
                    <a:pt x="794716" y="344125"/>
                  </a:lnTo>
                  <a:lnTo>
                    <a:pt x="786932" y="316775"/>
                  </a:lnTo>
                  <a:lnTo>
                    <a:pt x="782413" y="308942"/>
                  </a:lnTo>
                  <a:close/>
                </a:path>
                <a:path w="1207134" h="1207135">
                  <a:moveTo>
                    <a:pt x="1196347" y="143678"/>
                  </a:moveTo>
                  <a:lnTo>
                    <a:pt x="1112206" y="143678"/>
                  </a:lnTo>
                  <a:lnTo>
                    <a:pt x="1120408" y="143960"/>
                  </a:lnTo>
                  <a:lnTo>
                    <a:pt x="1128238" y="146453"/>
                  </a:lnTo>
                  <a:lnTo>
                    <a:pt x="1135584" y="151136"/>
                  </a:lnTo>
                  <a:lnTo>
                    <a:pt x="1142838" y="158909"/>
                  </a:lnTo>
                  <a:lnTo>
                    <a:pt x="1148735" y="169732"/>
                  </a:lnTo>
                  <a:lnTo>
                    <a:pt x="1152108" y="183351"/>
                  </a:lnTo>
                  <a:lnTo>
                    <a:pt x="1151789" y="199510"/>
                  </a:lnTo>
                  <a:lnTo>
                    <a:pt x="1112902" y="463784"/>
                  </a:lnTo>
                  <a:lnTo>
                    <a:pt x="1103798" y="511039"/>
                  </a:lnTo>
                  <a:lnTo>
                    <a:pt x="1090640" y="557091"/>
                  </a:lnTo>
                  <a:lnTo>
                    <a:pt x="1073577" y="601547"/>
                  </a:lnTo>
                  <a:lnTo>
                    <a:pt x="1052762" y="644012"/>
                  </a:lnTo>
                  <a:lnTo>
                    <a:pt x="1028345" y="684091"/>
                  </a:lnTo>
                  <a:lnTo>
                    <a:pt x="993427" y="729741"/>
                  </a:lnTo>
                  <a:lnTo>
                    <a:pt x="954076" y="770101"/>
                  </a:lnTo>
                  <a:lnTo>
                    <a:pt x="910866" y="804647"/>
                  </a:lnTo>
                  <a:lnTo>
                    <a:pt x="864376" y="832859"/>
                  </a:lnTo>
                  <a:lnTo>
                    <a:pt x="823177" y="854221"/>
                  </a:lnTo>
                  <a:lnTo>
                    <a:pt x="935322" y="854221"/>
                  </a:lnTo>
                  <a:lnTo>
                    <a:pt x="971665" y="827406"/>
                  </a:lnTo>
                  <a:lnTo>
                    <a:pt x="1008831" y="793743"/>
                  </a:lnTo>
                  <a:lnTo>
                    <a:pt x="1042999" y="756108"/>
                  </a:lnTo>
                  <a:lnTo>
                    <a:pt x="1073837" y="714800"/>
                  </a:lnTo>
                  <a:lnTo>
                    <a:pt x="1100819" y="670547"/>
                  </a:lnTo>
                  <a:lnTo>
                    <a:pt x="1123817" y="623681"/>
                  </a:lnTo>
                  <a:lnTo>
                    <a:pt x="1142664" y="574638"/>
                  </a:lnTo>
                  <a:lnTo>
                    <a:pt x="1157191" y="523853"/>
                  </a:lnTo>
                  <a:lnTo>
                    <a:pt x="1167232" y="471760"/>
                  </a:lnTo>
                  <a:lnTo>
                    <a:pt x="1206107" y="207486"/>
                  </a:lnTo>
                  <a:lnTo>
                    <a:pt x="1206793" y="179068"/>
                  </a:lnTo>
                  <a:lnTo>
                    <a:pt x="1200729" y="152196"/>
                  </a:lnTo>
                  <a:lnTo>
                    <a:pt x="1196347" y="143678"/>
                  </a:lnTo>
                  <a:close/>
                </a:path>
                <a:path w="1207134" h="1207135">
                  <a:moveTo>
                    <a:pt x="514656" y="403656"/>
                  </a:moveTo>
                  <a:lnTo>
                    <a:pt x="94221" y="403656"/>
                  </a:lnTo>
                  <a:lnTo>
                    <a:pt x="102706" y="405504"/>
                  </a:lnTo>
                  <a:lnTo>
                    <a:pt x="151927" y="420476"/>
                  </a:lnTo>
                  <a:lnTo>
                    <a:pt x="201735" y="431233"/>
                  </a:lnTo>
                  <a:lnTo>
                    <a:pt x="251886" y="437815"/>
                  </a:lnTo>
                  <a:lnTo>
                    <a:pt x="302138" y="440259"/>
                  </a:lnTo>
                  <a:lnTo>
                    <a:pt x="352247" y="438604"/>
                  </a:lnTo>
                  <a:lnTo>
                    <a:pt x="401970" y="432887"/>
                  </a:lnTo>
                  <a:lnTo>
                    <a:pt x="451065" y="423146"/>
                  </a:lnTo>
                  <a:lnTo>
                    <a:pt x="499289" y="409420"/>
                  </a:lnTo>
                  <a:lnTo>
                    <a:pt x="514656" y="403656"/>
                  </a:lnTo>
                  <a:close/>
                </a:path>
                <a:path w="1207134" h="1207135">
                  <a:moveTo>
                    <a:pt x="518275" y="0"/>
                  </a:moveTo>
                  <a:lnTo>
                    <a:pt x="473965" y="6165"/>
                  </a:lnTo>
                  <a:lnTo>
                    <a:pt x="432325" y="39123"/>
                  </a:lnTo>
                  <a:lnTo>
                    <a:pt x="411240" y="90531"/>
                  </a:lnTo>
                  <a:lnTo>
                    <a:pt x="371362" y="361562"/>
                  </a:lnTo>
                  <a:lnTo>
                    <a:pt x="368987" y="381920"/>
                  </a:lnTo>
                  <a:lnTo>
                    <a:pt x="362205" y="382581"/>
                  </a:lnTo>
                  <a:lnTo>
                    <a:pt x="313085" y="385329"/>
                  </a:lnTo>
                  <a:lnTo>
                    <a:pt x="560004" y="385329"/>
                  </a:lnTo>
                  <a:lnTo>
                    <a:pt x="586560" y="372802"/>
                  </a:lnTo>
                  <a:lnTo>
                    <a:pt x="425197" y="372802"/>
                  </a:lnTo>
                  <a:lnTo>
                    <a:pt x="465557" y="98507"/>
                  </a:lnTo>
                  <a:lnTo>
                    <a:pt x="485823" y="62229"/>
                  </a:lnTo>
                  <a:lnTo>
                    <a:pt x="503356" y="54530"/>
                  </a:lnTo>
                  <a:lnTo>
                    <a:pt x="619107" y="54530"/>
                  </a:lnTo>
                  <a:lnTo>
                    <a:pt x="602162" y="45212"/>
                  </a:lnTo>
                  <a:lnTo>
                    <a:pt x="559766" y="16656"/>
                  </a:lnTo>
                  <a:lnTo>
                    <a:pt x="539862" y="5537"/>
                  </a:lnTo>
                  <a:lnTo>
                    <a:pt x="518275" y="0"/>
                  </a:lnTo>
                  <a:close/>
                </a:path>
                <a:path w="1207134" h="1207135">
                  <a:moveTo>
                    <a:pt x="709282" y="254576"/>
                  </a:moveTo>
                  <a:lnTo>
                    <a:pt x="686860" y="254576"/>
                  </a:lnTo>
                  <a:lnTo>
                    <a:pt x="665273" y="260343"/>
                  </a:lnTo>
                  <a:lnTo>
                    <a:pt x="645529" y="271621"/>
                  </a:lnTo>
                  <a:lnTo>
                    <a:pt x="607213" y="298174"/>
                  </a:lnTo>
                  <a:lnTo>
                    <a:pt x="567140" y="321323"/>
                  </a:lnTo>
                  <a:lnTo>
                    <a:pt x="525404" y="341025"/>
                  </a:lnTo>
                  <a:lnTo>
                    <a:pt x="482097" y="357234"/>
                  </a:lnTo>
                  <a:lnTo>
                    <a:pt x="437313" y="369906"/>
                  </a:lnTo>
                  <a:lnTo>
                    <a:pt x="425197" y="372802"/>
                  </a:lnTo>
                  <a:lnTo>
                    <a:pt x="586560" y="372802"/>
                  </a:lnTo>
                  <a:lnTo>
                    <a:pt x="592151" y="370164"/>
                  </a:lnTo>
                  <a:lnTo>
                    <a:pt x="636303" y="344710"/>
                  </a:lnTo>
                  <a:lnTo>
                    <a:pt x="678613" y="315423"/>
                  </a:lnTo>
                  <a:lnTo>
                    <a:pt x="686114" y="311048"/>
                  </a:lnTo>
                  <a:lnTo>
                    <a:pt x="693816" y="308942"/>
                  </a:lnTo>
                  <a:lnTo>
                    <a:pt x="782413" y="308942"/>
                  </a:lnTo>
                  <a:lnTo>
                    <a:pt x="773164" y="292909"/>
                  </a:lnTo>
                  <a:lnTo>
                    <a:pt x="754300" y="273706"/>
                  </a:lnTo>
                  <a:lnTo>
                    <a:pt x="731229" y="260343"/>
                  </a:lnTo>
                  <a:lnTo>
                    <a:pt x="709282" y="254576"/>
                  </a:lnTo>
                  <a:close/>
                </a:path>
                <a:path w="1207134" h="1207135">
                  <a:moveTo>
                    <a:pt x="619107" y="54530"/>
                  </a:moveTo>
                  <a:lnTo>
                    <a:pt x="512020" y="54530"/>
                  </a:lnTo>
                  <a:lnTo>
                    <a:pt x="519592" y="56515"/>
                  </a:lnTo>
                  <a:lnTo>
                    <a:pt x="527089" y="60775"/>
                  </a:lnTo>
                  <a:lnTo>
                    <a:pt x="569780" y="89745"/>
                  </a:lnTo>
                  <a:lnTo>
                    <a:pt x="614035" y="114727"/>
                  </a:lnTo>
                  <a:lnTo>
                    <a:pt x="659977" y="135892"/>
                  </a:lnTo>
                  <a:lnTo>
                    <a:pt x="707242" y="153137"/>
                  </a:lnTo>
                  <a:lnTo>
                    <a:pt x="755585" y="166424"/>
                  </a:lnTo>
                  <a:lnTo>
                    <a:pt x="804763" y="175718"/>
                  </a:lnTo>
                  <a:lnTo>
                    <a:pt x="854534" y="180984"/>
                  </a:lnTo>
                  <a:lnTo>
                    <a:pt x="904652" y="182185"/>
                  </a:lnTo>
                  <a:lnTo>
                    <a:pt x="954876" y="179285"/>
                  </a:lnTo>
                  <a:lnTo>
                    <a:pt x="1004962" y="172249"/>
                  </a:lnTo>
                  <a:lnTo>
                    <a:pt x="1054666" y="161040"/>
                  </a:lnTo>
                  <a:lnTo>
                    <a:pt x="1103745" y="145624"/>
                  </a:lnTo>
                  <a:lnTo>
                    <a:pt x="1112206" y="143678"/>
                  </a:lnTo>
                  <a:lnTo>
                    <a:pt x="1196347" y="143678"/>
                  </a:lnTo>
                  <a:lnTo>
                    <a:pt x="1188416" y="128258"/>
                  </a:lnTo>
                  <a:lnTo>
                    <a:pt x="1187545" y="127312"/>
                  </a:lnTo>
                  <a:lnTo>
                    <a:pt x="887136" y="127312"/>
                  </a:lnTo>
                  <a:lnTo>
                    <a:pt x="837436" y="124463"/>
                  </a:lnTo>
                  <a:lnTo>
                    <a:pt x="788234" y="117224"/>
                  </a:lnTo>
                  <a:lnTo>
                    <a:pt x="739818" y="105637"/>
                  </a:lnTo>
                  <a:lnTo>
                    <a:pt x="692476" y="89745"/>
                  </a:lnTo>
                  <a:lnTo>
                    <a:pt x="646494" y="69589"/>
                  </a:lnTo>
                  <a:lnTo>
                    <a:pt x="619107" y="54530"/>
                  </a:lnTo>
                  <a:close/>
                </a:path>
                <a:path w="1207134" h="1207135">
                  <a:moveTo>
                    <a:pt x="1107422" y="89046"/>
                  </a:moveTo>
                  <a:lnTo>
                    <a:pt x="1085165" y="93973"/>
                  </a:lnTo>
                  <a:lnTo>
                    <a:pt x="1036349" y="109102"/>
                  </a:lnTo>
                  <a:lnTo>
                    <a:pt x="986880" y="119674"/>
                  </a:lnTo>
                  <a:lnTo>
                    <a:pt x="937047" y="125730"/>
                  </a:lnTo>
                  <a:lnTo>
                    <a:pt x="887136" y="127312"/>
                  </a:lnTo>
                  <a:lnTo>
                    <a:pt x="1187545" y="127312"/>
                  </a:lnTo>
                  <a:lnTo>
                    <a:pt x="1170357" y="108642"/>
                  </a:lnTo>
                  <a:lnTo>
                    <a:pt x="1150993" y="96552"/>
                  </a:lnTo>
                  <a:lnTo>
                    <a:pt x="1129690" y="89963"/>
                  </a:lnTo>
                  <a:lnTo>
                    <a:pt x="1107422" y="89046"/>
                  </a:lnTo>
                  <a:close/>
                </a:path>
              </a:pathLst>
            </a:custGeom>
            <a:solidFill>
              <a:srgbClr val="000000"/>
            </a:solidFill>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658563" y="2861712"/>
              <a:ext cx="195226" cy="102425"/>
            </a:xfrm>
            <a:prstGeom prst="rect">
              <a:avLst/>
            </a:prstGeom>
          </p:spPr>
        </p:pic>
        <p:pic>
          <p:nvPicPr>
            <p:cNvPr id="6" name="object 6"/>
            <p:cNvPicPr/>
            <p:nvPr/>
          </p:nvPicPr>
          <p:blipFill>
            <a:blip r:embed="rId3" cstate="print"/>
            <a:stretch>
              <a:fillRect/>
            </a:stretch>
          </p:blipFill>
          <p:spPr>
            <a:xfrm>
              <a:off x="6000727" y="2807978"/>
              <a:ext cx="196445" cy="102425"/>
            </a:xfrm>
            <a:prstGeom prst="rect">
              <a:avLst/>
            </a:prstGeom>
          </p:spPr>
        </p:pic>
        <p:sp>
          <p:nvSpPr>
            <p:cNvPr id="7" name="object 7"/>
            <p:cNvSpPr/>
            <p:nvPr/>
          </p:nvSpPr>
          <p:spPr>
            <a:xfrm>
              <a:off x="5794842" y="3037810"/>
              <a:ext cx="332105" cy="236854"/>
            </a:xfrm>
            <a:custGeom>
              <a:avLst/>
              <a:gdLst/>
              <a:ahLst/>
              <a:cxnLst/>
              <a:rect l="l" t="t" r="r" b="b"/>
              <a:pathLst>
                <a:path w="332104" h="236854">
                  <a:moveTo>
                    <a:pt x="31508" y="42233"/>
                  </a:moveTo>
                  <a:lnTo>
                    <a:pt x="22288" y="42233"/>
                  </a:lnTo>
                  <a:lnTo>
                    <a:pt x="17231" y="43708"/>
                  </a:lnTo>
                  <a:lnTo>
                    <a:pt x="0" y="69576"/>
                  </a:lnTo>
                  <a:lnTo>
                    <a:pt x="97" y="76299"/>
                  </a:lnTo>
                  <a:lnTo>
                    <a:pt x="10182" y="128005"/>
                  </a:lnTo>
                  <a:lnTo>
                    <a:pt x="43665" y="182875"/>
                  </a:lnTo>
                  <a:lnTo>
                    <a:pt x="96369" y="221321"/>
                  </a:lnTo>
                  <a:lnTo>
                    <a:pt x="158850" y="236450"/>
                  </a:lnTo>
                  <a:lnTo>
                    <a:pt x="191579" y="234562"/>
                  </a:lnTo>
                  <a:lnTo>
                    <a:pt x="223325" y="226366"/>
                  </a:lnTo>
                  <a:lnTo>
                    <a:pt x="252418" y="212337"/>
                  </a:lnTo>
                  <a:lnTo>
                    <a:pt x="278197" y="192878"/>
                  </a:lnTo>
                  <a:lnTo>
                    <a:pt x="288170" y="181679"/>
                  </a:lnTo>
                  <a:lnTo>
                    <a:pt x="165709" y="181679"/>
                  </a:lnTo>
                  <a:lnTo>
                    <a:pt x="148485" y="180320"/>
                  </a:lnTo>
                  <a:lnTo>
                    <a:pt x="100507" y="160317"/>
                  </a:lnTo>
                  <a:lnTo>
                    <a:pt x="70904" y="128136"/>
                  </a:lnTo>
                  <a:lnTo>
                    <a:pt x="61061" y="111892"/>
                  </a:lnTo>
                  <a:lnTo>
                    <a:pt x="198323" y="111892"/>
                  </a:lnTo>
                  <a:lnTo>
                    <a:pt x="218852" y="105898"/>
                  </a:lnTo>
                  <a:lnTo>
                    <a:pt x="240657" y="97420"/>
                  </a:lnTo>
                  <a:lnTo>
                    <a:pt x="261683" y="87064"/>
                  </a:lnTo>
                  <a:lnTo>
                    <a:pt x="278371" y="77907"/>
                  </a:lnTo>
                  <a:lnTo>
                    <a:pt x="331738" y="77907"/>
                  </a:lnTo>
                  <a:lnTo>
                    <a:pt x="331686" y="76299"/>
                  </a:lnTo>
                  <a:lnTo>
                    <a:pt x="331058" y="65477"/>
                  </a:lnTo>
                  <a:lnTo>
                    <a:pt x="132464" y="65477"/>
                  </a:lnTo>
                  <a:lnTo>
                    <a:pt x="100496" y="63313"/>
                  </a:lnTo>
                  <a:lnTo>
                    <a:pt x="69255" y="56432"/>
                  </a:lnTo>
                  <a:lnTo>
                    <a:pt x="39411" y="44976"/>
                  </a:lnTo>
                  <a:lnTo>
                    <a:pt x="35458" y="43122"/>
                  </a:lnTo>
                  <a:lnTo>
                    <a:pt x="31508" y="42233"/>
                  </a:lnTo>
                  <a:close/>
                </a:path>
                <a:path w="332104" h="236854">
                  <a:moveTo>
                    <a:pt x="331738" y="77907"/>
                  </a:moveTo>
                  <a:lnTo>
                    <a:pt x="278371" y="77907"/>
                  </a:lnTo>
                  <a:lnTo>
                    <a:pt x="273962" y="96271"/>
                  </a:lnTo>
                  <a:lnTo>
                    <a:pt x="273926" y="96424"/>
                  </a:lnTo>
                  <a:lnTo>
                    <a:pt x="241274" y="152245"/>
                  </a:lnTo>
                  <a:lnTo>
                    <a:pt x="183095" y="180320"/>
                  </a:lnTo>
                  <a:lnTo>
                    <a:pt x="171462" y="181679"/>
                  </a:lnTo>
                  <a:lnTo>
                    <a:pt x="288170" y="181679"/>
                  </a:lnTo>
                  <a:lnTo>
                    <a:pt x="299999" y="168395"/>
                  </a:lnTo>
                  <a:lnTo>
                    <a:pt x="316646" y="140170"/>
                  </a:lnTo>
                  <a:lnTo>
                    <a:pt x="327298" y="109686"/>
                  </a:lnTo>
                  <a:lnTo>
                    <a:pt x="331738" y="77907"/>
                  </a:lnTo>
                  <a:close/>
                </a:path>
                <a:path w="332104" h="236854">
                  <a:moveTo>
                    <a:pt x="198323" y="111892"/>
                  </a:moveTo>
                  <a:lnTo>
                    <a:pt x="61061" y="111892"/>
                  </a:lnTo>
                  <a:lnTo>
                    <a:pt x="79717" y="115499"/>
                  </a:lnTo>
                  <a:lnTo>
                    <a:pt x="102895" y="118957"/>
                  </a:lnTo>
                  <a:lnTo>
                    <a:pt x="126255" y="120377"/>
                  </a:lnTo>
                  <a:lnTo>
                    <a:pt x="149717" y="119762"/>
                  </a:lnTo>
                  <a:lnTo>
                    <a:pt x="173202" y="117112"/>
                  </a:lnTo>
                  <a:lnTo>
                    <a:pt x="196343" y="112471"/>
                  </a:lnTo>
                  <a:lnTo>
                    <a:pt x="198323" y="111892"/>
                  </a:lnTo>
                  <a:close/>
                </a:path>
                <a:path w="332104" h="236854">
                  <a:moveTo>
                    <a:pt x="297474" y="0"/>
                  </a:moveTo>
                  <a:lnTo>
                    <a:pt x="290430" y="882"/>
                  </a:lnTo>
                  <a:lnTo>
                    <a:pt x="290629" y="882"/>
                  </a:lnTo>
                  <a:lnTo>
                    <a:pt x="284260" y="3434"/>
                  </a:lnTo>
                  <a:lnTo>
                    <a:pt x="278739" y="7430"/>
                  </a:lnTo>
                  <a:lnTo>
                    <a:pt x="253640" y="27603"/>
                  </a:lnTo>
                  <a:lnTo>
                    <a:pt x="225990" y="43708"/>
                  </a:lnTo>
                  <a:lnTo>
                    <a:pt x="196215" y="55528"/>
                  </a:lnTo>
                  <a:lnTo>
                    <a:pt x="164719" y="62870"/>
                  </a:lnTo>
                  <a:lnTo>
                    <a:pt x="132464" y="65477"/>
                  </a:lnTo>
                  <a:lnTo>
                    <a:pt x="331058" y="65477"/>
                  </a:lnTo>
                  <a:lnTo>
                    <a:pt x="329957" y="46487"/>
                  </a:lnTo>
                  <a:lnTo>
                    <a:pt x="329869" y="44976"/>
                  </a:lnTo>
                  <a:lnTo>
                    <a:pt x="328705" y="38429"/>
                  </a:lnTo>
                  <a:lnTo>
                    <a:pt x="310805" y="3434"/>
                  </a:lnTo>
                  <a:lnTo>
                    <a:pt x="304355" y="882"/>
                  </a:lnTo>
                  <a:lnTo>
                    <a:pt x="297474" y="0"/>
                  </a:lnTo>
                  <a:close/>
                </a:path>
              </a:pathLst>
            </a:custGeom>
            <a:solidFill>
              <a:srgbClr val="000000"/>
            </a:solidFill>
          </p:spPr>
          <p:txBody>
            <a:bodyPr wrap="square" lIns="0" tIns="0" rIns="0" bIns="0" rtlCol="0"/>
            <a:lstStyle/>
            <a:p>
              <a:endParaRPr>
                <a:latin typeface="Grammarsaurus" pitchFamily="2" charset="0"/>
              </a:endParaRPr>
            </a:p>
          </p:txBody>
        </p:sp>
      </p:grpSp>
      <p:grpSp>
        <p:nvGrpSpPr>
          <p:cNvPr id="8" name="object 8"/>
          <p:cNvGrpSpPr/>
          <p:nvPr/>
        </p:nvGrpSpPr>
        <p:grpSpPr>
          <a:xfrm>
            <a:off x="10182819" y="2257375"/>
            <a:ext cx="1179195" cy="1207770"/>
            <a:chOff x="10182819" y="2257375"/>
            <a:chExt cx="1179195" cy="1207770"/>
          </a:xfrm>
        </p:grpSpPr>
        <p:sp>
          <p:nvSpPr>
            <p:cNvPr id="9" name="object 9"/>
            <p:cNvSpPr/>
            <p:nvPr/>
          </p:nvSpPr>
          <p:spPr>
            <a:xfrm>
              <a:off x="10182819" y="2257375"/>
              <a:ext cx="1179195" cy="1207770"/>
            </a:xfrm>
            <a:custGeom>
              <a:avLst/>
              <a:gdLst/>
              <a:ahLst/>
              <a:cxnLst/>
              <a:rect l="l" t="t" r="r" b="b"/>
              <a:pathLst>
                <a:path w="1179195" h="1207770">
                  <a:moveTo>
                    <a:pt x="964272" y="1029652"/>
                  </a:moveTo>
                  <a:lnTo>
                    <a:pt x="214858" y="1029652"/>
                  </a:lnTo>
                  <a:lnTo>
                    <a:pt x="181959" y="1036312"/>
                  </a:lnTo>
                  <a:lnTo>
                    <a:pt x="155062" y="1054465"/>
                  </a:lnTo>
                  <a:lnTo>
                    <a:pt x="136911" y="1081366"/>
                  </a:lnTo>
                  <a:lnTo>
                    <a:pt x="130251" y="1114272"/>
                  </a:lnTo>
                  <a:lnTo>
                    <a:pt x="130251" y="1123149"/>
                  </a:lnTo>
                  <a:lnTo>
                    <a:pt x="136911" y="1156049"/>
                  </a:lnTo>
                  <a:lnTo>
                    <a:pt x="155062" y="1182946"/>
                  </a:lnTo>
                  <a:lnTo>
                    <a:pt x="181959" y="1201097"/>
                  </a:lnTo>
                  <a:lnTo>
                    <a:pt x="214858" y="1207757"/>
                  </a:lnTo>
                  <a:lnTo>
                    <a:pt x="964272" y="1207757"/>
                  </a:lnTo>
                  <a:lnTo>
                    <a:pt x="997179" y="1201097"/>
                  </a:lnTo>
                  <a:lnTo>
                    <a:pt x="1024080" y="1182946"/>
                  </a:lnTo>
                  <a:lnTo>
                    <a:pt x="1042232" y="1156049"/>
                  </a:lnTo>
                  <a:lnTo>
                    <a:pt x="1042390" y="1155268"/>
                  </a:lnTo>
                  <a:lnTo>
                    <a:pt x="214858" y="1155268"/>
                  </a:lnTo>
                  <a:lnTo>
                    <a:pt x="202371" y="1152741"/>
                  </a:lnTo>
                  <a:lnTo>
                    <a:pt x="192160" y="1145852"/>
                  </a:lnTo>
                  <a:lnTo>
                    <a:pt x="185269" y="1135642"/>
                  </a:lnTo>
                  <a:lnTo>
                    <a:pt x="182740" y="1123149"/>
                  </a:lnTo>
                  <a:lnTo>
                    <a:pt x="182740" y="1114272"/>
                  </a:lnTo>
                  <a:lnTo>
                    <a:pt x="185269" y="1101777"/>
                  </a:lnTo>
                  <a:lnTo>
                    <a:pt x="192160" y="1091563"/>
                  </a:lnTo>
                  <a:lnTo>
                    <a:pt x="202371" y="1084670"/>
                  </a:lnTo>
                  <a:lnTo>
                    <a:pt x="214858" y="1082141"/>
                  </a:lnTo>
                  <a:lnTo>
                    <a:pt x="1042389" y="1082141"/>
                  </a:lnTo>
                  <a:lnTo>
                    <a:pt x="1042232" y="1081366"/>
                  </a:lnTo>
                  <a:lnTo>
                    <a:pt x="1024080" y="1054465"/>
                  </a:lnTo>
                  <a:lnTo>
                    <a:pt x="997179" y="1036312"/>
                  </a:lnTo>
                  <a:lnTo>
                    <a:pt x="964272" y="1029652"/>
                  </a:lnTo>
                  <a:close/>
                </a:path>
                <a:path w="1179195" h="1207770">
                  <a:moveTo>
                    <a:pt x="1042389" y="1082141"/>
                  </a:moveTo>
                  <a:lnTo>
                    <a:pt x="964082" y="1082141"/>
                  </a:lnTo>
                  <a:lnTo>
                    <a:pt x="976569" y="1084670"/>
                  </a:lnTo>
                  <a:lnTo>
                    <a:pt x="986780" y="1091563"/>
                  </a:lnTo>
                  <a:lnTo>
                    <a:pt x="993671" y="1101777"/>
                  </a:lnTo>
                  <a:lnTo>
                    <a:pt x="996200" y="1114272"/>
                  </a:lnTo>
                  <a:lnTo>
                    <a:pt x="996200" y="1123149"/>
                  </a:lnTo>
                  <a:lnTo>
                    <a:pt x="993671" y="1135642"/>
                  </a:lnTo>
                  <a:lnTo>
                    <a:pt x="986780" y="1145852"/>
                  </a:lnTo>
                  <a:lnTo>
                    <a:pt x="976569" y="1152741"/>
                  </a:lnTo>
                  <a:lnTo>
                    <a:pt x="964082" y="1155268"/>
                  </a:lnTo>
                  <a:lnTo>
                    <a:pt x="1042390" y="1155268"/>
                  </a:lnTo>
                  <a:lnTo>
                    <a:pt x="1048893" y="1123149"/>
                  </a:lnTo>
                  <a:lnTo>
                    <a:pt x="1048893" y="1114272"/>
                  </a:lnTo>
                  <a:lnTo>
                    <a:pt x="1042389" y="1082141"/>
                  </a:lnTo>
                  <a:close/>
                </a:path>
                <a:path w="1179195" h="1207770">
                  <a:moveTo>
                    <a:pt x="315161" y="363397"/>
                  </a:moveTo>
                  <a:lnTo>
                    <a:pt x="232803" y="363397"/>
                  </a:lnTo>
                  <a:lnTo>
                    <a:pt x="248499" y="383189"/>
                  </a:lnTo>
                  <a:lnTo>
                    <a:pt x="267838" y="399016"/>
                  </a:lnTo>
                  <a:lnTo>
                    <a:pt x="290162" y="410462"/>
                  </a:lnTo>
                  <a:lnTo>
                    <a:pt x="314731" y="417042"/>
                  </a:lnTo>
                  <a:lnTo>
                    <a:pt x="314731" y="904824"/>
                  </a:lnTo>
                  <a:lnTo>
                    <a:pt x="276857" y="916118"/>
                  </a:lnTo>
                  <a:lnTo>
                    <a:pt x="246481" y="939503"/>
                  </a:lnTo>
                  <a:lnTo>
                    <a:pt x="226288" y="972205"/>
                  </a:lnTo>
                  <a:lnTo>
                    <a:pt x="218998" y="1011250"/>
                  </a:lnTo>
                  <a:lnTo>
                    <a:pt x="218960" y="1029652"/>
                  </a:lnTo>
                  <a:lnTo>
                    <a:pt x="960183" y="1029652"/>
                  </a:lnTo>
                  <a:lnTo>
                    <a:pt x="960183" y="1029461"/>
                  </a:lnTo>
                  <a:lnTo>
                    <a:pt x="271246" y="1029461"/>
                  </a:lnTo>
                  <a:lnTo>
                    <a:pt x="271246" y="1011250"/>
                  </a:lnTo>
                  <a:lnTo>
                    <a:pt x="275551" y="989976"/>
                  </a:lnTo>
                  <a:lnTo>
                    <a:pt x="287286" y="972583"/>
                  </a:lnTo>
                  <a:lnTo>
                    <a:pt x="304679" y="960845"/>
                  </a:lnTo>
                  <a:lnTo>
                    <a:pt x="325958" y="956538"/>
                  </a:lnTo>
                  <a:lnTo>
                    <a:pt x="943181" y="956538"/>
                  </a:lnTo>
                  <a:lnTo>
                    <a:pt x="932662" y="939503"/>
                  </a:lnTo>
                  <a:lnTo>
                    <a:pt x="902286" y="916118"/>
                  </a:lnTo>
                  <a:lnTo>
                    <a:pt x="864412" y="904824"/>
                  </a:lnTo>
                  <a:lnTo>
                    <a:pt x="864412" y="904049"/>
                  </a:lnTo>
                  <a:lnTo>
                    <a:pt x="367220" y="904049"/>
                  </a:lnTo>
                  <a:lnTo>
                    <a:pt x="367220" y="418617"/>
                  </a:lnTo>
                  <a:lnTo>
                    <a:pt x="864412" y="418617"/>
                  </a:lnTo>
                  <a:lnTo>
                    <a:pt x="864412" y="416877"/>
                  </a:lnTo>
                  <a:lnTo>
                    <a:pt x="888625" y="410462"/>
                  </a:lnTo>
                  <a:lnTo>
                    <a:pt x="911125" y="399016"/>
                  </a:lnTo>
                  <a:lnTo>
                    <a:pt x="930462" y="383189"/>
                  </a:lnTo>
                  <a:lnTo>
                    <a:pt x="944135" y="365925"/>
                  </a:lnTo>
                  <a:lnTo>
                    <a:pt x="332054" y="365925"/>
                  </a:lnTo>
                  <a:lnTo>
                    <a:pt x="317643" y="364272"/>
                  </a:lnTo>
                  <a:lnTo>
                    <a:pt x="315161" y="363397"/>
                  </a:lnTo>
                  <a:close/>
                </a:path>
                <a:path w="1179195" h="1207770">
                  <a:moveTo>
                    <a:pt x="943181" y="956538"/>
                  </a:moveTo>
                  <a:lnTo>
                    <a:pt x="852589" y="956538"/>
                  </a:lnTo>
                  <a:lnTo>
                    <a:pt x="874015" y="960845"/>
                  </a:lnTo>
                  <a:lnTo>
                    <a:pt x="891533" y="972583"/>
                  </a:lnTo>
                  <a:lnTo>
                    <a:pt x="903356" y="989976"/>
                  </a:lnTo>
                  <a:lnTo>
                    <a:pt x="907694" y="1011250"/>
                  </a:lnTo>
                  <a:lnTo>
                    <a:pt x="907694" y="1029461"/>
                  </a:lnTo>
                  <a:lnTo>
                    <a:pt x="960183" y="1029461"/>
                  </a:lnTo>
                  <a:lnTo>
                    <a:pt x="960145" y="1011250"/>
                  </a:lnTo>
                  <a:lnTo>
                    <a:pt x="952926" y="972583"/>
                  </a:lnTo>
                  <a:lnTo>
                    <a:pt x="952855" y="972205"/>
                  </a:lnTo>
                  <a:lnTo>
                    <a:pt x="943181" y="956538"/>
                  </a:lnTo>
                  <a:close/>
                </a:path>
                <a:path w="1179195" h="1207770">
                  <a:moveTo>
                    <a:pt x="864412" y="418617"/>
                  </a:moveTo>
                  <a:lnTo>
                    <a:pt x="811923" y="418617"/>
                  </a:lnTo>
                  <a:lnTo>
                    <a:pt x="811923" y="904049"/>
                  </a:lnTo>
                  <a:lnTo>
                    <a:pt x="864412" y="904049"/>
                  </a:lnTo>
                  <a:lnTo>
                    <a:pt x="864412" y="418617"/>
                  </a:lnTo>
                  <a:close/>
                </a:path>
                <a:path w="1179195" h="1207770">
                  <a:moveTo>
                    <a:pt x="994117" y="0"/>
                  </a:moveTo>
                  <a:lnTo>
                    <a:pt x="184823" y="0"/>
                  </a:lnTo>
                  <a:lnTo>
                    <a:pt x="135748" y="6612"/>
                  </a:lnTo>
                  <a:lnTo>
                    <a:pt x="91614" y="25268"/>
                  </a:lnTo>
                  <a:lnTo>
                    <a:pt x="54197" y="54190"/>
                  </a:lnTo>
                  <a:lnTo>
                    <a:pt x="25271" y="91605"/>
                  </a:lnTo>
                  <a:lnTo>
                    <a:pt x="6613" y="135737"/>
                  </a:lnTo>
                  <a:lnTo>
                    <a:pt x="0" y="184810"/>
                  </a:lnTo>
                  <a:lnTo>
                    <a:pt x="6507" y="233095"/>
                  </a:lnTo>
                  <a:lnTo>
                    <a:pt x="25271" y="278018"/>
                  </a:lnTo>
                  <a:lnTo>
                    <a:pt x="54197" y="315436"/>
                  </a:lnTo>
                  <a:lnTo>
                    <a:pt x="91614" y="344361"/>
                  </a:lnTo>
                  <a:lnTo>
                    <a:pt x="135748" y="363019"/>
                  </a:lnTo>
                  <a:lnTo>
                    <a:pt x="184823" y="369633"/>
                  </a:lnTo>
                  <a:lnTo>
                    <a:pt x="197026" y="369241"/>
                  </a:lnTo>
                  <a:lnTo>
                    <a:pt x="209113" y="368068"/>
                  </a:lnTo>
                  <a:lnTo>
                    <a:pt x="221050" y="366118"/>
                  </a:lnTo>
                  <a:lnTo>
                    <a:pt x="232803" y="363397"/>
                  </a:lnTo>
                  <a:lnTo>
                    <a:pt x="315161" y="363397"/>
                  </a:lnTo>
                  <a:lnTo>
                    <a:pt x="304111" y="359503"/>
                  </a:lnTo>
                  <a:lnTo>
                    <a:pt x="291974" y="351903"/>
                  </a:lnTo>
                  <a:lnTo>
                    <a:pt x="281749" y="341756"/>
                  </a:lnTo>
                  <a:lnTo>
                    <a:pt x="283565" y="340537"/>
                  </a:lnTo>
                  <a:lnTo>
                    <a:pt x="284568" y="339928"/>
                  </a:lnTo>
                  <a:lnTo>
                    <a:pt x="288531" y="337426"/>
                  </a:lnTo>
                  <a:lnTo>
                    <a:pt x="292506" y="334708"/>
                  </a:lnTo>
                  <a:lnTo>
                    <a:pt x="296151" y="332079"/>
                  </a:lnTo>
                  <a:lnTo>
                    <a:pt x="298170" y="330682"/>
                  </a:lnTo>
                  <a:lnTo>
                    <a:pt x="303250" y="326199"/>
                  </a:lnTo>
                  <a:lnTo>
                    <a:pt x="308025" y="322262"/>
                  </a:lnTo>
                  <a:lnTo>
                    <a:pt x="311277" y="319341"/>
                  </a:lnTo>
                  <a:lnTo>
                    <a:pt x="313480" y="317144"/>
                  </a:lnTo>
                  <a:lnTo>
                    <a:pt x="184619" y="317144"/>
                  </a:lnTo>
                  <a:lnTo>
                    <a:pt x="142900" y="310387"/>
                  </a:lnTo>
                  <a:lnTo>
                    <a:pt x="106634" y="291579"/>
                  </a:lnTo>
                  <a:lnTo>
                    <a:pt x="78015" y="262916"/>
                  </a:lnTo>
                  <a:lnTo>
                    <a:pt x="59236" y="226595"/>
                  </a:lnTo>
                  <a:lnTo>
                    <a:pt x="52489" y="184810"/>
                  </a:lnTo>
                  <a:lnTo>
                    <a:pt x="59246" y="143031"/>
                  </a:lnTo>
                  <a:lnTo>
                    <a:pt x="78054" y="106713"/>
                  </a:lnTo>
                  <a:lnTo>
                    <a:pt x="106716" y="78053"/>
                  </a:lnTo>
                  <a:lnTo>
                    <a:pt x="143038" y="59246"/>
                  </a:lnTo>
                  <a:lnTo>
                    <a:pt x="184823" y="52489"/>
                  </a:lnTo>
                  <a:lnTo>
                    <a:pt x="1122546" y="52489"/>
                  </a:lnTo>
                  <a:lnTo>
                    <a:pt x="1087331" y="25268"/>
                  </a:lnTo>
                  <a:lnTo>
                    <a:pt x="1043196" y="6612"/>
                  </a:lnTo>
                  <a:lnTo>
                    <a:pt x="994117" y="0"/>
                  </a:lnTo>
                  <a:close/>
                </a:path>
                <a:path w="1179195" h="1207770">
                  <a:moveTo>
                    <a:pt x="1040390" y="363397"/>
                  </a:moveTo>
                  <a:lnTo>
                    <a:pt x="946137" y="363397"/>
                  </a:lnTo>
                  <a:lnTo>
                    <a:pt x="957890" y="366118"/>
                  </a:lnTo>
                  <a:lnTo>
                    <a:pt x="969827" y="368068"/>
                  </a:lnTo>
                  <a:lnTo>
                    <a:pt x="981914" y="369241"/>
                  </a:lnTo>
                  <a:lnTo>
                    <a:pt x="994117" y="369633"/>
                  </a:lnTo>
                  <a:lnTo>
                    <a:pt x="1040390" y="363397"/>
                  </a:lnTo>
                  <a:close/>
                </a:path>
                <a:path w="1179195" h="1207770">
                  <a:moveTo>
                    <a:pt x="865466" y="210946"/>
                  </a:moveTo>
                  <a:lnTo>
                    <a:pt x="810653" y="210946"/>
                  </a:lnTo>
                  <a:lnTo>
                    <a:pt x="811466" y="216674"/>
                  </a:lnTo>
                  <a:lnTo>
                    <a:pt x="812507" y="222008"/>
                  </a:lnTo>
                  <a:lnTo>
                    <a:pt x="814120" y="228460"/>
                  </a:lnTo>
                  <a:lnTo>
                    <a:pt x="815530" y="233095"/>
                  </a:lnTo>
                  <a:lnTo>
                    <a:pt x="815873" y="234480"/>
                  </a:lnTo>
                  <a:lnTo>
                    <a:pt x="818756" y="244360"/>
                  </a:lnTo>
                  <a:lnTo>
                    <a:pt x="820470" y="249466"/>
                  </a:lnTo>
                  <a:lnTo>
                    <a:pt x="821563" y="252526"/>
                  </a:lnTo>
                  <a:lnTo>
                    <a:pt x="824077" y="258000"/>
                  </a:lnTo>
                  <a:lnTo>
                    <a:pt x="825854" y="262140"/>
                  </a:lnTo>
                  <a:lnTo>
                    <a:pt x="827838" y="266585"/>
                  </a:lnTo>
                  <a:lnTo>
                    <a:pt x="830122" y="270738"/>
                  </a:lnTo>
                  <a:lnTo>
                    <a:pt x="831646" y="273786"/>
                  </a:lnTo>
                  <a:lnTo>
                    <a:pt x="833374" y="276618"/>
                  </a:lnTo>
                  <a:lnTo>
                    <a:pt x="834999" y="279234"/>
                  </a:lnTo>
                  <a:lnTo>
                    <a:pt x="837184" y="283019"/>
                  </a:lnTo>
                  <a:lnTo>
                    <a:pt x="839622" y="287058"/>
                  </a:lnTo>
                  <a:lnTo>
                    <a:pt x="842465" y="290766"/>
                  </a:lnTo>
                  <a:lnTo>
                    <a:pt x="843769" y="292648"/>
                  </a:lnTo>
                  <a:lnTo>
                    <a:pt x="848487" y="298665"/>
                  </a:lnTo>
                  <a:lnTo>
                    <a:pt x="850988" y="301942"/>
                  </a:lnTo>
                  <a:lnTo>
                    <a:pt x="853859" y="305307"/>
                  </a:lnTo>
                  <a:lnTo>
                    <a:pt x="857237" y="308914"/>
                  </a:lnTo>
                  <a:lnTo>
                    <a:pt x="858393" y="310184"/>
                  </a:lnTo>
                  <a:lnTo>
                    <a:pt x="862838" y="314820"/>
                  </a:lnTo>
                  <a:lnTo>
                    <a:pt x="893864" y="339788"/>
                  </a:lnTo>
                  <a:lnTo>
                    <a:pt x="894791" y="340359"/>
                  </a:lnTo>
                  <a:lnTo>
                    <a:pt x="896594" y="341566"/>
                  </a:lnTo>
                  <a:lnTo>
                    <a:pt x="862749" y="363397"/>
                  </a:lnTo>
                  <a:lnTo>
                    <a:pt x="845731" y="365925"/>
                  </a:lnTo>
                  <a:lnTo>
                    <a:pt x="944135" y="365925"/>
                  </a:lnTo>
                  <a:lnTo>
                    <a:pt x="946137" y="363397"/>
                  </a:lnTo>
                  <a:lnTo>
                    <a:pt x="1040390" y="363397"/>
                  </a:lnTo>
                  <a:lnTo>
                    <a:pt x="1043196" y="363019"/>
                  </a:lnTo>
                  <a:lnTo>
                    <a:pt x="1087331" y="344361"/>
                  </a:lnTo>
                  <a:lnTo>
                    <a:pt x="1122538" y="317144"/>
                  </a:lnTo>
                  <a:lnTo>
                    <a:pt x="994117" y="317144"/>
                  </a:lnTo>
                  <a:lnTo>
                    <a:pt x="980794" y="316500"/>
                  </a:lnTo>
                  <a:lnTo>
                    <a:pt x="942848" y="306895"/>
                  </a:lnTo>
                  <a:lnTo>
                    <a:pt x="909324" y="286605"/>
                  </a:lnTo>
                  <a:lnTo>
                    <a:pt x="883759" y="258203"/>
                  </a:lnTo>
                  <a:lnTo>
                    <a:pt x="867349" y="223558"/>
                  </a:lnTo>
                  <a:lnTo>
                    <a:pt x="865466" y="210946"/>
                  </a:lnTo>
                  <a:close/>
                </a:path>
                <a:path w="1179195" h="1207770">
                  <a:moveTo>
                    <a:pt x="857910" y="158457"/>
                  </a:moveTo>
                  <a:lnTo>
                    <a:pt x="320814" y="158457"/>
                  </a:lnTo>
                  <a:lnTo>
                    <a:pt x="317144" y="162128"/>
                  </a:lnTo>
                  <a:lnTo>
                    <a:pt x="317144" y="184810"/>
                  </a:lnTo>
                  <a:lnTo>
                    <a:pt x="316787" y="194804"/>
                  </a:lnTo>
                  <a:lnTo>
                    <a:pt x="300013" y="250249"/>
                  </a:lnTo>
                  <a:lnTo>
                    <a:pt x="261562" y="292648"/>
                  </a:lnTo>
                  <a:lnTo>
                    <a:pt x="223701" y="311374"/>
                  </a:lnTo>
                  <a:lnTo>
                    <a:pt x="184619" y="317144"/>
                  </a:lnTo>
                  <a:lnTo>
                    <a:pt x="313480" y="317144"/>
                  </a:lnTo>
                  <a:lnTo>
                    <a:pt x="315366" y="315264"/>
                  </a:lnTo>
                  <a:lnTo>
                    <a:pt x="319798" y="310629"/>
                  </a:lnTo>
                  <a:lnTo>
                    <a:pt x="321233" y="309168"/>
                  </a:lnTo>
                  <a:lnTo>
                    <a:pt x="327113" y="302437"/>
                  </a:lnTo>
                  <a:lnTo>
                    <a:pt x="329641" y="299135"/>
                  </a:lnTo>
                  <a:lnTo>
                    <a:pt x="331749" y="296595"/>
                  </a:lnTo>
                  <a:lnTo>
                    <a:pt x="335800" y="290766"/>
                  </a:lnTo>
                  <a:lnTo>
                    <a:pt x="340829" y="283222"/>
                  </a:lnTo>
                  <a:lnTo>
                    <a:pt x="343014" y="279438"/>
                  </a:lnTo>
                  <a:lnTo>
                    <a:pt x="346473" y="273786"/>
                  </a:lnTo>
                  <a:lnTo>
                    <a:pt x="347853" y="271030"/>
                  </a:lnTo>
                  <a:lnTo>
                    <a:pt x="350304" y="266585"/>
                  </a:lnTo>
                  <a:lnTo>
                    <a:pt x="352285" y="262140"/>
                  </a:lnTo>
                  <a:lnTo>
                    <a:pt x="353961" y="258203"/>
                  </a:lnTo>
                  <a:lnTo>
                    <a:pt x="355282" y="255371"/>
                  </a:lnTo>
                  <a:lnTo>
                    <a:pt x="356577" y="252526"/>
                  </a:lnTo>
                  <a:lnTo>
                    <a:pt x="357581" y="249694"/>
                  </a:lnTo>
                  <a:lnTo>
                    <a:pt x="359384" y="245097"/>
                  </a:lnTo>
                  <a:lnTo>
                    <a:pt x="360946" y="240004"/>
                  </a:lnTo>
                  <a:lnTo>
                    <a:pt x="362610" y="233095"/>
                  </a:lnTo>
                  <a:lnTo>
                    <a:pt x="364020" y="228460"/>
                  </a:lnTo>
                  <a:lnTo>
                    <a:pt x="365589" y="222008"/>
                  </a:lnTo>
                  <a:lnTo>
                    <a:pt x="366626" y="216674"/>
                  </a:lnTo>
                  <a:lnTo>
                    <a:pt x="367461" y="210946"/>
                  </a:lnTo>
                  <a:lnTo>
                    <a:pt x="865466" y="210946"/>
                  </a:lnTo>
                  <a:lnTo>
                    <a:pt x="861580" y="184810"/>
                  </a:lnTo>
                  <a:lnTo>
                    <a:pt x="861580" y="162128"/>
                  </a:lnTo>
                  <a:lnTo>
                    <a:pt x="857910" y="158457"/>
                  </a:lnTo>
                  <a:close/>
                </a:path>
                <a:path w="1179195" h="1207770">
                  <a:moveTo>
                    <a:pt x="1122546" y="52489"/>
                  </a:moveTo>
                  <a:lnTo>
                    <a:pt x="994117" y="52489"/>
                  </a:lnTo>
                  <a:lnTo>
                    <a:pt x="1035897" y="59246"/>
                  </a:lnTo>
                  <a:lnTo>
                    <a:pt x="1072218" y="78053"/>
                  </a:lnTo>
                  <a:lnTo>
                    <a:pt x="1100883" y="106713"/>
                  </a:lnTo>
                  <a:lnTo>
                    <a:pt x="1119693" y="143031"/>
                  </a:lnTo>
                  <a:lnTo>
                    <a:pt x="1126451" y="184810"/>
                  </a:lnTo>
                  <a:lnTo>
                    <a:pt x="1119693" y="226595"/>
                  </a:lnTo>
                  <a:lnTo>
                    <a:pt x="1100883" y="262916"/>
                  </a:lnTo>
                  <a:lnTo>
                    <a:pt x="1072218" y="291579"/>
                  </a:lnTo>
                  <a:lnTo>
                    <a:pt x="1035897" y="310387"/>
                  </a:lnTo>
                  <a:lnTo>
                    <a:pt x="994117" y="317144"/>
                  </a:lnTo>
                  <a:lnTo>
                    <a:pt x="1122538" y="317144"/>
                  </a:lnTo>
                  <a:lnTo>
                    <a:pt x="1124748" y="315436"/>
                  </a:lnTo>
                  <a:lnTo>
                    <a:pt x="1153672" y="278018"/>
                  </a:lnTo>
                  <a:lnTo>
                    <a:pt x="1172328" y="233884"/>
                  </a:lnTo>
                  <a:lnTo>
                    <a:pt x="1178941" y="184810"/>
                  </a:lnTo>
                  <a:lnTo>
                    <a:pt x="1172328" y="135737"/>
                  </a:lnTo>
                  <a:lnTo>
                    <a:pt x="1153672" y="91605"/>
                  </a:lnTo>
                  <a:lnTo>
                    <a:pt x="1124748" y="54190"/>
                  </a:lnTo>
                  <a:lnTo>
                    <a:pt x="1122546" y="52489"/>
                  </a:lnTo>
                  <a:close/>
                </a:path>
              </a:pathLst>
            </a:custGeom>
            <a:solidFill>
              <a:srgbClr val="000000"/>
            </a:solidFill>
          </p:spPr>
          <p:txBody>
            <a:bodyPr wrap="square" lIns="0" tIns="0" rIns="0" bIns="0" rtlCol="0"/>
            <a:lstStyle/>
            <a:p>
              <a:endParaRPr>
                <a:latin typeface="Grammarsaurus" pitchFamily="2" charset="0"/>
              </a:endParaRPr>
            </a:p>
          </p:txBody>
        </p:sp>
        <p:pic>
          <p:nvPicPr>
            <p:cNvPr id="10" name="object 10"/>
            <p:cNvPicPr/>
            <p:nvPr/>
          </p:nvPicPr>
          <p:blipFill>
            <a:blip r:embed="rId4" cstate="print"/>
            <a:stretch>
              <a:fillRect/>
            </a:stretch>
          </p:blipFill>
          <p:spPr>
            <a:xfrm>
              <a:off x="11077204" y="2340639"/>
              <a:ext cx="203098" cy="203098"/>
            </a:xfrm>
            <a:prstGeom prst="rect">
              <a:avLst/>
            </a:prstGeom>
          </p:spPr>
        </p:pic>
        <p:pic>
          <p:nvPicPr>
            <p:cNvPr id="11" name="object 11"/>
            <p:cNvPicPr/>
            <p:nvPr/>
          </p:nvPicPr>
          <p:blipFill>
            <a:blip r:embed="rId4" cstate="print"/>
            <a:stretch>
              <a:fillRect/>
            </a:stretch>
          </p:blipFill>
          <p:spPr>
            <a:xfrm>
              <a:off x="10262862" y="2340639"/>
              <a:ext cx="203098" cy="203098"/>
            </a:xfrm>
            <a:prstGeom prst="rect">
              <a:avLst/>
            </a:prstGeom>
          </p:spPr>
        </p:pic>
        <p:sp>
          <p:nvSpPr>
            <p:cNvPr id="12" name="object 12"/>
            <p:cNvSpPr/>
            <p:nvPr/>
          </p:nvSpPr>
          <p:spPr>
            <a:xfrm>
              <a:off x="10627589" y="2750337"/>
              <a:ext cx="289560" cy="344805"/>
            </a:xfrm>
            <a:custGeom>
              <a:avLst/>
              <a:gdLst/>
              <a:ahLst/>
              <a:cxnLst/>
              <a:rect l="l" t="t" r="r" b="b"/>
              <a:pathLst>
                <a:path w="289559" h="344805">
                  <a:moveTo>
                    <a:pt x="52489" y="3670"/>
                  </a:moveTo>
                  <a:lnTo>
                    <a:pt x="48818" y="0"/>
                  </a:lnTo>
                  <a:lnTo>
                    <a:pt x="44284" y="0"/>
                  </a:lnTo>
                  <a:lnTo>
                    <a:pt x="3670" y="0"/>
                  </a:lnTo>
                  <a:lnTo>
                    <a:pt x="0" y="3670"/>
                  </a:lnTo>
                  <a:lnTo>
                    <a:pt x="0" y="340969"/>
                  </a:lnTo>
                  <a:lnTo>
                    <a:pt x="3670" y="344639"/>
                  </a:lnTo>
                  <a:lnTo>
                    <a:pt x="48818" y="344639"/>
                  </a:lnTo>
                  <a:lnTo>
                    <a:pt x="52489" y="340969"/>
                  </a:lnTo>
                  <a:lnTo>
                    <a:pt x="52489" y="3670"/>
                  </a:lnTo>
                  <a:close/>
                </a:path>
                <a:path w="289559" h="344805">
                  <a:moveTo>
                    <a:pt x="170840" y="3670"/>
                  </a:moveTo>
                  <a:lnTo>
                    <a:pt x="167170" y="0"/>
                  </a:lnTo>
                  <a:lnTo>
                    <a:pt x="162636" y="0"/>
                  </a:lnTo>
                  <a:lnTo>
                    <a:pt x="122021" y="0"/>
                  </a:lnTo>
                  <a:lnTo>
                    <a:pt x="118351" y="3670"/>
                  </a:lnTo>
                  <a:lnTo>
                    <a:pt x="118351" y="340969"/>
                  </a:lnTo>
                  <a:lnTo>
                    <a:pt x="122021" y="344639"/>
                  </a:lnTo>
                  <a:lnTo>
                    <a:pt x="167170" y="344639"/>
                  </a:lnTo>
                  <a:lnTo>
                    <a:pt x="170840" y="340969"/>
                  </a:lnTo>
                  <a:lnTo>
                    <a:pt x="170840" y="3670"/>
                  </a:lnTo>
                  <a:close/>
                </a:path>
                <a:path w="289559" h="344805">
                  <a:moveTo>
                    <a:pt x="289394" y="3670"/>
                  </a:moveTo>
                  <a:lnTo>
                    <a:pt x="285724" y="0"/>
                  </a:lnTo>
                  <a:lnTo>
                    <a:pt x="281190" y="0"/>
                  </a:lnTo>
                  <a:lnTo>
                    <a:pt x="240576" y="0"/>
                  </a:lnTo>
                  <a:lnTo>
                    <a:pt x="236905" y="3670"/>
                  </a:lnTo>
                  <a:lnTo>
                    <a:pt x="236905" y="340969"/>
                  </a:lnTo>
                  <a:lnTo>
                    <a:pt x="240576" y="344639"/>
                  </a:lnTo>
                  <a:lnTo>
                    <a:pt x="285724" y="344639"/>
                  </a:lnTo>
                  <a:lnTo>
                    <a:pt x="289394" y="340969"/>
                  </a:lnTo>
                  <a:lnTo>
                    <a:pt x="289394" y="3670"/>
                  </a:lnTo>
                  <a:close/>
                </a:path>
              </a:pathLst>
            </a:custGeom>
            <a:solidFill>
              <a:srgbClr val="000000"/>
            </a:solidFill>
          </p:spPr>
          <p:txBody>
            <a:bodyPr wrap="square" lIns="0" tIns="0" rIns="0" bIns="0" rtlCol="0"/>
            <a:lstStyle/>
            <a:p>
              <a:endParaRPr>
                <a:latin typeface="Grammarsaurus" pitchFamily="2" charset="0"/>
              </a:endParaRPr>
            </a:p>
          </p:txBody>
        </p:sp>
      </p:grpSp>
      <p:sp>
        <p:nvSpPr>
          <p:cNvPr id="13" name="object 13"/>
          <p:cNvSpPr/>
          <p:nvPr/>
        </p:nvSpPr>
        <p:spPr>
          <a:xfrm>
            <a:off x="7904496" y="2260570"/>
            <a:ext cx="1059815" cy="1201420"/>
          </a:xfrm>
          <a:custGeom>
            <a:avLst/>
            <a:gdLst/>
            <a:ahLst/>
            <a:cxnLst/>
            <a:rect l="l" t="t" r="r" b="b"/>
            <a:pathLst>
              <a:path w="1059815" h="1201420">
                <a:moveTo>
                  <a:pt x="535177" y="0"/>
                </a:moveTo>
                <a:lnTo>
                  <a:pt x="524128" y="0"/>
                </a:lnTo>
                <a:lnTo>
                  <a:pt x="518591" y="1396"/>
                </a:lnTo>
                <a:lnTo>
                  <a:pt x="16230" y="288467"/>
                </a:lnTo>
                <a:lnTo>
                  <a:pt x="0" y="316433"/>
                </a:lnTo>
                <a:lnTo>
                  <a:pt x="0" y="884935"/>
                </a:lnTo>
                <a:lnTo>
                  <a:pt x="513664" y="1197140"/>
                </a:lnTo>
                <a:lnTo>
                  <a:pt x="529647" y="1201297"/>
                </a:lnTo>
                <a:lnTo>
                  <a:pt x="537871" y="1200260"/>
                </a:lnTo>
                <a:lnTo>
                  <a:pt x="545630" y="1197140"/>
                </a:lnTo>
                <a:lnTo>
                  <a:pt x="691690" y="1113675"/>
                </a:lnTo>
                <a:lnTo>
                  <a:pt x="497433" y="1113675"/>
                </a:lnTo>
                <a:lnTo>
                  <a:pt x="64414" y="866241"/>
                </a:lnTo>
                <a:lnTo>
                  <a:pt x="64414" y="371932"/>
                </a:lnTo>
                <a:lnTo>
                  <a:pt x="194260" y="371932"/>
                </a:lnTo>
                <a:lnTo>
                  <a:pt x="97142" y="316433"/>
                </a:lnTo>
                <a:lnTo>
                  <a:pt x="529640" y="69278"/>
                </a:lnTo>
                <a:lnTo>
                  <a:pt x="659470" y="69278"/>
                </a:lnTo>
                <a:lnTo>
                  <a:pt x="540702" y="1396"/>
                </a:lnTo>
                <a:lnTo>
                  <a:pt x="535177" y="0"/>
                </a:lnTo>
                <a:close/>
              </a:path>
              <a:path w="1059815" h="1201420">
                <a:moveTo>
                  <a:pt x="194260" y="371932"/>
                </a:moveTo>
                <a:lnTo>
                  <a:pt x="64414" y="371932"/>
                </a:lnTo>
                <a:lnTo>
                  <a:pt x="497433" y="619378"/>
                </a:lnTo>
                <a:lnTo>
                  <a:pt x="497433" y="1113675"/>
                </a:lnTo>
                <a:lnTo>
                  <a:pt x="561847" y="1113675"/>
                </a:lnTo>
                <a:lnTo>
                  <a:pt x="561847" y="619378"/>
                </a:lnTo>
                <a:lnTo>
                  <a:pt x="659482" y="563587"/>
                </a:lnTo>
                <a:lnTo>
                  <a:pt x="529640" y="563587"/>
                </a:lnTo>
                <a:lnTo>
                  <a:pt x="194260" y="371932"/>
                </a:lnTo>
                <a:close/>
              </a:path>
              <a:path w="1059815" h="1201420">
                <a:moveTo>
                  <a:pt x="1059294" y="371932"/>
                </a:moveTo>
                <a:lnTo>
                  <a:pt x="994879" y="371932"/>
                </a:lnTo>
                <a:lnTo>
                  <a:pt x="994879" y="866241"/>
                </a:lnTo>
                <a:lnTo>
                  <a:pt x="561847" y="1113675"/>
                </a:lnTo>
                <a:lnTo>
                  <a:pt x="691690" y="1113675"/>
                </a:lnTo>
                <a:lnTo>
                  <a:pt x="1043063" y="912888"/>
                </a:lnTo>
                <a:lnTo>
                  <a:pt x="1049821" y="907729"/>
                </a:lnTo>
                <a:lnTo>
                  <a:pt x="1054931" y="901088"/>
                </a:lnTo>
                <a:lnTo>
                  <a:pt x="1058165" y="893359"/>
                </a:lnTo>
                <a:lnTo>
                  <a:pt x="1059294" y="884935"/>
                </a:lnTo>
                <a:lnTo>
                  <a:pt x="1059294" y="371932"/>
                </a:lnTo>
                <a:close/>
              </a:path>
              <a:path w="1059815" h="1201420">
                <a:moveTo>
                  <a:pt x="659470" y="69278"/>
                </a:moveTo>
                <a:lnTo>
                  <a:pt x="529640" y="69278"/>
                </a:lnTo>
                <a:lnTo>
                  <a:pt x="962164" y="316433"/>
                </a:lnTo>
                <a:lnTo>
                  <a:pt x="529640" y="563587"/>
                </a:lnTo>
                <a:lnTo>
                  <a:pt x="659482" y="563587"/>
                </a:lnTo>
                <a:lnTo>
                  <a:pt x="994879" y="371932"/>
                </a:lnTo>
                <a:lnTo>
                  <a:pt x="1059294" y="371932"/>
                </a:lnTo>
                <a:lnTo>
                  <a:pt x="1059294" y="316433"/>
                </a:lnTo>
                <a:lnTo>
                  <a:pt x="1058165" y="308004"/>
                </a:lnTo>
                <a:lnTo>
                  <a:pt x="1054931" y="300274"/>
                </a:lnTo>
                <a:lnTo>
                  <a:pt x="1049821" y="293632"/>
                </a:lnTo>
                <a:lnTo>
                  <a:pt x="1043063" y="288467"/>
                </a:lnTo>
                <a:lnTo>
                  <a:pt x="659470" y="69278"/>
                </a:lnTo>
                <a:close/>
              </a:path>
            </a:pathLst>
          </a:custGeom>
          <a:solidFill>
            <a:srgbClr val="000000"/>
          </a:solidFill>
        </p:spPr>
        <p:txBody>
          <a:bodyPr wrap="square" lIns="0" tIns="0" rIns="0" bIns="0" rtlCol="0"/>
          <a:lstStyle/>
          <a:p>
            <a:endParaRPr>
              <a:latin typeface="Grammarsaurus" pitchFamily="2" charset="0"/>
            </a:endParaRPr>
          </a:p>
        </p:txBody>
      </p:sp>
      <p:pic>
        <p:nvPicPr>
          <p:cNvPr id="14" name="object 14"/>
          <p:cNvPicPr/>
          <p:nvPr/>
        </p:nvPicPr>
        <p:blipFill>
          <a:blip r:embed="rId5" cstate="print"/>
          <a:stretch>
            <a:fillRect/>
          </a:stretch>
        </p:blipFill>
        <p:spPr>
          <a:xfrm>
            <a:off x="3156718" y="2258637"/>
            <a:ext cx="1197879" cy="1206500"/>
          </a:xfrm>
          <a:prstGeom prst="rect">
            <a:avLst/>
          </a:prstGeom>
        </p:spPr>
      </p:pic>
      <p:sp>
        <p:nvSpPr>
          <p:cNvPr id="15" name="object 15"/>
          <p:cNvSpPr/>
          <p:nvPr/>
        </p:nvSpPr>
        <p:spPr>
          <a:xfrm>
            <a:off x="873169" y="2450518"/>
            <a:ext cx="1219835" cy="1128395"/>
          </a:xfrm>
          <a:custGeom>
            <a:avLst/>
            <a:gdLst/>
            <a:ahLst/>
            <a:cxnLst/>
            <a:rect l="l" t="t" r="r" b="b"/>
            <a:pathLst>
              <a:path w="1219835" h="1128395">
                <a:moveTo>
                  <a:pt x="264452" y="924293"/>
                </a:moveTo>
                <a:lnTo>
                  <a:pt x="198335" y="924293"/>
                </a:lnTo>
                <a:lnTo>
                  <a:pt x="198335" y="1128306"/>
                </a:lnTo>
                <a:lnTo>
                  <a:pt x="396671" y="1128306"/>
                </a:lnTo>
                <a:lnTo>
                  <a:pt x="396671" y="1062202"/>
                </a:lnTo>
                <a:lnTo>
                  <a:pt x="264452" y="1062202"/>
                </a:lnTo>
                <a:lnTo>
                  <a:pt x="264452" y="924293"/>
                </a:lnTo>
                <a:close/>
              </a:path>
              <a:path w="1219835" h="1128395">
                <a:moveTo>
                  <a:pt x="727227" y="797750"/>
                </a:moveTo>
                <a:lnTo>
                  <a:pt x="459079" y="797750"/>
                </a:lnTo>
                <a:lnTo>
                  <a:pt x="449541" y="814260"/>
                </a:lnTo>
                <a:lnTo>
                  <a:pt x="433609" y="834918"/>
                </a:lnTo>
                <a:lnTo>
                  <a:pt x="413173" y="850536"/>
                </a:lnTo>
                <a:lnTo>
                  <a:pt x="389439" y="860418"/>
                </a:lnTo>
                <a:lnTo>
                  <a:pt x="363613" y="863866"/>
                </a:lnTo>
                <a:lnTo>
                  <a:pt x="661123" y="863866"/>
                </a:lnTo>
                <a:lnTo>
                  <a:pt x="661111" y="1128306"/>
                </a:lnTo>
                <a:lnTo>
                  <a:pt x="859447" y="1128306"/>
                </a:lnTo>
                <a:lnTo>
                  <a:pt x="859447" y="1062202"/>
                </a:lnTo>
                <a:lnTo>
                  <a:pt x="727227" y="1062202"/>
                </a:lnTo>
                <a:lnTo>
                  <a:pt x="727227" y="797750"/>
                </a:lnTo>
                <a:close/>
              </a:path>
              <a:path w="1219835" h="1128395">
                <a:moveTo>
                  <a:pt x="495833" y="863866"/>
                </a:moveTo>
                <a:lnTo>
                  <a:pt x="330555" y="863866"/>
                </a:lnTo>
                <a:lnTo>
                  <a:pt x="330555" y="1062202"/>
                </a:lnTo>
                <a:lnTo>
                  <a:pt x="396671" y="1062202"/>
                </a:lnTo>
                <a:lnTo>
                  <a:pt x="396671" y="926730"/>
                </a:lnTo>
                <a:lnTo>
                  <a:pt x="396297" y="926730"/>
                </a:lnTo>
                <a:lnTo>
                  <a:pt x="425354" y="917943"/>
                </a:lnTo>
                <a:lnTo>
                  <a:pt x="451896" y="904333"/>
                </a:lnTo>
                <a:lnTo>
                  <a:pt x="475615" y="886178"/>
                </a:lnTo>
                <a:lnTo>
                  <a:pt x="495833" y="863866"/>
                </a:lnTo>
                <a:close/>
              </a:path>
              <a:path w="1219835" h="1128395">
                <a:moveTo>
                  <a:pt x="859447" y="368020"/>
                </a:moveTo>
                <a:lnTo>
                  <a:pt x="793343" y="368020"/>
                </a:lnTo>
                <a:lnTo>
                  <a:pt x="798167" y="398297"/>
                </a:lnTo>
                <a:lnTo>
                  <a:pt x="798262" y="398895"/>
                </a:lnTo>
                <a:lnTo>
                  <a:pt x="811969" y="425818"/>
                </a:lnTo>
                <a:lnTo>
                  <a:pt x="832889" y="447216"/>
                </a:lnTo>
                <a:lnTo>
                  <a:pt x="859447" y="461517"/>
                </a:lnTo>
                <a:lnTo>
                  <a:pt x="859447" y="737311"/>
                </a:lnTo>
                <a:lnTo>
                  <a:pt x="844883" y="811085"/>
                </a:lnTo>
                <a:lnTo>
                  <a:pt x="803021" y="873544"/>
                </a:lnTo>
                <a:lnTo>
                  <a:pt x="793343" y="883234"/>
                </a:lnTo>
                <a:lnTo>
                  <a:pt x="793343" y="1062202"/>
                </a:lnTo>
                <a:lnTo>
                  <a:pt x="859447" y="1062202"/>
                </a:lnTo>
                <a:lnTo>
                  <a:pt x="859447" y="910081"/>
                </a:lnTo>
                <a:lnTo>
                  <a:pt x="887812" y="872090"/>
                </a:lnTo>
                <a:lnTo>
                  <a:pt x="908535" y="830025"/>
                </a:lnTo>
                <a:lnTo>
                  <a:pt x="921244" y="784796"/>
                </a:lnTo>
                <a:lnTo>
                  <a:pt x="925563" y="737311"/>
                </a:lnTo>
                <a:lnTo>
                  <a:pt x="925563" y="527621"/>
                </a:lnTo>
                <a:lnTo>
                  <a:pt x="1057795" y="527621"/>
                </a:lnTo>
                <a:lnTo>
                  <a:pt x="1057795" y="467194"/>
                </a:lnTo>
                <a:lnTo>
                  <a:pt x="958621" y="467194"/>
                </a:lnTo>
                <a:lnTo>
                  <a:pt x="945767" y="464592"/>
                </a:lnTo>
                <a:lnTo>
                  <a:pt x="935258" y="457500"/>
                </a:lnTo>
                <a:lnTo>
                  <a:pt x="928165" y="446990"/>
                </a:lnTo>
                <a:lnTo>
                  <a:pt x="925563" y="434136"/>
                </a:lnTo>
                <a:lnTo>
                  <a:pt x="925563" y="401078"/>
                </a:lnTo>
                <a:lnTo>
                  <a:pt x="892505" y="401078"/>
                </a:lnTo>
                <a:lnTo>
                  <a:pt x="879651" y="398477"/>
                </a:lnTo>
                <a:lnTo>
                  <a:pt x="869141" y="391388"/>
                </a:lnTo>
                <a:lnTo>
                  <a:pt x="862049" y="380879"/>
                </a:lnTo>
                <a:lnTo>
                  <a:pt x="859447" y="368020"/>
                </a:lnTo>
                <a:close/>
              </a:path>
              <a:path w="1219835" h="1128395">
                <a:moveTo>
                  <a:pt x="355815" y="599414"/>
                </a:moveTo>
                <a:lnTo>
                  <a:pt x="165277" y="599414"/>
                </a:lnTo>
                <a:lnTo>
                  <a:pt x="126718" y="607220"/>
                </a:lnTo>
                <a:lnTo>
                  <a:pt x="95194" y="628494"/>
                </a:lnTo>
                <a:lnTo>
                  <a:pt x="73921" y="660022"/>
                </a:lnTo>
                <a:lnTo>
                  <a:pt x="63513" y="711442"/>
                </a:lnTo>
                <a:lnTo>
                  <a:pt x="56421" y="721952"/>
                </a:lnTo>
                <a:lnTo>
                  <a:pt x="45911" y="729044"/>
                </a:lnTo>
                <a:lnTo>
                  <a:pt x="33058" y="731646"/>
                </a:lnTo>
                <a:lnTo>
                  <a:pt x="0" y="731646"/>
                </a:lnTo>
                <a:lnTo>
                  <a:pt x="0" y="764692"/>
                </a:lnTo>
                <a:lnTo>
                  <a:pt x="5913" y="808584"/>
                </a:lnTo>
                <a:lnTo>
                  <a:pt x="22597" y="848055"/>
                </a:lnTo>
                <a:lnTo>
                  <a:pt x="48463" y="881518"/>
                </a:lnTo>
                <a:lnTo>
                  <a:pt x="81923" y="907384"/>
                </a:lnTo>
                <a:lnTo>
                  <a:pt x="121390" y="924068"/>
                </a:lnTo>
                <a:lnTo>
                  <a:pt x="165277" y="929982"/>
                </a:lnTo>
                <a:lnTo>
                  <a:pt x="173879" y="929610"/>
                </a:lnTo>
                <a:lnTo>
                  <a:pt x="182273" y="928514"/>
                </a:lnTo>
                <a:lnTo>
                  <a:pt x="190434" y="926730"/>
                </a:lnTo>
                <a:lnTo>
                  <a:pt x="198335" y="924293"/>
                </a:lnTo>
                <a:lnTo>
                  <a:pt x="264452" y="924293"/>
                </a:lnTo>
                <a:lnTo>
                  <a:pt x="264452" y="863866"/>
                </a:lnTo>
                <a:lnTo>
                  <a:pt x="165277" y="863866"/>
                </a:lnTo>
                <a:lnTo>
                  <a:pt x="132680" y="858363"/>
                </a:lnTo>
                <a:lnTo>
                  <a:pt x="104621" y="843100"/>
                </a:lnTo>
                <a:lnTo>
                  <a:pt x="82969" y="819948"/>
                </a:lnTo>
                <a:lnTo>
                  <a:pt x="69596" y="790778"/>
                </a:lnTo>
                <a:lnTo>
                  <a:pt x="94845" y="776098"/>
                </a:lnTo>
                <a:lnTo>
                  <a:pt x="114658" y="754884"/>
                </a:lnTo>
                <a:lnTo>
                  <a:pt x="127599" y="728570"/>
                </a:lnTo>
                <a:lnTo>
                  <a:pt x="132232" y="698588"/>
                </a:lnTo>
                <a:lnTo>
                  <a:pt x="134832" y="685735"/>
                </a:lnTo>
                <a:lnTo>
                  <a:pt x="141920" y="675225"/>
                </a:lnTo>
                <a:lnTo>
                  <a:pt x="152425" y="668133"/>
                </a:lnTo>
                <a:lnTo>
                  <a:pt x="165277" y="665530"/>
                </a:lnTo>
                <a:lnTo>
                  <a:pt x="269562" y="665530"/>
                </a:lnTo>
                <a:lnTo>
                  <a:pt x="271642" y="655253"/>
                </a:lnTo>
                <a:lnTo>
                  <a:pt x="291241" y="626208"/>
                </a:lnTo>
                <a:lnTo>
                  <a:pt x="320285" y="606607"/>
                </a:lnTo>
                <a:lnTo>
                  <a:pt x="355815" y="599414"/>
                </a:lnTo>
                <a:close/>
              </a:path>
              <a:path w="1219835" h="1128395">
                <a:moveTo>
                  <a:pt x="269562" y="665530"/>
                </a:moveTo>
                <a:lnTo>
                  <a:pt x="200367" y="665530"/>
                </a:lnTo>
                <a:lnTo>
                  <a:pt x="199034" y="673760"/>
                </a:lnTo>
                <a:lnTo>
                  <a:pt x="198335" y="682193"/>
                </a:lnTo>
                <a:lnTo>
                  <a:pt x="198335" y="830808"/>
                </a:lnTo>
                <a:lnTo>
                  <a:pt x="195847" y="843100"/>
                </a:lnTo>
                <a:lnTo>
                  <a:pt x="195733" y="843662"/>
                </a:lnTo>
                <a:lnTo>
                  <a:pt x="188641" y="854171"/>
                </a:lnTo>
                <a:lnTo>
                  <a:pt x="178131" y="861264"/>
                </a:lnTo>
                <a:lnTo>
                  <a:pt x="165277" y="863866"/>
                </a:lnTo>
                <a:lnTo>
                  <a:pt x="264452" y="863866"/>
                </a:lnTo>
                <a:lnTo>
                  <a:pt x="264452" y="690778"/>
                </a:lnTo>
                <a:lnTo>
                  <a:pt x="269562" y="665530"/>
                </a:lnTo>
                <a:close/>
              </a:path>
              <a:path w="1219835" h="1128395">
                <a:moveTo>
                  <a:pt x="525415" y="136639"/>
                </a:moveTo>
                <a:lnTo>
                  <a:pt x="297497" y="136639"/>
                </a:lnTo>
                <a:lnTo>
                  <a:pt x="346772" y="139964"/>
                </a:lnTo>
                <a:lnTo>
                  <a:pt x="394053" y="149649"/>
                </a:lnTo>
                <a:lnTo>
                  <a:pt x="438903" y="165257"/>
                </a:lnTo>
                <a:lnTo>
                  <a:pt x="480885" y="186352"/>
                </a:lnTo>
                <a:lnTo>
                  <a:pt x="519563" y="212497"/>
                </a:lnTo>
                <a:lnTo>
                  <a:pt x="554587" y="243354"/>
                </a:lnTo>
                <a:lnTo>
                  <a:pt x="585261" y="278191"/>
                </a:lnTo>
                <a:lnTo>
                  <a:pt x="611407" y="316868"/>
                </a:lnTo>
                <a:lnTo>
                  <a:pt x="632503" y="358849"/>
                </a:lnTo>
                <a:lnTo>
                  <a:pt x="648112" y="403697"/>
                </a:lnTo>
                <a:lnTo>
                  <a:pt x="657798" y="450978"/>
                </a:lnTo>
                <a:lnTo>
                  <a:pt x="661123" y="500252"/>
                </a:lnTo>
                <a:lnTo>
                  <a:pt x="661123" y="599414"/>
                </a:lnTo>
                <a:lnTo>
                  <a:pt x="429806" y="599414"/>
                </a:lnTo>
                <a:lnTo>
                  <a:pt x="455602" y="626670"/>
                </a:lnTo>
                <a:lnTo>
                  <a:pt x="486967" y="647517"/>
                </a:lnTo>
                <a:lnTo>
                  <a:pt x="522787" y="660841"/>
                </a:lnTo>
                <a:lnTo>
                  <a:pt x="561949" y="665530"/>
                </a:lnTo>
                <a:lnTo>
                  <a:pt x="727227" y="665530"/>
                </a:lnTo>
                <a:lnTo>
                  <a:pt x="727227" y="368020"/>
                </a:lnTo>
                <a:lnTo>
                  <a:pt x="733141" y="324138"/>
                </a:lnTo>
                <a:lnTo>
                  <a:pt x="746550" y="292417"/>
                </a:lnTo>
                <a:lnTo>
                  <a:pt x="673811" y="292417"/>
                </a:lnTo>
                <a:lnTo>
                  <a:pt x="664015" y="275636"/>
                </a:lnTo>
                <a:lnTo>
                  <a:pt x="653437" y="259273"/>
                </a:lnTo>
                <a:lnTo>
                  <a:pt x="642082" y="243354"/>
                </a:lnTo>
                <a:lnTo>
                  <a:pt x="629958" y="227901"/>
                </a:lnTo>
                <a:lnTo>
                  <a:pt x="655265" y="187792"/>
                </a:lnTo>
                <a:lnTo>
                  <a:pt x="663480" y="178320"/>
                </a:lnTo>
                <a:lnTo>
                  <a:pt x="582129" y="178320"/>
                </a:lnTo>
                <a:lnTo>
                  <a:pt x="541107" y="146139"/>
                </a:lnTo>
                <a:lnTo>
                  <a:pt x="525415" y="136639"/>
                </a:lnTo>
                <a:close/>
              </a:path>
              <a:path w="1219835" h="1128395">
                <a:moveTo>
                  <a:pt x="468464" y="533311"/>
                </a:moveTo>
                <a:lnTo>
                  <a:pt x="355815" y="533311"/>
                </a:lnTo>
                <a:lnTo>
                  <a:pt x="317533" y="538015"/>
                </a:lnTo>
                <a:lnTo>
                  <a:pt x="282641" y="551365"/>
                </a:lnTo>
                <a:lnTo>
                  <a:pt x="252288" y="572214"/>
                </a:lnTo>
                <a:lnTo>
                  <a:pt x="227622" y="599414"/>
                </a:lnTo>
                <a:lnTo>
                  <a:pt x="561949" y="599414"/>
                </a:lnTo>
                <a:lnTo>
                  <a:pt x="531083" y="594495"/>
                </a:lnTo>
                <a:lnTo>
                  <a:pt x="504167" y="580788"/>
                </a:lnTo>
                <a:lnTo>
                  <a:pt x="482771" y="559868"/>
                </a:lnTo>
                <a:lnTo>
                  <a:pt x="468464" y="533311"/>
                </a:lnTo>
                <a:close/>
              </a:path>
              <a:path w="1219835" h="1128395">
                <a:moveTo>
                  <a:pt x="297497" y="70523"/>
                </a:moveTo>
                <a:lnTo>
                  <a:pt x="0" y="70523"/>
                </a:lnTo>
                <a:lnTo>
                  <a:pt x="0" y="103581"/>
                </a:lnTo>
                <a:lnTo>
                  <a:pt x="6605" y="149649"/>
                </a:lnTo>
                <a:lnTo>
                  <a:pt x="6675" y="150137"/>
                </a:lnTo>
                <a:lnTo>
                  <a:pt x="25425" y="191576"/>
                </a:lnTo>
                <a:lnTo>
                  <a:pt x="54340" y="225984"/>
                </a:lnTo>
                <a:lnTo>
                  <a:pt x="91506" y="251451"/>
                </a:lnTo>
                <a:lnTo>
                  <a:pt x="135013" y="266064"/>
                </a:lnTo>
                <a:lnTo>
                  <a:pt x="151508" y="313208"/>
                </a:lnTo>
                <a:lnTo>
                  <a:pt x="180692" y="352612"/>
                </a:lnTo>
                <a:lnTo>
                  <a:pt x="220092" y="381800"/>
                </a:lnTo>
                <a:lnTo>
                  <a:pt x="267233" y="398297"/>
                </a:lnTo>
                <a:lnTo>
                  <a:pt x="283729" y="445438"/>
                </a:lnTo>
                <a:lnTo>
                  <a:pt x="312916" y="484838"/>
                </a:lnTo>
                <a:lnTo>
                  <a:pt x="352317" y="514022"/>
                </a:lnTo>
                <a:lnTo>
                  <a:pt x="399453" y="530517"/>
                </a:lnTo>
                <a:lnTo>
                  <a:pt x="399926" y="532938"/>
                </a:lnTo>
                <a:lnTo>
                  <a:pt x="399999" y="533311"/>
                </a:lnTo>
                <a:lnTo>
                  <a:pt x="528891" y="533311"/>
                </a:lnTo>
                <a:lnTo>
                  <a:pt x="528891" y="467194"/>
                </a:lnTo>
                <a:lnTo>
                  <a:pt x="429729" y="467194"/>
                </a:lnTo>
                <a:lnTo>
                  <a:pt x="398861" y="462275"/>
                </a:lnTo>
                <a:lnTo>
                  <a:pt x="371943" y="448567"/>
                </a:lnTo>
                <a:lnTo>
                  <a:pt x="350546" y="427643"/>
                </a:lnTo>
                <a:lnTo>
                  <a:pt x="336245" y="401078"/>
                </a:lnTo>
                <a:lnTo>
                  <a:pt x="462788" y="401078"/>
                </a:lnTo>
                <a:lnTo>
                  <a:pt x="462788" y="334975"/>
                </a:lnTo>
                <a:lnTo>
                  <a:pt x="297497" y="334975"/>
                </a:lnTo>
                <a:lnTo>
                  <a:pt x="266631" y="330054"/>
                </a:lnTo>
                <a:lnTo>
                  <a:pt x="239717" y="316342"/>
                </a:lnTo>
                <a:lnTo>
                  <a:pt x="218325" y="295418"/>
                </a:lnTo>
                <a:lnTo>
                  <a:pt x="204025" y="268858"/>
                </a:lnTo>
                <a:lnTo>
                  <a:pt x="396671" y="268858"/>
                </a:lnTo>
                <a:lnTo>
                  <a:pt x="396671" y="202742"/>
                </a:lnTo>
                <a:lnTo>
                  <a:pt x="165277" y="202742"/>
                </a:lnTo>
                <a:lnTo>
                  <a:pt x="134407" y="197825"/>
                </a:lnTo>
                <a:lnTo>
                  <a:pt x="107484" y="184121"/>
                </a:lnTo>
                <a:lnTo>
                  <a:pt x="86083" y="163202"/>
                </a:lnTo>
                <a:lnTo>
                  <a:pt x="71780" y="136639"/>
                </a:lnTo>
                <a:lnTo>
                  <a:pt x="525415" y="136639"/>
                </a:lnTo>
                <a:lnTo>
                  <a:pt x="496943" y="119402"/>
                </a:lnTo>
                <a:lnTo>
                  <a:pt x="450067" y="98290"/>
                </a:lnTo>
                <a:lnTo>
                  <a:pt x="400913" y="82985"/>
                </a:lnTo>
                <a:lnTo>
                  <a:pt x="349912" y="73668"/>
                </a:lnTo>
                <a:lnTo>
                  <a:pt x="297497" y="70523"/>
                </a:lnTo>
                <a:close/>
              </a:path>
              <a:path w="1219835" h="1128395">
                <a:moveTo>
                  <a:pt x="1057795" y="527621"/>
                </a:moveTo>
                <a:lnTo>
                  <a:pt x="925563" y="527621"/>
                </a:lnTo>
                <a:lnTo>
                  <a:pt x="933466" y="530058"/>
                </a:lnTo>
                <a:lnTo>
                  <a:pt x="941630" y="531842"/>
                </a:lnTo>
                <a:lnTo>
                  <a:pt x="950025" y="532938"/>
                </a:lnTo>
                <a:lnTo>
                  <a:pt x="958621" y="533311"/>
                </a:lnTo>
                <a:lnTo>
                  <a:pt x="1057795" y="533311"/>
                </a:lnTo>
                <a:lnTo>
                  <a:pt x="1057795" y="527621"/>
                </a:lnTo>
                <a:close/>
              </a:path>
              <a:path w="1219835" h="1128395">
                <a:moveTo>
                  <a:pt x="1057795" y="202742"/>
                </a:moveTo>
                <a:lnTo>
                  <a:pt x="991679" y="202742"/>
                </a:lnTo>
                <a:lnTo>
                  <a:pt x="991679" y="467194"/>
                </a:lnTo>
                <a:lnTo>
                  <a:pt x="1057795" y="467194"/>
                </a:lnTo>
                <a:lnTo>
                  <a:pt x="1057795" y="328904"/>
                </a:lnTo>
                <a:lnTo>
                  <a:pt x="1182894" y="251040"/>
                </a:lnTo>
                <a:lnTo>
                  <a:pt x="1057795" y="251040"/>
                </a:lnTo>
                <a:lnTo>
                  <a:pt x="1057795" y="202742"/>
                </a:lnTo>
                <a:close/>
              </a:path>
              <a:path w="1219835" h="1128395">
                <a:moveTo>
                  <a:pt x="1102142" y="66116"/>
                </a:moveTo>
                <a:lnTo>
                  <a:pt x="1030859" y="66116"/>
                </a:lnTo>
                <a:lnTo>
                  <a:pt x="1002423" y="136639"/>
                </a:lnTo>
                <a:lnTo>
                  <a:pt x="892505" y="136639"/>
                </a:lnTo>
                <a:lnTo>
                  <a:pt x="843376" y="141888"/>
                </a:lnTo>
                <a:lnTo>
                  <a:pt x="797845" y="156898"/>
                </a:lnTo>
                <a:lnTo>
                  <a:pt x="757016" y="180562"/>
                </a:lnTo>
                <a:lnTo>
                  <a:pt x="721997" y="211774"/>
                </a:lnTo>
                <a:lnTo>
                  <a:pt x="693893" y="249428"/>
                </a:lnTo>
                <a:lnTo>
                  <a:pt x="673811" y="292417"/>
                </a:lnTo>
                <a:lnTo>
                  <a:pt x="746550" y="292417"/>
                </a:lnTo>
                <a:lnTo>
                  <a:pt x="749824" y="284671"/>
                </a:lnTo>
                <a:lnTo>
                  <a:pt x="775690" y="251210"/>
                </a:lnTo>
                <a:lnTo>
                  <a:pt x="809150" y="225343"/>
                </a:lnTo>
                <a:lnTo>
                  <a:pt x="848618" y="208657"/>
                </a:lnTo>
                <a:lnTo>
                  <a:pt x="892505" y="202742"/>
                </a:lnTo>
                <a:lnTo>
                  <a:pt x="1057795" y="202742"/>
                </a:lnTo>
                <a:lnTo>
                  <a:pt x="1057795" y="176098"/>
                </a:lnTo>
                <a:lnTo>
                  <a:pt x="1102142" y="66116"/>
                </a:lnTo>
                <a:close/>
              </a:path>
              <a:path w="1219835" h="1128395">
                <a:moveTo>
                  <a:pt x="1181533" y="177070"/>
                </a:moveTo>
                <a:lnTo>
                  <a:pt x="1169238" y="181660"/>
                </a:lnTo>
                <a:lnTo>
                  <a:pt x="1057795" y="251040"/>
                </a:lnTo>
                <a:lnTo>
                  <a:pt x="1182894" y="251040"/>
                </a:lnTo>
                <a:lnTo>
                  <a:pt x="1204175" y="237794"/>
                </a:lnTo>
                <a:lnTo>
                  <a:pt x="1213724" y="228787"/>
                </a:lnTo>
                <a:lnTo>
                  <a:pt x="1218901" y="217220"/>
                </a:lnTo>
                <a:lnTo>
                  <a:pt x="1219363" y="204558"/>
                </a:lnTo>
                <a:lnTo>
                  <a:pt x="1214767" y="192265"/>
                </a:lnTo>
                <a:lnTo>
                  <a:pt x="1205765" y="182710"/>
                </a:lnTo>
                <a:lnTo>
                  <a:pt x="1194198" y="177533"/>
                </a:lnTo>
                <a:lnTo>
                  <a:pt x="1181533" y="177070"/>
                </a:lnTo>
                <a:close/>
              </a:path>
              <a:path w="1219835" h="1128395">
                <a:moveTo>
                  <a:pt x="1128801" y="0"/>
                </a:moveTo>
                <a:lnTo>
                  <a:pt x="892505" y="0"/>
                </a:lnTo>
                <a:lnTo>
                  <a:pt x="839532" y="4016"/>
                </a:lnTo>
                <a:lnTo>
                  <a:pt x="787973" y="15919"/>
                </a:lnTo>
                <a:lnTo>
                  <a:pt x="738530" y="35490"/>
                </a:lnTo>
                <a:lnTo>
                  <a:pt x="691908" y="62509"/>
                </a:lnTo>
                <a:lnTo>
                  <a:pt x="659830" y="86993"/>
                </a:lnTo>
                <a:lnTo>
                  <a:pt x="630699" y="114628"/>
                </a:lnTo>
                <a:lnTo>
                  <a:pt x="604728" y="145157"/>
                </a:lnTo>
                <a:lnTo>
                  <a:pt x="582129" y="178320"/>
                </a:lnTo>
                <a:lnTo>
                  <a:pt x="663480" y="178320"/>
                </a:lnTo>
                <a:lnTo>
                  <a:pt x="685814" y="152567"/>
                </a:lnTo>
                <a:lnTo>
                  <a:pt x="720900" y="122695"/>
                </a:lnTo>
                <a:lnTo>
                  <a:pt x="759817" y="98645"/>
                </a:lnTo>
                <a:lnTo>
                  <a:pt x="801860" y="80886"/>
                </a:lnTo>
                <a:lnTo>
                  <a:pt x="846325" y="69886"/>
                </a:lnTo>
                <a:lnTo>
                  <a:pt x="892505" y="66116"/>
                </a:lnTo>
                <a:lnTo>
                  <a:pt x="1102142" y="66116"/>
                </a:lnTo>
                <a:lnTo>
                  <a:pt x="1128801" y="0"/>
                </a:lnTo>
                <a:close/>
              </a:path>
            </a:pathLst>
          </a:custGeom>
          <a:solidFill>
            <a:srgbClr val="000000"/>
          </a:solidFill>
        </p:spPr>
        <p:txBody>
          <a:bodyPr wrap="square" lIns="0" tIns="0" rIns="0" bIns="0" rtlCol="0"/>
          <a:lstStyle/>
          <a:p>
            <a:endParaRPr>
              <a:latin typeface="Grammarsaurus" pitchFamily="2" charset="0"/>
            </a:endParaRPr>
          </a:p>
        </p:txBody>
      </p:sp>
      <p:sp>
        <p:nvSpPr>
          <p:cNvPr id="16" name="object 16"/>
          <p:cNvSpPr txBox="1">
            <a:spLocks noGrp="1"/>
          </p:cNvSpPr>
          <p:nvPr>
            <p:ph type="title"/>
          </p:nvPr>
        </p:nvSpPr>
        <p:spPr>
          <a:xfrm>
            <a:off x="651929" y="346087"/>
            <a:ext cx="9706610" cy="776495"/>
          </a:xfrm>
          <a:prstGeom prst="rect">
            <a:avLst/>
          </a:prstGeom>
        </p:spPr>
        <p:txBody>
          <a:bodyPr vert="horz" wrap="square" lIns="0" tIns="12700" rIns="0" bIns="0" rtlCol="0">
            <a:spAutoFit/>
          </a:bodyPr>
          <a:lstStyle/>
          <a:p>
            <a:pPr marL="12700" marR="5080">
              <a:lnSpc>
                <a:spcPct val="108700"/>
              </a:lnSpc>
              <a:spcBef>
                <a:spcPts val="100"/>
              </a:spcBef>
            </a:pPr>
            <a:r>
              <a:rPr sz="2300" dirty="0">
                <a:latin typeface="Grammarsaurus" pitchFamily="2" charset="0"/>
              </a:rPr>
              <a:t>We can build new words by combining the morphemes in the word sums we just looked at with suffix </a:t>
            </a:r>
            <a:r>
              <a:rPr sz="2300" b="1" dirty="0">
                <a:latin typeface="Grammarsaurus" pitchFamily="2" charset="0"/>
                <a:cs typeface="Arial Black"/>
              </a:rPr>
              <a:t>-ic </a:t>
            </a:r>
            <a:r>
              <a:rPr sz="2300" dirty="0">
                <a:latin typeface="Grammarsaurus" pitchFamily="2" charset="0"/>
              </a:rPr>
              <a:t>meaning “</a:t>
            </a:r>
            <a:r>
              <a:rPr sz="2300" b="1" dirty="0">
                <a:latin typeface="Grammarsaurus" pitchFamily="2" charset="0"/>
                <a:cs typeface="Arial Black"/>
              </a:rPr>
              <a:t>related to or like</a:t>
            </a:r>
            <a:r>
              <a:rPr sz="2300" dirty="0">
                <a:latin typeface="Grammarsaurus" pitchFamily="2" charset="0"/>
              </a:rPr>
              <a:t>”.</a:t>
            </a:r>
            <a:endParaRPr sz="2300" dirty="0">
              <a:latin typeface="Grammarsaurus" pitchFamily="2" charset="0"/>
              <a:cs typeface="Arial Black"/>
            </a:endParaRPr>
          </a:p>
        </p:txBody>
      </p:sp>
      <p:sp>
        <p:nvSpPr>
          <p:cNvPr id="17" name="object 17"/>
          <p:cNvSpPr/>
          <p:nvPr/>
        </p:nvSpPr>
        <p:spPr>
          <a:xfrm>
            <a:off x="11012940" y="228605"/>
            <a:ext cx="883285" cy="841375"/>
          </a:xfrm>
          <a:custGeom>
            <a:avLst/>
            <a:gdLst/>
            <a:ahLst/>
            <a:cxnLst/>
            <a:rect l="l" t="t" r="r" b="b"/>
            <a:pathLst>
              <a:path w="883284" h="841375">
                <a:moveTo>
                  <a:pt x="588708" y="0"/>
                </a:moveTo>
                <a:lnTo>
                  <a:pt x="243890" y="0"/>
                </a:lnTo>
                <a:lnTo>
                  <a:pt x="192969" y="328"/>
                </a:lnTo>
                <a:lnTo>
                  <a:pt x="151904" y="2627"/>
                </a:lnTo>
                <a:lnTo>
                  <a:pt x="88303" y="21018"/>
                </a:lnTo>
                <a:lnTo>
                  <a:pt x="47829" y="48880"/>
                </a:lnTo>
                <a:lnTo>
                  <a:pt x="16814" y="92506"/>
                </a:lnTo>
                <a:lnTo>
                  <a:pt x="2101" y="152430"/>
                </a:lnTo>
                <a:lnTo>
                  <a:pt x="262" y="193035"/>
                </a:lnTo>
                <a:lnTo>
                  <a:pt x="0" y="243890"/>
                </a:lnTo>
                <a:lnTo>
                  <a:pt x="0" y="597115"/>
                </a:lnTo>
                <a:lnTo>
                  <a:pt x="270" y="639103"/>
                </a:lnTo>
                <a:lnTo>
                  <a:pt x="328" y="648038"/>
                </a:lnTo>
                <a:lnTo>
                  <a:pt x="2597" y="688581"/>
                </a:lnTo>
                <a:lnTo>
                  <a:pt x="2627" y="689106"/>
                </a:lnTo>
                <a:lnTo>
                  <a:pt x="8758" y="722484"/>
                </a:lnTo>
                <a:lnTo>
                  <a:pt x="32783" y="773928"/>
                </a:lnTo>
                <a:lnTo>
                  <a:pt x="68919" y="810067"/>
                </a:lnTo>
                <a:lnTo>
                  <a:pt x="119709" y="833920"/>
                </a:lnTo>
                <a:lnTo>
                  <a:pt x="193035" y="840756"/>
                </a:lnTo>
                <a:lnTo>
                  <a:pt x="243890" y="841019"/>
                </a:lnTo>
                <a:lnTo>
                  <a:pt x="597128" y="841019"/>
                </a:lnTo>
                <a:lnTo>
                  <a:pt x="646877" y="840756"/>
                </a:lnTo>
                <a:lnTo>
                  <a:pt x="689114" y="838390"/>
                </a:lnTo>
                <a:lnTo>
                  <a:pt x="752716" y="819988"/>
                </a:lnTo>
                <a:lnTo>
                  <a:pt x="793189" y="792130"/>
                </a:lnTo>
                <a:lnTo>
                  <a:pt x="819161" y="756919"/>
                </a:lnTo>
                <a:lnTo>
                  <a:pt x="243890" y="756919"/>
                </a:lnTo>
                <a:lnTo>
                  <a:pt x="201909" y="756788"/>
                </a:lnTo>
                <a:lnTo>
                  <a:pt x="146323" y="753367"/>
                </a:lnTo>
                <a:lnTo>
                  <a:pt x="108281" y="732734"/>
                </a:lnTo>
                <a:lnTo>
                  <a:pt x="87646" y="694690"/>
                </a:lnTo>
                <a:lnTo>
                  <a:pt x="84230" y="639103"/>
                </a:lnTo>
                <a:lnTo>
                  <a:pt x="84099" y="597115"/>
                </a:lnTo>
                <a:lnTo>
                  <a:pt x="84099" y="243890"/>
                </a:lnTo>
                <a:lnTo>
                  <a:pt x="84230" y="201902"/>
                </a:lnTo>
                <a:lnTo>
                  <a:pt x="87646" y="146316"/>
                </a:lnTo>
                <a:lnTo>
                  <a:pt x="108281" y="108277"/>
                </a:lnTo>
                <a:lnTo>
                  <a:pt x="146323" y="87646"/>
                </a:lnTo>
                <a:lnTo>
                  <a:pt x="201909" y="84230"/>
                </a:lnTo>
                <a:lnTo>
                  <a:pt x="588708" y="84099"/>
                </a:lnTo>
                <a:lnTo>
                  <a:pt x="605926" y="81076"/>
                </a:lnTo>
                <a:lnTo>
                  <a:pt x="619202" y="72532"/>
                </a:lnTo>
                <a:lnTo>
                  <a:pt x="627747" y="59260"/>
                </a:lnTo>
                <a:lnTo>
                  <a:pt x="630770" y="42049"/>
                </a:lnTo>
                <a:lnTo>
                  <a:pt x="627747" y="24833"/>
                </a:lnTo>
                <a:lnTo>
                  <a:pt x="619202" y="11561"/>
                </a:lnTo>
                <a:lnTo>
                  <a:pt x="605926" y="3021"/>
                </a:lnTo>
                <a:lnTo>
                  <a:pt x="588708" y="0"/>
                </a:lnTo>
                <a:close/>
              </a:path>
              <a:path w="883284" h="841375">
                <a:moveTo>
                  <a:pt x="798969" y="378459"/>
                </a:moveTo>
                <a:lnTo>
                  <a:pt x="781753" y="381481"/>
                </a:lnTo>
                <a:lnTo>
                  <a:pt x="768481" y="390021"/>
                </a:lnTo>
                <a:lnTo>
                  <a:pt x="759941" y="403293"/>
                </a:lnTo>
                <a:lnTo>
                  <a:pt x="756919" y="420509"/>
                </a:lnTo>
                <a:lnTo>
                  <a:pt x="756919" y="597115"/>
                </a:lnTo>
                <a:lnTo>
                  <a:pt x="756788" y="639103"/>
                </a:lnTo>
                <a:lnTo>
                  <a:pt x="753373" y="694690"/>
                </a:lnTo>
                <a:lnTo>
                  <a:pt x="732737" y="732734"/>
                </a:lnTo>
                <a:lnTo>
                  <a:pt x="694696" y="753367"/>
                </a:lnTo>
                <a:lnTo>
                  <a:pt x="639109" y="756788"/>
                </a:lnTo>
                <a:lnTo>
                  <a:pt x="597128" y="756919"/>
                </a:lnTo>
                <a:lnTo>
                  <a:pt x="819161" y="756919"/>
                </a:lnTo>
                <a:lnTo>
                  <a:pt x="824204" y="748499"/>
                </a:lnTo>
                <a:lnTo>
                  <a:pt x="833925" y="721302"/>
                </a:lnTo>
                <a:lnTo>
                  <a:pt x="838837" y="689106"/>
                </a:lnTo>
                <a:lnTo>
                  <a:pt x="838917" y="688581"/>
                </a:lnTo>
                <a:lnTo>
                  <a:pt x="840753" y="648038"/>
                </a:lnTo>
                <a:lnTo>
                  <a:pt x="841019" y="597115"/>
                </a:lnTo>
                <a:lnTo>
                  <a:pt x="841019" y="420509"/>
                </a:lnTo>
                <a:lnTo>
                  <a:pt x="837997" y="403293"/>
                </a:lnTo>
                <a:lnTo>
                  <a:pt x="829457" y="390021"/>
                </a:lnTo>
                <a:lnTo>
                  <a:pt x="816185" y="381481"/>
                </a:lnTo>
                <a:lnTo>
                  <a:pt x="798969" y="378459"/>
                </a:lnTo>
                <a:close/>
              </a:path>
              <a:path w="883284" h="841375">
                <a:moveTo>
                  <a:pt x="294354" y="336400"/>
                </a:moveTo>
                <a:lnTo>
                  <a:pt x="278848" y="339555"/>
                </a:lnTo>
                <a:lnTo>
                  <a:pt x="264921" y="349021"/>
                </a:lnTo>
                <a:lnTo>
                  <a:pt x="255456" y="362948"/>
                </a:lnTo>
                <a:lnTo>
                  <a:pt x="252302" y="378459"/>
                </a:lnTo>
                <a:lnTo>
                  <a:pt x="255456" y="393959"/>
                </a:lnTo>
                <a:lnTo>
                  <a:pt x="391071" y="534047"/>
                </a:lnTo>
                <a:lnTo>
                  <a:pt x="420509" y="546658"/>
                </a:lnTo>
                <a:lnTo>
                  <a:pt x="429247" y="545870"/>
                </a:lnTo>
                <a:lnTo>
                  <a:pt x="436805" y="543506"/>
                </a:lnTo>
                <a:lnTo>
                  <a:pt x="443575" y="539565"/>
                </a:lnTo>
                <a:lnTo>
                  <a:pt x="449948" y="534047"/>
                </a:lnTo>
                <a:lnTo>
                  <a:pt x="538264" y="445731"/>
                </a:lnTo>
                <a:lnTo>
                  <a:pt x="420509" y="445731"/>
                </a:lnTo>
                <a:lnTo>
                  <a:pt x="323786" y="349021"/>
                </a:lnTo>
                <a:lnTo>
                  <a:pt x="309859" y="339555"/>
                </a:lnTo>
                <a:lnTo>
                  <a:pt x="294354" y="336400"/>
                </a:lnTo>
                <a:close/>
              </a:path>
              <a:path w="883284" h="841375">
                <a:moveTo>
                  <a:pt x="841019" y="42049"/>
                </a:moveTo>
                <a:lnTo>
                  <a:pt x="825513" y="45202"/>
                </a:lnTo>
                <a:lnTo>
                  <a:pt x="811580" y="54660"/>
                </a:lnTo>
                <a:lnTo>
                  <a:pt x="420509" y="445731"/>
                </a:lnTo>
                <a:lnTo>
                  <a:pt x="538264" y="445731"/>
                </a:lnTo>
                <a:lnTo>
                  <a:pt x="870457" y="113537"/>
                </a:lnTo>
                <a:lnTo>
                  <a:pt x="879916" y="99605"/>
                </a:lnTo>
                <a:lnTo>
                  <a:pt x="883042" y="84230"/>
                </a:lnTo>
                <a:lnTo>
                  <a:pt x="883069" y="84099"/>
                </a:lnTo>
                <a:lnTo>
                  <a:pt x="879982" y="68919"/>
                </a:lnTo>
                <a:lnTo>
                  <a:pt x="879916" y="68593"/>
                </a:lnTo>
                <a:lnTo>
                  <a:pt x="870457" y="54660"/>
                </a:lnTo>
                <a:lnTo>
                  <a:pt x="856525" y="45202"/>
                </a:lnTo>
                <a:lnTo>
                  <a:pt x="841019" y="42049"/>
                </a:lnTo>
                <a:close/>
              </a:path>
            </a:pathLst>
          </a:custGeom>
          <a:solidFill>
            <a:srgbClr val="000000"/>
          </a:solidFill>
        </p:spPr>
        <p:txBody>
          <a:bodyPr wrap="square" lIns="0" tIns="0" rIns="0" bIns="0" rtlCol="0"/>
          <a:lstStyle/>
          <a:p>
            <a:endParaRPr>
              <a:latin typeface="Grammarsaurus" pitchFamily="2" charset="0"/>
            </a:endParaRPr>
          </a:p>
        </p:txBody>
      </p:sp>
      <p:grpSp>
        <p:nvGrpSpPr>
          <p:cNvPr id="18" name="object 18"/>
          <p:cNvGrpSpPr/>
          <p:nvPr/>
        </p:nvGrpSpPr>
        <p:grpSpPr>
          <a:xfrm>
            <a:off x="4324790" y="4073352"/>
            <a:ext cx="260350" cy="260350"/>
            <a:chOff x="4324790" y="4073352"/>
            <a:chExt cx="260350" cy="260350"/>
          </a:xfrm>
        </p:grpSpPr>
        <p:sp>
          <p:nvSpPr>
            <p:cNvPr id="19" name="object 19"/>
            <p:cNvSpPr/>
            <p:nvPr/>
          </p:nvSpPr>
          <p:spPr>
            <a:xfrm>
              <a:off x="4324790" y="4073352"/>
              <a:ext cx="260350" cy="260350"/>
            </a:xfrm>
            <a:custGeom>
              <a:avLst/>
              <a:gdLst/>
              <a:ahLst/>
              <a:cxnLst/>
              <a:rect l="l" t="t" r="r" b="b"/>
              <a:pathLst>
                <a:path w="260350" h="260350">
                  <a:moveTo>
                    <a:pt x="130162" y="0"/>
                  </a:moveTo>
                  <a:lnTo>
                    <a:pt x="79542" y="10245"/>
                  </a:lnTo>
                  <a:lnTo>
                    <a:pt x="38163" y="38168"/>
                  </a:lnTo>
                  <a:lnTo>
                    <a:pt x="10243" y="79547"/>
                  </a:lnTo>
                  <a:lnTo>
                    <a:pt x="0" y="130162"/>
                  </a:lnTo>
                  <a:lnTo>
                    <a:pt x="10243" y="180784"/>
                  </a:lnTo>
                  <a:lnTo>
                    <a:pt x="38163" y="222167"/>
                  </a:lnTo>
                  <a:lnTo>
                    <a:pt x="79542" y="250091"/>
                  </a:lnTo>
                  <a:lnTo>
                    <a:pt x="130162" y="260337"/>
                  </a:lnTo>
                  <a:lnTo>
                    <a:pt x="180784" y="250091"/>
                  </a:lnTo>
                  <a:lnTo>
                    <a:pt x="185927" y="246621"/>
                  </a:lnTo>
                  <a:lnTo>
                    <a:pt x="130162" y="246621"/>
                  </a:lnTo>
                  <a:lnTo>
                    <a:pt x="84876" y="237456"/>
                  </a:lnTo>
                  <a:lnTo>
                    <a:pt x="47853" y="212475"/>
                  </a:lnTo>
                  <a:lnTo>
                    <a:pt x="22870" y="175453"/>
                  </a:lnTo>
                  <a:lnTo>
                    <a:pt x="13703" y="130162"/>
                  </a:lnTo>
                  <a:lnTo>
                    <a:pt x="22870" y="84876"/>
                  </a:lnTo>
                  <a:lnTo>
                    <a:pt x="47853" y="47853"/>
                  </a:lnTo>
                  <a:lnTo>
                    <a:pt x="84876" y="22870"/>
                  </a:lnTo>
                  <a:lnTo>
                    <a:pt x="130162" y="13703"/>
                  </a:lnTo>
                  <a:lnTo>
                    <a:pt x="185909" y="13703"/>
                  </a:lnTo>
                  <a:lnTo>
                    <a:pt x="180784" y="10245"/>
                  </a:lnTo>
                  <a:lnTo>
                    <a:pt x="130162" y="0"/>
                  </a:lnTo>
                  <a:close/>
                </a:path>
                <a:path w="260350" h="260350">
                  <a:moveTo>
                    <a:pt x="185909" y="13703"/>
                  </a:moveTo>
                  <a:lnTo>
                    <a:pt x="130162" y="13703"/>
                  </a:lnTo>
                  <a:lnTo>
                    <a:pt x="175453" y="22870"/>
                  </a:lnTo>
                  <a:lnTo>
                    <a:pt x="212475" y="47853"/>
                  </a:lnTo>
                  <a:lnTo>
                    <a:pt x="237456" y="84876"/>
                  </a:lnTo>
                  <a:lnTo>
                    <a:pt x="246621" y="130162"/>
                  </a:lnTo>
                  <a:lnTo>
                    <a:pt x="237456" y="175453"/>
                  </a:lnTo>
                  <a:lnTo>
                    <a:pt x="212475" y="212475"/>
                  </a:lnTo>
                  <a:lnTo>
                    <a:pt x="175453" y="237456"/>
                  </a:lnTo>
                  <a:lnTo>
                    <a:pt x="130162" y="246621"/>
                  </a:lnTo>
                  <a:lnTo>
                    <a:pt x="185927" y="246621"/>
                  </a:lnTo>
                  <a:lnTo>
                    <a:pt x="222167" y="222167"/>
                  </a:lnTo>
                  <a:lnTo>
                    <a:pt x="250091" y="180784"/>
                  </a:lnTo>
                  <a:lnTo>
                    <a:pt x="260337" y="130162"/>
                  </a:lnTo>
                  <a:lnTo>
                    <a:pt x="250091" y="79547"/>
                  </a:lnTo>
                  <a:lnTo>
                    <a:pt x="222167" y="38168"/>
                  </a:lnTo>
                  <a:lnTo>
                    <a:pt x="185909" y="13703"/>
                  </a:lnTo>
                  <a:close/>
                </a:path>
              </a:pathLst>
            </a:custGeom>
            <a:solidFill>
              <a:srgbClr val="000000"/>
            </a:solidFill>
          </p:spPr>
          <p:txBody>
            <a:bodyPr wrap="square" lIns="0" tIns="0" rIns="0" bIns="0" rtlCol="0"/>
            <a:lstStyle/>
            <a:p>
              <a:endParaRPr>
                <a:latin typeface="Grammarsaurus" pitchFamily="2" charset="0"/>
              </a:endParaRPr>
            </a:p>
          </p:txBody>
        </p:sp>
        <p:pic>
          <p:nvPicPr>
            <p:cNvPr id="20" name="object 20"/>
            <p:cNvPicPr/>
            <p:nvPr/>
          </p:nvPicPr>
          <p:blipFill>
            <a:blip r:embed="rId6" cstate="print"/>
            <a:stretch>
              <a:fillRect/>
            </a:stretch>
          </p:blipFill>
          <p:spPr>
            <a:xfrm>
              <a:off x="4388883" y="4137450"/>
              <a:ext cx="132130" cy="132130"/>
            </a:xfrm>
            <a:prstGeom prst="rect">
              <a:avLst/>
            </a:prstGeom>
          </p:spPr>
        </p:pic>
      </p:grpSp>
      <p:grpSp>
        <p:nvGrpSpPr>
          <p:cNvPr id="21" name="object 21"/>
          <p:cNvGrpSpPr/>
          <p:nvPr/>
        </p:nvGrpSpPr>
        <p:grpSpPr>
          <a:xfrm>
            <a:off x="5751968" y="4073352"/>
            <a:ext cx="260350" cy="260350"/>
            <a:chOff x="5751968" y="4073352"/>
            <a:chExt cx="260350" cy="260350"/>
          </a:xfrm>
        </p:grpSpPr>
        <p:sp>
          <p:nvSpPr>
            <p:cNvPr id="22" name="object 22"/>
            <p:cNvSpPr/>
            <p:nvPr/>
          </p:nvSpPr>
          <p:spPr>
            <a:xfrm>
              <a:off x="5751968" y="4073352"/>
              <a:ext cx="260350" cy="260350"/>
            </a:xfrm>
            <a:custGeom>
              <a:avLst/>
              <a:gdLst/>
              <a:ahLst/>
              <a:cxnLst/>
              <a:rect l="l" t="t" r="r" b="b"/>
              <a:pathLst>
                <a:path w="260350" h="260350">
                  <a:moveTo>
                    <a:pt x="130162" y="0"/>
                  </a:moveTo>
                  <a:lnTo>
                    <a:pt x="79542" y="10245"/>
                  </a:lnTo>
                  <a:lnTo>
                    <a:pt x="38163" y="38168"/>
                  </a:lnTo>
                  <a:lnTo>
                    <a:pt x="10243" y="79547"/>
                  </a:lnTo>
                  <a:lnTo>
                    <a:pt x="0" y="130162"/>
                  </a:lnTo>
                  <a:lnTo>
                    <a:pt x="10243" y="180784"/>
                  </a:lnTo>
                  <a:lnTo>
                    <a:pt x="38163" y="222167"/>
                  </a:lnTo>
                  <a:lnTo>
                    <a:pt x="79542" y="250091"/>
                  </a:lnTo>
                  <a:lnTo>
                    <a:pt x="130162" y="260337"/>
                  </a:lnTo>
                  <a:lnTo>
                    <a:pt x="180782" y="250091"/>
                  </a:lnTo>
                  <a:lnTo>
                    <a:pt x="185924" y="246621"/>
                  </a:lnTo>
                  <a:lnTo>
                    <a:pt x="130162" y="246621"/>
                  </a:lnTo>
                  <a:lnTo>
                    <a:pt x="84876" y="237456"/>
                  </a:lnTo>
                  <a:lnTo>
                    <a:pt x="47853" y="212475"/>
                  </a:lnTo>
                  <a:lnTo>
                    <a:pt x="22870" y="175453"/>
                  </a:lnTo>
                  <a:lnTo>
                    <a:pt x="13703" y="130162"/>
                  </a:lnTo>
                  <a:lnTo>
                    <a:pt x="22870" y="84876"/>
                  </a:lnTo>
                  <a:lnTo>
                    <a:pt x="47853" y="47853"/>
                  </a:lnTo>
                  <a:lnTo>
                    <a:pt x="84876" y="22870"/>
                  </a:lnTo>
                  <a:lnTo>
                    <a:pt x="130162" y="13703"/>
                  </a:lnTo>
                  <a:lnTo>
                    <a:pt x="185906" y="13703"/>
                  </a:lnTo>
                  <a:lnTo>
                    <a:pt x="180782" y="10245"/>
                  </a:lnTo>
                  <a:lnTo>
                    <a:pt x="130162" y="0"/>
                  </a:lnTo>
                  <a:close/>
                </a:path>
                <a:path w="260350" h="260350">
                  <a:moveTo>
                    <a:pt x="185906" y="13703"/>
                  </a:moveTo>
                  <a:lnTo>
                    <a:pt x="130162" y="13703"/>
                  </a:lnTo>
                  <a:lnTo>
                    <a:pt x="175448" y="22870"/>
                  </a:lnTo>
                  <a:lnTo>
                    <a:pt x="212471" y="47853"/>
                  </a:lnTo>
                  <a:lnTo>
                    <a:pt x="237454" y="84876"/>
                  </a:lnTo>
                  <a:lnTo>
                    <a:pt x="246621" y="130162"/>
                  </a:lnTo>
                  <a:lnTo>
                    <a:pt x="237454" y="175453"/>
                  </a:lnTo>
                  <a:lnTo>
                    <a:pt x="212471" y="212475"/>
                  </a:lnTo>
                  <a:lnTo>
                    <a:pt x="175448" y="237456"/>
                  </a:lnTo>
                  <a:lnTo>
                    <a:pt x="130162" y="246621"/>
                  </a:lnTo>
                  <a:lnTo>
                    <a:pt x="185924" y="246621"/>
                  </a:lnTo>
                  <a:lnTo>
                    <a:pt x="222161" y="222167"/>
                  </a:lnTo>
                  <a:lnTo>
                    <a:pt x="250080" y="180784"/>
                  </a:lnTo>
                  <a:lnTo>
                    <a:pt x="260324" y="130162"/>
                  </a:lnTo>
                  <a:lnTo>
                    <a:pt x="250080" y="79547"/>
                  </a:lnTo>
                  <a:lnTo>
                    <a:pt x="222161" y="38168"/>
                  </a:lnTo>
                  <a:lnTo>
                    <a:pt x="185906" y="13703"/>
                  </a:lnTo>
                  <a:close/>
                </a:path>
              </a:pathLst>
            </a:custGeom>
            <a:solidFill>
              <a:srgbClr val="000000"/>
            </a:solidFill>
          </p:spPr>
          <p:txBody>
            <a:bodyPr wrap="square" lIns="0" tIns="0" rIns="0" bIns="0" rtlCol="0"/>
            <a:lstStyle/>
            <a:p>
              <a:endParaRPr>
                <a:latin typeface="Grammarsaurus" pitchFamily="2" charset="0"/>
              </a:endParaRPr>
            </a:p>
          </p:txBody>
        </p:sp>
        <p:pic>
          <p:nvPicPr>
            <p:cNvPr id="23" name="object 23"/>
            <p:cNvPicPr/>
            <p:nvPr/>
          </p:nvPicPr>
          <p:blipFill>
            <a:blip r:embed="rId7" cstate="print"/>
            <a:stretch>
              <a:fillRect/>
            </a:stretch>
          </p:blipFill>
          <p:spPr>
            <a:xfrm>
              <a:off x="5816061" y="4137450"/>
              <a:ext cx="132130" cy="132130"/>
            </a:xfrm>
            <a:prstGeom prst="rect">
              <a:avLst/>
            </a:prstGeom>
          </p:spPr>
        </p:pic>
      </p:grpSp>
      <p:grpSp>
        <p:nvGrpSpPr>
          <p:cNvPr id="24" name="object 24"/>
          <p:cNvGrpSpPr/>
          <p:nvPr/>
        </p:nvGrpSpPr>
        <p:grpSpPr>
          <a:xfrm>
            <a:off x="3034356" y="4073352"/>
            <a:ext cx="797560" cy="471805"/>
            <a:chOff x="3034356" y="4073352"/>
            <a:chExt cx="797560" cy="471805"/>
          </a:xfrm>
        </p:grpSpPr>
        <p:sp>
          <p:nvSpPr>
            <p:cNvPr id="25" name="object 25"/>
            <p:cNvSpPr/>
            <p:nvPr/>
          </p:nvSpPr>
          <p:spPr>
            <a:xfrm>
              <a:off x="3034356" y="4073352"/>
              <a:ext cx="260350" cy="260350"/>
            </a:xfrm>
            <a:custGeom>
              <a:avLst/>
              <a:gdLst/>
              <a:ahLst/>
              <a:cxnLst/>
              <a:rect l="l" t="t" r="r" b="b"/>
              <a:pathLst>
                <a:path w="260350" h="260350">
                  <a:moveTo>
                    <a:pt x="130162" y="0"/>
                  </a:moveTo>
                  <a:lnTo>
                    <a:pt x="79542" y="10245"/>
                  </a:lnTo>
                  <a:lnTo>
                    <a:pt x="38163" y="38168"/>
                  </a:lnTo>
                  <a:lnTo>
                    <a:pt x="10243" y="79547"/>
                  </a:lnTo>
                  <a:lnTo>
                    <a:pt x="0" y="130162"/>
                  </a:lnTo>
                  <a:lnTo>
                    <a:pt x="10243" y="180784"/>
                  </a:lnTo>
                  <a:lnTo>
                    <a:pt x="38163" y="222167"/>
                  </a:lnTo>
                  <a:lnTo>
                    <a:pt x="79542" y="250091"/>
                  </a:lnTo>
                  <a:lnTo>
                    <a:pt x="130162" y="260337"/>
                  </a:lnTo>
                  <a:lnTo>
                    <a:pt x="180782" y="250091"/>
                  </a:lnTo>
                  <a:lnTo>
                    <a:pt x="185924" y="246621"/>
                  </a:lnTo>
                  <a:lnTo>
                    <a:pt x="130162" y="246621"/>
                  </a:lnTo>
                  <a:lnTo>
                    <a:pt x="84876" y="237456"/>
                  </a:lnTo>
                  <a:lnTo>
                    <a:pt x="47853" y="212475"/>
                  </a:lnTo>
                  <a:lnTo>
                    <a:pt x="22870" y="175453"/>
                  </a:lnTo>
                  <a:lnTo>
                    <a:pt x="13703" y="130162"/>
                  </a:lnTo>
                  <a:lnTo>
                    <a:pt x="22870" y="84876"/>
                  </a:lnTo>
                  <a:lnTo>
                    <a:pt x="47853" y="47853"/>
                  </a:lnTo>
                  <a:lnTo>
                    <a:pt x="84876" y="22870"/>
                  </a:lnTo>
                  <a:lnTo>
                    <a:pt x="130162" y="13703"/>
                  </a:lnTo>
                  <a:lnTo>
                    <a:pt x="185906" y="13703"/>
                  </a:lnTo>
                  <a:lnTo>
                    <a:pt x="180782" y="10245"/>
                  </a:lnTo>
                  <a:lnTo>
                    <a:pt x="130162" y="0"/>
                  </a:lnTo>
                  <a:close/>
                </a:path>
                <a:path w="260350" h="260350">
                  <a:moveTo>
                    <a:pt x="185906" y="13703"/>
                  </a:moveTo>
                  <a:lnTo>
                    <a:pt x="130162" y="13703"/>
                  </a:lnTo>
                  <a:lnTo>
                    <a:pt x="175453" y="22870"/>
                  </a:lnTo>
                  <a:lnTo>
                    <a:pt x="212475" y="47853"/>
                  </a:lnTo>
                  <a:lnTo>
                    <a:pt x="237456" y="84876"/>
                  </a:lnTo>
                  <a:lnTo>
                    <a:pt x="246621" y="130162"/>
                  </a:lnTo>
                  <a:lnTo>
                    <a:pt x="237456" y="175453"/>
                  </a:lnTo>
                  <a:lnTo>
                    <a:pt x="212475" y="212475"/>
                  </a:lnTo>
                  <a:lnTo>
                    <a:pt x="175453" y="237456"/>
                  </a:lnTo>
                  <a:lnTo>
                    <a:pt x="130162" y="246621"/>
                  </a:lnTo>
                  <a:lnTo>
                    <a:pt x="185924" y="246621"/>
                  </a:lnTo>
                  <a:lnTo>
                    <a:pt x="222161" y="222167"/>
                  </a:lnTo>
                  <a:lnTo>
                    <a:pt x="250080" y="180784"/>
                  </a:lnTo>
                  <a:lnTo>
                    <a:pt x="260324" y="130162"/>
                  </a:lnTo>
                  <a:lnTo>
                    <a:pt x="250080" y="79547"/>
                  </a:lnTo>
                  <a:lnTo>
                    <a:pt x="222161" y="38168"/>
                  </a:lnTo>
                  <a:lnTo>
                    <a:pt x="185906" y="13703"/>
                  </a:lnTo>
                  <a:close/>
                </a:path>
              </a:pathLst>
            </a:custGeom>
            <a:solidFill>
              <a:srgbClr val="000000"/>
            </a:solidFill>
          </p:spPr>
          <p:txBody>
            <a:bodyPr wrap="square" lIns="0" tIns="0" rIns="0" bIns="0" rtlCol="0"/>
            <a:lstStyle/>
            <a:p>
              <a:endParaRPr>
                <a:latin typeface="Grammarsaurus" pitchFamily="2" charset="0"/>
              </a:endParaRPr>
            </a:p>
          </p:txBody>
        </p:sp>
        <p:pic>
          <p:nvPicPr>
            <p:cNvPr id="26" name="object 26"/>
            <p:cNvPicPr/>
            <p:nvPr/>
          </p:nvPicPr>
          <p:blipFill>
            <a:blip r:embed="rId8" cstate="print"/>
            <a:stretch>
              <a:fillRect/>
            </a:stretch>
          </p:blipFill>
          <p:spPr>
            <a:xfrm>
              <a:off x="3098449" y="4137450"/>
              <a:ext cx="132143" cy="132130"/>
            </a:xfrm>
            <a:prstGeom prst="rect">
              <a:avLst/>
            </a:prstGeom>
          </p:spPr>
        </p:pic>
        <p:sp>
          <p:nvSpPr>
            <p:cNvPr id="27" name="object 27"/>
            <p:cNvSpPr/>
            <p:nvPr/>
          </p:nvSpPr>
          <p:spPr>
            <a:xfrm>
              <a:off x="3571153" y="4073352"/>
              <a:ext cx="260350" cy="260350"/>
            </a:xfrm>
            <a:custGeom>
              <a:avLst/>
              <a:gdLst/>
              <a:ahLst/>
              <a:cxnLst/>
              <a:rect l="l" t="t" r="r" b="b"/>
              <a:pathLst>
                <a:path w="260350" h="260350">
                  <a:moveTo>
                    <a:pt x="130162" y="0"/>
                  </a:moveTo>
                  <a:lnTo>
                    <a:pt x="79542" y="10245"/>
                  </a:lnTo>
                  <a:lnTo>
                    <a:pt x="38163" y="38168"/>
                  </a:lnTo>
                  <a:lnTo>
                    <a:pt x="10243" y="79547"/>
                  </a:lnTo>
                  <a:lnTo>
                    <a:pt x="0" y="130162"/>
                  </a:lnTo>
                  <a:lnTo>
                    <a:pt x="10243" y="180784"/>
                  </a:lnTo>
                  <a:lnTo>
                    <a:pt x="38163" y="222167"/>
                  </a:lnTo>
                  <a:lnTo>
                    <a:pt x="79542" y="250091"/>
                  </a:lnTo>
                  <a:lnTo>
                    <a:pt x="130162" y="260337"/>
                  </a:lnTo>
                  <a:lnTo>
                    <a:pt x="180784" y="250091"/>
                  </a:lnTo>
                  <a:lnTo>
                    <a:pt x="185927" y="246621"/>
                  </a:lnTo>
                  <a:lnTo>
                    <a:pt x="130162" y="246621"/>
                  </a:lnTo>
                  <a:lnTo>
                    <a:pt x="84876" y="237456"/>
                  </a:lnTo>
                  <a:lnTo>
                    <a:pt x="47853" y="212475"/>
                  </a:lnTo>
                  <a:lnTo>
                    <a:pt x="22870" y="175453"/>
                  </a:lnTo>
                  <a:lnTo>
                    <a:pt x="13703" y="130162"/>
                  </a:lnTo>
                  <a:lnTo>
                    <a:pt x="22870" y="84876"/>
                  </a:lnTo>
                  <a:lnTo>
                    <a:pt x="47853" y="47853"/>
                  </a:lnTo>
                  <a:lnTo>
                    <a:pt x="84876" y="22870"/>
                  </a:lnTo>
                  <a:lnTo>
                    <a:pt x="130162" y="13703"/>
                  </a:lnTo>
                  <a:lnTo>
                    <a:pt x="185909" y="13703"/>
                  </a:lnTo>
                  <a:lnTo>
                    <a:pt x="180784" y="10245"/>
                  </a:lnTo>
                  <a:lnTo>
                    <a:pt x="130162" y="0"/>
                  </a:lnTo>
                  <a:close/>
                </a:path>
                <a:path w="260350" h="260350">
                  <a:moveTo>
                    <a:pt x="185909" y="13703"/>
                  </a:moveTo>
                  <a:lnTo>
                    <a:pt x="130162" y="13703"/>
                  </a:lnTo>
                  <a:lnTo>
                    <a:pt x="175448" y="22870"/>
                  </a:lnTo>
                  <a:lnTo>
                    <a:pt x="212471" y="47853"/>
                  </a:lnTo>
                  <a:lnTo>
                    <a:pt x="237454" y="84876"/>
                  </a:lnTo>
                  <a:lnTo>
                    <a:pt x="246621" y="130162"/>
                  </a:lnTo>
                  <a:lnTo>
                    <a:pt x="237454" y="175453"/>
                  </a:lnTo>
                  <a:lnTo>
                    <a:pt x="212471" y="212475"/>
                  </a:lnTo>
                  <a:lnTo>
                    <a:pt x="175448" y="237456"/>
                  </a:lnTo>
                  <a:lnTo>
                    <a:pt x="130162" y="246621"/>
                  </a:lnTo>
                  <a:lnTo>
                    <a:pt x="185927" y="246621"/>
                  </a:lnTo>
                  <a:lnTo>
                    <a:pt x="222167" y="222167"/>
                  </a:lnTo>
                  <a:lnTo>
                    <a:pt x="250091" y="180784"/>
                  </a:lnTo>
                  <a:lnTo>
                    <a:pt x="260337" y="130162"/>
                  </a:lnTo>
                  <a:lnTo>
                    <a:pt x="250091" y="79547"/>
                  </a:lnTo>
                  <a:lnTo>
                    <a:pt x="222167" y="38168"/>
                  </a:lnTo>
                  <a:lnTo>
                    <a:pt x="185909" y="13703"/>
                  </a:lnTo>
                  <a:close/>
                </a:path>
              </a:pathLst>
            </a:custGeom>
            <a:solidFill>
              <a:srgbClr val="000000"/>
            </a:solidFill>
          </p:spPr>
          <p:txBody>
            <a:bodyPr wrap="square" lIns="0" tIns="0" rIns="0" bIns="0" rtlCol="0"/>
            <a:lstStyle/>
            <a:p>
              <a:endParaRPr>
                <a:latin typeface="Grammarsaurus" pitchFamily="2" charset="0"/>
              </a:endParaRPr>
            </a:p>
          </p:txBody>
        </p:sp>
        <p:pic>
          <p:nvPicPr>
            <p:cNvPr id="28" name="object 28"/>
            <p:cNvPicPr/>
            <p:nvPr/>
          </p:nvPicPr>
          <p:blipFill>
            <a:blip r:embed="rId9" cstate="print"/>
            <a:stretch>
              <a:fillRect/>
            </a:stretch>
          </p:blipFill>
          <p:spPr>
            <a:xfrm>
              <a:off x="3635246" y="4137450"/>
              <a:ext cx="132143" cy="132130"/>
            </a:xfrm>
            <a:prstGeom prst="rect">
              <a:avLst/>
            </a:prstGeom>
          </p:spPr>
        </p:pic>
        <p:sp>
          <p:nvSpPr>
            <p:cNvPr id="29" name="object 29"/>
            <p:cNvSpPr/>
            <p:nvPr/>
          </p:nvSpPr>
          <p:spPr>
            <a:xfrm>
              <a:off x="3226601" y="4349758"/>
              <a:ext cx="413384" cy="195580"/>
            </a:xfrm>
            <a:custGeom>
              <a:avLst/>
              <a:gdLst/>
              <a:ahLst/>
              <a:cxnLst/>
              <a:rect l="l" t="t" r="r" b="b"/>
              <a:pathLst>
                <a:path w="413385" h="195579">
                  <a:moveTo>
                    <a:pt x="46072" y="0"/>
                  </a:moveTo>
                  <a:lnTo>
                    <a:pt x="4457" y="14606"/>
                  </a:lnTo>
                  <a:lnTo>
                    <a:pt x="0" y="36488"/>
                  </a:lnTo>
                  <a:lnTo>
                    <a:pt x="139" y="40908"/>
                  </a:lnTo>
                  <a:lnTo>
                    <a:pt x="4914" y="95594"/>
                  </a:lnTo>
                  <a:lnTo>
                    <a:pt x="5397" y="87669"/>
                  </a:lnTo>
                  <a:lnTo>
                    <a:pt x="5778" y="93206"/>
                  </a:lnTo>
                  <a:lnTo>
                    <a:pt x="5660" y="134273"/>
                  </a:lnTo>
                  <a:lnTo>
                    <a:pt x="8497" y="170573"/>
                  </a:lnTo>
                  <a:lnTo>
                    <a:pt x="19967" y="192517"/>
                  </a:lnTo>
                  <a:lnTo>
                    <a:pt x="45745" y="190514"/>
                  </a:lnTo>
                  <a:lnTo>
                    <a:pt x="75095" y="190425"/>
                  </a:lnTo>
                  <a:lnTo>
                    <a:pt x="95333" y="188188"/>
                  </a:lnTo>
                  <a:lnTo>
                    <a:pt x="115479" y="187436"/>
                  </a:lnTo>
                  <a:lnTo>
                    <a:pt x="135633" y="188162"/>
                  </a:lnTo>
                  <a:lnTo>
                    <a:pt x="155892" y="190361"/>
                  </a:lnTo>
                  <a:lnTo>
                    <a:pt x="223507" y="190450"/>
                  </a:lnTo>
                  <a:lnTo>
                    <a:pt x="245096" y="186514"/>
                  </a:lnTo>
                  <a:lnTo>
                    <a:pt x="266730" y="185199"/>
                  </a:lnTo>
                  <a:lnTo>
                    <a:pt x="288285" y="186503"/>
                  </a:lnTo>
                  <a:lnTo>
                    <a:pt x="309638" y="190425"/>
                  </a:lnTo>
                  <a:lnTo>
                    <a:pt x="353822" y="190450"/>
                  </a:lnTo>
                  <a:lnTo>
                    <a:pt x="372407" y="190835"/>
                  </a:lnTo>
                  <a:lnTo>
                    <a:pt x="391845" y="194409"/>
                  </a:lnTo>
                  <a:lnTo>
                    <a:pt x="401662" y="195175"/>
                  </a:lnTo>
                  <a:lnTo>
                    <a:pt x="404533" y="195264"/>
                  </a:lnTo>
                  <a:lnTo>
                    <a:pt x="407162" y="193333"/>
                  </a:lnTo>
                  <a:lnTo>
                    <a:pt x="409041" y="190107"/>
                  </a:lnTo>
                  <a:lnTo>
                    <a:pt x="411730" y="168543"/>
                  </a:lnTo>
                  <a:lnTo>
                    <a:pt x="411119" y="145884"/>
                  </a:lnTo>
                  <a:lnTo>
                    <a:pt x="409711" y="123033"/>
                  </a:lnTo>
                  <a:lnTo>
                    <a:pt x="410006" y="100890"/>
                  </a:lnTo>
                  <a:lnTo>
                    <a:pt x="412322" y="65391"/>
                  </a:lnTo>
                  <a:lnTo>
                    <a:pt x="413121" y="49776"/>
                  </a:lnTo>
                  <a:lnTo>
                    <a:pt x="412106" y="34860"/>
                  </a:lnTo>
                  <a:lnTo>
                    <a:pt x="408228" y="14974"/>
                  </a:lnTo>
                  <a:lnTo>
                    <a:pt x="402539" y="4468"/>
                  </a:lnTo>
                  <a:lnTo>
                    <a:pt x="394225" y="1685"/>
                  </a:lnTo>
                  <a:lnTo>
                    <a:pt x="384841" y="2553"/>
                  </a:lnTo>
                  <a:lnTo>
                    <a:pt x="375945" y="2998"/>
                  </a:lnTo>
                  <a:lnTo>
                    <a:pt x="310819" y="2998"/>
                  </a:lnTo>
                  <a:lnTo>
                    <a:pt x="287998" y="1101"/>
                  </a:lnTo>
                  <a:lnTo>
                    <a:pt x="265125" y="180"/>
                  </a:lnTo>
                  <a:lnTo>
                    <a:pt x="242346" y="653"/>
                  </a:lnTo>
                  <a:lnTo>
                    <a:pt x="219811" y="2935"/>
                  </a:lnTo>
                  <a:lnTo>
                    <a:pt x="85344" y="2998"/>
                  </a:lnTo>
                  <a:lnTo>
                    <a:pt x="65665" y="2061"/>
                  </a:lnTo>
                  <a:lnTo>
                    <a:pt x="46072" y="0"/>
                  </a:lnTo>
                  <a:close/>
                </a:path>
              </a:pathLst>
            </a:custGeom>
            <a:solidFill>
              <a:srgbClr val="134E29"/>
            </a:solidFill>
          </p:spPr>
          <p:txBody>
            <a:bodyPr wrap="square" lIns="0" tIns="0" rIns="0" bIns="0" rtlCol="0"/>
            <a:lstStyle/>
            <a:p>
              <a:endParaRPr>
                <a:latin typeface="Grammarsaurus" pitchFamily="2" charset="0"/>
              </a:endParaRPr>
            </a:p>
          </p:txBody>
        </p:sp>
      </p:grpSp>
      <p:sp>
        <p:nvSpPr>
          <p:cNvPr id="30" name="object 30"/>
          <p:cNvSpPr txBox="1"/>
          <p:nvPr/>
        </p:nvSpPr>
        <p:spPr>
          <a:xfrm>
            <a:off x="4623692" y="3314913"/>
            <a:ext cx="2820952" cy="1028487"/>
          </a:xfrm>
          <a:prstGeom prst="rect">
            <a:avLst/>
          </a:prstGeom>
        </p:spPr>
        <p:txBody>
          <a:bodyPr vert="horz" wrap="square" lIns="0" tIns="116840" rIns="0" bIns="0" rtlCol="0">
            <a:spAutoFit/>
          </a:bodyPr>
          <a:lstStyle/>
          <a:p>
            <a:pPr marL="671830">
              <a:lnSpc>
                <a:spcPct val="100000"/>
              </a:lnSpc>
              <a:spcBef>
                <a:spcPts val="920"/>
              </a:spcBef>
            </a:pPr>
            <a:r>
              <a:rPr sz="3500" b="1" dirty="0">
                <a:latin typeface="Grammarsaurus" pitchFamily="2" charset="0"/>
                <a:cs typeface="Arial"/>
              </a:rPr>
              <a:t>comed</a:t>
            </a:r>
            <a:r>
              <a:rPr sz="3500" b="1" dirty="0">
                <a:solidFill>
                  <a:srgbClr val="3CA249"/>
                </a:solidFill>
                <a:latin typeface="Grammarsaurus" pitchFamily="2" charset="0"/>
                <a:cs typeface="Arial"/>
              </a:rPr>
              <a:t>ic</a:t>
            </a:r>
            <a:endParaRPr sz="3500" dirty="0">
              <a:latin typeface="Grammarsaurus" pitchFamily="2" charset="0"/>
              <a:cs typeface="Arial"/>
            </a:endParaRPr>
          </a:p>
          <a:p>
            <a:pPr marL="12700">
              <a:lnSpc>
                <a:spcPct val="100000"/>
              </a:lnSpc>
              <a:spcBef>
                <a:spcPts val="470"/>
              </a:spcBef>
              <a:tabLst>
                <a:tab pos="603885" algn="l"/>
                <a:tab pos="1437005" algn="l"/>
                <a:tab pos="2204085" algn="l"/>
              </a:tabLst>
            </a:pPr>
            <a:r>
              <a:rPr sz="2000" b="1" dirty="0">
                <a:latin typeface="Grammarsaurus" pitchFamily="2" charset="0"/>
                <a:cs typeface="Arial"/>
              </a:rPr>
              <a:t>ic	com	ede	ic</a:t>
            </a:r>
            <a:endParaRPr sz="2000" dirty="0">
              <a:latin typeface="Grammarsaurus" pitchFamily="2" charset="0"/>
              <a:cs typeface="Arial"/>
            </a:endParaRPr>
          </a:p>
        </p:txBody>
      </p:sp>
      <p:grpSp>
        <p:nvGrpSpPr>
          <p:cNvPr id="31" name="object 31"/>
          <p:cNvGrpSpPr/>
          <p:nvPr/>
        </p:nvGrpSpPr>
        <p:grpSpPr>
          <a:xfrm>
            <a:off x="6516331" y="4073352"/>
            <a:ext cx="260350" cy="260350"/>
            <a:chOff x="6516331" y="4073352"/>
            <a:chExt cx="260350" cy="260350"/>
          </a:xfrm>
        </p:grpSpPr>
        <p:sp>
          <p:nvSpPr>
            <p:cNvPr id="32" name="object 32"/>
            <p:cNvSpPr/>
            <p:nvPr/>
          </p:nvSpPr>
          <p:spPr>
            <a:xfrm>
              <a:off x="6516331" y="4073352"/>
              <a:ext cx="260350" cy="260350"/>
            </a:xfrm>
            <a:custGeom>
              <a:avLst/>
              <a:gdLst/>
              <a:ahLst/>
              <a:cxnLst/>
              <a:rect l="l" t="t" r="r" b="b"/>
              <a:pathLst>
                <a:path w="260350" h="260350">
                  <a:moveTo>
                    <a:pt x="130162" y="0"/>
                  </a:moveTo>
                  <a:lnTo>
                    <a:pt x="79542" y="10245"/>
                  </a:lnTo>
                  <a:lnTo>
                    <a:pt x="38163" y="38168"/>
                  </a:lnTo>
                  <a:lnTo>
                    <a:pt x="10243" y="79547"/>
                  </a:lnTo>
                  <a:lnTo>
                    <a:pt x="0" y="130162"/>
                  </a:lnTo>
                  <a:lnTo>
                    <a:pt x="10243" y="180784"/>
                  </a:lnTo>
                  <a:lnTo>
                    <a:pt x="38163" y="222167"/>
                  </a:lnTo>
                  <a:lnTo>
                    <a:pt x="79542" y="250091"/>
                  </a:lnTo>
                  <a:lnTo>
                    <a:pt x="130162" y="260337"/>
                  </a:lnTo>
                  <a:lnTo>
                    <a:pt x="180784" y="250091"/>
                  </a:lnTo>
                  <a:lnTo>
                    <a:pt x="185927" y="246621"/>
                  </a:lnTo>
                  <a:lnTo>
                    <a:pt x="130162" y="246621"/>
                  </a:lnTo>
                  <a:lnTo>
                    <a:pt x="84876" y="237456"/>
                  </a:lnTo>
                  <a:lnTo>
                    <a:pt x="47853" y="212475"/>
                  </a:lnTo>
                  <a:lnTo>
                    <a:pt x="22870" y="175453"/>
                  </a:lnTo>
                  <a:lnTo>
                    <a:pt x="13703" y="130162"/>
                  </a:lnTo>
                  <a:lnTo>
                    <a:pt x="22870" y="84876"/>
                  </a:lnTo>
                  <a:lnTo>
                    <a:pt x="47853" y="47853"/>
                  </a:lnTo>
                  <a:lnTo>
                    <a:pt x="84876" y="22870"/>
                  </a:lnTo>
                  <a:lnTo>
                    <a:pt x="130162" y="13703"/>
                  </a:lnTo>
                  <a:lnTo>
                    <a:pt x="185909" y="13703"/>
                  </a:lnTo>
                  <a:lnTo>
                    <a:pt x="180784" y="10245"/>
                  </a:lnTo>
                  <a:lnTo>
                    <a:pt x="130162" y="0"/>
                  </a:lnTo>
                  <a:close/>
                </a:path>
                <a:path w="260350" h="260350">
                  <a:moveTo>
                    <a:pt x="185909" y="13703"/>
                  </a:moveTo>
                  <a:lnTo>
                    <a:pt x="130162" y="13703"/>
                  </a:lnTo>
                  <a:lnTo>
                    <a:pt x="175453" y="22870"/>
                  </a:lnTo>
                  <a:lnTo>
                    <a:pt x="212475" y="47853"/>
                  </a:lnTo>
                  <a:lnTo>
                    <a:pt x="237456" y="84876"/>
                  </a:lnTo>
                  <a:lnTo>
                    <a:pt x="246621" y="130162"/>
                  </a:lnTo>
                  <a:lnTo>
                    <a:pt x="237456" y="175453"/>
                  </a:lnTo>
                  <a:lnTo>
                    <a:pt x="212475" y="212475"/>
                  </a:lnTo>
                  <a:lnTo>
                    <a:pt x="175453" y="237456"/>
                  </a:lnTo>
                  <a:lnTo>
                    <a:pt x="130162" y="246621"/>
                  </a:lnTo>
                  <a:lnTo>
                    <a:pt x="185927" y="246621"/>
                  </a:lnTo>
                  <a:lnTo>
                    <a:pt x="222167" y="222167"/>
                  </a:lnTo>
                  <a:lnTo>
                    <a:pt x="250091" y="180784"/>
                  </a:lnTo>
                  <a:lnTo>
                    <a:pt x="260337" y="130162"/>
                  </a:lnTo>
                  <a:lnTo>
                    <a:pt x="250091" y="79547"/>
                  </a:lnTo>
                  <a:lnTo>
                    <a:pt x="222167" y="38168"/>
                  </a:lnTo>
                  <a:lnTo>
                    <a:pt x="185909" y="13703"/>
                  </a:lnTo>
                  <a:close/>
                </a:path>
              </a:pathLst>
            </a:custGeom>
            <a:solidFill>
              <a:srgbClr val="000000"/>
            </a:solidFill>
          </p:spPr>
          <p:txBody>
            <a:bodyPr wrap="square" lIns="0" tIns="0" rIns="0" bIns="0" rtlCol="0"/>
            <a:lstStyle/>
            <a:p>
              <a:endParaRPr>
                <a:latin typeface="Grammarsaurus" pitchFamily="2" charset="0"/>
              </a:endParaRPr>
            </a:p>
          </p:txBody>
        </p:sp>
        <p:pic>
          <p:nvPicPr>
            <p:cNvPr id="33" name="object 33"/>
            <p:cNvPicPr/>
            <p:nvPr/>
          </p:nvPicPr>
          <p:blipFill>
            <a:blip r:embed="rId6" cstate="print"/>
            <a:stretch>
              <a:fillRect/>
            </a:stretch>
          </p:blipFill>
          <p:spPr>
            <a:xfrm>
              <a:off x="6580424" y="4137450"/>
              <a:ext cx="132130" cy="132130"/>
            </a:xfrm>
            <a:prstGeom prst="rect">
              <a:avLst/>
            </a:prstGeom>
          </p:spPr>
        </p:pic>
      </p:grpSp>
      <p:grpSp>
        <p:nvGrpSpPr>
          <p:cNvPr id="34" name="object 34"/>
          <p:cNvGrpSpPr/>
          <p:nvPr/>
        </p:nvGrpSpPr>
        <p:grpSpPr>
          <a:xfrm>
            <a:off x="8518594" y="4073352"/>
            <a:ext cx="260350" cy="260350"/>
            <a:chOff x="8518594" y="4073352"/>
            <a:chExt cx="260350" cy="260350"/>
          </a:xfrm>
        </p:grpSpPr>
        <p:sp>
          <p:nvSpPr>
            <p:cNvPr id="35" name="object 35"/>
            <p:cNvSpPr/>
            <p:nvPr/>
          </p:nvSpPr>
          <p:spPr>
            <a:xfrm>
              <a:off x="8518594" y="4073352"/>
              <a:ext cx="260350" cy="260350"/>
            </a:xfrm>
            <a:custGeom>
              <a:avLst/>
              <a:gdLst/>
              <a:ahLst/>
              <a:cxnLst/>
              <a:rect l="l" t="t" r="r" b="b"/>
              <a:pathLst>
                <a:path w="260350" h="260350">
                  <a:moveTo>
                    <a:pt x="130162" y="0"/>
                  </a:moveTo>
                  <a:lnTo>
                    <a:pt x="79547" y="10245"/>
                  </a:lnTo>
                  <a:lnTo>
                    <a:pt x="38168" y="38168"/>
                  </a:lnTo>
                  <a:lnTo>
                    <a:pt x="10245" y="79547"/>
                  </a:lnTo>
                  <a:lnTo>
                    <a:pt x="0" y="130162"/>
                  </a:lnTo>
                  <a:lnTo>
                    <a:pt x="10245" y="180784"/>
                  </a:lnTo>
                  <a:lnTo>
                    <a:pt x="38168" y="222167"/>
                  </a:lnTo>
                  <a:lnTo>
                    <a:pt x="79547" y="250091"/>
                  </a:lnTo>
                  <a:lnTo>
                    <a:pt x="130162" y="260337"/>
                  </a:lnTo>
                  <a:lnTo>
                    <a:pt x="180784" y="250091"/>
                  </a:lnTo>
                  <a:lnTo>
                    <a:pt x="185927" y="246621"/>
                  </a:lnTo>
                  <a:lnTo>
                    <a:pt x="130162" y="246621"/>
                  </a:lnTo>
                  <a:lnTo>
                    <a:pt x="84876" y="237456"/>
                  </a:lnTo>
                  <a:lnTo>
                    <a:pt x="47853" y="212475"/>
                  </a:lnTo>
                  <a:lnTo>
                    <a:pt x="22870" y="175453"/>
                  </a:lnTo>
                  <a:lnTo>
                    <a:pt x="13703" y="130162"/>
                  </a:lnTo>
                  <a:lnTo>
                    <a:pt x="22870" y="84876"/>
                  </a:lnTo>
                  <a:lnTo>
                    <a:pt x="47853" y="47853"/>
                  </a:lnTo>
                  <a:lnTo>
                    <a:pt x="84876" y="22870"/>
                  </a:lnTo>
                  <a:lnTo>
                    <a:pt x="130162" y="13703"/>
                  </a:lnTo>
                  <a:lnTo>
                    <a:pt x="185909" y="13703"/>
                  </a:lnTo>
                  <a:lnTo>
                    <a:pt x="180784" y="10245"/>
                  </a:lnTo>
                  <a:lnTo>
                    <a:pt x="130162" y="0"/>
                  </a:lnTo>
                  <a:close/>
                </a:path>
                <a:path w="260350" h="260350">
                  <a:moveTo>
                    <a:pt x="185909" y="13703"/>
                  </a:moveTo>
                  <a:lnTo>
                    <a:pt x="130162" y="13703"/>
                  </a:lnTo>
                  <a:lnTo>
                    <a:pt x="175448" y="22870"/>
                  </a:lnTo>
                  <a:lnTo>
                    <a:pt x="212471" y="47853"/>
                  </a:lnTo>
                  <a:lnTo>
                    <a:pt x="237454" y="84876"/>
                  </a:lnTo>
                  <a:lnTo>
                    <a:pt x="246621" y="130162"/>
                  </a:lnTo>
                  <a:lnTo>
                    <a:pt x="237454" y="175453"/>
                  </a:lnTo>
                  <a:lnTo>
                    <a:pt x="212471" y="212475"/>
                  </a:lnTo>
                  <a:lnTo>
                    <a:pt x="175448" y="237456"/>
                  </a:lnTo>
                  <a:lnTo>
                    <a:pt x="130162" y="246621"/>
                  </a:lnTo>
                  <a:lnTo>
                    <a:pt x="185927" y="246621"/>
                  </a:lnTo>
                  <a:lnTo>
                    <a:pt x="222167" y="222167"/>
                  </a:lnTo>
                  <a:lnTo>
                    <a:pt x="250091" y="180784"/>
                  </a:lnTo>
                  <a:lnTo>
                    <a:pt x="260337" y="130162"/>
                  </a:lnTo>
                  <a:lnTo>
                    <a:pt x="250091" y="79547"/>
                  </a:lnTo>
                  <a:lnTo>
                    <a:pt x="222167" y="38168"/>
                  </a:lnTo>
                  <a:lnTo>
                    <a:pt x="185909" y="13703"/>
                  </a:lnTo>
                  <a:close/>
                </a:path>
              </a:pathLst>
            </a:custGeom>
            <a:solidFill>
              <a:srgbClr val="000000"/>
            </a:solidFill>
          </p:spPr>
          <p:txBody>
            <a:bodyPr wrap="square" lIns="0" tIns="0" rIns="0" bIns="0" rtlCol="0"/>
            <a:lstStyle/>
            <a:p>
              <a:endParaRPr>
                <a:latin typeface="Grammarsaurus" pitchFamily="2" charset="0"/>
              </a:endParaRPr>
            </a:p>
          </p:txBody>
        </p:sp>
        <p:pic>
          <p:nvPicPr>
            <p:cNvPr id="36" name="object 36"/>
            <p:cNvPicPr/>
            <p:nvPr/>
          </p:nvPicPr>
          <p:blipFill>
            <a:blip r:embed="rId9" cstate="print"/>
            <a:stretch>
              <a:fillRect/>
            </a:stretch>
          </p:blipFill>
          <p:spPr>
            <a:xfrm>
              <a:off x="8582687" y="4137450"/>
              <a:ext cx="132143" cy="132130"/>
            </a:xfrm>
            <a:prstGeom prst="rect">
              <a:avLst/>
            </a:prstGeom>
          </p:spPr>
        </p:pic>
      </p:grpSp>
      <p:grpSp>
        <p:nvGrpSpPr>
          <p:cNvPr id="37" name="object 37"/>
          <p:cNvGrpSpPr/>
          <p:nvPr/>
        </p:nvGrpSpPr>
        <p:grpSpPr>
          <a:xfrm>
            <a:off x="10857145" y="4073352"/>
            <a:ext cx="260350" cy="260350"/>
            <a:chOff x="10857145" y="4073352"/>
            <a:chExt cx="260350" cy="260350"/>
          </a:xfrm>
        </p:grpSpPr>
        <p:sp>
          <p:nvSpPr>
            <p:cNvPr id="38" name="object 38"/>
            <p:cNvSpPr/>
            <p:nvPr/>
          </p:nvSpPr>
          <p:spPr>
            <a:xfrm>
              <a:off x="10857145" y="4073352"/>
              <a:ext cx="260350" cy="260350"/>
            </a:xfrm>
            <a:custGeom>
              <a:avLst/>
              <a:gdLst/>
              <a:ahLst/>
              <a:cxnLst/>
              <a:rect l="l" t="t" r="r" b="b"/>
              <a:pathLst>
                <a:path w="260350" h="260350">
                  <a:moveTo>
                    <a:pt x="130162" y="0"/>
                  </a:moveTo>
                  <a:lnTo>
                    <a:pt x="79542" y="10245"/>
                  </a:lnTo>
                  <a:lnTo>
                    <a:pt x="38163" y="38168"/>
                  </a:lnTo>
                  <a:lnTo>
                    <a:pt x="10243" y="79547"/>
                  </a:lnTo>
                  <a:lnTo>
                    <a:pt x="0" y="130162"/>
                  </a:lnTo>
                  <a:lnTo>
                    <a:pt x="10243" y="180784"/>
                  </a:lnTo>
                  <a:lnTo>
                    <a:pt x="38163" y="222167"/>
                  </a:lnTo>
                  <a:lnTo>
                    <a:pt x="79542" y="250091"/>
                  </a:lnTo>
                  <a:lnTo>
                    <a:pt x="130162" y="260337"/>
                  </a:lnTo>
                  <a:lnTo>
                    <a:pt x="180784" y="250091"/>
                  </a:lnTo>
                  <a:lnTo>
                    <a:pt x="185927" y="246621"/>
                  </a:lnTo>
                  <a:lnTo>
                    <a:pt x="130162" y="246621"/>
                  </a:lnTo>
                  <a:lnTo>
                    <a:pt x="84876" y="237456"/>
                  </a:lnTo>
                  <a:lnTo>
                    <a:pt x="47853" y="212475"/>
                  </a:lnTo>
                  <a:lnTo>
                    <a:pt x="22870" y="175453"/>
                  </a:lnTo>
                  <a:lnTo>
                    <a:pt x="13703" y="130162"/>
                  </a:lnTo>
                  <a:lnTo>
                    <a:pt x="22870" y="84876"/>
                  </a:lnTo>
                  <a:lnTo>
                    <a:pt x="47853" y="47853"/>
                  </a:lnTo>
                  <a:lnTo>
                    <a:pt x="84876" y="22870"/>
                  </a:lnTo>
                  <a:lnTo>
                    <a:pt x="130162" y="13703"/>
                  </a:lnTo>
                  <a:lnTo>
                    <a:pt x="185909" y="13703"/>
                  </a:lnTo>
                  <a:lnTo>
                    <a:pt x="180784" y="10245"/>
                  </a:lnTo>
                  <a:lnTo>
                    <a:pt x="130162" y="0"/>
                  </a:lnTo>
                  <a:close/>
                </a:path>
                <a:path w="260350" h="260350">
                  <a:moveTo>
                    <a:pt x="185909" y="13703"/>
                  </a:moveTo>
                  <a:lnTo>
                    <a:pt x="130162" y="13703"/>
                  </a:lnTo>
                  <a:lnTo>
                    <a:pt x="175453" y="22870"/>
                  </a:lnTo>
                  <a:lnTo>
                    <a:pt x="212475" y="47853"/>
                  </a:lnTo>
                  <a:lnTo>
                    <a:pt x="237456" y="84876"/>
                  </a:lnTo>
                  <a:lnTo>
                    <a:pt x="246621" y="130162"/>
                  </a:lnTo>
                  <a:lnTo>
                    <a:pt x="237456" y="175453"/>
                  </a:lnTo>
                  <a:lnTo>
                    <a:pt x="212475" y="212475"/>
                  </a:lnTo>
                  <a:lnTo>
                    <a:pt x="175453" y="237456"/>
                  </a:lnTo>
                  <a:lnTo>
                    <a:pt x="130162" y="246621"/>
                  </a:lnTo>
                  <a:lnTo>
                    <a:pt x="185927" y="246621"/>
                  </a:lnTo>
                  <a:lnTo>
                    <a:pt x="222167" y="222167"/>
                  </a:lnTo>
                  <a:lnTo>
                    <a:pt x="250091" y="180784"/>
                  </a:lnTo>
                  <a:lnTo>
                    <a:pt x="260337" y="130162"/>
                  </a:lnTo>
                  <a:lnTo>
                    <a:pt x="250091" y="79547"/>
                  </a:lnTo>
                  <a:lnTo>
                    <a:pt x="222167" y="38168"/>
                  </a:lnTo>
                  <a:lnTo>
                    <a:pt x="185909" y="13703"/>
                  </a:lnTo>
                  <a:close/>
                </a:path>
              </a:pathLst>
            </a:custGeom>
            <a:solidFill>
              <a:srgbClr val="000000"/>
            </a:solidFill>
          </p:spPr>
          <p:txBody>
            <a:bodyPr wrap="square" lIns="0" tIns="0" rIns="0" bIns="0" rtlCol="0"/>
            <a:lstStyle/>
            <a:p>
              <a:endParaRPr>
                <a:latin typeface="Grammarsaurus" pitchFamily="2" charset="0"/>
              </a:endParaRPr>
            </a:p>
          </p:txBody>
        </p:sp>
        <p:pic>
          <p:nvPicPr>
            <p:cNvPr id="39" name="object 39"/>
            <p:cNvPicPr/>
            <p:nvPr/>
          </p:nvPicPr>
          <p:blipFill>
            <a:blip r:embed="rId7" cstate="print"/>
            <a:stretch>
              <a:fillRect/>
            </a:stretch>
          </p:blipFill>
          <p:spPr>
            <a:xfrm>
              <a:off x="10921238" y="4137450"/>
              <a:ext cx="132130" cy="132130"/>
            </a:xfrm>
            <a:prstGeom prst="rect">
              <a:avLst/>
            </a:prstGeom>
          </p:spPr>
        </p:pic>
      </p:grpSp>
      <p:sp>
        <p:nvSpPr>
          <p:cNvPr id="40" name="object 40"/>
          <p:cNvSpPr txBox="1"/>
          <p:nvPr/>
        </p:nvSpPr>
        <p:spPr>
          <a:xfrm>
            <a:off x="728116" y="3391113"/>
            <a:ext cx="1688622" cy="1028487"/>
          </a:xfrm>
          <a:prstGeom prst="rect">
            <a:avLst/>
          </a:prstGeom>
        </p:spPr>
        <p:txBody>
          <a:bodyPr vert="horz" wrap="square" lIns="0" tIns="116840" rIns="0" bIns="0" rtlCol="0">
            <a:spAutoFit/>
          </a:bodyPr>
          <a:lstStyle/>
          <a:p>
            <a:pPr marL="12700">
              <a:lnSpc>
                <a:spcPct val="100000"/>
              </a:lnSpc>
              <a:spcBef>
                <a:spcPts val="920"/>
              </a:spcBef>
            </a:pPr>
            <a:r>
              <a:rPr sz="3500" b="1" dirty="0">
                <a:latin typeface="Grammarsaurus" pitchFamily="2" charset="0"/>
                <a:cs typeface="Arial"/>
              </a:rPr>
              <a:t>myth</a:t>
            </a:r>
            <a:r>
              <a:rPr sz="3500" b="1" dirty="0">
                <a:solidFill>
                  <a:srgbClr val="3CA249"/>
                </a:solidFill>
                <a:latin typeface="Grammarsaurus" pitchFamily="2" charset="0"/>
                <a:cs typeface="Arial"/>
              </a:rPr>
              <a:t>ic</a:t>
            </a:r>
            <a:endParaRPr sz="3500" dirty="0">
              <a:latin typeface="Grammarsaurus" pitchFamily="2" charset="0"/>
              <a:cs typeface="Arial"/>
            </a:endParaRPr>
          </a:p>
          <a:p>
            <a:pPr marL="58419">
              <a:lnSpc>
                <a:spcPct val="100000"/>
              </a:lnSpc>
              <a:spcBef>
                <a:spcPts val="470"/>
              </a:spcBef>
              <a:tabLst>
                <a:tab pos="1053465" algn="l"/>
              </a:tabLst>
            </a:pPr>
            <a:r>
              <a:rPr sz="2000" b="1" dirty="0">
                <a:latin typeface="Grammarsaurus" pitchFamily="2" charset="0"/>
                <a:cs typeface="Arial"/>
              </a:rPr>
              <a:t>myth	ic</a:t>
            </a:r>
            <a:endParaRPr sz="2000" dirty="0">
              <a:latin typeface="Grammarsaurus" pitchFamily="2" charset="0"/>
              <a:cs typeface="Arial"/>
            </a:endParaRPr>
          </a:p>
        </p:txBody>
      </p:sp>
      <p:grpSp>
        <p:nvGrpSpPr>
          <p:cNvPr id="41" name="object 41"/>
          <p:cNvGrpSpPr/>
          <p:nvPr/>
        </p:nvGrpSpPr>
        <p:grpSpPr>
          <a:xfrm>
            <a:off x="1462215" y="4073352"/>
            <a:ext cx="260350" cy="260350"/>
            <a:chOff x="1462215" y="4073352"/>
            <a:chExt cx="260350" cy="260350"/>
          </a:xfrm>
        </p:grpSpPr>
        <p:sp>
          <p:nvSpPr>
            <p:cNvPr id="42" name="object 42"/>
            <p:cNvSpPr/>
            <p:nvPr/>
          </p:nvSpPr>
          <p:spPr>
            <a:xfrm>
              <a:off x="1462215" y="4073352"/>
              <a:ext cx="260350" cy="260350"/>
            </a:xfrm>
            <a:custGeom>
              <a:avLst/>
              <a:gdLst/>
              <a:ahLst/>
              <a:cxnLst/>
              <a:rect l="l" t="t" r="r" b="b"/>
              <a:pathLst>
                <a:path w="260350" h="260350">
                  <a:moveTo>
                    <a:pt x="130162" y="0"/>
                  </a:moveTo>
                  <a:lnTo>
                    <a:pt x="79542" y="10245"/>
                  </a:lnTo>
                  <a:lnTo>
                    <a:pt x="38163" y="38168"/>
                  </a:lnTo>
                  <a:lnTo>
                    <a:pt x="10243" y="79547"/>
                  </a:lnTo>
                  <a:lnTo>
                    <a:pt x="0" y="130162"/>
                  </a:lnTo>
                  <a:lnTo>
                    <a:pt x="10243" y="180784"/>
                  </a:lnTo>
                  <a:lnTo>
                    <a:pt x="38163" y="222167"/>
                  </a:lnTo>
                  <a:lnTo>
                    <a:pt x="79542" y="250091"/>
                  </a:lnTo>
                  <a:lnTo>
                    <a:pt x="130162" y="260337"/>
                  </a:lnTo>
                  <a:lnTo>
                    <a:pt x="180782" y="250091"/>
                  </a:lnTo>
                  <a:lnTo>
                    <a:pt x="185924" y="246621"/>
                  </a:lnTo>
                  <a:lnTo>
                    <a:pt x="130162" y="246621"/>
                  </a:lnTo>
                  <a:lnTo>
                    <a:pt x="84876" y="237456"/>
                  </a:lnTo>
                  <a:lnTo>
                    <a:pt x="47853" y="212475"/>
                  </a:lnTo>
                  <a:lnTo>
                    <a:pt x="22870" y="175453"/>
                  </a:lnTo>
                  <a:lnTo>
                    <a:pt x="13703" y="130162"/>
                  </a:lnTo>
                  <a:lnTo>
                    <a:pt x="22870" y="84876"/>
                  </a:lnTo>
                  <a:lnTo>
                    <a:pt x="47853" y="47853"/>
                  </a:lnTo>
                  <a:lnTo>
                    <a:pt x="84876" y="22870"/>
                  </a:lnTo>
                  <a:lnTo>
                    <a:pt x="130162" y="13703"/>
                  </a:lnTo>
                  <a:lnTo>
                    <a:pt x="185906" y="13703"/>
                  </a:lnTo>
                  <a:lnTo>
                    <a:pt x="180782" y="10245"/>
                  </a:lnTo>
                  <a:lnTo>
                    <a:pt x="130162" y="0"/>
                  </a:lnTo>
                  <a:close/>
                </a:path>
                <a:path w="260350" h="260350">
                  <a:moveTo>
                    <a:pt x="185906" y="13703"/>
                  </a:moveTo>
                  <a:lnTo>
                    <a:pt x="130162" y="13703"/>
                  </a:lnTo>
                  <a:lnTo>
                    <a:pt x="175448" y="22870"/>
                  </a:lnTo>
                  <a:lnTo>
                    <a:pt x="212470" y="47853"/>
                  </a:lnTo>
                  <a:lnTo>
                    <a:pt x="237454" y="84876"/>
                  </a:lnTo>
                  <a:lnTo>
                    <a:pt x="246621" y="130162"/>
                  </a:lnTo>
                  <a:lnTo>
                    <a:pt x="237454" y="175453"/>
                  </a:lnTo>
                  <a:lnTo>
                    <a:pt x="212470" y="212475"/>
                  </a:lnTo>
                  <a:lnTo>
                    <a:pt x="175448" y="237456"/>
                  </a:lnTo>
                  <a:lnTo>
                    <a:pt x="130162" y="246621"/>
                  </a:lnTo>
                  <a:lnTo>
                    <a:pt x="185924" y="246621"/>
                  </a:lnTo>
                  <a:lnTo>
                    <a:pt x="222161" y="222167"/>
                  </a:lnTo>
                  <a:lnTo>
                    <a:pt x="250080" y="180784"/>
                  </a:lnTo>
                  <a:lnTo>
                    <a:pt x="260324" y="130162"/>
                  </a:lnTo>
                  <a:lnTo>
                    <a:pt x="250080" y="79547"/>
                  </a:lnTo>
                  <a:lnTo>
                    <a:pt x="222161" y="38168"/>
                  </a:lnTo>
                  <a:lnTo>
                    <a:pt x="185906" y="13703"/>
                  </a:lnTo>
                  <a:close/>
                </a:path>
              </a:pathLst>
            </a:custGeom>
            <a:solidFill>
              <a:srgbClr val="000000"/>
            </a:solidFill>
          </p:spPr>
          <p:txBody>
            <a:bodyPr wrap="square" lIns="0" tIns="0" rIns="0" bIns="0" rtlCol="0"/>
            <a:lstStyle/>
            <a:p>
              <a:endParaRPr>
                <a:latin typeface="Grammarsaurus" pitchFamily="2" charset="0"/>
              </a:endParaRPr>
            </a:p>
          </p:txBody>
        </p:sp>
        <p:pic>
          <p:nvPicPr>
            <p:cNvPr id="43" name="object 43"/>
            <p:cNvPicPr/>
            <p:nvPr/>
          </p:nvPicPr>
          <p:blipFill>
            <a:blip r:embed="rId10" cstate="print"/>
            <a:stretch>
              <a:fillRect/>
            </a:stretch>
          </p:blipFill>
          <p:spPr>
            <a:xfrm>
              <a:off x="1526310" y="4137450"/>
              <a:ext cx="132130" cy="132130"/>
            </a:xfrm>
            <a:prstGeom prst="rect">
              <a:avLst/>
            </a:prstGeom>
          </p:spPr>
        </p:pic>
      </p:grpSp>
      <p:sp>
        <p:nvSpPr>
          <p:cNvPr id="44" name="object 44"/>
          <p:cNvSpPr/>
          <p:nvPr/>
        </p:nvSpPr>
        <p:spPr>
          <a:xfrm>
            <a:off x="6354126" y="4150113"/>
            <a:ext cx="85725" cy="139700"/>
          </a:xfrm>
          <a:custGeom>
            <a:avLst/>
            <a:gdLst/>
            <a:ahLst/>
            <a:cxnLst/>
            <a:rect l="l" t="t" r="r" b="b"/>
            <a:pathLst>
              <a:path w="85725" h="139700">
                <a:moveTo>
                  <a:pt x="0" y="139153"/>
                </a:moveTo>
                <a:lnTo>
                  <a:pt x="85305" y="0"/>
                </a:lnTo>
              </a:path>
            </a:pathLst>
          </a:custGeom>
          <a:ln w="25399">
            <a:solidFill>
              <a:srgbClr val="FF0000"/>
            </a:solidFill>
          </a:ln>
        </p:spPr>
        <p:txBody>
          <a:bodyPr wrap="square" lIns="0" tIns="0" rIns="0" bIns="0" rtlCol="0"/>
          <a:lstStyle/>
          <a:p>
            <a:endParaRPr>
              <a:latin typeface="Grammarsaurus" pitchFamily="2" charset="0"/>
            </a:endParaRPr>
          </a:p>
        </p:txBody>
      </p:sp>
      <p:sp>
        <p:nvSpPr>
          <p:cNvPr id="46" name="object 46"/>
          <p:cNvSpPr txBox="1"/>
          <p:nvPr/>
        </p:nvSpPr>
        <p:spPr>
          <a:xfrm>
            <a:off x="2603859" y="3956506"/>
            <a:ext cx="1665605" cy="574675"/>
          </a:xfrm>
          <a:prstGeom prst="rect">
            <a:avLst/>
          </a:prstGeom>
        </p:spPr>
        <p:txBody>
          <a:bodyPr vert="horz" wrap="square" lIns="0" tIns="68580" rIns="0" bIns="0" rtlCol="0">
            <a:spAutoFit/>
          </a:bodyPr>
          <a:lstStyle/>
          <a:p>
            <a:pPr algn="ctr">
              <a:lnSpc>
                <a:spcPct val="100000"/>
              </a:lnSpc>
              <a:spcBef>
                <a:spcPts val="540"/>
              </a:spcBef>
              <a:tabLst>
                <a:tab pos="744220" algn="l"/>
                <a:tab pos="1254760" algn="l"/>
              </a:tabLst>
            </a:pPr>
            <a:r>
              <a:rPr sz="2000" b="1" dirty="0">
                <a:latin typeface="Grammarsaurus" pitchFamily="2" charset="0"/>
                <a:cs typeface="Arial"/>
              </a:rPr>
              <a:t>acr	o	bat</a:t>
            </a:r>
            <a:endParaRPr sz="2000" dirty="0">
              <a:latin typeface="Grammarsaurus" pitchFamily="2" charset="0"/>
              <a:cs typeface="Arial"/>
            </a:endParaRPr>
          </a:p>
          <a:p>
            <a:pPr marL="5080" algn="ctr">
              <a:lnSpc>
                <a:spcPct val="100000"/>
              </a:lnSpc>
              <a:spcBef>
                <a:spcPts val="220"/>
              </a:spcBef>
            </a:pPr>
            <a:r>
              <a:rPr sz="1050" dirty="0">
                <a:solidFill>
                  <a:srgbClr val="D1E293"/>
                </a:solidFill>
                <a:latin typeface="Grammarsaurus" pitchFamily="2" charset="0"/>
                <a:cs typeface="Lucida Sans Unicode"/>
              </a:rPr>
              <a:t>*CVL</a:t>
            </a:r>
            <a:endParaRPr sz="1050" dirty="0">
              <a:latin typeface="Grammarsaurus" pitchFamily="2" charset="0"/>
              <a:cs typeface="Lucida Sans Unicode"/>
            </a:endParaRPr>
          </a:p>
        </p:txBody>
      </p:sp>
      <p:sp>
        <p:nvSpPr>
          <p:cNvPr id="47" name="object 47"/>
          <p:cNvSpPr/>
          <p:nvPr/>
        </p:nvSpPr>
        <p:spPr>
          <a:xfrm>
            <a:off x="349142" y="6289288"/>
            <a:ext cx="2473960" cy="267335"/>
          </a:xfrm>
          <a:custGeom>
            <a:avLst/>
            <a:gdLst/>
            <a:ahLst/>
            <a:cxnLst/>
            <a:rect l="l" t="t" r="r" b="b"/>
            <a:pathLst>
              <a:path w="2473960" h="267334">
                <a:moveTo>
                  <a:pt x="250277" y="0"/>
                </a:moveTo>
                <a:lnTo>
                  <a:pt x="199796" y="520"/>
                </a:lnTo>
                <a:lnTo>
                  <a:pt x="150627" y="2762"/>
                </a:lnTo>
                <a:lnTo>
                  <a:pt x="103093" y="7263"/>
                </a:lnTo>
                <a:lnTo>
                  <a:pt x="57518" y="14565"/>
                </a:lnTo>
                <a:lnTo>
                  <a:pt x="10914" y="31764"/>
                </a:lnTo>
                <a:lnTo>
                  <a:pt x="0" y="50163"/>
                </a:lnTo>
                <a:lnTo>
                  <a:pt x="825" y="56208"/>
                </a:lnTo>
                <a:lnTo>
                  <a:pt x="6877" y="73102"/>
                </a:lnTo>
                <a:lnTo>
                  <a:pt x="13285" y="89955"/>
                </a:lnTo>
                <a:lnTo>
                  <a:pt x="26517" y="123569"/>
                </a:lnTo>
                <a:lnTo>
                  <a:pt x="28683" y="126316"/>
                </a:lnTo>
                <a:lnTo>
                  <a:pt x="32766" y="124969"/>
                </a:lnTo>
                <a:lnTo>
                  <a:pt x="34582" y="127773"/>
                </a:lnTo>
                <a:lnTo>
                  <a:pt x="33722" y="177809"/>
                </a:lnTo>
                <a:lnTo>
                  <a:pt x="43856" y="223846"/>
                </a:lnTo>
                <a:lnTo>
                  <a:pt x="88854" y="256665"/>
                </a:lnTo>
                <a:lnTo>
                  <a:pt x="131887" y="265237"/>
                </a:lnTo>
                <a:lnTo>
                  <a:pt x="192587" y="267048"/>
                </a:lnTo>
                <a:lnTo>
                  <a:pt x="273938" y="260945"/>
                </a:lnTo>
                <a:lnTo>
                  <a:pt x="449668" y="260818"/>
                </a:lnTo>
                <a:lnTo>
                  <a:pt x="498258" y="259350"/>
                </a:lnTo>
                <a:lnTo>
                  <a:pt x="546700" y="258208"/>
                </a:lnTo>
                <a:lnTo>
                  <a:pt x="595033" y="257392"/>
                </a:lnTo>
                <a:lnTo>
                  <a:pt x="643295" y="256900"/>
                </a:lnTo>
                <a:lnTo>
                  <a:pt x="691526" y="256732"/>
                </a:lnTo>
                <a:lnTo>
                  <a:pt x="739764" y="256888"/>
                </a:lnTo>
                <a:lnTo>
                  <a:pt x="788048" y="257368"/>
                </a:lnTo>
                <a:lnTo>
                  <a:pt x="836417" y="258170"/>
                </a:lnTo>
                <a:lnTo>
                  <a:pt x="884909" y="259295"/>
                </a:lnTo>
                <a:lnTo>
                  <a:pt x="933564" y="260742"/>
                </a:lnTo>
                <a:lnTo>
                  <a:pt x="1338414" y="260856"/>
                </a:lnTo>
                <a:lnTo>
                  <a:pt x="1390044" y="258271"/>
                </a:lnTo>
                <a:lnTo>
                  <a:pt x="1441787" y="256260"/>
                </a:lnTo>
                <a:lnTo>
                  <a:pt x="1493598" y="254823"/>
                </a:lnTo>
                <a:lnTo>
                  <a:pt x="1545429" y="253960"/>
                </a:lnTo>
                <a:lnTo>
                  <a:pt x="1597234" y="253671"/>
                </a:lnTo>
                <a:lnTo>
                  <a:pt x="1648966" y="253956"/>
                </a:lnTo>
                <a:lnTo>
                  <a:pt x="1700577" y="254815"/>
                </a:lnTo>
                <a:lnTo>
                  <a:pt x="1752022" y="256247"/>
                </a:lnTo>
                <a:lnTo>
                  <a:pt x="1803254" y="258252"/>
                </a:lnTo>
                <a:lnTo>
                  <a:pt x="1854225" y="260831"/>
                </a:lnTo>
                <a:lnTo>
                  <a:pt x="2118779" y="260856"/>
                </a:lnTo>
                <a:lnTo>
                  <a:pt x="2218454" y="261089"/>
                </a:lnTo>
                <a:lnTo>
                  <a:pt x="2264897" y="262667"/>
                </a:lnTo>
                <a:lnTo>
                  <a:pt x="2311440" y="264816"/>
                </a:lnTo>
                <a:lnTo>
                  <a:pt x="2358194" y="266659"/>
                </a:lnTo>
                <a:lnTo>
                  <a:pt x="2405265" y="267320"/>
                </a:lnTo>
                <a:lnTo>
                  <a:pt x="2417845" y="266907"/>
                </a:lnTo>
                <a:lnTo>
                  <a:pt x="2429586" y="265554"/>
                </a:lnTo>
                <a:lnTo>
                  <a:pt x="2440212" y="263350"/>
                </a:lnTo>
                <a:lnTo>
                  <a:pt x="2449449" y="260386"/>
                </a:lnTo>
                <a:lnTo>
                  <a:pt x="2465552" y="230877"/>
                </a:lnTo>
                <a:lnTo>
                  <a:pt x="2461899" y="199866"/>
                </a:lnTo>
                <a:lnTo>
                  <a:pt x="2453472" y="168591"/>
                </a:lnTo>
                <a:lnTo>
                  <a:pt x="2455252" y="138288"/>
                </a:lnTo>
                <a:lnTo>
                  <a:pt x="2456560" y="132129"/>
                </a:lnTo>
                <a:lnTo>
                  <a:pt x="2459685" y="119785"/>
                </a:lnTo>
                <a:lnTo>
                  <a:pt x="2469067" y="89704"/>
                </a:lnTo>
                <a:lnTo>
                  <a:pt x="2473852" y="68338"/>
                </a:lnTo>
                <a:lnTo>
                  <a:pt x="2467768" y="47927"/>
                </a:lnTo>
                <a:lnTo>
                  <a:pt x="2444546" y="20712"/>
                </a:lnTo>
                <a:lnTo>
                  <a:pt x="2410487" y="6334"/>
                </a:lnTo>
                <a:lnTo>
                  <a:pt x="2360712" y="2522"/>
                </a:lnTo>
                <a:lnTo>
                  <a:pt x="2304534" y="3706"/>
                </a:lnTo>
                <a:lnTo>
                  <a:pt x="2251265" y="4316"/>
                </a:lnTo>
                <a:lnTo>
                  <a:pt x="1861261" y="4316"/>
                </a:lnTo>
                <a:lnTo>
                  <a:pt x="1761952" y="2319"/>
                </a:lnTo>
                <a:lnTo>
                  <a:pt x="1662346" y="949"/>
                </a:lnTo>
                <a:lnTo>
                  <a:pt x="1562780" y="423"/>
                </a:lnTo>
                <a:lnTo>
                  <a:pt x="1513118" y="546"/>
                </a:lnTo>
                <a:lnTo>
                  <a:pt x="1463593" y="961"/>
                </a:lnTo>
                <a:lnTo>
                  <a:pt x="1414248" y="1697"/>
                </a:lnTo>
                <a:lnTo>
                  <a:pt x="1365124" y="2781"/>
                </a:lnTo>
                <a:lnTo>
                  <a:pt x="1316266" y="4240"/>
                </a:lnTo>
                <a:lnTo>
                  <a:pt x="458848" y="4329"/>
                </a:lnTo>
                <a:lnTo>
                  <a:pt x="406355" y="3364"/>
                </a:lnTo>
                <a:lnTo>
                  <a:pt x="301746" y="660"/>
                </a:lnTo>
                <a:lnTo>
                  <a:pt x="250277" y="0"/>
                </a:lnTo>
                <a:close/>
              </a:path>
            </a:pathLst>
          </a:custGeom>
          <a:solidFill>
            <a:srgbClr val="134E29"/>
          </a:solidFill>
        </p:spPr>
        <p:txBody>
          <a:bodyPr wrap="square" lIns="0" tIns="0" rIns="0" bIns="0" rtlCol="0"/>
          <a:lstStyle/>
          <a:p>
            <a:endParaRPr>
              <a:latin typeface="Grammarsaurus" pitchFamily="2" charset="0"/>
            </a:endParaRPr>
          </a:p>
        </p:txBody>
      </p:sp>
      <p:sp>
        <p:nvSpPr>
          <p:cNvPr id="48" name="object 48"/>
          <p:cNvSpPr/>
          <p:nvPr/>
        </p:nvSpPr>
        <p:spPr>
          <a:xfrm>
            <a:off x="7193095" y="4506154"/>
            <a:ext cx="4754880" cy="1079500"/>
          </a:xfrm>
          <a:custGeom>
            <a:avLst/>
            <a:gdLst/>
            <a:ahLst/>
            <a:cxnLst/>
            <a:rect l="l" t="t" r="r" b="b"/>
            <a:pathLst>
              <a:path w="4754880" h="1079500">
                <a:moveTo>
                  <a:pt x="480114" y="0"/>
                </a:moveTo>
                <a:lnTo>
                  <a:pt x="431315" y="317"/>
                </a:lnTo>
                <a:lnTo>
                  <a:pt x="383068" y="2099"/>
                </a:lnTo>
                <a:lnTo>
                  <a:pt x="335452" y="5618"/>
                </a:lnTo>
                <a:lnTo>
                  <a:pt x="288545" y="11146"/>
                </a:lnTo>
                <a:lnTo>
                  <a:pt x="242422" y="18955"/>
                </a:lnTo>
                <a:lnTo>
                  <a:pt x="197164" y="29318"/>
                </a:lnTo>
                <a:lnTo>
                  <a:pt x="152847" y="42507"/>
                </a:lnTo>
                <a:lnTo>
                  <a:pt x="109548" y="58795"/>
                </a:lnTo>
                <a:lnTo>
                  <a:pt x="70303" y="78017"/>
                </a:lnTo>
                <a:lnTo>
                  <a:pt x="19949" y="128216"/>
                </a:lnTo>
                <a:lnTo>
                  <a:pt x="3087" y="174546"/>
                </a:lnTo>
                <a:lnTo>
                  <a:pt x="0" y="208850"/>
                </a:lnTo>
                <a:lnTo>
                  <a:pt x="544" y="226892"/>
                </a:lnTo>
                <a:lnTo>
                  <a:pt x="9794" y="281468"/>
                </a:lnTo>
                <a:lnTo>
                  <a:pt x="19518" y="335934"/>
                </a:lnTo>
                <a:lnTo>
                  <a:pt x="49960" y="498837"/>
                </a:lnTo>
                <a:lnTo>
                  <a:pt x="54122" y="509900"/>
                </a:lnTo>
                <a:lnTo>
                  <a:pt x="61965" y="504454"/>
                </a:lnTo>
                <a:lnTo>
                  <a:pt x="65441" y="515766"/>
                </a:lnTo>
                <a:lnTo>
                  <a:pt x="65635" y="553156"/>
                </a:lnTo>
                <a:lnTo>
                  <a:pt x="65262" y="591041"/>
                </a:lnTo>
                <a:lnTo>
                  <a:pt x="64020" y="667317"/>
                </a:lnTo>
                <a:lnTo>
                  <a:pt x="63756" y="705217"/>
                </a:lnTo>
                <a:lnTo>
                  <a:pt x="65458" y="779314"/>
                </a:lnTo>
                <a:lnTo>
                  <a:pt x="72147" y="849505"/>
                </a:lnTo>
                <a:lnTo>
                  <a:pt x="86245" y="913828"/>
                </a:lnTo>
                <a:lnTo>
                  <a:pt x="110170" y="970320"/>
                </a:lnTo>
                <a:lnTo>
                  <a:pt x="146343" y="1017018"/>
                </a:lnTo>
                <a:lnTo>
                  <a:pt x="197185" y="1051961"/>
                </a:lnTo>
                <a:lnTo>
                  <a:pt x="265116" y="1073184"/>
                </a:lnTo>
                <a:lnTo>
                  <a:pt x="306246" y="1078038"/>
                </a:lnTo>
                <a:lnTo>
                  <a:pt x="352555" y="1078727"/>
                </a:lnTo>
                <a:lnTo>
                  <a:pt x="404347" y="1075004"/>
                </a:lnTo>
                <a:lnTo>
                  <a:pt x="461924" y="1066625"/>
                </a:lnTo>
                <a:lnTo>
                  <a:pt x="525587" y="1053345"/>
                </a:lnTo>
                <a:lnTo>
                  <a:pt x="549219" y="1053168"/>
                </a:lnTo>
                <a:lnTo>
                  <a:pt x="863433" y="1052837"/>
                </a:lnTo>
                <a:lnTo>
                  <a:pt x="915367" y="1049386"/>
                </a:lnTo>
                <a:lnTo>
                  <a:pt x="967203" y="1046341"/>
                </a:lnTo>
                <a:lnTo>
                  <a:pt x="1018953" y="1043702"/>
                </a:lnTo>
                <a:lnTo>
                  <a:pt x="1070631" y="1041467"/>
                </a:lnTo>
                <a:lnTo>
                  <a:pt x="1122250" y="1039638"/>
                </a:lnTo>
                <a:lnTo>
                  <a:pt x="1173821" y="1038212"/>
                </a:lnTo>
                <a:lnTo>
                  <a:pt x="1225358" y="1037191"/>
                </a:lnTo>
                <a:lnTo>
                  <a:pt x="1276874" y="1036574"/>
                </a:lnTo>
                <a:lnTo>
                  <a:pt x="1328381" y="1036360"/>
                </a:lnTo>
                <a:lnTo>
                  <a:pt x="1379893" y="1036549"/>
                </a:lnTo>
                <a:lnTo>
                  <a:pt x="1431422" y="1037142"/>
                </a:lnTo>
                <a:lnTo>
                  <a:pt x="1482981" y="1038137"/>
                </a:lnTo>
                <a:lnTo>
                  <a:pt x="1534583" y="1039534"/>
                </a:lnTo>
                <a:lnTo>
                  <a:pt x="1586240" y="1041333"/>
                </a:lnTo>
                <a:lnTo>
                  <a:pt x="1637966" y="1043534"/>
                </a:lnTo>
                <a:lnTo>
                  <a:pt x="1689773" y="1046137"/>
                </a:lnTo>
                <a:lnTo>
                  <a:pt x="1741674" y="1049140"/>
                </a:lnTo>
                <a:lnTo>
                  <a:pt x="1793682" y="1052545"/>
                </a:lnTo>
                <a:lnTo>
                  <a:pt x="1823411" y="1052791"/>
                </a:lnTo>
                <a:lnTo>
                  <a:pt x="2571989" y="1052989"/>
                </a:lnTo>
                <a:lnTo>
                  <a:pt x="2621583" y="1047486"/>
                </a:lnTo>
                <a:lnTo>
                  <a:pt x="2671242" y="1042561"/>
                </a:lnTo>
                <a:lnTo>
                  <a:pt x="2720957" y="1038216"/>
                </a:lnTo>
                <a:lnTo>
                  <a:pt x="2770715" y="1034450"/>
                </a:lnTo>
                <a:lnTo>
                  <a:pt x="2820505" y="1031263"/>
                </a:lnTo>
                <a:lnTo>
                  <a:pt x="2870316" y="1028655"/>
                </a:lnTo>
                <a:lnTo>
                  <a:pt x="2920137" y="1026626"/>
                </a:lnTo>
                <a:lnTo>
                  <a:pt x="2969957" y="1025176"/>
                </a:lnTo>
                <a:lnTo>
                  <a:pt x="3019764" y="1024304"/>
                </a:lnTo>
                <a:lnTo>
                  <a:pt x="3069547" y="1024011"/>
                </a:lnTo>
                <a:lnTo>
                  <a:pt x="3119294" y="1024296"/>
                </a:lnTo>
                <a:lnTo>
                  <a:pt x="3168995" y="1025160"/>
                </a:lnTo>
                <a:lnTo>
                  <a:pt x="3218639" y="1026603"/>
                </a:lnTo>
                <a:lnTo>
                  <a:pt x="3268213" y="1028623"/>
                </a:lnTo>
                <a:lnTo>
                  <a:pt x="3317707" y="1031222"/>
                </a:lnTo>
                <a:lnTo>
                  <a:pt x="3367110" y="1034399"/>
                </a:lnTo>
                <a:lnTo>
                  <a:pt x="3416410" y="1038154"/>
                </a:lnTo>
                <a:lnTo>
                  <a:pt x="3465596" y="1042487"/>
                </a:lnTo>
                <a:lnTo>
                  <a:pt x="3514656" y="1047399"/>
                </a:lnTo>
                <a:lnTo>
                  <a:pt x="3563580" y="1052887"/>
                </a:lnTo>
                <a:lnTo>
                  <a:pt x="4072177" y="1052989"/>
                </a:lnTo>
                <a:lnTo>
                  <a:pt x="4174501" y="1053408"/>
                </a:lnTo>
                <a:lnTo>
                  <a:pt x="4224121" y="1052772"/>
                </a:lnTo>
                <a:lnTo>
                  <a:pt x="4273710" y="1054422"/>
                </a:lnTo>
                <a:lnTo>
                  <a:pt x="4323302" y="1057752"/>
                </a:lnTo>
                <a:lnTo>
                  <a:pt x="4372933" y="1062157"/>
                </a:lnTo>
                <a:lnTo>
                  <a:pt x="4472456" y="1071768"/>
                </a:lnTo>
                <a:lnTo>
                  <a:pt x="4522419" y="1075762"/>
                </a:lnTo>
                <a:lnTo>
                  <a:pt x="4572563" y="1078408"/>
                </a:lnTo>
                <a:lnTo>
                  <a:pt x="4622925" y="1079100"/>
                </a:lnTo>
                <a:lnTo>
                  <a:pt x="4647103" y="1077427"/>
                </a:lnTo>
                <a:lnTo>
                  <a:pt x="4690112" y="1063080"/>
                </a:lnTo>
                <a:lnTo>
                  <a:pt x="4725345" y="1008829"/>
                </a:lnTo>
                <a:lnTo>
                  <a:pt x="4735369" y="965304"/>
                </a:lnTo>
                <a:lnTo>
                  <a:pt x="4739332" y="920799"/>
                </a:lnTo>
                <a:lnTo>
                  <a:pt x="4738619" y="875553"/>
                </a:lnTo>
                <a:lnTo>
                  <a:pt x="4734615" y="829807"/>
                </a:lnTo>
                <a:lnTo>
                  <a:pt x="4728705" y="783801"/>
                </a:lnTo>
                <a:lnTo>
                  <a:pt x="4722274" y="737775"/>
                </a:lnTo>
                <a:lnTo>
                  <a:pt x="4716706" y="691967"/>
                </a:lnTo>
                <a:lnTo>
                  <a:pt x="4713388" y="646619"/>
                </a:lnTo>
                <a:lnTo>
                  <a:pt x="4713704" y="601970"/>
                </a:lnTo>
                <a:lnTo>
                  <a:pt x="4719039" y="558261"/>
                </a:lnTo>
                <a:lnTo>
                  <a:pt x="4720997" y="539597"/>
                </a:lnTo>
                <a:lnTo>
                  <a:pt x="4727548" y="483559"/>
                </a:lnTo>
                <a:lnTo>
                  <a:pt x="4735884" y="423243"/>
                </a:lnTo>
                <a:lnTo>
                  <a:pt x="4743798" y="373312"/>
                </a:lnTo>
                <a:lnTo>
                  <a:pt x="4750230" y="331016"/>
                </a:lnTo>
                <a:lnTo>
                  <a:pt x="4754123" y="293606"/>
                </a:lnTo>
                <a:lnTo>
                  <a:pt x="4754417" y="258333"/>
                </a:lnTo>
                <a:lnTo>
                  <a:pt x="4750056" y="222446"/>
                </a:lnTo>
                <a:lnTo>
                  <a:pt x="4739980" y="183197"/>
                </a:lnTo>
                <a:lnTo>
                  <a:pt x="4723131" y="137835"/>
                </a:lnTo>
                <a:lnTo>
                  <a:pt x="4698452" y="83611"/>
                </a:lnTo>
                <a:lnTo>
                  <a:pt x="4674226" y="51105"/>
                </a:lnTo>
                <a:lnTo>
                  <a:pt x="4642069" y="29495"/>
                </a:lnTo>
                <a:lnTo>
                  <a:pt x="4603551" y="16807"/>
                </a:lnTo>
                <a:lnTo>
                  <a:pt x="4560244" y="11065"/>
                </a:lnTo>
                <a:lnTo>
                  <a:pt x="4513719" y="10293"/>
                </a:lnTo>
                <a:lnTo>
                  <a:pt x="4465549" y="12518"/>
                </a:lnTo>
                <a:lnTo>
                  <a:pt x="4417304" y="15764"/>
                </a:lnTo>
                <a:lnTo>
                  <a:pt x="4370555" y="18056"/>
                </a:lnTo>
                <a:lnTo>
                  <a:pt x="4326875" y="17418"/>
                </a:lnTo>
                <a:lnTo>
                  <a:pt x="3577105" y="17431"/>
                </a:lnTo>
                <a:lnTo>
                  <a:pt x="3527198" y="15124"/>
                </a:lnTo>
                <a:lnTo>
                  <a:pt x="3427176" y="10913"/>
                </a:lnTo>
                <a:lnTo>
                  <a:pt x="3326959" y="7343"/>
                </a:lnTo>
                <a:lnTo>
                  <a:pt x="3226638" y="4541"/>
                </a:lnTo>
                <a:lnTo>
                  <a:pt x="3126310" y="2635"/>
                </a:lnTo>
                <a:lnTo>
                  <a:pt x="3076172" y="2057"/>
                </a:lnTo>
                <a:lnTo>
                  <a:pt x="3026066" y="1751"/>
                </a:lnTo>
                <a:lnTo>
                  <a:pt x="2976006" y="1731"/>
                </a:lnTo>
                <a:lnTo>
                  <a:pt x="2926003" y="2015"/>
                </a:lnTo>
                <a:lnTo>
                  <a:pt x="2876067" y="2618"/>
                </a:lnTo>
                <a:lnTo>
                  <a:pt x="2826212" y="3556"/>
                </a:lnTo>
                <a:lnTo>
                  <a:pt x="2776448" y="4844"/>
                </a:lnTo>
                <a:lnTo>
                  <a:pt x="2726788" y="6499"/>
                </a:lnTo>
                <a:lnTo>
                  <a:pt x="2677244" y="8536"/>
                </a:lnTo>
                <a:lnTo>
                  <a:pt x="2627826" y="10972"/>
                </a:lnTo>
                <a:lnTo>
                  <a:pt x="2578547" y="13821"/>
                </a:lnTo>
                <a:lnTo>
                  <a:pt x="2529419" y="17101"/>
                </a:lnTo>
                <a:lnTo>
                  <a:pt x="981403" y="17418"/>
                </a:lnTo>
                <a:lnTo>
                  <a:pt x="931352" y="18078"/>
                </a:lnTo>
                <a:lnTo>
                  <a:pt x="881076" y="17477"/>
                </a:lnTo>
                <a:lnTo>
                  <a:pt x="830654" y="15888"/>
                </a:lnTo>
                <a:lnTo>
                  <a:pt x="780162" y="13585"/>
                </a:lnTo>
                <a:lnTo>
                  <a:pt x="629050" y="5107"/>
                </a:lnTo>
                <a:lnTo>
                  <a:pt x="579059" y="2667"/>
                </a:lnTo>
                <a:lnTo>
                  <a:pt x="529388" y="873"/>
                </a:lnTo>
                <a:lnTo>
                  <a:pt x="480114" y="0"/>
                </a:lnTo>
                <a:close/>
              </a:path>
            </a:pathLst>
          </a:custGeom>
          <a:solidFill>
            <a:srgbClr val="134E29"/>
          </a:solidFill>
        </p:spPr>
        <p:txBody>
          <a:bodyPr wrap="square" lIns="0" tIns="0" rIns="0" bIns="0" rtlCol="0"/>
          <a:lstStyle/>
          <a:p>
            <a:endParaRPr>
              <a:latin typeface="Grammarsaurus" pitchFamily="2" charset="0"/>
            </a:endParaRPr>
          </a:p>
        </p:txBody>
      </p:sp>
      <p:sp>
        <p:nvSpPr>
          <p:cNvPr id="51" name="object 51"/>
          <p:cNvSpPr txBox="1"/>
          <p:nvPr/>
        </p:nvSpPr>
        <p:spPr>
          <a:xfrm>
            <a:off x="487728" y="6280713"/>
            <a:ext cx="2200910" cy="240450"/>
          </a:xfrm>
          <a:prstGeom prst="rect">
            <a:avLst/>
          </a:prstGeom>
        </p:spPr>
        <p:txBody>
          <a:bodyPr vert="horz" wrap="square" lIns="0" tIns="24765" rIns="0" bIns="0" rtlCol="0">
            <a:spAutoFit/>
          </a:bodyPr>
          <a:lstStyle/>
          <a:p>
            <a:pPr marL="12700" algn="ctr">
              <a:lnSpc>
                <a:spcPct val="100000"/>
              </a:lnSpc>
              <a:spcBef>
                <a:spcPts val="195"/>
              </a:spcBef>
            </a:pPr>
            <a:r>
              <a:rPr sz="1400" dirty="0">
                <a:solidFill>
                  <a:srgbClr val="D1E293"/>
                </a:solidFill>
                <a:latin typeface="Grammarsaurus" pitchFamily="2" charset="0"/>
                <a:cs typeface="Lucida Sans Unicode"/>
              </a:rPr>
              <a:t>*connecting vowel letter</a:t>
            </a:r>
            <a:endParaRPr sz="1400" dirty="0">
              <a:latin typeface="Grammarsaurus" pitchFamily="2" charset="0"/>
              <a:cs typeface="Lucida Sans Unicode"/>
            </a:endParaRPr>
          </a:p>
        </p:txBody>
      </p:sp>
      <p:sp>
        <p:nvSpPr>
          <p:cNvPr id="52" name="object 6">
            <a:extLst>
              <a:ext uri="{FF2B5EF4-FFF2-40B4-BE49-F238E27FC236}">
                <a16:creationId xmlns:a16="http://schemas.microsoft.com/office/drawing/2014/main" id="{EBF7A213-8B17-D197-61F5-41F97472DC07}"/>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
        <p:nvSpPr>
          <p:cNvPr id="53" name="object 49">
            <a:extLst>
              <a:ext uri="{FF2B5EF4-FFF2-40B4-BE49-F238E27FC236}">
                <a16:creationId xmlns:a16="http://schemas.microsoft.com/office/drawing/2014/main" id="{EE6CEC87-6FCC-81EA-854E-CB5192F3A3A6}"/>
              </a:ext>
            </a:extLst>
          </p:cNvPr>
          <p:cNvSpPr txBox="1"/>
          <p:nvPr/>
        </p:nvSpPr>
        <p:spPr>
          <a:xfrm>
            <a:off x="7393715" y="3315058"/>
            <a:ext cx="4354195" cy="2119811"/>
          </a:xfrm>
          <a:prstGeom prst="rect">
            <a:avLst/>
          </a:prstGeom>
        </p:spPr>
        <p:txBody>
          <a:bodyPr vert="horz" wrap="square" lIns="0" tIns="116840" rIns="0" bIns="0" rtlCol="0">
            <a:spAutoFit/>
          </a:bodyPr>
          <a:lstStyle/>
          <a:p>
            <a:pPr marL="534035">
              <a:lnSpc>
                <a:spcPct val="100000"/>
              </a:lnSpc>
              <a:spcBef>
                <a:spcPts val="920"/>
              </a:spcBef>
              <a:tabLst>
                <a:tab pos="2641600" algn="l"/>
              </a:tabLst>
            </a:pPr>
            <a:r>
              <a:rPr sz="3500" b="1" dirty="0">
                <a:latin typeface="Grammarsaurus" pitchFamily="2" charset="0"/>
                <a:cs typeface="Arial"/>
              </a:rPr>
              <a:t>cub</a:t>
            </a:r>
            <a:r>
              <a:rPr sz="3500" b="1" dirty="0">
                <a:solidFill>
                  <a:srgbClr val="3CA249"/>
                </a:solidFill>
                <a:latin typeface="Grammarsaurus" pitchFamily="2" charset="0"/>
                <a:cs typeface="Arial"/>
              </a:rPr>
              <a:t>ic	</a:t>
            </a:r>
            <a:r>
              <a:rPr sz="3500" b="1" dirty="0">
                <a:latin typeface="Grammarsaurus" pitchFamily="2" charset="0"/>
                <a:cs typeface="Arial"/>
              </a:rPr>
              <a:t>histor</a:t>
            </a:r>
            <a:r>
              <a:rPr sz="3500" b="1" dirty="0">
                <a:solidFill>
                  <a:srgbClr val="3CA249"/>
                </a:solidFill>
                <a:latin typeface="Grammarsaurus" pitchFamily="2" charset="0"/>
                <a:cs typeface="Arial"/>
              </a:rPr>
              <a:t>ic</a:t>
            </a:r>
            <a:endParaRPr sz="3500" dirty="0">
              <a:latin typeface="Grammarsaurus" pitchFamily="2" charset="0"/>
              <a:cs typeface="Arial"/>
            </a:endParaRPr>
          </a:p>
          <a:p>
            <a:pPr marL="514350">
              <a:lnSpc>
                <a:spcPct val="100000"/>
              </a:lnSpc>
              <a:spcBef>
                <a:spcPts val="470"/>
              </a:spcBef>
              <a:tabLst>
                <a:tab pos="1443990" algn="l"/>
                <a:tab pos="2731770" algn="l"/>
                <a:tab pos="3782695" algn="l"/>
              </a:tabLst>
            </a:pPr>
            <a:r>
              <a:rPr sz="2000" b="1" dirty="0">
                <a:latin typeface="Grammarsaurus" pitchFamily="2" charset="0"/>
                <a:cs typeface="Arial"/>
              </a:rPr>
              <a:t>cube	ic	histor	ic</a:t>
            </a:r>
            <a:endParaRPr sz="2000" dirty="0">
              <a:latin typeface="Grammarsaurus" pitchFamily="2" charset="0"/>
              <a:cs typeface="Arial"/>
            </a:endParaRPr>
          </a:p>
          <a:p>
            <a:pPr>
              <a:lnSpc>
                <a:spcPct val="100000"/>
              </a:lnSpc>
              <a:spcBef>
                <a:spcPts val="90"/>
              </a:spcBef>
            </a:pPr>
            <a:endParaRPr sz="2000" dirty="0">
              <a:latin typeface="Grammarsaurus" pitchFamily="2" charset="0"/>
              <a:cs typeface="Arial"/>
            </a:endParaRPr>
          </a:p>
          <a:p>
            <a:pPr marL="12700" marR="5080" indent="-1588" algn="ctr">
              <a:lnSpc>
                <a:spcPts val="2000"/>
              </a:lnSpc>
            </a:pPr>
            <a:r>
              <a:rPr sz="1700" b="1" dirty="0">
                <a:solidFill>
                  <a:srgbClr val="D1E293"/>
                </a:solidFill>
                <a:latin typeface="Grammarsaurus" pitchFamily="2" charset="0"/>
                <a:cs typeface="Arial Black"/>
              </a:rPr>
              <a:t>Did you notice that the base is </a:t>
            </a:r>
            <a:r>
              <a:rPr sz="1700" b="1" dirty="0">
                <a:solidFill>
                  <a:srgbClr val="FFFFFF"/>
                </a:solidFill>
                <a:latin typeface="Grammarsaurus" pitchFamily="2" charset="0"/>
                <a:cs typeface="Arial Black"/>
              </a:rPr>
              <a:t>histor</a:t>
            </a:r>
            <a:r>
              <a:rPr sz="1700" b="1" dirty="0">
                <a:solidFill>
                  <a:srgbClr val="D1E293"/>
                </a:solidFill>
                <a:latin typeface="Grammarsaurus" pitchFamily="2" charset="0"/>
                <a:cs typeface="Arial Black"/>
              </a:rPr>
              <a:t>, not history? We add the suffix </a:t>
            </a:r>
            <a:r>
              <a:rPr sz="1700" b="1" dirty="0">
                <a:solidFill>
                  <a:srgbClr val="FFFFFF"/>
                </a:solidFill>
                <a:latin typeface="Grammarsaurus" pitchFamily="2" charset="0"/>
                <a:cs typeface="Arial Black"/>
              </a:rPr>
              <a:t>-ic </a:t>
            </a:r>
            <a:r>
              <a:rPr sz="1700" b="1" dirty="0">
                <a:solidFill>
                  <a:srgbClr val="D1E293"/>
                </a:solidFill>
                <a:latin typeface="Grammarsaurus" pitchFamily="2" charset="0"/>
                <a:cs typeface="Arial Black"/>
              </a:rPr>
              <a:t>directly to the base when forming the word historic</a:t>
            </a:r>
            <a:r>
              <a:rPr sz="1700" dirty="0">
                <a:solidFill>
                  <a:srgbClr val="D1E293"/>
                </a:solidFill>
                <a:latin typeface="Grammarsaurus" pitchFamily="2" charset="0"/>
                <a:cs typeface="Arial Black"/>
              </a:rPr>
              <a:t>.</a:t>
            </a:r>
            <a:endParaRPr sz="1700" dirty="0">
              <a:latin typeface="Grammarsaurus" pitchFamily="2" charset="0"/>
              <a:cs typeface="Arial Black"/>
            </a:endParaRPr>
          </a:p>
        </p:txBody>
      </p:sp>
      <p:sp>
        <p:nvSpPr>
          <p:cNvPr id="54" name="object 45">
            <a:extLst>
              <a:ext uri="{FF2B5EF4-FFF2-40B4-BE49-F238E27FC236}">
                <a16:creationId xmlns:a16="http://schemas.microsoft.com/office/drawing/2014/main" id="{86B1D41D-8899-D5B0-D226-CD66D7F68D43}"/>
              </a:ext>
            </a:extLst>
          </p:cNvPr>
          <p:cNvSpPr/>
          <p:nvPr/>
        </p:nvSpPr>
        <p:spPr>
          <a:xfrm>
            <a:off x="8372475" y="4114800"/>
            <a:ext cx="85725" cy="139700"/>
          </a:xfrm>
          <a:custGeom>
            <a:avLst/>
            <a:gdLst/>
            <a:ahLst/>
            <a:cxnLst/>
            <a:rect l="l" t="t" r="r" b="b"/>
            <a:pathLst>
              <a:path w="85725" h="139700">
                <a:moveTo>
                  <a:pt x="0" y="139141"/>
                </a:moveTo>
                <a:lnTo>
                  <a:pt x="85305" y="0"/>
                </a:lnTo>
              </a:path>
            </a:pathLst>
          </a:custGeom>
          <a:ln w="25400">
            <a:solidFill>
              <a:srgbClr val="FF0000"/>
            </a:solidFill>
          </a:ln>
        </p:spPr>
        <p:txBody>
          <a:bodyPr wrap="square" lIns="0" tIns="0" rIns="0" bIns="0" rtlCol="0"/>
          <a:lstStyle/>
          <a:p>
            <a:endParaRPr>
              <a:latin typeface="Grammarsaurus" pitchFamily="2" charset="0"/>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51929" y="346130"/>
            <a:ext cx="9890125" cy="1320800"/>
          </a:xfrm>
          <a:prstGeom prst="rect">
            <a:avLst/>
          </a:prstGeom>
        </p:spPr>
        <p:txBody>
          <a:bodyPr vert="horz" wrap="square" lIns="0" tIns="12700" rIns="0" bIns="0" rtlCol="0">
            <a:spAutoFit/>
          </a:bodyPr>
          <a:lstStyle/>
          <a:p>
            <a:pPr marL="12700" marR="5080">
              <a:lnSpc>
                <a:spcPct val="113300"/>
              </a:lnSpc>
              <a:spcBef>
                <a:spcPts val="100"/>
              </a:spcBef>
            </a:pPr>
            <a:r>
              <a:rPr sz="2500" dirty="0">
                <a:latin typeface="Grammarsaurus" pitchFamily="2" charset="0"/>
                <a:cs typeface="Lucida Sans Unicode"/>
              </a:rPr>
              <a:t>Sometimes, the base of a word with suffix </a:t>
            </a:r>
            <a:r>
              <a:rPr sz="2500" b="1" dirty="0">
                <a:latin typeface="Grammarsaurus" pitchFamily="2" charset="0"/>
                <a:cs typeface="Arial Black"/>
              </a:rPr>
              <a:t>-ic </a:t>
            </a:r>
            <a:r>
              <a:rPr sz="2500" dirty="0">
                <a:latin typeface="Grammarsaurus" pitchFamily="2" charset="0"/>
                <a:cs typeface="Lucida Sans Unicode"/>
              </a:rPr>
              <a:t>is trickier to recognise. They might be bound bases, or they might be free bases that aren’t commonly used today. Look at these stems:</a:t>
            </a:r>
          </a:p>
        </p:txBody>
      </p:sp>
      <p:sp>
        <p:nvSpPr>
          <p:cNvPr id="3" name="object 3"/>
          <p:cNvSpPr txBox="1"/>
          <p:nvPr/>
        </p:nvSpPr>
        <p:spPr>
          <a:xfrm>
            <a:off x="1796553" y="3899526"/>
            <a:ext cx="2046056" cy="628377"/>
          </a:xfrm>
          <a:prstGeom prst="rect">
            <a:avLst/>
          </a:prstGeom>
        </p:spPr>
        <p:txBody>
          <a:bodyPr vert="horz" wrap="square" lIns="0" tIns="12700" rIns="0" bIns="0" rtlCol="0">
            <a:spAutoFit/>
          </a:bodyPr>
          <a:lstStyle/>
          <a:p>
            <a:pPr marL="12700">
              <a:lnSpc>
                <a:spcPct val="100000"/>
              </a:lnSpc>
              <a:spcBef>
                <a:spcPts val="100"/>
              </a:spcBef>
            </a:pPr>
            <a:r>
              <a:rPr sz="4000" b="1" dirty="0">
                <a:latin typeface="Grammarsaurus" pitchFamily="2" charset="0"/>
                <a:cs typeface="Arial"/>
              </a:rPr>
              <a:t>pan</a:t>
            </a:r>
            <a:r>
              <a:rPr sz="4000" b="1" dirty="0">
                <a:solidFill>
                  <a:srgbClr val="3CA249"/>
                </a:solidFill>
                <a:latin typeface="Grammarsaurus" pitchFamily="2" charset="0"/>
                <a:cs typeface="Arial"/>
              </a:rPr>
              <a:t>ic</a:t>
            </a:r>
            <a:endParaRPr sz="4000" dirty="0">
              <a:latin typeface="Grammarsaurus" pitchFamily="2" charset="0"/>
              <a:cs typeface="Arial"/>
            </a:endParaRPr>
          </a:p>
        </p:txBody>
      </p:sp>
      <p:sp>
        <p:nvSpPr>
          <p:cNvPr id="4" name="object 4"/>
          <p:cNvSpPr txBox="1"/>
          <p:nvPr/>
        </p:nvSpPr>
        <p:spPr>
          <a:xfrm>
            <a:off x="5436373" y="3899526"/>
            <a:ext cx="2046056" cy="628377"/>
          </a:xfrm>
          <a:prstGeom prst="rect">
            <a:avLst/>
          </a:prstGeom>
        </p:spPr>
        <p:txBody>
          <a:bodyPr vert="horz" wrap="square" lIns="0" tIns="12700" rIns="0" bIns="0" rtlCol="0">
            <a:spAutoFit/>
          </a:bodyPr>
          <a:lstStyle/>
          <a:p>
            <a:pPr marL="12700">
              <a:lnSpc>
                <a:spcPct val="100000"/>
              </a:lnSpc>
              <a:spcBef>
                <a:spcPts val="100"/>
              </a:spcBef>
            </a:pPr>
            <a:r>
              <a:rPr sz="4000" b="1" dirty="0">
                <a:latin typeface="Grammarsaurus" pitchFamily="2" charset="0"/>
                <a:cs typeface="Arial"/>
              </a:rPr>
              <a:t>mus</a:t>
            </a:r>
            <a:r>
              <a:rPr sz="4000" b="1" dirty="0">
                <a:solidFill>
                  <a:srgbClr val="3CA249"/>
                </a:solidFill>
                <a:latin typeface="Grammarsaurus" pitchFamily="2" charset="0"/>
                <a:cs typeface="Arial"/>
              </a:rPr>
              <a:t>ic</a:t>
            </a:r>
            <a:endParaRPr sz="4000" dirty="0">
              <a:latin typeface="Grammarsaurus" pitchFamily="2" charset="0"/>
              <a:cs typeface="Arial"/>
            </a:endParaRPr>
          </a:p>
        </p:txBody>
      </p:sp>
      <p:sp>
        <p:nvSpPr>
          <p:cNvPr id="5" name="object 5"/>
          <p:cNvSpPr/>
          <p:nvPr/>
        </p:nvSpPr>
        <p:spPr>
          <a:xfrm>
            <a:off x="5347030" y="2435593"/>
            <a:ext cx="1497330" cy="1497330"/>
          </a:xfrm>
          <a:custGeom>
            <a:avLst/>
            <a:gdLst/>
            <a:ahLst/>
            <a:cxnLst/>
            <a:rect l="l" t="t" r="r" b="b"/>
            <a:pathLst>
              <a:path w="1497329" h="1497329">
                <a:moveTo>
                  <a:pt x="697496" y="480834"/>
                </a:moveTo>
                <a:lnTo>
                  <a:pt x="685965" y="405091"/>
                </a:lnTo>
                <a:lnTo>
                  <a:pt x="671576" y="363207"/>
                </a:lnTo>
                <a:lnTo>
                  <a:pt x="651497" y="318731"/>
                </a:lnTo>
                <a:lnTo>
                  <a:pt x="625716" y="271691"/>
                </a:lnTo>
                <a:lnTo>
                  <a:pt x="594271" y="222148"/>
                </a:lnTo>
                <a:lnTo>
                  <a:pt x="557187" y="170167"/>
                </a:lnTo>
                <a:lnTo>
                  <a:pt x="535724" y="143052"/>
                </a:lnTo>
                <a:lnTo>
                  <a:pt x="508025" y="108038"/>
                </a:lnTo>
                <a:lnTo>
                  <a:pt x="465074" y="58356"/>
                </a:lnTo>
                <a:lnTo>
                  <a:pt x="434174" y="24930"/>
                </a:lnTo>
                <a:lnTo>
                  <a:pt x="400710" y="508"/>
                </a:lnTo>
                <a:lnTo>
                  <a:pt x="389115" y="0"/>
                </a:lnTo>
                <a:lnTo>
                  <a:pt x="377456" y="2971"/>
                </a:lnTo>
                <a:lnTo>
                  <a:pt x="367157" y="9080"/>
                </a:lnTo>
                <a:lnTo>
                  <a:pt x="359384" y="17627"/>
                </a:lnTo>
                <a:lnTo>
                  <a:pt x="354457" y="28067"/>
                </a:lnTo>
                <a:lnTo>
                  <a:pt x="352742" y="39890"/>
                </a:lnTo>
                <a:lnTo>
                  <a:pt x="352742" y="655142"/>
                </a:lnTo>
                <a:lnTo>
                  <a:pt x="352742" y="789495"/>
                </a:lnTo>
                <a:lnTo>
                  <a:pt x="341934" y="824636"/>
                </a:lnTo>
                <a:lnTo>
                  <a:pt x="341833" y="824979"/>
                </a:lnTo>
                <a:lnTo>
                  <a:pt x="312293" y="854329"/>
                </a:lnTo>
                <a:lnTo>
                  <a:pt x="268909" y="874306"/>
                </a:lnTo>
                <a:lnTo>
                  <a:pt x="216458" y="881684"/>
                </a:lnTo>
                <a:lnTo>
                  <a:pt x="163995" y="874306"/>
                </a:lnTo>
                <a:lnTo>
                  <a:pt x="120611" y="854329"/>
                </a:lnTo>
                <a:lnTo>
                  <a:pt x="91071" y="824979"/>
                </a:lnTo>
                <a:lnTo>
                  <a:pt x="80175" y="789495"/>
                </a:lnTo>
                <a:lnTo>
                  <a:pt x="90970" y="754341"/>
                </a:lnTo>
                <a:lnTo>
                  <a:pt x="91071" y="753999"/>
                </a:lnTo>
                <a:lnTo>
                  <a:pt x="120611" y="724649"/>
                </a:lnTo>
                <a:lnTo>
                  <a:pt x="163995" y="704672"/>
                </a:lnTo>
                <a:lnTo>
                  <a:pt x="216357" y="697306"/>
                </a:lnTo>
                <a:lnTo>
                  <a:pt x="216547" y="697306"/>
                </a:lnTo>
                <a:lnTo>
                  <a:pt x="268909" y="704672"/>
                </a:lnTo>
                <a:lnTo>
                  <a:pt x="312293" y="724649"/>
                </a:lnTo>
                <a:lnTo>
                  <a:pt x="341833" y="753999"/>
                </a:lnTo>
                <a:lnTo>
                  <a:pt x="352742" y="789495"/>
                </a:lnTo>
                <a:lnTo>
                  <a:pt x="352742" y="655142"/>
                </a:lnTo>
                <a:lnTo>
                  <a:pt x="317119" y="636651"/>
                </a:lnTo>
                <a:lnTo>
                  <a:pt x="251548" y="619328"/>
                </a:lnTo>
                <a:lnTo>
                  <a:pt x="216458" y="617118"/>
                </a:lnTo>
                <a:lnTo>
                  <a:pt x="175348" y="620179"/>
                </a:lnTo>
                <a:lnTo>
                  <a:pt x="136245" y="629183"/>
                </a:lnTo>
                <a:lnTo>
                  <a:pt x="100050" y="643851"/>
                </a:lnTo>
                <a:lnTo>
                  <a:pt x="38950" y="690435"/>
                </a:lnTo>
                <a:lnTo>
                  <a:pt x="4521" y="754341"/>
                </a:lnTo>
                <a:lnTo>
                  <a:pt x="0" y="789495"/>
                </a:lnTo>
                <a:lnTo>
                  <a:pt x="4521" y="824636"/>
                </a:lnTo>
                <a:lnTo>
                  <a:pt x="38950" y="888542"/>
                </a:lnTo>
                <a:lnTo>
                  <a:pt x="67691" y="915098"/>
                </a:lnTo>
                <a:lnTo>
                  <a:pt x="136245" y="949782"/>
                </a:lnTo>
                <a:lnTo>
                  <a:pt x="175348" y="958786"/>
                </a:lnTo>
                <a:lnTo>
                  <a:pt x="216458" y="961859"/>
                </a:lnTo>
                <a:lnTo>
                  <a:pt x="257556" y="958786"/>
                </a:lnTo>
                <a:lnTo>
                  <a:pt x="296672" y="949782"/>
                </a:lnTo>
                <a:lnTo>
                  <a:pt x="332854" y="935126"/>
                </a:lnTo>
                <a:lnTo>
                  <a:pt x="393954" y="888542"/>
                </a:lnTo>
                <a:lnTo>
                  <a:pt x="398729" y="881684"/>
                </a:lnTo>
                <a:lnTo>
                  <a:pt x="415213" y="858024"/>
                </a:lnTo>
                <a:lnTo>
                  <a:pt x="428396" y="824636"/>
                </a:lnTo>
                <a:lnTo>
                  <a:pt x="432930" y="789495"/>
                </a:lnTo>
                <a:lnTo>
                  <a:pt x="432930" y="697306"/>
                </a:lnTo>
                <a:lnTo>
                  <a:pt x="432930" y="655142"/>
                </a:lnTo>
                <a:lnTo>
                  <a:pt x="432930" y="143052"/>
                </a:lnTo>
                <a:lnTo>
                  <a:pt x="440004" y="151472"/>
                </a:lnTo>
                <a:lnTo>
                  <a:pt x="466623" y="184023"/>
                </a:lnTo>
                <a:lnTo>
                  <a:pt x="495642" y="221703"/>
                </a:lnTo>
                <a:lnTo>
                  <a:pt x="525195" y="263169"/>
                </a:lnTo>
                <a:lnTo>
                  <a:pt x="553478" y="307098"/>
                </a:lnTo>
                <a:lnTo>
                  <a:pt x="578662" y="352158"/>
                </a:lnTo>
                <a:lnTo>
                  <a:pt x="598906" y="397027"/>
                </a:lnTo>
                <a:lnTo>
                  <a:pt x="612394" y="440359"/>
                </a:lnTo>
                <a:lnTo>
                  <a:pt x="617308" y="480834"/>
                </a:lnTo>
                <a:lnTo>
                  <a:pt x="608355" y="525513"/>
                </a:lnTo>
                <a:lnTo>
                  <a:pt x="587057" y="568642"/>
                </a:lnTo>
                <a:lnTo>
                  <a:pt x="561784" y="604875"/>
                </a:lnTo>
                <a:lnTo>
                  <a:pt x="540880" y="628853"/>
                </a:lnTo>
                <a:lnTo>
                  <a:pt x="532066" y="642112"/>
                </a:lnTo>
                <a:lnTo>
                  <a:pt x="529132" y="657199"/>
                </a:lnTo>
                <a:lnTo>
                  <a:pt x="532066" y="672299"/>
                </a:lnTo>
                <a:lnTo>
                  <a:pt x="540867" y="685558"/>
                </a:lnTo>
                <a:lnTo>
                  <a:pt x="546976" y="690587"/>
                </a:lnTo>
                <a:lnTo>
                  <a:pt x="553859" y="694270"/>
                </a:lnTo>
                <a:lnTo>
                  <a:pt x="561327" y="696531"/>
                </a:lnTo>
                <a:lnTo>
                  <a:pt x="569214" y="697306"/>
                </a:lnTo>
                <a:lnTo>
                  <a:pt x="577088" y="696531"/>
                </a:lnTo>
                <a:lnTo>
                  <a:pt x="611873" y="670115"/>
                </a:lnTo>
                <a:lnTo>
                  <a:pt x="637146" y="638416"/>
                </a:lnTo>
                <a:lnTo>
                  <a:pt x="665251" y="593953"/>
                </a:lnTo>
                <a:lnTo>
                  <a:pt x="688073" y="540258"/>
                </a:lnTo>
                <a:lnTo>
                  <a:pt x="697496" y="480834"/>
                </a:lnTo>
                <a:close/>
              </a:path>
              <a:path w="1497329" h="1497329">
                <a:moveTo>
                  <a:pt x="1497050" y="310324"/>
                </a:moveTo>
                <a:lnTo>
                  <a:pt x="1470101" y="272440"/>
                </a:lnTo>
                <a:lnTo>
                  <a:pt x="1460525" y="270383"/>
                </a:lnTo>
                <a:lnTo>
                  <a:pt x="1450746" y="270713"/>
                </a:lnTo>
                <a:lnTo>
                  <a:pt x="1441170" y="273481"/>
                </a:lnTo>
                <a:lnTo>
                  <a:pt x="1416875" y="283895"/>
                </a:lnTo>
                <a:lnTo>
                  <a:pt x="1416875" y="371119"/>
                </a:lnTo>
                <a:lnTo>
                  <a:pt x="1416875" y="460273"/>
                </a:lnTo>
                <a:lnTo>
                  <a:pt x="879741" y="690473"/>
                </a:lnTo>
                <a:lnTo>
                  <a:pt x="879741" y="601332"/>
                </a:lnTo>
                <a:lnTo>
                  <a:pt x="1416875" y="371119"/>
                </a:lnTo>
                <a:lnTo>
                  <a:pt x="1416875" y="283895"/>
                </a:lnTo>
                <a:lnTo>
                  <a:pt x="823861" y="538048"/>
                </a:lnTo>
                <a:lnTo>
                  <a:pt x="799566" y="574890"/>
                </a:lnTo>
                <a:lnTo>
                  <a:pt x="799566" y="1190129"/>
                </a:lnTo>
                <a:lnTo>
                  <a:pt x="799566" y="1324495"/>
                </a:lnTo>
                <a:lnTo>
                  <a:pt x="759129" y="1389329"/>
                </a:lnTo>
                <a:lnTo>
                  <a:pt x="715733" y="1409306"/>
                </a:lnTo>
                <a:lnTo>
                  <a:pt x="663270" y="1416685"/>
                </a:lnTo>
                <a:lnTo>
                  <a:pt x="610806" y="1409306"/>
                </a:lnTo>
                <a:lnTo>
                  <a:pt x="567423" y="1389329"/>
                </a:lnTo>
                <a:lnTo>
                  <a:pt x="537895" y="1359979"/>
                </a:lnTo>
                <a:lnTo>
                  <a:pt x="526986" y="1324495"/>
                </a:lnTo>
                <a:lnTo>
                  <a:pt x="537794" y="1289342"/>
                </a:lnTo>
                <a:lnTo>
                  <a:pt x="537895" y="1289011"/>
                </a:lnTo>
                <a:lnTo>
                  <a:pt x="567423" y="1259662"/>
                </a:lnTo>
                <a:lnTo>
                  <a:pt x="610806" y="1239685"/>
                </a:lnTo>
                <a:lnTo>
                  <a:pt x="663270" y="1232306"/>
                </a:lnTo>
                <a:lnTo>
                  <a:pt x="715733" y="1239685"/>
                </a:lnTo>
                <a:lnTo>
                  <a:pt x="759129" y="1259662"/>
                </a:lnTo>
                <a:lnTo>
                  <a:pt x="788657" y="1289011"/>
                </a:lnTo>
                <a:lnTo>
                  <a:pt x="799566" y="1324495"/>
                </a:lnTo>
                <a:lnTo>
                  <a:pt x="799566" y="1190129"/>
                </a:lnTo>
                <a:lnTo>
                  <a:pt x="763943" y="1171651"/>
                </a:lnTo>
                <a:lnTo>
                  <a:pt x="698373" y="1154328"/>
                </a:lnTo>
                <a:lnTo>
                  <a:pt x="663270" y="1152118"/>
                </a:lnTo>
                <a:lnTo>
                  <a:pt x="622173" y="1155192"/>
                </a:lnTo>
                <a:lnTo>
                  <a:pt x="583069" y="1164196"/>
                </a:lnTo>
                <a:lnTo>
                  <a:pt x="546874" y="1178852"/>
                </a:lnTo>
                <a:lnTo>
                  <a:pt x="485775" y="1225435"/>
                </a:lnTo>
                <a:lnTo>
                  <a:pt x="451345" y="1289342"/>
                </a:lnTo>
                <a:lnTo>
                  <a:pt x="446811" y="1324495"/>
                </a:lnTo>
                <a:lnTo>
                  <a:pt x="451345" y="1359649"/>
                </a:lnTo>
                <a:lnTo>
                  <a:pt x="485775" y="1423555"/>
                </a:lnTo>
                <a:lnTo>
                  <a:pt x="514502" y="1450098"/>
                </a:lnTo>
                <a:lnTo>
                  <a:pt x="583069" y="1484795"/>
                </a:lnTo>
                <a:lnTo>
                  <a:pt x="622173" y="1493799"/>
                </a:lnTo>
                <a:lnTo>
                  <a:pt x="663270" y="1496860"/>
                </a:lnTo>
                <a:lnTo>
                  <a:pt x="704367" y="1493799"/>
                </a:lnTo>
                <a:lnTo>
                  <a:pt x="743470" y="1484795"/>
                </a:lnTo>
                <a:lnTo>
                  <a:pt x="779665" y="1470126"/>
                </a:lnTo>
                <a:lnTo>
                  <a:pt x="840765" y="1423555"/>
                </a:lnTo>
                <a:lnTo>
                  <a:pt x="875220" y="1359649"/>
                </a:lnTo>
                <a:lnTo>
                  <a:pt x="879741" y="1324495"/>
                </a:lnTo>
                <a:lnTo>
                  <a:pt x="879741" y="1232306"/>
                </a:lnTo>
                <a:lnTo>
                  <a:pt x="879741" y="1190129"/>
                </a:lnTo>
                <a:lnTo>
                  <a:pt x="879741" y="777709"/>
                </a:lnTo>
                <a:lnTo>
                  <a:pt x="1083284" y="690473"/>
                </a:lnTo>
                <a:lnTo>
                  <a:pt x="1416875" y="547497"/>
                </a:lnTo>
                <a:lnTo>
                  <a:pt x="1416875" y="925576"/>
                </a:lnTo>
                <a:lnTo>
                  <a:pt x="1416875" y="1059929"/>
                </a:lnTo>
                <a:lnTo>
                  <a:pt x="1406080" y="1095082"/>
                </a:lnTo>
                <a:lnTo>
                  <a:pt x="1405966" y="1095413"/>
                </a:lnTo>
                <a:lnTo>
                  <a:pt x="1376438" y="1124762"/>
                </a:lnTo>
                <a:lnTo>
                  <a:pt x="1333055" y="1144739"/>
                </a:lnTo>
                <a:lnTo>
                  <a:pt x="1280591" y="1152118"/>
                </a:lnTo>
                <a:lnTo>
                  <a:pt x="1228128" y="1144739"/>
                </a:lnTo>
                <a:lnTo>
                  <a:pt x="1184744" y="1124762"/>
                </a:lnTo>
                <a:lnTo>
                  <a:pt x="1155204" y="1095413"/>
                </a:lnTo>
                <a:lnTo>
                  <a:pt x="1144295" y="1059929"/>
                </a:lnTo>
                <a:lnTo>
                  <a:pt x="1155103" y="1024775"/>
                </a:lnTo>
                <a:lnTo>
                  <a:pt x="1155204" y="1024445"/>
                </a:lnTo>
                <a:lnTo>
                  <a:pt x="1184744" y="995083"/>
                </a:lnTo>
                <a:lnTo>
                  <a:pt x="1228128" y="975106"/>
                </a:lnTo>
                <a:lnTo>
                  <a:pt x="1280591" y="967727"/>
                </a:lnTo>
                <a:lnTo>
                  <a:pt x="1333055" y="975106"/>
                </a:lnTo>
                <a:lnTo>
                  <a:pt x="1376438" y="995083"/>
                </a:lnTo>
                <a:lnTo>
                  <a:pt x="1405966" y="1024445"/>
                </a:lnTo>
                <a:lnTo>
                  <a:pt x="1416875" y="1059929"/>
                </a:lnTo>
                <a:lnTo>
                  <a:pt x="1416875" y="925576"/>
                </a:lnTo>
                <a:lnTo>
                  <a:pt x="1381264" y="907084"/>
                </a:lnTo>
                <a:lnTo>
                  <a:pt x="1315694" y="889774"/>
                </a:lnTo>
                <a:lnTo>
                  <a:pt x="1280591" y="887564"/>
                </a:lnTo>
                <a:lnTo>
                  <a:pt x="1239481" y="890625"/>
                </a:lnTo>
                <a:lnTo>
                  <a:pt x="1200378" y="899629"/>
                </a:lnTo>
                <a:lnTo>
                  <a:pt x="1164183" y="914298"/>
                </a:lnTo>
                <a:lnTo>
                  <a:pt x="1103083" y="960869"/>
                </a:lnTo>
                <a:lnTo>
                  <a:pt x="1068654" y="1024775"/>
                </a:lnTo>
                <a:lnTo>
                  <a:pt x="1064120" y="1059929"/>
                </a:lnTo>
                <a:lnTo>
                  <a:pt x="1068654" y="1095082"/>
                </a:lnTo>
                <a:lnTo>
                  <a:pt x="1103083" y="1158989"/>
                </a:lnTo>
                <a:lnTo>
                  <a:pt x="1131811" y="1185545"/>
                </a:lnTo>
                <a:lnTo>
                  <a:pt x="1200391" y="1220228"/>
                </a:lnTo>
                <a:lnTo>
                  <a:pt x="1239494" y="1229245"/>
                </a:lnTo>
                <a:lnTo>
                  <a:pt x="1280591" y="1232306"/>
                </a:lnTo>
                <a:lnTo>
                  <a:pt x="1321689" y="1229245"/>
                </a:lnTo>
                <a:lnTo>
                  <a:pt x="1360792" y="1220228"/>
                </a:lnTo>
                <a:lnTo>
                  <a:pt x="1396987" y="1205572"/>
                </a:lnTo>
                <a:lnTo>
                  <a:pt x="1458087" y="1158989"/>
                </a:lnTo>
                <a:lnTo>
                  <a:pt x="1492529" y="1095082"/>
                </a:lnTo>
                <a:lnTo>
                  <a:pt x="1497050" y="1059929"/>
                </a:lnTo>
                <a:lnTo>
                  <a:pt x="1497050" y="967727"/>
                </a:lnTo>
                <a:lnTo>
                  <a:pt x="1497050" y="925576"/>
                </a:lnTo>
                <a:lnTo>
                  <a:pt x="1497050" y="547497"/>
                </a:lnTo>
                <a:lnTo>
                  <a:pt x="1497050" y="371119"/>
                </a:lnTo>
                <a:lnTo>
                  <a:pt x="1497050" y="310324"/>
                </a:lnTo>
                <a:close/>
              </a:path>
            </a:pathLst>
          </a:custGeom>
          <a:solidFill>
            <a:srgbClr val="000000"/>
          </a:solidFill>
        </p:spPr>
        <p:txBody>
          <a:bodyPr wrap="square" lIns="0" tIns="0" rIns="0" bIns="0" rtlCol="0"/>
          <a:lstStyle/>
          <a:p>
            <a:endParaRPr>
              <a:latin typeface="Grammarsaurus" pitchFamily="2" charset="0"/>
            </a:endParaRPr>
          </a:p>
        </p:txBody>
      </p:sp>
      <p:grpSp>
        <p:nvGrpSpPr>
          <p:cNvPr id="6" name="object 6"/>
          <p:cNvGrpSpPr/>
          <p:nvPr/>
        </p:nvGrpSpPr>
        <p:grpSpPr>
          <a:xfrm>
            <a:off x="1661098" y="2429742"/>
            <a:ext cx="1509395" cy="1510030"/>
            <a:chOff x="1661098" y="2429742"/>
            <a:chExt cx="1509395" cy="1510030"/>
          </a:xfrm>
        </p:grpSpPr>
        <p:sp>
          <p:nvSpPr>
            <p:cNvPr id="7" name="object 7"/>
            <p:cNvSpPr/>
            <p:nvPr/>
          </p:nvSpPr>
          <p:spPr>
            <a:xfrm>
              <a:off x="2346147" y="2429776"/>
              <a:ext cx="139065" cy="254635"/>
            </a:xfrm>
            <a:custGeom>
              <a:avLst/>
              <a:gdLst/>
              <a:ahLst/>
              <a:cxnLst/>
              <a:rect l="l" t="t" r="r" b="b"/>
              <a:pathLst>
                <a:path w="139064" h="254635">
                  <a:moveTo>
                    <a:pt x="75771" y="0"/>
                  </a:moveTo>
                  <a:lnTo>
                    <a:pt x="67529" y="0"/>
                  </a:lnTo>
                  <a:lnTo>
                    <a:pt x="63312" y="635"/>
                  </a:lnTo>
                  <a:lnTo>
                    <a:pt x="5083" y="71234"/>
                  </a:lnTo>
                  <a:lnTo>
                    <a:pt x="0" y="91833"/>
                  </a:lnTo>
                  <a:lnTo>
                    <a:pt x="2750" y="102059"/>
                  </a:lnTo>
                  <a:lnTo>
                    <a:pt x="8918" y="111061"/>
                  </a:lnTo>
                  <a:lnTo>
                    <a:pt x="66589" y="168732"/>
                  </a:lnTo>
                  <a:lnTo>
                    <a:pt x="38001" y="211315"/>
                  </a:lnTo>
                  <a:lnTo>
                    <a:pt x="58600" y="252933"/>
                  </a:lnTo>
                  <a:lnTo>
                    <a:pt x="67046" y="254596"/>
                  </a:lnTo>
                  <a:lnTo>
                    <a:pt x="83556" y="251218"/>
                  </a:lnTo>
                  <a:lnTo>
                    <a:pt x="90731" y="246392"/>
                  </a:lnTo>
                  <a:lnTo>
                    <a:pt x="133505" y="182321"/>
                  </a:lnTo>
                  <a:lnTo>
                    <a:pt x="137841" y="172283"/>
                  </a:lnTo>
                  <a:lnTo>
                    <a:pt x="138595" y="161710"/>
                  </a:lnTo>
                  <a:lnTo>
                    <a:pt x="135848" y="151483"/>
                  </a:lnTo>
                  <a:lnTo>
                    <a:pt x="129682" y="142481"/>
                  </a:lnTo>
                  <a:lnTo>
                    <a:pt x="72012" y="84810"/>
                  </a:lnTo>
                  <a:lnTo>
                    <a:pt x="95875" y="49237"/>
                  </a:lnTo>
                  <a:lnTo>
                    <a:pt x="100626" y="37689"/>
                  </a:lnTo>
                  <a:lnTo>
                    <a:pt x="100536" y="25574"/>
                  </a:lnTo>
                  <a:lnTo>
                    <a:pt x="95893" y="14312"/>
                  </a:lnTo>
                  <a:lnTo>
                    <a:pt x="86985" y="5321"/>
                  </a:lnTo>
                  <a:lnTo>
                    <a:pt x="81778" y="1816"/>
                  </a:lnTo>
                  <a:lnTo>
                    <a:pt x="75771" y="0"/>
                  </a:lnTo>
                  <a:close/>
                </a:path>
              </a:pathLst>
            </a:custGeom>
            <a:solidFill>
              <a:srgbClr val="000000"/>
            </a:solidFill>
          </p:spPr>
          <p:txBody>
            <a:bodyPr wrap="square" lIns="0" tIns="0" rIns="0" bIns="0" rtlCol="0"/>
            <a:lstStyle/>
            <a:p>
              <a:endParaRPr>
                <a:latin typeface="Grammarsaurus" pitchFamily="2" charset="0"/>
              </a:endParaRPr>
            </a:p>
          </p:txBody>
        </p:sp>
        <p:pic>
          <p:nvPicPr>
            <p:cNvPr id="8" name="object 8"/>
            <p:cNvPicPr/>
            <p:nvPr/>
          </p:nvPicPr>
          <p:blipFill>
            <a:blip r:embed="rId2" cstate="print"/>
            <a:stretch>
              <a:fillRect/>
            </a:stretch>
          </p:blipFill>
          <p:spPr>
            <a:xfrm>
              <a:off x="2934284" y="3114476"/>
              <a:ext cx="196142" cy="198399"/>
            </a:xfrm>
            <a:prstGeom prst="rect">
              <a:avLst/>
            </a:prstGeom>
          </p:spPr>
        </p:pic>
        <p:pic>
          <p:nvPicPr>
            <p:cNvPr id="9" name="object 9"/>
            <p:cNvPicPr/>
            <p:nvPr/>
          </p:nvPicPr>
          <p:blipFill>
            <a:blip r:embed="rId3" cstate="print"/>
            <a:stretch>
              <a:fillRect/>
            </a:stretch>
          </p:blipFill>
          <p:spPr>
            <a:xfrm>
              <a:off x="1698066" y="3114490"/>
              <a:ext cx="199453" cy="198412"/>
            </a:xfrm>
            <a:prstGeom prst="rect">
              <a:avLst/>
            </a:prstGeom>
          </p:spPr>
        </p:pic>
        <p:pic>
          <p:nvPicPr>
            <p:cNvPr id="10" name="object 10"/>
            <p:cNvPicPr/>
            <p:nvPr/>
          </p:nvPicPr>
          <p:blipFill>
            <a:blip r:embed="rId4" cstate="print"/>
            <a:stretch>
              <a:fillRect/>
            </a:stretch>
          </p:blipFill>
          <p:spPr>
            <a:xfrm>
              <a:off x="1661098" y="2429742"/>
              <a:ext cx="1508918" cy="1509407"/>
            </a:xfrm>
            <a:prstGeom prst="rect">
              <a:avLst/>
            </a:prstGeom>
          </p:spPr>
        </p:pic>
      </p:grpSp>
      <p:grpSp>
        <p:nvGrpSpPr>
          <p:cNvPr id="11" name="object 11"/>
          <p:cNvGrpSpPr/>
          <p:nvPr/>
        </p:nvGrpSpPr>
        <p:grpSpPr>
          <a:xfrm>
            <a:off x="8937495" y="2731584"/>
            <a:ext cx="1678939" cy="1200150"/>
            <a:chOff x="8937495" y="2731584"/>
            <a:chExt cx="1678939" cy="1200150"/>
          </a:xfrm>
        </p:grpSpPr>
        <p:sp>
          <p:nvSpPr>
            <p:cNvPr id="12" name="object 12"/>
            <p:cNvSpPr/>
            <p:nvPr/>
          </p:nvSpPr>
          <p:spPr>
            <a:xfrm>
              <a:off x="8937495" y="2731584"/>
              <a:ext cx="1678939" cy="1200150"/>
            </a:xfrm>
            <a:custGeom>
              <a:avLst/>
              <a:gdLst/>
              <a:ahLst/>
              <a:cxnLst/>
              <a:rect l="l" t="t" r="r" b="b"/>
              <a:pathLst>
                <a:path w="1678940" h="1200150">
                  <a:moveTo>
                    <a:pt x="396875" y="0"/>
                  </a:moveTo>
                  <a:lnTo>
                    <a:pt x="394677" y="0"/>
                  </a:lnTo>
                  <a:lnTo>
                    <a:pt x="347653" y="1270"/>
                  </a:lnTo>
                  <a:lnTo>
                    <a:pt x="300785" y="5080"/>
                  </a:lnTo>
                  <a:lnTo>
                    <a:pt x="254173" y="11430"/>
                  </a:lnTo>
                  <a:lnTo>
                    <a:pt x="207921" y="19050"/>
                  </a:lnTo>
                  <a:lnTo>
                    <a:pt x="162128" y="30480"/>
                  </a:lnTo>
                  <a:lnTo>
                    <a:pt x="143268" y="55880"/>
                  </a:lnTo>
                  <a:lnTo>
                    <a:pt x="143268" y="100330"/>
                  </a:lnTo>
                  <a:lnTo>
                    <a:pt x="26428" y="100330"/>
                  </a:lnTo>
                  <a:lnTo>
                    <a:pt x="16153" y="102870"/>
                  </a:lnTo>
                  <a:lnTo>
                    <a:pt x="7751" y="107950"/>
                  </a:lnTo>
                  <a:lnTo>
                    <a:pt x="2081" y="116840"/>
                  </a:lnTo>
                  <a:lnTo>
                    <a:pt x="0" y="127000"/>
                  </a:lnTo>
                  <a:lnTo>
                    <a:pt x="0" y="1174750"/>
                  </a:lnTo>
                  <a:lnTo>
                    <a:pt x="2081" y="1184910"/>
                  </a:lnTo>
                  <a:lnTo>
                    <a:pt x="7751" y="1192530"/>
                  </a:lnTo>
                  <a:lnTo>
                    <a:pt x="16153" y="1198880"/>
                  </a:lnTo>
                  <a:lnTo>
                    <a:pt x="26428" y="1200150"/>
                  </a:lnTo>
                  <a:lnTo>
                    <a:pt x="30949" y="1200150"/>
                  </a:lnTo>
                  <a:lnTo>
                    <a:pt x="35420" y="1198880"/>
                  </a:lnTo>
                  <a:lnTo>
                    <a:pt x="39370" y="1197610"/>
                  </a:lnTo>
                  <a:lnTo>
                    <a:pt x="48509" y="1192530"/>
                  </a:lnTo>
                  <a:lnTo>
                    <a:pt x="63313" y="1184910"/>
                  </a:lnTo>
                  <a:lnTo>
                    <a:pt x="109134" y="1165860"/>
                  </a:lnTo>
                  <a:lnTo>
                    <a:pt x="175265" y="1143000"/>
                  </a:lnTo>
                  <a:lnTo>
                    <a:pt x="215458" y="1131570"/>
                  </a:lnTo>
                  <a:lnTo>
                    <a:pt x="52882" y="1131570"/>
                  </a:lnTo>
                  <a:lnTo>
                    <a:pt x="52882" y="153670"/>
                  </a:lnTo>
                  <a:lnTo>
                    <a:pt x="195478" y="153670"/>
                  </a:lnTo>
                  <a:lnTo>
                    <a:pt x="195478" y="77470"/>
                  </a:lnTo>
                  <a:lnTo>
                    <a:pt x="248876" y="67310"/>
                  </a:lnTo>
                  <a:lnTo>
                    <a:pt x="297759" y="59690"/>
                  </a:lnTo>
                  <a:lnTo>
                    <a:pt x="346930" y="55880"/>
                  </a:lnTo>
                  <a:lnTo>
                    <a:pt x="396214" y="54610"/>
                  </a:lnTo>
                  <a:lnTo>
                    <a:pt x="677393" y="54610"/>
                  </a:lnTo>
                  <a:lnTo>
                    <a:pt x="661288" y="46990"/>
                  </a:lnTo>
                  <a:lnTo>
                    <a:pt x="615081" y="30480"/>
                  </a:lnTo>
                  <a:lnTo>
                    <a:pt x="568911" y="19050"/>
                  </a:lnTo>
                  <a:lnTo>
                    <a:pt x="523392" y="10160"/>
                  </a:lnTo>
                  <a:lnTo>
                    <a:pt x="479137" y="3810"/>
                  </a:lnTo>
                  <a:lnTo>
                    <a:pt x="436760" y="1270"/>
                  </a:lnTo>
                  <a:lnTo>
                    <a:pt x="396875" y="0"/>
                  </a:lnTo>
                  <a:close/>
                </a:path>
                <a:path w="1678940" h="1200150">
                  <a:moveTo>
                    <a:pt x="1516199" y="1092200"/>
                  </a:moveTo>
                  <a:lnTo>
                    <a:pt x="1199376" y="1092200"/>
                  </a:lnTo>
                  <a:lnTo>
                    <a:pt x="1260313" y="1096010"/>
                  </a:lnTo>
                  <a:lnTo>
                    <a:pt x="1317528" y="1102360"/>
                  </a:lnTo>
                  <a:lnTo>
                    <a:pt x="1370809" y="1111250"/>
                  </a:lnTo>
                  <a:lnTo>
                    <a:pt x="1419946" y="1121410"/>
                  </a:lnTo>
                  <a:lnTo>
                    <a:pt x="1464729" y="1131570"/>
                  </a:lnTo>
                  <a:lnTo>
                    <a:pt x="1540390" y="1155700"/>
                  </a:lnTo>
                  <a:lnTo>
                    <a:pt x="1596107" y="1177290"/>
                  </a:lnTo>
                  <a:lnTo>
                    <a:pt x="1630196" y="1193800"/>
                  </a:lnTo>
                  <a:lnTo>
                    <a:pt x="1638604" y="1197610"/>
                  </a:lnTo>
                  <a:lnTo>
                    <a:pt x="1638884" y="1197610"/>
                  </a:lnTo>
                  <a:lnTo>
                    <a:pt x="1645315" y="1200150"/>
                  </a:lnTo>
                  <a:lnTo>
                    <a:pt x="1658902" y="1200150"/>
                  </a:lnTo>
                  <a:lnTo>
                    <a:pt x="1678533" y="1174750"/>
                  </a:lnTo>
                  <a:lnTo>
                    <a:pt x="1678533" y="1131570"/>
                  </a:lnTo>
                  <a:lnTo>
                    <a:pt x="1625333" y="1131570"/>
                  </a:lnTo>
                  <a:lnTo>
                    <a:pt x="1616583" y="1127760"/>
                  </a:lnTo>
                  <a:lnTo>
                    <a:pt x="1568952" y="1109980"/>
                  </a:lnTo>
                  <a:lnTo>
                    <a:pt x="1520645" y="1093470"/>
                  </a:lnTo>
                  <a:lnTo>
                    <a:pt x="1516199" y="1092200"/>
                  </a:lnTo>
                  <a:close/>
                </a:path>
                <a:path w="1678940" h="1200150">
                  <a:moveTo>
                    <a:pt x="507103" y="1038860"/>
                  </a:moveTo>
                  <a:lnTo>
                    <a:pt x="456358" y="1040130"/>
                  </a:lnTo>
                  <a:lnTo>
                    <a:pt x="405746" y="1043940"/>
                  </a:lnTo>
                  <a:lnTo>
                    <a:pt x="355342" y="1049020"/>
                  </a:lnTo>
                  <a:lnTo>
                    <a:pt x="255472" y="1066800"/>
                  </a:lnTo>
                  <a:lnTo>
                    <a:pt x="206159" y="1079500"/>
                  </a:lnTo>
                  <a:lnTo>
                    <a:pt x="157363" y="1093470"/>
                  </a:lnTo>
                  <a:lnTo>
                    <a:pt x="109162" y="1109980"/>
                  </a:lnTo>
                  <a:lnTo>
                    <a:pt x="61633" y="1127760"/>
                  </a:lnTo>
                  <a:lnTo>
                    <a:pt x="52882" y="1131570"/>
                  </a:lnTo>
                  <a:lnTo>
                    <a:pt x="215458" y="1131570"/>
                  </a:lnTo>
                  <a:lnTo>
                    <a:pt x="260141" y="1120140"/>
                  </a:lnTo>
                  <a:lnTo>
                    <a:pt x="309118" y="1111250"/>
                  </a:lnTo>
                  <a:lnTo>
                    <a:pt x="362194" y="1102360"/>
                  </a:lnTo>
                  <a:lnTo>
                    <a:pt x="419173" y="1096010"/>
                  </a:lnTo>
                  <a:lnTo>
                    <a:pt x="479858" y="1092200"/>
                  </a:lnTo>
                  <a:lnTo>
                    <a:pt x="1516199" y="1092200"/>
                  </a:lnTo>
                  <a:lnTo>
                    <a:pt x="1471740" y="1079500"/>
                  </a:lnTo>
                  <a:lnTo>
                    <a:pt x="1422314" y="1066800"/>
                  </a:lnTo>
                  <a:lnTo>
                    <a:pt x="1372446" y="1056640"/>
                  </a:lnTo>
                  <a:lnTo>
                    <a:pt x="1330586" y="1050290"/>
                  </a:lnTo>
                  <a:lnTo>
                    <a:pt x="812698" y="1050290"/>
                  </a:lnTo>
                  <a:lnTo>
                    <a:pt x="808761" y="1047750"/>
                  </a:lnTo>
                  <a:lnTo>
                    <a:pt x="659358" y="1047750"/>
                  </a:lnTo>
                  <a:lnTo>
                    <a:pt x="608680" y="1042670"/>
                  </a:lnTo>
                  <a:lnTo>
                    <a:pt x="557902" y="1040130"/>
                  </a:lnTo>
                  <a:lnTo>
                    <a:pt x="507103" y="1038860"/>
                  </a:lnTo>
                  <a:close/>
                </a:path>
                <a:path w="1678940" h="1200150">
                  <a:moveTo>
                    <a:pt x="1134926" y="1092200"/>
                  </a:moveTo>
                  <a:lnTo>
                    <a:pt x="544055" y="1092200"/>
                  </a:lnTo>
                  <a:lnTo>
                    <a:pt x="611568" y="1094740"/>
                  </a:lnTo>
                  <a:lnTo>
                    <a:pt x="682200" y="1102360"/>
                  </a:lnTo>
                  <a:lnTo>
                    <a:pt x="755756" y="1113790"/>
                  </a:lnTo>
                  <a:lnTo>
                    <a:pt x="832040" y="1130300"/>
                  </a:lnTo>
                  <a:lnTo>
                    <a:pt x="839114" y="1130300"/>
                  </a:lnTo>
                  <a:lnTo>
                    <a:pt x="841959" y="1131570"/>
                  </a:lnTo>
                  <a:lnTo>
                    <a:pt x="844092" y="1131570"/>
                  </a:lnTo>
                  <a:lnTo>
                    <a:pt x="846213" y="1130300"/>
                  </a:lnTo>
                  <a:lnTo>
                    <a:pt x="922607" y="1113790"/>
                  </a:lnTo>
                  <a:lnTo>
                    <a:pt x="996331" y="1102360"/>
                  </a:lnTo>
                  <a:lnTo>
                    <a:pt x="1067174" y="1094740"/>
                  </a:lnTo>
                  <a:lnTo>
                    <a:pt x="1134926" y="1092200"/>
                  </a:lnTo>
                  <a:close/>
                </a:path>
                <a:path w="1678940" h="1200150">
                  <a:moveTo>
                    <a:pt x="1678533" y="153670"/>
                  </a:moveTo>
                  <a:lnTo>
                    <a:pt x="1626666" y="153670"/>
                  </a:lnTo>
                  <a:lnTo>
                    <a:pt x="1626547" y="241300"/>
                  </a:lnTo>
                  <a:lnTo>
                    <a:pt x="1626420" y="334010"/>
                  </a:lnTo>
                  <a:lnTo>
                    <a:pt x="1626297" y="424180"/>
                  </a:lnTo>
                  <a:lnTo>
                    <a:pt x="1626178" y="511810"/>
                  </a:lnTo>
                  <a:lnTo>
                    <a:pt x="1626057" y="600710"/>
                  </a:lnTo>
                  <a:lnTo>
                    <a:pt x="1625948" y="680720"/>
                  </a:lnTo>
                  <a:lnTo>
                    <a:pt x="1625821" y="773430"/>
                  </a:lnTo>
                  <a:lnTo>
                    <a:pt x="1625712" y="853440"/>
                  </a:lnTo>
                  <a:lnTo>
                    <a:pt x="1625586" y="946150"/>
                  </a:lnTo>
                  <a:lnTo>
                    <a:pt x="1625459" y="1038860"/>
                  </a:lnTo>
                  <a:lnTo>
                    <a:pt x="1625333" y="1131570"/>
                  </a:lnTo>
                  <a:lnTo>
                    <a:pt x="1678533" y="1131570"/>
                  </a:lnTo>
                  <a:lnTo>
                    <a:pt x="1678533" y="153670"/>
                  </a:lnTo>
                  <a:close/>
                </a:path>
                <a:path w="1678940" h="1200150">
                  <a:moveTo>
                    <a:pt x="865543" y="966470"/>
                  </a:moveTo>
                  <a:lnTo>
                    <a:pt x="812584" y="966470"/>
                  </a:lnTo>
                  <a:lnTo>
                    <a:pt x="812698" y="1050290"/>
                  </a:lnTo>
                  <a:lnTo>
                    <a:pt x="1330586" y="1050290"/>
                  </a:lnTo>
                  <a:lnTo>
                    <a:pt x="1322214" y="1049020"/>
                  </a:lnTo>
                  <a:lnTo>
                    <a:pt x="865543" y="1049020"/>
                  </a:lnTo>
                  <a:lnTo>
                    <a:pt x="865543" y="966470"/>
                  </a:lnTo>
                  <a:close/>
                </a:path>
                <a:path w="1678940" h="1200150">
                  <a:moveTo>
                    <a:pt x="1298041" y="939800"/>
                  </a:moveTo>
                  <a:lnTo>
                    <a:pt x="1228918" y="941070"/>
                  </a:lnTo>
                  <a:lnTo>
                    <a:pt x="1165798" y="947420"/>
                  </a:lnTo>
                  <a:lnTo>
                    <a:pt x="1108482" y="956310"/>
                  </a:lnTo>
                  <a:lnTo>
                    <a:pt x="1056771" y="967740"/>
                  </a:lnTo>
                  <a:lnTo>
                    <a:pt x="1010466" y="980440"/>
                  </a:lnTo>
                  <a:lnTo>
                    <a:pt x="969368" y="995680"/>
                  </a:lnTo>
                  <a:lnTo>
                    <a:pt x="933277" y="1010920"/>
                  </a:lnTo>
                  <a:lnTo>
                    <a:pt x="875322" y="1042670"/>
                  </a:lnTo>
                  <a:lnTo>
                    <a:pt x="865543" y="1049020"/>
                  </a:lnTo>
                  <a:lnTo>
                    <a:pt x="1322214" y="1049020"/>
                  </a:lnTo>
                  <a:lnTo>
                    <a:pt x="1309584" y="1047750"/>
                  </a:lnTo>
                  <a:lnTo>
                    <a:pt x="1017549" y="1047750"/>
                  </a:lnTo>
                  <a:lnTo>
                    <a:pt x="1014818" y="1035050"/>
                  </a:lnTo>
                  <a:lnTo>
                    <a:pt x="1060920" y="1021080"/>
                  </a:lnTo>
                  <a:lnTo>
                    <a:pt x="1107552" y="1010920"/>
                  </a:lnTo>
                  <a:lnTo>
                    <a:pt x="1154655" y="1002030"/>
                  </a:lnTo>
                  <a:lnTo>
                    <a:pt x="1202166" y="995680"/>
                  </a:lnTo>
                  <a:lnTo>
                    <a:pt x="1250024" y="993140"/>
                  </a:lnTo>
                  <a:lnTo>
                    <a:pt x="1298168" y="991870"/>
                  </a:lnTo>
                  <a:lnTo>
                    <a:pt x="1533517" y="991870"/>
                  </a:lnTo>
                  <a:lnTo>
                    <a:pt x="1535315" y="986790"/>
                  </a:lnTo>
                  <a:lnTo>
                    <a:pt x="1535531" y="985520"/>
                  </a:lnTo>
                  <a:lnTo>
                    <a:pt x="1535534" y="952500"/>
                  </a:lnTo>
                  <a:lnTo>
                    <a:pt x="1481759" y="952500"/>
                  </a:lnTo>
                  <a:lnTo>
                    <a:pt x="1474609" y="951230"/>
                  </a:lnTo>
                  <a:lnTo>
                    <a:pt x="1430656" y="946150"/>
                  </a:lnTo>
                  <a:lnTo>
                    <a:pt x="1386473" y="942340"/>
                  </a:lnTo>
                  <a:lnTo>
                    <a:pt x="1298041" y="939800"/>
                  </a:lnTo>
                  <a:close/>
                </a:path>
                <a:path w="1678940" h="1200150">
                  <a:moveTo>
                    <a:pt x="699479" y="991870"/>
                  </a:moveTo>
                  <a:lnTo>
                    <a:pt x="380111" y="991870"/>
                  </a:lnTo>
                  <a:lnTo>
                    <a:pt x="427964" y="993140"/>
                  </a:lnTo>
                  <a:lnTo>
                    <a:pt x="475577" y="995680"/>
                  </a:lnTo>
                  <a:lnTo>
                    <a:pt x="522873" y="1002030"/>
                  </a:lnTo>
                  <a:lnTo>
                    <a:pt x="569776" y="1010920"/>
                  </a:lnTo>
                  <a:lnTo>
                    <a:pt x="616211" y="1021080"/>
                  </a:lnTo>
                  <a:lnTo>
                    <a:pt x="662101" y="1035050"/>
                  </a:lnTo>
                  <a:lnTo>
                    <a:pt x="659358" y="1047750"/>
                  </a:lnTo>
                  <a:lnTo>
                    <a:pt x="808761" y="1047750"/>
                  </a:lnTo>
                  <a:lnTo>
                    <a:pt x="802855" y="1043940"/>
                  </a:lnTo>
                  <a:lnTo>
                    <a:pt x="776526" y="1027430"/>
                  </a:lnTo>
                  <a:lnTo>
                    <a:pt x="745551" y="1010920"/>
                  </a:lnTo>
                  <a:lnTo>
                    <a:pt x="709710" y="995680"/>
                  </a:lnTo>
                  <a:lnTo>
                    <a:pt x="699479" y="991870"/>
                  </a:lnTo>
                  <a:close/>
                </a:path>
                <a:path w="1678940" h="1200150">
                  <a:moveTo>
                    <a:pt x="1170114" y="1038860"/>
                  </a:moveTo>
                  <a:lnTo>
                    <a:pt x="1119207" y="1038860"/>
                  </a:lnTo>
                  <a:lnTo>
                    <a:pt x="1068326" y="1042670"/>
                  </a:lnTo>
                  <a:lnTo>
                    <a:pt x="1017549" y="1047750"/>
                  </a:lnTo>
                  <a:lnTo>
                    <a:pt x="1309584" y="1047750"/>
                  </a:lnTo>
                  <a:lnTo>
                    <a:pt x="1271696" y="1043940"/>
                  </a:lnTo>
                  <a:lnTo>
                    <a:pt x="1220970" y="1040130"/>
                  </a:lnTo>
                  <a:lnTo>
                    <a:pt x="1170114" y="1038860"/>
                  </a:lnTo>
                  <a:close/>
                </a:path>
                <a:path w="1678940" h="1200150">
                  <a:moveTo>
                    <a:pt x="195478" y="153670"/>
                  </a:moveTo>
                  <a:lnTo>
                    <a:pt x="143929" y="153670"/>
                  </a:lnTo>
                  <a:lnTo>
                    <a:pt x="143929" y="982980"/>
                  </a:lnTo>
                  <a:lnTo>
                    <a:pt x="145892" y="993140"/>
                  </a:lnTo>
                  <a:lnTo>
                    <a:pt x="151466" y="1000760"/>
                  </a:lnTo>
                  <a:lnTo>
                    <a:pt x="159802" y="1007110"/>
                  </a:lnTo>
                  <a:lnTo>
                    <a:pt x="170053" y="1009650"/>
                  </a:lnTo>
                  <a:lnTo>
                    <a:pt x="172910" y="1009650"/>
                  </a:lnTo>
                  <a:lnTo>
                    <a:pt x="174320" y="1008380"/>
                  </a:lnTo>
                  <a:lnTo>
                    <a:pt x="225477" y="1002030"/>
                  </a:lnTo>
                  <a:lnTo>
                    <a:pt x="276948" y="996950"/>
                  </a:lnTo>
                  <a:lnTo>
                    <a:pt x="380111" y="991870"/>
                  </a:lnTo>
                  <a:lnTo>
                    <a:pt x="699479" y="991870"/>
                  </a:lnTo>
                  <a:lnTo>
                    <a:pt x="668783" y="980440"/>
                  </a:lnTo>
                  <a:lnTo>
                    <a:pt x="622550" y="967740"/>
                  </a:lnTo>
                  <a:lnTo>
                    <a:pt x="570792" y="956310"/>
                  </a:lnTo>
                  <a:lnTo>
                    <a:pt x="546147" y="952500"/>
                  </a:lnTo>
                  <a:lnTo>
                    <a:pt x="195478" y="952500"/>
                  </a:lnTo>
                  <a:lnTo>
                    <a:pt x="195478" y="153670"/>
                  </a:lnTo>
                  <a:close/>
                </a:path>
                <a:path w="1678940" h="1200150">
                  <a:moveTo>
                    <a:pt x="1533517" y="991870"/>
                  </a:moveTo>
                  <a:lnTo>
                    <a:pt x="1298168" y="991870"/>
                  </a:lnTo>
                  <a:lnTo>
                    <a:pt x="1350043" y="993140"/>
                  </a:lnTo>
                  <a:lnTo>
                    <a:pt x="1401967" y="996950"/>
                  </a:lnTo>
                  <a:lnTo>
                    <a:pt x="1453750" y="1002030"/>
                  </a:lnTo>
                  <a:lnTo>
                    <a:pt x="1505204" y="1008380"/>
                  </a:lnTo>
                  <a:lnTo>
                    <a:pt x="1515693" y="1008380"/>
                  </a:lnTo>
                  <a:lnTo>
                    <a:pt x="1524855" y="1003300"/>
                  </a:lnTo>
                  <a:lnTo>
                    <a:pt x="1531719" y="996950"/>
                  </a:lnTo>
                  <a:lnTo>
                    <a:pt x="1533517" y="991870"/>
                  </a:lnTo>
                  <a:close/>
                </a:path>
                <a:path w="1678940" h="1200150">
                  <a:moveTo>
                    <a:pt x="532868" y="439420"/>
                  </a:moveTo>
                  <a:lnTo>
                    <a:pt x="490220" y="453390"/>
                  </a:lnTo>
                  <a:lnTo>
                    <a:pt x="466263" y="500380"/>
                  </a:lnTo>
                  <a:lnTo>
                    <a:pt x="466877" y="519430"/>
                  </a:lnTo>
                  <a:lnTo>
                    <a:pt x="491985" y="679450"/>
                  </a:lnTo>
                  <a:lnTo>
                    <a:pt x="500541" y="720090"/>
                  </a:lnTo>
                  <a:lnTo>
                    <a:pt x="513384" y="758190"/>
                  </a:lnTo>
                  <a:lnTo>
                    <a:pt x="530304" y="795020"/>
                  </a:lnTo>
                  <a:lnTo>
                    <a:pt x="551091" y="829310"/>
                  </a:lnTo>
                  <a:lnTo>
                    <a:pt x="575629" y="861060"/>
                  </a:lnTo>
                  <a:lnTo>
                    <a:pt x="603275" y="889000"/>
                  </a:lnTo>
                  <a:lnTo>
                    <a:pt x="633626" y="913130"/>
                  </a:lnTo>
                  <a:lnTo>
                    <a:pt x="725449" y="961390"/>
                  </a:lnTo>
                  <a:lnTo>
                    <a:pt x="761805" y="972820"/>
                  </a:lnTo>
                  <a:lnTo>
                    <a:pt x="774471" y="974090"/>
                  </a:lnTo>
                  <a:lnTo>
                    <a:pt x="803410" y="970280"/>
                  </a:lnTo>
                  <a:lnTo>
                    <a:pt x="812584" y="966470"/>
                  </a:lnTo>
                  <a:lnTo>
                    <a:pt x="865543" y="966470"/>
                  </a:lnTo>
                  <a:lnTo>
                    <a:pt x="865543" y="928370"/>
                  </a:lnTo>
                  <a:lnTo>
                    <a:pt x="774458" y="928370"/>
                  </a:lnTo>
                  <a:lnTo>
                    <a:pt x="752879" y="924560"/>
                  </a:lnTo>
                  <a:lnTo>
                    <a:pt x="746137" y="920750"/>
                  </a:lnTo>
                  <a:lnTo>
                    <a:pt x="686968" y="891540"/>
                  </a:lnTo>
                  <a:lnTo>
                    <a:pt x="659203" y="875030"/>
                  </a:lnTo>
                  <a:lnTo>
                    <a:pt x="609740" y="830580"/>
                  </a:lnTo>
                  <a:lnTo>
                    <a:pt x="570593" y="773430"/>
                  </a:lnTo>
                  <a:lnTo>
                    <a:pt x="544603" y="707390"/>
                  </a:lnTo>
                  <a:lnTo>
                    <a:pt x="512013" y="511810"/>
                  </a:lnTo>
                  <a:lnTo>
                    <a:pt x="511833" y="506730"/>
                  </a:lnTo>
                  <a:lnTo>
                    <a:pt x="511743" y="504190"/>
                  </a:lnTo>
                  <a:lnTo>
                    <a:pt x="524929" y="485140"/>
                  </a:lnTo>
                  <a:lnTo>
                    <a:pt x="785022" y="485140"/>
                  </a:lnTo>
                  <a:lnTo>
                    <a:pt x="806987" y="477520"/>
                  </a:lnTo>
                  <a:lnTo>
                    <a:pt x="838516" y="462280"/>
                  </a:lnTo>
                  <a:lnTo>
                    <a:pt x="654780" y="462280"/>
                  </a:lnTo>
                  <a:lnTo>
                    <a:pt x="618678" y="459740"/>
                  </a:lnTo>
                  <a:lnTo>
                    <a:pt x="583003" y="453390"/>
                  </a:lnTo>
                  <a:lnTo>
                    <a:pt x="547890" y="443230"/>
                  </a:lnTo>
                  <a:lnTo>
                    <a:pt x="532868" y="439420"/>
                  </a:lnTo>
                  <a:close/>
                </a:path>
                <a:path w="1678940" h="1200150">
                  <a:moveTo>
                    <a:pt x="380161" y="939800"/>
                  </a:moveTo>
                  <a:lnTo>
                    <a:pt x="291222" y="942340"/>
                  </a:lnTo>
                  <a:lnTo>
                    <a:pt x="246800" y="946150"/>
                  </a:lnTo>
                  <a:lnTo>
                    <a:pt x="202615" y="951230"/>
                  </a:lnTo>
                  <a:lnTo>
                    <a:pt x="195478" y="952500"/>
                  </a:lnTo>
                  <a:lnTo>
                    <a:pt x="546147" y="952500"/>
                  </a:lnTo>
                  <a:lnTo>
                    <a:pt x="513287" y="947420"/>
                  </a:lnTo>
                  <a:lnTo>
                    <a:pt x="449817" y="942340"/>
                  </a:lnTo>
                  <a:lnTo>
                    <a:pt x="380161" y="939800"/>
                  </a:lnTo>
                  <a:close/>
                </a:path>
                <a:path w="1678940" h="1200150">
                  <a:moveTo>
                    <a:pt x="1533978" y="54610"/>
                  </a:moveTo>
                  <a:lnTo>
                    <a:pt x="1281010" y="54610"/>
                  </a:lnTo>
                  <a:lnTo>
                    <a:pt x="1330324" y="55880"/>
                  </a:lnTo>
                  <a:lnTo>
                    <a:pt x="1379507" y="59690"/>
                  </a:lnTo>
                  <a:lnTo>
                    <a:pt x="1428388" y="67310"/>
                  </a:lnTo>
                  <a:lnTo>
                    <a:pt x="1476794" y="76200"/>
                  </a:lnTo>
                  <a:lnTo>
                    <a:pt x="1481759" y="77470"/>
                  </a:lnTo>
                  <a:lnTo>
                    <a:pt x="1481759" y="952500"/>
                  </a:lnTo>
                  <a:lnTo>
                    <a:pt x="1535534" y="952500"/>
                  </a:lnTo>
                  <a:lnTo>
                    <a:pt x="1535607" y="153670"/>
                  </a:lnTo>
                  <a:lnTo>
                    <a:pt x="1678533" y="153670"/>
                  </a:lnTo>
                  <a:lnTo>
                    <a:pt x="1678533" y="127000"/>
                  </a:lnTo>
                  <a:lnTo>
                    <a:pt x="1676454" y="116840"/>
                  </a:lnTo>
                  <a:lnTo>
                    <a:pt x="1670786" y="109220"/>
                  </a:lnTo>
                  <a:lnTo>
                    <a:pt x="1662385" y="102870"/>
                  </a:lnTo>
                  <a:lnTo>
                    <a:pt x="1652104" y="101600"/>
                  </a:lnTo>
                  <a:lnTo>
                    <a:pt x="1534299" y="101600"/>
                  </a:lnTo>
                  <a:lnTo>
                    <a:pt x="1534299" y="57150"/>
                  </a:lnTo>
                  <a:lnTo>
                    <a:pt x="1533978" y="54610"/>
                  </a:lnTo>
                  <a:close/>
                </a:path>
                <a:path w="1678940" h="1200150">
                  <a:moveTo>
                    <a:pt x="957197" y="426720"/>
                  </a:moveTo>
                  <a:lnTo>
                    <a:pt x="897242" y="426720"/>
                  </a:lnTo>
                  <a:lnTo>
                    <a:pt x="907897" y="430530"/>
                  </a:lnTo>
                  <a:lnTo>
                    <a:pt x="914704" y="438150"/>
                  </a:lnTo>
                  <a:lnTo>
                    <a:pt x="941603" y="609600"/>
                  </a:lnTo>
                  <a:lnTo>
                    <a:pt x="945187" y="645160"/>
                  </a:lnTo>
                  <a:lnTo>
                    <a:pt x="944923" y="671830"/>
                  </a:lnTo>
                  <a:lnTo>
                    <a:pt x="940578" y="716280"/>
                  </a:lnTo>
                  <a:lnTo>
                    <a:pt x="920682" y="782320"/>
                  </a:lnTo>
                  <a:lnTo>
                    <a:pt x="887051" y="839470"/>
                  </a:lnTo>
                  <a:lnTo>
                    <a:pt x="818476" y="909320"/>
                  </a:lnTo>
                  <a:lnTo>
                    <a:pt x="774458" y="928370"/>
                  </a:lnTo>
                  <a:lnTo>
                    <a:pt x="865543" y="928370"/>
                  </a:lnTo>
                  <a:lnTo>
                    <a:pt x="865543" y="927100"/>
                  </a:lnTo>
                  <a:lnTo>
                    <a:pt x="897775" y="895350"/>
                  </a:lnTo>
                  <a:lnTo>
                    <a:pt x="916411" y="875030"/>
                  </a:lnTo>
                  <a:lnTo>
                    <a:pt x="933192" y="853440"/>
                  </a:lnTo>
                  <a:lnTo>
                    <a:pt x="948064" y="829310"/>
                  </a:lnTo>
                  <a:lnTo>
                    <a:pt x="960970" y="803910"/>
                  </a:lnTo>
                  <a:lnTo>
                    <a:pt x="1016127" y="774700"/>
                  </a:lnTo>
                  <a:lnTo>
                    <a:pt x="1048606" y="755650"/>
                  </a:lnTo>
                  <a:lnTo>
                    <a:pt x="1066053" y="741680"/>
                  </a:lnTo>
                  <a:lnTo>
                    <a:pt x="981964" y="741680"/>
                  </a:lnTo>
                  <a:lnTo>
                    <a:pt x="988094" y="707390"/>
                  </a:lnTo>
                  <a:lnTo>
                    <a:pt x="990847" y="673100"/>
                  </a:lnTo>
                  <a:lnTo>
                    <a:pt x="990949" y="671830"/>
                  </a:lnTo>
                  <a:lnTo>
                    <a:pt x="990622" y="646430"/>
                  </a:lnTo>
                  <a:lnTo>
                    <a:pt x="990507" y="637540"/>
                  </a:lnTo>
                  <a:lnTo>
                    <a:pt x="986751" y="601980"/>
                  </a:lnTo>
                  <a:lnTo>
                    <a:pt x="961644" y="441960"/>
                  </a:lnTo>
                  <a:lnTo>
                    <a:pt x="957197" y="426720"/>
                  </a:lnTo>
                  <a:close/>
                </a:path>
                <a:path w="1678940" h="1200150">
                  <a:moveTo>
                    <a:pt x="1208733" y="326390"/>
                  </a:moveTo>
                  <a:lnTo>
                    <a:pt x="1154823" y="326390"/>
                  </a:lnTo>
                  <a:lnTo>
                    <a:pt x="1158913" y="330200"/>
                  </a:lnTo>
                  <a:lnTo>
                    <a:pt x="1162377" y="334010"/>
                  </a:lnTo>
                  <a:lnTo>
                    <a:pt x="1165178" y="339090"/>
                  </a:lnTo>
                  <a:lnTo>
                    <a:pt x="1166758" y="345440"/>
                  </a:lnTo>
                  <a:lnTo>
                    <a:pt x="1166672" y="349250"/>
                  </a:lnTo>
                  <a:lnTo>
                    <a:pt x="1166558" y="354330"/>
                  </a:lnTo>
                  <a:lnTo>
                    <a:pt x="1142923" y="514350"/>
                  </a:lnTo>
                  <a:lnTo>
                    <a:pt x="1124854" y="584200"/>
                  </a:lnTo>
                  <a:lnTo>
                    <a:pt x="1092517" y="646430"/>
                  </a:lnTo>
                  <a:lnTo>
                    <a:pt x="1048356" y="697230"/>
                  </a:lnTo>
                  <a:lnTo>
                    <a:pt x="995070" y="734060"/>
                  </a:lnTo>
                  <a:lnTo>
                    <a:pt x="981964" y="741680"/>
                  </a:lnTo>
                  <a:lnTo>
                    <a:pt x="1066053" y="741680"/>
                  </a:lnTo>
                  <a:lnTo>
                    <a:pt x="1106127" y="703580"/>
                  </a:lnTo>
                  <a:lnTo>
                    <a:pt x="1130363" y="671830"/>
                  </a:lnTo>
                  <a:lnTo>
                    <a:pt x="1150841" y="637540"/>
                  </a:lnTo>
                  <a:lnTo>
                    <a:pt x="1167431" y="600710"/>
                  </a:lnTo>
                  <a:lnTo>
                    <a:pt x="1179930" y="561340"/>
                  </a:lnTo>
                  <a:lnTo>
                    <a:pt x="1188135" y="521970"/>
                  </a:lnTo>
                  <a:lnTo>
                    <a:pt x="1211783" y="360680"/>
                  </a:lnTo>
                  <a:lnTo>
                    <a:pt x="1211928" y="354330"/>
                  </a:lnTo>
                  <a:lnTo>
                    <a:pt x="1212045" y="349250"/>
                  </a:lnTo>
                  <a:lnTo>
                    <a:pt x="1212132" y="345440"/>
                  </a:lnTo>
                  <a:lnTo>
                    <a:pt x="1212219" y="341630"/>
                  </a:lnTo>
                  <a:lnTo>
                    <a:pt x="1208733" y="326390"/>
                  </a:lnTo>
                  <a:close/>
                </a:path>
                <a:path w="1678940" h="1200150">
                  <a:moveTo>
                    <a:pt x="785022" y="485140"/>
                  </a:moveTo>
                  <a:lnTo>
                    <a:pt x="531114" y="485140"/>
                  </a:lnTo>
                  <a:lnTo>
                    <a:pt x="532803" y="486410"/>
                  </a:lnTo>
                  <a:lnTo>
                    <a:pt x="578580" y="499110"/>
                  </a:lnTo>
                  <a:lnTo>
                    <a:pt x="625001" y="505460"/>
                  </a:lnTo>
                  <a:lnTo>
                    <a:pt x="671558" y="506730"/>
                  </a:lnTo>
                  <a:lnTo>
                    <a:pt x="717746" y="502920"/>
                  </a:lnTo>
                  <a:lnTo>
                    <a:pt x="763058" y="492760"/>
                  </a:lnTo>
                  <a:lnTo>
                    <a:pt x="785022" y="485140"/>
                  </a:lnTo>
                  <a:close/>
                </a:path>
                <a:path w="1678940" h="1200150">
                  <a:moveTo>
                    <a:pt x="785548" y="227330"/>
                  </a:moveTo>
                  <a:lnTo>
                    <a:pt x="771774" y="227330"/>
                  </a:lnTo>
                  <a:lnTo>
                    <a:pt x="758190" y="231140"/>
                  </a:lnTo>
                  <a:lnTo>
                    <a:pt x="721340" y="269240"/>
                  </a:lnTo>
                  <a:lnTo>
                    <a:pt x="692111" y="452120"/>
                  </a:lnTo>
                  <a:lnTo>
                    <a:pt x="691172" y="459740"/>
                  </a:lnTo>
                  <a:lnTo>
                    <a:pt x="654780" y="462280"/>
                  </a:lnTo>
                  <a:lnTo>
                    <a:pt x="838516" y="462280"/>
                  </a:lnTo>
                  <a:lnTo>
                    <a:pt x="849026" y="457200"/>
                  </a:lnTo>
                  <a:lnTo>
                    <a:pt x="856577" y="452120"/>
                  </a:lnTo>
                  <a:lnTo>
                    <a:pt x="738314" y="452120"/>
                  </a:lnTo>
                  <a:lnTo>
                    <a:pt x="763219" y="283210"/>
                  </a:lnTo>
                  <a:lnTo>
                    <a:pt x="769950" y="276860"/>
                  </a:lnTo>
                  <a:lnTo>
                    <a:pt x="780440" y="271780"/>
                  </a:lnTo>
                  <a:lnTo>
                    <a:pt x="871517" y="271780"/>
                  </a:lnTo>
                  <a:lnTo>
                    <a:pt x="865543" y="269240"/>
                  </a:lnTo>
                  <a:lnTo>
                    <a:pt x="865543" y="236220"/>
                  </a:lnTo>
                  <a:lnTo>
                    <a:pt x="811707" y="236220"/>
                  </a:lnTo>
                  <a:lnTo>
                    <a:pt x="799023" y="229870"/>
                  </a:lnTo>
                  <a:lnTo>
                    <a:pt x="785548" y="227330"/>
                  </a:lnTo>
                  <a:close/>
                </a:path>
                <a:path w="1678940" h="1200150">
                  <a:moveTo>
                    <a:pt x="904354" y="382270"/>
                  </a:moveTo>
                  <a:lnTo>
                    <a:pt x="887379" y="382270"/>
                  </a:lnTo>
                  <a:lnTo>
                    <a:pt x="878185" y="384810"/>
                  </a:lnTo>
                  <a:lnTo>
                    <a:pt x="869392" y="388620"/>
                  </a:lnTo>
                  <a:lnTo>
                    <a:pt x="861161" y="393700"/>
                  </a:lnTo>
                  <a:lnTo>
                    <a:pt x="832712" y="412750"/>
                  </a:lnTo>
                  <a:lnTo>
                    <a:pt x="802681" y="429260"/>
                  </a:lnTo>
                  <a:lnTo>
                    <a:pt x="771178" y="441960"/>
                  </a:lnTo>
                  <a:lnTo>
                    <a:pt x="738314" y="452120"/>
                  </a:lnTo>
                  <a:lnTo>
                    <a:pt x="856577" y="452120"/>
                  </a:lnTo>
                  <a:lnTo>
                    <a:pt x="888669" y="430530"/>
                  </a:lnTo>
                  <a:lnTo>
                    <a:pt x="892848" y="426720"/>
                  </a:lnTo>
                  <a:lnTo>
                    <a:pt x="957197" y="426720"/>
                  </a:lnTo>
                  <a:lnTo>
                    <a:pt x="934679" y="394970"/>
                  </a:lnTo>
                  <a:lnTo>
                    <a:pt x="911961" y="383540"/>
                  </a:lnTo>
                  <a:lnTo>
                    <a:pt x="904354" y="382270"/>
                  </a:lnTo>
                  <a:close/>
                </a:path>
                <a:path w="1678940" h="1200150">
                  <a:moveTo>
                    <a:pt x="871517" y="271780"/>
                  </a:moveTo>
                  <a:lnTo>
                    <a:pt x="780440" y="271780"/>
                  </a:lnTo>
                  <a:lnTo>
                    <a:pt x="785101" y="273050"/>
                  </a:lnTo>
                  <a:lnTo>
                    <a:pt x="789178" y="275590"/>
                  </a:lnTo>
                  <a:lnTo>
                    <a:pt x="829059" y="300990"/>
                  </a:lnTo>
                  <a:lnTo>
                    <a:pt x="871287" y="322580"/>
                  </a:lnTo>
                  <a:lnTo>
                    <a:pt x="915356" y="336550"/>
                  </a:lnTo>
                  <a:lnTo>
                    <a:pt x="960756" y="346710"/>
                  </a:lnTo>
                  <a:lnTo>
                    <a:pt x="1006981" y="350520"/>
                  </a:lnTo>
                  <a:lnTo>
                    <a:pt x="1053523" y="349250"/>
                  </a:lnTo>
                  <a:lnTo>
                    <a:pt x="1099874" y="341630"/>
                  </a:lnTo>
                  <a:lnTo>
                    <a:pt x="1145527" y="327660"/>
                  </a:lnTo>
                  <a:lnTo>
                    <a:pt x="1150454" y="326390"/>
                  </a:lnTo>
                  <a:lnTo>
                    <a:pt x="1208733" y="326390"/>
                  </a:lnTo>
                  <a:lnTo>
                    <a:pt x="1208152" y="323850"/>
                  </a:lnTo>
                  <a:lnTo>
                    <a:pt x="1199915" y="308610"/>
                  </a:lnTo>
                  <a:lnTo>
                    <a:pt x="1196623" y="304800"/>
                  </a:lnTo>
                  <a:lnTo>
                    <a:pt x="995521" y="304800"/>
                  </a:lnTo>
                  <a:lnTo>
                    <a:pt x="950891" y="298450"/>
                  </a:lnTo>
                  <a:lnTo>
                    <a:pt x="907366" y="287020"/>
                  </a:lnTo>
                  <a:lnTo>
                    <a:pt x="871517" y="271780"/>
                  </a:lnTo>
                  <a:close/>
                </a:path>
                <a:path w="1678940" h="1200150">
                  <a:moveTo>
                    <a:pt x="1160243" y="281940"/>
                  </a:moveTo>
                  <a:lnTo>
                    <a:pt x="1145145" y="281940"/>
                  </a:lnTo>
                  <a:lnTo>
                    <a:pt x="1130071" y="284480"/>
                  </a:lnTo>
                  <a:lnTo>
                    <a:pt x="1085708" y="297180"/>
                  </a:lnTo>
                  <a:lnTo>
                    <a:pt x="1040659" y="303530"/>
                  </a:lnTo>
                  <a:lnTo>
                    <a:pt x="995521" y="304800"/>
                  </a:lnTo>
                  <a:lnTo>
                    <a:pt x="1196623" y="304800"/>
                  </a:lnTo>
                  <a:lnTo>
                    <a:pt x="1187843" y="294640"/>
                  </a:lnTo>
                  <a:lnTo>
                    <a:pt x="1174698" y="287020"/>
                  </a:lnTo>
                  <a:lnTo>
                    <a:pt x="1160243" y="281940"/>
                  </a:lnTo>
                  <a:close/>
                </a:path>
                <a:path w="1678940" h="1200150">
                  <a:moveTo>
                    <a:pt x="677393" y="54610"/>
                  </a:moveTo>
                  <a:lnTo>
                    <a:pt x="396214" y="54610"/>
                  </a:lnTo>
                  <a:lnTo>
                    <a:pt x="438881" y="55880"/>
                  </a:lnTo>
                  <a:lnTo>
                    <a:pt x="484321" y="59690"/>
                  </a:lnTo>
                  <a:lnTo>
                    <a:pt x="531699" y="67310"/>
                  </a:lnTo>
                  <a:lnTo>
                    <a:pt x="580185" y="78740"/>
                  </a:lnTo>
                  <a:lnTo>
                    <a:pt x="628946" y="93980"/>
                  </a:lnTo>
                  <a:lnTo>
                    <a:pt x="677149" y="115570"/>
                  </a:lnTo>
                  <a:lnTo>
                    <a:pt x="723964" y="142240"/>
                  </a:lnTo>
                  <a:lnTo>
                    <a:pt x="768556" y="176530"/>
                  </a:lnTo>
                  <a:lnTo>
                    <a:pt x="810094" y="217170"/>
                  </a:lnTo>
                  <a:lnTo>
                    <a:pt x="811707" y="236220"/>
                  </a:lnTo>
                  <a:lnTo>
                    <a:pt x="865543" y="236220"/>
                  </a:lnTo>
                  <a:lnTo>
                    <a:pt x="865543" y="219710"/>
                  </a:lnTo>
                  <a:lnTo>
                    <a:pt x="867156" y="217170"/>
                  </a:lnTo>
                  <a:lnTo>
                    <a:pt x="909026" y="176530"/>
                  </a:lnTo>
                  <a:lnTo>
                    <a:pt x="922303" y="166370"/>
                  </a:lnTo>
                  <a:lnTo>
                    <a:pt x="838733" y="166370"/>
                  </a:lnTo>
                  <a:lnTo>
                    <a:pt x="834212" y="162560"/>
                  </a:lnTo>
                  <a:lnTo>
                    <a:pt x="793994" y="124460"/>
                  </a:lnTo>
                  <a:lnTo>
                    <a:pt x="751358" y="93980"/>
                  </a:lnTo>
                  <a:lnTo>
                    <a:pt x="706918" y="68580"/>
                  </a:lnTo>
                  <a:lnTo>
                    <a:pt x="677393" y="54610"/>
                  </a:lnTo>
                  <a:close/>
                </a:path>
                <a:path w="1678940" h="1200150">
                  <a:moveTo>
                    <a:pt x="1282903" y="0"/>
                  </a:moveTo>
                  <a:lnTo>
                    <a:pt x="1280693" y="0"/>
                  </a:lnTo>
                  <a:lnTo>
                    <a:pt x="1241167" y="1270"/>
                  </a:lnTo>
                  <a:lnTo>
                    <a:pt x="1199116" y="3810"/>
                  </a:lnTo>
                  <a:lnTo>
                    <a:pt x="1155137" y="10160"/>
                  </a:lnTo>
                  <a:lnTo>
                    <a:pt x="1109825" y="19050"/>
                  </a:lnTo>
                  <a:lnTo>
                    <a:pt x="1063775" y="30480"/>
                  </a:lnTo>
                  <a:lnTo>
                    <a:pt x="1017583" y="46990"/>
                  </a:lnTo>
                  <a:lnTo>
                    <a:pt x="971845" y="68580"/>
                  </a:lnTo>
                  <a:lnTo>
                    <a:pt x="927155" y="93980"/>
                  </a:lnTo>
                  <a:lnTo>
                    <a:pt x="884110" y="124460"/>
                  </a:lnTo>
                  <a:lnTo>
                    <a:pt x="843305" y="162560"/>
                  </a:lnTo>
                  <a:lnTo>
                    <a:pt x="838733" y="166370"/>
                  </a:lnTo>
                  <a:lnTo>
                    <a:pt x="922303" y="166370"/>
                  </a:lnTo>
                  <a:lnTo>
                    <a:pt x="953836" y="142240"/>
                  </a:lnTo>
                  <a:lnTo>
                    <a:pt x="1000766" y="115570"/>
                  </a:lnTo>
                  <a:lnTo>
                    <a:pt x="1048997" y="93980"/>
                  </a:lnTo>
                  <a:lnTo>
                    <a:pt x="1097711" y="78740"/>
                  </a:lnTo>
                  <a:lnTo>
                    <a:pt x="1146088" y="67310"/>
                  </a:lnTo>
                  <a:lnTo>
                    <a:pt x="1193310" y="59690"/>
                  </a:lnTo>
                  <a:lnTo>
                    <a:pt x="1238557" y="55880"/>
                  </a:lnTo>
                  <a:lnTo>
                    <a:pt x="1281010" y="54610"/>
                  </a:lnTo>
                  <a:lnTo>
                    <a:pt x="1533978" y="54610"/>
                  </a:lnTo>
                  <a:lnTo>
                    <a:pt x="1533173" y="48260"/>
                  </a:lnTo>
                  <a:lnTo>
                    <a:pt x="1469562" y="19050"/>
                  </a:lnTo>
                  <a:lnTo>
                    <a:pt x="1423359" y="11430"/>
                  </a:lnTo>
                  <a:lnTo>
                    <a:pt x="1376775" y="5080"/>
                  </a:lnTo>
                  <a:lnTo>
                    <a:pt x="1329920" y="1270"/>
                  </a:lnTo>
                  <a:lnTo>
                    <a:pt x="1282903" y="0"/>
                  </a:lnTo>
                  <a:close/>
                </a:path>
              </a:pathLst>
            </a:custGeom>
            <a:solidFill>
              <a:srgbClr val="000000"/>
            </a:solidFill>
          </p:spPr>
          <p:txBody>
            <a:bodyPr wrap="square" lIns="0" tIns="0" rIns="0" bIns="0" rtlCol="0"/>
            <a:lstStyle/>
            <a:p>
              <a:endParaRPr>
                <a:latin typeface="Grammarsaurus" pitchFamily="2" charset="0"/>
              </a:endParaRPr>
            </a:p>
          </p:txBody>
        </p:sp>
        <p:pic>
          <p:nvPicPr>
            <p:cNvPr id="13" name="object 13"/>
            <p:cNvPicPr/>
            <p:nvPr/>
          </p:nvPicPr>
          <p:blipFill>
            <a:blip r:embed="rId5" cstate="print"/>
            <a:stretch>
              <a:fillRect/>
            </a:stretch>
          </p:blipFill>
          <p:spPr>
            <a:xfrm>
              <a:off x="9503690" y="3325744"/>
              <a:ext cx="132346" cy="74348"/>
            </a:xfrm>
            <a:prstGeom prst="rect">
              <a:avLst/>
            </a:prstGeom>
          </p:spPr>
        </p:pic>
        <p:pic>
          <p:nvPicPr>
            <p:cNvPr id="14" name="object 14"/>
            <p:cNvPicPr/>
            <p:nvPr/>
          </p:nvPicPr>
          <p:blipFill>
            <a:blip r:embed="rId6" cstate="print"/>
            <a:stretch>
              <a:fillRect/>
            </a:stretch>
          </p:blipFill>
          <p:spPr>
            <a:xfrm>
              <a:off x="9712473" y="3293092"/>
              <a:ext cx="131945" cy="74328"/>
            </a:xfrm>
            <a:prstGeom prst="rect">
              <a:avLst/>
            </a:prstGeom>
          </p:spPr>
        </p:pic>
        <p:pic>
          <p:nvPicPr>
            <p:cNvPr id="15" name="object 15"/>
            <p:cNvPicPr/>
            <p:nvPr/>
          </p:nvPicPr>
          <p:blipFill>
            <a:blip r:embed="rId7" cstate="print"/>
            <a:stretch>
              <a:fillRect/>
            </a:stretch>
          </p:blipFill>
          <p:spPr>
            <a:xfrm>
              <a:off x="9587478" y="3431326"/>
              <a:ext cx="214054" cy="157416"/>
            </a:xfrm>
            <a:prstGeom prst="rect">
              <a:avLst/>
            </a:prstGeom>
          </p:spPr>
        </p:pic>
      </p:grpSp>
      <p:grpSp>
        <p:nvGrpSpPr>
          <p:cNvPr id="16" name="object 16"/>
          <p:cNvGrpSpPr/>
          <p:nvPr/>
        </p:nvGrpSpPr>
        <p:grpSpPr>
          <a:xfrm>
            <a:off x="10929507" y="220661"/>
            <a:ext cx="1012190" cy="801370"/>
            <a:chOff x="10929507" y="220661"/>
            <a:chExt cx="1012190" cy="801370"/>
          </a:xfrm>
        </p:grpSpPr>
        <p:sp>
          <p:nvSpPr>
            <p:cNvPr id="17" name="object 17"/>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0"/>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64"/>
                  </a:lnTo>
                  <a:lnTo>
                    <a:pt x="801268" y="78064"/>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64"/>
                  </a:moveTo>
                  <a:lnTo>
                    <a:pt x="738009" y="78064"/>
                  </a:lnTo>
                  <a:lnTo>
                    <a:pt x="738009" y="638325"/>
                  </a:lnTo>
                  <a:lnTo>
                    <a:pt x="801268" y="638325"/>
                  </a:lnTo>
                  <a:lnTo>
                    <a:pt x="801268" y="78064"/>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18" name="object 18"/>
            <p:cNvPicPr/>
            <p:nvPr/>
          </p:nvPicPr>
          <p:blipFill>
            <a:blip r:embed="rId8" cstate="print"/>
            <a:stretch>
              <a:fillRect/>
            </a:stretch>
          </p:blipFill>
          <p:spPr>
            <a:xfrm>
              <a:off x="11773128" y="347120"/>
              <a:ext cx="168325" cy="147380"/>
            </a:xfrm>
            <a:prstGeom prst="rect">
              <a:avLst/>
            </a:prstGeom>
          </p:spPr>
        </p:pic>
        <p:pic>
          <p:nvPicPr>
            <p:cNvPr id="19" name="object 19"/>
            <p:cNvPicPr/>
            <p:nvPr/>
          </p:nvPicPr>
          <p:blipFill>
            <a:blip r:embed="rId9" cstate="print"/>
            <a:stretch>
              <a:fillRect/>
            </a:stretch>
          </p:blipFill>
          <p:spPr>
            <a:xfrm>
              <a:off x="11773128" y="705582"/>
              <a:ext cx="168325" cy="147380"/>
            </a:xfrm>
            <a:prstGeom prst="rect">
              <a:avLst/>
            </a:prstGeom>
          </p:spPr>
        </p:pic>
        <p:sp>
          <p:nvSpPr>
            <p:cNvPr id="20" name="object 20"/>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grpSp>
      <p:sp>
        <p:nvSpPr>
          <p:cNvPr id="21" name="object 21"/>
          <p:cNvSpPr txBox="1"/>
          <p:nvPr/>
        </p:nvSpPr>
        <p:spPr>
          <a:xfrm>
            <a:off x="1481534" y="4419600"/>
            <a:ext cx="1810210" cy="972702"/>
          </a:xfrm>
          <a:prstGeom prst="rect">
            <a:avLst/>
          </a:prstGeom>
        </p:spPr>
        <p:txBody>
          <a:bodyPr vert="horz" wrap="square" lIns="0" tIns="86995" rIns="0" bIns="0" rtlCol="0">
            <a:spAutoFit/>
          </a:bodyPr>
          <a:lstStyle/>
          <a:p>
            <a:pPr marL="67310" algn="ctr">
              <a:lnSpc>
                <a:spcPct val="100000"/>
              </a:lnSpc>
              <a:spcBef>
                <a:spcPts val="685"/>
              </a:spcBef>
            </a:pPr>
            <a:r>
              <a:rPr sz="2000" dirty="0">
                <a:latin typeface="Grammarsaurus" pitchFamily="2" charset="0"/>
                <a:cs typeface="Lucida Sans Unicode"/>
              </a:rPr>
              <a:t>(stem)</a:t>
            </a:r>
          </a:p>
          <a:p>
            <a:pPr algn="ctr">
              <a:lnSpc>
                <a:spcPct val="100000"/>
              </a:lnSpc>
              <a:spcBef>
                <a:spcPts val="875"/>
              </a:spcBef>
              <a:tabLst>
                <a:tab pos="1235075" algn="l"/>
              </a:tabLst>
            </a:pPr>
            <a:r>
              <a:rPr sz="3000" b="1" dirty="0">
                <a:latin typeface="Grammarsaurus" pitchFamily="2" charset="0"/>
                <a:cs typeface="Arial"/>
              </a:rPr>
              <a:t>pan	ic</a:t>
            </a:r>
            <a:endParaRPr sz="3000" dirty="0">
              <a:latin typeface="Grammarsaurus" pitchFamily="2" charset="0"/>
              <a:cs typeface="Arial"/>
            </a:endParaRPr>
          </a:p>
        </p:txBody>
      </p:sp>
      <p:grpSp>
        <p:nvGrpSpPr>
          <p:cNvPr id="22" name="object 22"/>
          <p:cNvGrpSpPr/>
          <p:nvPr/>
        </p:nvGrpSpPr>
        <p:grpSpPr>
          <a:xfrm>
            <a:off x="1511871" y="4787015"/>
            <a:ext cx="1887220" cy="545465"/>
            <a:chOff x="1511871" y="4787015"/>
            <a:chExt cx="1887220" cy="545465"/>
          </a:xfrm>
        </p:grpSpPr>
        <p:sp>
          <p:nvSpPr>
            <p:cNvPr id="23" name="object 23"/>
            <p:cNvSpPr/>
            <p:nvPr/>
          </p:nvSpPr>
          <p:spPr>
            <a:xfrm>
              <a:off x="2388431" y="4942674"/>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24" name="object 24"/>
            <p:cNvPicPr/>
            <p:nvPr/>
          </p:nvPicPr>
          <p:blipFill>
            <a:blip r:embed="rId10" cstate="print"/>
            <a:stretch>
              <a:fillRect/>
            </a:stretch>
          </p:blipFill>
          <p:spPr>
            <a:xfrm>
              <a:off x="2484390" y="5038627"/>
              <a:ext cx="197802" cy="197802"/>
            </a:xfrm>
            <a:prstGeom prst="rect">
              <a:avLst/>
            </a:prstGeom>
          </p:spPr>
        </p:pic>
        <p:sp>
          <p:nvSpPr>
            <p:cNvPr id="25" name="object 25"/>
            <p:cNvSpPr/>
            <p:nvPr/>
          </p:nvSpPr>
          <p:spPr>
            <a:xfrm>
              <a:off x="1518221" y="4793365"/>
              <a:ext cx="937260" cy="257810"/>
            </a:xfrm>
            <a:custGeom>
              <a:avLst/>
              <a:gdLst/>
              <a:ahLst/>
              <a:cxnLst/>
              <a:rect l="l" t="t" r="r" b="b"/>
              <a:pathLst>
                <a:path w="937260" h="257810">
                  <a:moveTo>
                    <a:pt x="0" y="257429"/>
                  </a:moveTo>
                  <a:lnTo>
                    <a:pt x="7394" y="173529"/>
                  </a:lnTo>
                  <a:lnTo>
                    <a:pt x="22344" y="130446"/>
                  </a:lnTo>
                  <a:lnTo>
                    <a:pt x="119849" y="112306"/>
                  </a:lnTo>
                  <a:lnTo>
                    <a:pt x="278020" y="109087"/>
                  </a:lnTo>
                  <a:lnTo>
                    <a:pt x="518712" y="102006"/>
                  </a:lnTo>
                  <a:lnTo>
                    <a:pt x="738773" y="94925"/>
                  </a:lnTo>
                  <a:lnTo>
                    <a:pt x="835050" y="91706"/>
                  </a:lnTo>
                  <a:lnTo>
                    <a:pt x="895218" y="81172"/>
                  </a:lnTo>
                  <a:lnTo>
                    <a:pt x="936725" y="43916"/>
                  </a:lnTo>
                  <a:lnTo>
                    <a:pt x="937221" y="0"/>
                  </a:lnTo>
                </a:path>
              </a:pathLst>
            </a:custGeom>
            <a:ln w="12700">
              <a:solidFill>
                <a:srgbClr val="000000"/>
              </a:solidFill>
            </a:ln>
          </p:spPr>
          <p:txBody>
            <a:bodyPr wrap="square" lIns="0" tIns="0" rIns="0" bIns="0" rtlCol="0"/>
            <a:lstStyle/>
            <a:p>
              <a:endParaRPr>
                <a:latin typeface="Grammarsaurus" pitchFamily="2" charset="0"/>
              </a:endParaRPr>
            </a:p>
          </p:txBody>
        </p:sp>
        <p:sp>
          <p:nvSpPr>
            <p:cNvPr id="26" name="object 26"/>
            <p:cNvSpPr/>
            <p:nvPr/>
          </p:nvSpPr>
          <p:spPr>
            <a:xfrm>
              <a:off x="2455490" y="4793365"/>
              <a:ext cx="937260" cy="257810"/>
            </a:xfrm>
            <a:custGeom>
              <a:avLst/>
              <a:gdLst/>
              <a:ahLst/>
              <a:cxnLst/>
              <a:rect l="l" t="t" r="r" b="b"/>
              <a:pathLst>
                <a:path w="937260" h="257810">
                  <a:moveTo>
                    <a:pt x="937221" y="257429"/>
                  </a:moveTo>
                  <a:lnTo>
                    <a:pt x="929819" y="173529"/>
                  </a:lnTo>
                  <a:lnTo>
                    <a:pt x="914868" y="130446"/>
                  </a:lnTo>
                  <a:lnTo>
                    <a:pt x="817372" y="112306"/>
                  </a:lnTo>
                  <a:lnTo>
                    <a:pt x="659201" y="109087"/>
                  </a:lnTo>
                  <a:lnTo>
                    <a:pt x="418509" y="102006"/>
                  </a:lnTo>
                  <a:lnTo>
                    <a:pt x="198448" y="94925"/>
                  </a:lnTo>
                  <a:lnTo>
                    <a:pt x="102171" y="91706"/>
                  </a:lnTo>
                  <a:lnTo>
                    <a:pt x="42003" y="81172"/>
                  </a:lnTo>
                  <a:lnTo>
                    <a:pt x="496" y="43916"/>
                  </a:lnTo>
                  <a:lnTo>
                    <a:pt x="0" y="0"/>
                  </a:lnTo>
                </a:path>
              </a:pathLst>
            </a:custGeom>
            <a:ln w="12700">
              <a:solidFill>
                <a:srgbClr val="000000"/>
              </a:solidFill>
            </a:ln>
          </p:spPr>
          <p:txBody>
            <a:bodyPr wrap="square" lIns="0" tIns="0" rIns="0" bIns="0" rtlCol="0"/>
            <a:lstStyle/>
            <a:p>
              <a:endParaRPr>
                <a:latin typeface="Grammarsaurus" pitchFamily="2" charset="0"/>
              </a:endParaRPr>
            </a:p>
          </p:txBody>
        </p:sp>
      </p:grpSp>
      <p:sp>
        <p:nvSpPr>
          <p:cNvPr id="27" name="object 27"/>
          <p:cNvSpPr txBox="1"/>
          <p:nvPr/>
        </p:nvSpPr>
        <p:spPr>
          <a:xfrm>
            <a:off x="5031068" y="4370896"/>
            <a:ext cx="2227375" cy="972702"/>
          </a:xfrm>
          <a:prstGeom prst="rect">
            <a:avLst/>
          </a:prstGeom>
        </p:spPr>
        <p:txBody>
          <a:bodyPr vert="horz" wrap="square" lIns="0" tIns="86995" rIns="0" bIns="0" rtlCol="0">
            <a:spAutoFit/>
          </a:bodyPr>
          <a:lstStyle/>
          <a:p>
            <a:pPr algn="ctr">
              <a:lnSpc>
                <a:spcPct val="100000"/>
              </a:lnSpc>
              <a:spcBef>
                <a:spcPts val="685"/>
              </a:spcBef>
            </a:pPr>
            <a:r>
              <a:rPr sz="2000" dirty="0">
                <a:latin typeface="Grammarsaurus" pitchFamily="2" charset="0"/>
                <a:cs typeface="Lucida Sans Unicode"/>
              </a:rPr>
              <a:t>(stem)</a:t>
            </a:r>
          </a:p>
          <a:p>
            <a:pPr algn="ctr">
              <a:lnSpc>
                <a:spcPct val="100000"/>
              </a:lnSpc>
              <a:spcBef>
                <a:spcPts val="875"/>
              </a:spcBef>
              <a:tabLst>
                <a:tab pos="1477010" algn="l"/>
              </a:tabLst>
            </a:pPr>
            <a:r>
              <a:rPr sz="3000" b="1" dirty="0">
                <a:latin typeface="Grammarsaurus" pitchFamily="2" charset="0"/>
                <a:cs typeface="Arial"/>
              </a:rPr>
              <a:t>muse	ic</a:t>
            </a:r>
            <a:endParaRPr sz="3000" dirty="0">
              <a:latin typeface="Grammarsaurus" pitchFamily="2" charset="0"/>
              <a:cs typeface="Arial"/>
            </a:endParaRPr>
          </a:p>
        </p:txBody>
      </p:sp>
      <p:grpSp>
        <p:nvGrpSpPr>
          <p:cNvPr id="28" name="object 28"/>
          <p:cNvGrpSpPr/>
          <p:nvPr/>
        </p:nvGrpSpPr>
        <p:grpSpPr>
          <a:xfrm>
            <a:off x="5192698" y="4787015"/>
            <a:ext cx="1887220" cy="545465"/>
            <a:chOff x="5192698" y="4787015"/>
            <a:chExt cx="1887220" cy="545465"/>
          </a:xfrm>
        </p:grpSpPr>
        <p:sp>
          <p:nvSpPr>
            <p:cNvPr id="29" name="object 29"/>
            <p:cNvSpPr/>
            <p:nvPr/>
          </p:nvSpPr>
          <p:spPr>
            <a:xfrm>
              <a:off x="6227325" y="4942674"/>
              <a:ext cx="389890" cy="389890"/>
            </a:xfrm>
            <a:custGeom>
              <a:avLst/>
              <a:gdLst/>
              <a:ahLst/>
              <a:cxnLst/>
              <a:rect l="l" t="t" r="r" b="b"/>
              <a:pathLst>
                <a:path w="389890"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90"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30" name="object 30"/>
            <p:cNvPicPr/>
            <p:nvPr/>
          </p:nvPicPr>
          <p:blipFill>
            <a:blip r:embed="rId10" cstate="print"/>
            <a:stretch>
              <a:fillRect/>
            </a:stretch>
          </p:blipFill>
          <p:spPr>
            <a:xfrm>
              <a:off x="6323284" y="5038627"/>
              <a:ext cx="197802" cy="197802"/>
            </a:xfrm>
            <a:prstGeom prst="rect">
              <a:avLst/>
            </a:prstGeom>
          </p:spPr>
        </p:pic>
        <p:sp>
          <p:nvSpPr>
            <p:cNvPr id="31" name="object 31"/>
            <p:cNvSpPr/>
            <p:nvPr/>
          </p:nvSpPr>
          <p:spPr>
            <a:xfrm>
              <a:off x="5199048" y="4793365"/>
              <a:ext cx="937260" cy="257810"/>
            </a:xfrm>
            <a:custGeom>
              <a:avLst/>
              <a:gdLst/>
              <a:ahLst/>
              <a:cxnLst/>
              <a:rect l="l" t="t" r="r" b="b"/>
              <a:pathLst>
                <a:path w="937260" h="257810">
                  <a:moveTo>
                    <a:pt x="0" y="257429"/>
                  </a:moveTo>
                  <a:lnTo>
                    <a:pt x="7401" y="173529"/>
                  </a:lnTo>
                  <a:lnTo>
                    <a:pt x="22353" y="130446"/>
                  </a:lnTo>
                  <a:lnTo>
                    <a:pt x="119849" y="112306"/>
                  </a:lnTo>
                  <a:lnTo>
                    <a:pt x="278020" y="109087"/>
                  </a:lnTo>
                  <a:lnTo>
                    <a:pt x="518712" y="102006"/>
                  </a:lnTo>
                  <a:lnTo>
                    <a:pt x="738773" y="94925"/>
                  </a:lnTo>
                  <a:lnTo>
                    <a:pt x="835050" y="91706"/>
                  </a:lnTo>
                  <a:lnTo>
                    <a:pt x="895225" y="81172"/>
                  </a:lnTo>
                  <a:lnTo>
                    <a:pt x="936732" y="43916"/>
                  </a:lnTo>
                  <a:lnTo>
                    <a:pt x="937221" y="0"/>
                  </a:lnTo>
                </a:path>
              </a:pathLst>
            </a:custGeom>
            <a:ln w="12700">
              <a:solidFill>
                <a:srgbClr val="000000"/>
              </a:solidFill>
            </a:ln>
          </p:spPr>
          <p:txBody>
            <a:bodyPr wrap="square" lIns="0" tIns="0" rIns="0" bIns="0" rtlCol="0"/>
            <a:lstStyle/>
            <a:p>
              <a:endParaRPr>
                <a:latin typeface="Grammarsaurus" pitchFamily="2" charset="0"/>
              </a:endParaRPr>
            </a:p>
          </p:txBody>
        </p:sp>
        <p:sp>
          <p:nvSpPr>
            <p:cNvPr id="32" name="object 32"/>
            <p:cNvSpPr/>
            <p:nvPr/>
          </p:nvSpPr>
          <p:spPr>
            <a:xfrm>
              <a:off x="6136318" y="4793365"/>
              <a:ext cx="937260" cy="257810"/>
            </a:xfrm>
            <a:custGeom>
              <a:avLst/>
              <a:gdLst/>
              <a:ahLst/>
              <a:cxnLst/>
              <a:rect l="l" t="t" r="r" b="b"/>
              <a:pathLst>
                <a:path w="937259" h="257810">
                  <a:moveTo>
                    <a:pt x="937221" y="257429"/>
                  </a:moveTo>
                  <a:lnTo>
                    <a:pt x="929819" y="173529"/>
                  </a:lnTo>
                  <a:lnTo>
                    <a:pt x="914868" y="130446"/>
                  </a:lnTo>
                  <a:lnTo>
                    <a:pt x="817372" y="112306"/>
                  </a:lnTo>
                  <a:lnTo>
                    <a:pt x="659201" y="109087"/>
                  </a:lnTo>
                  <a:lnTo>
                    <a:pt x="418509" y="102006"/>
                  </a:lnTo>
                  <a:lnTo>
                    <a:pt x="198448" y="94925"/>
                  </a:lnTo>
                  <a:lnTo>
                    <a:pt x="102171" y="91706"/>
                  </a:lnTo>
                  <a:lnTo>
                    <a:pt x="42003" y="81172"/>
                  </a:lnTo>
                  <a:lnTo>
                    <a:pt x="496" y="43916"/>
                  </a:lnTo>
                  <a:lnTo>
                    <a:pt x="0" y="0"/>
                  </a:lnTo>
                </a:path>
              </a:pathLst>
            </a:custGeom>
            <a:ln w="12700">
              <a:solidFill>
                <a:srgbClr val="000000"/>
              </a:solidFill>
            </a:ln>
          </p:spPr>
          <p:txBody>
            <a:bodyPr wrap="square" lIns="0" tIns="0" rIns="0" bIns="0" rtlCol="0"/>
            <a:lstStyle/>
            <a:p>
              <a:endParaRPr>
                <a:latin typeface="Grammarsaurus" pitchFamily="2" charset="0"/>
              </a:endParaRPr>
            </a:p>
          </p:txBody>
        </p:sp>
        <p:sp>
          <p:nvSpPr>
            <p:cNvPr id="33" name="object 33"/>
            <p:cNvSpPr/>
            <p:nvPr/>
          </p:nvSpPr>
          <p:spPr>
            <a:xfrm>
              <a:off x="5987238" y="5065782"/>
              <a:ext cx="134620" cy="191770"/>
            </a:xfrm>
            <a:custGeom>
              <a:avLst/>
              <a:gdLst/>
              <a:ahLst/>
              <a:cxnLst/>
              <a:rect l="l" t="t" r="r" b="b"/>
              <a:pathLst>
                <a:path w="134620" h="191770">
                  <a:moveTo>
                    <a:pt x="0" y="191325"/>
                  </a:moveTo>
                  <a:lnTo>
                    <a:pt x="134175" y="0"/>
                  </a:lnTo>
                </a:path>
              </a:pathLst>
            </a:custGeom>
            <a:ln w="25400">
              <a:solidFill>
                <a:srgbClr val="FF0000"/>
              </a:solidFill>
            </a:ln>
          </p:spPr>
          <p:txBody>
            <a:bodyPr wrap="square" lIns="0" tIns="0" rIns="0" bIns="0" rtlCol="0"/>
            <a:lstStyle/>
            <a:p>
              <a:endParaRPr>
                <a:latin typeface="Grammarsaurus" pitchFamily="2" charset="0"/>
              </a:endParaRPr>
            </a:p>
          </p:txBody>
        </p:sp>
      </p:grpSp>
      <p:sp>
        <p:nvSpPr>
          <p:cNvPr id="34" name="object 34"/>
          <p:cNvSpPr txBox="1"/>
          <p:nvPr/>
        </p:nvSpPr>
        <p:spPr>
          <a:xfrm>
            <a:off x="8756523" y="3939149"/>
            <a:ext cx="1975139" cy="1436291"/>
          </a:xfrm>
          <a:prstGeom prst="rect">
            <a:avLst/>
          </a:prstGeom>
        </p:spPr>
        <p:txBody>
          <a:bodyPr vert="horz" wrap="square" lIns="0" tIns="12700" rIns="0" bIns="0" rtlCol="0">
            <a:spAutoFit/>
          </a:bodyPr>
          <a:lstStyle/>
          <a:p>
            <a:pPr marL="42545" algn="ctr">
              <a:lnSpc>
                <a:spcPts val="4515"/>
              </a:lnSpc>
              <a:spcBef>
                <a:spcPts val="100"/>
              </a:spcBef>
            </a:pPr>
            <a:r>
              <a:rPr sz="4000" b="1" dirty="0">
                <a:latin typeface="Grammarsaurus" pitchFamily="2" charset="0"/>
                <a:cs typeface="Arial"/>
              </a:rPr>
              <a:t>com</a:t>
            </a:r>
            <a:r>
              <a:rPr sz="4000" b="1" dirty="0">
                <a:solidFill>
                  <a:srgbClr val="3CA249"/>
                </a:solidFill>
                <a:latin typeface="Grammarsaurus" pitchFamily="2" charset="0"/>
                <a:cs typeface="Arial"/>
              </a:rPr>
              <a:t>ic</a:t>
            </a:r>
            <a:endParaRPr sz="4000" dirty="0">
              <a:latin typeface="Grammarsaurus" pitchFamily="2" charset="0"/>
              <a:cs typeface="Arial"/>
            </a:endParaRPr>
          </a:p>
          <a:p>
            <a:pPr marL="73025" algn="ctr">
              <a:lnSpc>
                <a:spcPts val="2115"/>
              </a:lnSpc>
            </a:pPr>
            <a:r>
              <a:rPr sz="2000" dirty="0">
                <a:latin typeface="Grammarsaurus" pitchFamily="2" charset="0"/>
                <a:cs typeface="Lucida Sans Unicode"/>
              </a:rPr>
              <a:t>(stem)</a:t>
            </a:r>
          </a:p>
          <a:p>
            <a:pPr algn="ctr">
              <a:lnSpc>
                <a:spcPct val="100000"/>
              </a:lnSpc>
              <a:spcBef>
                <a:spcPts val="875"/>
              </a:spcBef>
              <a:tabLst>
                <a:tab pos="1297305" algn="l"/>
              </a:tabLst>
            </a:pPr>
            <a:r>
              <a:rPr sz="3000" b="1" dirty="0">
                <a:latin typeface="Grammarsaurus" pitchFamily="2" charset="0"/>
                <a:cs typeface="Arial"/>
              </a:rPr>
              <a:t>com	ic</a:t>
            </a:r>
            <a:endParaRPr sz="3000" dirty="0">
              <a:latin typeface="Grammarsaurus" pitchFamily="2" charset="0"/>
              <a:cs typeface="Arial"/>
            </a:endParaRPr>
          </a:p>
        </p:txBody>
      </p:sp>
      <p:grpSp>
        <p:nvGrpSpPr>
          <p:cNvPr id="35" name="object 35"/>
          <p:cNvGrpSpPr/>
          <p:nvPr/>
        </p:nvGrpSpPr>
        <p:grpSpPr>
          <a:xfrm>
            <a:off x="8850783" y="4787015"/>
            <a:ext cx="1887220" cy="545465"/>
            <a:chOff x="8850783" y="4787015"/>
            <a:chExt cx="1887220" cy="545465"/>
          </a:xfrm>
        </p:grpSpPr>
        <p:sp>
          <p:nvSpPr>
            <p:cNvPr id="36" name="object 36"/>
            <p:cNvSpPr/>
            <p:nvPr/>
          </p:nvSpPr>
          <p:spPr>
            <a:xfrm>
              <a:off x="9776763" y="4942674"/>
              <a:ext cx="389890" cy="389890"/>
            </a:xfrm>
            <a:custGeom>
              <a:avLst/>
              <a:gdLst/>
              <a:ahLst/>
              <a:cxnLst/>
              <a:rect l="l" t="t" r="r" b="b"/>
              <a:pathLst>
                <a:path w="389890"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90"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37" name="object 37"/>
            <p:cNvPicPr/>
            <p:nvPr/>
          </p:nvPicPr>
          <p:blipFill>
            <a:blip r:embed="rId11" cstate="print"/>
            <a:stretch>
              <a:fillRect/>
            </a:stretch>
          </p:blipFill>
          <p:spPr>
            <a:xfrm>
              <a:off x="9872722" y="5038627"/>
              <a:ext cx="197802" cy="197802"/>
            </a:xfrm>
            <a:prstGeom prst="rect">
              <a:avLst/>
            </a:prstGeom>
          </p:spPr>
        </p:pic>
        <p:sp>
          <p:nvSpPr>
            <p:cNvPr id="38" name="object 38"/>
            <p:cNvSpPr/>
            <p:nvPr/>
          </p:nvSpPr>
          <p:spPr>
            <a:xfrm>
              <a:off x="8857133" y="4793365"/>
              <a:ext cx="937260" cy="257810"/>
            </a:xfrm>
            <a:custGeom>
              <a:avLst/>
              <a:gdLst/>
              <a:ahLst/>
              <a:cxnLst/>
              <a:rect l="l" t="t" r="r" b="b"/>
              <a:pathLst>
                <a:path w="937259" h="257810">
                  <a:moveTo>
                    <a:pt x="0" y="257429"/>
                  </a:moveTo>
                  <a:lnTo>
                    <a:pt x="7394" y="173529"/>
                  </a:lnTo>
                  <a:lnTo>
                    <a:pt x="22344" y="130446"/>
                  </a:lnTo>
                  <a:lnTo>
                    <a:pt x="119849" y="112306"/>
                  </a:lnTo>
                  <a:lnTo>
                    <a:pt x="278020" y="109087"/>
                  </a:lnTo>
                  <a:lnTo>
                    <a:pt x="518712" y="102006"/>
                  </a:lnTo>
                  <a:lnTo>
                    <a:pt x="738773" y="94925"/>
                  </a:lnTo>
                  <a:lnTo>
                    <a:pt x="835050" y="91706"/>
                  </a:lnTo>
                  <a:lnTo>
                    <a:pt x="895218" y="81172"/>
                  </a:lnTo>
                  <a:lnTo>
                    <a:pt x="936725" y="43916"/>
                  </a:lnTo>
                  <a:lnTo>
                    <a:pt x="937221" y="0"/>
                  </a:lnTo>
                </a:path>
              </a:pathLst>
            </a:custGeom>
            <a:ln w="12700">
              <a:solidFill>
                <a:srgbClr val="000000"/>
              </a:solidFill>
            </a:ln>
          </p:spPr>
          <p:txBody>
            <a:bodyPr wrap="square" lIns="0" tIns="0" rIns="0" bIns="0" rtlCol="0"/>
            <a:lstStyle/>
            <a:p>
              <a:endParaRPr>
                <a:latin typeface="Grammarsaurus" pitchFamily="2" charset="0"/>
              </a:endParaRPr>
            </a:p>
          </p:txBody>
        </p:sp>
        <p:sp>
          <p:nvSpPr>
            <p:cNvPr id="39" name="object 39"/>
            <p:cNvSpPr/>
            <p:nvPr/>
          </p:nvSpPr>
          <p:spPr>
            <a:xfrm>
              <a:off x="9794402" y="4793365"/>
              <a:ext cx="937260" cy="257810"/>
            </a:xfrm>
            <a:custGeom>
              <a:avLst/>
              <a:gdLst/>
              <a:ahLst/>
              <a:cxnLst/>
              <a:rect l="l" t="t" r="r" b="b"/>
              <a:pathLst>
                <a:path w="937259" h="257810">
                  <a:moveTo>
                    <a:pt x="937221" y="257429"/>
                  </a:moveTo>
                  <a:lnTo>
                    <a:pt x="929827" y="173529"/>
                  </a:lnTo>
                  <a:lnTo>
                    <a:pt x="914877" y="130446"/>
                  </a:lnTo>
                  <a:lnTo>
                    <a:pt x="817372" y="112306"/>
                  </a:lnTo>
                  <a:lnTo>
                    <a:pt x="659201" y="109087"/>
                  </a:lnTo>
                  <a:lnTo>
                    <a:pt x="418509" y="102006"/>
                  </a:lnTo>
                  <a:lnTo>
                    <a:pt x="198448" y="94925"/>
                  </a:lnTo>
                  <a:lnTo>
                    <a:pt x="102171" y="91706"/>
                  </a:lnTo>
                  <a:lnTo>
                    <a:pt x="42003" y="81172"/>
                  </a:lnTo>
                  <a:lnTo>
                    <a:pt x="496" y="43916"/>
                  </a:lnTo>
                  <a:lnTo>
                    <a:pt x="0" y="0"/>
                  </a:lnTo>
                </a:path>
              </a:pathLst>
            </a:custGeom>
            <a:ln w="12700">
              <a:solidFill>
                <a:srgbClr val="000000"/>
              </a:solidFill>
            </a:ln>
          </p:spPr>
          <p:txBody>
            <a:bodyPr wrap="square" lIns="0" tIns="0" rIns="0" bIns="0" rtlCol="0"/>
            <a:lstStyle/>
            <a:p>
              <a:endParaRPr>
                <a:latin typeface="Grammarsaurus" pitchFamily="2" charset="0"/>
              </a:endParaRPr>
            </a:p>
          </p:txBody>
        </p:sp>
      </p:grpSp>
      <p:sp>
        <p:nvSpPr>
          <p:cNvPr id="42" name="object 6">
            <a:extLst>
              <a:ext uri="{FF2B5EF4-FFF2-40B4-BE49-F238E27FC236}">
                <a16:creationId xmlns:a16="http://schemas.microsoft.com/office/drawing/2014/main" id="{763A80EF-8AB7-6C56-9B61-C9BF8EA15D8E}"/>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114300"/>
              <a:ext cx="12077700" cy="6629400"/>
            </a:xfrm>
            <a:custGeom>
              <a:avLst/>
              <a:gdLst/>
              <a:ahLst/>
              <a:cxnLst/>
              <a:rect l="l" t="t" r="r" b="b"/>
              <a:pathLst>
                <a:path w="12077700" h="6629400">
                  <a:moveTo>
                    <a:pt x="0" y="6629400"/>
                  </a:moveTo>
                  <a:lnTo>
                    <a:pt x="12077700" y="6629400"/>
                  </a:lnTo>
                  <a:lnTo>
                    <a:pt x="12077700" y="0"/>
                  </a:lnTo>
                  <a:lnTo>
                    <a:pt x="0" y="0"/>
                  </a:lnTo>
                  <a:lnTo>
                    <a:pt x="0" y="6629400"/>
                  </a:lnTo>
                  <a:close/>
                </a:path>
              </a:pathLst>
            </a:custGeom>
            <a:solidFill>
              <a:srgbClr val="F5F8DC"/>
            </a:solidFill>
          </p:spPr>
          <p:txBody>
            <a:bodyPr wrap="square" lIns="0" tIns="0" rIns="0" bIns="0" rtlCol="0"/>
            <a:lstStyle/>
            <a:p>
              <a:endParaRPr>
                <a:latin typeface="Grammarsaurus" pitchFamily="2" charset="0"/>
              </a:endParaRPr>
            </a:p>
          </p:txBody>
        </p:sp>
        <p:sp>
          <p:nvSpPr>
            <p:cNvPr id="4" name="object 4"/>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grpSp>
      <p:grpSp>
        <p:nvGrpSpPr>
          <p:cNvPr id="5" name="object 5"/>
          <p:cNvGrpSpPr/>
          <p:nvPr/>
        </p:nvGrpSpPr>
        <p:grpSpPr>
          <a:xfrm>
            <a:off x="4978996" y="6195137"/>
            <a:ext cx="2234565" cy="363220"/>
            <a:chOff x="4978996" y="6195137"/>
            <a:chExt cx="2234565" cy="363220"/>
          </a:xfrm>
        </p:grpSpPr>
        <p:sp>
          <p:nvSpPr>
            <p:cNvPr id="6" name="object 6"/>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7" name="object 7"/>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grpSp>
      <p:pic>
        <p:nvPicPr>
          <p:cNvPr id="9" name="object 9"/>
          <p:cNvPicPr/>
          <p:nvPr/>
        </p:nvPicPr>
        <p:blipFill>
          <a:blip r:embed="rId2" cstate="print"/>
          <a:stretch>
            <a:fillRect/>
          </a:stretch>
        </p:blipFill>
        <p:spPr>
          <a:xfrm>
            <a:off x="5115439" y="6262623"/>
            <a:ext cx="231463" cy="231457"/>
          </a:xfrm>
          <a:prstGeom prst="rect">
            <a:avLst/>
          </a:prstGeom>
        </p:spPr>
      </p:pic>
      <p:sp>
        <p:nvSpPr>
          <p:cNvPr id="10" name="object 10"/>
          <p:cNvSpPr txBox="1">
            <a:spLocks noGrp="1"/>
          </p:cNvSpPr>
          <p:nvPr>
            <p:ph type="title"/>
          </p:nvPr>
        </p:nvSpPr>
        <p:spPr>
          <a:xfrm>
            <a:off x="651929" y="396905"/>
            <a:ext cx="5217160" cy="406400"/>
          </a:xfrm>
          <a:prstGeom prst="rect">
            <a:avLst/>
          </a:prstGeom>
        </p:spPr>
        <p:txBody>
          <a:bodyPr vert="horz" wrap="square" lIns="0" tIns="12700" rIns="0" bIns="0" rtlCol="0">
            <a:spAutoFit/>
          </a:bodyPr>
          <a:lstStyle/>
          <a:p>
            <a:pPr marL="12700">
              <a:lnSpc>
                <a:spcPct val="100000"/>
              </a:lnSpc>
              <a:spcBef>
                <a:spcPts val="100"/>
              </a:spcBef>
            </a:pPr>
            <a:r>
              <a:rPr dirty="0">
                <a:latin typeface="Grammarsaurus" pitchFamily="2" charset="0"/>
              </a:rPr>
              <a:t>These words have </a:t>
            </a:r>
            <a:r>
              <a:rPr b="1" dirty="0">
                <a:latin typeface="Grammarsaurus" pitchFamily="2" charset="0"/>
                <a:cs typeface="Arial Black"/>
              </a:rPr>
              <a:t>bound bases</a:t>
            </a:r>
            <a:r>
              <a:rPr b="1" dirty="0">
                <a:latin typeface="Grammarsaurus" pitchFamily="2" charset="0"/>
              </a:rPr>
              <a:t>.</a:t>
            </a:r>
          </a:p>
        </p:txBody>
      </p:sp>
      <p:sp>
        <p:nvSpPr>
          <p:cNvPr id="11" name="object 11"/>
          <p:cNvSpPr txBox="1"/>
          <p:nvPr/>
        </p:nvSpPr>
        <p:spPr>
          <a:xfrm>
            <a:off x="651929" y="1031905"/>
            <a:ext cx="7877175" cy="4673600"/>
          </a:xfrm>
          <a:prstGeom prst="rect">
            <a:avLst/>
          </a:prstGeom>
        </p:spPr>
        <p:txBody>
          <a:bodyPr vert="horz" wrap="square" lIns="0" tIns="63500" rIns="0" bIns="0" rtlCol="0">
            <a:spAutoFit/>
          </a:bodyPr>
          <a:lstStyle/>
          <a:p>
            <a:pPr marL="12700">
              <a:lnSpc>
                <a:spcPct val="100000"/>
              </a:lnSpc>
              <a:spcBef>
                <a:spcPts val="500"/>
              </a:spcBef>
            </a:pPr>
            <a:r>
              <a:rPr sz="2500" dirty="0">
                <a:latin typeface="Grammarsaurus" pitchFamily="2" charset="0"/>
                <a:cs typeface="Lucida Sans Unicode"/>
              </a:rPr>
              <a:t>They developed over time from </a:t>
            </a:r>
            <a:r>
              <a:rPr sz="2500" b="1" dirty="0">
                <a:latin typeface="Grammarsaurus" pitchFamily="2" charset="0"/>
                <a:cs typeface="Arial Black"/>
              </a:rPr>
              <a:t>Latin</a:t>
            </a:r>
            <a:r>
              <a:rPr sz="2500" dirty="0">
                <a:latin typeface="Grammarsaurus" pitchFamily="2" charset="0"/>
                <a:cs typeface="Arial Black"/>
              </a:rPr>
              <a:t> </a:t>
            </a:r>
            <a:r>
              <a:rPr sz="2500" dirty="0">
                <a:latin typeface="Grammarsaurus" pitchFamily="2" charset="0"/>
                <a:cs typeface="Lucida Sans Unicode"/>
              </a:rPr>
              <a:t>and </a:t>
            </a:r>
            <a:r>
              <a:rPr sz="2500" b="1" dirty="0">
                <a:latin typeface="Grammarsaurus" pitchFamily="2" charset="0"/>
                <a:cs typeface="Arial Black"/>
              </a:rPr>
              <a:t>Greek</a:t>
            </a:r>
          </a:p>
          <a:p>
            <a:pPr marL="12700">
              <a:lnSpc>
                <a:spcPct val="100000"/>
              </a:lnSpc>
              <a:spcBef>
                <a:spcPts val="400"/>
              </a:spcBef>
            </a:pPr>
            <a:r>
              <a:rPr sz="2500" dirty="0">
                <a:latin typeface="Grammarsaurus" pitchFamily="2" charset="0"/>
                <a:cs typeface="Lucida Sans Unicode"/>
              </a:rPr>
              <a:t>roots.</a:t>
            </a:r>
          </a:p>
          <a:p>
            <a:pPr marL="12700" marR="74295">
              <a:lnSpc>
                <a:spcPct val="113300"/>
              </a:lnSpc>
              <a:spcBef>
                <a:spcPts val="2000"/>
              </a:spcBef>
            </a:pPr>
            <a:r>
              <a:rPr sz="2500" dirty="0">
                <a:latin typeface="Grammarsaurus" pitchFamily="2" charset="0"/>
                <a:cs typeface="Lucida Sans Unicode"/>
              </a:rPr>
              <a:t>They have been adopted into the English language, but a long, long time ago, these </a:t>
            </a:r>
            <a:r>
              <a:rPr sz="2500" b="1" dirty="0">
                <a:latin typeface="Grammarsaurus" pitchFamily="2" charset="0"/>
                <a:cs typeface="Arial Black"/>
              </a:rPr>
              <a:t>roots</a:t>
            </a:r>
            <a:r>
              <a:rPr sz="2500" dirty="0">
                <a:latin typeface="Grammarsaurus" pitchFamily="2" charset="0"/>
                <a:cs typeface="Arial Black"/>
              </a:rPr>
              <a:t> </a:t>
            </a:r>
            <a:r>
              <a:rPr sz="2500" dirty="0">
                <a:latin typeface="Grammarsaurus" pitchFamily="2" charset="0"/>
                <a:cs typeface="Lucida Sans Unicode"/>
              </a:rPr>
              <a:t>had their own meanings.</a:t>
            </a:r>
          </a:p>
          <a:p>
            <a:pPr marL="12700" marR="5080">
              <a:lnSpc>
                <a:spcPct val="113300"/>
              </a:lnSpc>
              <a:spcBef>
                <a:spcPts val="2000"/>
              </a:spcBef>
            </a:pPr>
            <a:r>
              <a:rPr sz="2500" b="1" dirty="0">
                <a:latin typeface="Grammarsaurus" pitchFamily="2" charset="0"/>
                <a:cs typeface="Arial Black"/>
              </a:rPr>
              <a:t>Bound bases </a:t>
            </a:r>
            <a:r>
              <a:rPr sz="2500" dirty="0">
                <a:latin typeface="Grammarsaurus" pitchFamily="2" charset="0"/>
                <a:cs typeface="Lucida Sans Unicode"/>
              </a:rPr>
              <a:t>do not make sense on their own as words in English. They need to join with another </a:t>
            </a:r>
            <a:r>
              <a:rPr sz="2500" b="1" dirty="0">
                <a:latin typeface="Grammarsaurus" pitchFamily="2" charset="0"/>
                <a:cs typeface="Arial Black"/>
              </a:rPr>
              <a:t>morpheme</a:t>
            </a:r>
            <a:r>
              <a:rPr sz="2500" dirty="0">
                <a:latin typeface="Grammarsaurus" pitchFamily="2" charset="0"/>
                <a:cs typeface="Arial Black"/>
              </a:rPr>
              <a:t> </a:t>
            </a:r>
            <a:r>
              <a:rPr sz="2500" dirty="0">
                <a:latin typeface="Grammarsaurus" pitchFamily="2" charset="0"/>
                <a:cs typeface="Lucida Sans Unicode"/>
              </a:rPr>
              <a:t>to form a complete word.</a:t>
            </a:r>
          </a:p>
          <a:p>
            <a:pPr marL="12700">
              <a:lnSpc>
                <a:spcPct val="100000"/>
              </a:lnSpc>
              <a:spcBef>
                <a:spcPts val="2400"/>
              </a:spcBef>
            </a:pPr>
            <a:r>
              <a:rPr sz="2500" dirty="0">
                <a:latin typeface="Grammarsaurus" pitchFamily="2" charset="0"/>
                <a:cs typeface="Lucida Sans Unicode"/>
              </a:rPr>
              <a:t>Let’s dig into their etymology to find out more.</a:t>
            </a:r>
          </a:p>
        </p:txBody>
      </p:sp>
      <p:sp>
        <p:nvSpPr>
          <p:cNvPr id="12" name="object 12"/>
          <p:cNvSpPr txBox="1"/>
          <p:nvPr/>
        </p:nvSpPr>
        <p:spPr>
          <a:xfrm>
            <a:off x="9317256" y="4008288"/>
            <a:ext cx="1679795"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music</a:t>
            </a:r>
            <a:endParaRPr sz="3500">
              <a:latin typeface="Grammarsaurus" pitchFamily="2" charset="0"/>
              <a:cs typeface="Arial"/>
            </a:endParaRPr>
          </a:p>
        </p:txBody>
      </p:sp>
      <p:sp>
        <p:nvSpPr>
          <p:cNvPr id="13" name="object 13"/>
          <p:cNvSpPr/>
          <p:nvPr/>
        </p:nvSpPr>
        <p:spPr>
          <a:xfrm>
            <a:off x="9213405" y="2690050"/>
            <a:ext cx="1367790" cy="1367790"/>
          </a:xfrm>
          <a:custGeom>
            <a:avLst/>
            <a:gdLst/>
            <a:ahLst/>
            <a:cxnLst/>
            <a:rect l="l" t="t" r="r" b="b"/>
            <a:pathLst>
              <a:path w="1367790" h="1367789">
                <a:moveTo>
                  <a:pt x="637095" y="439204"/>
                </a:moveTo>
                <a:lnTo>
                  <a:pt x="633514" y="400050"/>
                </a:lnTo>
                <a:lnTo>
                  <a:pt x="622769" y="357530"/>
                </a:lnTo>
                <a:lnTo>
                  <a:pt x="604913" y="311746"/>
                </a:lnTo>
                <a:lnTo>
                  <a:pt x="579970" y="262750"/>
                </a:lnTo>
                <a:lnTo>
                  <a:pt x="547966" y="210616"/>
                </a:lnTo>
                <a:lnTo>
                  <a:pt x="508939" y="155435"/>
                </a:lnTo>
                <a:lnTo>
                  <a:pt x="464045" y="98679"/>
                </a:lnTo>
                <a:lnTo>
                  <a:pt x="424815" y="53301"/>
                </a:lnTo>
                <a:lnTo>
                  <a:pt x="396595" y="22771"/>
                </a:lnTo>
                <a:lnTo>
                  <a:pt x="355434" y="0"/>
                </a:lnTo>
                <a:lnTo>
                  <a:pt x="344779" y="2717"/>
                </a:lnTo>
                <a:lnTo>
                  <a:pt x="335381" y="8305"/>
                </a:lnTo>
                <a:lnTo>
                  <a:pt x="328269" y="16103"/>
                </a:lnTo>
                <a:lnTo>
                  <a:pt x="323773" y="25628"/>
                </a:lnTo>
                <a:lnTo>
                  <a:pt x="322199" y="36436"/>
                </a:lnTo>
                <a:lnTo>
                  <a:pt x="322199" y="598411"/>
                </a:lnTo>
                <a:lnTo>
                  <a:pt x="322199" y="721131"/>
                </a:lnTo>
                <a:lnTo>
                  <a:pt x="285267" y="780364"/>
                </a:lnTo>
                <a:lnTo>
                  <a:pt x="245643" y="798601"/>
                </a:lnTo>
                <a:lnTo>
                  <a:pt x="197713" y="805345"/>
                </a:lnTo>
                <a:lnTo>
                  <a:pt x="149796" y="798601"/>
                </a:lnTo>
                <a:lnTo>
                  <a:pt x="110172" y="780364"/>
                </a:lnTo>
                <a:lnTo>
                  <a:pt x="83197" y="753554"/>
                </a:lnTo>
                <a:lnTo>
                  <a:pt x="73228" y="721131"/>
                </a:lnTo>
                <a:lnTo>
                  <a:pt x="83096" y="689025"/>
                </a:lnTo>
                <a:lnTo>
                  <a:pt x="83197" y="688721"/>
                </a:lnTo>
                <a:lnTo>
                  <a:pt x="110172" y="661911"/>
                </a:lnTo>
                <a:lnTo>
                  <a:pt x="149796" y="643661"/>
                </a:lnTo>
                <a:lnTo>
                  <a:pt x="197624" y="636930"/>
                </a:lnTo>
                <a:lnTo>
                  <a:pt x="197815" y="636930"/>
                </a:lnTo>
                <a:lnTo>
                  <a:pt x="245643" y="643661"/>
                </a:lnTo>
                <a:lnTo>
                  <a:pt x="285267" y="661911"/>
                </a:lnTo>
                <a:lnTo>
                  <a:pt x="312242" y="688721"/>
                </a:lnTo>
                <a:lnTo>
                  <a:pt x="322199" y="721131"/>
                </a:lnTo>
                <a:lnTo>
                  <a:pt x="322199" y="598411"/>
                </a:lnTo>
                <a:lnTo>
                  <a:pt x="260565" y="571690"/>
                </a:lnTo>
                <a:lnTo>
                  <a:pt x="197713" y="563689"/>
                </a:lnTo>
                <a:lnTo>
                  <a:pt x="160172" y="566483"/>
                </a:lnTo>
                <a:lnTo>
                  <a:pt x="91401" y="588098"/>
                </a:lnTo>
                <a:lnTo>
                  <a:pt x="35585" y="630656"/>
                </a:lnTo>
                <a:lnTo>
                  <a:pt x="4267" y="688721"/>
                </a:lnTo>
                <a:lnTo>
                  <a:pt x="4140" y="689025"/>
                </a:lnTo>
                <a:lnTo>
                  <a:pt x="0" y="721131"/>
                </a:lnTo>
                <a:lnTo>
                  <a:pt x="4140" y="753237"/>
                </a:lnTo>
                <a:lnTo>
                  <a:pt x="16179" y="783742"/>
                </a:lnTo>
                <a:lnTo>
                  <a:pt x="61823" y="835863"/>
                </a:lnTo>
                <a:lnTo>
                  <a:pt x="124460" y="867549"/>
                </a:lnTo>
                <a:lnTo>
                  <a:pt x="197713" y="878573"/>
                </a:lnTo>
                <a:lnTo>
                  <a:pt x="235267" y="875766"/>
                </a:lnTo>
                <a:lnTo>
                  <a:pt x="304050" y="854151"/>
                </a:lnTo>
                <a:lnTo>
                  <a:pt x="359841" y="811618"/>
                </a:lnTo>
                <a:lnTo>
                  <a:pt x="364210" y="805345"/>
                </a:lnTo>
                <a:lnTo>
                  <a:pt x="379260" y="783742"/>
                </a:lnTo>
                <a:lnTo>
                  <a:pt x="391185" y="753554"/>
                </a:lnTo>
                <a:lnTo>
                  <a:pt x="391312" y="753237"/>
                </a:lnTo>
                <a:lnTo>
                  <a:pt x="395439" y="721131"/>
                </a:lnTo>
                <a:lnTo>
                  <a:pt x="395439" y="636930"/>
                </a:lnTo>
                <a:lnTo>
                  <a:pt x="395439" y="598411"/>
                </a:lnTo>
                <a:lnTo>
                  <a:pt x="395439" y="130670"/>
                </a:lnTo>
                <a:lnTo>
                  <a:pt x="401904" y="138353"/>
                </a:lnTo>
                <a:lnTo>
                  <a:pt x="429920" y="172758"/>
                </a:lnTo>
                <a:lnTo>
                  <a:pt x="460463" y="213029"/>
                </a:lnTo>
                <a:lnTo>
                  <a:pt x="491045" y="257378"/>
                </a:lnTo>
                <a:lnTo>
                  <a:pt x="519163" y="303987"/>
                </a:lnTo>
                <a:lnTo>
                  <a:pt x="542328" y="351028"/>
                </a:lnTo>
                <a:lnTo>
                  <a:pt x="558063" y="396709"/>
                </a:lnTo>
                <a:lnTo>
                  <a:pt x="563854" y="439204"/>
                </a:lnTo>
                <a:lnTo>
                  <a:pt x="555688" y="480009"/>
                </a:lnTo>
                <a:lnTo>
                  <a:pt x="536232" y="519417"/>
                </a:lnTo>
                <a:lnTo>
                  <a:pt x="513143" y="552500"/>
                </a:lnTo>
                <a:lnTo>
                  <a:pt x="494042" y="574408"/>
                </a:lnTo>
                <a:lnTo>
                  <a:pt x="486016" y="586524"/>
                </a:lnTo>
                <a:lnTo>
                  <a:pt x="483336" y="600303"/>
                </a:lnTo>
                <a:lnTo>
                  <a:pt x="486003" y="614095"/>
                </a:lnTo>
                <a:lnTo>
                  <a:pt x="494030" y="626198"/>
                </a:lnTo>
                <a:lnTo>
                  <a:pt x="499630" y="630796"/>
                </a:lnTo>
                <a:lnTo>
                  <a:pt x="505917" y="634161"/>
                </a:lnTo>
                <a:lnTo>
                  <a:pt x="512737" y="636231"/>
                </a:lnTo>
                <a:lnTo>
                  <a:pt x="519925" y="636930"/>
                </a:lnTo>
                <a:lnTo>
                  <a:pt x="527126" y="636231"/>
                </a:lnTo>
                <a:lnTo>
                  <a:pt x="564019" y="606120"/>
                </a:lnTo>
                <a:lnTo>
                  <a:pt x="594969" y="564095"/>
                </a:lnTo>
                <a:lnTo>
                  <a:pt x="624154" y="506374"/>
                </a:lnTo>
                <a:lnTo>
                  <a:pt x="637095" y="439204"/>
                </a:lnTo>
                <a:close/>
              </a:path>
              <a:path w="1367790" h="1367789">
                <a:moveTo>
                  <a:pt x="1367447" y="283464"/>
                </a:moveTo>
                <a:lnTo>
                  <a:pt x="1342821" y="248856"/>
                </a:lnTo>
                <a:lnTo>
                  <a:pt x="1334071" y="246976"/>
                </a:lnTo>
                <a:lnTo>
                  <a:pt x="1325130" y="247281"/>
                </a:lnTo>
                <a:lnTo>
                  <a:pt x="1316393" y="249796"/>
                </a:lnTo>
                <a:lnTo>
                  <a:pt x="1294206" y="259308"/>
                </a:lnTo>
                <a:lnTo>
                  <a:pt x="1294206" y="338988"/>
                </a:lnTo>
                <a:lnTo>
                  <a:pt x="1294206" y="420420"/>
                </a:lnTo>
                <a:lnTo>
                  <a:pt x="803579" y="630694"/>
                </a:lnTo>
                <a:lnTo>
                  <a:pt x="803579" y="549262"/>
                </a:lnTo>
                <a:lnTo>
                  <a:pt x="1294206" y="338988"/>
                </a:lnTo>
                <a:lnTo>
                  <a:pt x="1294206" y="259308"/>
                </a:lnTo>
                <a:lnTo>
                  <a:pt x="752538" y="491464"/>
                </a:lnTo>
                <a:lnTo>
                  <a:pt x="730338" y="525119"/>
                </a:lnTo>
                <a:lnTo>
                  <a:pt x="730338" y="1087081"/>
                </a:lnTo>
                <a:lnTo>
                  <a:pt x="730338" y="1209814"/>
                </a:lnTo>
                <a:lnTo>
                  <a:pt x="693394" y="1269034"/>
                </a:lnTo>
                <a:lnTo>
                  <a:pt x="653770" y="1287284"/>
                </a:lnTo>
                <a:lnTo>
                  <a:pt x="605853" y="1294015"/>
                </a:lnTo>
                <a:lnTo>
                  <a:pt x="557936" y="1287284"/>
                </a:lnTo>
                <a:lnTo>
                  <a:pt x="518299" y="1269034"/>
                </a:lnTo>
                <a:lnTo>
                  <a:pt x="491324" y="1242225"/>
                </a:lnTo>
                <a:lnTo>
                  <a:pt x="481368" y="1209814"/>
                </a:lnTo>
                <a:lnTo>
                  <a:pt x="491236" y="1177709"/>
                </a:lnTo>
                <a:lnTo>
                  <a:pt x="491324" y="1177404"/>
                </a:lnTo>
                <a:lnTo>
                  <a:pt x="518299" y="1150594"/>
                </a:lnTo>
                <a:lnTo>
                  <a:pt x="557936" y="1132344"/>
                </a:lnTo>
                <a:lnTo>
                  <a:pt x="605853" y="1125601"/>
                </a:lnTo>
                <a:lnTo>
                  <a:pt x="653770" y="1132344"/>
                </a:lnTo>
                <a:lnTo>
                  <a:pt x="693394" y="1150594"/>
                </a:lnTo>
                <a:lnTo>
                  <a:pt x="720369" y="1177404"/>
                </a:lnTo>
                <a:lnTo>
                  <a:pt x="730338" y="1209814"/>
                </a:lnTo>
                <a:lnTo>
                  <a:pt x="730338" y="1087081"/>
                </a:lnTo>
                <a:lnTo>
                  <a:pt x="668705" y="1060373"/>
                </a:lnTo>
                <a:lnTo>
                  <a:pt x="605853" y="1052372"/>
                </a:lnTo>
                <a:lnTo>
                  <a:pt x="568312" y="1055179"/>
                </a:lnTo>
                <a:lnTo>
                  <a:pt x="499529" y="1076794"/>
                </a:lnTo>
                <a:lnTo>
                  <a:pt x="443725" y="1119339"/>
                </a:lnTo>
                <a:lnTo>
                  <a:pt x="412381" y="1177404"/>
                </a:lnTo>
                <a:lnTo>
                  <a:pt x="412254" y="1177709"/>
                </a:lnTo>
                <a:lnTo>
                  <a:pt x="408127" y="1209814"/>
                </a:lnTo>
                <a:lnTo>
                  <a:pt x="412254" y="1241933"/>
                </a:lnTo>
                <a:lnTo>
                  <a:pt x="424307" y="1272425"/>
                </a:lnTo>
                <a:lnTo>
                  <a:pt x="469963" y="1324546"/>
                </a:lnTo>
                <a:lnTo>
                  <a:pt x="532587" y="1356233"/>
                </a:lnTo>
                <a:lnTo>
                  <a:pt x="605853" y="1367256"/>
                </a:lnTo>
                <a:lnTo>
                  <a:pt x="643394" y="1364462"/>
                </a:lnTo>
                <a:lnTo>
                  <a:pt x="712165" y="1342847"/>
                </a:lnTo>
                <a:lnTo>
                  <a:pt x="767981" y="1300302"/>
                </a:lnTo>
                <a:lnTo>
                  <a:pt x="772350" y="1294015"/>
                </a:lnTo>
                <a:lnTo>
                  <a:pt x="787400" y="1272425"/>
                </a:lnTo>
                <a:lnTo>
                  <a:pt x="799325" y="1242225"/>
                </a:lnTo>
                <a:lnTo>
                  <a:pt x="799439" y="1241933"/>
                </a:lnTo>
                <a:lnTo>
                  <a:pt x="803579" y="1209814"/>
                </a:lnTo>
                <a:lnTo>
                  <a:pt x="803579" y="1125601"/>
                </a:lnTo>
                <a:lnTo>
                  <a:pt x="803579" y="1087081"/>
                </a:lnTo>
                <a:lnTo>
                  <a:pt x="803579" y="710374"/>
                </a:lnTo>
                <a:lnTo>
                  <a:pt x="989482" y="630694"/>
                </a:lnTo>
                <a:lnTo>
                  <a:pt x="1294206" y="500087"/>
                </a:lnTo>
                <a:lnTo>
                  <a:pt x="1294206" y="845426"/>
                </a:lnTo>
                <a:lnTo>
                  <a:pt x="1294206" y="968159"/>
                </a:lnTo>
                <a:lnTo>
                  <a:pt x="1257261" y="1027391"/>
                </a:lnTo>
                <a:lnTo>
                  <a:pt x="1217637" y="1045641"/>
                </a:lnTo>
                <a:lnTo>
                  <a:pt x="1169720" y="1052372"/>
                </a:lnTo>
                <a:lnTo>
                  <a:pt x="1121803" y="1045641"/>
                </a:lnTo>
                <a:lnTo>
                  <a:pt x="1082167" y="1027391"/>
                </a:lnTo>
                <a:lnTo>
                  <a:pt x="1055192" y="1000582"/>
                </a:lnTo>
                <a:lnTo>
                  <a:pt x="1045235" y="968159"/>
                </a:lnTo>
                <a:lnTo>
                  <a:pt x="1055103" y="936053"/>
                </a:lnTo>
                <a:lnTo>
                  <a:pt x="1055192" y="935748"/>
                </a:lnTo>
                <a:lnTo>
                  <a:pt x="1082167" y="908939"/>
                </a:lnTo>
                <a:lnTo>
                  <a:pt x="1121803" y="890689"/>
                </a:lnTo>
                <a:lnTo>
                  <a:pt x="1169720" y="883945"/>
                </a:lnTo>
                <a:lnTo>
                  <a:pt x="1217637" y="890689"/>
                </a:lnTo>
                <a:lnTo>
                  <a:pt x="1257261" y="908939"/>
                </a:lnTo>
                <a:lnTo>
                  <a:pt x="1284236" y="935748"/>
                </a:lnTo>
                <a:lnTo>
                  <a:pt x="1294206" y="968159"/>
                </a:lnTo>
                <a:lnTo>
                  <a:pt x="1294206" y="845426"/>
                </a:lnTo>
                <a:lnTo>
                  <a:pt x="1232573" y="818718"/>
                </a:lnTo>
                <a:lnTo>
                  <a:pt x="1169720" y="810704"/>
                </a:lnTo>
                <a:lnTo>
                  <a:pt x="1132166" y="813511"/>
                </a:lnTo>
                <a:lnTo>
                  <a:pt x="1063396" y="835139"/>
                </a:lnTo>
                <a:lnTo>
                  <a:pt x="1007592" y="877684"/>
                </a:lnTo>
                <a:lnTo>
                  <a:pt x="976249" y="935748"/>
                </a:lnTo>
                <a:lnTo>
                  <a:pt x="976122" y="936053"/>
                </a:lnTo>
                <a:lnTo>
                  <a:pt x="971994" y="968159"/>
                </a:lnTo>
                <a:lnTo>
                  <a:pt x="976122" y="1000264"/>
                </a:lnTo>
                <a:lnTo>
                  <a:pt x="988174" y="1030757"/>
                </a:lnTo>
                <a:lnTo>
                  <a:pt x="1033830" y="1082890"/>
                </a:lnTo>
                <a:lnTo>
                  <a:pt x="1096454" y="1114577"/>
                </a:lnTo>
                <a:lnTo>
                  <a:pt x="1169720" y="1125601"/>
                </a:lnTo>
                <a:lnTo>
                  <a:pt x="1207262" y="1122807"/>
                </a:lnTo>
                <a:lnTo>
                  <a:pt x="1276032" y="1101191"/>
                </a:lnTo>
                <a:lnTo>
                  <a:pt x="1331849" y="1058646"/>
                </a:lnTo>
                <a:lnTo>
                  <a:pt x="1336205" y="1052372"/>
                </a:lnTo>
                <a:lnTo>
                  <a:pt x="1351267" y="1030757"/>
                </a:lnTo>
                <a:lnTo>
                  <a:pt x="1363192" y="1000582"/>
                </a:lnTo>
                <a:lnTo>
                  <a:pt x="1363306" y="1000264"/>
                </a:lnTo>
                <a:lnTo>
                  <a:pt x="1367447" y="968159"/>
                </a:lnTo>
                <a:lnTo>
                  <a:pt x="1367447" y="883945"/>
                </a:lnTo>
                <a:lnTo>
                  <a:pt x="1367447" y="845426"/>
                </a:lnTo>
                <a:lnTo>
                  <a:pt x="1367447" y="500087"/>
                </a:lnTo>
                <a:lnTo>
                  <a:pt x="1367447" y="338988"/>
                </a:lnTo>
                <a:lnTo>
                  <a:pt x="1367447" y="283464"/>
                </a:lnTo>
                <a:close/>
              </a:path>
            </a:pathLst>
          </a:custGeom>
          <a:solidFill>
            <a:srgbClr val="000000"/>
          </a:solidFill>
        </p:spPr>
        <p:txBody>
          <a:bodyPr wrap="square" lIns="0" tIns="0" rIns="0" bIns="0" rtlCol="0"/>
          <a:lstStyle/>
          <a:p>
            <a:endParaRPr>
              <a:latin typeface="Grammarsaurus" pitchFamily="2" charset="0"/>
            </a:endParaRPr>
          </a:p>
        </p:txBody>
      </p:sp>
      <p:sp>
        <p:nvSpPr>
          <p:cNvPr id="14" name="object 14"/>
          <p:cNvSpPr txBox="1"/>
          <p:nvPr/>
        </p:nvSpPr>
        <p:spPr>
          <a:xfrm>
            <a:off x="9316746" y="5949069"/>
            <a:ext cx="1680714"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comic</a:t>
            </a:r>
            <a:endParaRPr sz="3500" dirty="0">
              <a:latin typeface="Grammarsaurus" pitchFamily="2" charset="0"/>
              <a:cs typeface="Arial"/>
            </a:endParaRPr>
          </a:p>
        </p:txBody>
      </p:sp>
      <p:grpSp>
        <p:nvGrpSpPr>
          <p:cNvPr id="15" name="object 15"/>
          <p:cNvGrpSpPr/>
          <p:nvPr/>
        </p:nvGrpSpPr>
        <p:grpSpPr>
          <a:xfrm>
            <a:off x="9122423" y="4895789"/>
            <a:ext cx="1550035" cy="1107440"/>
            <a:chOff x="9122423" y="4895789"/>
            <a:chExt cx="1550035" cy="1107440"/>
          </a:xfrm>
        </p:grpSpPr>
        <p:sp>
          <p:nvSpPr>
            <p:cNvPr id="16" name="object 16"/>
            <p:cNvSpPr/>
            <p:nvPr/>
          </p:nvSpPr>
          <p:spPr>
            <a:xfrm>
              <a:off x="9122423" y="4895789"/>
              <a:ext cx="1550035" cy="1107440"/>
            </a:xfrm>
            <a:custGeom>
              <a:avLst/>
              <a:gdLst/>
              <a:ahLst/>
              <a:cxnLst/>
              <a:rect l="l" t="t" r="r" b="b"/>
              <a:pathLst>
                <a:path w="1550034" h="1107439">
                  <a:moveTo>
                    <a:pt x="366344" y="0"/>
                  </a:moveTo>
                  <a:lnTo>
                    <a:pt x="364312" y="0"/>
                  </a:lnTo>
                  <a:lnTo>
                    <a:pt x="310071" y="1270"/>
                  </a:lnTo>
                  <a:lnTo>
                    <a:pt x="256093" y="6350"/>
                  </a:lnTo>
                  <a:lnTo>
                    <a:pt x="202561" y="15240"/>
                  </a:lnTo>
                  <a:lnTo>
                    <a:pt x="149656" y="27940"/>
                  </a:lnTo>
                  <a:lnTo>
                    <a:pt x="132245" y="52070"/>
                  </a:lnTo>
                  <a:lnTo>
                    <a:pt x="132245" y="92709"/>
                  </a:lnTo>
                  <a:lnTo>
                    <a:pt x="24396" y="92709"/>
                  </a:lnTo>
                  <a:lnTo>
                    <a:pt x="14910" y="93980"/>
                  </a:lnTo>
                  <a:lnTo>
                    <a:pt x="7154" y="100330"/>
                  </a:lnTo>
                  <a:lnTo>
                    <a:pt x="1920" y="107950"/>
                  </a:lnTo>
                  <a:lnTo>
                    <a:pt x="0" y="116840"/>
                  </a:lnTo>
                  <a:lnTo>
                    <a:pt x="0" y="1083310"/>
                  </a:lnTo>
                  <a:lnTo>
                    <a:pt x="1920" y="1093470"/>
                  </a:lnTo>
                  <a:lnTo>
                    <a:pt x="7154" y="1101090"/>
                  </a:lnTo>
                  <a:lnTo>
                    <a:pt x="14910" y="1106170"/>
                  </a:lnTo>
                  <a:lnTo>
                    <a:pt x="24396" y="1107440"/>
                  </a:lnTo>
                  <a:lnTo>
                    <a:pt x="32689" y="1107440"/>
                  </a:lnTo>
                  <a:lnTo>
                    <a:pt x="36334" y="1104900"/>
                  </a:lnTo>
                  <a:lnTo>
                    <a:pt x="46295" y="1099820"/>
                  </a:lnTo>
                  <a:lnTo>
                    <a:pt x="86011" y="1082040"/>
                  </a:lnTo>
                  <a:lnTo>
                    <a:pt x="150364" y="1057910"/>
                  </a:lnTo>
                  <a:lnTo>
                    <a:pt x="191122" y="1046480"/>
                  </a:lnTo>
                  <a:lnTo>
                    <a:pt x="201373" y="1043940"/>
                  </a:lnTo>
                  <a:lnTo>
                    <a:pt x="48806" y="1043940"/>
                  </a:lnTo>
                  <a:lnTo>
                    <a:pt x="48806" y="142240"/>
                  </a:lnTo>
                  <a:lnTo>
                    <a:pt x="180441" y="142240"/>
                  </a:lnTo>
                  <a:lnTo>
                    <a:pt x="180441" y="71120"/>
                  </a:lnTo>
                  <a:lnTo>
                    <a:pt x="229726" y="60959"/>
                  </a:lnTo>
                  <a:lnTo>
                    <a:pt x="274850" y="54609"/>
                  </a:lnTo>
                  <a:lnTo>
                    <a:pt x="320236" y="50800"/>
                  </a:lnTo>
                  <a:lnTo>
                    <a:pt x="365721" y="49530"/>
                  </a:lnTo>
                  <a:lnTo>
                    <a:pt x="623876" y="49530"/>
                  </a:lnTo>
                  <a:lnTo>
                    <a:pt x="591495" y="35559"/>
                  </a:lnTo>
                  <a:lnTo>
                    <a:pt x="544050" y="21590"/>
                  </a:lnTo>
                  <a:lnTo>
                    <a:pt x="497035" y="11430"/>
                  </a:lnTo>
                  <a:lnTo>
                    <a:pt x="451227" y="3809"/>
                  </a:lnTo>
                  <a:lnTo>
                    <a:pt x="407405" y="1270"/>
                  </a:lnTo>
                  <a:lnTo>
                    <a:pt x="366344" y="0"/>
                  </a:lnTo>
                  <a:close/>
                </a:path>
                <a:path w="1550034" h="1107439">
                  <a:moveTo>
                    <a:pt x="1399253" y="1007110"/>
                  </a:moveTo>
                  <a:lnTo>
                    <a:pt x="1079735" y="1007110"/>
                  </a:lnTo>
                  <a:lnTo>
                    <a:pt x="1144979" y="1009650"/>
                  </a:lnTo>
                  <a:lnTo>
                    <a:pt x="1205893" y="1016000"/>
                  </a:lnTo>
                  <a:lnTo>
                    <a:pt x="1262193" y="1024890"/>
                  </a:lnTo>
                  <a:lnTo>
                    <a:pt x="1313596" y="1035050"/>
                  </a:lnTo>
                  <a:lnTo>
                    <a:pt x="1359820" y="1046480"/>
                  </a:lnTo>
                  <a:lnTo>
                    <a:pt x="1400582" y="1059180"/>
                  </a:lnTo>
                  <a:lnTo>
                    <a:pt x="1487266" y="1092200"/>
                  </a:lnTo>
                  <a:lnTo>
                    <a:pt x="1512557" y="1104900"/>
                  </a:lnTo>
                  <a:lnTo>
                    <a:pt x="1512811" y="1104900"/>
                  </a:lnTo>
                  <a:lnTo>
                    <a:pt x="1518744" y="1107440"/>
                  </a:lnTo>
                  <a:lnTo>
                    <a:pt x="1531288" y="1107440"/>
                  </a:lnTo>
                  <a:lnTo>
                    <a:pt x="1537208" y="1104900"/>
                  </a:lnTo>
                  <a:lnTo>
                    <a:pt x="1544688" y="1101090"/>
                  </a:lnTo>
                  <a:lnTo>
                    <a:pt x="1549361" y="1092200"/>
                  </a:lnTo>
                  <a:lnTo>
                    <a:pt x="1549364" y="1043940"/>
                  </a:lnTo>
                  <a:lnTo>
                    <a:pt x="1500301" y="1043940"/>
                  </a:lnTo>
                  <a:lnTo>
                    <a:pt x="1492237" y="1041400"/>
                  </a:lnTo>
                  <a:lnTo>
                    <a:pt x="1444238" y="1022350"/>
                  </a:lnTo>
                  <a:lnTo>
                    <a:pt x="1399253" y="1007110"/>
                  </a:lnTo>
                  <a:close/>
                </a:path>
                <a:path w="1550034" h="1107439">
                  <a:moveTo>
                    <a:pt x="506457" y="958850"/>
                  </a:moveTo>
                  <a:lnTo>
                    <a:pt x="455309" y="958850"/>
                  </a:lnTo>
                  <a:lnTo>
                    <a:pt x="404244" y="961390"/>
                  </a:lnTo>
                  <a:lnTo>
                    <a:pt x="353355" y="965200"/>
                  </a:lnTo>
                  <a:lnTo>
                    <a:pt x="302735" y="972820"/>
                  </a:lnTo>
                  <a:lnTo>
                    <a:pt x="252474" y="981710"/>
                  </a:lnTo>
                  <a:lnTo>
                    <a:pt x="202667" y="993140"/>
                  </a:lnTo>
                  <a:lnTo>
                    <a:pt x="153404" y="1007110"/>
                  </a:lnTo>
                  <a:lnTo>
                    <a:pt x="104779" y="1022350"/>
                  </a:lnTo>
                  <a:lnTo>
                    <a:pt x="56883" y="1041400"/>
                  </a:lnTo>
                  <a:lnTo>
                    <a:pt x="48806" y="1043940"/>
                  </a:lnTo>
                  <a:lnTo>
                    <a:pt x="201373" y="1043940"/>
                  </a:lnTo>
                  <a:lnTo>
                    <a:pt x="237251" y="1035050"/>
                  </a:lnTo>
                  <a:lnTo>
                    <a:pt x="288486" y="1024890"/>
                  </a:lnTo>
                  <a:lnTo>
                    <a:pt x="344566" y="1016000"/>
                  </a:lnTo>
                  <a:lnTo>
                    <a:pt x="405226" y="1009650"/>
                  </a:lnTo>
                  <a:lnTo>
                    <a:pt x="470204" y="1007110"/>
                  </a:lnTo>
                  <a:lnTo>
                    <a:pt x="1399253" y="1007110"/>
                  </a:lnTo>
                  <a:lnTo>
                    <a:pt x="1395504" y="1005840"/>
                  </a:lnTo>
                  <a:lnTo>
                    <a:pt x="1346129" y="993140"/>
                  </a:lnTo>
                  <a:lnTo>
                    <a:pt x="1296207" y="981710"/>
                  </a:lnTo>
                  <a:lnTo>
                    <a:pt x="1245830" y="971550"/>
                  </a:lnTo>
                  <a:lnTo>
                    <a:pt x="1225536" y="969010"/>
                  </a:lnTo>
                  <a:lnTo>
                    <a:pt x="750176" y="969010"/>
                  </a:lnTo>
                  <a:lnTo>
                    <a:pt x="746544" y="966470"/>
                  </a:lnTo>
                  <a:lnTo>
                    <a:pt x="608634" y="966470"/>
                  </a:lnTo>
                  <a:lnTo>
                    <a:pt x="557596" y="961390"/>
                  </a:lnTo>
                  <a:lnTo>
                    <a:pt x="506457" y="958850"/>
                  </a:lnTo>
                  <a:close/>
                </a:path>
                <a:path w="1550034" h="1107439">
                  <a:moveTo>
                    <a:pt x="1079735" y="1007110"/>
                  </a:moveTo>
                  <a:lnTo>
                    <a:pt x="470204" y="1007110"/>
                  </a:lnTo>
                  <a:lnTo>
                    <a:pt x="539237" y="1009650"/>
                  </a:lnTo>
                  <a:lnTo>
                    <a:pt x="612061" y="1014730"/>
                  </a:lnTo>
                  <a:lnTo>
                    <a:pt x="688414" y="1026160"/>
                  </a:lnTo>
                  <a:lnTo>
                    <a:pt x="768032" y="1043940"/>
                  </a:lnTo>
                  <a:lnTo>
                    <a:pt x="781113" y="1043940"/>
                  </a:lnTo>
                  <a:lnTo>
                    <a:pt x="860850" y="1026160"/>
                  </a:lnTo>
                  <a:lnTo>
                    <a:pt x="937388" y="1014730"/>
                  </a:lnTo>
                  <a:lnTo>
                    <a:pt x="1010444" y="1008380"/>
                  </a:lnTo>
                  <a:lnTo>
                    <a:pt x="1079735" y="1007110"/>
                  </a:lnTo>
                  <a:close/>
                </a:path>
                <a:path w="1550034" h="1107439">
                  <a:moveTo>
                    <a:pt x="1549411" y="142240"/>
                  </a:moveTo>
                  <a:lnTo>
                    <a:pt x="1501533" y="142240"/>
                  </a:lnTo>
                  <a:lnTo>
                    <a:pt x="1501408" y="233680"/>
                  </a:lnTo>
                  <a:lnTo>
                    <a:pt x="1501287" y="322580"/>
                  </a:lnTo>
                  <a:lnTo>
                    <a:pt x="1501162" y="414019"/>
                  </a:lnTo>
                  <a:lnTo>
                    <a:pt x="1501035" y="506730"/>
                  </a:lnTo>
                  <a:lnTo>
                    <a:pt x="1500914" y="595630"/>
                  </a:lnTo>
                  <a:lnTo>
                    <a:pt x="1500792" y="684530"/>
                  </a:lnTo>
                  <a:lnTo>
                    <a:pt x="1500669" y="774700"/>
                  </a:lnTo>
                  <a:lnTo>
                    <a:pt x="1500542" y="867410"/>
                  </a:lnTo>
                  <a:lnTo>
                    <a:pt x="1500423" y="955039"/>
                  </a:lnTo>
                  <a:lnTo>
                    <a:pt x="1500301" y="1043940"/>
                  </a:lnTo>
                  <a:lnTo>
                    <a:pt x="1549364" y="1043940"/>
                  </a:lnTo>
                  <a:lnTo>
                    <a:pt x="1549411" y="142240"/>
                  </a:lnTo>
                  <a:close/>
                </a:path>
                <a:path w="1550034" h="1107439">
                  <a:moveTo>
                    <a:pt x="798957" y="891540"/>
                  </a:moveTo>
                  <a:lnTo>
                    <a:pt x="750074" y="891540"/>
                  </a:lnTo>
                  <a:lnTo>
                    <a:pt x="750176" y="969010"/>
                  </a:lnTo>
                  <a:lnTo>
                    <a:pt x="798957" y="969010"/>
                  </a:lnTo>
                  <a:lnTo>
                    <a:pt x="798957" y="891540"/>
                  </a:lnTo>
                  <a:close/>
                </a:path>
                <a:path w="1550034" h="1107439">
                  <a:moveTo>
                    <a:pt x="1238965" y="867410"/>
                  </a:moveTo>
                  <a:lnTo>
                    <a:pt x="1198181" y="867410"/>
                  </a:lnTo>
                  <a:lnTo>
                    <a:pt x="1126794" y="869950"/>
                  </a:lnTo>
                  <a:lnTo>
                    <a:pt x="1062391" y="876300"/>
                  </a:lnTo>
                  <a:lnTo>
                    <a:pt x="1004711" y="885190"/>
                  </a:lnTo>
                  <a:lnTo>
                    <a:pt x="953492" y="897890"/>
                  </a:lnTo>
                  <a:lnTo>
                    <a:pt x="908471" y="913130"/>
                  </a:lnTo>
                  <a:lnTo>
                    <a:pt x="869388" y="929640"/>
                  </a:lnTo>
                  <a:lnTo>
                    <a:pt x="807986" y="962660"/>
                  </a:lnTo>
                  <a:lnTo>
                    <a:pt x="798957" y="969010"/>
                  </a:lnTo>
                  <a:lnTo>
                    <a:pt x="1225536" y="969010"/>
                  </a:lnTo>
                  <a:lnTo>
                    <a:pt x="1205241" y="966470"/>
                  </a:lnTo>
                  <a:lnTo>
                    <a:pt x="939279" y="966470"/>
                  </a:lnTo>
                  <a:lnTo>
                    <a:pt x="936752" y="955040"/>
                  </a:lnTo>
                  <a:lnTo>
                    <a:pt x="987878" y="939800"/>
                  </a:lnTo>
                  <a:lnTo>
                    <a:pt x="1039693" y="928370"/>
                  </a:lnTo>
                  <a:lnTo>
                    <a:pt x="1092102" y="920750"/>
                  </a:lnTo>
                  <a:lnTo>
                    <a:pt x="1145005" y="916940"/>
                  </a:lnTo>
                  <a:lnTo>
                    <a:pt x="1198308" y="915670"/>
                  </a:lnTo>
                  <a:lnTo>
                    <a:pt x="1415311" y="915670"/>
                  </a:lnTo>
                  <a:lnTo>
                    <a:pt x="1417205" y="910590"/>
                  </a:lnTo>
                  <a:lnTo>
                    <a:pt x="1417408" y="909320"/>
                  </a:lnTo>
                  <a:lnTo>
                    <a:pt x="1417411" y="878840"/>
                  </a:lnTo>
                  <a:lnTo>
                    <a:pt x="1367777" y="878840"/>
                  </a:lnTo>
                  <a:lnTo>
                    <a:pt x="1361173" y="877569"/>
                  </a:lnTo>
                  <a:lnTo>
                    <a:pt x="1279820" y="869950"/>
                  </a:lnTo>
                  <a:lnTo>
                    <a:pt x="1238965" y="867410"/>
                  </a:lnTo>
                  <a:close/>
                </a:path>
                <a:path w="1550034" h="1107439">
                  <a:moveTo>
                    <a:pt x="647483" y="915670"/>
                  </a:moveTo>
                  <a:lnTo>
                    <a:pt x="350862" y="915670"/>
                  </a:lnTo>
                  <a:lnTo>
                    <a:pt x="403844" y="916940"/>
                  </a:lnTo>
                  <a:lnTo>
                    <a:pt x="456486" y="920750"/>
                  </a:lnTo>
                  <a:lnTo>
                    <a:pt x="508669" y="928370"/>
                  </a:lnTo>
                  <a:lnTo>
                    <a:pt x="560271" y="939800"/>
                  </a:lnTo>
                  <a:lnTo>
                    <a:pt x="611174" y="955040"/>
                  </a:lnTo>
                  <a:lnTo>
                    <a:pt x="608634" y="966470"/>
                  </a:lnTo>
                  <a:lnTo>
                    <a:pt x="746544" y="966470"/>
                  </a:lnTo>
                  <a:lnTo>
                    <a:pt x="741095" y="962660"/>
                  </a:lnTo>
                  <a:lnTo>
                    <a:pt x="713454" y="946150"/>
                  </a:lnTo>
                  <a:lnTo>
                    <a:pt x="680354" y="929640"/>
                  </a:lnTo>
                  <a:lnTo>
                    <a:pt x="647483" y="915670"/>
                  </a:lnTo>
                  <a:close/>
                </a:path>
                <a:path w="1550034" h="1107439">
                  <a:moveTo>
                    <a:pt x="1092913" y="958850"/>
                  </a:moveTo>
                  <a:lnTo>
                    <a:pt x="1041657" y="958850"/>
                  </a:lnTo>
                  <a:lnTo>
                    <a:pt x="990414" y="961390"/>
                  </a:lnTo>
                  <a:lnTo>
                    <a:pt x="939279" y="966470"/>
                  </a:lnTo>
                  <a:lnTo>
                    <a:pt x="1205241" y="966470"/>
                  </a:lnTo>
                  <a:lnTo>
                    <a:pt x="1195094" y="965200"/>
                  </a:lnTo>
                  <a:lnTo>
                    <a:pt x="1144090" y="961390"/>
                  </a:lnTo>
                  <a:lnTo>
                    <a:pt x="1092913" y="958850"/>
                  </a:lnTo>
                  <a:close/>
                </a:path>
                <a:path w="1550034" h="1107439">
                  <a:moveTo>
                    <a:pt x="180441" y="142240"/>
                  </a:moveTo>
                  <a:lnTo>
                    <a:pt x="132842" y="142240"/>
                  </a:lnTo>
                  <a:lnTo>
                    <a:pt x="132842" y="906780"/>
                  </a:lnTo>
                  <a:lnTo>
                    <a:pt x="134660" y="915670"/>
                  </a:lnTo>
                  <a:lnTo>
                    <a:pt x="139806" y="923290"/>
                  </a:lnTo>
                  <a:lnTo>
                    <a:pt x="147502" y="929640"/>
                  </a:lnTo>
                  <a:lnTo>
                    <a:pt x="156972" y="930910"/>
                  </a:lnTo>
                  <a:lnTo>
                    <a:pt x="160909" y="930910"/>
                  </a:lnTo>
                  <a:lnTo>
                    <a:pt x="208127" y="924560"/>
                  </a:lnTo>
                  <a:lnTo>
                    <a:pt x="255638" y="919480"/>
                  </a:lnTo>
                  <a:lnTo>
                    <a:pt x="303273" y="916940"/>
                  </a:lnTo>
                  <a:lnTo>
                    <a:pt x="350862" y="915670"/>
                  </a:lnTo>
                  <a:lnTo>
                    <a:pt x="647483" y="915670"/>
                  </a:lnTo>
                  <a:lnTo>
                    <a:pt x="641506" y="913130"/>
                  </a:lnTo>
                  <a:lnTo>
                    <a:pt x="596620" y="899160"/>
                  </a:lnTo>
                  <a:lnTo>
                    <a:pt x="545407" y="886460"/>
                  </a:lnTo>
                  <a:lnTo>
                    <a:pt x="502035" y="878840"/>
                  </a:lnTo>
                  <a:lnTo>
                    <a:pt x="180441" y="878840"/>
                  </a:lnTo>
                  <a:lnTo>
                    <a:pt x="180441" y="142240"/>
                  </a:lnTo>
                  <a:close/>
                </a:path>
                <a:path w="1550034" h="1107439">
                  <a:moveTo>
                    <a:pt x="1415311" y="915670"/>
                  </a:moveTo>
                  <a:lnTo>
                    <a:pt x="1198308" y="915670"/>
                  </a:lnTo>
                  <a:lnTo>
                    <a:pt x="1246187" y="916940"/>
                  </a:lnTo>
                  <a:lnTo>
                    <a:pt x="1294115" y="919480"/>
                  </a:lnTo>
                  <a:lnTo>
                    <a:pt x="1341917" y="924560"/>
                  </a:lnTo>
                  <a:lnTo>
                    <a:pt x="1389418" y="930910"/>
                  </a:lnTo>
                  <a:lnTo>
                    <a:pt x="1399098" y="929640"/>
                  </a:lnTo>
                  <a:lnTo>
                    <a:pt x="1407555" y="925830"/>
                  </a:lnTo>
                  <a:lnTo>
                    <a:pt x="1413890" y="919480"/>
                  </a:lnTo>
                  <a:lnTo>
                    <a:pt x="1415311" y="915670"/>
                  </a:lnTo>
                  <a:close/>
                </a:path>
                <a:path w="1550034" h="1107439">
                  <a:moveTo>
                    <a:pt x="491875" y="405130"/>
                  </a:moveTo>
                  <a:lnTo>
                    <a:pt x="452501" y="417830"/>
                  </a:lnTo>
                  <a:lnTo>
                    <a:pt x="430389" y="462280"/>
                  </a:lnTo>
                  <a:lnTo>
                    <a:pt x="430949" y="478790"/>
                  </a:lnTo>
                  <a:lnTo>
                    <a:pt x="454126" y="627380"/>
                  </a:lnTo>
                  <a:lnTo>
                    <a:pt x="473883" y="699770"/>
                  </a:lnTo>
                  <a:lnTo>
                    <a:pt x="508698" y="765810"/>
                  </a:lnTo>
                  <a:lnTo>
                    <a:pt x="556864" y="820419"/>
                  </a:lnTo>
                  <a:lnTo>
                    <a:pt x="615022" y="859790"/>
                  </a:lnTo>
                  <a:lnTo>
                    <a:pt x="669645" y="887730"/>
                  </a:lnTo>
                  <a:lnTo>
                    <a:pt x="703201" y="897890"/>
                  </a:lnTo>
                  <a:lnTo>
                    <a:pt x="723978" y="897890"/>
                  </a:lnTo>
                  <a:lnTo>
                    <a:pt x="741606" y="895350"/>
                  </a:lnTo>
                  <a:lnTo>
                    <a:pt x="750074" y="891540"/>
                  </a:lnTo>
                  <a:lnTo>
                    <a:pt x="798957" y="891540"/>
                  </a:lnTo>
                  <a:lnTo>
                    <a:pt x="798957" y="855980"/>
                  </a:lnTo>
                  <a:lnTo>
                    <a:pt x="708123" y="855980"/>
                  </a:lnTo>
                  <a:lnTo>
                    <a:pt x="701451" y="854710"/>
                  </a:lnTo>
                  <a:lnTo>
                    <a:pt x="634111" y="822960"/>
                  </a:lnTo>
                  <a:lnTo>
                    <a:pt x="584619" y="788670"/>
                  </a:lnTo>
                  <a:lnTo>
                    <a:pt x="543433" y="741680"/>
                  </a:lnTo>
                  <a:lnTo>
                    <a:pt x="513057" y="684530"/>
                  </a:lnTo>
                  <a:lnTo>
                    <a:pt x="495808" y="621030"/>
                  </a:lnTo>
                  <a:lnTo>
                    <a:pt x="470966" y="462280"/>
                  </a:lnTo>
                  <a:lnTo>
                    <a:pt x="475081" y="454660"/>
                  </a:lnTo>
                  <a:lnTo>
                    <a:pt x="481952" y="448310"/>
                  </a:lnTo>
                  <a:lnTo>
                    <a:pt x="484543" y="447040"/>
                  </a:lnTo>
                  <a:lnTo>
                    <a:pt x="725662" y="447040"/>
                  </a:lnTo>
                  <a:lnTo>
                    <a:pt x="733482" y="444500"/>
                  </a:lnTo>
                  <a:lnTo>
                    <a:pt x="775495" y="425450"/>
                  </a:lnTo>
                  <a:lnTo>
                    <a:pt x="604408" y="425450"/>
                  </a:lnTo>
                  <a:lnTo>
                    <a:pt x="571087" y="424180"/>
                  </a:lnTo>
                  <a:lnTo>
                    <a:pt x="538156" y="417830"/>
                  </a:lnTo>
                  <a:lnTo>
                    <a:pt x="491875" y="405130"/>
                  </a:lnTo>
                  <a:close/>
                </a:path>
                <a:path w="1550034" h="1107439">
                  <a:moveTo>
                    <a:pt x="350913" y="867410"/>
                  </a:moveTo>
                  <a:lnTo>
                    <a:pt x="268811" y="869950"/>
                  </a:lnTo>
                  <a:lnTo>
                    <a:pt x="187032" y="877569"/>
                  </a:lnTo>
                  <a:lnTo>
                    <a:pt x="180441" y="878840"/>
                  </a:lnTo>
                  <a:lnTo>
                    <a:pt x="502035" y="878840"/>
                  </a:lnTo>
                  <a:lnTo>
                    <a:pt x="487578" y="876300"/>
                  </a:lnTo>
                  <a:lnTo>
                    <a:pt x="422843" y="869950"/>
                  </a:lnTo>
                  <a:lnTo>
                    <a:pt x="350913" y="867410"/>
                  </a:lnTo>
                  <a:close/>
                </a:path>
                <a:path w="1550034" h="1107439">
                  <a:moveTo>
                    <a:pt x="1415970" y="49530"/>
                  </a:moveTo>
                  <a:lnTo>
                    <a:pt x="1182458" y="49530"/>
                  </a:lnTo>
                  <a:lnTo>
                    <a:pt x="1227986" y="50800"/>
                  </a:lnTo>
                  <a:lnTo>
                    <a:pt x="1273386" y="54609"/>
                  </a:lnTo>
                  <a:lnTo>
                    <a:pt x="1318502" y="60959"/>
                  </a:lnTo>
                  <a:lnTo>
                    <a:pt x="1363179" y="69850"/>
                  </a:lnTo>
                  <a:lnTo>
                    <a:pt x="1367777" y="71120"/>
                  </a:lnTo>
                  <a:lnTo>
                    <a:pt x="1367777" y="878840"/>
                  </a:lnTo>
                  <a:lnTo>
                    <a:pt x="1417411" y="878840"/>
                  </a:lnTo>
                  <a:lnTo>
                    <a:pt x="1417485" y="142240"/>
                  </a:lnTo>
                  <a:lnTo>
                    <a:pt x="1549411" y="142240"/>
                  </a:lnTo>
                  <a:lnTo>
                    <a:pt x="1549412" y="116840"/>
                  </a:lnTo>
                  <a:lnTo>
                    <a:pt x="1547492" y="107950"/>
                  </a:lnTo>
                  <a:lnTo>
                    <a:pt x="1542257" y="100330"/>
                  </a:lnTo>
                  <a:lnTo>
                    <a:pt x="1534501" y="95250"/>
                  </a:lnTo>
                  <a:lnTo>
                    <a:pt x="1525016" y="92709"/>
                  </a:lnTo>
                  <a:lnTo>
                    <a:pt x="1416265" y="92709"/>
                  </a:lnTo>
                  <a:lnTo>
                    <a:pt x="1416265" y="52070"/>
                  </a:lnTo>
                  <a:lnTo>
                    <a:pt x="1415970" y="49530"/>
                  </a:lnTo>
                  <a:close/>
                </a:path>
                <a:path w="1550034" h="1107439">
                  <a:moveTo>
                    <a:pt x="883613" y="393700"/>
                  </a:moveTo>
                  <a:lnTo>
                    <a:pt x="828217" y="393700"/>
                  </a:lnTo>
                  <a:lnTo>
                    <a:pt x="838060" y="397510"/>
                  </a:lnTo>
                  <a:lnTo>
                    <a:pt x="844334" y="403860"/>
                  </a:lnTo>
                  <a:lnTo>
                    <a:pt x="869162" y="562610"/>
                  </a:lnTo>
                  <a:lnTo>
                    <a:pt x="872472" y="595630"/>
                  </a:lnTo>
                  <a:lnTo>
                    <a:pt x="872236" y="619760"/>
                  </a:lnTo>
                  <a:lnTo>
                    <a:pt x="872150" y="628650"/>
                  </a:lnTo>
                  <a:lnTo>
                    <a:pt x="860717" y="692150"/>
                  </a:lnTo>
                  <a:lnTo>
                    <a:pt x="835812" y="749300"/>
                  </a:lnTo>
                  <a:lnTo>
                    <a:pt x="799058" y="796290"/>
                  </a:lnTo>
                  <a:lnTo>
                    <a:pt x="755510" y="839469"/>
                  </a:lnTo>
                  <a:lnTo>
                    <a:pt x="714883" y="855980"/>
                  </a:lnTo>
                  <a:lnTo>
                    <a:pt x="798957" y="855980"/>
                  </a:lnTo>
                  <a:lnTo>
                    <a:pt x="828713" y="826769"/>
                  </a:lnTo>
                  <a:lnTo>
                    <a:pt x="861407" y="787400"/>
                  </a:lnTo>
                  <a:lnTo>
                    <a:pt x="887044" y="741680"/>
                  </a:lnTo>
                  <a:lnTo>
                    <a:pt x="937958" y="715010"/>
                  </a:lnTo>
                  <a:lnTo>
                    <a:pt x="967938" y="697230"/>
                  </a:lnTo>
                  <a:lnTo>
                    <a:pt x="983391" y="684530"/>
                  </a:lnTo>
                  <a:lnTo>
                    <a:pt x="906424" y="684530"/>
                  </a:lnTo>
                  <a:lnTo>
                    <a:pt x="912081" y="652780"/>
                  </a:lnTo>
                  <a:lnTo>
                    <a:pt x="914614" y="621030"/>
                  </a:lnTo>
                  <a:lnTo>
                    <a:pt x="914715" y="619760"/>
                  </a:lnTo>
                  <a:lnTo>
                    <a:pt x="914406" y="595630"/>
                  </a:lnTo>
                  <a:lnTo>
                    <a:pt x="914309" y="588010"/>
                  </a:lnTo>
                  <a:lnTo>
                    <a:pt x="910844" y="556260"/>
                  </a:lnTo>
                  <a:lnTo>
                    <a:pt x="887666" y="407670"/>
                  </a:lnTo>
                  <a:lnTo>
                    <a:pt x="883613" y="393700"/>
                  </a:lnTo>
                  <a:close/>
                </a:path>
                <a:path w="1550034" h="1107439">
                  <a:moveTo>
                    <a:pt x="1115794" y="300990"/>
                  </a:moveTo>
                  <a:lnTo>
                    <a:pt x="1065987" y="300990"/>
                  </a:lnTo>
                  <a:lnTo>
                    <a:pt x="1074204" y="308610"/>
                  </a:lnTo>
                  <a:lnTo>
                    <a:pt x="1078382" y="316230"/>
                  </a:lnTo>
                  <a:lnTo>
                    <a:pt x="1055001" y="474980"/>
                  </a:lnTo>
                  <a:lnTo>
                    <a:pt x="1038321" y="538480"/>
                  </a:lnTo>
                  <a:lnTo>
                    <a:pt x="1008468" y="595630"/>
                  </a:lnTo>
                  <a:lnTo>
                    <a:pt x="967713" y="643890"/>
                  </a:lnTo>
                  <a:lnTo>
                    <a:pt x="918527" y="678180"/>
                  </a:lnTo>
                  <a:lnTo>
                    <a:pt x="906424" y="684530"/>
                  </a:lnTo>
                  <a:lnTo>
                    <a:pt x="983391" y="684530"/>
                  </a:lnTo>
                  <a:lnTo>
                    <a:pt x="1021034" y="648970"/>
                  </a:lnTo>
                  <a:lnTo>
                    <a:pt x="1062306" y="588010"/>
                  </a:lnTo>
                  <a:lnTo>
                    <a:pt x="1089156" y="518160"/>
                  </a:lnTo>
                  <a:lnTo>
                    <a:pt x="1118565" y="332740"/>
                  </a:lnTo>
                  <a:lnTo>
                    <a:pt x="1118971" y="314960"/>
                  </a:lnTo>
                  <a:lnTo>
                    <a:pt x="1115794" y="300990"/>
                  </a:lnTo>
                  <a:close/>
                </a:path>
                <a:path w="1550034" h="1107439">
                  <a:moveTo>
                    <a:pt x="725662" y="447040"/>
                  </a:moveTo>
                  <a:lnTo>
                    <a:pt x="488772" y="447040"/>
                  </a:lnTo>
                  <a:lnTo>
                    <a:pt x="490245" y="448310"/>
                  </a:lnTo>
                  <a:lnTo>
                    <a:pt x="491807" y="448310"/>
                  </a:lnTo>
                  <a:lnTo>
                    <a:pt x="540162" y="461010"/>
                  </a:lnTo>
                  <a:lnTo>
                    <a:pt x="589205" y="467360"/>
                  </a:lnTo>
                  <a:lnTo>
                    <a:pt x="638238" y="467360"/>
                  </a:lnTo>
                  <a:lnTo>
                    <a:pt x="686564" y="459740"/>
                  </a:lnTo>
                  <a:lnTo>
                    <a:pt x="725662" y="447040"/>
                  </a:lnTo>
                  <a:close/>
                </a:path>
                <a:path w="1550034" h="1107439">
                  <a:moveTo>
                    <a:pt x="725112" y="209550"/>
                  </a:moveTo>
                  <a:lnTo>
                    <a:pt x="712396" y="209550"/>
                  </a:lnTo>
                  <a:lnTo>
                    <a:pt x="699858" y="213359"/>
                  </a:lnTo>
                  <a:lnTo>
                    <a:pt x="665847" y="248920"/>
                  </a:lnTo>
                  <a:lnTo>
                    <a:pt x="639381" y="414020"/>
                  </a:lnTo>
                  <a:lnTo>
                    <a:pt x="638873" y="417830"/>
                  </a:lnTo>
                  <a:lnTo>
                    <a:pt x="638403" y="420370"/>
                  </a:lnTo>
                  <a:lnTo>
                    <a:pt x="637997" y="424180"/>
                  </a:lnTo>
                  <a:lnTo>
                    <a:pt x="604408" y="425450"/>
                  </a:lnTo>
                  <a:lnTo>
                    <a:pt x="775495" y="425450"/>
                  </a:lnTo>
                  <a:lnTo>
                    <a:pt x="778295" y="424180"/>
                  </a:lnTo>
                  <a:lnTo>
                    <a:pt x="790298" y="416560"/>
                  </a:lnTo>
                  <a:lnTo>
                    <a:pt x="681507" y="416560"/>
                  </a:lnTo>
                  <a:lnTo>
                    <a:pt x="704507" y="260350"/>
                  </a:lnTo>
                  <a:lnTo>
                    <a:pt x="710717" y="255270"/>
                  </a:lnTo>
                  <a:lnTo>
                    <a:pt x="720394" y="250190"/>
                  </a:lnTo>
                  <a:lnTo>
                    <a:pt x="805161" y="250190"/>
                  </a:lnTo>
                  <a:lnTo>
                    <a:pt x="798957" y="247650"/>
                  </a:lnTo>
                  <a:lnTo>
                    <a:pt x="798957" y="217170"/>
                  </a:lnTo>
                  <a:lnTo>
                    <a:pt x="749261" y="217170"/>
                  </a:lnTo>
                  <a:lnTo>
                    <a:pt x="737552" y="212090"/>
                  </a:lnTo>
                  <a:lnTo>
                    <a:pt x="725112" y="209550"/>
                  </a:lnTo>
                  <a:close/>
                </a:path>
                <a:path w="1550034" h="1107439">
                  <a:moveTo>
                    <a:pt x="834783" y="351790"/>
                  </a:moveTo>
                  <a:lnTo>
                    <a:pt x="827811" y="351790"/>
                  </a:lnTo>
                  <a:lnTo>
                    <a:pt x="810621" y="354330"/>
                  </a:lnTo>
                  <a:lnTo>
                    <a:pt x="802508" y="358140"/>
                  </a:lnTo>
                  <a:lnTo>
                    <a:pt x="768655" y="381000"/>
                  </a:lnTo>
                  <a:lnTo>
                    <a:pt x="740932" y="396240"/>
                  </a:lnTo>
                  <a:lnTo>
                    <a:pt x="711849" y="407670"/>
                  </a:lnTo>
                  <a:lnTo>
                    <a:pt x="681507" y="416560"/>
                  </a:lnTo>
                  <a:lnTo>
                    <a:pt x="790298" y="416560"/>
                  </a:lnTo>
                  <a:lnTo>
                    <a:pt x="820305" y="397510"/>
                  </a:lnTo>
                  <a:lnTo>
                    <a:pt x="824166" y="393700"/>
                  </a:lnTo>
                  <a:lnTo>
                    <a:pt x="883613" y="393700"/>
                  </a:lnTo>
                  <a:lnTo>
                    <a:pt x="848550" y="355600"/>
                  </a:lnTo>
                  <a:lnTo>
                    <a:pt x="841806" y="353060"/>
                  </a:lnTo>
                  <a:lnTo>
                    <a:pt x="834783" y="351790"/>
                  </a:lnTo>
                  <a:close/>
                </a:path>
                <a:path w="1550034" h="1107439">
                  <a:moveTo>
                    <a:pt x="805161" y="250190"/>
                  </a:moveTo>
                  <a:lnTo>
                    <a:pt x="720394" y="250190"/>
                  </a:lnTo>
                  <a:lnTo>
                    <a:pt x="724700" y="251459"/>
                  </a:lnTo>
                  <a:lnTo>
                    <a:pt x="728472" y="254000"/>
                  </a:lnTo>
                  <a:lnTo>
                    <a:pt x="770729" y="280670"/>
                  </a:lnTo>
                  <a:lnTo>
                    <a:pt x="815730" y="300990"/>
                  </a:lnTo>
                  <a:lnTo>
                    <a:pt x="862775" y="314960"/>
                  </a:lnTo>
                  <a:lnTo>
                    <a:pt x="911164" y="322580"/>
                  </a:lnTo>
                  <a:lnTo>
                    <a:pt x="960198" y="322580"/>
                  </a:lnTo>
                  <a:lnTo>
                    <a:pt x="1009177" y="316230"/>
                  </a:lnTo>
                  <a:lnTo>
                    <a:pt x="1057402" y="302260"/>
                  </a:lnTo>
                  <a:lnTo>
                    <a:pt x="1061961" y="300990"/>
                  </a:lnTo>
                  <a:lnTo>
                    <a:pt x="1115794" y="300990"/>
                  </a:lnTo>
                  <a:lnTo>
                    <a:pt x="1115217" y="298450"/>
                  </a:lnTo>
                  <a:lnTo>
                    <a:pt x="1107612" y="284480"/>
                  </a:lnTo>
                  <a:lnTo>
                    <a:pt x="1104268" y="280670"/>
                  </a:lnTo>
                  <a:lnTo>
                    <a:pt x="943917" y="280670"/>
                  </a:lnTo>
                  <a:lnTo>
                    <a:pt x="894128" y="278130"/>
                  </a:lnTo>
                  <a:lnTo>
                    <a:pt x="845490" y="266700"/>
                  </a:lnTo>
                  <a:lnTo>
                    <a:pt x="805161" y="250190"/>
                  </a:lnTo>
                  <a:close/>
                </a:path>
                <a:path w="1550034" h="1107439">
                  <a:moveTo>
                    <a:pt x="1057053" y="259080"/>
                  </a:moveTo>
                  <a:lnTo>
                    <a:pt x="1043139" y="262890"/>
                  </a:lnTo>
                  <a:lnTo>
                    <a:pt x="993905" y="275590"/>
                  </a:lnTo>
                  <a:lnTo>
                    <a:pt x="943917" y="280670"/>
                  </a:lnTo>
                  <a:lnTo>
                    <a:pt x="1104268" y="280670"/>
                  </a:lnTo>
                  <a:lnTo>
                    <a:pt x="1096467" y="271780"/>
                  </a:lnTo>
                  <a:lnTo>
                    <a:pt x="1084332" y="264159"/>
                  </a:lnTo>
                  <a:lnTo>
                    <a:pt x="1070989" y="260350"/>
                  </a:lnTo>
                  <a:lnTo>
                    <a:pt x="1057053" y="259080"/>
                  </a:lnTo>
                  <a:close/>
                </a:path>
                <a:path w="1550034" h="1107439">
                  <a:moveTo>
                    <a:pt x="623876" y="49530"/>
                  </a:moveTo>
                  <a:lnTo>
                    <a:pt x="365721" y="49530"/>
                  </a:lnTo>
                  <a:lnTo>
                    <a:pt x="405111" y="50800"/>
                  </a:lnTo>
                  <a:lnTo>
                    <a:pt x="447057" y="54609"/>
                  </a:lnTo>
                  <a:lnTo>
                    <a:pt x="490793" y="60959"/>
                  </a:lnTo>
                  <a:lnTo>
                    <a:pt x="535550" y="72390"/>
                  </a:lnTo>
                  <a:lnTo>
                    <a:pt x="580559" y="86359"/>
                  </a:lnTo>
                  <a:lnTo>
                    <a:pt x="625054" y="106680"/>
                  </a:lnTo>
                  <a:lnTo>
                    <a:pt x="668264" y="130809"/>
                  </a:lnTo>
                  <a:lnTo>
                    <a:pt x="709423" y="162559"/>
                  </a:lnTo>
                  <a:lnTo>
                    <a:pt x="747763" y="200659"/>
                  </a:lnTo>
                  <a:lnTo>
                    <a:pt x="749249" y="201930"/>
                  </a:lnTo>
                  <a:lnTo>
                    <a:pt x="749261" y="217170"/>
                  </a:lnTo>
                  <a:lnTo>
                    <a:pt x="798957" y="217170"/>
                  </a:lnTo>
                  <a:lnTo>
                    <a:pt x="798957" y="201930"/>
                  </a:lnTo>
                  <a:lnTo>
                    <a:pt x="800442" y="200659"/>
                  </a:lnTo>
                  <a:lnTo>
                    <a:pt x="839093" y="162559"/>
                  </a:lnTo>
                  <a:lnTo>
                    <a:pt x="850675" y="153670"/>
                  </a:lnTo>
                  <a:lnTo>
                    <a:pt x="774217" y="153670"/>
                  </a:lnTo>
                  <a:lnTo>
                    <a:pt x="728643" y="111759"/>
                  </a:lnTo>
                  <a:lnTo>
                    <a:pt x="684569" y="80009"/>
                  </a:lnTo>
                  <a:lnTo>
                    <a:pt x="638594" y="55880"/>
                  </a:lnTo>
                  <a:lnTo>
                    <a:pt x="623876" y="49530"/>
                  </a:lnTo>
                  <a:close/>
                </a:path>
                <a:path w="1550034" h="1107439">
                  <a:moveTo>
                    <a:pt x="1184211" y="0"/>
                  </a:moveTo>
                  <a:lnTo>
                    <a:pt x="1182179" y="0"/>
                  </a:lnTo>
                  <a:lnTo>
                    <a:pt x="1141484" y="1270"/>
                  </a:lnTo>
                  <a:lnTo>
                    <a:pt x="1097988" y="3809"/>
                  </a:lnTo>
                  <a:lnTo>
                    <a:pt x="1052445" y="11430"/>
                  </a:lnTo>
                  <a:lnTo>
                    <a:pt x="1005610" y="21590"/>
                  </a:lnTo>
                  <a:lnTo>
                    <a:pt x="958235" y="35559"/>
                  </a:lnTo>
                  <a:lnTo>
                    <a:pt x="911075" y="55880"/>
                  </a:lnTo>
                  <a:lnTo>
                    <a:pt x="864884" y="80009"/>
                  </a:lnTo>
                  <a:lnTo>
                    <a:pt x="820414" y="111759"/>
                  </a:lnTo>
                  <a:lnTo>
                    <a:pt x="774217" y="153670"/>
                  </a:lnTo>
                  <a:lnTo>
                    <a:pt x="850675" y="153670"/>
                  </a:lnTo>
                  <a:lnTo>
                    <a:pt x="880456" y="130809"/>
                  </a:lnTo>
                  <a:lnTo>
                    <a:pt x="923777" y="106680"/>
                  </a:lnTo>
                  <a:lnTo>
                    <a:pt x="968299" y="86359"/>
                  </a:lnTo>
                  <a:lnTo>
                    <a:pt x="1013266" y="72390"/>
                  </a:lnTo>
                  <a:lnTo>
                    <a:pt x="1057921" y="60959"/>
                  </a:lnTo>
                  <a:lnTo>
                    <a:pt x="1101509" y="54609"/>
                  </a:lnTo>
                  <a:lnTo>
                    <a:pt x="1143274" y="50800"/>
                  </a:lnTo>
                  <a:lnTo>
                    <a:pt x="1182458" y="49530"/>
                  </a:lnTo>
                  <a:lnTo>
                    <a:pt x="1415970" y="49530"/>
                  </a:lnTo>
                  <a:lnTo>
                    <a:pt x="1415232" y="43180"/>
                  </a:lnTo>
                  <a:lnTo>
                    <a:pt x="1345890" y="15240"/>
                  </a:lnTo>
                  <a:lnTo>
                    <a:pt x="1292401" y="6350"/>
                  </a:lnTo>
                  <a:lnTo>
                    <a:pt x="1238442" y="1270"/>
                  </a:lnTo>
                  <a:lnTo>
                    <a:pt x="1184211" y="0"/>
                  </a:lnTo>
                  <a:close/>
                </a:path>
              </a:pathLst>
            </a:custGeom>
            <a:solidFill>
              <a:srgbClr val="000000"/>
            </a:solidFill>
          </p:spPr>
          <p:txBody>
            <a:bodyPr wrap="square" lIns="0" tIns="0" rIns="0" bIns="0" rtlCol="0"/>
            <a:lstStyle/>
            <a:p>
              <a:endParaRPr>
                <a:latin typeface="Grammarsaurus" pitchFamily="2" charset="0"/>
              </a:endParaRPr>
            </a:p>
          </p:txBody>
        </p:sp>
        <p:pic>
          <p:nvPicPr>
            <p:cNvPr id="17" name="object 17"/>
            <p:cNvPicPr/>
            <p:nvPr/>
          </p:nvPicPr>
          <p:blipFill>
            <a:blip r:embed="rId3" cstate="print"/>
            <a:stretch>
              <a:fillRect/>
            </a:stretch>
          </p:blipFill>
          <p:spPr>
            <a:xfrm>
              <a:off x="9645057" y="5443854"/>
              <a:ext cx="122174" cy="68630"/>
            </a:xfrm>
            <a:prstGeom prst="rect">
              <a:avLst/>
            </a:prstGeom>
          </p:spPr>
        </p:pic>
        <p:pic>
          <p:nvPicPr>
            <p:cNvPr id="18" name="object 18"/>
            <p:cNvPicPr/>
            <p:nvPr/>
          </p:nvPicPr>
          <p:blipFill>
            <a:blip r:embed="rId4" cstate="print"/>
            <a:stretch>
              <a:fillRect/>
            </a:stretch>
          </p:blipFill>
          <p:spPr>
            <a:xfrm>
              <a:off x="9837779" y="5413717"/>
              <a:ext cx="121793" cy="68615"/>
            </a:xfrm>
            <a:prstGeom prst="rect">
              <a:avLst/>
            </a:prstGeom>
          </p:spPr>
        </p:pic>
        <p:pic>
          <p:nvPicPr>
            <p:cNvPr id="19" name="object 19"/>
            <p:cNvPicPr/>
            <p:nvPr/>
          </p:nvPicPr>
          <p:blipFill>
            <a:blip r:embed="rId5" cstate="print"/>
            <a:stretch>
              <a:fillRect/>
            </a:stretch>
          </p:blipFill>
          <p:spPr>
            <a:xfrm>
              <a:off x="9722401" y="5541314"/>
              <a:ext cx="197587" cy="145300"/>
            </a:xfrm>
            <a:prstGeom prst="rect">
              <a:avLst/>
            </a:prstGeom>
          </p:spPr>
        </p:pic>
      </p:grpSp>
      <p:sp>
        <p:nvSpPr>
          <p:cNvPr id="20" name="object 20"/>
          <p:cNvSpPr txBox="1"/>
          <p:nvPr/>
        </p:nvSpPr>
        <p:spPr>
          <a:xfrm>
            <a:off x="9352688" y="1803244"/>
            <a:ext cx="1576819"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panic</a:t>
            </a:r>
            <a:endParaRPr sz="3500">
              <a:latin typeface="Grammarsaurus" pitchFamily="2" charset="0"/>
              <a:cs typeface="Arial"/>
            </a:endParaRPr>
          </a:p>
        </p:txBody>
      </p:sp>
      <p:grpSp>
        <p:nvGrpSpPr>
          <p:cNvPr id="21" name="object 21"/>
          <p:cNvGrpSpPr/>
          <p:nvPr/>
        </p:nvGrpSpPr>
        <p:grpSpPr>
          <a:xfrm>
            <a:off x="9208298" y="479687"/>
            <a:ext cx="1378585" cy="1379220"/>
            <a:chOff x="9208298" y="479687"/>
            <a:chExt cx="1378585" cy="1379220"/>
          </a:xfrm>
        </p:grpSpPr>
        <p:pic>
          <p:nvPicPr>
            <p:cNvPr id="22" name="object 22"/>
            <p:cNvPicPr/>
            <p:nvPr/>
          </p:nvPicPr>
          <p:blipFill>
            <a:blip r:embed="rId6" cstate="print"/>
            <a:stretch>
              <a:fillRect/>
            </a:stretch>
          </p:blipFill>
          <p:spPr>
            <a:xfrm>
              <a:off x="9834030" y="479719"/>
              <a:ext cx="126595" cy="232562"/>
            </a:xfrm>
            <a:prstGeom prst="rect">
              <a:avLst/>
            </a:prstGeom>
          </p:spPr>
        </p:pic>
        <p:pic>
          <p:nvPicPr>
            <p:cNvPr id="23" name="object 23"/>
            <p:cNvPicPr/>
            <p:nvPr/>
          </p:nvPicPr>
          <p:blipFill>
            <a:blip r:embed="rId7" cstate="print"/>
            <a:stretch>
              <a:fillRect/>
            </a:stretch>
          </p:blipFill>
          <p:spPr>
            <a:xfrm>
              <a:off x="10371238" y="1105137"/>
              <a:ext cx="179163" cy="181228"/>
            </a:xfrm>
            <a:prstGeom prst="rect">
              <a:avLst/>
            </a:prstGeom>
          </p:spPr>
        </p:pic>
        <p:pic>
          <p:nvPicPr>
            <p:cNvPr id="24" name="object 24"/>
            <p:cNvPicPr/>
            <p:nvPr/>
          </p:nvPicPr>
          <p:blipFill>
            <a:blip r:embed="rId8" cstate="print"/>
            <a:stretch>
              <a:fillRect/>
            </a:stretch>
          </p:blipFill>
          <p:spPr>
            <a:xfrm>
              <a:off x="9242069" y="1105143"/>
              <a:ext cx="182181" cy="181241"/>
            </a:xfrm>
            <a:prstGeom prst="rect">
              <a:avLst/>
            </a:prstGeom>
          </p:spPr>
        </p:pic>
        <p:pic>
          <p:nvPicPr>
            <p:cNvPr id="25" name="object 25"/>
            <p:cNvPicPr/>
            <p:nvPr/>
          </p:nvPicPr>
          <p:blipFill>
            <a:blip r:embed="rId9" cstate="print"/>
            <a:stretch>
              <a:fillRect/>
            </a:stretch>
          </p:blipFill>
          <p:spPr>
            <a:xfrm>
              <a:off x="9208298" y="479687"/>
              <a:ext cx="1378261" cy="1378718"/>
            </a:xfrm>
            <a:prstGeom prst="rect">
              <a:avLst/>
            </a:prstGeom>
          </p:spPr>
        </p:pic>
      </p:grpSp>
      <p:grpSp>
        <p:nvGrpSpPr>
          <p:cNvPr id="26" name="object 26"/>
          <p:cNvGrpSpPr/>
          <p:nvPr/>
        </p:nvGrpSpPr>
        <p:grpSpPr>
          <a:xfrm>
            <a:off x="10929507" y="220661"/>
            <a:ext cx="1012190" cy="801370"/>
            <a:chOff x="10929507" y="220661"/>
            <a:chExt cx="1012190" cy="801370"/>
          </a:xfrm>
        </p:grpSpPr>
        <p:sp>
          <p:nvSpPr>
            <p:cNvPr id="27" name="object 27"/>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0"/>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64"/>
                  </a:lnTo>
                  <a:lnTo>
                    <a:pt x="801268" y="78064"/>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64"/>
                  </a:moveTo>
                  <a:lnTo>
                    <a:pt x="738009" y="78064"/>
                  </a:lnTo>
                  <a:lnTo>
                    <a:pt x="738009" y="638325"/>
                  </a:lnTo>
                  <a:lnTo>
                    <a:pt x="801268" y="638325"/>
                  </a:lnTo>
                  <a:lnTo>
                    <a:pt x="801268" y="78064"/>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28" name="object 28"/>
            <p:cNvPicPr/>
            <p:nvPr/>
          </p:nvPicPr>
          <p:blipFill>
            <a:blip r:embed="rId10" cstate="print"/>
            <a:stretch>
              <a:fillRect/>
            </a:stretch>
          </p:blipFill>
          <p:spPr>
            <a:xfrm>
              <a:off x="11773128" y="347120"/>
              <a:ext cx="168325" cy="147380"/>
            </a:xfrm>
            <a:prstGeom prst="rect">
              <a:avLst/>
            </a:prstGeom>
          </p:spPr>
        </p:pic>
        <p:pic>
          <p:nvPicPr>
            <p:cNvPr id="29" name="object 29"/>
            <p:cNvPicPr/>
            <p:nvPr/>
          </p:nvPicPr>
          <p:blipFill>
            <a:blip r:embed="rId11" cstate="print"/>
            <a:stretch>
              <a:fillRect/>
            </a:stretch>
          </p:blipFill>
          <p:spPr>
            <a:xfrm>
              <a:off x="11773128" y="705582"/>
              <a:ext cx="168325" cy="147380"/>
            </a:xfrm>
            <a:prstGeom prst="rect">
              <a:avLst/>
            </a:prstGeom>
          </p:spPr>
        </p:pic>
        <p:sp>
          <p:nvSpPr>
            <p:cNvPr id="30" name="object 30"/>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grpSp>
      <p:sp>
        <p:nvSpPr>
          <p:cNvPr id="31" name="object 31"/>
          <p:cNvSpPr/>
          <p:nvPr/>
        </p:nvSpPr>
        <p:spPr>
          <a:xfrm>
            <a:off x="6002655" y="283082"/>
            <a:ext cx="563880" cy="567690"/>
          </a:xfrm>
          <a:custGeom>
            <a:avLst/>
            <a:gdLst/>
            <a:ahLst/>
            <a:cxnLst/>
            <a:rect l="l" t="t" r="r" b="b"/>
            <a:pathLst>
              <a:path w="563879" h="567690">
                <a:moveTo>
                  <a:pt x="363258" y="246722"/>
                </a:moveTo>
                <a:lnTo>
                  <a:pt x="320598" y="203161"/>
                </a:lnTo>
                <a:lnTo>
                  <a:pt x="272300" y="183375"/>
                </a:lnTo>
                <a:lnTo>
                  <a:pt x="245808" y="180898"/>
                </a:lnTo>
                <a:lnTo>
                  <a:pt x="219329" y="183591"/>
                </a:lnTo>
                <a:lnTo>
                  <a:pt x="171196" y="203758"/>
                </a:lnTo>
                <a:lnTo>
                  <a:pt x="37515" y="334810"/>
                </a:lnTo>
                <a:lnTo>
                  <a:pt x="12446" y="369849"/>
                </a:lnTo>
                <a:lnTo>
                  <a:pt x="0" y="409575"/>
                </a:lnTo>
                <a:lnTo>
                  <a:pt x="165" y="450837"/>
                </a:lnTo>
                <a:lnTo>
                  <a:pt x="12928" y="490461"/>
                </a:lnTo>
                <a:lnTo>
                  <a:pt x="38290" y="525297"/>
                </a:lnTo>
                <a:lnTo>
                  <a:pt x="84937" y="557212"/>
                </a:lnTo>
                <a:lnTo>
                  <a:pt x="136563" y="567182"/>
                </a:lnTo>
                <a:lnTo>
                  <a:pt x="163042" y="564489"/>
                </a:lnTo>
                <a:lnTo>
                  <a:pt x="211175" y="544334"/>
                </a:lnTo>
                <a:lnTo>
                  <a:pt x="340575" y="417588"/>
                </a:lnTo>
                <a:lnTo>
                  <a:pt x="332562" y="418782"/>
                </a:lnTo>
                <a:lnTo>
                  <a:pt x="324421" y="419417"/>
                </a:lnTo>
                <a:lnTo>
                  <a:pt x="282816" y="416293"/>
                </a:lnTo>
                <a:lnTo>
                  <a:pt x="251206" y="406742"/>
                </a:lnTo>
                <a:lnTo>
                  <a:pt x="182613" y="475869"/>
                </a:lnTo>
                <a:lnTo>
                  <a:pt x="172618" y="484136"/>
                </a:lnTo>
                <a:lnTo>
                  <a:pt x="161378" y="490220"/>
                </a:lnTo>
                <a:lnTo>
                  <a:pt x="149174" y="493966"/>
                </a:lnTo>
                <a:lnTo>
                  <a:pt x="136271" y="495274"/>
                </a:lnTo>
                <a:lnTo>
                  <a:pt x="123367" y="494068"/>
                </a:lnTo>
                <a:lnTo>
                  <a:pt x="81521" y="466280"/>
                </a:lnTo>
                <a:lnTo>
                  <a:pt x="70396" y="429920"/>
                </a:lnTo>
                <a:lnTo>
                  <a:pt x="71602" y="417004"/>
                </a:lnTo>
                <a:lnTo>
                  <a:pt x="199758" y="272224"/>
                </a:lnTo>
                <a:lnTo>
                  <a:pt x="246100" y="252818"/>
                </a:lnTo>
                <a:lnTo>
                  <a:pt x="258584" y="253949"/>
                </a:lnTo>
                <a:lnTo>
                  <a:pt x="270459" y="257365"/>
                </a:lnTo>
                <a:lnTo>
                  <a:pt x="281457" y="262966"/>
                </a:lnTo>
                <a:lnTo>
                  <a:pt x="292620" y="271805"/>
                </a:lnTo>
                <a:lnTo>
                  <a:pt x="298780" y="277914"/>
                </a:lnTo>
                <a:lnTo>
                  <a:pt x="306946" y="281266"/>
                </a:lnTo>
                <a:lnTo>
                  <a:pt x="324294" y="281190"/>
                </a:lnTo>
                <a:lnTo>
                  <a:pt x="332435" y="277787"/>
                </a:lnTo>
                <a:lnTo>
                  <a:pt x="363258" y="246722"/>
                </a:lnTo>
                <a:close/>
              </a:path>
              <a:path w="563879" h="567690">
                <a:moveTo>
                  <a:pt x="563333" y="136969"/>
                </a:moveTo>
                <a:lnTo>
                  <a:pt x="552958" y="85407"/>
                </a:lnTo>
                <a:lnTo>
                  <a:pt x="523557" y="41884"/>
                </a:lnTo>
                <a:lnTo>
                  <a:pt x="476910" y="9982"/>
                </a:lnTo>
                <a:lnTo>
                  <a:pt x="425284" y="0"/>
                </a:lnTo>
                <a:lnTo>
                  <a:pt x="398805" y="2692"/>
                </a:lnTo>
                <a:lnTo>
                  <a:pt x="373748" y="10401"/>
                </a:lnTo>
                <a:lnTo>
                  <a:pt x="350672" y="22860"/>
                </a:lnTo>
                <a:lnTo>
                  <a:pt x="330187" y="39839"/>
                </a:lnTo>
                <a:lnTo>
                  <a:pt x="221284" y="149593"/>
                </a:lnTo>
                <a:lnTo>
                  <a:pt x="229285" y="148399"/>
                </a:lnTo>
                <a:lnTo>
                  <a:pt x="237426" y="147777"/>
                </a:lnTo>
                <a:lnTo>
                  <a:pt x="279031" y="150914"/>
                </a:lnTo>
                <a:lnTo>
                  <a:pt x="310654" y="160451"/>
                </a:lnTo>
                <a:lnTo>
                  <a:pt x="379247" y="91313"/>
                </a:lnTo>
                <a:lnTo>
                  <a:pt x="389229" y="83045"/>
                </a:lnTo>
                <a:lnTo>
                  <a:pt x="400469" y="76974"/>
                </a:lnTo>
                <a:lnTo>
                  <a:pt x="412673" y="73228"/>
                </a:lnTo>
                <a:lnTo>
                  <a:pt x="425577" y="71907"/>
                </a:lnTo>
                <a:lnTo>
                  <a:pt x="438492" y="73113"/>
                </a:lnTo>
                <a:lnTo>
                  <a:pt x="480326" y="100914"/>
                </a:lnTo>
                <a:lnTo>
                  <a:pt x="491451" y="137261"/>
                </a:lnTo>
                <a:lnTo>
                  <a:pt x="490245" y="150190"/>
                </a:lnTo>
                <a:lnTo>
                  <a:pt x="362089" y="294957"/>
                </a:lnTo>
                <a:lnTo>
                  <a:pt x="315760" y="314375"/>
                </a:lnTo>
                <a:lnTo>
                  <a:pt x="303263" y="313245"/>
                </a:lnTo>
                <a:lnTo>
                  <a:pt x="291388" y="309829"/>
                </a:lnTo>
                <a:lnTo>
                  <a:pt x="280390" y="304215"/>
                </a:lnTo>
                <a:lnTo>
                  <a:pt x="269227" y="295376"/>
                </a:lnTo>
                <a:lnTo>
                  <a:pt x="263067" y="289267"/>
                </a:lnTo>
                <a:lnTo>
                  <a:pt x="254901" y="285927"/>
                </a:lnTo>
                <a:lnTo>
                  <a:pt x="237553" y="285991"/>
                </a:lnTo>
                <a:lnTo>
                  <a:pt x="229412" y="289407"/>
                </a:lnTo>
                <a:lnTo>
                  <a:pt x="198602" y="320459"/>
                </a:lnTo>
                <a:lnTo>
                  <a:pt x="202857" y="326821"/>
                </a:lnTo>
                <a:lnTo>
                  <a:pt x="241249" y="364032"/>
                </a:lnTo>
                <a:lnTo>
                  <a:pt x="289547" y="383806"/>
                </a:lnTo>
                <a:lnTo>
                  <a:pt x="316052" y="386283"/>
                </a:lnTo>
                <a:lnTo>
                  <a:pt x="342519" y="383590"/>
                </a:lnTo>
                <a:lnTo>
                  <a:pt x="390664" y="363423"/>
                </a:lnTo>
                <a:lnTo>
                  <a:pt x="524332" y="232371"/>
                </a:lnTo>
                <a:lnTo>
                  <a:pt x="553377" y="188633"/>
                </a:lnTo>
                <a:lnTo>
                  <a:pt x="560857" y="163499"/>
                </a:lnTo>
                <a:lnTo>
                  <a:pt x="563333" y="136969"/>
                </a:lnTo>
                <a:close/>
              </a:path>
            </a:pathLst>
          </a:custGeom>
          <a:solidFill>
            <a:srgbClr val="000000"/>
          </a:solidFill>
        </p:spPr>
        <p:txBody>
          <a:bodyPr wrap="square" lIns="0" tIns="0" rIns="0" bIns="0" rtlCol="0"/>
          <a:lstStyle/>
          <a:p>
            <a:endParaRPr>
              <a:latin typeface="Grammarsaurus" pitchFamily="2" charset="0"/>
            </a:endParaRPr>
          </a:p>
        </p:txBody>
      </p:sp>
      <p:sp>
        <p:nvSpPr>
          <p:cNvPr id="32" name="object 6">
            <a:extLst>
              <a:ext uri="{FF2B5EF4-FFF2-40B4-BE49-F238E27FC236}">
                <a16:creationId xmlns:a16="http://schemas.microsoft.com/office/drawing/2014/main" id="{22E925F4-A4E1-6B21-491A-34BD847892F2}"/>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0929507" y="220661"/>
            <a:ext cx="1012190" cy="801370"/>
            <a:chOff x="10929507" y="220661"/>
            <a:chExt cx="1012190" cy="801370"/>
          </a:xfrm>
        </p:grpSpPr>
        <p:sp>
          <p:nvSpPr>
            <p:cNvPr id="3" name="object 3"/>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0"/>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64"/>
                  </a:lnTo>
                  <a:lnTo>
                    <a:pt x="801268" y="78064"/>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64"/>
                  </a:moveTo>
                  <a:lnTo>
                    <a:pt x="738009" y="78064"/>
                  </a:lnTo>
                  <a:lnTo>
                    <a:pt x="738009" y="638325"/>
                  </a:lnTo>
                  <a:lnTo>
                    <a:pt x="801268" y="638325"/>
                  </a:lnTo>
                  <a:lnTo>
                    <a:pt x="801268" y="78064"/>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4" name="object 4"/>
            <p:cNvPicPr/>
            <p:nvPr/>
          </p:nvPicPr>
          <p:blipFill>
            <a:blip r:embed="rId2" cstate="print"/>
            <a:stretch>
              <a:fillRect/>
            </a:stretch>
          </p:blipFill>
          <p:spPr>
            <a:xfrm>
              <a:off x="11773128" y="347120"/>
              <a:ext cx="168325" cy="147380"/>
            </a:xfrm>
            <a:prstGeom prst="rect">
              <a:avLst/>
            </a:prstGeom>
          </p:spPr>
        </p:pic>
        <p:pic>
          <p:nvPicPr>
            <p:cNvPr id="5" name="object 5"/>
            <p:cNvPicPr/>
            <p:nvPr/>
          </p:nvPicPr>
          <p:blipFill>
            <a:blip r:embed="rId3" cstate="print"/>
            <a:stretch>
              <a:fillRect/>
            </a:stretch>
          </p:blipFill>
          <p:spPr>
            <a:xfrm>
              <a:off x="11773128" y="705582"/>
              <a:ext cx="168325" cy="147380"/>
            </a:xfrm>
            <a:prstGeom prst="rect">
              <a:avLst/>
            </a:prstGeom>
          </p:spPr>
        </p:pic>
        <p:sp>
          <p:nvSpPr>
            <p:cNvPr id="6" name="object 6"/>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grpSp>
      <p:sp>
        <p:nvSpPr>
          <p:cNvPr id="7" name="object 7"/>
          <p:cNvSpPr txBox="1">
            <a:spLocks noGrp="1"/>
          </p:cNvSpPr>
          <p:nvPr>
            <p:ph type="title"/>
          </p:nvPr>
        </p:nvSpPr>
        <p:spPr>
          <a:xfrm>
            <a:off x="5403688" y="1919126"/>
            <a:ext cx="1987712" cy="705321"/>
          </a:xfrm>
          <a:prstGeom prst="rect">
            <a:avLst/>
          </a:prstGeom>
        </p:spPr>
        <p:txBody>
          <a:bodyPr vert="horz" wrap="square" lIns="0" tIns="12700" rIns="0" bIns="0" rtlCol="0">
            <a:spAutoFit/>
          </a:bodyPr>
          <a:lstStyle/>
          <a:p>
            <a:pPr marL="12700">
              <a:lnSpc>
                <a:spcPct val="100000"/>
              </a:lnSpc>
              <a:spcBef>
                <a:spcPts val="100"/>
              </a:spcBef>
            </a:pPr>
            <a:r>
              <a:rPr sz="4500" b="1" dirty="0">
                <a:latin typeface="Grammarsaurus" pitchFamily="2" charset="0"/>
                <a:cs typeface="Arial"/>
              </a:rPr>
              <a:t>panic</a:t>
            </a:r>
            <a:endParaRPr sz="4500" dirty="0">
              <a:latin typeface="Grammarsaurus" pitchFamily="2" charset="0"/>
              <a:cs typeface="Arial"/>
            </a:endParaRPr>
          </a:p>
        </p:txBody>
      </p:sp>
      <p:grpSp>
        <p:nvGrpSpPr>
          <p:cNvPr id="8" name="object 8"/>
          <p:cNvGrpSpPr/>
          <p:nvPr/>
        </p:nvGrpSpPr>
        <p:grpSpPr>
          <a:xfrm>
            <a:off x="5294214" y="467417"/>
            <a:ext cx="1604010" cy="1604010"/>
            <a:chOff x="5294214" y="467417"/>
            <a:chExt cx="1604010" cy="1604010"/>
          </a:xfrm>
        </p:grpSpPr>
        <p:sp>
          <p:nvSpPr>
            <p:cNvPr id="9" name="object 9"/>
            <p:cNvSpPr/>
            <p:nvPr/>
          </p:nvSpPr>
          <p:spPr>
            <a:xfrm>
              <a:off x="6022551" y="467446"/>
              <a:ext cx="147955" cy="269875"/>
            </a:xfrm>
            <a:custGeom>
              <a:avLst/>
              <a:gdLst/>
              <a:ahLst/>
              <a:cxnLst/>
              <a:rect l="l" t="t" r="r" b="b"/>
              <a:pathLst>
                <a:path w="147954" h="269875">
                  <a:moveTo>
                    <a:pt x="80564" y="0"/>
                  </a:moveTo>
                  <a:lnTo>
                    <a:pt x="71801" y="0"/>
                  </a:lnTo>
                  <a:lnTo>
                    <a:pt x="67317" y="685"/>
                  </a:lnTo>
                  <a:lnTo>
                    <a:pt x="5405" y="75742"/>
                  </a:lnTo>
                  <a:lnTo>
                    <a:pt x="0" y="97642"/>
                  </a:lnTo>
                  <a:lnTo>
                    <a:pt x="2921" y="108512"/>
                  </a:lnTo>
                  <a:lnTo>
                    <a:pt x="9482" y="118084"/>
                  </a:lnTo>
                  <a:lnTo>
                    <a:pt x="70797" y="179400"/>
                  </a:lnTo>
                  <a:lnTo>
                    <a:pt x="45423" y="217233"/>
                  </a:lnTo>
                  <a:lnTo>
                    <a:pt x="42275" y="223070"/>
                  </a:lnTo>
                  <a:lnTo>
                    <a:pt x="40374" y="229315"/>
                  </a:lnTo>
                  <a:lnTo>
                    <a:pt x="39751" y="235816"/>
                  </a:lnTo>
                  <a:lnTo>
                    <a:pt x="40432" y="242417"/>
                  </a:lnTo>
                  <a:lnTo>
                    <a:pt x="73458" y="269583"/>
                  </a:lnTo>
                  <a:lnTo>
                    <a:pt x="80043" y="268897"/>
                  </a:lnTo>
                  <a:lnTo>
                    <a:pt x="141943" y="193840"/>
                  </a:lnTo>
                  <a:lnTo>
                    <a:pt x="147354" y="171938"/>
                  </a:lnTo>
                  <a:lnTo>
                    <a:pt x="144434" y="161064"/>
                  </a:lnTo>
                  <a:lnTo>
                    <a:pt x="137879" y="151485"/>
                  </a:lnTo>
                  <a:lnTo>
                    <a:pt x="76563" y="90169"/>
                  </a:lnTo>
                  <a:lnTo>
                    <a:pt x="101938" y="52349"/>
                  </a:lnTo>
                  <a:lnTo>
                    <a:pt x="106987" y="40073"/>
                  </a:lnTo>
                  <a:lnTo>
                    <a:pt x="106889" y="27192"/>
                  </a:lnTo>
                  <a:lnTo>
                    <a:pt x="101950" y="15217"/>
                  </a:lnTo>
                  <a:lnTo>
                    <a:pt x="92476" y="5664"/>
                  </a:lnTo>
                  <a:lnTo>
                    <a:pt x="86939" y="1930"/>
                  </a:lnTo>
                  <a:lnTo>
                    <a:pt x="80564" y="0"/>
                  </a:lnTo>
                  <a:close/>
                </a:path>
              </a:pathLst>
            </a:custGeom>
            <a:solidFill>
              <a:srgbClr val="000000"/>
            </a:solidFill>
          </p:spPr>
          <p:txBody>
            <a:bodyPr wrap="square" lIns="0" tIns="0" rIns="0" bIns="0" rtlCol="0"/>
            <a:lstStyle/>
            <a:p>
              <a:endParaRPr>
                <a:latin typeface="Grammarsaurus" pitchFamily="2" charset="0"/>
              </a:endParaRPr>
            </a:p>
          </p:txBody>
        </p:sp>
        <p:pic>
          <p:nvPicPr>
            <p:cNvPr id="10" name="object 10"/>
            <p:cNvPicPr/>
            <p:nvPr/>
          </p:nvPicPr>
          <p:blipFill>
            <a:blip r:embed="rId4" cstate="print"/>
            <a:stretch>
              <a:fillRect/>
            </a:stretch>
          </p:blipFill>
          <p:spPr>
            <a:xfrm>
              <a:off x="6647854" y="1195421"/>
              <a:ext cx="208537" cy="209847"/>
            </a:xfrm>
            <a:prstGeom prst="rect">
              <a:avLst/>
            </a:prstGeom>
          </p:spPr>
        </p:pic>
        <p:pic>
          <p:nvPicPr>
            <p:cNvPr id="11" name="object 11"/>
            <p:cNvPicPr/>
            <p:nvPr/>
          </p:nvPicPr>
          <p:blipFill>
            <a:blip r:embed="rId5" cstate="print"/>
            <a:stretch>
              <a:fillRect/>
            </a:stretch>
          </p:blipFill>
          <p:spPr>
            <a:xfrm>
              <a:off x="5334624" y="1195433"/>
              <a:ext cx="209840" cy="209842"/>
            </a:xfrm>
            <a:prstGeom prst="rect">
              <a:avLst/>
            </a:prstGeom>
          </p:spPr>
        </p:pic>
        <p:pic>
          <p:nvPicPr>
            <p:cNvPr id="12" name="object 12"/>
            <p:cNvPicPr/>
            <p:nvPr/>
          </p:nvPicPr>
          <p:blipFill>
            <a:blip r:embed="rId6" cstate="print"/>
            <a:stretch>
              <a:fillRect/>
            </a:stretch>
          </p:blipFill>
          <p:spPr>
            <a:xfrm>
              <a:off x="5294214" y="467417"/>
              <a:ext cx="1603621" cy="1603661"/>
            </a:xfrm>
            <a:prstGeom prst="rect">
              <a:avLst/>
            </a:prstGeom>
          </p:spPr>
        </p:pic>
      </p:grpSp>
      <p:pic>
        <p:nvPicPr>
          <p:cNvPr id="13" name="object 13"/>
          <p:cNvPicPr/>
          <p:nvPr/>
        </p:nvPicPr>
        <p:blipFill>
          <a:blip r:embed="rId7" cstate="print"/>
          <a:stretch>
            <a:fillRect/>
          </a:stretch>
        </p:blipFill>
        <p:spPr>
          <a:xfrm>
            <a:off x="10336752" y="1603830"/>
            <a:ext cx="1190637" cy="1193680"/>
          </a:xfrm>
          <a:prstGeom prst="rect">
            <a:avLst/>
          </a:prstGeom>
        </p:spPr>
      </p:pic>
      <p:sp>
        <p:nvSpPr>
          <p:cNvPr id="14" name="object 14"/>
          <p:cNvSpPr/>
          <p:nvPr/>
        </p:nvSpPr>
        <p:spPr>
          <a:xfrm>
            <a:off x="664665" y="1527434"/>
            <a:ext cx="1111250" cy="1559560"/>
          </a:xfrm>
          <a:custGeom>
            <a:avLst/>
            <a:gdLst/>
            <a:ahLst/>
            <a:cxnLst/>
            <a:rect l="l" t="t" r="r" b="b"/>
            <a:pathLst>
              <a:path w="1111250" h="1559560">
                <a:moveTo>
                  <a:pt x="288480" y="226835"/>
                </a:moveTo>
                <a:lnTo>
                  <a:pt x="209517" y="264804"/>
                </a:lnTo>
                <a:lnTo>
                  <a:pt x="157036" y="314513"/>
                </a:lnTo>
                <a:lnTo>
                  <a:pt x="137996" y="339242"/>
                </a:lnTo>
                <a:lnTo>
                  <a:pt x="58075" y="404825"/>
                </a:lnTo>
                <a:lnTo>
                  <a:pt x="22791" y="479556"/>
                </a:lnTo>
                <a:lnTo>
                  <a:pt x="14534" y="540912"/>
                </a:lnTo>
                <a:lnTo>
                  <a:pt x="15695" y="566369"/>
                </a:lnTo>
                <a:lnTo>
                  <a:pt x="0" y="609296"/>
                </a:lnTo>
                <a:lnTo>
                  <a:pt x="8054" y="659730"/>
                </a:lnTo>
                <a:lnTo>
                  <a:pt x="24297" y="701700"/>
                </a:lnTo>
                <a:lnTo>
                  <a:pt x="33170" y="719239"/>
                </a:lnTo>
                <a:lnTo>
                  <a:pt x="55029" y="807505"/>
                </a:lnTo>
                <a:lnTo>
                  <a:pt x="113064" y="859739"/>
                </a:lnTo>
                <a:lnTo>
                  <a:pt x="173010" y="884674"/>
                </a:lnTo>
                <a:lnTo>
                  <a:pt x="200607" y="891044"/>
                </a:lnTo>
                <a:lnTo>
                  <a:pt x="227128" y="965227"/>
                </a:lnTo>
                <a:lnTo>
                  <a:pt x="288322" y="1039002"/>
                </a:lnTo>
                <a:lnTo>
                  <a:pt x="350064" y="1095580"/>
                </a:lnTo>
                <a:lnTo>
                  <a:pt x="378229" y="1118171"/>
                </a:lnTo>
                <a:lnTo>
                  <a:pt x="330185" y="1230287"/>
                </a:lnTo>
                <a:lnTo>
                  <a:pt x="275729" y="1253630"/>
                </a:lnTo>
                <a:lnTo>
                  <a:pt x="270736" y="1292045"/>
                </a:lnTo>
                <a:lnTo>
                  <a:pt x="287822" y="1327972"/>
                </a:lnTo>
                <a:lnTo>
                  <a:pt x="299603" y="1343850"/>
                </a:lnTo>
                <a:lnTo>
                  <a:pt x="389875" y="1435569"/>
                </a:lnTo>
                <a:lnTo>
                  <a:pt x="384045" y="1483614"/>
                </a:lnTo>
                <a:lnTo>
                  <a:pt x="382176" y="1522933"/>
                </a:lnTo>
                <a:lnTo>
                  <a:pt x="382139" y="1523701"/>
                </a:lnTo>
                <a:lnTo>
                  <a:pt x="394972" y="1546590"/>
                </a:lnTo>
                <a:lnTo>
                  <a:pt x="411079" y="1556919"/>
                </a:lnTo>
                <a:lnTo>
                  <a:pt x="418996" y="1559331"/>
                </a:lnTo>
                <a:lnTo>
                  <a:pt x="420725" y="1546882"/>
                </a:lnTo>
                <a:lnTo>
                  <a:pt x="427367" y="1535122"/>
                </a:lnTo>
                <a:lnTo>
                  <a:pt x="434553" y="1526366"/>
                </a:lnTo>
                <a:lnTo>
                  <a:pt x="437919" y="1522933"/>
                </a:lnTo>
                <a:lnTo>
                  <a:pt x="455256" y="1493172"/>
                </a:lnTo>
                <a:lnTo>
                  <a:pt x="456485" y="1461776"/>
                </a:lnTo>
                <a:lnTo>
                  <a:pt x="450615" y="1436933"/>
                </a:lnTo>
                <a:lnTo>
                  <a:pt x="446656" y="1426832"/>
                </a:lnTo>
                <a:lnTo>
                  <a:pt x="362214" y="1329283"/>
                </a:lnTo>
                <a:lnTo>
                  <a:pt x="349566" y="1297707"/>
                </a:lnTo>
                <a:lnTo>
                  <a:pt x="361487" y="1276505"/>
                </a:lnTo>
                <a:lnTo>
                  <a:pt x="381052" y="1264586"/>
                </a:lnTo>
                <a:lnTo>
                  <a:pt x="391335" y="1260856"/>
                </a:lnTo>
                <a:lnTo>
                  <a:pt x="436243" y="1228711"/>
                </a:lnTo>
                <a:lnTo>
                  <a:pt x="475417" y="1184963"/>
                </a:lnTo>
                <a:lnTo>
                  <a:pt x="503126" y="1146402"/>
                </a:lnTo>
                <a:lnTo>
                  <a:pt x="513636" y="1129817"/>
                </a:lnTo>
                <a:lnTo>
                  <a:pt x="581021" y="1129817"/>
                </a:lnTo>
                <a:lnTo>
                  <a:pt x="581038" y="1129048"/>
                </a:lnTo>
                <a:lnTo>
                  <a:pt x="572051" y="1111256"/>
                </a:lnTo>
                <a:lnTo>
                  <a:pt x="561153" y="1098378"/>
                </a:lnTo>
                <a:lnTo>
                  <a:pt x="555851" y="1093419"/>
                </a:lnTo>
                <a:lnTo>
                  <a:pt x="540719" y="1069874"/>
                </a:lnTo>
                <a:lnTo>
                  <a:pt x="523042" y="1053563"/>
                </a:lnTo>
                <a:lnTo>
                  <a:pt x="508368" y="1044077"/>
                </a:lnTo>
                <a:lnTo>
                  <a:pt x="502244" y="1041006"/>
                </a:lnTo>
                <a:lnTo>
                  <a:pt x="467040" y="956564"/>
                </a:lnTo>
                <a:lnTo>
                  <a:pt x="606719" y="918364"/>
                </a:lnTo>
                <a:lnTo>
                  <a:pt x="639847" y="895413"/>
                </a:lnTo>
                <a:lnTo>
                  <a:pt x="438465" y="895413"/>
                </a:lnTo>
                <a:lnTo>
                  <a:pt x="433840" y="886974"/>
                </a:lnTo>
                <a:lnTo>
                  <a:pt x="426860" y="877460"/>
                </a:lnTo>
                <a:lnTo>
                  <a:pt x="420495" y="869687"/>
                </a:lnTo>
                <a:lnTo>
                  <a:pt x="417713" y="866470"/>
                </a:lnTo>
                <a:lnTo>
                  <a:pt x="455209" y="866470"/>
                </a:lnTo>
                <a:lnTo>
                  <a:pt x="460849" y="865520"/>
                </a:lnTo>
                <a:lnTo>
                  <a:pt x="477603" y="860030"/>
                </a:lnTo>
                <a:lnTo>
                  <a:pt x="484325" y="857199"/>
                </a:lnTo>
                <a:lnTo>
                  <a:pt x="680581" y="857199"/>
                </a:lnTo>
                <a:lnTo>
                  <a:pt x="692252" y="834330"/>
                </a:lnTo>
                <a:lnTo>
                  <a:pt x="692706" y="818248"/>
                </a:lnTo>
                <a:lnTo>
                  <a:pt x="650375" y="748746"/>
                </a:lnTo>
                <a:lnTo>
                  <a:pt x="565513" y="717967"/>
                </a:lnTo>
                <a:lnTo>
                  <a:pt x="334182" y="717967"/>
                </a:lnTo>
                <a:lnTo>
                  <a:pt x="313160" y="717217"/>
                </a:lnTo>
                <a:lnTo>
                  <a:pt x="306880" y="716330"/>
                </a:lnTo>
                <a:lnTo>
                  <a:pt x="292551" y="649060"/>
                </a:lnTo>
                <a:lnTo>
                  <a:pt x="275216" y="616048"/>
                </a:lnTo>
                <a:lnTo>
                  <a:pt x="260610" y="605149"/>
                </a:lnTo>
                <a:lnTo>
                  <a:pt x="254467" y="604215"/>
                </a:lnTo>
                <a:lnTo>
                  <a:pt x="269594" y="552487"/>
                </a:lnTo>
                <a:lnTo>
                  <a:pt x="295779" y="512497"/>
                </a:lnTo>
                <a:lnTo>
                  <a:pt x="320599" y="486702"/>
                </a:lnTo>
                <a:lnTo>
                  <a:pt x="331632" y="477558"/>
                </a:lnTo>
                <a:lnTo>
                  <a:pt x="389689" y="469068"/>
                </a:lnTo>
                <a:lnTo>
                  <a:pt x="437919" y="448979"/>
                </a:lnTo>
                <a:lnTo>
                  <a:pt x="470861" y="428619"/>
                </a:lnTo>
                <a:lnTo>
                  <a:pt x="483055" y="419315"/>
                </a:lnTo>
                <a:lnTo>
                  <a:pt x="767450" y="419315"/>
                </a:lnTo>
                <a:lnTo>
                  <a:pt x="768424" y="417855"/>
                </a:lnTo>
                <a:lnTo>
                  <a:pt x="821857" y="359625"/>
                </a:lnTo>
                <a:lnTo>
                  <a:pt x="647583" y="359625"/>
                </a:lnTo>
                <a:lnTo>
                  <a:pt x="619004" y="341290"/>
                </a:lnTo>
                <a:lnTo>
                  <a:pt x="614069" y="339242"/>
                </a:lnTo>
                <a:lnTo>
                  <a:pt x="548574" y="339242"/>
                </a:lnTo>
                <a:lnTo>
                  <a:pt x="523615" y="315719"/>
                </a:lnTo>
                <a:lnTo>
                  <a:pt x="507258" y="303934"/>
                </a:lnTo>
                <a:lnTo>
                  <a:pt x="496621" y="301383"/>
                </a:lnTo>
                <a:lnTo>
                  <a:pt x="471409" y="301383"/>
                </a:lnTo>
                <a:lnTo>
                  <a:pt x="468534" y="295971"/>
                </a:lnTo>
                <a:lnTo>
                  <a:pt x="476214" y="282902"/>
                </a:lnTo>
                <a:lnTo>
                  <a:pt x="486587" y="269608"/>
                </a:lnTo>
                <a:lnTo>
                  <a:pt x="491792" y="263525"/>
                </a:lnTo>
                <a:lnTo>
                  <a:pt x="581434" y="263525"/>
                </a:lnTo>
                <a:lnTo>
                  <a:pt x="574787" y="238772"/>
                </a:lnTo>
                <a:lnTo>
                  <a:pt x="575510" y="237324"/>
                </a:lnTo>
                <a:lnTo>
                  <a:pt x="386966" y="237324"/>
                </a:lnTo>
                <a:lnTo>
                  <a:pt x="288480" y="226835"/>
                </a:lnTo>
                <a:close/>
              </a:path>
              <a:path w="1111250" h="1559560">
                <a:moveTo>
                  <a:pt x="581021" y="1129817"/>
                </a:moveTo>
                <a:lnTo>
                  <a:pt x="513636" y="1129817"/>
                </a:lnTo>
                <a:lnTo>
                  <a:pt x="529651" y="1161846"/>
                </a:lnTo>
                <a:lnTo>
                  <a:pt x="537850" y="1199732"/>
                </a:lnTo>
                <a:lnTo>
                  <a:pt x="537952" y="1200202"/>
                </a:lnTo>
                <a:lnTo>
                  <a:pt x="549118" y="1216445"/>
                </a:lnTo>
                <a:lnTo>
                  <a:pt x="558921" y="1219584"/>
                </a:lnTo>
                <a:lnTo>
                  <a:pt x="563128" y="1218628"/>
                </a:lnTo>
                <a:lnTo>
                  <a:pt x="568957" y="1205534"/>
                </a:lnTo>
                <a:lnTo>
                  <a:pt x="579376" y="1199732"/>
                </a:lnTo>
                <a:lnTo>
                  <a:pt x="582424" y="1179872"/>
                </a:lnTo>
                <a:lnTo>
                  <a:pt x="581767" y="1161846"/>
                </a:lnTo>
                <a:lnTo>
                  <a:pt x="581650" y="1158648"/>
                </a:lnTo>
                <a:lnTo>
                  <a:pt x="580603" y="1148753"/>
                </a:lnTo>
                <a:lnTo>
                  <a:pt x="581021" y="1129817"/>
                </a:lnTo>
                <a:close/>
              </a:path>
              <a:path w="1111250" h="1559560">
                <a:moveTo>
                  <a:pt x="680581" y="857199"/>
                </a:moveTo>
                <a:lnTo>
                  <a:pt x="484325" y="857199"/>
                </a:lnTo>
                <a:lnTo>
                  <a:pt x="438465" y="895413"/>
                </a:lnTo>
                <a:lnTo>
                  <a:pt x="639847" y="895413"/>
                </a:lnTo>
                <a:lnTo>
                  <a:pt x="672689" y="872661"/>
                </a:lnTo>
                <a:lnTo>
                  <a:pt x="680581" y="857199"/>
                </a:lnTo>
                <a:close/>
              </a:path>
              <a:path w="1111250" h="1559560">
                <a:moveTo>
                  <a:pt x="455209" y="866470"/>
                </a:moveTo>
                <a:lnTo>
                  <a:pt x="417713" y="866470"/>
                </a:lnTo>
                <a:lnTo>
                  <a:pt x="439180" y="869168"/>
                </a:lnTo>
                <a:lnTo>
                  <a:pt x="455209" y="866470"/>
                </a:lnTo>
                <a:close/>
              </a:path>
              <a:path w="1111250" h="1559560">
                <a:moveTo>
                  <a:pt x="474543" y="707593"/>
                </a:moveTo>
                <a:lnTo>
                  <a:pt x="433550" y="707593"/>
                </a:lnTo>
                <a:lnTo>
                  <a:pt x="373221" y="715714"/>
                </a:lnTo>
                <a:lnTo>
                  <a:pt x="334182" y="717967"/>
                </a:lnTo>
                <a:lnTo>
                  <a:pt x="565513" y="717967"/>
                </a:lnTo>
                <a:lnTo>
                  <a:pt x="561494" y="716510"/>
                </a:lnTo>
                <a:lnTo>
                  <a:pt x="474543" y="707593"/>
                </a:lnTo>
                <a:close/>
              </a:path>
              <a:path w="1111250" h="1559560">
                <a:moveTo>
                  <a:pt x="767450" y="419315"/>
                </a:moveTo>
                <a:lnTo>
                  <a:pt x="483055" y="419315"/>
                </a:lnTo>
                <a:lnTo>
                  <a:pt x="553713" y="464747"/>
                </a:lnTo>
                <a:lnTo>
                  <a:pt x="626830" y="492298"/>
                </a:lnTo>
                <a:lnTo>
                  <a:pt x="684114" y="505924"/>
                </a:lnTo>
                <a:lnTo>
                  <a:pt x="707273" y="509587"/>
                </a:lnTo>
                <a:lnTo>
                  <a:pt x="767450" y="419315"/>
                </a:lnTo>
                <a:close/>
              </a:path>
              <a:path w="1111250" h="1559560">
                <a:moveTo>
                  <a:pt x="1108928" y="218389"/>
                </a:moveTo>
                <a:lnTo>
                  <a:pt x="584972" y="218389"/>
                </a:lnTo>
                <a:lnTo>
                  <a:pt x="708734" y="225679"/>
                </a:lnTo>
                <a:lnTo>
                  <a:pt x="750948" y="238772"/>
                </a:lnTo>
                <a:lnTo>
                  <a:pt x="732025" y="311581"/>
                </a:lnTo>
                <a:lnTo>
                  <a:pt x="647583" y="359625"/>
                </a:lnTo>
                <a:lnTo>
                  <a:pt x="821857" y="359625"/>
                </a:lnTo>
                <a:lnTo>
                  <a:pt x="828959" y="351885"/>
                </a:lnTo>
                <a:lnTo>
                  <a:pt x="858509" y="291919"/>
                </a:lnTo>
                <a:lnTo>
                  <a:pt x="860919" y="281000"/>
                </a:lnTo>
                <a:lnTo>
                  <a:pt x="798992" y="281000"/>
                </a:lnTo>
                <a:lnTo>
                  <a:pt x="798992" y="228587"/>
                </a:lnTo>
                <a:lnTo>
                  <a:pt x="1110032" y="228587"/>
                </a:lnTo>
                <a:lnTo>
                  <a:pt x="1109965" y="225679"/>
                </a:lnTo>
                <a:lnTo>
                  <a:pt x="1109842" y="220392"/>
                </a:lnTo>
                <a:lnTo>
                  <a:pt x="1108928" y="218389"/>
                </a:lnTo>
                <a:close/>
              </a:path>
              <a:path w="1111250" h="1559560">
                <a:moveTo>
                  <a:pt x="599164" y="333055"/>
                </a:moveTo>
                <a:lnTo>
                  <a:pt x="578559" y="333055"/>
                </a:lnTo>
                <a:lnTo>
                  <a:pt x="548574" y="339242"/>
                </a:lnTo>
                <a:lnTo>
                  <a:pt x="614069" y="339242"/>
                </a:lnTo>
                <a:lnTo>
                  <a:pt x="599164" y="333055"/>
                </a:lnTo>
                <a:close/>
              </a:path>
              <a:path w="1111250" h="1559560">
                <a:moveTo>
                  <a:pt x="581434" y="263525"/>
                </a:moveTo>
                <a:lnTo>
                  <a:pt x="491792" y="263525"/>
                </a:lnTo>
                <a:lnTo>
                  <a:pt x="521545" y="270148"/>
                </a:lnTo>
                <a:lnTo>
                  <a:pt x="538742" y="278271"/>
                </a:lnTo>
                <a:lnTo>
                  <a:pt x="549937" y="293216"/>
                </a:lnTo>
                <a:lnTo>
                  <a:pt x="561680" y="320306"/>
                </a:lnTo>
                <a:lnTo>
                  <a:pt x="576623" y="298558"/>
                </a:lnTo>
                <a:lnTo>
                  <a:pt x="582934" y="282902"/>
                </a:lnTo>
                <a:lnTo>
                  <a:pt x="582862" y="281000"/>
                </a:lnTo>
                <a:lnTo>
                  <a:pt x="581947" y="265435"/>
                </a:lnTo>
                <a:lnTo>
                  <a:pt x="581434" y="263525"/>
                </a:lnTo>
                <a:close/>
              </a:path>
              <a:path w="1111250" h="1559560">
                <a:moveTo>
                  <a:pt x="492267" y="300339"/>
                </a:moveTo>
                <a:lnTo>
                  <a:pt x="471409" y="301383"/>
                </a:lnTo>
                <a:lnTo>
                  <a:pt x="496621" y="301383"/>
                </a:lnTo>
                <a:lnTo>
                  <a:pt x="492267" y="300339"/>
                </a:lnTo>
                <a:close/>
              </a:path>
              <a:path w="1111250" h="1559560">
                <a:moveTo>
                  <a:pt x="1110032" y="228587"/>
                </a:moveTo>
                <a:lnTo>
                  <a:pt x="820836" y="228587"/>
                </a:lnTo>
                <a:lnTo>
                  <a:pt x="820836" y="264985"/>
                </a:lnTo>
                <a:lnTo>
                  <a:pt x="798992" y="281000"/>
                </a:lnTo>
                <a:lnTo>
                  <a:pt x="860919" y="281000"/>
                </a:lnTo>
                <a:lnTo>
                  <a:pt x="868131" y="248330"/>
                </a:lnTo>
                <a:lnTo>
                  <a:pt x="868556" y="238772"/>
                </a:lnTo>
                <a:lnTo>
                  <a:pt x="868673" y="236160"/>
                </a:lnTo>
                <a:lnTo>
                  <a:pt x="868759" y="234230"/>
                </a:lnTo>
                <a:lnTo>
                  <a:pt x="868881" y="231495"/>
                </a:lnTo>
                <a:lnTo>
                  <a:pt x="1110100" y="231495"/>
                </a:lnTo>
                <a:lnTo>
                  <a:pt x="1110032" y="228587"/>
                </a:lnTo>
                <a:close/>
              </a:path>
              <a:path w="1111250" h="1559560">
                <a:moveTo>
                  <a:pt x="1110100" y="231495"/>
                </a:moveTo>
                <a:lnTo>
                  <a:pt x="948178" y="231495"/>
                </a:lnTo>
                <a:lnTo>
                  <a:pt x="1020846" y="238234"/>
                </a:lnTo>
                <a:lnTo>
                  <a:pt x="1075878" y="246449"/>
                </a:lnTo>
                <a:lnTo>
                  <a:pt x="1097468" y="250431"/>
                </a:lnTo>
                <a:lnTo>
                  <a:pt x="1110208" y="236160"/>
                </a:lnTo>
                <a:lnTo>
                  <a:pt x="1110100" y="231495"/>
                </a:lnTo>
                <a:close/>
              </a:path>
              <a:path w="1111250" h="1559560">
                <a:moveTo>
                  <a:pt x="366164" y="0"/>
                </a:moveTo>
                <a:lnTo>
                  <a:pt x="352227" y="33189"/>
                </a:lnTo>
                <a:lnTo>
                  <a:pt x="355929" y="66979"/>
                </a:lnTo>
                <a:lnTo>
                  <a:pt x="356028" y="67883"/>
                </a:lnTo>
                <a:lnTo>
                  <a:pt x="366455" y="95206"/>
                </a:lnTo>
                <a:lnTo>
                  <a:pt x="372399" y="106286"/>
                </a:lnTo>
                <a:lnTo>
                  <a:pt x="366734" y="146343"/>
                </a:lnTo>
                <a:lnTo>
                  <a:pt x="391241" y="191257"/>
                </a:lnTo>
                <a:lnTo>
                  <a:pt x="398612" y="196557"/>
                </a:lnTo>
                <a:lnTo>
                  <a:pt x="397492" y="211566"/>
                </a:lnTo>
                <a:lnTo>
                  <a:pt x="397403" y="212753"/>
                </a:lnTo>
                <a:lnTo>
                  <a:pt x="393331" y="225679"/>
                </a:lnTo>
                <a:lnTo>
                  <a:pt x="388990" y="234230"/>
                </a:lnTo>
                <a:lnTo>
                  <a:pt x="386966" y="237324"/>
                </a:lnTo>
                <a:lnTo>
                  <a:pt x="575510" y="237324"/>
                </a:lnTo>
                <a:lnTo>
                  <a:pt x="584972" y="218389"/>
                </a:lnTo>
                <a:lnTo>
                  <a:pt x="1108928" y="218389"/>
                </a:lnTo>
                <a:lnTo>
                  <a:pt x="1107682" y="215658"/>
                </a:lnTo>
                <a:lnTo>
                  <a:pt x="707641" y="215658"/>
                </a:lnTo>
                <a:lnTo>
                  <a:pt x="639938" y="212394"/>
                </a:lnTo>
                <a:lnTo>
                  <a:pt x="688297" y="209664"/>
                </a:lnTo>
                <a:lnTo>
                  <a:pt x="584972" y="209664"/>
                </a:lnTo>
                <a:lnTo>
                  <a:pt x="582323" y="192417"/>
                </a:lnTo>
                <a:lnTo>
                  <a:pt x="582254" y="191965"/>
                </a:lnTo>
                <a:lnTo>
                  <a:pt x="582145" y="191257"/>
                </a:lnTo>
                <a:lnTo>
                  <a:pt x="582064" y="190728"/>
                </a:lnTo>
                <a:lnTo>
                  <a:pt x="600923" y="190728"/>
                </a:lnTo>
                <a:lnTo>
                  <a:pt x="600873" y="184912"/>
                </a:lnTo>
                <a:lnTo>
                  <a:pt x="600555" y="184181"/>
                </a:lnTo>
                <a:lnTo>
                  <a:pt x="593524" y="169987"/>
                </a:lnTo>
                <a:lnTo>
                  <a:pt x="584811" y="157886"/>
                </a:lnTo>
                <a:lnTo>
                  <a:pt x="580603" y="152882"/>
                </a:lnTo>
                <a:lnTo>
                  <a:pt x="584151" y="138067"/>
                </a:lnTo>
                <a:lnTo>
                  <a:pt x="580602" y="123937"/>
                </a:lnTo>
                <a:lnTo>
                  <a:pt x="574869" y="113358"/>
                </a:lnTo>
                <a:lnTo>
                  <a:pt x="571866" y="109194"/>
                </a:lnTo>
                <a:lnTo>
                  <a:pt x="585128" y="91178"/>
                </a:lnTo>
                <a:lnTo>
                  <a:pt x="585626" y="87363"/>
                </a:lnTo>
                <a:lnTo>
                  <a:pt x="563128" y="87363"/>
                </a:lnTo>
                <a:lnTo>
                  <a:pt x="541297" y="66979"/>
                </a:lnTo>
                <a:lnTo>
                  <a:pt x="541428" y="65519"/>
                </a:lnTo>
                <a:lnTo>
                  <a:pt x="398727" y="65519"/>
                </a:lnTo>
                <a:lnTo>
                  <a:pt x="366164" y="0"/>
                </a:lnTo>
                <a:close/>
              </a:path>
              <a:path w="1111250" h="1559560">
                <a:moveTo>
                  <a:pt x="797176" y="208572"/>
                </a:moveTo>
                <a:lnTo>
                  <a:pt x="707641" y="208572"/>
                </a:lnTo>
                <a:lnTo>
                  <a:pt x="707641" y="215658"/>
                </a:lnTo>
                <a:lnTo>
                  <a:pt x="1107682" y="215658"/>
                </a:lnTo>
                <a:lnTo>
                  <a:pt x="1107267" y="214750"/>
                </a:lnTo>
                <a:lnTo>
                  <a:pt x="899043" y="214750"/>
                </a:lnTo>
                <a:lnTo>
                  <a:pt x="868881" y="214020"/>
                </a:lnTo>
                <a:lnTo>
                  <a:pt x="869578" y="212394"/>
                </a:lnTo>
                <a:lnTo>
                  <a:pt x="869698" y="212115"/>
                </a:lnTo>
                <a:lnTo>
                  <a:pt x="797176" y="212115"/>
                </a:lnTo>
                <a:lnTo>
                  <a:pt x="797176" y="208572"/>
                </a:lnTo>
                <a:close/>
              </a:path>
              <a:path w="1111250" h="1559560">
                <a:moveTo>
                  <a:pt x="1100376" y="202374"/>
                </a:moveTo>
                <a:lnTo>
                  <a:pt x="1034721" y="211566"/>
                </a:lnTo>
                <a:lnTo>
                  <a:pt x="958420" y="214750"/>
                </a:lnTo>
                <a:lnTo>
                  <a:pt x="1107267" y="214750"/>
                </a:lnTo>
                <a:lnTo>
                  <a:pt x="1104017" y="207629"/>
                </a:lnTo>
                <a:lnTo>
                  <a:pt x="1100376" y="202374"/>
                </a:lnTo>
                <a:close/>
              </a:path>
              <a:path w="1111250" h="1559560">
                <a:moveTo>
                  <a:pt x="871217" y="208572"/>
                </a:moveTo>
                <a:lnTo>
                  <a:pt x="815198" y="208572"/>
                </a:lnTo>
                <a:lnTo>
                  <a:pt x="815198" y="212115"/>
                </a:lnTo>
                <a:lnTo>
                  <a:pt x="869698" y="212115"/>
                </a:lnTo>
                <a:lnTo>
                  <a:pt x="871217" y="208572"/>
                </a:lnTo>
                <a:close/>
              </a:path>
              <a:path w="1111250" h="1559560">
                <a:moveTo>
                  <a:pt x="725520" y="191965"/>
                </a:moveTo>
                <a:lnTo>
                  <a:pt x="724642" y="191965"/>
                </a:lnTo>
                <a:lnTo>
                  <a:pt x="717103" y="195643"/>
                </a:lnTo>
                <a:lnTo>
                  <a:pt x="711144" y="200168"/>
                </a:lnTo>
                <a:lnTo>
                  <a:pt x="708734" y="202374"/>
                </a:lnTo>
                <a:lnTo>
                  <a:pt x="584972" y="209664"/>
                </a:lnTo>
                <a:lnTo>
                  <a:pt x="688297" y="209664"/>
                </a:lnTo>
                <a:lnTo>
                  <a:pt x="707641" y="208572"/>
                </a:lnTo>
                <a:lnTo>
                  <a:pt x="871217" y="208572"/>
                </a:lnTo>
                <a:lnTo>
                  <a:pt x="873249" y="203835"/>
                </a:lnTo>
                <a:lnTo>
                  <a:pt x="943673" y="196557"/>
                </a:lnTo>
                <a:lnTo>
                  <a:pt x="798992" y="196557"/>
                </a:lnTo>
                <a:lnTo>
                  <a:pt x="795736" y="192189"/>
                </a:lnTo>
                <a:lnTo>
                  <a:pt x="732025" y="192189"/>
                </a:lnTo>
                <a:lnTo>
                  <a:pt x="725520" y="191965"/>
                </a:lnTo>
                <a:close/>
              </a:path>
              <a:path w="1111250" h="1559560">
                <a:moveTo>
                  <a:pt x="600923" y="190728"/>
                </a:moveTo>
                <a:lnTo>
                  <a:pt x="582064" y="190728"/>
                </a:lnTo>
                <a:lnTo>
                  <a:pt x="600987" y="198018"/>
                </a:lnTo>
                <a:lnTo>
                  <a:pt x="600923" y="190728"/>
                </a:lnTo>
                <a:close/>
              </a:path>
              <a:path w="1111250" h="1559560">
                <a:moveTo>
                  <a:pt x="838418" y="183201"/>
                </a:moveTo>
                <a:lnTo>
                  <a:pt x="829022" y="186185"/>
                </a:lnTo>
                <a:lnTo>
                  <a:pt x="822083" y="191078"/>
                </a:lnTo>
                <a:lnTo>
                  <a:pt x="819376" y="193649"/>
                </a:lnTo>
                <a:lnTo>
                  <a:pt x="798992" y="196557"/>
                </a:lnTo>
                <a:lnTo>
                  <a:pt x="943673" y="196557"/>
                </a:lnTo>
                <a:lnTo>
                  <a:pt x="983744" y="192417"/>
                </a:lnTo>
                <a:lnTo>
                  <a:pt x="1051808" y="190117"/>
                </a:lnTo>
                <a:lnTo>
                  <a:pt x="1105964" y="190117"/>
                </a:lnTo>
                <a:lnTo>
                  <a:pt x="1107261" y="186359"/>
                </a:lnTo>
                <a:lnTo>
                  <a:pt x="848497" y="186359"/>
                </a:lnTo>
                <a:lnTo>
                  <a:pt x="838418" y="183201"/>
                </a:lnTo>
                <a:close/>
              </a:path>
              <a:path w="1111250" h="1559560">
                <a:moveTo>
                  <a:pt x="1105964" y="190117"/>
                </a:moveTo>
                <a:lnTo>
                  <a:pt x="1057212" y="190117"/>
                </a:lnTo>
                <a:lnTo>
                  <a:pt x="1093348" y="191965"/>
                </a:lnTo>
                <a:lnTo>
                  <a:pt x="1104745" y="193649"/>
                </a:lnTo>
                <a:lnTo>
                  <a:pt x="1105964" y="190117"/>
                </a:lnTo>
                <a:close/>
              </a:path>
              <a:path w="1111250" h="1559560">
                <a:moveTo>
                  <a:pt x="752294" y="182362"/>
                </a:moveTo>
                <a:lnTo>
                  <a:pt x="742762" y="184181"/>
                </a:lnTo>
                <a:lnTo>
                  <a:pt x="735138" y="189280"/>
                </a:lnTo>
                <a:lnTo>
                  <a:pt x="732025" y="192189"/>
                </a:lnTo>
                <a:lnTo>
                  <a:pt x="795736" y="192189"/>
                </a:lnTo>
                <a:lnTo>
                  <a:pt x="794648" y="190728"/>
                </a:lnTo>
                <a:lnTo>
                  <a:pt x="780069" y="190728"/>
                </a:lnTo>
                <a:lnTo>
                  <a:pt x="778198" y="189280"/>
                </a:lnTo>
                <a:lnTo>
                  <a:pt x="761146" y="189280"/>
                </a:lnTo>
                <a:lnTo>
                  <a:pt x="752294" y="182362"/>
                </a:lnTo>
                <a:close/>
              </a:path>
              <a:path w="1111250" h="1559560">
                <a:moveTo>
                  <a:pt x="787893" y="188728"/>
                </a:moveTo>
                <a:lnTo>
                  <a:pt x="782412" y="189796"/>
                </a:lnTo>
                <a:lnTo>
                  <a:pt x="780069" y="190728"/>
                </a:lnTo>
                <a:lnTo>
                  <a:pt x="794648" y="190728"/>
                </a:lnTo>
                <a:lnTo>
                  <a:pt x="794193" y="190117"/>
                </a:lnTo>
                <a:lnTo>
                  <a:pt x="787893" y="188728"/>
                </a:lnTo>
                <a:close/>
              </a:path>
              <a:path w="1111250" h="1559560">
                <a:moveTo>
                  <a:pt x="773489" y="185637"/>
                </a:moveTo>
                <a:lnTo>
                  <a:pt x="767331" y="185637"/>
                </a:lnTo>
                <a:lnTo>
                  <a:pt x="762874" y="187869"/>
                </a:lnTo>
                <a:lnTo>
                  <a:pt x="761146" y="189280"/>
                </a:lnTo>
                <a:lnTo>
                  <a:pt x="778198" y="189280"/>
                </a:lnTo>
                <a:lnTo>
                  <a:pt x="773489" y="185637"/>
                </a:lnTo>
                <a:close/>
              </a:path>
              <a:path w="1111250" h="1559560">
                <a:moveTo>
                  <a:pt x="898731" y="178150"/>
                </a:moveTo>
                <a:lnTo>
                  <a:pt x="888905" y="179631"/>
                </a:lnTo>
                <a:lnTo>
                  <a:pt x="881808" y="183023"/>
                </a:lnTo>
                <a:lnTo>
                  <a:pt x="879079" y="184912"/>
                </a:lnTo>
                <a:lnTo>
                  <a:pt x="851949" y="184912"/>
                </a:lnTo>
                <a:lnTo>
                  <a:pt x="848497" y="186359"/>
                </a:lnTo>
                <a:lnTo>
                  <a:pt x="1107261" y="186359"/>
                </a:lnTo>
                <a:lnTo>
                  <a:pt x="1108768" y="181991"/>
                </a:lnTo>
                <a:lnTo>
                  <a:pt x="909648" y="181991"/>
                </a:lnTo>
                <a:lnTo>
                  <a:pt x="898731" y="178150"/>
                </a:lnTo>
                <a:close/>
              </a:path>
              <a:path w="1111250" h="1559560">
                <a:moveTo>
                  <a:pt x="871841" y="180835"/>
                </a:moveTo>
                <a:lnTo>
                  <a:pt x="861602" y="181811"/>
                </a:lnTo>
                <a:lnTo>
                  <a:pt x="851783" y="184912"/>
                </a:lnTo>
                <a:lnTo>
                  <a:pt x="879079" y="184912"/>
                </a:lnTo>
                <a:lnTo>
                  <a:pt x="871841" y="180835"/>
                </a:lnTo>
                <a:close/>
              </a:path>
              <a:path w="1111250" h="1559560">
                <a:moveTo>
                  <a:pt x="1096007" y="141224"/>
                </a:moveTo>
                <a:lnTo>
                  <a:pt x="1030648" y="162338"/>
                </a:lnTo>
                <a:lnTo>
                  <a:pt x="970614" y="174713"/>
                </a:lnTo>
                <a:lnTo>
                  <a:pt x="926686" y="180536"/>
                </a:lnTo>
                <a:lnTo>
                  <a:pt x="909648" y="181991"/>
                </a:lnTo>
                <a:lnTo>
                  <a:pt x="1108768" y="181991"/>
                </a:lnTo>
                <a:lnTo>
                  <a:pt x="1110752" y="176242"/>
                </a:lnTo>
                <a:lnTo>
                  <a:pt x="1106929" y="159245"/>
                </a:lnTo>
                <a:lnTo>
                  <a:pt x="1099830" y="146343"/>
                </a:lnTo>
                <a:lnTo>
                  <a:pt x="1096007" y="141224"/>
                </a:lnTo>
                <a:close/>
              </a:path>
              <a:path w="1111250" h="1559560">
                <a:moveTo>
                  <a:pt x="582064" y="56781"/>
                </a:moveTo>
                <a:lnTo>
                  <a:pt x="580948" y="69548"/>
                </a:lnTo>
                <a:lnTo>
                  <a:pt x="574234" y="79173"/>
                </a:lnTo>
                <a:lnTo>
                  <a:pt x="566701" y="85247"/>
                </a:lnTo>
                <a:lnTo>
                  <a:pt x="563128" y="87363"/>
                </a:lnTo>
                <a:lnTo>
                  <a:pt x="585626" y="87363"/>
                </a:lnTo>
                <a:lnTo>
                  <a:pt x="587337" y="74253"/>
                </a:lnTo>
                <a:lnTo>
                  <a:pt x="584360" y="61695"/>
                </a:lnTo>
                <a:lnTo>
                  <a:pt x="582064" y="56781"/>
                </a:lnTo>
                <a:close/>
              </a:path>
              <a:path w="1111250" h="1559560">
                <a:moveTo>
                  <a:pt x="474797" y="25592"/>
                </a:moveTo>
                <a:lnTo>
                  <a:pt x="434706" y="34397"/>
                </a:lnTo>
                <a:lnTo>
                  <a:pt x="408264" y="54394"/>
                </a:lnTo>
                <a:lnTo>
                  <a:pt x="398727" y="65519"/>
                </a:lnTo>
                <a:lnTo>
                  <a:pt x="541428" y="65519"/>
                </a:lnTo>
                <a:lnTo>
                  <a:pt x="542612" y="52393"/>
                </a:lnTo>
                <a:lnTo>
                  <a:pt x="541725" y="48044"/>
                </a:lnTo>
                <a:lnTo>
                  <a:pt x="525282" y="48044"/>
                </a:lnTo>
                <a:lnTo>
                  <a:pt x="474797" y="25592"/>
                </a:lnTo>
                <a:close/>
              </a:path>
              <a:path w="1111250" h="1559560">
                <a:moveTo>
                  <a:pt x="534007" y="24752"/>
                </a:moveTo>
                <a:lnTo>
                  <a:pt x="525282" y="48044"/>
                </a:lnTo>
                <a:lnTo>
                  <a:pt x="541725" y="48044"/>
                </a:lnTo>
                <a:lnTo>
                  <a:pt x="539833" y="38765"/>
                </a:lnTo>
                <a:lnTo>
                  <a:pt x="535964" y="28687"/>
                </a:lnTo>
                <a:lnTo>
                  <a:pt x="534007" y="24752"/>
                </a:lnTo>
                <a:close/>
              </a:path>
            </a:pathLst>
          </a:custGeom>
          <a:solidFill>
            <a:srgbClr val="000000"/>
          </a:solidFill>
        </p:spPr>
        <p:txBody>
          <a:bodyPr wrap="square" lIns="0" tIns="0" rIns="0" bIns="0" rtlCol="0"/>
          <a:lstStyle/>
          <a:p>
            <a:endParaRPr>
              <a:latin typeface="Grammarsaurus" pitchFamily="2" charset="0"/>
            </a:endParaRPr>
          </a:p>
        </p:txBody>
      </p:sp>
      <p:sp>
        <p:nvSpPr>
          <p:cNvPr id="15" name="object 15"/>
          <p:cNvSpPr txBox="1"/>
          <p:nvPr/>
        </p:nvSpPr>
        <p:spPr>
          <a:xfrm>
            <a:off x="578492" y="2488858"/>
            <a:ext cx="11024870" cy="3552191"/>
          </a:xfrm>
          <a:prstGeom prst="rect">
            <a:avLst/>
          </a:prstGeom>
        </p:spPr>
        <p:txBody>
          <a:bodyPr vert="horz" wrap="square" lIns="0" tIns="12700" rIns="0" bIns="0" rtlCol="0">
            <a:spAutoFit/>
          </a:bodyPr>
          <a:lstStyle/>
          <a:p>
            <a:pPr marL="13335" algn="ctr">
              <a:lnSpc>
                <a:spcPct val="100000"/>
              </a:lnSpc>
              <a:spcBef>
                <a:spcPts val="100"/>
              </a:spcBef>
              <a:tabLst>
                <a:tab pos="1457325" algn="l"/>
              </a:tabLst>
            </a:pPr>
            <a:r>
              <a:rPr sz="3500" b="1" dirty="0">
                <a:latin typeface="Grammarsaurus" pitchFamily="2" charset="0"/>
                <a:cs typeface="Arial"/>
              </a:rPr>
              <a:t>pan	ic</a:t>
            </a:r>
            <a:endParaRPr sz="3500" dirty="0">
              <a:latin typeface="Grammarsaurus" pitchFamily="2" charset="0"/>
              <a:cs typeface="Arial"/>
            </a:endParaRPr>
          </a:p>
          <a:p>
            <a:pPr marL="10795" algn="ctr">
              <a:lnSpc>
                <a:spcPct val="100000"/>
              </a:lnSpc>
              <a:spcBef>
                <a:spcPts val="2090"/>
              </a:spcBef>
            </a:pPr>
            <a:r>
              <a:rPr sz="1800" dirty="0">
                <a:latin typeface="Grammarsaurus" pitchFamily="2" charset="0"/>
                <a:cs typeface="Lucida Sans Unicode"/>
              </a:rPr>
              <a:t>The word </a:t>
            </a:r>
            <a:r>
              <a:rPr sz="1800" b="1" dirty="0">
                <a:latin typeface="Grammarsaurus" pitchFamily="2" charset="0"/>
                <a:cs typeface="Arial Black"/>
              </a:rPr>
              <a:t>panic</a:t>
            </a:r>
            <a:r>
              <a:rPr sz="1800" dirty="0">
                <a:latin typeface="Grammarsaurus" pitchFamily="2" charset="0"/>
                <a:cs typeface="Arial Black"/>
              </a:rPr>
              <a:t> </a:t>
            </a:r>
            <a:r>
              <a:rPr sz="1800" dirty="0">
                <a:latin typeface="Grammarsaurus" pitchFamily="2" charset="0"/>
                <a:cs typeface="Lucida Sans Unicode"/>
              </a:rPr>
              <a:t>comes from the </a:t>
            </a:r>
            <a:r>
              <a:rPr sz="1800" b="1" dirty="0">
                <a:latin typeface="Grammarsaurus" pitchFamily="2" charset="0"/>
                <a:cs typeface="Arial Black"/>
              </a:rPr>
              <a:t>Greek</a:t>
            </a:r>
            <a:r>
              <a:rPr sz="1800" dirty="0">
                <a:latin typeface="Grammarsaurus" pitchFamily="2" charset="0"/>
                <a:cs typeface="Arial Black"/>
              </a:rPr>
              <a:t> </a:t>
            </a:r>
            <a:r>
              <a:rPr sz="1800" dirty="0">
                <a:latin typeface="Grammarsaurus" pitchFamily="2" charset="0"/>
                <a:cs typeface="Lucida Sans Unicode"/>
              </a:rPr>
              <a:t>word, </a:t>
            </a:r>
            <a:r>
              <a:rPr sz="1800" b="1" dirty="0">
                <a:latin typeface="Grammarsaurus" pitchFamily="2" charset="0"/>
                <a:cs typeface="Arial Black"/>
              </a:rPr>
              <a:t>panikos</a:t>
            </a:r>
            <a:r>
              <a:rPr sz="1800" dirty="0">
                <a:latin typeface="Grammarsaurus" pitchFamily="2" charset="0"/>
                <a:cs typeface="Lucida Sans Unicode"/>
              </a:rPr>
              <a:t>, for their god named </a:t>
            </a:r>
            <a:r>
              <a:rPr sz="1800" b="1" dirty="0">
                <a:latin typeface="Grammarsaurus" pitchFamily="2" charset="0"/>
                <a:cs typeface="Arial Black"/>
              </a:rPr>
              <a:t>Pan</a:t>
            </a:r>
            <a:r>
              <a:rPr sz="1800" dirty="0">
                <a:latin typeface="Grammarsaurus" pitchFamily="2" charset="0"/>
                <a:cs typeface="Lucida Sans Unicode"/>
              </a:rPr>
              <a:t>.</a:t>
            </a:r>
          </a:p>
          <a:p>
            <a:pPr marL="33020" marR="14604" indent="-635" algn="ctr">
              <a:lnSpc>
                <a:spcPct val="106500"/>
              </a:lnSpc>
              <a:spcBef>
                <a:spcPts val="1000"/>
              </a:spcBef>
            </a:pPr>
            <a:r>
              <a:rPr sz="1800" dirty="0">
                <a:latin typeface="Grammarsaurus" pitchFamily="2" charset="0"/>
                <a:cs typeface="Lucida Sans Unicode"/>
              </a:rPr>
              <a:t>Pan was the god of nature, forests, and animals. People believed that Pan was responsible for mischief-making, such as making sudden, mysterious sounds in wild places that caused them to feel frightened, especially when they were alone.</a:t>
            </a:r>
          </a:p>
          <a:p>
            <a:pPr marL="112395" marR="93980" algn="ctr">
              <a:lnSpc>
                <a:spcPct val="106500"/>
              </a:lnSpc>
              <a:spcBef>
                <a:spcPts val="1000"/>
              </a:spcBef>
            </a:pPr>
            <a:r>
              <a:rPr sz="1800" dirty="0">
                <a:latin typeface="Grammarsaurus" pitchFamily="2" charset="0"/>
                <a:cs typeface="Lucida Sans Unicode"/>
              </a:rPr>
              <a:t>Over time, the word </a:t>
            </a:r>
            <a:r>
              <a:rPr sz="1800" b="1" dirty="0">
                <a:latin typeface="Grammarsaurus" pitchFamily="2" charset="0"/>
                <a:cs typeface="Arial Black"/>
              </a:rPr>
              <a:t>panic</a:t>
            </a:r>
            <a:r>
              <a:rPr sz="1800" dirty="0">
                <a:latin typeface="Grammarsaurus" pitchFamily="2" charset="0"/>
                <a:cs typeface="Arial Black"/>
              </a:rPr>
              <a:t> </a:t>
            </a:r>
            <a:r>
              <a:rPr sz="1800" dirty="0">
                <a:latin typeface="Grammarsaurus" pitchFamily="2" charset="0"/>
                <a:cs typeface="Lucida Sans Unicode"/>
              </a:rPr>
              <a:t>began to be used to name “</a:t>
            </a:r>
            <a:r>
              <a:rPr sz="1800" b="1" dirty="0">
                <a:latin typeface="Grammarsaurus" pitchFamily="2" charset="0"/>
                <a:cs typeface="Arial Black"/>
              </a:rPr>
              <a:t>sudden fear</a:t>
            </a:r>
            <a:r>
              <a:rPr sz="1800" dirty="0">
                <a:latin typeface="Grammarsaurus" pitchFamily="2" charset="0"/>
                <a:cs typeface="Lucida Sans Unicode"/>
              </a:rPr>
              <a:t>” that can feel out of control and spread.</a:t>
            </a:r>
          </a:p>
          <a:p>
            <a:pPr marL="12700" marR="5080" algn="ctr">
              <a:lnSpc>
                <a:spcPct val="106500"/>
              </a:lnSpc>
              <a:spcBef>
                <a:spcPts val="1000"/>
              </a:spcBef>
            </a:pPr>
            <a:r>
              <a:rPr sz="1800" dirty="0">
                <a:latin typeface="Grammarsaurus" pitchFamily="2" charset="0"/>
                <a:cs typeface="Lucida Sans Unicode"/>
              </a:rPr>
              <a:t>The Greek root has given us an English free base </a:t>
            </a:r>
            <a:r>
              <a:rPr sz="1800" b="1" dirty="0">
                <a:latin typeface="Grammarsaurus" pitchFamily="2" charset="0"/>
                <a:cs typeface="Arial Black"/>
              </a:rPr>
              <a:t>pan</a:t>
            </a:r>
            <a:r>
              <a:rPr sz="1800" dirty="0">
                <a:latin typeface="Grammarsaurus" pitchFamily="2" charset="0"/>
                <a:cs typeface="Lucida Sans Unicode"/>
              </a:rPr>
              <a:t>. We can combine free base </a:t>
            </a:r>
            <a:r>
              <a:rPr sz="1800" b="1" dirty="0">
                <a:latin typeface="Grammarsaurus" pitchFamily="2" charset="0"/>
                <a:cs typeface="Arial Black"/>
              </a:rPr>
              <a:t>pan</a:t>
            </a:r>
            <a:r>
              <a:rPr sz="1800" dirty="0">
                <a:latin typeface="Grammarsaurus" pitchFamily="2" charset="0"/>
                <a:cs typeface="Arial Black"/>
              </a:rPr>
              <a:t> </a:t>
            </a:r>
            <a:r>
              <a:rPr sz="1800" dirty="0">
                <a:latin typeface="Grammarsaurus" pitchFamily="2" charset="0"/>
                <a:cs typeface="Lucida Sans Unicode"/>
              </a:rPr>
              <a:t>with suffix </a:t>
            </a:r>
            <a:r>
              <a:rPr sz="1800" b="1" dirty="0">
                <a:latin typeface="Grammarsaurus" pitchFamily="2" charset="0"/>
                <a:cs typeface="Arial Black"/>
              </a:rPr>
              <a:t>-ic </a:t>
            </a:r>
            <a:r>
              <a:rPr sz="1800" dirty="0">
                <a:latin typeface="Grammarsaurus" pitchFamily="2" charset="0"/>
                <a:cs typeface="Lucida Sans Unicode"/>
              </a:rPr>
              <a:t>to form the word </a:t>
            </a:r>
            <a:r>
              <a:rPr sz="1800" b="1" dirty="0">
                <a:latin typeface="Grammarsaurus" pitchFamily="2" charset="0"/>
                <a:cs typeface="Arial Black"/>
              </a:rPr>
              <a:t>panic</a:t>
            </a:r>
            <a:r>
              <a:rPr sz="1800" dirty="0">
                <a:latin typeface="Grammarsaurus" pitchFamily="2" charset="0"/>
                <a:cs typeface="Arial Black"/>
              </a:rPr>
              <a:t> </a:t>
            </a:r>
            <a:r>
              <a:rPr sz="1800" dirty="0">
                <a:latin typeface="Grammarsaurus" pitchFamily="2" charset="0"/>
                <a:cs typeface="Lucida Sans Unicode"/>
              </a:rPr>
              <a:t>which literally means “</a:t>
            </a:r>
            <a:r>
              <a:rPr sz="1800" b="1" dirty="0">
                <a:latin typeface="Grammarsaurus" pitchFamily="2" charset="0"/>
                <a:cs typeface="Arial Black"/>
              </a:rPr>
              <a:t>relating to Pan</a:t>
            </a:r>
            <a:r>
              <a:rPr sz="1800" dirty="0">
                <a:latin typeface="Grammarsaurus" pitchFamily="2" charset="0"/>
                <a:cs typeface="Lucida Sans Unicode"/>
              </a:rPr>
              <a:t>”</a:t>
            </a:r>
          </a:p>
        </p:txBody>
      </p:sp>
      <p:grpSp>
        <p:nvGrpSpPr>
          <p:cNvPr id="16" name="object 16"/>
          <p:cNvGrpSpPr/>
          <p:nvPr/>
        </p:nvGrpSpPr>
        <p:grpSpPr>
          <a:xfrm>
            <a:off x="6111417" y="2634533"/>
            <a:ext cx="389890" cy="389890"/>
            <a:chOff x="6111417" y="2634533"/>
            <a:chExt cx="389890" cy="389890"/>
          </a:xfrm>
        </p:grpSpPr>
        <p:sp>
          <p:nvSpPr>
            <p:cNvPr id="17" name="object 17"/>
            <p:cNvSpPr/>
            <p:nvPr/>
          </p:nvSpPr>
          <p:spPr>
            <a:xfrm>
              <a:off x="6111417" y="2634533"/>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18" name="object 18"/>
            <p:cNvPicPr/>
            <p:nvPr/>
          </p:nvPicPr>
          <p:blipFill>
            <a:blip r:embed="rId8" cstate="print"/>
            <a:stretch>
              <a:fillRect/>
            </a:stretch>
          </p:blipFill>
          <p:spPr>
            <a:xfrm>
              <a:off x="6207376" y="2730486"/>
              <a:ext cx="197802" cy="197802"/>
            </a:xfrm>
            <a:prstGeom prst="rect">
              <a:avLst/>
            </a:prstGeom>
          </p:spPr>
        </p:pic>
      </p:grpSp>
      <p:sp>
        <p:nvSpPr>
          <p:cNvPr id="20" name="object 6">
            <a:extLst>
              <a:ext uri="{FF2B5EF4-FFF2-40B4-BE49-F238E27FC236}">
                <a16:creationId xmlns:a16="http://schemas.microsoft.com/office/drawing/2014/main" id="{DB190431-D10A-B5D0-E172-7D2BDE359923}"/>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0929507" y="220661"/>
            <a:ext cx="1012190" cy="801370"/>
            <a:chOff x="10929507" y="220661"/>
            <a:chExt cx="1012190" cy="801370"/>
          </a:xfrm>
        </p:grpSpPr>
        <p:sp>
          <p:nvSpPr>
            <p:cNvPr id="3" name="object 3"/>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0"/>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64"/>
                  </a:lnTo>
                  <a:lnTo>
                    <a:pt x="801268" y="78064"/>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64"/>
                  </a:moveTo>
                  <a:lnTo>
                    <a:pt x="738009" y="78064"/>
                  </a:lnTo>
                  <a:lnTo>
                    <a:pt x="738009" y="638325"/>
                  </a:lnTo>
                  <a:lnTo>
                    <a:pt x="801268" y="638325"/>
                  </a:lnTo>
                  <a:lnTo>
                    <a:pt x="801268" y="78064"/>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4" name="object 4"/>
            <p:cNvPicPr/>
            <p:nvPr/>
          </p:nvPicPr>
          <p:blipFill>
            <a:blip r:embed="rId2" cstate="print"/>
            <a:stretch>
              <a:fillRect/>
            </a:stretch>
          </p:blipFill>
          <p:spPr>
            <a:xfrm>
              <a:off x="11773128" y="347120"/>
              <a:ext cx="168325" cy="147380"/>
            </a:xfrm>
            <a:prstGeom prst="rect">
              <a:avLst/>
            </a:prstGeom>
          </p:spPr>
        </p:pic>
        <p:pic>
          <p:nvPicPr>
            <p:cNvPr id="5" name="object 5"/>
            <p:cNvPicPr/>
            <p:nvPr/>
          </p:nvPicPr>
          <p:blipFill>
            <a:blip r:embed="rId3" cstate="print"/>
            <a:stretch>
              <a:fillRect/>
            </a:stretch>
          </p:blipFill>
          <p:spPr>
            <a:xfrm>
              <a:off x="11773128" y="705582"/>
              <a:ext cx="168325" cy="147380"/>
            </a:xfrm>
            <a:prstGeom prst="rect">
              <a:avLst/>
            </a:prstGeom>
          </p:spPr>
        </p:pic>
        <p:sp>
          <p:nvSpPr>
            <p:cNvPr id="6" name="object 6"/>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grpSp>
      <p:sp>
        <p:nvSpPr>
          <p:cNvPr id="7" name="object 7"/>
          <p:cNvSpPr txBox="1">
            <a:spLocks noGrp="1"/>
          </p:cNvSpPr>
          <p:nvPr>
            <p:ph type="title"/>
          </p:nvPr>
        </p:nvSpPr>
        <p:spPr>
          <a:xfrm>
            <a:off x="5358109" y="2050696"/>
            <a:ext cx="2261891" cy="705321"/>
          </a:xfrm>
          <a:prstGeom prst="rect">
            <a:avLst/>
          </a:prstGeom>
        </p:spPr>
        <p:txBody>
          <a:bodyPr vert="horz" wrap="square" lIns="0" tIns="12700" rIns="0" bIns="0" rtlCol="0">
            <a:spAutoFit/>
          </a:bodyPr>
          <a:lstStyle/>
          <a:p>
            <a:pPr marL="12700">
              <a:lnSpc>
                <a:spcPct val="100000"/>
              </a:lnSpc>
              <a:spcBef>
                <a:spcPts val="100"/>
              </a:spcBef>
            </a:pPr>
            <a:r>
              <a:rPr sz="4500" b="1" dirty="0">
                <a:latin typeface="Grammarsaurus" pitchFamily="2" charset="0"/>
                <a:cs typeface="Arial"/>
              </a:rPr>
              <a:t>music</a:t>
            </a:r>
            <a:endParaRPr sz="4500" dirty="0">
              <a:latin typeface="Grammarsaurus" pitchFamily="2" charset="0"/>
              <a:cs typeface="Arial"/>
            </a:endParaRPr>
          </a:p>
        </p:txBody>
      </p:sp>
      <p:sp>
        <p:nvSpPr>
          <p:cNvPr id="8" name="object 8"/>
          <p:cNvSpPr/>
          <p:nvPr/>
        </p:nvSpPr>
        <p:spPr>
          <a:xfrm>
            <a:off x="5191468" y="402996"/>
            <a:ext cx="1809114" cy="1809114"/>
          </a:xfrm>
          <a:custGeom>
            <a:avLst/>
            <a:gdLst/>
            <a:ahLst/>
            <a:cxnLst/>
            <a:rect l="l" t="t" r="r" b="b"/>
            <a:pathLst>
              <a:path w="1809115" h="1809114">
                <a:moveTo>
                  <a:pt x="842860" y="581063"/>
                </a:moveTo>
                <a:lnTo>
                  <a:pt x="840181" y="542620"/>
                </a:lnTo>
                <a:lnTo>
                  <a:pt x="832180" y="501688"/>
                </a:lnTo>
                <a:lnTo>
                  <a:pt x="818870" y="458266"/>
                </a:lnTo>
                <a:lnTo>
                  <a:pt x="800265" y="412432"/>
                </a:lnTo>
                <a:lnTo>
                  <a:pt x="776389" y="364210"/>
                </a:lnTo>
                <a:lnTo>
                  <a:pt x="747268" y="313651"/>
                </a:lnTo>
                <a:lnTo>
                  <a:pt x="712901" y="260781"/>
                </a:lnTo>
                <a:lnTo>
                  <a:pt x="673315" y="205651"/>
                </a:lnTo>
                <a:lnTo>
                  <a:pt x="647636" y="172885"/>
                </a:lnTo>
                <a:lnTo>
                  <a:pt x="625411" y="144526"/>
                </a:lnTo>
                <a:lnTo>
                  <a:pt x="581406" y="92443"/>
                </a:lnTo>
                <a:lnTo>
                  <a:pt x="544918" y="51765"/>
                </a:lnTo>
                <a:lnTo>
                  <a:pt x="508977" y="13982"/>
                </a:lnTo>
                <a:lnTo>
                  <a:pt x="470217" y="0"/>
                </a:lnTo>
                <a:lnTo>
                  <a:pt x="456120" y="3594"/>
                </a:lnTo>
                <a:lnTo>
                  <a:pt x="443687" y="10985"/>
                </a:lnTo>
                <a:lnTo>
                  <a:pt x="434276" y="21297"/>
                </a:lnTo>
                <a:lnTo>
                  <a:pt x="428332" y="33921"/>
                </a:lnTo>
                <a:lnTo>
                  <a:pt x="426262" y="48221"/>
                </a:lnTo>
                <a:lnTo>
                  <a:pt x="426262" y="791692"/>
                </a:lnTo>
                <a:lnTo>
                  <a:pt x="426262" y="954049"/>
                </a:lnTo>
                <a:lnTo>
                  <a:pt x="394004" y="1019352"/>
                </a:lnTo>
                <a:lnTo>
                  <a:pt x="358101" y="1043622"/>
                </a:lnTo>
                <a:lnTo>
                  <a:pt x="312978" y="1059662"/>
                </a:lnTo>
                <a:lnTo>
                  <a:pt x="261569" y="1065453"/>
                </a:lnTo>
                <a:lnTo>
                  <a:pt x="210159" y="1059662"/>
                </a:lnTo>
                <a:lnTo>
                  <a:pt x="165023" y="1043622"/>
                </a:lnTo>
                <a:lnTo>
                  <a:pt x="129133" y="1019352"/>
                </a:lnTo>
                <a:lnTo>
                  <a:pt x="105435" y="988822"/>
                </a:lnTo>
                <a:lnTo>
                  <a:pt x="96875" y="954049"/>
                </a:lnTo>
                <a:lnTo>
                  <a:pt x="105435" y="919264"/>
                </a:lnTo>
                <a:lnTo>
                  <a:pt x="129133" y="888733"/>
                </a:lnTo>
                <a:lnTo>
                  <a:pt x="165023" y="864450"/>
                </a:lnTo>
                <a:lnTo>
                  <a:pt x="210159" y="848423"/>
                </a:lnTo>
                <a:lnTo>
                  <a:pt x="261454" y="842645"/>
                </a:lnTo>
                <a:lnTo>
                  <a:pt x="261683" y="842645"/>
                </a:lnTo>
                <a:lnTo>
                  <a:pt x="312978" y="848423"/>
                </a:lnTo>
                <a:lnTo>
                  <a:pt x="358101" y="864450"/>
                </a:lnTo>
                <a:lnTo>
                  <a:pt x="394004" y="888733"/>
                </a:lnTo>
                <a:lnTo>
                  <a:pt x="417703" y="919264"/>
                </a:lnTo>
                <a:lnTo>
                  <a:pt x="426262" y="954049"/>
                </a:lnTo>
                <a:lnTo>
                  <a:pt x="426262" y="791692"/>
                </a:lnTo>
                <a:lnTo>
                  <a:pt x="383222" y="769340"/>
                </a:lnTo>
                <a:lnTo>
                  <a:pt x="344716" y="756323"/>
                </a:lnTo>
                <a:lnTo>
                  <a:pt x="303987" y="748411"/>
                </a:lnTo>
                <a:lnTo>
                  <a:pt x="261569" y="745744"/>
                </a:lnTo>
                <a:lnTo>
                  <a:pt x="211899" y="749439"/>
                </a:lnTo>
                <a:lnTo>
                  <a:pt x="164642" y="760323"/>
                </a:lnTo>
                <a:lnTo>
                  <a:pt x="120904" y="778040"/>
                </a:lnTo>
                <a:lnTo>
                  <a:pt x="81800" y="802246"/>
                </a:lnTo>
                <a:lnTo>
                  <a:pt x="47078" y="834326"/>
                </a:lnTo>
                <a:lnTo>
                  <a:pt x="21399" y="871220"/>
                </a:lnTo>
                <a:lnTo>
                  <a:pt x="5461" y="911555"/>
                </a:lnTo>
                <a:lnTo>
                  <a:pt x="0" y="954049"/>
                </a:lnTo>
                <a:lnTo>
                  <a:pt x="5461" y="996518"/>
                </a:lnTo>
                <a:lnTo>
                  <a:pt x="21399" y="1036866"/>
                </a:lnTo>
                <a:lnTo>
                  <a:pt x="47078" y="1073746"/>
                </a:lnTo>
                <a:lnTo>
                  <a:pt x="81800" y="1105827"/>
                </a:lnTo>
                <a:lnTo>
                  <a:pt x="120904" y="1130020"/>
                </a:lnTo>
                <a:lnTo>
                  <a:pt x="164642" y="1147749"/>
                </a:lnTo>
                <a:lnTo>
                  <a:pt x="211899" y="1158633"/>
                </a:lnTo>
                <a:lnTo>
                  <a:pt x="261569" y="1162342"/>
                </a:lnTo>
                <a:lnTo>
                  <a:pt x="311238" y="1158633"/>
                </a:lnTo>
                <a:lnTo>
                  <a:pt x="358495" y="1147749"/>
                </a:lnTo>
                <a:lnTo>
                  <a:pt x="402234" y="1130020"/>
                </a:lnTo>
                <a:lnTo>
                  <a:pt x="441350" y="1105827"/>
                </a:lnTo>
                <a:lnTo>
                  <a:pt x="476059" y="1073746"/>
                </a:lnTo>
                <a:lnTo>
                  <a:pt x="481825" y="1065453"/>
                </a:lnTo>
                <a:lnTo>
                  <a:pt x="501738" y="1036866"/>
                </a:lnTo>
                <a:lnTo>
                  <a:pt x="517677" y="996518"/>
                </a:lnTo>
                <a:lnTo>
                  <a:pt x="523151" y="954049"/>
                </a:lnTo>
                <a:lnTo>
                  <a:pt x="523151" y="842645"/>
                </a:lnTo>
                <a:lnTo>
                  <a:pt x="523151" y="791692"/>
                </a:lnTo>
                <a:lnTo>
                  <a:pt x="523151" y="172885"/>
                </a:lnTo>
                <a:lnTo>
                  <a:pt x="531698" y="183057"/>
                </a:lnTo>
                <a:lnTo>
                  <a:pt x="560120" y="217690"/>
                </a:lnTo>
                <a:lnTo>
                  <a:pt x="591007" y="257365"/>
                </a:lnTo>
                <a:lnTo>
                  <a:pt x="622808" y="300926"/>
                </a:lnTo>
                <a:lnTo>
                  <a:pt x="653973" y="347268"/>
                </a:lnTo>
                <a:lnTo>
                  <a:pt x="682955" y="395249"/>
                </a:lnTo>
                <a:lnTo>
                  <a:pt x="708190" y="443750"/>
                </a:lnTo>
                <a:lnTo>
                  <a:pt x="728141" y="491629"/>
                </a:lnTo>
                <a:lnTo>
                  <a:pt x="741248" y="537768"/>
                </a:lnTo>
                <a:lnTo>
                  <a:pt x="745947" y="581063"/>
                </a:lnTo>
                <a:lnTo>
                  <a:pt x="735139" y="635038"/>
                </a:lnTo>
                <a:lnTo>
                  <a:pt x="709409" y="687158"/>
                </a:lnTo>
                <a:lnTo>
                  <a:pt x="678865" y="730935"/>
                </a:lnTo>
                <a:lnTo>
                  <a:pt x="653605" y="759917"/>
                </a:lnTo>
                <a:lnTo>
                  <a:pt x="642962" y="775944"/>
                </a:lnTo>
                <a:lnTo>
                  <a:pt x="639419" y="794181"/>
                </a:lnTo>
                <a:lnTo>
                  <a:pt x="642950" y="812431"/>
                </a:lnTo>
                <a:lnTo>
                  <a:pt x="653580" y="828446"/>
                </a:lnTo>
                <a:lnTo>
                  <a:pt x="660971" y="834529"/>
                </a:lnTo>
                <a:lnTo>
                  <a:pt x="669290" y="838974"/>
                </a:lnTo>
                <a:lnTo>
                  <a:pt x="678319" y="841705"/>
                </a:lnTo>
                <a:lnTo>
                  <a:pt x="687844" y="842645"/>
                </a:lnTo>
                <a:lnTo>
                  <a:pt x="697369" y="841705"/>
                </a:lnTo>
                <a:lnTo>
                  <a:pt x="735330" y="814374"/>
                </a:lnTo>
                <a:lnTo>
                  <a:pt x="787107" y="746290"/>
                </a:lnTo>
                <a:lnTo>
                  <a:pt x="814298" y="697166"/>
                </a:lnTo>
                <a:lnTo>
                  <a:pt x="834771" y="641273"/>
                </a:lnTo>
                <a:lnTo>
                  <a:pt x="842860" y="581063"/>
                </a:lnTo>
                <a:close/>
              </a:path>
              <a:path w="1809115" h="1809114">
                <a:moveTo>
                  <a:pt x="1809064" y="375018"/>
                </a:moveTo>
                <a:lnTo>
                  <a:pt x="1787283" y="334581"/>
                </a:lnTo>
                <a:lnTo>
                  <a:pt x="1764919" y="326758"/>
                </a:lnTo>
                <a:lnTo>
                  <a:pt x="1753095" y="327152"/>
                </a:lnTo>
                <a:lnTo>
                  <a:pt x="1741538" y="330479"/>
                </a:lnTo>
                <a:lnTo>
                  <a:pt x="1712175" y="343065"/>
                </a:lnTo>
                <a:lnTo>
                  <a:pt x="1712175" y="448475"/>
                </a:lnTo>
                <a:lnTo>
                  <a:pt x="1712175" y="556209"/>
                </a:lnTo>
                <a:lnTo>
                  <a:pt x="1063091" y="834390"/>
                </a:lnTo>
                <a:lnTo>
                  <a:pt x="1063091" y="726655"/>
                </a:lnTo>
                <a:lnTo>
                  <a:pt x="1712175" y="448475"/>
                </a:lnTo>
                <a:lnTo>
                  <a:pt x="1712175" y="343065"/>
                </a:lnTo>
                <a:lnTo>
                  <a:pt x="995565" y="650189"/>
                </a:lnTo>
                <a:lnTo>
                  <a:pt x="968286" y="680656"/>
                </a:lnTo>
                <a:lnTo>
                  <a:pt x="966203" y="694715"/>
                </a:lnTo>
                <a:lnTo>
                  <a:pt x="966203" y="1438186"/>
                </a:lnTo>
                <a:lnTo>
                  <a:pt x="966203" y="1600542"/>
                </a:lnTo>
                <a:lnTo>
                  <a:pt x="933932" y="1665846"/>
                </a:lnTo>
                <a:lnTo>
                  <a:pt x="898042" y="1690128"/>
                </a:lnTo>
                <a:lnTo>
                  <a:pt x="852919" y="1706168"/>
                </a:lnTo>
                <a:lnTo>
                  <a:pt x="801509" y="1711947"/>
                </a:lnTo>
                <a:lnTo>
                  <a:pt x="750100" y="1706168"/>
                </a:lnTo>
                <a:lnTo>
                  <a:pt x="704977" y="1690128"/>
                </a:lnTo>
                <a:lnTo>
                  <a:pt x="669074" y="1665846"/>
                </a:lnTo>
                <a:lnTo>
                  <a:pt x="645375" y="1635328"/>
                </a:lnTo>
                <a:lnTo>
                  <a:pt x="636816" y="1600542"/>
                </a:lnTo>
                <a:lnTo>
                  <a:pt x="645375" y="1565770"/>
                </a:lnTo>
                <a:lnTo>
                  <a:pt x="669074" y="1535252"/>
                </a:lnTo>
                <a:lnTo>
                  <a:pt x="704977" y="1510969"/>
                </a:lnTo>
                <a:lnTo>
                  <a:pt x="750100" y="1494929"/>
                </a:lnTo>
                <a:lnTo>
                  <a:pt x="801509" y="1489138"/>
                </a:lnTo>
                <a:lnTo>
                  <a:pt x="852919" y="1494929"/>
                </a:lnTo>
                <a:lnTo>
                  <a:pt x="898042" y="1510969"/>
                </a:lnTo>
                <a:lnTo>
                  <a:pt x="933932" y="1535252"/>
                </a:lnTo>
                <a:lnTo>
                  <a:pt x="957643" y="1565770"/>
                </a:lnTo>
                <a:lnTo>
                  <a:pt x="966203" y="1600542"/>
                </a:lnTo>
                <a:lnTo>
                  <a:pt x="966203" y="1438186"/>
                </a:lnTo>
                <a:lnTo>
                  <a:pt x="923163" y="1415859"/>
                </a:lnTo>
                <a:lnTo>
                  <a:pt x="884656" y="1402842"/>
                </a:lnTo>
                <a:lnTo>
                  <a:pt x="843927" y="1394929"/>
                </a:lnTo>
                <a:lnTo>
                  <a:pt x="801509" y="1392250"/>
                </a:lnTo>
                <a:lnTo>
                  <a:pt x="751840" y="1395958"/>
                </a:lnTo>
                <a:lnTo>
                  <a:pt x="704583" y="1406842"/>
                </a:lnTo>
                <a:lnTo>
                  <a:pt x="660844" y="1424559"/>
                </a:lnTo>
                <a:lnTo>
                  <a:pt x="621728" y="1448752"/>
                </a:lnTo>
                <a:lnTo>
                  <a:pt x="587019" y="1480845"/>
                </a:lnTo>
                <a:lnTo>
                  <a:pt x="561340" y="1517726"/>
                </a:lnTo>
                <a:lnTo>
                  <a:pt x="545401" y="1558074"/>
                </a:lnTo>
                <a:lnTo>
                  <a:pt x="539940" y="1600542"/>
                </a:lnTo>
                <a:lnTo>
                  <a:pt x="545401" y="1643024"/>
                </a:lnTo>
                <a:lnTo>
                  <a:pt x="561340" y="1683372"/>
                </a:lnTo>
                <a:lnTo>
                  <a:pt x="587019" y="1720253"/>
                </a:lnTo>
                <a:lnTo>
                  <a:pt x="621728" y="1752333"/>
                </a:lnTo>
                <a:lnTo>
                  <a:pt x="660844" y="1776539"/>
                </a:lnTo>
                <a:lnTo>
                  <a:pt x="704583" y="1794256"/>
                </a:lnTo>
                <a:lnTo>
                  <a:pt x="751840" y="1805139"/>
                </a:lnTo>
                <a:lnTo>
                  <a:pt x="801509" y="1808835"/>
                </a:lnTo>
                <a:lnTo>
                  <a:pt x="851179" y="1805139"/>
                </a:lnTo>
                <a:lnTo>
                  <a:pt x="898436" y="1794256"/>
                </a:lnTo>
                <a:lnTo>
                  <a:pt x="942174" y="1776539"/>
                </a:lnTo>
                <a:lnTo>
                  <a:pt x="981290" y="1752333"/>
                </a:lnTo>
                <a:lnTo>
                  <a:pt x="1016000" y="1720253"/>
                </a:lnTo>
                <a:lnTo>
                  <a:pt x="1021778" y="1711947"/>
                </a:lnTo>
                <a:lnTo>
                  <a:pt x="1041679" y="1683372"/>
                </a:lnTo>
                <a:lnTo>
                  <a:pt x="1057617" y="1643024"/>
                </a:lnTo>
                <a:lnTo>
                  <a:pt x="1063091" y="1600542"/>
                </a:lnTo>
                <a:lnTo>
                  <a:pt x="1063091" y="1489138"/>
                </a:lnTo>
                <a:lnTo>
                  <a:pt x="1063091" y="1438186"/>
                </a:lnTo>
                <a:lnTo>
                  <a:pt x="1063091" y="939800"/>
                </a:lnTo>
                <a:lnTo>
                  <a:pt x="1309039" y="834390"/>
                </a:lnTo>
                <a:lnTo>
                  <a:pt x="1712175" y="661619"/>
                </a:lnTo>
                <a:lnTo>
                  <a:pt x="1712175" y="1118476"/>
                </a:lnTo>
                <a:lnTo>
                  <a:pt x="1712175" y="1280833"/>
                </a:lnTo>
                <a:lnTo>
                  <a:pt x="1679905" y="1346149"/>
                </a:lnTo>
                <a:lnTo>
                  <a:pt x="1644015" y="1370431"/>
                </a:lnTo>
                <a:lnTo>
                  <a:pt x="1598891" y="1386471"/>
                </a:lnTo>
                <a:lnTo>
                  <a:pt x="1547482" y="1392250"/>
                </a:lnTo>
                <a:lnTo>
                  <a:pt x="1496072" y="1386471"/>
                </a:lnTo>
                <a:lnTo>
                  <a:pt x="1450949" y="1370431"/>
                </a:lnTo>
                <a:lnTo>
                  <a:pt x="1415046" y="1346149"/>
                </a:lnTo>
                <a:lnTo>
                  <a:pt x="1391348" y="1315618"/>
                </a:lnTo>
                <a:lnTo>
                  <a:pt x="1382788" y="1280833"/>
                </a:lnTo>
                <a:lnTo>
                  <a:pt x="1391348" y="1246060"/>
                </a:lnTo>
                <a:lnTo>
                  <a:pt x="1415046" y="1215542"/>
                </a:lnTo>
                <a:lnTo>
                  <a:pt x="1450949" y="1191260"/>
                </a:lnTo>
                <a:lnTo>
                  <a:pt x="1496072" y="1175219"/>
                </a:lnTo>
                <a:lnTo>
                  <a:pt x="1547482" y="1169428"/>
                </a:lnTo>
                <a:lnTo>
                  <a:pt x="1598891" y="1175219"/>
                </a:lnTo>
                <a:lnTo>
                  <a:pt x="1644015" y="1191260"/>
                </a:lnTo>
                <a:lnTo>
                  <a:pt x="1679905" y="1215542"/>
                </a:lnTo>
                <a:lnTo>
                  <a:pt x="1703616" y="1246060"/>
                </a:lnTo>
                <a:lnTo>
                  <a:pt x="1712175" y="1280833"/>
                </a:lnTo>
                <a:lnTo>
                  <a:pt x="1712175" y="1118476"/>
                </a:lnTo>
                <a:lnTo>
                  <a:pt x="1669135" y="1096149"/>
                </a:lnTo>
                <a:lnTo>
                  <a:pt x="1630629" y="1083132"/>
                </a:lnTo>
                <a:lnTo>
                  <a:pt x="1589900" y="1075220"/>
                </a:lnTo>
                <a:lnTo>
                  <a:pt x="1547482" y="1072540"/>
                </a:lnTo>
                <a:lnTo>
                  <a:pt x="1497812" y="1076248"/>
                </a:lnTo>
                <a:lnTo>
                  <a:pt x="1450555" y="1087145"/>
                </a:lnTo>
                <a:lnTo>
                  <a:pt x="1406817" y="1104861"/>
                </a:lnTo>
                <a:lnTo>
                  <a:pt x="1367701" y="1129055"/>
                </a:lnTo>
                <a:lnTo>
                  <a:pt x="1332992" y="1161148"/>
                </a:lnTo>
                <a:lnTo>
                  <a:pt x="1307312" y="1198016"/>
                </a:lnTo>
                <a:lnTo>
                  <a:pt x="1291374" y="1238364"/>
                </a:lnTo>
                <a:lnTo>
                  <a:pt x="1285913" y="1280833"/>
                </a:lnTo>
                <a:lnTo>
                  <a:pt x="1291374" y="1323327"/>
                </a:lnTo>
                <a:lnTo>
                  <a:pt x="1307312" y="1363662"/>
                </a:lnTo>
                <a:lnTo>
                  <a:pt x="1332992" y="1400543"/>
                </a:lnTo>
                <a:lnTo>
                  <a:pt x="1367701" y="1432623"/>
                </a:lnTo>
                <a:lnTo>
                  <a:pt x="1406829" y="1456842"/>
                </a:lnTo>
                <a:lnTo>
                  <a:pt x="1450568" y="1474558"/>
                </a:lnTo>
                <a:lnTo>
                  <a:pt x="1497812" y="1485442"/>
                </a:lnTo>
                <a:lnTo>
                  <a:pt x="1547482" y="1489138"/>
                </a:lnTo>
                <a:lnTo>
                  <a:pt x="1597152" y="1485442"/>
                </a:lnTo>
                <a:lnTo>
                  <a:pt x="1644408" y="1474558"/>
                </a:lnTo>
                <a:lnTo>
                  <a:pt x="1688147" y="1456842"/>
                </a:lnTo>
                <a:lnTo>
                  <a:pt x="1727263" y="1432623"/>
                </a:lnTo>
                <a:lnTo>
                  <a:pt x="1761972" y="1400543"/>
                </a:lnTo>
                <a:lnTo>
                  <a:pt x="1787652" y="1363662"/>
                </a:lnTo>
                <a:lnTo>
                  <a:pt x="1803590" y="1323327"/>
                </a:lnTo>
                <a:lnTo>
                  <a:pt x="1809064" y="1280833"/>
                </a:lnTo>
                <a:lnTo>
                  <a:pt x="1809064" y="1169428"/>
                </a:lnTo>
                <a:lnTo>
                  <a:pt x="1809064" y="1118476"/>
                </a:lnTo>
                <a:lnTo>
                  <a:pt x="1809064" y="661619"/>
                </a:lnTo>
                <a:lnTo>
                  <a:pt x="1809064" y="448475"/>
                </a:lnTo>
                <a:lnTo>
                  <a:pt x="1809064" y="375018"/>
                </a:lnTo>
                <a:close/>
              </a:path>
            </a:pathLst>
          </a:custGeom>
          <a:solidFill>
            <a:srgbClr val="000000"/>
          </a:solidFill>
        </p:spPr>
        <p:txBody>
          <a:bodyPr wrap="square" lIns="0" tIns="0" rIns="0" bIns="0" rtlCol="0"/>
          <a:lstStyle/>
          <a:p>
            <a:endParaRPr>
              <a:latin typeface="Grammarsaurus" pitchFamily="2" charset="0"/>
            </a:endParaRPr>
          </a:p>
        </p:txBody>
      </p:sp>
      <p:pic>
        <p:nvPicPr>
          <p:cNvPr id="9" name="object 9"/>
          <p:cNvPicPr/>
          <p:nvPr/>
        </p:nvPicPr>
        <p:blipFill>
          <a:blip r:embed="rId4" cstate="print"/>
          <a:stretch>
            <a:fillRect/>
          </a:stretch>
        </p:blipFill>
        <p:spPr>
          <a:xfrm>
            <a:off x="10336752" y="1971594"/>
            <a:ext cx="1190637" cy="1193680"/>
          </a:xfrm>
          <a:prstGeom prst="rect">
            <a:avLst/>
          </a:prstGeom>
        </p:spPr>
      </p:pic>
      <p:sp>
        <p:nvSpPr>
          <p:cNvPr id="10" name="object 10"/>
          <p:cNvSpPr/>
          <p:nvPr/>
        </p:nvSpPr>
        <p:spPr>
          <a:xfrm>
            <a:off x="664629" y="1742884"/>
            <a:ext cx="1303655" cy="1422400"/>
          </a:xfrm>
          <a:custGeom>
            <a:avLst/>
            <a:gdLst/>
            <a:ahLst/>
            <a:cxnLst/>
            <a:rect l="l" t="t" r="r" b="b"/>
            <a:pathLst>
              <a:path w="1303655" h="1422400">
                <a:moveTo>
                  <a:pt x="414426" y="491858"/>
                </a:moveTo>
                <a:lnTo>
                  <a:pt x="406704" y="484136"/>
                </a:lnTo>
                <a:lnTo>
                  <a:pt x="389801" y="484136"/>
                </a:lnTo>
                <a:lnTo>
                  <a:pt x="383540" y="488746"/>
                </a:lnTo>
                <a:lnTo>
                  <a:pt x="380771" y="495465"/>
                </a:lnTo>
                <a:lnTo>
                  <a:pt x="379450" y="496430"/>
                </a:lnTo>
                <a:lnTo>
                  <a:pt x="377685" y="497420"/>
                </a:lnTo>
                <a:lnTo>
                  <a:pt x="373799" y="498792"/>
                </a:lnTo>
                <a:lnTo>
                  <a:pt x="371716" y="499198"/>
                </a:lnTo>
                <a:lnTo>
                  <a:pt x="367893" y="499198"/>
                </a:lnTo>
                <a:lnTo>
                  <a:pt x="355866" y="488746"/>
                </a:lnTo>
                <a:lnTo>
                  <a:pt x="349605" y="484136"/>
                </a:lnTo>
                <a:lnTo>
                  <a:pt x="332701" y="484136"/>
                </a:lnTo>
                <a:lnTo>
                  <a:pt x="324980" y="491858"/>
                </a:lnTo>
                <a:lnTo>
                  <a:pt x="324980" y="503605"/>
                </a:lnTo>
                <a:lnTo>
                  <a:pt x="325767" y="507034"/>
                </a:lnTo>
                <a:lnTo>
                  <a:pt x="357733" y="532587"/>
                </a:lnTo>
                <a:lnTo>
                  <a:pt x="363474" y="533730"/>
                </a:lnTo>
                <a:lnTo>
                  <a:pt x="375475" y="533730"/>
                </a:lnTo>
                <a:lnTo>
                  <a:pt x="409422" y="515315"/>
                </a:lnTo>
                <a:lnTo>
                  <a:pt x="414426" y="503262"/>
                </a:lnTo>
                <a:lnTo>
                  <a:pt x="414426" y="491858"/>
                </a:lnTo>
                <a:close/>
              </a:path>
              <a:path w="1303655" h="1422400">
                <a:moveTo>
                  <a:pt x="761758" y="608495"/>
                </a:moveTo>
                <a:close/>
              </a:path>
              <a:path w="1303655" h="1422400">
                <a:moveTo>
                  <a:pt x="808659" y="262788"/>
                </a:moveTo>
                <a:lnTo>
                  <a:pt x="800925" y="255066"/>
                </a:lnTo>
                <a:lnTo>
                  <a:pt x="784034" y="255066"/>
                </a:lnTo>
                <a:lnTo>
                  <a:pt x="777760" y="259676"/>
                </a:lnTo>
                <a:lnTo>
                  <a:pt x="775144" y="266268"/>
                </a:lnTo>
                <a:lnTo>
                  <a:pt x="773684" y="267360"/>
                </a:lnTo>
                <a:lnTo>
                  <a:pt x="771906" y="268351"/>
                </a:lnTo>
                <a:lnTo>
                  <a:pt x="768032" y="269722"/>
                </a:lnTo>
                <a:lnTo>
                  <a:pt x="765937" y="270129"/>
                </a:lnTo>
                <a:lnTo>
                  <a:pt x="762114" y="270129"/>
                </a:lnTo>
                <a:lnTo>
                  <a:pt x="750100" y="259676"/>
                </a:lnTo>
                <a:lnTo>
                  <a:pt x="743826" y="255066"/>
                </a:lnTo>
                <a:lnTo>
                  <a:pt x="726935" y="255066"/>
                </a:lnTo>
                <a:lnTo>
                  <a:pt x="719201" y="262788"/>
                </a:lnTo>
                <a:lnTo>
                  <a:pt x="719201" y="272326"/>
                </a:lnTo>
                <a:lnTo>
                  <a:pt x="719201" y="274523"/>
                </a:lnTo>
                <a:lnTo>
                  <a:pt x="751967" y="303517"/>
                </a:lnTo>
                <a:lnTo>
                  <a:pt x="757707" y="304660"/>
                </a:lnTo>
                <a:lnTo>
                  <a:pt x="769696" y="304660"/>
                </a:lnTo>
                <a:lnTo>
                  <a:pt x="804773" y="284734"/>
                </a:lnTo>
                <a:lnTo>
                  <a:pt x="808659" y="274180"/>
                </a:lnTo>
                <a:lnTo>
                  <a:pt x="808659" y="262788"/>
                </a:lnTo>
                <a:close/>
              </a:path>
              <a:path w="1303655" h="1422400">
                <a:moveTo>
                  <a:pt x="1111592" y="612889"/>
                </a:moveTo>
                <a:lnTo>
                  <a:pt x="1103858" y="605155"/>
                </a:lnTo>
                <a:lnTo>
                  <a:pt x="1086967" y="605155"/>
                </a:lnTo>
                <a:lnTo>
                  <a:pt x="1080693" y="609777"/>
                </a:lnTo>
                <a:lnTo>
                  <a:pt x="1078204" y="616267"/>
                </a:lnTo>
                <a:lnTo>
                  <a:pt x="1076617" y="617461"/>
                </a:lnTo>
                <a:lnTo>
                  <a:pt x="1074839" y="618451"/>
                </a:lnTo>
                <a:lnTo>
                  <a:pt x="1070965" y="619823"/>
                </a:lnTo>
                <a:lnTo>
                  <a:pt x="1068870" y="620229"/>
                </a:lnTo>
                <a:lnTo>
                  <a:pt x="1065047" y="620229"/>
                </a:lnTo>
                <a:lnTo>
                  <a:pt x="1053033" y="609777"/>
                </a:lnTo>
                <a:lnTo>
                  <a:pt x="1046759" y="605155"/>
                </a:lnTo>
                <a:lnTo>
                  <a:pt x="1029868" y="605155"/>
                </a:lnTo>
                <a:lnTo>
                  <a:pt x="1022134" y="612889"/>
                </a:lnTo>
                <a:lnTo>
                  <a:pt x="1022134" y="622427"/>
                </a:lnTo>
                <a:lnTo>
                  <a:pt x="1022134" y="624624"/>
                </a:lnTo>
                <a:lnTo>
                  <a:pt x="1054887" y="653618"/>
                </a:lnTo>
                <a:lnTo>
                  <a:pt x="1060640" y="654761"/>
                </a:lnTo>
                <a:lnTo>
                  <a:pt x="1072629" y="654761"/>
                </a:lnTo>
                <a:lnTo>
                  <a:pt x="1107706" y="634834"/>
                </a:lnTo>
                <a:lnTo>
                  <a:pt x="1111592" y="624281"/>
                </a:lnTo>
                <a:lnTo>
                  <a:pt x="1111592" y="612889"/>
                </a:lnTo>
                <a:close/>
              </a:path>
              <a:path w="1303655" h="1422400">
                <a:moveTo>
                  <a:pt x="1303388" y="1397000"/>
                </a:moveTo>
                <a:lnTo>
                  <a:pt x="1303248" y="1397000"/>
                </a:lnTo>
                <a:lnTo>
                  <a:pt x="1293393" y="1308100"/>
                </a:lnTo>
                <a:lnTo>
                  <a:pt x="1291996" y="1295400"/>
                </a:lnTo>
                <a:lnTo>
                  <a:pt x="1290751" y="1295400"/>
                </a:lnTo>
                <a:lnTo>
                  <a:pt x="1286103" y="1282700"/>
                </a:lnTo>
                <a:lnTo>
                  <a:pt x="1281963" y="1282700"/>
                </a:lnTo>
                <a:lnTo>
                  <a:pt x="1271905" y="1270000"/>
                </a:lnTo>
                <a:lnTo>
                  <a:pt x="1268742" y="1270000"/>
                </a:lnTo>
                <a:lnTo>
                  <a:pt x="1268742" y="1397000"/>
                </a:lnTo>
                <a:lnTo>
                  <a:pt x="731875" y="1397000"/>
                </a:lnTo>
                <a:lnTo>
                  <a:pt x="742315" y="1308100"/>
                </a:lnTo>
                <a:lnTo>
                  <a:pt x="1258303" y="1308100"/>
                </a:lnTo>
                <a:lnTo>
                  <a:pt x="1268742" y="1397000"/>
                </a:lnTo>
                <a:lnTo>
                  <a:pt x="1268742" y="1270000"/>
                </a:lnTo>
                <a:lnTo>
                  <a:pt x="1257503" y="1270000"/>
                </a:lnTo>
                <a:lnTo>
                  <a:pt x="1270850" y="1143000"/>
                </a:lnTo>
                <a:lnTo>
                  <a:pt x="1276197" y="1092200"/>
                </a:lnTo>
                <a:lnTo>
                  <a:pt x="1283766" y="1041400"/>
                </a:lnTo>
                <a:lnTo>
                  <a:pt x="1284109" y="1028700"/>
                </a:lnTo>
                <a:lnTo>
                  <a:pt x="1284109" y="1016000"/>
                </a:lnTo>
                <a:lnTo>
                  <a:pt x="1283665" y="1016000"/>
                </a:lnTo>
                <a:lnTo>
                  <a:pt x="1281430" y="1003300"/>
                </a:lnTo>
                <a:lnTo>
                  <a:pt x="1279017" y="990600"/>
                </a:lnTo>
                <a:lnTo>
                  <a:pt x="1272438" y="977900"/>
                </a:lnTo>
                <a:lnTo>
                  <a:pt x="1263726" y="977900"/>
                </a:lnTo>
                <a:lnTo>
                  <a:pt x="1256842" y="965200"/>
                </a:lnTo>
                <a:lnTo>
                  <a:pt x="1249565" y="952804"/>
                </a:lnTo>
                <a:lnTo>
                  <a:pt x="1249565" y="1028700"/>
                </a:lnTo>
                <a:lnTo>
                  <a:pt x="1249337" y="1028700"/>
                </a:lnTo>
                <a:lnTo>
                  <a:pt x="1242580" y="1092200"/>
                </a:lnTo>
                <a:lnTo>
                  <a:pt x="1235989" y="1092200"/>
                </a:lnTo>
                <a:lnTo>
                  <a:pt x="1235798" y="1092454"/>
                </a:lnTo>
                <a:lnTo>
                  <a:pt x="1235798" y="1143000"/>
                </a:lnTo>
                <a:lnTo>
                  <a:pt x="1222768" y="1270000"/>
                </a:lnTo>
                <a:lnTo>
                  <a:pt x="1140472" y="1270000"/>
                </a:lnTo>
                <a:lnTo>
                  <a:pt x="1142504" y="1257300"/>
                </a:lnTo>
                <a:lnTo>
                  <a:pt x="1159230" y="1244600"/>
                </a:lnTo>
                <a:lnTo>
                  <a:pt x="1175283" y="1231900"/>
                </a:lnTo>
                <a:lnTo>
                  <a:pt x="1190752" y="1206500"/>
                </a:lnTo>
                <a:lnTo>
                  <a:pt x="1205738" y="1193800"/>
                </a:lnTo>
                <a:lnTo>
                  <a:pt x="1220266" y="1168400"/>
                </a:lnTo>
                <a:lnTo>
                  <a:pt x="1227378" y="1155700"/>
                </a:lnTo>
                <a:lnTo>
                  <a:pt x="1235798" y="1143000"/>
                </a:lnTo>
                <a:lnTo>
                  <a:pt x="1235798" y="1092454"/>
                </a:lnTo>
                <a:lnTo>
                  <a:pt x="1197635" y="1143000"/>
                </a:lnTo>
                <a:lnTo>
                  <a:pt x="1183170" y="1155700"/>
                </a:lnTo>
                <a:lnTo>
                  <a:pt x="1168552" y="1181100"/>
                </a:lnTo>
                <a:lnTo>
                  <a:pt x="1153744" y="1193800"/>
                </a:lnTo>
                <a:lnTo>
                  <a:pt x="1138707" y="1219200"/>
                </a:lnTo>
                <a:lnTo>
                  <a:pt x="1131087" y="1219200"/>
                </a:lnTo>
                <a:lnTo>
                  <a:pt x="1123429" y="1231900"/>
                </a:lnTo>
                <a:lnTo>
                  <a:pt x="1115707" y="1244600"/>
                </a:lnTo>
                <a:lnTo>
                  <a:pt x="1107935" y="1244600"/>
                </a:lnTo>
                <a:lnTo>
                  <a:pt x="1101051" y="1257300"/>
                </a:lnTo>
                <a:lnTo>
                  <a:pt x="1094155" y="1257300"/>
                </a:lnTo>
                <a:lnTo>
                  <a:pt x="1087234" y="1270000"/>
                </a:lnTo>
                <a:lnTo>
                  <a:pt x="786561" y="1270000"/>
                </a:lnTo>
                <a:lnTo>
                  <a:pt x="775779" y="1181100"/>
                </a:lnTo>
                <a:lnTo>
                  <a:pt x="840422" y="1168400"/>
                </a:lnTo>
                <a:lnTo>
                  <a:pt x="889012" y="1143000"/>
                </a:lnTo>
                <a:lnTo>
                  <a:pt x="982040" y="1117600"/>
                </a:lnTo>
                <a:lnTo>
                  <a:pt x="1026109" y="1092200"/>
                </a:lnTo>
                <a:lnTo>
                  <a:pt x="1066609" y="1066800"/>
                </a:lnTo>
                <a:lnTo>
                  <a:pt x="1105217" y="1041400"/>
                </a:lnTo>
                <a:lnTo>
                  <a:pt x="1141742" y="1003300"/>
                </a:lnTo>
                <a:lnTo>
                  <a:pt x="1176007" y="965200"/>
                </a:lnTo>
                <a:lnTo>
                  <a:pt x="1187627" y="965200"/>
                </a:lnTo>
                <a:lnTo>
                  <a:pt x="1194676" y="977900"/>
                </a:lnTo>
                <a:lnTo>
                  <a:pt x="1225524" y="977900"/>
                </a:lnTo>
                <a:lnTo>
                  <a:pt x="1232395" y="990600"/>
                </a:lnTo>
                <a:lnTo>
                  <a:pt x="1241894" y="1003300"/>
                </a:lnTo>
                <a:lnTo>
                  <a:pt x="1244638" y="1003300"/>
                </a:lnTo>
                <a:lnTo>
                  <a:pt x="1247495" y="1016000"/>
                </a:lnTo>
                <a:lnTo>
                  <a:pt x="1249273" y="1016000"/>
                </a:lnTo>
                <a:lnTo>
                  <a:pt x="1249565" y="1028700"/>
                </a:lnTo>
                <a:lnTo>
                  <a:pt x="1249565" y="952804"/>
                </a:lnTo>
                <a:lnTo>
                  <a:pt x="1249387" y="952500"/>
                </a:lnTo>
                <a:lnTo>
                  <a:pt x="1230172" y="952500"/>
                </a:lnTo>
                <a:lnTo>
                  <a:pt x="1220393" y="939800"/>
                </a:lnTo>
                <a:lnTo>
                  <a:pt x="1155611" y="939800"/>
                </a:lnTo>
                <a:lnTo>
                  <a:pt x="1149197" y="952500"/>
                </a:lnTo>
                <a:lnTo>
                  <a:pt x="1142682" y="952500"/>
                </a:lnTo>
                <a:lnTo>
                  <a:pt x="1136065" y="965200"/>
                </a:lnTo>
                <a:lnTo>
                  <a:pt x="1129372" y="965200"/>
                </a:lnTo>
                <a:lnTo>
                  <a:pt x="1098867" y="977900"/>
                </a:lnTo>
                <a:lnTo>
                  <a:pt x="1082979" y="977900"/>
                </a:lnTo>
                <a:lnTo>
                  <a:pt x="1066355" y="990600"/>
                </a:lnTo>
                <a:lnTo>
                  <a:pt x="1050937" y="990600"/>
                </a:lnTo>
                <a:lnTo>
                  <a:pt x="1050937" y="1028700"/>
                </a:lnTo>
                <a:lnTo>
                  <a:pt x="1037247" y="1041400"/>
                </a:lnTo>
                <a:lnTo>
                  <a:pt x="1023315" y="1054100"/>
                </a:lnTo>
                <a:lnTo>
                  <a:pt x="1009142" y="1054100"/>
                </a:lnTo>
                <a:lnTo>
                  <a:pt x="967257" y="1079500"/>
                </a:lnTo>
                <a:lnTo>
                  <a:pt x="923544" y="1104900"/>
                </a:lnTo>
                <a:lnTo>
                  <a:pt x="831240" y="1130300"/>
                </a:lnTo>
                <a:lnTo>
                  <a:pt x="771474" y="1143000"/>
                </a:lnTo>
                <a:lnTo>
                  <a:pt x="763625" y="1079500"/>
                </a:lnTo>
                <a:lnTo>
                  <a:pt x="758913" y="1041400"/>
                </a:lnTo>
                <a:lnTo>
                  <a:pt x="757351" y="1028700"/>
                </a:lnTo>
                <a:lnTo>
                  <a:pt x="757123" y="1028700"/>
                </a:lnTo>
                <a:lnTo>
                  <a:pt x="757123" y="1016000"/>
                </a:lnTo>
                <a:lnTo>
                  <a:pt x="758761" y="1003300"/>
                </a:lnTo>
                <a:lnTo>
                  <a:pt x="763612" y="990600"/>
                </a:lnTo>
                <a:lnTo>
                  <a:pt x="766330" y="990600"/>
                </a:lnTo>
                <a:lnTo>
                  <a:pt x="774585" y="977900"/>
                </a:lnTo>
                <a:lnTo>
                  <a:pt x="794842" y="977900"/>
                </a:lnTo>
                <a:lnTo>
                  <a:pt x="801535" y="965200"/>
                </a:lnTo>
                <a:lnTo>
                  <a:pt x="878408" y="965200"/>
                </a:lnTo>
                <a:lnTo>
                  <a:pt x="878738" y="977900"/>
                </a:lnTo>
                <a:lnTo>
                  <a:pt x="883856" y="977900"/>
                </a:lnTo>
                <a:lnTo>
                  <a:pt x="889584" y="990600"/>
                </a:lnTo>
                <a:lnTo>
                  <a:pt x="895858" y="990600"/>
                </a:lnTo>
                <a:lnTo>
                  <a:pt x="902639" y="1003300"/>
                </a:lnTo>
                <a:lnTo>
                  <a:pt x="913625" y="1003300"/>
                </a:lnTo>
                <a:lnTo>
                  <a:pt x="925487" y="1016000"/>
                </a:lnTo>
                <a:lnTo>
                  <a:pt x="938072" y="1016000"/>
                </a:lnTo>
                <a:lnTo>
                  <a:pt x="951268" y="1028700"/>
                </a:lnTo>
                <a:lnTo>
                  <a:pt x="1050937" y="1028700"/>
                </a:lnTo>
                <a:lnTo>
                  <a:pt x="1050937" y="990600"/>
                </a:lnTo>
                <a:lnTo>
                  <a:pt x="1035367" y="990600"/>
                </a:lnTo>
                <a:lnTo>
                  <a:pt x="1030833" y="1003300"/>
                </a:lnTo>
                <a:lnTo>
                  <a:pt x="995464" y="1003300"/>
                </a:lnTo>
                <a:lnTo>
                  <a:pt x="990333" y="952500"/>
                </a:lnTo>
                <a:lnTo>
                  <a:pt x="989063" y="939800"/>
                </a:lnTo>
                <a:lnTo>
                  <a:pt x="987831" y="939800"/>
                </a:lnTo>
                <a:lnTo>
                  <a:pt x="983183" y="927100"/>
                </a:lnTo>
                <a:lnTo>
                  <a:pt x="979030" y="927100"/>
                </a:lnTo>
                <a:lnTo>
                  <a:pt x="968971" y="914400"/>
                </a:lnTo>
                <a:lnTo>
                  <a:pt x="959650" y="914400"/>
                </a:lnTo>
                <a:lnTo>
                  <a:pt x="959650" y="990600"/>
                </a:lnTo>
                <a:lnTo>
                  <a:pt x="947381" y="990600"/>
                </a:lnTo>
                <a:lnTo>
                  <a:pt x="941539" y="977900"/>
                </a:lnTo>
                <a:lnTo>
                  <a:pt x="929741" y="977900"/>
                </a:lnTo>
                <a:lnTo>
                  <a:pt x="924077" y="965200"/>
                </a:lnTo>
                <a:lnTo>
                  <a:pt x="914692" y="965200"/>
                </a:lnTo>
                <a:lnTo>
                  <a:pt x="910958" y="952500"/>
                </a:lnTo>
                <a:lnTo>
                  <a:pt x="955382" y="952500"/>
                </a:lnTo>
                <a:lnTo>
                  <a:pt x="959650" y="990600"/>
                </a:lnTo>
                <a:lnTo>
                  <a:pt x="959650" y="914400"/>
                </a:lnTo>
                <a:lnTo>
                  <a:pt x="954570" y="914400"/>
                </a:lnTo>
                <a:lnTo>
                  <a:pt x="968997" y="787400"/>
                </a:lnTo>
                <a:lnTo>
                  <a:pt x="1052601" y="787400"/>
                </a:lnTo>
                <a:lnTo>
                  <a:pt x="1056716" y="774700"/>
                </a:lnTo>
                <a:lnTo>
                  <a:pt x="1060767" y="774700"/>
                </a:lnTo>
                <a:lnTo>
                  <a:pt x="1060767" y="825500"/>
                </a:lnTo>
                <a:lnTo>
                  <a:pt x="1061135" y="838200"/>
                </a:lnTo>
                <a:lnTo>
                  <a:pt x="1062240" y="838200"/>
                </a:lnTo>
                <a:lnTo>
                  <a:pt x="1064044" y="850900"/>
                </a:lnTo>
                <a:lnTo>
                  <a:pt x="1066507" y="850900"/>
                </a:lnTo>
                <a:lnTo>
                  <a:pt x="1071333" y="863600"/>
                </a:lnTo>
                <a:lnTo>
                  <a:pt x="1077429" y="876300"/>
                </a:lnTo>
                <a:lnTo>
                  <a:pt x="1084668" y="876300"/>
                </a:lnTo>
                <a:lnTo>
                  <a:pt x="1092936" y="889000"/>
                </a:lnTo>
                <a:lnTo>
                  <a:pt x="1112050" y="889000"/>
                </a:lnTo>
                <a:lnTo>
                  <a:pt x="1122641" y="901700"/>
                </a:lnTo>
                <a:lnTo>
                  <a:pt x="1211287" y="901700"/>
                </a:lnTo>
                <a:lnTo>
                  <a:pt x="1223187" y="889000"/>
                </a:lnTo>
                <a:lnTo>
                  <a:pt x="1229067" y="889000"/>
                </a:lnTo>
                <a:lnTo>
                  <a:pt x="1237259" y="876300"/>
                </a:lnTo>
                <a:lnTo>
                  <a:pt x="1239647" y="863600"/>
                </a:lnTo>
                <a:lnTo>
                  <a:pt x="1239647" y="850900"/>
                </a:lnTo>
                <a:lnTo>
                  <a:pt x="1238872" y="850900"/>
                </a:lnTo>
                <a:lnTo>
                  <a:pt x="1228852" y="825500"/>
                </a:lnTo>
                <a:lnTo>
                  <a:pt x="1227378" y="812800"/>
                </a:lnTo>
                <a:lnTo>
                  <a:pt x="1226108" y="812800"/>
                </a:lnTo>
                <a:lnTo>
                  <a:pt x="1224749" y="800100"/>
                </a:lnTo>
                <a:lnTo>
                  <a:pt x="1223556" y="800100"/>
                </a:lnTo>
                <a:lnTo>
                  <a:pt x="1222527" y="787400"/>
                </a:lnTo>
                <a:lnTo>
                  <a:pt x="1221689" y="774700"/>
                </a:lnTo>
                <a:lnTo>
                  <a:pt x="1221028" y="774700"/>
                </a:lnTo>
                <a:lnTo>
                  <a:pt x="1220546" y="762000"/>
                </a:lnTo>
                <a:lnTo>
                  <a:pt x="1220266" y="749300"/>
                </a:lnTo>
                <a:lnTo>
                  <a:pt x="1220177" y="736600"/>
                </a:lnTo>
                <a:lnTo>
                  <a:pt x="1220381" y="723900"/>
                </a:lnTo>
                <a:lnTo>
                  <a:pt x="1221016" y="711200"/>
                </a:lnTo>
                <a:lnTo>
                  <a:pt x="1222070" y="698500"/>
                </a:lnTo>
                <a:lnTo>
                  <a:pt x="1223530" y="685800"/>
                </a:lnTo>
                <a:lnTo>
                  <a:pt x="1224648" y="673100"/>
                </a:lnTo>
                <a:lnTo>
                  <a:pt x="1226019" y="660400"/>
                </a:lnTo>
                <a:lnTo>
                  <a:pt x="1229207" y="647700"/>
                </a:lnTo>
                <a:lnTo>
                  <a:pt x="1231036" y="647700"/>
                </a:lnTo>
                <a:lnTo>
                  <a:pt x="1235202" y="635000"/>
                </a:lnTo>
                <a:lnTo>
                  <a:pt x="1237208" y="635000"/>
                </a:lnTo>
                <a:lnTo>
                  <a:pt x="1238885" y="622300"/>
                </a:lnTo>
                <a:lnTo>
                  <a:pt x="1244866" y="609714"/>
                </a:lnTo>
                <a:lnTo>
                  <a:pt x="1263015" y="571500"/>
                </a:lnTo>
                <a:lnTo>
                  <a:pt x="1265885" y="558800"/>
                </a:lnTo>
                <a:lnTo>
                  <a:pt x="1267942" y="546100"/>
                </a:lnTo>
                <a:lnTo>
                  <a:pt x="1269187" y="546100"/>
                </a:lnTo>
                <a:lnTo>
                  <a:pt x="1269606" y="533400"/>
                </a:lnTo>
                <a:lnTo>
                  <a:pt x="1269250" y="533400"/>
                </a:lnTo>
                <a:lnTo>
                  <a:pt x="1267612" y="520700"/>
                </a:lnTo>
                <a:lnTo>
                  <a:pt x="1266418" y="508000"/>
                </a:lnTo>
                <a:lnTo>
                  <a:pt x="1263840" y="508000"/>
                </a:lnTo>
                <a:lnTo>
                  <a:pt x="1262570" y="495300"/>
                </a:lnTo>
                <a:lnTo>
                  <a:pt x="1260030" y="495300"/>
                </a:lnTo>
                <a:lnTo>
                  <a:pt x="1258836" y="482600"/>
                </a:lnTo>
                <a:lnTo>
                  <a:pt x="1251940" y="482600"/>
                </a:lnTo>
                <a:lnTo>
                  <a:pt x="1248778" y="469900"/>
                </a:lnTo>
                <a:lnTo>
                  <a:pt x="1235075" y="469900"/>
                </a:lnTo>
                <a:lnTo>
                  <a:pt x="1235075" y="533400"/>
                </a:lnTo>
                <a:lnTo>
                  <a:pt x="1235075" y="546100"/>
                </a:lnTo>
                <a:lnTo>
                  <a:pt x="1233792" y="546100"/>
                </a:lnTo>
                <a:lnTo>
                  <a:pt x="1213929" y="596900"/>
                </a:lnTo>
                <a:lnTo>
                  <a:pt x="1205001" y="591527"/>
                </a:lnTo>
                <a:lnTo>
                  <a:pt x="1205001" y="863600"/>
                </a:lnTo>
                <a:lnTo>
                  <a:pt x="1111910" y="863600"/>
                </a:lnTo>
                <a:lnTo>
                  <a:pt x="1106004" y="850900"/>
                </a:lnTo>
                <a:lnTo>
                  <a:pt x="1097699" y="838200"/>
                </a:lnTo>
                <a:lnTo>
                  <a:pt x="1095298" y="838200"/>
                </a:lnTo>
                <a:lnTo>
                  <a:pt x="1095298" y="774700"/>
                </a:lnTo>
                <a:lnTo>
                  <a:pt x="1095298" y="762000"/>
                </a:lnTo>
                <a:lnTo>
                  <a:pt x="1098054" y="749300"/>
                </a:lnTo>
                <a:lnTo>
                  <a:pt x="1107846" y="749300"/>
                </a:lnTo>
                <a:lnTo>
                  <a:pt x="1111961" y="736600"/>
                </a:lnTo>
                <a:lnTo>
                  <a:pt x="1121549" y="736600"/>
                </a:lnTo>
                <a:lnTo>
                  <a:pt x="1124508" y="723900"/>
                </a:lnTo>
                <a:lnTo>
                  <a:pt x="1128585" y="723900"/>
                </a:lnTo>
                <a:lnTo>
                  <a:pt x="1131074" y="711200"/>
                </a:lnTo>
                <a:lnTo>
                  <a:pt x="1136904" y="711200"/>
                </a:lnTo>
                <a:lnTo>
                  <a:pt x="1139151" y="698500"/>
                </a:lnTo>
                <a:lnTo>
                  <a:pt x="1143800" y="698500"/>
                </a:lnTo>
                <a:lnTo>
                  <a:pt x="1145247" y="685800"/>
                </a:lnTo>
                <a:lnTo>
                  <a:pt x="1148207" y="685800"/>
                </a:lnTo>
                <a:lnTo>
                  <a:pt x="1149007" y="673100"/>
                </a:lnTo>
                <a:lnTo>
                  <a:pt x="1151737" y="673100"/>
                </a:lnTo>
                <a:lnTo>
                  <a:pt x="1152690" y="660400"/>
                </a:lnTo>
                <a:lnTo>
                  <a:pt x="1154239" y="660400"/>
                </a:lnTo>
                <a:lnTo>
                  <a:pt x="1154899" y="647700"/>
                </a:lnTo>
                <a:lnTo>
                  <a:pt x="1156398" y="647700"/>
                </a:lnTo>
                <a:lnTo>
                  <a:pt x="1157020" y="635000"/>
                </a:lnTo>
                <a:lnTo>
                  <a:pt x="1157173" y="622300"/>
                </a:lnTo>
                <a:lnTo>
                  <a:pt x="1156754" y="609714"/>
                </a:lnTo>
                <a:lnTo>
                  <a:pt x="1201432" y="622300"/>
                </a:lnTo>
                <a:lnTo>
                  <a:pt x="1200912" y="622300"/>
                </a:lnTo>
                <a:lnTo>
                  <a:pt x="1198079" y="635000"/>
                </a:lnTo>
                <a:lnTo>
                  <a:pt x="1195832" y="647700"/>
                </a:lnTo>
                <a:lnTo>
                  <a:pt x="1193927" y="647700"/>
                </a:lnTo>
                <a:lnTo>
                  <a:pt x="1191933" y="660400"/>
                </a:lnTo>
                <a:lnTo>
                  <a:pt x="1190244" y="673100"/>
                </a:lnTo>
                <a:lnTo>
                  <a:pt x="1188834" y="685800"/>
                </a:lnTo>
                <a:lnTo>
                  <a:pt x="1187678" y="698500"/>
                </a:lnTo>
                <a:lnTo>
                  <a:pt x="1186776" y="698500"/>
                </a:lnTo>
                <a:lnTo>
                  <a:pt x="1186141" y="711200"/>
                </a:lnTo>
                <a:lnTo>
                  <a:pt x="1185760" y="723900"/>
                </a:lnTo>
                <a:lnTo>
                  <a:pt x="1185633" y="736600"/>
                </a:lnTo>
                <a:lnTo>
                  <a:pt x="1185811" y="749300"/>
                </a:lnTo>
                <a:lnTo>
                  <a:pt x="1186357" y="762000"/>
                </a:lnTo>
                <a:lnTo>
                  <a:pt x="1187272" y="787400"/>
                </a:lnTo>
                <a:lnTo>
                  <a:pt x="1188554" y="800100"/>
                </a:lnTo>
                <a:lnTo>
                  <a:pt x="1189532" y="800100"/>
                </a:lnTo>
                <a:lnTo>
                  <a:pt x="1190764" y="812800"/>
                </a:lnTo>
                <a:lnTo>
                  <a:pt x="1193812" y="825500"/>
                </a:lnTo>
                <a:lnTo>
                  <a:pt x="1195616" y="838200"/>
                </a:lnTo>
                <a:lnTo>
                  <a:pt x="1205001" y="863600"/>
                </a:lnTo>
                <a:lnTo>
                  <a:pt x="1205001" y="591527"/>
                </a:lnTo>
                <a:lnTo>
                  <a:pt x="1171778" y="571500"/>
                </a:lnTo>
                <a:lnTo>
                  <a:pt x="1155039" y="571500"/>
                </a:lnTo>
                <a:lnTo>
                  <a:pt x="1146530" y="558800"/>
                </a:lnTo>
                <a:lnTo>
                  <a:pt x="1124661" y="558800"/>
                </a:lnTo>
                <a:lnTo>
                  <a:pt x="1115060" y="571500"/>
                </a:lnTo>
                <a:lnTo>
                  <a:pt x="1113358" y="571500"/>
                </a:lnTo>
                <a:lnTo>
                  <a:pt x="1115479" y="584200"/>
                </a:lnTo>
                <a:lnTo>
                  <a:pt x="1118539" y="596900"/>
                </a:lnTo>
                <a:lnTo>
                  <a:pt x="1120787" y="596900"/>
                </a:lnTo>
                <a:lnTo>
                  <a:pt x="1122172" y="609714"/>
                </a:lnTo>
                <a:lnTo>
                  <a:pt x="1122641" y="622300"/>
                </a:lnTo>
                <a:lnTo>
                  <a:pt x="1122095" y="635000"/>
                </a:lnTo>
                <a:lnTo>
                  <a:pt x="1121791" y="635000"/>
                </a:lnTo>
                <a:lnTo>
                  <a:pt x="1121283" y="647700"/>
                </a:lnTo>
                <a:lnTo>
                  <a:pt x="1119733" y="647700"/>
                </a:lnTo>
                <a:lnTo>
                  <a:pt x="1119009" y="660400"/>
                </a:lnTo>
                <a:lnTo>
                  <a:pt x="1117473" y="660400"/>
                </a:lnTo>
                <a:lnTo>
                  <a:pt x="1116114" y="673100"/>
                </a:lnTo>
                <a:lnTo>
                  <a:pt x="1112266" y="673100"/>
                </a:lnTo>
                <a:lnTo>
                  <a:pt x="1110907" y="685800"/>
                </a:lnTo>
                <a:lnTo>
                  <a:pt x="1106106" y="685800"/>
                </a:lnTo>
                <a:lnTo>
                  <a:pt x="1103604" y="698500"/>
                </a:lnTo>
                <a:lnTo>
                  <a:pt x="1099248" y="698500"/>
                </a:lnTo>
                <a:lnTo>
                  <a:pt x="1096137" y="711200"/>
                </a:lnTo>
                <a:lnTo>
                  <a:pt x="1087958" y="711200"/>
                </a:lnTo>
                <a:lnTo>
                  <a:pt x="1085126" y="723900"/>
                </a:lnTo>
                <a:lnTo>
                  <a:pt x="1074991" y="723900"/>
                </a:lnTo>
                <a:lnTo>
                  <a:pt x="1072286" y="736600"/>
                </a:lnTo>
                <a:lnTo>
                  <a:pt x="1061135" y="736600"/>
                </a:lnTo>
                <a:lnTo>
                  <a:pt x="1053541" y="749300"/>
                </a:lnTo>
                <a:lnTo>
                  <a:pt x="1011732" y="749300"/>
                </a:lnTo>
                <a:lnTo>
                  <a:pt x="1002741" y="762000"/>
                </a:lnTo>
                <a:lnTo>
                  <a:pt x="993622" y="749300"/>
                </a:lnTo>
                <a:lnTo>
                  <a:pt x="951331" y="749300"/>
                </a:lnTo>
                <a:lnTo>
                  <a:pt x="943686" y="736600"/>
                </a:lnTo>
                <a:lnTo>
                  <a:pt x="932434" y="736600"/>
                </a:lnTo>
                <a:lnTo>
                  <a:pt x="929386" y="723900"/>
                </a:lnTo>
                <a:lnTo>
                  <a:pt x="924674" y="723900"/>
                </a:lnTo>
                <a:lnTo>
                  <a:pt x="924674" y="876300"/>
                </a:lnTo>
                <a:lnTo>
                  <a:pt x="919835" y="914400"/>
                </a:lnTo>
                <a:lnTo>
                  <a:pt x="844219" y="914400"/>
                </a:lnTo>
                <a:lnTo>
                  <a:pt x="848728" y="901700"/>
                </a:lnTo>
                <a:lnTo>
                  <a:pt x="885063" y="901700"/>
                </a:lnTo>
                <a:lnTo>
                  <a:pt x="892073" y="889000"/>
                </a:lnTo>
                <a:lnTo>
                  <a:pt x="912812" y="889000"/>
                </a:lnTo>
                <a:lnTo>
                  <a:pt x="919035" y="876300"/>
                </a:lnTo>
                <a:lnTo>
                  <a:pt x="924674" y="876300"/>
                </a:lnTo>
                <a:lnTo>
                  <a:pt x="924674" y="723900"/>
                </a:lnTo>
                <a:lnTo>
                  <a:pt x="920445" y="723900"/>
                </a:lnTo>
                <a:lnTo>
                  <a:pt x="917816" y="711200"/>
                </a:lnTo>
                <a:lnTo>
                  <a:pt x="910526" y="711200"/>
                </a:lnTo>
                <a:lnTo>
                  <a:pt x="907364" y="698500"/>
                </a:lnTo>
                <a:lnTo>
                  <a:pt x="900582" y="698500"/>
                </a:lnTo>
                <a:lnTo>
                  <a:pt x="899452" y="685800"/>
                </a:lnTo>
                <a:lnTo>
                  <a:pt x="894829" y="685800"/>
                </a:lnTo>
                <a:lnTo>
                  <a:pt x="893305" y="673100"/>
                </a:lnTo>
                <a:lnTo>
                  <a:pt x="889203" y="673100"/>
                </a:lnTo>
                <a:lnTo>
                  <a:pt x="887717" y="660400"/>
                </a:lnTo>
                <a:lnTo>
                  <a:pt x="885799" y="660400"/>
                </a:lnTo>
                <a:lnTo>
                  <a:pt x="885647" y="647700"/>
                </a:lnTo>
                <a:lnTo>
                  <a:pt x="910285" y="647700"/>
                </a:lnTo>
                <a:lnTo>
                  <a:pt x="920661" y="635000"/>
                </a:lnTo>
                <a:lnTo>
                  <a:pt x="931202" y="635000"/>
                </a:lnTo>
                <a:lnTo>
                  <a:pt x="932903" y="647700"/>
                </a:lnTo>
                <a:lnTo>
                  <a:pt x="943000" y="647700"/>
                </a:lnTo>
                <a:lnTo>
                  <a:pt x="951509" y="660400"/>
                </a:lnTo>
                <a:lnTo>
                  <a:pt x="989152" y="660400"/>
                </a:lnTo>
                <a:lnTo>
                  <a:pt x="996048" y="647700"/>
                </a:lnTo>
                <a:lnTo>
                  <a:pt x="1004404" y="647700"/>
                </a:lnTo>
                <a:lnTo>
                  <a:pt x="1007160" y="635000"/>
                </a:lnTo>
                <a:lnTo>
                  <a:pt x="1013167" y="635000"/>
                </a:lnTo>
                <a:lnTo>
                  <a:pt x="1013841" y="622300"/>
                </a:lnTo>
                <a:lnTo>
                  <a:pt x="1014145" y="622300"/>
                </a:lnTo>
                <a:lnTo>
                  <a:pt x="1014158" y="609714"/>
                </a:lnTo>
                <a:lnTo>
                  <a:pt x="981875" y="609714"/>
                </a:lnTo>
                <a:lnTo>
                  <a:pt x="980097" y="622300"/>
                </a:lnTo>
                <a:lnTo>
                  <a:pt x="960628" y="622300"/>
                </a:lnTo>
                <a:lnTo>
                  <a:pt x="979576" y="609714"/>
                </a:lnTo>
                <a:lnTo>
                  <a:pt x="997635" y="596900"/>
                </a:lnTo>
                <a:lnTo>
                  <a:pt x="1014222" y="584200"/>
                </a:lnTo>
                <a:lnTo>
                  <a:pt x="1021765" y="571500"/>
                </a:lnTo>
                <a:lnTo>
                  <a:pt x="1029322" y="558800"/>
                </a:lnTo>
                <a:lnTo>
                  <a:pt x="1033729" y="558800"/>
                </a:lnTo>
                <a:lnTo>
                  <a:pt x="1034783" y="546100"/>
                </a:lnTo>
                <a:lnTo>
                  <a:pt x="1029589" y="533400"/>
                </a:lnTo>
                <a:lnTo>
                  <a:pt x="965669" y="533400"/>
                </a:lnTo>
                <a:lnTo>
                  <a:pt x="965669" y="571500"/>
                </a:lnTo>
                <a:lnTo>
                  <a:pt x="956195" y="584200"/>
                </a:lnTo>
                <a:lnTo>
                  <a:pt x="946365" y="584200"/>
                </a:lnTo>
                <a:lnTo>
                  <a:pt x="936180" y="596900"/>
                </a:lnTo>
                <a:lnTo>
                  <a:pt x="925601" y="596900"/>
                </a:lnTo>
                <a:lnTo>
                  <a:pt x="921092" y="609714"/>
                </a:lnTo>
                <a:lnTo>
                  <a:pt x="891794" y="609714"/>
                </a:lnTo>
                <a:lnTo>
                  <a:pt x="887196" y="622300"/>
                </a:lnTo>
                <a:lnTo>
                  <a:pt x="854075" y="622300"/>
                </a:lnTo>
                <a:lnTo>
                  <a:pt x="848258" y="635000"/>
                </a:lnTo>
                <a:lnTo>
                  <a:pt x="849376" y="647700"/>
                </a:lnTo>
                <a:lnTo>
                  <a:pt x="850277" y="647700"/>
                </a:lnTo>
                <a:lnTo>
                  <a:pt x="851001" y="660400"/>
                </a:lnTo>
                <a:lnTo>
                  <a:pt x="852728" y="660400"/>
                </a:lnTo>
                <a:lnTo>
                  <a:pt x="853452" y="673100"/>
                </a:lnTo>
                <a:lnTo>
                  <a:pt x="856322" y="673100"/>
                </a:lnTo>
                <a:lnTo>
                  <a:pt x="858342" y="685800"/>
                </a:lnTo>
                <a:lnTo>
                  <a:pt x="861428" y="685800"/>
                </a:lnTo>
                <a:lnTo>
                  <a:pt x="862609" y="698500"/>
                </a:lnTo>
                <a:lnTo>
                  <a:pt x="867333" y="698500"/>
                </a:lnTo>
                <a:lnTo>
                  <a:pt x="869911" y="711200"/>
                </a:lnTo>
                <a:lnTo>
                  <a:pt x="872896" y="711200"/>
                </a:lnTo>
                <a:lnTo>
                  <a:pt x="875576" y="723900"/>
                </a:lnTo>
                <a:lnTo>
                  <a:pt x="883170" y="723900"/>
                </a:lnTo>
                <a:lnTo>
                  <a:pt x="887044" y="736600"/>
                </a:lnTo>
                <a:lnTo>
                  <a:pt x="892441" y="736600"/>
                </a:lnTo>
                <a:lnTo>
                  <a:pt x="895680" y="749300"/>
                </a:lnTo>
                <a:lnTo>
                  <a:pt x="905979" y="749300"/>
                </a:lnTo>
                <a:lnTo>
                  <a:pt x="908837" y="762000"/>
                </a:lnTo>
                <a:lnTo>
                  <a:pt x="908837" y="825500"/>
                </a:lnTo>
                <a:lnTo>
                  <a:pt x="907757" y="838200"/>
                </a:lnTo>
                <a:lnTo>
                  <a:pt x="902919" y="850900"/>
                </a:lnTo>
                <a:lnTo>
                  <a:pt x="898017" y="850900"/>
                </a:lnTo>
                <a:lnTo>
                  <a:pt x="885710" y="863600"/>
                </a:lnTo>
                <a:lnTo>
                  <a:pt x="797496" y="863600"/>
                </a:lnTo>
                <a:lnTo>
                  <a:pt x="797496" y="901700"/>
                </a:lnTo>
                <a:lnTo>
                  <a:pt x="790803" y="914400"/>
                </a:lnTo>
                <a:lnTo>
                  <a:pt x="756526" y="914400"/>
                </a:lnTo>
                <a:lnTo>
                  <a:pt x="756526" y="952500"/>
                </a:lnTo>
                <a:lnTo>
                  <a:pt x="748931" y="965200"/>
                </a:lnTo>
                <a:lnTo>
                  <a:pt x="742162" y="965200"/>
                </a:lnTo>
                <a:lnTo>
                  <a:pt x="736295" y="977900"/>
                </a:lnTo>
                <a:lnTo>
                  <a:pt x="731405" y="977900"/>
                </a:lnTo>
                <a:lnTo>
                  <a:pt x="727557" y="990600"/>
                </a:lnTo>
                <a:lnTo>
                  <a:pt x="724801" y="1003300"/>
                </a:lnTo>
                <a:lnTo>
                  <a:pt x="723138" y="1016000"/>
                </a:lnTo>
                <a:lnTo>
                  <a:pt x="722579" y="1028700"/>
                </a:lnTo>
                <a:lnTo>
                  <a:pt x="722909" y="1041400"/>
                </a:lnTo>
                <a:lnTo>
                  <a:pt x="571652" y="1041400"/>
                </a:lnTo>
                <a:lnTo>
                  <a:pt x="573125" y="1028700"/>
                </a:lnTo>
                <a:lnTo>
                  <a:pt x="579056" y="977900"/>
                </a:lnTo>
                <a:lnTo>
                  <a:pt x="581939" y="952500"/>
                </a:lnTo>
                <a:lnTo>
                  <a:pt x="756526" y="952500"/>
                </a:lnTo>
                <a:lnTo>
                  <a:pt x="756526" y="914400"/>
                </a:lnTo>
                <a:lnTo>
                  <a:pt x="586955" y="914400"/>
                </a:lnTo>
                <a:lnTo>
                  <a:pt x="586955" y="901700"/>
                </a:lnTo>
                <a:lnTo>
                  <a:pt x="586511" y="889000"/>
                </a:lnTo>
                <a:lnTo>
                  <a:pt x="585609" y="889000"/>
                </a:lnTo>
                <a:lnTo>
                  <a:pt x="584263" y="876300"/>
                </a:lnTo>
                <a:lnTo>
                  <a:pt x="581863" y="876300"/>
                </a:lnTo>
                <a:lnTo>
                  <a:pt x="575284" y="863600"/>
                </a:lnTo>
                <a:lnTo>
                  <a:pt x="571169" y="850900"/>
                </a:lnTo>
                <a:lnTo>
                  <a:pt x="566572" y="850900"/>
                </a:lnTo>
                <a:lnTo>
                  <a:pt x="559689" y="838200"/>
                </a:lnTo>
                <a:lnTo>
                  <a:pt x="552424" y="838200"/>
                </a:lnTo>
                <a:lnTo>
                  <a:pt x="552424" y="914400"/>
                </a:lnTo>
                <a:lnTo>
                  <a:pt x="552196" y="914400"/>
                </a:lnTo>
                <a:lnTo>
                  <a:pt x="545439" y="965200"/>
                </a:lnTo>
                <a:lnTo>
                  <a:pt x="538835" y="977900"/>
                </a:lnTo>
                <a:lnTo>
                  <a:pt x="538645" y="978154"/>
                </a:lnTo>
                <a:lnTo>
                  <a:pt x="538645" y="1028700"/>
                </a:lnTo>
                <a:lnTo>
                  <a:pt x="525614" y="1143000"/>
                </a:lnTo>
                <a:lnTo>
                  <a:pt x="445350" y="1143000"/>
                </a:lnTo>
                <a:lnTo>
                  <a:pt x="462076" y="1130300"/>
                </a:lnTo>
                <a:lnTo>
                  <a:pt x="478129" y="1104900"/>
                </a:lnTo>
                <a:lnTo>
                  <a:pt x="493598" y="1092200"/>
                </a:lnTo>
                <a:lnTo>
                  <a:pt x="508584" y="1066800"/>
                </a:lnTo>
                <a:lnTo>
                  <a:pt x="523113" y="1054100"/>
                </a:lnTo>
                <a:lnTo>
                  <a:pt x="530225" y="1041400"/>
                </a:lnTo>
                <a:lnTo>
                  <a:pt x="538645" y="1028700"/>
                </a:lnTo>
                <a:lnTo>
                  <a:pt x="538645" y="978154"/>
                </a:lnTo>
                <a:lnTo>
                  <a:pt x="529209" y="990600"/>
                </a:lnTo>
                <a:lnTo>
                  <a:pt x="519633" y="990600"/>
                </a:lnTo>
                <a:lnTo>
                  <a:pt x="500481" y="1016000"/>
                </a:lnTo>
                <a:lnTo>
                  <a:pt x="486016" y="1041400"/>
                </a:lnTo>
                <a:lnTo>
                  <a:pt x="471398" y="1054100"/>
                </a:lnTo>
                <a:lnTo>
                  <a:pt x="456590" y="1079500"/>
                </a:lnTo>
                <a:lnTo>
                  <a:pt x="441553" y="1092200"/>
                </a:lnTo>
                <a:lnTo>
                  <a:pt x="433933" y="1104900"/>
                </a:lnTo>
                <a:lnTo>
                  <a:pt x="426275" y="1117600"/>
                </a:lnTo>
                <a:lnTo>
                  <a:pt x="418553" y="1117600"/>
                </a:lnTo>
                <a:lnTo>
                  <a:pt x="410781" y="1130300"/>
                </a:lnTo>
                <a:lnTo>
                  <a:pt x="403898" y="1130300"/>
                </a:lnTo>
                <a:lnTo>
                  <a:pt x="397002" y="1143000"/>
                </a:lnTo>
                <a:lnTo>
                  <a:pt x="89408" y="1143000"/>
                </a:lnTo>
                <a:lnTo>
                  <a:pt x="78625" y="1066800"/>
                </a:lnTo>
                <a:lnTo>
                  <a:pt x="143281" y="1041400"/>
                </a:lnTo>
                <a:lnTo>
                  <a:pt x="191871" y="1028700"/>
                </a:lnTo>
                <a:lnTo>
                  <a:pt x="239128" y="1016000"/>
                </a:lnTo>
                <a:lnTo>
                  <a:pt x="284886" y="990600"/>
                </a:lnTo>
                <a:lnTo>
                  <a:pt x="328955" y="965200"/>
                </a:lnTo>
                <a:lnTo>
                  <a:pt x="369455" y="939800"/>
                </a:lnTo>
                <a:lnTo>
                  <a:pt x="408063" y="914400"/>
                </a:lnTo>
                <a:lnTo>
                  <a:pt x="444588" y="889000"/>
                </a:lnTo>
                <a:lnTo>
                  <a:pt x="478853" y="850900"/>
                </a:lnTo>
                <a:lnTo>
                  <a:pt x="517664" y="850900"/>
                </a:lnTo>
                <a:lnTo>
                  <a:pt x="528370" y="863600"/>
                </a:lnTo>
                <a:lnTo>
                  <a:pt x="535241" y="863600"/>
                </a:lnTo>
                <a:lnTo>
                  <a:pt x="544741" y="876300"/>
                </a:lnTo>
                <a:lnTo>
                  <a:pt x="547484" y="876300"/>
                </a:lnTo>
                <a:lnTo>
                  <a:pt x="550341" y="889000"/>
                </a:lnTo>
                <a:lnTo>
                  <a:pt x="551078" y="889000"/>
                </a:lnTo>
                <a:lnTo>
                  <a:pt x="552119" y="901700"/>
                </a:lnTo>
                <a:lnTo>
                  <a:pt x="552411" y="901700"/>
                </a:lnTo>
                <a:lnTo>
                  <a:pt x="552424" y="914400"/>
                </a:lnTo>
                <a:lnTo>
                  <a:pt x="552424" y="838200"/>
                </a:lnTo>
                <a:lnTo>
                  <a:pt x="544271" y="838200"/>
                </a:lnTo>
                <a:lnTo>
                  <a:pt x="535927" y="825500"/>
                </a:lnTo>
                <a:lnTo>
                  <a:pt x="516458" y="825500"/>
                </a:lnTo>
                <a:lnTo>
                  <a:pt x="537502" y="812800"/>
                </a:lnTo>
                <a:lnTo>
                  <a:pt x="586092" y="800100"/>
                </a:lnTo>
                <a:lnTo>
                  <a:pt x="633349" y="787400"/>
                </a:lnTo>
                <a:lnTo>
                  <a:pt x="679107" y="762000"/>
                </a:lnTo>
                <a:lnTo>
                  <a:pt x="723188" y="736600"/>
                </a:lnTo>
                <a:lnTo>
                  <a:pt x="736765" y="736600"/>
                </a:lnTo>
                <a:lnTo>
                  <a:pt x="750112" y="723900"/>
                </a:lnTo>
                <a:lnTo>
                  <a:pt x="763257" y="711200"/>
                </a:lnTo>
                <a:lnTo>
                  <a:pt x="776643" y="711200"/>
                </a:lnTo>
                <a:lnTo>
                  <a:pt x="776960" y="723900"/>
                </a:lnTo>
                <a:lnTo>
                  <a:pt x="777240" y="736600"/>
                </a:lnTo>
                <a:lnTo>
                  <a:pt x="777087" y="749300"/>
                </a:lnTo>
                <a:lnTo>
                  <a:pt x="776668" y="762000"/>
                </a:lnTo>
                <a:lnTo>
                  <a:pt x="775957" y="787400"/>
                </a:lnTo>
                <a:lnTo>
                  <a:pt x="774979" y="800100"/>
                </a:lnTo>
                <a:lnTo>
                  <a:pt x="774230" y="800100"/>
                </a:lnTo>
                <a:lnTo>
                  <a:pt x="773303" y="812800"/>
                </a:lnTo>
                <a:lnTo>
                  <a:pt x="771118" y="825500"/>
                </a:lnTo>
                <a:lnTo>
                  <a:pt x="769848" y="825500"/>
                </a:lnTo>
                <a:lnTo>
                  <a:pt x="761530" y="863600"/>
                </a:lnTo>
                <a:lnTo>
                  <a:pt x="761161" y="863600"/>
                </a:lnTo>
                <a:lnTo>
                  <a:pt x="761161" y="876300"/>
                </a:lnTo>
                <a:lnTo>
                  <a:pt x="762050" y="876300"/>
                </a:lnTo>
                <a:lnTo>
                  <a:pt x="766064" y="889000"/>
                </a:lnTo>
                <a:lnTo>
                  <a:pt x="777798" y="889000"/>
                </a:lnTo>
                <a:lnTo>
                  <a:pt x="780681" y="901700"/>
                </a:lnTo>
                <a:lnTo>
                  <a:pt x="797496" y="901700"/>
                </a:lnTo>
                <a:lnTo>
                  <a:pt x="797496" y="863600"/>
                </a:lnTo>
                <a:lnTo>
                  <a:pt x="796366" y="863600"/>
                </a:lnTo>
                <a:lnTo>
                  <a:pt x="803605" y="838200"/>
                </a:lnTo>
                <a:lnTo>
                  <a:pt x="805065" y="825500"/>
                </a:lnTo>
                <a:lnTo>
                  <a:pt x="806310" y="825500"/>
                </a:lnTo>
                <a:lnTo>
                  <a:pt x="807605" y="812800"/>
                </a:lnTo>
                <a:lnTo>
                  <a:pt x="808723" y="800100"/>
                </a:lnTo>
                <a:lnTo>
                  <a:pt x="809663" y="800100"/>
                </a:lnTo>
                <a:lnTo>
                  <a:pt x="810425" y="787400"/>
                </a:lnTo>
                <a:lnTo>
                  <a:pt x="811009" y="774700"/>
                </a:lnTo>
                <a:lnTo>
                  <a:pt x="811428" y="762000"/>
                </a:lnTo>
                <a:lnTo>
                  <a:pt x="811682" y="749300"/>
                </a:lnTo>
                <a:lnTo>
                  <a:pt x="811771" y="736600"/>
                </a:lnTo>
                <a:lnTo>
                  <a:pt x="811580" y="723900"/>
                </a:lnTo>
                <a:lnTo>
                  <a:pt x="811022" y="711200"/>
                </a:lnTo>
                <a:lnTo>
                  <a:pt x="810069" y="685800"/>
                </a:lnTo>
                <a:lnTo>
                  <a:pt x="808748" y="673100"/>
                </a:lnTo>
                <a:lnTo>
                  <a:pt x="807935" y="673100"/>
                </a:lnTo>
                <a:lnTo>
                  <a:pt x="807021" y="660400"/>
                </a:lnTo>
                <a:lnTo>
                  <a:pt x="806005" y="647700"/>
                </a:lnTo>
                <a:lnTo>
                  <a:pt x="804887" y="647700"/>
                </a:lnTo>
                <a:lnTo>
                  <a:pt x="803325" y="635000"/>
                </a:lnTo>
                <a:lnTo>
                  <a:pt x="801471" y="635000"/>
                </a:lnTo>
                <a:lnTo>
                  <a:pt x="798677" y="622300"/>
                </a:lnTo>
                <a:lnTo>
                  <a:pt x="798423" y="622300"/>
                </a:lnTo>
                <a:lnTo>
                  <a:pt x="862507" y="596900"/>
                </a:lnTo>
                <a:lnTo>
                  <a:pt x="889838" y="584200"/>
                </a:lnTo>
                <a:lnTo>
                  <a:pt x="917689" y="571500"/>
                </a:lnTo>
                <a:lnTo>
                  <a:pt x="965669" y="571500"/>
                </a:lnTo>
                <a:lnTo>
                  <a:pt x="965669" y="533400"/>
                </a:lnTo>
                <a:lnTo>
                  <a:pt x="959726" y="533400"/>
                </a:lnTo>
                <a:lnTo>
                  <a:pt x="922286" y="546100"/>
                </a:lnTo>
                <a:lnTo>
                  <a:pt x="885558" y="546100"/>
                </a:lnTo>
                <a:lnTo>
                  <a:pt x="849680" y="558800"/>
                </a:lnTo>
                <a:lnTo>
                  <a:pt x="795909" y="584200"/>
                </a:lnTo>
                <a:lnTo>
                  <a:pt x="796036" y="571500"/>
                </a:lnTo>
                <a:lnTo>
                  <a:pt x="796480" y="558800"/>
                </a:lnTo>
                <a:lnTo>
                  <a:pt x="796823" y="558800"/>
                </a:lnTo>
                <a:lnTo>
                  <a:pt x="797229" y="546100"/>
                </a:lnTo>
                <a:lnTo>
                  <a:pt x="797712" y="546100"/>
                </a:lnTo>
                <a:lnTo>
                  <a:pt x="798220" y="533400"/>
                </a:lnTo>
                <a:lnTo>
                  <a:pt x="798842" y="533400"/>
                </a:lnTo>
                <a:lnTo>
                  <a:pt x="800100" y="520700"/>
                </a:lnTo>
                <a:lnTo>
                  <a:pt x="800709" y="508000"/>
                </a:lnTo>
                <a:lnTo>
                  <a:pt x="811403" y="508000"/>
                </a:lnTo>
                <a:lnTo>
                  <a:pt x="816267" y="520700"/>
                </a:lnTo>
                <a:lnTo>
                  <a:pt x="828052" y="520700"/>
                </a:lnTo>
                <a:lnTo>
                  <a:pt x="836510" y="508000"/>
                </a:lnTo>
                <a:lnTo>
                  <a:pt x="862406" y="508000"/>
                </a:lnTo>
                <a:lnTo>
                  <a:pt x="869581" y="495300"/>
                </a:lnTo>
                <a:lnTo>
                  <a:pt x="874483" y="495300"/>
                </a:lnTo>
                <a:lnTo>
                  <a:pt x="874687" y="482600"/>
                </a:lnTo>
                <a:lnTo>
                  <a:pt x="875398" y="469900"/>
                </a:lnTo>
                <a:lnTo>
                  <a:pt x="877531" y="457200"/>
                </a:lnTo>
                <a:lnTo>
                  <a:pt x="878738" y="457200"/>
                </a:lnTo>
                <a:lnTo>
                  <a:pt x="880922" y="444500"/>
                </a:lnTo>
                <a:lnTo>
                  <a:pt x="881773" y="444500"/>
                </a:lnTo>
                <a:lnTo>
                  <a:pt x="882650" y="431800"/>
                </a:lnTo>
                <a:lnTo>
                  <a:pt x="884224" y="444500"/>
                </a:lnTo>
                <a:lnTo>
                  <a:pt x="885698" y="444500"/>
                </a:lnTo>
                <a:lnTo>
                  <a:pt x="888377" y="457200"/>
                </a:lnTo>
                <a:lnTo>
                  <a:pt x="889495" y="469900"/>
                </a:lnTo>
                <a:lnTo>
                  <a:pt x="890562" y="482600"/>
                </a:lnTo>
                <a:lnTo>
                  <a:pt x="893038" y="482600"/>
                </a:lnTo>
                <a:lnTo>
                  <a:pt x="900811" y="495300"/>
                </a:lnTo>
                <a:lnTo>
                  <a:pt x="910590" y="495300"/>
                </a:lnTo>
                <a:lnTo>
                  <a:pt x="928090" y="482600"/>
                </a:lnTo>
                <a:lnTo>
                  <a:pt x="990396" y="482600"/>
                </a:lnTo>
                <a:lnTo>
                  <a:pt x="997813" y="469900"/>
                </a:lnTo>
                <a:lnTo>
                  <a:pt x="998042" y="457200"/>
                </a:lnTo>
                <a:lnTo>
                  <a:pt x="998550" y="457200"/>
                </a:lnTo>
                <a:lnTo>
                  <a:pt x="999324" y="444500"/>
                </a:lnTo>
                <a:lnTo>
                  <a:pt x="1000353" y="431800"/>
                </a:lnTo>
                <a:lnTo>
                  <a:pt x="1001496" y="431800"/>
                </a:lnTo>
                <a:lnTo>
                  <a:pt x="1003007" y="419100"/>
                </a:lnTo>
                <a:lnTo>
                  <a:pt x="1006094" y="406400"/>
                </a:lnTo>
                <a:lnTo>
                  <a:pt x="1007554" y="406400"/>
                </a:lnTo>
                <a:lnTo>
                  <a:pt x="1009992" y="393700"/>
                </a:lnTo>
                <a:lnTo>
                  <a:pt x="1013980" y="393700"/>
                </a:lnTo>
                <a:lnTo>
                  <a:pt x="1015834" y="406400"/>
                </a:lnTo>
                <a:lnTo>
                  <a:pt x="1017498" y="406400"/>
                </a:lnTo>
                <a:lnTo>
                  <a:pt x="1019302" y="419100"/>
                </a:lnTo>
                <a:lnTo>
                  <a:pt x="1020927" y="419100"/>
                </a:lnTo>
                <a:lnTo>
                  <a:pt x="1022362" y="431800"/>
                </a:lnTo>
                <a:lnTo>
                  <a:pt x="1023569" y="444500"/>
                </a:lnTo>
                <a:lnTo>
                  <a:pt x="1024534" y="444500"/>
                </a:lnTo>
                <a:lnTo>
                  <a:pt x="1025245" y="457200"/>
                </a:lnTo>
                <a:lnTo>
                  <a:pt x="1025690" y="457200"/>
                </a:lnTo>
                <a:lnTo>
                  <a:pt x="1025880" y="469900"/>
                </a:lnTo>
                <a:lnTo>
                  <a:pt x="1032637" y="482600"/>
                </a:lnTo>
                <a:lnTo>
                  <a:pt x="1059548" y="482600"/>
                </a:lnTo>
                <a:lnTo>
                  <a:pt x="1077556" y="495300"/>
                </a:lnTo>
                <a:lnTo>
                  <a:pt x="1131735" y="495300"/>
                </a:lnTo>
                <a:lnTo>
                  <a:pt x="1134364" y="482600"/>
                </a:lnTo>
                <a:lnTo>
                  <a:pt x="1135176" y="469900"/>
                </a:lnTo>
                <a:lnTo>
                  <a:pt x="1136142" y="469900"/>
                </a:lnTo>
                <a:lnTo>
                  <a:pt x="1138491" y="457200"/>
                </a:lnTo>
                <a:lnTo>
                  <a:pt x="1139723" y="444500"/>
                </a:lnTo>
                <a:lnTo>
                  <a:pt x="1143609" y="444500"/>
                </a:lnTo>
                <a:lnTo>
                  <a:pt x="1146086" y="457200"/>
                </a:lnTo>
                <a:lnTo>
                  <a:pt x="1147724" y="457200"/>
                </a:lnTo>
                <a:lnTo>
                  <a:pt x="1149946" y="482600"/>
                </a:lnTo>
                <a:lnTo>
                  <a:pt x="1150543" y="482600"/>
                </a:lnTo>
                <a:lnTo>
                  <a:pt x="1150442" y="495300"/>
                </a:lnTo>
                <a:lnTo>
                  <a:pt x="1150061" y="508000"/>
                </a:lnTo>
                <a:lnTo>
                  <a:pt x="1161491" y="508000"/>
                </a:lnTo>
                <a:lnTo>
                  <a:pt x="1170597" y="520700"/>
                </a:lnTo>
                <a:lnTo>
                  <a:pt x="1188504" y="520700"/>
                </a:lnTo>
                <a:lnTo>
                  <a:pt x="1197292" y="533400"/>
                </a:lnTo>
                <a:lnTo>
                  <a:pt x="1226908" y="533400"/>
                </a:lnTo>
                <a:lnTo>
                  <a:pt x="1228178" y="520700"/>
                </a:lnTo>
                <a:lnTo>
                  <a:pt x="1233830" y="520700"/>
                </a:lnTo>
                <a:lnTo>
                  <a:pt x="1234871" y="533400"/>
                </a:lnTo>
                <a:lnTo>
                  <a:pt x="1235075" y="533400"/>
                </a:lnTo>
                <a:lnTo>
                  <a:pt x="1235075" y="469900"/>
                </a:lnTo>
                <a:lnTo>
                  <a:pt x="1217523" y="469900"/>
                </a:lnTo>
                <a:lnTo>
                  <a:pt x="1214437" y="482600"/>
                </a:lnTo>
                <a:lnTo>
                  <a:pt x="1207630" y="482600"/>
                </a:lnTo>
                <a:lnTo>
                  <a:pt x="1205509" y="495300"/>
                </a:lnTo>
                <a:lnTo>
                  <a:pt x="1198156" y="495300"/>
                </a:lnTo>
                <a:lnTo>
                  <a:pt x="1191590" y="482600"/>
                </a:lnTo>
                <a:lnTo>
                  <a:pt x="1184681" y="482600"/>
                </a:lnTo>
                <a:lnTo>
                  <a:pt x="1183982" y="469900"/>
                </a:lnTo>
                <a:lnTo>
                  <a:pt x="1181874" y="457200"/>
                </a:lnTo>
                <a:lnTo>
                  <a:pt x="1180490" y="444500"/>
                </a:lnTo>
                <a:lnTo>
                  <a:pt x="1177518" y="431800"/>
                </a:lnTo>
                <a:lnTo>
                  <a:pt x="1176070" y="431800"/>
                </a:lnTo>
                <a:lnTo>
                  <a:pt x="1173175" y="419100"/>
                </a:lnTo>
                <a:lnTo>
                  <a:pt x="1169123" y="419100"/>
                </a:lnTo>
                <a:lnTo>
                  <a:pt x="1167879" y="406400"/>
                </a:lnTo>
                <a:lnTo>
                  <a:pt x="1160818" y="406400"/>
                </a:lnTo>
                <a:lnTo>
                  <a:pt x="1158392" y="393700"/>
                </a:lnTo>
                <a:lnTo>
                  <a:pt x="1127823" y="393700"/>
                </a:lnTo>
                <a:lnTo>
                  <a:pt x="1124559" y="406400"/>
                </a:lnTo>
                <a:lnTo>
                  <a:pt x="1117053" y="406400"/>
                </a:lnTo>
                <a:lnTo>
                  <a:pt x="1113421" y="419100"/>
                </a:lnTo>
                <a:lnTo>
                  <a:pt x="1111504" y="419100"/>
                </a:lnTo>
                <a:lnTo>
                  <a:pt x="1109789" y="431800"/>
                </a:lnTo>
                <a:lnTo>
                  <a:pt x="1107973" y="431800"/>
                </a:lnTo>
                <a:lnTo>
                  <a:pt x="1106322" y="444500"/>
                </a:lnTo>
                <a:lnTo>
                  <a:pt x="1104861" y="444500"/>
                </a:lnTo>
                <a:lnTo>
                  <a:pt x="1103579" y="457200"/>
                </a:lnTo>
                <a:lnTo>
                  <a:pt x="1059738" y="457200"/>
                </a:lnTo>
                <a:lnTo>
                  <a:pt x="1059281" y="444500"/>
                </a:lnTo>
                <a:lnTo>
                  <a:pt x="1058595" y="444500"/>
                </a:lnTo>
                <a:lnTo>
                  <a:pt x="1057694" y="431800"/>
                </a:lnTo>
                <a:lnTo>
                  <a:pt x="1056652" y="431800"/>
                </a:lnTo>
                <a:lnTo>
                  <a:pt x="1055471" y="419100"/>
                </a:lnTo>
                <a:lnTo>
                  <a:pt x="1054138" y="419100"/>
                </a:lnTo>
                <a:lnTo>
                  <a:pt x="1052664" y="406400"/>
                </a:lnTo>
                <a:lnTo>
                  <a:pt x="1051128" y="406400"/>
                </a:lnTo>
                <a:lnTo>
                  <a:pt x="1049362" y="393700"/>
                </a:lnTo>
                <a:lnTo>
                  <a:pt x="1045883" y="381000"/>
                </a:lnTo>
                <a:lnTo>
                  <a:pt x="1044257" y="381000"/>
                </a:lnTo>
                <a:lnTo>
                  <a:pt x="1041082" y="368300"/>
                </a:lnTo>
                <a:lnTo>
                  <a:pt x="1035380" y="368300"/>
                </a:lnTo>
                <a:lnTo>
                  <a:pt x="1031544" y="355600"/>
                </a:lnTo>
                <a:lnTo>
                  <a:pt x="991336" y="355600"/>
                </a:lnTo>
                <a:lnTo>
                  <a:pt x="988669" y="368300"/>
                </a:lnTo>
                <a:lnTo>
                  <a:pt x="982535" y="368300"/>
                </a:lnTo>
                <a:lnTo>
                  <a:pt x="978115" y="381000"/>
                </a:lnTo>
                <a:lnTo>
                  <a:pt x="975741" y="393700"/>
                </a:lnTo>
                <a:lnTo>
                  <a:pt x="973645" y="393700"/>
                </a:lnTo>
                <a:lnTo>
                  <a:pt x="971410" y="406400"/>
                </a:lnTo>
                <a:lnTo>
                  <a:pt x="969429" y="419100"/>
                </a:lnTo>
                <a:lnTo>
                  <a:pt x="967714" y="419100"/>
                </a:lnTo>
                <a:lnTo>
                  <a:pt x="966254" y="431800"/>
                </a:lnTo>
                <a:lnTo>
                  <a:pt x="965352" y="431800"/>
                </a:lnTo>
                <a:lnTo>
                  <a:pt x="964628" y="444500"/>
                </a:lnTo>
                <a:lnTo>
                  <a:pt x="943051" y="444500"/>
                </a:lnTo>
                <a:lnTo>
                  <a:pt x="932561" y="457200"/>
                </a:lnTo>
                <a:lnTo>
                  <a:pt x="921753" y="457200"/>
                </a:lnTo>
                <a:lnTo>
                  <a:pt x="920673" y="444500"/>
                </a:lnTo>
                <a:lnTo>
                  <a:pt x="919911" y="444500"/>
                </a:lnTo>
                <a:lnTo>
                  <a:pt x="919264" y="431800"/>
                </a:lnTo>
                <a:lnTo>
                  <a:pt x="918756" y="431800"/>
                </a:lnTo>
                <a:lnTo>
                  <a:pt x="918095" y="419100"/>
                </a:lnTo>
                <a:lnTo>
                  <a:pt x="917613" y="406400"/>
                </a:lnTo>
                <a:lnTo>
                  <a:pt x="917244" y="393700"/>
                </a:lnTo>
                <a:lnTo>
                  <a:pt x="917448" y="381000"/>
                </a:lnTo>
                <a:lnTo>
                  <a:pt x="918083" y="355600"/>
                </a:lnTo>
                <a:lnTo>
                  <a:pt x="919137" y="342900"/>
                </a:lnTo>
                <a:lnTo>
                  <a:pt x="920610" y="330200"/>
                </a:lnTo>
                <a:lnTo>
                  <a:pt x="921715" y="330200"/>
                </a:lnTo>
                <a:lnTo>
                  <a:pt x="923099" y="317500"/>
                </a:lnTo>
                <a:lnTo>
                  <a:pt x="926274" y="304800"/>
                </a:lnTo>
                <a:lnTo>
                  <a:pt x="928116" y="292100"/>
                </a:lnTo>
                <a:lnTo>
                  <a:pt x="932268" y="279400"/>
                </a:lnTo>
                <a:lnTo>
                  <a:pt x="935951" y="279400"/>
                </a:lnTo>
                <a:lnTo>
                  <a:pt x="945603" y="254000"/>
                </a:lnTo>
                <a:lnTo>
                  <a:pt x="950429" y="241300"/>
                </a:lnTo>
                <a:lnTo>
                  <a:pt x="960081" y="215900"/>
                </a:lnTo>
                <a:lnTo>
                  <a:pt x="962964" y="215900"/>
                </a:lnTo>
                <a:lnTo>
                  <a:pt x="965022" y="203200"/>
                </a:lnTo>
                <a:lnTo>
                  <a:pt x="966254" y="190500"/>
                </a:lnTo>
                <a:lnTo>
                  <a:pt x="966673" y="190500"/>
                </a:lnTo>
                <a:lnTo>
                  <a:pt x="966673" y="177800"/>
                </a:lnTo>
                <a:lnTo>
                  <a:pt x="966330" y="177800"/>
                </a:lnTo>
                <a:lnTo>
                  <a:pt x="964692" y="165100"/>
                </a:lnTo>
                <a:lnTo>
                  <a:pt x="963485" y="165100"/>
                </a:lnTo>
                <a:lnTo>
                  <a:pt x="960907" y="152400"/>
                </a:lnTo>
                <a:lnTo>
                  <a:pt x="959650" y="152400"/>
                </a:lnTo>
                <a:lnTo>
                  <a:pt x="957110" y="139700"/>
                </a:lnTo>
                <a:lnTo>
                  <a:pt x="953516" y="139700"/>
                </a:lnTo>
                <a:lnTo>
                  <a:pt x="952385" y="127000"/>
                </a:lnTo>
                <a:lnTo>
                  <a:pt x="943559" y="127000"/>
                </a:lnTo>
                <a:lnTo>
                  <a:pt x="938949" y="114300"/>
                </a:lnTo>
                <a:lnTo>
                  <a:pt x="932141" y="114300"/>
                </a:lnTo>
                <a:lnTo>
                  <a:pt x="932141" y="177800"/>
                </a:lnTo>
                <a:lnTo>
                  <a:pt x="932141" y="190500"/>
                </a:lnTo>
                <a:lnTo>
                  <a:pt x="930871" y="203200"/>
                </a:lnTo>
                <a:lnTo>
                  <a:pt x="910996" y="241300"/>
                </a:lnTo>
                <a:lnTo>
                  <a:pt x="898512" y="237540"/>
                </a:lnTo>
                <a:lnTo>
                  <a:pt x="898512" y="279400"/>
                </a:lnTo>
                <a:lnTo>
                  <a:pt x="895146" y="279400"/>
                </a:lnTo>
                <a:lnTo>
                  <a:pt x="892911" y="292100"/>
                </a:lnTo>
                <a:lnTo>
                  <a:pt x="891006" y="304800"/>
                </a:lnTo>
                <a:lnTo>
                  <a:pt x="889012" y="304800"/>
                </a:lnTo>
                <a:lnTo>
                  <a:pt x="884745" y="342900"/>
                </a:lnTo>
                <a:lnTo>
                  <a:pt x="882840" y="381000"/>
                </a:lnTo>
                <a:lnTo>
                  <a:pt x="882738" y="393700"/>
                </a:lnTo>
                <a:lnTo>
                  <a:pt x="863650" y="393700"/>
                </a:lnTo>
                <a:lnTo>
                  <a:pt x="861314" y="406400"/>
                </a:lnTo>
                <a:lnTo>
                  <a:pt x="856030" y="406400"/>
                </a:lnTo>
                <a:lnTo>
                  <a:pt x="852297" y="419100"/>
                </a:lnTo>
                <a:lnTo>
                  <a:pt x="850328" y="419100"/>
                </a:lnTo>
                <a:lnTo>
                  <a:pt x="848588" y="431800"/>
                </a:lnTo>
                <a:lnTo>
                  <a:pt x="846747" y="431800"/>
                </a:lnTo>
                <a:lnTo>
                  <a:pt x="845121" y="444500"/>
                </a:lnTo>
                <a:lnTo>
                  <a:pt x="843711" y="444500"/>
                </a:lnTo>
                <a:lnTo>
                  <a:pt x="842518" y="457200"/>
                </a:lnTo>
                <a:lnTo>
                  <a:pt x="841730" y="457200"/>
                </a:lnTo>
                <a:lnTo>
                  <a:pt x="841121" y="469900"/>
                </a:lnTo>
                <a:lnTo>
                  <a:pt x="835088" y="469900"/>
                </a:lnTo>
                <a:lnTo>
                  <a:pt x="829513" y="482600"/>
                </a:lnTo>
                <a:lnTo>
                  <a:pt x="820686" y="482600"/>
                </a:lnTo>
                <a:lnTo>
                  <a:pt x="815416" y="469900"/>
                </a:lnTo>
                <a:lnTo>
                  <a:pt x="792365" y="469900"/>
                </a:lnTo>
                <a:lnTo>
                  <a:pt x="792365" y="431800"/>
                </a:lnTo>
                <a:lnTo>
                  <a:pt x="792365" y="406400"/>
                </a:lnTo>
                <a:lnTo>
                  <a:pt x="796785" y="406400"/>
                </a:lnTo>
                <a:lnTo>
                  <a:pt x="801370" y="393700"/>
                </a:lnTo>
                <a:lnTo>
                  <a:pt x="810907" y="393700"/>
                </a:lnTo>
                <a:lnTo>
                  <a:pt x="814019" y="381000"/>
                </a:lnTo>
                <a:lnTo>
                  <a:pt x="821575" y="381000"/>
                </a:lnTo>
                <a:lnTo>
                  <a:pt x="823696" y="368300"/>
                </a:lnTo>
                <a:lnTo>
                  <a:pt x="829576" y="368300"/>
                </a:lnTo>
                <a:lnTo>
                  <a:pt x="832256" y="355600"/>
                </a:lnTo>
                <a:lnTo>
                  <a:pt x="836866" y="355600"/>
                </a:lnTo>
                <a:lnTo>
                  <a:pt x="838288" y="342900"/>
                </a:lnTo>
                <a:lnTo>
                  <a:pt x="842314" y="342900"/>
                </a:lnTo>
                <a:lnTo>
                  <a:pt x="843318" y="330200"/>
                </a:lnTo>
                <a:lnTo>
                  <a:pt x="847255" y="330200"/>
                </a:lnTo>
                <a:lnTo>
                  <a:pt x="848537" y="317500"/>
                </a:lnTo>
                <a:lnTo>
                  <a:pt x="850392" y="317500"/>
                </a:lnTo>
                <a:lnTo>
                  <a:pt x="851471" y="304800"/>
                </a:lnTo>
                <a:lnTo>
                  <a:pt x="852576" y="304800"/>
                </a:lnTo>
                <a:lnTo>
                  <a:pt x="853186" y="292100"/>
                </a:lnTo>
                <a:lnTo>
                  <a:pt x="853909" y="292100"/>
                </a:lnTo>
                <a:lnTo>
                  <a:pt x="854214" y="279400"/>
                </a:lnTo>
                <a:lnTo>
                  <a:pt x="854240" y="266700"/>
                </a:lnTo>
                <a:lnTo>
                  <a:pt x="853821" y="266700"/>
                </a:lnTo>
                <a:lnTo>
                  <a:pt x="853020" y="254000"/>
                </a:lnTo>
                <a:lnTo>
                  <a:pt x="853643" y="254000"/>
                </a:lnTo>
                <a:lnTo>
                  <a:pt x="898512" y="279400"/>
                </a:lnTo>
                <a:lnTo>
                  <a:pt x="898512" y="237540"/>
                </a:lnTo>
                <a:lnTo>
                  <a:pt x="868845" y="228600"/>
                </a:lnTo>
                <a:lnTo>
                  <a:pt x="860526" y="215900"/>
                </a:lnTo>
                <a:lnTo>
                  <a:pt x="843597" y="215900"/>
                </a:lnTo>
                <a:lnTo>
                  <a:pt x="834999" y="203200"/>
                </a:lnTo>
                <a:lnTo>
                  <a:pt x="821728" y="203200"/>
                </a:lnTo>
                <a:lnTo>
                  <a:pt x="812139" y="215900"/>
                </a:lnTo>
                <a:lnTo>
                  <a:pt x="810425" y="228600"/>
                </a:lnTo>
                <a:lnTo>
                  <a:pt x="812546" y="228600"/>
                </a:lnTo>
                <a:lnTo>
                  <a:pt x="815619" y="241300"/>
                </a:lnTo>
                <a:lnTo>
                  <a:pt x="817854" y="254000"/>
                </a:lnTo>
                <a:lnTo>
                  <a:pt x="819238" y="266700"/>
                </a:lnTo>
                <a:lnTo>
                  <a:pt x="819162" y="292100"/>
                </a:lnTo>
                <a:lnTo>
                  <a:pt x="818095" y="292100"/>
                </a:lnTo>
                <a:lnTo>
                  <a:pt x="817181" y="304800"/>
                </a:lnTo>
                <a:lnTo>
                  <a:pt x="815124" y="304800"/>
                </a:lnTo>
                <a:lnTo>
                  <a:pt x="814031" y="317500"/>
                </a:lnTo>
                <a:lnTo>
                  <a:pt x="811110" y="317500"/>
                </a:lnTo>
                <a:lnTo>
                  <a:pt x="810971" y="330200"/>
                </a:lnTo>
                <a:lnTo>
                  <a:pt x="806361" y="330200"/>
                </a:lnTo>
                <a:lnTo>
                  <a:pt x="804799" y="342900"/>
                </a:lnTo>
                <a:lnTo>
                  <a:pt x="799528" y="342900"/>
                </a:lnTo>
                <a:lnTo>
                  <a:pt x="797496" y="355600"/>
                </a:lnTo>
                <a:lnTo>
                  <a:pt x="789457" y="355600"/>
                </a:lnTo>
                <a:lnTo>
                  <a:pt x="787260" y="368300"/>
                </a:lnTo>
                <a:lnTo>
                  <a:pt x="777811" y="368300"/>
                </a:lnTo>
                <a:lnTo>
                  <a:pt x="776300" y="381000"/>
                </a:lnTo>
                <a:lnTo>
                  <a:pt x="766584" y="381000"/>
                </a:lnTo>
                <a:lnTo>
                  <a:pt x="766584" y="635000"/>
                </a:lnTo>
                <a:lnTo>
                  <a:pt x="761428" y="635000"/>
                </a:lnTo>
                <a:lnTo>
                  <a:pt x="761428" y="673100"/>
                </a:lnTo>
                <a:lnTo>
                  <a:pt x="748004" y="685800"/>
                </a:lnTo>
                <a:lnTo>
                  <a:pt x="734326" y="698500"/>
                </a:lnTo>
                <a:lnTo>
                  <a:pt x="720394" y="698500"/>
                </a:lnTo>
                <a:lnTo>
                  <a:pt x="706221" y="711200"/>
                </a:lnTo>
                <a:lnTo>
                  <a:pt x="664337" y="736600"/>
                </a:lnTo>
                <a:lnTo>
                  <a:pt x="620623" y="749300"/>
                </a:lnTo>
                <a:lnTo>
                  <a:pt x="528320" y="774700"/>
                </a:lnTo>
                <a:lnTo>
                  <a:pt x="468541" y="800100"/>
                </a:lnTo>
                <a:lnTo>
                  <a:pt x="466090" y="774700"/>
                </a:lnTo>
                <a:lnTo>
                  <a:pt x="526034" y="774700"/>
                </a:lnTo>
                <a:lnTo>
                  <a:pt x="531914" y="762000"/>
                </a:lnTo>
                <a:lnTo>
                  <a:pt x="540105" y="749300"/>
                </a:lnTo>
                <a:lnTo>
                  <a:pt x="542493" y="749300"/>
                </a:lnTo>
                <a:lnTo>
                  <a:pt x="542493" y="736600"/>
                </a:lnTo>
                <a:lnTo>
                  <a:pt x="541718" y="723900"/>
                </a:lnTo>
                <a:lnTo>
                  <a:pt x="531698" y="698500"/>
                </a:lnTo>
                <a:lnTo>
                  <a:pt x="530225" y="698500"/>
                </a:lnTo>
                <a:lnTo>
                  <a:pt x="528955" y="685800"/>
                </a:lnTo>
                <a:lnTo>
                  <a:pt x="527596" y="685800"/>
                </a:lnTo>
                <a:lnTo>
                  <a:pt x="526402" y="673100"/>
                </a:lnTo>
                <a:lnTo>
                  <a:pt x="525373" y="660400"/>
                </a:lnTo>
                <a:lnTo>
                  <a:pt x="524535" y="660400"/>
                </a:lnTo>
                <a:lnTo>
                  <a:pt x="523887" y="647700"/>
                </a:lnTo>
                <a:lnTo>
                  <a:pt x="523417" y="635000"/>
                </a:lnTo>
                <a:lnTo>
                  <a:pt x="523138" y="635000"/>
                </a:lnTo>
                <a:lnTo>
                  <a:pt x="523036" y="622300"/>
                </a:lnTo>
                <a:lnTo>
                  <a:pt x="580923" y="622300"/>
                </a:lnTo>
                <a:lnTo>
                  <a:pt x="586651" y="635000"/>
                </a:lnTo>
                <a:lnTo>
                  <a:pt x="592924" y="635000"/>
                </a:lnTo>
                <a:lnTo>
                  <a:pt x="599706" y="647700"/>
                </a:lnTo>
                <a:lnTo>
                  <a:pt x="610692" y="660400"/>
                </a:lnTo>
                <a:lnTo>
                  <a:pt x="622554" y="660400"/>
                </a:lnTo>
                <a:lnTo>
                  <a:pt x="635152" y="673100"/>
                </a:lnTo>
                <a:lnTo>
                  <a:pt x="661974" y="673100"/>
                </a:lnTo>
                <a:lnTo>
                  <a:pt x="675957" y="685800"/>
                </a:lnTo>
                <a:lnTo>
                  <a:pt x="735596" y="685800"/>
                </a:lnTo>
                <a:lnTo>
                  <a:pt x="741553" y="673100"/>
                </a:lnTo>
                <a:lnTo>
                  <a:pt x="761428" y="673100"/>
                </a:lnTo>
                <a:lnTo>
                  <a:pt x="761428" y="635000"/>
                </a:lnTo>
                <a:lnTo>
                  <a:pt x="755167" y="635000"/>
                </a:lnTo>
                <a:lnTo>
                  <a:pt x="747166" y="647700"/>
                </a:lnTo>
                <a:lnTo>
                  <a:pt x="663994" y="647700"/>
                </a:lnTo>
                <a:lnTo>
                  <a:pt x="653148" y="635000"/>
                </a:lnTo>
                <a:lnTo>
                  <a:pt x="642772" y="635000"/>
                </a:lnTo>
                <a:lnTo>
                  <a:pt x="633044" y="622300"/>
                </a:lnTo>
                <a:lnTo>
                  <a:pt x="621144" y="622300"/>
                </a:lnTo>
                <a:lnTo>
                  <a:pt x="611517" y="609714"/>
                </a:lnTo>
                <a:lnTo>
                  <a:pt x="607453" y="609714"/>
                </a:lnTo>
                <a:lnTo>
                  <a:pt x="600760" y="596900"/>
                </a:lnTo>
                <a:lnTo>
                  <a:pt x="595972" y="596900"/>
                </a:lnTo>
                <a:lnTo>
                  <a:pt x="585114" y="584200"/>
                </a:lnTo>
                <a:lnTo>
                  <a:pt x="524167" y="584200"/>
                </a:lnTo>
                <a:lnTo>
                  <a:pt x="524725" y="571500"/>
                </a:lnTo>
                <a:lnTo>
                  <a:pt x="525424" y="571500"/>
                </a:lnTo>
                <a:lnTo>
                  <a:pt x="526389" y="558800"/>
                </a:lnTo>
                <a:lnTo>
                  <a:pt x="527659" y="558800"/>
                </a:lnTo>
                <a:lnTo>
                  <a:pt x="528396" y="546100"/>
                </a:lnTo>
                <a:lnTo>
                  <a:pt x="595871" y="546100"/>
                </a:lnTo>
                <a:lnTo>
                  <a:pt x="605307" y="533400"/>
                </a:lnTo>
                <a:lnTo>
                  <a:pt x="613879" y="533400"/>
                </a:lnTo>
                <a:lnTo>
                  <a:pt x="621461" y="520700"/>
                </a:lnTo>
                <a:lnTo>
                  <a:pt x="627964" y="520700"/>
                </a:lnTo>
                <a:lnTo>
                  <a:pt x="633222" y="508000"/>
                </a:lnTo>
                <a:lnTo>
                  <a:pt x="637146" y="495300"/>
                </a:lnTo>
                <a:lnTo>
                  <a:pt x="639597" y="482600"/>
                </a:lnTo>
                <a:lnTo>
                  <a:pt x="640435" y="469900"/>
                </a:lnTo>
                <a:lnTo>
                  <a:pt x="640435" y="431800"/>
                </a:lnTo>
                <a:lnTo>
                  <a:pt x="664692" y="431800"/>
                </a:lnTo>
                <a:lnTo>
                  <a:pt x="676135" y="444500"/>
                </a:lnTo>
                <a:lnTo>
                  <a:pt x="723163" y="444500"/>
                </a:lnTo>
                <a:lnTo>
                  <a:pt x="734466" y="431800"/>
                </a:lnTo>
                <a:lnTo>
                  <a:pt x="757834" y="431800"/>
                </a:lnTo>
                <a:lnTo>
                  <a:pt x="757834" y="469900"/>
                </a:lnTo>
                <a:lnTo>
                  <a:pt x="758202" y="482600"/>
                </a:lnTo>
                <a:lnTo>
                  <a:pt x="759307" y="495300"/>
                </a:lnTo>
                <a:lnTo>
                  <a:pt x="761111" y="495300"/>
                </a:lnTo>
                <a:lnTo>
                  <a:pt x="763574" y="508000"/>
                </a:lnTo>
                <a:lnTo>
                  <a:pt x="765594" y="508000"/>
                </a:lnTo>
                <a:lnTo>
                  <a:pt x="765009" y="520700"/>
                </a:lnTo>
                <a:lnTo>
                  <a:pt x="764514" y="520700"/>
                </a:lnTo>
                <a:lnTo>
                  <a:pt x="763600" y="533400"/>
                </a:lnTo>
                <a:lnTo>
                  <a:pt x="762850" y="546100"/>
                </a:lnTo>
                <a:lnTo>
                  <a:pt x="762254" y="558800"/>
                </a:lnTo>
                <a:lnTo>
                  <a:pt x="761784" y="571500"/>
                </a:lnTo>
                <a:lnTo>
                  <a:pt x="761441" y="571500"/>
                </a:lnTo>
                <a:lnTo>
                  <a:pt x="761199" y="584200"/>
                </a:lnTo>
                <a:lnTo>
                  <a:pt x="761034" y="596900"/>
                </a:lnTo>
                <a:lnTo>
                  <a:pt x="761314" y="596900"/>
                </a:lnTo>
                <a:lnTo>
                  <a:pt x="761822" y="609714"/>
                </a:lnTo>
                <a:lnTo>
                  <a:pt x="761580" y="609714"/>
                </a:lnTo>
                <a:lnTo>
                  <a:pt x="762914" y="622300"/>
                </a:lnTo>
                <a:lnTo>
                  <a:pt x="764400" y="622300"/>
                </a:lnTo>
                <a:lnTo>
                  <a:pt x="766584" y="635000"/>
                </a:lnTo>
                <a:lnTo>
                  <a:pt x="766584" y="381000"/>
                </a:lnTo>
                <a:lnTo>
                  <a:pt x="765492" y="381000"/>
                </a:lnTo>
                <a:lnTo>
                  <a:pt x="758202" y="393700"/>
                </a:lnTo>
                <a:lnTo>
                  <a:pt x="742734" y="393700"/>
                </a:lnTo>
                <a:lnTo>
                  <a:pt x="734606" y="406400"/>
                </a:lnTo>
                <a:lnTo>
                  <a:pt x="673049" y="406400"/>
                </a:lnTo>
                <a:lnTo>
                  <a:pt x="664565" y="393700"/>
                </a:lnTo>
                <a:lnTo>
                  <a:pt x="640765" y="393700"/>
                </a:lnTo>
                <a:lnTo>
                  <a:pt x="633437" y="381000"/>
                </a:lnTo>
                <a:lnTo>
                  <a:pt x="622782" y="381000"/>
                </a:lnTo>
                <a:lnTo>
                  <a:pt x="620966" y="368300"/>
                </a:lnTo>
                <a:lnTo>
                  <a:pt x="610781" y="368300"/>
                </a:lnTo>
                <a:lnTo>
                  <a:pt x="607593" y="355600"/>
                </a:lnTo>
                <a:lnTo>
                  <a:pt x="601789" y="355600"/>
                </a:lnTo>
                <a:lnTo>
                  <a:pt x="599567" y="342900"/>
                </a:lnTo>
                <a:lnTo>
                  <a:pt x="594080" y="342900"/>
                </a:lnTo>
                <a:lnTo>
                  <a:pt x="591896" y="330200"/>
                </a:lnTo>
                <a:lnTo>
                  <a:pt x="588797" y="330200"/>
                </a:lnTo>
                <a:lnTo>
                  <a:pt x="587959" y="317500"/>
                </a:lnTo>
                <a:lnTo>
                  <a:pt x="585203" y="317500"/>
                </a:lnTo>
                <a:lnTo>
                  <a:pt x="584047" y="304800"/>
                </a:lnTo>
                <a:lnTo>
                  <a:pt x="596328" y="304800"/>
                </a:lnTo>
                <a:lnTo>
                  <a:pt x="607352" y="292100"/>
                </a:lnTo>
                <a:lnTo>
                  <a:pt x="635571" y="292100"/>
                </a:lnTo>
                <a:lnTo>
                  <a:pt x="640067" y="304800"/>
                </a:lnTo>
                <a:lnTo>
                  <a:pt x="695731" y="304800"/>
                </a:lnTo>
                <a:lnTo>
                  <a:pt x="701471" y="292100"/>
                </a:lnTo>
                <a:lnTo>
                  <a:pt x="704240" y="292100"/>
                </a:lnTo>
                <a:lnTo>
                  <a:pt x="707567" y="279400"/>
                </a:lnTo>
                <a:lnTo>
                  <a:pt x="711225" y="279400"/>
                </a:lnTo>
                <a:lnTo>
                  <a:pt x="711225" y="266700"/>
                </a:lnTo>
                <a:lnTo>
                  <a:pt x="703503" y="254000"/>
                </a:lnTo>
                <a:lnTo>
                  <a:pt x="685800" y="254000"/>
                </a:lnTo>
                <a:lnTo>
                  <a:pt x="678967" y="266700"/>
                </a:lnTo>
                <a:lnTo>
                  <a:pt x="674598" y="266700"/>
                </a:lnTo>
                <a:lnTo>
                  <a:pt x="672541" y="279400"/>
                </a:lnTo>
                <a:lnTo>
                  <a:pt x="660781" y="279400"/>
                </a:lnTo>
                <a:lnTo>
                  <a:pt x="658583" y="266700"/>
                </a:lnTo>
                <a:lnTo>
                  <a:pt x="657694" y="266700"/>
                </a:lnTo>
                <a:lnTo>
                  <a:pt x="694702" y="241300"/>
                </a:lnTo>
                <a:lnTo>
                  <a:pt x="726503" y="215900"/>
                </a:lnTo>
                <a:lnTo>
                  <a:pt x="730796" y="203200"/>
                </a:lnTo>
                <a:lnTo>
                  <a:pt x="731850" y="203200"/>
                </a:lnTo>
                <a:lnTo>
                  <a:pt x="726655" y="190500"/>
                </a:lnTo>
                <a:lnTo>
                  <a:pt x="720839" y="190500"/>
                </a:lnTo>
                <a:lnTo>
                  <a:pt x="707872" y="177800"/>
                </a:lnTo>
                <a:lnTo>
                  <a:pt x="694778" y="177800"/>
                </a:lnTo>
                <a:lnTo>
                  <a:pt x="671830" y="185483"/>
                </a:lnTo>
                <a:lnTo>
                  <a:pt x="671830" y="215900"/>
                </a:lnTo>
                <a:lnTo>
                  <a:pt x="662736" y="228600"/>
                </a:lnTo>
                <a:lnTo>
                  <a:pt x="653262" y="228600"/>
                </a:lnTo>
                <a:lnTo>
                  <a:pt x="643432" y="241300"/>
                </a:lnTo>
                <a:lnTo>
                  <a:pt x="633260" y="241300"/>
                </a:lnTo>
                <a:lnTo>
                  <a:pt x="622681" y="254000"/>
                </a:lnTo>
                <a:lnTo>
                  <a:pt x="602234" y="254000"/>
                </a:lnTo>
                <a:lnTo>
                  <a:pt x="595693" y="266700"/>
                </a:lnTo>
                <a:lnTo>
                  <a:pt x="567207" y="266700"/>
                </a:lnTo>
                <a:lnTo>
                  <a:pt x="551141" y="279400"/>
                </a:lnTo>
                <a:lnTo>
                  <a:pt x="545325" y="279400"/>
                </a:lnTo>
                <a:lnTo>
                  <a:pt x="546455" y="292100"/>
                </a:lnTo>
                <a:lnTo>
                  <a:pt x="546798" y="292100"/>
                </a:lnTo>
                <a:lnTo>
                  <a:pt x="547204" y="304800"/>
                </a:lnTo>
                <a:lnTo>
                  <a:pt x="548462" y="304800"/>
                </a:lnTo>
                <a:lnTo>
                  <a:pt x="549795" y="317500"/>
                </a:lnTo>
                <a:lnTo>
                  <a:pt x="551510" y="317500"/>
                </a:lnTo>
                <a:lnTo>
                  <a:pt x="552881" y="330200"/>
                </a:lnTo>
                <a:lnTo>
                  <a:pt x="555421" y="330200"/>
                </a:lnTo>
                <a:lnTo>
                  <a:pt x="556475" y="342900"/>
                </a:lnTo>
                <a:lnTo>
                  <a:pt x="560882" y="342900"/>
                </a:lnTo>
                <a:lnTo>
                  <a:pt x="563079" y="355600"/>
                </a:lnTo>
                <a:lnTo>
                  <a:pt x="566978" y="355600"/>
                </a:lnTo>
                <a:lnTo>
                  <a:pt x="568528" y="368300"/>
                </a:lnTo>
                <a:lnTo>
                  <a:pt x="574243" y="368300"/>
                </a:lnTo>
                <a:lnTo>
                  <a:pt x="576618" y="381000"/>
                </a:lnTo>
                <a:lnTo>
                  <a:pt x="586092" y="381000"/>
                </a:lnTo>
                <a:lnTo>
                  <a:pt x="590245" y="393700"/>
                </a:lnTo>
                <a:lnTo>
                  <a:pt x="597166" y="393700"/>
                </a:lnTo>
                <a:lnTo>
                  <a:pt x="599478" y="406400"/>
                </a:lnTo>
                <a:lnTo>
                  <a:pt x="605917" y="406400"/>
                </a:lnTo>
                <a:lnTo>
                  <a:pt x="605904" y="482600"/>
                </a:lnTo>
                <a:lnTo>
                  <a:pt x="604824" y="482600"/>
                </a:lnTo>
                <a:lnTo>
                  <a:pt x="599986" y="495300"/>
                </a:lnTo>
                <a:lnTo>
                  <a:pt x="595083" y="508000"/>
                </a:lnTo>
                <a:lnTo>
                  <a:pt x="541731" y="508000"/>
                </a:lnTo>
                <a:lnTo>
                  <a:pt x="551383" y="482600"/>
                </a:lnTo>
                <a:lnTo>
                  <a:pt x="556209" y="469900"/>
                </a:lnTo>
                <a:lnTo>
                  <a:pt x="565861" y="444500"/>
                </a:lnTo>
                <a:lnTo>
                  <a:pt x="568731" y="444500"/>
                </a:lnTo>
                <a:lnTo>
                  <a:pt x="570788" y="431800"/>
                </a:lnTo>
                <a:lnTo>
                  <a:pt x="572033" y="419100"/>
                </a:lnTo>
                <a:lnTo>
                  <a:pt x="572452" y="419100"/>
                </a:lnTo>
                <a:lnTo>
                  <a:pt x="572452" y="406400"/>
                </a:lnTo>
                <a:lnTo>
                  <a:pt x="571385" y="406400"/>
                </a:lnTo>
                <a:lnTo>
                  <a:pt x="570458" y="393700"/>
                </a:lnTo>
                <a:lnTo>
                  <a:pt x="569264" y="393700"/>
                </a:lnTo>
                <a:lnTo>
                  <a:pt x="566686" y="381000"/>
                </a:lnTo>
                <a:lnTo>
                  <a:pt x="565416" y="381000"/>
                </a:lnTo>
                <a:lnTo>
                  <a:pt x="562876" y="368300"/>
                </a:lnTo>
                <a:lnTo>
                  <a:pt x="559282" y="368300"/>
                </a:lnTo>
                <a:lnTo>
                  <a:pt x="558165" y="355600"/>
                </a:lnTo>
                <a:lnTo>
                  <a:pt x="549338" y="355600"/>
                </a:lnTo>
                <a:lnTo>
                  <a:pt x="544728" y="342900"/>
                </a:lnTo>
                <a:lnTo>
                  <a:pt x="537921" y="342900"/>
                </a:lnTo>
                <a:lnTo>
                  <a:pt x="537921" y="406400"/>
                </a:lnTo>
                <a:lnTo>
                  <a:pt x="537921" y="419100"/>
                </a:lnTo>
                <a:lnTo>
                  <a:pt x="536638" y="431800"/>
                </a:lnTo>
                <a:lnTo>
                  <a:pt x="516775" y="469900"/>
                </a:lnTo>
                <a:lnTo>
                  <a:pt x="507847" y="467220"/>
                </a:lnTo>
                <a:lnTo>
                  <a:pt x="507847" y="736600"/>
                </a:lnTo>
                <a:lnTo>
                  <a:pt x="408851" y="736600"/>
                </a:lnTo>
                <a:lnTo>
                  <a:pt x="404698" y="723900"/>
                </a:lnTo>
                <a:lnTo>
                  <a:pt x="400545" y="723900"/>
                </a:lnTo>
                <a:lnTo>
                  <a:pt x="398145" y="711200"/>
                </a:lnTo>
                <a:lnTo>
                  <a:pt x="398145" y="660400"/>
                </a:lnTo>
                <a:lnTo>
                  <a:pt x="398145" y="635000"/>
                </a:lnTo>
                <a:lnTo>
                  <a:pt x="406361" y="635000"/>
                </a:lnTo>
                <a:lnTo>
                  <a:pt x="410692" y="622300"/>
                </a:lnTo>
                <a:lnTo>
                  <a:pt x="417398" y="622300"/>
                </a:lnTo>
                <a:lnTo>
                  <a:pt x="420471" y="609714"/>
                </a:lnTo>
                <a:lnTo>
                  <a:pt x="428764" y="609714"/>
                </a:lnTo>
                <a:lnTo>
                  <a:pt x="429475" y="596900"/>
                </a:lnTo>
                <a:lnTo>
                  <a:pt x="435356" y="596900"/>
                </a:lnTo>
                <a:lnTo>
                  <a:pt x="437515" y="584200"/>
                </a:lnTo>
                <a:lnTo>
                  <a:pt x="443331" y="584200"/>
                </a:lnTo>
                <a:lnTo>
                  <a:pt x="444639" y="571500"/>
                </a:lnTo>
                <a:lnTo>
                  <a:pt x="449097" y="571500"/>
                </a:lnTo>
                <a:lnTo>
                  <a:pt x="449326" y="558800"/>
                </a:lnTo>
                <a:lnTo>
                  <a:pt x="453034" y="558800"/>
                </a:lnTo>
                <a:lnTo>
                  <a:pt x="453974" y="546100"/>
                </a:lnTo>
                <a:lnTo>
                  <a:pt x="456145" y="546100"/>
                </a:lnTo>
                <a:lnTo>
                  <a:pt x="457085" y="533400"/>
                </a:lnTo>
                <a:lnTo>
                  <a:pt x="458343" y="533400"/>
                </a:lnTo>
                <a:lnTo>
                  <a:pt x="458952" y="520700"/>
                </a:lnTo>
                <a:lnTo>
                  <a:pt x="459689" y="520700"/>
                </a:lnTo>
                <a:lnTo>
                  <a:pt x="459930" y="508000"/>
                </a:lnTo>
                <a:lnTo>
                  <a:pt x="460019" y="495300"/>
                </a:lnTo>
                <a:lnTo>
                  <a:pt x="459600" y="495300"/>
                </a:lnTo>
                <a:lnTo>
                  <a:pt x="458787" y="482600"/>
                </a:lnTo>
                <a:lnTo>
                  <a:pt x="459219" y="482600"/>
                </a:lnTo>
                <a:lnTo>
                  <a:pt x="504278" y="508000"/>
                </a:lnTo>
                <a:lnTo>
                  <a:pt x="500926" y="508000"/>
                </a:lnTo>
                <a:lnTo>
                  <a:pt x="498690" y="520700"/>
                </a:lnTo>
                <a:lnTo>
                  <a:pt x="496773" y="533400"/>
                </a:lnTo>
                <a:lnTo>
                  <a:pt x="494779" y="546100"/>
                </a:lnTo>
                <a:lnTo>
                  <a:pt x="493090" y="546100"/>
                </a:lnTo>
                <a:lnTo>
                  <a:pt x="491680" y="558800"/>
                </a:lnTo>
                <a:lnTo>
                  <a:pt x="488988" y="596900"/>
                </a:lnTo>
                <a:lnTo>
                  <a:pt x="488492" y="622300"/>
                </a:lnTo>
                <a:lnTo>
                  <a:pt x="488670" y="635000"/>
                </a:lnTo>
                <a:lnTo>
                  <a:pt x="489204" y="647700"/>
                </a:lnTo>
                <a:lnTo>
                  <a:pt x="490118" y="660400"/>
                </a:lnTo>
                <a:lnTo>
                  <a:pt x="491401" y="673100"/>
                </a:lnTo>
                <a:lnTo>
                  <a:pt x="492379" y="685800"/>
                </a:lnTo>
                <a:lnTo>
                  <a:pt x="493610" y="685800"/>
                </a:lnTo>
                <a:lnTo>
                  <a:pt x="496658" y="698500"/>
                </a:lnTo>
                <a:lnTo>
                  <a:pt x="498462" y="711200"/>
                </a:lnTo>
                <a:lnTo>
                  <a:pt x="507847" y="736600"/>
                </a:lnTo>
                <a:lnTo>
                  <a:pt x="507847" y="467220"/>
                </a:lnTo>
                <a:lnTo>
                  <a:pt x="474624" y="457200"/>
                </a:lnTo>
                <a:lnTo>
                  <a:pt x="466305" y="444500"/>
                </a:lnTo>
                <a:lnTo>
                  <a:pt x="440778" y="444500"/>
                </a:lnTo>
                <a:lnTo>
                  <a:pt x="434543" y="431800"/>
                </a:lnTo>
                <a:lnTo>
                  <a:pt x="427507" y="431800"/>
                </a:lnTo>
                <a:lnTo>
                  <a:pt x="417918" y="444500"/>
                </a:lnTo>
                <a:lnTo>
                  <a:pt x="416204" y="457200"/>
                </a:lnTo>
                <a:lnTo>
                  <a:pt x="418325" y="457200"/>
                </a:lnTo>
                <a:lnTo>
                  <a:pt x="421386" y="469900"/>
                </a:lnTo>
                <a:lnTo>
                  <a:pt x="423633" y="482600"/>
                </a:lnTo>
                <a:lnTo>
                  <a:pt x="425018" y="495300"/>
                </a:lnTo>
                <a:lnTo>
                  <a:pt x="424764" y="520700"/>
                </a:lnTo>
                <a:lnTo>
                  <a:pt x="423989" y="520700"/>
                </a:lnTo>
                <a:lnTo>
                  <a:pt x="423506" y="533400"/>
                </a:lnTo>
                <a:lnTo>
                  <a:pt x="421132" y="533400"/>
                </a:lnTo>
                <a:lnTo>
                  <a:pt x="420319" y="546100"/>
                </a:lnTo>
                <a:lnTo>
                  <a:pt x="417741" y="546100"/>
                </a:lnTo>
                <a:lnTo>
                  <a:pt x="416737" y="558800"/>
                </a:lnTo>
                <a:lnTo>
                  <a:pt x="411645" y="558800"/>
                </a:lnTo>
                <a:lnTo>
                  <a:pt x="410044" y="571500"/>
                </a:lnTo>
                <a:lnTo>
                  <a:pt x="404660" y="571500"/>
                </a:lnTo>
                <a:lnTo>
                  <a:pt x="403275" y="584200"/>
                </a:lnTo>
                <a:lnTo>
                  <a:pt x="396519" y="584200"/>
                </a:lnTo>
                <a:lnTo>
                  <a:pt x="394703" y="596900"/>
                </a:lnTo>
                <a:lnTo>
                  <a:pt x="385013" y="596900"/>
                </a:lnTo>
                <a:lnTo>
                  <a:pt x="382054" y="609714"/>
                </a:lnTo>
                <a:lnTo>
                  <a:pt x="371195" y="609714"/>
                </a:lnTo>
                <a:lnTo>
                  <a:pt x="363982" y="622300"/>
                </a:lnTo>
                <a:lnTo>
                  <a:pt x="348513" y="622300"/>
                </a:lnTo>
                <a:lnTo>
                  <a:pt x="340385" y="635000"/>
                </a:lnTo>
                <a:lnTo>
                  <a:pt x="270332" y="635000"/>
                </a:lnTo>
                <a:lnTo>
                  <a:pt x="262115" y="622300"/>
                </a:lnTo>
                <a:lnTo>
                  <a:pt x="246532" y="622300"/>
                </a:lnTo>
                <a:lnTo>
                  <a:pt x="239280" y="609714"/>
                </a:lnTo>
                <a:lnTo>
                  <a:pt x="228574" y="609714"/>
                </a:lnTo>
                <a:lnTo>
                  <a:pt x="226745" y="596900"/>
                </a:lnTo>
                <a:lnTo>
                  <a:pt x="216560" y="596900"/>
                </a:lnTo>
                <a:lnTo>
                  <a:pt x="213372" y="584200"/>
                </a:lnTo>
                <a:lnTo>
                  <a:pt x="207568" y="584200"/>
                </a:lnTo>
                <a:lnTo>
                  <a:pt x="205346" y="571500"/>
                </a:lnTo>
                <a:lnTo>
                  <a:pt x="199859" y="571500"/>
                </a:lnTo>
                <a:lnTo>
                  <a:pt x="197675" y="558800"/>
                </a:lnTo>
                <a:lnTo>
                  <a:pt x="194576" y="558800"/>
                </a:lnTo>
                <a:lnTo>
                  <a:pt x="193738" y="546100"/>
                </a:lnTo>
                <a:lnTo>
                  <a:pt x="190715" y="546100"/>
                </a:lnTo>
                <a:lnTo>
                  <a:pt x="189814" y="533400"/>
                </a:lnTo>
                <a:lnTo>
                  <a:pt x="202095" y="533400"/>
                </a:lnTo>
                <a:lnTo>
                  <a:pt x="213131" y="520700"/>
                </a:lnTo>
                <a:lnTo>
                  <a:pt x="235750" y="520700"/>
                </a:lnTo>
                <a:lnTo>
                  <a:pt x="241350" y="533400"/>
                </a:lnTo>
                <a:lnTo>
                  <a:pt x="264452" y="533400"/>
                </a:lnTo>
                <a:lnTo>
                  <a:pt x="268249" y="546100"/>
                </a:lnTo>
                <a:lnTo>
                  <a:pt x="275704" y="546100"/>
                </a:lnTo>
                <a:lnTo>
                  <a:pt x="278993" y="533400"/>
                </a:lnTo>
                <a:lnTo>
                  <a:pt x="301498" y="533400"/>
                </a:lnTo>
                <a:lnTo>
                  <a:pt x="307251" y="520700"/>
                </a:lnTo>
                <a:lnTo>
                  <a:pt x="313334" y="520700"/>
                </a:lnTo>
                <a:lnTo>
                  <a:pt x="314325" y="508000"/>
                </a:lnTo>
                <a:lnTo>
                  <a:pt x="316992" y="508000"/>
                </a:lnTo>
                <a:lnTo>
                  <a:pt x="317004" y="495300"/>
                </a:lnTo>
                <a:lnTo>
                  <a:pt x="309270" y="482600"/>
                </a:lnTo>
                <a:lnTo>
                  <a:pt x="291566" y="482600"/>
                </a:lnTo>
                <a:lnTo>
                  <a:pt x="284746" y="495300"/>
                </a:lnTo>
                <a:lnTo>
                  <a:pt x="280377" y="495300"/>
                </a:lnTo>
                <a:lnTo>
                  <a:pt x="278320" y="508000"/>
                </a:lnTo>
                <a:lnTo>
                  <a:pt x="266547" y="508000"/>
                </a:lnTo>
                <a:lnTo>
                  <a:pt x="264363" y="495300"/>
                </a:lnTo>
                <a:lnTo>
                  <a:pt x="263474" y="495300"/>
                </a:lnTo>
                <a:lnTo>
                  <a:pt x="300482" y="469900"/>
                </a:lnTo>
                <a:lnTo>
                  <a:pt x="332270" y="444500"/>
                </a:lnTo>
                <a:lnTo>
                  <a:pt x="336575" y="431800"/>
                </a:lnTo>
                <a:lnTo>
                  <a:pt x="337629" y="431800"/>
                </a:lnTo>
                <a:lnTo>
                  <a:pt x="332435" y="419100"/>
                </a:lnTo>
                <a:lnTo>
                  <a:pt x="313651" y="419100"/>
                </a:lnTo>
                <a:lnTo>
                  <a:pt x="307213" y="406400"/>
                </a:lnTo>
                <a:lnTo>
                  <a:pt x="300558" y="406400"/>
                </a:lnTo>
                <a:lnTo>
                  <a:pt x="277609" y="414083"/>
                </a:lnTo>
                <a:lnTo>
                  <a:pt x="277609" y="444500"/>
                </a:lnTo>
                <a:lnTo>
                  <a:pt x="268516" y="457200"/>
                </a:lnTo>
                <a:lnTo>
                  <a:pt x="259041" y="457200"/>
                </a:lnTo>
                <a:lnTo>
                  <a:pt x="249212" y="469900"/>
                </a:lnTo>
                <a:lnTo>
                  <a:pt x="239026" y="469900"/>
                </a:lnTo>
                <a:lnTo>
                  <a:pt x="228460" y="482600"/>
                </a:lnTo>
                <a:lnTo>
                  <a:pt x="214058" y="482600"/>
                </a:lnTo>
                <a:lnTo>
                  <a:pt x="208013" y="495300"/>
                </a:lnTo>
                <a:lnTo>
                  <a:pt x="172974" y="495300"/>
                </a:lnTo>
                <a:lnTo>
                  <a:pt x="156921" y="508000"/>
                </a:lnTo>
                <a:lnTo>
                  <a:pt x="151104" y="508000"/>
                </a:lnTo>
                <a:lnTo>
                  <a:pt x="152222" y="520700"/>
                </a:lnTo>
                <a:lnTo>
                  <a:pt x="152577" y="520700"/>
                </a:lnTo>
                <a:lnTo>
                  <a:pt x="153123" y="533400"/>
                </a:lnTo>
                <a:lnTo>
                  <a:pt x="154609" y="533400"/>
                </a:lnTo>
                <a:lnTo>
                  <a:pt x="155575" y="546100"/>
                </a:lnTo>
                <a:lnTo>
                  <a:pt x="157746" y="546100"/>
                </a:lnTo>
                <a:lnTo>
                  <a:pt x="159169" y="558800"/>
                </a:lnTo>
                <a:lnTo>
                  <a:pt x="161188" y="558800"/>
                </a:lnTo>
                <a:lnTo>
                  <a:pt x="162255" y="571500"/>
                </a:lnTo>
                <a:lnTo>
                  <a:pt x="165455" y="571500"/>
                </a:lnTo>
                <a:lnTo>
                  <a:pt x="167601" y="584200"/>
                </a:lnTo>
                <a:lnTo>
                  <a:pt x="172758" y="584200"/>
                </a:lnTo>
                <a:lnTo>
                  <a:pt x="174625" y="596900"/>
                </a:lnTo>
                <a:lnTo>
                  <a:pt x="180022" y="596900"/>
                </a:lnTo>
                <a:lnTo>
                  <a:pt x="182410" y="609714"/>
                </a:lnTo>
                <a:lnTo>
                  <a:pt x="189903" y="609714"/>
                </a:lnTo>
                <a:lnTo>
                  <a:pt x="191871" y="622300"/>
                </a:lnTo>
                <a:lnTo>
                  <a:pt x="202946" y="622300"/>
                </a:lnTo>
                <a:lnTo>
                  <a:pt x="205244" y="635000"/>
                </a:lnTo>
                <a:lnTo>
                  <a:pt x="211683" y="635000"/>
                </a:lnTo>
                <a:lnTo>
                  <a:pt x="211683" y="711200"/>
                </a:lnTo>
                <a:lnTo>
                  <a:pt x="210604" y="711200"/>
                </a:lnTo>
                <a:lnTo>
                  <a:pt x="205765" y="723900"/>
                </a:lnTo>
                <a:lnTo>
                  <a:pt x="200863" y="736600"/>
                </a:lnTo>
                <a:lnTo>
                  <a:pt x="99212" y="736600"/>
                </a:lnTo>
                <a:lnTo>
                  <a:pt x="106451" y="711200"/>
                </a:lnTo>
                <a:lnTo>
                  <a:pt x="107911" y="711200"/>
                </a:lnTo>
                <a:lnTo>
                  <a:pt x="109156" y="698500"/>
                </a:lnTo>
                <a:lnTo>
                  <a:pt x="110451" y="698500"/>
                </a:lnTo>
                <a:lnTo>
                  <a:pt x="111569" y="685800"/>
                </a:lnTo>
                <a:lnTo>
                  <a:pt x="112509" y="673100"/>
                </a:lnTo>
                <a:lnTo>
                  <a:pt x="113271" y="660400"/>
                </a:lnTo>
                <a:lnTo>
                  <a:pt x="113855" y="647700"/>
                </a:lnTo>
                <a:lnTo>
                  <a:pt x="114274" y="647700"/>
                </a:lnTo>
                <a:lnTo>
                  <a:pt x="114528" y="635000"/>
                </a:lnTo>
                <a:lnTo>
                  <a:pt x="114427" y="596900"/>
                </a:lnTo>
                <a:lnTo>
                  <a:pt x="113868" y="584200"/>
                </a:lnTo>
                <a:lnTo>
                  <a:pt x="112915" y="571500"/>
                </a:lnTo>
                <a:lnTo>
                  <a:pt x="111594" y="558800"/>
                </a:lnTo>
                <a:lnTo>
                  <a:pt x="110769" y="546100"/>
                </a:lnTo>
                <a:lnTo>
                  <a:pt x="109855" y="546100"/>
                </a:lnTo>
                <a:lnTo>
                  <a:pt x="108851" y="533400"/>
                </a:lnTo>
                <a:lnTo>
                  <a:pt x="107734" y="520700"/>
                </a:lnTo>
                <a:lnTo>
                  <a:pt x="106172" y="520700"/>
                </a:lnTo>
                <a:lnTo>
                  <a:pt x="104330" y="508000"/>
                </a:lnTo>
                <a:lnTo>
                  <a:pt x="101790" y="495300"/>
                </a:lnTo>
                <a:lnTo>
                  <a:pt x="101269" y="495300"/>
                </a:lnTo>
                <a:lnTo>
                  <a:pt x="165354" y="469900"/>
                </a:lnTo>
                <a:lnTo>
                  <a:pt x="192684" y="457200"/>
                </a:lnTo>
                <a:lnTo>
                  <a:pt x="220535" y="457200"/>
                </a:lnTo>
                <a:lnTo>
                  <a:pt x="248869" y="444500"/>
                </a:lnTo>
                <a:lnTo>
                  <a:pt x="277609" y="444500"/>
                </a:lnTo>
                <a:lnTo>
                  <a:pt x="277609" y="414083"/>
                </a:lnTo>
                <a:lnTo>
                  <a:pt x="262572" y="419100"/>
                </a:lnTo>
                <a:lnTo>
                  <a:pt x="225145" y="419100"/>
                </a:lnTo>
                <a:lnTo>
                  <a:pt x="152527" y="444500"/>
                </a:lnTo>
                <a:lnTo>
                  <a:pt x="98882" y="457200"/>
                </a:lnTo>
                <a:lnTo>
                  <a:pt x="99326" y="444500"/>
                </a:lnTo>
                <a:lnTo>
                  <a:pt x="99669" y="431800"/>
                </a:lnTo>
                <a:lnTo>
                  <a:pt x="100076" y="431800"/>
                </a:lnTo>
                <a:lnTo>
                  <a:pt x="100558" y="419100"/>
                </a:lnTo>
                <a:lnTo>
                  <a:pt x="101066" y="419100"/>
                </a:lnTo>
                <a:lnTo>
                  <a:pt x="101688" y="406400"/>
                </a:lnTo>
                <a:lnTo>
                  <a:pt x="102946" y="393700"/>
                </a:lnTo>
                <a:lnTo>
                  <a:pt x="103555" y="393700"/>
                </a:lnTo>
                <a:lnTo>
                  <a:pt x="104495" y="381000"/>
                </a:lnTo>
                <a:lnTo>
                  <a:pt x="106464" y="381000"/>
                </a:lnTo>
                <a:lnTo>
                  <a:pt x="111252" y="393700"/>
                </a:lnTo>
                <a:lnTo>
                  <a:pt x="139357" y="393700"/>
                </a:lnTo>
                <a:lnTo>
                  <a:pt x="147904" y="381000"/>
                </a:lnTo>
                <a:lnTo>
                  <a:pt x="172427" y="381000"/>
                </a:lnTo>
                <a:lnTo>
                  <a:pt x="177431" y="368300"/>
                </a:lnTo>
                <a:lnTo>
                  <a:pt x="177533" y="355600"/>
                </a:lnTo>
                <a:lnTo>
                  <a:pt x="178244" y="355600"/>
                </a:lnTo>
                <a:lnTo>
                  <a:pt x="180378" y="330200"/>
                </a:lnTo>
                <a:lnTo>
                  <a:pt x="181584" y="330200"/>
                </a:lnTo>
                <a:lnTo>
                  <a:pt x="183769" y="317500"/>
                </a:lnTo>
                <a:lnTo>
                  <a:pt x="187071" y="317500"/>
                </a:lnTo>
                <a:lnTo>
                  <a:pt x="188544" y="330200"/>
                </a:lnTo>
                <a:lnTo>
                  <a:pt x="191223" y="342900"/>
                </a:lnTo>
                <a:lnTo>
                  <a:pt x="192341" y="342900"/>
                </a:lnTo>
                <a:lnTo>
                  <a:pt x="193408" y="355600"/>
                </a:lnTo>
                <a:lnTo>
                  <a:pt x="195884" y="368300"/>
                </a:lnTo>
                <a:lnTo>
                  <a:pt x="266268" y="368300"/>
                </a:lnTo>
                <a:lnTo>
                  <a:pt x="284022" y="355600"/>
                </a:lnTo>
                <a:lnTo>
                  <a:pt x="300532" y="355600"/>
                </a:lnTo>
                <a:lnTo>
                  <a:pt x="300659" y="342900"/>
                </a:lnTo>
                <a:lnTo>
                  <a:pt x="300888" y="342900"/>
                </a:lnTo>
                <a:lnTo>
                  <a:pt x="301396" y="330200"/>
                </a:lnTo>
                <a:lnTo>
                  <a:pt x="302171" y="317500"/>
                </a:lnTo>
                <a:lnTo>
                  <a:pt x="303199" y="317500"/>
                </a:lnTo>
                <a:lnTo>
                  <a:pt x="304342" y="304800"/>
                </a:lnTo>
                <a:lnTo>
                  <a:pt x="305854" y="304800"/>
                </a:lnTo>
                <a:lnTo>
                  <a:pt x="308940" y="292100"/>
                </a:lnTo>
                <a:lnTo>
                  <a:pt x="310400" y="279400"/>
                </a:lnTo>
                <a:lnTo>
                  <a:pt x="313766" y="279400"/>
                </a:lnTo>
                <a:lnTo>
                  <a:pt x="314883" y="266700"/>
                </a:lnTo>
                <a:lnTo>
                  <a:pt x="316826" y="279400"/>
                </a:lnTo>
                <a:lnTo>
                  <a:pt x="318681" y="279400"/>
                </a:lnTo>
                <a:lnTo>
                  <a:pt x="320344" y="292100"/>
                </a:lnTo>
                <a:lnTo>
                  <a:pt x="322148" y="292100"/>
                </a:lnTo>
                <a:lnTo>
                  <a:pt x="323773" y="304800"/>
                </a:lnTo>
                <a:lnTo>
                  <a:pt x="325208" y="304800"/>
                </a:lnTo>
                <a:lnTo>
                  <a:pt x="326428" y="317500"/>
                </a:lnTo>
                <a:lnTo>
                  <a:pt x="327380" y="330200"/>
                </a:lnTo>
                <a:lnTo>
                  <a:pt x="328091" y="330200"/>
                </a:lnTo>
                <a:lnTo>
                  <a:pt x="328536" y="342900"/>
                </a:lnTo>
                <a:lnTo>
                  <a:pt x="328701" y="342900"/>
                </a:lnTo>
                <a:lnTo>
                  <a:pt x="328726" y="355600"/>
                </a:lnTo>
                <a:lnTo>
                  <a:pt x="335483" y="368300"/>
                </a:lnTo>
                <a:lnTo>
                  <a:pt x="398284" y="368300"/>
                </a:lnTo>
                <a:lnTo>
                  <a:pt x="415988" y="381000"/>
                </a:lnTo>
                <a:lnTo>
                  <a:pt x="426262" y="381000"/>
                </a:lnTo>
                <a:lnTo>
                  <a:pt x="434581" y="368300"/>
                </a:lnTo>
                <a:lnTo>
                  <a:pt x="437210" y="368300"/>
                </a:lnTo>
                <a:lnTo>
                  <a:pt x="438035" y="355600"/>
                </a:lnTo>
                <a:lnTo>
                  <a:pt x="438988" y="342900"/>
                </a:lnTo>
                <a:lnTo>
                  <a:pt x="441350" y="330200"/>
                </a:lnTo>
                <a:lnTo>
                  <a:pt x="442569" y="330200"/>
                </a:lnTo>
                <a:lnTo>
                  <a:pt x="444373" y="317500"/>
                </a:lnTo>
                <a:lnTo>
                  <a:pt x="446455" y="317500"/>
                </a:lnTo>
                <a:lnTo>
                  <a:pt x="448932" y="330200"/>
                </a:lnTo>
                <a:lnTo>
                  <a:pt x="450570" y="342900"/>
                </a:lnTo>
                <a:lnTo>
                  <a:pt x="452793" y="355600"/>
                </a:lnTo>
                <a:lnTo>
                  <a:pt x="453288" y="368300"/>
                </a:lnTo>
                <a:lnTo>
                  <a:pt x="452907" y="381000"/>
                </a:lnTo>
                <a:lnTo>
                  <a:pt x="457377" y="393700"/>
                </a:lnTo>
                <a:lnTo>
                  <a:pt x="482447" y="393700"/>
                </a:lnTo>
                <a:lnTo>
                  <a:pt x="491350" y="406400"/>
                </a:lnTo>
                <a:lnTo>
                  <a:pt x="511263" y="406400"/>
                </a:lnTo>
                <a:lnTo>
                  <a:pt x="513867" y="419100"/>
                </a:lnTo>
                <a:lnTo>
                  <a:pt x="518896" y="419100"/>
                </a:lnTo>
                <a:lnTo>
                  <a:pt x="520903" y="406400"/>
                </a:lnTo>
                <a:lnTo>
                  <a:pt x="532447" y="406400"/>
                </a:lnTo>
                <a:lnTo>
                  <a:pt x="533501" y="393700"/>
                </a:lnTo>
                <a:lnTo>
                  <a:pt x="535876" y="393700"/>
                </a:lnTo>
                <a:lnTo>
                  <a:pt x="536676" y="406400"/>
                </a:lnTo>
                <a:lnTo>
                  <a:pt x="537921" y="406400"/>
                </a:lnTo>
                <a:lnTo>
                  <a:pt x="537921" y="342900"/>
                </a:lnTo>
                <a:lnTo>
                  <a:pt x="524954" y="342900"/>
                </a:lnTo>
                <a:lnTo>
                  <a:pt x="521614" y="355600"/>
                </a:lnTo>
                <a:lnTo>
                  <a:pt x="515848" y="355600"/>
                </a:lnTo>
                <a:lnTo>
                  <a:pt x="512279" y="368300"/>
                </a:lnTo>
                <a:lnTo>
                  <a:pt x="508520" y="368300"/>
                </a:lnTo>
                <a:lnTo>
                  <a:pt x="508114" y="355600"/>
                </a:lnTo>
                <a:lnTo>
                  <a:pt x="507530" y="342900"/>
                </a:lnTo>
                <a:lnTo>
                  <a:pt x="506768" y="330200"/>
                </a:lnTo>
                <a:lnTo>
                  <a:pt x="505815" y="330200"/>
                </a:lnTo>
                <a:lnTo>
                  <a:pt x="505002" y="317500"/>
                </a:lnTo>
                <a:lnTo>
                  <a:pt x="504088" y="304800"/>
                </a:lnTo>
                <a:lnTo>
                  <a:pt x="503072" y="304800"/>
                </a:lnTo>
                <a:lnTo>
                  <a:pt x="501954" y="292100"/>
                </a:lnTo>
                <a:lnTo>
                  <a:pt x="500392" y="292100"/>
                </a:lnTo>
                <a:lnTo>
                  <a:pt x="498551" y="279400"/>
                </a:lnTo>
                <a:lnTo>
                  <a:pt x="496011" y="266700"/>
                </a:lnTo>
                <a:lnTo>
                  <a:pt x="495490" y="266700"/>
                </a:lnTo>
                <a:lnTo>
                  <a:pt x="559574" y="241300"/>
                </a:lnTo>
                <a:lnTo>
                  <a:pt x="586905" y="228600"/>
                </a:lnTo>
                <a:lnTo>
                  <a:pt x="614768" y="228600"/>
                </a:lnTo>
                <a:lnTo>
                  <a:pt x="643089" y="215900"/>
                </a:lnTo>
                <a:lnTo>
                  <a:pt x="671830" y="215900"/>
                </a:lnTo>
                <a:lnTo>
                  <a:pt x="671830" y="185483"/>
                </a:lnTo>
                <a:lnTo>
                  <a:pt x="656793" y="190500"/>
                </a:lnTo>
                <a:lnTo>
                  <a:pt x="619366" y="190500"/>
                </a:lnTo>
                <a:lnTo>
                  <a:pt x="546747" y="215900"/>
                </a:lnTo>
                <a:lnTo>
                  <a:pt x="493102" y="228600"/>
                </a:lnTo>
                <a:lnTo>
                  <a:pt x="493280" y="215900"/>
                </a:lnTo>
                <a:lnTo>
                  <a:pt x="493560" y="215900"/>
                </a:lnTo>
                <a:lnTo>
                  <a:pt x="493903" y="203200"/>
                </a:lnTo>
                <a:lnTo>
                  <a:pt x="494309" y="203200"/>
                </a:lnTo>
                <a:lnTo>
                  <a:pt x="494792" y="190500"/>
                </a:lnTo>
                <a:lnTo>
                  <a:pt x="495300" y="190500"/>
                </a:lnTo>
                <a:lnTo>
                  <a:pt x="495909" y="177800"/>
                </a:lnTo>
                <a:lnTo>
                  <a:pt x="497179" y="165100"/>
                </a:lnTo>
                <a:lnTo>
                  <a:pt x="497776" y="165100"/>
                </a:lnTo>
                <a:lnTo>
                  <a:pt x="498729" y="152400"/>
                </a:lnTo>
                <a:lnTo>
                  <a:pt x="500684" y="152400"/>
                </a:lnTo>
                <a:lnTo>
                  <a:pt x="505472" y="165100"/>
                </a:lnTo>
                <a:lnTo>
                  <a:pt x="533577" y="165100"/>
                </a:lnTo>
                <a:lnTo>
                  <a:pt x="542124" y="152400"/>
                </a:lnTo>
                <a:lnTo>
                  <a:pt x="566648" y="152400"/>
                </a:lnTo>
                <a:lnTo>
                  <a:pt x="571652" y="139700"/>
                </a:lnTo>
                <a:lnTo>
                  <a:pt x="571754" y="127000"/>
                </a:lnTo>
                <a:lnTo>
                  <a:pt x="572465" y="127000"/>
                </a:lnTo>
                <a:lnTo>
                  <a:pt x="574611" y="101600"/>
                </a:lnTo>
                <a:lnTo>
                  <a:pt x="575805" y="101600"/>
                </a:lnTo>
                <a:lnTo>
                  <a:pt x="577989" y="88900"/>
                </a:lnTo>
                <a:lnTo>
                  <a:pt x="581291" y="88900"/>
                </a:lnTo>
                <a:lnTo>
                  <a:pt x="582764" y="101600"/>
                </a:lnTo>
                <a:lnTo>
                  <a:pt x="585457" y="114300"/>
                </a:lnTo>
                <a:lnTo>
                  <a:pt x="586562" y="114300"/>
                </a:lnTo>
                <a:lnTo>
                  <a:pt x="587629" y="127000"/>
                </a:lnTo>
                <a:lnTo>
                  <a:pt x="590105" y="139700"/>
                </a:lnTo>
                <a:lnTo>
                  <a:pt x="642785" y="139700"/>
                </a:lnTo>
                <a:lnTo>
                  <a:pt x="660488" y="127000"/>
                </a:lnTo>
                <a:lnTo>
                  <a:pt x="694753" y="127000"/>
                </a:lnTo>
                <a:lnTo>
                  <a:pt x="694880" y="114300"/>
                </a:lnTo>
                <a:lnTo>
                  <a:pt x="695109" y="114300"/>
                </a:lnTo>
                <a:lnTo>
                  <a:pt x="695617" y="101600"/>
                </a:lnTo>
                <a:lnTo>
                  <a:pt x="696391" y="88900"/>
                </a:lnTo>
                <a:lnTo>
                  <a:pt x="697420" y="88900"/>
                </a:lnTo>
                <a:lnTo>
                  <a:pt x="698576" y="76200"/>
                </a:lnTo>
                <a:lnTo>
                  <a:pt x="700074" y="76200"/>
                </a:lnTo>
                <a:lnTo>
                  <a:pt x="703160" y="63500"/>
                </a:lnTo>
                <a:lnTo>
                  <a:pt x="704621" y="50800"/>
                </a:lnTo>
                <a:lnTo>
                  <a:pt x="707986" y="50800"/>
                </a:lnTo>
                <a:lnTo>
                  <a:pt x="708888" y="38100"/>
                </a:lnTo>
                <a:lnTo>
                  <a:pt x="711047" y="50800"/>
                </a:lnTo>
                <a:lnTo>
                  <a:pt x="712901" y="50800"/>
                </a:lnTo>
                <a:lnTo>
                  <a:pt x="714578" y="63500"/>
                </a:lnTo>
                <a:lnTo>
                  <a:pt x="716368" y="63500"/>
                </a:lnTo>
                <a:lnTo>
                  <a:pt x="718007" y="76200"/>
                </a:lnTo>
                <a:lnTo>
                  <a:pt x="719442" y="76200"/>
                </a:lnTo>
                <a:lnTo>
                  <a:pt x="720648" y="88900"/>
                </a:lnTo>
                <a:lnTo>
                  <a:pt x="721601" y="101600"/>
                </a:lnTo>
                <a:lnTo>
                  <a:pt x="722312" y="101600"/>
                </a:lnTo>
                <a:lnTo>
                  <a:pt x="722757" y="114300"/>
                </a:lnTo>
                <a:lnTo>
                  <a:pt x="722922" y="114300"/>
                </a:lnTo>
                <a:lnTo>
                  <a:pt x="722947" y="127000"/>
                </a:lnTo>
                <a:lnTo>
                  <a:pt x="729703" y="127000"/>
                </a:lnTo>
                <a:lnTo>
                  <a:pt x="738530" y="139700"/>
                </a:lnTo>
                <a:lnTo>
                  <a:pt x="792505" y="139700"/>
                </a:lnTo>
                <a:lnTo>
                  <a:pt x="810209" y="152400"/>
                </a:lnTo>
                <a:lnTo>
                  <a:pt x="820483" y="152400"/>
                </a:lnTo>
                <a:lnTo>
                  <a:pt x="828802" y="139700"/>
                </a:lnTo>
                <a:lnTo>
                  <a:pt x="831430" y="139700"/>
                </a:lnTo>
                <a:lnTo>
                  <a:pt x="832256" y="127000"/>
                </a:lnTo>
                <a:lnTo>
                  <a:pt x="833221" y="114300"/>
                </a:lnTo>
                <a:lnTo>
                  <a:pt x="835571" y="101600"/>
                </a:lnTo>
                <a:lnTo>
                  <a:pt x="836790" y="101600"/>
                </a:lnTo>
                <a:lnTo>
                  <a:pt x="838593" y="88900"/>
                </a:lnTo>
                <a:lnTo>
                  <a:pt x="840676" y="88900"/>
                </a:lnTo>
                <a:lnTo>
                  <a:pt x="843153" y="101600"/>
                </a:lnTo>
                <a:lnTo>
                  <a:pt x="844791" y="114300"/>
                </a:lnTo>
                <a:lnTo>
                  <a:pt x="847026" y="127000"/>
                </a:lnTo>
                <a:lnTo>
                  <a:pt x="847509" y="139700"/>
                </a:lnTo>
                <a:lnTo>
                  <a:pt x="847140" y="152400"/>
                </a:lnTo>
                <a:lnTo>
                  <a:pt x="851598" y="165100"/>
                </a:lnTo>
                <a:lnTo>
                  <a:pt x="876668" y="165100"/>
                </a:lnTo>
                <a:lnTo>
                  <a:pt x="885571" y="177800"/>
                </a:lnTo>
                <a:lnTo>
                  <a:pt x="926680" y="177800"/>
                </a:lnTo>
                <a:lnTo>
                  <a:pt x="929182" y="165100"/>
                </a:lnTo>
                <a:lnTo>
                  <a:pt x="930097" y="165100"/>
                </a:lnTo>
                <a:lnTo>
                  <a:pt x="930897" y="177800"/>
                </a:lnTo>
                <a:lnTo>
                  <a:pt x="932141" y="177800"/>
                </a:lnTo>
                <a:lnTo>
                  <a:pt x="932141" y="114300"/>
                </a:lnTo>
                <a:lnTo>
                  <a:pt x="919175" y="114300"/>
                </a:lnTo>
                <a:lnTo>
                  <a:pt x="915835" y="127000"/>
                </a:lnTo>
                <a:lnTo>
                  <a:pt x="910069" y="127000"/>
                </a:lnTo>
                <a:lnTo>
                  <a:pt x="906500" y="139700"/>
                </a:lnTo>
                <a:lnTo>
                  <a:pt x="882015" y="139700"/>
                </a:lnTo>
                <a:lnTo>
                  <a:pt x="881748" y="127000"/>
                </a:lnTo>
                <a:lnTo>
                  <a:pt x="881049" y="114300"/>
                </a:lnTo>
                <a:lnTo>
                  <a:pt x="878941" y="101600"/>
                </a:lnTo>
                <a:lnTo>
                  <a:pt x="877570" y="101600"/>
                </a:lnTo>
                <a:lnTo>
                  <a:pt x="874598" y="88900"/>
                </a:lnTo>
                <a:lnTo>
                  <a:pt x="873137" y="76200"/>
                </a:lnTo>
                <a:lnTo>
                  <a:pt x="870242" y="76200"/>
                </a:lnTo>
                <a:lnTo>
                  <a:pt x="868883" y="63500"/>
                </a:lnTo>
                <a:lnTo>
                  <a:pt x="862457" y="63500"/>
                </a:lnTo>
                <a:lnTo>
                  <a:pt x="861275" y="50800"/>
                </a:lnTo>
                <a:lnTo>
                  <a:pt x="848550" y="50800"/>
                </a:lnTo>
                <a:lnTo>
                  <a:pt x="844296" y="38100"/>
                </a:lnTo>
                <a:lnTo>
                  <a:pt x="833577" y="38100"/>
                </a:lnTo>
                <a:lnTo>
                  <a:pt x="828675" y="50800"/>
                </a:lnTo>
                <a:lnTo>
                  <a:pt x="817308" y="50800"/>
                </a:lnTo>
                <a:lnTo>
                  <a:pt x="815581" y="63500"/>
                </a:lnTo>
                <a:lnTo>
                  <a:pt x="810488" y="63500"/>
                </a:lnTo>
                <a:lnTo>
                  <a:pt x="808583" y="76200"/>
                </a:lnTo>
                <a:lnTo>
                  <a:pt x="806869" y="76200"/>
                </a:lnTo>
                <a:lnTo>
                  <a:pt x="805040" y="88900"/>
                </a:lnTo>
                <a:lnTo>
                  <a:pt x="803389" y="88900"/>
                </a:lnTo>
                <a:lnTo>
                  <a:pt x="801928" y="101600"/>
                </a:lnTo>
                <a:lnTo>
                  <a:pt x="800290" y="101600"/>
                </a:lnTo>
                <a:lnTo>
                  <a:pt x="799655" y="114300"/>
                </a:lnTo>
                <a:lnTo>
                  <a:pt x="789012" y="101600"/>
                </a:lnTo>
                <a:lnTo>
                  <a:pt x="756361" y="101600"/>
                </a:lnTo>
                <a:lnTo>
                  <a:pt x="755662" y="88900"/>
                </a:lnTo>
                <a:lnTo>
                  <a:pt x="754761" y="88900"/>
                </a:lnTo>
                <a:lnTo>
                  <a:pt x="753719" y="76200"/>
                </a:lnTo>
                <a:lnTo>
                  <a:pt x="752538" y="63500"/>
                </a:lnTo>
                <a:lnTo>
                  <a:pt x="751217" y="63500"/>
                </a:lnTo>
                <a:lnTo>
                  <a:pt x="749744" y="50800"/>
                </a:lnTo>
                <a:lnTo>
                  <a:pt x="746429" y="50800"/>
                </a:lnTo>
                <a:lnTo>
                  <a:pt x="742950" y="38100"/>
                </a:lnTo>
                <a:lnTo>
                  <a:pt x="741324" y="25400"/>
                </a:lnTo>
                <a:lnTo>
                  <a:pt x="736688" y="25400"/>
                </a:lnTo>
                <a:lnTo>
                  <a:pt x="733793" y="12700"/>
                </a:lnTo>
                <a:lnTo>
                  <a:pt x="725919" y="12700"/>
                </a:lnTo>
                <a:lnTo>
                  <a:pt x="720509" y="0"/>
                </a:lnTo>
                <a:lnTo>
                  <a:pt x="694080" y="0"/>
                </a:lnTo>
                <a:lnTo>
                  <a:pt x="692099" y="12700"/>
                </a:lnTo>
                <a:lnTo>
                  <a:pt x="685736" y="12700"/>
                </a:lnTo>
                <a:lnTo>
                  <a:pt x="681355" y="25400"/>
                </a:lnTo>
                <a:lnTo>
                  <a:pt x="679602" y="25400"/>
                </a:lnTo>
                <a:lnTo>
                  <a:pt x="675182" y="38100"/>
                </a:lnTo>
                <a:lnTo>
                  <a:pt x="672807" y="38100"/>
                </a:lnTo>
                <a:lnTo>
                  <a:pt x="670712" y="50800"/>
                </a:lnTo>
                <a:lnTo>
                  <a:pt x="668477" y="50800"/>
                </a:lnTo>
                <a:lnTo>
                  <a:pt x="666496" y="63500"/>
                </a:lnTo>
                <a:lnTo>
                  <a:pt x="664781" y="76200"/>
                </a:lnTo>
                <a:lnTo>
                  <a:pt x="663321" y="76200"/>
                </a:lnTo>
                <a:lnTo>
                  <a:pt x="662419" y="88900"/>
                </a:lnTo>
                <a:lnTo>
                  <a:pt x="661708" y="88900"/>
                </a:lnTo>
                <a:lnTo>
                  <a:pt x="661200" y="101600"/>
                </a:lnTo>
                <a:lnTo>
                  <a:pt x="618451" y="101600"/>
                </a:lnTo>
                <a:lnTo>
                  <a:pt x="616826" y="88900"/>
                </a:lnTo>
                <a:lnTo>
                  <a:pt x="615365" y="88900"/>
                </a:lnTo>
                <a:lnTo>
                  <a:pt x="612406" y="76200"/>
                </a:lnTo>
                <a:lnTo>
                  <a:pt x="610997" y="76200"/>
                </a:lnTo>
                <a:lnTo>
                  <a:pt x="608215" y="63500"/>
                </a:lnTo>
                <a:lnTo>
                  <a:pt x="606920" y="63500"/>
                </a:lnTo>
                <a:lnTo>
                  <a:pt x="604342" y="50800"/>
                </a:lnTo>
                <a:lnTo>
                  <a:pt x="593686" y="50800"/>
                </a:lnTo>
                <a:lnTo>
                  <a:pt x="591921" y="38100"/>
                </a:lnTo>
                <a:lnTo>
                  <a:pt x="567994" y="38100"/>
                </a:lnTo>
                <a:lnTo>
                  <a:pt x="565886" y="50800"/>
                </a:lnTo>
                <a:lnTo>
                  <a:pt x="558380" y="50800"/>
                </a:lnTo>
                <a:lnTo>
                  <a:pt x="554583" y="63500"/>
                </a:lnTo>
                <a:lnTo>
                  <a:pt x="549363" y="63500"/>
                </a:lnTo>
                <a:lnTo>
                  <a:pt x="547395" y="76200"/>
                </a:lnTo>
                <a:lnTo>
                  <a:pt x="545668" y="76200"/>
                </a:lnTo>
                <a:lnTo>
                  <a:pt x="543826" y="88900"/>
                </a:lnTo>
                <a:lnTo>
                  <a:pt x="542201" y="88900"/>
                </a:lnTo>
                <a:lnTo>
                  <a:pt x="540778" y="101600"/>
                </a:lnTo>
                <a:lnTo>
                  <a:pt x="539584" y="101600"/>
                </a:lnTo>
                <a:lnTo>
                  <a:pt x="538797" y="114300"/>
                </a:lnTo>
                <a:lnTo>
                  <a:pt x="538200" y="114300"/>
                </a:lnTo>
                <a:lnTo>
                  <a:pt x="537781" y="127000"/>
                </a:lnTo>
                <a:lnTo>
                  <a:pt x="508774" y="127000"/>
                </a:lnTo>
                <a:lnTo>
                  <a:pt x="503174" y="114300"/>
                </a:lnTo>
                <a:lnTo>
                  <a:pt x="476275" y="114300"/>
                </a:lnTo>
                <a:lnTo>
                  <a:pt x="474992" y="127000"/>
                </a:lnTo>
                <a:lnTo>
                  <a:pt x="469074" y="127000"/>
                </a:lnTo>
                <a:lnTo>
                  <a:pt x="468388" y="139700"/>
                </a:lnTo>
                <a:lnTo>
                  <a:pt x="465734" y="139700"/>
                </a:lnTo>
                <a:lnTo>
                  <a:pt x="464934" y="152400"/>
                </a:lnTo>
                <a:lnTo>
                  <a:pt x="463943" y="152400"/>
                </a:lnTo>
                <a:lnTo>
                  <a:pt x="463067" y="165100"/>
                </a:lnTo>
                <a:lnTo>
                  <a:pt x="462280" y="165100"/>
                </a:lnTo>
                <a:lnTo>
                  <a:pt x="461581" y="177800"/>
                </a:lnTo>
                <a:lnTo>
                  <a:pt x="460667" y="190500"/>
                </a:lnTo>
                <a:lnTo>
                  <a:pt x="459917" y="190500"/>
                </a:lnTo>
                <a:lnTo>
                  <a:pt x="459320" y="203200"/>
                </a:lnTo>
                <a:lnTo>
                  <a:pt x="458863" y="215900"/>
                </a:lnTo>
                <a:lnTo>
                  <a:pt x="458508" y="228600"/>
                </a:lnTo>
                <a:lnTo>
                  <a:pt x="458279" y="241300"/>
                </a:lnTo>
                <a:lnTo>
                  <a:pt x="458152" y="241300"/>
                </a:lnTo>
                <a:lnTo>
                  <a:pt x="458114" y="254000"/>
                </a:lnTo>
                <a:lnTo>
                  <a:pt x="457885" y="254000"/>
                </a:lnTo>
                <a:lnTo>
                  <a:pt x="458825" y="266700"/>
                </a:lnTo>
                <a:lnTo>
                  <a:pt x="459790" y="266700"/>
                </a:lnTo>
                <a:lnTo>
                  <a:pt x="461124" y="279400"/>
                </a:lnTo>
                <a:lnTo>
                  <a:pt x="454329" y="279400"/>
                </a:lnTo>
                <a:lnTo>
                  <a:pt x="450075" y="266700"/>
                </a:lnTo>
                <a:lnTo>
                  <a:pt x="442290" y="266700"/>
                </a:lnTo>
                <a:lnTo>
                  <a:pt x="439343" y="279400"/>
                </a:lnTo>
                <a:lnTo>
                  <a:pt x="425081" y="279400"/>
                </a:lnTo>
                <a:lnTo>
                  <a:pt x="421360" y="292100"/>
                </a:lnTo>
                <a:lnTo>
                  <a:pt x="416267" y="292100"/>
                </a:lnTo>
                <a:lnTo>
                  <a:pt x="414350" y="304800"/>
                </a:lnTo>
                <a:lnTo>
                  <a:pt x="412648" y="304800"/>
                </a:lnTo>
                <a:lnTo>
                  <a:pt x="410819" y="317500"/>
                </a:lnTo>
                <a:lnTo>
                  <a:pt x="409168" y="317500"/>
                </a:lnTo>
                <a:lnTo>
                  <a:pt x="407708" y="330200"/>
                </a:lnTo>
                <a:lnTo>
                  <a:pt x="406069" y="330200"/>
                </a:lnTo>
                <a:lnTo>
                  <a:pt x="405434" y="342900"/>
                </a:lnTo>
                <a:lnTo>
                  <a:pt x="394792" y="330200"/>
                </a:lnTo>
                <a:lnTo>
                  <a:pt x="362127" y="330200"/>
                </a:lnTo>
                <a:lnTo>
                  <a:pt x="361442" y="317500"/>
                </a:lnTo>
                <a:lnTo>
                  <a:pt x="360540" y="317500"/>
                </a:lnTo>
                <a:lnTo>
                  <a:pt x="359498" y="304800"/>
                </a:lnTo>
                <a:lnTo>
                  <a:pt x="358317" y="304800"/>
                </a:lnTo>
                <a:lnTo>
                  <a:pt x="356984" y="292100"/>
                </a:lnTo>
                <a:lnTo>
                  <a:pt x="355511" y="292100"/>
                </a:lnTo>
                <a:lnTo>
                  <a:pt x="353974" y="279400"/>
                </a:lnTo>
                <a:lnTo>
                  <a:pt x="352209" y="279400"/>
                </a:lnTo>
                <a:lnTo>
                  <a:pt x="348729" y="266700"/>
                </a:lnTo>
                <a:lnTo>
                  <a:pt x="347103" y="254000"/>
                </a:lnTo>
                <a:lnTo>
                  <a:pt x="342455" y="254000"/>
                </a:lnTo>
                <a:lnTo>
                  <a:pt x="339572" y="241300"/>
                </a:lnTo>
                <a:lnTo>
                  <a:pt x="331698" y="241300"/>
                </a:lnTo>
                <a:lnTo>
                  <a:pt x="326275" y="228600"/>
                </a:lnTo>
                <a:lnTo>
                  <a:pt x="302145" y="228600"/>
                </a:lnTo>
                <a:lnTo>
                  <a:pt x="299847" y="241300"/>
                </a:lnTo>
                <a:lnTo>
                  <a:pt x="291515" y="241300"/>
                </a:lnTo>
                <a:lnTo>
                  <a:pt x="287134" y="254000"/>
                </a:lnTo>
                <a:lnTo>
                  <a:pt x="285381" y="254000"/>
                </a:lnTo>
                <a:lnTo>
                  <a:pt x="280962" y="266700"/>
                </a:lnTo>
                <a:lnTo>
                  <a:pt x="278587" y="266700"/>
                </a:lnTo>
                <a:lnTo>
                  <a:pt x="276491" y="279400"/>
                </a:lnTo>
                <a:lnTo>
                  <a:pt x="274256" y="279400"/>
                </a:lnTo>
                <a:lnTo>
                  <a:pt x="272275" y="292100"/>
                </a:lnTo>
                <a:lnTo>
                  <a:pt x="270560" y="304800"/>
                </a:lnTo>
                <a:lnTo>
                  <a:pt x="269100" y="304800"/>
                </a:lnTo>
                <a:lnTo>
                  <a:pt x="268198" y="317500"/>
                </a:lnTo>
                <a:lnTo>
                  <a:pt x="267474" y="317500"/>
                </a:lnTo>
                <a:lnTo>
                  <a:pt x="266966" y="330200"/>
                </a:lnTo>
                <a:lnTo>
                  <a:pt x="224218" y="330200"/>
                </a:lnTo>
                <a:lnTo>
                  <a:pt x="222605" y="317500"/>
                </a:lnTo>
                <a:lnTo>
                  <a:pt x="221145" y="317500"/>
                </a:lnTo>
                <a:lnTo>
                  <a:pt x="218173" y="304800"/>
                </a:lnTo>
                <a:lnTo>
                  <a:pt x="216776" y="304800"/>
                </a:lnTo>
                <a:lnTo>
                  <a:pt x="213982" y="292100"/>
                </a:lnTo>
                <a:lnTo>
                  <a:pt x="210121" y="292100"/>
                </a:lnTo>
                <a:lnTo>
                  <a:pt x="208915" y="279400"/>
                </a:lnTo>
                <a:lnTo>
                  <a:pt x="199466" y="279400"/>
                </a:lnTo>
                <a:lnTo>
                  <a:pt x="197700" y="266700"/>
                </a:lnTo>
                <a:lnTo>
                  <a:pt x="173774" y="266700"/>
                </a:lnTo>
                <a:lnTo>
                  <a:pt x="171653" y="279400"/>
                </a:lnTo>
                <a:lnTo>
                  <a:pt x="164160" y="279400"/>
                </a:lnTo>
                <a:lnTo>
                  <a:pt x="160362" y="292100"/>
                </a:lnTo>
                <a:lnTo>
                  <a:pt x="155143" y="292100"/>
                </a:lnTo>
                <a:lnTo>
                  <a:pt x="153174" y="304800"/>
                </a:lnTo>
                <a:lnTo>
                  <a:pt x="151434" y="304800"/>
                </a:lnTo>
                <a:lnTo>
                  <a:pt x="149593" y="317500"/>
                </a:lnTo>
                <a:lnTo>
                  <a:pt x="147967" y="317500"/>
                </a:lnTo>
                <a:lnTo>
                  <a:pt x="146558" y="330200"/>
                </a:lnTo>
                <a:lnTo>
                  <a:pt x="145364" y="342900"/>
                </a:lnTo>
                <a:lnTo>
                  <a:pt x="143967" y="342900"/>
                </a:lnTo>
                <a:lnTo>
                  <a:pt x="143548" y="355600"/>
                </a:lnTo>
                <a:lnTo>
                  <a:pt x="114554" y="355600"/>
                </a:lnTo>
                <a:lnTo>
                  <a:pt x="108953" y="342900"/>
                </a:lnTo>
                <a:lnTo>
                  <a:pt x="82054" y="342900"/>
                </a:lnTo>
                <a:lnTo>
                  <a:pt x="80772" y="355600"/>
                </a:lnTo>
                <a:lnTo>
                  <a:pt x="74853" y="355600"/>
                </a:lnTo>
                <a:lnTo>
                  <a:pt x="74168" y="368300"/>
                </a:lnTo>
                <a:lnTo>
                  <a:pt x="71513" y="368300"/>
                </a:lnTo>
                <a:lnTo>
                  <a:pt x="70713" y="381000"/>
                </a:lnTo>
                <a:lnTo>
                  <a:pt x="69723" y="381000"/>
                </a:lnTo>
                <a:lnTo>
                  <a:pt x="68834" y="393700"/>
                </a:lnTo>
                <a:lnTo>
                  <a:pt x="68046" y="393700"/>
                </a:lnTo>
                <a:lnTo>
                  <a:pt x="67360" y="406400"/>
                </a:lnTo>
                <a:lnTo>
                  <a:pt x="66446" y="419100"/>
                </a:lnTo>
                <a:lnTo>
                  <a:pt x="65697" y="419100"/>
                </a:lnTo>
                <a:lnTo>
                  <a:pt x="65100" y="431800"/>
                </a:lnTo>
                <a:lnTo>
                  <a:pt x="64630" y="444500"/>
                </a:lnTo>
                <a:lnTo>
                  <a:pt x="64287" y="457200"/>
                </a:lnTo>
                <a:lnTo>
                  <a:pt x="64046" y="469900"/>
                </a:lnTo>
                <a:lnTo>
                  <a:pt x="63919" y="469900"/>
                </a:lnTo>
                <a:lnTo>
                  <a:pt x="63881" y="482600"/>
                </a:lnTo>
                <a:lnTo>
                  <a:pt x="63652" y="482600"/>
                </a:lnTo>
                <a:lnTo>
                  <a:pt x="64414" y="495300"/>
                </a:lnTo>
                <a:lnTo>
                  <a:pt x="65760" y="495300"/>
                </a:lnTo>
                <a:lnTo>
                  <a:pt x="67246" y="508000"/>
                </a:lnTo>
                <a:lnTo>
                  <a:pt x="70739" y="520700"/>
                </a:lnTo>
                <a:lnTo>
                  <a:pt x="72339" y="520700"/>
                </a:lnTo>
                <a:lnTo>
                  <a:pt x="73723" y="533400"/>
                </a:lnTo>
                <a:lnTo>
                  <a:pt x="75184" y="546100"/>
                </a:lnTo>
                <a:lnTo>
                  <a:pt x="76466" y="546100"/>
                </a:lnTo>
                <a:lnTo>
                  <a:pt x="77571" y="558800"/>
                </a:lnTo>
                <a:lnTo>
                  <a:pt x="79679" y="596900"/>
                </a:lnTo>
                <a:lnTo>
                  <a:pt x="80086" y="622300"/>
                </a:lnTo>
                <a:lnTo>
                  <a:pt x="79933" y="635000"/>
                </a:lnTo>
                <a:lnTo>
                  <a:pt x="79514" y="647700"/>
                </a:lnTo>
                <a:lnTo>
                  <a:pt x="78803" y="660400"/>
                </a:lnTo>
                <a:lnTo>
                  <a:pt x="77825" y="673100"/>
                </a:lnTo>
                <a:lnTo>
                  <a:pt x="77076" y="685800"/>
                </a:lnTo>
                <a:lnTo>
                  <a:pt x="76149" y="685800"/>
                </a:lnTo>
                <a:lnTo>
                  <a:pt x="73964" y="698500"/>
                </a:lnTo>
                <a:lnTo>
                  <a:pt x="72694" y="711200"/>
                </a:lnTo>
                <a:lnTo>
                  <a:pt x="64376" y="736600"/>
                </a:lnTo>
                <a:lnTo>
                  <a:pt x="64008" y="736600"/>
                </a:lnTo>
                <a:lnTo>
                  <a:pt x="64008" y="749300"/>
                </a:lnTo>
                <a:lnTo>
                  <a:pt x="64897" y="749300"/>
                </a:lnTo>
                <a:lnTo>
                  <a:pt x="68910" y="762000"/>
                </a:lnTo>
                <a:lnTo>
                  <a:pt x="72898" y="762000"/>
                </a:lnTo>
                <a:lnTo>
                  <a:pt x="80645" y="774700"/>
                </a:lnTo>
                <a:lnTo>
                  <a:pt x="201637" y="774700"/>
                </a:lnTo>
                <a:lnTo>
                  <a:pt x="211074" y="762000"/>
                </a:lnTo>
                <a:lnTo>
                  <a:pt x="219646" y="762000"/>
                </a:lnTo>
                <a:lnTo>
                  <a:pt x="227241" y="749300"/>
                </a:lnTo>
                <a:lnTo>
                  <a:pt x="233743" y="749300"/>
                </a:lnTo>
                <a:lnTo>
                  <a:pt x="239001" y="736600"/>
                </a:lnTo>
                <a:lnTo>
                  <a:pt x="242925" y="723900"/>
                </a:lnTo>
                <a:lnTo>
                  <a:pt x="245376" y="711200"/>
                </a:lnTo>
                <a:lnTo>
                  <a:pt x="246214" y="698500"/>
                </a:lnTo>
                <a:lnTo>
                  <a:pt x="246214" y="660400"/>
                </a:lnTo>
                <a:lnTo>
                  <a:pt x="270471" y="660400"/>
                </a:lnTo>
                <a:lnTo>
                  <a:pt x="281914" y="673100"/>
                </a:lnTo>
                <a:lnTo>
                  <a:pt x="328942" y="673100"/>
                </a:lnTo>
                <a:lnTo>
                  <a:pt x="340245" y="660400"/>
                </a:lnTo>
                <a:lnTo>
                  <a:pt x="363613" y="660400"/>
                </a:lnTo>
                <a:lnTo>
                  <a:pt x="363613" y="698500"/>
                </a:lnTo>
                <a:lnTo>
                  <a:pt x="363982" y="711200"/>
                </a:lnTo>
                <a:lnTo>
                  <a:pt x="365086" y="723900"/>
                </a:lnTo>
                <a:lnTo>
                  <a:pt x="366890" y="723900"/>
                </a:lnTo>
                <a:lnTo>
                  <a:pt x="369354" y="736600"/>
                </a:lnTo>
                <a:lnTo>
                  <a:pt x="374180" y="736600"/>
                </a:lnTo>
                <a:lnTo>
                  <a:pt x="380276" y="749300"/>
                </a:lnTo>
                <a:lnTo>
                  <a:pt x="387515" y="762000"/>
                </a:lnTo>
                <a:lnTo>
                  <a:pt x="395782" y="762000"/>
                </a:lnTo>
                <a:lnTo>
                  <a:pt x="403796" y="774700"/>
                </a:lnTo>
                <a:lnTo>
                  <a:pt x="431241" y="774700"/>
                </a:lnTo>
                <a:lnTo>
                  <a:pt x="438226" y="838200"/>
                </a:lnTo>
                <a:lnTo>
                  <a:pt x="436880" y="838200"/>
                </a:lnTo>
                <a:lnTo>
                  <a:pt x="434581" y="850900"/>
                </a:lnTo>
                <a:lnTo>
                  <a:pt x="432219" y="850900"/>
                </a:lnTo>
                <a:lnTo>
                  <a:pt x="401713" y="863600"/>
                </a:lnTo>
                <a:lnTo>
                  <a:pt x="367207" y="863600"/>
                </a:lnTo>
                <a:lnTo>
                  <a:pt x="367207" y="901700"/>
                </a:lnTo>
                <a:lnTo>
                  <a:pt x="353783" y="914400"/>
                </a:lnTo>
                <a:lnTo>
                  <a:pt x="340106" y="927100"/>
                </a:lnTo>
                <a:lnTo>
                  <a:pt x="326174" y="927100"/>
                </a:lnTo>
                <a:lnTo>
                  <a:pt x="311988" y="939800"/>
                </a:lnTo>
                <a:lnTo>
                  <a:pt x="270103" y="965200"/>
                </a:lnTo>
                <a:lnTo>
                  <a:pt x="226390" y="977900"/>
                </a:lnTo>
                <a:lnTo>
                  <a:pt x="134099" y="1003300"/>
                </a:lnTo>
                <a:lnTo>
                  <a:pt x="74320" y="1028700"/>
                </a:lnTo>
                <a:lnTo>
                  <a:pt x="60198" y="914400"/>
                </a:lnTo>
                <a:lnTo>
                  <a:pt x="59969" y="914400"/>
                </a:lnTo>
                <a:lnTo>
                  <a:pt x="59969" y="889000"/>
                </a:lnTo>
                <a:lnTo>
                  <a:pt x="61607" y="889000"/>
                </a:lnTo>
                <a:lnTo>
                  <a:pt x="64376" y="876300"/>
                </a:lnTo>
                <a:lnTo>
                  <a:pt x="69176" y="876300"/>
                </a:lnTo>
                <a:lnTo>
                  <a:pt x="77419" y="863600"/>
                </a:lnTo>
                <a:lnTo>
                  <a:pt x="83731" y="850900"/>
                </a:lnTo>
                <a:lnTo>
                  <a:pt x="181584" y="850900"/>
                </a:lnTo>
                <a:lnTo>
                  <a:pt x="186702" y="863600"/>
                </a:lnTo>
                <a:lnTo>
                  <a:pt x="192430" y="863600"/>
                </a:lnTo>
                <a:lnTo>
                  <a:pt x="198704" y="876300"/>
                </a:lnTo>
                <a:lnTo>
                  <a:pt x="205486" y="876300"/>
                </a:lnTo>
                <a:lnTo>
                  <a:pt x="216471" y="889000"/>
                </a:lnTo>
                <a:lnTo>
                  <a:pt x="228333" y="889000"/>
                </a:lnTo>
                <a:lnTo>
                  <a:pt x="240919" y="901700"/>
                </a:lnTo>
                <a:lnTo>
                  <a:pt x="267754" y="901700"/>
                </a:lnTo>
                <a:lnTo>
                  <a:pt x="281736" y="914400"/>
                </a:lnTo>
                <a:lnTo>
                  <a:pt x="347332" y="914400"/>
                </a:lnTo>
                <a:lnTo>
                  <a:pt x="353669" y="901700"/>
                </a:lnTo>
                <a:lnTo>
                  <a:pt x="367207" y="901700"/>
                </a:lnTo>
                <a:lnTo>
                  <a:pt x="367207" y="863600"/>
                </a:lnTo>
                <a:lnTo>
                  <a:pt x="360946" y="863600"/>
                </a:lnTo>
                <a:lnTo>
                  <a:pt x="352933" y="876300"/>
                </a:lnTo>
                <a:lnTo>
                  <a:pt x="269773" y="876300"/>
                </a:lnTo>
                <a:lnTo>
                  <a:pt x="258927" y="863600"/>
                </a:lnTo>
                <a:lnTo>
                  <a:pt x="238810" y="863600"/>
                </a:lnTo>
                <a:lnTo>
                  <a:pt x="232587" y="850900"/>
                </a:lnTo>
                <a:lnTo>
                  <a:pt x="226923" y="850900"/>
                </a:lnTo>
                <a:lnTo>
                  <a:pt x="217208" y="838200"/>
                </a:lnTo>
                <a:lnTo>
                  <a:pt x="213169" y="838200"/>
                </a:lnTo>
                <a:lnTo>
                  <a:pt x="206540" y="825500"/>
                </a:lnTo>
                <a:lnTo>
                  <a:pt x="201752" y="825500"/>
                </a:lnTo>
                <a:lnTo>
                  <a:pt x="190881" y="812800"/>
                </a:lnTo>
                <a:lnTo>
                  <a:pt x="91490" y="812800"/>
                </a:lnTo>
                <a:lnTo>
                  <a:pt x="82829" y="825500"/>
                </a:lnTo>
                <a:lnTo>
                  <a:pt x="64820" y="825500"/>
                </a:lnTo>
                <a:lnTo>
                  <a:pt x="59372" y="838200"/>
                </a:lnTo>
                <a:lnTo>
                  <a:pt x="51777" y="838200"/>
                </a:lnTo>
                <a:lnTo>
                  <a:pt x="45008" y="850900"/>
                </a:lnTo>
                <a:lnTo>
                  <a:pt x="39141" y="850900"/>
                </a:lnTo>
                <a:lnTo>
                  <a:pt x="34264" y="863600"/>
                </a:lnTo>
                <a:lnTo>
                  <a:pt x="30403" y="876300"/>
                </a:lnTo>
                <a:lnTo>
                  <a:pt x="27647" y="889000"/>
                </a:lnTo>
                <a:lnTo>
                  <a:pt x="25984" y="889000"/>
                </a:lnTo>
                <a:lnTo>
                  <a:pt x="25425" y="901700"/>
                </a:lnTo>
                <a:lnTo>
                  <a:pt x="25425" y="914400"/>
                </a:lnTo>
                <a:lnTo>
                  <a:pt x="25755" y="914400"/>
                </a:lnTo>
                <a:lnTo>
                  <a:pt x="43992" y="1066800"/>
                </a:lnTo>
                <a:lnTo>
                  <a:pt x="54610" y="1143000"/>
                </a:lnTo>
                <a:lnTo>
                  <a:pt x="35585" y="1143000"/>
                </a:lnTo>
                <a:lnTo>
                  <a:pt x="26276" y="1155700"/>
                </a:lnTo>
                <a:lnTo>
                  <a:pt x="21437" y="1155700"/>
                </a:lnTo>
                <a:lnTo>
                  <a:pt x="14147" y="1168400"/>
                </a:lnTo>
                <a:lnTo>
                  <a:pt x="11696" y="1168400"/>
                </a:lnTo>
                <a:lnTo>
                  <a:pt x="76" y="1270000"/>
                </a:lnTo>
                <a:lnTo>
                  <a:pt x="0" y="1282700"/>
                </a:lnTo>
                <a:lnTo>
                  <a:pt x="927" y="1282700"/>
                </a:lnTo>
                <a:lnTo>
                  <a:pt x="5080" y="1295400"/>
                </a:lnTo>
                <a:lnTo>
                  <a:pt x="9207" y="1295400"/>
                </a:lnTo>
                <a:lnTo>
                  <a:pt x="19710" y="1308100"/>
                </a:lnTo>
                <a:lnTo>
                  <a:pt x="592188" y="1308100"/>
                </a:lnTo>
                <a:lnTo>
                  <a:pt x="597179" y="1295400"/>
                </a:lnTo>
                <a:lnTo>
                  <a:pt x="604227" y="1282700"/>
                </a:lnTo>
                <a:lnTo>
                  <a:pt x="606310" y="1282700"/>
                </a:lnTo>
                <a:lnTo>
                  <a:pt x="606234" y="1270000"/>
                </a:lnTo>
                <a:lnTo>
                  <a:pt x="596265" y="1181100"/>
                </a:lnTo>
                <a:lnTo>
                  <a:pt x="594842" y="1168400"/>
                </a:lnTo>
                <a:lnTo>
                  <a:pt x="593598" y="1168400"/>
                </a:lnTo>
                <a:lnTo>
                  <a:pt x="588949" y="1155700"/>
                </a:lnTo>
                <a:lnTo>
                  <a:pt x="574751" y="1155700"/>
                </a:lnTo>
                <a:lnTo>
                  <a:pt x="571588" y="1149007"/>
                </a:lnTo>
                <a:lnTo>
                  <a:pt x="571588" y="1270000"/>
                </a:lnTo>
                <a:lnTo>
                  <a:pt x="34721" y="1270000"/>
                </a:lnTo>
                <a:lnTo>
                  <a:pt x="45161" y="1181100"/>
                </a:lnTo>
                <a:lnTo>
                  <a:pt x="561149" y="1181100"/>
                </a:lnTo>
                <a:lnTo>
                  <a:pt x="571588" y="1270000"/>
                </a:lnTo>
                <a:lnTo>
                  <a:pt x="571588" y="1149007"/>
                </a:lnTo>
                <a:lnTo>
                  <a:pt x="568756" y="1143000"/>
                </a:lnTo>
                <a:lnTo>
                  <a:pt x="560349" y="1143000"/>
                </a:lnTo>
                <a:lnTo>
                  <a:pt x="567880" y="1079500"/>
                </a:lnTo>
                <a:lnTo>
                  <a:pt x="728167" y="1079500"/>
                </a:lnTo>
                <a:lnTo>
                  <a:pt x="741108" y="1181100"/>
                </a:lnTo>
                <a:lnTo>
                  <a:pt x="751763" y="1270000"/>
                </a:lnTo>
                <a:lnTo>
                  <a:pt x="723430" y="1270000"/>
                </a:lnTo>
                <a:lnTo>
                  <a:pt x="718591" y="1282700"/>
                </a:lnTo>
                <a:lnTo>
                  <a:pt x="711301" y="1282700"/>
                </a:lnTo>
                <a:lnTo>
                  <a:pt x="708850" y="1295400"/>
                </a:lnTo>
                <a:lnTo>
                  <a:pt x="708152" y="1295400"/>
                </a:lnTo>
                <a:lnTo>
                  <a:pt x="697153" y="1397000"/>
                </a:lnTo>
                <a:lnTo>
                  <a:pt x="698080" y="1409700"/>
                </a:lnTo>
                <a:lnTo>
                  <a:pt x="702233" y="1409700"/>
                </a:lnTo>
                <a:lnTo>
                  <a:pt x="706361" y="1422400"/>
                </a:lnTo>
                <a:lnTo>
                  <a:pt x="1294333" y="1422400"/>
                </a:lnTo>
                <a:lnTo>
                  <a:pt x="1301381" y="1409700"/>
                </a:lnTo>
                <a:lnTo>
                  <a:pt x="1303388" y="1397000"/>
                </a:lnTo>
                <a:close/>
              </a:path>
            </a:pathLst>
          </a:custGeom>
          <a:solidFill>
            <a:srgbClr val="000000"/>
          </a:solidFill>
        </p:spPr>
        <p:txBody>
          <a:bodyPr wrap="square" lIns="0" tIns="0" rIns="0" bIns="0" rtlCol="0"/>
          <a:lstStyle/>
          <a:p>
            <a:endParaRPr>
              <a:latin typeface="Grammarsaurus" pitchFamily="2" charset="0"/>
            </a:endParaRPr>
          </a:p>
        </p:txBody>
      </p:sp>
      <p:sp>
        <p:nvSpPr>
          <p:cNvPr id="11" name="object 11"/>
          <p:cNvSpPr txBox="1"/>
          <p:nvPr/>
        </p:nvSpPr>
        <p:spPr>
          <a:xfrm>
            <a:off x="750106" y="2656840"/>
            <a:ext cx="10692130" cy="3439160"/>
          </a:xfrm>
          <a:prstGeom prst="rect">
            <a:avLst/>
          </a:prstGeom>
        </p:spPr>
        <p:txBody>
          <a:bodyPr vert="horz" wrap="square" lIns="0" tIns="12700" rIns="0" bIns="0" rtlCol="0">
            <a:spAutoFit/>
          </a:bodyPr>
          <a:lstStyle/>
          <a:p>
            <a:pPr marR="76835" algn="ctr">
              <a:lnSpc>
                <a:spcPct val="100000"/>
              </a:lnSpc>
              <a:spcBef>
                <a:spcPts val="100"/>
              </a:spcBef>
              <a:tabLst>
                <a:tab pos="1725295" algn="l"/>
              </a:tabLst>
            </a:pPr>
            <a:r>
              <a:rPr sz="3500" b="1" dirty="0">
                <a:latin typeface="Grammarsaurus" pitchFamily="2" charset="0"/>
                <a:cs typeface="Arial"/>
              </a:rPr>
              <a:t>muse	ic</a:t>
            </a:r>
            <a:endParaRPr sz="3500" dirty="0">
              <a:latin typeface="Grammarsaurus" pitchFamily="2" charset="0"/>
              <a:cs typeface="Arial"/>
            </a:endParaRPr>
          </a:p>
          <a:p>
            <a:pPr marL="12700" marR="5715" algn="ctr">
              <a:lnSpc>
                <a:spcPct val="106500"/>
              </a:lnSpc>
              <a:spcBef>
                <a:spcPts val="1275"/>
              </a:spcBef>
            </a:pPr>
            <a:r>
              <a:rPr sz="1800" dirty="0">
                <a:latin typeface="Grammarsaurus" pitchFamily="2" charset="0"/>
                <a:cs typeface="Lucida Sans Unicode"/>
              </a:rPr>
              <a:t>The </a:t>
            </a:r>
            <a:r>
              <a:rPr sz="1800" b="1" dirty="0">
                <a:latin typeface="Grammarsaurus" pitchFamily="2" charset="0"/>
                <a:cs typeface="Arial Black"/>
              </a:rPr>
              <a:t>Muses</a:t>
            </a:r>
            <a:r>
              <a:rPr sz="1800" dirty="0">
                <a:latin typeface="Grammarsaurus" pitchFamily="2" charset="0"/>
                <a:cs typeface="Arial Black"/>
              </a:rPr>
              <a:t> </a:t>
            </a:r>
            <a:r>
              <a:rPr sz="1800" dirty="0">
                <a:latin typeface="Grammarsaurus" pitchFamily="2" charset="0"/>
                <a:cs typeface="Lucida Sans Unicode"/>
              </a:rPr>
              <a:t>were nine magical sisters who were responsible for inspiring people in different aspects of the arts, such as poetry, drama, and music, and also literature and the sciences.</a:t>
            </a:r>
          </a:p>
          <a:p>
            <a:pPr marL="12065" marR="5080" algn="ctr">
              <a:lnSpc>
                <a:spcPct val="106500"/>
              </a:lnSpc>
              <a:spcBef>
                <a:spcPts val="1000"/>
              </a:spcBef>
            </a:pPr>
            <a:r>
              <a:rPr sz="1800" dirty="0">
                <a:latin typeface="Grammarsaurus" pitchFamily="2" charset="0"/>
                <a:cs typeface="Lucida Sans Unicode"/>
              </a:rPr>
              <a:t>Later, the word </a:t>
            </a:r>
            <a:r>
              <a:rPr sz="1800" b="1" dirty="0">
                <a:latin typeface="Grammarsaurus" pitchFamily="2" charset="0"/>
                <a:cs typeface="Arial Black"/>
              </a:rPr>
              <a:t>mousikē</a:t>
            </a:r>
            <a:r>
              <a:rPr sz="1800" dirty="0">
                <a:latin typeface="Grammarsaurus" pitchFamily="2" charset="0"/>
                <a:cs typeface="Arial Black"/>
              </a:rPr>
              <a:t> </a:t>
            </a:r>
            <a:r>
              <a:rPr sz="1800" dirty="0">
                <a:latin typeface="Grammarsaurus" pitchFamily="2" charset="0"/>
                <a:cs typeface="Lucida Sans Unicode"/>
              </a:rPr>
              <a:t>began to focus more on the sounds of singing or playing instruments, and eventually made its way into English.</a:t>
            </a:r>
          </a:p>
          <a:p>
            <a:pPr marL="245110" marR="258445" algn="ctr">
              <a:lnSpc>
                <a:spcPct val="106500"/>
              </a:lnSpc>
              <a:spcBef>
                <a:spcPts val="1000"/>
              </a:spcBef>
            </a:pPr>
            <a:r>
              <a:rPr sz="1800" dirty="0">
                <a:latin typeface="Grammarsaurus" pitchFamily="2" charset="0"/>
                <a:cs typeface="Lucida Sans Unicode"/>
              </a:rPr>
              <a:t>This Greek root has given us the English free base </a:t>
            </a:r>
            <a:r>
              <a:rPr sz="1800" b="1" dirty="0">
                <a:latin typeface="Grammarsaurus" pitchFamily="2" charset="0"/>
                <a:cs typeface="Arial Black"/>
              </a:rPr>
              <a:t>muse</a:t>
            </a:r>
            <a:r>
              <a:rPr sz="1800" dirty="0">
                <a:latin typeface="Grammarsaurus" pitchFamily="2" charset="0"/>
                <a:cs typeface="Arial Black"/>
              </a:rPr>
              <a:t> </a:t>
            </a:r>
            <a:r>
              <a:rPr sz="1800" dirty="0">
                <a:latin typeface="Grammarsaurus" pitchFamily="2" charset="0"/>
                <a:cs typeface="Lucida Sans Unicode"/>
              </a:rPr>
              <a:t>meaning “</a:t>
            </a:r>
            <a:r>
              <a:rPr sz="1800" b="1" dirty="0">
                <a:latin typeface="Grammarsaurus" pitchFamily="2" charset="0"/>
                <a:cs typeface="Arial Black"/>
              </a:rPr>
              <a:t>music, song or inspiration</a:t>
            </a:r>
            <a:r>
              <a:rPr sz="1800" dirty="0">
                <a:latin typeface="Grammarsaurus" pitchFamily="2" charset="0"/>
                <a:cs typeface="Lucida Sans Unicode"/>
              </a:rPr>
              <a:t>”. </a:t>
            </a:r>
            <a:r>
              <a:rPr lang="en-US" sz="1800" dirty="0">
                <a:latin typeface="Grammarsaurus" pitchFamily="2" charset="0"/>
                <a:cs typeface="Lucida Sans Unicode"/>
              </a:rPr>
              <a:t/>
            </a:r>
            <a:br>
              <a:rPr lang="en-US" sz="1800" dirty="0">
                <a:latin typeface="Grammarsaurus" pitchFamily="2" charset="0"/>
                <a:cs typeface="Lucida Sans Unicode"/>
              </a:rPr>
            </a:br>
            <a:r>
              <a:rPr sz="1800" dirty="0">
                <a:latin typeface="Grammarsaurus" pitchFamily="2" charset="0"/>
                <a:cs typeface="Lucida Sans Unicode"/>
              </a:rPr>
              <a:t>We can combine base </a:t>
            </a:r>
            <a:r>
              <a:rPr sz="1800" b="1" dirty="0">
                <a:latin typeface="Grammarsaurus" pitchFamily="2" charset="0"/>
                <a:cs typeface="Arial Black"/>
              </a:rPr>
              <a:t>muse</a:t>
            </a:r>
            <a:r>
              <a:rPr sz="1800" dirty="0">
                <a:latin typeface="Grammarsaurus" pitchFamily="2" charset="0"/>
                <a:cs typeface="Arial Black"/>
              </a:rPr>
              <a:t> </a:t>
            </a:r>
            <a:r>
              <a:rPr sz="1800" dirty="0">
                <a:latin typeface="Grammarsaurus" pitchFamily="2" charset="0"/>
                <a:cs typeface="Lucida Sans Unicode"/>
              </a:rPr>
              <a:t>with suffix </a:t>
            </a:r>
            <a:r>
              <a:rPr sz="1800" b="1" dirty="0">
                <a:latin typeface="Grammarsaurus" pitchFamily="2" charset="0"/>
                <a:cs typeface="Arial Black"/>
              </a:rPr>
              <a:t>-ic </a:t>
            </a:r>
            <a:r>
              <a:rPr sz="1800" dirty="0">
                <a:latin typeface="Grammarsaurus" pitchFamily="2" charset="0"/>
                <a:cs typeface="Lucida Sans Unicode"/>
              </a:rPr>
              <a:t>to form the word </a:t>
            </a:r>
            <a:r>
              <a:rPr sz="1800" b="1" dirty="0">
                <a:latin typeface="Grammarsaurus" pitchFamily="2" charset="0"/>
                <a:cs typeface="Arial Black"/>
              </a:rPr>
              <a:t>music</a:t>
            </a:r>
            <a:r>
              <a:rPr sz="1800" dirty="0">
                <a:latin typeface="Grammarsaurus" pitchFamily="2" charset="0"/>
                <a:cs typeface="Arial Black"/>
              </a:rPr>
              <a:t> </a:t>
            </a:r>
            <a:r>
              <a:rPr sz="1800" dirty="0">
                <a:latin typeface="Grammarsaurus" pitchFamily="2" charset="0"/>
                <a:cs typeface="Lucida Sans Unicode"/>
              </a:rPr>
              <a:t>which means “</a:t>
            </a:r>
            <a:r>
              <a:rPr sz="1800" b="1" dirty="0">
                <a:latin typeface="Grammarsaurus" pitchFamily="2" charset="0"/>
                <a:cs typeface="Arial Black"/>
              </a:rPr>
              <a:t>relating to music</a:t>
            </a:r>
            <a:r>
              <a:rPr sz="1800" dirty="0">
                <a:latin typeface="Grammarsaurus" pitchFamily="2" charset="0"/>
                <a:cs typeface="Lucida Sans Unicode"/>
              </a:rPr>
              <a:t>” which we can trace back to those divine beings from Greek mythology!</a:t>
            </a:r>
          </a:p>
          <a:p>
            <a:pPr algn="ctr">
              <a:lnSpc>
                <a:spcPct val="100000"/>
              </a:lnSpc>
              <a:spcBef>
                <a:spcPts val="1140"/>
              </a:spcBef>
            </a:pPr>
            <a:r>
              <a:rPr sz="1800" dirty="0">
                <a:latin typeface="Grammarsaurus" pitchFamily="2" charset="0"/>
                <a:cs typeface="Lucida Sans Unicode"/>
              </a:rPr>
              <a:t>This word only functions as a noun.</a:t>
            </a:r>
          </a:p>
        </p:txBody>
      </p:sp>
      <p:grpSp>
        <p:nvGrpSpPr>
          <p:cNvPr id="12" name="object 12"/>
          <p:cNvGrpSpPr/>
          <p:nvPr/>
        </p:nvGrpSpPr>
        <p:grpSpPr>
          <a:xfrm>
            <a:off x="6236601" y="2740797"/>
            <a:ext cx="389890" cy="389890"/>
            <a:chOff x="6236601" y="2740797"/>
            <a:chExt cx="389890" cy="389890"/>
          </a:xfrm>
        </p:grpSpPr>
        <p:sp>
          <p:nvSpPr>
            <p:cNvPr id="13" name="object 13"/>
            <p:cNvSpPr/>
            <p:nvPr/>
          </p:nvSpPr>
          <p:spPr>
            <a:xfrm>
              <a:off x="6236601" y="2740797"/>
              <a:ext cx="389890" cy="389890"/>
            </a:xfrm>
            <a:custGeom>
              <a:avLst/>
              <a:gdLst/>
              <a:ahLst/>
              <a:cxnLst/>
              <a:rect l="l" t="t" r="r" b="b"/>
              <a:pathLst>
                <a:path w="389890"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90"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14" name="object 14"/>
            <p:cNvPicPr/>
            <p:nvPr/>
          </p:nvPicPr>
          <p:blipFill>
            <a:blip r:embed="rId5" cstate="print"/>
            <a:stretch>
              <a:fillRect/>
            </a:stretch>
          </p:blipFill>
          <p:spPr>
            <a:xfrm>
              <a:off x="6332560" y="2836749"/>
              <a:ext cx="197802" cy="197802"/>
            </a:xfrm>
            <a:prstGeom prst="rect">
              <a:avLst/>
            </a:prstGeom>
          </p:spPr>
        </p:pic>
      </p:grpSp>
      <p:sp>
        <p:nvSpPr>
          <p:cNvPr id="15" name="object 15"/>
          <p:cNvSpPr/>
          <p:nvPr/>
        </p:nvSpPr>
        <p:spPr>
          <a:xfrm>
            <a:off x="5872922" y="2836757"/>
            <a:ext cx="161290" cy="236854"/>
          </a:xfrm>
          <a:custGeom>
            <a:avLst/>
            <a:gdLst/>
            <a:ahLst/>
            <a:cxnLst/>
            <a:rect l="l" t="t" r="r" b="b"/>
            <a:pathLst>
              <a:path w="161289" h="236855">
                <a:moveTo>
                  <a:pt x="0" y="236677"/>
                </a:moveTo>
                <a:lnTo>
                  <a:pt x="160680" y="0"/>
                </a:lnTo>
              </a:path>
            </a:pathLst>
          </a:custGeom>
          <a:ln w="38100">
            <a:solidFill>
              <a:srgbClr val="FF0000"/>
            </a:solidFill>
          </a:ln>
        </p:spPr>
        <p:txBody>
          <a:bodyPr wrap="square" lIns="0" tIns="0" rIns="0" bIns="0" rtlCol="0"/>
          <a:lstStyle/>
          <a:p>
            <a:endParaRPr>
              <a:latin typeface="Grammarsaurus" pitchFamily="2" charset="0"/>
            </a:endParaRPr>
          </a:p>
        </p:txBody>
      </p:sp>
      <p:sp>
        <p:nvSpPr>
          <p:cNvPr id="17" name="object 6">
            <a:extLst>
              <a:ext uri="{FF2B5EF4-FFF2-40B4-BE49-F238E27FC236}">
                <a16:creationId xmlns:a16="http://schemas.microsoft.com/office/drawing/2014/main" id="{B6214BBD-2C58-782D-89A8-CB1C7987B971}"/>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0929507" y="220661"/>
            <a:ext cx="1012190" cy="801370"/>
            <a:chOff x="10929507" y="220661"/>
            <a:chExt cx="1012190" cy="801370"/>
          </a:xfrm>
        </p:grpSpPr>
        <p:sp>
          <p:nvSpPr>
            <p:cNvPr id="3" name="object 3"/>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0"/>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64"/>
                  </a:lnTo>
                  <a:lnTo>
                    <a:pt x="801268" y="78064"/>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64"/>
                  </a:moveTo>
                  <a:lnTo>
                    <a:pt x="738009" y="78064"/>
                  </a:lnTo>
                  <a:lnTo>
                    <a:pt x="738009" y="638325"/>
                  </a:lnTo>
                  <a:lnTo>
                    <a:pt x="801268" y="638325"/>
                  </a:lnTo>
                  <a:lnTo>
                    <a:pt x="801268" y="78064"/>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4" name="object 4"/>
            <p:cNvPicPr/>
            <p:nvPr/>
          </p:nvPicPr>
          <p:blipFill>
            <a:blip r:embed="rId2" cstate="print"/>
            <a:stretch>
              <a:fillRect/>
            </a:stretch>
          </p:blipFill>
          <p:spPr>
            <a:xfrm>
              <a:off x="11773128" y="347120"/>
              <a:ext cx="168325" cy="147380"/>
            </a:xfrm>
            <a:prstGeom prst="rect">
              <a:avLst/>
            </a:prstGeom>
          </p:spPr>
        </p:pic>
        <p:pic>
          <p:nvPicPr>
            <p:cNvPr id="5" name="object 5"/>
            <p:cNvPicPr/>
            <p:nvPr/>
          </p:nvPicPr>
          <p:blipFill>
            <a:blip r:embed="rId3" cstate="print"/>
            <a:stretch>
              <a:fillRect/>
            </a:stretch>
          </p:blipFill>
          <p:spPr>
            <a:xfrm>
              <a:off x="11773128" y="705582"/>
              <a:ext cx="168325" cy="147380"/>
            </a:xfrm>
            <a:prstGeom prst="rect">
              <a:avLst/>
            </a:prstGeom>
          </p:spPr>
        </p:pic>
        <p:sp>
          <p:nvSpPr>
            <p:cNvPr id="6" name="object 6"/>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grpSp>
      <p:sp>
        <p:nvSpPr>
          <p:cNvPr id="7" name="object 7"/>
          <p:cNvSpPr txBox="1">
            <a:spLocks noGrp="1"/>
          </p:cNvSpPr>
          <p:nvPr>
            <p:ph type="title"/>
          </p:nvPr>
        </p:nvSpPr>
        <p:spPr>
          <a:xfrm>
            <a:off x="5257800" y="1802165"/>
            <a:ext cx="2186379" cy="705321"/>
          </a:xfrm>
          <a:prstGeom prst="rect">
            <a:avLst/>
          </a:prstGeom>
        </p:spPr>
        <p:txBody>
          <a:bodyPr vert="horz" wrap="square" lIns="0" tIns="12700" rIns="0" bIns="0" rtlCol="0">
            <a:spAutoFit/>
          </a:bodyPr>
          <a:lstStyle/>
          <a:p>
            <a:pPr marL="12700">
              <a:lnSpc>
                <a:spcPct val="100000"/>
              </a:lnSpc>
              <a:spcBef>
                <a:spcPts val="100"/>
              </a:spcBef>
            </a:pPr>
            <a:r>
              <a:rPr sz="4500" b="1" dirty="0">
                <a:latin typeface="Grammarsaurus" pitchFamily="2" charset="0"/>
                <a:cs typeface="Arial"/>
              </a:rPr>
              <a:t>comic</a:t>
            </a:r>
            <a:endParaRPr sz="4500" dirty="0">
              <a:latin typeface="Grammarsaurus" pitchFamily="2" charset="0"/>
              <a:cs typeface="Arial"/>
            </a:endParaRPr>
          </a:p>
        </p:txBody>
      </p:sp>
      <p:grpSp>
        <p:nvGrpSpPr>
          <p:cNvPr id="8" name="object 8"/>
          <p:cNvGrpSpPr/>
          <p:nvPr/>
        </p:nvGrpSpPr>
        <p:grpSpPr>
          <a:xfrm>
            <a:off x="5093510" y="564807"/>
            <a:ext cx="2005330" cy="1422400"/>
            <a:chOff x="5093510" y="564807"/>
            <a:chExt cx="2005330" cy="1422400"/>
          </a:xfrm>
        </p:grpSpPr>
        <p:sp>
          <p:nvSpPr>
            <p:cNvPr id="9" name="object 9"/>
            <p:cNvSpPr/>
            <p:nvPr/>
          </p:nvSpPr>
          <p:spPr>
            <a:xfrm>
              <a:off x="5093510" y="564807"/>
              <a:ext cx="2005330" cy="1422400"/>
            </a:xfrm>
            <a:custGeom>
              <a:avLst/>
              <a:gdLst/>
              <a:ahLst/>
              <a:cxnLst/>
              <a:rect l="l" t="t" r="r" b="b"/>
              <a:pathLst>
                <a:path w="2005329" h="1422400">
                  <a:moveTo>
                    <a:pt x="598517" y="0"/>
                  </a:moveTo>
                  <a:lnTo>
                    <a:pt x="331389" y="0"/>
                  </a:lnTo>
                  <a:lnTo>
                    <a:pt x="239190" y="25400"/>
                  </a:lnTo>
                  <a:lnTo>
                    <a:pt x="193649" y="25400"/>
                  </a:lnTo>
                  <a:lnTo>
                    <a:pt x="184246" y="38100"/>
                  </a:lnTo>
                  <a:lnTo>
                    <a:pt x="177012" y="38100"/>
                  </a:lnTo>
                  <a:lnTo>
                    <a:pt x="172464" y="50800"/>
                  </a:lnTo>
                  <a:lnTo>
                    <a:pt x="171119" y="63500"/>
                  </a:lnTo>
                  <a:lnTo>
                    <a:pt x="171119" y="114300"/>
                  </a:lnTo>
                  <a:lnTo>
                    <a:pt x="19293" y="114300"/>
                  </a:lnTo>
                  <a:lnTo>
                    <a:pt x="9256" y="127000"/>
                  </a:lnTo>
                  <a:lnTo>
                    <a:pt x="2484" y="139700"/>
                  </a:lnTo>
                  <a:lnTo>
                    <a:pt x="0" y="152400"/>
                  </a:lnTo>
                  <a:lnTo>
                    <a:pt x="0" y="1397000"/>
                  </a:lnTo>
                  <a:lnTo>
                    <a:pt x="2484" y="1409700"/>
                  </a:lnTo>
                  <a:lnTo>
                    <a:pt x="9256" y="1422400"/>
                  </a:lnTo>
                  <a:lnTo>
                    <a:pt x="55858" y="1422400"/>
                  </a:lnTo>
                  <a:lnTo>
                    <a:pt x="69615" y="1409700"/>
                  </a:lnTo>
                  <a:lnTo>
                    <a:pt x="88142" y="1409700"/>
                  </a:lnTo>
                  <a:lnTo>
                    <a:pt x="138935" y="1384300"/>
                  </a:lnTo>
                  <a:lnTo>
                    <a:pt x="207086" y="1358900"/>
                  </a:lnTo>
                  <a:lnTo>
                    <a:pt x="247313" y="1346200"/>
                  </a:lnTo>
                  <a:lnTo>
                    <a:pt x="63157" y="1346200"/>
                  </a:lnTo>
                  <a:lnTo>
                    <a:pt x="63157" y="177800"/>
                  </a:lnTo>
                  <a:lnTo>
                    <a:pt x="233489" y="177800"/>
                  </a:lnTo>
                  <a:lnTo>
                    <a:pt x="233489" y="88900"/>
                  </a:lnTo>
                  <a:lnTo>
                    <a:pt x="239433" y="88900"/>
                  </a:lnTo>
                  <a:lnTo>
                    <a:pt x="332250" y="63500"/>
                  </a:lnTo>
                  <a:lnTo>
                    <a:pt x="826351" y="63500"/>
                  </a:lnTo>
                  <a:lnTo>
                    <a:pt x="780723" y="50800"/>
                  </a:lnTo>
                  <a:lnTo>
                    <a:pt x="734701" y="25400"/>
                  </a:lnTo>
                  <a:lnTo>
                    <a:pt x="688710" y="12700"/>
                  </a:lnTo>
                  <a:lnTo>
                    <a:pt x="643174" y="12700"/>
                  </a:lnTo>
                  <a:lnTo>
                    <a:pt x="598517" y="0"/>
                  </a:lnTo>
                  <a:close/>
                </a:path>
                <a:path w="2005329" h="1422400">
                  <a:moveTo>
                    <a:pt x="2000677" y="1409700"/>
                  </a:moveTo>
                  <a:lnTo>
                    <a:pt x="1936042" y="1409700"/>
                  </a:lnTo>
                  <a:lnTo>
                    <a:pt x="1949186" y="1422400"/>
                  </a:lnTo>
                  <a:lnTo>
                    <a:pt x="1995721" y="1422400"/>
                  </a:lnTo>
                  <a:lnTo>
                    <a:pt x="2000677" y="1409700"/>
                  </a:lnTo>
                  <a:close/>
                </a:path>
                <a:path w="2005329" h="1422400">
                  <a:moveTo>
                    <a:pt x="1793093" y="1295400"/>
                  </a:moveTo>
                  <a:lnTo>
                    <a:pt x="1440096" y="1295400"/>
                  </a:lnTo>
                  <a:lnTo>
                    <a:pt x="1501877" y="1308100"/>
                  </a:lnTo>
                  <a:lnTo>
                    <a:pt x="1560453" y="1308100"/>
                  </a:lnTo>
                  <a:lnTo>
                    <a:pt x="1615672" y="1320800"/>
                  </a:lnTo>
                  <a:lnTo>
                    <a:pt x="1667378" y="1333500"/>
                  </a:lnTo>
                  <a:lnTo>
                    <a:pt x="1715417" y="1333500"/>
                  </a:lnTo>
                  <a:lnTo>
                    <a:pt x="1759634" y="1346200"/>
                  </a:lnTo>
                  <a:lnTo>
                    <a:pt x="1799876" y="1358900"/>
                  </a:lnTo>
                  <a:lnTo>
                    <a:pt x="1835987" y="1371600"/>
                  </a:lnTo>
                  <a:lnTo>
                    <a:pt x="1895201" y="1397000"/>
                  </a:lnTo>
                  <a:lnTo>
                    <a:pt x="1917995" y="1409700"/>
                  </a:lnTo>
                  <a:lnTo>
                    <a:pt x="2003834" y="1409700"/>
                  </a:lnTo>
                  <a:lnTo>
                    <a:pt x="2004974" y="1397000"/>
                  </a:lnTo>
                  <a:lnTo>
                    <a:pt x="2004974" y="1346200"/>
                  </a:lnTo>
                  <a:lnTo>
                    <a:pt x="1930984" y="1346200"/>
                  </a:lnTo>
                  <a:lnTo>
                    <a:pt x="1885532" y="1320800"/>
                  </a:lnTo>
                  <a:lnTo>
                    <a:pt x="1793093" y="1295400"/>
                  </a:lnTo>
                  <a:close/>
                </a:path>
                <a:path w="2005329" h="1422400">
                  <a:moveTo>
                    <a:pt x="1555255" y="1244600"/>
                  </a:moveTo>
                  <a:lnTo>
                    <a:pt x="424446" y="1244600"/>
                  </a:lnTo>
                  <a:lnTo>
                    <a:pt x="122222" y="1320800"/>
                  </a:lnTo>
                  <a:lnTo>
                    <a:pt x="73609" y="1346200"/>
                  </a:lnTo>
                  <a:lnTo>
                    <a:pt x="247313" y="1346200"/>
                  </a:lnTo>
                  <a:lnTo>
                    <a:pt x="291448" y="1333500"/>
                  </a:lnTo>
                  <a:lnTo>
                    <a:pt x="339348" y="1320800"/>
                  </a:lnTo>
                  <a:lnTo>
                    <a:pt x="390870" y="1320800"/>
                  </a:lnTo>
                  <a:lnTo>
                    <a:pt x="445871" y="1308100"/>
                  </a:lnTo>
                  <a:lnTo>
                    <a:pt x="504205" y="1308100"/>
                  </a:lnTo>
                  <a:lnTo>
                    <a:pt x="565731" y="1295400"/>
                  </a:lnTo>
                  <a:lnTo>
                    <a:pt x="1793093" y="1295400"/>
                  </a:lnTo>
                  <a:lnTo>
                    <a:pt x="1651307" y="1257300"/>
                  </a:lnTo>
                  <a:lnTo>
                    <a:pt x="1603402" y="1257300"/>
                  </a:lnTo>
                  <a:lnTo>
                    <a:pt x="1555255" y="1244600"/>
                  </a:lnTo>
                  <a:close/>
                </a:path>
                <a:path w="2005329" h="1422400">
                  <a:moveTo>
                    <a:pt x="1307541" y="1295400"/>
                  </a:moveTo>
                  <a:lnTo>
                    <a:pt x="697780" y="1295400"/>
                  </a:lnTo>
                  <a:lnTo>
                    <a:pt x="768017" y="1308100"/>
                  </a:lnTo>
                  <a:lnTo>
                    <a:pt x="993851" y="1346200"/>
                  </a:lnTo>
                  <a:lnTo>
                    <a:pt x="1010780" y="1346200"/>
                  </a:lnTo>
                  <a:lnTo>
                    <a:pt x="1237076" y="1308100"/>
                  </a:lnTo>
                  <a:lnTo>
                    <a:pt x="1307541" y="1295400"/>
                  </a:lnTo>
                  <a:close/>
                </a:path>
                <a:path w="2005329" h="1422400">
                  <a:moveTo>
                    <a:pt x="2004974" y="177799"/>
                  </a:moveTo>
                  <a:lnTo>
                    <a:pt x="1943023" y="177800"/>
                  </a:lnTo>
                  <a:lnTo>
                    <a:pt x="1942971" y="215900"/>
                  </a:lnTo>
                  <a:lnTo>
                    <a:pt x="1942867" y="292100"/>
                  </a:lnTo>
                  <a:lnTo>
                    <a:pt x="1942745" y="381000"/>
                  </a:lnTo>
                  <a:lnTo>
                    <a:pt x="1942623" y="469900"/>
                  </a:lnTo>
                  <a:lnTo>
                    <a:pt x="1942501" y="558799"/>
                  </a:lnTo>
                  <a:lnTo>
                    <a:pt x="1942380" y="647699"/>
                  </a:lnTo>
                  <a:lnTo>
                    <a:pt x="1942275" y="723899"/>
                  </a:lnTo>
                  <a:lnTo>
                    <a:pt x="1942154" y="812800"/>
                  </a:lnTo>
                  <a:lnTo>
                    <a:pt x="1942032" y="901700"/>
                  </a:lnTo>
                  <a:lnTo>
                    <a:pt x="1941910" y="990600"/>
                  </a:lnTo>
                  <a:lnTo>
                    <a:pt x="1941788" y="1079500"/>
                  </a:lnTo>
                  <a:lnTo>
                    <a:pt x="1941667" y="1168400"/>
                  </a:lnTo>
                  <a:lnTo>
                    <a:pt x="1941545" y="1257300"/>
                  </a:lnTo>
                  <a:lnTo>
                    <a:pt x="1941423" y="1346200"/>
                  </a:lnTo>
                  <a:lnTo>
                    <a:pt x="2004974" y="1346200"/>
                  </a:lnTo>
                  <a:lnTo>
                    <a:pt x="2004974" y="177799"/>
                  </a:lnTo>
                  <a:close/>
                </a:path>
                <a:path w="2005329" h="1422400">
                  <a:moveTo>
                    <a:pt x="683737" y="1231900"/>
                  </a:moveTo>
                  <a:lnTo>
                    <a:pt x="527815" y="1231900"/>
                  </a:lnTo>
                  <a:lnTo>
                    <a:pt x="476034" y="1244600"/>
                  </a:lnTo>
                  <a:lnTo>
                    <a:pt x="735712" y="1244600"/>
                  </a:lnTo>
                  <a:lnTo>
                    <a:pt x="683737" y="1231900"/>
                  </a:lnTo>
                  <a:close/>
                </a:path>
                <a:path w="2005329" h="1422400">
                  <a:moveTo>
                    <a:pt x="835007" y="1181100"/>
                  </a:moveTo>
                  <a:lnTo>
                    <a:pt x="551846" y="1181100"/>
                  </a:lnTo>
                  <a:lnTo>
                    <a:pt x="600395" y="1193800"/>
                  </a:lnTo>
                  <a:lnTo>
                    <a:pt x="648629" y="1193800"/>
                  </a:lnTo>
                  <a:lnTo>
                    <a:pt x="790867" y="1231900"/>
                  </a:lnTo>
                  <a:lnTo>
                    <a:pt x="787590" y="1244600"/>
                  </a:lnTo>
                  <a:lnTo>
                    <a:pt x="958989" y="1244600"/>
                  </a:lnTo>
                  <a:lnTo>
                    <a:pt x="933661" y="1219200"/>
                  </a:lnTo>
                  <a:lnTo>
                    <a:pt x="904650" y="1206500"/>
                  </a:lnTo>
                  <a:lnTo>
                    <a:pt x="871814" y="1193800"/>
                  </a:lnTo>
                  <a:lnTo>
                    <a:pt x="835007" y="1181100"/>
                  </a:lnTo>
                  <a:close/>
                </a:path>
                <a:path w="2005329" h="1422400">
                  <a:moveTo>
                    <a:pt x="1033868" y="1143000"/>
                  </a:moveTo>
                  <a:lnTo>
                    <a:pt x="970610" y="1143000"/>
                  </a:lnTo>
                  <a:lnTo>
                    <a:pt x="970737" y="1244600"/>
                  </a:lnTo>
                  <a:lnTo>
                    <a:pt x="1033868" y="1244600"/>
                  </a:lnTo>
                  <a:lnTo>
                    <a:pt x="1033868" y="1143000"/>
                  </a:lnTo>
                  <a:close/>
                </a:path>
                <a:path w="2005329" h="1422400">
                  <a:moveTo>
                    <a:pt x="1656108" y="1117600"/>
                  </a:moveTo>
                  <a:lnTo>
                    <a:pt x="1419110" y="1117600"/>
                  </a:lnTo>
                  <a:lnTo>
                    <a:pt x="1360545" y="1130300"/>
                  </a:lnTo>
                  <a:lnTo>
                    <a:pt x="1306548" y="1143000"/>
                  </a:lnTo>
                  <a:lnTo>
                    <a:pt x="1256990" y="1155700"/>
                  </a:lnTo>
                  <a:lnTo>
                    <a:pt x="1211740" y="1168400"/>
                  </a:lnTo>
                  <a:lnTo>
                    <a:pt x="1170668" y="1181100"/>
                  </a:lnTo>
                  <a:lnTo>
                    <a:pt x="1133643" y="1193800"/>
                  </a:lnTo>
                  <a:lnTo>
                    <a:pt x="1071216" y="1219200"/>
                  </a:lnTo>
                  <a:lnTo>
                    <a:pt x="1045552" y="1244600"/>
                  </a:lnTo>
                  <a:lnTo>
                    <a:pt x="1215440" y="1244600"/>
                  </a:lnTo>
                  <a:lnTo>
                    <a:pt x="1212164" y="1231900"/>
                  </a:lnTo>
                  <a:lnTo>
                    <a:pt x="1355030" y="1193800"/>
                  </a:lnTo>
                  <a:lnTo>
                    <a:pt x="1403473" y="1193800"/>
                  </a:lnTo>
                  <a:lnTo>
                    <a:pt x="1452250" y="1181100"/>
                  </a:lnTo>
                  <a:lnTo>
                    <a:pt x="1829605" y="1181100"/>
                  </a:lnTo>
                  <a:lnTo>
                    <a:pt x="1833905" y="1168400"/>
                  </a:lnTo>
                  <a:lnTo>
                    <a:pt x="1834146" y="1168400"/>
                  </a:lnTo>
                  <a:lnTo>
                    <a:pt x="1834151" y="1130300"/>
                  </a:lnTo>
                  <a:lnTo>
                    <a:pt x="1708886" y="1130300"/>
                  </a:lnTo>
                  <a:lnTo>
                    <a:pt x="1656108" y="1117600"/>
                  </a:lnTo>
                  <a:close/>
                </a:path>
                <a:path w="2005329" h="1422400">
                  <a:moveTo>
                    <a:pt x="1458423" y="1231900"/>
                  </a:moveTo>
                  <a:lnTo>
                    <a:pt x="1312550" y="1231900"/>
                  </a:lnTo>
                  <a:lnTo>
                    <a:pt x="1263950" y="1244600"/>
                  </a:lnTo>
                  <a:lnTo>
                    <a:pt x="1506912" y="1244600"/>
                  </a:lnTo>
                  <a:lnTo>
                    <a:pt x="1458423" y="1231900"/>
                  </a:lnTo>
                  <a:close/>
                </a:path>
                <a:path w="2005329" h="1422400">
                  <a:moveTo>
                    <a:pt x="233489" y="177800"/>
                  </a:moveTo>
                  <a:lnTo>
                    <a:pt x="171907" y="177800"/>
                  </a:lnTo>
                  <a:lnTo>
                    <a:pt x="171907" y="1168400"/>
                  </a:lnTo>
                  <a:lnTo>
                    <a:pt x="174255" y="1181100"/>
                  </a:lnTo>
                  <a:lnTo>
                    <a:pt x="180914" y="1193800"/>
                  </a:lnTo>
                  <a:lnTo>
                    <a:pt x="306178" y="1193800"/>
                  </a:lnTo>
                  <a:lnTo>
                    <a:pt x="355450" y="1181100"/>
                  </a:lnTo>
                  <a:lnTo>
                    <a:pt x="835007" y="1181100"/>
                  </a:lnTo>
                  <a:lnTo>
                    <a:pt x="794086" y="1168400"/>
                  </a:lnTo>
                  <a:lnTo>
                    <a:pt x="748906" y="1155700"/>
                  </a:lnTo>
                  <a:lnTo>
                    <a:pt x="699324" y="1143000"/>
                  </a:lnTo>
                  <a:lnTo>
                    <a:pt x="645195" y="1130300"/>
                  </a:lnTo>
                  <a:lnTo>
                    <a:pt x="233489" y="1130300"/>
                  </a:lnTo>
                  <a:lnTo>
                    <a:pt x="233489" y="177800"/>
                  </a:lnTo>
                  <a:close/>
                </a:path>
                <a:path w="2005329" h="1422400">
                  <a:moveTo>
                    <a:pt x="1829605" y="1181100"/>
                  </a:moveTo>
                  <a:lnTo>
                    <a:pt x="1699391" y="1181100"/>
                  </a:lnTo>
                  <a:lnTo>
                    <a:pt x="1748801" y="1193800"/>
                  </a:lnTo>
                  <a:lnTo>
                    <a:pt x="1821402" y="1193800"/>
                  </a:lnTo>
                  <a:lnTo>
                    <a:pt x="1829605" y="1181100"/>
                  </a:lnTo>
                  <a:close/>
                </a:path>
                <a:path w="2005329" h="1422400">
                  <a:moveTo>
                    <a:pt x="654443" y="520700"/>
                  </a:moveTo>
                  <a:lnTo>
                    <a:pt x="601058" y="520700"/>
                  </a:lnTo>
                  <a:lnTo>
                    <a:pt x="585546" y="533399"/>
                  </a:lnTo>
                  <a:lnTo>
                    <a:pt x="571264" y="546099"/>
                  </a:lnTo>
                  <a:lnTo>
                    <a:pt x="561597" y="571499"/>
                  </a:lnTo>
                  <a:lnTo>
                    <a:pt x="556935" y="596899"/>
                  </a:lnTo>
                  <a:lnTo>
                    <a:pt x="557669" y="609599"/>
                  </a:lnTo>
                  <a:lnTo>
                    <a:pt x="587654" y="812799"/>
                  </a:lnTo>
                  <a:lnTo>
                    <a:pt x="597878" y="850900"/>
                  </a:lnTo>
                  <a:lnTo>
                    <a:pt x="613221" y="901700"/>
                  </a:lnTo>
                  <a:lnTo>
                    <a:pt x="633433" y="939800"/>
                  </a:lnTo>
                  <a:lnTo>
                    <a:pt x="658266" y="990600"/>
                  </a:lnTo>
                  <a:lnTo>
                    <a:pt x="687573" y="1028700"/>
                  </a:lnTo>
                  <a:lnTo>
                    <a:pt x="720593" y="1054100"/>
                  </a:lnTo>
                  <a:lnTo>
                    <a:pt x="756844" y="1079500"/>
                  </a:lnTo>
                  <a:lnTo>
                    <a:pt x="795845" y="1104900"/>
                  </a:lnTo>
                  <a:lnTo>
                    <a:pt x="866533" y="1143000"/>
                  </a:lnTo>
                  <a:lnTo>
                    <a:pt x="880475" y="1155700"/>
                  </a:lnTo>
                  <a:lnTo>
                    <a:pt x="959654" y="1155700"/>
                  </a:lnTo>
                  <a:lnTo>
                    <a:pt x="970610" y="1143000"/>
                  </a:lnTo>
                  <a:lnTo>
                    <a:pt x="1033868" y="1143000"/>
                  </a:lnTo>
                  <a:lnTo>
                    <a:pt x="1033868" y="1104900"/>
                  </a:lnTo>
                  <a:lnTo>
                    <a:pt x="907695" y="1104900"/>
                  </a:lnTo>
                  <a:lnTo>
                    <a:pt x="899289" y="1092200"/>
                  </a:lnTo>
                  <a:lnTo>
                    <a:pt x="891235" y="1092200"/>
                  </a:lnTo>
                  <a:lnTo>
                    <a:pt x="820559" y="1054100"/>
                  </a:lnTo>
                  <a:lnTo>
                    <a:pt x="787397" y="1041400"/>
                  </a:lnTo>
                  <a:lnTo>
                    <a:pt x="756515" y="1016000"/>
                  </a:lnTo>
                  <a:lnTo>
                    <a:pt x="703224" y="952500"/>
                  </a:lnTo>
                  <a:lnTo>
                    <a:pt x="681553" y="914400"/>
                  </a:lnTo>
                  <a:lnTo>
                    <a:pt x="663909" y="876300"/>
                  </a:lnTo>
                  <a:lnTo>
                    <a:pt x="650512" y="838200"/>
                  </a:lnTo>
                  <a:lnTo>
                    <a:pt x="641578" y="800099"/>
                  </a:lnTo>
                  <a:lnTo>
                    <a:pt x="611593" y="609599"/>
                  </a:lnTo>
                  <a:lnTo>
                    <a:pt x="611268" y="596899"/>
                  </a:lnTo>
                  <a:lnTo>
                    <a:pt x="613086" y="584199"/>
                  </a:lnTo>
                  <a:lnTo>
                    <a:pt x="620483" y="584199"/>
                  </a:lnTo>
                  <a:lnTo>
                    <a:pt x="623658" y="571499"/>
                  </a:lnTo>
                  <a:lnTo>
                    <a:pt x="952232" y="571499"/>
                  </a:lnTo>
                  <a:lnTo>
                    <a:pt x="975304" y="558799"/>
                  </a:lnTo>
                  <a:lnTo>
                    <a:pt x="997430" y="546099"/>
                  </a:lnTo>
                  <a:lnTo>
                    <a:pt x="738997" y="546099"/>
                  </a:lnTo>
                  <a:lnTo>
                    <a:pt x="654443" y="520700"/>
                  </a:lnTo>
                  <a:close/>
                </a:path>
                <a:path w="2005329" h="1422400">
                  <a:moveTo>
                    <a:pt x="586376" y="1117600"/>
                  </a:moveTo>
                  <a:lnTo>
                    <a:pt x="347846" y="1117600"/>
                  </a:lnTo>
                  <a:lnTo>
                    <a:pt x="294790" y="1130300"/>
                  </a:lnTo>
                  <a:lnTo>
                    <a:pt x="645195" y="1130300"/>
                  </a:lnTo>
                  <a:lnTo>
                    <a:pt x="586376" y="1117600"/>
                  </a:lnTo>
                  <a:close/>
                </a:path>
                <a:path w="2005329" h="1422400">
                  <a:moveTo>
                    <a:pt x="1832686" y="63500"/>
                  </a:moveTo>
                  <a:lnTo>
                    <a:pt x="1671200" y="63500"/>
                  </a:lnTo>
                  <a:lnTo>
                    <a:pt x="1763991" y="88900"/>
                  </a:lnTo>
                  <a:lnTo>
                    <a:pt x="1769935" y="88900"/>
                  </a:lnTo>
                  <a:lnTo>
                    <a:pt x="1769935" y="1130300"/>
                  </a:lnTo>
                  <a:lnTo>
                    <a:pt x="1834151" y="1130300"/>
                  </a:lnTo>
                  <a:lnTo>
                    <a:pt x="1834261" y="177800"/>
                  </a:lnTo>
                  <a:lnTo>
                    <a:pt x="2004974" y="177799"/>
                  </a:lnTo>
                  <a:lnTo>
                    <a:pt x="2004974" y="152400"/>
                  </a:lnTo>
                  <a:lnTo>
                    <a:pt x="2002489" y="139700"/>
                  </a:lnTo>
                  <a:lnTo>
                    <a:pt x="1995717" y="127000"/>
                  </a:lnTo>
                  <a:lnTo>
                    <a:pt x="1985680" y="114300"/>
                  </a:lnTo>
                  <a:lnTo>
                    <a:pt x="1832686" y="114300"/>
                  </a:lnTo>
                  <a:lnTo>
                    <a:pt x="1832686" y="63500"/>
                  </a:lnTo>
                  <a:close/>
                </a:path>
                <a:path w="2005329" h="1422400">
                  <a:moveTo>
                    <a:pt x="1145556" y="508000"/>
                  </a:moveTo>
                  <a:lnTo>
                    <a:pt x="1082859" y="508000"/>
                  </a:lnTo>
                  <a:lnTo>
                    <a:pt x="1087934" y="520700"/>
                  </a:lnTo>
                  <a:lnTo>
                    <a:pt x="1092116" y="520700"/>
                  </a:lnTo>
                  <a:lnTo>
                    <a:pt x="1094727" y="533399"/>
                  </a:lnTo>
                  <a:lnTo>
                    <a:pt x="1124724" y="723899"/>
                  </a:lnTo>
                  <a:lnTo>
                    <a:pt x="1129002" y="761999"/>
                  </a:lnTo>
                  <a:lnTo>
                    <a:pt x="1128686" y="800099"/>
                  </a:lnTo>
                  <a:lnTo>
                    <a:pt x="1123494" y="850900"/>
                  </a:lnTo>
                  <a:lnTo>
                    <a:pt x="1113777" y="889000"/>
                  </a:lnTo>
                  <a:lnTo>
                    <a:pt x="1099727" y="927100"/>
                  </a:lnTo>
                  <a:lnTo>
                    <a:pt x="1081558" y="965200"/>
                  </a:lnTo>
                  <a:lnTo>
                    <a:pt x="1059554" y="990600"/>
                  </a:lnTo>
                  <a:lnTo>
                    <a:pt x="1033995" y="1028700"/>
                  </a:lnTo>
                  <a:lnTo>
                    <a:pt x="977645" y="1079500"/>
                  </a:lnTo>
                  <a:lnTo>
                    <a:pt x="966264" y="1092200"/>
                  </a:lnTo>
                  <a:lnTo>
                    <a:pt x="953496" y="1092200"/>
                  </a:lnTo>
                  <a:lnTo>
                    <a:pt x="939662" y="1104900"/>
                  </a:lnTo>
                  <a:lnTo>
                    <a:pt x="1033868" y="1104900"/>
                  </a:lnTo>
                  <a:lnTo>
                    <a:pt x="1072375" y="1066800"/>
                  </a:lnTo>
                  <a:lnTo>
                    <a:pt x="1114682" y="1016000"/>
                  </a:lnTo>
                  <a:lnTo>
                    <a:pt x="1147864" y="952500"/>
                  </a:lnTo>
                  <a:lnTo>
                    <a:pt x="1213739" y="914400"/>
                  </a:lnTo>
                  <a:lnTo>
                    <a:pt x="1252538" y="901700"/>
                  </a:lnTo>
                  <a:lnTo>
                    <a:pt x="1276533" y="876300"/>
                  </a:lnTo>
                  <a:lnTo>
                    <a:pt x="1172921" y="876300"/>
                  </a:lnTo>
                  <a:lnTo>
                    <a:pt x="1180247" y="838200"/>
                  </a:lnTo>
                  <a:lnTo>
                    <a:pt x="1183657" y="800099"/>
                  </a:lnTo>
                  <a:lnTo>
                    <a:pt x="1183131" y="761999"/>
                  </a:lnTo>
                  <a:lnTo>
                    <a:pt x="1178648" y="711199"/>
                  </a:lnTo>
                  <a:lnTo>
                    <a:pt x="1148651" y="520700"/>
                  </a:lnTo>
                  <a:lnTo>
                    <a:pt x="1145556" y="508000"/>
                  </a:lnTo>
                  <a:close/>
                </a:path>
                <a:path w="2005329" h="1422400">
                  <a:moveTo>
                    <a:pt x="1443112" y="381000"/>
                  </a:moveTo>
                  <a:lnTo>
                    <a:pt x="1379410" y="381000"/>
                  </a:lnTo>
                  <a:lnTo>
                    <a:pt x="1384287" y="393700"/>
                  </a:lnTo>
                  <a:lnTo>
                    <a:pt x="1391778" y="393700"/>
                  </a:lnTo>
                  <a:lnTo>
                    <a:pt x="1393665" y="406400"/>
                  </a:lnTo>
                  <a:lnTo>
                    <a:pt x="1393431" y="419100"/>
                  </a:lnTo>
                  <a:lnTo>
                    <a:pt x="1365199" y="609599"/>
                  </a:lnTo>
                  <a:lnTo>
                    <a:pt x="1356641" y="647699"/>
                  </a:lnTo>
                  <a:lnTo>
                    <a:pt x="1343609" y="685799"/>
                  </a:lnTo>
                  <a:lnTo>
                    <a:pt x="1326319" y="736599"/>
                  </a:lnTo>
                  <a:lnTo>
                    <a:pt x="1304988" y="761999"/>
                  </a:lnTo>
                  <a:lnTo>
                    <a:pt x="1280179" y="800099"/>
                  </a:lnTo>
                  <a:lnTo>
                    <a:pt x="1252239" y="825500"/>
                  </a:lnTo>
                  <a:lnTo>
                    <a:pt x="1221574" y="850900"/>
                  </a:lnTo>
                  <a:lnTo>
                    <a:pt x="1188593" y="876300"/>
                  </a:lnTo>
                  <a:lnTo>
                    <a:pt x="1276533" y="876300"/>
                  </a:lnTo>
                  <a:lnTo>
                    <a:pt x="1288530" y="863600"/>
                  </a:lnTo>
                  <a:lnTo>
                    <a:pt x="1321239" y="838200"/>
                  </a:lnTo>
                  <a:lnTo>
                    <a:pt x="1350187" y="800099"/>
                  </a:lnTo>
                  <a:lnTo>
                    <a:pt x="1374651" y="749299"/>
                  </a:lnTo>
                  <a:lnTo>
                    <a:pt x="1394466" y="711199"/>
                  </a:lnTo>
                  <a:lnTo>
                    <a:pt x="1409395" y="660399"/>
                  </a:lnTo>
                  <a:lnTo>
                    <a:pt x="1419199" y="622299"/>
                  </a:lnTo>
                  <a:lnTo>
                    <a:pt x="1447444" y="419100"/>
                  </a:lnTo>
                  <a:lnTo>
                    <a:pt x="1447970" y="406400"/>
                  </a:lnTo>
                  <a:lnTo>
                    <a:pt x="1443112" y="381000"/>
                  </a:lnTo>
                  <a:close/>
                </a:path>
                <a:path w="2005329" h="1422400">
                  <a:moveTo>
                    <a:pt x="952232" y="571499"/>
                  </a:moveTo>
                  <a:lnTo>
                    <a:pt x="636409" y="571499"/>
                  </a:lnTo>
                  <a:lnTo>
                    <a:pt x="734186" y="596899"/>
                  </a:lnTo>
                  <a:lnTo>
                    <a:pt x="881553" y="596899"/>
                  </a:lnTo>
                  <a:lnTo>
                    <a:pt x="929161" y="584199"/>
                  </a:lnTo>
                  <a:lnTo>
                    <a:pt x="952232" y="571499"/>
                  </a:lnTo>
                  <a:close/>
                </a:path>
                <a:path w="2005329" h="1422400">
                  <a:moveTo>
                    <a:pt x="1098042" y="457200"/>
                  </a:moveTo>
                  <a:lnTo>
                    <a:pt x="1038467" y="457200"/>
                  </a:lnTo>
                  <a:lnTo>
                    <a:pt x="1028636" y="469900"/>
                  </a:lnTo>
                  <a:lnTo>
                    <a:pt x="994653" y="482600"/>
                  </a:lnTo>
                  <a:lnTo>
                    <a:pt x="958781" y="508000"/>
                  </a:lnTo>
                  <a:lnTo>
                    <a:pt x="921149" y="520700"/>
                  </a:lnTo>
                  <a:lnTo>
                    <a:pt x="881888" y="533399"/>
                  </a:lnTo>
                  <a:lnTo>
                    <a:pt x="826109" y="533399"/>
                  </a:lnTo>
                  <a:lnTo>
                    <a:pt x="825588" y="546099"/>
                  </a:lnTo>
                  <a:lnTo>
                    <a:pt x="997430" y="546099"/>
                  </a:lnTo>
                  <a:lnTo>
                    <a:pt x="1019555" y="533399"/>
                  </a:lnTo>
                  <a:lnTo>
                    <a:pt x="1061491" y="508000"/>
                  </a:lnTo>
                  <a:lnTo>
                    <a:pt x="1145556" y="508000"/>
                  </a:lnTo>
                  <a:lnTo>
                    <a:pt x="1142461" y="495300"/>
                  </a:lnTo>
                  <a:lnTo>
                    <a:pt x="1131490" y="482600"/>
                  </a:lnTo>
                  <a:lnTo>
                    <a:pt x="1116447" y="469900"/>
                  </a:lnTo>
                  <a:lnTo>
                    <a:pt x="1098042" y="457200"/>
                  </a:lnTo>
                  <a:close/>
                </a:path>
                <a:path w="2005329" h="1422400">
                  <a:moveTo>
                    <a:pt x="954414" y="266700"/>
                  </a:moveTo>
                  <a:lnTo>
                    <a:pt x="905636" y="266700"/>
                  </a:lnTo>
                  <a:lnTo>
                    <a:pt x="887326" y="279400"/>
                  </a:lnTo>
                  <a:lnTo>
                    <a:pt x="872424" y="292100"/>
                  </a:lnTo>
                  <a:lnTo>
                    <a:pt x="861626" y="317500"/>
                  </a:lnTo>
                  <a:lnTo>
                    <a:pt x="855624" y="342900"/>
                  </a:lnTo>
                  <a:lnTo>
                    <a:pt x="826706" y="533399"/>
                  </a:lnTo>
                  <a:lnTo>
                    <a:pt x="881888" y="533399"/>
                  </a:lnTo>
                  <a:lnTo>
                    <a:pt x="909637" y="342900"/>
                  </a:lnTo>
                  <a:lnTo>
                    <a:pt x="912163" y="342900"/>
                  </a:lnTo>
                  <a:lnTo>
                    <a:pt x="916278" y="330200"/>
                  </a:lnTo>
                  <a:lnTo>
                    <a:pt x="921305" y="330200"/>
                  </a:lnTo>
                  <a:lnTo>
                    <a:pt x="926566" y="317500"/>
                  </a:lnTo>
                  <a:lnTo>
                    <a:pt x="1033868" y="317500"/>
                  </a:lnTo>
                  <a:lnTo>
                    <a:pt x="1033868" y="279400"/>
                  </a:lnTo>
                  <a:lnTo>
                    <a:pt x="969568" y="279400"/>
                  </a:lnTo>
                  <a:lnTo>
                    <a:pt x="954414" y="266700"/>
                  </a:lnTo>
                  <a:close/>
                </a:path>
                <a:path w="2005329" h="1422400">
                  <a:moveTo>
                    <a:pt x="1071206" y="444500"/>
                  </a:moveTo>
                  <a:lnTo>
                    <a:pt x="1059947" y="457200"/>
                  </a:lnTo>
                  <a:lnTo>
                    <a:pt x="1077976" y="457200"/>
                  </a:lnTo>
                  <a:lnTo>
                    <a:pt x="1071206" y="444500"/>
                  </a:lnTo>
                  <a:close/>
                </a:path>
                <a:path w="2005329" h="1422400">
                  <a:moveTo>
                    <a:pt x="1270754" y="406400"/>
                  </a:moveTo>
                  <a:lnTo>
                    <a:pt x="1172056" y="406400"/>
                  </a:lnTo>
                  <a:lnTo>
                    <a:pt x="1221335" y="419100"/>
                  </a:lnTo>
                  <a:lnTo>
                    <a:pt x="1270754" y="406400"/>
                  </a:lnTo>
                  <a:close/>
                </a:path>
                <a:path w="2005329" h="1422400">
                  <a:moveTo>
                    <a:pt x="1033868" y="317500"/>
                  </a:moveTo>
                  <a:lnTo>
                    <a:pt x="942657" y="317500"/>
                  </a:lnTo>
                  <a:lnTo>
                    <a:pt x="984852" y="355600"/>
                  </a:lnTo>
                  <a:lnTo>
                    <a:pt x="1029315" y="368300"/>
                  </a:lnTo>
                  <a:lnTo>
                    <a:pt x="1075620" y="393700"/>
                  </a:lnTo>
                  <a:lnTo>
                    <a:pt x="1123342" y="406400"/>
                  </a:lnTo>
                  <a:lnTo>
                    <a:pt x="1319887" y="406400"/>
                  </a:lnTo>
                  <a:lnTo>
                    <a:pt x="1368310" y="381000"/>
                  </a:lnTo>
                  <a:lnTo>
                    <a:pt x="1443112" y="381000"/>
                  </a:lnTo>
                  <a:lnTo>
                    <a:pt x="1433269" y="368300"/>
                  </a:lnTo>
                  <a:lnTo>
                    <a:pt x="1426056" y="355600"/>
                  </a:lnTo>
                  <a:lnTo>
                    <a:pt x="1166159" y="355600"/>
                  </a:lnTo>
                  <a:lnTo>
                    <a:pt x="1076545" y="330200"/>
                  </a:lnTo>
                  <a:lnTo>
                    <a:pt x="1033868" y="317500"/>
                  </a:lnTo>
                  <a:close/>
                </a:path>
                <a:path w="2005329" h="1422400">
                  <a:moveTo>
                    <a:pt x="1385882" y="330200"/>
                  </a:moveTo>
                  <a:lnTo>
                    <a:pt x="1349844" y="330200"/>
                  </a:lnTo>
                  <a:lnTo>
                    <a:pt x="1258458" y="355600"/>
                  </a:lnTo>
                  <a:lnTo>
                    <a:pt x="1426056" y="355600"/>
                  </a:lnTo>
                  <a:lnTo>
                    <a:pt x="1418844" y="342900"/>
                  </a:lnTo>
                  <a:lnTo>
                    <a:pt x="1403146" y="342900"/>
                  </a:lnTo>
                  <a:lnTo>
                    <a:pt x="1385882" y="330200"/>
                  </a:lnTo>
                  <a:close/>
                </a:path>
                <a:path w="2005329" h="1422400">
                  <a:moveTo>
                    <a:pt x="1033868" y="254000"/>
                  </a:moveTo>
                  <a:lnTo>
                    <a:pt x="969543" y="254000"/>
                  </a:lnTo>
                  <a:lnTo>
                    <a:pt x="969568" y="279400"/>
                  </a:lnTo>
                  <a:lnTo>
                    <a:pt x="1033868" y="279400"/>
                  </a:lnTo>
                  <a:lnTo>
                    <a:pt x="1033868" y="254000"/>
                  </a:lnTo>
                  <a:close/>
                </a:path>
                <a:path w="2005329" h="1422400">
                  <a:moveTo>
                    <a:pt x="826351" y="63500"/>
                  </a:moveTo>
                  <a:lnTo>
                    <a:pt x="604003" y="63500"/>
                  </a:lnTo>
                  <a:lnTo>
                    <a:pt x="745973" y="101600"/>
                  </a:lnTo>
                  <a:lnTo>
                    <a:pt x="793251" y="127000"/>
                  </a:lnTo>
                  <a:lnTo>
                    <a:pt x="839600" y="152400"/>
                  </a:lnTo>
                  <a:lnTo>
                    <a:pt x="884475" y="177800"/>
                  </a:lnTo>
                  <a:lnTo>
                    <a:pt x="927332" y="215900"/>
                  </a:lnTo>
                  <a:lnTo>
                    <a:pt x="967625" y="254000"/>
                  </a:lnTo>
                  <a:lnTo>
                    <a:pt x="1035786" y="254000"/>
                  </a:lnTo>
                  <a:lnTo>
                    <a:pt x="1076418" y="215900"/>
                  </a:lnTo>
                  <a:lnTo>
                    <a:pt x="1105152" y="190500"/>
                  </a:lnTo>
                  <a:lnTo>
                    <a:pt x="996441" y="190500"/>
                  </a:lnTo>
                  <a:lnTo>
                    <a:pt x="956631" y="152400"/>
                  </a:lnTo>
                  <a:lnTo>
                    <a:pt x="914729" y="114300"/>
                  </a:lnTo>
                  <a:lnTo>
                    <a:pt x="871161" y="88900"/>
                  </a:lnTo>
                  <a:lnTo>
                    <a:pt x="826351" y="63500"/>
                  </a:lnTo>
                  <a:close/>
                </a:path>
                <a:path w="2005329" h="1422400">
                  <a:moveTo>
                    <a:pt x="1672394" y="0"/>
                  </a:moveTo>
                  <a:lnTo>
                    <a:pt x="1406295" y="0"/>
                  </a:lnTo>
                  <a:lnTo>
                    <a:pt x="1361884" y="12700"/>
                  </a:lnTo>
                  <a:lnTo>
                    <a:pt x="1316533" y="12700"/>
                  </a:lnTo>
                  <a:lnTo>
                    <a:pt x="1270652" y="25400"/>
                  </a:lnTo>
                  <a:lnTo>
                    <a:pt x="1224654" y="50800"/>
                  </a:lnTo>
                  <a:lnTo>
                    <a:pt x="1178949" y="63500"/>
                  </a:lnTo>
                  <a:lnTo>
                    <a:pt x="1133950" y="88900"/>
                  </a:lnTo>
                  <a:lnTo>
                    <a:pt x="1090067" y="114300"/>
                  </a:lnTo>
                  <a:lnTo>
                    <a:pt x="1047714" y="152400"/>
                  </a:lnTo>
                  <a:lnTo>
                    <a:pt x="1007300" y="190500"/>
                  </a:lnTo>
                  <a:lnTo>
                    <a:pt x="1105152" y="190500"/>
                  </a:lnTo>
                  <a:lnTo>
                    <a:pt x="1119518" y="177800"/>
                  </a:lnTo>
                  <a:lnTo>
                    <a:pt x="1164552" y="152400"/>
                  </a:lnTo>
                  <a:lnTo>
                    <a:pt x="1258277" y="101600"/>
                  </a:lnTo>
                  <a:lnTo>
                    <a:pt x="1399969" y="63500"/>
                  </a:lnTo>
                  <a:lnTo>
                    <a:pt x="1832686" y="63500"/>
                  </a:lnTo>
                  <a:lnTo>
                    <a:pt x="1831338" y="50800"/>
                  </a:lnTo>
                  <a:lnTo>
                    <a:pt x="1826769" y="38100"/>
                  </a:lnTo>
                  <a:lnTo>
                    <a:pt x="1819479" y="38100"/>
                  </a:lnTo>
                  <a:lnTo>
                    <a:pt x="1809965" y="25400"/>
                  </a:lnTo>
                  <a:lnTo>
                    <a:pt x="1764505" y="25400"/>
                  </a:lnTo>
                  <a:lnTo>
                    <a:pt x="1672394" y="0"/>
                  </a:lnTo>
                  <a:close/>
                </a:path>
              </a:pathLst>
            </a:custGeom>
            <a:solidFill>
              <a:srgbClr val="000000"/>
            </a:solidFill>
          </p:spPr>
          <p:txBody>
            <a:bodyPr wrap="square" lIns="0" tIns="0" rIns="0" bIns="0" rtlCol="0"/>
            <a:lstStyle/>
            <a:p>
              <a:endParaRPr>
                <a:latin typeface="Grammarsaurus" pitchFamily="2" charset="0"/>
              </a:endParaRPr>
            </a:p>
          </p:txBody>
        </p:sp>
        <p:pic>
          <p:nvPicPr>
            <p:cNvPr id="10" name="object 10"/>
            <p:cNvPicPr/>
            <p:nvPr/>
          </p:nvPicPr>
          <p:blipFill>
            <a:blip r:embed="rId4" cstate="print"/>
            <a:stretch>
              <a:fillRect/>
            </a:stretch>
          </p:blipFill>
          <p:spPr>
            <a:xfrm>
              <a:off x="5769817" y="1263363"/>
              <a:ext cx="158089" cy="88812"/>
            </a:xfrm>
            <a:prstGeom prst="rect">
              <a:avLst/>
            </a:prstGeom>
          </p:spPr>
        </p:pic>
        <p:pic>
          <p:nvPicPr>
            <p:cNvPr id="11" name="object 11"/>
            <p:cNvPicPr/>
            <p:nvPr/>
          </p:nvPicPr>
          <p:blipFill>
            <a:blip r:embed="rId5" cstate="print"/>
            <a:stretch>
              <a:fillRect/>
            </a:stretch>
          </p:blipFill>
          <p:spPr>
            <a:xfrm>
              <a:off x="6019194" y="1224361"/>
              <a:ext cx="157610" cy="88789"/>
            </a:xfrm>
            <a:prstGeom prst="rect">
              <a:avLst/>
            </a:prstGeom>
          </p:spPr>
        </p:pic>
        <p:sp>
          <p:nvSpPr>
            <p:cNvPr id="12" name="object 12"/>
            <p:cNvSpPr/>
            <p:nvPr/>
          </p:nvSpPr>
          <p:spPr>
            <a:xfrm>
              <a:off x="5869899" y="1390961"/>
              <a:ext cx="255904" cy="186690"/>
            </a:xfrm>
            <a:custGeom>
              <a:avLst/>
              <a:gdLst/>
              <a:ahLst/>
              <a:cxnLst/>
              <a:rect l="l" t="t" r="r" b="b"/>
              <a:pathLst>
                <a:path w="255904" h="186690">
                  <a:moveTo>
                    <a:pt x="25673" y="30778"/>
                  </a:moveTo>
                  <a:lnTo>
                    <a:pt x="18587" y="32099"/>
                  </a:lnTo>
                  <a:lnTo>
                    <a:pt x="18835" y="32099"/>
                  </a:lnTo>
                  <a:lnTo>
                    <a:pt x="12788" y="34905"/>
                  </a:lnTo>
                  <a:lnTo>
                    <a:pt x="0" y="64750"/>
                  </a:lnTo>
                  <a:lnTo>
                    <a:pt x="520" y="71685"/>
                  </a:lnTo>
                  <a:lnTo>
                    <a:pt x="18689" y="125280"/>
                  </a:lnTo>
                  <a:lnTo>
                    <a:pt x="52539" y="161944"/>
                  </a:lnTo>
                  <a:lnTo>
                    <a:pt x="88312" y="180297"/>
                  </a:lnTo>
                  <a:lnTo>
                    <a:pt x="127647" y="186543"/>
                  </a:lnTo>
                  <a:lnTo>
                    <a:pt x="134289" y="186543"/>
                  </a:lnTo>
                  <a:lnTo>
                    <a:pt x="172120" y="178666"/>
                  </a:lnTo>
                  <a:lnTo>
                    <a:pt x="214398" y="152858"/>
                  </a:lnTo>
                  <a:lnTo>
                    <a:pt x="232437" y="131876"/>
                  </a:lnTo>
                  <a:lnTo>
                    <a:pt x="124746" y="131876"/>
                  </a:lnTo>
                  <a:lnTo>
                    <a:pt x="110605" y="129894"/>
                  </a:lnTo>
                  <a:lnTo>
                    <a:pt x="74790" y="109186"/>
                  </a:lnTo>
                  <a:lnTo>
                    <a:pt x="66649" y="98977"/>
                  </a:lnTo>
                  <a:lnTo>
                    <a:pt x="137887" y="98977"/>
                  </a:lnTo>
                  <a:lnTo>
                    <a:pt x="151058" y="96355"/>
                  </a:lnTo>
                  <a:lnTo>
                    <a:pt x="167366" y="91679"/>
                  </a:lnTo>
                  <a:lnTo>
                    <a:pt x="183189" y="85677"/>
                  </a:lnTo>
                  <a:lnTo>
                    <a:pt x="198369" y="78416"/>
                  </a:lnTo>
                  <a:lnTo>
                    <a:pt x="253671" y="78416"/>
                  </a:lnTo>
                  <a:lnTo>
                    <a:pt x="255584" y="64750"/>
                  </a:lnTo>
                  <a:lnTo>
                    <a:pt x="255676" y="64098"/>
                  </a:lnTo>
                  <a:lnTo>
                    <a:pt x="254727" y="47566"/>
                  </a:lnTo>
                  <a:lnTo>
                    <a:pt x="103532" y="47566"/>
                  </a:lnTo>
                  <a:lnTo>
                    <a:pt x="81399" y="46066"/>
                  </a:lnTo>
                  <a:lnTo>
                    <a:pt x="59777" y="41303"/>
                  </a:lnTo>
                  <a:lnTo>
                    <a:pt x="38976" y="33318"/>
                  </a:lnTo>
                  <a:lnTo>
                    <a:pt x="32448" y="31201"/>
                  </a:lnTo>
                  <a:lnTo>
                    <a:pt x="25673" y="30778"/>
                  </a:lnTo>
                  <a:close/>
                </a:path>
                <a:path w="255904" h="186690">
                  <a:moveTo>
                    <a:pt x="253671" y="78416"/>
                  </a:moveTo>
                  <a:lnTo>
                    <a:pt x="198453" y="78416"/>
                  </a:lnTo>
                  <a:lnTo>
                    <a:pt x="189956" y="97651"/>
                  </a:lnTo>
                  <a:lnTo>
                    <a:pt x="176641" y="113422"/>
                  </a:lnTo>
                  <a:lnTo>
                    <a:pt x="159435" y="124837"/>
                  </a:lnTo>
                  <a:lnTo>
                    <a:pt x="139242" y="131057"/>
                  </a:lnTo>
                  <a:lnTo>
                    <a:pt x="124746" y="131876"/>
                  </a:lnTo>
                  <a:lnTo>
                    <a:pt x="232437" y="131876"/>
                  </a:lnTo>
                  <a:lnTo>
                    <a:pt x="244016" y="112240"/>
                  </a:lnTo>
                  <a:lnTo>
                    <a:pt x="252225" y="88749"/>
                  </a:lnTo>
                  <a:lnTo>
                    <a:pt x="253671" y="78416"/>
                  </a:lnTo>
                  <a:close/>
                </a:path>
                <a:path w="255904" h="186690">
                  <a:moveTo>
                    <a:pt x="137887" y="98977"/>
                  </a:moveTo>
                  <a:lnTo>
                    <a:pt x="66649" y="98977"/>
                  </a:lnTo>
                  <a:lnTo>
                    <a:pt x="83435" y="101272"/>
                  </a:lnTo>
                  <a:lnTo>
                    <a:pt x="100344" y="102157"/>
                  </a:lnTo>
                  <a:lnTo>
                    <a:pt x="117322" y="101629"/>
                  </a:lnTo>
                  <a:lnTo>
                    <a:pt x="134315" y="99688"/>
                  </a:lnTo>
                  <a:lnTo>
                    <a:pt x="137887" y="98977"/>
                  </a:lnTo>
                  <a:close/>
                </a:path>
                <a:path w="255904" h="186690">
                  <a:moveTo>
                    <a:pt x="223403" y="0"/>
                  </a:moveTo>
                  <a:lnTo>
                    <a:pt x="216231" y="895"/>
                  </a:lnTo>
                  <a:lnTo>
                    <a:pt x="216544" y="895"/>
                  </a:lnTo>
                  <a:lnTo>
                    <a:pt x="210265" y="3426"/>
                  </a:lnTo>
                  <a:lnTo>
                    <a:pt x="204808" y="7396"/>
                  </a:lnTo>
                  <a:lnTo>
                    <a:pt x="187441" y="21347"/>
                  </a:lnTo>
                  <a:lnTo>
                    <a:pt x="168297" y="32492"/>
                  </a:lnTo>
                  <a:lnTo>
                    <a:pt x="147681" y="40676"/>
                  </a:lnTo>
                  <a:lnTo>
                    <a:pt x="125869" y="45764"/>
                  </a:lnTo>
                  <a:lnTo>
                    <a:pt x="103532" y="47566"/>
                  </a:lnTo>
                  <a:lnTo>
                    <a:pt x="254727" y="47566"/>
                  </a:lnTo>
                  <a:lnTo>
                    <a:pt x="254368" y="41303"/>
                  </a:lnTo>
                  <a:lnTo>
                    <a:pt x="254252" y="39279"/>
                  </a:lnTo>
                  <a:lnTo>
                    <a:pt x="254228" y="38868"/>
                  </a:lnTo>
                  <a:lnTo>
                    <a:pt x="253211" y="32492"/>
                  </a:lnTo>
                  <a:lnTo>
                    <a:pt x="230263" y="895"/>
                  </a:lnTo>
                  <a:lnTo>
                    <a:pt x="223403" y="0"/>
                  </a:lnTo>
                  <a:close/>
                </a:path>
              </a:pathLst>
            </a:custGeom>
            <a:solidFill>
              <a:srgbClr val="000000"/>
            </a:solidFill>
          </p:spPr>
          <p:txBody>
            <a:bodyPr wrap="square" lIns="0" tIns="0" rIns="0" bIns="0" rtlCol="0"/>
            <a:lstStyle/>
            <a:p>
              <a:endParaRPr>
                <a:latin typeface="Grammarsaurus" pitchFamily="2" charset="0"/>
              </a:endParaRPr>
            </a:p>
          </p:txBody>
        </p:sp>
      </p:grpSp>
      <p:pic>
        <p:nvPicPr>
          <p:cNvPr id="13" name="object 13"/>
          <p:cNvPicPr/>
          <p:nvPr/>
        </p:nvPicPr>
        <p:blipFill>
          <a:blip r:embed="rId6" cstate="print"/>
          <a:stretch>
            <a:fillRect/>
          </a:stretch>
        </p:blipFill>
        <p:spPr>
          <a:xfrm>
            <a:off x="10336752" y="1676396"/>
            <a:ext cx="1190637" cy="1193680"/>
          </a:xfrm>
          <a:prstGeom prst="rect">
            <a:avLst/>
          </a:prstGeom>
        </p:spPr>
      </p:pic>
      <p:grpSp>
        <p:nvGrpSpPr>
          <p:cNvPr id="14" name="object 14"/>
          <p:cNvGrpSpPr/>
          <p:nvPr/>
        </p:nvGrpSpPr>
        <p:grpSpPr>
          <a:xfrm>
            <a:off x="665098" y="1654297"/>
            <a:ext cx="1207135" cy="1207135"/>
            <a:chOff x="665098" y="1654297"/>
            <a:chExt cx="1207135" cy="1207135"/>
          </a:xfrm>
        </p:grpSpPr>
        <p:sp>
          <p:nvSpPr>
            <p:cNvPr id="15" name="object 15"/>
            <p:cNvSpPr/>
            <p:nvPr/>
          </p:nvSpPr>
          <p:spPr>
            <a:xfrm>
              <a:off x="665098" y="1654297"/>
              <a:ext cx="1207135" cy="1207135"/>
            </a:xfrm>
            <a:custGeom>
              <a:avLst/>
              <a:gdLst/>
              <a:ahLst/>
              <a:cxnLst/>
              <a:rect l="l" t="t" r="r" b="b"/>
              <a:pathLst>
                <a:path w="1207135" h="1207135">
                  <a:moveTo>
                    <a:pt x="91708" y="348702"/>
                  </a:moveTo>
                  <a:lnTo>
                    <a:pt x="48361" y="360387"/>
                  </a:lnTo>
                  <a:lnTo>
                    <a:pt x="17920" y="388917"/>
                  </a:lnTo>
                  <a:lnTo>
                    <a:pt x="0" y="439893"/>
                  </a:lnTo>
                  <a:lnTo>
                    <a:pt x="941" y="468310"/>
                  </a:lnTo>
                  <a:lnTo>
                    <a:pt x="42228" y="732229"/>
                  </a:lnTo>
                  <a:lnTo>
                    <a:pt x="52738" y="784220"/>
                  </a:lnTo>
                  <a:lnTo>
                    <a:pt x="67723" y="834868"/>
                  </a:lnTo>
                  <a:lnTo>
                    <a:pt x="87012" y="883740"/>
                  </a:lnTo>
                  <a:lnTo>
                    <a:pt x="110431" y="930401"/>
                  </a:lnTo>
                  <a:lnTo>
                    <a:pt x="137839" y="974458"/>
                  </a:lnTo>
                  <a:lnTo>
                    <a:pt x="169033" y="1015442"/>
                  </a:lnTo>
                  <a:lnTo>
                    <a:pt x="203550" y="1052759"/>
                  </a:lnTo>
                  <a:lnTo>
                    <a:pt x="241024" y="1086073"/>
                  </a:lnTo>
                  <a:lnTo>
                    <a:pt x="281122" y="1115087"/>
                  </a:lnTo>
                  <a:lnTo>
                    <a:pt x="323508" y="1139505"/>
                  </a:lnTo>
                  <a:lnTo>
                    <a:pt x="420815" y="1188883"/>
                  </a:lnTo>
                  <a:lnTo>
                    <a:pt x="457820" y="1202478"/>
                  </a:lnTo>
                  <a:lnTo>
                    <a:pt x="496863" y="1207120"/>
                  </a:lnTo>
                  <a:lnTo>
                    <a:pt x="529625" y="1203932"/>
                  </a:lnTo>
                  <a:lnTo>
                    <a:pt x="560714" y="1194568"/>
                  </a:lnTo>
                  <a:lnTo>
                    <a:pt x="589405" y="1179329"/>
                  </a:lnTo>
                  <a:lnTo>
                    <a:pt x="614973" y="1158517"/>
                  </a:lnTo>
                  <a:lnTo>
                    <a:pt x="621368" y="1152193"/>
                  </a:lnTo>
                  <a:lnTo>
                    <a:pt x="496850" y="1152193"/>
                  </a:lnTo>
                  <a:lnTo>
                    <a:pt x="483624" y="1151405"/>
                  </a:lnTo>
                  <a:lnTo>
                    <a:pt x="445669" y="1139925"/>
                  </a:lnTo>
                  <a:lnTo>
                    <a:pt x="348349" y="1090560"/>
                  </a:lnTo>
                  <a:lnTo>
                    <a:pt x="301594" y="1062764"/>
                  </a:lnTo>
                  <a:lnTo>
                    <a:pt x="258070" y="1028603"/>
                  </a:lnTo>
                  <a:lnTo>
                    <a:pt x="218353" y="988593"/>
                  </a:lnTo>
                  <a:lnTo>
                    <a:pt x="183021" y="943252"/>
                  </a:lnTo>
                  <a:lnTo>
                    <a:pt x="158247" y="903417"/>
                  </a:lnTo>
                  <a:lnTo>
                    <a:pt x="137048" y="861152"/>
                  </a:lnTo>
                  <a:lnTo>
                    <a:pt x="119582" y="816852"/>
                  </a:lnTo>
                  <a:lnTo>
                    <a:pt x="106004" y="770914"/>
                  </a:lnTo>
                  <a:lnTo>
                    <a:pt x="96470" y="723733"/>
                  </a:lnTo>
                  <a:lnTo>
                    <a:pt x="55182" y="459827"/>
                  </a:lnTo>
                  <a:lnTo>
                    <a:pt x="54720" y="443690"/>
                  </a:lnTo>
                  <a:lnTo>
                    <a:pt x="57968" y="430052"/>
                  </a:lnTo>
                  <a:lnTo>
                    <a:pt x="86026" y="404021"/>
                  </a:lnTo>
                  <a:lnTo>
                    <a:pt x="94221" y="403658"/>
                  </a:lnTo>
                  <a:lnTo>
                    <a:pt x="514661" y="403658"/>
                  </a:lnTo>
                  <a:lnTo>
                    <a:pt x="546399" y="391752"/>
                  </a:lnTo>
                  <a:lnTo>
                    <a:pt x="560004" y="385334"/>
                  </a:lnTo>
                  <a:lnTo>
                    <a:pt x="313085" y="385334"/>
                  </a:lnTo>
                  <a:lnTo>
                    <a:pt x="264280" y="383805"/>
                  </a:lnTo>
                  <a:lnTo>
                    <a:pt x="215899" y="378012"/>
                  </a:lnTo>
                  <a:lnTo>
                    <a:pt x="168054" y="367970"/>
                  </a:lnTo>
                  <a:lnTo>
                    <a:pt x="113691" y="351520"/>
                  </a:lnTo>
                  <a:lnTo>
                    <a:pt x="106817" y="350043"/>
                  </a:lnTo>
                  <a:lnTo>
                    <a:pt x="107079" y="350043"/>
                  </a:lnTo>
                  <a:lnTo>
                    <a:pt x="99092" y="349017"/>
                  </a:lnTo>
                  <a:lnTo>
                    <a:pt x="91708" y="348702"/>
                  </a:lnTo>
                  <a:close/>
                </a:path>
                <a:path w="1207135" h="1207135">
                  <a:moveTo>
                    <a:pt x="782413" y="308947"/>
                  </a:moveTo>
                  <a:lnTo>
                    <a:pt x="702241" y="308947"/>
                  </a:lnTo>
                  <a:lnTo>
                    <a:pt x="710642" y="311237"/>
                  </a:lnTo>
                  <a:lnTo>
                    <a:pt x="719881" y="316516"/>
                  </a:lnTo>
                  <a:lnTo>
                    <a:pt x="740474" y="352626"/>
                  </a:lnTo>
                  <a:lnTo>
                    <a:pt x="781762" y="616532"/>
                  </a:lnTo>
                  <a:lnTo>
                    <a:pt x="787091" y="664369"/>
                  </a:lnTo>
                  <a:lnTo>
                    <a:pt x="788192" y="712256"/>
                  </a:lnTo>
                  <a:lnTo>
                    <a:pt x="785090" y="759772"/>
                  </a:lnTo>
                  <a:lnTo>
                    <a:pt x="777811" y="806495"/>
                  </a:lnTo>
                  <a:lnTo>
                    <a:pt x="766382" y="852003"/>
                  </a:lnTo>
                  <a:lnTo>
                    <a:pt x="746591" y="905965"/>
                  </a:lnTo>
                  <a:lnTo>
                    <a:pt x="720991" y="956189"/>
                  </a:lnTo>
                  <a:lnTo>
                    <a:pt x="689978" y="1002005"/>
                  </a:lnTo>
                  <a:lnTo>
                    <a:pt x="653949" y="1042744"/>
                  </a:lnTo>
                  <a:lnTo>
                    <a:pt x="576365" y="1119478"/>
                  </a:lnTo>
                  <a:lnTo>
                    <a:pt x="539837" y="1143746"/>
                  </a:lnTo>
                  <a:lnTo>
                    <a:pt x="496850" y="1152193"/>
                  </a:lnTo>
                  <a:lnTo>
                    <a:pt x="621368" y="1152193"/>
                  </a:lnTo>
                  <a:lnTo>
                    <a:pt x="692570" y="1081771"/>
                  </a:lnTo>
                  <a:lnTo>
                    <a:pt x="722661" y="1048996"/>
                  </a:lnTo>
                  <a:lnTo>
                    <a:pt x="749761" y="1013182"/>
                  </a:lnTo>
                  <a:lnTo>
                    <a:pt x="773780" y="974458"/>
                  </a:lnTo>
                  <a:lnTo>
                    <a:pt x="794627" y="932953"/>
                  </a:lnTo>
                  <a:lnTo>
                    <a:pt x="795781" y="930401"/>
                  </a:lnTo>
                  <a:lnTo>
                    <a:pt x="795611" y="930401"/>
                  </a:lnTo>
                  <a:lnTo>
                    <a:pt x="889649" y="881619"/>
                  </a:lnTo>
                  <a:lnTo>
                    <a:pt x="931825" y="856800"/>
                  </a:lnTo>
                  <a:lnTo>
                    <a:pt x="935316" y="854225"/>
                  </a:lnTo>
                  <a:lnTo>
                    <a:pt x="823177" y="854225"/>
                  </a:lnTo>
                  <a:lnTo>
                    <a:pt x="827444" y="836306"/>
                  </a:lnTo>
                  <a:lnTo>
                    <a:pt x="836191" y="791692"/>
                  </a:lnTo>
                  <a:lnTo>
                    <a:pt x="841435" y="746149"/>
                  </a:lnTo>
                  <a:lnTo>
                    <a:pt x="843160" y="700086"/>
                  </a:lnTo>
                  <a:lnTo>
                    <a:pt x="841351" y="653912"/>
                  </a:lnTo>
                  <a:lnTo>
                    <a:pt x="835991" y="608036"/>
                  </a:lnTo>
                  <a:lnTo>
                    <a:pt x="794808" y="344715"/>
                  </a:lnTo>
                  <a:lnTo>
                    <a:pt x="794716" y="344130"/>
                  </a:lnTo>
                  <a:lnTo>
                    <a:pt x="786932" y="316780"/>
                  </a:lnTo>
                  <a:lnTo>
                    <a:pt x="782413" y="308947"/>
                  </a:lnTo>
                  <a:close/>
                </a:path>
                <a:path w="1207135" h="1207135">
                  <a:moveTo>
                    <a:pt x="1196344" y="143677"/>
                  </a:moveTo>
                  <a:lnTo>
                    <a:pt x="1112206" y="143677"/>
                  </a:lnTo>
                  <a:lnTo>
                    <a:pt x="1120408" y="143960"/>
                  </a:lnTo>
                  <a:lnTo>
                    <a:pt x="1128238" y="146456"/>
                  </a:lnTo>
                  <a:lnTo>
                    <a:pt x="1135584" y="151141"/>
                  </a:lnTo>
                  <a:lnTo>
                    <a:pt x="1142838" y="158913"/>
                  </a:lnTo>
                  <a:lnTo>
                    <a:pt x="1148735" y="169737"/>
                  </a:lnTo>
                  <a:lnTo>
                    <a:pt x="1152108" y="183355"/>
                  </a:lnTo>
                  <a:lnTo>
                    <a:pt x="1151789" y="199515"/>
                  </a:lnTo>
                  <a:lnTo>
                    <a:pt x="1112902" y="463789"/>
                  </a:lnTo>
                  <a:lnTo>
                    <a:pt x="1103798" y="511044"/>
                  </a:lnTo>
                  <a:lnTo>
                    <a:pt x="1090640" y="557096"/>
                  </a:lnTo>
                  <a:lnTo>
                    <a:pt x="1073577" y="601552"/>
                  </a:lnTo>
                  <a:lnTo>
                    <a:pt x="1052762" y="644017"/>
                  </a:lnTo>
                  <a:lnTo>
                    <a:pt x="1028345" y="684096"/>
                  </a:lnTo>
                  <a:lnTo>
                    <a:pt x="993427" y="729746"/>
                  </a:lnTo>
                  <a:lnTo>
                    <a:pt x="954076" y="770105"/>
                  </a:lnTo>
                  <a:lnTo>
                    <a:pt x="910866" y="804652"/>
                  </a:lnTo>
                  <a:lnTo>
                    <a:pt x="864376" y="832864"/>
                  </a:lnTo>
                  <a:lnTo>
                    <a:pt x="823177" y="854225"/>
                  </a:lnTo>
                  <a:lnTo>
                    <a:pt x="935316" y="854225"/>
                  </a:lnTo>
                  <a:lnTo>
                    <a:pt x="971663" y="827410"/>
                  </a:lnTo>
                  <a:lnTo>
                    <a:pt x="1008833" y="793748"/>
                  </a:lnTo>
                  <a:lnTo>
                    <a:pt x="1043005" y="756113"/>
                  </a:lnTo>
                  <a:lnTo>
                    <a:pt x="1073849" y="714805"/>
                  </a:lnTo>
                  <a:lnTo>
                    <a:pt x="1100825" y="670552"/>
                  </a:lnTo>
                  <a:lnTo>
                    <a:pt x="1123820" y="623686"/>
                  </a:lnTo>
                  <a:lnTo>
                    <a:pt x="1142664" y="574643"/>
                  </a:lnTo>
                  <a:lnTo>
                    <a:pt x="1157191" y="523857"/>
                  </a:lnTo>
                  <a:lnTo>
                    <a:pt x="1167232" y="471765"/>
                  </a:lnTo>
                  <a:lnTo>
                    <a:pt x="1206107" y="207491"/>
                  </a:lnTo>
                  <a:lnTo>
                    <a:pt x="1206793" y="179073"/>
                  </a:lnTo>
                  <a:lnTo>
                    <a:pt x="1200729" y="152201"/>
                  </a:lnTo>
                  <a:lnTo>
                    <a:pt x="1196344" y="143677"/>
                  </a:lnTo>
                  <a:close/>
                </a:path>
                <a:path w="1207135" h="1207135">
                  <a:moveTo>
                    <a:pt x="514661" y="403658"/>
                  </a:moveTo>
                  <a:lnTo>
                    <a:pt x="94221" y="403658"/>
                  </a:lnTo>
                  <a:lnTo>
                    <a:pt x="102706" y="405509"/>
                  </a:lnTo>
                  <a:lnTo>
                    <a:pt x="151927" y="420480"/>
                  </a:lnTo>
                  <a:lnTo>
                    <a:pt x="201735" y="431238"/>
                  </a:lnTo>
                  <a:lnTo>
                    <a:pt x="251886" y="437820"/>
                  </a:lnTo>
                  <a:lnTo>
                    <a:pt x="302138" y="440264"/>
                  </a:lnTo>
                  <a:lnTo>
                    <a:pt x="352247" y="438609"/>
                  </a:lnTo>
                  <a:lnTo>
                    <a:pt x="401970" y="432892"/>
                  </a:lnTo>
                  <a:lnTo>
                    <a:pt x="451065" y="423151"/>
                  </a:lnTo>
                  <a:lnTo>
                    <a:pt x="499289" y="409425"/>
                  </a:lnTo>
                  <a:lnTo>
                    <a:pt x="514661" y="403658"/>
                  </a:lnTo>
                  <a:close/>
                </a:path>
                <a:path w="1207135" h="1207135">
                  <a:moveTo>
                    <a:pt x="518275" y="0"/>
                  </a:moveTo>
                  <a:lnTo>
                    <a:pt x="473965" y="6170"/>
                  </a:lnTo>
                  <a:lnTo>
                    <a:pt x="432325" y="39128"/>
                  </a:lnTo>
                  <a:lnTo>
                    <a:pt x="411240" y="90536"/>
                  </a:lnTo>
                  <a:lnTo>
                    <a:pt x="371362" y="361567"/>
                  </a:lnTo>
                  <a:lnTo>
                    <a:pt x="368999" y="381925"/>
                  </a:lnTo>
                  <a:lnTo>
                    <a:pt x="362205" y="382585"/>
                  </a:lnTo>
                  <a:lnTo>
                    <a:pt x="313085" y="385334"/>
                  </a:lnTo>
                  <a:lnTo>
                    <a:pt x="560004" y="385334"/>
                  </a:lnTo>
                  <a:lnTo>
                    <a:pt x="586560" y="372806"/>
                  </a:lnTo>
                  <a:lnTo>
                    <a:pt x="425197" y="372806"/>
                  </a:lnTo>
                  <a:lnTo>
                    <a:pt x="465557" y="98512"/>
                  </a:lnTo>
                  <a:lnTo>
                    <a:pt x="485823" y="62234"/>
                  </a:lnTo>
                  <a:lnTo>
                    <a:pt x="503361" y="54535"/>
                  </a:lnTo>
                  <a:lnTo>
                    <a:pt x="619107" y="54535"/>
                  </a:lnTo>
                  <a:lnTo>
                    <a:pt x="602162" y="45217"/>
                  </a:lnTo>
                  <a:lnTo>
                    <a:pt x="559766" y="16660"/>
                  </a:lnTo>
                  <a:lnTo>
                    <a:pt x="539862" y="5540"/>
                  </a:lnTo>
                  <a:lnTo>
                    <a:pt x="518275" y="0"/>
                  </a:lnTo>
                  <a:close/>
                </a:path>
                <a:path w="1207135" h="1207135">
                  <a:moveTo>
                    <a:pt x="709271" y="254576"/>
                  </a:moveTo>
                  <a:lnTo>
                    <a:pt x="686860" y="254576"/>
                  </a:lnTo>
                  <a:lnTo>
                    <a:pt x="665263" y="260348"/>
                  </a:lnTo>
                  <a:lnTo>
                    <a:pt x="645529" y="271626"/>
                  </a:lnTo>
                  <a:lnTo>
                    <a:pt x="607213" y="298178"/>
                  </a:lnTo>
                  <a:lnTo>
                    <a:pt x="567140" y="321328"/>
                  </a:lnTo>
                  <a:lnTo>
                    <a:pt x="525404" y="341029"/>
                  </a:lnTo>
                  <a:lnTo>
                    <a:pt x="482097" y="357239"/>
                  </a:lnTo>
                  <a:lnTo>
                    <a:pt x="437313" y="369911"/>
                  </a:lnTo>
                  <a:lnTo>
                    <a:pt x="425197" y="372806"/>
                  </a:lnTo>
                  <a:lnTo>
                    <a:pt x="586560" y="372806"/>
                  </a:lnTo>
                  <a:lnTo>
                    <a:pt x="592151" y="370169"/>
                  </a:lnTo>
                  <a:lnTo>
                    <a:pt x="636303" y="344715"/>
                  </a:lnTo>
                  <a:lnTo>
                    <a:pt x="678613" y="315428"/>
                  </a:lnTo>
                  <a:lnTo>
                    <a:pt x="686114" y="311053"/>
                  </a:lnTo>
                  <a:lnTo>
                    <a:pt x="693816" y="308947"/>
                  </a:lnTo>
                  <a:lnTo>
                    <a:pt x="782413" y="308947"/>
                  </a:lnTo>
                  <a:lnTo>
                    <a:pt x="773164" y="292914"/>
                  </a:lnTo>
                  <a:lnTo>
                    <a:pt x="754300" y="273710"/>
                  </a:lnTo>
                  <a:lnTo>
                    <a:pt x="731229" y="260348"/>
                  </a:lnTo>
                  <a:lnTo>
                    <a:pt x="709271" y="254576"/>
                  </a:lnTo>
                  <a:close/>
                </a:path>
                <a:path w="1207135" h="1207135">
                  <a:moveTo>
                    <a:pt x="619107" y="54535"/>
                  </a:moveTo>
                  <a:lnTo>
                    <a:pt x="512025" y="54535"/>
                  </a:lnTo>
                  <a:lnTo>
                    <a:pt x="519594" y="56520"/>
                  </a:lnTo>
                  <a:lnTo>
                    <a:pt x="527089" y="60780"/>
                  </a:lnTo>
                  <a:lnTo>
                    <a:pt x="569780" y="89750"/>
                  </a:lnTo>
                  <a:lnTo>
                    <a:pt x="614035" y="114732"/>
                  </a:lnTo>
                  <a:lnTo>
                    <a:pt x="659977" y="135897"/>
                  </a:lnTo>
                  <a:lnTo>
                    <a:pt x="707242" y="153142"/>
                  </a:lnTo>
                  <a:lnTo>
                    <a:pt x="755585" y="166429"/>
                  </a:lnTo>
                  <a:lnTo>
                    <a:pt x="804763" y="175723"/>
                  </a:lnTo>
                  <a:lnTo>
                    <a:pt x="854534" y="180989"/>
                  </a:lnTo>
                  <a:lnTo>
                    <a:pt x="904652" y="182189"/>
                  </a:lnTo>
                  <a:lnTo>
                    <a:pt x="954876" y="179290"/>
                  </a:lnTo>
                  <a:lnTo>
                    <a:pt x="1004962" y="172253"/>
                  </a:lnTo>
                  <a:lnTo>
                    <a:pt x="1054666" y="161045"/>
                  </a:lnTo>
                  <a:lnTo>
                    <a:pt x="1103745" y="145629"/>
                  </a:lnTo>
                  <a:lnTo>
                    <a:pt x="1112206" y="143677"/>
                  </a:lnTo>
                  <a:lnTo>
                    <a:pt x="1196344" y="143677"/>
                  </a:lnTo>
                  <a:lnTo>
                    <a:pt x="1188416" y="128263"/>
                  </a:lnTo>
                  <a:lnTo>
                    <a:pt x="1187545" y="127317"/>
                  </a:lnTo>
                  <a:lnTo>
                    <a:pt x="887136" y="127317"/>
                  </a:lnTo>
                  <a:lnTo>
                    <a:pt x="837436" y="124467"/>
                  </a:lnTo>
                  <a:lnTo>
                    <a:pt x="788234" y="117228"/>
                  </a:lnTo>
                  <a:lnTo>
                    <a:pt x="739818" y="105642"/>
                  </a:lnTo>
                  <a:lnTo>
                    <a:pt x="692476" y="89750"/>
                  </a:lnTo>
                  <a:lnTo>
                    <a:pt x="646494" y="69594"/>
                  </a:lnTo>
                  <a:lnTo>
                    <a:pt x="619107" y="54535"/>
                  </a:lnTo>
                  <a:close/>
                </a:path>
                <a:path w="1207135" h="1207135">
                  <a:moveTo>
                    <a:pt x="1107426" y="89051"/>
                  </a:moveTo>
                  <a:lnTo>
                    <a:pt x="1085165" y="93978"/>
                  </a:lnTo>
                  <a:lnTo>
                    <a:pt x="1036349" y="109107"/>
                  </a:lnTo>
                  <a:lnTo>
                    <a:pt x="986880" y="119679"/>
                  </a:lnTo>
                  <a:lnTo>
                    <a:pt x="937047" y="125735"/>
                  </a:lnTo>
                  <a:lnTo>
                    <a:pt x="887136" y="127317"/>
                  </a:lnTo>
                  <a:lnTo>
                    <a:pt x="1187545" y="127317"/>
                  </a:lnTo>
                  <a:lnTo>
                    <a:pt x="1170357" y="108646"/>
                  </a:lnTo>
                  <a:lnTo>
                    <a:pt x="1150989" y="96557"/>
                  </a:lnTo>
                  <a:lnTo>
                    <a:pt x="1129690" y="89968"/>
                  </a:lnTo>
                  <a:lnTo>
                    <a:pt x="1107426" y="89051"/>
                  </a:lnTo>
                  <a:close/>
                </a:path>
              </a:pathLst>
            </a:custGeom>
            <a:solidFill>
              <a:srgbClr val="000000"/>
            </a:solidFill>
          </p:spPr>
          <p:txBody>
            <a:bodyPr wrap="square" lIns="0" tIns="0" rIns="0" bIns="0" rtlCol="0"/>
            <a:lstStyle/>
            <a:p>
              <a:endParaRPr>
                <a:latin typeface="Grammarsaurus" pitchFamily="2" charset="0"/>
              </a:endParaRPr>
            </a:p>
          </p:txBody>
        </p:sp>
        <p:pic>
          <p:nvPicPr>
            <p:cNvPr id="16" name="object 16"/>
            <p:cNvPicPr/>
            <p:nvPr/>
          </p:nvPicPr>
          <p:blipFill>
            <a:blip r:embed="rId7" cstate="print"/>
            <a:stretch>
              <a:fillRect/>
            </a:stretch>
          </p:blipFill>
          <p:spPr>
            <a:xfrm>
              <a:off x="831109" y="2258001"/>
              <a:ext cx="195226" cy="102425"/>
            </a:xfrm>
            <a:prstGeom prst="rect">
              <a:avLst/>
            </a:prstGeom>
          </p:spPr>
        </p:pic>
        <p:pic>
          <p:nvPicPr>
            <p:cNvPr id="17" name="object 17"/>
            <p:cNvPicPr/>
            <p:nvPr/>
          </p:nvPicPr>
          <p:blipFill>
            <a:blip r:embed="rId8" cstate="print"/>
            <a:stretch>
              <a:fillRect/>
            </a:stretch>
          </p:blipFill>
          <p:spPr>
            <a:xfrm>
              <a:off x="1173274" y="2204267"/>
              <a:ext cx="196445" cy="102425"/>
            </a:xfrm>
            <a:prstGeom prst="rect">
              <a:avLst/>
            </a:prstGeom>
          </p:spPr>
        </p:pic>
        <p:sp>
          <p:nvSpPr>
            <p:cNvPr id="18" name="object 18"/>
            <p:cNvSpPr/>
            <p:nvPr/>
          </p:nvSpPr>
          <p:spPr>
            <a:xfrm>
              <a:off x="967389" y="2434098"/>
              <a:ext cx="332105" cy="236854"/>
            </a:xfrm>
            <a:custGeom>
              <a:avLst/>
              <a:gdLst/>
              <a:ahLst/>
              <a:cxnLst/>
              <a:rect l="l" t="t" r="r" b="b"/>
              <a:pathLst>
                <a:path w="332105" h="236855">
                  <a:moveTo>
                    <a:pt x="31508" y="42233"/>
                  </a:moveTo>
                  <a:lnTo>
                    <a:pt x="22288" y="42233"/>
                  </a:lnTo>
                  <a:lnTo>
                    <a:pt x="17233" y="43706"/>
                  </a:lnTo>
                  <a:lnTo>
                    <a:pt x="0" y="69576"/>
                  </a:lnTo>
                  <a:lnTo>
                    <a:pt x="97" y="76299"/>
                  </a:lnTo>
                  <a:lnTo>
                    <a:pt x="10182" y="128005"/>
                  </a:lnTo>
                  <a:lnTo>
                    <a:pt x="43665" y="182875"/>
                  </a:lnTo>
                  <a:lnTo>
                    <a:pt x="96369" y="221321"/>
                  </a:lnTo>
                  <a:lnTo>
                    <a:pt x="158850" y="236450"/>
                  </a:lnTo>
                  <a:lnTo>
                    <a:pt x="191579" y="234562"/>
                  </a:lnTo>
                  <a:lnTo>
                    <a:pt x="223320" y="226366"/>
                  </a:lnTo>
                  <a:lnTo>
                    <a:pt x="252414" y="212337"/>
                  </a:lnTo>
                  <a:lnTo>
                    <a:pt x="278195" y="192878"/>
                  </a:lnTo>
                  <a:lnTo>
                    <a:pt x="288169" y="181679"/>
                  </a:lnTo>
                  <a:lnTo>
                    <a:pt x="165709" y="181679"/>
                  </a:lnTo>
                  <a:lnTo>
                    <a:pt x="148485" y="180320"/>
                  </a:lnTo>
                  <a:lnTo>
                    <a:pt x="100507" y="160318"/>
                  </a:lnTo>
                  <a:lnTo>
                    <a:pt x="70904" y="128136"/>
                  </a:lnTo>
                  <a:lnTo>
                    <a:pt x="61061" y="111892"/>
                  </a:lnTo>
                  <a:lnTo>
                    <a:pt x="198322" y="111892"/>
                  </a:lnTo>
                  <a:lnTo>
                    <a:pt x="218852" y="105896"/>
                  </a:lnTo>
                  <a:lnTo>
                    <a:pt x="240657" y="97415"/>
                  </a:lnTo>
                  <a:lnTo>
                    <a:pt x="261683" y="87051"/>
                  </a:lnTo>
                  <a:lnTo>
                    <a:pt x="278371" y="77907"/>
                  </a:lnTo>
                  <a:lnTo>
                    <a:pt x="331738" y="77907"/>
                  </a:lnTo>
                  <a:lnTo>
                    <a:pt x="331686" y="76299"/>
                  </a:lnTo>
                  <a:lnTo>
                    <a:pt x="331059" y="65476"/>
                  </a:lnTo>
                  <a:lnTo>
                    <a:pt x="132464" y="65476"/>
                  </a:lnTo>
                  <a:lnTo>
                    <a:pt x="100495" y="63309"/>
                  </a:lnTo>
                  <a:lnTo>
                    <a:pt x="69249" y="56427"/>
                  </a:lnTo>
                  <a:lnTo>
                    <a:pt x="39365" y="44963"/>
                  </a:lnTo>
                  <a:lnTo>
                    <a:pt x="35458" y="43122"/>
                  </a:lnTo>
                  <a:lnTo>
                    <a:pt x="31508" y="42233"/>
                  </a:lnTo>
                  <a:close/>
                </a:path>
                <a:path w="332105" h="236855">
                  <a:moveTo>
                    <a:pt x="331738" y="77907"/>
                  </a:moveTo>
                  <a:lnTo>
                    <a:pt x="278371" y="77907"/>
                  </a:lnTo>
                  <a:lnTo>
                    <a:pt x="273962" y="96271"/>
                  </a:lnTo>
                  <a:lnTo>
                    <a:pt x="273926" y="96424"/>
                  </a:lnTo>
                  <a:lnTo>
                    <a:pt x="241273" y="152245"/>
                  </a:lnTo>
                  <a:lnTo>
                    <a:pt x="183083" y="180320"/>
                  </a:lnTo>
                  <a:lnTo>
                    <a:pt x="171462" y="181679"/>
                  </a:lnTo>
                  <a:lnTo>
                    <a:pt x="288169" y="181679"/>
                  </a:lnTo>
                  <a:lnTo>
                    <a:pt x="299999" y="168395"/>
                  </a:lnTo>
                  <a:lnTo>
                    <a:pt x="316646" y="140170"/>
                  </a:lnTo>
                  <a:lnTo>
                    <a:pt x="327298" y="109684"/>
                  </a:lnTo>
                  <a:lnTo>
                    <a:pt x="331738" y="77907"/>
                  </a:lnTo>
                  <a:close/>
                </a:path>
                <a:path w="332105" h="236855">
                  <a:moveTo>
                    <a:pt x="198322" y="111892"/>
                  </a:moveTo>
                  <a:lnTo>
                    <a:pt x="61061" y="111892"/>
                  </a:lnTo>
                  <a:lnTo>
                    <a:pt x="79717" y="115499"/>
                  </a:lnTo>
                  <a:lnTo>
                    <a:pt x="102895" y="118957"/>
                  </a:lnTo>
                  <a:lnTo>
                    <a:pt x="126255" y="120378"/>
                  </a:lnTo>
                  <a:lnTo>
                    <a:pt x="149717" y="119762"/>
                  </a:lnTo>
                  <a:lnTo>
                    <a:pt x="173202" y="117112"/>
                  </a:lnTo>
                  <a:lnTo>
                    <a:pt x="196343" y="112471"/>
                  </a:lnTo>
                  <a:lnTo>
                    <a:pt x="198322" y="111892"/>
                  </a:lnTo>
                  <a:close/>
                </a:path>
                <a:path w="332105" h="236855">
                  <a:moveTo>
                    <a:pt x="297474" y="0"/>
                  </a:moveTo>
                  <a:lnTo>
                    <a:pt x="290417" y="882"/>
                  </a:lnTo>
                  <a:lnTo>
                    <a:pt x="290625" y="882"/>
                  </a:lnTo>
                  <a:lnTo>
                    <a:pt x="284252" y="3434"/>
                  </a:lnTo>
                  <a:lnTo>
                    <a:pt x="278723" y="7430"/>
                  </a:lnTo>
                  <a:lnTo>
                    <a:pt x="253640" y="27593"/>
                  </a:lnTo>
                  <a:lnTo>
                    <a:pt x="225978" y="43706"/>
                  </a:lnTo>
                  <a:lnTo>
                    <a:pt x="196215" y="55526"/>
                  </a:lnTo>
                  <a:lnTo>
                    <a:pt x="164719" y="62870"/>
                  </a:lnTo>
                  <a:lnTo>
                    <a:pt x="132464" y="65476"/>
                  </a:lnTo>
                  <a:lnTo>
                    <a:pt x="331059" y="65476"/>
                  </a:lnTo>
                  <a:lnTo>
                    <a:pt x="329958" y="46487"/>
                  </a:lnTo>
                  <a:lnTo>
                    <a:pt x="329869" y="44963"/>
                  </a:lnTo>
                  <a:lnTo>
                    <a:pt x="328705" y="38419"/>
                  </a:lnTo>
                  <a:lnTo>
                    <a:pt x="310805" y="3434"/>
                  </a:lnTo>
                  <a:lnTo>
                    <a:pt x="304355" y="882"/>
                  </a:lnTo>
                  <a:lnTo>
                    <a:pt x="297474" y="0"/>
                  </a:lnTo>
                  <a:close/>
                </a:path>
              </a:pathLst>
            </a:custGeom>
            <a:solidFill>
              <a:srgbClr val="000000"/>
            </a:solidFill>
          </p:spPr>
          <p:txBody>
            <a:bodyPr wrap="square" lIns="0" tIns="0" rIns="0" bIns="0" rtlCol="0"/>
            <a:lstStyle/>
            <a:p>
              <a:endParaRPr>
                <a:latin typeface="Grammarsaurus" pitchFamily="2" charset="0"/>
              </a:endParaRPr>
            </a:p>
          </p:txBody>
        </p:sp>
      </p:grpSp>
      <p:sp>
        <p:nvSpPr>
          <p:cNvPr id="19" name="object 19"/>
          <p:cNvSpPr txBox="1"/>
          <p:nvPr/>
        </p:nvSpPr>
        <p:spPr>
          <a:xfrm>
            <a:off x="690147" y="2010242"/>
            <a:ext cx="10811510" cy="4014470"/>
          </a:xfrm>
          <a:prstGeom prst="rect">
            <a:avLst/>
          </a:prstGeom>
        </p:spPr>
        <p:txBody>
          <a:bodyPr vert="horz" wrap="square" lIns="0" tIns="318135" rIns="0" bIns="0" rtlCol="0">
            <a:spAutoFit/>
          </a:bodyPr>
          <a:lstStyle/>
          <a:p>
            <a:pPr marR="58419" algn="ctr">
              <a:lnSpc>
                <a:spcPct val="100000"/>
              </a:lnSpc>
              <a:spcBef>
                <a:spcPts val="2505"/>
              </a:spcBef>
              <a:tabLst>
                <a:tab pos="1515745" algn="l"/>
              </a:tabLst>
            </a:pPr>
            <a:r>
              <a:rPr sz="3500" b="1" dirty="0">
                <a:latin typeface="Grammarsaurus" pitchFamily="2" charset="0"/>
                <a:cs typeface="Arial"/>
              </a:rPr>
              <a:t>com	ic</a:t>
            </a:r>
            <a:endParaRPr sz="3500" dirty="0">
              <a:latin typeface="Grammarsaurus" pitchFamily="2" charset="0"/>
              <a:cs typeface="Arial"/>
            </a:endParaRPr>
          </a:p>
          <a:p>
            <a:pPr marL="509905" marR="508000" algn="ctr">
              <a:lnSpc>
                <a:spcPct val="106500"/>
              </a:lnSpc>
              <a:spcBef>
                <a:spcPts val="1100"/>
              </a:spcBef>
            </a:pPr>
            <a:r>
              <a:rPr sz="1800" dirty="0">
                <a:latin typeface="Grammarsaurus" pitchFamily="2" charset="0"/>
                <a:cs typeface="Lucida Sans Unicode"/>
              </a:rPr>
              <a:t>The word </a:t>
            </a:r>
            <a:r>
              <a:rPr sz="1800" b="1" dirty="0">
                <a:latin typeface="Grammarsaurus" pitchFamily="2" charset="0"/>
                <a:cs typeface="Arial Black"/>
              </a:rPr>
              <a:t>comic</a:t>
            </a:r>
            <a:r>
              <a:rPr sz="1800" dirty="0">
                <a:latin typeface="Grammarsaurus" pitchFamily="2" charset="0"/>
                <a:cs typeface="Arial Black"/>
              </a:rPr>
              <a:t> </a:t>
            </a:r>
            <a:r>
              <a:rPr sz="1800" dirty="0">
                <a:latin typeface="Grammarsaurus" pitchFamily="2" charset="0"/>
                <a:cs typeface="Lucida Sans Unicode"/>
              </a:rPr>
              <a:t>comes from the </a:t>
            </a:r>
            <a:r>
              <a:rPr sz="1800" b="1" dirty="0">
                <a:latin typeface="Grammarsaurus" pitchFamily="2" charset="0"/>
                <a:cs typeface="Arial Black"/>
              </a:rPr>
              <a:t>Greek</a:t>
            </a:r>
            <a:r>
              <a:rPr sz="1800" dirty="0">
                <a:latin typeface="Grammarsaurus" pitchFamily="2" charset="0"/>
                <a:cs typeface="Arial Black"/>
              </a:rPr>
              <a:t> </a:t>
            </a:r>
            <a:r>
              <a:rPr sz="1800" dirty="0">
                <a:latin typeface="Grammarsaurus" pitchFamily="2" charset="0"/>
                <a:cs typeface="Lucida Sans Unicode"/>
              </a:rPr>
              <a:t>word </a:t>
            </a:r>
            <a:r>
              <a:rPr sz="1800" b="1" dirty="0">
                <a:latin typeface="Grammarsaurus" pitchFamily="2" charset="0"/>
                <a:cs typeface="Arial Black"/>
              </a:rPr>
              <a:t>komikos</a:t>
            </a:r>
            <a:r>
              <a:rPr sz="1800" dirty="0">
                <a:latin typeface="Grammarsaurus" pitchFamily="2" charset="0"/>
                <a:cs typeface="Arial Black"/>
              </a:rPr>
              <a:t> </a:t>
            </a:r>
            <a:r>
              <a:rPr sz="1800" dirty="0">
                <a:latin typeface="Grammarsaurus" pitchFamily="2" charset="0"/>
                <a:cs typeface="Lucida Sans Unicode"/>
              </a:rPr>
              <a:t>which meant something “</a:t>
            </a:r>
            <a:r>
              <a:rPr sz="1800" b="1" dirty="0">
                <a:latin typeface="Grammarsaurus" pitchFamily="2" charset="0"/>
                <a:cs typeface="Arial Black"/>
              </a:rPr>
              <a:t>related to merry-making</a:t>
            </a:r>
            <a:r>
              <a:rPr sz="1800" dirty="0">
                <a:latin typeface="Grammarsaurus" pitchFamily="2" charset="0"/>
                <a:cs typeface="Lucida Sans Unicode"/>
              </a:rPr>
              <a:t>” or comedy.</a:t>
            </a:r>
          </a:p>
          <a:p>
            <a:pPr marL="12700" marR="5080" algn="ctr">
              <a:lnSpc>
                <a:spcPct val="106500"/>
              </a:lnSpc>
              <a:spcBef>
                <a:spcPts val="994"/>
              </a:spcBef>
            </a:pPr>
            <a:r>
              <a:rPr sz="1800" dirty="0">
                <a:latin typeface="Grammarsaurus" pitchFamily="2" charset="0"/>
                <a:cs typeface="Lucida Sans Unicode"/>
              </a:rPr>
              <a:t>In ancient Greece, people enjoyed funny plays with silly characters and stories, calling anything that made them laugh </a:t>
            </a:r>
            <a:r>
              <a:rPr sz="1800" b="1" dirty="0">
                <a:latin typeface="Grammarsaurus" pitchFamily="2" charset="0"/>
                <a:cs typeface="Arial Black"/>
              </a:rPr>
              <a:t>comic</a:t>
            </a:r>
            <a:r>
              <a:rPr sz="1800" dirty="0">
                <a:latin typeface="Grammarsaurus" pitchFamily="2" charset="0"/>
                <a:cs typeface="Lucida Sans Unicode"/>
              </a:rPr>
              <a:t>.</a:t>
            </a:r>
          </a:p>
          <a:p>
            <a:pPr marL="121285" marR="113664" algn="ctr">
              <a:lnSpc>
                <a:spcPct val="106500"/>
              </a:lnSpc>
              <a:spcBef>
                <a:spcPts val="1000"/>
              </a:spcBef>
            </a:pPr>
            <a:r>
              <a:rPr sz="1800" dirty="0">
                <a:latin typeface="Grammarsaurus" pitchFamily="2" charset="0"/>
                <a:cs typeface="Lucida Sans Unicode"/>
              </a:rPr>
              <a:t>Later, the word became </a:t>
            </a:r>
            <a:r>
              <a:rPr sz="1800" b="1" dirty="0">
                <a:latin typeface="Grammarsaurus" pitchFamily="2" charset="0"/>
                <a:cs typeface="Arial Black"/>
              </a:rPr>
              <a:t>comicus</a:t>
            </a:r>
            <a:r>
              <a:rPr sz="1800" dirty="0">
                <a:latin typeface="Grammarsaurus" pitchFamily="2" charset="0"/>
                <a:cs typeface="Arial Black"/>
              </a:rPr>
              <a:t> </a:t>
            </a:r>
            <a:r>
              <a:rPr sz="1800" dirty="0">
                <a:latin typeface="Grammarsaurus" pitchFamily="2" charset="0"/>
                <a:cs typeface="Lucida Sans Unicode"/>
              </a:rPr>
              <a:t>in Latin and then </a:t>
            </a:r>
            <a:r>
              <a:rPr sz="1800" b="1" dirty="0">
                <a:latin typeface="Grammarsaurus" pitchFamily="2" charset="0"/>
                <a:cs typeface="Arial Black"/>
              </a:rPr>
              <a:t>comic</a:t>
            </a:r>
            <a:r>
              <a:rPr sz="1800" dirty="0">
                <a:latin typeface="Grammarsaurus" pitchFamily="2" charset="0"/>
                <a:cs typeface="Arial Black"/>
              </a:rPr>
              <a:t> </a:t>
            </a:r>
            <a:r>
              <a:rPr sz="1800" dirty="0">
                <a:latin typeface="Grammarsaurus" pitchFamily="2" charset="0"/>
                <a:cs typeface="Lucida Sans Unicode"/>
              </a:rPr>
              <a:t>in English. Over time, it started to include anything that is funny, including those funny drawings and picture stories we love!</a:t>
            </a:r>
          </a:p>
          <a:p>
            <a:pPr marL="73025" marR="64769" indent="-635" algn="ctr">
              <a:lnSpc>
                <a:spcPct val="106500"/>
              </a:lnSpc>
              <a:spcBef>
                <a:spcPts val="1000"/>
              </a:spcBef>
            </a:pPr>
            <a:r>
              <a:rPr sz="1800" dirty="0">
                <a:latin typeface="Grammarsaurus" pitchFamily="2" charset="0"/>
                <a:cs typeface="Lucida Sans Unicode"/>
              </a:rPr>
              <a:t>This Greek root has given us the English bound base </a:t>
            </a:r>
            <a:r>
              <a:rPr sz="1800" b="1" dirty="0">
                <a:latin typeface="Grammarsaurus" pitchFamily="2" charset="0"/>
                <a:cs typeface="Arial Black"/>
              </a:rPr>
              <a:t>com</a:t>
            </a:r>
            <a:r>
              <a:rPr sz="1800" dirty="0">
                <a:latin typeface="Grammarsaurus" pitchFamily="2" charset="0"/>
                <a:cs typeface="Arial Black"/>
              </a:rPr>
              <a:t> </a:t>
            </a:r>
            <a:r>
              <a:rPr sz="1800" dirty="0">
                <a:latin typeface="Grammarsaurus" pitchFamily="2" charset="0"/>
                <a:cs typeface="Lucida Sans Unicode"/>
              </a:rPr>
              <a:t>meaning “</a:t>
            </a:r>
            <a:r>
              <a:rPr sz="1800" b="1" dirty="0">
                <a:latin typeface="Grammarsaurus" pitchFamily="2" charset="0"/>
                <a:cs typeface="Arial Black"/>
              </a:rPr>
              <a:t>merry-making</a:t>
            </a:r>
            <a:r>
              <a:rPr sz="1800" dirty="0">
                <a:latin typeface="Grammarsaurus" pitchFamily="2" charset="0"/>
                <a:cs typeface="Lucida Sans Unicode"/>
              </a:rPr>
              <a:t>”. We can combine base </a:t>
            </a:r>
            <a:r>
              <a:rPr sz="1800" b="1" dirty="0">
                <a:latin typeface="Grammarsaurus" pitchFamily="2" charset="0"/>
                <a:cs typeface="Arial Black"/>
              </a:rPr>
              <a:t>com</a:t>
            </a:r>
            <a:r>
              <a:rPr sz="1800" dirty="0">
                <a:latin typeface="Grammarsaurus" pitchFamily="2" charset="0"/>
                <a:cs typeface="Arial Black"/>
              </a:rPr>
              <a:t> </a:t>
            </a:r>
            <a:r>
              <a:rPr sz="1800" dirty="0">
                <a:latin typeface="Grammarsaurus" pitchFamily="2" charset="0"/>
                <a:cs typeface="Lucida Sans Unicode"/>
              </a:rPr>
              <a:t>with suffix </a:t>
            </a:r>
            <a:r>
              <a:rPr sz="1800" b="1" dirty="0">
                <a:latin typeface="Grammarsaurus" pitchFamily="2" charset="0"/>
                <a:cs typeface="Arial Black"/>
              </a:rPr>
              <a:t>-ic </a:t>
            </a:r>
            <a:r>
              <a:rPr sz="1800" dirty="0">
                <a:latin typeface="Grammarsaurus" pitchFamily="2" charset="0"/>
                <a:cs typeface="Lucida Sans Unicode"/>
              </a:rPr>
              <a:t>to form the word </a:t>
            </a:r>
            <a:r>
              <a:rPr sz="1800" b="1" dirty="0">
                <a:latin typeface="Grammarsaurus" pitchFamily="2" charset="0"/>
                <a:cs typeface="Arial Black"/>
              </a:rPr>
              <a:t>comic</a:t>
            </a:r>
            <a:r>
              <a:rPr sz="1800" dirty="0">
                <a:latin typeface="Grammarsaurus" pitchFamily="2" charset="0"/>
                <a:cs typeface="Arial Black"/>
              </a:rPr>
              <a:t> </a:t>
            </a:r>
            <a:r>
              <a:rPr sz="1800" dirty="0">
                <a:latin typeface="Grammarsaurus" pitchFamily="2" charset="0"/>
                <a:cs typeface="Lucida Sans Unicode"/>
              </a:rPr>
              <a:t>which we can use to talk about anything funny or “</a:t>
            </a:r>
            <a:r>
              <a:rPr sz="1800" b="1" dirty="0">
                <a:latin typeface="Grammarsaurus" pitchFamily="2" charset="0"/>
                <a:cs typeface="Arial Black"/>
              </a:rPr>
              <a:t>related to merry-making</a:t>
            </a:r>
            <a:r>
              <a:rPr sz="1800" dirty="0">
                <a:latin typeface="Grammarsaurus" pitchFamily="2" charset="0"/>
                <a:cs typeface="Lucida Sans Unicode"/>
              </a:rPr>
              <a:t>”.</a:t>
            </a:r>
          </a:p>
        </p:txBody>
      </p:sp>
      <p:grpSp>
        <p:nvGrpSpPr>
          <p:cNvPr id="20" name="object 20"/>
          <p:cNvGrpSpPr/>
          <p:nvPr/>
        </p:nvGrpSpPr>
        <p:grpSpPr>
          <a:xfrm>
            <a:off x="6120640" y="2461610"/>
            <a:ext cx="389890" cy="389890"/>
            <a:chOff x="6120640" y="2461610"/>
            <a:chExt cx="389890" cy="389890"/>
          </a:xfrm>
        </p:grpSpPr>
        <p:sp>
          <p:nvSpPr>
            <p:cNvPr id="21" name="object 21"/>
            <p:cNvSpPr/>
            <p:nvPr/>
          </p:nvSpPr>
          <p:spPr>
            <a:xfrm>
              <a:off x="6120640" y="2461610"/>
              <a:ext cx="389890" cy="389890"/>
            </a:xfrm>
            <a:custGeom>
              <a:avLst/>
              <a:gdLst/>
              <a:ahLst/>
              <a:cxnLst/>
              <a:rect l="l" t="t" r="r" b="b"/>
              <a:pathLst>
                <a:path w="389890"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90"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22" name="object 22"/>
            <p:cNvPicPr/>
            <p:nvPr/>
          </p:nvPicPr>
          <p:blipFill>
            <a:blip r:embed="rId9" cstate="print"/>
            <a:stretch>
              <a:fillRect/>
            </a:stretch>
          </p:blipFill>
          <p:spPr>
            <a:xfrm>
              <a:off x="6216599" y="2557562"/>
              <a:ext cx="197802" cy="197802"/>
            </a:xfrm>
            <a:prstGeom prst="rect">
              <a:avLst/>
            </a:prstGeom>
          </p:spPr>
        </p:pic>
      </p:grpSp>
      <p:sp>
        <p:nvSpPr>
          <p:cNvPr id="24" name="object 6">
            <a:extLst>
              <a:ext uri="{FF2B5EF4-FFF2-40B4-BE49-F238E27FC236}">
                <a16:creationId xmlns:a16="http://schemas.microsoft.com/office/drawing/2014/main" id="{19C9CCE1-CEE1-F369-C29B-F7F0B629EA9F}"/>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114300"/>
              <a:ext cx="12077700" cy="6629400"/>
            </a:xfrm>
            <a:custGeom>
              <a:avLst/>
              <a:gdLst/>
              <a:ahLst/>
              <a:cxnLst/>
              <a:rect l="l" t="t" r="r" b="b"/>
              <a:pathLst>
                <a:path w="12077700" h="6629400">
                  <a:moveTo>
                    <a:pt x="0" y="6629400"/>
                  </a:moveTo>
                  <a:lnTo>
                    <a:pt x="12077700" y="6629400"/>
                  </a:lnTo>
                  <a:lnTo>
                    <a:pt x="12077700" y="0"/>
                  </a:lnTo>
                  <a:lnTo>
                    <a:pt x="0" y="0"/>
                  </a:lnTo>
                  <a:lnTo>
                    <a:pt x="0" y="6629400"/>
                  </a:lnTo>
                  <a:close/>
                </a:path>
              </a:pathLst>
            </a:custGeom>
            <a:solidFill>
              <a:srgbClr val="F5F8DC"/>
            </a:solidFill>
          </p:spPr>
          <p:txBody>
            <a:bodyPr wrap="square" lIns="0" tIns="0" rIns="0" bIns="0" rtlCol="0"/>
            <a:lstStyle/>
            <a:p>
              <a:endParaRPr>
                <a:latin typeface="Grammarsaurus" pitchFamily="2" charset="0"/>
              </a:endParaRPr>
            </a:p>
          </p:txBody>
        </p:sp>
        <p:sp>
          <p:nvSpPr>
            <p:cNvPr id="4" name="object 4"/>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grpSp>
      <p:grpSp>
        <p:nvGrpSpPr>
          <p:cNvPr id="5" name="object 5"/>
          <p:cNvGrpSpPr/>
          <p:nvPr/>
        </p:nvGrpSpPr>
        <p:grpSpPr>
          <a:xfrm>
            <a:off x="4978996" y="6195137"/>
            <a:ext cx="2234565" cy="363220"/>
            <a:chOff x="4978996" y="6195137"/>
            <a:chExt cx="2234565" cy="363220"/>
          </a:xfrm>
        </p:grpSpPr>
        <p:sp>
          <p:nvSpPr>
            <p:cNvPr id="6" name="object 6"/>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7" name="object 7"/>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8" name="object 8"/>
            <p:cNvPicPr/>
            <p:nvPr/>
          </p:nvPicPr>
          <p:blipFill>
            <a:blip r:embed="rId2" cstate="print"/>
            <a:stretch>
              <a:fillRect/>
            </a:stretch>
          </p:blipFill>
          <p:spPr>
            <a:xfrm>
              <a:off x="5115439" y="6262623"/>
              <a:ext cx="231463" cy="231457"/>
            </a:xfrm>
            <a:prstGeom prst="rect">
              <a:avLst/>
            </a:prstGeom>
          </p:spPr>
        </p:pic>
      </p:grpSp>
      <p:sp>
        <p:nvSpPr>
          <p:cNvPr id="9" name="object 9"/>
          <p:cNvSpPr txBox="1"/>
          <p:nvPr/>
        </p:nvSpPr>
        <p:spPr>
          <a:xfrm>
            <a:off x="651935" y="396050"/>
            <a:ext cx="4975860" cy="1092200"/>
          </a:xfrm>
          <a:prstGeom prst="rect">
            <a:avLst/>
          </a:prstGeom>
        </p:spPr>
        <p:txBody>
          <a:bodyPr vert="horz" wrap="square" lIns="0" tIns="12700" rIns="0" bIns="0" rtlCol="0">
            <a:spAutoFit/>
          </a:bodyPr>
          <a:lstStyle/>
          <a:p>
            <a:pPr marL="12700">
              <a:lnSpc>
                <a:spcPct val="100000"/>
              </a:lnSpc>
              <a:spcBef>
                <a:spcPts val="100"/>
              </a:spcBef>
            </a:pPr>
            <a:r>
              <a:rPr sz="2500" dirty="0">
                <a:latin typeface="Grammarsaurus" pitchFamily="2" charset="0"/>
                <a:cs typeface="Lucida Sans Unicode"/>
              </a:rPr>
              <a:t>Let’s think about the word </a:t>
            </a:r>
            <a:r>
              <a:rPr sz="2500" b="1" dirty="0">
                <a:latin typeface="Grammarsaurus" pitchFamily="2" charset="0"/>
                <a:cs typeface="Arial Black"/>
              </a:rPr>
              <a:t>magic</a:t>
            </a:r>
            <a:r>
              <a:rPr sz="2500" dirty="0">
                <a:latin typeface="Grammarsaurus" pitchFamily="2" charset="0"/>
                <a:cs typeface="Lucida Sans Unicode"/>
              </a:rPr>
              <a:t>.</a:t>
            </a:r>
          </a:p>
          <a:p>
            <a:pPr marL="12700">
              <a:lnSpc>
                <a:spcPct val="100000"/>
              </a:lnSpc>
              <a:spcBef>
                <a:spcPts val="2400"/>
              </a:spcBef>
            </a:pPr>
            <a:r>
              <a:rPr sz="2500" dirty="0">
                <a:latin typeface="Grammarsaurus" pitchFamily="2" charset="0"/>
                <a:cs typeface="Lucida Sans Unicode"/>
              </a:rPr>
              <a:t>How is the word </a:t>
            </a:r>
            <a:r>
              <a:rPr sz="2500" b="1" dirty="0">
                <a:latin typeface="Grammarsaurus" pitchFamily="2" charset="0"/>
                <a:cs typeface="Arial Black"/>
              </a:rPr>
              <a:t>magic</a:t>
            </a:r>
            <a:r>
              <a:rPr sz="2500" dirty="0">
                <a:latin typeface="Grammarsaurus" pitchFamily="2" charset="0"/>
                <a:cs typeface="Arial Black"/>
              </a:rPr>
              <a:t> </a:t>
            </a:r>
            <a:r>
              <a:rPr sz="2500" dirty="0">
                <a:latin typeface="Grammarsaurus" pitchFamily="2" charset="0"/>
                <a:cs typeface="Lucida Sans Unicode"/>
              </a:rPr>
              <a:t>built?</a:t>
            </a:r>
          </a:p>
        </p:txBody>
      </p:sp>
      <p:sp>
        <p:nvSpPr>
          <p:cNvPr id="10" name="object 10"/>
          <p:cNvSpPr/>
          <p:nvPr/>
        </p:nvSpPr>
        <p:spPr>
          <a:xfrm>
            <a:off x="10958087" y="782271"/>
            <a:ext cx="332740" cy="363220"/>
          </a:xfrm>
          <a:custGeom>
            <a:avLst/>
            <a:gdLst/>
            <a:ahLst/>
            <a:cxnLst/>
            <a:rect l="l" t="t" r="r" b="b"/>
            <a:pathLst>
              <a:path w="332740" h="363219">
                <a:moveTo>
                  <a:pt x="166195" y="0"/>
                </a:moveTo>
                <a:lnTo>
                  <a:pt x="126514" y="7705"/>
                </a:lnTo>
                <a:lnTo>
                  <a:pt x="91665" y="30822"/>
                </a:lnTo>
                <a:lnTo>
                  <a:pt x="68765" y="65000"/>
                </a:lnTo>
                <a:lnTo>
                  <a:pt x="60792" y="105363"/>
                </a:lnTo>
                <a:lnTo>
                  <a:pt x="62412" y="123835"/>
                </a:lnTo>
                <a:lnTo>
                  <a:pt x="62469" y="124145"/>
                </a:lnTo>
                <a:lnTo>
                  <a:pt x="67233" y="141766"/>
                </a:lnTo>
                <a:lnTo>
                  <a:pt x="75075" y="158383"/>
                </a:lnTo>
                <a:lnTo>
                  <a:pt x="85810" y="173507"/>
                </a:lnTo>
                <a:lnTo>
                  <a:pt x="63770" y="186536"/>
                </a:lnTo>
                <a:lnTo>
                  <a:pt x="26065" y="221395"/>
                </a:lnTo>
                <a:lnTo>
                  <a:pt x="2863" y="262136"/>
                </a:lnTo>
                <a:lnTo>
                  <a:pt x="0" y="282435"/>
                </a:lnTo>
                <a:lnTo>
                  <a:pt x="2560" y="302800"/>
                </a:lnTo>
                <a:lnTo>
                  <a:pt x="23393" y="339311"/>
                </a:lnTo>
                <a:lnTo>
                  <a:pt x="58901" y="359969"/>
                </a:lnTo>
                <a:lnTo>
                  <a:pt x="79981" y="362724"/>
                </a:lnTo>
                <a:lnTo>
                  <a:pt x="252422" y="362724"/>
                </a:lnTo>
                <a:lnTo>
                  <a:pt x="292628" y="352012"/>
                </a:lnTo>
                <a:lnTo>
                  <a:pt x="321852" y="322326"/>
                </a:lnTo>
                <a:lnTo>
                  <a:pt x="328373" y="306387"/>
                </a:lnTo>
                <a:lnTo>
                  <a:pt x="67637" y="306387"/>
                </a:lnTo>
                <a:lnTo>
                  <a:pt x="61553" y="298030"/>
                </a:lnTo>
                <a:lnTo>
                  <a:pt x="59509" y="294436"/>
                </a:lnTo>
                <a:lnTo>
                  <a:pt x="57839" y="290826"/>
                </a:lnTo>
                <a:lnTo>
                  <a:pt x="56551" y="285511"/>
                </a:lnTo>
                <a:lnTo>
                  <a:pt x="56654" y="282435"/>
                </a:lnTo>
                <a:lnTo>
                  <a:pt x="79531" y="246227"/>
                </a:lnTo>
                <a:lnTo>
                  <a:pt x="134313" y="214992"/>
                </a:lnTo>
                <a:lnTo>
                  <a:pt x="166201" y="210769"/>
                </a:lnTo>
                <a:lnTo>
                  <a:pt x="296359" y="210769"/>
                </a:lnTo>
                <a:lnTo>
                  <a:pt x="288666" y="202568"/>
                </a:lnTo>
                <a:lnTo>
                  <a:pt x="268632" y="186536"/>
                </a:lnTo>
                <a:lnTo>
                  <a:pt x="246601" y="173507"/>
                </a:lnTo>
                <a:lnTo>
                  <a:pt x="257388" y="154400"/>
                </a:lnTo>
                <a:lnTo>
                  <a:pt x="166203" y="154400"/>
                </a:lnTo>
                <a:lnTo>
                  <a:pt x="147736" y="150814"/>
                </a:lnTo>
                <a:lnTo>
                  <a:pt x="118084" y="115006"/>
                </a:lnTo>
                <a:lnTo>
                  <a:pt x="117142" y="105363"/>
                </a:lnTo>
                <a:lnTo>
                  <a:pt x="118084" y="95712"/>
                </a:lnTo>
                <a:lnTo>
                  <a:pt x="147724" y="59907"/>
                </a:lnTo>
                <a:lnTo>
                  <a:pt x="166201" y="56324"/>
                </a:lnTo>
                <a:lnTo>
                  <a:pt x="258004" y="56324"/>
                </a:lnTo>
                <a:lnTo>
                  <a:pt x="240725" y="30822"/>
                </a:lnTo>
                <a:lnTo>
                  <a:pt x="205876" y="7705"/>
                </a:lnTo>
                <a:lnTo>
                  <a:pt x="166195" y="0"/>
                </a:lnTo>
                <a:close/>
              </a:path>
              <a:path w="332740" h="363219">
                <a:moveTo>
                  <a:pt x="296359" y="210769"/>
                </a:moveTo>
                <a:lnTo>
                  <a:pt x="166201" y="210769"/>
                </a:lnTo>
                <a:lnTo>
                  <a:pt x="198090" y="214992"/>
                </a:lnTo>
                <a:lnTo>
                  <a:pt x="227477" y="227095"/>
                </a:lnTo>
                <a:lnTo>
                  <a:pt x="272780" y="271538"/>
                </a:lnTo>
                <a:lnTo>
                  <a:pt x="275851" y="285511"/>
                </a:lnTo>
                <a:lnTo>
                  <a:pt x="274564" y="290826"/>
                </a:lnTo>
                <a:lnTo>
                  <a:pt x="272894" y="294436"/>
                </a:lnTo>
                <a:lnTo>
                  <a:pt x="270837" y="298030"/>
                </a:lnTo>
                <a:lnTo>
                  <a:pt x="264753" y="306387"/>
                </a:lnTo>
                <a:lnTo>
                  <a:pt x="328373" y="306387"/>
                </a:lnTo>
                <a:lnTo>
                  <a:pt x="329840" y="302800"/>
                </a:lnTo>
                <a:lnTo>
                  <a:pt x="332397" y="282435"/>
                </a:lnTo>
                <a:lnTo>
                  <a:pt x="329528" y="262136"/>
                </a:lnTo>
                <a:lnTo>
                  <a:pt x="321243" y="242811"/>
                </a:lnTo>
                <a:lnTo>
                  <a:pt x="306326" y="221395"/>
                </a:lnTo>
                <a:lnTo>
                  <a:pt x="296359" y="210769"/>
                </a:lnTo>
                <a:close/>
              </a:path>
              <a:path w="332740" h="363219">
                <a:moveTo>
                  <a:pt x="258004" y="56324"/>
                </a:moveTo>
                <a:lnTo>
                  <a:pt x="166201" y="56324"/>
                </a:lnTo>
                <a:lnTo>
                  <a:pt x="175575" y="57220"/>
                </a:lnTo>
                <a:lnTo>
                  <a:pt x="184669" y="59907"/>
                </a:lnTo>
                <a:lnTo>
                  <a:pt x="193203" y="64388"/>
                </a:lnTo>
                <a:lnTo>
                  <a:pt x="200898" y="70662"/>
                </a:lnTo>
                <a:lnTo>
                  <a:pt x="211656" y="86890"/>
                </a:lnTo>
                <a:lnTo>
                  <a:pt x="215242" y="105363"/>
                </a:lnTo>
                <a:lnTo>
                  <a:pt x="211656" y="123835"/>
                </a:lnTo>
                <a:lnTo>
                  <a:pt x="200898" y="140055"/>
                </a:lnTo>
                <a:lnTo>
                  <a:pt x="184672" y="150814"/>
                </a:lnTo>
                <a:lnTo>
                  <a:pt x="166203" y="154400"/>
                </a:lnTo>
                <a:lnTo>
                  <a:pt x="257388" y="154400"/>
                </a:lnTo>
                <a:lnTo>
                  <a:pt x="265969" y="139241"/>
                </a:lnTo>
                <a:lnTo>
                  <a:pt x="271460" y="101287"/>
                </a:lnTo>
                <a:lnTo>
                  <a:pt x="263048" y="63768"/>
                </a:lnTo>
                <a:lnTo>
                  <a:pt x="258004" y="56324"/>
                </a:lnTo>
                <a:close/>
              </a:path>
            </a:pathLst>
          </a:custGeom>
          <a:solidFill>
            <a:srgbClr val="000000"/>
          </a:solidFill>
        </p:spPr>
        <p:txBody>
          <a:bodyPr wrap="square" lIns="0" tIns="0" rIns="0" bIns="0" rtlCol="0"/>
          <a:lstStyle/>
          <a:p>
            <a:endParaRPr>
              <a:latin typeface="Grammarsaurus" pitchFamily="2" charset="0"/>
            </a:endParaRPr>
          </a:p>
        </p:txBody>
      </p:sp>
      <p:sp>
        <p:nvSpPr>
          <p:cNvPr id="11" name="object 11"/>
          <p:cNvSpPr/>
          <p:nvPr/>
        </p:nvSpPr>
        <p:spPr>
          <a:xfrm>
            <a:off x="11005642" y="202170"/>
            <a:ext cx="870585" cy="942975"/>
          </a:xfrm>
          <a:custGeom>
            <a:avLst/>
            <a:gdLst/>
            <a:ahLst/>
            <a:cxnLst/>
            <a:rect l="l" t="t" r="r" b="b"/>
            <a:pathLst>
              <a:path w="870584" h="942975">
                <a:moveTo>
                  <a:pt x="772617" y="168008"/>
                </a:moveTo>
                <a:lnTo>
                  <a:pt x="766597" y="123393"/>
                </a:lnTo>
                <a:lnTo>
                  <a:pt x="749642" y="83273"/>
                </a:lnTo>
                <a:lnTo>
                  <a:pt x="728814" y="56337"/>
                </a:lnTo>
                <a:lnTo>
                  <a:pt x="723341" y="49250"/>
                </a:lnTo>
                <a:lnTo>
                  <a:pt x="716267" y="43789"/>
                </a:lnTo>
                <a:lnTo>
                  <a:pt x="716267" y="168008"/>
                </a:lnTo>
                <a:lnTo>
                  <a:pt x="707478" y="211429"/>
                </a:lnTo>
                <a:lnTo>
                  <a:pt x="683526" y="246926"/>
                </a:lnTo>
                <a:lnTo>
                  <a:pt x="648030" y="270878"/>
                </a:lnTo>
                <a:lnTo>
                  <a:pt x="593102" y="281990"/>
                </a:lnTo>
                <a:lnTo>
                  <a:pt x="593483" y="281990"/>
                </a:lnTo>
                <a:lnTo>
                  <a:pt x="584682" y="287921"/>
                </a:lnTo>
                <a:lnTo>
                  <a:pt x="578637" y="296875"/>
                </a:lnTo>
                <a:lnTo>
                  <a:pt x="576427" y="307848"/>
                </a:lnTo>
                <a:lnTo>
                  <a:pt x="576427" y="344004"/>
                </a:lnTo>
                <a:lnTo>
                  <a:pt x="502183" y="281990"/>
                </a:lnTo>
                <a:lnTo>
                  <a:pt x="495782" y="279666"/>
                </a:lnTo>
                <a:lnTo>
                  <a:pt x="403606" y="279666"/>
                </a:lnTo>
                <a:lnTo>
                  <a:pt x="403606" y="336613"/>
                </a:lnTo>
                <a:lnTo>
                  <a:pt x="398221" y="363207"/>
                </a:lnTo>
                <a:lnTo>
                  <a:pt x="383540" y="384962"/>
                </a:lnTo>
                <a:lnTo>
                  <a:pt x="361797" y="399643"/>
                </a:lnTo>
                <a:lnTo>
                  <a:pt x="335191" y="405028"/>
                </a:lnTo>
                <a:lnTo>
                  <a:pt x="197866" y="405028"/>
                </a:lnTo>
                <a:lnTo>
                  <a:pt x="191477" y="407339"/>
                </a:lnTo>
                <a:lnTo>
                  <a:pt x="152920" y="439534"/>
                </a:lnTo>
                <a:lnTo>
                  <a:pt x="152920" y="433197"/>
                </a:lnTo>
                <a:lnTo>
                  <a:pt x="150698" y="422224"/>
                </a:lnTo>
                <a:lnTo>
                  <a:pt x="144665" y="413270"/>
                </a:lnTo>
                <a:lnTo>
                  <a:pt x="135864" y="407339"/>
                </a:lnTo>
                <a:lnTo>
                  <a:pt x="136207" y="407339"/>
                </a:lnTo>
                <a:lnTo>
                  <a:pt x="98145" y="399643"/>
                </a:lnTo>
                <a:lnTo>
                  <a:pt x="76390" y="384962"/>
                </a:lnTo>
                <a:lnTo>
                  <a:pt x="61722" y="363207"/>
                </a:lnTo>
                <a:lnTo>
                  <a:pt x="56337" y="336613"/>
                </a:lnTo>
                <a:lnTo>
                  <a:pt x="61722" y="310007"/>
                </a:lnTo>
                <a:lnTo>
                  <a:pt x="76390" y="288264"/>
                </a:lnTo>
                <a:lnTo>
                  <a:pt x="98145" y="273596"/>
                </a:lnTo>
                <a:lnTo>
                  <a:pt x="124752" y="268211"/>
                </a:lnTo>
                <a:lnTo>
                  <a:pt x="165112" y="268211"/>
                </a:lnTo>
                <a:lnTo>
                  <a:pt x="191350" y="296151"/>
                </a:lnTo>
                <a:lnTo>
                  <a:pt x="223329" y="317525"/>
                </a:lnTo>
                <a:lnTo>
                  <a:pt x="259892" y="331203"/>
                </a:lnTo>
                <a:lnTo>
                  <a:pt x="299999" y="336029"/>
                </a:lnTo>
                <a:lnTo>
                  <a:pt x="403593" y="336029"/>
                </a:lnTo>
                <a:lnTo>
                  <a:pt x="403606" y="336613"/>
                </a:lnTo>
                <a:lnTo>
                  <a:pt x="403606" y="279666"/>
                </a:lnTo>
                <a:lnTo>
                  <a:pt x="299897" y="279666"/>
                </a:lnTo>
                <a:lnTo>
                  <a:pt x="256476" y="270878"/>
                </a:lnTo>
                <a:lnTo>
                  <a:pt x="252514" y="268211"/>
                </a:lnTo>
                <a:lnTo>
                  <a:pt x="220980" y="246926"/>
                </a:lnTo>
                <a:lnTo>
                  <a:pt x="197027" y="211429"/>
                </a:lnTo>
                <a:lnTo>
                  <a:pt x="188239" y="168008"/>
                </a:lnTo>
                <a:lnTo>
                  <a:pt x="197027" y="124574"/>
                </a:lnTo>
                <a:lnTo>
                  <a:pt x="220980" y="89077"/>
                </a:lnTo>
                <a:lnTo>
                  <a:pt x="256476" y="65125"/>
                </a:lnTo>
                <a:lnTo>
                  <a:pt x="299897" y="56337"/>
                </a:lnTo>
                <a:lnTo>
                  <a:pt x="604608" y="56337"/>
                </a:lnTo>
                <a:lnTo>
                  <a:pt x="648030" y="65125"/>
                </a:lnTo>
                <a:lnTo>
                  <a:pt x="683526" y="89077"/>
                </a:lnTo>
                <a:lnTo>
                  <a:pt x="707478" y="124574"/>
                </a:lnTo>
                <a:lnTo>
                  <a:pt x="716267" y="168008"/>
                </a:lnTo>
                <a:lnTo>
                  <a:pt x="716267" y="43789"/>
                </a:lnTo>
                <a:lnTo>
                  <a:pt x="689330" y="22961"/>
                </a:lnTo>
                <a:lnTo>
                  <a:pt x="649211" y="6007"/>
                </a:lnTo>
                <a:lnTo>
                  <a:pt x="604596" y="0"/>
                </a:lnTo>
                <a:lnTo>
                  <a:pt x="299897" y="0"/>
                </a:lnTo>
                <a:lnTo>
                  <a:pt x="255282" y="6007"/>
                </a:lnTo>
                <a:lnTo>
                  <a:pt x="215163" y="22961"/>
                </a:lnTo>
                <a:lnTo>
                  <a:pt x="181152" y="49250"/>
                </a:lnTo>
                <a:lnTo>
                  <a:pt x="154851" y="83273"/>
                </a:lnTo>
                <a:lnTo>
                  <a:pt x="137896" y="123393"/>
                </a:lnTo>
                <a:lnTo>
                  <a:pt x="131889" y="168008"/>
                </a:lnTo>
                <a:lnTo>
                  <a:pt x="132257" y="179285"/>
                </a:lnTo>
                <a:lnTo>
                  <a:pt x="133375" y="190373"/>
                </a:lnTo>
                <a:lnTo>
                  <a:pt x="135191" y="201231"/>
                </a:lnTo>
                <a:lnTo>
                  <a:pt x="137604" y="211429"/>
                </a:lnTo>
                <a:lnTo>
                  <a:pt x="137706" y="211861"/>
                </a:lnTo>
                <a:lnTo>
                  <a:pt x="124752" y="211861"/>
                </a:lnTo>
                <a:lnTo>
                  <a:pt x="76238" y="221678"/>
                </a:lnTo>
                <a:lnTo>
                  <a:pt x="36576" y="248437"/>
                </a:lnTo>
                <a:lnTo>
                  <a:pt x="9931" y="287921"/>
                </a:lnTo>
                <a:lnTo>
                  <a:pt x="9817" y="288086"/>
                </a:lnTo>
                <a:lnTo>
                  <a:pt x="114" y="336029"/>
                </a:lnTo>
                <a:lnTo>
                  <a:pt x="0" y="336613"/>
                </a:lnTo>
                <a:lnTo>
                  <a:pt x="7315" y="378739"/>
                </a:lnTo>
                <a:lnTo>
                  <a:pt x="27559" y="414743"/>
                </a:lnTo>
                <a:lnTo>
                  <a:pt x="58166" y="442074"/>
                </a:lnTo>
                <a:lnTo>
                  <a:pt x="96583" y="458165"/>
                </a:lnTo>
                <a:lnTo>
                  <a:pt x="96583" y="499770"/>
                </a:lnTo>
                <a:lnTo>
                  <a:pt x="120700" y="527939"/>
                </a:lnTo>
                <a:lnTo>
                  <a:pt x="131229" y="527939"/>
                </a:lnTo>
                <a:lnTo>
                  <a:pt x="137642" y="525716"/>
                </a:lnTo>
                <a:lnTo>
                  <a:pt x="214680" y="461365"/>
                </a:lnTo>
                <a:lnTo>
                  <a:pt x="335191" y="461365"/>
                </a:lnTo>
                <a:lnTo>
                  <a:pt x="383705" y="451548"/>
                </a:lnTo>
                <a:lnTo>
                  <a:pt x="423367" y="424776"/>
                </a:lnTo>
                <a:lnTo>
                  <a:pt x="450126" y="385127"/>
                </a:lnTo>
                <a:lnTo>
                  <a:pt x="459955" y="336613"/>
                </a:lnTo>
                <a:lnTo>
                  <a:pt x="459930" y="336029"/>
                </a:lnTo>
                <a:lnTo>
                  <a:pt x="478980" y="336029"/>
                </a:lnTo>
                <a:lnTo>
                  <a:pt x="591705" y="430187"/>
                </a:lnTo>
                <a:lnTo>
                  <a:pt x="598131" y="432409"/>
                </a:lnTo>
                <a:lnTo>
                  <a:pt x="608660" y="432409"/>
                </a:lnTo>
                <a:lnTo>
                  <a:pt x="632777" y="344004"/>
                </a:lnTo>
                <a:lnTo>
                  <a:pt x="632777" y="333654"/>
                </a:lnTo>
                <a:lnTo>
                  <a:pt x="677760" y="319239"/>
                </a:lnTo>
                <a:lnTo>
                  <a:pt x="716241" y="293458"/>
                </a:lnTo>
                <a:lnTo>
                  <a:pt x="746226" y="258318"/>
                </a:lnTo>
                <a:lnTo>
                  <a:pt x="765683" y="215823"/>
                </a:lnTo>
                <a:lnTo>
                  <a:pt x="772617" y="168008"/>
                </a:lnTo>
                <a:close/>
              </a:path>
              <a:path w="870584" h="942975">
                <a:moveTo>
                  <a:pt x="870280" y="847979"/>
                </a:moveTo>
                <a:lnTo>
                  <a:pt x="866902" y="824001"/>
                </a:lnTo>
                <a:lnTo>
                  <a:pt x="857123" y="801179"/>
                </a:lnTo>
                <a:lnTo>
                  <a:pt x="836980" y="772629"/>
                </a:lnTo>
                <a:lnTo>
                  <a:pt x="813663" y="748665"/>
                </a:lnTo>
                <a:lnTo>
                  <a:pt x="813663" y="852678"/>
                </a:lnTo>
                <a:lnTo>
                  <a:pt x="811568" y="861326"/>
                </a:lnTo>
                <a:lnTo>
                  <a:pt x="775766" y="886485"/>
                </a:lnTo>
                <a:lnTo>
                  <a:pt x="554888" y="886485"/>
                </a:lnTo>
                <a:lnTo>
                  <a:pt x="521792" y="867194"/>
                </a:lnTo>
                <a:lnTo>
                  <a:pt x="516991" y="852678"/>
                </a:lnTo>
                <a:lnTo>
                  <a:pt x="517359" y="841971"/>
                </a:lnTo>
                <a:lnTo>
                  <a:pt x="548779" y="795883"/>
                </a:lnTo>
                <a:lnTo>
                  <a:pt x="582930" y="770153"/>
                </a:lnTo>
                <a:lnTo>
                  <a:pt x="622452" y="753872"/>
                </a:lnTo>
                <a:lnTo>
                  <a:pt x="665327" y="748195"/>
                </a:lnTo>
                <a:lnTo>
                  <a:pt x="708202" y="753872"/>
                </a:lnTo>
                <a:lnTo>
                  <a:pt x="747725" y="770153"/>
                </a:lnTo>
                <a:lnTo>
                  <a:pt x="781875" y="795883"/>
                </a:lnTo>
                <a:lnTo>
                  <a:pt x="808647" y="829919"/>
                </a:lnTo>
                <a:lnTo>
                  <a:pt x="813663" y="852678"/>
                </a:lnTo>
                <a:lnTo>
                  <a:pt x="813663" y="748665"/>
                </a:lnTo>
                <a:lnTo>
                  <a:pt x="813206" y="748195"/>
                </a:lnTo>
                <a:lnTo>
                  <a:pt x="812888" y="747852"/>
                </a:lnTo>
                <a:lnTo>
                  <a:pt x="785431" y="727189"/>
                </a:lnTo>
                <a:lnTo>
                  <a:pt x="755205" y="710958"/>
                </a:lnTo>
                <a:lnTo>
                  <a:pt x="770940" y="691819"/>
                </a:lnTo>
                <a:lnTo>
                  <a:pt x="771144" y="691565"/>
                </a:lnTo>
                <a:lnTo>
                  <a:pt x="782815" y="669747"/>
                </a:lnTo>
                <a:lnTo>
                  <a:pt x="789990" y="646074"/>
                </a:lnTo>
                <a:lnTo>
                  <a:pt x="792429" y="621093"/>
                </a:lnTo>
                <a:lnTo>
                  <a:pt x="789990" y="596099"/>
                </a:lnTo>
                <a:lnTo>
                  <a:pt x="782815" y="572427"/>
                </a:lnTo>
                <a:lnTo>
                  <a:pt x="771144" y="550608"/>
                </a:lnTo>
                <a:lnTo>
                  <a:pt x="770953" y="550379"/>
                </a:lnTo>
                <a:lnTo>
                  <a:pt x="755205" y="531215"/>
                </a:lnTo>
                <a:lnTo>
                  <a:pt x="736079" y="518541"/>
                </a:lnTo>
                <a:lnTo>
                  <a:pt x="736079" y="621093"/>
                </a:lnTo>
                <a:lnTo>
                  <a:pt x="734720" y="635000"/>
                </a:lnTo>
                <a:lnTo>
                  <a:pt x="715352" y="671118"/>
                </a:lnTo>
                <a:lnTo>
                  <a:pt x="665327" y="691819"/>
                </a:lnTo>
                <a:lnTo>
                  <a:pt x="638695" y="686638"/>
                </a:lnTo>
                <a:lnTo>
                  <a:pt x="606425" y="660323"/>
                </a:lnTo>
                <a:lnTo>
                  <a:pt x="594575" y="621093"/>
                </a:lnTo>
                <a:lnTo>
                  <a:pt x="595934" y="607187"/>
                </a:lnTo>
                <a:lnTo>
                  <a:pt x="615302" y="571068"/>
                </a:lnTo>
                <a:lnTo>
                  <a:pt x="651802" y="551675"/>
                </a:lnTo>
                <a:lnTo>
                  <a:pt x="665327" y="550379"/>
                </a:lnTo>
                <a:lnTo>
                  <a:pt x="678853" y="551675"/>
                </a:lnTo>
                <a:lnTo>
                  <a:pt x="715352" y="571068"/>
                </a:lnTo>
                <a:lnTo>
                  <a:pt x="734720" y="607187"/>
                </a:lnTo>
                <a:lnTo>
                  <a:pt x="736079" y="621093"/>
                </a:lnTo>
                <a:lnTo>
                  <a:pt x="736079" y="518541"/>
                </a:lnTo>
                <a:lnTo>
                  <a:pt x="713181" y="503339"/>
                </a:lnTo>
                <a:lnTo>
                  <a:pt x="665327" y="494055"/>
                </a:lnTo>
                <a:lnTo>
                  <a:pt x="617486" y="503339"/>
                </a:lnTo>
                <a:lnTo>
                  <a:pt x="575462" y="531215"/>
                </a:lnTo>
                <a:lnTo>
                  <a:pt x="547839" y="572427"/>
                </a:lnTo>
                <a:lnTo>
                  <a:pt x="538226" y="621093"/>
                </a:lnTo>
                <a:lnTo>
                  <a:pt x="540664" y="646074"/>
                </a:lnTo>
                <a:lnTo>
                  <a:pt x="547839" y="669747"/>
                </a:lnTo>
                <a:lnTo>
                  <a:pt x="559511" y="691565"/>
                </a:lnTo>
                <a:lnTo>
                  <a:pt x="575449" y="710958"/>
                </a:lnTo>
                <a:lnTo>
                  <a:pt x="545223" y="727189"/>
                </a:lnTo>
                <a:lnTo>
                  <a:pt x="493687" y="772629"/>
                </a:lnTo>
                <a:lnTo>
                  <a:pt x="463765" y="824001"/>
                </a:lnTo>
                <a:lnTo>
                  <a:pt x="460375" y="847979"/>
                </a:lnTo>
                <a:lnTo>
                  <a:pt x="463410" y="872020"/>
                </a:lnTo>
                <a:lnTo>
                  <a:pt x="488022" y="915162"/>
                </a:lnTo>
                <a:lnTo>
                  <a:pt x="529983" y="939571"/>
                </a:lnTo>
                <a:lnTo>
                  <a:pt x="554888" y="942835"/>
                </a:lnTo>
                <a:lnTo>
                  <a:pt x="775766" y="942835"/>
                </a:lnTo>
                <a:lnTo>
                  <a:pt x="823277" y="930173"/>
                </a:lnTo>
                <a:lnTo>
                  <a:pt x="857821" y="895083"/>
                </a:lnTo>
                <a:lnTo>
                  <a:pt x="867257" y="872020"/>
                </a:lnTo>
                <a:lnTo>
                  <a:pt x="870280" y="847979"/>
                </a:lnTo>
                <a:close/>
              </a:path>
            </a:pathLst>
          </a:custGeom>
          <a:solidFill>
            <a:srgbClr val="000000"/>
          </a:solidFill>
        </p:spPr>
        <p:txBody>
          <a:bodyPr wrap="square" lIns="0" tIns="0" rIns="0" bIns="0" rtlCol="0"/>
          <a:lstStyle/>
          <a:p>
            <a:endParaRPr>
              <a:latin typeface="Grammarsaurus" pitchFamily="2" charset="0"/>
            </a:endParaRPr>
          </a:p>
        </p:txBody>
      </p:sp>
      <p:sp>
        <p:nvSpPr>
          <p:cNvPr id="12" name="object 12"/>
          <p:cNvSpPr/>
          <p:nvPr/>
        </p:nvSpPr>
        <p:spPr>
          <a:xfrm>
            <a:off x="5363819" y="2618269"/>
            <a:ext cx="1464310" cy="1464310"/>
          </a:xfrm>
          <a:custGeom>
            <a:avLst/>
            <a:gdLst/>
            <a:ahLst/>
            <a:cxnLst/>
            <a:rect l="l" t="t" r="r" b="b"/>
            <a:pathLst>
              <a:path w="1464309" h="1464310">
                <a:moveTo>
                  <a:pt x="709409" y="232041"/>
                </a:moveTo>
                <a:lnTo>
                  <a:pt x="688111" y="185572"/>
                </a:lnTo>
                <a:lnTo>
                  <a:pt x="671690" y="179374"/>
                </a:lnTo>
                <a:lnTo>
                  <a:pt x="653529" y="179920"/>
                </a:lnTo>
                <a:lnTo>
                  <a:pt x="642861" y="182079"/>
                </a:lnTo>
                <a:lnTo>
                  <a:pt x="632028" y="183629"/>
                </a:lnTo>
                <a:lnTo>
                  <a:pt x="621055" y="184569"/>
                </a:lnTo>
                <a:lnTo>
                  <a:pt x="609981" y="184873"/>
                </a:lnTo>
                <a:lnTo>
                  <a:pt x="559447" y="178117"/>
                </a:lnTo>
                <a:lnTo>
                  <a:pt x="513486" y="158902"/>
                </a:lnTo>
                <a:lnTo>
                  <a:pt x="512267" y="157975"/>
                </a:lnTo>
                <a:lnTo>
                  <a:pt x="512267" y="259499"/>
                </a:lnTo>
                <a:lnTo>
                  <a:pt x="492671" y="282041"/>
                </a:lnTo>
                <a:lnTo>
                  <a:pt x="475589" y="306438"/>
                </a:lnTo>
                <a:lnTo>
                  <a:pt x="461149" y="332486"/>
                </a:lnTo>
                <a:lnTo>
                  <a:pt x="449503" y="359956"/>
                </a:lnTo>
                <a:lnTo>
                  <a:pt x="427139" y="340563"/>
                </a:lnTo>
                <a:lnTo>
                  <a:pt x="402894" y="323570"/>
                </a:lnTo>
                <a:lnTo>
                  <a:pt x="376986" y="309143"/>
                </a:lnTo>
                <a:lnTo>
                  <a:pt x="349618" y="297434"/>
                </a:lnTo>
                <a:lnTo>
                  <a:pt x="369227" y="274891"/>
                </a:lnTo>
                <a:lnTo>
                  <a:pt x="386321" y="250494"/>
                </a:lnTo>
                <a:lnTo>
                  <a:pt x="400761" y="224434"/>
                </a:lnTo>
                <a:lnTo>
                  <a:pt x="412407" y="196951"/>
                </a:lnTo>
                <a:lnTo>
                  <a:pt x="434771" y="216369"/>
                </a:lnTo>
                <a:lnTo>
                  <a:pt x="459003" y="233362"/>
                </a:lnTo>
                <a:lnTo>
                  <a:pt x="484898" y="247789"/>
                </a:lnTo>
                <a:lnTo>
                  <a:pt x="512267" y="259499"/>
                </a:lnTo>
                <a:lnTo>
                  <a:pt x="512267" y="157975"/>
                </a:lnTo>
                <a:lnTo>
                  <a:pt x="474192" y="128879"/>
                </a:lnTo>
                <a:lnTo>
                  <a:pt x="443674" y="89649"/>
                </a:lnTo>
                <a:lnTo>
                  <a:pt x="424002" y="42849"/>
                </a:lnTo>
                <a:lnTo>
                  <a:pt x="421703" y="33934"/>
                </a:lnTo>
                <a:lnTo>
                  <a:pt x="413829" y="17627"/>
                </a:lnTo>
                <a:lnTo>
                  <a:pt x="400786" y="5969"/>
                </a:lnTo>
                <a:lnTo>
                  <a:pt x="384352" y="0"/>
                </a:lnTo>
                <a:lnTo>
                  <a:pt x="366229" y="736"/>
                </a:lnTo>
                <a:lnTo>
                  <a:pt x="349821" y="8407"/>
                </a:lnTo>
                <a:lnTo>
                  <a:pt x="337997" y="21297"/>
                </a:lnTo>
                <a:lnTo>
                  <a:pt x="331812" y="37668"/>
                </a:lnTo>
                <a:lnTo>
                  <a:pt x="332346" y="55765"/>
                </a:lnTo>
                <a:lnTo>
                  <a:pt x="337299" y="106197"/>
                </a:lnTo>
                <a:lnTo>
                  <a:pt x="329476" y="154482"/>
                </a:lnTo>
                <a:lnTo>
                  <a:pt x="310057" y="198589"/>
                </a:lnTo>
                <a:lnTo>
                  <a:pt x="280263" y="236512"/>
                </a:lnTo>
                <a:lnTo>
                  <a:pt x="241300" y="266204"/>
                </a:lnTo>
                <a:lnTo>
                  <a:pt x="194360" y="285661"/>
                </a:lnTo>
                <a:lnTo>
                  <a:pt x="186702" y="287616"/>
                </a:lnTo>
                <a:lnTo>
                  <a:pt x="170281" y="295414"/>
                </a:lnTo>
                <a:lnTo>
                  <a:pt x="158521" y="308432"/>
                </a:lnTo>
                <a:lnTo>
                  <a:pt x="152450" y="324904"/>
                </a:lnTo>
                <a:lnTo>
                  <a:pt x="153060" y="340563"/>
                </a:lnTo>
                <a:lnTo>
                  <a:pt x="153162" y="343052"/>
                </a:lnTo>
                <a:lnTo>
                  <a:pt x="160832" y="359524"/>
                </a:lnTo>
                <a:lnTo>
                  <a:pt x="173748" y="371386"/>
                </a:lnTo>
                <a:lnTo>
                  <a:pt x="190157" y="377583"/>
                </a:lnTo>
                <a:lnTo>
                  <a:pt x="208330" y="377024"/>
                </a:lnTo>
                <a:lnTo>
                  <a:pt x="218986" y="374865"/>
                </a:lnTo>
                <a:lnTo>
                  <a:pt x="229819" y="373316"/>
                </a:lnTo>
                <a:lnTo>
                  <a:pt x="240792" y="372376"/>
                </a:lnTo>
                <a:lnTo>
                  <a:pt x="251866" y="372059"/>
                </a:lnTo>
                <a:lnTo>
                  <a:pt x="302437" y="378828"/>
                </a:lnTo>
                <a:lnTo>
                  <a:pt x="348411" y="398018"/>
                </a:lnTo>
                <a:lnTo>
                  <a:pt x="387705" y="428002"/>
                </a:lnTo>
                <a:lnTo>
                  <a:pt x="418223" y="467131"/>
                </a:lnTo>
                <a:lnTo>
                  <a:pt x="437870" y="513778"/>
                </a:lnTo>
                <a:lnTo>
                  <a:pt x="439851" y="521855"/>
                </a:lnTo>
                <a:lnTo>
                  <a:pt x="445909" y="536270"/>
                </a:lnTo>
                <a:lnTo>
                  <a:pt x="445973" y="536409"/>
                </a:lnTo>
                <a:lnTo>
                  <a:pt x="456222" y="547674"/>
                </a:lnTo>
                <a:lnTo>
                  <a:pt x="469493" y="554951"/>
                </a:lnTo>
                <a:lnTo>
                  <a:pt x="484632" y="557530"/>
                </a:lnTo>
                <a:lnTo>
                  <a:pt x="487972" y="557530"/>
                </a:lnTo>
                <a:lnTo>
                  <a:pt x="523455" y="536270"/>
                </a:lnTo>
                <a:lnTo>
                  <a:pt x="529907" y="519938"/>
                </a:lnTo>
                <a:lnTo>
                  <a:pt x="529628" y="501738"/>
                </a:lnTo>
                <a:lnTo>
                  <a:pt x="529196" y="499795"/>
                </a:lnTo>
                <a:lnTo>
                  <a:pt x="524624" y="449618"/>
                </a:lnTo>
                <a:lnTo>
                  <a:pt x="532676" y="401624"/>
                </a:lnTo>
                <a:lnTo>
                  <a:pt x="545833" y="372059"/>
                </a:lnTo>
                <a:lnTo>
                  <a:pt x="551218" y="359956"/>
                </a:lnTo>
                <a:lnTo>
                  <a:pt x="581952" y="320116"/>
                </a:lnTo>
                <a:lnTo>
                  <a:pt x="620776" y="290626"/>
                </a:lnTo>
                <a:lnTo>
                  <a:pt x="667499" y="271284"/>
                </a:lnTo>
                <a:lnTo>
                  <a:pt x="675157" y="269316"/>
                </a:lnTo>
                <a:lnTo>
                  <a:pt x="691565" y="261531"/>
                </a:lnTo>
                <a:lnTo>
                  <a:pt x="703338" y="248513"/>
                </a:lnTo>
                <a:lnTo>
                  <a:pt x="709409" y="232041"/>
                </a:lnTo>
                <a:close/>
              </a:path>
              <a:path w="1464309" h="1464310">
                <a:moveTo>
                  <a:pt x="1025144" y="607834"/>
                </a:moveTo>
                <a:lnTo>
                  <a:pt x="1019594" y="579247"/>
                </a:lnTo>
                <a:lnTo>
                  <a:pt x="1002957" y="554139"/>
                </a:lnTo>
                <a:lnTo>
                  <a:pt x="985583" y="536752"/>
                </a:lnTo>
                <a:lnTo>
                  <a:pt x="926566" y="477685"/>
                </a:lnTo>
                <a:lnTo>
                  <a:pt x="926566" y="607834"/>
                </a:lnTo>
                <a:lnTo>
                  <a:pt x="812546" y="721944"/>
                </a:lnTo>
                <a:lnTo>
                  <a:pt x="806577" y="715975"/>
                </a:lnTo>
                <a:lnTo>
                  <a:pt x="747522" y="656869"/>
                </a:lnTo>
                <a:lnTo>
                  <a:pt x="747522" y="787019"/>
                </a:lnTo>
                <a:lnTo>
                  <a:pt x="169570" y="1365440"/>
                </a:lnTo>
                <a:lnTo>
                  <a:pt x="98602" y="1294409"/>
                </a:lnTo>
                <a:lnTo>
                  <a:pt x="676541" y="715975"/>
                </a:lnTo>
                <a:lnTo>
                  <a:pt x="747522" y="787019"/>
                </a:lnTo>
                <a:lnTo>
                  <a:pt x="747522" y="656869"/>
                </a:lnTo>
                <a:lnTo>
                  <a:pt x="741527" y="650862"/>
                </a:lnTo>
                <a:lnTo>
                  <a:pt x="855548" y="536752"/>
                </a:lnTo>
                <a:lnTo>
                  <a:pt x="926566" y="607834"/>
                </a:lnTo>
                <a:lnTo>
                  <a:pt x="926566" y="477685"/>
                </a:lnTo>
                <a:lnTo>
                  <a:pt x="897661" y="450824"/>
                </a:lnTo>
                <a:lnTo>
                  <a:pt x="855548" y="438099"/>
                </a:lnTo>
                <a:lnTo>
                  <a:pt x="840613" y="439559"/>
                </a:lnTo>
                <a:lnTo>
                  <a:pt x="801827" y="460362"/>
                </a:lnTo>
                <a:lnTo>
                  <a:pt x="643839" y="618477"/>
                </a:lnTo>
                <a:lnTo>
                  <a:pt x="643763" y="618642"/>
                </a:lnTo>
                <a:lnTo>
                  <a:pt x="22199" y="1240701"/>
                </a:lnTo>
                <a:lnTo>
                  <a:pt x="5549" y="1265821"/>
                </a:lnTo>
                <a:lnTo>
                  <a:pt x="0" y="1294409"/>
                </a:lnTo>
                <a:lnTo>
                  <a:pt x="5549" y="1322997"/>
                </a:lnTo>
                <a:lnTo>
                  <a:pt x="115874" y="1441831"/>
                </a:lnTo>
                <a:lnTo>
                  <a:pt x="154635" y="1462633"/>
                </a:lnTo>
                <a:lnTo>
                  <a:pt x="169570" y="1464094"/>
                </a:lnTo>
                <a:lnTo>
                  <a:pt x="184505" y="1462633"/>
                </a:lnTo>
                <a:lnTo>
                  <a:pt x="198653" y="1458353"/>
                </a:lnTo>
                <a:lnTo>
                  <a:pt x="211683" y="1451368"/>
                </a:lnTo>
                <a:lnTo>
                  <a:pt x="223278" y="1441831"/>
                </a:lnTo>
                <a:lnTo>
                  <a:pt x="299605" y="1365440"/>
                </a:lnTo>
                <a:lnTo>
                  <a:pt x="942581" y="721944"/>
                </a:lnTo>
                <a:lnTo>
                  <a:pt x="1002944" y="661543"/>
                </a:lnTo>
                <a:lnTo>
                  <a:pt x="1019594" y="636435"/>
                </a:lnTo>
                <a:lnTo>
                  <a:pt x="1025144" y="607834"/>
                </a:lnTo>
                <a:close/>
              </a:path>
              <a:path w="1464309" h="1464310">
                <a:moveTo>
                  <a:pt x="1463738" y="232041"/>
                </a:moveTo>
                <a:lnTo>
                  <a:pt x="1463128" y="216369"/>
                </a:lnTo>
                <a:lnTo>
                  <a:pt x="1463040" y="213880"/>
                </a:lnTo>
                <a:lnTo>
                  <a:pt x="1455369" y="197421"/>
                </a:lnTo>
                <a:lnTo>
                  <a:pt x="1454861" y="196951"/>
                </a:lnTo>
                <a:lnTo>
                  <a:pt x="1442453" y="185572"/>
                </a:lnTo>
                <a:lnTo>
                  <a:pt x="1440624" y="184873"/>
                </a:lnTo>
                <a:lnTo>
                  <a:pt x="1426032" y="179374"/>
                </a:lnTo>
                <a:lnTo>
                  <a:pt x="1407871" y="179920"/>
                </a:lnTo>
                <a:lnTo>
                  <a:pt x="1397203" y="182079"/>
                </a:lnTo>
                <a:lnTo>
                  <a:pt x="1386370" y="183629"/>
                </a:lnTo>
                <a:lnTo>
                  <a:pt x="1375397" y="184569"/>
                </a:lnTo>
                <a:lnTo>
                  <a:pt x="1364335" y="184873"/>
                </a:lnTo>
                <a:lnTo>
                  <a:pt x="1313802" y="178117"/>
                </a:lnTo>
                <a:lnTo>
                  <a:pt x="1267828" y="158902"/>
                </a:lnTo>
                <a:lnTo>
                  <a:pt x="1266621" y="157988"/>
                </a:lnTo>
                <a:lnTo>
                  <a:pt x="1266621" y="259499"/>
                </a:lnTo>
                <a:lnTo>
                  <a:pt x="1247013" y="282041"/>
                </a:lnTo>
                <a:lnTo>
                  <a:pt x="1229918" y="306438"/>
                </a:lnTo>
                <a:lnTo>
                  <a:pt x="1215491" y="332486"/>
                </a:lnTo>
                <a:lnTo>
                  <a:pt x="1203845" y="359956"/>
                </a:lnTo>
                <a:lnTo>
                  <a:pt x="1181468" y="340563"/>
                </a:lnTo>
                <a:lnTo>
                  <a:pt x="1157236" y="323570"/>
                </a:lnTo>
                <a:lnTo>
                  <a:pt x="1131328" y="309143"/>
                </a:lnTo>
                <a:lnTo>
                  <a:pt x="1103960" y="297434"/>
                </a:lnTo>
                <a:lnTo>
                  <a:pt x="1123569" y="274891"/>
                </a:lnTo>
                <a:lnTo>
                  <a:pt x="1140663" y="250494"/>
                </a:lnTo>
                <a:lnTo>
                  <a:pt x="1155090" y="224434"/>
                </a:lnTo>
                <a:lnTo>
                  <a:pt x="1166749" y="196951"/>
                </a:lnTo>
                <a:lnTo>
                  <a:pt x="1189101" y="216369"/>
                </a:lnTo>
                <a:lnTo>
                  <a:pt x="1213332" y="233362"/>
                </a:lnTo>
                <a:lnTo>
                  <a:pt x="1239240" y="247789"/>
                </a:lnTo>
                <a:lnTo>
                  <a:pt x="1266621" y="259499"/>
                </a:lnTo>
                <a:lnTo>
                  <a:pt x="1266621" y="157988"/>
                </a:lnTo>
                <a:lnTo>
                  <a:pt x="1228534" y="128879"/>
                </a:lnTo>
                <a:lnTo>
                  <a:pt x="1198003" y="89649"/>
                </a:lnTo>
                <a:lnTo>
                  <a:pt x="1178344" y="42849"/>
                </a:lnTo>
                <a:lnTo>
                  <a:pt x="1176045" y="33934"/>
                </a:lnTo>
                <a:lnTo>
                  <a:pt x="1168158" y="17627"/>
                </a:lnTo>
                <a:lnTo>
                  <a:pt x="1155128" y="5969"/>
                </a:lnTo>
                <a:lnTo>
                  <a:pt x="1138682" y="0"/>
                </a:lnTo>
                <a:lnTo>
                  <a:pt x="1120584" y="736"/>
                </a:lnTo>
                <a:lnTo>
                  <a:pt x="1104163" y="8407"/>
                </a:lnTo>
                <a:lnTo>
                  <a:pt x="1092339" y="21297"/>
                </a:lnTo>
                <a:lnTo>
                  <a:pt x="1086154" y="37668"/>
                </a:lnTo>
                <a:lnTo>
                  <a:pt x="1086688" y="55765"/>
                </a:lnTo>
                <a:lnTo>
                  <a:pt x="1091641" y="106197"/>
                </a:lnTo>
                <a:lnTo>
                  <a:pt x="1083805" y="154482"/>
                </a:lnTo>
                <a:lnTo>
                  <a:pt x="1064399" y="198589"/>
                </a:lnTo>
                <a:lnTo>
                  <a:pt x="1034605" y="236512"/>
                </a:lnTo>
                <a:lnTo>
                  <a:pt x="995641" y="266204"/>
                </a:lnTo>
                <a:lnTo>
                  <a:pt x="948702" y="285661"/>
                </a:lnTo>
                <a:lnTo>
                  <a:pt x="941044" y="287616"/>
                </a:lnTo>
                <a:lnTo>
                  <a:pt x="924623" y="295414"/>
                </a:lnTo>
                <a:lnTo>
                  <a:pt x="912850" y="308432"/>
                </a:lnTo>
                <a:lnTo>
                  <a:pt x="906792" y="324904"/>
                </a:lnTo>
                <a:lnTo>
                  <a:pt x="907402" y="340563"/>
                </a:lnTo>
                <a:lnTo>
                  <a:pt x="907503" y="343052"/>
                </a:lnTo>
                <a:lnTo>
                  <a:pt x="915162" y="359524"/>
                </a:lnTo>
                <a:lnTo>
                  <a:pt x="928090" y="371386"/>
                </a:lnTo>
                <a:lnTo>
                  <a:pt x="944499" y="377583"/>
                </a:lnTo>
                <a:lnTo>
                  <a:pt x="962672" y="377024"/>
                </a:lnTo>
                <a:lnTo>
                  <a:pt x="973315" y="374865"/>
                </a:lnTo>
                <a:lnTo>
                  <a:pt x="984161" y="373316"/>
                </a:lnTo>
                <a:lnTo>
                  <a:pt x="995133" y="372376"/>
                </a:lnTo>
                <a:lnTo>
                  <a:pt x="1006208" y="372059"/>
                </a:lnTo>
                <a:lnTo>
                  <a:pt x="1056767" y="378828"/>
                </a:lnTo>
                <a:lnTo>
                  <a:pt x="1102753" y="398018"/>
                </a:lnTo>
                <a:lnTo>
                  <a:pt x="1142047" y="428002"/>
                </a:lnTo>
                <a:lnTo>
                  <a:pt x="1172565" y="467131"/>
                </a:lnTo>
                <a:lnTo>
                  <a:pt x="1192212" y="513778"/>
                </a:lnTo>
                <a:lnTo>
                  <a:pt x="1194193" y="521855"/>
                </a:lnTo>
                <a:lnTo>
                  <a:pt x="1200251" y="536270"/>
                </a:lnTo>
                <a:lnTo>
                  <a:pt x="1200315" y="536409"/>
                </a:lnTo>
                <a:lnTo>
                  <a:pt x="1210564" y="547674"/>
                </a:lnTo>
                <a:lnTo>
                  <a:pt x="1223835" y="554951"/>
                </a:lnTo>
                <a:lnTo>
                  <a:pt x="1238986" y="557530"/>
                </a:lnTo>
                <a:lnTo>
                  <a:pt x="1242314" y="557530"/>
                </a:lnTo>
                <a:lnTo>
                  <a:pt x="1277785" y="536270"/>
                </a:lnTo>
                <a:lnTo>
                  <a:pt x="1284249" y="519938"/>
                </a:lnTo>
                <a:lnTo>
                  <a:pt x="1283970" y="501738"/>
                </a:lnTo>
                <a:lnTo>
                  <a:pt x="1283538" y="499795"/>
                </a:lnTo>
                <a:lnTo>
                  <a:pt x="1278966" y="449618"/>
                </a:lnTo>
                <a:lnTo>
                  <a:pt x="1287018" y="401624"/>
                </a:lnTo>
                <a:lnTo>
                  <a:pt x="1305547" y="359956"/>
                </a:lnTo>
                <a:lnTo>
                  <a:pt x="1336281" y="320116"/>
                </a:lnTo>
                <a:lnTo>
                  <a:pt x="1375117" y="290626"/>
                </a:lnTo>
                <a:lnTo>
                  <a:pt x="1421841" y="271284"/>
                </a:lnTo>
                <a:lnTo>
                  <a:pt x="1429499" y="269316"/>
                </a:lnTo>
                <a:lnTo>
                  <a:pt x="1445907" y="261531"/>
                </a:lnTo>
                <a:lnTo>
                  <a:pt x="1457680" y="248513"/>
                </a:lnTo>
                <a:lnTo>
                  <a:pt x="1463738" y="232041"/>
                </a:lnTo>
                <a:close/>
              </a:path>
              <a:path w="1464309" h="1464310">
                <a:moveTo>
                  <a:pt x="1463751" y="977176"/>
                </a:moveTo>
                <a:lnTo>
                  <a:pt x="1463141" y="961491"/>
                </a:lnTo>
                <a:lnTo>
                  <a:pt x="1463040" y="959027"/>
                </a:lnTo>
                <a:lnTo>
                  <a:pt x="1455381" y="942543"/>
                </a:lnTo>
                <a:lnTo>
                  <a:pt x="1454873" y="942086"/>
                </a:lnTo>
                <a:lnTo>
                  <a:pt x="1442466" y="930668"/>
                </a:lnTo>
                <a:lnTo>
                  <a:pt x="1440688" y="930008"/>
                </a:lnTo>
                <a:lnTo>
                  <a:pt x="1426044" y="924483"/>
                </a:lnTo>
                <a:lnTo>
                  <a:pt x="1407807" y="925055"/>
                </a:lnTo>
                <a:lnTo>
                  <a:pt x="1397203" y="927201"/>
                </a:lnTo>
                <a:lnTo>
                  <a:pt x="1386370" y="928751"/>
                </a:lnTo>
                <a:lnTo>
                  <a:pt x="1375397" y="929690"/>
                </a:lnTo>
                <a:lnTo>
                  <a:pt x="1364322" y="930008"/>
                </a:lnTo>
                <a:lnTo>
                  <a:pt x="1313789" y="923239"/>
                </a:lnTo>
                <a:lnTo>
                  <a:pt x="1267828" y="904024"/>
                </a:lnTo>
                <a:lnTo>
                  <a:pt x="1266621" y="903109"/>
                </a:lnTo>
                <a:lnTo>
                  <a:pt x="1266621" y="1004633"/>
                </a:lnTo>
                <a:lnTo>
                  <a:pt x="1247025" y="1027163"/>
                </a:lnTo>
                <a:lnTo>
                  <a:pt x="1229931" y="1051560"/>
                </a:lnTo>
                <a:lnTo>
                  <a:pt x="1215491" y="1077620"/>
                </a:lnTo>
                <a:lnTo>
                  <a:pt x="1203845" y="1105090"/>
                </a:lnTo>
                <a:lnTo>
                  <a:pt x="1181481" y="1085684"/>
                </a:lnTo>
                <a:lnTo>
                  <a:pt x="1157236" y="1068692"/>
                </a:lnTo>
                <a:lnTo>
                  <a:pt x="1131328" y="1054265"/>
                </a:lnTo>
                <a:lnTo>
                  <a:pt x="1103960" y="1042568"/>
                </a:lnTo>
                <a:lnTo>
                  <a:pt x="1123581" y="1020025"/>
                </a:lnTo>
                <a:lnTo>
                  <a:pt x="1140663" y="995616"/>
                </a:lnTo>
                <a:lnTo>
                  <a:pt x="1155103" y="969568"/>
                </a:lnTo>
                <a:lnTo>
                  <a:pt x="1166749" y="942086"/>
                </a:lnTo>
                <a:lnTo>
                  <a:pt x="1189101" y="961491"/>
                </a:lnTo>
                <a:lnTo>
                  <a:pt x="1213345" y="978484"/>
                </a:lnTo>
                <a:lnTo>
                  <a:pt x="1239240" y="992924"/>
                </a:lnTo>
                <a:lnTo>
                  <a:pt x="1266621" y="1004633"/>
                </a:lnTo>
                <a:lnTo>
                  <a:pt x="1266621" y="903109"/>
                </a:lnTo>
                <a:lnTo>
                  <a:pt x="1228534" y="874001"/>
                </a:lnTo>
                <a:lnTo>
                  <a:pt x="1198003" y="834771"/>
                </a:lnTo>
                <a:lnTo>
                  <a:pt x="1178331" y="787984"/>
                </a:lnTo>
                <a:lnTo>
                  <a:pt x="1176032" y="779056"/>
                </a:lnTo>
                <a:lnTo>
                  <a:pt x="1168158" y="762749"/>
                </a:lnTo>
                <a:lnTo>
                  <a:pt x="1155128" y="751090"/>
                </a:lnTo>
                <a:lnTo>
                  <a:pt x="1138682" y="745109"/>
                </a:lnTo>
                <a:lnTo>
                  <a:pt x="1120571" y="745858"/>
                </a:lnTo>
                <a:lnTo>
                  <a:pt x="1104163" y="753529"/>
                </a:lnTo>
                <a:lnTo>
                  <a:pt x="1092327" y="766419"/>
                </a:lnTo>
                <a:lnTo>
                  <a:pt x="1086142" y="782789"/>
                </a:lnTo>
                <a:lnTo>
                  <a:pt x="1086688" y="800900"/>
                </a:lnTo>
                <a:lnTo>
                  <a:pt x="1091641" y="851319"/>
                </a:lnTo>
                <a:lnTo>
                  <a:pt x="1083805" y="899604"/>
                </a:lnTo>
                <a:lnTo>
                  <a:pt x="1064399" y="943711"/>
                </a:lnTo>
                <a:lnTo>
                  <a:pt x="1034605" y="981633"/>
                </a:lnTo>
                <a:lnTo>
                  <a:pt x="995629" y="1011339"/>
                </a:lnTo>
                <a:lnTo>
                  <a:pt x="948690" y="1030795"/>
                </a:lnTo>
                <a:lnTo>
                  <a:pt x="941044" y="1032751"/>
                </a:lnTo>
                <a:lnTo>
                  <a:pt x="924623" y="1040536"/>
                </a:lnTo>
                <a:lnTo>
                  <a:pt x="912863" y="1053553"/>
                </a:lnTo>
                <a:lnTo>
                  <a:pt x="906792" y="1070025"/>
                </a:lnTo>
                <a:lnTo>
                  <a:pt x="907402" y="1085684"/>
                </a:lnTo>
                <a:lnTo>
                  <a:pt x="907503" y="1088186"/>
                </a:lnTo>
                <a:lnTo>
                  <a:pt x="915174" y="1104646"/>
                </a:lnTo>
                <a:lnTo>
                  <a:pt x="928090" y="1116507"/>
                </a:lnTo>
                <a:lnTo>
                  <a:pt x="944511" y="1122692"/>
                </a:lnTo>
                <a:lnTo>
                  <a:pt x="962672" y="1122159"/>
                </a:lnTo>
                <a:lnTo>
                  <a:pt x="973340" y="1119987"/>
                </a:lnTo>
                <a:lnTo>
                  <a:pt x="984173" y="1118438"/>
                </a:lnTo>
                <a:lnTo>
                  <a:pt x="995146" y="1117498"/>
                </a:lnTo>
                <a:lnTo>
                  <a:pt x="1006208" y="1117193"/>
                </a:lnTo>
                <a:lnTo>
                  <a:pt x="1056779" y="1123950"/>
                </a:lnTo>
                <a:lnTo>
                  <a:pt x="1102753" y="1143139"/>
                </a:lnTo>
                <a:lnTo>
                  <a:pt x="1142060" y="1173124"/>
                </a:lnTo>
                <a:lnTo>
                  <a:pt x="1172578" y="1212265"/>
                </a:lnTo>
                <a:lnTo>
                  <a:pt x="1192212" y="1258925"/>
                </a:lnTo>
                <a:lnTo>
                  <a:pt x="1194206" y="1267002"/>
                </a:lnTo>
                <a:lnTo>
                  <a:pt x="1200264" y="1281391"/>
                </a:lnTo>
                <a:lnTo>
                  <a:pt x="1200327" y="1281544"/>
                </a:lnTo>
                <a:lnTo>
                  <a:pt x="1210576" y="1292809"/>
                </a:lnTo>
                <a:lnTo>
                  <a:pt x="1223835" y="1300086"/>
                </a:lnTo>
                <a:lnTo>
                  <a:pt x="1238986" y="1302677"/>
                </a:lnTo>
                <a:lnTo>
                  <a:pt x="1242314" y="1302677"/>
                </a:lnTo>
                <a:lnTo>
                  <a:pt x="1277797" y="1281391"/>
                </a:lnTo>
                <a:lnTo>
                  <a:pt x="1284262" y="1265059"/>
                </a:lnTo>
                <a:lnTo>
                  <a:pt x="1283970" y="1246873"/>
                </a:lnTo>
                <a:lnTo>
                  <a:pt x="1283538" y="1244942"/>
                </a:lnTo>
                <a:lnTo>
                  <a:pt x="1278966" y="1194752"/>
                </a:lnTo>
                <a:lnTo>
                  <a:pt x="1287018" y="1146746"/>
                </a:lnTo>
                <a:lnTo>
                  <a:pt x="1300175" y="1117193"/>
                </a:lnTo>
                <a:lnTo>
                  <a:pt x="1305560" y="1105090"/>
                </a:lnTo>
                <a:lnTo>
                  <a:pt x="1336294" y="1065250"/>
                </a:lnTo>
                <a:lnTo>
                  <a:pt x="1375130" y="1035748"/>
                </a:lnTo>
                <a:lnTo>
                  <a:pt x="1421853" y="1016419"/>
                </a:lnTo>
                <a:lnTo>
                  <a:pt x="1429499" y="1014463"/>
                </a:lnTo>
                <a:lnTo>
                  <a:pt x="1445920" y="1006665"/>
                </a:lnTo>
                <a:lnTo>
                  <a:pt x="1457693" y="993648"/>
                </a:lnTo>
                <a:lnTo>
                  <a:pt x="1463751" y="977176"/>
                </a:lnTo>
                <a:close/>
              </a:path>
            </a:pathLst>
          </a:custGeom>
          <a:solidFill>
            <a:srgbClr val="000000"/>
          </a:solidFill>
        </p:spPr>
        <p:txBody>
          <a:bodyPr wrap="square" lIns="0" tIns="0" rIns="0" bIns="0" rtlCol="0"/>
          <a:lstStyle/>
          <a:p>
            <a:endParaRPr>
              <a:latin typeface="Grammarsaurus" pitchFamily="2" charset="0"/>
            </a:endParaRPr>
          </a:p>
        </p:txBody>
      </p:sp>
      <p:sp>
        <p:nvSpPr>
          <p:cNvPr id="13" name="object 13"/>
          <p:cNvSpPr txBox="1"/>
          <p:nvPr/>
        </p:nvSpPr>
        <p:spPr>
          <a:xfrm>
            <a:off x="5325900" y="4063819"/>
            <a:ext cx="2221865" cy="705321"/>
          </a:xfrm>
          <a:prstGeom prst="rect">
            <a:avLst/>
          </a:prstGeom>
        </p:spPr>
        <p:txBody>
          <a:bodyPr vert="horz" wrap="square" lIns="0" tIns="12700" rIns="0" bIns="0" rtlCol="0">
            <a:spAutoFit/>
          </a:bodyPr>
          <a:lstStyle/>
          <a:p>
            <a:pPr marL="12700">
              <a:lnSpc>
                <a:spcPct val="100000"/>
              </a:lnSpc>
              <a:spcBef>
                <a:spcPts val="100"/>
              </a:spcBef>
            </a:pPr>
            <a:r>
              <a:rPr sz="4500" b="1" dirty="0">
                <a:latin typeface="Grammarsaurus" pitchFamily="2" charset="0"/>
                <a:cs typeface="Arial"/>
              </a:rPr>
              <a:t>magic</a:t>
            </a:r>
            <a:endParaRPr sz="4500" dirty="0">
              <a:latin typeface="Grammarsaurus" pitchFamily="2" charset="0"/>
              <a:cs typeface="Arial"/>
            </a:endParaRPr>
          </a:p>
        </p:txBody>
      </p:sp>
      <p:sp>
        <p:nvSpPr>
          <p:cNvPr id="15" name="object 6">
            <a:extLst>
              <a:ext uri="{FF2B5EF4-FFF2-40B4-BE49-F238E27FC236}">
                <a16:creationId xmlns:a16="http://schemas.microsoft.com/office/drawing/2014/main" id="{6F5B60B8-B2C9-2013-7B3B-E8BF69F2AA7B}"/>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51929" y="396980"/>
            <a:ext cx="10524490" cy="1701800"/>
          </a:xfrm>
          <a:prstGeom prst="rect">
            <a:avLst/>
          </a:prstGeom>
        </p:spPr>
        <p:txBody>
          <a:bodyPr vert="horz" wrap="square" lIns="0" tIns="12700" rIns="0" bIns="0" rtlCol="0">
            <a:spAutoFit/>
          </a:bodyPr>
          <a:lstStyle/>
          <a:p>
            <a:pPr marL="12700">
              <a:lnSpc>
                <a:spcPct val="100000"/>
              </a:lnSpc>
              <a:spcBef>
                <a:spcPts val="100"/>
              </a:spcBef>
            </a:pPr>
            <a:r>
              <a:rPr sz="2500" dirty="0">
                <a:latin typeface="Grammarsaurus" pitchFamily="2" charset="0"/>
                <a:cs typeface="Lucida Sans Unicode"/>
              </a:rPr>
              <a:t>The word </a:t>
            </a:r>
            <a:r>
              <a:rPr sz="2500" b="1" dirty="0">
                <a:latin typeface="Grammarsaurus" pitchFamily="2" charset="0"/>
                <a:cs typeface="Arial Black"/>
              </a:rPr>
              <a:t>magic</a:t>
            </a:r>
            <a:r>
              <a:rPr sz="2500" dirty="0">
                <a:latin typeface="Grammarsaurus" pitchFamily="2" charset="0"/>
                <a:cs typeface="Arial Black"/>
              </a:rPr>
              <a:t> </a:t>
            </a:r>
            <a:r>
              <a:rPr sz="2500" dirty="0">
                <a:latin typeface="Grammarsaurus" pitchFamily="2" charset="0"/>
                <a:cs typeface="Lucida Sans Unicode"/>
              </a:rPr>
              <a:t>is a stem.</a:t>
            </a:r>
          </a:p>
          <a:p>
            <a:pPr marL="12700" marR="5080">
              <a:lnSpc>
                <a:spcPct val="113300"/>
              </a:lnSpc>
              <a:spcBef>
                <a:spcPts val="3400"/>
              </a:spcBef>
            </a:pPr>
            <a:r>
              <a:rPr sz="2500" dirty="0">
                <a:latin typeface="Grammarsaurus" pitchFamily="2" charset="0"/>
                <a:cs typeface="Lucida Sans Unicode"/>
              </a:rPr>
              <a:t>A stem is a word part that includes at least a base, and may also include other morphemes.</a:t>
            </a:r>
          </a:p>
        </p:txBody>
      </p:sp>
      <p:sp>
        <p:nvSpPr>
          <p:cNvPr id="3" name="object 3"/>
          <p:cNvSpPr/>
          <p:nvPr/>
        </p:nvSpPr>
        <p:spPr>
          <a:xfrm>
            <a:off x="2633151" y="3373906"/>
            <a:ext cx="3881120" cy="1263650"/>
          </a:xfrm>
          <a:custGeom>
            <a:avLst/>
            <a:gdLst/>
            <a:ahLst/>
            <a:cxnLst/>
            <a:rect l="l" t="t" r="r" b="b"/>
            <a:pathLst>
              <a:path w="3881120" h="1263650">
                <a:moveTo>
                  <a:pt x="407932" y="89"/>
                </a:moveTo>
                <a:lnTo>
                  <a:pt x="359987" y="0"/>
                </a:lnTo>
                <a:lnTo>
                  <a:pt x="312674" y="2287"/>
                </a:lnTo>
                <a:lnTo>
                  <a:pt x="266102" y="7502"/>
                </a:lnTo>
                <a:lnTo>
                  <a:pt x="220381" y="16197"/>
                </a:lnTo>
                <a:lnTo>
                  <a:pt x="175621" y="28922"/>
                </a:lnTo>
                <a:lnTo>
                  <a:pt x="131930" y="46228"/>
                </a:lnTo>
                <a:lnTo>
                  <a:pt x="89419" y="68667"/>
                </a:lnTo>
                <a:lnTo>
                  <a:pt x="57382" y="91183"/>
                </a:lnTo>
                <a:lnTo>
                  <a:pt x="16281" y="149974"/>
                </a:lnTo>
                <a:lnTo>
                  <a:pt x="2518" y="204226"/>
                </a:lnTo>
                <a:lnTo>
                  <a:pt x="0" y="244390"/>
                </a:lnTo>
                <a:lnTo>
                  <a:pt x="443" y="265517"/>
                </a:lnTo>
                <a:lnTo>
                  <a:pt x="6705" y="318783"/>
                </a:lnTo>
                <a:lnTo>
                  <a:pt x="20006" y="425052"/>
                </a:lnTo>
                <a:lnTo>
                  <a:pt x="40778" y="583957"/>
                </a:lnTo>
                <a:lnTo>
                  <a:pt x="44174" y="596913"/>
                </a:lnTo>
                <a:lnTo>
                  <a:pt x="50576" y="590540"/>
                </a:lnTo>
                <a:lnTo>
                  <a:pt x="53415" y="603782"/>
                </a:lnTo>
                <a:lnTo>
                  <a:pt x="53573" y="647567"/>
                </a:lnTo>
                <a:lnTo>
                  <a:pt x="53269" y="691932"/>
                </a:lnTo>
                <a:lnTo>
                  <a:pt x="52255" y="781253"/>
                </a:lnTo>
                <a:lnTo>
                  <a:pt x="52041" y="825634"/>
                </a:lnTo>
                <a:lnTo>
                  <a:pt x="52350" y="869446"/>
                </a:lnTo>
                <a:lnTo>
                  <a:pt x="53430" y="912402"/>
                </a:lnTo>
                <a:lnTo>
                  <a:pt x="55528" y="954215"/>
                </a:lnTo>
                <a:lnTo>
                  <a:pt x="58891" y="994597"/>
                </a:lnTo>
                <a:lnTo>
                  <a:pt x="63765" y="1033260"/>
                </a:lnTo>
                <a:lnTo>
                  <a:pt x="79037" y="1104284"/>
                </a:lnTo>
                <a:lnTo>
                  <a:pt x="103318" y="1164989"/>
                </a:lnTo>
                <a:lnTo>
                  <a:pt x="138584" y="1213075"/>
                </a:lnTo>
                <a:lnTo>
                  <a:pt x="186810" y="1246246"/>
                </a:lnTo>
                <a:lnTo>
                  <a:pt x="249972" y="1262203"/>
                </a:lnTo>
                <a:lnTo>
                  <a:pt x="287771" y="1263008"/>
                </a:lnTo>
                <a:lnTo>
                  <a:pt x="330045" y="1258648"/>
                </a:lnTo>
                <a:lnTo>
                  <a:pt x="377040" y="1248835"/>
                </a:lnTo>
                <a:lnTo>
                  <a:pt x="429004" y="1233283"/>
                </a:lnTo>
                <a:lnTo>
                  <a:pt x="448289" y="1233076"/>
                </a:lnTo>
                <a:lnTo>
                  <a:pt x="704759" y="1232699"/>
                </a:lnTo>
                <a:lnTo>
                  <a:pt x="755619" y="1227907"/>
                </a:lnTo>
                <a:lnTo>
                  <a:pt x="806366" y="1223800"/>
                </a:lnTo>
                <a:lnTo>
                  <a:pt x="857018" y="1220376"/>
                </a:lnTo>
                <a:lnTo>
                  <a:pt x="907594" y="1217634"/>
                </a:lnTo>
                <a:lnTo>
                  <a:pt x="958112" y="1215574"/>
                </a:lnTo>
                <a:lnTo>
                  <a:pt x="1008590" y="1214196"/>
                </a:lnTo>
                <a:lnTo>
                  <a:pt x="1059045" y="1213498"/>
                </a:lnTo>
                <a:lnTo>
                  <a:pt x="1109497" y="1213480"/>
                </a:lnTo>
                <a:lnTo>
                  <a:pt x="1159962" y="1214142"/>
                </a:lnTo>
                <a:lnTo>
                  <a:pt x="1210460" y="1215482"/>
                </a:lnTo>
                <a:lnTo>
                  <a:pt x="1261008" y="1217501"/>
                </a:lnTo>
                <a:lnTo>
                  <a:pt x="1311625" y="1220197"/>
                </a:lnTo>
                <a:lnTo>
                  <a:pt x="1362328" y="1223569"/>
                </a:lnTo>
                <a:lnTo>
                  <a:pt x="1413136" y="1227618"/>
                </a:lnTo>
                <a:lnTo>
                  <a:pt x="1464067" y="1232343"/>
                </a:lnTo>
                <a:lnTo>
                  <a:pt x="1512406" y="1232789"/>
                </a:lnTo>
                <a:lnTo>
                  <a:pt x="2099346" y="1232864"/>
                </a:lnTo>
                <a:lnTo>
                  <a:pt x="2149956" y="1224916"/>
                </a:lnTo>
                <a:lnTo>
                  <a:pt x="2200646" y="1218028"/>
                </a:lnTo>
                <a:lnTo>
                  <a:pt x="2251399" y="1212200"/>
                </a:lnTo>
                <a:lnTo>
                  <a:pt x="2302197" y="1207430"/>
                </a:lnTo>
                <a:lnTo>
                  <a:pt x="2353021" y="1203720"/>
                </a:lnTo>
                <a:lnTo>
                  <a:pt x="2403854" y="1201068"/>
                </a:lnTo>
                <a:lnTo>
                  <a:pt x="2454678" y="1199475"/>
                </a:lnTo>
                <a:lnTo>
                  <a:pt x="2505475" y="1198940"/>
                </a:lnTo>
                <a:lnTo>
                  <a:pt x="2556227" y="1199464"/>
                </a:lnTo>
                <a:lnTo>
                  <a:pt x="2606915" y="1201046"/>
                </a:lnTo>
                <a:lnTo>
                  <a:pt x="2657523" y="1203686"/>
                </a:lnTo>
                <a:lnTo>
                  <a:pt x="2708031" y="1207384"/>
                </a:lnTo>
                <a:lnTo>
                  <a:pt x="2758423" y="1212139"/>
                </a:lnTo>
                <a:lnTo>
                  <a:pt x="2808680" y="1217952"/>
                </a:lnTo>
                <a:lnTo>
                  <a:pt x="2858784" y="1224822"/>
                </a:lnTo>
                <a:lnTo>
                  <a:pt x="2908717" y="1232749"/>
                </a:lnTo>
                <a:lnTo>
                  <a:pt x="3323855" y="1232864"/>
                </a:lnTo>
                <a:lnTo>
                  <a:pt x="3407370" y="1233372"/>
                </a:lnTo>
                <a:lnTo>
                  <a:pt x="3459439" y="1232936"/>
                </a:lnTo>
                <a:lnTo>
                  <a:pt x="3511478" y="1236590"/>
                </a:lnTo>
                <a:lnTo>
                  <a:pt x="3563550" y="1242826"/>
                </a:lnTo>
                <a:lnTo>
                  <a:pt x="3615715" y="1250137"/>
                </a:lnTo>
                <a:lnTo>
                  <a:pt x="3668037" y="1257016"/>
                </a:lnTo>
                <a:lnTo>
                  <a:pt x="3720577" y="1261954"/>
                </a:lnTo>
                <a:lnTo>
                  <a:pt x="3773397" y="1263445"/>
                </a:lnTo>
                <a:lnTo>
                  <a:pt x="3793136" y="1261485"/>
                </a:lnTo>
                <a:lnTo>
                  <a:pt x="3828243" y="1244682"/>
                </a:lnTo>
                <a:lnTo>
                  <a:pt x="3856058" y="1185341"/>
                </a:lnTo>
                <a:lnTo>
                  <a:pt x="3864190" y="1138769"/>
                </a:lnTo>
                <a:lnTo>
                  <a:pt x="3868008" y="1091193"/>
                </a:lnTo>
                <a:lnTo>
                  <a:pt x="3868380" y="1042830"/>
                </a:lnTo>
                <a:lnTo>
                  <a:pt x="3866179" y="993896"/>
                </a:lnTo>
                <a:lnTo>
                  <a:pt x="3862275" y="944607"/>
                </a:lnTo>
                <a:lnTo>
                  <a:pt x="3852840" y="845830"/>
                </a:lnTo>
                <a:lnTo>
                  <a:pt x="3849050" y="796775"/>
                </a:lnTo>
                <a:lnTo>
                  <a:pt x="3847041" y="748231"/>
                </a:lnTo>
                <a:lnTo>
                  <a:pt x="3847682" y="700414"/>
                </a:lnTo>
                <a:lnTo>
                  <a:pt x="3851845" y="653541"/>
                </a:lnTo>
                <a:lnTo>
                  <a:pt x="3853446" y="631686"/>
                </a:lnTo>
                <a:lnTo>
                  <a:pt x="3858792" y="566076"/>
                </a:lnTo>
                <a:lnTo>
                  <a:pt x="3864920" y="501905"/>
                </a:lnTo>
                <a:lnTo>
                  <a:pt x="3875915" y="401554"/>
                </a:lnTo>
                <a:lnTo>
                  <a:pt x="3879523" y="360678"/>
                </a:lnTo>
                <a:lnTo>
                  <a:pt x="3881031" y="322872"/>
                </a:lnTo>
                <a:lnTo>
                  <a:pt x="3879810" y="285789"/>
                </a:lnTo>
                <a:lnTo>
                  <a:pt x="3875230" y="247082"/>
                </a:lnTo>
                <a:lnTo>
                  <a:pt x="3866662" y="204402"/>
                </a:lnTo>
                <a:lnTo>
                  <a:pt x="3853476" y="155403"/>
                </a:lnTo>
                <a:lnTo>
                  <a:pt x="3835043" y="97738"/>
                </a:lnTo>
                <a:lnTo>
                  <a:pt x="3812317" y="55859"/>
                </a:lnTo>
                <a:lnTo>
                  <a:pt x="3781600" y="29763"/>
                </a:lnTo>
                <a:lnTo>
                  <a:pt x="3744717" y="16158"/>
                </a:lnTo>
                <a:lnTo>
                  <a:pt x="3703496" y="11749"/>
                </a:lnTo>
                <a:lnTo>
                  <a:pt x="3659763" y="13245"/>
                </a:lnTo>
                <a:lnTo>
                  <a:pt x="3615344" y="17353"/>
                </a:lnTo>
                <a:lnTo>
                  <a:pt x="3572065" y="20779"/>
                </a:lnTo>
                <a:lnTo>
                  <a:pt x="3531754" y="20230"/>
                </a:lnTo>
                <a:lnTo>
                  <a:pt x="2919766" y="20242"/>
                </a:lnTo>
                <a:lnTo>
                  <a:pt x="2819015" y="13847"/>
                </a:lnTo>
                <a:lnTo>
                  <a:pt x="2768527" y="11040"/>
                </a:lnTo>
                <a:lnTo>
                  <a:pt x="2717989" y="8538"/>
                </a:lnTo>
                <a:lnTo>
                  <a:pt x="2667419" y="6379"/>
                </a:lnTo>
                <a:lnTo>
                  <a:pt x="2616833" y="4595"/>
                </a:lnTo>
                <a:lnTo>
                  <a:pt x="2566252" y="3224"/>
                </a:lnTo>
                <a:lnTo>
                  <a:pt x="2515692" y="2299"/>
                </a:lnTo>
                <a:lnTo>
                  <a:pt x="2465171" y="1855"/>
                </a:lnTo>
                <a:lnTo>
                  <a:pt x="2414709" y="1929"/>
                </a:lnTo>
                <a:lnTo>
                  <a:pt x="2364322" y="2553"/>
                </a:lnTo>
                <a:lnTo>
                  <a:pt x="2314028" y="3765"/>
                </a:lnTo>
                <a:lnTo>
                  <a:pt x="2263847" y="5598"/>
                </a:lnTo>
                <a:lnTo>
                  <a:pt x="2213795" y="8088"/>
                </a:lnTo>
                <a:lnTo>
                  <a:pt x="2163891" y="11270"/>
                </a:lnTo>
                <a:lnTo>
                  <a:pt x="2114153" y="15178"/>
                </a:lnTo>
                <a:lnTo>
                  <a:pt x="2064599" y="19849"/>
                </a:lnTo>
                <a:lnTo>
                  <a:pt x="801064" y="20230"/>
                </a:lnTo>
                <a:lnTo>
                  <a:pt x="752014" y="20968"/>
                </a:lnTo>
                <a:lnTo>
                  <a:pt x="702719" y="19673"/>
                </a:lnTo>
                <a:lnTo>
                  <a:pt x="653288" y="16897"/>
                </a:lnTo>
                <a:lnTo>
                  <a:pt x="603831" y="13191"/>
                </a:lnTo>
                <a:lnTo>
                  <a:pt x="505276" y="5193"/>
                </a:lnTo>
                <a:lnTo>
                  <a:pt x="456398" y="2004"/>
                </a:lnTo>
                <a:lnTo>
                  <a:pt x="407932" y="89"/>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txBox="1"/>
          <p:nvPr/>
        </p:nvSpPr>
        <p:spPr>
          <a:xfrm>
            <a:off x="2956048" y="3591216"/>
            <a:ext cx="3235325" cy="792480"/>
          </a:xfrm>
          <a:prstGeom prst="rect">
            <a:avLst/>
          </a:prstGeom>
        </p:spPr>
        <p:txBody>
          <a:bodyPr vert="horz" wrap="square" lIns="0" tIns="25400" rIns="0" bIns="0" rtlCol="0">
            <a:spAutoFit/>
          </a:bodyPr>
          <a:lstStyle/>
          <a:p>
            <a:pPr marL="12700" marR="15240" indent="17780" algn="ctr">
              <a:lnSpc>
                <a:spcPts val="2000"/>
              </a:lnSpc>
              <a:spcBef>
                <a:spcPts val="200"/>
              </a:spcBef>
            </a:pPr>
            <a:r>
              <a:rPr sz="1700" b="1" dirty="0">
                <a:solidFill>
                  <a:srgbClr val="D1E293"/>
                </a:solidFill>
                <a:latin typeface="Grammarsaurus" pitchFamily="2" charset="0"/>
                <a:cs typeface="Arial Black"/>
              </a:rPr>
              <a:t>The base </a:t>
            </a:r>
            <a:r>
              <a:rPr sz="1700" b="1" dirty="0">
                <a:solidFill>
                  <a:srgbClr val="FFFFFF"/>
                </a:solidFill>
                <a:latin typeface="Grammarsaurus" pitchFamily="2" charset="0"/>
                <a:cs typeface="Arial Black"/>
              </a:rPr>
              <a:t>mage </a:t>
            </a:r>
            <a:r>
              <a:rPr sz="1700" b="1" dirty="0">
                <a:solidFill>
                  <a:srgbClr val="D1E293"/>
                </a:solidFill>
                <a:latin typeface="Grammarsaurus" pitchFamily="2" charset="0"/>
                <a:cs typeface="Arial Black"/>
              </a:rPr>
              <a:t>comes from the Greek root </a:t>
            </a:r>
            <a:r>
              <a:rPr sz="1700" b="1" dirty="0">
                <a:solidFill>
                  <a:srgbClr val="FFFFFF"/>
                </a:solidFill>
                <a:latin typeface="Grammarsaurus" pitchFamily="2" charset="0"/>
                <a:cs typeface="Arial Black"/>
              </a:rPr>
              <a:t>magos</a:t>
            </a:r>
            <a:r>
              <a:rPr sz="1700" b="1" dirty="0">
                <a:solidFill>
                  <a:srgbClr val="D1E293"/>
                </a:solidFill>
                <a:latin typeface="Grammarsaurus" pitchFamily="2" charset="0"/>
                <a:cs typeface="Arial Black"/>
              </a:rPr>
              <a:t>, meaning “</a:t>
            </a:r>
            <a:r>
              <a:rPr sz="1700" b="1" dirty="0">
                <a:solidFill>
                  <a:srgbClr val="FFFFFF"/>
                </a:solidFill>
                <a:latin typeface="Grammarsaurus" pitchFamily="2" charset="0"/>
                <a:cs typeface="Arial Black"/>
              </a:rPr>
              <a:t>sorcery or learned</a:t>
            </a:r>
            <a:r>
              <a:rPr sz="1700" b="1" dirty="0">
                <a:solidFill>
                  <a:srgbClr val="D1E293"/>
                </a:solidFill>
                <a:latin typeface="Grammarsaurus" pitchFamily="2" charset="0"/>
                <a:cs typeface="Arial Black"/>
              </a:rPr>
              <a:t>”.</a:t>
            </a:r>
            <a:endParaRPr sz="1700" b="1" dirty="0">
              <a:latin typeface="Grammarsaurus" pitchFamily="2" charset="0"/>
              <a:cs typeface="Arial Black"/>
            </a:endParaRPr>
          </a:p>
        </p:txBody>
      </p:sp>
      <p:sp>
        <p:nvSpPr>
          <p:cNvPr id="5" name="object 5"/>
          <p:cNvSpPr txBox="1"/>
          <p:nvPr/>
        </p:nvSpPr>
        <p:spPr>
          <a:xfrm>
            <a:off x="7402314" y="3614662"/>
            <a:ext cx="1894086" cy="814325"/>
          </a:xfrm>
          <a:prstGeom prst="rect">
            <a:avLst/>
          </a:prstGeom>
        </p:spPr>
        <p:txBody>
          <a:bodyPr vert="horz" wrap="square" lIns="0" tIns="12700" rIns="0" bIns="0" rtlCol="0">
            <a:spAutoFit/>
          </a:bodyPr>
          <a:lstStyle/>
          <a:p>
            <a:pPr marL="12700">
              <a:lnSpc>
                <a:spcPts val="4015"/>
              </a:lnSpc>
              <a:spcBef>
                <a:spcPts val="100"/>
              </a:spcBef>
            </a:pPr>
            <a:r>
              <a:rPr sz="3500" b="1" dirty="0">
                <a:latin typeface="Grammarsaurus" pitchFamily="2" charset="0"/>
                <a:cs typeface="Arial"/>
              </a:rPr>
              <a:t>magic</a:t>
            </a:r>
            <a:endParaRPr sz="3500" dirty="0">
              <a:latin typeface="Grammarsaurus" pitchFamily="2" charset="0"/>
              <a:cs typeface="Arial"/>
            </a:endParaRPr>
          </a:p>
          <a:p>
            <a:pPr marL="183515">
              <a:lnSpc>
                <a:spcPts val="2215"/>
              </a:lnSpc>
            </a:pPr>
            <a:r>
              <a:rPr sz="2000" dirty="0">
                <a:latin typeface="Grammarsaurus" pitchFamily="2" charset="0"/>
                <a:cs typeface="Lucida Sans Unicode"/>
              </a:rPr>
              <a:t>(stem)</a:t>
            </a:r>
          </a:p>
        </p:txBody>
      </p:sp>
      <p:sp>
        <p:nvSpPr>
          <p:cNvPr id="6" name="object 6"/>
          <p:cNvSpPr txBox="1"/>
          <p:nvPr/>
        </p:nvSpPr>
        <p:spPr>
          <a:xfrm>
            <a:off x="7096868" y="4574921"/>
            <a:ext cx="1322053" cy="682879"/>
          </a:xfrm>
          <a:prstGeom prst="rect">
            <a:avLst/>
          </a:prstGeom>
        </p:spPr>
        <p:txBody>
          <a:bodyPr vert="horz" wrap="square" lIns="0" tIns="12700" rIns="0" bIns="0" rtlCol="0">
            <a:spAutoFit/>
          </a:bodyPr>
          <a:lstStyle/>
          <a:p>
            <a:pPr marL="12700">
              <a:lnSpc>
                <a:spcPts val="3450"/>
              </a:lnSpc>
              <a:spcBef>
                <a:spcPts val="100"/>
              </a:spcBef>
            </a:pPr>
            <a:r>
              <a:rPr sz="3000" b="1" dirty="0">
                <a:latin typeface="Grammarsaurus" pitchFamily="2" charset="0"/>
                <a:cs typeface="Arial"/>
              </a:rPr>
              <a:t>mage</a:t>
            </a:r>
            <a:endParaRPr sz="3000" dirty="0">
              <a:latin typeface="Grammarsaurus" pitchFamily="2" charset="0"/>
              <a:cs typeface="Arial"/>
            </a:endParaRPr>
          </a:p>
          <a:p>
            <a:pPr marL="216535">
              <a:lnSpc>
                <a:spcPts val="1650"/>
              </a:lnSpc>
            </a:pPr>
            <a:r>
              <a:rPr sz="1500" dirty="0">
                <a:latin typeface="Grammarsaurus" pitchFamily="2" charset="0"/>
                <a:cs typeface="Lucida Sans Unicode"/>
              </a:rPr>
              <a:t>(base)</a:t>
            </a:r>
          </a:p>
        </p:txBody>
      </p:sp>
      <p:sp>
        <p:nvSpPr>
          <p:cNvPr id="7" name="object 7"/>
          <p:cNvSpPr txBox="1"/>
          <p:nvPr/>
        </p:nvSpPr>
        <p:spPr>
          <a:xfrm>
            <a:off x="8418921" y="4608151"/>
            <a:ext cx="676910" cy="682879"/>
          </a:xfrm>
          <a:prstGeom prst="rect">
            <a:avLst/>
          </a:prstGeom>
        </p:spPr>
        <p:txBody>
          <a:bodyPr vert="horz" wrap="square" lIns="0" tIns="12700" rIns="0" bIns="0" rtlCol="0">
            <a:spAutoFit/>
          </a:bodyPr>
          <a:lstStyle/>
          <a:p>
            <a:pPr marL="13970" algn="ctr">
              <a:lnSpc>
                <a:spcPts val="3450"/>
              </a:lnSpc>
              <a:spcBef>
                <a:spcPts val="100"/>
              </a:spcBef>
            </a:pPr>
            <a:r>
              <a:rPr sz="3000" b="1" dirty="0">
                <a:latin typeface="Grammarsaurus" pitchFamily="2" charset="0"/>
                <a:cs typeface="Arial"/>
              </a:rPr>
              <a:t>ic</a:t>
            </a:r>
            <a:endParaRPr sz="3000" dirty="0">
              <a:latin typeface="Grammarsaurus" pitchFamily="2" charset="0"/>
              <a:cs typeface="Arial"/>
            </a:endParaRPr>
          </a:p>
          <a:p>
            <a:pPr algn="ctr">
              <a:lnSpc>
                <a:spcPts val="1650"/>
              </a:lnSpc>
            </a:pPr>
            <a:r>
              <a:rPr sz="1500" dirty="0">
                <a:latin typeface="Grammarsaurus" pitchFamily="2" charset="0"/>
                <a:cs typeface="Lucida Sans Unicode"/>
              </a:rPr>
              <a:t>(suffix)</a:t>
            </a:r>
          </a:p>
        </p:txBody>
      </p:sp>
      <p:sp>
        <p:nvSpPr>
          <p:cNvPr id="8" name="object 8"/>
          <p:cNvSpPr/>
          <p:nvPr/>
        </p:nvSpPr>
        <p:spPr>
          <a:xfrm>
            <a:off x="7628725" y="2773502"/>
            <a:ext cx="923925" cy="923925"/>
          </a:xfrm>
          <a:custGeom>
            <a:avLst/>
            <a:gdLst/>
            <a:ahLst/>
            <a:cxnLst/>
            <a:rect l="l" t="t" r="r" b="b"/>
            <a:pathLst>
              <a:path w="923925" h="923925">
                <a:moveTo>
                  <a:pt x="447649" y="146431"/>
                </a:moveTo>
                <a:lnTo>
                  <a:pt x="423862" y="113195"/>
                </a:lnTo>
                <a:lnTo>
                  <a:pt x="412394" y="113538"/>
                </a:lnTo>
                <a:lnTo>
                  <a:pt x="405663" y="114909"/>
                </a:lnTo>
                <a:lnTo>
                  <a:pt x="398830" y="115887"/>
                </a:lnTo>
                <a:lnTo>
                  <a:pt x="391909" y="116471"/>
                </a:lnTo>
                <a:lnTo>
                  <a:pt x="384924" y="116662"/>
                </a:lnTo>
                <a:lnTo>
                  <a:pt x="345465" y="110070"/>
                </a:lnTo>
                <a:lnTo>
                  <a:pt x="323253" y="98158"/>
                </a:lnTo>
                <a:lnTo>
                  <a:pt x="323253" y="163753"/>
                </a:lnTo>
                <a:lnTo>
                  <a:pt x="310883" y="177977"/>
                </a:lnTo>
                <a:lnTo>
                  <a:pt x="300101" y="193370"/>
                </a:lnTo>
                <a:lnTo>
                  <a:pt x="290995" y="209816"/>
                </a:lnTo>
                <a:lnTo>
                  <a:pt x="283756" y="226872"/>
                </a:lnTo>
                <a:lnTo>
                  <a:pt x="283641" y="227139"/>
                </a:lnTo>
                <a:lnTo>
                  <a:pt x="269532" y="214909"/>
                </a:lnTo>
                <a:lnTo>
                  <a:pt x="254241" y="204177"/>
                </a:lnTo>
                <a:lnTo>
                  <a:pt x="237883" y="195084"/>
                </a:lnTo>
                <a:lnTo>
                  <a:pt x="220611" y="187693"/>
                </a:lnTo>
                <a:lnTo>
                  <a:pt x="232994" y="173469"/>
                </a:lnTo>
                <a:lnTo>
                  <a:pt x="243776" y="158064"/>
                </a:lnTo>
                <a:lnTo>
                  <a:pt x="252882" y="141630"/>
                </a:lnTo>
                <a:lnTo>
                  <a:pt x="260235" y="124282"/>
                </a:lnTo>
                <a:lnTo>
                  <a:pt x="274345" y="136537"/>
                </a:lnTo>
                <a:lnTo>
                  <a:pt x="289636" y="147256"/>
                </a:lnTo>
                <a:lnTo>
                  <a:pt x="305981" y="156375"/>
                </a:lnTo>
                <a:lnTo>
                  <a:pt x="323253" y="163753"/>
                </a:lnTo>
                <a:lnTo>
                  <a:pt x="323253" y="98158"/>
                </a:lnTo>
                <a:lnTo>
                  <a:pt x="311023" y="91592"/>
                </a:lnTo>
                <a:lnTo>
                  <a:pt x="284187" y="63246"/>
                </a:lnTo>
                <a:lnTo>
                  <a:pt x="267550" y="27038"/>
                </a:lnTo>
                <a:lnTo>
                  <a:pt x="266103" y="21412"/>
                </a:lnTo>
                <a:lnTo>
                  <a:pt x="261137" y="11125"/>
                </a:lnTo>
                <a:lnTo>
                  <a:pt x="252907" y="3771"/>
                </a:lnTo>
                <a:lnTo>
                  <a:pt x="242531" y="0"/>
                </a:lnTo>
                <a:lnTo>
                  <a:pt x="231101" y="457"/>
                </a:lnTo>
                <a:lnTo>
                  <a:pt x="220751" y="5308"/>
                </a:lnTo>
                <a:lnTo>
                  <a:pt x="213283" y="13436"/>
                </a:lnTo>
                <a:lnTo>
                  <a:pt x="209372" y="23774"/>
                </a:lnTo>
                <a:lnTo>
                  <a:pt x="209715" y="35191"/>
                </a:lnTo>
                <a:lnTo>
                  <a:pt x="211328" y="82499"/>
                </a:lnTo>
                <a:lnTo>
                  <a:pt x="195656" y="125323"/>
                </a:lnTo>
                <a:lnTo>
                  <a:pt x="165239" y="159346"/>
                </a:lnTo>
                <a:lnTo>
                  <a:pt x="122643" y="180263"/>
                </a:lnTo>
                <a:lnTo>
                  <a:pt x="121373" y="180619"/>
                </a:lnTo>
                <a:lnTo>
                  <a:pt x="120078" y="180924"/>
                </a:lnTo>
                <a:lnTo>
                  <a:pt x="117805" y="181495"/>
                </a:lnTo>
                <a:lnTo>
                  <a:pt x="107454" y="186423"/>
                </a:lnTo>
                <a:lnTo>
                  <a:pt x="100025" y="194640"/>
                </a:lnTo>
                <a:lnTo>
                  <a:pt x="96202" y="205028"/>
                </a:lnTo>
                <a:lnTo>
                  <a:pt x="96583" y="214909"/>
                </a:lnTo>
                <a:lnTo>
                  <a:pt x="96647" y="216484"/>
                </a:lnTo>
                <a:lnTo>
                  <a:pt x="101485" y="226872"/>
                </a:lnTo>
                <a:lnTo>
                  <a:pt x="109639" y="234365"/>
                </a:lnTo>
                <a:lnTo>
                  <a:pt x="119989" y="238277"/>
                </a:lnTo>
                <a:lnTo>
                  <a:pt x="131457" y="237921"/>
                </a:lnTo>
                <a:lnTo>
                  <a:pt x="138176" y="236550"/>
                </a:lnTo>
                <a:lnTo>
                  <a:pt x="145021" y="235572"/>
                </a:lnTo>
                <a:lnTo>
                  <a:pt x="151942" y="234988"/>
                </a:lnTo>
                <a:lnTo>
                  <a:pt x="158927" y="234784"/>
                </a:lnTo>
                <a:lnTo>
                  <a:pt x="198412" y="241388"/>
                </a:lnTo>
                <a:lnTo>
                  <a:pt x="232854" y="259842"/>
                </a:lnTo>
                <a:lnTo>
                  <a:pt x="259689" y="288124"/>
                </a:lnTo>
                <a:lnTo>
                  <a:pt x="276301" y="324218"/>
                </a:lnTo>
                <a:lnTo>
                  <a:pt x="277393" y="328587"/>
                </a:lnTo>
                <a:lnTo>
                  <a:pt x="277482" y="328942"/>
                </a:lnTo>
                <a:lnTo>
                  <a:pt x="305816" y="351828"/>
                </a:lnTo>
                <a:lnTo>
                  <a:pt x="307924" y="351828"/>
                </a:lnTo>
                <a:lnTo>
                  <a:pt x="334340" y="328218"/>
                </a:lnTo>
                <a:lnTo>
                  <a:pt x="334327" y="324218"/>
                </a:lnTo>
                <a:lnTo>
                  <a:pt x="334200" y="316623"/>
                </a:lnTo>
                <a:lnTo>
                  <a:pt x="334124" y="316217"/>
                </a:lnTo>
                <a:lnTo>
                  <a:pt x="334022" y="315798"/>
                </a:lnTo>
                <a:lnTo>
                  <a:pt x="333933" y="315391"/>
                </a:lnTo>
                <a:lnTo>
                  <a:pt x="332651" y="268338"/>
                </a:lnTo>
                <a:lnTo>
                  <a:pt x="345020" y="234988"/>
                </a:lnTo>
                <a:lnTo>
                  <a:pt x="345097" y="234784"/>
                </a:lnTo>
                <a:lnTo>
                  <a:pt x="347941" y="227139"/>
                </a:lnTo>
                <a:lnTo>
                  <a:pt x="378802" y="191985"/>
                </a:lnTo>
                <a:lnTo>
                  <a:pt x="421208" y="171183"/>
                </a:lnTo>
                <a:lnTo>
                  <a:pt x="426046" y="169951"/>
                </a:lnTo>
                <a:lnTo>
                  <a:pt x="436397" y="165036"/>
                </a:lnTo>
                <a:lnTo>
                  <a:pt x="443826" y="156819"/>
                </a:lnTo>
                <a:lnTo>
                  <a:pt x="447649" y="146431"/>
                </a:lnTo>
                <a:close/>
              </a:path>
              <a:path w="923925" h="923925">
                <a:moveTo>
                  <a:pt x="646899" y="383578"/>
                </a:moveTo>
                <a:lnTo>
                  <a:pt x="643407" y="365531"/>
                </a:lnTo>
                <a:lnTo>
                  <a:pt x="632904" y="349694"/>
                </a:lnTo>
                <a:lnTo>
                  <a:pt x="621931" y="338721"/>
                </a:lnTo>
                <a:lnTo>
                  <a:pt x="584695" y="301447"/>
                </a:lnTo>
                <a:lnTo>
                  <a:pt x="584695" y="383578"/>
                </a:lnTo>
                <a:lnTo>
                  <a:pt x="512749" y="455587"/>
                </a:lnTo>
                <a:lnTo>
                  <a:pt x="508977" y="451815"/>
                </a:lnTo>
                <a:lnTo>
                  <a:pt x="471716" y="414528"/>
                </a:lnTo>
                <a:lnTo>
                  <a:pt x="471716" y="496646"/>
                </a:lnTo>
                <a:lnTo>
                  <a:pt x="106997" y="861656"/>
                </a:lnTo>
                <a:lnTo>
                  <a:pt x="62204" y="816838"/>
                </a:lnTo>
                <a:lnTo>
                  <a:pt x="426923" y="451815"/>
                </a:lnTo>
                <a:lnTo>
                  <a:pt x="471716" y="496646"/>
                </a:lnTo>
                <a:lnTo>
                  <a:pt x="471716" y="414528"/>
                </a:lnTo>
                <a:lnTo>
                  <a:pt x="467931" y="410730"/>
                </a:lnTo>
                <a:lnTo>
                  <a:pt x="539877" y="338721"/>
                </a:lnTo>
                <a:lnTo>
                  <a:pt x="584695" y="383578"/>
                </a:lnTo>
                <a:lnTo>
                  <a:pt x="584695" y="301447"/>
                </a:lnTo>
                <a:lnTo>
                  <a:pt x="549300" y="277380"/>
                </a:lnTo>
                <a:lnTo>
                  <a:pt x="539877" y="276466"/>
                </a:lnTo>
                <a:lnTo>
                  <a:pt x="530453" y="277380"/>
                </a:lnTo>
                <a:lnTo>
                  <a:pt x="406374" y="390207"/>
                </a:lnTo>
                <a:lnTo>
                  <a:pt x="406234" y="390385"/>
                </a:lnTo>
                <a:lnTo>
                  <a:pt x="13995" y="782942"/>
                </a:lnTo>
                <a:lnTo>
                  <a:pt x="3492" y="798791"/>
                </a:lnTo>
                <a:lnTo>
                  <a:pt x="0" y="816838"/>
                </a:lnTo>
                <a:lnTo>
                  <a:pt x="3492" y="834872"/>
                </a:lnTo>
                <a:lnTo>
                  <a:pt x="73113" y="909866"/>
                </a:lnTo>
                <a:lnTo>
                  <a:pt x="106997" y="923912"/>
                </a:lnTo>
                <a:lnTo>
                  <a:pt x="116420" y="922985"/>
                </a:lnTo>
                <a:lnTo>
                  <a:pt x="189064" y="861656"/>
                </a:lnTo>
                <a:lnTo>
                  <a:pt x="594791" y="455587"/>
                </a:lnTo>
                <a:lnTo>
                  <a:pt x="632891" y="417461"/>
                </a:lnTo>
                <a:lnTo>
                  <a:pt x="643407" y="401612"/>
                </a:lnTo>
                <a:lnTo>
                  <a:pt x="646899" y="383578"/>
                </a:lnTo>
                <a:close/>
              </a:path>
              <a:path w="923925" h="923925">
                <a:moveTo>
                  <a:pt x="923671" y="146431"/>
                </a:moveTo>
                <a:lnTo>
                  <a:pt x="899883" y="113195"/>
                </a:lnTo>
                <a:lnTo>
                  <a:pt x="888415" y="113538"/>
                </a:lnTo>
                <a:lnTo>
                  <a:pt x="881684" y="114909"/>
                </a:lnTo>
                <a:lnTo>
                  <a:pt x="874852" y="115887"/>
                </a:lnTo>
                <a:lnTo>
                  <a:pt x="867930" y="116471"/>
                </a:lnTo>
                <a:lnTo>
                  <a:pt x="860945" y="116662"/>
                </a:lnTo>
                <a:lnTo>
                  <a:pt x="821486" y="110070"/>
                </a:lnTo>
                <a:lnTo>
                  <a:pt x="799274" y="98158"/>
                </a:lnTo>
                <a:lnTo>
                  <a:pt x="799274" y="163753"/>
                </a:lnTo>
                <a:lnTo>
                  <a:pt x="786904" y="177977"/>
                </a:lnTo>
                <a:lnTo>
                  <a:pt x="776122" y="193370"/>
                </a:lnTo>
                <a:lnTo>
                  <a:pt x="767016" y="209816"/>
                </a:lnTo>
                <a:lnTo>
                  <a:pt x="759777" y="226872"/>
                </a:lnTo>
                <a:lnTo>
                  <a:pt x="759663" y="227139"/>
                </a:lnTo>
                <a:lnTo>
                  <a:pt x="745553" y="214909"/>
                </a:lnTo>
                <a:lnTo>
                  <a:pt x="730262" y="204177"/>
                </a:lnTo>
                <a:lnTo>
                  <a:pt x="713905" y="195084"/>
                </a:lnTo>
                <a:lnTo>
                  <a:pt x="696633" y="187693"/>
                </a:lnTo>
                <a:lnTo>
                  <a:pt x="709015" y="173469"/>
                </a:lnTo>
                <a:lnTo>
                  <a:pt x="719797" y="158064"/>
                </a:lnTo>
                <a:lnTo>
                  <a:pt x="728903" y="141630"/>
                </a:lnTo>
                <a:lnTo>
                  <a:pt x="736257" y="124282"/>
                </a:lnTo>
                <a:lnTo>
                  <a:pt x="750366" y="136537"/>
                </a:lnTo>
                <a:lnTo>
                  <a:pt x="765657" y="147256"/>
                </a:lnTo>
                <a:lnTo>
                  <a:pt x="782002" y="156375"/>
                </a:lnTo>
                <a:lnTo>
                  <a:pt x="799274" y="163753"/>
                </a:lnTo>
                <a:lnTo>
                  <a:pt x="799274" y="98158"/>
                </a:lnTo>
                <a:lnTo>
                  <a:pt x="787044" y="91592"/>
                </a:lnTo>
                <a:lnTo>
                  <a:pt x="760209" y="63246"/>
                </a:lnTo>
                <a:lnTo>
                  <a:pt x="743572" y="27038"/>
                </a:lnTo>
                <a:lnTo>
                  <a:pt x="742124" y="21412"/>
                </a:lnTo>
                <a:lnTo>
                  <a:pt x="737146" y="11125"/>
                </a:lnTo>
                <a:lnTo>
                  <a:pt x="728929" y="3771"/>
                </a:lnTo>
                <a:lnTo>
                  <a:pt x="718553" y="0"/>
                </a:lnTo>
                <a:lnTo>
                  <a:pt x="707123" y="457"/>
                </a:lnTo>
                <a:lnTo>
                  <a:pt x="696772" y="5308"/>
                </a:lnTo>
                <a:lnTo>
                  <a:pt x="689305" y="13436"/>
                </a:lnTo>
                <a:lnTo>
                  <a:pt x="685393" y="23774"/>
                </a:lnTo>
                <a:lnTo>
                  <a:pt x="685736" y="35191"/>
                </a:lnTo>
                <a:lnTo>
                  <a:pt x="687349" y="82499"/>
                </a:lnTo>
                <a:lnTo>
                  <a:pt x="671664" y="125323"/>
                </a:lnTo>
                <a:lnTo>
                  <a:pt x="641248" y="159346"/>
                </a:lnTo>
                <a:lnTo>
                  <a:pt x="598652" y="180263"/>
                </a:lnTo>
                <a:lnTo>
                  <a:pt x="597395" y="180619"/>
                </a:lnTo>
                <a:lnTo>
                  <a:pt x="596099" y="180924"/>
                </a:lnTo>
                <a:lnTo>
                  <a:pt x="593826" y="181495"/>
                </a:lnTo>
                <a:lnTo>
                  <a:pt x="583463" y="186423"/>
                </a:lnTo>
                <a:lnTo>
                  <a:pt x="576046" y="194640"/>
                </a:lnTo>
                <a:lnTo>
                  <a:pt x="572223" y="205028"/>
                </a:lnTo>
                <a:lnTo>
                  <a:pt x="572604" y="214909"/>
                </a:lnTo>
                <a:lnTo>
                  <a:pt x="572668" y="216484"/>
                </a:lnTo>
                <a:lnTo>
                  <a:pt x="577507" y="226872"/>
                </a:lnTo>
                <a:lnTo>
                  <a:pt x="585660" y="234365"/>
                </a:lnTo>
                <a:lnTo>
                  <a:pt x="596011" y="238277"/>
                </a:lnTo>
                <a:lnTo>
                  <a:pt x="607479" y="237921"/>
                </a:lnTo>
                <a:lnTo>
                  <a:pt x="614197" y="236550"/>
                </a:lnTo>
                <a:lnTo>
                  <a:pt x="621042" y="235572"/>
                </a:lnTo>
                <a:lnTo>
                  <a:pt x="627964" y="234988"/>
                </a:lnTo>
                <a:lnTo>
                  <a:pt x="634949" y="234784"/>
                </a:lnTo>
                <a:lnTo>
                  <a:pt x="674433" y="241388"/>
                </a:lnTo>
                <a:lnTo>
                  <a:pt x="708875" y="259842"/>
                </a:lnTo>
                <a:lnTo>
                  <a:pt x="735711" y="288124"/>
                </a:lnTo>
                <a:lnTo>
                  <a:pt x="752322" y="324218"/>
                </a:lnTo>
                <a:lnTo>
                  <a:pt x="753414" y="328587"/>
                </a:lnTo>
                <a:lnTo>
                  <a:pt x="753503" y="328942"/>
                </a:lnTo>
                <a:lnTo>
                  <a:pt x="781837" y="351828"/>
                </a:lnTo>
                <a:lnTo>
                  <a:pt x="783945" y="351828"/>
                </a:lnTo>
                <a:lnTo>
                  <a:pt x="810361" y="328218"/>
                </a:lnTo>
                <a:lnTo>
                  <a:pt x="810348" y="324218"/>
                </a:lnTo>
                <a:lnTo>
                  <a:pt x="810221" y="316623"/>
                </a:lnTo>
                <a:lnTo>
                  <a:pt x="810133" y="316217"/>
                </a:lnTo>
                <a:lnTo>
                  <a:pt x="810044" y="315798"/>
                </a:lnTo>
                <a:lnTo>
                  <a:pt x="809955" y="315391"/>
                </a:lnTo>
                <a:lnTo>
                  <a:pt x="808672" y="268338"/>
                </a:lnTo>
                <a:lnTo>
                  <a:pt x="821042" y="234988"/>
                </a:lnTo>
                <a:lnTo>
                  <a:pt x="821118" y="234784"/>
                </a:lnTo>
                <a:lnTo>
                  <a:pt x="823963" y="227139"/>
                </a:lnTo>
                <a:lnTo>
                  <a:pt x="854824" y="191985"/>
                </a:lnTo>
                <a:lnTo>
                  <a:pt x="897229" y="171183"/>
                </a:lnTo>
                <a:lnTo>
                  <a:pt x="902068" y="169951"/>
                </a:lnTo>
                <a:lnTo>
                  <a:pt x="912418" y="165036"/>
                </a:lnTo>
                <a:lnTo>
                  <a:pt x="919848" y="156819"/>
                </a:lnTo>
                <a:lnTo>
                  <a:pt x="923671" y="146431"/>
                </a:lnTo>
                <a:close/>
              </a:path>
              <a:path w="923925" h="923925">
                <a:moveTo>
                  <a:pt x="923683" y="616635"/>
                </a:moveTo>
                <a:lnTo>
                  <a:pt x="923290" y="606755"/>
                </a:lnTo>
                <a:lnTo>
                  <a:pt x="923239" y="605180"/>
                </a:lnTo>
                <a:lnTo>
                  <a:pt x="918400" y="594791"/>
                </a:lnTo>
                <a:lnTo>
                  <a:pt x="918083" y="594499"/>
                </a:lnTo>
                <a:lnTo>
                  <a:pt x="910247" y="587298"/>
                </a:lnTo>
                <a:lnTo>
                  <a:pt x="909116" y="586867"/>
                </a:lnTo>
                <a:lnTo>
                  <a:pt x="899883" y="583387"/>
                </a:lnTo>
                <a:lnTo>
                  <a:pt x="888415" y="583742"/>
                </a:lnTo>
                <a:lnTo>
                  <a:pt x="881684" y="585101"/>
                </a:lnTo>
                <a:lnTo>
                  <a:pt x="874852" y="586079"/>
                </a:lnTo>
                <a:lnTo>
                  <a:pt x="867918" y="586676"/>
                </a:lnTo>
                <a:lnTo>
                  <a:pt x="860945" y="586867"/>
                </a:lnTo>
                <a:lnTo>
                  <a:pt x="821474" y="580263"/>
                </a:lnTo>
                <a:lnTo>
                  <a:pt x="799287" y="568375"/>
                </a:lnTo>
                <a:lnTo>
                  <a:pt x="799287" y="633971"/>
                </a:lnTo>
                <a:lnTo>
                  <a:pt x="767016" y="680021"/>
                </a:lnTo>
                <a:lnTo>
                  <a:pt x="759675" y="697357"/>
                </a:lnTo>
                <a:lnTo>
                  <a:pt x="745553" y="685114"/>
                </a:lnTo>
                <a:lnTo>
                  <a:pt x="730262" y="674395"/>
                </a:lnTo>
                <a:lnTo>
                  <a:pt x="713917" y="665289"/>
                </a:lnTo>
                <a:lnTo>
                  <a:pt x="696645" y="657910"/>
                </a:lnTo>
                <a:lnTo>
                  <a:pt x="709015" y="643686"/>
                </a:lnTo>
                <a:lnTo>
                  <a:pt x="719797" y="628281"/>
                </a:lnTo>
                <a:lnTo>
                  <a:pt x="728903" y="611847"/>
                </a:lnTo>
                <a:lnTo>
                  <a:pt x="736142" y="594791"/>
                </a:lnTo>
                <a:lnTo>
                  <a:pt x="736269" y="594499"/>
                </a:lnTo>
                <a:lnTo>
                  <a:pt x="750379" y="606755"/>
                </a:lnTo>
                <a:lnTo>
                  <a:pt x="765670" y="617474"/>
                </a:lnTo>
                <a:lnTo>
                  <a:pt x="782015" y="626579"/>
                </a:lnTo>
                <a:lnTo>
                  <a:pt x="799287" y="633971"/>
                </a:lnTo>
                <a:lnTo>
                  <a:pt x="799287" y="568375"/>
                </a:lnTo>
                <a:lnTo>
                  <a:pt x="787044" y="561797"/>
                </a:lnTo>
                <a:lnTo>
                  <a:pt x="760209" y="533463"/>
                </a:lnTo>
                <a:lnTo>
                  <a:pt x="743572" y="497243"/>
                </a:lnTo>
                <a:lnTo>
                  <a:pt x="742124" y="491617"/>
                </a:lnTo>
                <a:lnTo>
                  <a:pt x="737146" y="481330"/>
                </a:lnTo>
                <a:lnTo>
                  <a:pt x="728929" y="473976"/>
                </a:lnTo>
                <a:lnTo>
                  <a:pt x="718553" y="470204"/>
                </a:lnTo>
                <a:lnTo>
                  <a:pt x="707123" y="470662"/>
                </a:lnTo>
                <a:lnTo>
                  <a:pt x="696760" y="475513"/>
                </a:lnTo>
                <a:lnTo>
                  <a:pt x="689305" y="483654"/>
                </a:lnTo>
                <a:lnTo>
                  <a:pt x="685393" y="493979"/>
                </a:lnTo>
                <a:lnTo>
                  <a:pt x="685736" y="505396"/>
                </a:lnTo>
                <a:lnTo>
                  <a:pt x="687349" y="552704"/>
                </a:lnTo>
                <a:lnTo>
                  <a:pt x="671677" y="595528"/>
                </a:lnTo>
                <a:lnTo>
                  <a:pt x="641261" y="629551"/>
                </a:lnTo>
                <a:lnTo>
                  <a:pt x="598665" y="650468"/>
                </a:lnTo>
                <a:lnTo>
                  <a:pt x="597395" y="650824"/>
                </a:lnTo>
                <a:lnTo>
                  <a:pt x="593839" y="651700"/>
                </a:lnTo>
                <a:lnTo>
                  <a:pt x="583476" y="656628"/>
                </a:lnTo>
                <a:lnTo>
                  <a:pt x="576046" y="664845"/>
                </a:lnTo>
                <a:lnTo>
                  <a:pt x="572211" y="675233"/>
                </a:lnTo>
                <a:lnTo>
                  <a:pt x="572604" y="685114"/>
                </a:lnTo>
                <a:lnTo>
                  <a:pt x="572668" y="686689"/>
                </a:lnTo>
                <a:lnTo>
                  <a:pt x="577494" y="697077"/>
                </a:lnTo>
                <a:lnTo>
                  <a:pt x="585647" y="704557"/>
                </a:lnTo>
                <a:lnTo>
                  <a:pt x="596011" y="708469"/>
                </a:lnTo>
                <a:lnTo>
                  <a:pt x="607479" y="708126"/>
                </a:lnTo>
                <a:lnTo>
                  <a:pt x="614197" y="706767"/>
                </a:lnTo>
                <a:lnTo>
                  <a:pt x="621042" y="705789"/>
                </a:lnTo>
                <a:lnTo>
                  <a:pt x="627964" y="705205"/>
                </a:lnTo>
                <a:lnTo>
                  <a:pt x="634961" y="705002"/>
                </a:lnTo>
                <a:lnTo>
                  <a:pt x="674433" y="711606"/>
                </a:lnTo>
                <a:lnTo>
                  <a:pt x="708888" y="730046"/>
                </a:lnTo>
                <a:lnTo>
                  <a:pt x="735711" y="758342"/>
                </a:lnTo>
                <a:lnTo>
                  <a:pt x="752335" y="794435"/>
                </a:lnTo>
                <a:lnTo>
                  <a:pt x="753427" y="798791"/>
                </a:lnTo>
                <a:lnTo>
                  <a:pt x="753516" y="799160"/>
                </a:lnTo>
                <a:lnTo>
                  <a:pt x="781850" y="822045"/>
                </a:lnTo>
                <a:lnTo>
                  <a:pt x="783958" y="822045"/>
                </a:lnTo>
                <a:lnTo>
                  <a:pt x="810361" y="798436"/>
                </a:lnTo>
                <a:lnTo>
                  <a:pt x="810348" y="794435"/>
                </a:lnTo>
                <a:lnTo>
                  <a:pt x="810234" y="786828"/>
                </a:lnTo>
                <a:lnTo>
                  <a:pt x="810145" y="786422"/>
                </a:lnTo>
                <a:lnTo>
                  <a:pt x="810056" y="786015"/>
                </a:lnTo>
                <a:lnTo>
                  <a:pt x="809967" y="785609"/>
                </a:lnTo>
                <a:lnTo>
                  <a:pt x="808672" y="738543"/>
                </a:lnTo>
                <a:lnTo>
                  <a:pt x="821055" y="705205"/>
                </a:lnTo>
                <a:lnTo>
                  <a:pt x="821118" y="705002"/>
                </a:lnTo>
                <a:lnTo>
                  <a:pt x="823963" y="697357"/>
                </a:lnTo>
                <a:lnTo>
                  <a:pt x="824471" y="695985"/>
                </a:lnTo>
                <a:lnTo>
                  <a:pt x="854837" y="662190"/>
                </a:lnTo>
                <a:lnTo>
                  <a:pt x="897242" y="641400"/>
                </a:lnTo>
                <a:lnTo>
                  <a:pt x="898512" y="641045"/>
                </a:lnTo>
                <a:lnTo>
                  <a:pt x="899807" y="640740"/>
                </a:lnTo>
                <a:lnTo>
                  <a:pt x="902081" y="640168"/>
                </a:lnTo>
                <a:lnTo>
                  <a:pt x="912431" y="635254"/>
                </a:lnTo>
                <a:lnTo>
                  <a:pt x="919861" y="627037"/>
                </a:lnTo>
                <a:lnTo>
                  <a:pt x="923683" y="616635"/>
                </a:lnTo>
                <a:close/>
              </a:path>
            </a:pathLst>
          </a:custGeom>
          <a:solidFill>
            <a:srgbClr val="000000"/>
          </a:solidFill>
        </p:spPr>
        <p:txBody>
          <a:bodyPr wrap="square" lIns="0" tIns="0" rIns="0" bIns="0" rtlCol="0"/>
          <a:lstStyle/>
          <a:p>
            <a:endParaRPr>
              <a:latin typeface="Grammarsaurus" pitchFamily="2" charset="0"/>
            </a:endParaRPr>
          </a:p>
        </p:txBody>
      </p:sp>
      <p:sp>
        <p:nvSpPr>
          <p:cNvPr id="9" name="object 9"/>
          <p:cNvSpPr/>
          <p:nvPr/>
        </p:nvSpPr>
        <p:spPr>
          <a:xfrm>
            <a:off x="11079319" y="198174"/>
            <a:ext cx="880110" cy="751840"/>
          </a:xfrm>
          <a:custGeom>
            <a:avLst/>
            <a:gdLst/>
            <a:ahLst/>
            <a:cxnLst/>
            <a:rect l="l" t="t" r="r" b="b"/>
            <a:pathLst>
              <a:path w="880109" h="751840">
                <a:moveTo>
                  <a:pt x="776046" y="0"/>
                </a:moveTo>
                <a:lnTo>
                  <a:pt x="105511" y="0"/>
                </a:lnTo>
                <a:lnTo>
                  <a:pt x="64668" y="8240"/>
                </a:lnTo>
                <a:lnTo>
                  <a:pt x="31105" y="30700"/>
                </a:lnTo>
                <a:lnTo>
                  <a:pt x="8367" y="63988"/>
                </a:lnTo>
                <a:lnTo>
                  <a:pt x="0" y="104711"/>
                </a:lnTo>
                <a:lnTo>
                  <a:pt x="0" y="506387"/>
                </a:lnTo>
                <a:lnTo>
                  <a:pt x="8367" y="547104"/>
                </a:lnTo>
                <a:lnTo>
                  <a:pt x="31105" y="580393"/>
                </a:lnTo>
                <a:lnTo>
                  <a:pt x="64668" y="602856"/>
                </a:lnTo>
                <a:lnTo>
                  <a:pt x="105511" y="611098"/>
                </a:lnTo>
                <a:lnTo>
                  <a:pt x="191109" y="611098"/>
                </a:lnTo>
                <a:lnTo>
                  <a:pt x="187877" y="648147"/>
                </a:lnTo>
                <a:lnTo>
                  <a:pt x="173555" y="679543"/>
                </a:lnTo>
                <a:lnTo>
                  <a:pt x="151722" y="707365"/>
                </a:lnTo>
                <a:lnTo>
                  <a:pt x="125958" y="733691"/>
                </a:lnTo>
                <a:lnTo>
                  <a:pt x="147392" y="739702"/>
                </a:lnTo>
                <a:lnTo>
                  <a:pt x="168987" y="745386"/>
                </a:lnTo>
                <a:lnTo>
                  <a:pt x="190832" y="749620"/>
                </a:lnTo>
                <a:lnTo>
                  <a:pt x="213017" y="751281"/>
                </a:lnTo>
                <a:lnTo>
                  <a:pt x="259766" y="744325"/>
                </a:lnTo>
                <a:lnTo>
                  <a:pt x="301768" y="724807"/>
                </a:lnTo>
                <a:lnTo>
                  <a:pt x="331555" y="699211"/>
                </a:lnTo>
                <a:lnTo>
                  <a:pt x="223519" y="699211"/>
                </a:lnTo>
                <a:lnTo>
                  <a:pt x="236872" y="665044"/>
                </a:lnTo>
                <a:lnTo>
                  <a:pt x="241811" y="630380"/>
                </a:lnTo>
                <a:lnTo>
                  <a:pt x="239868" y="595216"/>
                </a:lnTo>
                <a:lnTo>
                  <a:pt x="232575" y="559549"/>
                </a:lnTo>
                <a:lnTo>
                  <a:pt x="105511" y="559549"/>
                </a:lnTo>
                <a:lnTo>
                  <a:pt x="84839" y="555364"/>
                </a:lnTo>
                <a:lnTo>
                  <a:pt x="67938" y="543960"/>
                </a:lnTo>
                <a:lnTo>
                  <a:pt x="56534" y="527059"/>
                </a:lnTo>
                <a:lnTo>
                  <a:pt x="52349" y="506387"/>
                </a:lnTo>
                <a:lnTo>
                  <a:pt x="52349" y="104711"/>
                </a:lnTo>
                <a:lnTo>
                  <a:pt x="56534" y="84033"/>
                </a:lnTo>
                <a:lnTo>
                  <a:pt x="67938" y="67133"/>
                </a:lnTo>
                <a:lnTo>
                  <a:pt x="84839" y="55732"/>
                </a:lnTo>
                <a:lnTo>
                  <a:pt x="105511" y="51549"/>
                </a:lnTo>
                <a:lnTo>
                  <a:pt x="863470" y="51549"/>
                </a:lnTo>
                <a:lnTo>
                  <a:pt x="849599" y="30700"/>
                </a:lnTo>
                <a:lnTo>
                  <a:pt x="816626" y="8240"/>
                </a:lnTo>
                <a:lnTo>
                  <a:pt x="776046" y="0"/>
                </a:lnTo>
                <a:close/>
              </a:path>
              <a:path w="880109" h="751840">
                <a:moveTo>
                  <a:pt x="863470" y="51549"/>
                </a:moveTo>
                <a:lnTo>
                  <a:pt x="776046" y="51549"/>
                </a:lnTo>
                <a:lnTo>
                  <a:pt x="796718" y="55732"/>
                </a:lnTo>
                <a:lnTo>
                  <a:pt x="813619" y="67133"/>
                </a:lnTo>
                <a:lnTo>
                  <a:pt x="825023" y="84033"/>
                </a:lnTo>
                <a:lnTo>
                  <a:pt x="829208" y="104711"/>
                </a:lnTo>
                <a:lnTo>
                  <a:pt x="829208" y="506387"/>
                </a:lnTo>
                <a:lnTo>
                  <a:pt x="825023" y="527059"/>
                </a:lnTo>
                <a:lnTo>
                  <a:pt x="813619" y="543960"/>
                </a:lnTo>
                <a:lnTo>
                  <a:pt x="796718" y="555364"/>
                </a:lnTo>
                <a:lnTo>
                  <a:pt x="776046" y="559549"/>
                </a:lnTo>
                <a:lnTo>
                  <a:pt x="327050" y="559549"/>
                </a:lnTo>
                <a:lnTo>
                  <a:pt x="326318" y="585964"/>
                </a:lnTo>
                <a:lnTo>
                  <a:pt x="322990" y="611098"/>
                </a:lnTo>
                <a:lnTo>
                  <a:pt x="322945" y="611438"/>
                </a:lnTo>
                <a:lnTo>
                  <a:pt x="315109" y="635583"/>
                </a:lnTo>
                <a:lnTo>
                  <a:pt x="284983" y="673800"/>
                </a:lnTo>
                <a:lnTo>
                  <a:pt x="245577" y="694838"/>
                </a:lnTo>
                <a:lnTo>
                  <a:pt x="223519" y="699211"/>
                </a:lnTo>
                <a:lnTo>
                  <a:pt x="331555" y="699211"/>
                </a:lnTo>
                <a:lnTo>
                  <a:pt x="336644" y="694838"/>
                </a:lnTo>
                <a:lnTo>
                  <a:pt x="342425" y="686222"/>
                </a:lnTo>
                <a:lnTo>
                  <a:pt x="362431" y="656172"/>
                </a:lnTo>
                <a:lnTo>
                  <a:pt x="376435" y="611438"/>
                </a:lnTo>
                <a:lnTo>
                  <a:pt x="376542" y="611098"/>
                </a:lnTo>
                <a:lnTo>
                  <a:pt x="776046" y="611098"/>
                </a:lnTo>
                <a:lnTo>
                  <a:pt x="816626" y="602856"/>
                </a:lnTo>
                <a:lnTo>
                  <a:pt x="849599" y="580393"/>
                </a:lnTo>
                <a:lnTo>
                  <a:pt x="871745" y="547104"/>
                </a:lnTo>
                <a:lnTo>
                  <a:pt x="879843" y="506387"/>
                </a:lnTo>
                <a:lnTo>
                  <a:pt x="879843" y="104711"/>
                </a:lnTo>
                <a:lnTo>
                  <a:pt x="871745" y="63988"/>
                </a:lnTo>
                <a:lnTo>
                  <a:pt x="863470" y="51549"/>
                </a:lnTo>
                <a:close/>
              </a:path>
            </a:pathLst>
          </a:custGeom>
          <a:solidFill>
            <a:srgbClr val="000000"/>
          </a:solidFill>
        </p:spPr>
        <p:txBody>
          <a:bodyPr wrap="square" lIns="0" tIns="0" rIns="0" bIns="0" rtlCol="0"/>
          <a:lstStyle/>
          <a:p>
            <a:endParaRPr>
              <a:latin typeface="Grammarsaurus" pitchFamily="2" charset="0"/>
            </a:endParaRPr>
          </a:p>
        </p:txBody>
      </p:sp>
      <p:grpSp>
        <p:nvGrpSpPr>
          <p:cNvPr id="10" name="object 10"/>
          <p:cNvGrpSpPr/>
          <p:nvPr/>
        </p:nvGrpSpPr>
        <p:grpSpPr>
          <a:xfrm>
            <a:off x="7014460" y="4458842"/>
            <a:ext cx="1999842" cy="539199"/>
            <a:chOff x="7014460" y="4458842"/>
            <a:chExt cx="1999842" cy="539199"/>
          </a:xfrm>
        </p:grpSpPr>
        <p:sp>
          <p:nvSpPr>
            <p:cNvPr id="11" name="object 11"/>
            <p:cNvSpPr/>
            <p:nvPr/>
          </p:nvSpPr>
          <p:spPr>
            <a:xfrm>
              <a:off x="8127264" y="4608151"/>
              <a:ext cx="389890" cy="389890"/>
            </a:xfrm>
            <a:custGeom>
              <a:avLst/>
              <a:gdLst/>
              <a:ahLst/>
              <a:cxnLst/>
              <a:rect l="l" t="t" r="r" b="b"/>
              <a:pathLst>
                <a:path w="389890"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9"/>
                  </a:lnTo>
                  <a:lnTo>
                    <a:pt x="194856" y="369189"/>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90"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9"/>
                  </a:lnTo>
                  <a:lnTo>
                    <a:pt x="281552" y="369189"/>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12" name="object 12"/>
            <p:cNvPicPr/>
            <p:nvPr/>
          </p:nvPicPr>
          <p:blipFill>
            <a:blip r:embed="rId2" cstate="print"/>
            <a:stretch>
              <a:fillRect/>
            </a:stretch>
          </p:blipFill>
          <p:spPr>
            <a:xfrm>
              <a:off x="8223223" y="4704104"/>
              <a:ext cx="197802" cy="197802"/>
            </a:xfrm>
            <a:prstGeom prst="rect">
              <a:avLst/>
            </a:prstGeom>
          </p:spPr>
        </p:pic>
        <p:sp>
          <p:nvSpPr>
            <p:cNvPr id="13" name="object 13"/>
            <p:cNvSpPr/>
            <p:nvPr/>
          </p:nvSpPr>
          <p:spPr>
            <a:xfrm>
              <a:off x="7014460" y="4458842"/>
              <a:ext cx="1000125" cy="257810"/>
            </a:xfrm>
            <a:custGeom>
              <a:avLst/>
              <a:gdLst/>
              <a:ahLst/>
              <a:cxnLst/>
              <a:rect l="l" t="t" r="r" b="b"/>
              <a:pathLst>
                <a:path w="1000125" h="257810">
                  <a:moveTo>
                    <a:pt x="0" y="257428"/>
                  </a:moveTo>
                  <a:lnTo>
                    <a:pt x="7891" y="173529"/>
                  </a:lnTo>
                  <a:lnTo>
                    <a:pt x="23837" y="130446"/>
                  </a:lnTo>
                  <a:lnTo>
                    <a:pt x="59825" y="114573"/>
                  </a:lnTo>
                  <a:lnTo>
                    <a:pt x="127838" y="112306"/>
                  </a:lnTo>
                  <a:lnTo>
                    <a:pt x="296543" y="109087"/>
                  </a:lnTo>
                  <a:lnTo>
                    <a:pt x="553267" y="102006"/>
                  </a:lnTo>
                  <a:lnTo>
                    <a:pt x="787986" y="94925"/>
                  </a:lnTo>
                  <a:lnTo>
                    <a:pt x="890676" y="91706"/>
                  </a:lnTo>
                  <a:lnTo>
                    <a:pt x="954858" y="81172"/>
                  </a:lnTo>
                  <a:lnTo>
                    <a:pt x="999131" y="43916"/>
                  </a:lnTo>
                  <a:lnTo>
                    <a:pt x="999655" y="0"/>
                  </a:lnTo>
                </a:path>
              </a:pathLst>
            </a:custGeom>
            <a:ln w="12699">
              <a:solidFill>
                <a:srgbClr val="000000"/>
              </a:solidFill>
            </a:ln>
          </p:spPr>
          <p:txBody>
            <a:bodyPr wrap="square" lIns="0" tIns="0" rIns="0" bIns="0" rtlCol="0"/>
            <a:lstStyle/>
            <a:p>
              <a:endParaRPr>
                <a:latin typeface="Grammarsaurus" pitchFamily="2" charset="0"/>
              </a:endParaRPr>
            </a:p>
          </p:txBody>
        </p:sp>
        <p:sp>
          <p:nvSpPr>
            <p:cNvPr id="14" name="object 14"/>
            <p:cNvSpPr/>
            <p:nvPr/>
          </p:nvSpPr>
          <p:spPr>
            <a:xfrm>
              <a:off x="8014177" y="4458842"/>
              <a:ext cx="1000125" cy="257810"/>
            </a:xfrm>
            <a:custGeom>
              <a:avLst/>
              <a:gdLst/>
              <a:ahLst/>
              <a:cxnLst/>
              <a:rect l="l" t="t" r="r" b="b"/>
              <a:pathLst>
                <a:path w="1000125" h="257810">
                  <a:moveTo>
                    <a:pt x="999655" y="257428"/>
                  </a:moveTo>
                  <a:lnTo>
                    <a:pt x="991764" y="173529"/>
                  </a:lnTo>
                  <a:lnTo>
                    <a:pt x="975817" y="130446"/>
                  </a:lnTo>
                  <a:lnTo>
                    <a:pt x="939829" y="114573"/>
                  </a:lnTo>
                  <a:lnTo>
                    <a:pt x="871816" y="112306"/>
                  </a:lnTo>
                  <a:lnTo>
                    <a:pt x="703111" y="109087"/>
                  </a:lnTo>
                  <a:lnTo>
                    <a:pt x="446387" y="102006"/>
                  </a:lnTo>
                  <a:lnTo>
                    <a:pt x="211668" y="94925"/>
                  </a:lnTo>
                  <a:lnTo>
                    <a:pt x="108978" y="91706"/>
                  </a:lnTo>
                  <a:lnTo>
                    <a:pt x="44796" y="81172"/>
                  </a:lnTo>
                  <a:lnTo>
                    <a:pt x="524" y="43916"/>
                  </a:lnTo>
                  <a:lnTo>
                    <a:pt x="0" y="0"/>
                  </a:lnTo>
                </a:path>
              </a:pathLst>
            </a:custGeom>
            <a:ln w="12699">
              <a:solidFill>
                <a:srgbClr val="000000"/>
              </a:solidFill>
            </a:ln>
          </p:spPr>
          <p:txBody>
            <a:bodyPr wrap="square" lIns="0" tIns="0" rIns="0" bIns="0" rtlCol="0"/>
            <a:lstStyle/>
            <a:p>
              <a:endParaRPr>
                <a:latin typeface="Grammarsaurus" pitchFamily="2" charset="0"/>
              </a:endParaRPr>
            </a:p>
          </p:txBody>
        </p:sp>
        <p:sp>
          <p:nvSpPr>
            <p:cNvPr id="15" name="object 15"/>
            <p:cNvSpPr/>
            <p:nvPr/>
          </p:nvSpPr>
          <p:spPr>
            <a:xfrm>
              <a:off x="7951210" y="4716970"/>
              <a:ext cx="104139" cy="199390"/>
            </a:xfrm>
            <a:custGeom>
              <a:avLst/>
              <a:gdLst/>
              <a:ahLst/>
              <a:cxnLst/>
              <a:rect l="l" t="t" r="r" b="b"/>
              <a:pathLst>
                <a:path w="104140" h="199389">
                  <a:moveTo>
                    <a:pt x="0" y="198780"/>
                  </a:moveTo>
                  <a:lnTo>
                    <a:pt x="103771" y="0"/>
                  </a:lnTo>
                </a:path>
              </a:pathLst>
            </a:custGeom>
            <a:ln w="38100">
              <a:solidFill>
                <a:srgbClr val="FF0000"/>
              </a:solidFill>
            </a:ln>
          </p:spPr>
          <p:txBody>
            <a:bodyPr wrap="square" lIns="0" tIns="0" rIns="0" bIns="0" rtlCol="0"/>
            <a:lstStyle/>
            <a:p>
              <a:endParaRPr>
                <a:latin typeface="Grammarsaurus" pitchFamily="2" charset="0"/>
              </a:endParaRPr>
            </a:p>
          </p:txBody>
        </p:sp>
      </p:grpSp>
      <p:sp>
        <p:nvSpPr>
          <p:cNvPr id="17" name="object 6">
            <a:extLst>
              <a:ext uri="{FF2B5EF4-FFF2-40B4-BE49-F238E27FC236}">
                <a16:creationId xmlns:a16="http://schemas.microsoft.com/office/drawing/2014/main" id="{EB245D9A-2A74-66D2-3079-C2FE343CE307}"/>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29" y="346087"/>
            <a:ext cx="9706610" cy="447719"/>
          </a:xfrm>
          <a:prstGeom prst="rect">
            <a:avLst/>
          </a:prstGeom>
        </p:spPr>
        <p:txBody>
          <a:bodyPr vert="horz" wrap="square" lIns="0" tIns="62389" rIns="0" bIns="0" rtlCol="0">
            <a:spAutoFit/>
          </a:bodyPr>
          <a:lstStyle/>
          <a:p>
            <a:pPr marL="12700">
              <a:lnSpc>
                <a:spcPct val="100000"/>
              </a:lnSpc>
              <a:spcBef>
                <a:spcPts val="100"/>
              </a:spcBef>
            </a:pPr>
            <a:r>
              <a:rPr dirty="0">
                <a:latin typeface="Grammarsaurus" pitchFamily="2" charset="0"/>
              </a:rPr>
              <a:t>Let’s look at these words:</a:t>
            </a:r>
          </a:p>
        </p:txBody>
      </p:sp>
      <p:sp>
        <p:nvSpPr>
          <p:cNvPr id="3" name="object 3"/>
          <p:cNvSpPr/>
          <p:nvPr/>
        </p:nvSpPr>
        <p:spPr>
          <a:xfrm>
            <a:off x="485063" y="3999720"/>
            <a:ext cx="3860800" cy="2106930"/>
          </a:xfrm>
          <a:custGeom>
            <a:avLst/>
            <a:gdLst/>
            <a:ahLst/>
            <a:cxnLst/>
            <a:rect l="l" t="t" r="r" b="b"/>
            <a:pathLst>
              <a:path w="3860800" h="2106929">
                <a:moveTo>
                  <a:pt x="384824" y="0"/>
                </a:moveTo>
                <a:lnTo>
                  <a:pt x="340343" y="1262"/>
                </a:lnTo>
                <a:lnTo>
                  <a:pt x="296449" y="6310"/>
                </a:lnTo>
                <a:lnTo>
                  <a:pt x="253232" y="15901"/>
                </a:lnTo>
                <a:lnTo>
                  <a:pt x="210783" y="30792"/>
                </a:lnTo>
                <a:lnTo>
                  <a:pt x="169192" y="51740"/>
                </a:lnTo>
                <a:lnTo>
                  <a:pt x="128547" y="79502"/>
                </a:lnTo>
                <a:lnTo>
                  <a:pt x="88939" y="114836"/>
                </a:lnTo>
                <a:lnTo>
                  <a:pt x="57076" y="152367"/>
                </a:lnTo>
                <a:lnTo>
                  <a:pt x="33083" y="197811"/>
                </a:lnTo>
                <a:lnTo>
                  <a:pt x="16192" y="250370"/>
                </a:lnTo>
                <a:lnTo>
                  <a:pt x="5639" y="309247"/>
                </a:lnTo>
                <a:lnTo>
                  <a:pt x="652" y="373684"/>
                </a:lnTo>
                <a:lnTo>
                  <a:pt x="0" y="407781"/>
                </a:lnTo>
                <a:lnTo>
                  <a:pt x="445" y="443016"/>
                </a:lnTo>
                <a:lnTo>
                  <a:pt x="11857" y="602739"/>
                </a:lnTo>
                <a:lnTo>
                  <a:pt x="40552" y="973876"/>
                </a:lnTo>
                <a:lnTo>
                  <a:pt x="43936" y="995478"/>
                </a:lnTo>
                <a:lnTo>
                  <a:pt x="50305" y="984854"/>
                </a:lnTo>
                <a:lnTo>
                  <a:pt x="53125" y="1006934"/>
                </a:lnTo>
                <a:lnTo>
                  <a:pt x="53210" y="1107312"/>
                </a:lnTo>
                <a:lnTo>
                  <a:pt x="51926" y="1311284"/>
                </a:lnTo>
                <a:lnTo>
                  <a:pt x="51825" y="1412409"/>
                </a:lnTo>
                <a:lnTo>
                  <a:pt x="52186" y="1462216"/>
                </a:lnTo>
                <a:lnTo>
                  <a:pt x="52927" y="1511313"/>
                </a:lnTo>
                <a:lnTo>
                  <a:pt x="54128" y="1559546"/>
                </a:lnTo>
                <a:lnTo>
                  <a:pt x="55868" y="1606760"/>
                </a:lnTo>
                <a:lnTo>
                  <a:pt x="58226" y="1652801"/>
                </a:lnTo>
                <a:lnTo>
                  <a:pt x="61281" y="1697514"/>
                </a:lnTo>
                <a:lnTo>
                  <a:pt x="65112" y="1740746"/>
                </a:lnTo>
                <a:lnTo>
                  <a:pt x="69799" y="1782342"/>
                </a:lnTo>
                <a:lnTo>
                  <a:pt x="75420" y="1822146"/>
                </a:lnTo>
                <a:lnTo>
                  <a:pt x="82055" y="1860006"/>
                </a:lnTo>
                <a:lnTo>
                  <a:pt x="98684" y="1929273"/>
                </a:lnTo>
                <a:lnTo>
                  <a:pt x="120318" y="1988906"/>
                </a:lnTo>
                <a:lnTo>
                  <a:pt x="147592" y="2037671"/>
                </a:lnTo>
                <a:lnTo>
                  <a:pt x="181138" y="2074332"/>
                </a:lnTo>
                <a:lnTo>
                  <a:pt x="221591" y="2097654"/>
                </a:lnTo>
                <a:lnTo>
                  <a:pt x="269583" y="2106401"/>
                </a:lnTo>
                <a:lnTo>
                  <a:pt x="296605" y="2104923"/>
                </a:lnTo>
                <a:lnTo>
                  <a:pt x="325749" y="2099338"/>
                </a:lnTo>
                <a:lnTo>
                  <a:pt x="357095" y="2089492"/>
                </a:lnTo>
                <a:lnTo>
                  <a:pt x="390721" y="2075231"/>
                </a:lnTo>
                <a:lnTo>
                  <a:pt x="426708" y="2056399"/>
                </a:lnTo>
                <a:lnTo>
                  <a:pt x="465572" y="2055850"/>
                </a:lnTo>
                <a:lnTo>
                  <a:pt x="632156" y="2055700"/>
                </a:lnTo>
                <a:lnTo>
                  <a:pt x="701003" y="2055408"/>
                </a:lnTo>
                <a:lnTo>
                  <a:pt x="751591" y="2047421"/>
                </a:lnTo>
                <a:lnTo>
                  <a:pt x="802067" y="2040574"/>
                </a:lnTo>
                <a:lnTo>
                  <a:pt x="852449" y="2034866"/>
                </a:lnTo>
                <a:lnTo>
                  <a:pt x="902755" y="2030296"/>
                </a:lnTo>
                <a:lnTo>
                  <a:pt x="953003" y="2026862"/>
                </a:lnTo>
                <a:lnTo>
                  <a:pt x="1003211" y="2024565"/>
                </a:lnTo>
                <a:lnTo>
                  <a:pt x="1053397" y="2023402"/>
                </a:lnTo>
                <a:lnTo>
                  <a:pt x="1103580" y="2023373"/>
                </a:lnTo>
                <a:lnTo>
                  <a:pt x="1153776" y="2024476"/>
                </a:lnTo>
                <a:lnTo>
                  <a:pt x="1204004" y="2026711"/>
                </a:lnTo>
                <a:lnTo>
                  <a:pt x="1254283" y="2030077"/>
                </a:lnTo>
                <a:lnTo>
                  <a:pt x="1304630" y="2034572"/>
                </a:lnTo>
                <a:lnTo>
                  <a:pt x="1355063" y="2040195"/>
                </a:lnTo>
                <a:lnTo>
                  <a:pt x="1405600" y="2046947"/>
                </a:lnTo>
                <a:lnTo>
                  <a:pt x="1456259" y="2054824"/>
                </a:lnTo>
                <a:lnTo>
                  <a:pt x="1504338" y="2055572"/>
                </a:lnTo>
                <a:lnTo>
                  <a:pt x="2088147" y="2055700"/>
                </a:lnTo>
                <a:lnTo>
                  <a:pt x="2138488" y="2042449"/>
                </a:lnTo>
                <a:lnTo>
                  <a:pt x="2188908" y="2030964"/>
                </a:lnTo>
                <a:lnTo>
                  <a:pt x="2239390" y="2021245"/>
                </a:lnTo>
                <a:lnTo>
                  <a:pt x="2289916" y="2013292"/>
                </a:lnTo>
                <a:lnTo>
                  <a:pt x="2340469" y="2007105"/>
                </a:lnTo>
                <a:lnTo>
                  <a:pt x="2391031" y="2002684"/>
                </a:lnTo>
                <a:lnTo>
                  <a:pt x="2441583" y="2000027"/>
                </a:lnTo>
                <a:lnTo>
                  <a:pt x="2492109" y="1999136"/>
                </a:lnTo>
                <a:lnTo>
                  <a:pt x="2542590" y="2000010"/>
                </a:lnTo>
                <a:lnTo>
                  <a:pt x="2593009" y="2002647"/>
                </a:lnTo>
                <a:lnTo>
                  <a:pt x="2643347" y="2007049"/>
                </a:lnTo>
                <a:lnTo>
                  <a:pt x="2693587" y="2013215"/>
                </a:lnTo>
                <a:lnTo>
                  <a:pt x="2743712" y="2021144"/>
                </a:lnTo>
                <a:lnTo>
                  <a:pt x="2793703" y="2030836"/>
                </a:lnTo>
                <a:lnTo>
                  <a:pt x="2843543" y="2042292"/>
                </a:lnTo>
                <a:lnTo>
                  <a:pt x="2893213" y="2055510"/>
                </a:lnTo>
                <a:lnTo>
                  <a:pt x="3306128" y="2055700"/>
                </a:lnTo>
                <a:lnTo>
                  <a:pt x="3348468" y="2055865"/>
                </a:lnTo>
                <a:lnTo>
                  <a:pt x="3389199" y="2056526"/>
                </a:lnTo>
                <a:lnTo>
                  <a:pt x="3440990" y="2055803"/>
                </a:lnTo>
                <a:lnTo>
                  <a:pt x="3492752" y="2061898"/>
                </a:lnTo>
                <a:lnTo>
                  <a:pt x="3544545" y="2072297"/>
                </a:lnTo>
                <a:lnTo>
                  <a:pt x="3596431" y="2084488"/>
                </a:lnTo>
                <a:lnTo>
                  <a:pt x="3648473" y="2095957"/>
                </a:lnTo>
                <a:lnTo>
                  <a:pt x="3700732" y="2104191"/>
                </a:lnTo>
                <a:lnTo>
                  <a:pt x="3753270" y="2106678"/>
                </a:lnTo>
                <a:lnTo>
                  <a:pt x="3772905" y="2103409"/>
                </a:lnTo>
                <a:lnTo>
                  <a:pt x="3807823" y="2075396"/>
                </a:lnTo>
                <a:lnTo>
                  <a:pt x="3831255" y="2004583"/>
                </a:lnTo>
                <a:lnTo>
                  <a:pt x="3838082" y="1956221"/>
                </a:lnTo>
                <a:lnTo>
                  <a:pt x="3842942" y="1907085"/>
                </a:lnTo>
                <a:lnTo>
                  <a:pt x="3846054" y="1857267"/>
                </a:lnTo>
                <a:lnTo>
                  <a:pt x="3847636" y="1806858"/>
                </a:lnTo>
                <a:lnTo>
                  <a:pt x="3847906" y="1755947"/>
                </a:lnTo>
                <a:lnTo>
                  <a:pt x="3847082" y="1704627"/>
                </a:lnTo>
                <a:lnTo>
                  <a:pt x="3845382" y="1652988"/>
                </a:lnTo>
                <a:lnTo>
                  <a:pt x="3843025" y="1601120"/>
                </a:lnTo>
                <a:lnTo>
                  <a:pt x="3831386" y="1393186"/>
                </a:lnTo>
                <a:lnTo>
                  <a:pt x="3829015" y="1341541"/>
                </a:lnTo>
                <a:lnTo>
                  <a:pt x="3827296" y="1290214"/>
                </a:lnTo>
                <a:lnTo>
                  <a:pt x="3826446" y="1239294"/>
                </a:lnTo>
                <a:lnTo>
                  <a:pt x="3826685" y="1188873"/>
                </a:lnTo>
                <a:lnTo>
                  <a:pt x="3828229" y="1139041"/>
                </a:lnTo>
                <a:lnTo>
                  <a:pt x="3831299" y="1089891"/>
                </a:lnTo>
                <a:lnTo>
                  <a:pt x="3834586" y="1017004"/>
                </a:lnTo>
                <a:lnTo>
                  <a:pt x="3842007" y="875022"/>
                </a:lnTo>
                <a:lnTo>
                  <a:pt x="3845816" y="813133"/>
                </a:lnTo>
                <a:lnTo>
                  <a:pt x="3855777" y="660863"/>
                </a:lnTo>
                <a:lnTo>
                  <a:pt x="3858098" y="618054"/>
                </a:lnTo>
                <a:lnTo>
                  <a:pt x="3859665" y="577626"/>
                </a:lnTo>
                <a:lnTo>
                  <a:pt x="3860324" y="538623"/>
                </a:lnTo>
                <a:lnTo>
                  <a:pt x="3859924" y="500092"/>
                </a:lnTo>
                <a:lnTo>
                  <a:pt x="3858310" y="461075"/>
                </a:lnTo>
                <a:lnTo>
                  <a:pt x="3855330" y="420618"/>
                </a:lnTo>
                <a:lnTo>
                  <a:pt x="3850830" y="377765"/>
                </a:lnTo>
                <a:lnTo>
                  <a:pt x="3844659" y="331560"/>
                </a:lnTo>
                <a:lnTo>
                  <a:pt x="3836663" y="281050"/>
                </a:lnTo>
                <a:lnTo>
                  <a:pt x="3826690" y="225277"/>
                </a:lnTo>
                <a:lnTo>
                  <a:pt x="3814585" y="163286"/>
                </a:lnTo>
                <a:lnTo>
                  <a:pt x="3797195" y="105156"/>
                </a:lnTo>
                <a:lnTo>
                  <a:pt x="3774484" y="64566"/>
                </a:lnTo>
                <a:lnTo>
                  <a:pt x="3716825" y="24768"/>
                </a:lnTo>
                <a:lnTo>
                  <a:pt x="3683737" y="19938"/>
                </a:lnTo>
                <a:lnTo>
                  <a:pt x="3649051" y="21408"/>
                </a:lnTo>
                <a:lnTo>
                  <a:pt x="3613696" y="26367"/>
                </a:lnTo>
                <a:lnTo>
                  <a:pt x="3578602" y="32005"/>
                </a:lnTo>
                <a:lnTo>
                  <a:pt x="3544701" y="35511"/>
                </a:lnTo>
                <a:lnTo>
                  <a:pt x="3512922" y="34076"/>
                </a:lnTo>
                <a:lnTo>
                  <a:pt x="2904186" y="34089"/>
                </a:lnTo>
                <a:lnTo>
                  <a:pt x="2854125" y="28563"/>
                </a:lnTo>
                <a:lnTo>
                  <a:pt x="2803977" y="23431"/>
                </a:lnTo>
                <a:lnTo>
                  <a:pt x="2753760" y="18751"/>
                </a:lnTo>
                <a:lnTo>
                  <a:pt x="2703493" y="14582"/>
                </a:lnTo>
                <a:lnTo>
                  <a:pt x="2653193" y="10982"/>
                </a:lnTo>
                <a:lnTo>
                  <a:pt x="2602878" y="8011"/>
                </a:lnTo>
                <a:lnTo>
                  <a:pt x="2552566" y="5725"/>
                </a:lnTo>
                <a:lnTo>
                  <a:pt x="2502275" y="4184"/>
                </a:lnTo>
                <a:lnTo>
                  <a:pt x="2452024" y="3445"/>
                </a:lnTo>
                <a:lnTo>
                  <a:pt x="2401830" y="3569"/>
                </a:lnTo>
                <a:lnTo>
                  <a:pt x="2351710" y="4611"/>
                </a:lnTo>
                <a:lnTo>
                  <a:pt x="2301684" y="6632"/>
                </a:lnTo>
                <a:lnTo>
                  <a:pt x="2251769" y="9690"/>
                </a:lnTo>
                <a:lnTo>
                  <a:pt x="2201983" y="13842"/>
                </a:lnTo>
                <a:lnTo>
                  <a:pt x="2152343" y="19148"/>
                </a:lnTo>
                <a:lnTo>
                  <a:pt x="2102869" y="25666"/>
                </a:lnTo>
                <a:lnTo>
                  <a:pt x="2053578" y="33454"/>
                </a:lnTo>
                <a:lnTo>
                  <a:pt x="1989329" y="34076"/>
                </a:lnTo>
                <a:lnTo>
                  <a:pt x="796786" y="34076"/>
                </a:lnTo>
                <a:lnTo>
                  <a:pt x="751057" y="35336"/>
                </a:lnTo>
                <a:lnTo>
                  <a:pt x="705107" y="33568"/>
                </a:lnTo>
                <a:lnTo>
                  <a:pt x="659026" y="29529"/>
                </a:lnTo>
                <a:lnTo>
                  <a:pt x="612904" y="23976"/>
                </a:lnTo>
                <a:lnTo>
                  <a:pt x="520897" y="11356"/>
                </a:lnTo>
                <a:lnTo>
                  <a:pt x="475191" y="5804"/>
                </a:lnTo>
                <a:lnTo>
                  <a:pt x="429804" y="1766"/>
                </a:lnTo>
                <a:lnTo>
                  <a:pt x="384824" y="0"/>
                </a:lnTo>
                <a:close/>
              </a:path>
            </a:pathLst>
          </a:custGeom>
          <a:solidFill>
            <a:srgbClr val="134E29"/>
          </a:solidFill>
        </p:spPr>
        <p:txBody>
          <a:bodyPr wrap="square" lIns="0" tIns="0" rIns="0" bIns="0" rtlCol="0"/>
          <a:lstStyle/>
          <a:p>
            <a:endParaRPr>
              <a:latin typeface="Grammarsaurus" pitchFamily="2" charset="0"/>
            </a:endParaRPr>
          </a:p>
        </p:txBody>
      </p:sp>
      <p:sp>
        <p:nvSpPr>
          <p:cNvPr id="4" name="object 4"/>
          <p:cNvSpPr txBox="1"/>
          <p:nvPr/>
        </p:nvSpPr>
        <p:spPr>
          <a:xfrm>
            <a:off x="679350" y="4133062"/>
            <a:ext cx="3487420" cy="1778051"/>
          </a:xfrm>
          <a:prstGeom prst="rect">
            <a:avLst/>
          </a:prstGeom>
        </p:spPr>
        <p:txBody>
          <a:bodyPr vert="horz" wrap="square" lIns="0" tIns="30480" rIns="0" bIns="0" rtlCol="0">
            <a:spAutoFit/>
          </a:bodyPr>
          <a:lstStyle/>
          <a:p>
            <a:pPr marL="12700" marR="5080" algn="ctr">
              <a:lnSpc>
                <a:spcPts val="1700"/>
              </a:lnSpc>
              <a:spcBef>
                <a:spcPts val="240"/>
              </a:spcBef>
            </a:pPr>
            <a:r>
              <a:rPr sz="1500" b="1" dirty="0">
                <a:solidFill>
                  <a:srgbClr val="D1E293"/>
                </a:solidFill>
                <a:latin typeface="Grammarsaurus" pitchFamily="2" charset="0"/>
                <a:cs typeface="Arial Black"/>
              </a:rPr>
              <a:t>The word </a:t>
            </a:r>
            <a:r>
              <a:rPr sz="1500" b="1" dirty="0">
                <a:solidFill>
                  <a:srgbClr val="FFFFFF"/>
                </a:solidFill>
                <a:latin typeface="Grammarsaurus" pitchFamily="2" charset="0"/>
                <a:cs typeface="Arial Black"/>
              </a:rPr>
              <a:t>hieroglyph </a:t>
            </a:r>
            <a:r>
              <a:rPr sz="1500" b="1" dirty="0">
                <a:solidFill>
                  <a:srgbClr val="D1E293"/>
                </a:solidFill>
                <a:latin typeface="Grammarsaurus" pitchFamily="2" charset="0"/>
                <a:cs typeface="Arial Black"/>
              </a:rPr>
              <a:t>is built from two bases. The first, base </a:t>
            </a:r>
            <a:r>
              <a:rPr sz="1500" b="1" dirty="0">
                <a:solidFill>
                  <a:srgbClr val="FFFFFF"/>
                </a:solidFill>
                <a:latin typeface="Grammarsaurus" pitchFamily="2" charset="0"/>
                <a:cs typeface="Arial Black"/>
              </a:rPr>
              <a:t>hier</a:t>
            </a:r>
            <a:r>
              <a:rPr sz="1500" b="1" dirty="0">
                <a:solidFill>
                  <a:srgbClr val="D1E293"/>
                </a:solidFill>
                <a:latin typeface="Grammarsaurus" pitchFamily="2" charset="0"/>
                <a:cs typeface="Arial Black"/>
              </a:rPr>
              <a:t>, means “</a:t>
            </a:r>
            <a:r>
              <a:rPr sz="1500" b="1" dirty="0">
                <a:solidFill>
                  <a:srgbClr val="FFFFFF"/>
                </a:solidFill>
                <a:latin typeface="Grammarsaurus" pitchFamily="2" charset="0"/>
                <a:cs typeface="Arial Black"/>
              </a:rPr>
              <a:t>sacred</a:t>
            </a:r>
            <a:r>
              <a:rPr sz="1500" b="1" dirty="0">
                <a:solidFill>
                  <a:srgbClr val="D1E293"/>
                </a:solidFill>
                <a:latin typeface="Grammarsaurus" pitchFamily="2" charset="0"/>
                <a:cs typeface="Arial Black"/>
              </a:rPr>
              <a:t>” and comes from the Greek root </a:t>
            </a:r>
            <a:r>
              <a:rPr sz="1500" b="1" dirty="0">
                <a:solidFill>
                  <a:srgbClr val="FFFFFF"/>
                </a:solidFill>
                <a:latin typeface="Grammarsaurus" pitchFamily="2" charset="0"/>
                <a:cs typeface="Arial Black"/>
              </a:rPr>
              <a:t>hieros</a:t>
            </a:r>
            <a:r>
              <a:rPr sz="1500" b="1" dirty="0">
                <a:solidFill>
                  <a:srgbClr val="D1E293"/>
                </a:solidFill>
                <a:latin typeface="Grammarsaurus" pitchFamily="2" charset="0"/>
                <a:cs typeface="Arial Black"/>
              </a:rPr>
              <a:t>. The second is base </a:t>
            </a:r>
            <a:r>
              <a:rPr sz="1500" b="1" dirty="0">
                <a:solidFill>
                  <a:srgbClr val="FFFFFF"/>
                </a:solidFill>
                <a:latin typeface="Grammarsaurus" pitchFamily="2" charset="0"/>
                <a:cs typeface="Arial Black"/>
              </a:rPr>
              <a:t>glyph </a:t>
            </a:r>
            <a:r>
              <a:rPr sz="1500" b="1" dirty="0">
                <a:solidFill>
                  <a:srgbClr val="D1E293"/>
                </a:solidFill>
                <a:latin typeface="Grammarsaurus" pitchFamily="2" charset="0"/>
                <a:cs typeface="Arial Black"/>
              </a:rPr>
              <a:t>meaning “</a:t>
            </a:r>
            <a:r>
              <a:rPr sz="1500" b="1" dirty="0">
                <a:solidFill>
                  <a:srgbClr val="FFFFFF"/>
                </a:solidFill>
                <a:latin typeface="Grammarsaurus" pitchFamily="2" charset="0"/>
                <a:cs typeface="Arial Black"/>
              </a:rPr>
              <a:t>carve</a:t>
            </a:r>
            <a:r>
              <a:rPr sz="1500" b="1" dirty="0">
                <a:solidFill>
                  <a:srgbClr val="D1E293"/>
                </a:solidFill>
                <a:latin typeface="Grammarsaurus" pitchFamily="2" charset="0"/>
                <a:cs typeface="Arial Black"/>
              </a:rPr>
              <a:t>”, and comes from the Greek root </a:t>
            </a:r>
            <a:r>
              <a:rPr sz="1500" b="1" dirty="0">
                <a:solidFill>
                  <a:srgbClr val="FFFFFF"/>
                </a:solidFill>
                <a:latin typeface="Grammarsaurus" pitchFamily="2" charset="0"/>
                <a:cs typeface="Arial Black"/>
              </a:rPr>
              <a:t>glyphein</a:t>
            </a:r>
            <a:r>
              <a:rPr sz="1500" b="1" dirty="0">
                <a:solidFill>
                  <a:srgbClr val="D1E293"/>
                </a:solidFill>
                <a:latin typeface="Grammarsaurus" pitchFamily="2" charset="0"/>
                <a:cs typeface="Arial Black"/>
              </a:rPr>
              <a:t>. These bases combine smoothly with the help of the connecting vowel letter </a:t>
            </a:r>
            <a:r>
              <a:rPr sz="1500" b="1" dirty="0">
                <a:solidFill>
                  <a:srgbClr val="FFFFFF"/>
                </a:solidFill>
                <a:latin typeface="Grammarsaurus" pitchFamily="2" charset="0"/>
                <a:cs typeface="Arial Black"/>
              </a:rPr>
              <a:t>o</a:t>
            </a:r>
            <a:r>
              <a:rPr sz="1500" b="1" dirty="0">
                <a:solidFill>
                  <a:srgbClr val="D1E293"/>
                </a:solidFill>
                <a:latin typeface="Grammarsaurus" pitchFamily="2" charset="0"/>
                <a:cs typeface="Arial Black"/>
              </a:rPr>
              <a:t>.</a:t>
            </a:r>
            <a:endParaRPr sz="1500" b="1" dirty="0">
              <a:latin typeface="Grammarsaurus" pitchFamily="2" charset="0"/>
              <a:cs typeface="Arial Black"/>
            </a:endParaRPr>
          </a:p>
        </p:txBody>
      </p:sp>
      <p:sp>
        <p:nvSpPr>
          <p:cNvPr id="5" name="object 5"/>
          <p:cNvSpPr/>
          <p:nvPr/>
        </p:nvSpPr>
        <p:spPr>
          <a:xfrm>
            <a:off x="4503534" y="3999697"/>
            <a:ext cx="3185160" cy="2106930"/>
          </a:xfrm>
          <a:custGeom>
            <a:avLst/>
            <a:gdLst/>
            <a:ahLst/>
            <a:cxnLst/>
            <a:rect l="l" t="t" r="r" b="b"/>
            <a:pathLst>
              <a:path w="3185159" h="2106929">
                <a:moveTo>
                  <a:pt x="312224" y="0"/>
                </a:moveTo>
                <a:lnTo>
                  <a:pt x="270395" y="2307"/>
                </a:lnTo>
                <a:lnTo>
                  <a:pt x="229227" y="9843"/>
                </a:lnTo>
                <a:lnTo>
                  <a:pt x="188830" y="23735"/>
                </a:lnTo>
                <a:lnTo>
                  <a:pt x="149316" y="45115"/>
                </a:lnTo>
                <a:lnTo>
                  <a:pt x="110795" y="75113"/>
                </a:lnTo>
                <a:lnTo>
                  <a:pt x="73377" y="114858"/>
                </a:lnTo>
                <a:lnTo>
                  <a:pt x="47089" y="152390"/>
                </a:lnTo>
                <a:lnTo>
                  <a:pt x="27297" y="197834"/>
                </a:lnTo>
                <a:lnTo>
                  <a:pt x="13364" y="250393"/>
                </a:lnTo>
                <a:lnTo>
                  <a:pt x="4657" y="309270"/>
                </a:lnTo>
                <a:lnTo>
                  <a:pt x="539" y="373707"/>
                </a:lnTo>
                <a:lnTo>
                  <a:pt x="0" y="407804"/>
                </a:lnTo>
                <a:lnTo>
                  <a:pt x="365" y="443039"/>
                </a:lnTo>
                <a:lnTo>
                  <a:pt x="9786" y="602762"/>
                </a:lnTo>
                <a:lnTo>
                  <a:pt x="33461" y="973899"/>
                </a:lnTo>
                <a:lnTo>
                  <a:pt x="36250" y="995500"/>
                </a:lnTo>
                <a:lnTo>
                  <a:pt x="41505" y="984877"/>
                </a:lnTo>
                <a:lnTo>
                  <a:pt x="43837" y="1006957"/>
                </a:lnTo>
                <a:lnTo>
                  <a:pt x="43897" y="1110315"/>
                </a:lnTo>
                <a:lnTo>
                  <a:pt x="42813" y="1320288"/>
                </a:lnTo>
                <a:lnTo>
                  <a:pt x="42808" y="1424207"/>
                </a:lnTo>
                <a:lnTo>
                  <a:pt x="43189" y="1475310"/>
                </a:lnTo>
                <a:lnTo>
                  <a:pt x="43921" y="1525618"/>
                </a:lnTo>
                <a:lnTo>
                  <a:pt x="45075" y="1574962"/>
                </a:lnTo>
                <a:lnTo>
                  <a:pt x="46723" y="1623174"/>
                </a:lnTo>
                <a:lnTo>
                  <a:pt x="48935" y="1670085"/>
                </a:lnTo>
                <a:lnTo>
                  <a:pt x="51784" y="1715527"/>
                </a:lnTo>
                <a:lnTo>
                  <a:pt x="55339" y="1759331"/>
                </a:lnTo>
                <a:lnTo>
                  <a:pt x="59673" y="1801329"/>
                </a:lnTo>
                <a:lnTo>
                  <a:pt x="64857" y="1841352"/>
                </a:lnTo>
                <a:lnTo>
                  <a:pt x="70962" y="1879232"/>
                </a:lnTo>
                <a:lnTo>
                  <a:pt x="86219" y="1947890"/>
                </a:lnTo>
                <a:lnTo>
                  <a:pt x="106016" y="2005955"/>
                </a:lnTo>
                <a:lnTo>
                  <a:pt x="130923" y="2052079"/>
                </a:lnTo>
                <a:lnTo>
                  <a:pt x="161509" y="2084914"/>
                </a:lnTo>
                <a:lnTo>
                  <a:pt x="198345" y="2103114"/>
                </a:lnTo>
                <a:lnTo>
                  <a:pt x="219285" y="2106304"/>
                </a:lnTo>
                <a:lnTo>
                  <a:pt x="242001" y="2105330"/>
                </a:lnTo>
                <a:lnTo>
                  <a:pt x="266564" y="2100023"/>
                </a:lnTo>
                <a:lnTo>
                  <a:pt x="293047" y="2090215"/>
                </a:lnTo>
                <a:lnTo>
                  <a:pt x="321519" y="2075737"/>
                </a:lnTo>
                <a:lnTo>
                  <a:pt x="352053" y="2056422"/>
                </a:lnTo>
                <a:lnTo>
                  <a:pt x="384119" y="2055872"/>
                </a:lnTo>
                <a:lnTo>
                  <a:pt x="521560" y="2055723"/>
                </a:lnTo>
                <a:lnTo>
                  <a:pt x="578354" y="2055431"/>
                </a:lnTo>
                <a:lnTo>
                  <a:pt x="630511" y="2045626"/>
                </a:lnTo>
                <a:lnTo>
                  <a:pt x="682529" y="2037601"/>
                </a:lnTo>
                <a:lnTo>
                  <a:pt x="734437" y="2031355"/>
                </a:lnTo>
                <a:lnTo>
                  <a:pt x="786266" y="2026885"/>
                </a:lnTo>
                <a:lnTo>
                  <a:pt x="838042" y="2024190"/>
                </a:lnTo>
                <a:lnTo>
                  <a:pt x="889796" y="2023268"/>
                </a:lnTo>
                <a:lnTo>
                  <a:pt x="941557" y="2024117"/>
                </a:lnTo>
                <a:lnTo>
                  <a:pt x="993353" y="2026734"/>
                </a:lnTo>
                <a:lnTo>
                  <a:pt x="1045213" y="2031117"/>
                </a:lnTo>
                <a:lnTo>
                  <a:pt x="1097166" y="2037265"/>
                </a:lnTo>
                <a:lnTo>
                  <a:pt x="1149241" y="2045176"/>
                </a:lnTo>
                <a:lnTo>
                  <a:pt x="1201467" y="2054847"/>
                </a:lnTo>
                <a:lnTo>
                  <a:pt x="1241140" y="2055595"/>
                </a:lnTo>
                <a:lnTo>
                  <a:pt x="1722815" y="2055723"/>
                </a:lnTo>
                <a:lnTo>
                  <a:pt x="1770285" y="2040723"/>
                </a:lnTo>
                <a:lnTo>
                  <a:pt x="1817839" y="2028029"/>
                </a:lnTo>
                <a:lnTo>
                  <a:pt x="1865454" y="2017643"/>
                </a:lnTo>
                <a:lnTo>
                  <a:pt x="1913110" y="2009563"/>
                </a:lnTo>
                <a:lnTo>
                  <a:pt x="1960783" y="2003790"/>
                </a:lnTo>
                <a:lnTo>
                  <a:pt x="2008452" y="2000322"/>
                </a:lnTo>
                <a:lnTo>
                  <a:pt x="2056095" y="1999159"/>
                </a:lnTo>
                <a:lnTo>
                  <a:pt x="2103689" y="2000301"/>
                </a:lnTo>
                <a:lnTo>
                  <a:pt x="2151213" y="2003748"/>
                </a:lnTo>
                <a:lnTo>
                  <a:pt x="2198646" y="2009498"/>
                </a:lnTo>
                <a:lnTo>
                  <a:pt x="2245963" y="2017553"/>
                </a:lnTo>
                <a:lnTo>
                  <a:pt x="2293145" y="2027910"/>
                </a:lnTo>
                <a:lnTo>
                  <a:pt x="2340169" y="2040570"/>
                </a:lnTo>
                <a:lnTo>
                  <a:pt x="2387012" y="2055533"/>
                </a:lnTo>
                <a:lnTo>
                  <a:pt x="2727690" y="2055723"/>
                </a:lnTo>
                <a:lnTo>
                  <a:pt x="2762618" y="2055888"/>
                </a:lnTo>
                <a:lnTo>
                  <a:pt x="2796232" y="2056549"/>
                </a:lnTo>
                <a:lnTo>
                  <a:pt x="2846074" y="2056436"/>
                </a:lnTo>
                <a:lnTo>
                  <a:pt x="2895898" y="2065033"/>
                </a:lnTo>
                <a:lnTo>
                  <a:pt x="2945782" y="2078348"/>
                </a:lnTo>
                <a:lnTo>
                  <a:pt x="2995807" y="2092392"/>
                </a:lnTo>
                <a:lnTo>
                  <a:pt x="3046053" y="2103173"/>
                </a:lnTo>
                <a:lnTo>
                  <a:pt x="3096599" y="2106701"/>
                </a:lnTo>
                <a:lnTo>
                  <a:pt x="3112799" y="2103431"/>
                </a:lnTo>
                <a:lnTo>
                  <a:pt x="3127921" y="2092766"/>
                </a:lnTo>
                <a:lnTo>
                  <a:pt x="3153508" y="2052104"/>
                </a:lnTo>
                <a:lnTo>
                  <a:pt x="3160943" y="2004606"/>
                </a:lnTo>
                <a:lnTo>
                  <a:pt x="3166575" y="1956244"/>
                </a:lnTo>
                <a:lnTo>
                  <a:pt x="3170585" y="1907108"/>
                </a:lnTo>
                <a:lnTo>
                  <a:pt x="3173152" y="1857290"/>
                </a:lnTo>
                <a:lnTo>
                  <a:pt x="3174457" y="1806880"/>
                </a:lnTo>
                <a:lnTo>
                  <a:pt x="3174680" y="1755970"/>
                </a:lnTo>
                <a:lnTo>
                  <a:pt x="3174000" y="1704650"/>
                </a:lnTo>
                <a:lnTo>
                  <a:pt x="3172598" y="1653010"/>
                </a:lnTo>
                <a:lnTo>
                  <a:pt x="3170653" y="1601143"/>
                </a:lnTo>
                <a:lnTo>
                  <a:pt x="3161051" y="1393209"/>
                </a:lnTo>
                <a:lnTo>
                  <a:pt x="3159094" y="1341564"/>
                </a:lnTo>
                <a:lnTo>
                  <a:pt x="3157675" y="1290236"/>
                </a:lnTo>
                <a:lnTo>
                  <a:pt x="3156974" y="1239316"/>
                </a:lnTo>
                <a:lnTo>
                  <a:pt x="3157170" y="1188895"/>
                </a:lnTo>
                <a:lnTo>
                  <a:pt x="3158444" y="1139064"/>
                </a:lnTo>
                <a:lnTo>
                  <a:pt x="3160976" y="1089914"/>
                </a:lnTo>
                <a:lnTo>
                  <a:pt x="3163689" y="1017027"/>
                </a:lnTo>
                <a:lnTo>
                  <a:pt x="3169813" y="875045"/>
                </a:lnTo>
                <a:lnTo>
                  <a:pt x="3172956" y="813156"/>
                </a:lnTo>
                <a:lnTo>
                  <a:pt x="3181173" y="660886"/>
                </a:lnTo>
                <a:lnTo>
                  <a:pt x="3183088" y="618077"/>
                </a:lnTo>
                <a:lnTo>
                  <a:pt x="3184381" y="577648"/>
                </a:lnTo>
                <a:lnTo>
                  <a:pt x="3184925" y="538646"/>
                </a:lnTo>
                <a:lnTo>
                  <a:pt x="3184594" y="500114"/>
                </a:lnTo>
                <a:lnTo>
                  <a:pt x="3183261" y="461098"/>
                </a:lnTo>
                <a:lnTo>
                  <a:pt x="3180802" y="420640"/>
                </a:lnTo>
                <a:lnTo>
                  <a:pt x="3177090" y="377787"/>
                </a:lnTo>
                <a:lnTo>
                  <a:pt x="3171998" y="331583"/>
                </a:lnTo>
                <a:lnTo>
                  <a:pt x="3165400" y="281072"/>
                </a:lnTo>
                <a:lnTo>
                  <a:pt x="3157171" y="225299"/>
                </a:lnTo>
                <a:lnTo>
                  <a:pt x="3147183" y="163309"/>
                </a:lnTo>
                <a:lnTo>
                  <a:pt x="3132838" y="105179"/>
                </a:lnTo>
                <a:lnTo>
                  <a:pt x="3114103" y="64589"/>
                </a:lnTo>
                <a:lnTo>
                  <a:pt x="3066534" y="24790"/>
                </a:lnTo>
                <a:lnTo>
                  <a:pt x="3039235" y="19961"/>
                </a:lnTo>
                <a:lnTo>
                  <a:pt x="3010617" y="21431"/>
                </a:lnTo>
                <a:lnTo>
                  <a:pt x="2981447" y="26390"/>
                </a:lnTo>
                <a:lnTo>
                  <a:pt x="2952493" y="32027"/>
                </a:lnTo>
                <a:lnTo>
                  <a:pt x="2924522" y="35534"/>
                </a:lnTo>
                <a:lnTo>
                  <a:pt x="2898301" y="34099"/>
                </a:lnTo>
                <a:lnTo>
                  <a:pt x="2396067" y="34112"/>
                </a:lnTo>
                <a:lnTo>
                  <a:pt x="2345904" y="27451"/>
                </a:lnTo>
                <a:lnTo>
                  <a:pt x="2295640" y="21389"/>
                </a:lnTo>
                <a:lnTo>
                  <a:pt x="2245302" y="16031"/>
                </a:lnTo>
                <a:lnTo>
                  <a:pt x="2194916" y="11482"/>
                </a:lnTo>
                <a:lnTo>
                  <a:pt x="2144510" y="7847"/>
                </a:lnTo>
                <a:lnTo>
                  <a:pt x="2094109" y="5229"/>
                </a:lnTo>
                <a:lnTo>
                  <a:pt x="2043741" y="3733"/>
                </a:lnTo>
                <a:lnTo>
                  <a:pt x="1993431" y="3465"/>
                </a:lnTo>
                <a:lnTo>
                  <a:pt x="1943206" y="4528"/>
                </a:lnTo>
                <a:lnTo>
                  <a:pt x="1893093" y="7027"/>
                </a:lnTo>
                <a:lnTo>
                  <a:pt x="1843119" y="11067"/>
                </a:lnTo>
                <a:lnTo>
                  <a:pt x="1793309" y="16752"/>
                </a:lnTo>
                <a:lnTo>
                  <a:pt x="1743691" y="24187"/>
                </a:lnTo>
                <a:lnTo>
                  <a:pt x="1694291" y="33477"/>
                </a:lnTo>
                <a:lnTo>
                  <a:pt x="1641281" y="34099"/>
                </a:lnTo>
                <a:lnTo>
                  <a:pt x="657386" y="34099"/>
                </a:lnTo>
                <a:lnTo>
                  <a:pt x="614250" y="35274"/>
                </a:lnTo>
                <a:lnTo>
                  <a:pt x="570890" y="32636"/>
                </a:lnTo>
                <a:lnTo>
                  <a:pt x="527417" y="27313"/>
                </a:lnTo>
                <a:lnTo>
                  <a:pt x="483941" y="20437"/>
                </a:lnTo>
                <a:lnTo>
                  <a:pt x="440573" y="13138"/>
                </a:lnTo>
                <a:lnTo>
                  <a:pt x="397424" y="6545"/>
                </a:lnTo>
                <a:lnTo>
                  <a:pt x="354604" y="1789"/>
                </a:lnTo>
                <a:lnTo>
                  <a:pt x="312224" y="0"/>
                </a:lnTo>
                <a:close/>
              </a:path>
            </a:pathLst>
          </a:custGeom>
          <a:solidFill>
            <a:srgbClr val="134E29"/>
          </a:solidFill>
        </p:spPr>
        <p:txBody>
          <a:bodyPr wrap="square" lIns="0" tIns="0" rIns="0" bIns="0" rtlCol="0"/>
          <a:lstStyle/>
          <a:p>
            <a:endParaRPr>
              <a:latin typeface="Grammarsaurus" pitchFamily="2" charset="0"/>
            </a:endParaRPr>
          </a:p>
        </p:txBody>
      </p:sp>
      <p:sp>
        <p:nvSpPr>
          <p:cNvPr id="6" name="object 6"/>
          <p:cNvSpPr txBox="1"/>
          <p:nvPr/>
        </p:nvSpPr>
        <p:spPr>
          <a:xfrm>
            <a:off x="4722688" y="4163857"/>
            <a:ext cx="2747010" cy="1778051"/>
          </a:xfrm>
          <a:prstGeom prst="rect">
            <a:avLst/>
          </a:prstGeom>
        </p:spPr>
        <p:txBody>
          <a:bodyPr vert="horz" wrap="square" lIns="0" tIns="30480" rIns="0" bIns="0" rtlCol="0">
            <a:spAutoFit/>
          </a:bodyPr>
          <a:lstStyle/>
          <a:p>
            <a:pPr marL="12700" marR="5080" indent="-5080" algn="ctr">
              <a:lnSpc>
                <a:spcPts val="1700"/>
              </a:lnSpc>
              <a:spcBef>
                <a:spcPts val="240"/>
              </a:spcBef>
            </a:pPr>
            <a:r>
              <a:rPr sz="1500" b="1" dirty="0">
                <a:solidFill>
                  <a:srgbClr val="D1E293"/>
                </a:solidFill>
                <a:latin typeface="Grammarsaurus" pitchFamily="2" charset="0"/>
                <a:cs typeface="Arial Black"/>
              </a:rPr>
              <a:t>The word </a:t>
            </a:r>
            <a:r>
              <a:rPr sz="1500" b="1" dirty="0">
                <a:solidFill>
                  <a:srgbClr val="FFFFFF"/>
                </a:solidFill>
                <a:latin typeface="Grammarsaurus" pitchFamily="2" charset="0"/>
                <a:cs typeface="Arial Black"/>
              </a:rPr>
              <a:t>base </a:t>
            </a:r>
            <a:r>
              <a:rPr sz="1500" b="1" dirty="0">
                <a:solidFill>
                  <a:srgbClr val="D1E293"/>
                </a:solidFill>
                <a:latin typeface="Grammarsaurus" pitchFamily="2" charset="0"/>
                <a:cs typeface="Arial Black"/>
              </a:rPr>
              <a:t>comes from the Greek root </a:t>
            </a:r>
            <a:r>
              <a:rPr sz="1500" b="1" dirty="0">
                <a:solidFill>
                  <a:srgbClr val="FFFFFF"/>
                </a:solidFill>
                <a:latin typeface="Grammarsaurus" pitchFamily="2" charset="0"/>
                <a:cs typeface="Arial Black"/>
              </a:rPr>
              <a:t>bainein </a:t>
            </a:r>
            <a:r>
              <a:rPr sz="1500" b="1" dirty="0">
                <a:solidFill>
                  <a:srgbClr val="D1E293"/>
                </a:solidFill>
                <a:latin typeface="Grammarsaurus" pitchFamily="2" charset="0"/>
                <a:cs typeface="Arial Black"/>
              </a:rPr>
              <a:t>meaning "</a:t>
            </a:r>
            <a:r>
              <a:rPr sz="1500" b="1" dirty="0">
                <a:solidFill>
                  <a:srgbClr val="FFFFFF"/>
                </a:solidFill>
                <a:latin typeface="Grammarsaurus" pitchFamily="2" charset="0"/>
                <a:cs typeface="Arial Black"/>
              </a:rPr>
              <a:t>go or step</a:t>
            </a:r>
            <a:r>
              <a:rPr sz="1500" b="1" dirty="0">
                <a:solidFill>
                  <a:srgbClr val="D1E293"/>
                </a:solidFill>
                <a:latin typeface="Grammarsaurus" pitchFamily="2" charset="0"/>
                <a:cs typeface="Arial Black"/>
              </a:rPr>
              <a:t>" and later “</a:t>
            </a:r>
            <a:r>
              <a:rPr sz="1500" b="1" dirty="0">
                <a:solidFill>
                  <a:srgbClr val="FFFFFF"/>
                </a:solidFill>
                <a:latin typeface="Grammarsaurus" pitchFamily="2" charset="0"/>
                <a:cs typeface="Arial Black"/>
              </a:rPr>
              <a:t>foundation</a:t>
            </a:r>
            <a:r>
              <a:rPr sz="1500" b="1" dirty="0">
                <a:solidFill>
                  <a:srgbClr val="D1E293"/>
                </a:solidFill>
                <a:latin typeface="Grammarsaurus" pitchFamily="2" charset="0"/>
                <a:cs typeface="Arial Black"/>
              </a:rPr>
              <a:t>.” Over time, the meaning shifted from the act of stepping, to something you step onto, like a pedestal or foundation.</a:t>
            </a:r>
            <a:endParaRPr sz="1500" b="1">
              <a:latin typeface="Grammarsaurus" pitchFamily="2" charset="0"/>
              <a:cs typeface="Arial Black"/>
            </a:endParaRPr>
          </a:p>
        </p:txBody>
      </p:sp>
      <p:sp>
        <p:nvSpPr>
          <p:cNvPr id="7" name="object 7"/>
          <p:cNvSpPr/>
          <p:nvPr/>
        </p:nvSpPr>
        <p:spPr>
          <a:xfrm>
            <a:off x="8178210" y="3999700"/>
            <a:ext cx="3197225" cy="1896745"/>
          </a:xfrm>
          <a:custGeom>
            <a:avLst/>
            <a:gdLst/>
            <a:ahLst/>
            <a:cxnLst/>
            <a:rect l="l" t="t" r="r" b="b"/>
            <a:pathLst>
              <a:path w="3197225" h="1896745">
                <a:moveTo>
                  <a:pt x="313421" y="0"/>
                </a:moveTo>
                <a:lnTo>
                  <a:pt x="271432" y="2077"/>
                </a:lnTo>
                <a:lnTo>
                  <a:pt x="230107" y="8860"/>
                </a:lnTo>
                <a:lnTo>
                  <a:pt x="189557" y="21366"/>
                </a:lnTo>
                <a:lnTo>
                  <a:pt x="149893" y="40613"/>
                </a:lnTo>
                <a:lnTo>
                  <a:pt x="111226" y="67617"/>
                </a:lnTo>
                <a:lnTo>
                  <a:pt x="73667" y="103396"/>
                </a:lnTo>
                <a:lnTo>
                  <a:pt x="47277" y="137180"/>
                </a:lnTo>
                <a:lnTo>
                  <a:pt x="27406" y="178088"/>
                </a:lnTo>
                <a:lnTo>
                  <a:pt x="13418" y="225400"/>
                </a:lnTo>
                <a:lnTo>
                  <a:pt x="4680" y="278402"/>
                </a:lnTo>
                <a:lnTo>
                  <a:pt x="545" y="336411"/>
                </a:lnTo>
                <a:lnTo>
                  <a:pt x="0" y="367100"/>
                </a:lnTo>
                <a:lnTo>
                  <a:pt x="362" y="398810"/>
                </a:lnTo>
                <a:lnTo>
                  <a:pt x="10915" y="558541"/>
                </a:lnTo>
                <a:lnTo>
                  <a:pt x="33586" y="876686"/>
                </a:lnTo>
                <a:lnTo>
                  <a:pt x="36392" y="896136"/>
                </a:lnTo>
                <a:lnTo>
                  <a:pt x="41665" y="886577"/>
                </a:lnTo>
                <a:lnTo>
                  <a:pt x="44000" y="906455"/>
                </a:lnTo>
                <a:lnTo>
                  <a:pt x="44142" y="957233"/>
                </a:lnTo>
                <a:lnTo>
                  <a:pt x="44028" y="1008591"/>
                </a:lnTo>
                <a:lnTo>
                  <a:pt x="43091" y="1164147"/>
                </a:lnTo>
                <a:lnTo>
                  <a:pt x="42914" y="1267085"/>
                </a:lnTo>
                <a:lnTo>
                  <a:pt x="43243" y="1317724"/>
                </a:lnTo>
                <a:lnTo>
                  <a:pt x="43976" y="1367543"/>
                </a:lnTo>
                <a:lnTo>
                  <a:pt x="45208" y="1416342"/>
                </a:lnTo>
                <a:lnTo>
                  <a:pt x="47032" y="1463920"/>
                </a:lnTo>
                <a:lnTo>
                  <a:pt x="49544" y="1510079"/>
                </a:lnTo>
                <a:lnTo>
                  <a:pt x="52838" y="1554617"/>
                </a:lnTo>
                <a:lnTo>
                  <a:pt x="57008" y="1597334"/>
                </a:lnTo>
                <a:lnTo>
                  <a:pt x="62148" y="1638031"/>
                </a:lnTo>
                <a:lnTo>
                  <a:pt x="68353" y="1676508"/>
                </a:lnTo>
                <a:lnTo>
                  <a:pt x="84336" y="1746000"/>
                </a:lnTo>
                <a:lnTo>
                  <a:pt x="105712" y="1804208"/>
                </a:lnTo>
                <a:lnTo>
                  <a:pt x="133235" y="1849534"/>
                </a:lnTo>
                <a:lnTo>
                  <a:pt x="167660" y="1880376"/>
                </a:lnTo>
                <a:lnTo>
                  <a:pt x="209743" y="1895134"/>
                </a:lnTo>
                <a:lnTo>
                  <a:pt x="233893" y="1895981"/>
                </a:lnTo>
                <a:lnTo>
                  <a:pt x="260240" y="1892207"/>
                </a:lnTo>
                <a:lnTo>
                  <a:pt x="288878" y="1883612"/>
                </a:lnTo>
                <a:lnTo>
                  <a:pt x="319904" y="1869995"/>
                </a:lnTo>
                <a:lnTo>
                  <a:pt x="353410" y="1851157"/>
                </a:lnTo>
                <a:lnTo>
                  <a:pt x="385592" y="1850665"/>
                </a:lnTo>
                <a:lnTo>
                  <a:pt x="523552" y="1850535"/>
                </a:lnTo>
                <a:lnTo>
                  <a:pt x="580575" y="1850268"/>
                </a:lnTo>
                <a:lnTo>
                  <a:pt x="632930" y="1841440"/>
                </a:lnTo>
                <a:lnTo>
                  <a:pt x="685147" y="1834216"/>
                </a:lnTo>
                <a:lnTo>
                  <a:pt x="737254" y="1828593"/>
                </a:lnTo>
                <a:lnTo>
                  <a:pt x="789279" y="1824569"/>
                </a:lnTo>
                <a:lnTo>
                  <a:pt x="841253" y="1822143"/>
                </a:lnTo>
                <a:lnTo>
                  <a:pt x="893204" y="1821314"/>
                </a:lnTo>
                <a:lnTo>
                  <a:pt x="945162" y="1822078"/>
                </a:lnTo>
                <a:lnTo>
                  <a:pt x="997154" y="1824434"/>
                </a:lnTo>
                <a:lnTo>
                  <a:pt x="1049212" y="1828381"/>
                </a:lnTo>
                <a:lnTo>
                  <a:pt x="1101363" y="1833917"/>
                </a:lnTo>
                <a:lnTo>
                  <a:pt x="1153637" y="1841040"/>
                </a:lnTo>
                <a:lnTo>
                  <a:pt x="1206062" y="1849747"/>
                </a:lnTo>
                <a:lnTo>
                  <a:pt x="1245888" y="1850417"/>
                </a:lnTo>
                <a:lnTo>
                  <a:pt x="1729404" y="1850535"/>
                </a:lnTo>
                <a:lnTo>
                  <a:pt x="1777056" y="1837033"/>
                </a:lnTo>
                <a:lnTo>
                  <a:pt x="1824793" y="1825607"/>
                </a:lnTo>
                <a:lnTo>
                  <a:pt x="1872590" y="1816259"/>
                </a:lnTo>
                <a:lnTo>
                  <a:pt x="1920428" y="1808986"/>
                </a:lnTo>
                <a:lnTo>
                  <a:pt x="1968283" y="1803789"/>
                </a:lnTo>
                <a:lnTo>
                  <a:pt x="2016134" y="1800667"/>
                </a:lnTo>
                <a:lnTo>
                  <a:pt x="2063958" y="1799620"/>
                </a:lnTo>
                <a:lnTo>
                  <a:pt x="2111735" y="1800648"/>
                </a:lnTo>
                <a:lnTo>
                  <a:pt x="2159440" y="1803750"/>
                </a:lnTo>
                <a:lnTo>
                  <a:pt x="2207053" y="1808925"/>
                </a:lnTo>
                <a:lnTo>
                  <a:pt x="2254552" y="1816174"/>
                </a:lnTo>
                <a:lnTo>
                  <a:pt x="2301914" y="1825496"/>
                </a:lnTo>
                <a:lnTo>
                  <a:pt x="2349118" y="1836890"/>
                </a:lnTo>
                <a:lnTo>
                  <a:pt x="2396141" y="1850357"/>
                </a:lnTo>
                <a:lnTo>
                  <a:pt x="2738127" y="1850535"/>
                </a:lnTo>
                <a:lnTo>
                  <a:pt x="2773187" y="1850685"/>
                </a:lnTo>
                <a:lnTo>
                  <a:pt x="2806923" y="1851284"/>
                </a:lnTo>
                <a:lnTo>
                  <a:pt x="2856961" y="1851177"/>
                </a:lnTo>
                <a:lnTo>
                  <a:pt x="2906976" y="1858913"/>
                </a:lnTo>
                <a:lnTo>
                  <a:pt x="2957051" y="1870899"/>
                </a:lnTo>
                <a:lnTo>
                  <a:pt x="3007267" y="1883541"/>
                </a:lnTo>
                <a:lnTo>
                  <a:pt x="3057705" y="1893246"/>
                </a:lnTo>
                <a:lnTo>
                  <a:pt x="3108446" y="1896420"/>
                </a:lnTo>
                <a:lnTo>
                  <a:pt x="3124705" y="1893477"/>
                </a:lnTo>
                <a:lnTo>
                  <a:pt x="3139885" y="1883875"/>
                </a:lnTo>
                <a:lnTo>
                  <a:pt x="3165571" y="1847271"/>
                </a:lnTo>
                <a:lnTo>
                  <a:pt x="3173790" y="1799430"/>
                </a:lnTo>
                <a:lnTo>
                  <a:pt x="3179775" y="1750630"/>
                </a:lnTo>
                <a:lnTo>
                  <a:pt x="3183779" y="1700985"/>
                </a:lnTo>
                <a:lnTo>
                  <a:pt x="3186053" y="1650608"/>
                </a:lnTo>
                <a:lnTo>
                  <a:pt x="3186851" y="1599614"/>
                </a:lnTo>
                <a:lnTo>
                  <a:pt x="3186425" y="1548117"/>
                </a:lnTo>
                <a:lnTo>
                  <a:pt x="3185026" y="1496232"/>
                </a:lnTo>
                <a:lnTo>
                  <a:pt x="3182907" y="1444072"/>
                </a:lnTo>
                <a:lnTo>
                  <a:pt x="3180321" y="1391752"/>
                </a:lnTo>
                <a:lnTo>
                  <a:pt x="3174754" y="1287088"/>
                </a:lnTo>
                <a:lnTo>
                  <a:pt x="3172278" y="1234973"/>
                </a:lnTo>
                <a:lnTo>
                  <a:pt x="3170343" y="1183155"/>
                </a:lnTo>
                <a:lnTo>
                  <a:pt x="3169202" y="1131747"/>
                </a:lnTo>
                <a:lnTo>
                  <a:pt x="3169107" y="1080864"/>
                </a:lnTo>
                <a:lnTo>
                  <a:pt x="3170310" y="1030621"/>
                </a:lnTo>
                <a:lnTo>
                  <a:pt x="3173064" y="981131"/>
                </a:lnTo>
                <a:lnTo>
                  <a:pt x="3175794" y="915510"/>
                </a:lnTo>
                <a:lnTo>
                  <a:pt x="3182391" y="779363"/>
                </a:lnTo>
                <a:lnTo>
                  <a:pt x="3192360" y="612301"/>
                </a:lnTo>
                <a:lnTo>
                  <a:pt x="3194776" y="567135"/>
                </a:lnTo>
                <a:lnTo>
                  <a:pt x="3196422" y="525089"/>
                </a:lnTo>
                <a:lnTo>
                  <a:pt x="3197111" y="484880"/>
                </a:lnTo>
                <a:lnTo>
                  <a:pt x="3196653" y="445224"/>
                </a:lnTo>
                <a:lnTo>
                  <a:pt x="3194859" y="404837"/>
                </a:lnTo>
                <a:lnTo>
                  <a:pt x="3191540" y="362436"/>
                </a:lnTo>
                <a:lnTo>
                  <a:pt x="3186507" y="316736"/>
                </a:lnTo>
                <a:lnTo>
                  <a:pt x="3179571" y="266454"/>
                </a:lnTo>
                <a:lnTo>
                  <a:pt x="3170543" y="210306"/>
                </a:lnTo>
                <a:lnTo>
                  <a:pt x="3159233" y="147007"/>
                </a:lnTo>
                <a:lnTo>
                  <a:pt x="3142943" y="89886"/>
                </a:lnTo>
                <a:lnTo>
                  <a:pt x="3121320" y="51911"/>
                </a:lnTo>
                <a:lnTo>
                  <a:pt x="3066301" y="19521"/>
                </a:lnTo>
                <a:lnTo>
                  <a:pt x="3035019" y="18164"/>
                </a:lnTo>
                <a:lnTo>
                  <a:pt x="3002629" y="22073"/>
                </a:lnTo>
                <a:lnTo>
                  <a:pt x="2970190" y="27777"/>
                </a:lnTo>
                <a:lnTo>
                  <a:pt x="2938757" y="31806"/>
                </a:lnTo>
                <a:lnTo>
                  <a:pt x="2909386" y="30688"/>
                </a:lnTo>
                <a:lnTo>
                  <a:pt x="2405234" y="30701"/>
                </a:lnTo>
                <a:lnTo>
                  <a:pt x="2354880" y="24705"/>
                </a:lnTo>
                <a:lnTo>
                  <a:pt x="2304425" y="19248"/>
                </a:lnTo>
                <a:lnTo>
                  <a:pt x="2253895" y="14425"/>
                </a:lnTo>
                <a:lnTo>
                  <a:pt x="2203317" y="10330"/>
                </a:lnTo>
                <a:lnTo>
                  <a:pt x="2152718" y="7057"/>
                </a:lnTo>
                <a:lnTo>
                  <a:pt x="2102125" y="4701"/>
                </a:lnTo>
                <a:lnTo>
                  <a:pt x="2051563" y="3355"/>
                </a:lnTo>
                <a:lnTo>
                  <a:pt x="2001061" y="3113"/>
                </a:lnTo>
                <a:lnTo>
                  <a:pt x="1950644" y="4070"/>
                </a:lnTo>
                <a:lnTo>
                  <a:pt x="1900340" y="6320"/>
                </a:lnTo>
                <a:lnTo>
                  <a:pt x="1850174" y="9956"/>
                </a:lnTo>
                <a:lnTo>
                  <a:pt x="1800174" y="15074"/>
                </a:lnTo>
                <a:lnTo>
                  <a:pt x="1750367" y="21767"/>
                </a:lnTo>
                <a:lnTo>
                  <a:pt x="1700778" y="30129"/>
                </a:lnTo>
                <a:lnTo>
                  <a:pt x="1647552" y="30688"/>
                </a:lnTo>
                <a:lnTo>
                  <a:pt x="659899" y="30688"/>
                </a:lnTo>
                <a:lnTo>
                  <a:pt x="616598" y="31748"/>
                </a:lnTo>
                <a:lnTo>
                  <a:pt x="573073" y="29375"/>
                </a:lnTo>
                <a:lnTo>
                  <a:pt x="529434" y="24585"/>
                </a:lnTo>
                <a:lnTo>
                  <a:pt x="485793" y="18396"/>
                </a:lnTo>
                <a:lnTo>
                  <a:pt x="442259" y="11826"/>
                </a:lnTo>
                <a:lnTo>
                  <a:pt x="398946" y="5891"/>
                </a:lnTo>
                <a:lnTo>
                  <a:pt x="355962" y="1610"/>
                </a:lnTo>
                <a:lnTo>
                  <a:pt x="313421" y="0"/>
                </a:lnTo>
                <a:close/>
              </a:path>
            </a:pathLst>
          </a:custGeom>
          <a:solidFill>
            <a:srgbClr val="134E29"/>
          </a:solidFill>
        </p:spPr>
        <p:txBody>
          <a:bodyPr wrap="square" lIns="0" tIns="0" rIns="0" bIns="0" rtlCol="0"/>
          <a:lstStyle/>
          <a:p>
            <a:endParaRPr>
              <a:latin typeface="Grammarsaurus" pitchFamily="2" charset="0"/>
            </a:endParaRPr>
          </a:p>
        </p:txBody>
      </p:sp>
      <p:sp>
        <p:nvSpPr>
          <p:cNvPr id="8" name="object 8"/>
          <p:cNvSpPr txBox="1"/>
          <p:nvPr/>
        </p:nvSpPr>
        <p:spPr>
          <a:xfrm>
            <a:off x="8397453" y="4188345"/>
            <a:ext cx="2758440" cy="1397819"/>
          </a:xfrm>
          <a:prstGeom prst="rect">
            <a:avLst/>
          </a:prstGeom>
        </p:spPr>
        <p:txBody>
          <a:bodyPr vert="horz" wrap="square" lIns="0" tIns="12700" rIns="0" bIns="0" rtlCol="0">
            <a:spAutoFit/>
          </a:bodyPr>
          <a:lstStyle/>
          <a:p>
            <a:pPr marL="12700" marR="5080" indent="-5080" algn="ctr">
              <a:lnSpc>
                <a:spcPct val="100000"/>
              </a:lnSpc>
              <a:spcBef>
                <a:spcPts val="100"/>
              </a:spcBef>
            </a:pPr>
            <a:r>
              <a:rPr sz="1500" b="1" dirty="0">
                <a:solidFill>
                  <a:srgbClr val="D1E293"/>
                </a:solidFill>
                <a:latin typeface="Grammarsaurus" pitchFamily="2" charset="0"/>
                <a:cs typeface="Arial Black"/>
              </a:rPr>
              <a:t>The word </a:t>
            </a:r>
            <a:r>
              <a:rPr sz="1500" b="1" dirty="0">
                <a:solidFill>
                  <a:srgbClr val="FFFFFF"/>
                </a:solidFill>
                <a:latin typeface="Grammarsaurus" pitchFamily="2" charset="0"/>
                <a:cs typeface="Arial Black"/>
              </a:rPr>
              <a:t>photograph </a:t>
            </a:r>
            <a:r>
              <a:rPr sz="1500" b="1" dirty="0">
                <a:solidFill>
                  <a:srgbClr val="D1E293"/>
                </a:solidFill>
                <a:latin typeface="Grammarsaurus" pitchFamily="2" charset="0"/>
                <a:cs typeface="Arial Black"/>
              </a:rPr>
              <a:t>is made from two Greek bases and the connecting vowel letter ‘</a:t>
            </a:r>
            <a:r>
              <a:rPr sz="1500" b="1" dirty="0">
                <a:solidFill>
                  <a:srgbClr val="FFFFFF"/>
                </a:solidFill>
                <a:latin typeface="Grammarsaurus" pitchFamily="2" charset="0"/>
                <a:cs typeface="Arial Black"/>
              </a:rPr>
              <a:t>o</a:t>
            </a:r>
            <a:r>
              <a:rPr sz="1500" b="1" dirty="0">
                <a:solidFill>
                  <a:srgbClr val="D1E293"/>
                </a:solidFill>
                <a:latin typeface="Grammarsaurus" pitchFamily="2" charset="0"/>
                <a:cs typeface="Arial Black"/>
              </a:rPr>
              <a:t>’. The base </a:t>
            </a:r>
            <a:r>
              <a:rPr sz="1500" b="1" dirty="0">
                <a:solidFill>
                  <a:srgbClr val="FFFFFF"/>
                </a:solidFill>
                <a:latin typeface="Grammarsaurus" pitchFamily="2" charset="0"/>
                <a:cs typeface="Arial Black"/>
              </a:rPr>
              <a:t>phote </a:t>
            </a:r>
            <a:r>
              <a:rPr sz="1500" b="1" dirty="0">
                <a:solidFill>
                  <a:srgbClr val="D1E293"/>
                </a:solidFill>
                <a:latin typeface="Grammarsaurus" pitchFamily="2" charset="0"/>
                <a:cs typeface="Arial Black"/>
              </a:rPr>
              <a:t>means “</a:t>
            </a:r>
            <a:r>
              <a:rPr sz="1500" b="1" dirty="0">
                <a:solidFill>
                  <a:srgbClr val="FFFFFF"/>
                </a:solidFill>
                <a:latin typeface="Grammarsaurus" pitchFamily="2" charset="0"/>
                <a:cs typeface="Arial Black"/>
              </a:rPr>
              <a:t>light</a:t>
            </a:r>
            <a:r>
              <a:rPr sz="1500" b="1" dirty="0">
                <a:solidFill>
                  <a:srgbClr val="D1E293"/>
                </a:solidFill>
                <a:latin typeface="Grammarsaurus" pitchFamily="2" charset="0"/>
                <a:cs typeface="Arial Black"/>
              </a:rPr>
              <a:t>” and the base </a:t>
            </a:r>
            <a:r>
              <a:rPr sz="1500" b="1" dirty="0">
                <a:solidFill>
                  <a:srgbClr val="FFFFFF"/>
                </a:solidFill>
                <a:latin typeface="Grammarsaurus" pitchFamily="2" charset="0"/>
                <a:cs typeface="Arial Black"/>
              </a:rPr>
              <a:t>graph </a:t>
            </a:r>
            <a:r>
              <a:rPr sz="1500" b="1" dirty="0">
                <a:solidFill>
                  <a:srgbClr val="D1E293"/>
                </a:solidFill>
                <a:latin typeface="Grammarsaurus" pitchFamily="2" charset="0"/>
                <a:cs typeface="Arial Black"/>
              </a:rPr>
              <a:t>means "</a:t>
            </a:r>
            <a:r>
              <a:rPr sz="1500" b="1" dirty="0">
                <a:solidFill>
                  <a:srgbClr val="FFFFFF"/>
                </a:solidFill>
                <a:latin typeface="Grammarsaurus" pitchFamily="2" charset="0"/>
                <a:cs typeface="Arial Black"/>
              </a:rPr>
              <a:t>write or draw</a:t>
            </a:r>
            <a:r>
              <a:rPr sz="1500" b="1" dirty="0">
                <a:solidFill>
                  <a:srgbClr val="D1E293"/>
                </a:solidFill>
                <a:latin typeface="Grammarsaurus" pitchFamily="2" charset="0"/>
                <a:cs typeface="Arial Black"/>
              </a:rPr>
              <a:t>".</a:t>
            </a:r>
            <a:endParaRPr sz="1500" b="1">
              <a:latin typeface="Grammarsaurus" pitchFamily="2" charset="0"/>
              <a:cs typeface="Arial Black"/>
            </a:endParaRPr>
          </a:p>
        </p:txBody>
      </p:sp>
      <p:grpSp>
        <p:nvGrpSpPr>
          <p:cNvPr id="9" name="object 9"/>
          <p:cNvGrpSpPr/>
          <p:nvPr/>
        </p:nvGrpSpPr>
        <p:grpSpPr>
          <a:xfrm>
            <a:off x="10929507" y="220661"/>
            <a:ext cx="1012190" cy="801370"/>
            <a:chOff x="10929507" y="220661"/>
            <a:chExt cx="1012190" cy="801370"/>
          </a:xfrm>
        </p:grpSpPr>
        <p:sp>
          <p:nvSpPr>
            <p:cNvPr id="10" name="object 10"/>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0"/>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64"/>
                  </a:lnTo>
                  <a:lnTo>
                    <a:pt x="801268" y="78064"/>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64"/>
                  </a:moveTo>
                  <a:lnTo>
                    <a:pt x="738009" y="78064"/>
                  </a:lnTo>
                  <a:lnTo>
                    <a:pt x="738009" y="638325"/>
                  </a:lnTo>
                  <a:lnTo>
                    <a:pt x="801268" y="638325"/>
                  </a:lnTo>
                  <a:lnTo>
                    <a:pt x="801268" y="78064"/>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11" name="object 11"/>
            <p:cNvPicPr/>
            <p:nvPr/>
          </p:nvPicPr>
          <p:blipFill>
            <a:blip r:embed="rId2" cstate="print"/>
            <a:stretch>
              <a:fillRect/>
            </a:stretch>
          </p:blipFill>
          <p:spPr>
            <a:xfrm>
              <a:off x="11773128" y="347120"/>
              <a:ext cx="168325" cy="147380"/>
            </a:xfrm>
            <a:prstGeom prst="rect">
              <a:avLst/>
            </a:prstGeom>
          </p:spPr>
        </p:pic>
        <p:pic>
          <p:nvPicPr>
            <p:cNvPr id="12" name="object 12"/>
            <p:cNvPicPr/>
            <p:nvPr/>
          </p:nvPicPr>
          <p:blipFill>
            <a:blip r:embed="rId3" cstate="print"/>
            <a:stretch>
              <a:fillRect/>
            </a:stretch>
          </p:blipFill>
          <p:spPr>
            <a:xfrm>
              <a:off x="11773128" y="705582"/>
              <a:ext cx="168325" cy="147380"/>
            </a:xfrm>
            <a:prstGeom prst="rect">
              <a:avLst/>
            </a:prstGeom>
          </p:spPr>
        </p:pic>
        <p:sp>
          <p:nvSpPr>
            <p:cNvPr id="13" name="object 13"/>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grpSp>
      <p:sp>
        <p:nvSpPr>
          <p:cNvPr id="14" name="object 14"/>
          <p:cNvSpPr txBox="1"/>
          <p:nvPr/>
        </p:nvSpPr>
        <p:spPr>
          <a:xfrm>
            <a:off x="5630440" y="2784902"/>
            <a:ext cx="1472610"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base</a:t>
            </a:r>
            <a:endParaRPr sz="3500" dirty="0">
              <a:latin typeface="Grammarsaurus" pitchFamily="2" charset="0"/>
              <a:cs typeface="Arial"/>
            </a:endParaRPr>
          </a:p>
        </p:txBody>
      </p:sp>
      <p:sp>
        <p:nvSpPr>
          <p:cNvPr id="15" name="object 15"/>
          <p:cNvSpPr/>
          <p:nvPr/>
        </p:nvSpPr>
        <p:spPr>
          <a:xfrm>
            <a:off x="349142" y="6289288"/>
            <a:ext cx="2473960" cy="267335"/>
          </a:xfrm>
          <a:custGeom>
            <a:avLst/>
            <a:gdLst/>
            <a:ahLst/>
            <a:cxnLst/>
            <a:rect l="l" t="t" r="r" b="b"/>
            <a:pathLst>
              <a:path w="2473960" h="267334">
                <a:moveTo>
                  <a:pt x="250277" y="0"/>
                </a:moveTo>
                <a:lnTo>
                  <a:pt x="199796" y="520"/>
                </a:lnTo>
                <a:lnTo>
                  <a:pt x="150627" y="2762"/>
                </a:lnTo>
                <a:lnTo>
                  <a:pt x="103093" y="7263"/>
                </a:lnTo>
                <a:lnTo>
                  <a:pt x="57518" y="14565"/>
                </a:lnTo>
                <a:lnTo>
                  <a:pt x="10914" y="31764"/>
                </a:lnTo>
                <a:lnTo>
                  <a:pt x="0" y="50163"/>
                </a:lnTo>
                <a:lnTo>
                  <a:pt x="825" y="56208"/>
                </a:lnTo>
                <a:lnTo>
                  <a:pt x="6877" y="73102"/>
                </a:lnTo>
                <a:lnTo>
                  <a:pt x="13285" y="89955"/>
                </a:lnTo>
                <a:lnTo>
                  <a:pt x="26517" y="123569"/>
                </a:lnTo>
                <a:lnTo>
                  <a:pt x="28683" y="126316"/>
                </a:lnTo>
                <a:lnTo>
                  <a:pt x="32766" y="124969"/>
                </a:lnTo>
                <a:lnTo>
                  <a:pt x="34582" y="127773"/>
                </a:lnTo>
                <a:lnTo>
                  <a:pt x="33722" y="177809"/>
                </a:lnTo>
                <a:lnTo>
                  <a:pt x="43856" y="223846"/>
                </a:lnTo>
                <a:lnTo>
                  <a:pt x="88854" y="256665"/>
                </a:lnTo>
                <a:lnTo>
                  <a:pt x="131887" y="265237"/>
                </a:lnTo>
                <a:lnTo>
                  <a:pt x="192587" y="267048"/>
                </a:lnTo>
                <a:lnTo>
                  <a:pt x="273938" y="260945"/>
                </a:lnTo>
                <a:lnTo>
                  <a:pt x="449668" y="260818"/>
                </a:lnTo>
                <a:lnTo>
                  <a:pt x="498258" y="259350"/>
                </a:lnTo>
                <a:lnTo>
                  <a:pt x="546700" y="258208"/>
                </a:lnTo>
                <a:lnTo>
                  <a:pt x="595033" y="257392"/>
                </a:lnTo>
                <a:lnTo>
                  <a:pt x="643295" y="256900"/>
                </a:lnTo>
                <a:lnTo>
                  <a:pt x="691526" y="256732"/>
                </a:lnTo>
                <a:lnTo>
                  <a:pt x="739764" y="256888"/>
                </a:lnTo>
                <a:lnTo>
                  <a:pt x="788048" y="257368"/>
                </a:lnTo>
                <a:lnTo>
                  <a:pt x="836417" y="258170"/>
                </a:lnTo>
                <a:lnTo>
                  <a:pt x="884909" y="259295"/>
                </a:lnTo>
                <a:lnTo>
                  <a:pt x="933564" y="260742"/>
                </a:lnTo>
                <a:lnTo>
                  <a:pt x="1338414" y="260856"/>
                </a:lnTo>
                <a:lnTo>
                  <a:pt x="1390044" y="258271"/>
                </a:lnTo>
                <a:lnTo>
                  <a:pt x="1441787" y="256260"/>
                </a:lnTo>
                <a:lnTo>
                  <a:pt x="1493598" y="254823"/>
                </a:lnTo>
                <a:lnTo>
                  <a:pt x="1545429" y="253960"/>
                </a:lnTo>
                <a:lnTo>
                  <a:pt x="1597234" y="253671"/>
                </a:lnTo>
                <a:lnTo>
                  <a:pt x="1648966" y="253956"/>
                </a:lnTo>
                <a:lnTo>
                  <a:pt x="1700577" y="254815"/>
                </a:lnTo>
                <a:lnTo>
                  <a:pt x="1752022" y="256247"/>
                </a:lnTo>
                <a:lnTo>
                  <a:pt x="1803254" y="258252"/>
                </a:lnTo>
                <a:lnTo>
                  <a:pt x="1854225" y="260831"/>
                </a:lnTo>
                <a:lnTo>
                  <a:pt x="2118779" y="260856"/>
                </a:lnTo>
                <a:lnTo>
                  <a:pt x="2218454" y="261089"/>
                </a:lnTo>
                <a:lnTo>
                  <a:pt x="2264897" y="262667"/>
                </a:lnTo>
                <a:lnTo>
                  <a:pt x="2311440" y="264816"/>
                </a:lnTo>
                <a:lnTo>
                  <a:pt x="2358194" y="266659"/>
                </a:lnTo>
                <a:lnTo>
                  <a:pt x="2405265" y="267320"/>
                </a:lnTo>
                <a:lnTo>
                  <a:pt x="2417845" y="266907"/>
                </a:lnTo>
                <a:lnTo>
                  <a:pt x="2429586" y="265554"/>
                </a:lnTo>
                <a:lnTo>
                  <a:pt x="2440212" y="263350"/>
                </a:lnTo>
                <a:lnTo>
                  <a:pt x="2449449" y="260386"/>
                </a:lnTo>
                <a:lnTo>
                  <a:pt x="2465552" y="230877"/>
                </a:lnTo>
                <a:lnTo>
                  <a:pt x="2461899" y="199866"/>
                </a:lnTo>
                <a:lnTo>
                  <a:pt x="2453472" y="168591"/>
                </a:lnTo>
                <a:lnTo>
                  <a:pt x="2455252" y="138288"/>
                </a:lnTo>
                <a:lnTo>
                  <a:pt x="2456560" y="132129"/>
                </a:lnTo>
                <a:lnTo>
                  <a:pt x="2459685" y="119785"/>
                </a:lnTo>
                <a:lnTo>
                  <a:pt x="2469067" y="89704"/>
                </a:lnTo>
                <a:lnTo>
                  <a:pt x="2473852" y="68338"/>
                </a:lnTo>
                <a:lnTo>
                  <a:pt x="2467768" y="47927"/>
                </a:lnTo>
                <a:lnTo>
                  <a:pt x="2444546" y="20712"/>
                </a:lnTo>
                <a:lnTo>
                  <a:pt x="2410487" y="6334"/>
                </a:lnTo>
                <a:lnTo>
                  <a:pt x="2360712" y="2522"/>
                </a:lnTo>
                <a:lnTo>
                  <a:pt x="2304534" y="3706"/>
                </a:lnTo>
                <a:lnTo>
                  <a:pt x="2251265" y="4316"/>
                </a:lnTo>
                <a:lnTo>
                  <a:pt x="1861261" y="4316"/>
                </a:lnTo>
                <a:lnTo>
                  <a:pt x="1761952" y="2319"/>
                </a:lnTo>
                <a:lnTo>
                  <a:pt x="1662346" y="949"/>
                </a:lnTo>
                <a:lnTo>
                  <a:pt x="1562780" y="423"/>
                </a:lnTo>
                <a:lnTo>
                  <a:pt x="1513118" y="546"/>
                </a:lnTo>
                <a:lnTo>
                  <a:pt x="1463593" y="961"/>
                </a:lnTo>
                <a:lnTo>
                  <a:pt x="1414248" y="1697"/>
                </a:lnTo>
                <a:lnTo>
                  <a:pt x="1365124" y="2781"/>
                </a:lnTo>
                <a:lnTo>
                  <a:pt x="1316266" y="4240"/>
                </a:lnTo>
                <a:lnTo>
                  <a:pt x="458848" y="4329"/>
                </a:lnTo>
                <a:lnTo>
                  <a:pt x="406355" y="3364"/>
                </a:lnTo>
                <a:lnTo>
                  <a:pt x="301746" y="660"/>
                </a:lnTo>
                <a:lnTo>
                  <a:pt x="250277" y="0"/>
                </a:lnTo>
                <a:close/>
              </a:path>
            </a:pathLst>
          </a:custGeom>
          <a:solidFill>
            <a:srgbClr val="134E29"/>
          </a:solidFill>
        </p:spPr>
        <p:txBody>
          <a:bodyPr wrap="square" lIns="0" tIns="0" rIns="0" bIns="0" rtlCol="0"/>
          <a:lstStyle/>
          <a:p>
            <a:endParaRPr>
              <a:latin typeface="Grammarsaurus" pitchFamily="2" charset="0"/>
            </a:endParaRPr>
          </a:p>
        </p:txBody>
      </p:sp>
      <p:grpSp>
        <p:nvGrpSpPr>
          <p:cNvPr id="16" name="object 16"/>
          <p:cNvGrpSpPr/>
          <p:nvPr/>
        </p:nvGrpSpPr>
        <p:grpSpPr>
          <a:xfrm>
            <a:off x="1933320" y="3397091"/>
            <a:ext cx="777240" cy="450850"/>
            <a:chOff x="1933320" y="3397091"/>
            <a:chExt cx="777240" cy="450850"/>
          </a:xfrm>
        </p:grpSpPr>
        <p:pic>
          <p:nvPicPr>
            <p:cNvPr id="17" name="object 17"/>
            <p:cNvPicPr/>
            <p:nvPr/>
          </p:nvPicPr>
          <p:blipFill>
            <a:blip r:embed="rId4" cstate="print"/>
            <a:stretch>
              <a:fillRect/>
            </a:stretch>
          </p:blipFill>
          <p:spPr>
            <a:xfrm>
              <a:off x="1933320" y="3397091"/>
              <a:ext cx="240563" cy="240550"/>
            </a:xfrm>
            <a:prstGeom prst="rect">
              <a:avLst/>
            </a:prstGeom>
          </p:spPr>
        </p:pic>
        <p:pic>
          <p:nvPicPr>
            <p:cNvPr id="18" name="object 18"/>
            <p:cNvPicPr/>
            <p:nvPr/>
          </p:nvPicPr>
          <p:blipFill>
            <a:blip r:embed="rId5" cstate="print"/>
            <a:stretch>
              <a:fillRect/>
            </a:stretch>
          </p:blipFill>
          <p:spPr>
            <a:xfrm>
              <a:off x="2469629" y="3397091"/>
              <a:ext cx="240563" cy="240550"/>
            </a:xfrm>
            <a:prstGeom prst="rect">
              <a:avLst/>
            </a:prstGeom>
          </p:spPr>
        </p:pic>
        <p:sp>
          <p:nvSpPr>
            <p:cNvPr id="19" name="object 19"/>
            <p:cNvSpPr/>
            <p:nvPr/>
          </p:nvSpPr>
          <p:spPr>
            <a:xfrm>
              <a:off x="2115270" y="3652396"/>
              <a:ext cx="413384" cy="195580"/>
            </a:xfrm>
            <a:custGeom>
              <a:avLst/>
              <a:gdLst/>
              <a:ahLst/>
              <a:cxnLst/>
              <a:rect l="l" t="t" r="r" b="b"/>
              <a:pathLst>
                <a:path w="413385" h="195579">
                  <a:moveTo>
                    <a:pt x="46072" y="0"/>
                  </a:moveTo>
                  <a:lnTo>
                    <a:pt x="4457" y="14606"/>
                  </a:lnTo>
                  <a:lnTo>
                    <a:pt x="0" y="36488"/>
                  </a:lnTo>
                  <a:lnTo>
                    <a:pt x="139" y="40908"/>
                  </a:lnTo>
                  <a:lnTo>
                    <a:pt x="4914" y="95594"/>
                  </a:lnTo>
                  <a:lnTo>
                    <a:pt x="5397" y="87669"/>
                  </a:lnTo>
                  <a:lnTo>
                    <a:pt x="5778" y="93206"/>
                  </a:lnTo>
                  <a:lnTo>
                    <a:pt x="5660" y="134273"/>
                  </a:lnTo>
                  <a:lnTo>
                    <a:pt x="8497" y="170573"/>
                  </a:lnTo>
                  <a:lnTo>
                    <a:pt x="19967" y="192517"/>
                  </a:lnTo>
                  <a:lnTo>
                    <a:pt x="45745" y="190514"/>
                  </a:lnTo>
                  <a:lnTo>
                    <a:pt x="75095" y="190425"/>
                  </a:lnTo>
                  <a:lnTo>
                    <a:pt x="95333" y="188188"/>
                  </a:lnTo>
                  <a:lnTo>
                    <a:pt x="115479" y="187436"/>
                  </a:lnTo>
                  <a:lnTo>
                    <a:pt x="135633" y="188162"/>
                  </a:lnTo>
                  <a:lnTo>
                    <a:pt x="155892" y="190361"/>
                  </a:lnTo>
                  <a:lnTo>
                    <a:pt x="223507" y="190450"/>
                  </a:lnTo>
                  <a:lnTo>
                    <a:pt x="245096" y="186514"/>
                  </a:lnTo>
                  <a:lnTo>
                    <a:pt x="266730" y="185199"/>
                  </a:lnTo>
                  <a:lnTo>
                    <a:pt x="288285" y="186503"/>
                  </a:lnTo>
                  <a:lnTo>
                    <a:pt x="309638" y="190425"/>
                  </a:lnTo>
                  <a:lnTo>
                    <a:pt x="353822" y="190450"/>
                  </a:lnTo>
                  <a:lnTo>
                    <a:pt x="372407" y="190835"/>
                  </a:lnTo>
                  <a:lnTo>
                    <a:pt x="391845" y="194409"/>
                  </a:lnTo>
                  <a:lnTo>
                    <a:pt x="401662" y="195175"/>
                  </a:lnTo>
                  <a:lnTo>
                    <a:pt x="404533" y="195264"/>
                  </a:lnTo>
                  <a:lnTo>
                    <a:pt x="407162" y="193333"/>
                  </a:lnTo>
                  <a:lnTo>
                    <a:pt x="409041" y="190107"/>
                  </a:lnTo>
                  <a:lnTo>
                    <a:pt x="411730" y="168543"/>
                  </a:lnTo>
                  <a:lnTo>
                    <a:pt x="411119" y="145884"/>
                  </a:lnTo>
                  <a:lnTo>
                    <a:pt x="409711" y="123033"/>
                  </a:lnTo>
                  <a:lnTo>
                    <a:pt x="410006" y="100890"/>
                  </a:lnTo>
                  <a:lnTo>
                    <a:pt x="412322" y="65391"/>
                  </a:lnTo>
                  <a:lnTo>
                    <a:pt x="413121" y="49776"/>
                  </a:lnTo>
                  <a:lnTo>
                    <a:pt x="412106" y="34860"/>
                  </a:lnTo>
                  <a:lnTo>
                    <a:pt x="408228" y="14974"/>
                  </a:lnTo>
                  <a:lnTo>
                    <a:pt x="402539" y="4468"/>
                  </a:lnTo>
                  <a:lnTo>
                    <a:pt x="394225" y="1685"/>
                  </a:lnTo>
                  <a:lnTo>
                    <a:pt x="384841" y="2553"/>
                  </a:lnTo>
                  <a:lnTo>
                    <a:pt x="375945" y="2998"/>
                  </a:lnTo>
                  <a:lnTo>
                    <a:pt x="310819" y="2998"/>
                  </a:lnTo>
                  <a:lnTo>
                    <a:pt x="287998" y="1101"/>
                  </a:lnTo>
                  <a:lnTo>
                    <a:pt x="265125" y="180"/>
                  </a:lnTo>
                  <a:lnTo>
                    <a:pt x="242346" y="653"/>
                  </a:lnTo>
                  <a:lnTo>
                    <a:pt x="219811" y="2935"/>
                  </a:lnTo>
                  <a:lnTo>
                    <a:pt x="85344" y="2998"/>
                  </a:lnTo>
                  <a:lnTo>
                    <a:pt x="65665" y="2061"/>
                  </a:lnTo>
                  <a:lnTo>
                    <a:pt x="46072" y="0"/>
                  </a:lnTo>
                  <a:close/>
                </a:path>
              </a:pathLst>
            </a:custGeom>
            <a:solidFill>
              <a:srgbClr val="134E29"/>
            </a:solidFill>
          </p:spPr>
          <p:txBody>
            <a:bodyPr wrap="square" lIns="0" tIns="0" rIns="0" bIns="0" rtlCol="0"/>
            <a:lstStyle/>
            <a:p>
              <a:endParaRPr>
                <a:latin typeface="Grammarsaurus" pitchFamily="2" charset="0"/>
              </a:endParaRPr>
            </a:p>
          </p:txBody>
        </p:sp>
      </p:grpSp>
      <p:sp>
        <p:nvSpPr>
          <p:cNvPr id="20" name="object 20"/>
          <p:cNvSpPr txBox="1"/>
          <p:nvPr/>
        </p:nvSpPr>
        <p:spPr>
          <a:xfrm>
            <a:off x="1347240" y="2745594"/>
            <a:ext cx="2408711" cy="1088759"/>
          </a:xfrm>
          <a:prstGeom prst="rect">
            <a:avLst/>
          </a:prstGeom>
        </p:spPr>
        <p:txBody>
          <a:bodyPr vert="horz" wrap="square" lIns="0" tIns="52069" rIns="0" bIns="0" rtlCol="0">
            <a:spAutoFit/>
          </a:bodyPr>
          <a:lstStyle/>
          <a:p>
            <a:pPr marL="12700">
              <a:lnSpc>
                <a:spcPct val="100000"/>
              </a:lnSpc>
              <a:spcBef>
                <a:spcPts val="409"/>
              </a:spcBef>
            </a:pPr>
            <a:r>
              <a:rPr sz="3500" b="1" dirty="0">
                <a:latin typeface="Grammarsaurus" pitchFamily="2" charset="0"/>
                <a:cs typeface="Arial"/>
              </a:rPr>
              <a:t>hier</a:t>
            </a:r>
            <a:r>
              <a:rPr sz="3500" b="1" u="heavy" dirty="0">
                <a:uFill>
                  <a:solidFill>
                    <a:srgbClr val="000000"/>
                  </a:solidFill>
                </a:uFill>
                <a:latin typeface="Grammarsaurus" pitchFamily="2" charset="0"/>
                <a:cs typeface="Arial"/>
              </a:rPr>
              <a:t>o</a:t>
            </a:r>
            <a:r>
              <a:rPr sz="3500" b="1" dirty="0">
                <a:latin typeface="Grammarsaurus" pitchFamily="2" charset="0"/>
                <a:cs typeface="Arial"/>
              </a:rPr>
              <a:t>glyph</a:t>
            </a:r>
            <a:endParaRPr sz="3500" dirty="0">
              <a:latin typeface="Grammarsaurus" pitchFamily="2" charset="0"/>
              <a:cs typeface="Arial"/>
            </a:endParaRPr>
          </a:p>
          <a:p>
            <a:pPr marL="102235">
              <a:lnSpc>
                <a:spcPct val="100000"/>
              </a:lnSpc>
              <a:spcBef>
                <a:spcPts val="165"/>
              </a:spcBef>
              <a:tabLst>
                <a:tab pos="907415" algn="l"/>
                <a:tab pos="1443990" algn="l"/>
              </a:tabLst>
            </a:pPr>
            <a:r>
              <a:rPr sz="1850" b="1" dirty="0">
                <a:latin typeface="Grammarsaurus" pitchFamily="2" charset="0"/>
                <a:cs typeface="Arial"/>
              </a:rPr>
              <a:t>hier	o	glyph</a:t>
            </a:r>
            <a:endParaRPr sz="1850" dirty="0">
              <a:latin typeface="Grammarsaurus" pitchFamily="2" charset="0"/>
              <a:cs typeface="Arial"/>
            </a:endParaRPr>
          </a:p>
          <a:p>
            <a:pPr marR="160020" algn="l">
              <a:lnSpc>
                <a:spcPct val="100000"/>
              </a:lnSpc>
              <a:spcBef>
                <a:spcPts val="210"/>
              </a:spcBef>
            </a:pPr>
            <a:r>
              <a:rPr lang="en-US" sz="1050" dirty="0">
                <a:solidFill>
                  <a:srgbClr val="D1E293"/>
                </a:solidFill>
                <a:latin typeface="Grammarsaurus" pitchFamily="2" charset="0"/>
                <a:cs typeface="Lucida Sans Unicode"/>
              </a:rPr>
              <a:t>                   </a:t>
            </a:r>
            <a:r>
              <a:rPr sz="1050" dirty="0">
                <a:solidFill>
                  <a:srgbClr val="D1E293"/>
                </a:solidFill>
                <a:latin typeface="Grammarsaurus" pitchFamily="2" charset="0"/>
                <a:cs typeface="Lucida Sans Unicode"/>
              </a:rPr>
              <a:t>*CVL</a:t>
            </a:r>
            <a:endParaRPr sz="1050" dirty="0">
              <a:latin typeface="Grammarsaurus" pitchFamily="2" charset="0"/>
              <a:cs typeface="Lucida Sans Unicode"/>
            </a:endParaRPr>
          </a:p>
        </p:txBody>
      </p:sp>
      <p:grpSp>
        <p:nvGrpSpPr>
          <p:cNvPr id="21" name="object 21"/>
          <p:cNvGrpSpPr/>
          <p:nvPr/>
        </p:nvGrpSpPr>
        <p:grpSpPr>
          <a:xfrm>
            <a:off x="9396611" y="3397091"/>
            <a:ext cx="764540" cy="450850"/>
            <a:chOff x="9396611" y="3397091"/>
            <a:chExt cx="764540" cy="450850"/>
          </a:xfrm>
        </p:grpSpPr>
        <p:pic>
          <p:nvPicPr>
            <p:cNvPr id="22" name="object 22"/>
            <p:cNvPicPr/>
            <p:nvPr/>
          </p:nvPicPr>
          <p:blipFill>
            <a:blip r:embed="rId6" cstate="print"/>
            <a:stretch>
              <a:fillRect/>
            </a:stretch>
          </p:blipFill>
          <p:spPr>
            <a:xfrm>
              <a:off x="9396611" y="3397091"/>
              <a:ext cx="240563" cy="240550"/>
            </a:xfrm>
            <a:prstGeom prst="rect">
              <a:avLst/>
            </a:prstGeom>
          </p:spPr>
        </p:pic>
        <p:pic>
          <p:nvPicPr>
            <p:cNvPr id="23" name="object 23"/>
            <p:cNvPicPr/>
            <p:nvPr/>
          </p:nvPicPr>
          <p:blipFill>
            <a:blip r:embed="rId7" cstate="print"/>
            <a:stretch>
              <a:fillRect/>
            </a:stretch>
          </p:blipFill>
          <p:spPr>
            <a:xfrm>
              <a:off x="9920040" y="3397091"/>
              <a:ext cx="240563" cy="240550"/>
            </a:xfrm>
            <a:prstGeom prst="rect">
              <a:avLst/>
            </a:prstGeom>
          </p:spPr>
        </p:pic>
        <p:sp>
          <p:nvSpPr>
            <p:cNvPr id="24" name="object 24"/>
            <p:cNvSpPr/>
            <p:nvPr/>
          </p:nvSpPr>
          <p:spPr>
            <a:xfrm>
              <a:off x="9572128" y="3652396"/>
              <a:ext cx="413384" cy="195580"/>
            </a:xfrm>
            <a:custGeom>
              <a:avLst/>
              <a:gdLst/>
              <a:ahLst/>
              <a:cxnLst/>
              <a:rect l="l" t="t" r="r" b="b"/>
              <a:pathLst>
                <a:path w="413384" h="195579">
                  <a:moveTo>
                    <a:pt x="46072" y="0"/>
                  </a:moveTo>
                  <a:lnTo>
                    <a:pt x="4457" y="14606"/>
                  </a:lnTo>
                  <a:lnTo>
                    <a:pt x="0" y="36488"/>
                  </a:lnTo>
                  <a:lnTo>
                    <a:pt x="139" y="40908"/>
                  </a:lnTo>
                  <a:lnTo>
                    <a:pt x="4914" y="95594"/>
                  </a:lnTo>
                  <a:lnTo>
                    <a:pt x="5397" y="87669"/>
                  </a:lnTo>
                  <a:lnTo>
                    <a:pt x="5778" y="93206"/>
                  </a:lnTo>
                  <a:lnTo>
                    <a:pt x="5660" y="134273"/>
                  </a:lnTo>
                  <a:lnTo>
                    <a:pt x="8497" y="170573"/>
                  </a:lnTo>
                  <a:lnTo>
                    <a:pt x="19967" y="192517"/>
                  </a:lnTo>
                  <a:lnTo>
                    <a:pt x="45745" y="190514"/>
                  </a:lnTo>
                  <a:lnTo>
                    <a:pt x="75095" y="190425"/>
                  </a:lnTo>
                  <a:lnTo>
                    <a:pt x="95333" y="188188"/>
                  </a:lnTo>
                  <a:lnTo>
                    <a:pt x="115479" y="187436"/>
                  </a:lnTo>
                  <a:lnTo>
                    <a:pt x="135633" y="188162"/>
                  </a:lnTo>
                  <a:lnTo>
                    <a:pt x="155892" y="190361"/>
                  </a:lnTo>
                  <a:lnTo>
                    <a:pt x="223507" y="190450"/>
                  </a:lnTo>
                  <a:lnTo>
                    <a:pt x="245096" y="186514"/>
                  </a:lnTo>
                  <a:lnTo>
                    <a:pt x="266730" y="185199"/>
                  </a:lnTo>
                  <a:lnTo>
                    <a:pt x="288285" y="186503"/>
                  </a:lnTo>
                  <a:lnTo>
                    <a:pt x="309638" y="190425"/>
                  </a:lnTo>
                  <a:lnTo>
                    <a:pt x="353821" y="190450"/>
                  </a:lnTo>
                  <a:lnTo>
                    <a:pt x="372407" y="190835"/>
                  </a:lnTo>
                  <a:lnTo>
                    <a:pt x="391845" y="194409"/>
                  </a:lnTo>
                  <a:lnTo>
                    <a:pt x="401662" y="195175"/>
                  </a:lnTo>
                  <a:lnTo>
                    <a:pt x="404533" y="195264"/>
                  </a:lnTo>
                  <a:lnTo>
                    <a:pt x="407161" y="193333"/>
                  </a:lnTo>
                  <a:lnTo>
                    <a:pt x="409041" y="190107"/>
                  </a:lnTo>
                  <a:lnTo>
                    <a:pt x="411730" y="168543"/>
                  </a:lnTo>
                  <a:lnTo>
                    <a:pt x="411119" y="145884"/>
                  </a:lnTo>
                  <a:lnTo>
                    <a:pt x="409711" y="123033"/>
                  </a:lnTo>
                  <a:lnTo>
                    <a:pt x="410006" y="100890"/>
                  </a:lnTo>
                  <a:lnTo>
                    <a:pt x="412322" y="65391"/>
                  </a:lnTo>
                  <a:lnTo>
                    <a:pt x="413121" y="49776"/>
                  </a:lnTo>
                  <a:lnTo>
                    <a:pt x="412106" y="34860"/>
                  </a:lnTo>
                  <a:lnTo>
                    <a:pt x="408228" y="14974"/>
                  </a:lnTo>
                  <a:lnTo>
                    <a:pt x="402539" y="4468"/>
                  </a:lnTo>
                  <a:lnTo>
                    <a:pt x="394225" y="1685"/>
                  </a:lnTo>
                  <a:lnTo>
                    <a:pt x="384841" y="2553"/>
                  </a:lnTo>
                  <a:lnTo>
                    <a:pt x="375945" y="2998"/>
                  </a:lnTo>
                  <a:lnTo>
                    <a:pt x="310819" y="2998"/>
                  </a:lnTo>
                  <a:lnTo>
                    <a:pt x="287998" y="1101"/>
                  </a:lnTo>
                  <a:lnTo>
                    <a:pt x="265125" y="180"/>
                  </a:lnTo>
                  <a:lnTo>
                    <a:pt x="242346" y="653"/>
                  </a:lnTo>
                  <a:lnTo>
                    <a:pt x="219811" y="2935"/>
                  </a:lnTo>
                  <a:lnTo>
                    <a:pt x="85343" y="2998"/>
                  </a:lnTo>
                  <a:lnTo>
                    <a:pt x="65665" y="2061"/>
                  </a:lnTo>
                  <a:lnTo>
                    <a:pt x="46072" y="0"/>
                  </a:lnTo>
                  <a:close/>
                </a:path>
              </a:pathLst>
            </a:custGeom>
            <a:solidFill>
              <a:srgbClr val="134E29"/>
            </a:solidFill>
          </p:spPr>
          <p:txBody>
            <a:bodyPr wrap="square" lIns="0" tIns="0" rIns="0" bIns="0" rtlCol="0"/>
            <a:lstStyle/>
            <a:p>
              <a:endParaRPr>
                <a:latin typeface="Grammarsaurus" pitchFamily="2" charset="0"/>
              </a:endParaRPr>
            </a:p>
          </p:txBody>
        </p:sp>
      </p:grpSp>
      <p:sp>
        <p:nvSpPr>
          <p:cNvPr id="25" name="object 25"/>
          <p:cNvSpPr txBox="1"/>
          <p:nvPr/>
        </p:nvSpPr>
        <p:spPr>
          <a:xfrm>
            <a:off x="8397453" y="2757008"/>
            <a:ext cx="2758440" cy="1088759"/>
          </a:xfrm>
          <a:prstGeom prst="rect">
            <a:avLst/>
          </a:prstGeom>
        </p:spPr>
        <p:txBody>
          <a:bodyPr vert="horz" wrap="square" lIns="0" tIns="52069" rIns="0" bIns="0" rtlCol="0">
            <a:spAutoFit/>
          </a:bodyPr>
          <a:lstStyle/>
          <a:p>
            <a:pPr algn="ctr">
              <a:lnSpc>
                <a:spcPct val="100000"/>
              </a:lnSpc>
              <a:spcBef>
                <a:spcPts val="409"/>
              </a:spcBef>
            </a:pPr>
            <a:r>
              <a:rPr sz="3500" b="1" dirty="0">
                <a:latin typeface="Grammarsaurus" pitchFamily="2" charset="0"/>
                <a:cs typeface="Arial"/>
              </a:rPr>
              <a:t>phot</a:t>
            </a:r>
            <a:r>
              <a:rPr sz="3500" b="1" u="heavy" dirty="0">
                <a:uFill>
                  <a:solidFill>
                    <a:srgbClr val="000000"/>
                  </a:solidFill>
                </a:uFill>
                <a:latin typeface="Grammarsaurus" pitchFamily="2" charset="0"/>
                <a:cs typeface="Arial"/>
              </a:rPr>
              <a:t>o</a:t>
            </a:r>
            <a:r>
              <a:rPr sz="3500" b="1" dirty="0">
                <a:latin typeface="Grammarsaurus" pitchFamily="2" charset="0"/>
                <a:cs typeface="Arial"/>
              </a:rPr>
              <a:t>graph</a:t>
            </a:r>
            <a:endParaRPr sz="3500" dirty="0">
              <a:latin typeface="Grammarsaurus" pitchFamily="2" charset="0"/>
              <a:cs typeface="Arial"/>
            </a:endParaRPr>
          </a:p>
          <a:p>
            <a:pPr marL="17145" algn="ctr">
              <a:lnSpc>
                <a:spcPct val="100000"/>
              </a:lnSpc>
              <a:spcBef>
                <a:spcPts val="165"/>
              </a:spcBef>
              <a:tabLst>
                <a:tab pos="1014094" algn="l"/>
                <a:tab pos="1537335" algn="l"/>
              </a:tabLst>
            </a:pPr>
            <a:r>
              <a:rPr sz="1850" b="1" dirty="0">
                <a:latin typeface="Grammarsaurus" pitchFamily="2" charset="0"/>
                <a:cs typeface="Arial"/>
              </a:rPr>
              <a:t>phote	o	graph</a:t>
            </a:r>
            <a:endParaRPr sz="1850" dirty="0">
              <a:latin typeface="Grammarsaurus" pitchFamily="2" charset="0"/>
              <a:cs typeface="Arial"/>
            </a:endParaRPr>
          </a:p>
          <a:p>
            <a:pPr marL="15240" algn="ctr">
              <a:lnSpc>
                <a:spcPct val="100000"/>
              </a:lnSpc>
              <a:spcBef>
                <a:spcPts val="204"/>
              </a:spcBef>
            </a:pPr>
            <a:r>
              <a:rPr sz="1050" dirty="0">
                <a:solidFill>
                  <a:srgbClr val="D1E293"/>
                </a:solidFill>
                <a:latin typeface="Grammarsaurus" pitchFamily="2" charset="0"/>
                <a:cs typeface="Lucida Sans Unicode"/>
              </a:rPr>
              <a:t>*CVL</a:t>
            </a:r>
            <a:endParaRPr sz="1050" dirty="0">
              <a:latin typeface="Grammarsaurus" pitchFamily="2" charset="0"/>
              <a:cs typeface="Lucida Sans Unicode"/>
            </a:endParaRPr>
          </a:p>
        </p:txBody>
      </p:sp>
      <p:sp>
        <p:nvSpPr>
          <p:cNvPr id="26" name="object 26"/>
          <p:cNvSpPr/>
          <p:nvPr/>
        </p:nvSpPr>
        <p:spPr>
          <a:xfrm>
            <a:off x="9143441" y="1513141"/>
            <a:ext cx="1377315" cy="1207770"/>
          </a:xfrm>
          <a:custGeom>
            <a:avLst/>
            <a:gdLst/>
            <a:ahLst/>
            <a:cxnLst/>
            <a:rect l="l" t="t" r="r" b="b"/>
            <a:pathLst>
              <a:path w="1377315" h="1207770">
                <a:moveTo>
                  <a:pt x="838301" y="566496"/>
                </a:moveTo>
                <a:lnTo>
                  <a:pt x="831126" y="522071"/>
                </a:lnTo>
                <a:lnTo>
                  <a:pt x="816025" y="492874"/>
                </a:lnTo>
                <a:lnTo>
                  <a:pt x="811174" y="483489"/>
                </a:lnTo>
                <a:lnTo>
                  <a:pt x="780757" y="453072"/>
                </a:lnTo>
                <a:lnTo>
                  <a:pt x="771372" y="448221"/>
                </a:lnTo>
                <a:lnTo>
                  <a:pt x="771372" y="566496"/>
                </a:lnTo>
                <a:lnTo>
                  <a:pt x="765581" y="595160"/>
                </a:lnTo>
                <a:lnTo>
                  <a:pt x="749808" y="618566"/>
                </a:lnTo>
                <a:lnTo>
                  <a:pt x="726401" y="634339"/>
                </a:lnTo>
                <a:lnTo>
                  <a:pt x="697750" y="640118"/>
                </a:lnTo>
                <a:lnTo>
                  <a:pt x="669086" y="634339"/>
                </a:lnTo>
                <a:lnTo>
                  <a:pt x="645680" y="618566"/>
                </a:lnTo>
                <a:lnTo>
                  <a:pt x="629907" y="595160"/>
                </a:lnTo>
                <a:lnTo>
                  <a:pt x="624128" y="566496"/>
                </a:lnTo>
                <a:lnTo>
                  <a:pt x="629907" y="537845"/>
                </a:lnTo>
                <a:lnTo>
                  <a:pt x="645680" y="514438"/>
                </a:lnTo>
                <a:lnTo>
                  <a:pt x="669086" y="498665"/>
                </a:lnTo>
                <a:lnTo>
                  <a:pt x="697750" y="492874"/>
                </a:lnTo>
                <a:lnTo>
                  <a:pt x="726401" y="498665"/>
                </a:lnTo>
                <a:lnTo>
                  <a:pt x="749808" y="514438"/>
                </a:lnTo>
                <a:lnTo>
                  <a:pt x="765581" y="537845"/>
                </a:lnTo>
                <a:lnTo>
                  <a:pt x="771372" y="566496"/>
                </a:lnTo>
                <a:lnTo>
                  <a:pt x="771372" y="448221"/>
                </a:lnTo>
                <a:lnTo>
                  <a:pt x="742175" y="433120"/>
                </a:lnTo>
                <a:lnTo>
                  <a:pt x="697750" y="425945"/>
                </a:lnTo>
                <a:lnTo>
                  <a:pt x="653326" y="433120"/>
                </a:lnTo>
                <a:lnTo>
                  <a:pt x="614743" y="453072"/>
                </a:lnTo>
                <a:lnTo>
                  <a:pt x="584314" y="483489"/>
                </a:lnTo>
                <a:lnTo>
                  <a:pt x="564362" y="522071"/>
                </a:lnTo>
                <a:lnTo>
                  <a:pt x="557199" y="566496"/>
                </a:lnTo>
                <a:lnTo>
                  <a:pt x="564362" y="610933"/>
                </a:lnTo>
                <a:lnTo>
                  <a:pt x="584314" y="649516"/>
                </a:lnTo>
                <a:lnTo>
                  <a:pt x="614743" y="679932"/>
                </a:lnTo>
                <a:lnTo>
                  <a:pt x="653326" y="699884"/>
                </a:lnTo>
                <a:lnTo>
                  <a:pt x="697750" y="707047"/>
                </a:lnTo>
                <a:lnTo>
                  <a:pt x="742175" y="699884"/>
                </a:lnTo>
                <a:lnTo>
                  <a:pt x="780757" y="679932"/>
                </a:lnTo>
                <a:lnTo>
                  <a:pt x="811174" y="649516"/>
                </a:lnTo>
                <a:lnTo>
                  <a:pt x="816038" y="640118"/>
                </a:lnTo>
                <a:lnTo>
                  <a:pt x="831126" y="610933"/>
                </a:lnTo>
                <a:lnTo>
                  <a:pt x="838301" y="566496"/>
                </a:lnTo>
                <a:close/>
              </a:path>
              <a:path w="1377315" h="1207770">
                <a:moveTo>
                  <a:pt x="1377099" y="253593"/>
                </a:moveTo>
                <a:lnTo>
                  <a:pt x="1374825" y="210616"/>
                </a:lnTo>
                <a:lnTo>
                  <a:pt x="1359890" y="171818"/>
                </a:lnTo>
                <a:lnTo>
                  <a:pt x="1334211" y="139623"/>
                </a:lnTo>
                <a:lnTo>
                  <a:pt x="1310233" y="123520"/>
                </a:lnTo>
                <a:lnTo>
                  <a:pt x="1310233" y="244563"/>
                </a:lnTo>
                <a:lnTo>
                  <a:pt x="1310170" y="245237"/>
                </a:lnTo>
                <a:lnTo>
                  <a:pt x="1231519" y="924572"/>
                </a:lnTo>
                <a:lnTo>
                  <a:pt x="1230122" y="937539"/>
                </a:lnTo>
                <a:lnTo>
                  <a:pt x="1225880" y="949693"/>
                </a:lnTo>
                <a:lnTo>
                  <a:pt x="1219022" y="960589"/>
                </a:lnTo>
                <a:lnTo>
                  <a:pt x="1209763" y="969759"/>
                </a:lnTo>
                <a:lnTo>
                  <a:pt x="1203540" y="974204"/>
                </a:lnTo>
                <a:lnTo>
                  <a:pt x="1190472" y="980579"/>
                </a:lnTo>
                <a:lnTo>
                  <a:pt x="1188021" y="983145"/>
                </a:lnTo>
                <a:lnTo>
                  <a:pt x="1188021" y="752233"/>
                </a:lnTo>
                <a:lnTo>
                  <a:pt x="1188021" y="392480"/>
                </a:lnTo>
                <a:lnTo>
                  <a:pt x="1179703" y="348932"/>
                </a:lnTo>
                <a:lnTo>
                  <a:pt x="1164412" y="320535"/>
                </a:lnTo>
                <a:lnTo>
                  <a:pt x="1159357" y="311162"/>
                </a:lnTo>
                <a:lnTo>
                  <a:pt x="1129118" y="281279"/>
                </a:lnTo>
                <a:lnTo>
                  <a:pt x="1121092" y="277088"/>
                </a:lnTo>
                <a:lnTo>
                  <a:pt x="1121092" y="392480"/>
                </a:lnTo>
                <a:lnTo>
                  <a:pt x="1121092" y="673582"/>
                </a:lnTo>
                <a:lnTo>
                  <a:pt x="1121092" y="752233"/>
                </a:lnTo>
                <a:lnTo>
                  <a:pt x="1121092" y="1076845"/>
                </a:lnTo>
                <a:lnTo>
                  <a:pt x="1114755" y="1102309"/>
                </a:lnTo>
                <a:lnTo>
                  <a:pt x="1098080" y="1122438"/>
                </a:lnTo>
                <a:lnTo>
                  <a:pt x="1074496" y="1135659"/>
                </a:lnTo>
                <a:lnTo>
                  <a:pt x="1047470" y="1140421"/>
                </a:lnTo>
                <a:lnTo>
                  <a:pt x="128841" y="1140421"/>
                </a:lnTo>
                <a:lnTo>
                  <a:pt x="105257" y="1136383"/>
                </a:lnTo>
                <a:lnTo>
                  <a:pt x="85750" y="1124038"/>
                </a:lnTo>
                <a:lnTo>
                  <a:pt x="72275" y="1105281"/>
                </a:lnTo>
                <a:lnTo>
                  <a:pt x="66865" y="1081989"/>
                </a:lnTo>
                <a:lnTo>
                  <a:pt x="66929" y="953020"/>
                </a:lnTo>
                <a:lnTo>
                  <a:pt x="180682" y="869353"/>
                </a:lnTo>
                <a:lnTo>
                  <a:pt x="326288" y="762266"/>
                </a:lnTo>
                <a:lnTo>
                  <a:pt x="351599" y="749185"/>
                </a:lnTo>
                <a:lnTo>
                  <a:pt x="379069" y="745756"/>
                </a:lnTo>
                <a:lnTo>
                  <a:pt x="406082" y="751827"/>
                </a:lnTo>
                <a:lnTo>
                  <a:pt x="430034" y="767295"/>
                </a:lnTo>
                <a:lnTo>
                  <a:pt x="612419" y="927925"/>
                </a:lnTo>
                <a:lnTo>
                  <a:pt x="634441" y="943406"/>
                </a:lnTo>
                <a:lnTo>
                  <a:pt x="658596" y="954836"/>
                </a:lnTo>
                <a:lnTo>
                  <a:pt x="684352" y="962025"/>
                </a:lnTo>
                <a:lnTo>
                  <a:pt x="711136" y="964730"/>
                </a:lnTo>
                <a:lnTo>
                  <a:pt x="732205" y="963536"/>
                </a:lnTo>
                <a:lnTo>
                  <a:pt x="752805" y="959459"/>
                </a:lnTo>
                <a:lnTo>
                  <a:pt x="772655" y="952576"/>
                </a:lnTo>
                <a:lnTo>
                  <a:pt x="791464" y="942987"/>
                </a:lnTo>
                <a:lnTo>
                  <a:pt x="869708" y="897699"/>
                </a:lnTo>
                <a:lnTo>
                  <a:pt x="1121092" y="752233"/>
                </a:lnTo>
                <a:lnTo>
                  <a:pt x="1121092" y="673582"/>
                </a:lnTo>
                <a:lnTo>
                  <a:pt x="756310" y="886091"/>
                </a:lnTo>
                <a:lnTo>
                  <a:pt x="731570" y="895921"/>
                </a:lnTo>
                <a:lnTo>
                  <a:pt x="680313" y="891578"/>
                </a:lnTo>
                <a:lnTo>
                  <a:pt x="507936" y="745756"/>
                </a:lnTo>
                <a:lnTo>
                  <a:pt x="473532" y="715416"/>
                </a:lnTo>
                <a:lnTo>
                  <a:pt x="430110" y="689419"/>
                </a:lnTo>
                <a:lnTo>
                  <a:pt x="381825" y="679538"/>
                </a:lnTo>
                <a:lnTo>
                  <a:pt x="332968" y="685927"/>
                </a:lnTo>
                <a:lnTo>
                  <a:pt x="287794" y="708723"/>
                </a:lnTo>
                <a:lnTo>
                  <a:pt x="66929" y="869353"/>
                </a:lnTo>
                <a:lnTo>
                  <a:pt x="66929" y="392480"/>
                </a:lnTo>
                <a:lnTo>
                  <a:pt x="71424" y="365709"/>
                </a:lnTo>
                <a:lnTo>
                  <a:pt x="84074" y="342696"/>
                </a:lnTo>
                <a:lnTo>
                  <a:pt x="103632" y="326593"/>
                </a:lnTo>
                <a:lnTo>
                  <a:pt x="128841" y="320535"/>
                </a:lnTo>
                <a:lnTo>
                  <a:pt x="1047470" y="320535"/>
                </a:lnTo>
                <a:lnTo>
                  <a:pt x="1075194" y="326936"/>
                </a:lnTo>
                <a:lnTo>
                  <a:pt x="1098067" y="342392"/>
                </a:lnTo>
                <a:lnTo>
                  <a:pt x="1114044" y="364896"/>
                </a:lnTo>
                <a:lnTo>
                  <a:pt x="1121092" y="392480"/>
                </a:lnTo>
                <a:lnTo>
                  <a:pt x="1121092" y="277088"/>
                </a:lnTo>
                <a:lnTo>
                  <a:pt x="1091107" y="261378"/>
                </a:lnTo>
                <a:lnTo>
                  <a:pt x="1047457" y="253593"/>
                </a:lnTo>
                <a:lnTo>
                  <a:pt x="247650" y="253593"/>
                </a:lnTo>
                <a:lnTo>
                  <a:pt x="262699" y="123088"/>
                </a:lnTo>
                <a:lnTo>
                  <a:pt x="287807" y="79578"/>
                </a:lnTo>
                <a:lnTo>
                  <a:pt x="324713" y="66230"/>
                </a:lnTo>
                <a:lnTo>
                  <a:pt x="338315" y="66230"/>
                </a:lnTo>
                <a:lnTo>
                  <a:pt x="1249934" y="171602"/>
                </a:lnTo>
                <a:lnTo>
                  <a:pt x="1295184" y="195592"/>
                </a:lnTo>
                <a:lnTo>
                  <a:pt x="1310233" y="244563"/>
                </a:lnTo>
                <a:lnTo>
                  <a:pt x="1310233" y="123520"/>
                </a:lnTo>
                <a:lnTo>
                  <a:pt x="1299705" y="116433"/>
                </a:lnTo>
                <a:lnTo>
                  <a:pt x="1258303" y="104673"/>
                </a:lnTo>
                <a:lnTo>
                  <a:pt x="919721" y="66230"/>
                </a:lnTo>
                <a:lnTo>
                  <a:pt x="344690" y="939"/>
                </a:lnTo>
                <a:lnTo>
                  <a:pt x="292277" y="4597"/>
                </a:lnTo>
                <a:lnTo>
                  <a:pt x="245973" y="29387"/>
                </a:lnTo>
                <a:lnTo>
                  <a:pt x="212826" y="67932"/>
                </a:lnTo>
                <a:lnTo>
                  <a:pt x="197434" y="116433"/>
                </a:lnTo>
                <a:lnTo>
                  <a:pt x="180721" y="253593"/>
                </a:lnTo>
                <a:lnTo>
                  <a:pt x="128841" y="253593"/>
                </a:lnTo>
                <a:lnTo>
                  <a:pt x="87160" y="260972"/>
                </a:lnTo>
                <a:lnTo>
                  <a:pt x="51676" y="281279"/>
                </a:lnTo>
                <a:lnTo>
                  <a:pt x="24142" y="311785"/>
                </a:lnTo>
                <a:lnTo>
                  <a:pt x="6324" y="349770"/>
                </a:lnTo>
                <a:lnTo>
                  <a:pt x="0" y="392480"/>
                </a:lnTo>
                <a:lnTo>
                  <a:pt x="0" y="1076845"/>
                </a:lnTo>
                <a:lnTo>
                  <a:pt x="8674" y="1126591"/>
                </a:lnTo>
                <a:lnTo>
                  <a:pt x="34848" y="1167714"/>
                </a:lnTo>
                <a:lnTo>
                  <a:pt x="74536" y="1196022"/>
                </a:lnTo>
                <a:lnTo>
                  <a:pt x="123926" y="1207363"/>
                </a:lnTo>
                <a:lnTo>
                  <a:pt x="1047470" y="1207363"/>
                </a:lnTo>
                <a:lnTo>
                  <a:pt x="1090358" y="1200861"/>
                </a:lnTo>
                <a:lnTo>
                  <a:pt x="1128737" y="1182624"/>
                </a:lnTo>
                <a:lnTo>
                  <a:pt x="1159751" y="1154595"/>
                </a:lnTo>
                <a:lnTo>
                  <a:pt x="1180465" y="1118692"/>
                </a:lnTo>
                <a:lnTo>
                  <a:pt x="1188021" y="1076845"/>
                </a:lnTo>
                <a:lnTo>
                  <a:pt x="1188021" y="1050074"/>
                </a:lnTo>
                <a:lnTo>
                  <a:pt x="1204887" y="1045895"/>
                </a:lnTo>
                <a:lnTo>
                  <a:pt x="1251610" y="1023302"/>
                </a:lnTo>
                <a:lnTo>
                  <a:pt x="1284249" y="983145"/>
                </a:lnTo>
                <a:lnTo>
                  <a:pt x="1284503" y="982764"/>
                </a:lnTo>
                <a:lnTo>
                  <a:pt x="1294638" y="958697"/>
                </a:lnTo>
                <a:lnTo>
                  <a:pt x="1300124" y="932942"/>
                </a:lnTo>
                <a:lnTo>
                  <a:pt x="1377099" y="253593"/>
                </a:lnTo>
                <a:close/>
              </a:path>
            </a:pathLst>
          </a:custGeom>
          <a:solidFill>
            <a:srgbClr val="000000"/>
          </a:solidFill>
        </p:spPr>
        <p:txBody>
          <a:bodyPr wrap="square" lIns="0" tIns="0" rIns="0" bIns="0" rtlCol="0"/>
          <a:lstStyle/>
          <a:p>
            <a:endParaRPr>
              <a:latin typeface="Grammarsaurus" pitchFamily="2" charset="0"/>
            </a:endParaRPr>
          </a:p>
        </p:txBody>
      </p:sp>
      <p:sp>
        <p:nvSpPr>
          <p:cNvPr id="27" name="object 27"/>
          <p:cNvSpPr/>
          <p:nvPr/>
        </p:nvSpPr>
        <p:spPr>
          <a:xfrm>
            <a:off x="5521069" y="1437485"/>
            <a:ext cx="1209040" cy="1370330"/>
          </a:xfrm>
          <a:custGeom>
            <a:avLst/>
            <a:gdLst/>
            <a:ahLst/>
            <a:cxnLst/>
            <a:rect l="l" t="t" r="r" b="b"/>
            <a:pathLst>
              <a:path w="1209040" h="1370330">
                <a:moveTo>
                  <a:pt x="611187" y="0"/>
                </a:moveTo>
                <a:lnTo>
                  <a:pt x="597458" y="0"/>
                </a:lnTo>
                <a:lnTo>
                  <a:pt x="590575" y="1765"/>
                </a:lnTo>
                <a:lnTo>
                  <a:pt x="20218" y="327685"/>
                </a:lnTo>
                <a:lnTo>
                  <a:pt x="0" y="362521"/>
                </a:lnTo>
                <a:lnTo>
                  <a:pt x="0" y="1007313"/>
                </a:lnTo>
                <a:lnTo>
                  <a:pt x="20218" y="1042162"/>
                </a:lnTo>
                <a:lnTo>
                  <a:pt x="584403" y="1364551"/>
                </a:lnTo>
                <a:lnTo>
                  <a:pt x="604321" y="1369837"/>
                </a:lnTo>
                <a:lnTo>
                  <a:pt x="614540" y="1368516"/>
                </a:lnTo>
                <a:lnTo>
                  <a:pt x="1188427" y="1042162"/>
                </a:lnTo>
                <a:lnTo>
                  <a:pt x="1208646" y="1007313"/>
                </a:lnTo>
                <a:lnTo>
                  <a:pt x="1208646" y="938161"/>
                </a:lnTo>
                <a:lnTo>
                  <a:pt x="80263" y="938161"/>
                </a:lnTo>
                <a:lnTo>
                  <a:pt x="80263" y="385813"/>
                </a:lnTo>
                <a:lnTo>
                  <a:pt x="564184" y="109283"/>
                </a:lnTo>
                <a:lnTo>
                  <a:pt x="806218" y="109283"/>
                </a:lnTo>
                <a:lnTo>
                  <a:pt x="618058" y="1765"/>
                </a:lnTo>
                <a:lnTo>
                  <a:pt x="611187" y="0"/>
                </a:lnTo>
                <a:close/>
              </a:path>
              <a:path w="1209040" h="1370330">
                <a:moveTo>
                  <a:pt x="644448" y="109283"/>
                </a:moveTo>
                <a:lnTo>
                  <a:pt x="564184" y="109283"/>
                </a:lnTo>
                <a:lnTo>
                  <a:pt x="564184" y="661631"/>
                </a:lnTo>
                <a:lnTo>
                  <a:pt x="80263" y="938161"/>
                </a:lnTo>
                <a:lnTo>
                  <a:pt x="1128382" y="938161"/>
                </a:lnTo>
                <a:lnTo>
                  <a:pt x="644448" y="661631"/>
                </a:lnTo>
                <a:lnTo>
                  <a:pt x="644448" y="109283"/>
                </a:lnTo>
                <a:close/>
              </a:path>
              <a:path w="1209040" h="1370330">
                <a:moveTo>
                  <a:pt x="806218" y="109283"/>
                </a:moveTo>
                <a:lnTo>
                  <a:pt x="644448" y="109283"/>
                </a:lnTo>
                <a:lnTo>
                  <a:pt x="1128382" y="385813"/>
                </a:lnTo>
                <a:lnTo>
                  <a:pt x="1128382" y="938161"/>
                </a:lnTo>
                <a:lnTo>
                  <a:pt x="1208646" y="938161"/>
                </a:lnTo>
                <a:lnTo>
                  <a:pt x="1208646" y="362521"/>
                </a:lnTo>
                <a:lnTo>
                  <a:pt x="1207245" y="352011"/>
                </a:lnTo>
                <a:lnTo>
                  <a:pt x="1203225" y="342384"/>
                </a:lnTo>
                <a:lnTo>
                  <a:pt x="1196860" y="334116"/>
                </a:lnTo>
                <a:lnTo>
                  <a:pt x="1188427" y="327685"/>
                </a:lnTo>
                <a:lnTo>
                  <a:pt x="806218" y="109283"/>
                </a:lnTo>
                <a:close/>
              </a:path>
            </a:pathLst>
          </a:custGeom>
          <a:solidFill>
            <a:srgbClr val="000000"/>
          </a:solidFill>
        </p:spPr>
        <p:txBody>
          <a:bodyPr wrap="square" lIns="0" tIns="0" rIns="0" bIns="0" rtlCol="0"/>
          <a:lstStyle/>
          <a:p>
            <a:endParaRPr>
              <a:latin typeface="Grammarsaurus" pitchFamily="2" charset="0"/>
            </a:endParaRPr>
          </a:p>
        </p:txBody>
      </p:sp>
      <p:grpSp>
        <p:nvGrpSpPr>
          <p:cNvPr id="28" name="object 28"/>
          <p:cNvGrpSpPr/>
          <p:nvPr/>
        </p:nvGrpSpPr>
        <p:grpSpPr>
          <a:xfrm>
            <a:off x="2156871" y="1459031"/>
            <a:ext cx="560070" cy="554355"/>
            <a:chOff x="2156871" y="1459031"/>
            <a:chExt cx="560070" cy="554355"/>
          </a:xfrm>
        </p:grpSpPr>
        <p:sp>
          <p:nvSpPr>
            <p:cNvPr id="29" name="object 29"/>
            <p:cNvSpPr/>
            <p:nvPr/>
          </p:nvSpPr>
          <p:spPr>
            <a:xfrm>
              <a:off x="2163221" y="1465381"/>
              <a:ext cx="547370" cy="541655"/>
            </a:xfrm>
            <a:custGeom>
              <a:avLst/>
              <a:gdLst/>
              <a:ahLst/>
              <a:cxnLst/>
              <a:rect l="l" t="t" r="r" b="b"/>
              <a:pathLst>
                <a:path w="547369" h="541655">
                  <a:moveTo>
                    <a:pt x="399574" y="446278"/>
                  </a:moveTo>
                  <a:lnTo>
                    <a:pt x="341934" y="446278"/>
                  </a:lnTo>
                  <a:lnTo>
                    <a:pt x="409409" y="525005"/>
                  </a:lnTo>
                  <a:lnTo>
                    <a:pt x="416886" y="531997"/>
                  </a:lnTo>
                  <a:lnTo>
                    <a:pt x="425472" y="537076"/>
                  </a:lnTo>
                  <a:lnTo>
                    <a:pt x="434834" y="540175"/>
                  </a:lnTo>
                  <a:lnTo>
                    <a:pt x="444639" y="541223"/>
                  </a:lnTo>
                  <a:lnTo>
                    <a:pt x="451675" y="541223"/>
                  </a:lnTo>
                  <a:lnTo>
                    <a:pt x="484668" y="518134"/>
                  </a:lnTo>
                  <a:lnTo>
                    <a:pt x="490473" y="497674"/>
                  </a:lnTo>
                  <a:lnTo>
                    <a:pt x="444766" y="497674"/>
                  </a:lnTo>
                  <a:lnTo>
                    <a:pt x="443471" y="497446"/>
                  </a:lnTo>
                  <a:lnTo>
                    <a:pt x="442633" y="496506"/>
                  </a:lnTo>
                  <a:lnTo>
                    <a:pt x="399574" y="446278"/>
                  </a:lnTo>
                  <a:close/>
                </a:path>
                <a:path w="547369" h="541655">
                  <a:moveTo>
                    <a:pt x="543549" y="492658"/>
                  </a:moveTo>
                  <a:lnTo>
                    <a:pt x="490981" y="492658"/>
                  </a:lnTo>
                  <a:lnTo>
                    <a:pt x="497161" y="502615"/>
                  </a:lnTo>
                  <a:lnTo>
                    <a:pt x="501870" y="510674"/>
                  </a:lnTo>
                  <a:lnTo>
                    <a:pt x="504680" y="515764"/>
                  </a:lnTo>
                  <a:lnTo>
                    <a:pt x="505726" y="517740"/>
                  </a:lnTo>
                  <a:lnTo>
                    <a:pt x="510789" y="524289"/>
                  </a:lnTo>
                  <a:lnTo>
                    <a:pt x="517270" y="528302"/>
                  </a:lnTo>
                  <a:lnTo>
                    <a:pt x="524950" y="529819"/>
                  </a:lnTo>
                  <a:lnTo>
                    <a:pt x="532359" y="528527"/>
                  </a:lnTo>
                  <a:lnTo>
                    <a:pt x="532736" y="528527"/>
                  </a:lnTo>
                  <a:lnTo>
                    <a:pt x="539810" y="524289"/>
                  </a:lnTo>
                  <a:lnTo>
                    <a:pt x="544637" y="518134"/>
                  </a:lnTo>
                  <a:lnTo>
                    <a:pt x="546995" y="510674"/>
                  </a:lnTo>
                  <a:lnTo>
                    <a:pt x="546554" y="503402"/>
                  </a:lnTo>
                  <a:lnTo>
                    <a:pt x="546506" y="502615"/>
                  </a:lnTo>
                  <a:lnTo>
                    <a:pt x="543549" y="492658"/>
                  </a:lnTo>
                  <a:close/>
                </a:path>
                <a:path w="547369" h="541655">
                  <a:moveTo>
                    <a:pt x="109880" y="43776"/>
                  </a:moveTo>
                  <a:lnTo>
                    <a:pt x="23888" y="43776"/>
                  </a:lnTo>
                  <a:lnTo>
                    <a:pt x="48354" y="48725"/>
                  </a:lnTo>
                  <a:lnTo>
                    <a:pt x="68351" y="62214"/>
                  </a:lnTo>
                  <a:lnTo>
                    <a:pt x="81842" y="82203"/>
                  </a:lnTo>
                  <a:lnTo>
                    <a:pt x="86791" y="106654"/>
                  </a:lnTo>
                  <a:lnTo>
                    <a:pt x="86791" y="148463"/>
                  </a:lnTo>
                  <a:lnTo>
                    <a:pt x="92839" y="198894"/>
                  </a:lnTo>
                  <a:lnTo>
                    <a:pt x="110278" y="245360"/>
                  </a:lnTo>
                  <a:lnTo>
                    <a:pt x="138049" y="286183"/>
                  </a:lnTo>
                  <a:lnTo>
                    <a:pt x="175094" y="319684"/>
                  </a:lnTo>
                  <a:lnTo>
                    <a:pt x="175094" y="481507"/>
                  </a:lnTo>
                  <a:lnTo>
                    <a:pt x="176811" y="490029"/>
                  </a:lnTo>
                  <a:lnTo>
                    <a:pt x="181497" y="496989"/>
                  </a:lnTo>
                  <a:lnTo>
                    <a:pt x="188451" y="501681"/>
                  </a:lnTo>
                  <a:lnTo>
                    <a:pt x="196976" y="503402"/>
                  </a:lnTo>
                  <a:lnTo>
                    <a:pt x="205496" y="501681"/>
                  </a:lnTo>
                  <a:lnTo>
                    <a:pt x="212451" y="496989"/>
                  </a:lnTo>
                  <a:lnTo>
                    <a:pt x="217140" y="490029"/>
                  </a:lnTo>
                  <a:lnTo>
                    <a:pt x="218859" y="481507"/>
                  </a:lnTo>
                  <a:lnTo>
                    <a:pt x="218859" y="352564"/>
                  </a:lnTo>
                  <a:lnTo>
                    <a:pt x="271313" y="352564"/>
                  </a:lnTo>
                  <a:lnTo>
                    <a:pt x="234839" y="306602"/>
                  </a:lnTo>
                  <a:lnTo>
                    <a:pt x="222618" y="297408"/>
                  </a:lnTo>
                  <a:lnTo>
                    <a:pt x="184275" y="271089"/>
                  </a:lnTo>
                  <a:lnTo>
                    <a:pt x="155295" y="236099"/>
                  </a:lnTo>
                  <a:lnTo>
                    <a:pt x="136964" y="194527"/>
                  </a:lnTo>
                  <a:lnTo>
                    <a:pt x="130568" y="148463"/>
                  </a:lnTo>
                  <a:lnTo>
                    <a:pt x="130568" y="106654"/>
                  </a:lnTo>
                  <a:lnTo>
                    <a:pt x="129172" y="89396"/>
                  </a:lnTo>
                  <a:lnTo>
                    <a:pt x="125120" y="73015"/>
                  </a:lnTo>
                  <a:lnTo>
                    <a:pt x="118620" y="57734"/>
                  </a:lnTo>
                  <a:lnTo>
                    <a:pt x="109880" y="43776"/>
                  </a:lnTo>
                  <a:close/>
                </a:path>
                <a:path w="547369" h="541655">
                  <a:moveTo>
                    <a:pt x="271313" y="352564"/>
                  </a:moveTo>
                  <a:lnTo>
                    <a:pt x="218859" y="352564"/>
                  </a:lnTo>
                  <a:lnTo>
                    <a:pt x="224428" y="359451"/>
                  </a:lnTo>
                  <a:lnTo>
                    <a:pt x="230249" y="367603"/>
                  </a:lnTo>
                  <a:lnTo>
                    <a:pt x="236163" y="377033"/>
                  </a:lnTo>
                  <a:lnTo>
                    <a:pt x="242011" y="387756"/>
                  </a:lnTo>
                  <a:lnTo>
                    <a:pt x="241401" y="389763"/>
                  </a:lnTo>
                  <a:lnTo>
                    <a:pt x="240753" y="391769"/>
                  </a:lnTo>
                  <a:lnTo>
                    <a:pt x="240753" y="481507"/>
                  </a:lnTo>
                  <a:lnTo>
                    <a:pt x="242470" y="490029"/>
                  </a:lnTo>
                  <a:lnTo>
                    <a:pt x="247156" y="496989"/>
                  </a:lnTo>
                  <a:lnTo>
                    <a:pt x="254110" y="501681"/>
                  </a:lnTo>
                  <a:lnTo>
                    <a:pt x="262635" y="503402"/>
                  </a:lnTo>
                  <a:lnTo>
                    <a:pt x="271163" y="501681"/>
                  </a:lnTo>
                  <a:lnTo>
                    <a:pt x="278122" y="496989"/>
                  </a:lnTo>
                  <a:lnTo>
                    <a:pt x="282811" y="490029"/>
                  </a:lnTo>
                  <a:lnTo>
                    <a:pt x="284530" y="481507"/>
                  </a:lnTo>
                  <a:lnTo>
                    <a:pt x="284530" y="463854"/>
                  </a:lnTo>
                  <a:lnTo>
                    <a:pt x="321730" y="463854"/>
                  </a:lnTo>
                  <a:lnTo>
                    <a:pt x="326957" y="461188"/>
                  </a:lnTo>
                  <a:lnTo>
                    <a:pt x="332720" y="457004"/>
                  </a:lnTo>
                  <a:lnTo>
                    <a:pt x="337741" y="452003"/>
                  </a:lnTo>
                  <a:lnTo>
                    <a:pt x="341934" y="446278"/>
                  </a:lnTo>
                  <a:lnTo>
                    <a:pt x="399574" y="446278"/>
                  </a:lnTo>
                  <a:lnTo>
                    <a:pt x="380593" y="424136"/>
                  </a:lnTo>
                  <a:lnTo>
                    <a:pt x="303933" y="424136"/>
                  </a:lnTo>
                  <a:lnTo>
                    <a:pt x="301040" y="422198"/>
                  </a:lnTo>
                  <a:lnTo>
                    <a:pt x="280566" y="366856"/>
                  </a:lnTo>
                  <a:lnTo>
                    <a:pt x="271313" y="352564"/>
                  </a:lnTo>
                  <a:close/>
                </a:path>
                <a:path w="547369" h="541655">
                  <a:moveTo>
                    <a:pt x="430631" y="360489"/>
                  </a:moveTo>
                  <a:lnTo>
                    <a:pt x="342734" y="360489"/>
                  </a:lnTo>
                  <a:lnTo>
                    <a:pt x="360870" y="368248"/>
                  </a:lnTo>
                  <a:lnTo>
                    <a:pt x="378094" y="377459"/>
                  </a:lnTo>
                  <a:lnTo>
                    <a:pt x="394352" y="387914"/>
                  </a:lnTo>
                  <a:lnTo>
                    <a:pt x="409587" y="399402"/>
                  </a:lnTo>
                  <a:lnTo>
                    <a:pt x="447268" y="494868"/>
                  </a:lnTo>
                  <a:lnTo>
                    <a:pt x="447243" y="495808"/>
                  </a:lnTo>
                  <a:lnTo>
                    <a:pt x="446804" y="496506"/>
                  </a:lnTo>
                  <a:lnTo>
                    <a:pt x="446684" y="496697"/>
                  </a:lnTo>
                  <a:lnTo>
                    <a:pt x="444766" y="497674"/>
                  </a:lnTo>
                  <a:lnTo>
                    <a:pt x="490473" y="497674"/>
                  </a:lnTo>
                  <a:lnTo>
                    <a:pt x="490981" y="492658"/>
                  </a:lnTo>
                  <a:lnTo>
                    <a:pt x="543549" y="492658"/>
                  </a:lnTo>
                  <a:lnTo>
                    <a:pt x="523202" y="424136"/>
                  </a:lnTo>
                  <a:lnTo>
                    <a:pt x="508410" y="387083"/>
                  </a:lnTo>
                  <a:lnTo>
                    <a:pt x="461733" y="387083"/>
                  </a:lnTo>
                  <a:lnTo>
                    <a:pt x="436182" y="364468"/>
                  </a:lnTo>
                  <a:lnTo>
                    <a:pt x="430631" y="360489"/>
                  </a:lnTo>
                  <a:close/>
                </a:path>
                <a:path w="547369" h="541655">
                  <a:moveTo>
                    <a:pt x="321730" y="463854"/>
                  </a:moveTo>
                  <a:lnTo>
                    <a:pt x="284530" y="463854"/>
                  </a:lnTo>
                  <a:lnTo>
                    <a:pt x="293340" y="466764"/>
                  </a:lnTo>
                  <a:lnTo>
                    <a:pt x="302461" y="467864"/>
                  </a:lnTo>
                  <a:lnTo>
                    <a:pt x="311618" y="467112"/>
                  </a:lnTo>
                  <a:lnTo>
                    <a:pt x="320535" y="464464"/>
                  </a:lnTo>
                  <a:lnTo>
                    <a:pt x="321730" y="463854"/>
                  </a:lnTo>
                  <a:close/>
                </a:path>
                <a:path w="547369" h="541655">
                  <a:moveTo>
                    <a:pt x="239737" y="155587"/>
                  </a:moveTo>
                  <a:lnTo>
                    <a:pt x="221992" y="161504"/>
                  </a:lnTo>
                  <a:lnTo>
                    <a:pt x="208189" y="172488"/>
                  </a:lnTo>
                  <a:lnTo>
                    <a:pt x="198956" y="187820"/>
                  </a:lnTo>
                  <a:lnTo>
                    <a:pt x="194919" y="206781"/>
                  </a:lnTo>
                  <a:lnTo>
                    <a:pt x="200053" y="241540"/>
                  </a:lnTo>
                  <a:lnTo>
                    <a:pt x="218438" y="277736"/>
                  </a:lnTo>
                  <a:lnTo>
                    <a:pt x="248688" y="311683"/>
                  </a:lnTo>
                  <a:lnTo>
                    <a:pt x="289420" y="339699"/>
                  </a:lnTo>
                  <a:lnTo>
                    <a:pt x="311124" y="403593"/>
                  </a:lnTo>
                  <a:lnTo>
                    <a:pt x="303732" y="424136"/>
                  </a:lnTo>
                  <a:lnTo>
                    <a:pt x="380593" y="424136"/>
                  </a:lnTo>
                  <a:lnTo>
                    <a:pt x="353707" y="392772"/>
                  </a:lnTo>
                  <a:lnTo>
                    <a:pt x="342734" y="360489"/>
                  </a:lnTo>
                  <a:lnTo>
                    <a:pt x="430631" y="360489"/>
                  </a:lnTo>
                  <a:lnTo>
                    <a:pt x="407387" y="343823"/>
                  </a:lnTo>
                  <a:lnTo>
                    <a:pt x="375415" y="326364"/>
                  </a:lnTo>
                  <a:lnTo>
                    <a:pt x="340334" y="313309"/>
                  </a:lnTo>
                  <a:lnTo>
                    <a:pt x="294414" y="292265"/>
                  </a:lnTo>
                  <a:lnTo>
                    <a:pt x="262394" y="263677"/>
                  </a:lnTo>
                  <a:lnTo>
                    <a:pt x="243918" y="233927"/>
                  </a:lnTo>
                  <a:lnTo>
                    <a:pt x="238632" y="209397"/>
                  </a:lnTo>
                  <a:lnTo>
                    <a:pt x="239069" y="202062"/>
                  </a:lnTo>
                  <a:lnTo>
                    <a:pt x="239191" y="200012"/>
                  </a:lnTo>
                  <a:lnTo>
                    <a:pt x="246170" y="198894"/>
                  </a:lnTo>
                  <a:lnTo>
                    <a:pt x="246487" y="198894"/>
                  </a:lnTo>
                  <a:lnTo>
                    <a:pt x="254849" y="195756"/>
                  </a:lnTo>
                  <a:lnTo>
                    <a:pt x="260969" y="190022"/>
                  </a:lnTo>
                  <a:lnTo>
                    <a:pt x="264492" y="182409"/>
                  </a:lnTo>
                  <a:lnTo>
                    <a:pt x="264833" y="173723"/>
                  </a:lnTo>
                  <a:lnTo>
                    <a:pt x="261774" y="165580"/>
                  </a:lnTo>
                  <a:lnTo>
                    <a:pt x="256024" y="159450"/>
                  </a:lnTo>
                  <a:lnTo>
                    <a:pt x="248404" y="155922"/>
                  </a:lnTo>
                  <a:lnTo>
                    <a:pt x="239737" y="155587"/>
                  </a:lnTo>
                  <a:close/>
                </a:path>
                <a:path w="547369" h="541655">
                  <a:moveTo>
                    <a:pt x="156006" y="0"/>
                  </a:moveTo>
                  <a:lnTo>
                    <a:pt x="21882" y="0"/>
                  </a:lnTo>
                  <a:lnTo>
                    <a:pt x="13357" y="1720"/>
                  </a:lnTo>
                  <a:lnTo>
                    <a:pt x="6402" y="6411"/>
                  </a:lnTo>
                  <a:lnTo>
                    <a:pt x="1717" y="13367"/>
                  </a:lnTo>
                  <a:lnTo>
                    <a:pt x="0" y="21882"/>
                  </a:lnTo>
                  <a:lnTo>
                    <a:pt x="1717" y="30403"/>
                  </a:lnTo>
                  <a:lnTo>
                    <a:pt x="6402" y="37363"/>
                  </a:lnTo>
                  <a:lnTo>
                    <a:pt x="13357" y="42056"/>
                  </a:lnTo>
                  <a:lnTo>
                    <a:pt x="21882" y="43776"/>
                  </a:lnTo>
                  <a:lnTo>
                    <a:pt x="156006" y="43776"/>
                  </a:lnTo>
                  <a:lnTo>
                    <a:pt x="169598" y="46524"/>
                  </a:lnTo>
                  <a:lnTo>
                    <a:pt x="180705" y="54013"/>
                  </a:lnTo>
                  <a:lnTo>
                    <a:pt x="188196" y="65111"/>
                  </a:lnTo>
                  <a:lnTo>
                    <a:pt x="190944" y="78689"/>
                  </a:lnTo>
                  <a:lnTo>
                    <a:pt x="190944" y="91313"/>
                  </a:lnTo>
                  <a:lnTo>
                    <a:pt x="192066" y="98240"/>
                  </a:lnTo>
                  <a:lnTo>
                    <a:pt x="195224" y="104319"/>
                  </a:lnTo>
                  <a:lnTo>
                    <a:pt x="200106" y="109124"/>
                  </a:lnTo>
                  <a:lnTo>
                    <a:pt x="206400" y="112229"/>
                  </a:lnTo>
                  <a:lnTo>
                    <a:pt x="213929" y="115041"/>
                  </a:lnTo>
                  <a:lnTo>
                    <a:pt x="233458" y="123995"/>
                  </a:lnTo>
                  <a:lnTo>
                    <a:pt x="298453" y="166069"/>
                  </a:lnTo>
                  <a:lnTo>
                    <a:pt x="338885" y="202062"/>
                  </a:lnTo>
                  <a:lnTo>
                    <a:pt x="381254" y="249938"/>
                  </a:lnTo>
                  <a:lnTo>
                    <a:pt x="423042" y="311133"/>
                  </a:lnTo>
                  <a:lnTo>
                    <a:pt x="461733" y="387083"/>
                  </a:lnTo>
                  <a:lnTo>
                    <a:pt x="508410" y="387083"/>
                  </a:lnTo>
                  <a:lnTo>
                    <a:pt x="465250" y="295864"/>
                  </a:lnTo>
                  <a:lnTo>
                    <a:pt x="432680" y="244856"/>
                  </a:lnTo>
                  <a:lnTo>
                    <a:pt x="399102" y="201791"/>
                  </a:lnTo>
                  <a:lnTo>
                    <a:pt x="365565" y="166069"/>
                  </a:lnTo>
                  <a:lnTo>
                    <a:pt x="333079" y="137056"/>
                  </a:lnTo>
                  <a:lnTo>
                    <a:pt x="275500" y="96799"/>
                  </a:lnTo>
                  <a:lnTo>
                    <a:pt x="234683" y="76161"/>
                  </a:lnTo>
                  <a:lnTo>
                    <a:pt x="227830" y="46524"/>
                  </a:lnTo>
                  <a:lnTo>
                    <a:pt x="225935" y="43776"/>
                  </a:lnTo>
                  <a:lnTo>
                    <a:pt x="210804" y="22245"/>
                  </a:lnTo>
                  <a:lnTo>
                    <a:pt x="186066" y="5962"/>
                  </a:lnTo>
                  <a:lnTo>
                    <a:pt x="156006" y="0"/>
                  </a:lnTo>
                  <a:close/>
                </a:path>
              </a:pathLst>
            </a:custGeom>
            <a:solidFill>
              <a:srgbClr val="000000"/>
            </a:solidFill>
          </p:spPr>
          <p:txBody>
            <a:bodyPr wrap="square" lIns="0" tIns="0" rIns="0" bIns="0" rtlCol="0"/>
            <a:lstStyle/>
            <a:p>
              <a:endParaRPr>
                <a:latin typeface="Grammarsaurus" pitchFamily="2" charset="0"/>
              </a:endParaRPr>
            </a:p>
          </p:txBody>
        </p:sp>
        <p:sp>
          <p:nvSpPr>
            <p:cNvPr id="30" name="object 30"/>
            <p:cNvSpPr/>
            <p:nvPr/>
          </p:nvSpPr>
          <p:spPr>
            <a:xfrm>
              <a:off x="2273101" y="1509158"/>
              <a:ext cx="352425" cy="380365"/>
            </a:xfrm>
            <a:custGeom>
              <a:avLst/>
              <a:gdLst/>
              <a:ahLst/>
              <a:cxnLst/>
              <a:rect l="l" t="t" r="r" b="b"/>
              <a:pathLst>
                <a:path w="352425" h="380364">
                  <a:moveTo>
                    <a:pt x="46126" y="0"/>
                  </a:moveTo>
                  <a:lnTo>
                    <a:pt x="59718" y="2747"/>
                  </a:lnTo>
                  <a:lnTo>
                    <a:pt x="70824" y="10236"/>
                  </a:lnTo>
                  <a:lnTo>
                    <a:pt x="78316" y="21334"/>
                  </a:lnTo>
                  <a:lnTo>
                    <a:pt x="81064" y="34912"/>
                  </a:lnTo>
                  <a:lnTo>
                    <a:pt x="81064" y="47536"/>
                  </a:lnTo>
                  <a:lnTo>
                    <a:pt x="82186" y="54463"/>
                  </a:lnTo>
                  <a:lnTo>
                    <a:pt x="85344" y="60542"/>
                  </a:lnTo>
                  <a:lnTo>
                    <a:pt x="90225" y="65347"/>
                  </a:lnTo>
                  <a:lnTo>
                    <a:pt x="96520" y="68453"/>
                  </a:lnTo>
                  <a:lnTo>
                    <a:pt x="104049" y="71264"/>
                  </a:lnTo>
                  <a:lnTo>
                    <a:pt x="123578" y="80218"/>
                  </a:lnTo>
                  <a:lnTo>
                    <a:pt x="188572" y="122293"/>
                  </a:lnTo>
                  <a:lnTo>
                    <a:pt x="229005" y="158285"/>
                  </a:lnTo>
                  <a:lnTo>
                    <a:pt x="271373" y="206161"/>
                  </a:lnTo>
                  <a:lnTo>
                    <a:pt x="313162" y="267356"/>
                  </a:lnTo>
                  <a:lnTo>
                    <a:pt x="351853" y="343306"/>
                  </a:lnTo>
                  <a:lnTo>
                    <a:pt x="326301" y="320692"/>
                  </a:lnTo>
                  <a:lnTo>
                    <a:pt x="297507" y="300047"/>
                  </a:lnTo>
                  <a:lnTo>
                    <a:pt x="265535" y="282588"/>
                  </a:lnTo>
                  <a:lnTo>
                    <a:pt x="230454" y="269532"/>
                  </a:lnTo>
                  <a:lnTo>
                    <a:pt x="184534" y="248488"/>
                  </a:lnTo>
                  <a:lnTo>
                    <a:pt x="152514" y="219900"/>
                  </a:lnTo>
                  <a:lnTo>
                    <a:pt x="134038" y="190150"/>
                  </a:lnTo>
                  <a:lnTo>
                    <a:pt x="128752" y="165620"/>
                  </a:lnTo>
                  <a:lnTo>
                    <a:pt x="129311" y="156235"/>
                  </a:lnTo>
                  <a:lnTo>
                    <a:pt x="133299" y="155600"/>
                  </a:lnTo>
                  <a:lnTo>
                    <a:pt x="136842" y="155028"/>
                  </a:lnTo>
                  <a:lnTo>
                    <a:pt x="146143" y="115673"/>
                  </a:lnTo>
                  <a:lnTo>
                    <a:pt x="129857" y="111810"/>
                  </a:lnTo>
                  <a:lnTo>
                    <a:pt x="112112" y="117727"/>
                  </a:lnTo>
                  <a:lnTo>
                    <a:pt x="98309" y="128711"/>
                  </a:lnTo>
                  <a:lnTo>
                    <a:pt x="89075" y="144043"/>
                  </a:lnTo>
                  <a:lnTo>
                    <a:pt x="85039" y="163004"/>
                  </a:lnTo>
                  <a:lnTo>
                    <a:pt x="90173" y="197764"/>
                  </a:lnTo>
                  <a:lnTo>
                    <a:pt x="108558" y="233959"/>
                  </a:lnTo>
                  <a:lnTo>
                    <a:pt x="138808" y="267906"/>
                  </a:lnTo>
                  <a:lnTo>
                    <a:pt x="179539" y="295922"/>
                  </a:lnTo>
                  <a:lnTo>
                    <a:pt x="201244" y="359816"/>
                  </a:lnTo>
                  <a:lnTo>
                    <a:pt x="193890" y="380250"/>
                  </a:lnTo>
                  <a:lnTo>
                    <a:pt x="191160" y="378421"/>
                  </a:lnTo>
                  <a:lnTo>
                    <a:pt x="170685" y="323079"/>
                  </a:lnTo>
                  <a:lnTo>
                    <a:pt x="146053" y="285032"/>
                  </a:lnTo>
                  <a:lnTo>
                    <a:pt x="115100" y="255003"/>
                  </a:lnTo>
                  <a:lnTo>
                    <a:pt x="112737" y="253631"/>
                  </a:lnTo>
                  <a:lnTo>
                    <a:pt x="74395" y="227312"/>
                  </a:lnTo>
                  <a:lnTo>
                    <a:pt x="45415" y="192322"/>
                  </a:lnTo>
                  <a:lnTo>
                    <a:pt x="27084" y="150750"/>
                  </a:lnTo>
                  <a:lnTo>
                    <a:pt x="20688" y="104686"/>
                  </a:lnTo>
                  <a:lnTo>
                    <a:pt x="20688" y="62877"/>
                  </a:lnTo>
                  <a:lnTo>
                    <a:pt x="19291" y="45619"/>
                  </a:lnTo>
                  <a:lnTo>
                    <a:pt x="15240" y="29238"/>
                  </a:lnTo>
                  <a:lnTo>
                    <a:pt x="8740" y="13957"/>
                  </a:lnTo>
                  <a:lnTo>
                    <a:pt x="0" y="0"/>
                  </a:lnTo>
                  <a:lnTo>
                    <a:pt x="46126" y="0"/>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31" name="object 31"/>
            <p:cNvPicPr/>
            <p:nvPr/>
          </p:nvPicPr>
          <p:blipFill>
            <a:blip r:embed="rId8" cstate="print"/>
            <a:stretch>
              <a:fillRect/>
            </a:stretch>
          </p:blipFill>
          <p:spPr>
            <a:xfrm>
              <a:off x="2499606" y="1819521"/>
              <a:ext cx="117233" cy="149885"/>
            </a:xfrm>
            <a:prstGeom prst="rect">
              <a:avLst/>
            </a:prstGeom>
          </p:spPr>
        </p:pic>
        <p:sp>
          <p:nvSpPr>
            <p:cNvPr id="32" name="object 32"/>
            <p:cNvSpPr/>
            <p:nvPr/>
          </p:nvSpPr>
          <p:spPr>
            <a:xfrm>
              <a:off x="2163221" y="1465381"/>
              <a:ext cx="547370" cy="541655"/>
            </a:xfrm>
            <a:custGeom>
              <a:avLst/>
              <a:gdLst/>
              <a:ahLst/>
              <a:cxnLst/>
              <a:rect l="l" t="t" r="r" b="b"/>
              <a:pathLst>
                <a:path w="547369" h="541655">
                  <a:moveTo>
                    <a:pt x="21882" y="43776"/>
                  </a:moveTo>
                  <a:lnTo>
                    <a:pt x="23888" y="43776"/>
                  </a:lnTo>
                  <a:lnTo>
                    <a:pt x="48354" y="48725"/>
                  </a:lnTo>
                  <a:lnTo>
                    <a:pt x="68351" y="62214"/>
                  </a:lnTo>
                  <a:lnTo>
                    <a:pt x="81842" y="82203"/>
                  </a:lnTo>
                  <a:lnTo>
                    <a:pt x="86791" y="106654"/>
                  </a:lnTo>
                  <a:lnTo>
                    <a:pt x="86791" y="148463"/>
                  </a:lnTo>
                  <a:lnTo>
                    <a:pt x="92839" y="198894"/>
                  </a:lnTo>
                  <a:lnTo>
                    <a:pt x="110278" y="245360"/>
                  </a:lnTo>
                  <a:lnTo>
                    <a:pt x="138049" y="286183"/>
                  </a:lnTo>
                  <a:lnTo>
                    <a:pt x="175094" y="319684"/>
                  </a:lnTo>
                  <a:lnTo>
                    <a:pt x="175094" y="481507"/>
                  </a:lnTo>
                  <a:lnTo>
                    <a:pt x="176811" y="490029"/>
                  </a:lnTo>
                  <a:lnTo>
                    <a:pt x="181497" y="496989"/>
                  </a:lnTo>
                  <a:lnTo>
                    <a:pt x="188451" y="501681"/>
                  </a:lnTo>
                  <a:lnTo>
                    <a:pt x="196976" y="503402"/>
                  </a:lnTo>
                  <a:lnTo>
                    <a:pt x="205496" y="501681"/>
                  </a:lnTo>
                  <a:lnTo>
                    <a:pt x="212451" y="496989"/>
                  </a:lnTo>
                  <a:lnTo>
                    <a:pt x="217140" y="490029"/>
                  </a:lnTo>
                  <a:lnTo>
                    <a:pt x="218859" y="481507"/>
                  </a:lnTo>
                  <a:lnTo>
                    <a:pt x="218859" y="352564"/>
                  </a:lnTo>
                  <a:lnTo>
                    <a:pt x="224428" y="359451"/>
                  </a:lnTo>
                  <a:lnTo>
                    <a:pt x="230249" y="367603"/>
                  </a:lnTo>
                  <a:lnTo>
                    <a:pt x="236163" y="377033"/>
                  </a:lnTo>
                  <a:lnTo>
                    <a:pt x="242011" y="387756"/>
                  </a:lnTo>
                  <a:lnTo>
                    <a:pt x="241401" y="389763"/>
                  </a:lnTo>
                  <a:lnTo>
                    <a:pt x="240753" y="391769"/>
                  </a:lnTo>
                  <a:lnTo>
                    <a:pt x="240753" y="393966"/>
                  </a:lnTo>
                  <a:lnTo>
                    <a:pt x="240753" y="481507"/>
                  </a:lnTo>
                  <a:lnTo>
                    <a:pt x="242470" y="490029"/>
                  </a:lnTo>
                  <a:lnTo>
                    <a:pt x="247156" y="496989"/>
                  </a:lnTo>
                  <a:lnTo>
                    <a:pt x="254110" y="501681"/>
                  </a:lnTo>
                  <a:lnTo>
                    <a:pt x="262635" y="503402"/>
                  </a:lnTo>
                  <a:lnTo>
                    <a:pt x="271163" y="501681"/>
                  </a:lnTo>
                  <a:lnTo>
                    <a:pt x="278122" y="496989"/>
                  </a:lnTo>
                  <a:lnTo>
                    <a:pt x="282811" y="490029"/>
                  </a:lnTo>
                  <a:lnTo>
                    <a:pt x="284530" y="481507"/>
                  </a:lnTo>
                  <a:lnTo>
                    <a:pt x="284530" y="463854"/>
                  </a:lnTo>
                  <a:lnTo>
                    <a:pt x="293340" y="466764"/>
                  </a:lnTo>
                  <a:lnTo>
                    <a:pt x="302461" y="467864"/>
                  </a:lnTo>
                  <a:lnTo>
                    <a:pt x="311618" y="467112"/>
                  </a:lnTo>
                  <a:lnTo>
                    <a:pt x="320535" y="464464"/>
                  </a:lnTo>
                  <a:lnTo>
                    <a:pt x="326957" y="461188"/>
                  </a:lnTo>
                  <a:lnTo>
                    <a:pt x="332720" y="457004"/>
                  </a:lnTo>
                  <a:lnTo>
                    <a:pt x="337741" y="452003"/>
                  </a:lnTo>
                  <a:lnTo>
                    <a:pt x="341934" y="446278"/>
                  </a:lnTo>
                  <a:lnTo>
                    <a:pt x="409409" y="525005"/>
                  </a:lnTo>
                  <a:lnTo>
                    <a:pt x="416886" y="531997"/>
                  </a:lnTo>
                  <a:lnTo>
                    <a:pt x="425472" y="537076"/>
                  </a:lnTo>
                  <a:lnTo>
                    <a:pt x="434834" y="540175"/>
                  </a:lnTo>
                  <a:lnTo>
                    <a:pt x="444639" y="541223"/>
                  </a:lnTo>
                  <a:lnTo>
                    <a:pt x="451675" y="541223"/>
                  </a:lnTo>
                  <a:lnTo>
                    <a:pt x="484678" y="518121"/>
                  </a:lnTo>
                  <a:lnTo>
                    <a:pt x="490981" y="492658"/>
                  </a:lnTo>
                  <a:lnTo>
                    <a:pt x="497272" y="502792"/>
                  </a:lnTo>
                  <a:lnTo>
                    <a:pt x="501850" y="510638"/>
                  </a:lnTo>
                  <a:lnTo>
                    <a:pt x="504680" y="515764"/>
                  </a:lnTo>
                  <a:lnTo>
                    <a:pt x="505726" y="517740"/>
                  </a:lnTo>
                  <a:lnTo>
                    <a:pt x="510610" y="524178"/>
                  </a:lnTo>
                  <a:lnTo>
                    <a:pt x="517270" y="528302"/>
                  </a:lnTo>
                  <a:lnTo>
                    <a:pt x="524950" y="529819"/>
                  </a:lnTo>
                  <a:lnTo>
                    <a:pt x="532891" y="528434"/>
                  </a:lnTo>
                  <a:lnTo>
                    <a:pt x="539810" y="524289"/>
                  </a:lnTo>
                  <a:lnTo>
                    <a:pt x="544637" y="518134"/>
                  </a:lnTo>
                  <a:lnTo>
                    <a:pt x="546995" y="510674"/>
                  </a:lnTo>
                  <a:lnTo>
                    <a:pt x="546506" y="502615"/>
                  </a:lnTo>
                  <a:lnTo>
                    <a:pt x="523202" y="424136"/>
                  </a:lnTo>
                  <a:lnTo>
                    <a:pt x="495770" y="355421"/>
                  </a:lnTo>
                  <a:lnTo>
                    <a:pt x="465250" y="295864"/>
                  </a:lnTo>
                  <a:lnTo>
                    <a:pt x="432680" y="244856"/>
                  </a:lnTo>
                  <a:lnTo>
                    <a:pt x="399102" y="201791"/>
                  </a:lnTo>
                  <a:lnTo>
                    <a:pt x="365555" y="166060"/>
                  </a:lnTo>
                  <a:lnTo>
                    <a:pt x="333079" y="137056"/>
                  </a:lnTo>
                  <a:lnTo>
                    <a:pt x="275500" y="96799"/>
                  </a:lnTo>
                  <a:lnTo>
                    <a:pt x="234683" y="76161"/>
                  </a:lnTo>
                  <a:lnTo>
                    <a:pt x="227812" y="46446"/>
                  </a:lnTo>
                  <a:lnTo>
                    <a:pt x="210804" y="22245"/>
                  </a:lnTo>
                  <a:lnTo>
                    <a:pt x="186066" y="5962"/>
                  </a:lnTo>
                  <a:lnTo>
                    <a:pt x="156006" y="0"/>
                  </a:lnTo>
                  <a:lnTo>
                    <a:pt x="21882" y="0"/>
                  </a:lnTo>
                  <a:lnTo>
                    <a:pt x="13357" y="1720"/>
                  </a:lnTo>
                  <a:lnTo>
                    <a:pt x="6402" y="6411"/>
                  </a:lnTo>
                  <a:lnTo>
                    <a:pt x="1717" y="13367"/>
                  </a:lnTo>
                  <a:lnTo>
                    <a:pt x="0" y="21882"/>
                  </a:lnTo>
                  <a:lnTo>
                    <a:pt x="1717" y="30403"/>
                  </a:lnTo>
                  <a:lnTo>
                    <a:pt x="6402" y="37363"/>
                  </a:lnTo>
                  <a:lnTo>
                    <a:pt x="13357" y="42056"/>
                  </a:lnTo>
                  <a:lnTo>
                    <a:pt x="21882" y="43776"/>
                  </a:lnTo>
                  <a:close/>
                </a:path>
              </a:pathLst>
            </a:custGeom>
            <a:ln w="12700">
              <a:solidFill>
                <a:srgbClr val="000000"/>
              </a:solidFill>
            </a:ln>
          </p:spPr>
          <p:txBody>
            <a:bodyPr wrap="square" lIns="0" tIns="0" rIns="0" bIns="0" rtlCol="0"/>
            <a:lstStyle/>
            <a:p>
              <a:endParaRPr>
                <a:latin typeface="Grammarsaurus" pitchFamily="2" charset="0"/>
              </a:endParaRPr>
            </a:p>
          </p:txBody>
        </p:sp>
      </p:grpSp>
      <p:grpSp>
        <p:nvGrpSpPr>
          <p:cNvPr id="33" name="object 33"/>
          <p:cNvGrpSpPr/>
          <p:nvPr/>
        </p:nvGrpSpPr>
        <p:grpSpPr>
          <a:xfrm>
            <a:off x="2901020" y="1415253"/>
            <a:ext cx="56515" cy="1348105"/>
            <a:chOff x="2901020" y="1415253"/>
            <a:chExt cx="56515" cy="1348105"/>
          </a:xfrm>
        </p:grpSpPr>
        <p:sp>
          <p:nvSpPr>
            <p:cNvPr id="34" name="object 34"/>
            <p:cNvSpPr/>
            <p:nvPr/>
          </p:nvSpPr>
          <p:spPr>
            <a:xfrm>
              <a:off x="2907370" y="1421603"/>
              <a:ext cx="43815" cy="1335405"/>
            </a:xfrm>
            <a:custGeom>
              <a:avLst/>
              <a:gdLst/>
              <a:ahLst/>
              <a:cxnLst/>
              <a:rect l="l" t="t" r="r" b="b"/>
              <a:pathLst>
                <a:path w="43814" h="1335405">
                  <a:moveTo>
                    <a:pt x="21894" y="0"/>
                  </a:moveTo>
                  <a:lnTo>
                    <a:pt x="13367" y="1719"/>
                  </a:lnTo>
                  <a:lnTo>
                    <a:pt x="6408" y="6408"/>
                  </a:lnTo>
                  <a:lnTo>
                    <a:pt x="1719" y="13367"/>
                  </a:lnTo>
                  <a:lnTo>
                    <a:pt x="0" y="21894"/>
                  </a:lnTo>
                  <a:lnTo>
                    <a:pt x="0" y="1313230"/>
                  </a:lnTo>
                  <a:lnTo>
                    <a:pt x="1719" y="1321745"/>
                  </a:lnTo>
                  <a:lnTo>
                    <a:pt x="6408" y="1328700"/>
                  </a:lnTo>
                  <a:lnTo>
                    <a:pt x="13367" y="1333392"/>
                  </a:lnTo>
                  <a:lnTo>
                    <a:pt x="21894" y="1335112"/>
                  </a:lnTo>
                  <a:lnTo>
                    <a:pt x="30419" y="1333392"/>
                  </a:lnTo>
                  <a:lnTo>
                    <a:pt x="37374" y="1328700"/>
                  </a:lnTo>
                  <a:lnTo>
                    <a:pt x="42059" y="1321745"/>
                  </a:lnTo>
                  <a:lnTo>
                    <a:pt x="43776" y="1313230"/>
                  </a:lnTo>
                  <a:lnTo>
                    <a:pt x="43776" y="21894"/>
                  </a:lnTo>
                  <a:lnTo>
                    <a:pt x="42059" y="13367"/>
                  </a:lnTo>
                  <a:lnTo>
                    <a:pt x="37374" y="6408"/>
                  </a:lnTo>
                  <a:lnTo>
                    <a:pt x="30419" y="1719"/>
                  </a:lnTo>
                  <a:lnTo>
                    <a:pt x="21894" y="0"/>
                  </a:lnTo>
                  <a:close/>
                </a:path>
              </a:pathLst>
            </a:custGeom>
            <a:solidFill>
              <a:srgbClr val="000000"/>
            </a:solidFill>
          </p:spPr>
          <p:txBody>
            <a:bodyPr wrap="square" lIns="0" tIns="0" rIns="0" bIns="0" rtlCol="0"/>
            <a:lstStyle/>
            <a:p>
              <a:endParaRPr>
                <a:latin typeface="Grammarsaurus" pitchFamily="2" charset="0"/>
              </a:endParaRPr>
            </a:p>
          </p:txBody>
        </p:sp>
        <p:sp>
          <p:nvSpPr>
            <p:cNvPr id="35" name="object 35"/>
            <p:cNvSpPr/>
            <p:nvPr/>
          </p:nvSpPr>
          <p:spPr>
            <a:xfrm>
              <a:off x="2907370" y="1421603"/>
              <a:ext cx="43815" cy="1335405"/>
            </a:xfrm>
            <a:custGeom>
              <a:avLst/>
              <a:gdLst/>
              <a:ahLst/>
              <a:cxnLst/>
              <a:rect l="l" t="t" r="r" b="b"/>
              <a:pathLst>
                <a:path w="43814" h="1335405">
                  <a:moveTo>
                    <a:pt x="21894" y="0"/>
                  </a:moveTo>
                  <a:lnTo>
                    <a:pt x="13367" y="1719"/>
                  </a:lnTo>
                  <a:lnTo>
                    <a:pt x="6408" y="6408"/>
                  </a:lnTo>
                  <a:lnTo>
                    <a:pt x="1719" y="13367"/>
                  </a:lnTo>
                  <a:lnTo>
                    <a:pt x="0" y="21894"/>
                  </a:lnTo>
                  <a:lnTo>
                    <a:pt x="0" y="1313230"/>
                  </a:lnTo>
                  <a:lnTo>
                    <a:pt x="1719" y="1321745"/>
                  </a:lnTo>
                  <a:lnTo>
                    <a:pt x="6408" y="1328700"/>
                  </a:lnTo>
                  <a:lnTo>
                    <a:pt x="13367" y="1333392"/>
                  </a:lnTo>
                  <a:lnTo>
                    <a:pt x="21894" y="1335112"/>
                  </a:lnTo>
                  <a:lnTo>
                    <a:pt x="30419" y="1333392"/>
                  </a:lnTo>
                  <a:lnTo>
                    <a:pt x="37374" y="1328700"/>
                  </a:lnTo>
                  <a:lnTo>
                    <a:pt x="42059" y="1321745"/>
                  </a:lnTo>
                  <a:lnTo>
                    <a:pt x="43776" y="1313230"/>
                  </a:lnTo>
                  <a:lnTo>
                    <a:pt x="43776" y="21894"/>
                  </a:lnTo>
                  <a:lnTo>
                    <a:pt x="42059" y="13367"/>
                  </a:lnTo>
                  <a:lnTo>
                    <a:pt x="37374" y="6408"/>
                  </a:lnTo>
                  <a:lnTo>
                    <a:pt x="30419" y="1719"/>
                  </a:lnTo>
                  <a:lnTo>
                    <a:pt x="21894" y="0"/>
                  </a:lnTo>
                  <a:close/>
                </a:path>
              </a:pathLst>
            </a:custGeom>
            <a:ln w="12700">
              <a:solidFill>
                <a:srgbClr val="000000"/>
              </a:solidFill>
            </a:ln>
          </p:spPr>
          <p:txBody>
            <a:bodyPr wrap="square" lIns="0" tIns="0" rIns="0" bIns="0" rtlCol="0"/>
            <a:lstStyle/>
            <a:p>
              <a:endParaRPr>
                <a:latin typeface="Grammarsaurus" pitchFamily="2" charset="0"/>
              </a:endParaRPr>
            </a:p>
          </p:txBody>
        </p:sp>
      </p:grpSp>
      <p:grpSp>
        <p:nvGrpSpPr>
          <p:cNvPr id="36" name="object 36"/>
          <p:cNvGrpSpPr/>
          <p:nvPr/>
        </p:nvGrpSpPr>
        <p:grpSpPr>
          <a:xfrm>
            <a:off x="1981768" y="1415253"/>
            <a:ext cx="56515" cy="1348105"/>
            <a:chOff x="1981768" y="1415253"/>
            <a:chExt cx="56515" cy="1348105"/>
          </a:xfrm>
        </p:grpSpPr>
        <p:sp>
          <p:nvSpPr>
            <p:cNvPr id="37" name="object 37"/>
            <p:cNvSpPr/>
            <p:nvPr/>
          </p:nvSpPr>
          <p:spPr>
            <a:xfrm>
              <a:off x="1988118" y="1421603"/>
              <a:ext cx="43815" cy="1335405"/>
            </a:xfrm>
            <a:custGeom>
              <a:avLst/>
              <a:gdLst/>
              <a:ahLst/>
              <a:cxnLst/>
              <a:rect l="l" t="t" r="r" b="b"/>
              <a:pathLst>
                <a:path w="43814" h="1335405">
                  <a:moveTo>
                    <a:pt x="21882" y="0"/>
                  </a:moveTo>
                  <a:lnTo>
                    <a:pt x="13357" y="1719"/>
                  </a:lnTo>
                  <a:lnTo>
                    <a:pt x="6402" y="6408"/>
                  </a:lnTo>
                  <a:lnTo>
                    <a:pt x="1717" y="13367"/>
                  </a:lnTo>
                  <a:lnTo>
                    <a:pt x="0" y="21894"/>
                  </a:lnTo>
                  <a:lnTo>
                    <a:pt x="0" y="1313230"/>
                  </a:lnTo>
                  <a:lnTo>
                    <a:pt x="1717" y="1321745"/>
                  </a:lnTo>
                  <a:lnTo>
                    <a:pt x="6402" y="1328700"/>
                  </a:lnTo>
                  <a:lnTo>
                    <a:pt x="13357" y="1333392"/>
                  </a:lnTo>
                  <a:lnTo>
                    <a:pt x="21882" y="1335112"/>
                  </a:lnTo>
                  <a:lnTo>
                    <a:pt x="30409" y="1333392"/>
                  </a:lnTo>
                  <a:lnTo>
                    <a:pt x="37368" y="1328700"/>
                  </a:lnTo>
                  <a:lnTo>
                    <a:pt x="42057" y="1321745"/>
                  </a:lnTo>
                  <a:lnTo>
                    <a:pt x="43776" y="1313230"/>
                  </a:lnTo>
                  <a:lnTo>
                    <a:pt x="43776" y="21894"/>
                  </a:lnTo>
                  <a:lnTo>
                    <a:pt x="42057" y="13367"/>
                  </a:lnTo>
                  <a:lnTo>
                    <a:pt x="37368" y="6408"/>
                  </a:lnTo>
                  <a:lnTo>
                    <a:pt x="30409" y="1719"/>
                  </a:lnTo>
                  <a:lnTo>
                    <a:pt x="21882" y="0"/>
                  </a:lnTo>
                  <a:close/>
                </a:path>
              </a:pathLst>
            </a:custGeom>
            <a:solidFill>
              <a:srgbClr val="000000"/>
            </a:solidFill>
          </p:spPr>
          <p:txBody>
            <a:bodyPr wrap="square" lIns="0" tIns="0" rIns="0" bIns="0" rtlCol="0"/>
            <a:lstStyle/>
            <a:p>
              <a:endParaRPr>
                <a:latin typeface="Grammarsaurus" pitchFamily="2" charset="0"/>
              </a:endParaRPr>
            </a:p>
          </p:txBody>
        </p:sp>
        <p:sp>
          <p:nvSpPr>
            <p:cNvPr id="38" name="object 38"/>
            <p:cNvSpPr/>
            <p:nvPr/>
          </p:nvSpPr>
          <p:spPr>
            <a:xfrm>
              <a:off x="1988118" y="1421603"/>
              <a:ext cx="43815" cy="1335405"/>
            </a:xfrm>
            <a:custGeom>
              <a:avLst/>
              <a:gdLst/>
              <a:ahLst/>
              <a:cxnLst/>
              <a:rect l="l" t="t" r="r" b="b"/>
              <a:pathLst>
                <a:path w="43814" h="1335405">
                  <a:moveTo>
                    <a:pt x="21882" y="0"/>
                  </a:moveTo>
                  <a:lnTo>
                    <a:pt x="13357" y="1719"/>
                  </a:lnTo>
                  <a:lnTo>
                    <a:pt x="6402" y="6408"/>
                  </a:lnTo>
                  <a:lnTo>
                    <a:pt x="1717" y="13367"/>
                  </a:lnTo>
                  <a:lnTo>
                    <a:pt x="0" y="21894"/>
                  </a:lnTo>
                  <a:lnTo>
                    <a:pt x="0" y="1313230"/>
                  </a:lnTo>
                  <a:lnTo>
                    <a:pt x="1717" y="1321745"/>
                  </a:lnTo>
                  <a:lnTo>
                    <a:pt x="6402" y="1328700"/>
                  </a:lnTo>
                  <a:lnTo>
                    <a:pt x="13357" y="1333392"/>
                  </a:lnTo>
                  <a:lnTo>
                    <a:pt x="21882" y="1335112"/>
                  </a:lnTo>
                  <a:lnTo>
                    <a:pt x="30409" y="1333392"/>
                  </a:lnTo>
                  <a:lnTo>
                    <a:pt x="37368" y="1328700"/>
                  </a:lnTo>
                  <a:lnTo>
                    <a:pt x="42057" y="1321745"/>
                  </a:lnTo>
                  <a:lnTo>
                    <a:pt x="43776" y="1313230"/>
                  </a:lnTo>
                  <a:lnTo>
                    <a:pt x="43776" y="21894"/>
                  </a:lnTo>
                  <a:lnTo>
                    <a:pt x="42057" y="13367"/>
                  </a:lnTo>
                  <a:lnTo>
                    <a:pt x="37368" y="6408"/>
                  </a:lnTo>
                  <a:lnTo>
                    <a:pt x="30409" y="1719"/>
                  </a:lnTo>
                  <a:lnTo>
                    <a:pt x="21882" y="0"/>
                  </a:lnTo>
                  <a:close/>
                </a:path>
              </a:pathLst>
            </a:custGeom>
            <a:ln w="12700">
              <a:solidFill>
                <a:srgbClr val="000000"/>
              </a:solidFill>
            </a:ln>
          </p:spPr>
          <p:txBody>
            <a:bodyPr wrap="square" lIns="0" tIns="0" rIns="0" bIns="0" rtlCol="0"/>
            <a:lstStyle/>
            <a:p>
              <a:endParaRPr>
                <a:latin typeface="Grammarsaurus" pitchFamily="2" charset="0"/>
              </a:endParaRPr>
            </a:p>
          </p:txBody>
        </p:sp>
      </p:grpSp>
      <p:grpSp>
        <p:nvGrpSpPr>
          <p:cNvPr id="39" name="object 39"/>
          <p:cNvGrpSpPr/>
          <p:nvPr/>
        </p:nvGrpSpPr>
        <p:grpSpPr>
          <a:xfrm>
            <a:off x="2122857" y="2590198"/>
            <a:ext cx="635635" cy="122555"/>
            <a:chOff x="2122857" y="2590198"/>
            <a:chExt cx="635635" cy="122555"/>
          </a:xfrm>
        </p:grpSpPr>
        <p:sp>
          <p:nvSpPr>
            <p:cNvPr id="40" name="object 40"/>
            <p:cNvSpPr/>
            <p:nvPr/>
          </p:nvSpPr>
          <p:spPr>
            <a:xfrm>
              <a:off x="2129207" y="2596548"/>
              <a:ext cx="622935" cy="109855"/>
            </a:xfrm>
            <a:custGeom>
              <a:avLst/>
              <a:gdLst/>
              <a:ahLst/>
              <a:cxnLst/>
              <a:rect l="l" t="t" r="r" b="b"/>
              <a:pathLst>
                <a:path w="622935" h="109855">
                  <a:moveTo>
                    <a:pt x="601572" y="39"/>
                  </a:moveTo>
                  <a:lnTo>
                    <a:pt x="593266" y="1230"/>
                  </a:lnTo>
                  <a:lnTo>
                    <a:pt x="585800" y="5667"/>
                  </a:lnTo>
                  <a:lnTo>
                    <a:pt x="528154" y="57826"/>
                  </a:lnTo>
                  <a:lnTo>
                    <a:pt x="470509" y="5667"/>
                  </a:lnTo>
                  <a:lnTo>
                    <a:pt x="463578" y="1416"/>
                  </a:lnTo>
                  <a:lnTo>
                    <a:pt x="455828" y="0"/>
                  </a:lnTo>
                  <a:lnTo>
                    <a:pt x="448078" y="1416"/>
                  </a:lnTo>
                  <a:lnTo>
                    <a:pt x="441147" y="5667"/>
                  </a:lnTo>
                  <a:lnTo>
                    <a:pt x="383501" y="57826"/>
                  </a:lnTo>
                  <a:lnTo>
                    <a:pt x="325856" y="5667"/>
                  </a:lnTo>
                  <a:lnTo>
                    <a:pt x="318923" y="1416"/>
                  </a:lnTo>
                  <a:lnTo>
                    <a:pt x="311169" y="0"/>
                  </a:lnTo>
                  <a:lnTo>
                    <a:pt x="303414" y="1416"/>
                  </a:lnTo>
                  <a:lnTo>
                    <a:pt x="296481" y="5667"/>
                  </a:lnTo>
                  <a:lnTo>
                    <a:pt x="238836" y="57826"/>
                  </a:lnTo>
                  <a:lnTo>
                    <a:pt x="181190" y="5667"/>
                  </a:lnTo>
                  <a:lnTo>
                    <a:pt x="174259" y="1416"/>
                  </a:lnTo>
                  <a:lnTo>
                    <a:pt x="166509" y="0"/>
                  </a:lnTo>
                  <a:lnTo>
                    <a:pt x="158759" y="1416"/>
                  </a:lnTo>
                  <a:lnTo>
                    <a:pt x="151828" y="5667"/>
                  </a:lnTo>
                  <a:lnTo>
                    <a:pt x="94183" y="57826"/>
                  </a:lnTo>
                  <a:lnTo>
                    <a:pt x="36537" y="5667"/>
                  </a:lnTo>
                  <a:lnTo>
                    <a:pt x="29073" y="1230"/>
                  </a:lnTo>
                  <a:lnTo>
                    <a:pt x="20772" y="39"/>
                  </a:lnTo>
                  <a:lnTo>
                    <a:pt x="12625" y="2047"/>
                  </a:lnTo>
                  <a:lnTo>
                    <a:pt x="5626" y="7204"/>
                  </a:lnTo>
                  <a:lnTo>
                    <a:pt x="1185" y="14677"/>
                  </a:lnTo>
                  <a:lnTo>
                    <a:pt x="0" y="22985"/>
                  </a:lnTo>
                  <a:lnTo>
                    <a:pt x="2014" y="31133"/>
                  </a:lnTo>
                  <a:lnTo>
                    <a:pt x="7175" y="38128"/>
                  </a:lnTo>
                  <a:lnTo>
                    <a:pt x="79514" y="103584"/>
                  </a:lnTo>
                  <a:lnTo>
                    <a:pt x="86438" y="107820"/>
                  </a:lnTo>
                  <a:lnTo>
                    <a:pt x="94184" y="109232"/>
                  </a:lnTo>
                  <a:lnTo>
                    <a:pt x="101933" y="107820"/>
                  </a:lnTo>
                  <a:lnTo>
                    <a:pt x="108864" y="103584"/>
                  </a:lnTo>
                  <a:lnTo>
                    <a:pt x="166509" y="51412"/>
                  </a:lnTo>
                  <a:lnTo>
                    <a:pt x="224155" y="103584"/>
                  </a:lnTo>
                  <a:lnTo>
                    <a:pt x="231086" y="107820"/>
                  </a:lnTo>
                  <a:lnTo>
                    <a:pt x="238837" y="109232"/>
                  </a:lnTo>
                  <a:lnTo>
                    <a:pt x="246591" y="107820"/>
                  </a:lnTo>
                  <a:lnTo>
                    <a:pt x="253530" y="103584"/>
                  </a:lnTo>
                  <a:lnTo>
                    <a:pt x="311175" y="51412"/>
                  </a:lnTo>
                  <a:lnTo>
                    <a:pt x="368820" y="103584"/>
                  </a:lnTo>
                  <a:lnTo>
                    <a:pt x="375751" y="107820"/>
                  </a:lnTo>
                  <a:lnTo>
                    <a:pt x="383501" y="109232"/>
                  </a:lnTo>
                  <a:lnTo>
                    <a:pt x="391252" y="107820"/>
                  </a:lnTo>
                  <a:lnTo>
                    <a:pt x="398183" y="103584"/>
                  </a:lnTo>
                  <a:lnTo>
                    <a:pt x="455828" y="51412"/>
                  </a:lnTo>
                  <a:lnTo>
                    <a:pt x="517639" y="107343"/>
                  </a:lnTo>
                  <a:lnTo>
                    <a:pt x="522909" y="109223"/>
                  </a:lnTo>
                  <a:lnTo>
                    <a:pt x="533425" y="109223"/>
                  </a:lnTo>
                  <a:lnTo>
                    <a:pt x="538670" y="107343"/>
                  </a:lnTo>
                  <a:lnTo>
                    <a:pt x="615175" y="38128"/>
                  </a:lnTo>
                  <a:lnTo>
                    <a:pt x="620335" y="31133"/>
                  </a:lnTo>
                  <a:lnTo>
                    <a:pt x="622350" y="22985"/>
                  </a:lnTo>
                  <a:lnTo>
                    <a:pt x="621165" y="14677"/>
                  </a:lnTo>
                  <a:lnTo>
                    <a:pt x="616724" y="7204"/>
                  </a:lnTo>
                  <a:lnTo>
                    <a:pt x="609722" y="2047"/>
                  </a:lnTo>
                  <a:lnTo>
                    <a:pt x="601572" y="39"/>
                  </a:lnTo>
                  <a:close/>
                </a:path>
              </a:pathLst>
            </a:custGeom>
            <a:solidFill>
              <a:srgbClr val="000000"/>
            </a:solidFill>
          </p:spPr>
          <p:txBody>
            <a:bodyPr wrap="square" lIns="0" tIns="0" rIns="0" bIns="0" rtlCol="0"/>
            <a:lstStyle/>
            <a:p>
              <a:endParaRPr>
                <a:latin typeface="Grammarsaurus" pitchFamily="2" charset="0"/>
              </a:endParaRPr>
            </a:p>
          </p:txBody>
        </p:sp>
        <p:sp>
          <p:nvSpPr>
            <p:cNvPr id="41" name="object 41"/>
            <p:cNvSpPr/>
            <p:nvPr/>
          </p:nvSpPr>
          <p:spPr>
            <a:xfrm>
              <a:off x="2129207" y="2596548"/>
              <a:ext cx="622935" cy="109855"/>
            </a:xfrm>
            <a:custGeom>
              <a:avLst/>
              <a:gdLst/>
              <a:ahLst/>
              <a:cxnLst/>
              <a:rect l="l" t="t" r="r" b="b"/>
              <a:pathLst>
                <a:path w="622935" h="109855">
                  <a:moveTo>
                    <a:pt x="585800" y="5667"/>
                  </a:moveTo>
                  <a:lnTo>
                    <a:pt x="528154" y="57826"/>
                  </a:lnTo>
                  <a:lnTo>
                    <a:pt x="470509" y="5667"/>
                  </a:lnTo>
                  <a:lnTo>
                    <a:pt x="463578" y="1416"/>
                  </a:lnTo>
                  <a:lnTo>
                    <a:pt x="455828" y="0"/>
                  </a:lnTo>
                  <a:lnTo>
                    <a:pt x="448078" y="1416"/>
                  </a:lnTo>
                  <a:lnTo>
                    <a:pt x="441147" y="5667"/>
                  </a:lnTo>
                  <a:lnTo>
                    <a:pt x="383501" y="57826"/>
                  </a:lnTo>
                  <a:lnTo>
                    <a:pt x="325856" y="5667"/>
                  </a:lnTo>
                  <a:lnTo>
                    <a:pt x="318923" y="1416"/>
                  </a:lnTo>
                  <a:lnTo>
                    <a:pt x="311169" y="0"/>
                  </a:lnTo>
                  <a:lnTo>
                    <a:pt x="303414" y="1416"/>
                  </a:lnTo>
                  <a:lnTo>
                    <a:pt x="296481" y="5667"/>
                  </a:lnTo>
                  <a:lnTo>
                    <a:pt x="238836" y="57826"/>
                  </a:lnTo>
                  <a:lnTo>
                    <a:pt x="181190" y="5667"/>
                  </a:lnTo>
                  <a:lnTo>
                    <a:pt x="174259" y="1416"/>
                  </a:lnTo>
                  <a:lnTo>
                    <a:pt x="166509" y="0"/>
                  </a:lnTo>
                  <a:lnTo>
                    <a:pt x="158759" y="1416"/>
                  </a:lnTo>
                  <a:lnTo>
                    <a:pt x="151828" y="5667"/>
                  </a:lnTo>
                  <a:lnTo>
                    <a:pt x="94183" y="57826"/>
                  </a:lnTo>
                  <a:lnTo>
                    <a:pt x="36537" y="5667"/>
                  </a:lnTo>
                  <a:lnTo>
                    <a:pt x="29073" y="1230"/>
                  </a:lnTo>
                  <a:lnTo>
                    <a:pt x="20772" y="39"/>
                  </a:lnTo>
                  <a:lnTo>
                    <a:pt x="12625" y="2047"/>
                  </a:lnTo>
                  <a:lnTo>
                    <a:pt x="5626" y="7204"/>
                  </a:lnTo>
                  <a:lnTo>
                    <a:pt x="1185" y="14677"/>
                  </a:lnTo>
                  <a:lnTo>
                    <a:pt x="0" y="22985"/>
                  </a:lnTo>
                  <a:lnTo>
                    <a:pt x="2014" y="31133"/>
                  </a:lnTo>
                  <a:lnTo>
                    <a:pt x="7175" y="38128"/>
                  </a:lnTo>
                  <a:lnTo>
                    <a:pt x="79514" y="103584"/>
                  </a:lnTo>
                  <a:lnTo>
                    <a:pt x="86438" y="107820"/>
                  </a:lnTo>
                  <a:lnTo>
                    <a:pt x="94184" y="109232"/>
                  </a:lnTo>
                  <a:lnTo>
                    <a:pt x="101933" y="107820"/>
                  </a:lnTo>
                  <a:lnTo>
                    <a:pt x="108864" y="103584"/>
                  </a:lnTo>
                  <a:lnTo>
                    <a:pt x="166509" y="51412"/>
                  </a:lnTo>
                  <a:lnTo>
                    <a:pt x="224155" y="103584"/>
                  </a:lnTo>
                  <a:lnTo>
                    <a:pt x="231086" y="107820"/>
                  </a:lnTo>
                  <a:lnTo>
                    <a:pt x="238837" y="109232"/>
                  </a:lnTo>
                  <a:lnTo>
                    <a:pt x="246591" y="107820"/>
                  </a:lnTo>
                  <a:lnTo>
                    <a:pt x="253530" y="103584"/>
                  </a:lnTo>
                  <a:lnTo>
                    <a:pt x="311175" y="51412"/>
                  </a:lnTo>
                  <a:lnTo>
                    <a:pt x="368820" y="103584"/>
                  </a:lnTo>
                  <a:lnTo>
                    <a:pt x="375751" y="107820"/>
                  </a:lnTo>
                  <a:lnTo>
                    <a:pt x="383501" y="109232"/>
                  </a:lnTo>
                  <a:lnTo>
                    <a:pt x="391252" y="107820"/>
                  </a:lnTo>
                  <a:lnTo>
                    <a:pt x="398183" y="103584"/>
                  </a:lnTo>
                  <a:lnTo>
                    <a:pt x="455828" y="51412"/>
                  </a:lnTo>
                  <a:lnTo>
                    <a:pt x="513473" y="103584"/>
                  </a:lnTo>
                  <a:lnTo>
                    <a:pt x="517639" y="107343"/>
                  </a:lnTo>
                  <a:lnTo>
                    <a:pt x="522909" y="109223"/>
                  </a:lnTo>
                  <a:lnTo>
                    <a:pt x="528167" y="109223"/>
                  </a:lnTo>
                  <a:lnTo>
                    <a:pt x="533425" y="109223"/>
                  </a:lnTo>
                  <a:lnTo>
                    <a:pt x="615175" y="38128"/>
                  </a:lnTo>
                  <a:lnTo>
                    <a:pt x="622350" y="22985"/>
                  </a:lnTo>
                  <a:lnTo>
                    <a:pt x="621165" y="14677"/>
                  </a:lnTo>
                  <a:lnTo>
                    <a:pt x="616724" y="7204"/>
                  </a:lnTo>
                  <a:lnTo>
                    <a:pt x="609722" y="2047"/>
                  </a:lnTo>
                  <a:lnTo>
                    <a:pt x="601572" y="39"/>
                  </a:lnTo>
                  <a:lnTo>
                    <a:pt x="593266" y="1230"/>
                  </a:lnTo>
                  <a:lnTo>
                    <a:pt x="585800" y="5667"/>
                  </a:lnTo>
                  <a:close/>
                </a:path>
              </a:pathLst>
            </a:custGeom>
            <a:ln w="12700">
              <a:solidFill>
                <a:srgbClr val="000000"/>
              </a:solidFill>
            </a:ln>
          </p:spPr>
          <p:txBody>
            <a:bodyPr wrap="square" lIns="0" tIns="0" rIns="0" bIns="0" rtlCol="0"/>
            <a:lstStyle/>
            <a:p>
              <a:endParaRPr>
                <a:latin typeface="Grammarsaurus" pitchFamily="2" charset="0"/>
              </a:endParaRPr>
            </a:p>
          </p:txBody>
        </p:sp>
      </p:grpSp>
      <p:grpSp>
        <p:nvGrpSpPr>
          <p:cNvPr id="42" name="object 42"/>
          <p:cNvGrpSpPr/>
          <p:nvPr/>
        </p:nvGrpSpPr>
        <p:grpSpPr>
          <a:xfrm>
            <a:off x="2182085" y="2111711"/>
            <a:ext cx="497840" cy="390525"/>
            <a:chOff x="2182085" y="2111711"/>
            <a:chExt cx="497840" cy="390525"/>
          </a:xfrm>
        </p:grpSpPr>
        <p:sp>
          <p:nvSpPr>
            <p:cNvPr id="43" name="object 43"/>
            <p:cNvSpPr/>
            <p:nvPr/>
          </p:nvSpPr>
          <p:spPr>
            <a:xfrm>
              <a:off x="2188435" y="2118061"/>
              <a:ext cx="485140" cy="130175"/>
            </a:xfrm>
            <a:custGeom>
              <a:avLst/>
              <a:gdLst/>
              <a:ahLst/>
              <a:cxnLst/>
              <a:rect l="l" t="t" r="r" b="b"/>
              <a:pathLst>
                <a:path w="485139" h="130175">
                  <a:moveTo>
                    <a:pt x="325028" y="0"/>
                  </a:moveTo>
                  <a:lnTo>
                    <a:pt x="269273" y="5203"/>
                  </a:lnTo>
                  <a:lnTo>
                    <a:pt x="205266" y="28617"/>
                  </a:lnTo>
                  <a:lnTo>
                    <a:pt x="125289" y="64565"/>
                  </a:lnTo>
                  <a:lnTo>
                    <a:pt x="73539" y="81285"/>
                  </a:lnTo>
                  <a:lnTo>
                    <a:pt x="44825" y="85797"/>
                  </a:lnTo>
                  <a:lnTo>
                    <a:pt x="33956" y="85119"/>
                  </a:lnTo>
                  <a:lnTo>
                    <a:pt x="27137" y="82123"/>
                  </a:lnTo>
                  <a:lnTo>
                    <a:pt x="19821" y="81590"/>
                  </a:lnTo>
                  <a:lnTo>
                    <a:pt x="12686" y="83517"/>
                  </a:lnTo>
                  <a:lnTo>
                    <a:pt x="6410" y="87900"/>
                  </a:lnTo>
                  <a:lnTo>
                    <a:pt x="1602" y="95145"/>
                  </a:lnTo>
                  <a:lnTo>
                    <a:pt x="0" y="103380"/>
                  </a:lnTo>
                  <a:lnTo>
                    <a:pt x="1602" y="111612"/>
                  </a:lnTo>
                  <a:lnTo>
                    <a:pt x="41868" y="129670"/>
                  </a:lnTo>
                  <a:lnTo>
                    <a:pt x="70161" y="126780"/>
                  </a:lnTo>
                  <a:lnTo>
                    <a:pt x="108980" y="116804"/>
                  </a:lnTo>
                  <a:lnTo>
                    <a:pt x="159988" y="97786"/>
                  </a:lnTo>
                  <a:lnTo>
                    <a:pt x="224850" y="67771"/>
                  </a:lnTo>
                  <a:lnTo>
                    <a:pt x="291216" y="45771"/>
                  </a:lnTo>
                  <a:lnTo>
                    <a:pt x="345553" y="46675"/>
                  </a:lnTo>
                  <a:lnTo>
                    <a:pt x="387962" y="62246"/>
                  </a:lnTo>
                  <a:lnTo>
                    <a:pt x="437414" y="104460"/>
                  </a:lnTo>
                  <a:lnTo>
                    <a:pt x="444661" y="114634"/>
                  </a:lnTo>
                  <a:lnTo>
                    <a:pt x="450522" y="121055"/>
                  </a:lnTo>
                  <a:lnTo>
                    <a:pt x="458127" y="124611"/>
                  </a:lnTo>
                  <a:lnTo>
                    <a:pt x="466507" y="125055"/>
                  </a:lnTo>
                  <a:lnTo>
                    <a:pt x="474697" y="122139"/>
                  </a:lnTo>
                  <a:lnTo>
                    <a:pt x="481115" y="116280"/>
                  </a:lnTo>
                  <a:lnTo>
                    <a:pt x="484665" y="108679"/>
                  </a:lnTo>
                  <a:lnTo>
                    <a:pt x="485107" y="100299"/>
                  </a:lnTo>
                  <a:lnTo>
                    <a:pt x="482203" y="92104"/>
                  </a:lnTo>
                  <a:lnTo>
                    <a:pt x="442054" y="47386"/>
                  </a:lnTo>
                  <a:lnTo>
                    <a:pt x="372458" y="8380"/>
                  </a:lnTo>
                  <a:lnTo>
                    <a:pt x="325028" y="0"/>
                  </a:lnTo>
                  <a:close/>
                </a:path>
              </a:pathLst>
            </a:custGeom>
            <a:solidFill>
              <a:srgbClr val="000000"/>
            </a:solidFill>
          </p:spPr>
          <p:txBody>
            <a:bodyPr wrap="square" lIns="0" tIns="0" rIns="0" bIns="0" rtlCol="0"/>
            <a:lstStyle/>
            <a:p>
              <a:endParaRPr>
                <a:latin typeface="Grammarsaurus" pitchFamily="2" charset="0"/>
              </a:endParaRPr>
            </a:p>
          </p:txBody>
        </p:sp>
        <p:sp>
          <p:nvSpPr>
            <p:cNvPr id="44" name="object 44"/>
            <p:cNvSpPr/>
            <p:nvPr/>
          </p:nvSpPr>
          <p:spPr>
            <a:xfrm>
              <a:off x="2188435" y="2118061"/>
              <a:ext cx="485140" cy="130175"/>
            </a:xfrm>
            <a:custGeom>
              <a:avLst/>
              <a:gdLst/>
              <a:ahLst/>
              <a:cxnLst/>
              <a:rect l="l" t="t" r="r" b="b"/>
              <a:pathLst>
                <a:path w="485139" h="130175">
                  <a:moveTo>
                    <a:pt x="474697" y="122139"/>
                  </a:moveTo>
                  <a:lnTo>
                    <a:pt x="481115" y="116280"/>
                  </a:lnTo>
                  <a:lnTo>
                    <a:pt x="484665" y="108679"/>
                  </a:lnTo>
                  <a:lnTo>
                    <a:pt x="485107" y="100299"/>
                  </a:lnTo>
                  <a:lnTo>
                    <a:pt x="482203" y="92104"/>
                  </a:lnTo>
                  <a:lnTo>
                    <a:pt x="442054" y="47386"/>
                  </a:lnTo>
                  <a:lnTo>
                    <a:pt x="372458" y="8380"/>
                  </a:lnTo>
                  <a:lnTo>
                    <a:pt x="325028" y="0"/>
                  </a:lnTo>
                  <a:lnTo>
                    <a:pt x="269273" y="5203"/>
                  </a:lnTo>
                  <a:lnTo>
                    <a:pt x="205266" y="28617"/>
                  </a:lnTo>
                  <a:lnTo>
                    <a:pt x="125289" y="64565"/>
                  </a:lnTo>
                  <a:lnTo>
                    <a:pt x="73539" y="81285"/>
                  </a:lnTo>
                  <a:lnTo>
                    <a:pt x="44825" y="85797"/>
                  </a:lnTo>
                  <a:lnTo>
                    <a:pt x="33956" y="85119"/>
                  </a:lnTo>
                  <a:lnTo>
                    <a:pt x="27137" y="82123"/>
                  </a:lnTo>
                  <a:lnTo>
                    <a:pt x="19821" y="81590"/>
                  </a:lnTo>
                  <a:lnTo>
                    <a:pt x="12686" y="83517"/>
                  </a:lnTo>
                  <a:lnTo>
                    <a:pt x="6410" y="87900"/>
                  </a:lnTo>
                  <a:lnTo>
                    <a:pt x="1602" y="95145"/>
                  </a:lnTo>
                  <a:lnTo>
                    <a:pt x="0" y="103380"/>
                  </a:lnTo>
                  <a:lnTo>
                    <a:pt x="1602" y="111612"/>
                  </a:lnTo>
                  <a:lnTo>
                    <a:pt x="41868" y="129670"/>
                  </a:lnTo>
                  <a:lnTo>
                    <a:pt x="70161" y="126780"/>
                  </a:lnTo>
                  <a:lnTo>
                    <a:pt x="108980" y="116804"/>
                  </a:lnTo>
                  <a:lnTo>
                    <a:pt x="159988" y="97786"/>
                  </a:lnTo>
                  <a:lnTo>
                    <a:pt x="224850" y="67771"/>
                  </a:lnTo>
                  <a:lnTo>
                    <a:pt x="291216" y="45771"/>
                  </a:lnTo>
                  <a:lnTo>
                    <a:pt x="345553" y="46675"/>
                  </a:lnTo>
                  <a:lnTo>
                    <a:pt x="387962" y="62246"/>
                  </a:lnTo>
                  <a:lnTo>
                    <a:pt x="437414" y="104460"/>
                  </a:lnTo>
                  <a:lnTo>
                    <a:pt x="444661" y="114634"/>
                  </a:lnTo>
                  <a:lnTo>
                    <a:pt x="450522" y="121055"/>
                  </a:lnTo>
                  <a:lnTo>
                    <a:pt x="458127" y="124611"/>
                  </a:lnTo>
                  <a:lnTo>
                    <a:pt x="466507" y="125055"/>
                  </a:lnTo>
                  <a:lnTo>
                    <a:pt x="474697" y="122139"/>
                  </a:lnTo>
                  <a:close/>
                </a:path>
              </a:pathLst>
            </a:custGeom>
            <a:ln w="12700">
              <a:solidFill>
                <a:srgbClr val="000000"/>
              </a:solidFill>
            </a:ln>
          </p:spPr>
          <p:txBody>
            <a:bodyPr wrap="square" lIns="0" tIns="0" rIns="0" bIns="0" rtlCol="0"/>
            <a:lstStyle/>
            <a:p>
              <a:endParaRPr>
                <a:latin typeface="Grammarsaurus" pitchFamily="2" charset="0"/>
              </a:endParaRPr>
            </a:p>
          </p:txBody>
        </p:sp>
        <p:sp>
          <p:nvSpPr>
            <p:cNvPr id="45" name="object 45"/>
            <p:cNvSpPr/>
            <p:nvPr/>
          </p:nvSpPr>
          <p:spPr>
            <a:xfrm>
              <a:off x="2215432" y="2206355"/>
              <a:ext cx="431165" cy="289560"/>
            </a:xfrm>
            <a:custGeom>
              <a:avLst/>
              <a:gdLst/>
              <a:ahLst/>
              <a:cxnLst/>
              <a:rect l="l" t="t" r="r" b="b"/>
              <a:pathLst>
                <a:path w="431164" h="289560">
                  <a:moveTo>
                    <a:pt x="62166" y="143828"/>
                  </a:moveTo>
                  <a:lnTo>
                    <a:pt x="13885" y="168035"/>
                  </a:lnTo>
                  <a:lnTo>
                    <a:pt x="0" y="209626"/>
                  </a:lnTo>
                  <a:lnTo>
                    <a:pt x="1995" y="226247"/>
                  </a:lnTo>
                  <a:lnTo>
                    <a:pt x="33298" y="268419"/>
                  </a:lnTo>
                  <a:lnTo>
                    <a:pt x="72377" y="284683"/>
                  </a:lnTo>
                  <a:lnTo>
                    <a:pt x="107683" y="289115"/>
                  </a:lnTo>
                  <a:lnTo>
                    <a:pt x="160678" y="278496"/>
                  </a:lnTo>
                  <a:lnTo>
                    <a:pt x="204670" y="251787"/>
                  </a:lnTo>
                  <a:lnTo>
                    <a:pt x="213177" y="243047"/>
                  </a:lnTo>
                  <a:lnTo>
                    <a:pt x="128997" y="243047"/>
                  </a:lnTo>
                  <a:lnTo>
                    <a:pt x="82969" y="242201"/>
                  </a:lnTo>
                  <a:lnTo>
                    <a:pt x="70302" y="238234"/>
                  </a:lnTo>
                  <a:lnTo>
                    <a:pt x="57272" y="231678"/>
                  </a:lnTo>
                  <a:lnTo>
                    <a:pt x="47302" y="222033"/>
                  </a:lnTo>
                  <a:lnTo>
                    <a:pt x="43814" y="208800"/>
                  </a:lnTo>
                  <a:lnTo>
                    <a:pt x="44520" y="197306"/>
                  </a:lnTo>
                  <a:lnTo>
                    <a:pt x="44551" y="196799"/>
                  </a:lnTo>
                  <a:lnTo>
                    <a:pt x="53644" y="187744"/>
                  </a:lnTo>
                  <a:lnTo>
                    <a:pt x="55676" y="186918"/>
                  </a:lnTo>
                  <a:lnTo>
                    <a:pt x="98522" y="186918"/>
                  </a:lnTo>
                  <a:lnTo>
                    <a:pt x="99518" y="179261"/>
                  </a:lnTo>
                  <a:lnTo>
                    <a:pt x="97243" y="170865"/>
                  </a:lnTo>
                  <a:lnTo>
                    <a:pt x="87892" y="157294"/>
                  </a:lnTo>
                  <a:lnTo>
                    <a:pt x="75966" y="148159"/>
                  </a:lnTo>
                  <a:lnTo>
                    <a:pt x="62166" y="143828"/>
                  </a:lnTo>
                  <a:close/>
                </a:path>
                <a:path w="431164" h="289560">
                  <a:moveTo>
                    <a:pt x="319862" y="180594"/>
                  </a:moveTo>
                  <a:lnTo>
                    <a:pt x="276085" y="180594"/>
                  </a:lnTo>
                  <a:lnTo>
                    <a:pt x="276085" y="265823"/>
                  </a:lnTo>
                  <a:lnTo>
                    <a:pt x="277804" y="274345"/>
                  </a:lnTo>
                  <a:lnTo>
                    <a:pt x="282494" y="281305"/>
                  </a:lnTo>
                  <a:lnTo>
                    <a:pt x="289453" y="285997"/>
                  </a:lnTo>
                  <a:lnTo>
                    <a:pt x="297980" y="287718"/>
                  </a:lnTo>
                  <a:lnTo>
                    <a:pt x="306499" y="285997"/>
                  </a:lnTo>
                  <a:lnTo>
                    <a:pt x="313455" y="281305"/>
                  </a:lnTo>
                  <a:lnTo>
                    <a:pt x="318143" y="274345"/>
                  </a:lnTo>
                  <a:lnTo>
                    <a:pt x="319862" y="265823"/>
                  </a:lnTo>
                  <a:lnTo>
                    <a:pt x="319862" y="180594"/>
                  </a:lnTo>
                  <a:close/>
                </a:path>
                <a:path w="431164" h="289560">
                  <a:moveTo>
                    <a:pt x="125298" y="68834"/>
                  </a:moveTo>
                  <a:lnTo>
                    <a:pt x="35331" y="68834"/>
                  </a:lnTo>
                  <a:lnTo>
                    <a:pt x="26806" y="70554"/>
                  </a:lnTo>
                  <a:lnTo>
                    <a:pt x="19851" y="75247"/>
                  </a:lnTo>
                  <a:lnTo>
                    <a:pt x="15166" y="82207"/>
                  </a:lnTo>
                  <a:lnTo>
                    <a:pt x="13477" y="90591"/>
                  </a:lnTo>
                  <a:lnTo>
                    <a:pt x="13449" y="90728"/>
                  </a:lnTo>
                  <a:lnTo>
                    <a:pt x="15166" y="99250"/>
                  </a:lnTo>
                  <a:lnTo>
                    <a:pt x="19851" y="106210"/>
                  </a:lnTo>
                  <a:lnTo>
                    <a:pt x="26806" y="110902"/>
                  </a:lnTo>
                  <a:lnTo>
                    <a:pt x="35331" y="112623"/>
                  </a:lnTo>
                  <a:lnTo>
                    <a:pt x="116890" y="112623"/>
                  </a:lnTo>
                  <a:lnTo>
                    <a:pt x="117093" y="112839"/>
                  </a:lnTo>
                  <a:lnTo>
                    <a:pt x="166911" y="152730"/>
                  </a:lnTo>
                  <a:lnTo>
                    <a:pt x="215379" y="174053"/>
                  </a:lnTo>
                  <a:lnTo>
                    <a:pt x="195618" y="200240"/>
                  </a:lnTo>
                  <a:lnTo>
                    <a:pt x="195511" y="200382"/>
                  </a:lnTo>
                  <a:lnTo>
                    <a:pt x="166607" y="226247"/>
                  </a:lnTo>
                  <a:lnTo>
                    <a:pt x="128997" y="243047"/>
                  </a:lnTo>
                  <a:lnTo>
                    <a:pt x="213177" y="243047"/>
                  </a:lnTo>
                  <a:lnTo>
                    <a:pt x="238817" y="216710"/>
                  </a:lnTo>
                  <a:lnTo>
                    <a:pt x="262205" y="181102"/>
                  </a:lnTo>
                  <a:lnTo>
                    <a:pt x="268579" y="181102"/>
                  </a:lnTo>
                  <a:lnTo>
                    <a:pt x="272326" y="180822"/>
                  </a:lnTo>
                  <a:lnTo>
                    <a:pt x="276085" y="180594"/>
                  </a:lnTo>
                  <a:lnTo>
                    <a:pt x="319862" y="180594"/>
                  </a:lnTo>
                  <a:lnTo>
                    <a:pt x="319862" y="172910"/>
                  </a:lnTo>
                  <a:lnTo>
                    <a:pt x="362024" y="156210"/>
                  </a:lnTo>
                  <a:lnTo>
                    <a:pt x="394350" y="137058"/>
                  </a:lnTo>
                  <a:lnTo>
                    <a:pt x="268327" y="137058"/>
                  </a:lnTo>
                  <a:lnTo>
                    <a:pt x="218005" y="128573"/>
                  </a:lnTo>
                  <a:lnTo>
                    <a:pt x="164541" y="97205"/>
                  </a:lnTo>
                  <a:lnTo>
                    <a:pt x="193149" y="73477"/>
                  </a:lnTo>
                  <a:lnTo>
                    <a:pt x="198528" y="70231"/>
                  </a:lnTo>
                  <a:lnTo>
                    <a:pt x="129705" y="70231"/>
                  </a:lnTo>
                  <a:lnTo>
                    <a:pt x="127533" y="69494"/>
                  </a:lnTo>
                  <a:lnTo>
                    <a:pt x="125298" y="68834"/>
                  </a:lnTo>
                  <a:close/>
                </a:path>
                <a:path w="431164" h="289560">
                  <a:moveTo>
                    <a:pt x="98522" y="186918"/>
                  </a:moveTo>
                  <a:lnTo>
                    <a:pt x="55676" y="186918"/>
                  </a:lnTo>
                  <a:lnTo>
                    <a:pt x="56737" y="187744"/>
                  </a:lnTo>
                  <a:lnTo>
                    <a:pt x="58102" y="190461"/>
                  </a:lnTo>
                  <a:lnTo>
                    <a:pt x="63440" y="197306"/>
                  </a:lnTo>
                  <a:lnTo>
                    <a:pt x="70745" y="201423"/>
                  </a:lnTo>
                  <a:lnTo>
                    <a:pt x="79069" y="202504"/>
                  </a:lnTo>
                  <a:lnTo>
                    <a:pt x="87464" y="200240"/>
                  </a:lnTo>
                  <a:lnTo>
                    <a:pt x="94313" y="194895"/>
                  </a:lnTo>
                  <a:lnTo>
                    <a:pt x="98347" y="187744"/>
                  </a:lnTo>
                  <a:lnTo>
                    <a:pt x="98522" y="186918"/>
                  </a:lnTo>
                  <a:close/>
                </a:path>
                <a:path w="431164" h="289560">
                  <a:moveTo>
                    <a:pt x="383519" y="43776"/>
                  </a:moveTo>
                  <a:lnTo>
                    <a:pt x="275234" y="43776"/>
                  </a:lnTo>
                  <a:lnTo>
                    <a:pt x="300419" y="47412"/>
                  </a:lnTo>
                  <a:lnTo>
                    <a:pt x="325850" y="57377"/>
                  </a:lnTo>
                  <a:lnTo>
                    <a:pt x="351461" y="73625"/>
                  </a:lnTo>
                  <a:lnTo>
                    <a:pt x="377189" y="96113"/>
                  </a:lnTo>
                  <a:lnTo>
                    <a:pt x="350242" y="113739"/>
                  </a:lnTo>
                  <a:lnTo>
                    <a:pt x="313180" y="129751"/>
                  </a:lnTo>
                  <a:lnTo>
                    <a:pt x="268327" y="137058"/>
                  </a:lnTo>
                  <a:lnTo>
                    <a:pt x="394350" y="137058"/>
                  </a:lnTo>
                  <a:lnTo>
                    <a:pt x="424319" y="113347"/>
                  </a:lnTo>
                  <a:lnTo>
                    <a:pt x="430718" y="98564"/>
                  </a:lnTo>
                  <a:lnTo>
                    <a:pt x="429507" y="90728"/>
                  </a:lnTo>
                  <a:lnTo>
                    <a:pt x="429486" y="90591"/>
                  </a:lnTo>
                  <a:lnTo>
                    <a:pt x="425259" y="83400"/>
                  </a:lnTo>
                  <a:lnTo>
                    <a:pt x="388921" y="47550"/>
                  </a:lnTo>
                  <a:lnTo>
                    <a:pt x="383519" y="43776"/>
                  </a:lnTo>
                  <a:close/>
                </a:path>
                <a:path w="431164" h="289560">
                  <a:moveTo>
                    <a:pt x="276021" y="0"/>
                  </a:moveTo>
                  <a:lnTo>
                    <a:pt x="239427" y="3817"/>
                  </a:lnTo>
                  <a:lnTo>
                    <a:pt x="202849" y="16917"/>
                  </a:lnTo>
                  <a:lnTo>
                    <a:pt x="166277" y="39117"/>
                  </a:lnTo>
                  <a:lnTo>
                    <a:pt x="129705" y="70231"/>
                  </a:lnTo>
                  <a:lnTo>
                    <a:pt x="198528" y="70231"/>
                  </a:lnTo>
                  <a:lnTo>
                    <a:pt x="221173" y="56565"/>
                  </a:lnTo>
                  <a:lnTo>
                    <a:pt x="248555" y="46617"/>
                  </a:lnTo>
                  <a:lnTo>
                    <a:pt x="275234" y="43776"/>
                  </a:lnTo>
                  <a:lnTo>
                    <a:pt x="383519" y="43776"/>
                  </a:lnTo>
                  <a:lnTo>
                    <a:pt x="351850" y="21655"/>
                  </a:lnTo>
                  <a:lnTo>
                    <a:pt x="314174" y="5782"/>
                  </a:lnTo>
                  <a:lnTo>
                    <a:pt x="276021" y="0"/>
                  </a:lnTo>
                  <a:close/>
                </a:path>
              </a:pathLst>
            </a:custGeom>
            <a:solidFill>
              <a:srgbClr val="000000"/>
            </a:solidFill>
          </p:spPr>
          <p:txBody>
            <a:bodyPr wrap="square" lIns="0" tIns="0" rIns="0" bIns="0" rtlCol="0"/>
            <a:lstStyle/>
            <a:p>
              <a:endParaRPr>
                <a:latin typeface="Grammarsaurus" pitchFamily="2" charset="0"/>
              </a:endParaRPr>
            </a:p>
          </p:txBody>
        </p:sp>
        <p:pic>
          <p:nvPicPr>
            <p:cNvPr id="46" name="object 46"/>
            <p:cNvPicPr/>
            <p:nvPr/>
          </p:nvPicPr>
          <p:blipFill>
            <a:blip r:embed="rId9" cstate="print"/>
            <a:stretch>
              <a:fillRect/>
            </a:stretch>
          </p:blipFill>
          <p:spPr>
            <a:xfrm>
              <a:off x="2373623" y="2243782"/>
              <a:ext cx="225348" cy="105981"/>
            </a:xfrm>
            <a:prstGeom prst="rect">
              <a:avLst/>
            </a:prstGeom>
          </p:spPr>
        </p:pic>
        <p:sp>
          <p:nvSpPr>
            <p:cNvPr id="47" name="object 47"/>
            <p:cNvSpPr/>
            <p:nvPr/>
          </p:nvSpPr>
          <p:spPr>
            <a:xfrm>
              <a:off x="2215432" y="2206355"/>
              <a:ext cx="431165" cy="289560"/>
            </a:xfrm>
            <a:custGeom>
              <a:avLst/>
              <a:gdLst/>
              <a:ahLst/>
              <a:cxnLst/>
              <a:rect l="l" t="t" r="r" b="b"/>
              <a:pathLst>
                <a:path w="431164" h="289560">
                  <a:moveTo>
                    <a:pt x="297980" y="287718"/>
                  </a:moveTo>
                  <a:lnTo>
                    <a:pt x="306499" y="285997"/>
                  </a:lnTo>
                  <a:lnTo>
                    <a:pt x="313455" y="281305"/>
                  </a:lnTo>
                  <a:lnTo>
                    <a:pt x="318143" y="274345"/>
                  </a:lnTo>
                  <a:lnTo>
                    <a:pt x="319862" y="265823"/>
                  </a:lnTo>
                  <a:lnTo>
                    <a:pt x="319862" y="172910"/>
                  </a:lnTo>
                  <a:lnTo>
                    <a:pt x="362024" y="156210"/>
                  </a:lnTo>
                  <a:lnTo>
                    <a:pt x="394860" y="136756"/>
                  </a:lnTo>
                  <a:lnTo>
                    <a:pt x="428986" y="106443"/>
                  </a:lnTo>
                  <a:lnTo>
                    <a:pt x="430718" y="98564"/>
                  </a:lnTo>
                  <a:lnTo>
                    <a:pt x="429486" y="90591"/>
                  </a:lnTo>
                  <a:lnTo>
                    <a:pt x="388921" y="47550"/>
                  </a:lnTo>
                  <a:lnTo>
                    <a:pt x="351850" y="21655"/>
                  </a:lnTo>
                  <a:lnTo>
                    <a:pt x="314174" y="5782"/>
                  </a:lnTo>
                  <a:lnTo>
                    <a:pt x="276021" y="0"/>
                  </a:lnTo>
                  <a:lnTo>
                    <a:pt x="239427" y="3817"/>
                  </a:lnTo>
                  <a:lnTo>
                    <a:pt x="202849" y="16917"/>
                  </a:lnTo>
                  <a:lnTo>
                    <a:pt x="166277" y="39117"/>
                  </a:lnTo>
                  <a:lnTo>
                    <a:pt x="129705" y="70231"/>
                  </a:lnTo>
                  <a:lnTo>
                    <a:pt x="127533" y="69494"/>
                  </a:lnTo>
                  <a:lnTo>
                    <a:pt x="125298" y="68834"/>
                  </a:lnTo>
                  <a:lnTo>
                    <a:pt x="122885" y="68834"/>
                  </a:lnTo>
                  <a:lnTo>
                    <a:pt x="35331" y="68834"/>
                  </a:lnTo>
                  <a:lnTo>
                    <a:pt x="26806" y="70554"/>
                  </a:lnTo>
                  <a:lnTo>
                    <a:pt x="19851" y="75247"/>
                  </a:lnTo>
                  <a:lnTo>
                    <a:pt x="15166" y="82207"/>
                  </a:lnTo>
                  <a:lnTo>
                    <a:pt x="13449" y="90728"/>
                  </a:lnTo>
                  <a:lnTo>
                    <a:pt x="15166" y="99250"/>
                  </a:lnTo>
                  <a:lnTo>
                    <a:pt x="19851" y="106210"/>
                  </a:lnTo>
                  <a:lnTo>
                    <a:pt x="26806" y="110902"/>
                  </a:lnTo>
                  <a:lnTo>
                    <a:pt x="35331" y="112623"/>
                  </a:lnTo>
                  <a:lnTo>
                    <a:pt x="116890" y="112623"/>
                  </a:lnTo>
                  <a:lnTo>
                    <a:pt x="117093" y="112839"/>
                  </a:lnTo>
                  <a:lnTo>
                    <a:pt x="166911" y="152730"/>
                  </a:lnTo>
                  <a:lnTo>
                    <a:pt x="215379" y="174053"/>
                  </a:lnTo>
                  <a:lnTo>
                    <a:pt x="195511" y="200382"/>
                  </a:lnTo>
                  <a:lnTo>
                    <a:pt x="166614" y="226244"/>
                  </a:lnTo>
                  <a:lnTo>
                    <a:pt x="128997" y="243047"/>
                  </a:lnTo>
                  <a:lnTo>
                    <a:pt x="82969" y="242201"/>
                  </a:lnTo>
                  <a:lnTo>
                    <a:pt x="70302" y="238234"/>
                  </a:lnTo>
                  <a:lnTo>
                    <a:pt x="57272" y="231678"/>
                  </a:lnTo>
                  <a:lnTo>
                    <a:pt x="47302" y="222033"/>
                  </a:lnTo>
                  <a:lnTo>
                    <a:pt x="43814" y="208800"/>
                  </a:lnTo>
                  <a:lnTo>
                    <a:pt x="44551" y="196799"/>
                  </a:lnTo>
                  <a:lnTo>
                    <a:pt x="53644" y="187744"/>
                  </a:lnTo>
                  <a:lnTo>
                    <a:pt x="55676" y="186918"/>
                  </a:lnTo>
                  <a:lnTo>
                    <a:pt x="56705" y="187680"/>
                  </a:lnTo>
                  <a:lnTo>
                    <a:pt x="58102" y="190461"/>
                  </a:lnTo>
                  <a:lnTo>
                    <a:pt x="63440" y="197306"/>
                  </a:lnTo>
                  <a:lnTo>
                    <a:pt x="99518" y="179261"/>
                  </a:lnTo>
                  <a:lnTo>
                    <a:pt x="75966" y="148159"/>
                  </a:lnTo>
                  <a:lnTo>
                    <a:pt x="62166" y="143828"/>
                  </a:lnTo>
                  <a:lnTo>
                    <a:pt x="47193" y="144665"/>
                  </a:lnTo>
                  <a:lnTo>
                    <a:pt x="28816" y="153106"/>
                  </a:lnTo>
                  <a:lnTo>
                    <a:pt x="13885" y="168035"/>
                  </a:lnTo>
                  <a:lnTo>
                    <a:pt x="3810" y="187519"/>
                  </a:lnTo>
                  <a:lnTo>
                    <a:pt x="0" y="209626"/>
                  </a:lnTo>
                  <a:lnTo>
                    <a:pt x="1995" y="226247"/>
                  </a:lnTo>
                  <a:lnTo>
                    <a:pt x="33298" y="268419"/>
                  </a:lnTo>
                  <a:lnTo>
                    <a:pt x="72377" y="284683"/>
                  </a:lnTo>
                  <a:lnTo>
                    <a:pt x="107683" y="289115"/>
                  </a:lnTo>
                  <a:lnTo>
                    <a:pt x="160678" y="278496"/>
                  </a:lnTo>
                  <a:lnTo>
                    <a:pt x="204670" y="251787"/>
                  </a:lnTo>
                  <a:lnTo>
                    <a:pt x="238817" y="216710"/>
                  </a:lnTo>
                  <a:lnTo>
                    <a:pt x="262280" y="180987"/>
                  </a:lnTo>
                  <a:lnTo>
                    <a:pt x="263105" y="181000"/>
                  </a:lnTo>
                  <a:lnTo>
                    <a:pt x="263944" y="181102"/>
                  </a:lnTo>
                  <a:lnTo>
                    <a:pt x="264744" y="181102"/>
                  </a:lnTo>
                  <a:lnTo>
                    <a:pt x="268579" y="181102"/>
                  </a:lnTo>
                  <a:lnTo>
                    <a:pt x="272326" y="180822"/>
                  </a:lnTo>
                  <a:lnTo>
                    <a:pt x="276085" y="180594"/>
                  </a:lnTo>
                  <a:lnTo>
                    <a:pt x="276085" y="265823"/>
                  </a:lnTo>
                  <a:lnTo>
                    <a:pt x="277804" y="274345"/>
                  </a:lnTo>
                  <a:lnTo>
                    <a:pt x="282494" y="281305"/>
                  </a:lnTo>
                  <a:lnTo>
                    <a:pt x="289453" y="285997"/>
                  </a:lnTo>
                  <a:lnTo>
                    <a:pt x="297980" y="287718"/>
                  </a:lnTo>
                  <a:close/>
                </a:path>
              </a:pathLst>
            </a:custGeom>
            <a:ln w="12700">
              <a:solidFill>
                <a:srgbClr val="000000"/>
              </a:solidFill>
            </a:ln>
          </p:spPr>
          <p:txBody>
            <a:bodyPr wrap="square" lIns="0" tIns="0" rIns="0" bIns="0" rtlCol="0"/>
            <a:lstStyle/>
            <a:p>
              <a:endParaRPr>
                <a:latin typeface="Grammarsaurus" pitchFamily="2" charset="0"/>
              </a:endParaRPr>
            </a:p>
          </p:txBody>
        </p:sp>
      </p:grpSp>
      <p:sp>
        <p:nvSpPr>
          <p:cNvPr id="48" name="object 48"/>
          <p:cNvSpPr/>
          <p:nvPr/>
        </p:nvSpPr>
        <p:spPr>
          <a:xfrm>
            <a:off x="9234897" y="3473044"/>
            <a:ext cx="72390" cy="116839"/>
          </a:xfrm>
          <a:custGeom>
            <a:avLst/>
            <a:gdLst/>
            <a:ahLst/>
            <a:cxnLst/>
            <a:rect l="l" t="t" r="r" b="b"/>
            <a:pathLst>
              <a:path w="72390" h="116839">
                <a:moveTo>
                  <a:pt x="0" y="116509"/>
                </a:moveTo>
                <a:lnTo>
                  <a:pt x="72059" y="0"/>
                </a:lnTo>
              </a:path>
            </a:pathLst>
          </a:custGeom>
          <a:ln w="25400">
            <a:solidFill>
              <a:srgbClr val="FF0000"/>
            </a:solidFill>
          </a:ln>
        </p:spPr>
        <p:txBody>
          <a:bodyPr wrap="square" lIns="0" tIns="0" rIns="0" bIns="0" rtlCol="0"/>
          <a:lstStyle/>
          <a:p>
            <a:endParaRPr>
              <a:latin typeface="Grammarsaurus" pitchFamily="2" charset="0"/>
            </a:endParaRPr>
          </a:p>
        </p:txBody>
      </p:sp>
      <p:sp>
        <p:nvSpPr>
          <p:cNvPr id="50" name="object 50"/>
          <p:cNvSpPr txBox="1"/>
          <p:nvPr/>
        </p:nvSpPr>
        <p:spPr>
          <a:xfrm>
            <a:off x="487728" y="6280713"/>
            <a:ext cx="2200910" cy="240450"/>
          </a:xfrm>
          <a:prstGeom prst="rect">
            <a:avLst/>
          </a:prstGeom>
        </p:spPr>
        <p:txBody>
          <a:bodyPr vert="horz" wrap="square" lIns="0" tIns="24765" rIns="0" bIns="0" rtlCol="0">
            <a:spAutoFit/>
          </a:bodyPr>
          <a:lstStyle/>
          <a:p>
            <a:pPr marL="12700" algn="ctr">
              <a:lnSpc>
                <a:spcPct val="100000"/>
              </a:lnSpc>
              <a:spcBef>
                <a:spcPts val="195"/>
              </a:spcBef>
            </a:pPr>
            <a:r>
              <a:rPr sz="1400" dirty="0">
                <a:solidFill>
                  <a:srgbClr val="D1E293"/>
                </a:solidFill>
                <a:latin typeface="Grammarsaurus" pitchFamily="2" charset="0"/>
                <a:cs typeface="Lucida Sans Unicode"/>
              </a:rPr>
              <a:t>*connecting vowel letter</a:t>
            </a:r>
            <a:endParaRPr sz="1400" dirty="0">
              <a:latin typeface="Grammarsaurus" pitchFamily="2" charset="0"/>
              <a:cs typeface="Lucida Sans Unicode"/>
            </a:endParaRPr>
          </a:p>
        </p:txBody>
      </p:sp>
      <p:sp>
        <p:nvSpPr>
          <p:cNvPr id="51" name="object 6">
            <a:extLst>
              <a:ext uri="{FF2B5EF4-FFF2-40B4-BE49-F238E27FC236}">
                <a16:creationId xmlns:a16="http://schemas.microsoft.com/office/drawing/2014/main" id="{22B83C32-9B05-0DEA-7AC2-10F116F378B7}"/>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29" y="346087"/>
            <a:ext cx="9706610" cy="421632"/>
          </a:xfrm>
          <a:prstGeom prst="rect">
            <a:avLst/>
          </a:prstGeom>
        </p:spPr>
        <p:txBody>
          <a:bodyPr vert="horz" wrap="square" lIns="0" tIns="67034" rIns="0" bIns="0" rtlCol="0">
            <a:spAutoFit/>
          </a:bodyPr>
          <a:lstStyle/>
          <a:p>
            <a:pPr marL="12700">
              <a:lnSpc>
                <a:spcPct val="100000"/>
              </a:lnSpc>
              <a:spcBef>
                <a:spcPts val="100"/>
              </a:spcBef>
            </a:pPr>
            <a:r>
              <a:rPr sz="2300" dirty="0">
                <a:latin typeface="Grammarsaurus" pitchFamily="2" charset="0"/>
              </a:rPr>
              <a:t>Add the suffix </a:t>
            </a:r>
            <a:r>
              <a:rPr lang="en-US" sz="2300" b="1" dirty="0">
                <a:latin typeface="Grammarsaurus" pitchFamily="2" charset="0"/>
                <a:cs typeface="Arial Black"/>
              </a:rPr>
              <a:t>-</a:t>
            </a:r>
            <a:r>
              <a:rPr sz="2300" b="1" dirty="0" err="1">
                <a:latin typeface="Grammarsaurus" pitchFamily="2" charset="0"/>
                <a:cs typeface="Arial Black"/>
              </a:rPr>
              <a:t>ic</a:t>
            </a:r>
            <a:r>
              <a:rPr sz="2300" b="1" dirty="0">
                <a:latin typeface="Grammarsaurus" pitchFamily="2" charset="0"/>
                <a:cs typeface="Arial Black"/>
              </a:rPr>
              <a:t> </a:t>
            </a:r>
            <a:r>
              <a:rPr sz="2300" dirty="0">
                <a:latin typeface="Grammarsaurus" pitchFamily="2" charset="0"/>
              </a:rPr>
              <a:t>to these words.</a:t>
            </a:r>
            <a:endParaRPr sz="2300" dirty="0">
              <a:latin typeface="Grammarsaurus" pitchFamily="2" charset="0"/>
              <a:cs typeface="Arial Black"/>
            </a:endParaRPr>
          </a:p>
        </p:txBody>
      </p:sp>
      <p:sp>
        <p:nvSpPr>
          <p:cNvPr id="3" name="object 3"/>
          <p:cNvSpPr/>
          <p:nvPr/>
        </p:nvSpPr>
        <p:spPr>
          <a:xfrm>
            <a:off x="10969584" y="192058"/>
            <a:ext cx="916940" cy="877569"/>
          </a:xfrm>
          <a:custGeom>
            <a:avLst/>
            <a:gdLst/>
            <a:ahLst/>
            <a:cxnLst/>
            <a:rect l="l" t="t" r="r" b="b"/>
            <a:pathLst>
              <a:path w="916940" h="877569">
                <a:moveTo>
                  <a:pt x="315059" y="190127"/>
                </a:moveTo>
                <a:lnTo>
                  <a:pt x="267392" y="197109"/>
                </a:lnTo>
                <a:lnTo>
                  <a:pt x="169839" y="266398"/>
                </a:lnTo>
                <a:lnTo>
                  <a:pt x="135421" y="298312"/>
                </a:lnTo>
                <a:lnTo>
                  <a:pt x="108460" y="336731"/>
                </a:lnTo>
                <a:lnTo>
                  <a:pt x="10721" y="512473"/>
                </a:lnTo>
                <a:lnTo>
                  <a:pt x="0" y="546100"/>
                </a:lnTo>
                <a:lnTo>
                  <a:pt x="2769" y="580247"/>
                </a:lnTo>
                <a:lnTo>
                  <a:pt x="44414" y="634304"/>
                </a:lnTo>
                <a:lnTo>
                  <a:pt x="79009" y="645811"/>
                </a:lnTo>
                <a:lnTo>
                  <a:pt x="65331" y="669496"/>
                </a:lnTo>
                <a:lnTo>
                  <a:pt x="64452" y="671744"/>
                </a:lnTo>
                <a:lnTo>
                  <a:pt x="64328" y="672061"/>
                </a:lnTo>
                <a:lnTo>
                  <a:pt x="25935" y="844858"/>
                </a:lnTo>
                <a:lnTo>
                  <a:pt x="54768" y="877440"/>
                </a:lnTo>
                <a:lnTo>
                  <a:pt x="62837" y="875366"/>
                </a:lnTo>
                <a:lnTo>
                  <a:pt x="70043" y="870778"/>
                </a:lnTo>
                <a:lnTo>
                  <a:pt x="165559" y="785879"/>
                </a:lnTo>
                <a:lnTo>
                  <a:pt x="447855" y="785879"/>
                </a:lnTo>
                <a:lnTo>
                  <a:pt x="450934" y="781634"/>
                </a:lnTo>
                <a:lnTo>
                  <a:pt x="451538" y="779262"/>
                </a:lnTo>
                <a:lnTo>
                  <a:pt x="244452" y="779262"/>
                </a:lnTo>
                <a:lnTo>
                  <a:pt x="230617" y="776484"/>
                </a:lnTo>
                <a:lnTo>
                  <a:pt x="228959" y="775376"/>
                </a:lnTo>
                <a:lnTo>
                  <a:pt x="96446" y="775376"/>
                </a:lnTo>
                <a:lnTo>
                  <a:pt x="115331" y="690426"/>
                </a:lnTo>
                <a:lnTo>
                  <a:pt x="117223" y="687149"/>
                </a:lnTo>
                <a:lnTo>
                  <a:pt x="454420" y="687149"/>
                </a:lnTo>
                <a:lnTo>
                  <a:pt x="450270" y="685097"/>
                </a:lnTo>
                <a:lnTo>
                  <a:pt x="438493" y="678956"/>
                </a:lnTo>
                <a:lnTo>
                  <a:pt x="426552" y="673631"/>
                </a:lnTo>
                <a:lnTo>
                  <a:pt x="417286" y="671744"/>
                </a:lnTo>
                <a:lnTo>
                  <a:pt x="190680" y="671744"/>
                </a:lnTo>
                <a:lnTo>
                  <a:pt x="176736" y="668923"/>
                </a:lnTo>
                <a:lnTo>
                  <a:pt x="165339" y="661235"/>
                </a:lnTo>
                <a:lnTo>
                  <a:pt x="157649" y="649841"/>
                </a:lnTo>
                <a:lnTo>
                  <a:pt x="154828" y="635905"/>
                </a:lnTo>
                <a:lnTo>
                  <a:pt x="157649" y="621968"/>
                </a:lnTo>
                <a:lnTo>
                  <a:pt x="165339" y="610574"/>
                </a:lnTo>
                <a:lnTo>
                  <a:pt x="176736" y="602886"/>
                </a:lnTo>
                <a:lnTo>
                  <a:pt x="190680" y="600065"/>
                </a:lnTo>
                <a:lnTo>
                  <a:pt x="426316" y="600065"/>
                </a:lnTo>
                <a:lnTo>
                  <a:pt x="431980" y="598186"/>
                </a:lnTo>
                <a:lnTo>
                  <a:pt x="439954" y="592205"/>
                </a:lnTo>
                <a:lnTo>
                  <a:pt x="83439" y="592205"/>
                </a:lnTo>
                <a:lnTo>
                  <a:pt x="71300" y="587746"/>
                </a:lnTo>
                <a:lnTo>
                  <a:pt x="60622" y="578329"/>
                </a:lnTo>
                <a:lnTo>
                  <a:pt x="54503" y="565940"/>
                </a:lnTo>
                <a:lnTo>
                  <a:pt x="53382" y="552170"/>
                </a:lnTo>
                <a:lnTo>
                  <a:pt x="57698" y="538610"/>
                </a:lnTo>
                <a:lnTo>
                  <a:pt x="155450" y="362855"/>
                </a:lnTo>
                <a:lnTo>
                  <a:pt x="188331" y="320894"/>
                </a:lnTo>
                <a:lnTo>
                  <a:pt x="278208" y="252339"/>
                </a:lnTo>
                <a:lnTo>
                  <a:pt x="302488" y="243470"/>
                </a:lnTo>
                <a:lnTo>
                  <a:pt x="373434" y="243470"/>
                </a:lnTo>
                <a:lnTo>
                  <a:pt x="401066" y="195621"/>
                </a:lnTo>
                <a:lnTo>
                  <a:pt x="338978" y="195621"/>
                </a:lnTo>
                <a:lnTo>
                  <a:pt x="315059" y="190127"/>
                </a:lnTo>
                <a:close/>
              </a:path>
              <a:path w="916940" h="877569">
                <a:moveTo>
                  <a:pt x="447855" y="785879"/>
                </a:moveTo>
                <a:lnTo>
                  <a:pt x="165559" y="785879"/>
                </a:lnTo>
                <a:lnTo>
                  <a:pt x="179494" y="805075"/>
                </a:lnTo>
                <a:lnTo>
                  <a:pt x="197919" y="819966"/>
                </a:lnTo>
                <a:lnTo>
                  <a:pt x="219887" y="829599"/>
                </a:lnTo>
                <a:lnTo>
                  <a:pt x="244452" y="833021"/>
                </a:lnTo>
                <a:lnTo>
                  <a:pt x="262275" y="831239"/>
                </a:lnTo>
                <a:lnTo>
                  <a:pt x="278900" y="826128"/>
                </a:lnTo>
                <a:lnTo>
                  <a:pt x="293983" y="818041"/>
                </a:lnTo>
                <a:lnTo>
                  <a:pt x="307177" y="807329"/>
                </a:lnTo>
                <a:lnTo>
                  <a:pt x="432294" y="807329"/>
                </a:lnTo>
                <a:lnTo>
                  <a:pt x="447855" y="785879"/>
                </a:lnTo>
                <a:close/>
              </a:path>
              <a:path w="916940" h="877569">
                <a:moveTo>
                  <a:pt x="432294" y="807329"/>
                </a:moveTo>
                <a:lnTo>
                  <a:pt x="307177" y="807329"/>
                </a:lnTo>
                <a:lnTo>
                  <a:pt x="320371" y="818041"/>
                </a:lnTo>
                <a:lnTo>
                  <a:pt x="335454" y="826128"/>
                </a:lnTo>
                <a:lnTo>
                  <a:pt x="352079" y="831239"/>
                </a:lnTo>
                <a:lnTo>
                  <a:pt x="369902" y="833021"/>
                </a:lnTo>
                <a:lnTo>
                  <a:pt x="403606" y="826443"/>
                </a:lnTo>
                <a:lnTo>
                  <a:pt x="431485" y="808445"/>
                </a:lnTo>
                <a:lnTo>
                  <a:pt x="432294" y="807329"/>
                </a:lnTo>
                <a:close/>
              </a:path>
              <a:path w="916940" h="877569">
                <a:moveTo>
                  <a:pt x="916942" y="754230"/>
                </a:moveTo>
                <a:lnTo>
                  <a:pt x="752058" y="754230"/>
                </a:lnTo>
                <a:lnTo>
                  <a:pt x="752058" y="761088"/>
                </a:lnTo>
                <a:lnTo>
                  <a:pt x="778944" y="787962"/>
                </a:lnTo>
                <a:lnTo>
                  <a:pt x="890056" y="787962"/>
                </a:lnTo>
                <a:lnTo>
                  <a:pt x="916942" y="761088"/>
                </a:lnTo>
                <a:lnTo>
                  <a:pt x="916942" y="754230"/>
                </a:lnTo>
                <a:close/>
              </a:path>
              <a:path w="916940" h="877569">
                <a:moveTo>
                  <a:pt x="356176" y="776484"/>
                </a:moveTo>
                <a:lnTo>
                  <a:pt x="258176" y="776484"/>
                </a:lnTo>
                <a:lnTo>
                  <a:pt x="244452" y="779262"/>
                </a:lnTo>
                <a:lnTo>
                  <a:pt x="369902" y="779262"/>
                </a:lnTo>
                <a:lnTo>
                  <a:pt x="356176" y="776484"/>
                </a:lnTo>
                <a:close/>
              </a:path>
              <a:path w="916940" h="877569">
                <a:moveTo>
                  <a:pt x="590774" y="283937"/>
                </a:moveTo>
                <a:lnTo>
                  <a:pt x="474233" y="283937"/>
                </a:lnTo>
                <a:lnTo>
                  <a:pt x="701118" y="401920"/>
                </a:lnTo>
                <a:lnTo>
                  <a:pt x="705373" y="402948"/>
                </a:lnTo>
                <a:lnTo>
                  <a:pt x="752058" y="402948"/>
                </a:lnTo>
                <a:lnTo>
                  <a:pt x="752058" y="696357"/>
                </a:lnTo>
                <a:lnTo>
                  <a:pt x="718679" y="708862"/>
                </a:lnTo>
                <a:lnTo>
                  <a:pt x="683729" y="717997"/>
                </a:lnTo>
                <a:lnTo>
                  <a:pt x="647888" y="723599"/>
                </a:lnTo>
                <a:lnTo>
                  <a:pt x="611837" y="725503"/>
                </a:lnTo>
                <a:lnTo>
                  <a:pt x="405742" y="725503"/>
                </a:lnTo>
                <a:lnTo>
                  <a:pt x="405647" y="743893"/>
                </a:lnTo>
                <a:lnTo>
                  <a:pt x="402921" y="757359"/>
                </a:lnTo>
                <a:lnTo>
                  <a:pt x="395232" y="768753"/>
                </a:lnTo>
                <a:lnTo>
                  <a:pt x="383775" y="776484"/>
                </a:lnTo>
                <a:lnTo>
                  <a:pt x="383626" y="776484"/>
                </a:lnTo>
                <a:lnTo>
                  <a:pt x="369902" y="779262"/>
                </a:lnTo>
                <a:lnTo>
                  <a:pt x="451538" y="779262"/>
                </a:lnTo>
                <a:lnTo>
                  <a:pt x="459348" y="748617"/>
                </a:lnTo>
                <a:lnTo>
                  <a:pt x="916942" y="748617"/>
                </a:lnTo>
                <a:lnTo>
                  <a:pt x="916942" y="734203"/>
                </a:lnTo>
                <a:lnTo>
                  <a:pt x="805817" y="734203"/>
                </a:lnTo>
                <a:lnTo>
                  <a:pt x="805817" y="357889"/>
                </a:lnTo>
                <a:lnTo>
                  <a:pt x="916942" y="357889"/>
                </a:lnTo>
                <a:lnTo>
                  <a:pt x="916942" y="349189"/>
                </a:lnTo>
                <a:lnTo>
                  <a:pt x="716257" y="349189"/>
                </a:lnTo>
                <a:lnTo>
                  <a:pt x="590774" y="283937"/>
                </a:lnTo>
                <a:close/>
              </a:path>
              <a:path w="916940" h="877569">
                <a:moveTo>
                  <a:pt x="916942" y="748617"/>
                </a:moveTo>
                <a:lnTo>
                  <a:pt x="459348" y="748617"/>
                </a:lnTo>
                <a:lnTo>
                  <a:pt x="496159" y="761881"/>
                </a:lnTo>
                <a:lnTo>
                  <a:pt x="534403" y="771551"/>
                </a:lnTo>
                <a:lnTo>
                  <a:pt x="534609" y="771551"/>
                </a:lnTo>
                <a:lnTo>
                  <a:pt x="572789" y="777299"/>
                </a:lnTo>
                <a:lnTo>
                  <a:pt x="611850" y="779262"/>
                </a:lnTo>
                <a:lnTo>
                  <a:pt x="647506" y="777637"/>
                </a:lnTo>
                <a:lnTo>
                  <a:pt x="683087" y="772842"/>
                </a:lnTo>
                <a:lnTo>
                  <a:pt x="718103" y="765000"/>
                </a:lnTo>
                <a:lnTo>
                  <a:pt x="752058" y="754230"/>
                </a:lnTo>
                <a:lnTo>
                  <a:pt x="916942" y="754230"/>
                </a:lnTo>
                <a:lnTo>
                  <a:pt x="916942" y="748617"/>
                </a:lnTo>
                <a:close/>
              </a:path>
              <a:path w="916940" h="877569">
                <a:moveTo>
                  <a:pt x="334050" y="725503"/>
                </a:moveTo>
                <a:lnTo>
                  <a:pt x="280291" y="725503"/>
                </a:lnTo>
                <a:lnTo>
                  <a:pt x="280196" y="743893"/>
                </a:lnTo>
                <a:lnTo>
                  <a:pt x="277470" y="757359"/>
                </a:lnTo>
                <a:lnTo>
                  <a:pt x="269782" y="768753"/>
                </a:lnTo>
                <a:lnTo>
                  <a:pt x="258325" y="776484"/>
                </a:lnTo>
                <a:lnTo>
                  <a:pt x="356027" y="776484"/>
                </a:lnTo>
                <a:lnTo>
                  <a:pt x="344566" y="768753"/>
                </a:lnTo>
                <a:lnTo>
                  <a:pt x="336873" y="757359"/>
                </a:lnTo>
                <a:lnTo>
                  <a:pt x="334145" y="743893"/>
                </a:lnTo>
                <a:lnTo>
                  <a:pt x="334050" y="725503"/>
                </a:lnTo>
                <a:close/>
              </a:path>
              <a:path w="916940" h="877569">
                <a:moveTo>
                  <a:pt x="454420" y="687149"/>
                </a:moveTo>
                <a:lnTo>
                  <a:pt x="117223" y="687149"/>
                </a:lnTo>
                <a:lnTo>
                  <a:pt x="125703" y="697529"/>
                </a:lnTo>
                <a:lnTo>
                  <a:pt x="135617" y="706534"/>
                </a:lnTo>
                <a:lnTo>
                  <a:pt x="146796" y="713994"/>
                </a:lnTo>
                <a:lnTo>
                  <a:pt x="159070" y="719737"/>
                </a:lnTo>
                <a:lnTo>
                  <a:pt x="96446" y="775376"/>
                </a:lnTo>
                <a:lnTo>
                  <a:pt x="228959" y="775376"/>
                </a:lnTo>
                <a:lnTo>
                  <a:pt x="219280" y="768907"/>
                </a:lnTo>
                <a:lnTo>
                  <a:pt x="211573" y="757665"/>
                </a:lnTo>
                <a:lnTo>
                  <a:pt x="208625" y="743893"/>
                </a:lnTo>
                <a:lnTo>
                  <a:pt x="219242" y="725503"/>
                </a:lnTo>
                <a:lnTo>
                  <a:pt x="611837" y="725503"/>
                </a:lnTo>
                <a:lnTo>
                  <a:pt x="572345" y="723186"/>
                </a:lnTo>
                <a:lnTo>
                  <a:pt x="533359" y="716318"/>
                </a:lnTo>
                <a:lnTo>
                  <a:pt x="495414" y="705026"/>
                </a:lnTo>
                <a:lnTo>
                  <a:pt x="459044" y="689435"/>
                </a:lnTo>
                <a:lnTo>
                  <a:pt x="454420" y="687149"/>
                </a:lnTo>
                <a:close/>
              </a:path>
              <a:path w="916940" h="877569">
                <a:moveTo>
                  <a:pt x="916942" y="357889"/>
                </a:moveTo>
                <a:lnTo>
                  <a:pt x="863170" y="357889"/>
                </a:lnTo>
                <a:lnTo>
                  <a:pt x="863170" y="734203"/>
                </a:lnTo>
                <a:lnTo>
                  <a:pt x="916942" y="734203"/>
                </a:lnTo>
                <a:lnTo>
                  <a:pt x="916942" y="357889"/>
                </a:lnTo>
                <a:close/>
              </a:path>
              <a:path w="916940" h="877569">
                <a:moveTo>
                  <a:pt x="373434" y="243470"/>
                </a:moveTo>
                <a:lnTo>
                  <a:pt x="302488" y="243470"/>
                </a:lnTo>
                <a:lnTo>
                  <a:pt x="311152" y="243805"/>
                </a:lnTo>
                <a:lnTo>
                  <a:pt x="116677" y="580596"/>
                </a:lnTo>
                <a:lnTo>
                  <a:pt x="106819" y="588312"/>
                </a:lnTo>
                <a:lnTo>
                  <a:pt x="95284" y="592205"/>
                </a:lnTo>
                <a:lnTo>
                  <a:pt x="439954" y="592205"/>
                </a:lnTo>
                <a:lnTo>
                  <a:pt x="501139" y="546319"/>
                </a:lnTo>
                <a:lnTo>
                  <a:pt x="198547" y="546319"/>
                </a:lnTo>
                <a:lnTo>
                  <a:pt x="373434" y="243470"/>
                </a:lnTo>
                <a:close/>
              </a:path>
              <a:path w="916940" h="877569">
                <a:moveTo>
                  <a:pt x="546592" y="158626"/>
                </a:moveTo>
                <a:lnTo>
                  <a:pt x="422429" y="158626"/>
                </a:lnTo>
                <a:lnTo>
                  <a:pt x="468988" y="185512"/>
                </a:lnTo>
                <a:lnTo>
                  <a:pt x="260763" y="546100"/>
                </a:lnTo>
                <a:lnTo>
                  <a:pt x="260637" y="546319"/>
                </a:lnTo>
                <a:lnTo>
                  <a:pt x="322722" y="546319"/>
                </a:lnTo>
                <a:lnTo>
                  <a:pt x="474233" y="283937"/>
                </a:lnTo>
                <a:lnTo>
                  <a:pt x="590774" y="283937"/>
                </a:lnTo>
                <a:lnTo>
                  <a:pt x="501144" y="237328"/>
                </a:lnTo>
                <a:lnTo>
                  <a:pt x="546592" y="158626"/>
                </a:lnTo>
                <a:close/>
              </a:path>
              <a:path w="916940" h="877569">
                <a:moveTo>
                  <a:pt x="495991" y="492826"/>
                </a:moveTo>
                <a:lnTo>
                  <a:pt x="485699" y="493345"/>
                </a:lnTo>
                <a:lnTo>
                  <a:pt x="476062" y="497932"/>
                </a:lnTo>
                <a:lnTo>
                  <a:pt x="411546" y="546319"/>
                </a:lnTo>
                <a:lnTo>
                  <a:pt x="501139" y="546319"/>
                </a:lnTo>
                <a:lnTo>
                  <a:pt x="508320" y="540934"/>
                </a:lnTo>
                <a:lnTo>
                  <a:pt x="515422" y="532968"/>
                </a:lnTo>
                <a:lnTo>
                  <a:pt x="518802" y="523233"/>
                </a:lnTo>
                <a:lnTo>
                  <a:pt x="518283" y="512941"/>
                </a:lnTo>
                <a:lnTo>
                  <a:pt x="513692" y="503304"/>
                </a:lnTo>
                <a:lnTo>
                  <a:pt x="505726" y="496203"/>
                </a:lnTo>
                <a:lnTo>
                  <a:pt x="495991" y="492826"/>
                </a:lnTo>
                <a:close/>
              </a:path>
              <a:path w="916940" h="877569">
                <a:moveTo>
                  <a:pt x="890056" y="304142"/>
                </a:moveTo>
                <a:lnTo>
                  <a:pt x="778944" y="304142"/>
                </a:lnTo>
                <a:lnTo>
                  <a:pt x="768480" y="306254"/>
                </a:lnTo>
                <a:lnTo>
                  <a:pt x="759934" y="312012"/>
                </a:lnTo>
                <a:lnTo>
                  <a:pt x="754171" y="320553"/>
                </a:lnTo>
                <a:lnTo>
                  <a:pt x="752058" y="331016"/>
                </a:lnTo>
                <a:lnTo>
                  <a:pt x="752058" y="349189"/>
                </a:lnTo>
                <a:lnTo>
                  <a:pt x="916942" y="349189"/>
                </a:lnTo>
                <a:lnTo>
                  <a:pt x="916942" y="331016"/>
                </a:lnTo>
                <a:lnTo>
                  <a:pt x="914898" y="320894"/>
                </a:lnTo>
                <a:lnTo>
                  <a:pt x="914829" y="320553"/>
                </a:lnTo>
                <a:lnTo>
                  <a:pt x="909066" y="312012"/>
                </a:lnTo>
                <a:lnTo>
                  <a:pt x="900520" y="306254"/>
                </a:lnTo>
                <a:lnTo>
                  <a:pt x="890056" y="304142"/>
                </a:lnTo>
                <a:close/>
              </a:path>
              <a:path w="916940" h="877569">
                <a:moveTo>
                  <a:pt x="496198" y="0"/>
                </a:moveTo>
                <a:lnTo>
                  <a:pt x="472199" y="1684"/>
                </a:lnTo>
                <a:lnTo>
                  <a:pt x="450579" y="12224"/>
                </a:lnTo>
                <a:lnTo>
                  <a:pt x="434113" y="30877"/>
                </a:lnTo>
                <a:lnTo>
                  <a:pt x="338978" y="195621"/>
                </a:lnTo>
                <a:lnTo>
                  <a:pt x="401066" y="195621"/>
                </a:lnTo>
                <a:lnTo>
                  <a:pt x="422429" y="158626"/>
                </a:lnTo>
                <a:lnTo>
                  <a:pt x="546592" y="158626"/>
                </a:lnTo>
                <a:lnTo>
                  <a:pt x="557952" y="138954"/>
                </a:lnTo>
                <a:lnTo>
                  <a:pt x="495874" y="138954"/>
                </a:lnTo>
                <a:lnTo>
                  <a:pt x="449303" y="112068"/>
                </a:lnTo>
                <a:lnTo>
                  <a:pt x="483148" y="53470"/>
                </a:lnTo>
                <a:lnTo>
                  <a:pt x="488635" y="52009"/>
                </a:lnTo>
                <a:lnTo>
                  <a:pt x="575523" y="52009"/>
                </a:lnTo>
                <a:lnTo>
                  <a:pt x="569272" y="41949"/>
                </a:lnTo>
                <a:lnTo>
                  <a:pt x="560920" y="33045"/>
                </a:lnTo>
                <a:lnTo>
                  <a:pt x="550839" y="25835"/>
                </a:lnTo>
                <a:lnTo>
                  <a:pt x="519800" y="7915"/>
                </a:lnTo>
                <a:lnTo>
                  <a:pt x="496198" y="0"/>
                </a:lnTo>
                <a:close/>
              </a:path>
              <a:path w="916940" h="877569">
                <a:moveTo>
                  <a:pt x="575523" y="52009"/>
                </a:moveTo>
                <a:lnTo>
                  <a:pt x="488635" y="52009"/>
                </a:lnTo>
                <a:lnTo>
                  <a:pt x="528081" y="74780"/>
                </a:lnTo>
                <a:lnTo>
                  <a:pt x="529871" y="80153"/>
                </a:lnTo>
                <a:lnTo>
                  <a:pt x="527243" y="84636"/>
                </a:lnTo>
                <a:lnTo>
                  <a:pt x="495874" y="138954"/>
                </a:lnTo>
                <a:lnTo>
                  <a:pt x="557952" y="138954"/>
                </a:lnTo>
                <a:lnTo>
                  <a:pt x="573801" y="111509"/>
                </a:lnTo>
                <a:lnTo>
                  <a:pt x="578926" y="100230"/>
                </a:lnTo>
                <a:lnTo>
                  <a:pt x="581705" y="88344"/>
                </a:lnTo>
                <a:lnTo>
                  <a:pt x="582100" y="76144"/>
                </a:lnTo>
                <a:lnTo>
                  <a:pt x="580075" y="63922"/>
                </a:lnTo>
                <a:lnTo>
                  <a:pt x="575716" y="52318"/>
                </a:lnTo>
                <a:lnTo>
                  <a:pt x="575523" y="52009"/>
                </a:lnTo>
                <a:close/>
              </a:path>
            </a:pathLst>
          </a:custGeom>
          <a:solidFill>
            <a:srgbClr val="000000"/>
          </a:solidFill>
        </p:spPr>
        <p:txBody>
          <a:bodyPr wrap="square" lIns="0" tIns="0" rIns="0" bIns="0" rtlCol="0"/>
          <a:lstStyle/>
          <a:p>
            <a:endParaRPr>
              <a:latin typeface="Grammarsaurus" pitchFamily="2" charset="0"/>
            </a:endParaRPr>
          </a:p>
        </p:txBody>
      </p:sp>
      <p:sp>
        <p:nvSpPr>
          <p:cNvPr id="4" name="object 4"/>
          <p:cNvSpPr txBox="1"/>
          <p:nvPr/>
        </p:nvSpPr>
        <p:spPr>
          <a:xfrm>
            <a:off x="2932708" y="2119461"/>
            <a:ext cx="2453069"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hieroglyph</a:t>
            </a:r>
            <a:endParaRPr sz="3500" dirty="0">
              <a:latin typeface="Grammarsaurus" pitchFamily="2" charset="0"/>
              <a:cs typeface="Arial"/>
            </a:endParaRPr>
          </a:p>
        </p:txBody>
      </p:sp>
      <p:sp>
        <p:nvSpPr>
          <p:cNvPr id="5" name="object 5"/>
          <p:cNvSpPr txBox="1"/>
          <p:nvPr/>
        </p:nvSpPr>
        <p:spPr>
          <a:xfrm>
            <a:off x="5738481" y="2119461"/>
            <a:ext cx="3355340" cy="558800"/>
          </a:xfrm>
          <a:prstGeom prst="rect">
            <a:avLst/>
          </a:prstGeom>
        </p:spPr>
        <p:txBody>
          <a:bodyPr vert="horz" wrap="square" lIns="0" tIns="12700" rIns="0" bIns="0" rtlCol="0">
            <a:spAutoFit/>
          </a:bodyPr>
          <a:lstStyle/>
          <a:p>
            <a:pPr marL="12700">
              <a:lnSpc>
                <a:spcPct val="100000"/>
              </a:lnSpc>
              <a:spcBef>
                <a:spcPts val="100"/>
              </a:spcBef>
              <a:tabLst>
                <a:tab pos="3342004" algn="l"/>
              </a:tabLst>
            </a:pPr>
            <a:r>
              <a:rPr sz="3500" b="1" dirty="0">
                <a:latin typeface="Grammarsaurus" pitchFamily="2" charset="0"/>
                <a:cs typeface="Arial"/>
              </a:rPr>
              <a:t>ic = </a:t>
            </a:r>
            <a:r>
              <a:rPr sz="3500" b="1" u="heavy" dirty="0">
                <a:uFill>
                  <a:solidFill>
                    <a:srgbClr val="000000"/>
                  </a:solidFill>
                </a:uFill>
                <a:latin typeface="Grammarsaurus" pitchFamily="2" charset="0"/>
                <a:cs typeface="Arial"/>
              </a:rPr>
              <a:t>	</a:t>
            </a:r>
            <a:endParaRPr sz="3500">
              <a:latin typeface="Grammarsaurus" pitchFamily="2" charset="0"/>
              <a:cs typeface="Arial"/>
            </a:endParaRPr>
          </a:p>
        </p:txBody>
      </p:sp>
      <p:grpSp>
        <p:nvGrpSpPr>
          <p:cNvPr id="6" name="object 6"/>
          <p:cNvGrpSpPr/>
          <p:nvPr/>
        </p:nvGrpSpPr>
        <p:grpSpPr>
          <a:xfrm>
            <a:off x="5203371" y="2184657"/>
            <a:ext cx="389890" cy="389890"/>
            <a:chOff x="5203371" y="2184657"/>
            <a:chExt cx="389890" cy="389890"/>
          </a:xfrm>
        </p:grpSpPr>
        <p:sp>
          <p:nvSpPr>
            <p:cNvPr id="7" name="object 7"/>
            <p:cNvSpPr/>
            <p:nvPr/>
          </p:nvSpPr>
          <p:spPr>
            <a:xfrm>
              <a:off x="5203371" y="2184657"/>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8" name="object 8"/>
            <p:cNvPicPr/>
            <p:nvPr/>
          </p:nvPicPr>
          <p:blipFill>
            <a:blip r:embed="rId2" cstate="print"/>
            <a:stretch>
              <a:fillRect/>
            </a:stretch>
          </p:blipFill>
          <p:spPr>
            <a:xfrm>
              <a:off x="5299330" y="2280610"/>
              <a:ext cx="197802" cy="197802"/>
            </a:xfrm>
            <a:prstGeom prst="rect">
              <a:avLst/>
            </a:prstGeom>
          </p:spPr>
        </p:pic>
      </p:grpSp>
      <p:sp>
        <p:nvSpPr>
          <p:cNvPr id="9" name="object 9"/>
          <p:cNvSpPr txBox="1"/>
          <p:nvPr/>
        </p:nvSpPr>
        <p:spPr>
          <a:xfrm>
            <a:off x="2883519" y="3599725"/>
            <a:ext cx="1354165"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base</a:t>
            </a:r>
            <a:endParaRPr sz="3500" dirty="0">
              <a:latin typeface="Grammarsaurus" pitchFamily="2" charset="0"/>
              <a:cs typeface="Arial"/>
            </a:endParaRPr>
          </a:p>
        </p:txBody>
      </p:sp>
      <p:sp>
        <p:nvSpPr>
          <p:cNvPr id="10" name="object 10"/>
          <p:cNvSpPr txBox="1"/>
          <p:nvPr/>
        </p:nvSpPr>
        <p:spPr>
          <a:xfrm>
            <a:off x="4481808" y="3599725"/>
            <a:ext cx="3355340" cy="558800"/>
          </a:xfrm>
          <a:prstGeom prst="rect">
            <a:avLst/>
          </a:prstGeom>
        </p:spPr>
        <p:txBody>
          <a:bodyPr vert="horz" wrap="square" lIns="0" tIns="12700" rIns="0" bIns="0" rtlCol="0">
            <a:spAutoFit/>
          </a:bodyPr>
          <a:lstStyle/>
          <a:p>
            <a:pPr marL="12700">
              <a:lnSpc>
                <a:spcPct val="100000"/>
              </a:lnSpc>
              <a:spcBef>
                <a:spcPts val="100"/>
              </a:spcBef>
              <a:tabLst>
                <a:tab pos="3342004" algn="l"/>
              </a:tabLst>
            </a:pPr>
            <a:r>
              <a:rPr sz="3500" b="1" dirty="0">
                <a:latin typeface="Grammarsaurus" pitchFamily="2" charset="0"/>
                <a:cs typeface="Arial"/>
              </a:rPr>
              <a:t>ic = </a:t>
            </a:r>
            <a:r>
              <a:rPr sz="3500" b="1" u="heavy" dirty="0">
                <a:uFill>
                  <a:solidFill>
                    <a:srgbClr val="000000"/>
                  </a:solidFill>
                </a:uFill>
                <a:latin typeface="Grammarsaurus" pitchFamily="2" charset="0"/>
                <a:cs typeface="Arial"/>
              </a:rPr>
              <a:t>	</a:t>
            </a:r>
            <a:endParaRPr sz="3500">
              <a:latin typeface="Grammarsaurus" pitchFamily="2" charset="0"/>
              <a:cs typeface="Arial"/>
            </a:endParaRPr>
          </a:p>
        </p:txBody>
      </p:sp>
      <p:grpSp>
        <p:nvGrpSpPr>
          <p:cNvPr id="11" name="object 11"/>
          <p:cNvGrpSpPr/>
          <p:nvPr/>
        </p:nvGrpSpPr>
        <p:grpSpPr>
          <a:xfrm>
            <a:off x="3943923" y="2861722"/>
            <a:ext cx="1174115" cy="1193165"/>
            <a:chOff x="3943923" y="2861722"/>
            <a:chExt cx="1174115" cy="1193165"/>
          </a:xfrm>
        </p:grpSpPr>
        <p:sp>
          <p:nvSpPr>
            <p:cNvPr id="12" name="object 12"/>
            <p:cNvSpPr/>
            <p:nvPr/>
          </p:nvSpPr>
          <p:spPr>
            <a:xfrm>
              <a:off x="3943923" y="3664922"/>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9"/>
                  </a:lnTo>
                  <a:lnTo>
                    <a:pt x="194856" y="369189"/>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9"/>
                  </a:lnTo>
                  <a:lnTo>
                    <a:pt x="281552" y="369189"/>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13" name="object 13"/>
            <p:cNvPicPr/>
            <p:nvPr/>
          </p:nvPicPr>
          <p:blipFill>
            <a:blip r:embed="rId3" cstate="print"/>
            <a:stretch>
              <a:fillRect/>
            </a:stretch>
          </p:blipFill>
          <p:spPr>
            <a:xfrm>
              <a:off x="4039882" y="3760875"/>
              <a:ext cx="197802" cy="197802"/>
            </a:xfrm>
            <a:prstGeom prst="rect">
              <a:avLst/>
            </a:prstGeom>
          </p:spPr>
        </p:pic>
        <p:sp>
          <p:nvSpPr>
            <p:cNvPr id="14" name="object 14"/>
            <p:cNvSpPr/>
            <p:nvPr/>
          </p:nvSpPr>
          <p:spPr>
            <a:xfrm>
              <a:off x="4334204" y="2861722"/>
              <a:ext cx="783590" cy="784860"/>
            </a:xfrm>
            <a:custGeom>
              <a:avLst/>
              <a:gdLst/>
              <a:ahLst/>
              <a:cxnLst/>
              <a:rect l="l" t="t" r="r" b="b"/>
              <a:pathLst>
                <a:path w="783589" h="784860">
                  <a:moveTo>
                    <a:pt x="138163" y="509451"/>
                  </a:moveTo>
                  <a:lnTo>
                    <a:pt x="131387" y="509451"/>
                  </a:lnTo>
                  <a:lnTo>
                    <a:pt x="128466" y="509629"/>
                  </a:lnTo>
                  <a:lnTo>
                    <a:pt x="76518" y="523278"/>
                  </a:lnTo>
                  <a:lnTo>
                    <a:pt x="33838" y="555882"/>
                  </a:lnTo>
                  <a:lnTo>
                    <a:pt x="10343" y="593105"/>
                  </a:lnTo>
                  <a:lnTo>
                    <a:pt x="0" y="634366"/>
                  </a:lnTo>
                  <a:lnTo>
                    <a:pt x="2609" y="676440"/>
                  </a:lnTo>
                  <a:lnTo>
                    <a:pt x="17972" y="716107"/>
                  </a:lnTo>
                  <a:lnTo>
                    <a:pt x="45890" y="750141"/>
                  </a:lnTo>
                  <a:lnTo>
                    <a:pt x="92271" y="777219"/>
                  </a:lnTo>
                  <a:lnTo>
                    <a:pt x="145509" y="784343"/>
                  </a:lnTo>
                  <a:lnTo>
                    <a:pt x="172352" y="780030"/>
                  </a:lnTo>
                  <a:lnTo>
                    <a:pt x="197457" y="770693"/>
                  </a:lnTo>
                  <a:lnTo>
                    <a:pt x="220245" y="756618"/>
                  </a:lnTo>
                  <a:lnTo>
                    <a:pt x="240137" y="738089"/>
                  </a:lnTo>
                  <a:lnTo>
                    <a:pt x="242677" y="734622"/>
                  </a:lnTo>
                  <a:lnTo>
                    <a:pt x="136988" y="734622"/>
                  </a:lnTo>
                  <a:lnTo>
                    <a:pt x="102604" y="727663"/>
                  </a:lnTo>
                  <a:lnTo>
                    <a:pt x="74496" y="708697"/>
                  </a:lnTo>
                  <a:lnTo>
                    <a:pt x="55529" y="680589"/>
                  </a:lnTo>
                  <a:lnTo>
                    <a:pt x="48575" y="646230"/>
                  </a:lnTo>
                  <a:lnTo>
                    <a:pt x="55529" y="611823"/>
                  </a:lnTo>
                  <a:lnTo>
                    <a:pt x="74496" y="583719"/>
                  </a:lnTo>
                  <a:lnTo>
                    <a:pt x="102604" y="564757"/>
                  </a:lnTo>
                  <a:lnTo>
                    <a:pt x="136988" y="557800"/>
                  </a:lnTo>
                  <a:lnTo>
                    <a:pt x="288321" y="557800"/>
                  </a:lnTo>
                  <a:lnTo>
                    <a:pt x="299992" y="546129"/>
                  </a:lnTo>
                  <a:lnTo>
                    <a:pt x="230677" y="546129"/>
                  </a:lnTo>
                  <a:lnTo>
                    <a:pt x="228085" y="543843"/>
                  </a:lnTo>
                  <a:lnTo>
                    <a:pt x="207898" y="529004"/>
                  </a:lnTo>
                  <a:lnTo>
                    <a:pt x="185698" y="518201"/>
                  </a:lnTo>
                  <a:lnTo>
                    <a:pt x="161966" y="511599"/>
                  </a:lnTo>
                  <a:lnTo>
                    <a:pt x="138163" y="509451"/>
                  </a:lnTo>
                  <a:close/>
                </a:path>
                <a:path w="783589" h="784860">
                  <a:moveTo>
                    <a:pt x="460630" y="454854"/>
                  </a:moveTo>
                  <a:lnTo>
                    <a:pt x="391267" y="454854"/>
                  </a:lnTo>
                  <a:lnTo>
                    <a:pt x="522236" y="585829"/>
                  </a:lnTo>
                  <a:lnTo>
                    <a:pt x="521155" y="588153"/>
                  </a:lnTo>
                  <a:lnTo>
                    <a:pt x="509194" y="630487"/>
                  </a:lnTo>
                  <a:lnTo>
                    <a:pt x="510916" y="671299"/>
                  </a:lnTo>
                  <a:lnTo>
                    <a:pt x="510987" y="672987"/>
                  </a:lnTo>
                  <a:lnTo>
                    <a:pt x="525432" y="712591"/>
                  </a:lnTo>
                  <a:lnTo>
                    <a:pt x="551422" y="746264"/>
                  </a:lnTo>
                  <a:lnTo>
                    <a:pt x="587850" y="770969"/>
                  </a:lnTo>
                  <a:lnTo>
                    <a:pt x="630210" y="782933"/>
                  </a:lnTo>
                  <a:lnTo>
                    <a:pt x="672710" y="781140"/>
                  </a:lnTo>
                  <a:lnTo>
                    <a:pt x="712314" y="766696"/>
                  </a:lnTo>
                  <a:lnTo>
                    <a:pt x="745987" y="740709"/>
                  </a:lnTo>
                  <a:lnTo>
                    <a:pt x="750115" y="734622"/>
                  </a:lnTo>
                  <a:lnTo>
                    <a:pt x="645559" y="734622"/>
                  </a:lnTo>
                  <a:lnTo>
                    <a:pt x="611175" y="727663"/>
                  </a:lnTo>
                  <a:lnTo>
                    <a:pt x="583067" y="708697"/>
                  </a:lnTo>
                  <a:lnTo>
                    <a:pt x="564101" y="680589"/>
                  </a:lnTo>
                  <a:lnTo>
                    <a:pt x="557147" y="646230"/>
                  </a:lnTo>
                  <a:lnTo>
                    <a:pt x="564101" y="611823"/>
                  </a:lnTo>
                  <a:lnTo>
                    <a:pt x="583067" y="583719"/>
                  </a:lnTo>
                  <a:lnTo>
                    <a:pt x="611175" y="564757"/>
                  </a:lnTo>
                  <a:lnTo>
                    <a:pt x="645559" y="557800"/>
                  </a:lnTo>
                  <a:lnTo>
                    <a:pt x="750897" y="557800"/>
                  </a:lnTo>
                  <a:lnTo>
                    <a:pt x="747381" y="553115"/>
                  </a:lnTo>
                  <a:lnTo>
                    <a:pt x="739571" y="546129"/>
                  </a:lnTo>
                  <a:lnTo>
                    <a:pt x="551897" y="546129"/>
                  </a:lnTo>
                  <a:lnTo>
                    <a:pt x="460630" y="454854"/>
                  </a:lnTo>
                  <a:close/>
                </a:path>
                <a:path w="783589" h="784860">
                  <a:moveTo>
                    <a:pt x="288321" y="557800"/>
                  </a:moveTo>
                  <a:lnTo>
                    <a:pt x="136988" y="557800"/>
                  </a:lnTo>
                  <a:lnTo>
                    <a:pt x="171371" y="564757"/>
                  </a:lnTo>
                  <a:lnTo>
                    <a:pt x="199480" y="583719"/>
                  </a:lnTo>
                  <a:lnTo>
                    <a:pt x="218446" y="611823"/>
                  </a:lnTo>
                  <a:lnTo>
                    <a:pt x="225400" y="646230"/>
                  </a:lnTo>
                  <a:lnTo>
                    <a:pt x="218446" y="680589"/>
                  </a:lnTo>
                  <a:lnTo>
                    <a:pt x="199480" y="708697"/>
                  </a:lnTo>
                  <a:lnTo>
                    <a:pt x="171371" y="727663"/>
                  </a:lnTo>
                  <a:lnTo>
                    <a:pt x="136988" y="734622"/>
                  </a:lnTo>
                  <a:lnTo>
                    <a:pt x="242677" y="734622"/>
                  </a:lnTo>
                  <a:lnTo>
                    <a:pt x="255006" y="717793"/>
                  </a:lnTo>
                  <a:lnTo>
                    <a:pt x="265848" y="695341"/>
                  </a:lnTo>
                  <a:lnTo>
                    <a:pt x="272452" y="671299"/>
                  </a:lnTo>
                  <a:lnTo>
                    <a:pt x="274605" y="646230"/>
                  </a:lnTo>
                  <a:lnTo>
                    <a:pt x="273698" y="631274"/>
                  </a:lnTo>
                  <a:lnTo>
                    <a:pt x="271163" y="616472"/>
                  </a:lnTo>
                  <a:lnTo>
                    <a:pt x="267047" y="602030"/>
                  </a:lnTo>
                  <a:lnTo>
                    <a:pt x="261397" y="588153"/>
                  </a:lnTo>
                  <a:lnTo>
                    <a:pt x="260292" y="585829"/>
                  </a:lnTo>
                  <a:lnTo>
                    <a:pt x="288321" y="557800"/>
                  </a:lnTo>
                  <a:close/>
                </a:path>
                <a:path w="783589" h="784860">
                  <a:moveTo>
                    <a:pt x="750897" y="557800"/>
                  </a:moveTo>
                  <a:lnTo>
                    <a:pt x="645559" y="557800"/>
                  </a:lnTo>
                  <a:lnTo>
                    <a:pt x="679943" y="564757"/>
                  </a:lnTo>
                  <a:lnTo>
                    <a:pt x="708051" y="583719"/>
                  </a:lnTo>
                  <a:lnTo>
                    <a:pt x="727017" y="611823"/>
                  </a:lnTo>
                  <a:lnTo>
                    <a:pt x="733971" y="646230"/>
                  </a:lnTo>
                  <a:lnTo>
                    <a:pt x="727017" y="680589"/>
                  </a:lnTo>
                  <a:lnTo>
                    <a:pt x="708051" y="708697"/>
                  </a:lnTo>
                  <a:lnTo>
                    <a:pt x="679943" y="727663"/>
                  </a:lnTo>
                  <a:lnTo>
                    <a:pt x="645559" y="734622"/>
                  </a:lnTo>
                  <a:lnTo>
                    <a:pt x="750115" y="734622"/>
                  </a:lnTo>
                  <a:lnTo>
                    <a:pt x="770692" y="704282"/>
                  </a:lnTo>
                  <a:lnTo>
                    <a:pt x="779712" y="678636"/>
                  </a:lnTo>
                  <a:lnTo>
                    <a:pt x="783492" y="652118"/>
                  </a:lnTo>
                  <a:lnTo>
                    <a:pt x="782003" y="625374"/>
                  </a:lnTo>
                  <a:lnTo>
                    <a:pt x="775213" y="599050"/>
                  </a:lnTo>
                  <a:lnTo>
                    <a:pt x="763458" y="574538"/>
                  </a:lnTo>
                  <a:lnTo>
                    <a:pt x="750897" y="557800"/>
                  </a:lnTo>
                  <a:close/>
                </a:path>
                <a:path w="783589" h="784860">
                  <a:moveTo>
                    <a:pt x="390787" y="0"/>
                  </a:moveTo>
                  <a:lnTo>
                    <a:pt x="337765" y="10825"/>
                  </a:lnTo>
                  <a:lnTo>
                    <a:pt x="293589" y="40665"/>
                  </a:lnTo>
                  <a:lnTo>
                    <a:pt x="263750" y="85809"/>
                  </a:lnTo>
                  <a:lnTo>
                    <a:pt x="253700" y="137178"/>
                  </a:lnTo>
                  <a:lnTo>
                    <a:pt x="253610" y="138152"/>
                  </a:lnTo>
                  <a:lnTo>
                    <a:pt x="256431" y="165192"/>
                  </a:lnTo>
                  <a:lnTo>
                    <a:pt x="270247" y="203245"/>
                  </a:lnTo>
                  <a:lnTo>
                    <a:pt x="293929" y="235002"/>
                  </a:lnTo>
                  <a:lnTo>
                    <a:pt x="325692" y="258681"/>
                  </a:lnTo>
                  <a:lnTo>
                    <a:pt x="363746" y="272494"/>
                  </a:lnTo>
                  <a:lnTo>
                    <a:pt x="366667" y="273104"/>
                  </a:lnTo>
                  <a:lnTo>
                    <a:pt x="366667" y="410099"/>
                  </a:lnTo>
                  <a:lnTo>
                    <a:pt x="230650" y="546129"/>
                  </a:lnTo>
                  <a:lnTo>
                    <a:pt x="299992" y="546129"/>
                  </a:lnTo>
                  <a:lnTo>
                    <a:pt x="391267" y="454854"/>
                  </a:lnTo>
                  <a:lnTo>
                    <a:pt x="460630" y="454854"/>
                  </a:lnTo>
                  <a:lnTo>
                    <a:pt x="415880" y="410099"/>
                  </a:lnTo>
                  <a:lnTo>
                    <a:pt x="415880" y="273104"/>
                  </a:lnTo>
                  <a:lnTo>
                    <a:pt x="418801" y="272494"/>
                  </a:lnTo>
                  <a:lnTo>
                    <a:pt x="444782" y="264499"/>
                  </a:lnTo>
                  <a:lnTo>
                    <a:pt x="468343" y="251766"/>
                  </a:lnTo>
                  <a:lnTo>
                    <a:pt x="488952" y="234659"/>
                  </a:lnTo>
                  <a:lnTo>
                    <a:pt x="495932" y="226051"/>
                  </a:lnTo>
                  <a:lnTo>
                    <a:pt x="391267" y="226051"/>
                  </a:lnTo>
                  <a:lnTo>
                    <a:pt x="356890" y="219092"/>
                  </a:lnTo>
                  <a:lnTo>
                    <a:pt x="328786" y="200125"/>
                  </a:lnTo>
                  <a:lnTo>
                    <a:pt x="309821" y="172017"/>
                  </a:lnTo>
                  <a:lnTo>
                    <a:pt x="302967" y="138152"/>
                  </a:lnTo>
                  <a:lnTo>
                    <a:pt x="302954" y="137178"/>
                  </a:lnTo>
                  <a:lnTo>
                    <a:pt x="309821" y="103249"/>
                  </a:lnTo>
                  <a:lnTo>
                    <a:pt x="328786" y="75141"/>
                  </a:lnTo>
                  <a:lnTo>
                    <a:pt x="356890" y="56175"/>
                  </a:lnTo>
                  <a:lnTo>
                    <a:pt x="391267" y="49216"/>
                  </a:lnTo>
                  <a:lnTo>
                    <a:pt x="495941" y="49216"/>
                  </a:lnTo>
                  <a:lnTo>
                    <a:pt x="488273" y="39975"/>
                  </a:lnTo>
                  <a:lnTo>
                    <a:pt x="467162" y="22851"/>
                  </a:lnTo>
                  <a:lnTo>
                    <a:pt x="443129" y="10136"/>
                  </a:lnTo>
                  <a:lnTo>
                    <a:pt x="417459" y="2478"/>
                  </a:lnTo>
                  <a:lnTo>
                    <a:pt x="390787" y="0"/>
                  </a:lnTo>
                  <a:close/>
                </a:path>
                <a:path w="783589" h="784860">
                  <a:moveTo>
                    <a:pt x="645902" y="508587"/>
                  </a:moveTo>
                  <a:lnTo>
                    <a:pt x="645584" y="508587"/>
                  </a:lnTo>
                  <a:lnTo>
                    <a:pt x="620665" y="511019"/>
                  </a:lnTo>
                  <a:lnTo>
                    <a:pt x="596801" y="517844"/>
                  </a:lnTo>
                  <a:lnTo>
                    <a:pt x="574551" y="528849"/>
                  </a:lnTo>
                  <a:lnTo>
                    <a:pt x="554446" y="543843"/>
                  </a:lnTo>
                  <a:lnTo>
                    <a:pt x="551897" y="546129"/>
                  </a:lnTo>
                  <a:lnTo>
                    <a:pt x="739571" y="546129"/>
                  </a:lnTo>
                  <a:lnTo>
                    <a:pt x="704004" y="521440"/>
                  </a:lnTo>
                  <a:lnTo>
                    <a:pt x="661079" y="509451"/>
                  </a:lnTo>
                  <a:lnTo>
                    <a:pt x="661533" y="509451"/>
                  </a:lnTo>
                  <a:lnTo>
                    <a:pt x="645902" y="508587"/>
                  </a:lnTo>
                  <a:close/>
                </a:path>
                <a:path w="783589" h="784860">
                  <a:moveTo>
                    <a:pt x="495941" y="49216"/>
                  </a:moveTo>
                  <a:lnTo>
                    <a:pt x="391267" y="49216"/>
                  </a:lnTo>
                  <a:lnTo>
                    <a:pt x="425651" y="56175"/>
                  </a:lnTo>
                  <a:lnTo>
                    <a:pt x="453759" y="75141"/>
                  </a:lnTo>
                  <a:lnTo>
                    <a:pt x="472725" y="103249"/>
                  </a:lnTo>
                  <a:lnTo>
                    <a:pt x="479592" y="137178"/>
                  </a:lnTo>
                  <a:lnTo>
                    <a:pt x="479579" y="138152"/>
                  </a:lnTo>
                  <a:lnTo>
                    <a:pt x="472725" y="172017"/>
                  </a:lnTo>
                  <a:lnTo>
                    <a:pt x="453759" y="200125"/>
                  </a:lnTo>
                  <a:lnTo>
                    <a:pt x="425651" y="219092"/>
                  </a:lnTo>
                  <a:lnTo>
                    <a:pt x="391267" y="226051"/>
                  </a:lnTo>
                  <a:lnTo>
                    <a:pt x="495932" y="226051"/>
                  </a:lnTo>
                  <a:lnTo>
                    <a:pt x="506075" y="213541"/>
                  </a:lnTo>
                  <a:lnTo>
                    <a:pt x="518791" y="189515"/>
                  </a:lnTo>
                  <a:lnTo>
                    <a:pt x="526454" y="163849"/>
                  </a:lnTo>
                  <a:lnTo>
                    <a:pt x="528846" y="138152"/>
                  </a:lnTo>
                  <a:lnTo>
                    <a:pt x="528937" y="137178"/>
                  </a:lnTo>
                  <a:lnTo>
                    <a:pt x="526116" y="110138"/>
                  </a:lnTo>
                  <a:lnTo>
                    <a:pt x="518113" y="84155"/>
                  </a:lnTo>
                  <a:lnTo>
                    <a:pt x="505378" y="60589"/>
                  </a:lnTo>
                  <a:lnTo>
                    <a:pt x="495941" y="49216"/>
                  </a:lnTo>
                  <a:close/>
                </a:path>
              </a:pathLst>
            </a:custGeom>
            <a:solidFill>
              <a:srgbClr val="000000"/>
            </a:solidFill>
          </p:spPr>
          <p:txBody>
            <a:bodyPr wrap="square" lIns="0" tIns="0" rIns="0" bIns="0" rtlCol="0"/>
            <a:lstStyle/>
            <a:p>
              <a:endParaRPr>
                <a:latin typeface="Grammarsaurus" pitchFamily="2" charset="0"/>
              </a:endParaRPr>
            </a:p>
          </p:txBody>
        </p:sp>
      </p:grpSp>
      <p:sp>
        <p:nvSpPr>
          <p:cNvPr id="15" name="object 15"/>
          <p:cNvSpPr txBox="1"/>
          <p:nvPr/>
        </p:nvSpPr>
        <p:spPr>
          <a:xfrm>
            <a:off x="2932707" y="5080000"/>
            <a:ext cx="2805773"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photograph</a:t>
            </a:r>
            <a:endParaRPr sz="3500" dirty="0">
              <a:latin typeface="Grammarsaurus" pitchFamily="2" charset="0"/>
              <a:cs typeface="Arial"/>
            </a:endParaRPr>
          </a:p>
        </p:txBody>
      </p:sp>
      <p:sp>
        <p:nvSpPr>
          <p:cNvPr id="16" name="object 16"/>
          <p:cNvSpPr txBox="1"/>
          <p:nvPr/>
        </p:nvSpPr>
        <p:spPr>
          <a:xfrm>
            <a:off x="5953352" y="5080000"/>
            <a:ext cx="3355340" cy="558800"/>
          </a:xfrm>
          <a:prstGeom prst="rect">
            <a:avLst/>
          </a:prstGeom>
        </p:spPr>
        <p:txBody>
          <a:bodyPr vert="horz" wrap="square" lIns="0" tIns="12700" rIns="0" bIns="0" rtlCol="0">
            <a:spAutoFit/>
          </a:bodyPr>
          <a:lstStyle/>
          <a:p>
            <a:pPr marL="12700">
              <a:lnSpc>
                <a:spcPct val="100000"/>
              </a:lnSpc>
              <a:spcBef>
                <a:spcPts val="100"/>
              </a:spcBef>
              <a:tabLst>
                <a:tab pos="3342004" algn="l"/>
              </a:tabLst>
            </a:pPr>
            <a:r>
              <a:rPr sz="3500" b="1" dirty="0">
                <a:latin typeface="Grammarsaurus" pitchFamily="2" charset="0"/>
                <a:cs typeface="Arial"/>
              </a:rPr>
              <a:t>ic = </a:t>
            </a:r>
            <a:r>
              <a:rPr sz="3500" b="1" u="heavy" dirty="0">
                <a:uFill>
                  <a:solidFill>
                    <a:srgbClr val="000000"/>
                  </a:solidFill>
                </a:uFill>
                <a:latin typeface="Grammarsaurus" pitchFamily="2" charset="0"/>
                <a:cs typeface="Arial"/>
              </a:rPr>
              <a:t>	</a:t>
            </a:r>
            <a:endParaRPr sz="3500">
              <a:latin typeface="Grammarsaurus" pitchFamily="2" charset="0"/>
              <a:cs typeface="Arial"/>
            </a:endParaRPr>
          </a:p>
        </p:txBody>
      </p:sp>
      <p:sp>
        <p:nvSpPr>
          <p:cNvPr id="17" name="object 17"/>
          <p:cNvSpPr/>
          <p:nvPr/>
        </p:nvSpPr>
        <p:spPr>
          <a:xfrm>
            <a:off x="3088328" y="2861723"/>
            <a:ext cx="640715" cy="727075"/>
          </a:xfrm>
          <a:custGeom>
            <a:avLst/>
            <a:gdLst/>
            <a:ahLst/>
            <a:cxnLst/>
            <a:rect l="l" t="t" r="r" b="b"/>
            <a:pathLst>
              <a:path w="640714" h="727075">
                <a:moveTo>
                  <a:pt x="323811" y="0"/>
                </a:moveTo>
                <a:lnTo>
                  <a:pt x="316534" y="0"/>
                </a:lnTo>
                <a:lnTo>
                  <a:pt x="312889" y="927"/>
                </a:lnTo>
                <a:lnTo>
                  <a:pt x="4076" y="177393"/>
                </a:lnTo>
                <a:lnTo>
                  <a:pt x="0" y="184442"/>
                </a:lnTo>
                <a:lnTo>
                  <a:pt x="0" y="541312"/>
                </a:lnTo>
                <a:lnTo>
                  <a:pt x="4076" y="548360"/>
                </a:lnTo>
                <a:lnTo>
                  <a:pt x="316153" y="726681"/>
                </a:lnTo>
                <a:lnTo>
                  <a:pt x="324180" y="726681"/>
                </a:lnTo>
                <a:lnTo>
                  <a:pt x="636257" y="548360"/>
                </a:lnTo>
                <a:lnTo>
                  <a:pt x="640346" y="541312"/>
                </a:lnTo>
                <a:lnTo>
                  <a:pt x="640346" y="497039"/>
                </a:lnTo>
                <a:lnTo>
                  <a:pt x="42519" y="497039"/>
                </a:lnTo>
                <a:lnTo>
                  <a:pt x="42519" y="204406"/>
                </a:lnTo>
                <a:lnTo>
                  <a:pt x="298907" y="57899"/>
                </a:lnTo>
                <a:lnTo>
                  <a:pt x="427142" y="57899"/>
                </a:lnTo>
                <a:lnTo>
                  <a:pt x="327444" y="927"/>
                </a:lnTo>
                <a:lnTo>
                  <a:pt x="323811" y="0"/>
                </a:lnTo>
                <a:close/>
              </a:path>
              <a:path w="640714" h="727075">
                <a:moveTo>
                  <a:pt x="341426" y="57899"/>
                </a:moveTo>
                <a:lnTo>
                  <a:pt x="298907" y="57899"/>
                </a:lnTo>
                <a:lnTo>
                  <a:pt x="298907" y="350532"/>
                </a:lnTo>
                <a:lnTo>
                  <a:pt x="42519" y="497039"/>
                </a:lnTo>
                <a:lnTo>
                  <a:pt x="597814" y="497039"/>
                </a:lnTo>
                <a:lnTo>
                  <a:pt x="341426" y="350532"/>
                </a:lnTo>
                <a:lnTo>
                  <a:pt x="341426" y="57899"/>
                </a:lnTo>
                <a:close/>
              </a:path>
              <a:path w="640714" h="727075">
                <a:moveTo>
                  <a:pt x="427142" y="57899"/>
                </a:moveTo>
                <a:lnTo>
                  <a:pt x="341426" y="57899"/>
                </a:lnTo>
                <a:lnTo>
                  <a:pt x="597814" y="204406"/>
                </a:lnTo>
                <a:lnTo>
                  <a:pt x="597814" y="497039"/>
                </a:lnTo>
                <a:lnTo>
                  <a:pt x="640346" y="497039"/>
                </a:lnTo>
                <a:lnTo>
                  <a:pt x="640346" y="184442"/>
                </a:lnTo>
                <a:lnTo>
                  <a:pt x="636257" y="177393"/>
                </a:lnTo>
                <a:lnTo>
                  <a:pt x="427142" y="57899"/>
                </a:lnTo>
                <a:close/>
              </a:path>
            </a:pathLst>
          </a:custGeom>
          <a:solidFill>
            <a:srgbClr val="000000"/>
          </a:solidFill>
        </p:spPr>
        <p:txBody>
          <a:bodyPr wrap="square" lIns="0" tIns="0" rIns="0" bIns="0" rtlCol="0"/>
          <a:lstStyle/>
          <a:p>
            <a:endParaRPr>
              <a:latin typeface="Grammarsaurus" pitchFamily="2" charset="0"/>
            </a:endParaRPr>
          </a:p>
        </p:txBody>
      </p:sp>
      <p:grpSp>
        <p:nvGrpSpPr>
          <p:cNvPr id="18" name="object 18"/>
          <p:cNvGrpSpPr/>
          <p:nvPr/>
        </p:nvGrpSpPr>
        <p:grpSpPr>
          <a:xfrm>
            <a:off x="3700054" y="4403766"/>
            <a:ext cx="801370" cy="702310"/>
            <a:chOff x="3700054" y="4403766"/>
            <a:chExt cx="801370" cy="702310"/>
          </a:xfrm>
        </p:grpSpPr>
        <p:pic>
          <p:nvPicPr>
            <p:cNvPr id="19" name="object 19"/>
            <p:cNvPicPr/>
            <p:nvPr/>
          </p:nvPicPr>
          <p:blipFill>
            <a:blip r:embed="rId4" cstate="print"/>
            <a:stretch>
              <a:fillRect/>
            </a:stretch>
          </p:blipFill>
          <p:spPr>
            <a:xfrm>
              <a:off x="4024105" y="4651495"/>
              <a:ext cx="163499" cy="163487"/>
            </a:xfrm>
            <a:prstGeom prst="rect">
              <a:avLst/>
            </a:prstGeom>
          </p:spPr>
        </p:pic>
        <p:sp>
          <p:nvSpPr>
            <p:cNvPr id="20" name="object 20"/>
            <p:cNvSpPr/>
            <p:nvPr/>
          </p:nvSpPr>
          <p:spPr>
            <a:xfrm>
              <a:off x="3700054" y="4403766"/>
              <a:ext cx="801370" cy="702310"/>
            </a:xfrm>
            <a:custGeom>
              <a:avLst/>
              <a:gdLst/>
              <a:ahLst/>
              <a:cxnLst/>
              <a:rect l="l" t="t" r="r" b="b"/>
              <a:pathLst>
                <a:path w="801370" h="702310">
                  <a:moveTo>
                    <a:pt x="609180" y="147496"/>
                  </a:moveTo>
                  <a:lnTo>
                    <a:pt x="74929" y="147496"/>
                  </a:lnTo>
                  <a:lnTo>
                    <a:pt x="45155" y="154095"/>
                  </a:lnTo>
                  <a:lnTo>
                    <a:pt x="21405" y="171823"/>
                  </a:lnTo>
                  <a:lnTo>
                    <a:pt x="5685" y="197581"/>
                  </a:lnTo>
                  <a:lnTo>
                    <a:pt x="0" y="228268"/>
                  </a:lnTo>
                  <a:lnTo>
                    <a:pt x="0" y="626286"/>
                  </a:lnTo>
                  <a:lnTo>
                    <a:pt x="5048" y="655217"/>
                  </a:lnTo>
                  <a:lnTo>
                    <a:pt x="20270" y="679134"/>
                  </a:lnTo>
                  <a:lnTo>
                    <a:pt x="43353" y="695599"/>
                  </a:lnTo>
                  <a:lnTo>
                    <a:pt x="72094" y="702194"/>
                  </a:lnTo>
                  <a:lnTo>
                    <a:pt x="609193" y="702194"/>
                  </a:lnTo>
                  <a:lnTo>
                    <a:pt x="640026" y="696354"/>
                  </a:lnTo>
                  <a:lnTo>
                    <a:pt x="666116" y="680295"/>
                  </a:lnTo>
                  <a:lnTo>
                    <a:pt x="678894" y="663256"/>
                  </a:lnTo>
                  <a:lnTo>
                    <a:pt x="74929" y="663256"/>
                  </a:lnTo>
                  <a:lnTo>
                    <a:pt x="61216" y="660907"/>
                  </a:lnTo>
                  <a:lnTo>
                    <a:pt x="49864" y="653731"/>
                  </a:lnTo>
                  <a:lnTo>
                    <a:pt x="42034" y="642821"/>
                  </a:lnTo>
                  <a:lnTo>
                    <a:pt x="38887" y="629271"/>
                  </a:lnTo>
                  <a:lnTo>
                    <a:pt x="38925" y="554265"/>
                  </a:lnTo>
                  <a:lnTo>
                    <a:pt x="105080" y="505611"/>
                  </a:lnTo>
                  <a:lnTo>
                    <a:pt x="38925" y="505611"/>
                  </a:lnTo>
                  <a:lnTo>
                    <a:pt x="38925" y="228268"/>
                  </a:lnTo>
                  <a:lnTo>
                    <a:pt x="41540" y="212697"/>
                  </a:lnTo>
                  <a:lnTo>
                    <a:pt x="48898" y="199315"/>
                  </a:lnTo>
                  <a:lnTo>
                    <a:pt x="60271" y="189949"/>
                  </a:lnTo>
                  <a:lnTo>
                    <a:pt x="74929" y="186422"/>
                  </a:lnTo>
                  <a:lnTo>
                    <a:pt x="676357" y="186422"/>
                  </a:lnTo>
                  <a:lnTo>
                    <a:pt x="666110" y="171633"/>
                  </a:lnTo>
                  <a:lnTo>
                    <a:pt x="640447" y="154305"/>
                  </a:lnTo>
                  <a:lnTo>
                    <a:pt x="609180" y="147496"/>
                  </a:lnTo>
                  <a:close/>
                </a:path>
                <a:path w="801370" h="702310">
                  <a:moveTo>
                    <a:pt x="690930" y="437488"/>
                  </a:moveTo>
                  <a:lnTo>
                    <a:pt x="652005" y="437488"/>
                  </a:lnTo>
                  <a:lnTo>
                    <a:pt x="652005" y="626286"/>
                  </a:lnTo>
                  <a:lnTo>
                    <a:pt x="648325" y="641091"/>
                  </a:lnTo>
                  <a:lnTo>
                    <a:pt x="638624" y="652796"/>
                  </a:lnTo>
                  <a:lnTo>
                    <a:pt x="624910" y="660489"/>
                  </a:lnTo>
                  <a:lnTo>
                    <a:pt x="609193" y="663256"/>
                  </a:lnTo>
                  <a:lnTo>
                    <a:pt x="678894" y="663256"/>
                  </a:lnTo>
                  <a:lnTo>
                    <a:pt x="684179" y="656208"/>
                  </a:lnTo>
                  <a:lnTo>
                    <a:pt x="690930" y="626286"/>
                  </a:lnTo>
                  <a:lnTo>
                    <a:pt x="690930" y="610716"/>
                  </a:lnTo>
                  <a:lnTo>
                    <a:pt x="700750" y="608283"/>
                  </a:lnTo>
                  <a:lnTo>
                    <a:pt x="738646" y="584209"/>
                  </a:lnTo>
                  <a:lnTo>
                    <a:pt x="746906" y="571791"/>
                  </a:lnTo>
                  <a:lnTo>
                    <a:pt x="690930" y="571791"/>
                  </a:lnTo>
                  <a:lnTo>
                    <a:pt x="690930" y="437488"/>
                  </a:lnTo>
                  <a:close/>
                </a:path>
                <a:path w="801370" h="702310">
                  <a:moveTo>
                    <a:pt x="534849" y="38516"/>
                  </a:moveTo>
                  <a:lnTo>
                    <a:pt x="196774" y="38516"/>
                  </a:lnTo>
                  <a:lnTo>
                    <a:pt x="726947" y="99808"/>
                  </a:lnTo>
                  <a:lnTo>
                    <a:pt x="741740" y="104286"/>
                  </a:lnTo>
                  <a:lnTo>
                    <a:pt x="753267" y="113760"/>
                  </a:lnTo>
                  <a:lnTo>
                    <a:pt x="760400" y="126867"/>
                  </a:lnTo>
                  <a:lnTo>
                    <a:pt x="762012" y="142239"/>
                  </a:lnTo>
                  <a:lnTo>
                    <a:pt x="716241" y="537729"/>
                  </a:lnTo>
                  <a:lnTo>
                    <a:pt x="715429" y="545262"/>
                  </a:lnTo>
                  <a:lnTo>
                    <a:pt x="712963" y="552329"/>
                  </a:lnTo>
                  <a:lnTo>
                    <a:pt x="708971" y="558666"/>
                  </a:lnTo>
                  <a:lnTo>
                    <a:pt x="699693" y="567892"/>
                  </a:lnTo>
                  <a:lnTo>
                    <a:pt x="690930" y="569835"/>
                  </a:lnTo>
                  <a:lnTo>
                    <a:pt x="690930" y="571791"/>
                  </a:lnTo>
                  <a:lnTo>
                    <a:pt x="746906" y="571791"/>
                  </a:lnTo>
                  <a:lnTo>
                    <a:pt x="747056" y="571565"/>
                  </a:lnTo>
                  <a:lnTo>
                    <a:pt x="752950" y="557573"/>
                  </a:lnTo>
                  <a:lnTo>
                    <a:pt x="756132" y="542593"/>
                  </a:lnTo>
                  <a:lnTo>
                    <a:pt x="800900" y="147496"/>
                  </a:lnTo>
                  <a:lnTo>
                    <a:pt x="798054" y="116568"/>
                  </a:lnTo>
                  <a:lnTo>
                    <a:pt x="784134" y="89997"/>
                  </a:lnTo>
                  <a:lnTo>
                    <a:pt x="761325" y="70522"/>
                  </a:lnTo>
                  <a:lnTo>
                    <a:pt x="731812" y="60882"/>
                  </a:lnTo>
                  <a:lnTo>
                    <a:pt x="534849" y="38516"/>
                  </a:lnTo>
                  <a:close/>
                </a:path>
                <a:path w="801370" h="702310">
                  <a:moveTo>
                    <a:pt x="295416" y="433727"/>
                  </a:moveTo>
                  <a:lnTo>
                    <a:pt x="220465" y="433727"/>
                  </a:lnTo>
                  <a:lnTo>
                    <a:pt x="236176" y="437260"/>
                  </a:lnTo>
                  <a:lnTo>
                    <a:pt x="250101" y="446251"/>
                  </a:lnTo>
                  <a:lnTo>
                    <a:pt x="356171" y="539672"/>
                  </a:lnTo>
                  <a:lnTo>
                    <a:pt x="398008" y="559502"/>
                  </a:lnTo>
                  <a:lnTo>
                    <a:pt x="413588" y="561085"/>
                  </a:lnTo>
                  <a:lnTo>
                    <a:pt x="425842" y="560385"/>
                  </a:lnTo>
                  <a:lnTo>
                    <a:pt x="437824" y="558013"/>
                  </a:lnTo>
                  <a:lnTo>
                    <a:pt x="449365" y="554014"/>
                  </a:lnTo>
                  <a:lnTo>
                    <a:pt x="460298" y="548435"/>
                  </a:lnTo>
                  <a:lnTo>
                    <a:pt x="505814" y="522094"/>
                  </a:lnTo>
                  <a:lnTo>
                    <a:pt x="410375" y="522094"/>
                  </a:lnTo>
                  <a:lnTo>
                    <a:pt x="395666" y="518534"/>
                  </a:lnTo>
                  <a:lnTo>
                    <a:pt x="382447" y="510475"/>
                  </a:lnTo>
                  <a:lnTo>
                    <a:pt x="295416" y="433727"/>
                  </a:lnTo>
                  <a:close/>
                </a:path>
                <a:path w="801370" h="702310">
                  <a:moveTo>
                    <a:pt x="676357" y="186422"/>
                  </a:moveTo>
                  <a:lnTo>
                    <a:pt x="609193" y="186422"/>
                  </a:lnTo>
                  <a:lnTo>
                    <a:pt x="625325" y="190144"/>
                  </a:lnTo>
                  <a:lnTo>
                    <a:pt x="638624" y="199130"/>
                  </a:lnTo>
                  <a:lnTo>
                    <a:pt x="647910" y="212223"/>
                  </a:lnTo>
                  <a:lnTo>
                    <a:pt x="652005" y="228268"/>
                  </a:lnTo>
                  <a:lnTo>
                    <a:pt x="652005" y="391755"/>
                  </a:lnTo>
                  <a:lnTo>
                    <a:pt x="439864" y="515339"/>
                  </a:lnTo>
                  <a:lnTo>
                    <a:pt x="425474" y="521060"/>
                  </a:lnTo>
                  <a:lnTo>
                    <a:pt x="410375" y="522094"/>
                  </a:lnTo>
                  <a:lnTo>
                    <a:pt x="505814" y="522094"/>
                  </a:lnTo>
                  <a:lnTo>
                    <a:pt x="652005" y="437488"/>
                  </a:lnTo>
                  <a:lnTo>
                    <a:pt x="690930" y="437488"/>
                  </a:lnTo>
                  <a:lnTo>
                    <a:pt x="690930" y="228268"/>
                  </a:lnTo>
                  <a:lnTo>
                    <a:pt x="683859" y="197581"/>
                  </a:lnTo>
                  <a:lnTo>
                    <a:pt x="683745" y="197085"/>
                  </a:lnTo>
                  <a:lnTo>
                    <a:pt x="676357" y="186422"/>
                  </a:lnTo>
                  <a:close/>
                </a:path>
                <a:path w="801370" h="702310">
                  <a:moveTo>
                    <a:pt x="222067" y="395216"/>
                  </a:moveTo>
                  <a:lnTo>
                    <a:pt x="193648" y="398927"/>
                  </a:lnTo>
                  <a:lnTo>
                    <a:pt x="167373" y="412190"/>
                  </a:lnTo>
                  <a:lnTo>
                    <a:pt x="38925" y="505611"/>
                  </a:lnTo>
                  <a:lnTo>
                    <a:pt x="105080" y="505611"/>
                  </a:lnTo>
                  <a:lnTo>
                    <a:pt x="189763" y="443330"/>
                  </a:lnTo>
                  <a:lnTo>
                    <a:pt x="204488" y="435727"/>
                  </a:lnTo>
                  <a:lnTo>
                    <a:pt x="220465" y="433727"/>
                  </a:lnTo>
                  <a:lnTo>
                    <a:pt x="295416" y="433727"/>
                  </a:lnTo>
                  <a:lnTo>
                    <a:pt x="275399" y="416076"/>
                  </a:lnTo>
                  <a:lnTo>
                    <a:pt x="250146" y="400963"/>
                  </a:lnTo>
                  <a:lnTo>
                    <a:pt x="222067" y="395216"/>
                  </a:lnTo>
                  <a:close/>
                </a:path>
                <a:path w="801370" h="702310">
                  <a:moveTo>
                    <a:pt x="185033" y="0"/>
                  </a:moveTo>
                  <a:lnTo>
                    <a:pt x="143052" y="17093"/>
                  </a:lnTo>
                  <a:lnTo>
                    <a:pt x="117906" y="53079"/>
                  </a:lnTo>
                  <a:lnTo>
                    <a:pt x="105105" y="147496"/>
                  </a:lnTo>
                  <a:lnTo>
                    <a:pt x="144017" y="147496"/>
                  </a:lnTo>
                  <a:lnTo>
                    <a:pt x="152780" y="71588"/>
                  </a:lnTo>
                  <a:lnTo>
                    <a:pt x="154802" y="64412"/>
                  </a:lnTo>
                  <a:lnTo>
                    <a:pt x="188847" y="38516"/>
                  </a:lnTo>
                  <a:lnTo>
                    <a:pt x="534849" y="38516"/>
                  </a:lnTo>
                  <a:lnTo>
                    <a:pt x="200469" y="545"/>
                  </a:lnTo>
                  <a:lnTo>
                    <a:pt x="185033" y="0"/>
                  </a:lnTo>
                  <a:close/>
                </a:path>
              </a:pathLst>
            </a:custGeom>
            <a:solidFill>
              <a:srgbClr val="000000"/>
            </a:solidFill>
          </p:spPr>
          <p:txBody>
            <a:bodyPr wrap="square" lIns="0" tIns="0" rIns="0" bIns="0" rtlCol="0"/>
            <a:lstStyle/>
            <a:p>
              <a:endParaRPr>
                <a:latin typeface="Grammarsaurus" pitchFamily="2" charset="0"/>
              </a:endParaRPr>
            </a:p>
          </p:txBody>
        </p:sp>
      </p:grpSp>
      <p:grpSp>
        <p:nvGrpSpPr>
          <p:cNvPr id="21" name="object 21"/>
          <p:cNvGrpSpPr/>
          <p:nvPr/>
        </p:nvGrpSpPr>
        <p:grpSpPr>
          <a:xfrm>
            <a:off x="4361688" y="1284685"/>
            <a:ext cx="38100" cy="786130"/>
            <a:chOff x="4361688" y="1284685"/>
            <a:chExt cx="38100" cy="786130"/>
          </a:xfrm>
        </p:grpSpPr>
        <p:sp>
          <p:nvSpPr>
            <p:cNvPr id="22" name="object 22"/>
            <p:cNvSpPr/>
            <p:nvPr/>
          </p:nvSpPr>
          <p:spPr>
            <a:xfrm>
              <a:off x="4368038" y="1291035"/>
              <a:ext cx="25400" cy="773430"/>
            </a:xfrm>
            <a:custGeom>
              <a:avLst/>
              <a:gdLst/>
              <a:ahLst/>
              <a:cxnLst/>
              <a:rect l="l" t="t" r="r" b="b"/>
              <a:pathLst>
                <a:path w="25400" h="773430">
                  <a:moveTo>
                    <a:pt x="19684" y="0"/>
                  </a:moveTo>
                  <a:lnTo>
                    <a:pt x="12674" y="0"/>
                  </a:lnTo>
                  <a:lnTo>
                    <a:pt x="5664" y="0"/>
                  </a:lnTo>
                  <a:lnTo>
                    <a:pt x="0" y="5664"/>
                  </a:lnTo>
                  <a:lnTo>
                    <a:pt x="0" y="767308"/>
                  </a:lnTo>
                  <a:lnTo>
                    <a:pt x="5664" y="772985"/>
                  </a:lnTo>
                  <a:lnTo>
                    <a:pt x="19684" y="772985"/>
                  </a:lnTo>
                  <a:lnTo>
                    <a:pt x="25336" y="767308"/>
                  </a:lnTo>
                  <a:lnTo>
                    <a:pt x="25336" y="5664"/>
                  </a:lnTo>
                  <a:lnTo>
                    <a:pt x="19684" y="0"/>
                  </a:lnTo>
                  <a:close/>
                </a:path>
              </a:pathLst>
            </a:custGeom>
            <a:solidFill>
              <a:srgbClr val="000000"/>
            </a:solidFill>
          </p:spPr>
          <p:txBody>
            <a:bodyPr wrap="square" lIns="0" tIns="0" rIns="0" bIns="0" rtlCol="0"/>
            <a:lstStyle/>
            <a:p>
              <a:endParaRPr>
                <a:latin typeface="Grammarsaurus" pitchFamily="2" charset="0"/>
              </a:endParaRPr>
            </a:p>
          </p:txBody>
        </p:sp>
        <p:sp>
          <p:nvSpPr>
            <p:cNvPr id="23" name="object 23"/>
            <p:cNvSpPr/>
            <p:nvPr/>
          </p:nvSpPr>
          <p:spPr>
            <a:xfrm>
              <a:off x="4368038" y="1291035"/>
              <a:ext cx="25400" cy="773430"/>
            </a:xfrm>
            <a:custGeom>
              <a:avLst/>
              <a:gdLst/>
              <a:ahLst/>
              <a:cxnLst/>
              <a:rect l="l" t="t" r="r" b="b"/>
              <a:pathLst>
                <a:path w="25400" h="773430">
                  <a:moveTo>
                    <a:pt x="12674" y="0"/>
                  </a:moveTo>
                  <a:lnTo>
                    <a:pt x="5664" y="0"/>
                  </a:lnTo>
                  <a:lnTo>
                    <a:pt x="0" y="5664"/>
                  </a:lnTo>
                  <a:lnTo>
                    <a:pt x="0" y="12674"/>
                  </a:lnTo>
                  <a:lnTo>
                    <a:pt x="0" y="760310"/>
                  </a:lnTo>
                  <a:lnTo>
                    <a:pt x="0" y="767308"/>
                  </a:lnTo>
                  <a:lnTo>
                    <a:pt x="5664" y="772985"/>
                  </a:lnTo>
                  <a:lnTo>
                    <a:pt x="12674" y="772985"/>
                  </a:lnTo>
                  <a:lnTo>
                    <a:pt x="19684" y="772985"/>
                  </a:lnTo>
                  <a:lnTo>
                    <a:pt x="25336" y="767308"/>
                  </a:lnTo>
                  <a:lnTo>
                    <a:pt x="25336" y="760310"/>
                  </a:lnTo>
                  <a:lnTo>
                    <a:pt x="25336" y="12674"/>
                  </a:lnTo>
                  <a:lnTo>
                    <a:pt x="25336" y="5664"/>
                  </a:lnTo>
                  <a:lnTo>
                    <a:pt x="19684" y="0"/>
                  </a:lnTo>
                  <a:lnTo>
                    <a:pt x="12674" y="0"/>
                  </a:lnTo>
                  <a:close/>
                </a:path>
              </a:pathLst>
            </a:custGeom>
            <a:ln w="12700">
              <a:solidFill>
                <a:srgbClr val="000000"/>
              </a:solidFill>
            </a:ln>
          </p:spPr>
          <p:txBody>
            <a:bodyPr wrap="square" lIns="0" tIns="0" rIns="0" bIns="0" rtlCol="0"/>
            <a:lstStyle/>
            <a:p>
              <a:endParaRPr>
                <a:latin typeface="Grammarsaurus" pitchFamily="2" charset="0"/>
              </a:endParaRPr>
            </a:p>
          </p:txBody>
        </p:sp>
      </p:grpSp>
      <p:pic>
        <p:nvPicPr>
          <p:cNvPr id="24" name="object 24"/>
          <p:cNvPicPr/>
          <p:nvPr/>
        </p:nvPicPr>
        <p:blipFill>
          <a:blip r:embed="rId5" cstate="print"/>
          <a:stretch>
            <a:fillRect/>
          </a:stretch>
        </p:blipFill>
        <p:spPr>
          <a:xfrm>
            <a:off x="3829474" y="1284685"/>
            <a:ext cx="456144" cy="785685"/>
          </a:xfrm>
          <a:prstGeom prst="rect">
            <a:avLst/>
          </a:prstGeom>
        </p:spPr>
      </p:pic>
      <p:sp>
        <p:nvSpPr>
          <p:cNvPr id="25" name="object 25"/>
          <p:cNvSpPr/>
          <p:nvPr/>
        </p:nvSpPr>
        <p:spPr>
          <a:xfrm>
            <a:off x="5546390" y="1295892"/>
            <a:ext cx="783590" cy="784860"/>
          </a:xfrm>
          <a:custGeom>
            <a:avLst/>
            <a:gdLst/>
            <a:ahLst/>
            <a:cxnLst/>
            <a:rect l="l" t="t" r="r" b="b"/>
            <a:pathLst>
              <a:path w="783589" h="784860">
                <a:moveTo>
                  <a:pt x="138163" y="509451"/>
                </a:moveTo>
                <a:lnTo>
                  <a:pt x="131387" y="509451"/>
                </a:lnTo>
                <a:lnTo>
                  <a:pt x="128466" y="509629"/>
                </a:lnTo>
                <a:lnTo>
                  <a:pt x="76518" y="523278"/>
                </a:lnTo>
                <a:lnTo>
                  <a:pt x="33838" y="555882"/>
                </a:lnTo>
                <a:lnTo>
                  <a:pt x="10343" y="593105"/>
                </a:lnTo>
                <a:lnTo>
                  <a:pt x="0" y="634366"/>
                </a:lnTo>
                <a:lnTo>
                  <a:pt x="2609" y="676440"/>
                </a:lnTo>
                <a:lnTo>
                  <a:pt x="17972" y="716107"/>
                </a:lnTo>
                <a:lnTo>
                  <a:pt x="45890" y="750141"/>
                </a:lnTo>
                <a:lnTo>
                  <a:pt x="92271" y="777219"/>
                </a:lnTo>
                <a:lnTo>
                  <a:pt x="145509" y="784343"/>
                </a:lnTo>
                <a:lnTo>
                  <a:pt x="172352" y="780030"/>
                </a:lnTo>
                <a:lnTo>
                  <a:pt x="197457" y="770693"/>
                </a:lnTo>
                <a:lnTo>
                  <a:pt x="220245" y="756618"/>
                </a:lnTo>
                <a:lnTo>
                  <a:pt x="240137" y="738089"/>
                </a:lnTo>
                <a:lnTo>
                  <a:pt x="242677" y="734622"/>
                </a:lnTo>
                <a:lnTo>
                  <a:pt x="136988" y="734622"/>
                </a:lnTo>
                <a:lnTo>
                  <a:pt x="102604" y="727663"/>
                </a:lnTo>
                <a:lnTo>
                  <a:pt x="74496" y="708697"/>
                </a:lnTo>
                <a:lnTo>
                  <a:pt x="55529" y="680589"/>
                </a:lnTo>
                <a:lnTo>
                  <a:pt x="48575" y="646230"/>
                </a:lnTo>
                <a:lnTo>
                  <a:pt x="55529" y="611828"/>
                </a:lnTo>
                <a:lnTo>
                  <a:pt x="74496" y="583724"/>
                </a:lnTo>
                <a:lnTo>
                  <a:pt x="102604" y="564759"/>
                </a:lnTo>
                <a:lnTo>
                  <a:pt x="136988" y="557800"/>
                </a:lnTo>
                <a:lnTo>
                  <a:pt x="288321" y="557800"/>
                </a:lnTo>
                <a:lnTo>
                  <a:pt x="299992" y="546129"/>
                </a:lnTo>
                <a:lnTo>
                  <a:pt x="230677" y="546129"/>
                </a:lnTo>
                <a:lnTo>
                  <a:pt x="228085" y="543843"/>
                </a:lnTo>
                <a:lnTo>
                  <a:pt x="207898" y="529004"/>
                </a:lnTo>
                <a:lnTo>
                  <a:pt x="185698" y="518201"/>
                </a:lnTo>
                <a:lnTo>
                  <a:pt x="161966" y="511599"/>
                </a:lnTo>
                <a:lnTo>
                  <a:pt x="138163" y="509451"/>
                </a:lnTo>
                <a:close/>
              </a:path>
              <a:path w="783589" h="784860">
                <a:moveTo>
                  <a:pt x="460630" y="454854"/>
                </a:moveTo>
                <a:lnTo>
                  <a:pt x="391267" y="454854"/>
                </a:lnTo>
                <a:lnTo>
                  <a:pt x="522236" y="585829"/>
                </a:lnTo>
                <a:lnTo>
                  <a:pt x="521155" y="588153"/>
                </a:lnTo>
                <a:lnTo>
                  <a:pt x="509194" y="630487"/>
                </a:lnTo>
                <a:lnTo>
                  <a:pt x="510916" y="671299"/>
                </a:lnTo>
                <a:lnTo>
                  <a:pt x="510987" y="672987"/>
                </a:lnTo>
                <a:lnTo>
                  <a:pt x="525432" y="712591"/>
                </a:lnTo>
                <a:lnTo>
                  <a:pt x="551422" y="746264"/>
                </a:lnTo>
                <a:lnTo>
                  <a:pt x="587850" y="770969"/>
                </a:lnTo>
                <a:lnTo>
                  <a:pt x="630210" y="782933"/>
                </a:lnTo>
                <a:lnTo>
                  <a:pt x="672710" y="781140"/>
                </a:lnTo>
                <a:lnTo>
                  <a:pt x="712314" y="766696"/>
                </a:lnTo>
                <a:lnTo>
                  <a:pt x="745987" y="740709"/>
                </a:lnTo>
                <a:lnTo>
                  <a:pt x="750115" y="734622"/>
                </a:lnTo>
                <a:lnTo>
                  <a:pt x="645559" y="734622"/>
                </a:lnTo>
                <a:lnTo>
                  <a:pt x="611181" y="727663"/>
                </a:lnTo>
                <a:lnTo>
                  <a:pt x="583072" y="708697"/>
                </a:lnTo>
                <a:lnTo>
                  <a:pt x="564102" y="680589"/>
                </a:lnTo>
                <a:lnTo>
                  <a:pt x="557147" y="646230"/>
                </a:lnTo>
                <a:lnTo>
                  <a:pt x="564102" y="611828"/>
                </a:lnTo>
                <a:lnTo>
                  <a:pt x="583072" y="583724"/>
                </a:lnTo>
                <a:lnTo>
                  <a:pt x="611181" y="564759"/>
                </a:lnTo>
                <a:lnTo>
                  <a:pt x="645559" y="557800"/>
                </a:lnTo>
                <a:lnTo>
                  <a:pt x="750897" y="557800"/>
                </a:lnTo>
                <a:lnTo>
                  <a:pt x="747381" y="553115"/>
                </a:lnTo>
                <a:lnTo>
                  <a:pt x="739571" y="546129"/>
                </a:lnTo>
                <a:lnTo>
                  <a:pt x="551897" y="546129"/>
                </a:lnTo>
                <a:lnTo>
                  <a:pt x="460630" y="454854"/>
                </a:lnTo>
                <a:close/>
              </a:path>
              <a:path w="783589" h="784860">
                <a:moveTo>
                  <a:pt x="288321" y="557800"/>
                </a:moveTo>
                <a:lnTo>
                  <a:pt x="136988" y="557800"/>
                </a:lnTo>
                <a:lnTo>
                  <a:pt x="171366" y="564759"/>
                </a:lnTo>
                <a:lnTo>
                  <a:pt x="199475" y="583724"/>
                </a:lnTo>
                <a:lnTo>
                  <a:pt x="218444" y="611828"/>
                </a:lnTo>
                <a:lnTo>
                  <a:pt x="225400" y="646230"/>
                </a:lnTo>
                <a:lnTo>
                  <a:pt x="218444" y="680589"/>
                </a:lnTo>
                <a:lnTo>
                  <a:pt x="199475" y="708697"/>
                </a:lnTo>
                <a:lnTo>
                  <a:pt x="171366" y="727663"/>
                </a:lnTo>
                <a:lnTo>
                  <a:pt x="136988" y="734622"/>
                </a:lnTo>
                <a:lnTo>
                  <a:pt x="242677" y="734622"/>
                </a:lnTo>
                <a:lnTo>
                  <a:pt x="255006" y="717793"/>
                </a:lnTo>
                <a:lnTo>
                  <a:pt x="265848" y="695341"/>
                </a:lnTo>
                <a:lnTo>
                  <a:pt x="272452" y="671299"/>
                </a:lnTo>
                <a:lnTo>
                  <a:pt x="274605" y="646230"/>
                </a:lnTo>
                <a:lnTo>
                  <a:pt x="273693" y="631274"/>
                </a:lnTo>
                <a:lnTo>
                  <a:pt x="271158" y="616472"/>
                </a:lnTo>
                <a:lnTo>
                  <a:pt x="267045" y="602030"/>
                </a:lnTo>
                <a:lnTo>
                  <a:pt x="261397" y="588153"/>
                </a:lnTo>
                <a:lnTo>
                  <a:pt x="260292" y="585829"/>
                </a:lnTo>
                <a:lnTo>
                  <a:pt x="288321" y="557800"/>
                </a:lnTo>
                <a:close/>
              </a:path>
              <a:path w="783589" h="784860">
                <a:moveTo>
                  <a:pt x="750897" y="557800"/>
                </a:moveTo>
                <a:lnTo>
                  <a:pt x="645559" y="557800"/>
                </a:lnTo>
                <a:lnTo>
                  <a:pt x="679943" y="564759"/>
                </a:lnTo>
                <a:lnTo>
                  <a:pt x="708051" y="583724"/>
                </a:lnTo>
                <a:lnTo>
                  <a:pt x="727017" y="611828"/>
                </a:lnTo>
                <a:lnTo>
                  <a:pt x="733971" y="646230"/>
                </a:lnTo>
                <a:lnTo>
                  <a:pt x="727017" y="680589"/>
                </a:lnTo>
                <a:lnTo>
                  <a:pt x="708051" y="708697"/>
                </a:lnTo>
                <a:lnTo>
                  <a:pt x="679943" y="727663"/>
                </a:lnTo>
                <a:lnTo>
                  <a:pt x="645559" y="734622"/>
                </a:lnTo>
                <a:lnTo>
                  <a:pt x="750115" y="734622"/>
                </a:lnTo>
                <a:lnTo>
                  <a:pt x="770692" y="704282"/>
                </a:lnTo>
                <a:lnTo>
                  <a:pt x="779712" y="678636"/>
                </a:lnTo>
                <a:lnTo>
                  <a:pt x="783492" y="652118"/>
                </a:lnTo>
                <a:lnTo>
                  <a:pt x="782003" y="625374"/>
                </a:lnTo>
                <a:lnTo>
                  <a:pt x="775213" y="599050"/>
                </a:lnTo>
                <a:lnTo>
                  <a:pt x="763458" y="574538"/>
                </a:lnTo>
                <a:lnTo>
                  <a:pt x="750897" y="557800"/>
                </a:lnTo>
                <a:close/>
              </a:path>
              <a:path w="783589" h="784860">
                <a:moveTo>
                  <a:pt x="390786" y="0"/>
                </a:moveTo>
                <a:lnTo>
                  <a:pt x="337763" y="10825"/>
                </a:lnTo>
                <a:lnTo>
                  <a:pt x="293584" y="40665"/>
                </a:lnTo>
                <a:lnTo>
                  <a:pt x="263750" y="85809"/>
                </a:lnTo>
                <a:lnTo>
                  <a:pt x="253700" y="137178"/>
                </a:lnTo>
                <a:lnTo>
                  <a:pt x="253610" y="138152"/>
                </a:lnTo>
                <a:lnTo>
                  <a:pt x="256431" y="165192"/>
                </a:lnTo>
                <a:lnTo>
                  <a:pt x="270247" y="203245"/>
                </a:lnTo>
                <a:lnTo>
                  <a:pt x="293929" y="235004"/>
                </a:lnTo>
                <a:lnTo>
                  <a:pt x="325692" y="258686"/>
                </a:lnTo>
                <a:lnTo>
                  <a:pt x="363746" y="272507"/>
                </a:lnTo>
                <a:lnTo>
                  <a:pt x="366667" y="273104"/>
                </a:lnTo>
                <a:lnTo>
                  <a:pt x="366667" y="410099"/>
                </a:lnTo>
                <a:lnTo>
                  <a:pt x="230650" y="546129"/>
                </a:lnTo>
                <a:lnTo>
                  <a:pt x="299992" y="546129"/>
                </a:lnTo>
                <a:lnTo>
                  <a:pt x="391267" y="454854"/>
                </a:lnTo>
                <a:lnTo>
                  <a:pt x="460630" y="454854"/>
                </a:lnTo>
                <a:lnTo>
                  <a:pt x="415880" y="410099"/>
                </a:lnTo>
                <a:lnTo>
                  <a:pt x="415880" y="273104"/>
                </a:lnTo>
                <a:lnTo>
                  <a:pt x="418801" y="272507"/>
                </a:lnTo>
                <a:lnTo>
                  <a:pt x="444782" y="264505"/>
                </a:lnTo>
                <a:lnTo>
                  <a:pt x="468343" y="251768"/>
                </a:lnTo>
                <a:lnTo>
                  <a:pt x="488952" y="234660"/>
                </a:lnTo>
                <a:lnTo>
                  <a:pt x="495932" y="226051"/>
                </a:lnTo>
                <a:lnTo>
                  <a:pt x="391267" y="226051"/>
                </a:lnTo>
                <a:lnTo>
                  <a:pt x="356890" y="219092"/>
                </a:lnTo>
                <a:lnTo>
                  <a:pt x="328786" y="200125"/>
                </a:lnTo>
                <a:lnTo>
                  <a:pt x="309821" y="172017"/>
                </a:lnTo>
                <a:lnTo>
                  <a:pt x="302967" y="138152"/>
                </a:lnTo>
                <a:lnTo>
                  <a:pt x="302954" y="137178"/>
                </a:lnTo>
                <a:lnTo>
                  <a:pt x="309821" y="103255"/>
                </a:lnTo>
                <a:lnTo>
                  <a:pt x="328786" y="75146"/>
                </a:lnTo>
                <a:lnTo>
                  <a:pt x="356890" y="56177"/>
                </a:lnTo>
                <a:lnTo>
                  <a:pt x="391267" y="49216"/>
                </a:lnTo>
                <a:lnTo>
                  <a:pt x="495937" y="49216"/>
                </a:lnTo>
                <a:lnTo>
                  <a:pt x="488268" y="39975"/>
                </a:lnTo>
                <a:lnTo>
                  <a:pt x="467149" y="22851"/>
                </a:lnTo>
                <a:lnTo>
                  <a:pt x="443124" y="10136"/>
                </a:lnTo>
                <a:lnTo>
                  <a:pt x="417458" y="2478"/>
                </a:lnTo>
                <a:lnTo>
                  <a:pt x="390786" y="0"/>
                </a:lnTo>
                <a:close/>
              </a:path>
              <a:path w="783589" h="784860">
                <a:moveTo>
                  <a:pt x="645915" y="508587"/>
                </a:moveTo>
                <a:lnTo>
                  <a:pt x="645584" y="508587"/>
                </a:lnTo>
                <a:lnTo>
                  <a:pt x="620660" y="511019"/>
                </a:lnTo>
                <a:lnTo>
                  <a:pt x="596796" y="517844"/>
                </a:lnTo>
                <a:lnTo>
                  <a:pt x="574549" y="528849"/>
                </a:lnTo>
                <a:lnTo>
                  <a:pt x="554446" y="543843"/>
                </a:lnTo>
                <a:lnTo>
                  <a:pt x="551897" y="546129"/>
                </a:lnTo>
                <a:lnTo>
                  <a:pt x="739571" y="546129"/>
                </a:lnTo>
                <a:lnTo>
                  <a:pt x="704004" y="521440"/>
                </a:lnTo>
                <a:lnTo>
                  <a:pt x="661084" y="509451"/>
                </a:lnTo>
                <a:lnTo>
                  <a:pt x="661538" y="509451"/>
                </a:lnTo>
                <a:lnTo>
                  <a:pt x="645915" y="508587"/>
                </a:lnTo>
                <a:close/>
              </a:path>
              <a:path w="783589" h="784860">
                <a:moveTo>
                  <a:pt x="495937" y="49216"/>
                </a:moveTo>
                <a:lnTo>
                  <a:pt x="391267" y="49216"/>
                </a:lnTo>
                <a:lnTo>
                  <a:pt x="425651" y="56177"/>
                </a:lnTo>
                <a:lnTo>
                  <a:pt x="453759" y="75146"/>
                </a:lnTo>
                <a:lnTo>
                  <a:pt x="472725" y="103255"/>
                </a:lnTo>
                <a:lnTo>
                  <a:pt x="479592" y="137178"/>
                </a:lnTo>
                <a:lnTo>
                  <a:pt x="479579" y="138152"/>
                </a:lnTo>
                <a:lnTo>
                  <a:pt x="472725" y="172017"/>
                </a:lnTo>
                <a:lnTo>
                  <a:pt x="453759" y="200125"/>
                </a:lnTo>
                <a:lnTo>
                  <a:pt x="425651" y="219092"/>
                </a:lnTo>
                <a:lnTo>
                  <a:pt x="391267" y="226051"/>
                </a:lnTo>
                <a:lnTo>
                  <a:pt x="495932" y="226051"/>
                </a:lnTo>
                <a:lnTo>
                  <a:pt x="506075" y="213541"/>
                </a:lnTo>
                <a:lnTo>
                  <a:pt x="518791" y="189515"/>
                </a:lnTo>
                <a:lnTo>
                  <a:pt x="526454" y="163849"/>
                </a:lnTo>
                <a:lnTo>
                  <a:pt x="528846" y="138152"/>
                </a:lnTo>
                <a:lnTo>
                  <a:pt x="528937" y="137178"/>
                </a:lnTo>
                <a:lnTo>
                  <a:pt x="526116" y="110138"/>
                </a:lnTo>
                <a:lnTo>
                  <a:pt x="518113" y="84155"/>
                </a:lnTo>
                <a:lnTo>
                  <a:pt x="505376" y="60589"/>
                </a:lnTo>
                <a:lnTo>
                  <a:pt x="495937" y="49216"/>
                </a:lnTo>
                <a:close/>
              </a:path>
            </a:pathLst>
          </a:custGeom>
          <a:solidFill>
            <a:srgbClr val="000000"/>
          </a:solidFill>
        </p:spPr>
        <p:txBody>
          <a:bodyPr wrap="square" lIns="0" tIns="0" rIns="0" bIns="0" rtlCol="0"/>
          <a:lstStyle/>
          <a:p>
            <a:endParaRPr>
              <a:latin typeface="Grammarsaurus" pitchFamily="2" charset="0"/>
            </a:endParaRPr>
          </a:p>
        </p:txBody>
      </p:sp>
      <p:grpSp>
        <p:nvGrpSpPr>
          <p:cNvPr id="26" name="object 26"/>
          <p:cNvGrpSpPr/>
          <p:nvPr/>
        </p:nvGrpSpPr>
        <p:grpSpPr>
          <a:xfrm>
            <a:off x="5449864" y="4317489"/>
            <a:ext cx="1038225" cy="1217930"/>
            <a:chOff x="5449864" y="4317489"/>
            <a:chExt cx="1038225" cy="1217930"/>
          </a:xfrm>
        </p:grpSpPr>
        <p:sp>
          <p:nvSpPr>
            <p:cNvPr id="27" name="object 27"/>
            <p:cNvSpPr/>
            <p:nvPr/>
          </p:nvSpPr>
          <p:spPr>
            <a:xfrm>
              <a:off x="5449864" y="5145195"/>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28" name="object 28"/>
            <p:cNvPicPr/>
            <p:nvPr/>
          </p:nvPicPr>
          <p:blipFill>
            <a:blip r:embed="rId3" cstate="print"/>
            <a:stretch>
              <a:fillRect/>
            </a:stretch>
          </p:blipFill>
          <p:spPr>
            <a:xfrm>
              <a:off x="5545823" y="5241147"/>
              <a:ext cx="197802" cy="197802"/>
            </a:xfrm>
            <a:prstGeom prst="rect">
              <a:avLst/>
            </a:prstGeom>
          </p:spPr>
        </p:pic>
        <p:sp>
          <p:nvSpPr>
            <p:cNvPr id="29" name="object 29"/>
            <p:cNvSpPr/>
            <p:nvPr/>
          </p:nvSpPr>
          <p:spPr>
            <a:xfrm>
              <a:off x="5704474" y="4317489"/>
              <a:ext cx="783590" cy="784860"/>
            </a:xfrm>
            <a:custGeom>
              <a:avLst/>
              <a:gdLst/>
              <a:ahLst/>
              <a:cxnLst/>
              <a:rect l="l" t="t" r="r" b="b"/>
              <a:pathLst>
                <a:path w="783589" h="784860">
                  <a:moveTo>
                    <a:pt x="138163" y="509451"/>
                  </a:moveTo>
                  <a:lnTo>
                    <a:pt x="131387" y="509451"/>
                  </a:lnTo>
                  <a:lnTo>
                    <a:pt x="128466" y="509629"/>
                  </a:lnTo>
                  <a:lnTo>
                    <a:pt x="76518" y="523278"/>
                  </a:lnTo>
                  <a:lnTo>
                    <a:pt x="33838" y="555882"/>
                  </a:lnTo>
                  <a:lnTo>
                    <a:pt x="10343" y="593105"/>
                  </a:lnTo>
                  <a:lnTo>
                    <a:pt x="0" y="634366"/>
                  </a:lnTo>
                  <a:lnTo>
                    <a:pt x="2609" y="676440"/>
                  </a:lnTo>
                  <a:lnTo>
                    <a:pt x="17972" y="716107"/>
                  </a:lnTo>
                  <a:lnTo>
                    <a:pt x="45890" y="750141"/>
                  </a:lnTo>
                  <a:lnTo>
                    <a:pt x="92271" y="777219"/>
                  </a:lnTo>
                  <a:lnTo>
                    <a:pt x="145509" y="784343"/>
                  </a:lnTo>
                  <a:lnTo>
                    <a:pt x="172352" y="780030"/>
                  </a:lnTo>
                  <a:lnTo>
                    <a:pt x="197457" y="770693"/>
                  </a:lnTo>
                  <a:lnTo>
                    <a:pt x="220245" y="756618"/>
                  </a:lnTo>
                  <a:lnTo>
                    <a:pt x="240137" y="738089"/>
                  </a:lnTo>
                  <a:lnTo>
                    <a:pt x="242677" y="734622"/>
                  </a:lnTo>
                  <a:lnTo>
                    <a:pt x="136988" y="734622"/>
                  </a:lnTo>
                  <a:lnTo>
                    <a:pt x="102604" y="727663"/>
                  </a:lnTo>
                  <a:lnTo>
                    <a:pt x="74496" y="708697"/>
                  </a:lnTo>
                  <a:lnTo>
                    <a:pt x="55529" y="680589"/>
                  </a:lnTo>
                  <a:lnTo>
                    <a:pt x="48575" y="646230"/>
                  </a:lnTo>
                  <a:lnTo>
                    <a:pt x="55529" y="611828"/>
                  </a:lnTo>
                  <a:lnTo>
                    <a:pt x="74496" y="583724"/>
                  </a:lnTo>
                  <a:lnTo>
                    <a:pt x="102604" y="564759"/>
                  </a:lnTo>
                  <a:lnTo>
                    <a:pt x="136988" y="557800"/>
                  </a:lnTo>
                  <a:lnTo>
                    <a:pt x="288324" y="557800"/>
                  </a:lnTo>
                  <a:lnTo>
                    <a:pt x="299996" y="546129"/>
                  </a:lnTo>
                  <a:lnTo>
                    <a:pt x="230677" y="546129"/>
                  </a:lnTo>
                  <a:lnTo>
                    <a:pt x="228085" y="543843"/>
                  </a:lnTo>
                  <a:lnTo>
                    <a:pt x="207898" y="529004"/>
                  </a:lnTo>
                  <a:lnTo>
                    <a:pt x="185698" y="518201"/>
                  </a:lnTo>
                  <a:lnTo>
                    <a:pt x="161966" y="511599"/>
                  </a:lnTo>
                  <a:lnTo>
                    <a:pt x="138163" y="509451"/>
                  </a:lnTo>
                  <a:close/>
                </a:path>
                <a:path w="783589" h="784860">
                  <a:moveTo>
                    <a:pt x="460630" y="454854"/>
                  </a:moveTo>
                  <a:lnTo>
                    <a:pt x="391280" y="454854"/>
                  </a:lnTo>
                  <a:lnTo>
                    <a:pt x="522236" y="585829"/>
                  </a:lnTo>
                  <a:lnTo>
                    <a:pt x="521155" y="588153"/>
                  </a:lnTo>
                  <a:lnTo>
                    <a:pt x="509194" y="630487"/>
                  </a:lnTo>
                  <a:lnTo>
                    <a:pt x="510916" y="671299"/>
                  </a:lnTo>
                  <a:lnTo>
                    <a:pt x="510987" y="672987"/>
                  </a:lnTo>
                  <a:lnTo>
                    <a:pt x="525432" y="712591"/>
                  </a:lnTo>
                  <a:lnTo>
                    <a:pt x="551422" y="746264"/>
                  </a:lnTo>
                  <a:lnTo>
                    <a:pt x="587850" y="770969"/>
                  </a:lnTo>
                  <a:lnTo>
                    <a:pt x="630210" y="782933"/>
                  </a:lnTo>
                  <a:lnTo>
                    <a:pt x="672710" y="781140"/>
                  </a:lnTo>
                  <a:lnTo>
                    <a:pt x="712314" y="766696"/>
                  </a:lnTo>
                  <a:lnTo>
                    <a:pt x="745987" y="740709"/>
                  </a:lnTo>
                  <a:lnTo>
                    <a:pt x="750115" y="734622"/>
                  </a:lnTo>
                  <a:lnTo>
                    <a:pt x="645559" y="734622"/>
                  </a:lnTo>
                  <a:lnTo>
                    <a:pt x="611181" y="727663"/>
                  </a:lnTo>
                  <a:lnTo>
                    <a:pt x="583072" y="708697"/>
                  </a:lnTo>
                  <a:lnTo>
                    <a:pt x="564102" y="680589"/>
                  </a:lnTo>
                  <a:lnTo>
                    <a:pt x="557147" y="646230"/>
                  </a:lnTo>
                  <a:lnTo>
                    <a:pt x="564102" y="611828"/>
                  </a:lnTo>
                  <a:lnTo>
                    <a:pt x="583072" y="583724"/>
                  </a:lnTo>
                  <a:lnTo>
                    <a:pt x="611181" y="564759"/>
                  </a:lnTo>
                  <a:lnTo>
                    <a:pt x="645559" y="557800"/>
                  </a:lnTo>
                  <a:lnTo>
                    <a:pt x="750897" y="557800"/>
                  </a:lnTo>
                  <a:lnTo>
                    <a:pt x="747381" y="553115"/>
                  </a:lnTo>
                  <a:lnTo>
                    <a:pt x="739571" y="546129"/>
                  </a:lnTo>
                  <a:lnTo>
                    <a:pt x="551897" y="546129"/>
                  </a:lnTo>
                  <a:lnTo>
                    <a:pt x="460630" y="454854"/>
                  </a:lnTo>
                  <a:close/>
                </a:path>
                <a:path w="783589" h="784860">
                  <a:moveTo>
                    <a:pt x="288324" y="557800"/>
                  </a:moveTo>
                  <a:lnTo>
                    <a:pt x="136988" y="557800"/>
                  </a:lnTo>
                  <a:lnTo>
                    <a:pt x="171371" y="564759"/>
                  </a:lnTo>
                  <a:lnTo>
                    <a:pt x="199480" y="583724"/>
                  </a:lnTo>
                  <a:lnTo>
                    <a:pt x="218446" y="611828"/>
                  </a:lnTo>
                  <a:lnTo>
                    <a:pt x="225400" y="646230"/>
                  </a:lnTo>
                  <a:lnTo>
                    <a:pt x="218446" y="680589"/>
                  </a:lnTo>
                  <a:lnTo>
                    <a:pt x="199480" y="708697"/>
                  </a:lnTo>
                  <a:lnTo>
                    <a:pt x="171371" y="727663"/>
                  </a:lnTo>
                  <a:lnTo>
                    <a:pt x="136988" y="734622"/>
                  </a:lnTo>
                  <a:lnTo>
                    <a:pt x="242677" y="734622"/>
                  </a:lnTo>
                  <a:lnTo>
                    <a:pt x="255006" y="717793"/>
                  </a:lnTo>
                  <a:lnTo>
                    <a:pt x="265848" y="695341"/>
                  </a:lnTo>
                  <a:lnTo>
                    <a:pt x="272452" y="671299"/>
                  </a:lnTo>
                  <a:lnTo>
                    <a:pt x="274605" y="646230"/>
                  </a:lnTo>
                  <a:lnTo>
                    <a:pt x="273698" y="631274"/>
                  </a:lnTo>
                  <a:lnTo>
                    <a:pt x="271163" y="616472"/>
                  </a:lnTo>
                  <a:lnTo>
                    <a:pt x="267047" y="602030"/>
                  </a:lnTo>
                  <a:lnTo>
                    <a:pt x="261397" y="588153"/>
                  </a:lnTo>
                  <a:lnTo>
                    <a:pt x="260292" y="585829"/>
                  </a:lnTo>
                  <a:lnTo>
                    <a:pt x="288324" y="557800"/>
                  </a:lnTo>
                  <a:close/>
                </a:path>
                <a:path w="783589" h="784860">
                  <a:moveTo>
                    <a:pt x="750897" y="557800"/>
                  </a:moveTo>
                  <a:lnTo>
                    <a:pt x="645559" y="557800"/>
                  </a:lnTo>
                  <a:lnTo>
                    <a:pt x="679943" y="564759"/>
                  </a:lnTo>
                  <a:lnTo>
                    <a:pt x="708051" y="583724"/>
                  </a:lnTo>
                  <a:lnTo>
                    <a:pt x="727017" y="611828"/>
                  </a:lnTo>
                  <a:lnTo>
                    <a:pt x="733971" y="646230"/>
                  </a:lnTo>
                  <a:lnTo>
                    <a:pt x="727017" y="680589"/>
                  </a:lnTo>
                  <a:lnTo>
                    <a:pt x="708051" y="708697"/>
                  </a:lnTo>
                  <a:lnTo>
                    <a:pt x="679943" y="727663"/>
                  </a:lnTo>
                  <a:lnTo>
                    <a:pt x="645559" y="734622"/>
                  </a:lnTo>
                  <a:lnTo>
                    <a:pt x="750115" y="734622"/>
                  </a:lnTo>
                  <a:lnTo>
                    <a:pt x="770692" y="704282"/>
                  </a:lnTo>
                  <a:lnTo>
                    <a:pt x="779712" y="678636"/>
                  </a:lnTo>
                  <a:lnTo>
                    <a:pt x="783492" y="652118"/>
                  </a:lnTo>
                  <a:lnTo>
                    <a:pt x="782003" y="625374"/>
                  </a:lnTo>
                  <a:lnTo>
                    <a:pt x="775213" y="599050"/>
                  </a:lnTo>
                  <a:lnTo>
                    <a:pt x="763458" y="574538"/>
                  </a:lnTo>
                  <a:lnTo>
                    <a:pt x="750897" y="557800"/>
                  </a:lnTo>
                  <a:close/>
                </a:path>
                <a:path w="783589" h="784860">
                  <a:moveTo>
                    <a:pt x="390787" y="0"/>
                  </a:moveTo>
                  <a:lnTo>
                    <a:pt x="337765" y="10825"/>
                  </a:lnTo>
                  <a:lnTo>
                    <a:pt x="293589" y="40665"/>
                  </a:lnTo>
                  <a:lnTo>
                    <a:pt x="263750" y="85809"/>
                  </a:lnTo>
                  <a:lnTo>
                    <a:pt x="253700" y="137178"/>
                  </a:lnTo>
                  <a:lnTo>
                    <a:pt x="253610" y="138152"/>
                  </a:lnTo>
                  <a:lnTo>
                    <a:pt x="256431" y="165192"/>
                  </a:lnTo>
                  <a:lnTo>
                    <a:pt x="270247" y="203245"/>
                  </a:lnTo>
                  <a:lnTo>
                    <a:pt x="293929" y="235002"/>
                  </a:lnTo>
                  <a:lnTo>
                    <a:pt x="325692" y="258681"/>
                  </a:lnTo>
                  <a:lnTo>
                    <a:pt x="363746" y="272494"/>
                  </a:lnTo>
                  <a:lnTo>
                    <a:pt x="366667" y="273104"/>
                  </a:lnTo>
                  <a:lnTo>
                    <a:pt x="366667" y="410099"/>
                  </a:lnTo>
                  <a:lnTo>
                    <a:pt x="230650" y="546129"/>
                  </a:lnTo>
                  <a:lnTo>
                    <a:pt x="299996" y="546129"/>
                  </a:lnTo>
                  <a:lnTo>
                    <a:pt x="391280" y="454854"/>
                  </a:lnTo>
                  <a:lnTo>
                    <a:pt x="460630" y="454854"/>
                  </a:lnTo>
                  <a:lnTo>
                    <a:pt x="415880" y="410099"/>
                  </a:lnTo>
                  <a:lnTo>
                    <a:pt x="415880" y="273104"/>
                  </a:lnTo>
                  <a:lnTo>
                    <a:pt x="418801" y="272494"/>
                  </a:lnTo>
                  <a:lnTo>
                    <a:pt x="444782" y="264499"/>
                  </a:lnTo>
                  <a:lnTo>
                    <a:pt x="468343" y="251766"/>
                  </a:lnTo>
                  <a:lnTo>
                    <a:pt x="488952" y="234659"/>
                  </a:lnTo>
                  <a:lnTo>
                    <a:pt x="495932" y="226051"/>
                  </a:lnTo>
                  <a:lnTo>
                    <a:pt x="391280" y="226051"/>
                  </a:lnTo>
                  <a:lnTo>
                    <a:pt x="356896" y="219092"/>
                  </a:lnTo>
                  <a:lnTo>
                    <a:pt x="328788" y="200125"/>
                  </a:lnTo>
                  <a:lnTo>
                    <a:pt x="309821" y="172017"/>
                  </a:lnTo>
                  <a:lnTo>
                    <a:pt x="302967" y="138152"/>
                  </a:lnTo>
                  <a:lnTo>
                    <a:pt x="302954" y="137178"/>
                  </a:lnTo>
                  <a:lnTo>
                    <a:pt x="309821" y="103249"/>
                  </a:lnTo>
                  <a:lnTo>
                    <a:pt x="328788" y="75141"/>
                  </a:lnTo>
                  <a:lnTo>
                    <a:pt x="356896" y="56175"/>
                  </a:lnTo>
                  <a:lnTo>
                    <a:pt x="391280" y="49216"/>
                  </a:lnTo>
                  <a:lnTo>
                    <a:pt x="495941" y="49216"/>
                  </a:lnTo>
                  <a:lnTo>
                    <a:pt x="488273" y="39975"/>
                  </a:lnTo>
                  <a:lnTo>
                    <a:pt x="467162" y="22851"/>
                  </a:lnTo>
                  <a:lnTo>
                    <a:pt x="443129" y="10136"/>
                  </a:lnTo>
                  <a:lnTo>
                    <a:pt x="417459" y="2478"/>
                  </a:lnTo>
                  <a:lnTo>
                    <a:pt x="390787" y="0"/>
                  </a:lnTo>
                  <a:close/>
                </a:path>
                <a:path w="783589" h="784860">
                  <a:moveTo>
                    <a:pt x="645915" y="508587"/>
                  </a:moveTo>
                  <a:lnTo>
                    <a:pt x="645584" y="508587"/>
                  </a:lnTo>
                  <a:lnTo>
                    <a:pt x="620665" y="511019"/>
                  </a:lnTo>
                  <a:lnTo>
                    <a:pt x="596801" y="517844"/>
                  </a:lnTo>
                  <a:lnTo>
                    <a:pt x="574551" y="528849"/>
                  </a:lnTo>
                  <a:lnTo>
                    <a:pt x="554446" y="543843"/>
                  </a:lnTo>
                  <a:lnTo>
                    <a:pt x="551897" y="546129"/>
                  </a:lnTo>
                  <a:lnTo>
                    <a:pt x="739571" y="546129"/>
                  </a:lnTo>
                  <a:lnTo>
                    <a:pt x="704004" y="521440"/>
                  </a:lnTo>
                  <a:lnTo>
                    <a:pt x="661084" y="509451"/>
                  </a:lnTo>
                  <a:lnTo>
                    <a:pt x="661538" y="509451"/>
                  </a:lnTo>
                  <a:lnTo>
                    <a:pt x="645915" y="508587"/>
                  </a:lnTo>
                  <a:close/>
                </a:path>
                <a:path w="783589" h="784860">
                  <a:moveTo>
                    <a:pt x="495941" y="49216"/>
                  </a:moveTo>
                  <a:lnTo>
                    <a:pt x="391280" y="49216"/>
                  </a:lnTo>
                  <a:lnTo>
                    <a:pt x="425656" y="56175"/>
                  </a:lnTo>
                  <a:lnTo>
                    <a:pt x="453761" y="75141"/>
                  </a:lnTo>
                  <a:lnTo>
                    <a:pt x="472726" y="103249"/>
                  </a:lnTo>
                  <a:lnTo>
                    <a:pt x="479592" y="137178"/>
                  </a:lnTo>
                  <a:lnTo>
                    <a:pt x="479579" y="138152"/>
                  </a:lnTo>
                  <a:lnTo>
                    <a:pt x="472726" y="172017"/>
                  </a:lnTo>
                  <a:lnTo>
                    <a:pt x="453761" y="200125"/>
                  </a:lnTo>
                  <a:lnTo>
                    <a:pt x="425656" y="219092"/>
                  </a:lnTo>
                  <a:lnTo>
                    <a:pt x="391280" y="226051"/>
                  </a:lnTo>
                  <a:lnTo>
                    <a:pt x="495932" y="226051"/>
                  </a:lnTo>
                  <a:lnTo>
                    <a:pt x="506075" y="213541"/>
                  </a:lnTo>
                  <a:lnTo>
                    <a:pt x="518791" y="189515"/>
                  </a:lnTo>
                  <a:lnTo>
                    <a:pt x="526454" y="163849"/>
                  </a:lnTo>
                  <a:lnTo>
                    <a:pt x="528846" y="138152"/>
                  </a:lnTo>
                  <a:lnTo>
                    <a:pt x="528937" y="137178"/>
                  </a:lnTo>
                  <a:lnTo>
                    <a:pt x="526116" y="110138"/>
                  </a:lnTo>
                  <a:lnTo>
                    <a:pt x="518113" y="84155"/>
                  </a:lnTo>
                  <a:lnTo>
                    <a:pt x="505378" y="60589"/>
                  </a:lnTo>
                  <a:lnTo>
                    <a:pt x="495941" y="49216"/>
                  </a:lnTo>
                  <a:close/>
                </a:path>
              </a:pathLst>
            </a:custGeom>
            <a:solidFill>
              <a:srgbClr val="000000"/>
            </a:solidFill>
          </p:spPr>
          <p:txBody>
            <a:bodyPr wrap="square" lIns="0" tIns="0" rIns="0" bIns="0" rtlCol="0"/>
            <a:lstStyle/>
            <a:p>
              <a:endParaRPr>
                <a:latin typeface="Grammarsaurus" pitchFamily="2" charset="0"/>
              </a:endParaRPr>
            </a:p>
          </p:txBody>
        </p:sp>
      </p:grpSp>
      <p:sp>
        <p:nvSpPr>
          <p:cNvPr id="30" name="object 30"/>
          <p:cNvSpPr/>
          <p:nvPr/>
        </p:nvSpPr>
        <p:spPr>
          <a:xfrm>
            <a:off x="3588923" y="2545402"/>
            <a:ext cx="413384" cy="195580"/>
          </a:xfrm>
          <a:custGeom>
            <a:avLst/>
            <a:gdLst/>
            <a:ahLst/>
            <a:cxnLst/>
            <a:rect l="l" t="t" r="r" b="b"/>
            <a:pathLst>
              <a:path w="413385" h="195580">
                <a:moveTo>
                  <a:pt x="46072" y="0"/>
                </a:moveTo>
                <a:lnTo>
                  <a:pt x="4457" y="14606"/>
                </a:lnTo>
                <a:lnTo>
                  <a:pt x="0" y="36488"/>
                </a:lnTo>
                <a:lnTo>
                  <a:pt x="139" y="40908"/>
                </a:lnTo>
                <a:lnTo>
                  <a:pt x="4914" y="95594"/>
                </a:lnTo>
                <a:lnTo>
                  <a:pt x="5397" y="87669"/>
                </a:lnTo>
                <a:lnTo>
                  <a:pt x="5778" y="93206"/>
                </a:lnTo>
                <a:lnTo>
                  <a:pt x="5660" y="134273"/>
                </a:lnTo>
                <a:lnTo>
                  <a:pt x="8497" y="170573"/>
                </a:lnTo>
                <a:lnTo>
                  <a:pt x="19967" y="192517"/>
                </a:lnTo>
                <a:lnTo>
                  <a:pt x="45745" y="190514"/>
                </a:lnTo>
                <a:lnTo>
                  <a:pt x="75095" y="190425"/>
                </a:lnTo>
                <a:lnTo>
                  <a:pt x="95333" y="188188"/>
                </a:lnTo>
                <a:lnTo>
                  <a:pt x="115479" y="187437"/>
                </a:lnTo>
                <a:lnTo>
                  <a:pt x="135633" y="188167"/>
                </a:lnTo>
                <a:lnTo>
                  <a:pt x="155892" y="190374"/>
                </a:lnTo>
                <a:lnTo>
                  <a:pt x="223507" y="190450"/>
                </a:lnTo>
                <a:lnTo>
                  <a:pt x="245096" y="186514"/>
                </a:lnTo>
                <a:lnTo>
                  <a:pt x="266730" y="185200"/>
                </a:lnTo>
                <a:lnTo>
                  <a:pt x="288285" y="186509"/>
                </a:lnTo>
                <a:lnTo>
                  <a:pt x="309638" y="190438"/>
                </a:lnTo>
                <a:lnTo>
                  <a:pt x="353822" y="190450"/>
                </a:lnTo>
                <a:lnTo>
                  <a:pt x="372407" y="190835"/>
                </a:lnTo>
                <a:lnTo>
                  <a:pt x="391845" y="194409"/>
                </a:lnTo>
                <a:lnTo>
                  <a:pt x="401662" y="195175"/>
                </a:lnTo>
                <a:lnTo>
                  <a:pt x="404533" y="195264"/>
                </a:lnTo>
                <a:lnTo>
                  <a:pt x="407162" y="193333"/>
                </a:lnTo>
                <a:lnTo>
                  <a:pt x="409041" y="190107"/>
                </a:lnTo>
                <a:lnTo>
                  <a:pt x="411730" y="168548"/>
                </a:lnTo>
                <a:lnTo>
                  <a:pt x="411119" y="145889"/>
                </a:lnTo>
                <a:lnTo>
                  <a:pt x="409711" y="123035"/>
                </a:lnTo>
                <a:lnTo>
                  <a:pt x="410006" y="100890"/>
                </a:lnTo>
                <a:lnTo>
                  <a:pt x="412322" y="65393"/>
                </a:lnTo>
                <a:lnTo>
                  <a:pt x="413121" y="49780"/>
                </a:lnTo>
                <a:lnTo>
                  <a:pt x="412106" y="34865"/>
                </a:lnTo>
                <a:lnTo>
                  <a:pt x="408228" y="14974"/>
                </a:lnTo>
                <a:lnTo>
                  <a:pt x="402539" y="4468"/>
                </a:lnTo>
                <a:lnTo>
                  <a:pt x="394225" y="1685"/>
                </a:lnTo>
                <a:lnTo>
                  <a:pt x="384841" y="2553"/>
                </a:lnTo>
                <a:lnTo>
                  <a:pt x="375945" y="2998"/>
                </a:lnTo>
                <a:lnTo>
                  <a:pt x="310819" y="2998"/>
                </a:lnTo>
                <a:lnTo>
                  <a:pt x="287998" y="1101"/>
                </a:lnTo>
                <a:lnTo>
                  <a:pt x="265125" y="180"/>
                </a:lnTo>
                <a:lnTo>
                  <a:pt x="242346" y="653"/>
                </a:lnTo>
                <a:lnTo>
                  <a:pt x="219811" y="2935"/>
                </a:lnTo>
                <a:lnTo>
                  <a:pt x="85344" y="2998"/>
                </a:lnTo>
                <a:lnTo>
                  <a:pt x="65665" y="2061"/>
                </a:lnTo>
                <a:lnTo>
                  <a:pt x="46072" y="0"/>
                </a:lnTo>
                <a:close/>
              </a:path>
            </a:pathLst>
          </a:custGeom>
          <a:solidFill>
            <a:srgbClr val="134E29"/>
          </a:solidFill>
        </p:spPr>
        <p:txBody>
          <a:bodyPr wrap="square" lIns="0" tIns="0" rIns="0" bIns="0" rtlCol="0"/>
          <a:lstStyle/>
          <a:p>
            <a:endParaRPr>
              <a:latin typeface="Grammarsaurus" pitchFamily="2" charset="0"/>
            </a:endParaRPr>
          </a:p>
        </p:txBody>
      </p:sp>
      <p:sp>
        <p:nvSpPr>
          <p:cNvPr id="31" name="object 31"/>
          <p:cNvSpPr txBox="1"/>
          <p:nvPr/>
        </p:nvSpPr>
        <p:spPr>
          <a:xfrm>
            <a:off x="3634561" y="2542169"/>
            <a:ext cx="334010" cy="173124"/>
          </a:xfrm>
          <a:prstGeom prst="rect">
            <a:avLst/>
          </a:prstGeom>
        </p:spPr>
        <p:txBody>
          <a:bodyPr vert="horz" wrap="square" lIns="0" tIns="11430" rIns="0" bIns="0" rtlCol="0">
            <a:spAutoFit/>
          </a:bodyPr>
          <a:lstStyle/>
          <a:p>
            <a:pPr marL="12700" algn="ctr">
              <a:lnSpc>
                <a:spcPct val="100000"/>
              </a:lnSpc>
              <a:spcBef>
                <a:spcPts val="90"/>
              </a:spcBef>
            </a:pPr>
            <a:r>
              <a:rPr sz="1050" dirty="0">
                <a:solidFill>
                  <a:srgbClr val="D1E293"/>
                </a:solidFill>
                <a:latin typeface="Grammarsaurus" pitchFamily="2" charset="0"/>
                <a:cs typeface="Lucida Sans Unicode"/>
              </a:rPr>
              <a:t>*CVL</a:t>
            </a:r>
            <a:endParaRPr sz="1050">
              <a:latin typeface="Grammarsaurus" pitchFamily="2" charset="0"/>
              <a:cs typeface="Lucida Sans Unicode"/>
            </a:endParaRPr>
          </a:p>
        </p:txBody>
      </p:sp>
      <p:sp>
        <p:nvSpPr>
          <p:cNvPr id="32" name="object 32"/>
          <p:cNvSpPr/>
          <p:nvPr/>
        </p:nvSpPr>
        <p:spPr>
          <a:xfrm>
            <a:off x="3760819" y="5514554"/>
            <a:ext cx="413384" cy="195580"/>
          </a:xfrm>
          <a:custGeom>
            <a:avLst/>
            <a:gdLst/>
            <a:ahLst/>
            <a:cxnLst/>
            <a:rect l="l" t="t" r="r" b="b"/>
            <a:pathLst>
              <a:path w="413385" h="195579">
                <a:moveTo>
                  <a:pt x="46072" y="0"/>
                </a:moveTo>
                <a:lnTo>
                  <a:pt x="4457" y="14606"/>
                </a:lnTo>
                <a:lnTo>
                  <a:pt x="0" y="36488"/>
                </a:lnTo>
                <a:lnTo>
                  <a:pt x="139" y="40908"/>
                </a:lnTo>
                <a:lnTo>
                  <a:pt x="4914" y="95594"/>
                </a:lnTo>
                <a:lnTo>
                  <a:pt x="5397" y="87669"/>
                </a:lnTo>
                <a:lnTo>
                  <a:pt x="5778" y="93206"/>
                </a:lnTo>
                <a:lnTo>
                  <a:pt x="5660" y="134273"/>
                </a:lnTo>
                <a:lnTo>
                  <a:pt x="8497" y="170573"/>
                </a:lnTo>
                <a:lnTo>
                  <a:pt x="19967" y="192517"/>
                </a:lnTo>
                <a:lnTo>
                  <a:pt x="45745" y="190514"/>
                </a:lnTo>
                <a:lnTo>
                  <a:pt x="75095" y="190425"/>
                </a:lnTo>
                <a:lnTo>
                  <a:pt x="95333" y="188188"/>
                </a:lnTo>
                <a:lnTo>
                  <a:pt x="115479" y="187437"/>
                </a:lnTo>
                <a:lnTo>
                  <a:pt x="135633" y="188167"/>
                </a:lnTo>
                <a:lnTo>
                  <a:pt x="155892" y="190374"/>
                </a:lnTo>
                <a:lnTo>
                  <a:pt x="223507" y="190450"/>
                </a:lnTo>
                <a:lnTo>
                  <a:pt x="245096" y="186514"/>
                </a:lnTo>
                <a:lnTo>
                  <a:pt x="266730" y="185200"/>
                </a:lnTo>
                <a:lnTo>
                  <a:pt x="288285" y="186509"/>
                </a:lnTo>
                <a:lnTo>
                  <a:pt x="309638" y="190438"/>
                </a:lnTo>
                <a:lnTo>
                  <a:pt x="353822" y="190450"/>
                </a:lnTo>
                <a:lnTo>
                  <a:pt x="372407" y="190835"/>
                </a:lnTo>
                <a:lnTo>
                  <a:pt x="391845" y="194409"/>
                </a:lnTo>
                <a:lnTo>
                  <a:pt x="401662" y="195175"/>
                </a:lnTo>
                <a:lnTo>
                  <a:pt x="404533" y="195264"/>
                </a:lnTo>
                <a:lnTo>
                  <a:pt x="407162" y="193333"/>
                </a:lnTo>
                <a:lnTo>
                  <a:pt x="409041" y="190107"/>
                </a:lnTo>
                <a:lnTo>
                  <a:pt x="411730" y="168543"/>
                </a:lnTo>
                <a:lnTo>
                  <a:pt x="411119" y="145884"/>
                </a:lnTo>
                <a:lnTo>
                  <a:pt x="409711" y="123033"/>
                </a:lnTo>
                <a:lnTo>
                  <a:pt x="410006" y="100890"/>
                </a:lnTo>
                <a:lnTo>
                  <a:pt x="412322" y="65393"/>
                </a:lnTo>
                <a:lnTo>
                  <a:pt x="413121" y="49780"/>
                </a:lnTo>
                <a:lnTo>
                  <a:pt x="412106" y="34865"/>
                </a:lnTo>
                <a:lnTo>
                  <a:pt x="408228" y="14974"/>
                </a:lnTo>
                <a:lnTo>
                  <a:pt x="402539" y="4468"/>
                </a:lnTo>
                <a:lnTo>
                  <a:pt x="394225" y="1685"/>
                </a:lnTo>
                <a:lnTo>
                  <a:pt x="384841" y="2553"/>
                </a:lnTo>
                <a:lnTo>
                  <a:pt x="375945" y="2998"/>
                </a:lnTo>
                <a:lnTo>
                  <a:pt x="310819" y="2998"/>
                </a:lnTo>
                <a:lnTo>
                  <a:pt x="287998" y="1101"/>
                </a:lnTo>
                <a:lnTo>
                  <a:pt x="265125" y="180"/>
                </a:lnTo>
                <a:lnTo>
                  <a:pt x="242346" y="653"/>
                </a:lnTo>
                <a:lnTo>
                  <a:pt x="219811" y="2935"/>
                </a:lnTo>
                <a:lnTo>
                  <a:pt x="85344" y="2998"/>
                </a:lnTo>
                <a:lnTo>
                  <a:pt x="65665" y="2061"/>
                </a:lnTo>
                <a:lnTo>
                  <a:pt x="46072" y="0"/>
                </a:lnTo>
                <a:close/>
              </a:path>
            </a:pathLst>
          </a:custGeom>
          <a:solidFill>
            <a:srgbClr val="134E29"/>
          </a:solidFill>
        </p:spPr>
        <p:txBody>
          <a:bodyPr wrap="square" lIns="0" tIns="0" rIns="0" bIns="0" rtlCol="0"/>
          <a:lstStyle/>
          <a:p>
            <a:endParaRPr>
              <a:latin typeface="Grammarsaurus" pitchFamily="2" charset="0"/>
            </a:endParaRPr>
          </a:p>
        </p:txBody>
      </p:sp>
      <p:sp>
        <p:nvSpPr>
          <p:cNvPr id="33" name="object 33"/>
          <p:cNvSpPr txBox="1"/>
          <p:nvPr/>
        </p:nvSpPr>
        <p:spPr>
          <a:xfrm>
            <a:off x="3806458" y="5511327"/>
            <a:ext cx="334010" cy="173124"/>
          </a:xfrm>
          <a:prstGeom prst="rect">
            <a:avLst/>
          </a:prstGeom>
        </p:spPr>
        <p:txBody>
          <a:bodyPr vert="horz" wrap="square" lIns="0" tIns="11430" rIns="0" bIns="0" rtlCol="0">
            <a:spAutoFit/>
          </a:bodyPr>
          <a:lstStyle/>
          <a:p>
            <a:pPr marL="12700" algn="ctr">
              <a:lnSpc>
                <a:spcPct val="100000"/>
              </a:lnSpc>
              <a:spcBef>
                <a:spcPts val="90"/>
              </a:spcBef>
            </a:pPr>
            <a:r>
              <a:rPr sz="1050" dirty="0">
                <a:solidFill>
                  <a:srgbClr val="D1E293"/>
                </a:solidFill>
                <a:latin typeface="Grammarsaurus" pitchFamily="2" charset="0"/>
                <a:cs typeface="Lucida Sans Unicode"/>
              </a:rPr>
              <a:t>*CVL</a:t>
            </a:r>
            <a:endParaRPr sz="1050" dirty="0">
              <a:latin typeface="Grammarsaurus" pitchFamily="2" charset="0"/>
              <a:cs typeface="Lucida Sans Unicode"/>
            </a:endParaRPr>
          </a:p>
        </p:txBody>
      </p:sp>
      <p:sp>
        <p:nvSpPr>
          <p:cNvPr id="34" name="object 34"/>
          <p:cNvSpPr/>
          <p:nvPr/>
        </p:nvSpPr>
        <p:spPr>
          <a:xfrm>
            <a:off x="349142" y="6289288"/>
            <a:ext cx="2473960" cy="267335"/>
          </a:xfrm>
          <a:custGeom>
            <a:avLst/>
            <a:gdLst/>
            <a:ahLst/>
            <a:cxnLst/>
            <a:rect l="l" t="t" r="r" b="b"/>
            <a:pathLst>
              <a:path w="2473960" h="267334">
                <a:moveTo>
                  <a:pt x="250277" y="0"/>
                </a:moveTo>
                <a:lnTo>
                  <a:pt x="199796" y="520"/>
                </a:lnTo>
                <a:lnTo>
                  <a:pt x="150627" y="2762"/>
                </a:lnTo>
                <a:lnTo>
                  <a:pt x="103093" y="7263"/>
                </a:lnTo>
                <a:lnTo>
                  <a:pt x="57518" y="14565"/>
                </a:lnTo>
                <a:lnTo>
                  <a:pt x="10914" y="31764"/>
                </a:lnTo>
                <a:lnTo>
                  <a:pt x="0" y="50163"/>
                </a:lnTo>
                <a:lnTo>
                  <a:pt x="825" y="56208"/>
                </a:lnTo>
                <a:lnTo>
                  <a:pt x="6877" y="73102"/>
                </a:lnTo>
                <a:lnTo>
                  <a:pt x="13285" y="89955"/>
                </a:lnTo>
                <a:lnTo>
                  <a:pt x="26517" y="123569"/>
                </a:lnTo>
                <a:lnTo>
                  <a:pt x="28683" y="126316"/>
                </a:lnTo>
                <a:lnTo>
                  <a:pt x="32766" y="124969"/>
                </a:lnTo>
                <a:lnTo>
                  <a:pt x="34582" y="127773"/>
                </a:lnTo>
                <a:lnTo>
                  <a:pt x="33722" y="177809"/>
                </a:lnTo>
                <a:lnTo>
                  <a:pt x="43856" y="223846"/>
                </a:lnTo>
                <a:lnTo>
                  <a:pt x="88854" y="256665"/>
                </a:lnTo>
                <a:lnTo>
                  <a:pt x="131887" y="265237"/>
                </a:lnTo>
                <a:lnTo>
                  <a:pt x="192587" y="267048"/>
                </a:lnTo>
                <a:lnTo>
                  <a:pt x="273938" y="260945"/>
                </a:lnTo>
                <a:lnTo>
                  <a:pt x="449668" y="260818"/>
                </a:lnTo>
                <a:lnTo>
                  <a:pt x="498258" y="259350"/>
                </a:lnTo>
                <a:lnTo>
                  <a:pt x="546700" y="258208"/>
                </a:lnTo>
                <a:lnTo>
                  <a:pt x="595033" y="257392"/>
                </a:lnTo>
                <a:lnTo>
                  <a:pt x="643295" y="256900"/>
                </a:lnTo>
                <a:lnTo>
                  <a:pt x="691526" y="256732"/>
                </a:lnTo>
                <a:lnTo>
                  <a:pt x="739764" y="256888"/>
                </a:lnTo>
                <a:lnTo>
                  <a:pt x="788048" y="257368"/>
                </a:lnTo>
                <a:lnTo>
                  <a:pt x="836417" y="258170"/>
                </a:lnTo>
                <a:lnTo>
                  <a:pt x="884909" y="259295"/>
                </a:lnTo>
                <a:lnTo>
                  <a:pt x="933564" y="260742"/>
                </a:lnTo>
                <a:lnTo>
                  <a:pt x="1338414" y="260856"/>
                </a:lnTo>
                <a:lnTo>
                  <a:pt x="1390044" y="258271"/>
                </a:lnTo>
                <a:lnTo>
                  <a:pt x="1441787" y="256260"/>
                </a:lnTo>
                <a:lnTo>
                  <a:pt x="1493598" y="254823"/>
                </a:lnTo>
                <a:lnTo>
                  <a:pt x="1545429" y="253960"/>
                </a:lnTo>
                <a:lnTo>
                  <a:pt x="1597234" y="253671"/>
                </a:lnTo>
                <a:lnTo>
                  <a:pt x="1648966" y="253956"/>
                </a:lnTo>
                <a:lnTo>
                  <a:pt x="1700577" y="254815"/>
                </a:lnTo>
                <a:lnTo>
                  <a:pt x="1752022" y="256247"/>
                </a:lnTo>
                <a:lnTo>
                  <a:pt x="1803254" y="258252"/>
                </a:lnTo>
                <a:lnTo>
                  <a:pt x="1854225" y="260831"/>
                </a:lnTo>
                <a:lnTo>
                  <a:pt x="2118779" y="260856"/>
                </a:lnTo>
                <a:lnTo>
                  <a:pt x="2218454" y="261089"/>
                </a:lnTo>
                <a:lnTo>
                  <a:pt x="2264897" y="262667"/>
                </a:lnTo>
                <a:lnTo>
                  <a:pt x="2311440" y="264816"/>
                </a:lnTo>
                <a:lnTo>
                  <a:pt x="2358194" y="266659"/>
                </a:lnTo>
                <a:lnTo>
                  <a:pt x="2405265" y="267320"/>
                </a:lnTo>
                <a:lnTo>
                  <a:pt x="2417845" y="266907"/>
                </a:lnTo>
                <a:lnTo>
                  <a:pt x="2429586" y="265554"/>
                </a:lnTo>
                <a:lnTo>
                  <a:pt x="2440212" y="263350"/>
                </a:lnTo>
                <a:lnTo>
                  <a:pt x="2449449" y="260386"/>
                </a:lnTo>
                <a:lnTo>
                  <a:pt x="2465552" y="230877"/>
                </a:lnTo>
                <a:lnTo>
                  <a:pt x="2461899" y="199866"/>
                </a:lnTo>
                <a:lnTo>
                  <a:pt x="2453472" y="168591"/>
                </a:lnTo>
                <a:lnTo>
                  <a:pt x="2455252" y="138288"/>
                </a:lnTo>
                <a:lnTo>
                  <a:pt x="2456560" y="132129"/>
                </a:lnTo>
                <a:lnTo>
                  <a:pt x="2459685" y="119785"/>
                </a:lnTo>
                <a:lnTo>
                  <a:pt x="2469067" y="89704"/>
                </a:lnTo>
                <a:lnTo>
                  <a:pt x="2473852" y="68338"/>
                </a:lnTo>
                <a:lnTo>
                  <a:pt x="2467768" y="47927"/>
                </a:lnTo>
                <a:lnTo>
                  <a:pt x="2444546" y="20712"/>
                </a:lnTo>
                <a:lnTo>
                  <a:pt x="2410487" y="6334"/>
                </a:lnTo>
                <a:lnTo>
                  <a:pt x="2360712" y="2522"/>
                </a:lnTo>
                <a:lnTo>
                  <a:pt x="2304534" y="3706"/>
                </a:lnTo>
                <a:lnTo>
                  <a:pt x="2251265" y="4316"/>
                </a:lnTo>
                <a:lnTo>
                  <a:pt x="1861261" y="4316"/>
                </a:lnTo>
                <a:lnTo>
                  <a:pt x="1761952" y="2319"/>
                </a:lnTo>
                <a:lnTo>
                  <a:pt x="1662346" y="949"/>
                </a:lnTo>
                <a:lnTo>
                  <a:pt x="1562780" y="423"/>
                </a:lnTo>
                <a:lnTo>
                  <a:pt x="1513118" y="546"/>
                </a:lnTo>
                <a:lnTo>
                  <a:pt x="1463593" y="961"/>
                </a:lnTo>
                <a:lnTo>
                  <a:pt x="1414248" y="1697"/>
                </a:lnTo>
                <a:lnTo>
                  <a:pt x="1365124" y="2781"/>
                </a:lnTo>
                <a:lnTo>
                  <a:pt x="1316266" y="4240"/>
                </a:lnTo>
                <a:lnTo>
                  <a:pt x="458848" y="4329"/>
                </a:lnTo>
                <a:lnTo>
                  <a:pt x="406355" y="3364"/>
                </a:lnTo>
                <a:lnTo>
                  <a:pt x="301746" y="660"/>
                </a:lnTo>
                <a:lnTo>
                  <a:pt x="250277" y="0"/>
                </a:lnTo>
                <a:close/>
              </a:path>
            </a:pathLst>
          </a:custGeom>
          <a:solidFill>
            <a:srgbClr val="134E29"/>
          </a:solidFill>
        </p:spPr>
        <p:txBody>
          <a:bodyPr wrap="square" lIns="0" tIns="0" rIns="0" bIns="0" rtlCol="0"/>
          <a:lstStyle/>
          <a:p>
            <a:endParaRPr>
              <a:latin typeface="Grammarsaurus" pitchFamily="2" charset="0"/>
            </a:endParaRPr>
          </a:p>
        </p:txBody>
      </p:sp>
      <p:sp>
        <p:nvSpPr>
          <p:cNvPr id="36" name="object 36"/>
          <p:cNvSpPr txBox="1"/>
          <p:nvPr/>
        </p:nvSpPr>
        <p:spPr>
          <a:xfrm>
            <a:off x="487728" y="6280713"/>
            <a:ext cx="2200910" cy="240450"/>
          </a:xfrm>
          <a:prstGeom prst="rect">
            <a:avLst/>
          </a:prstGeom>
        </p:spPr>
        <p:txBody>
          <a:bodyPr vert="horz" wrap="square" lIns="0" tIns="24765" rIns="0" bIns="0" rtlCol="0">
            <a:spAutoFit/>
          </a:bodyPr>
          <a:lstStyle/>
          <a:p>
            <a:pPr marL="12700" algn="ctr">
              <a:lnSpc>
                <a:spcPct val="100000"/>
              </a:lnSpc>
              <a:spcBef>
                <a:spcPts val="195"/>
              </a:spcBef>
            </a:pPr>
            <a:r>
              <a:rPr sz="1400" dirty="0">
                <a:solidFill>
                  <a:srgbClr val="D1E293"/>
                </a:solidFill>
                <a:latin typeface="Grammarsaurus" pitchFamily="2" charset="0"/>
                <a:cs typeface="Lucida Sans Unicode"/>
              </a:rPr>
              <a:t>*connecting vowel letter</a:t>
            </a:r>
            <a:endParaRPr sz="1400">
              <a:latin typeface="Grammarsaurus" pitchFamily="2" charset="0"/>
              <a:cs typeface="Lucida Sans Unicode"/>
            </a:endParaRPr>
          </a:p>
        </p:txBody>
      </p:sp>
      <p:sp>
        <p:nvSpPr>
          <p:cNvPr id="37" name="object 6">
            <a:extLst>
              <a:ext uri="{FF2B5EF4-FFF2-40B4-BE49-F238E27FC236}">
                <a16:creationId xmlns:a16="http://schemas.microsoft.com/office/drawing/2014/main" id="{798B2A39-37DB-8BE3-9F75-55AAD7A3374D}"/>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29" y="399398"/>
            <a:ext cx="2399030" cy="375920"/>
          </a:xfrm>
          <a:prstGeom prst="rect">
            <a:avLst/>
          </a:prstGeom>
        </p:spPr>
        <p:txBody>
          <a:bodyPr vert="horz" wrap="square" lIns="0" tIns="12700" rIns="0" bIns="0" rtlCol="0">
            <a:spAutoFit/>
          </a:bodyPr>
          <a:lstStyle/>
          <a:p>
            <a:pPr marL="12700">
              <a:lnSpc>
                <a:spcPct val="100000"/>
              </a:lnSpc>
              <a:spcBef>
                <a:spcPts val="100"/>
              </a:spcBef>
            </a:pPr>
            <a:r>
              <a:rPr sz="2300" dirty="0">
                <a:latin typeface="Grammarsaurus" pitchFamily="2" charset="0"/>
              </a:rPr>
              <a:t>How did you do?</a:t>
            </a:r>
          </a:p>
        </p:txBody>
      </p:sp>
      <p:sp>
        <p:nvSpPr>
          <p:cNvPr id="3" name="object 3"/>
          <p:cNvSpPr txBox="1"/>
          <p:nvPr/>
        </p:nvSpPr>
        <p:spPr>
          <a:xfrm>
            <a:off x="901997" y="2038982"/>
            <a:ext cx="2660560"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hieroglyph</a:t>
            </a:r>
            <a:endParaRPr sz="3500" dirty="0">
              <a:latin typeface="Grammarsaurus" pitchFamily="2" charset="0"/>
              <a:cs typeface="Arial"/>
            </a:endParaRPr>
          </a:p>
        </p:txBody>
      </p:sp>
      <p:grpSp>
        <p:nvGrpSpPr>
          <p:cNvPr id="4" name="object 4"/>
          <p:cNvGrpSpPr/>
          <p:nvPr/>
        </p:nvGrpSpPr>
        <p:grpSpPr>
          <a:xfrm>
            <a:off x="3172667" y="2184657"/>
            <a:ext cx="389890" cy="389890"/>
            <a:chOff x="3172667" y="2184657"/>
            <a:chExt cx="389890" cy="389890"/>
          </a:xfrm>
        </p:grpSpPr>
        <p:sp>
          <p:nvSpPr>
            <p:cNvPr id="5" name="object 5"/>
            <p:cNvSpPr/>
            <p:nvPr/>
          </p:nvSpPr>
          <p:spPr>
            <a:xfrm>
              <a:off x="3172667" y="2184657"/>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6" name="object 6"/>
            <p:cNvPicPr/>
            <p:nvPr/>
          </p:nvPicPr>
          <p:blipFill>
            <a:blip r:embed="rId2" cstate="print"/>
            <a:stretch>
              <a:fillRect/>
            </a:stretch>
          </p:blipFill>
          <p:spPr>
            <a:xfrm>
              <a:off x="3268625" y="2280610"/>
              <a:ext cx="197802" cy="197802"/>
            </a:xfrm>
            <a:prstGeom prst="rect">
              <a:avLst/>
            </a:prstGeom>
          </p:spPr>
        </p:pic>
      </p:grpSp>
      <p:sp>
        <p:nvSpPr>
          <p:cNvPr id="7" name="object 7"/>
          <p:cNvSpPr txBox="1"/>
          <p:nvPr/>
        </p:nvSpPr>
        <p:spPr>
          <a:xfrm>
            <a:off x="815208" y="3565586"/>
            <a:ext cx="1304077"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base</a:t>
            </a:r>
            <a:endParaRPr sz="3500" dirty="0">
              <a:latin typeface="Grammarsaurus" pitchFamily="2" charset="0"/>
              <a:cs typeface="Arial"/>
            </a:endParaRPr>
          </a:p>
        </p:txBody>
      </p:sp>
      <p:grpSp>
        <p:nvGrpSpPr>
          <p:cNvPr id="8" name="object 8"/>
          <p:cNvGrpSpPr/>
          <p:nvPr/>
        </p:nvGrpSpPr>
        <p:grpSpPr>
          <a:xfrm>
            <a:off x="1913219" y="2861722"/>
            <a:ext cx="1174115" cy="1193165"/>
            <a:chOff x="1913219" y="2861722"/>
            <a:chExt cx="1174115" cy="1193165"/>
          </a:xfrm>
        </p:grpSpPr>
        <p:sp>
          <p:nvSpPr>
            <p:cNvPr id="9" name="object 9"/>
            <p:cNvSpPr/>
            <p:nvPr/>
          </p:nvSpPr>
          <p:spPr>
            <a:xfrm>
              <a:off x="1913219" y="3664922"/>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9"/>
                  </a:lnTo>
                  <a:lnTo>
                    <a:pt x="194856" y="369189"/>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9"/>
                  </a:lnTo>
                  <a:lnTo>
                    <a:pt x="281552" y="369189"/>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10" name="object 10"/>
            <p:cNvPicPr/>
            <p:nvPr/>
          </p:nvPicPr>
          <p:blipFill>
            <a:blip r:embed="rId3" cstate="print"/>
            <a:stretch>
              <a:fillRect/>
            </a:stretch>
          </p:blipFill>
          <p:spPr>
            <a:xfrm>
              <a:off x="2009178" y="3760875"/>
              <a:ext cx="197802" cy="197802"/>
            </a:xfrm>
            <a:prstGeom prst="rect">
              <a:avLst/>
            </a:prstGeom>
          </p:spPr>
        </p:pic>
        <p:sp>
          <p:nvSpPr>
            <p:cNvPr id="11" name="object 11"/>
            <p:cNvSpPr/>
            <p:nvPr/>
          </p:nvSpPr>
          <p:spPr>
            <a:xfrm>
              <a:off x="2303499" y="2861722"/>
              <a:ext cx="783590" cy="784860"/>
            </a:xfrm>
            <a:custGeom>
              <a:avLst/>
              <a:gdLst/>
              <a:ahLst/>
              <a:cxnLst/>
              <a:rect l="l" t="t" r="r" b="b"/>
              <a:pathLst>
                <a:path w="783589" h="784860">
                  <a:moveTo>
                    <a:pt x="138163" y="509451"/>
                  </a:moveTo>
                  <a:lnTo>
                    <a:pt x="131387" y="509451"/>
                  </a:lnTo>
                  <a:lnTo>
                    <a:pt x="128466" y="509629"/>
                  </a:lnTo>
                  <a:lnTo>
                    <a:pt x="76518" y="523278"/>
                  </a:lnTo>
                  <a:lnTo>
                    <a:pt x="33838" y="555882"/>
                  </a:lnTo>
                  <a:lnTo>
                    <a:pt x="10343" y="593105"/>
                  </a:lnTo>
                  <a:lnTo>
                    <a:pt x="0" y="634366"/>
                  </a:lnTo>
                  <a:lnTo>
                    <a:pt x="2609" y="676440"/>
                  </a:lnTo>
                  <a:lnTo>
                    <a:pt x="17972" y="716107"/>
                  </a:lnTo>
                  <a:lnTo>
                    <a:pt x="45890" y="750141"/>
                  </a:lnTo>
                  <a:lnTo>
                    <a:pt x="92271" y="777219"/>
                  </a:lnTo>
                  <a:lnTo>
                    <a:pt x="145509" y="784343"/>
                  </a:lnTo>
                  <a:lnTo>
                    <a:pt x="172352" y="780030"/>
                  </a:lnTo>
                  <a:lnTo>
                    <a:pt x="197457" y="770693"/>
                  </a:lnTo>
                  <a:lnTo>
                    <a:pt x="220245" y="756618"/>
                  </a:lnTo>
                  <a:lnTo>
                    <a:pt x="240137" y="738089"/>
                  </a:lnTo>
                  <a:lnTo>
                    <a:pt x="242677" y="734622"/>
                  </a:lnTo>
                  <a:lnTo>
                    <a:pt x="136988" y="734622"/>
                  </a:lnTo>
                  <a:lnTo>
                    <a:pt x="102604" y="727663"/>
                  </a:lnTo>
                  <a:lnTo>
                    <a:pt x="74496" y="708697"/>
                  </a:lnTo>
                  <a:lnTo>
                    <a:pt x="55529" y="680589"/>
                  </a:lnTo>
                  <a:lnTo>
                    <a:pt x="48575" y="646230"/>
                  </a:lnTo>
                  <a:lnTo>
                    <a:pt x="55529" y="611823"/>
                  </a:lnTo>
                  <a:lnTo>
                    <a:pt x="74496" y="583719"/>
                  </a:lnTo>
                  <a:lnTo>
                    <a:pt x="102604" y="564757"/>
                  </a:lnTo>
                  <a:lnTo>
                    <a:pt x="136988" y="557800"/>
                  </a:lnTo>
                  <a:lnTo>
                    <a:pt x="288324" y="557800"/>
                  </a:lnTo>
                  <a:lnTo>
                    <a:pt x="299996" y="546129"/>
                  </a:lnTo>
                  <a:lnTo>
                    <a:pt x="230677" y="546129"/>
                  </a:lnTo>
                  <a:lnTo>
                    <a:pt x="228085" y="543843"/>
                  </a:lnTo>
                  <a:lnTo>
                    <a:pt x="207898" y="529004"/>
                  </a:lnTo>
                  <a:lnTo>
                    <a:pt x="185698" y="518201"/>
                  </a:lnTo>
                  <a:lnTo>
                    <a:pt x="161966" y="511599"/>
                  </a:lnTo>
                  <a:lnTo>
                    <a:pt x="138163" y="509451"/>
                  </a:lnTo>
                  <a:close/>
                </a:path>
                <a:path w="783589" h="784860">
                  <a:moveTo>
                    <a:pt x="460630" y="454854"/>
                  </a:moveTo>
                  <a:lnTo>
                    <a:pt x="391280" y="454854"/>
                  </a:lnTo>
                  <a:lnTo>
                    <a:pt x="522236" y="585829"/>
                  </a:lnTo>
                  <a:lnTo>
                    <a:pt x="521155" y="588153"/>
                  </a:lnTo>
                  <a:lnTo>
                    <a:pt x="509194" y="630487"/>
                  </a:lnTo>
                  <a:lnTo>
                    <a:pt x="510916" y="671299"/>
                  </a:lnTo>
                  <a:lnTo>
                    <a:pt x="510987" y="672987"/>
                  </a:lnTo>
                  <a:lnTo>
                    <a:pt x="525432" y="712591"/>
                  </a:lnTo>
                  <a:lnTo>
                    <a:pt x="551422" y="746264"/>
                  </a:lnTo>
                  <a:lnTo>
                    <a:pt x="587850" y="770969"/>
                  </a:lnTo>
                  <a:lnTo>
                    <a:pt x="630210" y="782933"/>
                  </a:lnTo>
                  <a:lnTo>
                    <a:pt x="672710" y="781140"/>
                  </a:lnTo>
                  <a:lnTo>
                    <a:pt x="712314" y="766696"/>
                  </a:lnTo>
                  <a:lnTo>
                    <a:pt x="745987" y="740709"/>
                  </a:lnTo>
                  <a:lnTo>
                    <a:pt x="750115" y="734622"/>
                  </a:lnTo>
                  <a:lnTo>
                    <a:pt x="645559" y="734622"/>
                  </a:lnTo>
                  <a:lnTo>
                    <a:pt x="611181" y="727663"/>
                  </a:lnTo>
                  <a:lnTo>
                    <a:pt x="583072" y="708697"/>
                  </a:lnTo>
                  <a:lnTo>
                    <a:pt x="564102" y="680589"/>
                  </a:lnTo>
                  <a:lnTo>
                    <a:pt x="557147" y="646230"/>
                  </a:lnTo>
                  <a:lnTo>
                    <a:pt x="564102" y="611823"/>
                  </a:lnTo>
                  <a:lnTo>
                    <a:pt x="583072" y="583719"/>
                  </a:lnTo>
                  <a:lnTo>
                    <a:pt x="611181" y="564757"/>
                  </a:lnTo>
                  <a:lnTo>
                    <a:pt x="645559" y="557800"/>
                  </a:lnTo>
                  <a:lnTo>
                    <a:pt x="750897" y="557800"/>
                  </a:lnTo>
                  <a:lnTo>
                    <a:pt x="747381" y="553115"/>
                  </a:lnTo>
                  <a:lnTo>
                    <a:pt x="739571" y="546129"/>
                  </a:lnTo>
                  <a:lnTo>
                    <a:pt x="551897" y="546129"/>
                  </a:lnTo>
                  <a:lnTo>
                    <a:pt x="460630" y="454854"/>
                  </a:lnTo>
                  <a:close/>
                </a:path>
                <a:path w="783589" h="784860">
                  <a:moveTo>
                    <a:pt x="288324" y="557800"/>
                  </a:moveTo>
                  <a:lnTo>
                    <a:pt x="136988" y="557800"/>
                  </a:lnTo>
                  <a:lnTo>
                    <a:pt x="171371" y="564757"/>
                  </a:lnTo>
                  <a:lnTo>
                    <a:pt x="199480" y="583719"/>
                  </a:lnTo>
                  <a:lnTo>
                    <a:pt x="218446" y="611823"/>
                  </a:lnTo>
                  <a:lnTo>
                    <a:pt x="225400" y="646230"/>
                  </a:lnTo>
                  <a:lnTo>
                    <a:pt x="218446" y="680589"/>
                  </a:lnTo>
                  <a:lnTo>
                    <a:pt x="199480" y="708697"/>
                  </a:lnTo>
                  <a:lnTo>
                    <a:pt x="171371" y="727663"/>
                  </a:lnTo>
                  <a:lnTo>
                    <a:pt x="136988" y="734622"/>
                  </a:lnTo>
                  <a:lnTo>
                    <a:pt x="242677" y="734622"/>
                  </a:lnTo>
                  <a:lnTo>
                    <a:pt x="255006" y="717793"/>
                  </a:lnTo>
                  <a:lnTo>
                    <a:pt x="265848" y="695341"/>
                  </a:lnTo>
                  <a:lnTo>
                    <a:pt x="272452" y="671299"/>
                  </a:lnTo>
                  <a:lnTo>
                    <a:pt x="274605" y="646230"/>
                  </a:lnTo>
                  <a:lnTo>
                    <a:pt x="273698" y="631274"/>
                  </a:lnTo>
                  <a:lnTo>
                    <a:pt x="271163" y="616472"/>
                  </a:lnTo>
                  <a:lnTo>
                    <a:pt x="267047" y="602030"/>
                  </a:lnTo>
                  <a:lnTo>
                    <a:pt x="261397" y="588153"/>
                  </a:lnTo>
                  <a:lnTo>
                    <a:pt x="260292" y="585829"/>
                  </a:lnTo>
                  <a:lnTo>
                    <a:pt x="288324" y="557800"/>
                  </a:lnTo>
                  <a:close/>
                </a:path>
                <a:path w="783589" h="784860">
                  <a:moveTo>
                    <a:pt x="750897" y="557800"/>
                  </a:moveTo>
                  <a:lnTo>
                    <a:pt x="645559" y="557800"/>
                  </a:lnTo>
                  <a:lnTo>
                    <a:pt x="679943" y="564757"/>
                  </a:lnTo>
                  <a:lnTo>
                    <a:pt x="708051" y="583719"/>
                  </a:lnTo>
                  <a:lnTo>
                    <a:pt x="727017" y="611823"/>
                  </a:lnTo>
                  <a:lnTo>
                    <a:pt x="733971" y="646230"/>
                  </a:lnTo>
                  <a:lnTo>
                    <a:pt x="727017" y="680589"/>
                  </a:lnTo>
                  <a:lnTo>
                    <a:pt x="708051" y="708697"/>
                  </a:lnTo>
                  <a:lnTo>
                    <a:pt x="679943" y="727663"/>
                  </a:lnTo>
                  <a:lnTo>
                    <a:pt x="645559" y="734622"/>
                  </a:lnTo>
                  <a:lnTo>
                    <a:pt x="750115" y="734622"/>
                  </a:lnTo>
                  <a:lnTo>
                    <a:pt x="770692" y="704282"/>
                  </a:lnTo>
                  <a:lnTo>
                    <a:pt x="779712" y="678636"/>
                  </a:lnTo>
                  <a:lnTo>
                    <a:pt x="783492" y="652118"/>
                  </a:lnTo>
                  <a:lnTo>
                    <a:pt x="782003" y="625374"/>
                  </a:lnTo>
                  <a:lnTo>
                    <a:pt x="775213" y="599050"/>
                  </a:lnTo>
                  <a:lnTo>
                    <a:pt x="763458" y="574538"/>
                  </a:lnTo>
                  <a:lnTo>
                    <a:pt x="750897" y="557800"/>
                  </a:lnTo>
                  <a:close/>
                </a:path>
                <a:path w="783589" h="784860">
                  <a:moveTo>
                    <a:pt x="390786" y="0"/>
                  </a:moveTo>
                  <a:lnTo>
                    <a:pt x="337765" y="10825"/>
                  </a:lnTo>
                  <a:lnTo>
                    <a:pt x="293589" y="40665"/>
                  </a:lnTo>
                  <a:lnTo>
                    <a:pt x="263750" y="85809"/>
                  </a:lnTo>
                  <a:lnTo>
                    <a:pt x="253700" y="137178"/>
                  </a:lnTo>
                  <a:lnTo>
                    <a:pt x="253610" y="138152"/>
                  </a:lnTo>
                  <a:lnTo>
                    <a:pt x="256431" y="165192"/>
                  </a:lnTo>
                  <a:lnTo>
                    <a:pt x="270247" y="203245"/>
                  </a:lnTo>
                  <a:lnTo>
                    <a:pt x="293929" y="235002"/>
                  </a:lnTo>
                  <a:lnTo>
                    <a:pt x="325692" y="258681"/>
                  </a:lnTo>
                  <a:lnTo>
                    <a:pt x="363746" y="272494"/>
                  </a:lnTo>
                  <a:lnTo>
                    <a:pt x="366667" y="273104"/>
                  </a:lnTo>
                  <a:lnTo>
                    <a:pt x="366667" y="410099"/>
                  </a:lnTo>
                  <a:lnTo>
                    <a:pt x="230650" y="546129"/>
                  </a:lnTo>
                  <a:lnTo>
                    <a:pt x="299996" y="546129"/>
                  </a:lnTo>
                  <a:lnTo>
                    <a:pt x="391280" y="454854"/>
                  </a:lnTo>
                  <a:lnTo>
                    <a:pt x="460630" y="454854"/>
                  </a:lnTo>
                  <a:lnTo>
                    <a:pt x="415880" y="410099"/>
                  </a:lnTo>
                  <a:lnTo>
                    <a:pt x="415880" y="273104"/>
                  </a:lnTo>
                  <a:lnTo>
                    <a:pt x="418801" y="272494"/>
                  </a:lnTo>
                  <a:lnTo>
                    <a:pt x="444782" y="264499"/>
                  </a:lnTo>
                  <a:lnTo>
                    <a:pt x="468343" y="251766"/>
                  </a:lnTo>
                  <a:lnTo>
                    <a:pt x="488952" y="234659"/>
                  </a:lnTo>
                  <a:lnTo>
                    <a:pt x="495932" y="226051"/>
                  </a:lnTo>
                  <a:lnTo>
                    <a:pt x="391280" y="226051"/>
                  </a:lnTo>
                  <a:lnTo>
                    <a:pt x="356896" y="219092"/>
                  </a:lnTo>
                  <a:lnTo>
                    <a:pt x="328788" y="200125"/>
                  </a:lnTo>
                  <a:lnTo>
                    <a:pt x="309821" y="172017"/>
                  </a:lnTo>
                  <a:lnTo>
                    <a:pt x="302967" y="138152"/>
                  </a:lnTo>
                  <a:lnTo>
                    <a:pt x="302954" y="137178"/>
                  </a:lnTo>
                  <a:lnTo>
                    <a:pt x="309821" y="103249"/>
                  </a:lnTo>
                  <a:lnTo>
                    <a:pt x="328788" y="75141"/>
                  </a:lnTo>
                  <a:lnTo>
                    <a:pt x="356896" y="56175"/>
                  </a:lnTo>
                  <a:lnTo>
                    <a:pt x="391280" y="49216"/>
                  </a:lnTo>
                  <a:lnTo>
                    <a:pt x="495937" y="49216"/>
                  </a:lnTo>
                  <a:lnTo>
                    <a:pt x="488268" y="39975"/>
                  </a:lnTo>
                  <a:lnTo>
                    <a:pt x="467149" y="22851"/>
                  </a:lnTo>
                  <a:lnTo>
                    <a:pt x="443124" y="10136"/>
                  </a:lnTo>
                  <a:lnTo>
                    <a:pt x="417458" y="2478"/>
                  </a:lnTo>
                  <a:lnTo>
                    <a:pt x="390786" y="0"/>
                  </a:lnTo>
                  <a:close/>
                </a:path>
                <a:path w="783589" h="784860">
                  <a:moveTo>
                    <a:pt x="645915" y="508587"/>
                  </a:moveTo>
                  <a:lnTo>
                    <a:pt x="645584" y="508587"/>
                  </a:lnTo>
                  <a:lnTo>
                    <a:pt x="620665" y="511019"/>
                  </a:lnTo>
                  <a:lnTo>
                    <a:pt x="596801" y="517844"/>
                  </a:lnTo>
                  <a:lnTo>
                    <a:pt x="574551" y="528849"/>
                  </a:lnTo>
                  <a:lnTo>
                    <a:pt x="554446" y="543843"/>
                  </a:lnTo>
                  <a:lnTo>
                    <a:pt x="551897" y="546129"/>
                  </a:lnTo>
                  <a:lnTo>
                    <a:pt x="739571" y="546129"/>
                  </a:lnTo>
                  <a:lnTo>
                    <a:pt x="704004" y="521440"/>
                  </a:lnTo>
                  <a:lnTo>
                    <a:pt x="661084" y="509451"/>
                  </a:lnTo>
                  <a:lnTo>
                    <a:pt x="661538" y="509451"/>
                  </a:lnTo>
                  <a:lnTo>
                    <a:pt x="645915" y="508587"/>
                  </a:lnTo>
                  <a:close/>
                </a:path>
                <a:path w="783589" h="784860">
                  <a:moveTo>
                    <a:pt x="495937" y="49216"/>
                  </a:moveTo>
                  <a:lnTo>
                    <a:pt x="391280" y="49216"/>
                  </a:lnTo>
                  <a:lnTo>
                    <a:pt x="425656" y="56175"/>
                  </a:lnTo>
                  <a:lnTo>
                    <a:pt x="453761" y="75141"/>
                  </a:lnTo>
                  <a:lnTo>
                    <a:pt x="472726" y="103249"/>
                  </a:lnTo>
                  <a:lnTo>
                    <a:pt x="479592" y="137178"/>
                  </a:lnTo>
                  <a:lnTo>
                    <a:pt x="479579" y="138152"/>
                  </a:lnTo>
                  <a:lnTo>
                    <a:pt x="472726" y="172017"/>
                  </a:lnTo>
                  <a:lnTo>
                    <a:pt x="453761" y="200125"/>
                  </a:lnTo>
                  <a:lnTo>
                    <a:pt x="425656" y="219092"/>
                  </a:lnTo>
                  <a:lnTo>
                    <a:pt x="391280" y="226051"/>
                  </a:lnTo>
                  <a:lnTo>
                    <a:pt x="495932" y="226051"/>
                  </a:lnTo>
                  <a:lnTo>
                    <a:pt x="506075" y="213541"/>
                  </a:lnTo>
                  <a:lnTo>
                    <a:pt x="518791" y="189515"/>
                  </a:lnTo>
                  <a:lnTo>
                    <a:pt x="526454" y="163849"/>
                  </a:lnTo>
                  <a:lnTo>
                    <a:pt x="528846" y="138152"/>
                  </a:lnTo>
                  <a:lnTo>
                    <a:pt x="528937" y="137178"/>
                  </a:lnTo>
                  <a:lnTo>
                    <a:pt x="526116" y="110138"/>
                  </a:lnTo>
                  <a:lnTo>
                    <a:pt x="518113" y="84155"/>
                  </a:lnTo>
                  <a:lnTo>
                    <a:pt x="505376" y="60589"/>
                  </a:lnTo>
                  <a:lnTo>
                    <a:pt x="495937" y="49216"/>
                  </a:lnTo>
                  <a:close/>
                </a:path>
              </a:pathLst>
            </a:custGeom>
            <a:solidFill>
              <a:srgbClr val="000000"/>
            </a:solidFill>
          </p:spPr>
          <p:txBody>
            <a:bodyPr wrap="square" lIns="0" tIns="0" rIns="0" bIns="0" rtlCol="0"/>
            <a:lstStyle/>
            <a:p>
              <a:endParaRPr>
                <a:latin typeface="Grammarsaurus" pitchFamily="2" charset="0"/>
              </a:endParaRPr>
            </a:p>
          </p:txBody>
        </p:sp>
      </p:grpSp>
      <p:sp>
        <p:nvSpPr>
          <p:cNvPr id="12" name="object 12"/>
          <p:cNvSpPr txBox="1"/>
          <p:nvPr/>
        </p:nvSpPr>
        <p:spPr>
          <a:xfrm>
            <a:off x="901997" y="5035054"/>
            <a:ext cx="2740216"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photograph</a:t>
            </a:r>
            <a:endParaRPr sz="3500" dirty="0">
              <a:latin typeface="Grammarsaurus" pitchFamily="2" charset="0"/>
              <a:cs typeface="Arial"/>
            </a:endParaRPr>
          </a:p>
        </p:txBody>
      </p:sp>
      <p:sp>
        <p:nvSpPr>
          <p:cNvPr id="13" name="object 13"/>
          <p:cNvSpPr/>
          <p:nvPr/>
        </p:nvSpPr>
        <p:spPr>
          <a:xfrm>
            <a:off x="1057625" y="2861723"/>
            <a:ext cx="640715" cy="727075"/>
          </a:xfrm>
          <a:custGeom>
            <a:avLst/>
            <a:gdLst/>
            <a:ahLst/>
            <a:cxnLst/>
            <a:rect l="l" t="t" r="r" b="b"/>
            <a:pathLst>
              <a:path w="640714" h="727075">
                <a:moveTo>
                  <a:pt x="323811" y="0"/>
                </a:moveTo>
                <a:lnTo>
                  <a:pt x="316534" y="0"/>
                </a:lnTo>
                <a:lnTo>
                  <a:pt x="312889" y="927"/>
                </a:lnTo>
                <a:lnTo>
                  <a:pt x="4076" y="177393"/>
                </a:lnTo>
                <a:lnTo>
                  <a:pt x="0" y="184442"/>
                </a:lnTo>
                <a:lnTo>
                  <a:pt x="0" y="541312"/>
                </a:lnTo>
                <a:lnTo>
                  <a:pt x="4076" y="548360"/>
                </a:lnTo>
                <a:lnTo>
                  <a:pt x="316153" y="726681"/>
                </a:lnTo>
                <a:lnTo>
                  <a:pt x="324180" y="726681"/>
                </a:lnTo>
                <a:lnTo>
                  <a:pt x="636257" y="548360"/>
                </a:lnTo>
                <a:lnTo>
                  <a:pt x="640346" y="541312"/>
                </a:lnTo>
                <a:lnTo>
                  <a:pt x="640346" y="497039"/>
                </a:lnTo>
                <a:lnTo>
                  <a:pt x="42519" y="497039"/>
                </a:lnTo>
                <a:lnTo>
                  <a:pt x="42519" y="204406"/>
                </a:lnTo>
                <a:lnTo>
                  <a:pt x="298907" y="57899"/>
                </a:lnTo>
                <a:lnTo>
                  <a:pt x="427142" y="57899"/>
                </a:lnTo>
                <a:lnTo>
                  <a:pt x="327444" y="927"/>
                </a:lnTo>
                <a:lnTo>
                  <a:pt x="323811" y="0"/>
                </a:lnTo>
                <a:close/>
              </a:path>
              <a:path w="640714" h="727075">
                <a:moveTo>
                  <a:pt x="341426" y="57899"/>
                </a:moveTo>
                <a:lnTo>
                  <a:pt x="298907" y="57899"/>
                </a:lnTo>
                <a:lnTo>
                  <a:pt x="298907" y="350532"/>
                </a:lnTo>
                <a:lnTo>
                  <a:pt x="42519" y="497039"/>
                </a:lnTo>
                <a:lnTo>
                  <a:pt x="597814" y="497039"/>
                </a:lnTo>
                <a:lnTo>
                  <a:pt x="341426" y="350532"/>
                </a:lnTo>
                <a:lnTo>
                  <a:pt x="341426" y="57899"/>
                </a:lnTo>
                <a:close/>
              </a:path>
              <a:path w="640714" h="727075">
                <a:moveTo>
                  <a:pt x="427142" y="57899"/>
                </a:moveTo>
                <a:lnTo>
                  <a:pt x="341426" y="57899"/>
                </a:lnTo>
                <a:lnTo>
                  <a:pt x="597814" y="204406"/>
                </a:lnTo>
                <a:lnTo>
                  <a:pt x="597814" y="497039"/>
                </a:lnTo>
                <a:lnTo>
                  <a:pt x="640346" y="497039"/>
                </a:lnTo>
                <a:lnTo>
                  <a:pt x="640346" y="184442"/>
                </a:lnTo>
                <a:lnTo>
                  <a:pt x="636257" y="177393"/>
                </a:lnTo>
                <a:lnTo>
                  <a:pt x="427142" y="57899"/>
                </a:lnTo>
                <a:close/>
              </a:path>
            </a:pathLst>
          </a:custGeom>
          <a:solidFill>
            <a:srgbClr val="000000"/>
          </a:solidFill>
        </p:spPr>
        <p:txBody>
          <a:bodyPr wrap="square" lIns="0" tIns="0" rIns="0" bIns="0" rtlCol="0"/>
          <a:lstStyle/>
          <a:p>
            <a:endParaRPr>
              <a:latin typeface="Grammarsaurus" pitchFamily="2" charset="0"/>
            </a:endParaRPr>
          </a:p>
        </p:txBody>
      </p:sp>
      <p:grpSp>
        <p:nvGrpSpPr>
          <p:cNvPr id="14" name="object 14"/>
          <p:cNvGrpSpPr/>
          <p:nvPr/>
        </p:nvGrpSpPr>
        <p:grpSpPr>
          <a:xfrm>
            <a:off x="1669350" y="4403766"/>
            <a:ext cx="801370" cy="702310"/>
            <a:chOff x="1669350" y="4403766"/>
            <a:chExt cx="801370" cy="702310"/>
          </a:xfrm>
        </p:grpSpPr>
        <p:pic>
          <p:nvPicPr>
            <p:cNvPr id="15" name="object 15"/>
            <p:cNvPicPr/>
            <p:nvPr/>
          </p:nvPicPr>
          <p:blipFill>
            <a:blip r:embed="rId4" cstate="print"/>
            <a:stretch>
              <a:fillRect/>
            </a:stretch>
          </p:blipFill>
          <p:spPr>
            <a:xfrm>
              <a:off x="1993400" y="4651495"/>
              <a:ext cx="163499" cy="163487"/>
            </a:xfrm>
            <a:prstGeom prst="rect">
              <a:avLst/>
            </a:prstGeom>
          </p:spPr>
        </p:pic>
        <p:sp>
          <p:nvSpPr>
            <p:cNvPr id="16" name="object 16"/>
            <p:cNvSpPr/>
            <p:nvPr/>
          </p:nvSpPr>
          <p:spPr>
            <a:xfrm>
              <a:off x="1669350" y="4403766"/>
              <a:ext cx="801370" cy="702310"/>
            </a:xfrm>
            <a:custGeom>
              <a:avLst/>
              <a:gdLst/>
              <a:ahLst/>
              <a:cxnLst/>
              <a:rect l="l" t="t" r="r" b="b"/>
              <a:pathLst>
                <a:path w="801369" h="702310">
                  <a:moveTo>
                    <a:pt x="609180" y="147496"/>
                  </a:moveTo>
                  <a:lnTo>
                    <a:pt x="74930" y="147496"/>
                  </a:lnTo>
                  <a:lnTo>
                    <a:pt x="45155" y="154095"/>
                  </a:lnTo>
                  <a:lnTo>
                    <a:pt x="21405" y="171823"/>
                  </a:lnTo>
                  <a:lnTo>
                    <a:pt x="5685" y="197581"/>
                  </a:lnTo>
                  <a:lnTo>
                    <a:pt x="0" y="228268"/>
                  </a:lnTo>
                  <a:lnTo>
                    <a:pt x="0" y="626286"/>
                  </a:lnTo>
                  <a:lnTo>
                    <a:pt x="5048" y="655217"/>
                  </a:lnTo>
                  <a:lnTo>
                    <a:pt x="20269" y="679134"/>
                  </a:lnTo>
                  <a:lnTo>
                    <a:pt x="43348" y="695599"/>
                  </a:lnTo>
                  <a:lnTo>
                    <a:pt x="72081" y="702194"/>
                  </a:lnTo>
                  <a:lnTo>
                    <a:pt x="609193" y="702194"/>
                  </a:lnTo>
                  <a:lnTo>
                    <a:pt x="640026" y="696354"/>
                  </a:lnTo>
                  <a:lnTo>
                    <a:pt x="666116" y="680295"/>
                  </a:lnTo>
                  <a:lnTo>
                    <a:pt x="678894" y="663256"/>
                  </a:lnTo>
                  <a:lnTo>
                    <a:pt x="74930" y="663256"/>
                  </a:lnTo>
                  <a:lnTo>
                    <a:pt x="61216" y="660907"/>
                  </a:lnTo>
                  <a:lnTo>
                    <a:pt x="49864" y="653731"/>
                  </a:lnTo>
                  <a:lnTo>
                    <a:pt x="42034" y="642821"/>
                  </a:lnTo>
                  <a:lnTo>
                    <a:pt x="38887" y="629271"/>
                  </a:lnTo>
                  <a:lnTo>
                    <a:pt x="38925" y="554265"/>
                  </a:lnTo>
                  <a:lnTo>
                    <a:pt x="105080" y="505611"/>
                  </a:lnTo>
                  <a:lnTo>
                    <a:pt x="38925" y="505611"/>
                  </a:lnTo>
                  <a:lnTo>
                    <a:pt x="38925" y="228268"/>
                  </a:lnTo>
                  <a:lnTo>
                    <a:pt x="41540" y="212697"/>
                  </a:lnTo>
                  <a:lnTo>
                    <a:pt x="48898" y="199315"/>
                  </a:lnTo>
                  <a:lnTo>
                    <a:pt x="60271" y="189949"/>
                  </a:lnTo>
                  <a:lnTo>
                    <a:pt x="74930" y="186422"/>
                  </a:lnTo>
                  <a:lnTo>
                    <a:pt x="676357" y="186422"/>
                  </a:lnTo>
                  <a:lnTo>
                    <a:pt x="666110" y="171633"/>
                  </a:lnTo>
                  <a:lnTo>
                    <a:pt x="640447" y="154305"/>
                  </a:lnTo>
                  <a:lnTo>
                    <a:pt x="609180" y="147496"/>
                  </a:lnTo>
                  <a:close/>
                </a:path>
                <a:path w="801369" h="702310">
                  <a:moveTo>
                    <a:pt x="690930" y="437488"/>
                  </a:moveTo>
                  <a:lnTo>
                    <a:pt x="652005" y="437488"/>
                  </a:lnTo>
                  <a:lnTo>
                    <a:pt x="652005" y="626286"/>
                  </a:lnTo>
                  <a:lnTo>
                    <a:pt x="648325" y="641091"/>
                  </a:lnTo>
                  <a:lnTo>
                    <a:pt x="638624" y="652796"/>
                  </a:lnTo>
                  <a:lnTo>
                    <a:pt x="624910" y="660489"/>
                  </a:lnTo>
                  <a:lnTo>
                    <a:pt x="609193" y="663256"/>
                  </a:lnTo>
                  <a:lnTo>
                    <a:pt x="678894" y="663256"/>
                  </a:lnTo>
                  <a:lnTo>
                    <a:pt x="684179" y="656208"/>
                  </a:lnTo>
                  <a:lnTo>
                    <a:pt x="690930" y="626286"/>
                  </a:lnTo>
                  <a:lnTo>
                    <a:pt x="690930" y="610716"/>
                  </a:lnTo>
                  <a:lnTo>
                    <a:pt x="700750" y="608283"/>
                  </a:lnTo>
                  <a:lnTo>
                    <a:pt x="738646" y="584209"/>
                  </a:lnTo>
                  <a:lnTo>
                    <a:pt x="746906" y="571791"/>
                  </a:lnTo>
                  <a:lnTo>
                    <a:pt x="690930" y="571791"/>
                  </a:lnTo>
                  <a:lnTo>
                    <a:pt x="690930" y="437488"/>
                  </a:lnTo>
                  <a:close/>
                </a:path>
                <a:path w="801369" h="702310">
                  <a:moveTo>
                    <a:pt x="534849" y="38516"/>
                  </a:moveTo>
                  <a:lnTo>
                    <a:pt x="196774" y="38516"/>
                  </a:lnTo>
                  <a:lnTo>
                    <a:pt x="726948" y="99808"/>
                  </a:lnTo>
                  <a:lnTo>
                    <a:pt x="741740" y="104286"/>
                  </a:lnTo>
                  <a:lnTo>
                    <a:pt x="753267" y="113760"/>
                  </a:lnTo>
                  <a:lnTo>
                    <a:pt x="760400" y="126867"/>
                  </a:lnTo>
                  <a:lnTo>
                    <a:pt x="762012" y="142239"/>
                  </a:lnTo>
                  <a:lnTo>
                    <a:pt x="716229" y="537729"/>
                  </a:lnTo>
                  <a:lnTo>
                    <a:pt x="715424" y="545262"/>
                  </a:lnTo>
                  <a:lnTo>
                    <a:pt x="712962" y="552329"/>
                  </a:lnTo>
                  <a:lnTo>
                    <a:pt x="708971" y="558666"/>
                  </a:lnTo>
                  <a:lnTo>
                    <a:pt x="699693" y="567892"/>
                  </a:lnTo>
                  <a:lnTo>
                    <a:pt x="690930" y="569835"/>
                  </a:lnTo>
                  <a:lnTo>
                    <a:pt x="690930" y="571791"/>
                  </a:lnTo>
                  <a:lnTo>
                    <a:pt x="746906" y="571791"/>
                  </a:lnTo>
                  <a:lnTo>
                    <a:pt x="747056" y="571565"/>
                  </a:lnTo>
                  <a:lnTo>
                    <a:pt x="752950" y="557573"/>
                  </a:lnTo>
                  <a:lnTo>
                    <a:pt x="756132" y="542593"/>
                  </a:lnTo>
                  <a:lnTo>
                    <a:pt x="800900" y="147496"/>
                  </a:lnTo>
                  <a:lnTo>
                    <a:pt x="798054" y="116568"/>
                  </a:lnTo>
                  <a:lnTo>
                    <a:pt x="784134" y="89997"/>
                  </a:lnTo>
                  <a:lnTo>
                    <a:pt x="761325" y="70522"/>
                  </a:lnTo>
                  <a:lnTo>
                    <a:pt x="731812" y="60882"/>
                  </a:lnTo>
                  <a:lnTo>
                    <a:pt x="534849" y="38516"/>
                  </a:lnTo>
                  <a:close/>
                </a:path>
                <a:path w="801369" h="702310">
                  <a:moveTo>
                    <a:pt x="295416" y="433727"/>
                  </a:moveTo>
                  <a:lnTo>
                    <a:pt x="220465" y="433727"/>
                  </a:lnTo>
                  <a:lnTo>
                    <a:pt x="236176" y="437260"/>
                  </a:lnTo>
                  <a:lnTo>
                    <a:pt x="250101" y="446251"/>
                  </a:lnTo>
                  <a:lnTo>
                    <a:pt x="356171" y="539672"/>
                  </a:lnTo>
                  <a:lnTo>
                    <a:pt x="398008" y="559502"/>
                  </a:lnTo>
                  <a:lnTo>
                    <a:pt x="413588" y="561085"/>
                  </a:lnTo>
                  <a:lnTo>
                    <a:pt x="425842" y="560385"/>
                  </a:lnTo>
                  <a:lnTo>
                    <a:pt x="437824" y="558013"/>
                  </a:lnTo>
                  <a:lnTo>
                    <a:pt x="449365" y="554014"/>
                  </a:lnTo>
                  <a:lnTo>
                    <a:pt x="460298" y="548435"/>
                  </a:lnTo>
                  <a:lnTo>
                    <a:pt x="505814" y="522094"/>
                  </a:lnTo>
                  <a:lnTo>
                    <a:pt x="410375" y="522094"/>
                  </a:lnTo>
                  <a:lnTo>
                    <a:pt x="395666" y="518534"/>
                  </a:lnTo>
                  <a:lnTo>
                    <a:pt x="382447" y="510475"/>
                  </a:lnTo>
                  <a:lnTo>
                    <a:pt x="295416" y="433727"/>
                  </a:lnTo>
                  <a:close/>
                </a:path>
                <a:path w="801369" h="702310">
                  <a:moveTo>
                    <a:pt x="676357" y="186422"/>
                  </a:moveTo>
                  <a:lnTo>
                    <a:pt x="609193" y="186422"/>
                  </a:lnTo>
                  <a:lnTo>
                    <a:pt x="625325" y="190144"/>
                  </a:lnTo>
                  <a:lnTo>
                    <a:pt x="638624" y="199130"/>
                  </a:lnTo>
                  <a:lnTo>
                    <a:pt x="647910" y="212223"/>
                  </a:lnTo>
                  <a:lnTo>
                    <a:pt x="652005" y="228268"/>
                  </a:lnTo>
                  <a:lnTo>
                    <a:pt x="652005" y="391755"/>
                  </a:lnTo>
                  <a:lnTo>
                    <a:pt x="439864" y="515339"/>
                  </a:lnTo>
                  <a:lnTo>
                    <a:pt x="425474" y="521060"/>
                  </a:lnTo>
                  <a:lnTo>
                    <a:pt x="410375" y="522094"/>
                  </a:lnTo>
                  <a:lnTo>
                    <a:pt x="505814" y="522094"/>
                  </a:lnTo>
                  <a:lnTo>
                    <a:pt x="652005" y="437488"/>
                  </a:lnTo>
                  <a:lnTo>
                    <a:pt x="690930" y="437488"/>
                  </a:lnTo>
                  <a:lnTo>
                    <a:pt x="690930" y="228268"/>
                  </a:lnTo>
                  <a:lnTo>
                    <a:pt x="683859" y="197581"/>
                  </a:lnTo>
                  <a:lnTo>
                    <a:pt x="683745" y="197085"/>
                  </a:lnTo>
                  <a:lnTo>
                    <a:pt x="676357" y="186422"/>
                  </a:lnTo>
                  <a:close/>
                </a:path>
                <a:path w="801369" h="702310">
                  <a:moveTo>
                    <a:pt x="222067" y="395216"/>
                  </a:moveTo>
                  <a:lnTo>
                    <a:pt x="193648" y="398927"/>
                  </a:lnTo>
                  <a:lnTo>
                    <a:pt x="167373" y="412190"/>
                  </a:lnTo>
                  <a:lnTo>
                    <a:pt x="38925" y="505611"/>
                  </a:lnTo>
                  <a:lnTo>
                    <a:pt x="105080" y="505611"/>
                  </a:lnTo>
                  <a:lnTo>
                    <a:pt x="189763" y="443330"/>
                  </a:lnTo>
                  <a:lnTo>
                    <a:pt x="204488" y="435727"/>
                  </a:lnTo>
                  <a:lnTo>
                    <a:pt x="220465" y="433727"/>
                  </a:lnTo>
                  <a:lnTo>
                    <a:pt x="295416" y="433727"/>
                  </a:lnTo>
                  <a:lnTo>
                    <a:pt x="275399" y="416076"/>
                  </a:lnTo>
                  <a:lnTo>
                    <a:pt x="250146" y="400963"/>
                  </a:lnTo>
                  <a:lnTo>
                    <a:pt x="222067" y="395216"/>
                  </a:lnTo>
                  <a:close/>
                </a:path>
                <a:path w="801369" h="702310">
                  <a:moveTo>
                    <a:pt x="185033" y="0"/>
                  </a:moveTo>
                  <a:lnTo>
                    <a:pt x="143052" y="17093"/>
                  </a:lnTo>
                  <a:lnTo>
                    <a:pt x="117906" y="53079"/>
                  </a:lnTo>
                  <a:lnTo>
                    <a:pt x="105092" y="147496"/>
                  </a:lnTo>
                  <a:lnTo>
                    <a:pt x="144018" y="147496"/>
                  </a:lnTo>
                  <a:lnTo>
                    <a:pt x="152781" y="71588"/>
                  </a:lnTo>
                  <a:lnTo>
                    <a:pt x="154802" y="64412"/>
                  </a:lnTo>
                  <a:lnTo>
                    <a:pt x="188847" y="38516"/>
                  </a:lnTo>
                  <a:lnTo>
                    <a:pt x="534849" y="38516"/>
                  </a:lnTo>
                  <a:lnTo>
                    <a:pt x="200469" y="545"/>
                  </a:lnTo>
                  <a:lnTo>
                    <a:pt x="185033" y="0"/>
                  </a:lnTo>
                  <a:close/>
                </a:path>
              </a:pathLst>
            </a:custGeom>
            <a:solidFill>
              <a:srgbClr val="000000"/>
            </a:solidFill>
          </p:spPr>
          <p:txBody>
            <a:bodyPr wrap="square" lIns="0" tIns="0" rIns="0" bIns="0" rtlCol="0"/>
            <a:lstStyle/>
            <a:p>
              <a:endParaRPr>
                <a:latin typeface="Grammarsaurus" pitchFamily="2" charset="0"/>
              </a:endParaRPr>
            </a:p>
          </p:txBody>
        </p:sp>
      </p:grpSp>
      <p:grpSp>
        <p:nvGrpSpPr>
          <p:cNvPr id="17" name="object 17"/>
          <p:cNvGrpSpPr/>
          <p:nvPr/>
        </p:nvGrpSpPr>
        <p:grpSpPr>
          <a:xfrm>
            <a:off x="2330983" y="1284685"/>
            <a:ext cx="38100" cy="786130"/>
            <a:chOff x="2330983" y="1284685"/>
            <a:chExt cx="38100" cy="786130"/>
          </a:xfrm>
        </p:grpSpPr>
        <p:sp>
          <p:nvSpPr>
            <p:cNvPr id="18" name="object 18"/>
            <p:cNvSpPr/>
            <p:nvPr/>
          </p:nvSpPr>
          <p:spPr>
            <a:xfrm>
              <a:off x="2337333" y="1291035"/>
              <a:ext cx="25400" cy="773430"/>
            </a:xfrm>
            <a:custGeom>
              <a:avLst/>
              <a:gdLst/>
              <a:ahLst/>
              <a:cxnLst/>
              <a:rect l="l" t="t" r="r" b="b"/>
              <a:pathLst>
                <a:path w="25400" h="773430">
                  <a:moveTo>
                    <a:pt x="19684" y="0"/>
                  </a:moveTo>
                  <a:lnTo>
                    <a:pt x="12674" y="0"/>
                  </a:lnTo>
                  <a:lnTo>
                    <a:pt x="5676" y="0"/>
                  </a:lnTo>
                  <a:lnTo>
                    <a:pt x="0" y="5664"/>
                  </a:lnTo>
                  <a:lnTo>
                    <a:pt x="0" y="767308"/>
                  </a:lnTo>
                  <a:lnTo>
                    <a:pt x="5676" y="772985"/>
                  </a:lnTo>
                  <a:lnTo>
                    <a:pt x="19684" y="772985"/>
                  </a:lnTo>
                  <a:lnTo>
                    <a:pt x="25336" y="767308"/>
                  </a:lnTo>
                  <a:lnTo>
                    <a:pt x="25336" y="5664"/>
                  </a:lnTo>
                  <a:lnTo>
                    <a:pt x="19684" y="0"/>
                  </a:lnTo>
                  <a:close/>
                </a:path>
              </a:pathLst>
            </a:custGeom>
            <a:solidFill>
              <a:srgbClr val="000000"/>
            </a:solidFill>
          </p:spPr>
          <p:txBody>
            <a:bodyPr wrap="square" lIns="0" tIns="0" rIns="0" bIns="0" rtlCol="0"/>
            <a:lstStyle/>
            <a:p>
              <a:endParaRPr>
                <a:latin typeface="Grammarsaurus" pitchFamily="2" charset="0"/>
              </a:endParaRPr>
            </a:p>
          </p:txBody>
        </p:sp>
        <p:sp>
          <p:nvSpPr>
            <p:cNvPr id="19" name="object 19"/>
            <p:cNvSpPr/>
            <p:nvPr/>
          </p:nvSpPr>
          <p:spPr>
            <a:xfrm>
              <a:off x="2337333" y="1291035"/>
              <a:ext cx="25400" cy="773430"/>
            </a:xfrm>
            <a:custGeom>
              <a:avLst/>
              <a:gdLst/>
              <a:ahLst/>
              <a:cxnLst/>
              <a:rect l="l" t="t" r="r" b="b"/>
              <a:pathLst>
                <a:path w="25400" h="773430">
                  <a:moveTo>
                    <a:pt x="12674" y="0"/>
                  </a:moveTo>
                  <a:lnTo>
                    <a:pt x="5676" y="0"/>
                  </a:lnTo>
                  <a:lnTo>
                    <a:pt x="0" y="5664"/>
                  </a:lnTo>
                  <a:lnTo>
                    <a:pt x="0" y="12674"/>
                  </a:lnTo>
                  <a:lnTo>
                    <a:pt x="0" y="760310"/>
                  </a:lnTo>
                  <a:lnTo>
                    <a:pt x="0" y="767308"/>
                  </a:lnTo>
                  <a:lnTo>
                    <a:pt x="5676" y="772985"/>
                  </a:lnTo>
                  <a:lnTo>
                    <a:pt x="12674" y="772985"/>
                  </a:lnTo>
                  <a:lnTo>
                    <a:pt x="19684" y="772985"/>
                  </a:lnTo>
                  <a:lnTo>
                    <a:pt x="25336" y="767308"/>
                  </a:lnTo>
                  <a:lnTo>
                    <a:pt x="25336" y="760310"/>
                  </a:lnTo>
                  <a:lnTo>
                    <a:pt x="25336" y="12674"/>
                  </a:lnTo>
                  <a:lnTo>
                    <a:pt x="25336" y="5664"/>
                  </a:lnTo>
                  <a:lnTo>
                    <a:pt x="19684" y="0"/>
                  </a:lnTo>
                  <a:lnTo>
                    <a:pt x="12674" y="0"/>
                  </a:lnTo>
                  <a:close/>
                </a:path>
              </a:pathLst>
            </a:custGeom>
            <a:ln w="12700">
              <a:solidFill>
                <a:srgbClr val="000000"/>
              </a:solidFill>
            </a:ln>
          </p:spPr>
          <p:txBody>
            <a:bodyPr wrap="square" lIns="0" tIns="0" rIns="0" bIns="0" rtlCol="0"/>
            <a:lstStyle/>
            <a:p>
              <a:endParaRPr>
                <a:latin typeface="Grammarsaurus" pitchFamily="2" charset="0"/>
              </a:endParaRPr>
            </a:p>
          </p:txBody>
        </p:sp>
      </p:grpSp>
      <p:pic>
        <p:nvPicPr>
          <p:cNvPr id="20" name="object 20"/>
          <p:cNvPicPr/>
          <p:nvPr/>
        </p:nvPicPr>
        <p:blipFill>
          <a:blip r:embed="rId5" cstate="print"/>
          <a:stretch>
            <a:fillRect/>
          </a:stretch>
        </p:blipFill>
        <p:spPr>
          <a:xfrm>
            <a:off x="1798769" y="1284685"/>
            <a:ext cx="456144" cy="785685"/>
          </a:xfrm>
          <a:prstGeom prst="rect">
            <a:avLst/>
          </a:prstGeom>
        </p:spPr>
      </p:pic>
      <p:sp>
        <p:nvSpPr>
          <p:cNvPr id="21" name="object 21"/>
          <p:cNvSpPr/>
          <p:nvPr/>
        </p:nvSpPr>
        <p:spPr>
          <a:xfrm>
            <a:off x="3515685" y="1295892"/>
            <a:ext cx="783590" cy="784860"/>
          </a:xfrm>
          <a:custGeom>
            <a:avLst/>
            <a:gdLst/>
            <a:ahLst/>
            <a:cxnLst/>
            <a:rect l="l" t="t" r="r" b="b"/>
            <a:pathLst>
              <a:path w="783589" h="784860">
                <a:moveTo>
                  <a:pt x="138163" y="509451"/>
                </a:moveTo>
                <a:lnTo>
                  <a:pt x="131387" y="509451"/>
                </a:lnTo>
                <a:lnTo>
                  <a:pt x="128466" y="509629"/>
                </a:lnTo>
                <a:lnTo>
                  <a:pt x="76518" y="523278"/>
                </a:lnTo>
                <a:lnTo>
                  <a:pt x="33838" y="555882"/>
                </a:lnTo>
                <a:lnTo>
                  <a:pt x="10343" y="593105"/>
                </a:lnTo>
                <a:lnTo>
                  <a:pt x="0" y="634366"/>
                </a:lnTo>
                <a:lnTo>
                  <a:pt x="2609" y="676440"/>
                </a:lnTo>
                <a:lnTo>
                  <a:pt x="17972" y="716107"/>
                </a:lnTo>
                <a:lnTo>
                  <a:pt x="45890" y="750141"/>
                </a:lnTo>
                <a:lnTo>
                  <a:pt x="92271" y="777219"/>
                </a:lnTo>
                <a:lnTo>
                  <a:pt x="145509" y="784343"/>
                </a:lnTo>
                <a:lnTo>
                  <a:pt x="172352" y="780030"/>
                </a:lnTo>
                <a:lnTo>
                  <a:pt x="197457" y="770693"/>
                </a:lnTo>
                <a:lnTo>
                  <a:pt x="220245" y="756618"/>
                </a:lnTo>
                <a:lnTo>
                  <a:pt x="240137" y="738089"/>
                </a:lnTo>
                <a:lnTo>
                  <a:pt x="242677" y="734622"/>
                </a:lnTo>
                <a:lnTo>
                  <a:pt x="136988" y="734622"/>
                </a:lnTo>
                <a:lnTo>
                  <a:pt x="102604" y="727663"/>
                </a:lnTo>
                <a:lnTo>
                  <a:pt x="74496" y="708697"/>
                </a:lnTo>
                <a:lnTo>
                  <a:pt x="55529" y="680589"/>
                </a:lnTo>
                <a:lnTo>
                  <a:pt x="48575" y="646230"/>
                </a:lnTo>
                <a:lnTo>
                  <a:pt x="55529" y="611828"/>
                </a:lnTo>
                <a:lnTo>
                  <a:pt x="74496" y="583724"/>
                </a:lnTo>
                <a:lnTo>
                  <a:pt x="102604" y="564759"/>
                </a:lnTo>
                <a:lnTo>
                  <a:pt x="136988" y="557800"/>
                </a:lnTo>
                <a:lnTo>
                  <a:pt x="288324" y="557800"/>
                </a:lnTo>
                <a:lnTo>
                  <a:pt x="299996" y="546129"/>
                </a:lnTo>
                <a:lnTo>
                  <a:pt x="230677" y="546129"/>
                </a:lnTo>
                <a:lnTo>
                  <a:pt x="228097" y="543843"/>
                </a:lnTo>
                <a:lnTo>
                  <a:pt x="207903" y="529004"/>
                </a:lnTo>
                <a:lnTo>
                  <a:pt x="185700" y="518201"/>
                </a:lnTo>
                <a:lnTo>
                  <a:pt x="161966" y="511599"/>
                </a:lnTo>
                <a:lnTo>
                  <a:pt x="138163" y="509451"/>
                </a:lnTo>
                <a:close/>
              </a:path>
              <a:path w="783589" h="784860">
                <a:moveTo>
                  <a:pt x="460630" y="454854"/>
                </a:moveTo>
                <a:lnTo>
                  <a:pt x="391280" y="454854"/>
                </a:lnTo>
                <a:lnTo>
                  <a:pt x="522236" y="585829"/>
                </a:lnTo>
                <a:lnTo>
                  <a:pt x="521155" y="588153"/>
                </a:lnTo>
                <a:lnTo>
                  <a:pt x="509194" y="630487"/>
                </a:lnTo>
                <a:lnTo>
                  <a:pt x="510916" y="671299"/>
                </a:lnTo>
                <a:lnTo>
                  <a:pt x="510987" y="672987"/>
                </a:lnTo>
                <a:lnTo>
                  <a:pt x="525432" y="712591"/>
                </a:lnTo>
                <a:lnTo>
                  <a:pt x="551422" y="746264"/>
                </a:lnTo>
                <a:lnTo>
                  <a:pt x="587850" y="770969"/>
                </a:lnTo>
                <a:lnTo>
                  <a:pt x="630210" y="782933"/>
                </a:lnTo>
                <a:lnTo>
                  <a:pt x="672710" y="781140"/>
                </a:lnTo>
                <a:lnTo>
                  <a:pt x="712314" y="766696"/>
                </a:lnTo>
                <a:lnTo>
                  <a:pt x="745987" y="740709"/>
                </a:lnTo>
                <a:lnTo>
                  <a:pt x="750115" y="734622"/>
                </a:lnTo>
                <a:lnTo>
                  <a:pt x="645559" y="734622"/>
                </a:lnTo>
                <a:lnTo>
                  <a:pt x="611181" y="727663"/>
                </a:lnTo>
                <a:lnTo>
                  <a:pt x="583072" y="708697"/>
                </a:lnTo>
                <a:lnTo>
                  <a:pt x="564102" y="680589"/>
                </a:lnTo>
                <a:lnTo>
                  <a:pt x="557147" y="646230"/>
                </a:lnTo>
                <a:lnTo>
                  <a:pt x="564102" y="611828"/>
                </a:lnTo>
                <a:lnTo>
                  <a:pt x="583072" y="583724"/>
                </a:lnTo>
                <a:lnTo>
                  <a:pt x="611181" y="564759"/>
                </a:lnTo>
                <a:lnTo>
                  <a:pt x="645559" y="557800"/>
                </a:lnTo>
                <a:lnTo>
                  <a:pt x="750897" y="557800"/>
                </a:lnTo>
                <a:lnTo>
                  <a:pt x="747381" y="553115"/>
                </a:lnTo>
                <a:lnTo>
                  <a:pt x="739571" y="546129"/>
                </a:lnTo>
                <a:lnTo>
                  <a:pt x="551897" y="546129"/>
                </a:lnTo>
                <a:lnTo>
                  <a:pt x="460630" y="454854"/>
                </a:lnTo>
                <a:close/>
              </a:path>
              <a:path w="783589" h="784860">
                <a:moveTo>
                  <a:pt x="288324" y="557800"/>
                </a:moveTo>
                <a:lnTo>
                  <a:pt x="136988" y="557800"/>
                </a:lnTo>
                <a:lnTo>
                  <a:pt x="171371" y="564759"/>
                </a:lnTo>
                <a:lnTo>
                  <a:pt x="199480" y="583724"/>
                </a:lnTo>
                <a:lnTo>
                  <a:pt x="218446" y="611828"/>
                </a:lnTo>
                <a:lnTo>
                  <a:pt x="225400" y="646230"/>
                </a:lnTo>
                <a:lnTo>
                  <a:pt x="218446" y="680589"/>
                </a:lnTo>
                <a:lnTo>
                  <a:pt x="199480" y="708697"/>
                </a:lnTo>
                <a:lnTo>
                  <a:pt x="171371" y="727663"/>
                </a:lnTo>
                <a:lnTo>
                  <a:pt x="136988" y="734622"/>
                </a:lnTo>
                <a:lnTo>
                  <a:pt x="242677" y="734622"/>
                </a:lnTo>
                <a:lnTo>
                  <a:pt x="255006" y="717793"/>
                </a:lnTo>
                <a:lnTo>
                  <a:pt x="265848" y="695341"/>
                </a:lnTo>
                <a:lnTo>
                  <a:pt x="272452" y="671299"/>
                </a:lnTo>
                <a:lnTo>
                  <a:pt x="274605" y="646230"/>
                </a:lnTo>
                <a:lnTo>
                  <a:pt x="273698" y="631274"/>
                </a:lnTo>
                <a:lnTo>
                  <a:pt x="271163" y="616472"/>
                </a:lnTo>
                <a:lnTo>
                  <a:pt x="267047" y="602030"/>
                </a:lnTo>
                <a:lnTo>
                  <a:pt x="261397" y="588153"/>
                </a:lnTo>
                <a:lnTo>
                  <a:pt x="260292" y="585829"/>
                </a:lnTo>
                <a:lnTo>
                  <a:pt x="288324" y="557800"/>
                </a:lnTo>
                <a:close/>
              </a:path>
              <a:path w="783589" h="784860">
                <a:moveTo>
                  <a:pt x="750897" y="557800"/>
                </a:moveTo>
                <a:lnTo>
                  <a:pt x="645559" y="557800"/>
                </a:lnTo>
                <a:lnTo>
                  <a:pt x="679943" y="564759"/>
                </a:lnTo>
                <a:lnTo>
                  <a:pt x="708051" y="583724"/>
                </a:lnTo>
                <a:lnTo>
                  <a:pt x="727017" y="611828"/>
                </a:lnTo>
                <a:lnTo>
                  <a:pt x="733971" y="646230"/>
                </a:lnTo>
                <a:lnTo>
                  <a:pt x="727017" y="680589"/>
                </a:lnTo>
                <a:lnTo>
                  <a:pt x="708051" y="708697"/>
                </a:lnTo>
                <a:lnTo>
                  <a:pt x="679943" y="727663"/>
                </a:lnTo>
                <a:lnTo>
                  <a:pt x="645559" y="734622"/>
                </a:lnTo>
                <a:lnTo>
                  <a:pt x="750115" y="734622"/>
                </a:lnTo>
                <a:lnTo>
                  <a:pt x="770692" y="704282"/>
                </a:lnTo>
                <a:lnTo>
                  <a:pt x="779712" y="678636"/>
                </a:lnTo>
                <a:lnTo>
                  <a:pt x="783492" y="652118"/>
                </a:lnTo>
                <a:lnTo>
                  <a:pt x="782003" y="625374"/>
                </a:lnTo>
                <a:lnTo>
                  <a:pt x="775213" y="599050"/>
                </a:lnTo>
                <a:lnTo>
                  <a:pt x="763458" y="574538"/>
                </a:lnTo>
                <a:lnTo>
                  <a:pt x="750897" y="557800"/>
                </a:lnTo>
                <a:close/>
              </a:path>
              <a:path w="783589" h="784860">
                <a:moveTo>
                  <a:pt x="390786" y="0"/>
                </a:moveTo>
                <a:lnTo>
                  <a:pt x="337765" y="10825"/>
                </a:lnTo>
                <a:lnTo>
                  <a:pt x="293589" y="40665"/>
                </a:lnTo>
                <a:lnTo>
                  <a:pt x="263750" y="85809"/>
                </a:lnTo>
                <a:lnTo>
                  <a:pt x="253700" y="137178"/>
                </a:lnTo>
                <a:lnTo>
                  <a:pt x="253610" y="138152"/>
                </a:lnTo>
                <a:lnTo>
                  <a:pt x="256431" y="165192"/>
                </a:lnTo>
                <a:lnTo>
                  <a:pt x="270247" y="203245"/>
                </a:lnTo>
                <a:lnTo>
                  <a:pt x="293929" y="235004"/>
                </a:lnTo>
                <a:lnTo>
                  <a:pt x="325692" y="258686"/>
                </a:lnTo>
                <a:lnTo>
                  <a:pt x="363746" y="272507"/>
                </a:lnTo>
                <a:lnTo>
                  <a:pt x="366667" y="273104"/>
                </a:lnTo>
                <a:lnTo>
                  <a:pt x="366667" y="410099"/>
                </a:lnTo>
                <a:lnTo>
                  <a:pt x="230650" y="546129"/>
                </a:lnTo>
                <a:lnTo>
                  <a:pt x="299996" y="546129"/>
                </a:lnTo>
                <a:lnTo>
                  <a:pt x="391280" y="454854"/>
                </a:lnTo>
                <a:lnTo>
                  <a:pt x="460630" y="454854"/>
                </a:lnTo>
                <a:lnTo>
                  <a:pt x="415880" y="410099"/>
                </a:lnTo>
                <a:lnTo>
                  <a:pt x="415880" y="273104"/>
                </a:lnTo>
                <a:lnTo>
                  <a:pt x="418801" y="272507"/>
                </a:lnTo>
                <a:lnTo>
                  <a:pt x="444782" y="264505"/>
                </a:lnTo>
                <a:lnTo>
                  <a:pt x="468343" y="251768"/>
                </a:lnTo>
                <a:lnTo>
                  <a:pt x="488952" y="234660"/>
                </a:lnTo>
                <a:lnTo>
                  <a:pt x="495932" y="226051"/>
                </a:lnTo>
                <a:lnTo>
                  <a:pt x="391280" y="226051"/>
                </a:lnTo>
                <a:lnTo>
                  <a:pt x="356896" y="219092"/>
                </a:lnTo>
                <a:lnTo>
                  <a:pt x="328788" y="200125"/>
                </a:lnTo>
                <a:lnTo>
                  <a:pt x="309821" y="172017"/>
                </a:lnTo>
                <a:lnTo>
                  <a:pt x="302967" y="138152"/>
                </a:lnTo>
                <a:lnTo>
                  <a:pt x="302954" y="137178"/>
                </a:lnTo>
                <a:lnTo>
                  <a:pt x="309821" y="103255"/>
                </a:lnTo>
                <a:lnTo>
                  <a:pt x="328788" y="75146"/>
                </a:lnTo>
                <a:lnTo>
                  <a:pt x="356896" y="56177"/>
                </a:lnTo>
                <a:lnTo>
                  <a:pt x="391280" y="49216"/>
                </a:lnTo>
                <a:lnTo>
                  <a:pt x="495937" y="49216"/>
                </a:lnTo>
                <a:lnTo>
                  <a:pt x="488268" y="39975"/>
                </a:lnTo>
                <a:lnTo>
                  <a:pt x="467149" y="22851"/>
                </a:lnTo>
                <a:lnTo>
                  <a:pt x="443124" y="10136"/>
                </a:lnTo>
                <a:lnTo>
                  <a:pt x="417458" y="2478"/>
                </a:lnTo>
                <a:lnTo>
                  <a:pt x="390786" y="0"/>
                </a:lnTo>
                <a:close/>
              </a:path>
              <a:path w="783589" h="784860">
                <a:moveTo>
                  <a:pt x="645915" y="508587"/>
                </a:moveTo>
                <a:lnTo>
                  <a:pt x="645584" y="508587"/>
                </a:lnTo>
                <a:lnTo>
                  <a:pt x="620660" y="511019"/>
                </a:lnTo>
                <a:lnTo>
                  <a:pt x="596796" y="517844"/>
                </a:lnTo>
                <a:lnTo>
                  <a:pt x="574549" y="528849"/>
                </a:lnTo>
                <a:lnTo>
                  <a:pt x="554446" y="543843"/>
                </a:lnTo>
                <a:lnTo>
                  <a:pt x="551897" y="546129"/>
                </a:lnTo>
                <a:lnTo>
                  <a:pt x="739571" y="546129"/>
                </a:lnTo>
                <a:lnTo>
                  <a:pt x="704004" y="521440"/>
                </a:lnTo>
                <a:lnTo>
                  <a:pt x="661084" y="509451"/>
                </a:lnTo>
                <a:lnTo>
                  <a:pt x="661538" y="509451"/>
                </a:lnTo>
                <a:lnTo>
                  <a:pt x="645915" y="508587"/>
                </a:lnTo>
                <a:close/>
              </a:path>
              <a:path w="783589" h="784860">
                <a:moveTo>
                  <a:pt x="495937" y="49216"/>
                </a:moveTo>
                <a:lnTo>
                  <a:pt x="391280" y="49216"/>
                </a:lnTo>
                <a:lnTo>
                  <a:pt x="425656" y="56177"/>
                </a:lnTo>
                <a:lnTo>
                  <a:pt x="453761" y="75146"/>
                </a:lnTo>
                <a:lnTo>
                  <a:pt x="472726" y="103255"/>
                </a:lnTo>
                <a:lnTo>
                  <a:pt x="479592" y="137178"/>
                </a:lnTo>
                <a:lnTo>
                  <a:pt x="479579" y="138152"/>
                </a:lnTo>
                <a:lnTo>
                  <a:pt x="472726" y="172017"/>
                </a:lnTo>
                <a:lnTo>
                  <a:pt x="453761" y="200125"/>
                </a:lnTo>
                <a:lnTo>
                  <a:pt x="425656" y="219092"/>
                </a:lnTo>
                <a:lnTo>
                  <a:pt x="391280" y="226051"/>
                </a:lnTo>
                <a:lnTo>
                  <a:pt x="495932" y="226051"/>
                </a:lnTo>
                <a:lnTo>
                  <a:pt x="506075" y="213541"/>
                </a:lnTo>
                <a:lnTo>
                  <a:pt x="518791" y="189515"/>
                </a:lnTo>
                <a:lnTo>
                  <a:pt x="526454" y="163849"/>
                </a:lnTo>
                <a:lnTo>
                  <a:pt x="528846" y="138152"/>
                </a:lnTo>
                <a:lnTo>
                  <a:pt x="528937" y="137178"/>
                </a:lnTo>
                <a:lnTo>
                  <a:pt x="526116" y="110138"/>
                </a:lnTo>
                <a:lnTo>
                  <a:pt x="518113" y="84155"/>
                </a:lnTo>
                <a:lnTo>
                  <a:pt x="505376" y="60589"/>
                </a:lnTo>
                <a:lnTo>
                  <a:pt x="495937" y="49216"/>
                </a:lnTo>
                <a:close/>
              </a:path>
            </a:pathLst>
          </a:custGeom>
          <a:solidFill>
            <a:srgbClr val="000000"/>
          </a:solidFill>
        </p:spPr>
        <p:txBody>
          <a:bodyPr wrap="square" lIns="0" tIns="0" rIns="0" bIns="0" rtlCol="0"/>
          <a:lstStyle/>
          <a:p>
            <a:endParaRPr>
              <a:latin typeface="Grammarsaurus" pitchFamily="2" charset="0"/>
            </a:endParaRPr>
          </a:p>
        </p:txBody>
      </p:sp>
      <p:grpSp>
        <p:nvGrpSpPr>
          <p:cNvPr id="22" name="object 22"/>
          <p:cNvGrpSpPr/>
          <p:nvPr/>
        </p:nvGrpSpPr>
        <p:grpSpPr>
          <a:xfrm>
            <a:off x="3419161" y="4317489"/>
            <a:ext cx="1038225" cy="1217930"/>
            <a:chOff x="3419161" y="4317489"/>
            <a:chExt cx="1038225" cy="1217930"/>
          </a:xfrm>
        </p:grpSpPr>
        <p:sp>
          <p:nvSpPr>
            <p:cNvPr id="23" name="object 23"/>
            <p:cNvSpPr/>
            <p:nvPr/>
          </p:nvSpPr>
          <p:spPr>
            <a:xfrm>
              <a:off x="3419161" y="5145195"/>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24" name="object 24"/>
            <p:cNvPicPr/>
            <p:nvPr/>
          </p:nvPicPr>
          <p:blipFill>
            <a:blip r:embed="rId2" cstate="print"/>
            <a:stretch>
              <a:fillRect/>
            </a:stretch>
          </p:blipFill>
          <p:spPr>
            <a:xfrm>
              <a:off x="3515120" y="5241147"/>
              <a:ext cx="197802" cy="197802"/>
            </a:xfrm>
            <a:prstGeom prst="rect">
              <a:avLst/>
            </a:prstGeom>
          </p:spPr>
        </p:pic>
        <p:sp>
          <p:nvSpPr>
            <p:cNvPr id="25" name="object 25"/>
            <p:cNvSpPr/>
            <p:nvPr/>
          </p:nvSpPr>
          <p:spPr>
            <a:xfrm>
              <a:off x="3673770" y="4317489"/>
              <a:ext cx="783590" cy="784860"/>
            </a:xfrm>
            <a:custGeom>
              <a:avLst/>
              <a:gdLst/>
              <a:ahLst/>
              <a:cxnLst/>
              <a:rect l="l" t="t" r="r" b="b"/>
              <a:pathLst>
                <a:path w="783589" h="784860">
                  <a:moveTo>
                    <a:pt x="138163" y="509451"/>
                  </a:moveTo>
                  <a:lnTo>
                    <a:pt x="131387" y="509451"/>
                  </a:lnTo>
                  <a:lnTo>
                    <a:pt x="128466" y="509629"/>
                  </a:lnTo>
                  <a:lnTo>
                    <a:pt x="76518" y="523278"/>
                  </a:lnTo>
                  <a:lnTo>
                    <a:pt x="33838" y="555882"/>
                  </a:lnTo>
                  <a:lnTo>
                    <a:pt x="10343" y="593105"/>
                  </a:lnTo>
                  <a:lnTo>
                    <a:pt x="0" y="634366"/>
                  </a:lnTo>
                  <a:lnTo>
                    <a:pt x="2609" y="676440"/>
                  </a:lnTo>
                  <a:lnTo>
                    <a:pt x="17972" y="716107"/>
                  </a:lnTo>
                  <a:lnTo>
                    <a:pt x="45890" y="750141"/>
                  </a:lnTo>
                  <a:lnTo>
                    <a:pt x="92271" y="777219"/>
                  </a:lnTo>
                  <a:lnTo>
                    <a:pt x="145509" y="784343"/>
                  </a:lnTo>
                  <a:lnTo>
                    <a:pt x="172352" y="780030"/>
                  </a:lnTo>
                  <a:lnTo>
                    <a:pt x="197457" y="770693"/>
                  </a:lnTo>
                  <a:lnTo>
                    <a:pt x="220245" y="756618"/>
                  </a:lnTo>
                  <a:lnTo>
                    <a:pt x="240137" y="738089"/>
                  </a:lnTo>
                  <a:lnTo>
                    <a:pt x="242677" y="734622"/>
                  </a:lnTo>
                  <a:lnTo>
                    <a:pt x="136988" y="734622"/>
                  </a:lnTo>
                  <a:lnTo>
                    <a:pt x="102604" y="727663"/>
                  </a:lnTo>
                  <a:lnTo>
                    <a:pt x="74496" y="708697"/>
                  </a:lnTo>
                  <a:lnTo>
                    <a:pt x="55529" y="680589"/>
                  </a:lnTo>
                  <a:lnTo>
                    <a:pt x="48575" y="646230"/>
                  </a:lnTo>
                  <a:lnTo>
                    <a:pt x="55529" y="611828"/>
                  </a:lnTo>
                  <a:lnTo>
                    <a:pt x="74496" y="583724"/>
                  </a:lnTo>
                  <a:lnTo>
                    <a:pt x="102604" y="564759"/>
                  </a:lnTo>
                  <a:lnTo>
                    <a:pt x="136988" y="557800"/>
                  </a:lnTo>
                  <a:lnTo>
                    <a:pt x="288324" y="557800"/>
                  </a:lnTo>
                  <a:lnTo>
                    <a:pt x="299996" y="546129"/>
                  </a:lnTo>
                  <a:lnTo>
                    <a:pt x="230677" y="546129"/>
                  </a:lnTo>
                  <a:lnTo>
                    <a:pt x="228085" y="543843"/>
                  </a:lnTo>
                  <a:lnTo>
                    <a:pt x="207898" y="529004"/>
                  </a:lnTo>
                  <a:lnTo>
                    <a:pt x="185698" y="518201"/>
                  </a:lnTo>
                  <a:lnTo>
                    <a:pt x="161966" y="511599"/>
                  </a:lnTo>
                  <a:lnTo>
                    <a:pt x="138163" y="509451"/>
                  </a:lnTo>
                  <a:close/>
                </a:path>
                <a:path w="783589" h="784860">
                  <a:moveTo>
                    <a:pt x="460630" y="454854"/>
                  </a:moveTo>
                  <a:lnTo>
                    <a:pt x="391280" y="454854"/>
                  </a:lnTo>
                  <a:lnTo>
                    <a:pt x="522236" y="585829"/>
                  </a:lnTo>
                  <a:lnTo>
                    <a:pt x="521155" y="588153"/>
                  </a:lnTo>
                  <a:lnTo>
                    <a:pt x="509194" y="630487"/>
                  </a:lnTo>
                  <a:lnTo>
                    <a:pt x="510916" y="671299"/>
                  </a:lnTo>
                  <a:lnTo>
                    <a:pt x="510987" y="672987"/>
                  </a:lnTo>
                  <a:lnTo>
                    <a:pt x="525432" y="712591"/>
                  </a:lnTo>
                  <a:lnTo>
                    <a:pt x="551422" y="746264"/>
                  </a:lnTo>
                  <a:lnTo>
                    <a:pt x="587850" y="770969"/>
                  </a:lnTo>
                  <a:lnTo>
                    <a:pt x="630210" y="782933"/>
                  </a:lnTo>
                  <a:lnTo>
                    <a:pt x="672710" y="781140"/>
                  </a:lnTo>
                  <a:lnTo>
                    <a:pt x="712314" y="766696"/>
                  </a:lnTo>
                  <a:lnTo>
                    <a:pt x="745987" y="740709"/>
                  </a:lnTo>
                  <a:lnTo>
                    <a:pt x="750115" y="734622"/>
                  </a:lnTo>
                  <a:lnTo>
                    <a:pt x="645559" y="734622"/>
                  </a:lnTo>
                  <a:lnTo>
                    <a:pt x="611181" y="727663"/>
                  </a:lnTo>
                  <a:lnTo>
                    <a:pt x="583072" y="708697"/>
                  </a:lnTo>
                  <a:lnTo>
                    <a:pt x="564102" y="680589"/>
                  </a:lnTo>
                  <a:lnTo>
                    <a:pt x="557147" y="646230"/>
                  </a:lnTo>
                  <a:lnTo>
                    <a:pt x="564102" y="611828"/>
                  </a:lnTo>
                  <a:lnTo>
                    <a:pt x="583072" y="583724"/>
                  </a:lnTo>
                  <a:lnTo>
                    <a:pt x="611181" y="564759"/>
                  </a:lnTo>
                  <a:lnTo>
                    <a:pt x="645559" y="557800"/>
                  </a:lnTo>
                  <a:lnTo>
                    <a:pt x="750897" y="557800"/>
                  </a:lnTo>
                  <a:lnTo>
                    <a:pt x="747381" y="553115"/>
                  </a:lnTo>
                  <a:lnTo>
                    <a:pt x="739571" y="546129"/>
                  </a:lnTo>
                  <a:lnTo>
                    <a:pt x="551897" y="546129"/>
                  </a:lnTo>
                  <a:lnTo>
                    <a:pt x="460630" y="454854"/>
                  </a:lnTo>
                  <a:close/>
                </a:path>
                <a:path w="783589" h="784860">
                  <a:moveTo>
                    <a:pt x="288324" y="557800"/>
                  </a:moveTo>
                  <a:lnTo>
                    <a:pt x="136988" y="557800"/>
                  </a:lnTo>
                  <a:lnTo>
                    <a:pt x="171371" y="564759"/>
                  </a:lnTo>
                  <a:lnTo>
                    <a:pt x="199480" y="583724"/>
                  </a:lnTo>
                  <a:lnTo>
                    <a:pt x="218446" y="611828"/>
                  </a:lnTo>
                  <a:lnTo>
                    <a:pt x="225400" y="646230"/>
                  </a:lnTo>
                  <a:lnTo>
                    <a:pt x="218446" y="680589"/>
                  </a:lnTo>
                  <a:lnTo>
                    <a:pt x="199480" y="708697"/>
                  </a:lnTo>
                  <a:lnTo>
                    <a:pt x="171371" y="727663"/>
                  </a:lnTo>
                  <a:lnTo>
                    <a:pt x="136988" y="734622"/>
                  </a:lnTo>
                  <a:lnTo>
                    <a:pt x="242677" y="734622"/>
                  </a:lnTo>
                  <a:lnTo>
                    <a:pt x="255006" y="717793"/>
                  </a:lnTo>
                  <a:lnTo>
                    <a:pt x="265848" y="695341"/>
                  </a:lnTo>
                  <a:lnTo>
                    <a:pt x="272452" y="671299"/>
                  </a:lnTo>
                  <a:lnTo>
                    <a:pt x="274605" y="646230"/>
                  </a:lnTo>
                  <a:lnTo>
                    <a:pt x="273698" y="631274"/>
                  </a:lnTo>
                  <a:lnTo>
                    <a:pt x="271163" y="616472"/>
                  </a:lnTo>
                  <a:lnTo>
                    <a:pt x="267047" y="602030"/>
                  </a:lnTo>
                  <a:lnTo>
                    <a:pt x="261397" y="588153"/>
                  </a:lnTo>
                  <a:lnTo>
                    <a:pt x="260292" y="585829"/>
                  </a:lnTo>
                  <a:lnTo>
                    <a:pt x="288324" y="557800"/>
                  </a:lnTo>
                  <a:close/>
                </a:path>
                <a:path w="783589" h="784860">
                  <a:moveTo>
                    <a:pt x="750897" y="557800"/>
                  </a:moveTo>
                  <a:lnTo>
                    <a:pt x="645559" y="557800"/>
                  </a:lnTo>
                  <a:lnTo>
                    <a:pt x="679943" y="564759"/>
                  </a:lnTo>
                  <a:lnTo>
                    <a:pt x="708051" y="583724"/>
                  </a:lnTo>
                  <a:lnTo>
                    <a:pt x="727017" y="611828"/>
                  </a:lnTo>
                  <a:lnTo>
                    <a:pt x="733971" y="646230"/>
                  </a:lnTo>
                  <a:lnTo>
                    <a:pt x="727017" y="680589"/>
                  </a:lnTo>
                  <a:lnTo>
                    <a:pt x="708051" y="708697"/>
                  </a:lnTo>
                  <a:lnTo>
                    <a:pt x="679943" y="727663"/>
                  </a:lnTo>
                  <a:lnTo>
                    <a:pt x="645559" y="734622"/>
                  </a:lnTo>
                  <a:lnTo>
                    <a:pt x="750115" y="734622"/>
                  </a:lnTo>
                  <a:lnTo>
                    <a:pt x="770692" y="704282"/>
                  </a:lnTo>
                  <a:lnTo>
                    <a:pt x="779712" y="678636"/>
                  </a:lnTo>
                  <a:lnTo>
                    <a:pt x="783492" y="652118"/>
                  </a:lnTo>
                  <a:lnTo>
                    <a:pt x="782003" y="625374"/>
                  </a:lnTo>
                  <a:lnTo>
                    <a:pt x="775213" y="599050"/>
                  </a:lnTo>
                  <a:lnTo>
                    <a:pt x="763458" y="574538"/>
                  </a:lnTo>
                  <a:lnTo>
                    <a:pt x="750897" y="557800"/>
                  </a:lnTo>
                  <a:close/>
                </a:path>
                <a:path w="783589" h="784860">
                  <a:moveTo>
                    <a:pt x="390786" y="0"/>
                  </a:moveTo>
                  <a:lnTo>
                    <a:pt x="337765" y="10825"/>
                  </a:lnTo>
                  <a:lnTo>
                    <a:pt x="293589" y="40665"/>
                  </a:lnTo>
                  <a:lnTo>
                    <a:pt x="263750" y="85809"/>
                  </a:lnTo>
                  <a:lnTo>
                    <a:pt x="253700" y="137178"/>
                  </a:lnTo>
                  <a:lnTo>
                    <a:pt x="253610" y="138152"/>
                  </a:lnTo>
                  <a:lnTo>
                    <a:pt x="256431" y="165192"/>
                  </a:lnTo>
                  <a:lnTo>
                    <a:pt x="270247" y="203245"/>
                  </a:lnTo>
                  <a:lnTo>
                    <a:pt x="293929" y="235002"/>
                  </a:lnTo>
                  <a:lnTo>
                    <a:pt x="325692" y="258681"/>
                  </a:lnTo>
                  <a:lnTo>
                    <a:pt x="363746" y="272494"/>
                  </a:lnTo>
                  <a:lnTo>
                    <a:pt x="366667" y="273104"/>
                  </a:lnTo>
                  <a:lnTo>
                    <a:pt x="366667" y="410099"/>
                  </a:lnTo>
                  <a:lnTo>
                    <a:pt x="230650" y="546129"/>
                  </a:lnTo>
                  <a:lnTo>
                    <a:pt x="299996" y="546129"/>
                  </a:lnTo>
                  <a:lnTo>
                    <a:pt x="391280" y="454854"/>
                  </a:lnTo>
                  <a:lnTo>
                    <a:pt x="460630" y="454854"/>
                  </a:lnTo>
                  <a:lnTo>
                    <a:pt x="415880" y="410099"/>
                  </a:lnTo>
                  <a:lnTo>
                    <a:pt x="415880" y="273104"/>
                  </a:lnTo>
                  <a:lnTo>
                    <a:pt x="418801" y="272494"/>
                  </a:lnTo>
                  <a:lnTo>
                    <a:pt x="444782" y="264499"/>
                  </a:lnTo>
                  <a:lnTo>
                    <a:pt x="468343" y="251766"/>
                  </a:lnTo>
                  <a:lnTo>
                    <a:pt x="488952" y="234659"/>
                  </a:lnTo>
                  <a:lnTo>
                    <a:pt x="495932" y="226051"/>
                  </a:lnTo>
                  <a:lnTo>
                    <a:pt x="391280" y="226051"/>
                  </a:lnTo>
                  <a:lnTo>
                    <a:pt x="356896" y="219092"/>
                  </a:lnTo>
                  <a:lnTo>
                    <a:pt x="328788" y="200125"/>
                  </a:lnTo>
                  <a:lnTo>
                    <a:pt x="309821" y="172017"/>
                  </a:lnTo>
                  <a:lnTo>
                    <a:pt x="302967" y="138152"/>
                  </a:lnTo>
                  <a:lnTo>
                    <a:pt x="302954" y="137178"/>
                  </a:lnTo>
                  <a:lnTo>
                    <a:pt x="309821" y="103249"/>
                  </a:lnTo>
                  <a:lnTo>
                    <a:pt x="328788" y="75141"/>
                  </a:lnTo>
                  <a:lnTo>
                    <a:pt x="356896" y="56175"/>
                  </a:lnTo>
                  <a:lnTo>
                    <a:pt x="391280" y="49216"/>
                  </a:lnTo>
                  <a:lnTo>
                    <a:pt x="495937" y="49216"/>
                  </a:lnTo>
                  <a:lnTo>
                    <a:pt x="488268" y="39975"/>
                  </a:lnTo>
                  <a:lnTo>
                    <a:pt x="467149" y="22851"/>
                  </a:lnTo>
                  <a:lnTo>
                    <a:pt x="443124" y="10136"/>
                  </a:lnTo>
                  <a:lnTo>
                    <a:pt x="417458" y="2478"/>
                  </a:lnTo>
                  <a:lnTo>
                    <a:pt x="390786" y="0"/>
                  </a:lnTo>
                  <a:close/>
                </a:path>
                <a:path w="783589" h="784860">
                  <a:moveTo>
                    <a:pt x="645915" y="508587"/>
                  </a:moveTo>
                  <a:lnTo>
                    <a:pt x="645584" y="508587"/>
                  </a:lnTo>
                  <a:lnTo>
                    <a:pt x="620660" y="511019"/>
                  </a:lnTo>
                  <a:lnTo>
                    <a:pt x="596796" y="517844"/>
                  </a:lnTo>
                  <a:lnTo>
                    <a:pt x="574549" y="528849"/>
                  </a:lnTo>
                  <a:lnTo>
                    <a:pt x="554446" y="543843"/>
                  </a:lnTo>
                  <a:lnTo>
                    <a:pt x="551897" y="546129"/>
                  </a:lnTo>
                  <a:lnTo>
                    <a:pt x="739571" y="546129"/>
                  </a:lnTo>
                  <a:lnTo>
                    <a:pt x="704004" y="521440"/>
                  </a:lnTo>
                  <a:lnTo>
                    <a:pt x="661084" y="509451"/>
                  </a:lnTo>
                  <a:lnTo>
                    <a:pt x="661538" y="509451"/>
                  </a:lnTo>
                  <a:lnTo>
                    <a:pt x="645915" y="508587"/>
                  </a:lnTo>
                  <a:close/>
                </a:path>
                <a:path w="783589" h="784860">
                  <a:moveTo>
                    <a:pt x="495937" y="49216"/>
                  </a:moveTo>
                  <a:lnTo>
                    <a:pt x="391280" y="49216"/>
                  </a:lnTo>
                  <a:lnTo>
                    <a:pt x="425656" y="56175"/>
                  </a:lnTo>
                  <a:lnTo>
                    <a:pt x="453761" y="75141"/>
                  </a:lnTo>
                  <a:lnTo>
                    <a:pt x="472726" y="103249"/>
                  </a:lnTo>
                  <a:lnTo>
                    <a:pt x="479592" y="137178"/>
                  </a:lnTo>
                  <a:lnTo>
                    <a:pt x="479579" y="138152"/>
                  </a:lnTo>
                  <a:lnTo>
                    <a:pt x="472726" y="172017"/>
                  </a:lnTo>
                  <a:lnTo>
                    <a:pt x="453761" y="200125"/>
                  </a:lnTo>
                  <a:lnTo>
                    <a:pt x="425656" y="219092"/>
                  </a:lnTo>
                  <a:lnTo>
                    <a:pt x="391280" y="226051"/>
                  </a:lnTo>
                  <a:lnTo>
                    <a:pt x="495932" y="226051"/>
                  </a:lnTo>
                  <a:lnTo>
                    <a:pt x="506075" y="213541"/>
                  </a:lnTo>
                  <a:lnTo>
                    <a:pt x="518791" y="189515"/>
                  </a:lnTo>
                  <a:lnTo>
                    <a:pt x="526454" y="163849"/>
                  </a:lnTo>
                  <a:lnTo>
                    <a:pt x="528846" y="138152"/>
                  </a:lnTo>
                  <a:lnTo>
                    <a:pt x="528937" y="137178"/>
                  </a:lnTo>
                  <a:lnTo>
                    <a:pt x="526116" y="110138"/>
                  </a:lnTo>
                  <a:lnTo>
                    <a:pt x="518113" y="84155"/>
                  </a:lnTo>
                  <a:lnTo>
                    <a:pt x="505376" y="60589"/>
                  </a:lnTo>
                  <a:lnTo>
                    <a:pt x="495937" y="49216"/>
                  </a:lnTo>
                  <a:close/>
                </a:path>
              </a:pathLst>
            </a:custGeom>
            <a:solidFill>
              <a:srgbClr val="000000"/>
            </a:solidFill>
          </p:spPr>
          <p:txBody>
            <a:bodyPr wrap="square" lIns="0" tIns="0" rIns="0" bIns="0" rtlCol="0"/>
            <a:lstStyle/>
            <a:p>
              <a:endParaRPr>
                <a:latin typeface="Grammarsaurus" pitchFamily="2" charset="0"/>
              </a:endParaRPr>
            </a:p>
          </p:txBody>
        </p:sp>
      </p:grpSp>
      <p:sp>
        <p:nvSpPr>
          <p:cNvPr id="26" name="object 26"/>
          <p:cNvSpPr txBox="1"/>
          <p:nvPr/>
        </p:nvSpPr>
        <p:spPr>
          <a:xfrm>
            <a:off x="3682370" y="2051751"/>
            <a:ext cx="3892179" cy="551433"/>
          </a:xfrm>
          <a:prstGeom prst="rect">
            <a:avLst/>
          </a:prstGeom>
        </p:spPr>
        <p:txBody>
          <a:bodyPr vert="horz" wrap="square" lIns="0" tIns="12700" rIns="0" bIns="0" rtlCol="0">
            <a:spAutoFit/>
          </a:bodyPr>
          <a:lstStyle/>
          <a:p>
            <a:pPr marL="38100">
              <a:lnSpc>
                <a:spcPct val="100000"/>
              </a:lnSpc>
              <a:spcBef>
                <a:spcPts val="100"/>
              </a:spcBef>
            </a:pPr>
            <a:r>
              <a:rPr sz="5250" b="1" baseline="-7142" dirty="0">
                <a:latin typeface="Grammarsaurus" pitchFamily="2" charset="0"/>
                <a:cs typeface="Arial"/>
              </a:rPr>
              <a:t>ic = </a:t>
            </a:r>
            <a:r>
              <a:rPr sz="3500" b="1" dirty="0">
                <a:solidFill>
                  <a:srgbClr val="3CA249"/>
                </a:solidFill>
                <a:uFill>
                  <a:solidFill>
                    <a:srgbClr val="000000"/>
                  </a:solidFill>
                </a:uFill>
                <a:latin typeface="Grammarsaurus" pitchFamily="2" charset="0"/>
                <a:cs typeface="Arial"/>
              </a:rPr>
              <a:t>hie</a:t>
            </a:r>
            <a:r>
              <a:rPr lang="en-GB" sz="3500" b="1" dirty="0" err="1">
                <a:solidFill>
                  <a:srgbClr val="3CA249"/>
                </a:solidFill>
                <a:uFill>
                  <a:solidFill>
                    <a:srgbClr val="000000"/>
                  </a:solidFill>
                </a:uFill>
                <a:latin typeface="Grammarsaurus" pitchFamily="2" charset="0"/>
                <a:cs typeface="Arial"/>
              </a:rPr>
              <a:t>r</a:t>
            </a:r>
            <a:r>
              <a:rPr lang="en-GB" sz="3500" b="1" u="sng" dirty="0" err="1">
                <a:solidFill>
                  <a:srgbClr val="3CA249"/>
                </a:solidFill>
                <a:uFill>
                  <a:solidFill>
                    <a:srgbClr val="3CA249"/>
                  </a:solidFill>
                </a:uFill>
                <a:latin typeface="Grammarsaurus" pitchFamily="2" charset="0"/>
                <a:cs typeface="Arial"/>
              </a:rPr>
              <a:t>o</a:t>
            </a:r>
            <a:r>
              <a:rPr sz="3500" b="1" dirty="0">
                <a:solidFill>
                  <a:srgbClr val="3CA249"/>
                </a:solidFill>
                <a:uFill>
                  <a:solidFill>
                    <a:srgbClr val="000000"/>
                  </a:solidFill>
                </a:uFill>
                <a:latin typeface="Grammarsaurus" pitchFamily="2" charset="0"/>
                <a:cs typeface="Arial"/>
              </a:rPr>
              <a:t>glyphic </a:t>
            </a:r>
            <a:endParaRPr sz="3500" dirty="0">
              <a:latin typeface="Grammarsaurus" pitchFamily="2" charset="0"/>
              <a:cs typeface="Arial"/>
            </a:endParaRPr>
          </a:p>
        </p:txBody>
      </p:sp>
      <p:sp>
        <p:nvSpPr>
          <p:cNvPr id="27" name="object 27"/>
          <p:cNvSpPr txBox="1"/>
          <p:nvPr/>
        </p:nvSpPr>
        <p:spPr>
          <a:xfrm>
            <a:off x="2437927" y="3596838"/>
            <a:ext cx="3355340" cy="558800"/>
          </a:xfrm>
          <a:prstGeom prst="rect">
            <a:avLst/>
          </a:prstGeom>
        </p:spPr>
        <p:txBody>
          <a:bodyPr vert="horz" wrap="square" lIns="0" tIns="12700" rIns="0" bIns="0" rtlCol="0">
            <a:spAutoFit/>
          </a:bodyPr>
          <a:lstStyle/>
          <a:p>
            <a:pPr marL="12700">
              <a:lnSpc>
                <a:spcPct val="100000"/>
              </a:lnSpc>
              <a:spcBef>
                <a:spcPts val="100"/>
              </a:spcBef>
              <a:tabLst>
                <a:tab pos="1602105" algn="l"/>
                <a:tab pos="3342004" algn="l"/>
              </a:tabLst>
            </a:pPr>
            <a:r>
              <a:rPr sz="5250" b="1" baseline="-2380" dirty="0">
                <a:latin typeface="Grammarsaurus" pitchFamily="2" charset="0"/>
                <a:cs typeface="Arial"/>
              </a:rPr>
              <a:t>ic = </a:t>
            </a:r>
            <a:r>
              <a:rPr sz="3500" b="1" u="heavy" dirty="0">
                <a:solidFill>
                  <a:srgbClr val="3CA249"/>
                </a:solidFill>
                <a:uFill>
                  <a:solidFill>
                    <a:srgbClr val="000000"/>
                  </a:solidFill>
                </a:uFill>
                <a:latin typeface="Grammarsaurus" pitchFamily="2" charset="0"/>
                <a:cs typeface="Arial"/>
              </a:rPr>
              <a:t>	basic	</a:t>
            </a:r>
            <a:endParaRPr sz="3500" dirty="0">
              <a:latin typeface="Grammarsaurus" pitchFamily="2" charset="0"/>
              <a:cs typeface="Arial"/>
            </a:endParaRPr>
          </a:p>
        </p:txBody>
      </p:sp>
      <p:sp>
        <p:nvSpPr>
          <p:cNvPr id="28" name="object 28"/>
          <p:cNvSpPr txBox="1"/>
          <p:nvPr/>
        </p:nvSpPr>
        <p:spPr>
          <a:xfrm>
            <a:off x="3897241" y="5035054"/>
            <a:ext cx="4232432" cy="551433"/>
          </a:xfrm>
          <a:prstGeom prst="rect">
            <a:avLst/>
          </a:prstGeom>
        </p:spPr>
        <p:txBody>
          <a:bodyPr vert="horz" wrap="square" lIns="0" tIns="12700" rIns="0" bIns="0" rtlCol="0">
            <a:spAutoFit/>
          </a:bodyPr>
          <a:lstStyle/>
          <a:p>
            <a:pPr marL="38100">
              <a:lnSpc>
                <a:spcPct val="100000"/>
              </a:lnSpc>
              <a:spcBef>
                <a:spcPts val="100"/>
              </a:spcBef>
            </a:pPr>
            <a:r>
              <a:rPr sz="5250" b="1" baseline="-7142" dirty="0">
                <a:latin typeface="Grammarsaurus" pitchFamily="2" charset="0"/>
                <a:cs typeface="Arial"/>
              </a:rPr>
              <a:t>ic = </a:t>
            </a:r>
            <a:r>
              <a:rPr sz="3500" b="1" dirty="0">
                <a:solidFill>
                  <a:srgbClr val="3CA249"/>
                </a:solidFill>
                <a:uFill>
                  <a:solidFill>
                    <a:srgbClr val="000000"/>
                  </a:solidFill>
                </a:uFill>
                <a:latin typeface="Grammarsaurus" pitchFamily="2" charset="0"/>
                <a:cs typeface="Arial"/>
              </a:rPr>
              <a:t>phot</a:t>
            </a:r>
            <a:r>
              <a:rPr sz="3500" b="1" u="sng" dirty="0">
                <a:solidFill>
                  <a:srgbClr val="3CA249"/>
                </a:solidFill>
                <a:uFill>
                  <a:solidFill>
                    <a:srgbClr val="3CA249"/>
                  </a:solidFill>
                </a:uFill>
                <a:latin typeface="Grammarsaurus" pitchFamily="2" charset="0"/>
                <a:cs typeface="Arial"/>
              </a:rPr>
              <a:t>o</a:t>
            </a:r>
            <a:r>
              <a:rPr sz="3500" b="1" dirty="0">
                <a:solidFill>
                  <a:srgbClr val="3CA249"/>
                </a:solidFill>
                <a:uFill>
                  <a:solidFill>
                    <a:srgbClr val="000000"/>
                  </a:solidFill>
                </a:uFill>
                <a:latin typeface="Grammarsaurus" pitchFamily="2" charset="0"/>
                <a:cs typeface="Arial"/>
              </a:rPr>
              <a:t>graphic</a:t>
            </a:r>
            <a:endParaRPr sz="3500" dirty="0">
              <a:latin typeface="Grammarsaurus" pitchFamily="2" charset="0"/>
              <a:cs typeface="Arial"/>
            </a:endParaRPr>
          </a:p>
        </p:txBody>
      </p:sp>
      <p:sp>
        <p:nvSpPr>
          <p:cNvPr id="29" name="object 29"/>
          <p:cNvSpPr/>
          <p:nvPr/>
        </p:nvSpPr>
        <p:spPr>
          <a:xfrm>
            <a:off x="7316283" y="1228151"/>
            <a:ext cx="4373245" cy="1551305"/>
          </a:xfrm>
          <a:custGeom>
            <a:avLst/>
            <a:gdLst/>
            <a:ahLst/>
            <a:cxnLst/>
            <a:rect l="l" t="t" r="r" b="b"/>
            <a:pathLst>
              <a:path w="4373245" h="1551305">
                <a:moveTo>
                  <a:pt x="415107" y="0"/>
                </a:moveTo>
                <a:lnTo>
                  <a:pt x="367910" y="1813"/>
                </a:lnTo>
                <a:lnTo>
                  <a:pt x="321333" y="6270"/>
                </a:lnTo>
                <a:lnTo>
                  <a:pt x="275464" y="13835"/>
                </a:lnTo>
                <a:lnTo>
                  <a:pt x="230385" y="24974"/>
                </a:lnTo>
                <a:lnTo>
                  <a:pt x="186182" y="40150"/>
                </a:lnTo>
                <a:lnTo>
                  <a:pt x="142940" y="59830"/>
                </a:lnTo>
                <a:lnTo>
                  <a:pt x="100743" y="84478"/>
                </a:lnTo>
                <a:lnTo>
                  <a:pt x="64649" y="112114"/>
                </a:lnTo>
                <a:lnTo>
                  <a:pt x="37472" y="145577"/>
                </a:lnTo>
                <a:lnTo>
                  <a:pt x="18344" y="184279"/>
                </a:lnTo>
                <a:lnTo>
                  <a:pt x="6395" y="227632"/>
                </a:lnTo>
                <a:lnTo>
                  <a:pt x="739" y="275087"/>
                </a:lnTo>
                <a:lnTo>
                  <a:pt x="0" y="300193"/>
                </a:lnTo>
                <a:lnTo>
                  <a:pt x="502" y="326133"/>
                </a:lnTo>
                <a:lnTo>
                  <a:pt x="5758" y="375182"/>
                </a:lnTo>
                <a:lnTo>
                  <a:pt x="16811" y="473097"/>
                </a:lnTo>
                <a:lnTo>
                  <a:pt x="45943" y="717039"/>
                </a:lnTo>
                <a:lnTo>
                  <a:pt x="49773" y="732945"/>
                </a:lnTo>
                <a:lnTo>
                  <a:pt x="56985" y="725122"/>
                </a:lnTo>
                <a:lnTo>
                  <a:pt x="60179" y="741385"/>
                </a:lnTo>
                <a:lnTo>
                  <a:pt x="60373" y="785806"/>
                </a:lnTo>
                <a:lnTo>
                  <a:pt x="60176" y="830756"/>
                </a:lnTo>
                <a:lnTo>
                  <a:pt x="59239" y="921446"/>
                </a:lnTo>
                <a:lnTo>
                  <a:pt x="58632" y="1011854"/>
                </a:lnTo>
                <a:lnTo>
                  <a:pt x="58846" y="1056453"/>
                </a:lnTo>
                <a:lnTo>
                  <a:pt x="59616" y="1100382"/>
                </a:lnTo>
                <a:lnTo>
                  <a:pt x="61098" y="1143442"/>
                </a:lnTo>
                <a:lnTo>
                  <a:pt x="63452" y="1185431"/>
                </a:lnTo>
                <a:lnTo>
                  <a:pt x="66834" y="1226152"/>
                </a:lnTo>
                <a:lnTo>
                  <a:pt x="71402" y="1265402"/>
                </a:lnTo>
                <a:lnTo>
                  <a:pt x="84729" y="1338696"/>
                </a:lnTo>
                <a:lnTo>
                  <a:pt x="104693" y="1403714"/>
                </a:lnTo>
                <a:lnTo>
                  <a:pt x="132556" y="1458855"/>
                </a:lnTo>
                <a:lnTo>
                  <a:pt x="169580" y="1502523"/>
                </a:lnTo>
                <a:lnTo>
                  <a:pt x="217026" y="1533117"/>
                </a:lnTo>
                <a:lnTo>
                  <a:pt x="276157" y="1549038"/>
                </a:lnTo>
                <a:lnTo>
                  <a:pt x="310498" y="1550997"/>
                </a:lnTo>
                <a:lnTo>
                  <a:pt x="348233" y="1548688"/>
                </a:lnTo>
                <a:lnTo>
                  <a:pt x="389521" y="1541911"/>
                </a:lnTo>
                <a:lnTo>
                  <a:pt x="434517" y="1530467"/>
                </a:lnTo>
                <a:lnTo>
                  <a:pt x="483382" y="1514155"/>
                </a:lnTo>
                <a:lnTo>
                  <a:pt x="505114" y="1513902"/>
                </a:lnTo>
                <a:lnTo>
                  <a:pt x="716122" y="1513634"/>
                </a:lnTo>
                <a:lnTo>
                  <a:pt x="794100" y="1513418"/>
                </a:lnTo>
                <a:lnTo>
                  <a:pt x="844671" y="1508187"/>
                </a:lnTo>
                <a:lnTo>
                  <a:pt x="895141" y="1503609"/>
                </a:lnTo>
                <a:lnTo>
                  <a:pt x="945526" y="1499684"/>
                </a:lnTo>
                <a:lnTo>
                  <a:pt x="995837" y="1496411"/>
                </a:lnTo>
                <a:lnTo>
                  <a:pt x="1046090" y="1493791"/>
                </a:lnTo>
                <a:lnTo>
                  <a:pt x="1096299" y="1491821"/>
                </a:lnTo>
                <a:lnTo>
                  <a:pt x="1146477" y="1490502"/>
                </a:lnTo>
                <a:lnTo>
                  <a:pt x="1196639" y="1489834"/>
                </a:lnTo>
                <a:lnTo>
                  <a:pt x="1246798" y="1489816"/>
                </a:lnTo>
                <a:lnTo>
                  <a:pt x="1296969" y="1490446"/>
                </a:lnTo>
                <a:lnTo>
                  <a:pt x="1347165" y="1491726"/>
                </a:lnTo>
                <a:lnTo>
                  <a:pt x="1397401" y="1493654"/>
                </a:lnTo>
                <a:lnTo>
                  <a:pt x="1447690" y="1496229"/>
                </a:lnTo>
                <a:lnTo>
                  <a:pt x="1498047" y="1499452"/>
                </a:lnTo>
                <a:lnTo>
                  <a:pt x="1548485" y="1503322"/>
                </a:lnTo>
                <a:lnTo>
                  <a:pt x="1599018" y="1507838"/>
                </a:lnTo>
                <a:lnTo>
                  <a:pt x="1649661" y="1512999"/>
                </a:lnTo>
                <a:lnTo>
                  <a:pt x="1704131" y="1513540"/>
                </a:lnTo>
                <a:lnTo>
                  <a:pt x="2365483" y="1513634"/>
                </a:lnTo>
                <a:lnTo>
                  <a:pt x="2416166" y="1504898"/>
                </a:lnTo>
                <a:lnTo>
                  <a:pt x="2466923" y="1497190"/>
                </a:lnTo>
                <a:lnTo>
                  <a:pt x="2517739" y="1490509"/>
                </a:lnTo>
                <a:lnTo>
                  <a:pt x="2568600" y="1484855"/>
                </a:lnTo>
                <a:lnTo>
                  <a:pt x="2619493" y="1480229"/>
                </a:lnTo>
                <a:lnTo>
                  <a:pt x="2670402" y="1476630"/>
                </a:lnTo>
                <a:lnTo>
                  <a:pt x="2721315" y="1474058"/>
                </a:lnTo>
                <a:lnTo>
                  <a:pt x="2772215" y="1472512"/>
                </a:lnTo>
                <a:lnTo>
                  <a:pt x="2823090" y="1471994"/>
                </a:lnTo>
                <a:lnTo>
                  <a:pt x="2873925" y="1472502"/>
                </a:lnTo>
                <a:lnTo>
                  <a:pt x="2924705" y="1474036"/>
                </a:lnTo>
                <a:lnTo>
                  <a:pt x="2975417" y="1476597"/>
                </a:lnTo>
                <a:lnTo>
                  <a:pt x="3026047" y="1480184"/>
                </a:lnTo>
                <a:lnTo>
                  <a:pt x="3076580" y="1484797"/>
                </a:lnTo>
                <a:lnTo>
                  <a:pt x="3127001" y="1490436"/>
                </a:lnTo>
                <a:lnTo>
                  <a:pt x="3177298" y="1497101"/>
                </a:lnTo>
                <a:lnTo>
                  <a:pt x="3227455" y="1504791"/>
                </a:lnTo>
                <a:lnTo>
                  <a:pt x="3277458" y="1513507"/>
                </a:lnTo>
                <a:lnTo>
                  <a:pt x="3745224" y="1513634"/>
                </a:lnTo>
                <a:lnTo>
                  <a:pt x="3839331" y="1514244"/>
                </a:lnTo>
                <a:lnTo>
                  <a:pt x="3890668" y="1513467"/>
                </a:lnTo>
                <a:lnTo>
                  <a:pt x="3941973" y="1516710"/>
                </a:lnTo>
                <a:lnTo>
                  <a:pt x="3993293" y="1522734"/>
                </a:lnTo>
                <a:lnTo>
                  <a:pt x="4044674" y="1530300"/>
                </a:lnTo>
                <a:lnTo>
                  <a:pt x="4096164" y="1538166"/>
                </a:lnTo>
                <a:lnTo>
                  <a:pt x="4147809" y="1545094"/>
                </a:lnTo>
                <a:lnTo>
                  <a:pt x="4199656" y="1549844"/>
                </a:lnTo>
                <a:lnTo>
                  <a:pt x="4251751" y="1551175"/>
                </a:lnTo>
                <a:lnTo>
                  <a:pt x="4273989" y="1548765"/>
                </a:lnTo>
                <a:lnTo>
                  <a:pt x="4313544" y="1528137"/>
                </a:lnTo>
                <a:lnTo>
                  <a:pt x="4342386" y="1466555"/>
                </a:lnTo>
                <a:lnTo>
                  <a:pt x="4351026" y="1421150"/>
                </a:lnTo>
                <a:lnTo>
                  <a:pt x="4356302" y="1374890"/>
                </a:lnTo>
                <a:lnTo>
                  <a:pt x="4358717" y="1327909"/>
                </a:lnTo>
                <a:lnTo>
                  <a:pt x="4358774" y="1280343"/>
                </a:lnTo>
                <a:lnTo>
                  <a:pt x="4356975" y="1232330"/>
                </a:lnTo>
                <a:lnTo>
                  <a:pt x="4353822" y="1184004"/>
                </a:lnTo>
                <a:lnTo>
                  <a:pt x="4349818" y="1135501"/>
                </a:lnTo>
                <a:lnTo>
                  <a:pt x="4341264" y="1038510"/>
                </a:lnTo>
                <a:lnTo>
                  <a:pt x="4337720" y="990294"/>
                </a:lnTo>
                <a:lnTo>
                  <a:pt x="4335333" y="942444"/>
                </a:lnTo>
                <a:lnTo>
                  <a:pt x="4334606" y="895098"/>
                </a:lnTo>
                <a:lnTo>
                  <a:pt x="4336042" y="848391"/>
                </a:lnTo>
                <a:lnTo>
                  <a:pt x="4340143" y="802459"/>
                </a:lnTo>
                <a:lnTo>
                  <a:pt x="4341944" y="775630"/>
                </a:lnTo>
                <a:lnTo>
                  <a:pt x="4347979" y="695081"/>
                </a:lnTo>
                <a:lnTo>
                  <a:pt x="4353726" y="628498"/>
                </a:lnTo>
                <a:lnTo>
                  <a:pt x="4364564" y="520525"/>
                </a:lnTo>
                <a:lnTo>
                  <a:pt x="4368834" y="475800"/>
                </a:lnTo>
                <a:lnTo>
                  <a:pt x="4371790" y="435025"/>
                </a:lnTo>
                <a:lnTo>
                  <a:pt x="4373022" y="396534"/>
                </a:lnTo>
                <a:lnTo>
                  <a:pt x="4372118" y="358658"/>
                </a:lnTo>
                <a:lnTo>
                  <a:pt x="4368669" y="319731"/>
                </a:lnTo>
                <a:lnTo>
                  <a:pt x="4362265" y="278084"/>
                </a:lnTo>
                <a:lnTo>
                  <a:pt x="4352493" y="232050"/>
                </a:lnTo>
                <a:lnTo>
                  <a:pt x="4338944" y="179962"/>
                </a:lnTo>
                <a:lnTo>
                  <a:pt x="4321207" y="120152"/>
                </a:lnTo>
                <a:lnTo>
                  <a:pt x="4298929" y="73426"/>
                </a:lnTo>
                <a:lnTo>
                  <a:pt x="4269355" y="42363"/>
                </a:lnTo>
                <a:lnTo>
                  <a:pt x="4233931" y="24124"/>
                </a:lnTo>
                <a:lnTo>
                  <a:pt x="4194102" y="15869"/>
                </a:lnTo>
                <a:lnTo>
                  <a:pt x="4151313" y="14760"/>
                </a:lnTo>
                <a:lnTo>
                  <a:pt x="4107011" y="17958"/>
                </a:lnTo>
                <a:lnTo>
                  <a:pt x="4062640" y="22624"/>
                </a:lnTo>
                <a:lnTo>
                  <a:pt x="4019647" y="25919"/>
                </a:lnTo>
                <a:lnTo>
                  <a:pt x="3979476" y="25004"/>
                </a:lnTo>
                <a:lnTo>
                  <a:pt x="3289904" y="25016"/>
                </a:lnTo>
                <a:lnTo>
                  <a:pt x="3188348" y="17938"/>
                </a:lnTo>
                <a:lnTo>
                  <a:pt x="3137465" y="14772"/>
                </a:lnTo>
                <a:lnTo>
                  <a:pt x="3086530" y="11897"/>
                </a:lnTo>
                <a:lnTo>
                  <a:pt x="3035560" y="9343"/>
                </a:lnTo>
                <a:lnTo>
                  <a:pt x="2984568" y="7141"/>
                </a:lnTo>
                <a:lnTo>
                  <a:pt x="2933569" y="5322"/>
                </a:lnTo>
                <a:lnTo>
                  <a:pt x="2882577" y="3916"/>
                </a:lnTo>
                <a:lnTo>
                  <a:pt x="2831607" y="2954"/>
                </a:lnTo>
                <a:lnTo>
                  <a:pt x="2780674" y="2468"/>
                </a:lnTo>
                <a:lnTo>
                  <a:pt x="2729792" y="2487"/>
                </a:lnTo>
                <a:lnTo>
                  <a:pt x="2678976" y="3043"/>
                </a:lnTo>
                <a:lnTo>
                  <a:pt x="2628241" y="4167"/>
                </a:lnTo>
                <a:lnTo>
                  <a:pt x="2577600" y="5888"/>
                </a:lnTo>
                <a:lnTo>
                  <a:pt x="2527068" y="8239"/>
                </a:lnTo>
                <a:lnTo>
                  <a:pt x="2476661" y="11249"/>
                </a:lnTo>
                <a:lnTo>
                  <a:pt x="2426392" y="14950"/>
                </a:lnTo>
                <a:lnTo>
                  <a:pt x="2376277" y="19372"/>
                </a:lnTo>
                <a:lnTo>
                  <a:pt x="2326329" y="24546"/>
                </a:lnTo>
                <a:lnTo>
                  <a:pt x="2308127" y="24680"/>
                </a:lnTo>
                <a:lnTo>
                  <a:pt x="902609" y="25004"/>
                </a:lnTo>
                <a:lnTo>
                  <a:pt x="853860" y="25946"/>
                </a:lnTo>
                <a:lnTo>
                  <a:pt x="804886" y="24884"/>
                </a:lnTo>
                <a:lnTo>
                  <a:pt x="755769" y="22282"/>
                </a:lnTo>
                <a:lnTo>
                  <a:pt x="706595" y="18606"/>
                </a:lnTo>
                <a:lnTo>
                  <a:pt x="608417" y="9886"/>
                </a:lnTo>
                <a:lnTo>
                  <a:pt x="559581" y="5773"/>
                </a:lnTo>
                <a:lnTo>
                  <a:pt x="511028" y="2445"/>
                </a:lnTo>
                <a:lnTo>
                  <a:pt x="462842" y="365"/>
                </a:lnTo>
                <a:lnTo>
                  <a:pt x="415107" y="0"/>
                </a:lnTo>
                <a:close/>
              </a:path>
            </a:pathLst>
          </a:custGeom>
          <a:solidFill>
            <a:srgbClr val="134E29"/>
          </a:solidFill>
        </p:spPr>
        <p:txBody>
          <a:bodyPr wrap="square" lIns="0" tIns="0" rIns="0" bIns="0" rtlCol="0"/>
          <a:lstStyle/>
          <a:p>
            <a:endParaRPr>
              <a:latin typeface="Grammarsaurus" pitchFamily="2" charset="0"/>
            </a:endParaRPr>
          </a:p>
        </p:txBody>
      </p:sp>
      <p:sp>
        <p:nvSpPr>
          <p:cNvPr id="30" name="object 30"/>
          <p:cNvSpPr/>
          <p:nvPr/>
        </p:nvSpPr>
        <p:spPr>
          <a:xfrm>
            <a:off x="7316283" y="2881676"/>
            <a:ext cx="4373245" cy="1551305"/>
          </a:xfrm>
          <a:custGeom>
            <a:avLst/>
            <a:gdLst/>
            <a:ahLst/>
            <a:cxnLst/>
            <a:rect l="l" t="t" r="r" b="b"/>
            <a:pathLst>
              <a:path w="4373245" h="1551304">
                <a:moveTo>
                  <a:pt x="415107" y="0"/>
                </a:moveTo>
                <a:lnTo>
                  <a:pt x="367910" y="1813"/>
                </a:lnTo>
                <a:lnTo>
                  <a:pt x="321333" y="6270"/>
                </a:lnTo>
                <a:lnTo>
                  <a:pt x="275464" y="13835"/>
                </a:lnTo>
                <a:lnTo>
                  <a:pt x="230385" y="24974"/>
                </a:lnTo>
                <a:lnTo>
                  <a:pt x="186182" y="40150"/>
                </a:lnTo>
                <a:lnTo>
                  <a:pt x="142940" y="59830"/>
                </a:lnTo>
                <a:lnTo>
                  <a:pt x="100743" y="84478"/>
                </a:lnTo>
                <a:lnTo>
                  <a:pt x="64649" y="112114"/>
                </a:lnTo>
                <a:lnTo>
                  <a:pt x="37472" y="145577"/>
                </a:lnTo>
                <a:lnTo>
                  <a:pt x="18344" y="184279"/>
                </a:lnTo>
                <a:lnTo>
                  <a:pt x="6395" y="227632"/>
                </a:lnTo>
                <a:lnTo>
                  <a:pt x="739" y="275087"/>
                </a:lnTo>
                <a:lnTo>
                  <a:pt x="0" y="300193"/>
                </a:lnTo>
                <a:lnTo>
                  <a:pt x="502" y="326133"/>
                </a:lnTo>
                <a:lnTo>
                  <a:pt x="5758" y="375182"/>
                </a:lnTo>
                <a:lnTo>
                  <a:pt x="16811" y="473097"/>
                </a:lnTo>
                <a:lnTo>
                  <a:pt x="45943" y="717039"/>
                </a:lnTo>
                <a:lnTo>
                  <a:pt x="49773" y="732945"/>
                </a:lnTo>
                <a:lnTo>
                  <a:pt x="56985" y="725122"/>
                </a:lnTo>
                <a:lnTo>
                  <a:pt x="60179" y="741385"/>
                </a:lnTo>
                <a:lnTo>
                  <a:pt x="60373" y="785806"/>
                </a:lnTo>
                <a:lnTo>
                  <a:pt x="60176" y="830756"/>
                </a:lnTo>
                <a:lnTo>
                  <a:pt x="59239" y="921446"/>
                </a:lnTo>
                <a:lnTo>
                  <a:pt x="58632" y="1011854"/>
                </a:lnTo>
                <a:lnTo>
                  <a:pt x="58846" y="1056453"/>
                </a:lnTo>
                <a:lnTo>
                  <a:pt x="59616" y="1100382"/>
                </a:lnTo>
                <a:lnTo>
                  <a:pt x="61098" y="1143442"/>
                </a:lnTo>
                <a:lnTo>
                  <a:pt x="63452" y="1185431"/>
                </a:lnTo>
                <a:lnTo>
                  <a:pt x="66834" y="1226152"/>
                </a:lnTo>
                <a:lnTo>
                  <a:pt x="71402" y="1265402"/>
                </a:lnTo>
                <a:lnTo>
                  <a:pt x="84729" y="1338696"/>
                </a:lnTo>
                <a:lnTo>
                  <a:pt x="104693" y="1403714"/>
                </a:lnTo>
                <a:lnTo>
                  <a:pt x="132556" y="1458855"/>
                </a:lnTo>
                <a:lnTo>
                  <a:pt x="169580" y="1502523"/>
                </a:lnTo>
                <a:lnTo>
                  <a:pt x="217026" y="1533117"/>
                </a:lnTo>
                <a:lnTo>
                  <a:pt x="276157" y="1549038"/>
                </a:lnTo>
                <a:lnTo>
                  <a:pt x="310498" y="1550997"/>
                </a:lnTo>
                <a:lnTo>
                  <a:pt x="348233" y="1548688"/>
                </a:lnTo>
                <a:lnTo>
                  <a:pt x="389521" y="1541911"/>
                </a:lnTo>
                <a:lnTo>
                  <a:pt x="434517" y="1530467"/>
                </a:lnTo>
                <a:lnTo>
                  <a:pt x="483382" y="1514155"/>
                </a:lnTo>
                <a:lnTo>
                  <a:pt x="505114" y="1513900"/>
                </a:lnTo>
                <a:lnTo>
                  <a:pt x="716122" y="1513634"/>
                </a:lnTo>
                <a:lnTo>
                  <a:pt x="794100" y="1513418"/>
                </a:lnTo>
                <a:lnTo>
                  <a:pt x="844671" y="1508187"/>
                </a:lnTo>
                <a:lnTo>
                  <a:pt x="895141" y="1503609"/>
                </a:lnTo>
                <a:lnTo>
                  <a:pt x="945526" y="1499684"/>
                </a:lnTo>
                <a:lnTo>
                  <a:pt x="995837" y="1496411"/>
                </a:lnTo>
                <a:lnTo>
                  <a:pt x="1046090" y="1493791"/>
                </a:lnTo>
                <a:lnTo>
                  <a:pt x="1096299" y="1491821"/>
                </a:lnTo>
                <a:lnTo>
                  <a:pt x="1146477" y="1490502"/>
                </a:lnTo>
                <a:lnTo>
                  <a:pt x="1196639" y="1489834"/>
                </a:lnTo>
                <a:lnTo>
                  <a:pt x="1246798" y="1489816"/>
                </a:lnTo>
                <a:lnTo>
                  <a:pt x="1296969" y="1490446"/>
                </a:lnTo>
                <a:lnTo>
                  <a:pt x="1347165" y="1491726"/>
                </a:lnTo>
                <a:lnTo>
                  <a:pt x="1397401" y="1493654"/>
                </a:lnTo>
                <a:lnTo>
                  <a:pt x="1447690" y="1496229"/>
                </a:lnTo>
                <a:lnTo>
                  <a:pt x="1498047" y="1499452"/>
                </a:lnTo>
                <a:lnTo>
                  <a:pt x="1548485" y="1503322"/>
                </a:lnTo>
                <a:lnTo>
                  <a:pt x="1599018" y="1507838"/>
                </a:lnTo>
                <a:lnTo>
                  <a:pt x="1649661" y="1512999"/>
                </a:lnTo>
                <a:lnTo>
                  <a:pt x="1704131" y="1513540"/>
                </a:lnTo>
                <a:lnTo>
                  <a:pt x="2365483" y="1513634"/>
                </a:lnTo>
                <a:lnTo>
                  <a:pt x="2416166" y="1504898"/>
                </a:lnTo>
                <a:lnTo>
                  <a:pt x="2466923" y="1497190"/>
                </a:lnTo>
                <a:lnTo>
                  <a:pt x="2517739" y="1490509"/>
                </a:lnTo>
                <a:lnTo>
                  <a:pt x="2568600" y="1484855"/>
                </a:lnTo>
                <a:lnTo>
                  <a:pt x="2619493" y="1480229"/>
                </a:lnTo>
                <a:lnTo>
                  <a:pt x="2670402" y="1476629"/>
                </a:lnTo>
                <a:lnTo>
                  <a:pt x="2721315" y="1474057"/>
                </a:lnTo>
                <a:lnTo>
                  <a:pt x="2772215" y="1472511"/>
                </a:lnTo>
                <a:lnTo>
                  <a:pt x="2823090" y="1471992"/>
                </a:lnTo>
                <a:lnTo>
                  <a:pt x="2873925" y="1472500"/>
                </a:lnTo>
                <a:lnTo>
                  <a:pt x="2924705" y="1474033"/>
                </a:lnTo>
                <a:lnTo>
                  <a:pt x="2975417" y="1476593"/>
                </a:lnTo>
                <a:lnTo>
                  <a:pt x="3026047" y="1480179"/>
                </a:lnTo>
                <a:lnTo>
                  <a:pt x="3076580" y="1484791"/>
                </a:lnTo>
                <a:lnTo>
                  <a:pt x="3127001" y="1490429"/>
                </a:lnTo>
                <a:lnTo>
                  <a:pt x="3177298" y="1497092"/>
                </a:lnTo>
                <a:lnTo>
                  <a:pt x="3227455" y="1504780"/>
                </a:lnTo>
                <a:lnTo>
                  <a:pt x="3277458" y="1513494"/>
                </a:lnTo>
                <a:lnTo>
                  <a:pt x="3745224" y="1513634"/>
                </a:lnTo>
                <a:lnTo>
                  <a:pt x="3839331" y="1514244"/>
                </a:lnTo>
                <a:lnTo>
                  <a:pt x="3890668" y="1513467"/>
                </a:lnTo>
                <a:lnTo>
                  <a:pt x="3941973" y="1516710"/>
                </a:lnTo>
                <a:lnTo>
                  <a:pt x="3993293" y="1522734"/>
                </a:lnTo>
                <a:lnTo>
                  <a:pt x="4044674" y="1530300"/>
                </a:lnTo>
                <a:lnTo>
                  <a:pt x="4096164" y="1538166"/>
                </a:lnTo>
                <a:lnTo>
                  <a:pt x="4147809" y="1545094"/>
                </a:lnTo>
                <a:lnTo>
                  <a:pt x="4199656" y="1549844"/>
                </a:lnTo>
                <a:lnTo>
                  <a:pt x="4251751" y="1551175"/>
                </a:lnTo>
                <a:lnTo>
                  <a:pt x="4273989" y="1548765"/>
                </a:lnTo>
                <a:lnTo>
                  <a:pt x="4313544" y="1528137"/>
                </a:lnTo>
                <a:lnTo>
                  <a:pt x="4342386" y="1466555"/>
                </a:lnTo>
                <a:lnTo>
                  <a:pt x="4351026" y="1421150"/>
                </a:lnTo>
                <a:lnTo>
                  <a:pt x="4356302" y="1374890"/>
                </a:lnTo>
                <a:lnTo>
                  <a:pt x="4358717" y="1327909"/>
                </a:lnTo>
                <a:lnTo>
                  <a:pt x="4358774" y="1280343"/>
                </a:lnTo>
                <a:lnTo>
                  <a:pt x="4356975" y="1232330"/>
                </a:lnTo>
                <a:lnTo>
                  <a:pt x="4353822" y="1184004"/>
                </a:lnTo>
                <a:lnTo>
                  <a:pt x="4349818" y="1135501"/>
                </a:lnTo>
                <a:lnTo>
                  <a:pt x="4341264" y="1038510"/>
                </a:lnTo>
                <a:lnTo>
                  <a:pt x="4337720" y="990294"/>
                </a:lnTo>
                <a:lnTo>
                  <a:pt x="4335333" y="942444"/>
                </a:lnTo>
                <a:lnTo>
                  <a:pt x="4334606" y="895098"/>
                </a:lnTo>
                <a:lnTo>
                  <a:pt x="4336042" y="848391"/>
                </a:lnTo>
                <a:lnTo>
                  <a:pt x="4340143" y="802459"/>
                </a:lnTo>
                <a:lnTo>
                  <a:pt x="4341944" y="775630"/>
                </a:lnTo>
                <a:lnTo>
                  <a:pt x="4347979" y="695081"/>
                </a:lnTo>
                <a:lnTo>
                  <a:pt x="4353726" y="628498"/>
                </a:lnTo>
                <a:lnTo>
                  <a:pt x="4364564" y="520525"/>
                </a:lnTo>
                <a:lnTo>
                  <a:pt x="4368834" y="475800"/>
                </a:lnTo>
                <a:lnTo>
                  <a:pt x="4371790" y="435025"/>
                </a:lnTo>
                <a:lnTo>
                  <a:pt x="4373022" y="396534"/>
                </a:lnTo>
                <a:lnTo>
                  <a:pt x="4372118" y="358658"/>
                </a:lnTo>
                <a:lnTo>
                  <a:pt x="4368669" y="319731"/>
                </a:lnTo>
                <a:lnTo>
                  <a:pt x="4362265" y="278084"/>
                </a:lnTo>
                <a:lnTo>
                  <a:pt x="4352493" y="232050"/>
                </a:lnTo>
                <a:lnTo>
                  <a:pt x="4338944" y="179962"/>
                </a:lnTo>
                <a:lnTo>
                  <a:pt x="4321207" y="120152"/>
                </a:lnTo>
                <a:lnTo>
                  <a:pt x="4298929" y="73426"/>
                </a:lnTo>
                <a:lnTo>
                  <a:pt x="4269355" y="42363"/>
                </a:lnTo>
                <a:lnTo>
                  <a:pt x="4233931" y="24124"/>
                </a:lnTo>
                <a:lnTo>
                  <a:pt x="4194102" y="15869"/>
                </a:lnTo>
                <a:lnTo>
                  <a:pt x="4151313" y="14760"/>
                </a:lnTo>
                <a:lnTo>
                  <a:pt x="4107011" y="17958"/>
                </a:lnTo>
                <a:lnTo>
                  <a:pt x="4062640" y="22624"/>
                </a:lnTo>
                <a:lnTo>
                  <a:pt x="4019647" y="25919"/>
                </a:lnTo>
                <a:lnTo>
                  <a:pt x="3979476" y="25004"/>
                </a:lnTo>
                <a:lnTo>
                  <a:pt x="3289904" y="25016"/>
                </a:lnTo>
                <a:lnTo>
                  <a:pt x="3188348" y="17938"/>
                </a:lnTo>
                <a:lnTo>
                  <a:pt x="3137465" y="14772"/>
                </a:lnTo>
                <a:lnTo>
                  <a:pt x="3086530" y="11897"/>
                </a:lnTo>
                <a:lnTo>
                  <a:pt x="3035560" y="9343"/>
                </a:lnTo>
                <a:lnTo>
                  <a:pt x="2984568" y="7141"/>
                </a:lnTo>
                <a:lnTo>
                  <a:pt x="2933569" y="5322"/>
                </a:lnTo>
                <a:lnTo>
                  <a:pt x="2882577" y="3916"/>
                </a:lnTo>
                <a:lnTo>
                  <a:pt x="2831607" y="2954"/>
                </a:lnTo>
                <a:lnTo>
                  <a:pt x="2780674" y="2468"/>
                </a:lnTo>
                <a:lnTo>
                  <a:pt x="2729792" y="2487"/>
                </a:lnTo>
                <a:lnTo>
                  <a:pt x="2678976" y="3043"/>
                </a:lnTo>
                <a:lnTo>
                  <a:pt x="2628241" y="4167"/>
                </a:lnTo>
                <a:lnTo>
                  <a:pt x="2577600" y="5888"/>
                </a:lnTo>
                <a:lnTo>
                  <a:pt x="2527068" y="8239"/>
                </a:lnTo>
                <a:lnTo>
                  <a:pt x="2476661" y="11249"/>
                </a:lnTo>
                <a:lnTo>
                  <a:pt x="2426392" y="14950"/>
                </a:lnTo>
                <a:lnTo>
                  <a:pt x="2376277" y="19372"/>
                </a:lnTo>
                <a:lnTo>
                  <a:pt x="2326329" y="24546"/>
                </a:lnTo>
                <a:lnTo>
                  <a:pt x="2308127" y="24680"/>
                </a:lnTo>
                <a:lnTo>
                  <a:pt x="902609" y="25004"/>
                </a:lnTo>
                <a:lnTo>
                  <a:pt x="853860" y="25946"/>
                </a:lnTo>
                <a:lnTo>
                  <a:pt x="804886" y="24884"/>
                </a:lnTo>
                <a:lnTo>
                  <a:pt x="755769" y="22282"/>
                </a:lnTo>
                <a:lnTo>
                  <a:pt x="706595" y="18606"/>
                </a:lnTo>
                <a:lnTo>
                  <a:pt x="608417" y="9886"/>
                </a:lnTo>
                <a:lnTo>
                  <a:pt x="559581" y="5773"/>
                </a:lnTo>
                <a:lnTo>
                  <a:pt x="511028" y="2445"/>
                </a:lnTo>
                <a:lnTo>
                  <a:pt x="462842" y="365"/>
                </a:lnTo>
                <a:lnTo>
                  <a:pt x="415107" y="0"/>
                </a:lnTo>
                <a:close/>
              </a:path>
            </a:pathLst>
          </a:custGeom>
          <a:solidFill>
            <a:srgbClr val="134E29"/>
          </a:solidFill>
        </p:spPr>
        <p:txBody>
          <a:bodyPr wrap="square" lIns="0" tIns="0" rIns="0" bIns="0" rtlCol="0"/>
          <a:lstStyle/>
          <a:p>
            <a:endParaRPr>
              <a:latin typeface="Grammarsaurus" pitchFamily="2" charset="0"/>
            </a:endParaRPr>
          </a:p>
        </p:txBody>
      </p:sp>
      <p:sp>
        <p:nvSpPr>
          <p:cNvPr id="31" name="object 31"/>
          <p:cNvSpPr/>
          <p:nvPr/>
        </p:nvSpPr>
        <p:spPr>
          <a:xfrm>
            <a:off x="7767982" y="4535119"/>
            <a:ext cx="3921760" cy="1551305"/>
          </a:xfrm>
          <a:custGeom>
            <a:avLst/>
            <a:gdLst/>
            <a:ahLst/>
            <a:cxnLst/>
            <a:rect l="l" t="t" r="r" b="b"/>
            <a:pathLst>
              <a:path w="3921759" h="1551304">
                <a:moveTo>
                  <a:pt x="390910" y="0"/>
                </a:moveTo>
                <a:lnTo>
                  <a:pt x="345725" y="929"/>
                </a:lnTo>
                <a:lnTo>
                  <a:pt x="301138" y="4646"/>
                </a:lnTo>
                <a:lnTo>
                  <a:pt x="257239" y="11708"/>
                </a:lnTo>
                <a:lnTo>
                  <a:pt x="214119" y="22672"/>
                </a:lnTo>
                <a:lnTo>
                  <a:pt x="171871" y="38097"/>
                </a:lnTo>
                <a:lnTo>
                  <a:pt x="130584" y="58540"/>
                </a:lnTo>
                <a:lnTo>
                  <a:pt x="90351" y="84558"/>
                </a:lnTo>
                <a:lnTo>
                  <a:pt x="57984" y="112195"/>
                </a:lnTo>
                <a:lnTo>
                  <a:pt x="33610" y="145658"/>
                </a:lnTo>
                <a:lnTo>
                  <a:pt x="16452" y="184360"/>
                </a:lnTo>
                <a:lnTo>
                  <a:pt x="5731" y="227713"/>
                </a:lnTo>
                <a:lnTo>
                  <a:pt x="665" y="275168"/>
                </a:lnTo>
                <a:lnTo>
                  <a:pt x="0" y="300274"/>
                </a:lnTo>
                <a:lnTo>
                  <a:pt x="447" y="326214"/>
                </a:lnTo>
                <a:lnTo>
                  <a:pt x="5163" y="375263"/>
                </a:lnTo>
                <a:lnTo>
                  <a:pt x="15079" y="473178"/>
                </a:lnTo>
                <a:lnTo>
                  <a:pt x="41202" y="717120"/>
                </a:lnTo>
                <a:lnTo>
                  <a:pt x="44636" y="733026"/>
                </a:lnTo>
                <a:lnTo>
                  <a:pt x="51108" y="725203"/>
                </a:lnTo>
                <a:lnTo>
                  <a:pt x="53978" y="741466"/>
                </a:lnTo>
                <a:lnTo>
                  <a:pt x="54150" y="787484"/>
                </a:lnTo>
                <a:lnTo>
                  <a:pt x="53951" y="834063"/>
                </a:lnTo>
                <a:lnTo>
                  <a:pt x="52704" y="974939"/>
                </a:lnTo>
                <a:lnTo>
                  <a:pt x="52595" y="1021538"/>
                </a:lnTo>
                <a:lnTo>
                  <a:pt x="52901" y="1067587"/>
                </a:lnTo>
                <a:lnTo>
                  <a:pt x="53779" y="1112863"/>
                </a:lnTo>
                <a:lnTo>
                  <a:pt x="55387" y="1157145"/>
                </a:lnTo>
                <a:lnTo>
                  <a:pt x="57881" y="1200211"/>
                </a:lnTo>
                <a:lnTo>
                  <a:pt x="61418" y="1241839"/>
                </a:lnTo>
                <a:lnTo>
                  <a:pt x="66157" y="1281806"/>
                </a:lnTo>
                <a:lnTo>
                  <a:pt x="72253" y="1319890"/>
                </a:lnTo>
                <a:lnTo>
                  <a:pt x="89147" y="1389523"/>
                </a:lnTo>
                <a:lnTo>
                  <a:pt x="113357" y="1448960"/>
                </a:lnTo>
                <a:lnTo>
                  <a:pt x="146141" y="1496426"/>
                </a:lnTo>
                <a:lnTo>
                  <a:pt x="188755" y="1530143"/>
                </a:lnTo>
                <a:lnTo>
                  <a:pt x="242457" y="1548335"/>
                </a:lnTo>
                <a:lnTo>
                  <a:pt x="273858" y="1551054"/>
                </a:lnTo>
                <a:lnTo>
                  <a:pt x="308503" y="1549226"/>
                </a:lnTo>
                <a:lnTo>
                  <a:pt x="346548" y="1542628"/>
                </a:lnTo>
                <a:lnTo>
                  <a:pt x="388150" y="1531039"/>
                </a:lnTo>
                <a:lnTo>
                  <a:pt x="433467" y="1514235"/>
                </a:lnTo>
                <a:lnTo>
                  <a:pt x="452951" y="1513981"/>
                </a:lnTo>
                <a:lnTo>
                  <a:pt x="642153" y="1513715"/>
                </a:lnTo>
                <a:lnTo>
                  <a:pt x="712079" y="1513499"/>
                </a:lnTo>
                <a:lnTo>
                  <a:pt x="763467" y="1507619"/>
                </a:lnTo>
                <a:lnTo>
                  <a:pt x="814740" y="1502579"/>
                </a:lnTo>
                <a:lnTo>
                  <a:pt x="865919" y="1498377"/>
                </a:lnTo>
                <a:lnTo>
                  <a:pt x="917021" y="1495013"/>
                </a:lnTo>
                <a:lnTo>
                  <a:pt x="968064" y="1492486"/>
                </a:lnTo>
                <a:lnTo>
                  <a:pt x="1019066" y="1490795"/>
                </a:lnTo>
                <a:lnTo>
                  <a:pt x="1070046" y="1489939"/>
                </a:lnTo>
                <a:lnTo>
                  <a:pt x="1121022" y="1489918"/>
                </a:lnTo>
                <a:lnTo>
                  <a:pt x="1172012" y="1490731"/>
                </a:lnTo>
                <a:lnTo>
                  <a:pt x="1223035" y="1492377"/>
                </a:lnTo>
                <a:lnTo>
                  <a:pt x="1274108" y="1494856"/>
                </a:lnTo>
                <a:lnTo>
                  <a:pt x="1325251" y="1498166"/>
                </a:lnTo>
                <a:lnTo>
                  <a:pt x="1376480" y="1502307"/>
                </a:lnTo>
                <a:lnTo>
                  <a:pt x="1427815" y="1507279"/>
                </a:lnTo>
                <a:lnTo>
                  <a:pt x="1479273" y="1513080"/>
                </a:lnTo>
                <a:lnTo>
                  <a:pt x="1528110" y="1513621"/>
                </a:lnTo>
                <a:lnTo>
                  <a:pt x="2121157" y="1513715"/>
                </a:lnTo>
                <a:lnTo>
                  <a:pt x="2172291" y="1503959"/>
                </a:lnTo>
                <a:lnTo>
                  <a:pt x="2223506" y="1495504"/>
                </a:lnTo>
                <a:lnTo>
                  <a:pt x="2274785" y="1488349"/>
                </a:lnTo>
                <a:lnTo>
                  <a:pt x="2326108" y="1482494"/>
                </a:lnTo>
                <a:lnTo>
                  <a:pt x="2377459" y="1477940"/>
                </a:lnTo>
                <a:lnTo>
                  <a:pt x="2428819" y="1474685"/>
                </a:lnTo>
                <a:lnTo>
                  <a:pt x="2480169" y="1472729"/>
                </a:lnTo>
                <a:lnTo>
                  <a:pt x="2531492" y="1472073"/>
                </a:lnTo>
                <a:lnTo>
                  <a:pt x="2582770" y="1472716"/>
                </a:lnTo>
                <a:lnTo>
                  <a:pt x="2633984" y="1474658"/>
                </a:lnTo>
                <a:lnTo>
                  <a:pt x="2685117" y="1477899"/>
                </a:lnTo>
                <a:lnTo>
                  <a:pt x="2736150" y="1482438"/>
                </a:lnTo>
                <a:lnTo>
                  <a:pt x="2787065" y="1488275"/>
                </a:lnTo>
                <a:lnTo>
                  <a:pt x="2837844" y="1495411"/>
                </a:lnTo>
                <a:lnTo>
                  <a:pt x="2888469" y="1503844"/>
                </a:lnTo>
                <a:lnTo>
                  <a:pt x="2938923" y="1513575"/>
                </a:lnTo>
                <a:lnTo>
                  <a:pt x="3358378" y="1513715"/>
                </a:lnTo>
                <a:lnTo>
                  <a:pt x="3442757" y="1514324"/>
                </a:lnTo>
                <a:lnTo>
                  <a:pt x="3495365" y="1513794"/>
                </a:lnTo>
                <a:lnTo>
                  <a:pt x="3547943" y="1518283"/>
                </a:lnTo>
                <a:lnTo>
                  <a:pt x="3600555" y="1525941"/>
                </a:lnTo>
                <a:lnTo>
                  <a:pt x="3653262" y="1534918"/>
                </a:lnTo>
                <a:lnTo>
                  <a:pt x="3706127" y="1543363"/>
                </a:lnTo>
                <a:lnTo>
                  <a:pt x="3759213" y="1549426"/>
                </a:lnTo>
                <a:lnTo>
                  <a:pt x="3812581" y="1551256"/>
                </a:lnTo>
                <a:lnTo>
                  <a:pt x="3832524" y="1548845"/>
                </a:lnTo>
                <a:lnTo>
                  <a:pt x="3867991" y="1528217"/>
                </a:lnTo>
                <a:lnTo>
                  <a:pt x="3894510" y="1463424"/>
                </a:lnTo>
                <a:lnTo>
                  <a:pt x="3902445" y="1414672"/>
                </a:lnTo>
                <a:lnTo>
                  <a:pt x="3906991" y="1364959"/>
                </a:lnTo>
                <a:lnTo>
                  <a:pt x="3908704" y="1314453"/>
                </a:lnTo>
                <a:lnTo>
                  <a:pt x="3908136" y="1263321"/>
                </a:lnTo>
                <a:lnTo>
                  <a:pt x="3905843" y="1211730"/>
                </a:lnTo>
                <a:lnTo>
                  <a:pt x="3902378" y="1159847"/>
                </a:lnTo>
                <a:lnTo>
                  <a:pt x="3894148" y="1055874"/>
                </a:lnTo>
                <a:lnTo>
                  <a:pt x="3890491" y="1004119"/>
                </a:lnTo>
                <a:lnTo>
                  <a:pt x="3887877" y="952741"/>
                </a:lnTo>
                <a:lnTo>
                  <a:pt x="3886862" y="901907"/>
                </a:lnTo>
                <a:lnTo>
                  <a:pt x="3887999" y="851784"/>
                </a:lnTo>
                <a:lnTo>
                  <a:pt x="3891842" y="802540"/>
                </a:lnTo>
                <a:lnTo>
                  <a:pt x="3893455" y="775711"/>
                </a:lnTo>
                <a:lnTo>
                  <a:pt x="3898865" y="695162"/>
                </a:lnTo>
                <a:lnTo>
                  <a:pt x="3904021" y="628579"/>
                </a:lnTo>
                <a:lnTo>
                  <a:pt x="3913743" y="520606"/>
                </a:lnTo>
                <a:lnTo>
                  <a:pt x="3917573" y="475881"/>
                </a:lnTo>
                <a:lnTo>
                  <a:pt x="3920225" y="435106"/>
                </a:lnTo>
                <a:lnTo>
                  <a:pt x="3921329" y="396615"/>
                </a:lnTo>
                <a:lnTo>
                  <a:pt x="3920519" y="358739"/>
                </a:lnTo>
                <a:lnTo>
                  <a:pt x="3917427" y="319812"/>
                </a:lnTo>
                <a:lnTo>
                  <a:pt x="3911682" y="278165"/>
                </a:lnTo>
                <a:lnTo>
                  <a:pt x="3902919" y="232131"/>
                </a:lnTo>
                <a:lnTo>
                  <a:pt x="3890768" y="180043"/>
                </a:lnTo>
                <a:lnTo>
                  <a:pt x="3874862" y="120233"/>
                </a:lnTo>
                <a:lnTo>
                  <a:pt x="3854885" y="73507"/>
                </a:lnTo>
                <a:lnTo>
                  <a:pt x="3828366" y="42444"/>
                </a:lnTo>
                <a:lnTo>
                  <a:pt x="3760885" y="15950"/>
                </a:lnTo>
                <a:lnTo>
                  <a:pt x="3722516" y="14841"/>
                </a:lnTo>
                <a:lnTo>
                  <a:pt x="3682791" y="18039"/>
                </a:lnTo>
                <a:lnTo>
                  <a:pt x="3643004" y="22705"/>
                </a:lnTo>
                <a:lnTo>
                  <a:pt x="3604454" y="26000"/>
                </a:lnTo>
                <a:lnTo>
                  <a:pt x="3568436" y="25084"/>
                </a:lnTo>
                <a:lnTo>
                  <a:pt x="2950086" y="25097"/>
                </a:lnTo>
                <a:lnTo>
                  <a:pt x="2899233" y="21028"/>
                </a:lnTo>
                <a:lnTo>
                  <a:pt x="2848292" y="17249"/>
                </a:lnTo>
                <a:lnTo>
                  <a:pt x="2797281" y="13803"/>
                </a:lnTo>
                <a:lnTo>
                  <a:pt x="2746219" y="10734"/>
                </a:lnTo>
                <a:lnTo>
                  <a:pt x="2695123" y="8084"/>
                </a:lnTo>
                <a:lnTo>
                  <a:pt x="2644013" y="5896"/>
                </a:lnTo>
                <a:lnTo>
                  <a:pt x="2592906" y="4213"/>
                </a:lnTo>
                <a:lnTo>
                  <a:pt x="2541821" y="3079"/>
                </a:lnTo>
                <a:lnTo>
                  <a:pt x="2490775" y="2536"/>
                </a:lnTo>
                <a:lnTo>
                  <a:pt x="2439788" y="2626"/>
                </a:lnTo>
                <a:lnTo>
                  <a:pt x="2388877" y="3394"/>
                </a:lnTo>
                <a:lnTo>
                  <a:pt x="2338061" y="4882"/>
                </a:lnTo>
                <a:lnTo>
                  <a:pt x="2287358" y="7133"/>
                </a:lnTo>
                <a:lnTo>
                  <a:pt x="2236787" y="10190"/>
                </a:lnTo>
                <a:lnTo>
                  <a:pt x="2186364" y="14096"/>
                </a:lnTo>
                <a:lnTo>
                  <a:pt x="2136110" y="18894"/>
                </a:lnTo>
                <a:lnTo>
                  <a:pt x="2086041" y="24627"/>
                </a:lnTo>
                <a:lnTo>
                  <a:pt x="2069723" y="24761"/>
                </a:lnTo>
                <a:lnTo>
                  <a:pt x="809387" y="25084"/>
                </a:lnTo>
                <a:lnTo>
                  <a:pt x="762934" y="26015"/>
                </a:lnTo>
                <a:lnTo>
                  <a:pt x="716257" y="24714"/>
                </a:lnTo>
                <a:lnTo>
                  <a:pt x="669447" y="21742"/>
                </a:lnTo>
                <a:lnTo>
                  <a:pt x="622596" y="17654"/>
                </a:lnTo>
                <a:lnTo>
                  <a:pt x="529134" y="8362"/>
                </a:lnTo>
                <a:lnTo>
                  <a:pt x="482705" y="4274"/>
                </a:lnTo>
                <a:lnTo>
                  <a:pt x="436600" y="1300"/>
                </a:lnTo>
                <a:lnTo>
                  <a:pt x="390910" y="0"/>
                </a:lnTo>
                <a:close/>
              </a:path>
            </a:pathLst>
          </a:custGeom>
          <a:solidFill>
            <a:srgbClr val="134E29"/>
          </a:solidFill>
        </p:spPr>
        <p:txBody>
          <a:bodyPr wrap="square" lIns="0" tIns="0" rIns="0" bIns="0" rtlCol="0"/>
          <a:lstStyle/>
          <a:p>
            <a:endParaRPr>
              <a:latin typeface="Grammarsaurus" pitchFamily="2" charset="0"/>
            </a:endParaRPr>
          </a:p>
        </p:txBody>
      </p:sp>
      <p:sp>
        <p:nvSpPr>
          <p:cNvPr id="32" name="object 32"/>
          <p:cNvSpPr txBox="1">
            <a:spLocks noGrp="1"/>
          </p:cNvSpPr>
          <p:nvPr>
            <p:ph sz="half" idx="3"/>
          </p:nvPr>
        </p:nvSpPr>
        <p:spPr>
          <a:xfrm>
            <a:off x="7588647" y="1335084"/>
            <a:ext cx="3860165" cy="4510209"/>
          </a:xfrm>
          <a:prstGeom prst="rect">
            <a:avLst/>
          </a:prstGeom>
        </p:spPr>
        <p:txBody>
          <a:bodyPr vert="horz" wrap="square" lIns="0" tIns="25400" rIns="0" bIns="0" rtlCol="0">
            <a:spAutoFit/>
          </a:bodyPr>
          <a:lstStyle/>
          <a:p>
            <a:pPr marL="154305" marR="149860" indent="41275" algn="ctr">
              <a:lnSpc>
                <a:spcPts val="2000"/>
              </a:lnSpc>
              <a:spcBef>
                <a:spcPts val="200"/>
              </a:spcBef>
            </a:pPr>
            <a:r>
              <a:rPr dirty="0">
                <a:latin typeface="Grammarsaurus" pitchFamily="2" charset="0"/>
              </a:rPr>
              <a:t>A </a:t>
            </a:r>
            <a:r>
              <a:rPr dirty="0">
                <a:solidFill>
                  <a:srgbClr val="FFFFFF"/>
                </a:solidFill>
                <a:latin typeface="Grammarsaurus" pitchFamily="2" charset="0"/>
              </a:rPr>
              <a:t>hieroglyphic </a:t>
            </a:r>
            <a:r>
              <a:rPr dirty="0">
                <a:latin typeface="Grammarsaurus" pitchFamily="2" charset="0"/>
              </a:rPr>
              <a:t>is a </a:t>
            </a:r>
            <a:r>
              <a:rPr dirty="0">
                <a:solidFill>
                  <a:srgbClr val="FFFFFF"/>
                </a:solidFill>
                <a:latin typeface="Grammarsaurus" pitchFamily="2" charset="0"/>
              </a:rPr>
              <a:t>picture or symbol </a:t>
            </a:r>
            <a:r>
              <a:rPr dirty="0">
                <a:latin typeface="Grammarsaurus" pitchFamily="2" charset="0"/>
              </a:rPr>
              <a:t>that stands for a </a:t>
            </a:r>
            <a:r>
              <a:rPr dirty="0">
                <a:solidFill>
                  <a:srgbClr val="FFFFFF"/>
                </a:solidFill>
                <a:latin typeface="Grammarsaurus" pitchFamily="2" charset="0"/>
              </a:rPr>
              <a:t>word or sound</a:t>
            </a:r>
            <a:r>
              <a:rPr dirty="0">
                <a:latin typeface="Grammarsaurus" pitchFamily="2" charset="0"/>
              </a:rPr>
              <a:t>. Ancient Egyptians used hieroglyphics to </a:t>
            </a:r>
            <a:r>
              <a:rPr dirty="0">
                <a:solidFill>
                  <a:srgbClr val="FFFFFF"/>
                </a:solidFill>
                <a:latin typeface="Grammarsaurus" pitchFamily="2" charset="0"/>
              </a:rPr>
              <a:t>write </a:t>
            </a:r>
            <a:r>
              <a:rPr dirty="0">
                <a:latin typeface="Grammarsaurus" pitchFamily="2" charset="0"/>
              </a:rPr>
              <a:t>long before the alphabet we use today.</a:t>
            </a:r>
          </a:p>
          <a:p>
            <a:pPr>
              <a:lnSpc>
                <a:spcPct val="100000"/>
              </a:lnSpc>
              <a:spcBef>
                <a:spcPts val="1335"/>
              </a:spcBef>
            </a:pPr>
            <a:endParaRPr sz="2400" dirty="0">
              <a:latin typeface="Grammarsaurus" pitchFamily="2" charset="0"/>
            </a:endParaRPr>
          </a:p>
          <a:p>
            <a:pPr marL="12700" marR="7620" indent="-635" algn="ctr">
              <a:lnSpc>
                <a:spcPts val="2000"/>
              </a:lnSpc>
            </a:pPr>
            <a:r>
              <a:rPr dirty="0">
                <a:latin typeface="Grammarsaurus" pitchFamily="2" charset="0"/>
              </a:rPr>
              <a:t>The word </a:t>
            </a:r>
            <a:r>
              <a:rPr dirty="0">
                <a:solidFill>
                  <a:srgbClr val="FFFFFF"/>
                </a:solidFill>
                <a:latin typeface="Grammarsaurus" pitchFamily="2" charset="0"/>
              </a:rPr>
              <a:t>basic </a:t>
            </a:r>
            <a:r>
              <a:rPr dirty="0">
                <a:latin typeface="Grammarsaurus" pitchFamily="2" charset="0"/>
              </a:rPr>
              <a:t>means something that is </a:t>
            </a:r>
            <a:r>
              <a:rPr dirty="0">
                <a:solidFill>
                  <a:srgbClr val="FFFFFF"/>
                </a:solidFill>
                <a:latin typeface="Grammarsaurus" pitchFamily="2" charset="0"/>
              </a:rPr>
              <a:t>simple</a:t>
            </a:r>
            <a:r>
              <a:rPr dirty="0">
                <a:latin typeface="Grammarsaurus" pitchFamily="2" charset="0"/>
              </a:rPr>
              <a:t>, </a:t>
            </a:r>
            <a:r>
              <a:rPr dirty="0">
                <a:solidFill>
                  <a:srgbClr val="FFFFFF"/>
                </a:solidFill>
                <a:latin typeface="Grammarsaurus" pitchFamily="2" charset="0"/>
              </a:rPr>
              <a:t>important</a:t>
            </a:r>
            <a:r>
              <a:rPr dirty="0">
                <a:latin typeface="Grammarsaurus" pitchFamily="2" charset="0"/>
              </a:rPr>
              <a:t>, and is like the </a:t>
            </a:r>
            <a:r>
              <a:rPr dirty="0">
                <a:solidFill>
                  <a:srgbClr val="FFFFFF"/>
                </a:solidFill>
                <a:latin typeface="Grammarsaurus" pitchFamily="2" charset="0"/>
              </a:rPr>
              <a:t>foundation </a:t>
            </a:r>
            <a:r>
              <a:rPr dirty="0">
                <a:latin typeface="Grammarsaurus" pitchFamily="2" charset="0"/>
              </a:rPr>
              <a:t>— the first part you need </a:t>
            </a:r>
            <a:r>
              <a:rPr dirty="0">
                <a:solidFill>
                  <a:srgbClr val="FFFFFF"/>
                </a:solidFill>
                <a:latin typeface="Grammarsaurus" pitchFamily="2" charset="0"/>
              </a:rPr>
              <a:t>before you build or learn more</a:t>
            </a:r>
            <a:r>
              <a:rPr dirty="0">
                <a:latin typeface="Grammarsaurus" pitchFamily="2" charset="0"/>
              </a:rPr>
              <a:t>.</a:t>
            </a:r>
          </a:p>
          <a:p>
            <a:pPr>
              <a:lnSpc>
                <a:spcPct val="100000"/>
              </a:lnSpc>
              <a:spcBef>
                <a:spcPts val="1910"/>
              </a:spcBef>
            </a:pPr>
            <a:endParaRPr sz="2400" dirty="0">
              <a:latin typeface="Grammarsaurus" pitchFamily="2" charset="0"/>
            </a:endParaRPr>
          </a:p>
          <a:p>
            <a:pPr marL="461009" marR="5080" algn="ctr">
              <a:lnSpc>
                <a:spcPts val="2000"/>
              </a:lnSpc>
            </a:pPr>
            <a:r>
              <a:rPr dirty="0">
                <a:latin typeface="Grammarsaurus" pitchFamily="2" charset="0"/>
              </a:rPr>
              <a:t>Having a </a:t>
            </a:r>
            <a:r>
              <a:rPr dirty="0">
                <a:solidFill>
                  <a:srgbClr val="FFFFFF"/>
                </a:solidFill>
                <a:latin typeface="Grammarsaurus" pitchFamily="2" charset="0"/>
              </a:rPr>
              <a:t>photographic memory </a:t>
            </a:r>
            <a:r>
              <a:rPr dirty="0">
                <a:latin typeface="Grammarsaurus" pitchFamily="2" charset="0"/>
              </a:rPr>
              <a:t>means you can </a:t>
            </a:r>
            <a:r>
              <a:rPr dirty="0">
                <a:solidFill>
                  <a:srgbClr val="FFFFFF"/>
                </a:solidFill>
                <a:latin typeface="Grammarsaurus" pitchFamily="2" charset="0"/>
              </a:rPr>
              <a:t>remember something you saw really well — like your brain took a picture of it</a:t>
            </a:r>
            <a:r>
              <a:rPr dirty="0">
                <a:latin typeface="Grammarsaurus" pitchFamily="2" charset="0"/>
              </a:rPr>
              <a:t>!</a:t>
            </a:r>
          </a:p>
        </p:txBody>
      </p:sp>
      <p:sp>
        <p:nvSpPr>
          <p:cNvPr id="33" name="object 33"/>
          <p:cNvSpPr/>
          <p:nvPr/>
        </p:nvSpPr>
        <p:spPr>
          <a:xfrm>
            <a:off x="11012940" y="228605"/>
            <a:ext cx="883285" cy="841375"/>
          </a:xfrm>
          <a:custGeom>
            <a:avLst/>
            <a:gdLst/>
            <a:ahLst/>
            <a:cxnLst/>
            <a:rect l="l" t="t" r="r" b="b"/>
            <a:pathLst>
              <a:path w="883284" h="841375">
                <a:moveTo>
                  <a:pt x="588708" y="0"/>
                </a:moveTo>
                <a:lnTo>
                  <a:pt x="243890" y="0"/>
                </a:lnTo>
                <a:lnTo>
                  <a:pt x="192969" y="328"/>
                </a:lnTo>
                <a:lnTo>
                  <a:pt x="151904" y="2627"/>
                </a:lnTo>
                <a:lnTo>
                  <a:pt x="88303" y="21018"/>
                </a:lnTo>
                <a:lnTo>
                  <a:pt x="47829" y="48880"/>
                </a:lnTo>
                <a:lnTo>
                  <a:pt x="16814" y="92506"/>
                </a:lnTo>
                <a:lnTo>
                  <a:pt x="2101" y="152430"/>
                </a:lnTo>
                <a:lnTo>
                  <a:pt x="262" y="193035"/>
                </a:lnTo>
                <a:lnTo>
                  <a:pt x="0" y="243890"/>
                </a:lnTo>
                <a:lnTo>
                  <a:pt x="0" y="597115"/>
                </a:lnTo>
                <a:lnTo>
                  <a:pt x="270" y="639103"/>
                </a:lnTo>
                <a:lnTo>
                  <a:pt x="328" y="648038"/>
                </a:lnTo>
                <a:lnTo>
                  <a:pt x="2597" y="688581"/>
                </a:lnTo>
                <a:lnTo>
                  <a:pt x="2627" y="689106"/>
                </a:lnTo>
                <a:lnTo>
                  <a:pt x="8758" y="722484"/>
                </a:lnTo>
                <a:lnTo>
                  <a:pt x="32783" y="773928"/>
                </a:lnTo>
                <a:lnTo>
                  <a:pt x="68919" y="810067"/>
                </a:lnTo>
                <a:lnTo>
                  <a:pt x="119709" y="833920"/>
                </a:lnTo>
                <a:lnTo>
                  <a:pt x="193035" y="840756"/>
                </a:lnTo>
                <a:lnTo>
                  <a:pt x="243890" y="841019"/>
                </a:lnTo>
                <a:lnTo>
                  <a:pt x="597128" y="841019"/>
                </a:lnTo>
                <a:lnTo>
                  <a:pt x="646877" y="840756"/>
                </a:lnTo>
                <a:lnTo>
                  <a:pt x="689114" y="838390"/>
                </a:lnTo>
                <a:lnTo>
                  <a:pt x="752716" y="819988"/>
                </a:lnTo>
                <a:lnTo>
                  <a:pt x="793189" y="792130"/>
                </a:lnTo>
                <a:lnTo>
                  <a:pt x="819161" y="756919"/>
                </a:lnTo>
                <a:lnTo>
                  <a:pt x="243890" y="756919"/>
                </a:lnTo>
                <a:lnTo>
                  <a:pt x="201909" y="756788"/>
                </a:lnTo>
                <a:lnTo>
                  <a:pt x="146323" y="753367"/>
                </a:lnTo>
                <a:lnTo>
                  <a:pt x="108281" y="732734"/>
                </a:lnTo>
                <a:lnTo>
                  <a:pt x="87646" y="694690"/>
                </a:lnTo>
                <a:lnTo>
                  <a:pt x="84230" y="639103"/>
                </a:lnTo>
                <a:lnTo>
                  <a:pt x="84099" y="597115"/>
                </a:lnTo>
                <a:lnTo>
                  <a:pt x="84099" y="243890"/>
                </a:lnTo>
                <a:lnTo>
                  <a:pt x="84230" y="201902"/>
                </a:lnTo>
                <a:lnTo>
                  <a:pt x="87646" y="146316"/>
                </a:lnTo>
                <a:lnTo>
                  <a:pt x="108281" y="108277"/>
                </a:lnTo>
                <a:lnTo>
                  <a:pt x="146323" y="87646"/>
                </a:lnTo>
                <a:lnTo>
                  <a:pt x="201909" y="84230"/>
                </a:lnTo>
                <a:lnTo>
                  <a:pt x="588708" y="84099"/>
                </a:lnTo>
                <a:lnTo>
                  <a:pt x="605926" y="81076"/>
                </a:lnTo>
                <a:lnTo>
                  <a:pt x="619202" y="72532"/>
                </a:lnTo>
                <a:lnTo>
                  <a:pt x="627747" y="59260"/>
                </a:lnTo>
                <a:lnTo>
                  <a:pt x="630770" y="42049"/>
                </a:lnTo>
                <a:lnTo>
                  <a:pt x="627747" y="24833"/>
                </a:lnTo>
                <a:lnTo>
                  <a:pt x="619202" y="11561"/>
                </a:lnTo>
                <a:lnTo>
                  <a:pt x="605926" y="3021"/>
                </a:lnTo>
                <a:lnTo>
                  <a:pt x="588708" y="0"/>
                </a:lnTo>
                <a:close/>
              </a:path>
              <a:path w="883284" h="841375">
                <a:moveTo>
                  <a:pt x="798969" y="378459"/>
                </a:moveTo>
                <a:lnTo>
                  <a:pt x="781753" y="381481"/>
                </a:lnTo>
                <a:lnTo>
                  <a:pt x="768481" y="390021"/>
                </a:lnTo>
                <a:lnTo>
                  <a:pt x="759941" y="403293"/>
                </a:lnTo>
                <a:lnTo>
                  <a:pt x="756919" y="420509"/>
                </a:lnTo>
                <a:lnTo>
                  <a:pt x="756919" y="597115"/>
                </a:lnTo>
                <a:lnTo>
                  <a:pt x="756788" y="639103"/>
                </a:lnTo>
                <a:lnTo>
                  <a:pt x="753373" y="694690"/>
                </a:lnTo>
                <a:lnTo>
                  <a:pt x="732737" y="732734"/>
                </a:lnTo>
                <a:lnTo>
                  <a:pt x="694696" y="753367"/>
                </a:lnTo>
                <a:lnTo>
                  <a:pt x="639109" y="756788"/>
                </a:lnTo>
                <a:lnTo>
                  <a:pt x="597128" y="756919"/>
                </a:lnTo>
                <a:lnTo>
                  <a:pt x="819161" y="756919"/>
                </a:lnTo>
                <a:lnTo>
                  <a:pt x="824204" y="748499"/>
                </a:lnTo>
                <a:lnTo>
                  <a:pt x="833925" y="721302"/>
                </a:lnTo>
                <a:lnTo>
                  <a:pt x="838837" y="689106"/>
                </a:lnTo>
                <a:lnTo>
                  <a:pt x="838917" y="688581"/>
                </a:lnTo>
                <a:lnTo>
                  <a:pt x="840753" y="648038"/>
                </a:lnTo>
                <a:lnTo>
                  <a:pt x="841019" y="597115"/>
                </a:lnTo>
                <a:lnTo>
                  <a:pt x="841019" y="420509"/>
                </a:lnTo>
                <a:lnTo>
                  <a:pt x="837997" y="403293"/>
                </a:lnTo>
                <a:lnTo>
                  <a:pt x="829457" y="390021"/>
                </a:lnTo>
                <a:lnTo>
                  <a:pt x="816185" y="381481"/>
                </a:lnTo>
                <a:lnTo>
                  <a:pt x="798969" y="378459"/>
                </a:lnTo>
                <a:close/>
              </a:path>
              <a:path w="883284" h="841375">
                <a:moveTo>
                  <a:pt x="294354" y="336400"/>
                </a:moveTo>
                <a:lnTo>
                  <a:pt x="278848" y="339555"/>
                </a:lnTo>
                <a:lnTo>
                  <a:pt x="264921" y="349021"/>
                </a:lnTo>
                <a:lnTo>
                  <a:pt x="255456" y="362948"/>
                </a:lnTo>
                <a:lnTo>
                  <a:pt x="252302" y="378459"/>
                </a:lnTo>
                <a:lnTo>
                  <a:pt x="255456" y="393959"/>
                </a:lnTo>
                <a:lnTo>
                  <a:pt x="391071" y="534047"/>
                </a:lnTo>
                <a:lnTo>
                  <a:pt x="420509" y="546658"/>
                </a:lnTo>
                <a:lnTo>
                  <a:pt x="429247" y="545870"/>
                </a:lnTo>
                <a:lnTo>
                  <a:pt x="436805" y="543506"/>
                </a:lnTo>
                <a:lnTo>
                  <a:pt x="443575" y="539565"/>
                </a:lnTo>
                <a:lnTo>
                  <a:pt x="449948" y="534047"/>
                </a:lnTo>
                <a:lnTo>
                  <a:pt x="538264" y="445731"/>
                </a:lnTo>
                <a:lnTo>
                  <a:pt x="420509" y="445731"/>
                </a:lnTo>
                <a:lnTo>
                  <a:pt x="323786" y="349021"/>
                </a:lnTo>
                <a:lnTo>
                  <a:pt x="309859" y="339555"/>
                </a:lnTo>
                <a:lnTo>
                  <a:pt x="294354" y="336400"/>
                </a:lnTo>
                <a:close/>
              </a:path>
              <a:path w="883284" h="841375">
                <a:moveTo>
                  <a:pt x="841019" y="42049"/>
                </a:moveTo>
                <a:lnTo>
                  <a:pt x="825513" y="45202"/>
                </a:lnTo>
                <a:lnTo>
                  <a:pt x="811580" y="54660"/>
                </a:lnTo>
                <a:lnTo>
                  <a:pt x="420509" y="445731"/>
                </a:lnTo>
                <a:lnTo>
                  <a:pt x="538264" y="445731"/>
                </a:lnTo>
                <a:lnTo>
                  <a:pt x="870457" y="113537"/>
                </a:lnTo>
                <a:lnTo>
                  <a:pt x="879916" y="99605"/>
                </a:lnTo>
                <a:lnTo>
                  <a:pt x="883042" y="84230"/>
                </a:lnTo>
                <a:lnTo>
                  <a:pt x="883069" y="84099"/>
                </a:lnTo>
                <a:lnTo>
                  <a:pt x="879982" y="68919"/>
                </a:lnTo>
                <a:lnTo>
                  <a:pt x="879916" y="68593"/>
                </a:lnTo>
                <a:lnTo>
                  <a:pt x="870457" y="54660"/>
                </a:lnTo>
                <a:lnTo>
                  <a:pt x="856525" y="45202"/>
                </a:lnTo>
                <a:lnTo>
                  <a:pt x="841019" y="42049"/>
                </a:lnTo>
                <a:close/>
              </a:path>
            </a:pathLst>
          </a:custGeom>
          <a:solidFill>
            <a:srgbClr val="000000"/>
          </a:solidFill>
        </p:spPr>
        <p:txBody>
          <a:bodyPr wrap="square" lIns="0" tIns="0" rIns="0" bIns="0" rtlCol="0"/>
          <a:lstStyle/>
          <a:p>
            <a:endParaRPr>
              <a:latin typeface="Grammarsaurus" pitchFamily="2" charset="0"/>
            </a:endParaRPr>
          </a:p>
        </p:txBody>
      </p:sp>
      <p:sp>
        <p:nvSpPr>
          <p:cNvPr id="34" name="object 34"/>
          <p:cNvSpPr/>
          <p:nvPr/>
        </p:nvSpPr>
        <p:spPr>
          <a:xfrm>
            <a:off x="1581750" y="2545402"/>
            <a:ext cx="413384" cy="195580"/>
          </a:xfrm>
          <a:custGeom>
            <a:avLst/>
            <a:gdLst/>
            <a:ahLst/>
            <a:cxnLst/>
            <a:rect l="l" t="t" r="r" b="b"/>
            <a:pathLst>
              <a:path w="413385" h="195580">
                <a:moveTo>
                  <a:pt x="46072" y="0"/>
                </a:moveTo>
                <a:lnTo>
                  <a:pt x="4457" y="14606"/>
                </a:lnTo>
                <a:lnTo>
                  <a:pt x="0" y="36488"/>
                </a:lnTo>
                <a:lnTo>
                  <a:pt x="139" y="40908"/>
                </a:lnTo>
                <a:lnTo>
                  <a:pt x="4914" y="95594"/>
                </a:lnTo>
                <a:lnTo>
                  <a:pt x="5397" y="87669"/>
                </a:lnTo>
                <a:lnTo>
                  <a:pt x="5778" y="93206"/>
                </a:lnTo>
                <a:lnTo>
                  <a:pt x="5660" y="134273"/>
                </a:lnTo>
                <a:lnTo>
                  <a:pt x="8497" y="170573"/>
                </a:lnTo>
                <a:lnTo>
                  <a:pt x="19967" y="192517"/>
                </a:lnTo>
                <a:lnTo>
                  <a:pt x="45745" y="190514"/>
                </a:lnTo>
                <a:lnTo>
                  <a:pt x="75095" y="190425"/>
                </a:lnTo>
                <a:lnTo>
                  <a:pt x="95333" y="188188"/>
                </a:lnTo>
                <a:lnTo>
                  <a:pt x="115479" y="187437"/>
                </a:lnTo>
                <a:lnTo>
                  <a:pt x="135633" y="188167"/>
                </a:lnTo>
                <a:lnTo>
                  <a:pt x="155892" y="190374"/>
                </a:lnTo>
                <a:lnTo>
                  <a:pt x="223507" y="190450"/>
                </a:lnTo>
                <a:lnTo>
                  <a:pt x="245096" y="186514"/>
                </a:lnTo>
                <a:lnTo>
                  <a:pt x="266730" y="185200"/>
                </a:lnTo>
                <a:lnTo>
                  <a:pt x="288285" y="186509"/>
                </a:lnTo>
                <a:lnTo>
                  <a:pt x="309638" y="190438"/>
                </a:lnTo>
                <a:lnTo>
                  <a:pt x="353821" y="190450"/>
                </a:lnTo>
                <a:lnTo>
                  <a:pt x="372407" y="190835"/>
                </a:lnTo>
                <a:lnTo>
                  <a:pt x="391845" y="194409"/>
                </a:lnTo>
                <a:lnTo>
                  <a:pt x="401662" y="195175"/>
                </a:lnTo>
                <a:lnTo>
                  <a:pt x="404533" y="195264"/>
                </a:lnTo>
                <a:lnTo>
                  <a:pt x="407161" y="193333"/>
                </a:lnTo>
                <a:lnTo>
                  <a:pt x="409041" y="190107"/>
                </a:lnTo>
                <a:lnTo>
                  <a:pt x="411730" y="168548"/>
                </a:lnTo>
                <a:lnTo>
                  <a:pt x="411119" y="145889"/>
                </a:lnTo>
                <a:lnTo>
                  <a:pt x="409711" y="123035"/>
                </a:lnTo>
                <a:lnTo>
                  <a:pt x="410006" y="100890"/>
                </a:lnTo>
                <a:lnTo>
                  <a:pt x="412322" y="65393"/>
                </a:lnTo>
                <a:lnTo>
                  <a:pt x="413121" y="49780"/>
                </a:lnTo>
                <a:lnTo>
                  <a:pt x="412106" y="34865"/>
                </a:lnTo>
                <a:lnTo>
                  <a:pt x="408228" y="14974"/>
                </a:lnTo>
                <a:lnTo>
                  <a:pt x="402539" y="4468"/>
                </a:lnTo>
                <a:lnTo>
                  <a:pt x="394225" y="1685"/>
                </a:lnTo>
                <a:lnTo>
                  <a:pt x="384841" y="2553"/>
                </a:lnTo>
                <a:lnTo>
                  <a:pt x="375945" y="2998"/>
                </a:lnTo>
                <a:lnTo>
                  <a:pt x="310819" y="2998"/>
                </a:lnTo>
                <a:lnTo>
                  <a:pt x="287998" y="1101"/>
                </a:lnTo>
                <a:lnTo>
                  <a:pt x="265125" y="180"/>
                </a:lnTo>
                <a:lnTo>
                  <a:pt x="242346" y="653"/>
                </a:lnTo>
                <a:lnTo>
                  <a:pt x="219811" y="2935"/>
                </a:lnTo>
                <a:lnTo>
                  <a:pt x="85343" y="2998"/>
                </a:lnTo>
                <a:lnTo>
                  <a:pt x="65665" y="2061"/>
                </a:lnTo>
                <a:lnTo>
                  <a:pt x="46072" y="0"/>
                </a:lnTo>
                <a:close/>
              </a:path>
            </a:pathLst>
          </a:custGeom>
          <a:solidFill>
            <a:srgbClr val="134E29"/>
          </a:solidFill>
        </p:spPr>
        <p:txBody>
          <a:bodyPr wrap="square" lIns="0" tIns="0" rIns="0" bIns="0" rtlCol="0"/>
          <a:lstStyle/>
          <a:p>
            <a:endParaRPr>
              <a:latin typeface="Grammarsaurus" pitchFamily="2" charset="0"/>
            </a:endParaRPr>
          </a:p>
        </p:txBody>
      </p:sp>
      <p:sp>
        <p:nvSpPr>
          <p:cNvPr id="35" name="object 35"/>
          <p:cNvSpPr txBox="1"/>
          <p:nvPr/>
        </p:nvSpPr>
        <p:spPr>
          <a:xfrm>
            <a:off x="1627391" y="2542169"/>
            <a:ext cx="334010" cy="173124"/>
          </a:xfrm>
          <a:prstGeom prst="rect">
            <a:avLst/>
          </a:prstGeom>
        </p:spPr>
        <p:txBody>
          <a:bodyPr vert="horz" wrap="square" lIns="0" tIns="11430" rIns="0" bIns="0" rtlCol="0">
            <a:spAutoFit/>
          </a:bodyPr>
          <a:lstStyle/>
          <a:p>
            <a:pPr marL="12700" algn="ctr">
              <a:lnSpc>
                <a:spcPct val="100000"/>
              </a:lnSpc>
              <a:spcBef>
                <a:spcPts val="90"/>
              </a:spcBef>
            </a:pPr>
            <a:r>
              <a:rPr sz="1050" dirty="0">
                <a:solidFill>
                  <a:srgbClr val="D1E293"/>
                </a:solidFill>
                <a:latin typeface="Grammarsaurus" pitchFamily="2" charset="0"/>
                <a:cs typeface="Lucida Sans Unicode"/>
              </a:rPr>
              <a:t>*CVL</a:t>
            </a:r>
            <a:endParaRPr sz="1050">
              <a:latin typeface="Grammarsaurus" pitchFamily="2" charset="0"/>
              <a:cs typeface="Lucida Sans Unicode"/>
            </a:endParaRPr>
          </a:p>
        </p:txBody>
      </p:sp>
      <p:sp>
        <p:nvSpPr>
          <p:cNvPr id="36" name="object 36"/>
          <p:cNvSpPr/>
          <p:nvPr/>
        </p:nvSpPr>
        <p:spPr>
          <a:xfrm>
            <a:off x="1753645" y="5514554"/>
            <a:ext cx="413384" cy="195580"/>
          </a:xfrm>
          <a:custGeom>
            <a:avLst/>
            <a:gdLst/>
            <a:ahLst/>
            <a:cxnLst/>
            <a:rect l="l" t="t" r="r" b="b"/>
            <a:pathLst>
              <a:path w="413385" h="195579">
                <a:moveTo>
                  <a:pt x="46072" y="0"/>
                </a:moveTo>
                <a:lnTo>
                  <a:pt x="4457" y="14606"/>
                </a:lnTo>
                <a:lnTo>
                  <a:pt x="0" y="36488"/>
                </a:lnTo>
                <a:lnTo>
                  <a:pt x="139" y="40908"/>
                </a:lnTo>
                <a:lnTo>
                  <a:pt x="4914" y="95594"/>
                </a:lnTo>
                <a:lnTo>
                  <a:pt x="5397" y="87669"/>
                </a:lnTo>
                <a:lnTo>
                  <a:pt x="5778" y="93206"/>
                </a:lnTo>
                <a:lnTo>
                  <a:pt x="5660" y="134273"/>
                </a:lnTo>
                <a:lnTo>
                  <a:pt x="8497" y="170573"/>
                </a:lnTo>
                <a:lnTo>
                  <a:pt x="19967" y="192517"/>
                </a:lnTo>
                <a:lnTo>
                  <a:pt x="45745" y="190514"/>
                </a:lnTo>
                <a:lnTo>
                  <a:pt x="75095" y="190425"/>
                </a:lnTo>
                <a:lnTo>
                  <a:pt x="95333" y="188188"/>
                </a:lnTo>
                <a:lnTo>
                  <a:pt x="115479" y="187437"/>
                </a:lnTo>
                <a:lnTo>
                  <a:pt x="135633" y="188167"/>
                </a:lnTo>
                <a:lnTo>
                  <a:pt x="155892" y="190374"/>
                </a:lnTo>
                <a:lnTo>
                  <a:pt x="223507" y="190450"/>
                </a:lnTo>
                <a:lnTo>
                  <a:pt x="245096" y="186514"/>
                </a:lnTo>
                <a:lnTo>
                  <a:pt x="266730" y="185200"/>
                </a:lnTo>
                <a:lnTo>
                  <a:pt x="288285" y="186509"/>
                </a:lnTo>
                <a:lnTo>
                  <a:pt x="309638" y="190438"/>
                </a:lnTo>
                <a:lnTo>
                  <a:pt x="353822" y="190450"/>
                </a:lnTo>
                <a:lnTo>
                  <a:pt x="372407" y="190835"/>
                </a:lnTo>
                <a:lnTo>
                  <a:pt x="391845" y="194409"/>
                </a:lnTo>
                <a:lnTo>
                  <a:pt x="401662" y="195175"/>
                </a:lnTo>
                <a:lnTo>
                  <a:pt x="404533" y="195264"/>
                </a:lnTo>
                <a:lnTo>
                  <a:pt x="407162" y="193333"/>
                </a:lnTo>
                <a:lnTo>
                  <a:pt x="409041" y="190107"/>
                </a:lnTo>
                <a:lnTo>
                  <a:pt x="411730" y="168543"/>
                </a:lnTo>
                <a:lnTo>
                  <a:pt x="411119" y="145884"/>
                </a:lnTo>
                <a:lnTo>
                  <a:pt x="409711" y="123033"/>
                </a:lnTo>
                <a:lnTo>
                  <a:pt x="410006" y="100890"/>
                </a:lnTo>
                <a:lnTo>
                  <a:pt x="412320" y="65393"/>
                </a:lnTo>
                <a:lnTo>
                  <a:pt x="413116" y="49780"/>
                </a:lnTo>
                <a:lnTo>
                  <a:pt x="412100" y="34865"/>
                </a:lnTo>
                <a:lnTo>
                  <a:pt x="408228" y="14974"/>
                </a:lnTo>
                <a:lnTo>
                  <a:pt x="402539" y="4468"/>
                </a:lnTo>
                <a:lnTo>
                  <a:pt x="394225" y="1685"/>
                </a:lnTo>
                <a:lnTo>
                  <a:pt x="384841" y="2553"/>
                </a:lnTo>
                <a:lnTo>
                  <a:pt x="375945" y="2998"/>
                </a:lnTo>
                <a:lnTo>
                  <a:pt x="310819" y="2998"/>
                </a:lnTo>
                <a:lnTo>
                  <a:pt x="287998" y="1101"/>
                </a:lnTo>
                <a:lnTo>
                  <a:pt x="265125" y="180"/>
                </a:lnTo>
                <a:lnTo>
                  <a:pt x="242346" y="653"/>
                </a:lnTo>
                <a:lnTo>
                  <a:pt x="219811" y="2935"/>
                </a:lnTo>
                <a:lnTo>
                  <a:pt x="85344" y="2998"/>
                </a:lnTo>
                <a:lnTo>
                  <a:pt x="65665" y="2061"/>
                </a:lnTo>
                <a:lnTo>
                  <a:pt x="46072" y="0"/>
                </a:lnTo>
                <a:close/>
              </a:path>
            </a:pathLst>
          </a:custGeom>
          <a:solidFill>
            <a:srgbClr val="134E29"/>
          </a:solidFill>
        </p:spPr>
        <p:txBody>
          <a:bodyPr wrap="square" lIns="0" tIns="0" rIns="0" bIns="0" rtlCol="0"/>
          <a:lstStyle/>
          <a:p>
            <a:endParaRPr>
              <a:latin typeface="Grammarsaurus" pitchFamily="2" charset="0"/>
            </a:endParaRPr>
          </a:p>
        </p:txBody>
      </p:sp>
      <p:sp>
        <p:nvSpPr>
          <p:cNvPr id="37" name="object 37"/>
          <p:cNvSpPr txBox="1"/>
          <p:nvPr/>
        </p:nvSpPr>
        <p:spPr>
          <a:xfrm>
            <a:off x="1799286" y="5511327"/>
            <a:ext cx="334010" cy="173124"/>
          </a:xfrm>
          <a:prstGeom prst="rect">
            <a:avLst/>
          </a:prstGeom>
        </p:spPr>
        <p:txBody>
          <a:bodyPr vert="horz" wrap="square" lIns="0" tIns="11430" rIns="0" bIns="0" rtlCol="0">
            <a:spAutoFit/>
          </a:bodyPr>
          <a:lstStyle/>
          <a:p>
            <a:pPr marL="12700" algn="ctr">
              <a:lnSpc>
                <a:spcPct val="100000"/>
              </a:lnSpc>
              <a:spcBef>
                <a:spcPts val="90"/>
              </a:spcBef>
            </a:pPr>
            <a:r>
              <a:rPr sz="1050" dirty="0">
                <a:solidFill>
                  <a:srgbClr val="D1E293"/>
                </a:solidFill>
                <a:latin typeface="Grammarsaurus" pitchFamily="2" charset="0"/>
                <a:cs typeface="Lucida Sans Unicode"/>
              </a:rPr>
              <a:t>*CVL</a:t>
            </a:r>
            <a:endParaRPr sz="1050">
              <a:latin typeface="Grammarsaurus" pitchFamily="2" charset="0"/>
              <a:cs typeface="Lucida Sans Unicode"/>
            </a:endParaRPr>
          </a:p>
        </p:txBody>
      </p:sp>
      <p:sp>
        <p:nvSpPr>
          <p:cNvPr id="38" name="object 38"/>
          <p:cNvSpPr/>
          <p:nvPr/>
        </p:nvSpPr>
        <p:spPr>
          <a:xfrm>
            <a:off x="349142" y="6289288"/>
            <a:ext cx="2473960" cy="267335"/>
          </a:xfrm>
          <a:custGeom>
            <a:avLst/>
            <a:gdLst/>
            <a:ahLst/>
            <a:cxnLst/>
            <a:rect l="l" t="t" r="r" b="b"/>
            <a:pathLst>
              <a:path w="2473960" h="267334">
                <a:moveTo>
                  <a:pt x="250277" y="0"/>
                </a:moveTo>
                <a:lnTo>
                  <a:pt x="199796" y="520"/>
                </a:lnTo>
                <a:lnTo>
                  <a:pt x="150627" y="2762"/>
                </a:lnTo>
                <a:lnTo>
                  <a:pt x="103093" y="7263"/>
                </a:lnTo>
                <a:lnTo>
                  <a:pt x="57518" y="14565"/>
                </a:lnTo>
                <a:lnTo>
                  <a:pt x="10914" y="31764"/>
                </a:lnTo>
                <a:lnTo>
                  <a:pt x="0" y="50163"/>
                </a:lnTo>
                <a:lnTo>
                  <a:pt x="825" y="56208"/>
                </a:lnTo>
                <a:lnTo>
                  <a:pt x="6877" y="73102"/>
                </a:lnTo>
                <a:lnTo>
                  <a:pt x="13285" y="89955"/>
                </a:lnTo>
                <a:lnTo>
                  <a:pt x="26517" y="123569"/>
                </a:lnTo>
                <a:lnTo>
                  <a:pt x="28683" y="126316"/>
                </a:lnTo>
                <a:lnTo>
                  <a:pt x="32766" y="124969"/>
                </a:lnTo>
                <a:lnTo>
                  <a:pt x="34582" y="127773"/>
                </a:lnTo>
                <a:lnTo>
                  <a:pt x="33722" y="177809"/>
                </a:lnTo>
                <a:lnTo>
                  <a:pt x="43856" y="223846"/>
                </a:lnTo>
                <a:lnTo>
                  <a:pt x="88854" y="256665"/>
                </a:lnTo>
                <a:lnTo>
                  <a:pt x="131887" y="265237"/>
                </a:lnTo>
                <a:lnTo>
                  <a:pt x="192587" y="267048"/>
                </a:lnTo>
                <a:lnTo>
                  <a:pt x="273938" y="260945"/>
                </a:lnTo>
                <a:lnTo>
                  <a:pt x="449668" y="260818"/>
                </a:lnTo>
                <a:lnTo>
                  <a:pt x="498258" y="259350"/>
                </a:lnTo>
                <a:lnTo>
                  <a:pt x="546700" y="258208"/>
                </a:lnTo>
                <a:lnTo>
                  <a:pt x="595033" y="257392"/>
                </a:lnTo>
                <a:lnTo>
                  <a:pt x="643295" y="256900"/>
                </a:lnTo>
                <a:lnTo>
                  <a:pt x="691526" y="256732"/>
                </a:lnTo>
                <a:lnTo>
                  <a:pt x="739764" y="256888"/>
                </a:lnTo>
                <a:lnTo>
                  <a:pt x="788048" y="257368"/>
                </a:lnTo>
                <a:lnTo>
                  <a:pt x="836417" y="258170"/>
                </a:lnTo>
                <a:lnTo>
                  <a:pt x="884909" y="259295"/>
                </a:lnTo>
                <a:lnTo>
                  <a:pt x="933564" y="260742"/>
                </a:lnTo>
                <a:lnTo>
                  <a:pt x="1338414" y="260856"/>
                </a:lnTo>
                <a:lnTo>
                  <a:pt x="1390044" y="258271"/>
                </a:lnTo>
                <a:lnTo>
                  <a:pt x="1441787" y="256260"/>
                </a:lnTo>
                <a:lnTo>
                  <a:pt x="1493598" y="254823"/>
                </a:lnTo>
                <a:lnTo>
                  <a:pt x="1545429" y="253960"/>
                </a:lnTo>
                <a:lnTo>
                  <a:pt x="1597234" y="253671"/>
                </a:lnTo>
                <a:lnTo>
                  <a:pt x="1648966" y="253956"/>
                </a:lnTo>
                <a:lnTo>
                  <a:pt x="1700577" y="254815"/>
                </a:lnTo>
                <a:lnTo>
                  <a:pt x="1752022" y="256247"/>
                </a:lnTo>
                <a:lnTo>
                  <a:pt x="1803254" y="258252"/>
                </a:lnTo>
                <a:lnTo>
                  <a:pt x="1854225" y="260831"/>
                </a:lnTo>
                <a:lnTo>
                  <a:pt x="2118779" y="260856"/>
                </a:lnTo>
                <a:lnTo>
                  <a:pt x="2218454" y="261089"/>
                </a:lnTo>
                <a:lnTo>
                  <a:pt x="2264897" y="262667"/>
                </a:lnTo>
                <a:lnTo>
                  <a:pt x="2311440" y="264816"/>
                </a:lnTo>
                <a:lnTo>
                  <a:pt x="2358194" y="266659"/>
                </a:lnTo>
                <a:lnTo>
                  <a:pt x="2405265" y="267320"/>
                </a:lnTo>
                <a:lnTo>
                  <a:pt x="2417845" y="266907"/>
                </a:lnTo>
                <a:lnTo>
                  <a:pt x="2429586" y="265554"/>
                </a:lnTo>
                <a:lnTo>
                  <a:pt x="2440212" y="263350"/>
                </a:lnTo>
                <a:lnTo>
                  <a:pt x="2449449" y="260386"/>
                </a:lnTo>
                <a:lnTo>
                  <a:pt x="2465552" y="230877"/>
                </a:lnTo>
                <a:lnTo>
                  <a:pt x="2461899" y="199866"/>
                </a:lnTo>
                <a:lnTo>
                  <a:pt x="2453472" y="168591"/>
                </a:lnTo>
                <a:lnTo>
                  <a:pt x="2455252" y="138288"/>
                </a:lnTo>
                <a:lnTo>
                  <a:pt x="2456560" y="132129"/>
                </a:lnTo>
                <a:lnTo>
                  <a:pt x="2459685" y="119785"/>
                </a:lnTo>
                <a:lnTo>
                  <a:pt x="2469067" y="89704"/>
                </a:lnTo>
                <a:lnTo>
                  <a:pt x="2473852" y="68338"/>
                </a:lnTo>
                <a:lnTo>
                  <a:pt x="2467768" y="47927"/>
                </a:lnTo>
                <a:lnTo>
                  <a:pt x="2444546" y="20712"/>
                </a:lnTo>
                <a:lnTo>
                  <a:pt x="2410487" y="6334"/>
                </a:lnTo>
                <a:lnTo>
                  <a:pt x="2360712" y="2522"/>
                </a:lnTo>
                <a:lnTo>
                  <a:pt x="2304534" y="3706"/>
                </a:lnTo>
                <a:lnTo>
                  <a:pt x="2251265" y="4316"/>
                </a:lnTo>
                <a:lnTo>
                  <a:pt x="1861261" y="4316"/>
                </a:lnTo>
                <a:lnTo>
                  <a:pt x="1761952" y="2319"/>
                </a:lnTo>
                <a:lnTo>
                  <a:pt x="1662346" y="949"/>
                </a:lnTo>
                <a:lnTo>
                  <a:pt x="1562780" y="423"/>
                </a:lnTo>
                <a:lnTo>
                  <a:pt x="1513118" y="546"/>
                </a:lnTo>
                <a:lnTo>
                  <a:pt x="1463593" y="961"/>
                </a:lnTo>
                <a:lnTo>
                  <a:pt x="1414248" y="1697"/>
                </a:lnTo>
                <a:lnTo>
                  <a:pt x="1365124" y="2781"/>
                </a:lnTo>
                <a:lnTo>
                  <a:pt x="1316266" y="4240"/>
                </a:lnTo>
                <a:lnTo>
                  <a:pt x="458848" y="4329"/>
                </a:lnTo>
                <a:lnTo>
                  <a:pt x="406355" y="3364"/>
                </a:lnTo>
                <a:lnTo>
                  <a:pt x="301746" y="660"/>
                </a:lnTo>
                <a:lnTo>
                  <a:pt x="250277" y="0"/>
                </a:lnTo>
                <a:close/>
              </a:path>
            </a:pathLst>
          </a:custGeom>
          <a:solidFill>
            <a:srgbClr val="134E29"/>
          </a:solidFill>
        </p:spPr>
        <p:txBody>
          <a:bodyPr wrap="square" lIns="0" tIns="0" rIns="0" bIns="0" rtlCol="0"/>
          <a:lstStyle/>
          <a:p>
            <a:endParaRPr>
              <a:latin typeface="Grammarsaurus" pitchFamily="2" charset="0"/>
            </a:endParaRPr>
          </a:p>
        </p:txBody>
      </p:sp>
      <p:sp>
        <p:nvSpPr>
          <p:cNvPr id="39" name="object 39"/>
          <p:cNvSpPr/>
          <p:nvPr/>
        </p:nvSpPr>
        <p:spPr>
          <a:xfrm>
            <a:off x="1625600" y="3760876"/>
            <a:ext cx="99695" cy="234950"/>
          </a:xfrm>
          <a:custGeom>
            <a:avLst/>
            <a:gdLst/>
            <a:ahLst/>
            <a:cxnLst/>
            <a:rect l="l" t="t" r="r" b="b"/>
            <a:pathLst>
              <a:path w="99694" h="234950">
                <a:moveTo>
                  <a:pt x="0" y="234378"/>
                </a:moveTo>
                <a:lnTo>
                  <a:pt x="99390" y="0"/>
                </a:lnTo>
              </a:path>
            </a:pathLst>
          </a:custGeom>
          <a:ln w="38100">
            <a:solidFill>
              <a:srgbClr val="FF0000"/>
            </a:solidFill>
          </a:ln>
        </p:spPr>
        <p:txBody>
          <a:bodyPr wrap="square" lIns="0" tIns="0" rIns="0" bIns="0" rtlCol="0"/>
          <a:lstStyle/>
          <a:p>
            <a:endParaRPr>
              <a:latin typeface="Grammarsaurus" pitchFamily="2" charset="0"/>
            </a:endParaRPr>
          </a:p>
        </p:txBody>
      </p:sp>
      <p:sp>
        <p:nvSpPr>
          <p:cNvPr id="41" name="object 41"/>
          <p:cNvSpPr txBox="1"/>
          <p:nvPr/>
        </p:nvSpPr>
        <p:spPr>
          <a:xfrm>
            <a:off x="487728" y="6280713"/>
            <a:ext cx="2200910" cy="240450"/>
          </a:xfrm>
          <a:prstGeom prst="rect">
            <a:avLst/>
          </a:prstGeom>
        </p:spPr>
        <p:txBody>
          <a:bodyPr vert="horz" wrap="square" lIns="0" tIns="24765" rIns="0" bIns="0" rtlCol="0">
            <a:spAutoFit/>
          </a:bodyPr>
          <a:lstStyle/>
          <a:p>
            <a:pPr marL="12700" algn="ctr">
              <a:lnSpc>
                <a:spcPct val="100000"/>
              </a:lnSpc>
              <a:spcBef>
                <a:spcPts val="195"/>
              </a:spcBef>
            </a:pPr>
            <a:r>
              <a:rPr sz="1400" dirty="0">
                <a:solidFill>
                  <a:srgbClr val="D1E293"/>
                </a:solidFill>
                <a:latin typeface="Grammarsaurus" pitchFamily="2" charset="0"/>
                <a:cs typeface="Lucida Sans Unicode"/>
              </a:rPr>
              <a:t>*connecting vowel letter</a:t>
            </a:r>
            <a:endParaRPr sz="1400" dirty="0">
              <a:latin typeface="Grammarsaurus" pitchFamily="2" charset="0"/>
              <a:cs typeface="Lucida Sans Unicode"/>
            </a:endParaRPr>
          </a:p>
        </p:txBody>
      </p:sp>
      <p:sp>
        <p:nvSpPr>
          <p:cNvPr id="43" name="object 6">
            <a:extLst>
              <a:ext uri="{FF2B5EF4-FFF2-40B4-BE49-F238E27FC236}">
                <a16:creationId xmlns:a16="http://schemas.microsoft.com/office/drawing/2014/main" id="{987D0EBC-BEF5-3A1E-2865-99A4D38284E1}"/>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cxnSp>
        <p:nvCxnSpPr>
          <p:cNvPr id="45" name="Straight Connector 44">
            <a:extLst>
              <a:ext uri="{FF2B5EF4-FFF2-40B4-BE49-F238E27FC236}">
                <a16:creationId xmlns:a16="http://schemas.microsoft.com/office/drawing/2014/main" id="{924D3C2A-FBD1-8972-BFAA-C20F6169F956}"/>
              </a:ext>
            </a:extLst>
          </p:cNvPr>
          <p:cNvCxnSpPr/>
          <p:nvPr/>
        </p:nvCxnSpPr>
        <p:spPr>
          <a:xfrm>
            <a:off x="4572000" y="2590800"/>
            <a:ext cx="2590800" cy="0"/>
          </a:xfrm>
          <a:prstGeom prst="line">
            <a:avLst/>
          </a:prstGeom>
          <a:ln w="28575"/>
        </p:spPr>
        <p:style>
          <a:lnRef idx="1">
            <a:schemeClr val="dk1"/>
          </a:lnRef>
          <a:fillRef idx="0">
            <a:schemeClr val="dk1"/>
          </a:fillRef>
          <a:effectRef idx="0">
            <a:schemeClr val="dk1"/>
          </a:effectRef>
          <a:fontRef idx="minor">
            <a:schemeClr val="tx1"/>
          </a:fontRef>
        </p:style>
      </p:cxnSp>
      <p:cxnSp>
        <p:nvCxnSpPr>
          <p:cNvPr id="46" name="Straight Connector 45">
            <a:extLst>
              <a:ext uri="{FF2B5EF4-FFF2-40B4-BE49-F238E27FC236}">
                <a16:creationId xmlns:a16="http://schemas.microsoft.com/office/drawing/2014/main" id="{E692936B-7D55-B3D0-FF3D-F6D09464569A}"/>
              </a:ext>
            </a:extLst>
          </p:cNvPr>
          <p:cNvCxnSpPr>
            <a:cxnSpLocks/>
          </p:cNvCxnSpPr>
          <p:nvPr/>
        </p:nvCxnSpPr>
        <p:spPr>
          <a:xfrm>
            <a:off x="4800600" y="5562600"/>
            <a:ext cx="2788047" cy="0"/>
          </a:xfrm>
          <a:prstGeom prst="line">
            <a:avLst/>
          </a:prstGeom>
          <a:ln w="28575"/>
        </p:spPr>
        <p:style>
          <a:lnRef idx="1">
            <a:schemeClr val="dk1"/>
          </a:lnRef>
          <a:fillRef idx="0">
            <a:schemeClr val="dk1"/>
          </a:fillRef>
          <a:effectRef idx="0">
            <a:schemeClr val="dk1"/>
          </a:effectRef>
          <a:fontRef idx="minor">
            <a:schemeClr val="tx1"/>
          </a:fontRef>
        </p:style>
      </p:cxn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35" y="344661"/>
            <a:ext cx="9497060" cy="889000"/>
          </a:xfrm>
          <a:prstGeom prst="rect">
            <a:avLst/>
          </a:prstGeom>
        </p:spPr>
        <p:txBody>
          <a:bodyPr vert="horz" wrap="square" lIns="0" tIns="12700" rIns="0" bIns="0" rtlCol="0">
            <a:spAutoFit/>
          </a:bodyPr>
          <a:lstStyle/>
          <a:p>
            <a:pPr marL="12700" marR="5080">
              <a:lnSpc>
                <a:spcPct val="113300"/>
              </a:lnSpc>
              <a:spcBef>
                <a:spcPts val="100"/>
              </a:spcBef>
            </a:pPr>
            <a:r>
              <a:rPr dirty="0">
                <a:latin typeface="Grammarsaurus" pitchFamily="2" charset="0"/>
              </a:rPr>
              <a:t>Have a go at the crossword to find out about other words with a </a:t>
            </a:r>
            <a:r>
              <a:rPr b="1" dirty="0">
                <a:latin typeface="Grammarsaurus" pitchFamily="2" charset="0"/>
                <a:cs typeface="Arial Black"/>
              </a:rPr>
              <a:t>bound base </a:t>
            </a:r>
            <a:r>
              <a:rPr dirty="0">
                <a:latin typeface="Grammarsaurus" pitchFamily="2" charset="0"/>
              </a:rPr>
              <a:t>and </a:t>
            </a:r>
            <a:r>
              <a:rPr lang="en-GB" dirty="0">
                <a:latin typeface="Grammarsaurus" pitchFamily="2" charset="0"/>
                <a:cs typeface="Arial Black"/>
              </a:rPr>
              <a:t>suffix</a:t>
            </a:r>
            <a:r>
              <a:rPr lang="en-GB" b="1" dirty="0">
                <a:latin typeface="Grammarsaurus" pitchFamily="2" charset="0"/>
                <a:cs typeface="Arial Black"/>
              </a:rPr>
              <a:t> </a:t>
            </a:r>
            <a:r>
              <a:rPr b="1" dirty="0">
                <a:latin typeface="Grammarsaurus" pitchFamily="2" charset="0"/>
                <a:cs typeface="Arial Black"/>
              </a:rPr>
              <a:t>-</a:t>
            </a:r>
            <a:r>
              <a:rPr b="1" dirty="0" err="1">
                <a:latin typeface="Grammarsaurus" pitchFamily="2" charset="0"/>
                <a:cs typeface="Arial Black"/>
              </a:rPr>
              <a:t>ic</a:t>
            </a:r>
            <a:r>
              <a:rPr b="1" dirty="0">
                <a:latin typeface="Grammarsaurus" pitchFamily="2" charset="0"/>
              </a:rPr>
              <a:t>.</a:t>
            </a:r>
          </a:p>
        </p:txBody>
      </p:sp>
      <p:sp>
        <p:nvSpPr>
          <p:cNvPr id="3" name="object 3"/>
          <p:cNvSpPr/>
          <p:nvPr/>
        </p:nvSpPr>
        <p:spPr>
          <a:xfrm>
            <a:off x="10969580" y="192058"/>
            <a:ext cx="916940" cy="877569"/>
          </a:xfrm>
          <a:custGeom>
            <a:avLst/>
            <a:gdLst/>
            <a:ahLst/>
            <a:cxnLst/>
            <a:rect l="l" t="t" r="r" b="b"/>
            <a:pathLst>
              <a:path w="916940" h="877569">
                <a:moveTo>
                  <a:pt x="315062" y="190127"/>
                </a:moveTo>
                <a:lnTo>
                  <a:pt x="267396" y="197109"/>
                </a:lnTo>
                <a:lnTo>
                  <a:pt x="169843" y="266411"/>
                </a:lnTo>
                <a:lnTo>
                  <a:pt x="135424" y="298313"/>
                </a:lnTo>
                <a:lnTo>
                  <a:pt x="108464" y="336731"/>
                </a:lnTo>
                <a:lnTo>
                  <a:pt x="10712" y="512486"/>
                </a:lnTo>
                <a:lnTo>
                  <a:pt x="0" y="546106"/>
                </a:lnTo>
                <a:lnTo>
                  <a:pt x="2776" y="580247"/>
                </a:lnTo>
                <a:lnTo>
                  <a:pt x="44418" y="634292"/>
                </a:lnTo>
                <a:lnTo>
                  <a:pt x="79012" y="645823"/>
                </a:lnTo>
                <a:lnTo>
                  <a:pt x="65334" y="669496"/>
                </a:lnTo>
                <a:lnTo>
                  <a:pt x="64455" y="671757"/>
                </a:lnTo>
                <a:lnTo>
                  <a:pt x="64331" y="672074"/>
                </a:lnTo>
                <a:lnTo>
                  <a:pt x="25939" y="844845"/>
                </a:lnTo>
                <a:lnTo>
                  <a:pt x="46468" y="876951"/>
                </a:lnTo>
                <a:lnTo>
                  <a:pt x="54771" y="877440"/>
                </a:lnTo>
                <a:lnTo>
                  <a:pt x="62841" y="875366"/>
                </a:lnTo>
                <a:lnTo>
                  <a:pt x="70046" y="870778"/>
                </a:lnTo>
                <a:lnTo>
                  <a:pt x="165563" y="785879"/>
                </a:lnTo>
                <a:lnTo>
                  <a:pt x="447858" y="785879"/>
                </a:lnTo>
                <a:lnTo>
                  <a:pt x="450937" y="781634"/>
                </a:lnTo>
                <a:lnTo>
                  <a:pt x="451542" y="779262"/>
                </a:lnTo>
                <a:lnTo>
                  <a:pt x="244455" y="779262"/>
                </a:lnTo>
                <a:lnTo>
                  <a:pt x="230621" y="776484"/>
                </a:lnTo>
                <a:lnTo>
                  <a:pt x="228962" y="775376"/>
                </a:lnTo>
                <a:lnTo>
                  <a:pt x="96449" y="775376"/>
                </a:lnTo>
                <a:lnTo>
                  <a:pt x="115334" y="690426"/>
                </a:lnTo>
                <a:lnTo>
                  <a:pt x="117239" y="687149"/>
                </a:lnTo>
                <a:lnTo>
                  <a:pt x="454423" y="687149"/>
                </a:lnTo>
                <a:lnTo>
                  <a:pt x="450274" y="685098"/>
                </a:lnTo>
                <a:lnTo>
                  <a:pt x="438497" y="678958"/>
                </a:lnTo>
                <a:lnTo>
                  <a:pt x="426556" y="673637"/>
                </a:lnTo>
                <a:lnTo>
                  <a:pt x="417290" y="671757"/>
                </a:lnTo>
                <a:lnTo>
                  <a:pt x="190683" y="671757"/>
                </a:lnTo>
                <a:lnTo>
                  <a:pt x="176745" y="668934"/>
                </a:lnTo>
                <a:lnTo>
                  <a:pt x="165347" y="661241"/>
                </a:lnTo>
                <a:lnTo>
                  <a:pt x="157654" y="649843"/>
                </a:lnTo>
                <a:lnTo>
                  <a:pt x="154831" y="635905"/>
                </a:lnTo>
                <a:lnTo>
                  <a:pt x="157654" y="621970"/>
                </a:lnTo>
                <a:lnTo>
                  <a:pt x="165347" y="610581"/>
                </a:lnTo>
                <a:lnTo>
                  <a:pt x="176745" y="602897"/>
                </a:lnTo>
                <a:lnTo>
                  <a:pt x="190683" y="600078"/>
                </a:lnTo>
                <a:lnTo>
                  <a:pt x="426319" y="600078"/>
                </a:lnTo>
                <a:lnTo>
                  <a:pt x="431983" y="598186"/>
                </a:lnTo>
                <a:lnTo>
                  <a:pt x="439959" y="592204"/>
                </a:lnTo>
                <a:lnTo>
                  <a:pt x="95281" y="592204"/>
                </a:lnTo>
                <a:lnTo>
                  <a:pt x="83094" y="592076"/>
                </a:lnTo>
                <a:lnTo>
                  <a:pt x="71291" y="587733"/>
                </a:lnTo>
                <a:lnTo>
                  <a:pt x="60620" y="578324"/>
                </a:lnTo>
                <a:lnTo>
                  <a:pt x="54506" y="565939"/>
                </a:lnTo>
                <a:lnTo>
                  <a:pt x="53390" y="552170"/>
                </a:lnTo>
                <a:lnTo>
                  <a:pt x="57714" y="538610"/>
                </a:lnTo>
                <a:lnTo>
                  <a:pt x="155454" y="362855"/>
                </a:lnTo>
                <a:lnTo>
                  <a:pt x="188335" y="320899"/>
                </a:lnTo>
                <a:lnTo>
                  <a:pt x="278212" y="252339"/>
                </a:lnTo>
                <a:lnTo>
                  <a:pt x="302492" y="243467"/>
                </a:lnTo>
                <a:lnTo>
                  <a:pt x="373440" y="243467"/>
                </a:lnTo>
                <a:lnTo>
                  <a:pt x="401069" y="195621"/>
                </a:lnTo>
                <a:lnTo>
                  <a:pt x="338981" y="195621"/>
                </a:lnTo>
                <a:lnTo>
                  <a:pt x="315062" y="190127"/>
                </a:lnTo>
                <a:close/>
              </a:path>
              <a:path w="916940" h="877569">
                <a:moveTo>
                  <a:pt x="447858" y="785879"/>
                </a:moveTo>
                <a:lnTo>
                  <a:pt x="165563" y="785879"/>
                </a:lnTo>
                <a:lnTo>
                  <a:pt x="179497" y="805075"/>
                </a:lnTo>
                <a:lnTo>
                  <a:pt x="197922" y="819966"/>
                </a:lnTo>
                <a:lnTo>
                  <a:pt x="219891" y="829599"/>
                </a:lnTo>
                <a:lnTo>
                  <a:pt x="244455" y="833021"/>
                </a:lnTo>
                <a:lnTo>
                  <a:pt x="262279" y="831239"/>
                </a:lnTo>
                <a:lnTo>
                  <a:pt x="278904" y="826128"/>
                </a:lnTo>
                <a:lnTo>
                  <a:pt x="293986" y="818041"/>
                </a:lnTo>
                <a:lnTo>
                  <a:pt x="307181" y="807329"/>
                </a:lnTo>
                <a:lnTo>
                  <a:pt x="432298" y="807329"/>
                </a:lnTo>
                <a:lnTo>
                  <a:pt x="447858" y="785879"/>
                </a:lnTo>
                <a:close/>
              </a:path>
              <a:path w="916940" h="877569">
                <a:moveTo>
                  <a:pt x="432298" y="807329"/>
                </a:moveTo>
                <a:lnTo>
                  <a:pt x="307181" y="807329"/>
                </a:lnTo>
                <a:lnTo>
                  <a:pt x="320376" y="818041"/>
                </a:lnTo>
                <a:lnTo>
                  <a:pt x="335462" y="826128"/>
                </a:lnTo>
                <a:lnTo>
                  <a:pt x="352088" y="831239"/>
                </a:lnTo>
                <a:lnTo>
                  <a:pt x="369906" y="833021"/>
                </a:lnTo>
                <a:lnTo>
                  <a:pt x="403609" y="826443"/>
                </a:lnTo>
                <a:lnTo>
                  <a:pt x="431488" y="808445"/>
                </a:lnTo>
                <a:lnTo>
                  <a:pt x="432298" y="807329"/>
                </a:lnTo>
                <a:close/>
              </a:path>
              <a:path w="916940" h="877569">
                <a:moveTo>
                  <a:pt x="916946" y="754230"/>
                </a:moveTo>
                <a:lnTo>
                  <a:pt x="752062" y="754230"/>
                </a:lnTo>
                <a:lnTo>
                  <a:pt x="752062" y="761088"/>
                </a:lnTo>
                <a:lnTo>
                  <a:pt x="778947" y="787962"/>
                </a:lnTo>
                <a:lnTo>
                  <a:pt x="890060" y="787962"/>
                </a:lnTo>
                <a:lnTo>
                  <a:pt x="916946" y="761088"/>
                </a:lnTo>
                <a:lnTo>
                  <a:pt x="916946" y="754230"/>
                </a:lnTo>
                <a:close/>
              </a:path>
              <a:path w="916940" h="877569">
                <a:moveTo>
                  <a:pt x="356175" y="776484"/>
                </a:moveTo>
                <a:lnTo>
                  <a:pt x="258179" y="776484"/>
                </a:lnTo>
                <a:lnTo>
                  <a:pt x="244455" y="779262"/>
                </a:lnTo>
                <a:lnTo>
                  <a:pt x="369906" y="779262"/>
                </a:lnTo>
                <a:lnTo>
                  <a:pt x="356175" y="776484"/>
                </a:lnTo>
                <a:close/>
              </a:path>
              <a:path w="916940" h="877569">
                <a:moveTo>
                  <a:pt x="590766" y="283924"/>
                </a:moveTo>
                <a:lnTo>
                  <a:pt x="474236" y="283924"/>
                </a:lnTo>
                <a:lnTo>
                  <a:pt x="701122" y="401920"/>
                </a:lnTo>
                <a:lnTo>
                  <a:pt x="705376" y="402948"/>
                </a:lnTo>
                <a:lnTo>
                  <a:pt x="752062" y="402948"/>
                </a:lnTo>
                <a:lnTo>
                  <a:pt x="752062" y="696357"/>
                </a:lnTo>
                <a:lnTo>
                  <a:pt x="718683" y="708862"/>
                </a:lnTo>
                <a:lnTo>
                  <a:pt x="683732" y="717997"/>
                </a:lnTo>
                <a:lnTo>
                  <a:pt x="647891" y="723599"/>
                </a:lnTo>
                <a:lnTo>
                  <a:pt x="611600" y="725516"/>
                </a:lnTo>
                <a:lnTo>
                  <a:pt x="405745" y="725516"/>
                </a:lnTo>
                <a:lnTo>
                  <a:pt x="405650" y="743893"/>
                </a:lnTo>
                <a:lnTo>
                  <a:pt x="402924" y="757359"/>
                </a:lnTo>
                <a:lnTo>
                  <a:pt x="395236" y="768753"/>
                </a:lnTo>
                <a:lnTo>
                  <a:pt x="383779" y="776484"/>
                </a:lnTo>
                <a:lnTo>
                  <a:pt x="383630" y="776484"/>
                </a:lnTo>
                <a:lnTo>
                  <a:pt x="369906" y="779262"/>
                </a:lnTo>
                <a:lnTo>
                  <a:pt x="451542" y="779262"/>
                </a:lnTo>
                <a:lnTo>
                  <a:pt x="459352" y="748617"/>
                </a:lnTo>
                <a:lnTo>
                  <a:pt x="916946" y="748617"/>
                </a:lnTo>
                <a:lnTo>
                  <a:pt x="916946" y="734215"/>
                </a:lnTo>
                <a:lnTo>
                  <a:pt x="805821" y="734215"/>
                </a:lnTo>
                <a:lnTo>
                  <a:pt x="805821" y="357902"/>
                </a:lnTo>
                <a:lnTo>
                  <a:pt x="916946" y="357902"/>
                </a:lnTo>
                <a:lnTo>
                  <a:pt x="916946" y="349189"/>
                </a:lnTo>
                <a:lnTo>
                  <a:pt x="716273" y="349189"/>
                </a:lnTo>
                <a:lnTo>
                  <a:pt x="590766" y="283924"/>
                </a:lnTo>
                <a:close/>
              </a:path>
              <a:path w="916940" h="877569">
                <a:moveTo>
                  <a:pt x="916946" y="748617"/>
                </a:moveTo>
                <a:lnTo>
                  <a:pt x="459352" y="748617"/>
                </a:lnTo>
                <a:lnTo>
                  <a:pt x="496162" y="761881"/>
                </a:lnTo>
                <a:lnTo>
                  <a:pt x="534405" y="771551"/>
                </a:lnTo>
                <a:lnTo>
                  <a:pt x="534611" y="771551"/>
                </a:lnTo>
                <a:lnTo>
                  <a:pt x="572788" y="777299"/>
                </a:lnTo>
                <a:lnTo>
                  <a:pt x="611841" y="779262"/>
                </a:lnTo>
                <a:lnTo>
                  <a:pt x="647504" y="777637"/>
                </a:lnTo>
                <a:lnTo>
                  <a:pt x="683089" y="772842"/>
                </a:lnTo>
                <a:lnTo>
                  <a:pt x="718106" y="765000"/>
                </a:lnTo>
                <a:lnTo>
                  <a:pt x="752062" y="754230"/>
                </a:lnTo>
                <a:lnTo>
                  <a:pt x="916946" y="754230"/>
                </a:lnTo>
                <a:lnTo>
                  <a:pt x="916946" y="748617"/>
                </a:lnTo>
                <a:close/>
              </a:path>
              <a:path w="916940" h="877569">
                <a:moveTo>
                  <a:pt x="334054" y="725516"/>
                </a:moveTo>
                <a:lnTo>
                  <a:pt x="280295" y="725516"/>
                </a:lnTo>
                <a:lnTo>
                  <a:pt x="280200" y="743893"/>
                </a:lnTo>
                <a:lnTo>
                  <a:pt x="277474" y="757359"/>
                </a:lnTo>
                <a:lnTo>
                  <a:pt x="269785" y="768753"/>
                </a:lnTo>
                <a:lnTo>
                  <a:pt x="258328" y="776484"/>
                </a:lnTo>
                <a:lnTo>
                  <a:pt x="356026" y="776484"/>
                </a:lnTo>
                <a:lnTo>
                  <a:pt x="344565" y="768753"/>
                </a:lnTo>
                <a:lnTo>
                  <a:pt x="336875" y="757359"/>
                </a:lnTo>
                <a:lnTo>
                  <a:pt x="334149" y="743893"/>
                </a:lnTo>
                <a:lnTo>
                  <a:pt x="334054" y="725516"/>
                </a:lnTo>
                <a:close/>
              </a:path>
              <a:path w="916940" h="877569">
                <a:moveTo>
                  <a:pt x="454423" y="687149"/>
                </a:moveTo>
                <a:lnTo>
                  <a:pt x="117239" y="687149"/>
                </a:lnTo>
                <a:lnTo>
                  <a:pt x="125717" y="697529"/>
                </a:lnTo>
                <a:lnTo>
                  <a:pt x="135627" y="706534"/>
                </a:lnTo>
                <a:lnTo>
                  <a:pt x="146802" y="713994"/>
                </a:lnTo>
                <a:lnTo>
                  <a:pt x="159073" y="719737"/>
                </a:lnTo>
                <a:lnTo>
                  <a:pt x="96449" y="775376"/>
                </a:lnTo>
                <a:lnTo>
                  <a:pt x="228962" y="775376"/>
                </a:lnTo>
                <a:lnTo>
                  <a:pt x="219284" y="768907"/>
                </a:lnTo>
                <a:lnTo>
                  <a:pt x="211576" y="757665"/>
                </a:lnTo>
                <a:lnTo>
                  <a:pt x="208629" y="743893"/>
                </a:lnTo>
                <a:lnTo>
                  <a:pt x="219246" y="725516"/>
                </a:lnTo>
                <a:lnTo>
                  <a:pt x="612057" y="725516"/>
                </a:lnTo>
                <a:lnTo>
                  <a:pt x="572347" y="723186"/>
                </a:lnTo>
                <a:lnTo>
                  <a:pt x="533358" y="716318"/>
                </a:lnTo>
                <a:lnTo>
                  <a:pt x="495412" y="705026"/>
                </a:lnTo>
                <a:lnTo>
                  <a:pt x="459047" y="689435"/>
                </a:lnTo>
                <a:lnTo>
                  <a:pt x="454423" y="687149"/>
                </a:lnTo>
                <a:close/>
              </a:path>
              <a:path w="916940" h="877569">
                <a:moveTo>
                  <a:pt x="916946" y="357902"/>
                </a:moveTo>
                <a:lnTo>
                  <a:pt x="863174" y="357902"/>
                </a:lnTo>
                <a:lnTo>
                  <a:pt x="863174" y="734215"/>
                </a:lnTo>
                <a:lnTo>
                  <a:pt x="916946" y="734215"/>
                </a:lnTo>
                <a:lnTo>
                  <a:pt x="916946" y="357902"/>
                </a:lnTo>
                <a:close/>
              </a:path>
              <a:path w="916940" h="877569">
                <a:moveTo>
                  <a:pt x="373440" y="243467"/>
                </a:moveTo>
                <a:lnTo>
                  <a:pt x="302492" y="243467"/>
                </a:lnTo>
                <a:lnTo>
                  <a:pt x="311156" y="243805"/>
                </a:lnTo>
                <a:lnTo>
                  <a:pt x="116681" y="580596"/>
                </a:lnTo>
                <a:lnTo>
                  <a:pt x="106820" y="588312"/>
                </a:lnTo>
                <a:lnTo>
                  <a:pt x="95281" y="592204"/>
                </a:lnTo>
                <a:lnTo>
                  <a:pt x="439959" y="592204"/>
                </a:lnTo>
                <a:lnTo>
                  <a:pt x="501143" y="546319"/>
                </a:lnTo>
                <a:lnTo>
                  <a:pt x="198550" y="546319"/>
                </a:lnTo>
                <a:lnTo>
                  <a:pt x="373440" y="243467"/>
                </a:lnTo>
                <a:close/>
              </a:path>
              <a:path w="916940" h="877569">
                <a:moveTo>
                  <a:pt x="546600" y="158626"/>
                </a:moveTo>
                <a:lnTo>
                  <a:pt x="422433" y="158626"/>
                </a:lnTo>
                <a:lnTo>
                  <a:pt x="468991" y="185499"/>
                </a:lnTo>
                <a:lnTo>
                  <a:pt x="260763" y="546106"/>
                </a:lnTo>
                <a:lnTo>
                  <a:pt x="260640" y="546319"/>
                </a:lnTo>
                <a:lnTo>
                  <a:pt x="322725" y="546319"/>
                </a:lnTo>
                <a:lnTo>
                  <a:pt x="474236" y="283924"/>
                </a:lnTo>
                <a:lnTo>
                  <a:pt x="590766" y="283924"/>
                </a:lnTo>
                <a:lnTo>
                  <a:pt x="501160" y="237328"/>
                </a:lnTo>
                <a:lnTo>
                  <a:pt x="546600" y="158626"/>
                </a:lnTo>
                <a:close/>
              </a:path>
              <a:path w="916940" h="877569">
                <a:moveTo>
                  <a:pt x="495995" y="492826"/>
                </a:moveTo>
                <a:lnTo>
                  <a:pt x="485702" y="493345"/>
                </a:lnTo>
                <a:lnTo>
                  <a:pt x="476065" y="497932"/>
                </a:lnTo>
                <a:lnTo>
                  <a:pt x="411549" y="546319"/>
                </a:lnTo>
                <a:lnTo>
                  <a:pt x="501143" y="546319"/>
                </a:lnTo>
                <a:lnTo>
                  <a:pt x="508323" y="540934"/>
                </a:lnTo>
                <a:lnTo>
                  <a:pt x="515431" y="532968"/>
                </a:lnTo>
                <a:lnTo>
                  <a:pt x="518810" y="523233"/>
                </a:lnTo>
                <a:lnTo>
                  <a:pt x="518289" y="512941"/>
                </a:lnTo>
                <a:lnTo>
                  <a:pt x="513695" y="503304"/>
                </a:lnTo>
                <a:lnTo>
                  <a:pt x="505730" y="496203"/>
                </a:lnTo>
                <a:lnTo>
                  <a:pt x="495995" y="492826"/>
                </a:lnTo>
                <a:close/>
              </a:path>
              <a:path w="916940" h="877569">
                <a:moveTo>
                  <a:pt x="890060" y="304142"/>
                </a:moveTo>
                <a:lnTo>
                  <a:pt x="778947" y="304142"/>
                </a:lnTo>
                <a:lnTo>
                  <a:pt x="768483" y="306256"/>
                </a:lnTo>
                <a:lnTo>
                  <a:pt x="759937" y="312018"/>
                </a:lnTo>
                <a:lnTo>
                  <a:pt x="754175" y="320564"/>
                </a:lnTo>
                <a:lnTo>
                  <a:pt x="752062" y="331028"/>
                </a:lnTo>
                <a:lnTo>
                  <a:pt x="752062" y="349189"/>
                </a:lnTo>
                <a:lnTo>
                  <a:pt x="916946" y="349189"/>
                </a:lnTo>
                <a:lnTo>
                  <a:pt x="916946" y="331028"/>
                </a:lnTo>
                <a:lnTo>
                  <a:pt x="890060" y="304142"/>
                </a:lnTo>
                <a:close/>
              </a:path>
              <a:path w="916940" h="877569">
                <a:moveTo>
                  <a:pt x="496203" y="0"/>
                </a:moveTo>
                <a:lnTo>
                  <a:pt x="472208" y="1684"/>
                </a:lnTo>
                <a:lnTo>
                  <a:pt x="450588" y="12224"/>
                </a:lnTo>
                <a:lnTo>
                  <a:pt x="434117" y="30877"/>
                </a:lnTo>
                <a:lnTo>
                  <a:pt x="338981" y="195621"/>
                </a:lnTo>
                <a:lnTo>
                  <a:pt x="401069" y="195621"/>
                </a:lnTo>
                <a:lnTo>
                  <a:pt x="422433" y="158626"/>
                </a:lnTo>
                <a:lnTo>
                  <a:pt x="546600" y="158626"/>
                </a:lnTo>
                <a:lnTo>
                  <a:pt x="557959" y="138954"/>
                </a:lnTo>
                <a:lnTo>
                  <a:pt x="495877" y="138954"/>
                </a:lnTo>
                <a:lnTo>
                  <a:pt x="449306" y="112068"/>
                </a:lnTo>
                <a:lnTo>
                  <a:pt x="483152" y="53470"/>
                </a:lnTo>
                <a:lnTo>
                  <a:pt x="488638" y="52009"/>
                </a:lnTo>
                <a:lnTo>
                  <a:pt x="575523" y="52009"/>
                </a:lnTo>
                <a:lnTo>
                  <a:pt x="569274" y="41945"/>
                </a:lnTo>
                <a:lnTo>
                  <a:pt x="560924" y="33040"/>
                </a:lnTo>
                <a:lnTo>
                  <a:pt x="550843" y="25835"/>
                </a:lnTo>
                <a:lnTo>
                  <a:pt x="519804" y="7915"/>
                </a:lnTo>
                <a:lnTo>
                  <a:pt x="496203" y="0"/>
                </a:lnTo>
                <a:close/>
              </a:path>
              <a:path w="916940" h="877569">
                <a:moveTo>
                  <a:pt x="575523" y="52009"/>
                </a:moveTo>
                <a:lnTo>
                  <a:pt x="488638" y="52009"/>
                </a:lnTo>
                <a:lnTo>
                  <a:pt x="528097" y="74780"/>
                </a:lnTo>
                <a:lnTo>
                  <a:pt x="529888" y="80153"/>
                </a:lnTo>
                <a:lnTo>
                  <a:pt x="527246" y="84636"/>
                </a:lnTo>
                <a:lnTo>
                  <a:pt x="495877" y="138954"/>
                </a:lnTo>
                <a:lnTo>
                  <a:pt x="557959" y="138954"/>
                </a:lnTo>
                <a:lnTo>
                  <a:pt x="573804" y="111509"/>
                </a:lnTo>
                <a:lnTo>
                  <a:pt x="578930" y="100230"/>
                </a:lnTo>
                <a:lnTo>
                  <a:pt x="581707" y="88344"/>
                </a:lnTo>
                <a:lnTo>
                  <a:pt x="582098" y="76144"/>
                </a:lnTo>
                <a:lnTo>
                  <a:pt x="580065" y="63922"/>
                </a:lnTo>
                <a:lnTo>
                  <a:pt x="575714" y="52317"/>
                </a:lnTo>
                <a:lnTo>
                  <a:pt x="575523" y="52009"/>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4" name="object 4"/>
          <p:cNvSpPr/>
          <p:nvPr/>
        </p:nvSpPr>
        <p:spPr>
          <a:xfrm>
            <a:off x="1851037" y="1410512"/>
            <a:ext cx="395605" cy="1186815"/>
          </a:xfrm>
          <a:custGeom>
            <a:avLst/>
            <a:gdLst/>
            <a:ahLst/>
            <a:cxnLst/>
            <a:rect l="l" t="t" r="r" b="b"/>
            <a:pathLst>
              <a:path w="395605" h="1186814">
                <a:moveTo>
                  <a:pt x="395478" y="395477"/>
                </a:moveTo>
                <a:lnTo>
                  <a:pt x="0" y="395477"/>
                </a:lnTo>
                <a:lnTo>
                  <a:pt x="0" y="0"/>
                </a:lnTo>
                <a:lnTo>
                  <a:pt x="395478" y="0"/>
                </a:lnTo>
                <a:lnTo>
                  <a:pt x="395478" y="395477"/>
                </a:lnTo>
                <a:close/>
              </a:path>
              <a:path w="395605" h="1186814">
                <a:moveTo>
                  <a:pt x="395478" y="790943"/>
                </a:moveTo>
                <a:lnTo>
                  <a:pt x="0" y="790943"/>
                </a:lnTo>
                <a:lnTo>
                  <a:pt x="0" y="395477"/>
                </a:lnTo>
                <a:lnTo>
                  <a:pt x="395478" y="395477"/>
                </a:lnTo>
                <a:lnTo>
                  <a:pt x="395478" y="790943"/>
                </a:lnTo>
                <a:close/>
              </a:path>
              <a:path w="395605" h="1186814">
                <a:moveTo>
                  <a:pt x="395478" y="1186421"/>
                </a:moveTo>
                <a:lnTo>
                  <a:pt x="0" y="1186421"/>
                </a:lnTo>
                <a:lnTo>
                  <a:pt x="0" y="790943"/>
                </a:lnTo>
                <a:lnTo>
                  <a:pt x="395478" y="790943"/>
                </a:lnTo>
                <a:lnTo>
                  <a:pt x="395478" y="1186421"/>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5" name="object 5"/>
          <p:cNvSpPr txBox="1"/>
          <p:nvPr/>
        </p:nvSpPr>
        <p:spPr>
          <a:xfrm>
            <a:off x="1872040" y="2195663"/>
            <a:ext cx="101600" cy="167995"/>
          </a:xfrm>
          <a:prstGeom prst="rect">
            <a:avLst/>
          </a:prstGeom>
        </p:spPr>
        <p:txBody>
          <a:bodyPr vert="horz" wrap="square" lIns="0" tIns="13970" rIns="0" bIns="0" rtlCol="0">
            <a:spAutoFit/>
          </a:bodyPr>
          <a:lstStyle/>
          <a:p>
            <a:pPr marL="12700" marR="0" lvl="0" indent="0" defTabSz="914400" eaLnBrk="1" fontAlgn="auto" latinLnBrk="0" hangingPunct="1">
              <a:lnSpc>
                <a:spcPct val="100000"/>
              </a:lnSpc>
              <a:spcBef>
                <a:spcPts val="110"/>
              </a:spcBef>
              <a:spcAft>
                <a:spcPts val="0"/>
              </a:spcAft>
              <a:buClrTx/>
              <a:buSzTx/>
              <a:buFontTx/>
              <a:buNone/>
              <a:tabLst/>
              <a:defRPr/>
            </a:pPr>
            <a:r>
              <a:rPr kumimoji="0" sz="1000" b="0" i="0" u="none" strike="noStrike" kern="0" cap="none" spc="0" normalizeH="0" baseline="0" noProof="0" dirty="0">
                <a:ln>
                  <a:noFill/>
                </a:ln>
                <a:solidFill>
                  <a:sysClr val="windowText" lastClr="000000"/>
                </a:solidFill>
                <a:effectLst/>
                <a:uLnTx/>
                <a:uFillTx/>
                <a:latin typeface="Grammarsaurus" pitchFamily="2" charset="0"/>
                <a:cs typeface="Lucida Sans Unicode"/>
              </a:rPr>
              <a:t>3</a:t>
            </a:r>
            <a:endParaRPr kumimoji="0" sz="1000" b="0" i="0" u="none" strike="noStrike" kern="0" cap="none" spc="0" normalizeH="0" baseline="0" noProof="0">
              <a:ln>
                <a:noFill/>
              </a:ln>
              <a:solidFill>
                <a:sysClr val="windowText" lastClr="000000"/>
              </a:solidFill>
              <a:effectLst/>
              <a:uLnTx/>
              <a:uFillTx/>
              <a:latin typeface="Grammarsaurus" pitchFamily="2" charset="0"/>
              <a:cs typeface="Lucida Sans Unicode"/>
            </a:endParaRPr>
          </a:p>
        </p:txBody>
      </p:sp>
      <p:sp>
        <p:nvSpPr>
          <p:cNvPr id="6" name="object 6"/>
          <p:cNvSpPr/>
          <p:nvPr/>
        </p:nvSpPr>
        <p:spPr>
          <a:xfrm>
            <a:off x="2246515" y="2201456"/>
            <a:ext cx="1977389" cy="395605"/>
          </a:xfrm>
          <a:custGeom>
            <a:avLst/>
            <a:gdLst/>
            <a:ahLst/>
            <a:cxnLst/>
            <a:rect l="l" t="t" r="r" b="b"/>
            <a:pathLst>
              <a:path w="1977389" h="395605">
                <a:moveTo>
                  <a:pt x="395465" y="395477"/>
                </a:moveTo>
                <a:lnTo>
                  <a:pt x="0" y="395477"/>
                </a:lnTo>
                <a:lnTo>
                  <a:pt x="0" y="0"/>
                </a:lnTo>
                <a:lnTo>
                  <a:pt x="395465" y="0"/>
                </a:lnTo>
                <a:lnTo>
                  <a:pt x="395465" y="395477"/>
                </a:lnTo>
                <a:close/>
              </a:path>
              <a:path w="1977389" h="395605">
                <a:moveTo>
                  <a:pt x="790943" y="395477"/>
                </a:moveTo>
                <a:lnTo>
                  <a:pt x="395465" y="395477"/>
                </a:lnTo>
                <a:lnTo>
                  <a:pt x="395465" y="0"/>
                </a:lnTo>
                <a:lnTo>
                  <a:pt x="790943" y="0"/>
                </a:lnTo>
                <a:lnTo>
                  <a:pt x="790943" y="395477"/>
                </a:lnTo>
                <a:close/>
              </a:path>
              <a:path w="1977389" h="395605">
                <a:moveTo>
                  <a:pt x="1186408" y="395477"/>
                </a:moveTo>
                <a:lnTo>
                  <a:pt x="790943" y="395477"/>
                </a:lnTo>
                <a:lnTo>
                  <a:pt x="790943" y="0"/>
                </a:lnTo>
                <a:lnTo>
                  <a:pt x="1186408" y="0"/>
                </a:lnTo>
                <a:lnTo>
                  <a:pt x="1186408" y="395477"/>
                </a:lnTo>
                <a:close/>
              </a:path>
              <a:path w="1977389" h="395605">
                <a:moveTo>
                  <a:pt x="1581886" y="395477"/>
                </a:moveTo>
                <a:lnTo>
                  <a:pt x="1186408" y="395477"/>
                </a:lnTo>
                <a:lnTo>
                  <a:pt x="1186408" y="0"/>
                </a:lnTo>
                <a:lnTo>
                  <a:pt x="1581886" y="0"/>
                </a:lnTo>
                <a:lnTo>
                  <a:pt x="1581886" y="395477"/>
                </a:lnTo>
                <a:close/>
              </a:path>
              <a:path w="1977389" h="395605">
                <a:moveTo>
                  <a:pt x="1977351" y="395477"/>
                </a:moveTo>
                <a:lnTo>
                  <a:pt x="1581873" y="395477"/>
                </a:lnTo>
                <a:lnTo>
                  <a:pt x="1581873" y="0"/>
                </a:lnTo>
                <a:lnTo>
                  <a:pt x="1977351" y="0"/>
                </a:lnTo>
                <a:lnTo>
                  <a:pt x="1977351" y="395477"/>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7" name="object 7"/>
          <p:cNvSpPr txBox="1"/>
          <p:nvPr/>
        </p:nvSpPr>
        <p:spPr>
          <a:xfrm>
            <a:off x="3846815" y="2195663"/>
            <a:ext cx="106680" cy="167995"/>
          </a:xfrm>
          <a:prstGeom prst="rect">
            <a:avLst/>
          </a:prstGeom>
        </p:spPr>
        <p:txBody>
          <a:bodyPr vert="horz" wrap="square" lIns="0" tIns="13970" rIns="0" bIns="0" rtlCol="0">
            <a:spAutoFit/>
          </a:bodyPr>
          <a:lstStyle/>
          <a:p>
            <a:pPr marL="12700" marR="0" lvl="0" indent="0" defTabSz="914400" eaLnBrk="1" fontAlgn="auto" latinLnBrk="0" hangingPunct="1">
              <a:lnSpc>
                <a:spcPct val="100000"/>
              </a:lnSpc>
              <a:spcBef>
                <a:spcPts val="110"/>
              </a:spcBef>
              <a:spcAft>
                <a:spcPts val="0"/>
              </a:spcAft>
              <a:buClrTx/>
              <a:buSzTx/>
              <a:buFontTx/>
              <a:buNone/>
              <a:tabLst/>
              <a:defRPr/>
            </a:pPr>
            <a:r>
              <a:rPr kumimoji="0" sz="1000" b="0" i="0" u="none" strike="noStrike" kern="0" cap="none" spc="0" normalizeH="0" baseline="0" noProof="0" dirty="0">
                <a:ln>
                  <a:noFill/>
                </a:ln>
                <a:solidFill>
                  <a:sysClr val="windowText" lastClr="000000"/>
                </a:solidFill>
                <a:effectLst/>
                <a:uLnTx/>
                <a:uFillTx/>
                <a:latin typeface="Grammarsaurus" pitchFamily="2" charset="0"/>
                <a:cs typeface="Lucida Sans Unicode"/>
              </a:rPr>
              <a:t>4</a:t>
            </a:r>
            <a:endParaRPr kumimoji="0" sz="1000" b="0" i="0" u="none" strike="noStrike" kern="0" cap="none" spc="0" normalizeH="0" baseline="0" noProof="0">
              <a:ln>
                <a:noFill/>
              </a:ln>
              <a:solidFill>
                <a:sysClr val="windowText" lastClr="000000"/>
              </a:solidFill>
              <a:effectLst/>
              <a:uLnTx/>
              <a:uFillTx/>
              <a:latin typeface="Grammarsaurus" pitchFamily="2" charset="0"/>
              <a:cs typeface="Lucida Sans Unicode"/>
            </a:endParaRPr>
          </a:p>
        </p:txBody>
      </p:sp>
      <p:sp>
        <p:nvSpPr>
          <p:cNvPr id="8" name="object 8"/>
          <p:cNvSpPr/>
          <p:nvPr/>
        </p:nvSpPr>
        <p:spPr>
          <a:xfrm>
            <a:off x="1851037" y="2596934"/>
            <a:ext cx="2768600" cy="2372995"/>
          </a:xfrm>
          <a:custGeom>
            <a:avLst/>
            <a:gdLst/>
            <a:ahLst/>
            <a:cxnLst/>
            <a:rect l="l" t="t" r="r" b="b"/>
            <a:pathLst>
              <a:path w="2768600" h="2372995">
                <a:moveTo>
                  <a:pt x="2372829" y="395465"/>
                </a:moveTo>
                <a:lnTo>
                  <a:pt x="1977351" y="395465"/>
                </a:lnTo>
                <a:lnTo>
                  <a:pt x="1977351" y="0"/>
                </a:lnTo>
                <a:lnTo>
                  <a:pt x="2372829" y="0"/>
                </a:lnTo>
                <a:lnTo>
                  <a:pt x="2372829" y="395465"/>
                </a:lnTo>
                <a:close/>
              </a:path>
              <a:path w="2768600" h="2372995">
                <a:moveTo>
                  <a:pt x="2372829" y="790943"/>
                </a:moveTo>
                <a:lnTo>
                  <a:pt x="1977351" y="790943"/>
                </a:lnTo>
                <a:lnTo>
                  <a:pt x="1977351" y="395465"/>
                </a:lnTo>
                <a:lnTo>
                  <a:pt x="2372829" y="395465"/>
                </a:lnTo>
                <a:lnTo>
                  <a:pt x="2372829" y="790943"/>
                </a:lnTo>
                <a:close/>
              </a:path>
              <a:path w="2768600" h="2372995">
                <a:moveTo>
                  <a:pt x="2372829" y="1186408"/>
                </a:moveTo>
                <a:lnTo>
                  <a:pt x="1977351" y="1186408"/>
                </a:lnTo>
                <a:lnTo>
                  <a:pt x="1977351" y="790943"/>
                </a:lnTo>
                <a:lnTo>
                  <a:pt x="2372829" y="790943"/>
                </a:lnTo>
                <a:lnTo>
                  <a:pt x="2372829" y="1186408"/>
                </a:lnTo>
                <a:close/>
              </a:path>
              <a:path w="2768600" h="2372995">
                <a:moveTo>
                  <a:pt x="2768307" y="1581886"/>
                </a:moveTo>
                <a:lnTo>
                  <a:pt x="2372842" y="1581886"/>
                </a:lnTo>
                <a:lnTo>
                  <a:pt x="2372842" y="1186408"/>
                </a:lnTo>
                <a:lnTo>
                  <a:pt x="2768307" y="1186408"/>
                </a:lnTo>
                <a:lnTo>
                  <a:pt x="2768307" y="1581886"/>
                </a:lnTo>
                <a:close/>
              </a:path>
              <a:path w="2768600" h="2372995">
                <a:moveTo>
                  <a:pt x="2372829" y="1581886"/>
                </a:moveTo>
                <a:lnTo>
                  <a:pt x="1977351" y="1581886"/>
                </a:lnTo>
                <a:lnTo>
                  <a:pt x="1977351" y="1186408"/>
                </a:lnTo>
                <a:lnTo>
                  <a:pt x="2372829" y="1186408"/>
                </a:lnTo>
                <a:lnTo>
                  <a:pt x="2372829" y="1581886"/>
                </a:lnTo>
                <a:close/>
              </a:path>
              <a:path w="2768600" h="2372995">
                <a:moveTo>
                  <a:pt x="1977364" y="1581886"/>
                </a:moveTo>
                <a:lnTo>
                  <a:pt x="1581886" y="1581886"/>
                </a:lnTo>
                <a:lnTo>
                  <a:pt x="1581886" y="1186408"/>
                </a:lnTo>
                <a:lnTo>
                  <a:pt x="1977364" y="1186408"/>
                </a:lnTo>
                <a:lnTo>
                  <a:pt x="1977364" y="1581886"/>
                </a:lnTo>
                <a:close/>
              </a:path>
              <a:path w="2768600" h="2372995">
                <a:moveTo>
                  <a:pt x="1581886" y="1581886"/>
                </a:moveTo>
                <a:lnTo>
                  <a:pt x="1186421" y="1581886"/>
                </a:lnTo>
                <a:lnTo>
                  <a:pt x="1186421" y="1186408"/>
                </a:lnTo>
                <a:lnTo>
                  <a:pt x="1581886" y="1186408"/>
                </a:lnTo>
                <a:lnTo>
                  <a:pt x="1581886" y="1581886"/>
                </a:lnTo>
                <a:close/>
              </a:path>
              <a:path w="2768600" h="2372995">
                <a:moveTo>
                  <a:pt x="1581886" y="1186408"/>
                </a:moveTo>
                <a:lnTo>
                  <a:pt x="1186421" y="1186408"/>
                </a:lnTo>
                <a:lnTo>
                  <a:pt x="1186421" y="790943"/>
                </a:lnTo>
                <a:lnTo>
                  <a:pt x="1581886" y="790943"/>
                </a:lnTo>
                <a:lnTo>
                  <a:pt x="1581886" y="1186408"/>
                </a:lnTo>
                <a:close/>
              </a:path>
              <a:path w="2768600" h="2372995">
                <a:moveTo>
                  <a:pt x="1581886" y="1977351"/>
                </a:moveTo>
                <a:lnTo>
                  <a:pt x="1186421" y="1977351"/>
                </a:lnTo>
                <a:lnTo>
                  <a:pt x="1186421" y="1581873"/>
                </a:lnTo>
                <a:lnTo>
                  <a:pt x="1581886" y="1581873"/>
                </a:lnTo>
                <a:lnTo>
                  <a:pt x="1581886" y="1977351"/>
                </a:lnTo>
                <a:close/>
              </a:path>
              <a:path w="2768600" h="2372995">
                <a:moveTo>
                  <a:pt x="1581886" y="2372817"/>
                </a:moveTo>
                <a:lnTo>
                  <a:pt x="1186421" y="2372817"/>
                </a:lnTo>
                <a:lnTo>
                  <a:pt x="1186421" y="1977351"/>
                </a:lnTo>
                <a:lnTo>
                  <a:pt x="1581886" y="1977351"/>
                </a:lnTo>
                <a:lnTo>
                  <a:pt x="1581886" y="2372817"/>
                </a:lnTo>
                <a:close/>
              </a:path>
              <a:path w="2768600" h="2372995">
                <a:moveTo>
                  <a:pt x="1977364" y="2372817"/>
                </a:moveTo>
                <a:lnTo>
                  <a:pt x="1581886" y="2372817"/>
                </a:lnTo>
                <a:lnTo>
                  <a:pt x="1581886" y="1977351"/>
                </a:lnTo>
                <a:lnTo>
                  <a:pt x="1977364" y="1977351"/>
                </a:lnTo>
                <a:lnTo>
                  <a:pt x="1977364" y="2372817"/>
                </a:lnTo>
                <a:close/>
              </a:path>
              <a:path w="2768600" h="2372995">
                <a:moveTo>
                  <a:pt x="1186421" y="2372817"/>
                </a:moveTo>
                <a:lnTo>
                  <a:pt x="790943" y="2372817"/>
                </a:lnTo>
                <a:lnTo>
                  <a:pt x="790943" y="1977351"/>
                </a:lnTo>
                <a:lnTo>
                  <a:pt x="1186421" y="1977351"/>
                </a:lnTo>
                <a:lnTo>
                  <a:pt x="1186421" y="2372817"/>
                </a:lnTo>
                <a:close/>
              </a:path>
              <a:path w="2768600" h="2372995">
                <a:moveTo>
                  <a:pt x="790943" y="2372817"/>
                </a:moveTo>
                <a:lnTo>
                  <a:pt x="395478" y="2372817"/>
                </a:lnTo>
                <a:lnTo>
                  <a:pt x="395478" y="1977351"/>
                </a:lnTo>
                <a:lnTo>
                  <a:pt x="790943" y="1977351"/>
                </a:lnTo>
                <a:lnTo>
                  <a:pt x="790943" y="2372817"/>
                </a:lnTo>
                <a:close/>
              </a:path>
              <a:path w="2768600" h="2372995">
                <a:moveTo>
                  <a:pt x="395478" y="2372817"/>
                </a:moveTo>
                <a:lnTo>
                  <a:pt x="0" y="2372817"/>
                </a:lnTo>
                <a:lnTo>
                  <a:pt x="0" y="1977351"/>
                </a:lnTo>
                <a:lnTo>
                  <a:pt x="395478" y="1977351"/>
                </a:lnTo>
                <a:lnTo>
                  <a:pt x="395478" y="2372817"/>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9" name="object 9"/>
          <p:cNvSpPr txBox="1"/>
          <p:nvPr/>
        </p:nvSpPr>
        <p:spPr>
          <a:xfrm>
            <a:off x="1869337" y="4568498"/>
            <a:ext cx="106680" cy="167995"/>
          </a:xfrm>
          <a:prstGeom prst="rect">
            <a:avLst/>
          </a:prstGeom>
        </p:spPr>
        <p:txBody>
          <a:bodyPr vert="horz" wrap="square" lIns="0" tIns="13970" rIns="0" bIns="0" rtlCol="0">
            <a:spAutoFit/>
          </a:bodyPr>
          <a:lstStyle/>
          <a:p>
            <a:pPr marL="12700" marR="0" lvl="0" indent="0" defTabSz="914400" eaLnBrk="1" fontAlgn="auto" latinLnBrk="0" hangingPunct="1">
              <a:lnSpc>
                <a:spcPct val="100000"/>
              </a:lnSpc>
              <a:spcBef>
                <a:spcPts val="110"/>
              </a:spcBef>
              <a:spcAft>
                <a:spcPts val="0"/>
              </a:spcAft>
              <a:buClrTx/>
              <a:buSzTx/>
              <a:buFontTx/>
              <a:buNone/>
              <a:tabLst/>
              <a:defRPr/>
            </a:pPr>
            <a:r>
              <a:rPr kumimoji="0" sz="1000" b="0" i="0" u="none" strike="noStrike" kern="0" cap="none" spc="0" normalizeH="0" baseline="0" noProof="0" dirty="0">
                <a:ln>
                  <a:noFill/>
                </a:ln>
                <a:solidFill>
                  <a:sysClr val="windowText" lastClr="000000"/>
                </a:solidFill>
                <a:effectLst/>
                <a:uLnTx/>
                <a:uFillTx/>
                <a:latin typeface="Grammarsaurus" pitchFamily="2" charset="0"/>
                <a:cs typeface="Lucida Sans Unicode"/>
              </a:rPr>
              <a:t>8</a:t>
            </a:r>
            <a:endParaRPr kumimoji="0" sz="1000" b="0" i="0" u="none" strike="noStrike" kern="0" cap="none" spc="0" normalizeH="0" baseline="0" noProof="0">
              <a:ln>
                <a:noFill/>
              </a:ln>
              <a:solidFill>
                <a:sysClr val="windowText" lastClr="000000"/>
              </a:solidFill>
              <a:effectLst/>
              <a:uLnTx/>
              <a:uFillTx/>
              <a:latin typeface="Grammarsaurus" pitchFamily="2" charset="0"/>
              <a:cs typeface="Lucida Sans Unicode"/>
            </a:endParaRPr>
          </a:p>
        </p:txBody>
      </p:sp>
      <p:sp>
        <p:nvSpPr>
          <p:cNvPr id="10" name="object 10"/>
          <p:cNvSpPr/>
          <p:nvPr/>
        </p:nvSpPr>
        <p:spPr>
          <a:xfrm>
            <a:off x="664641" y="4969751"/>
            <a:ext cx="1977389" cy="1186815"/>
          </a:xfrm>
          <a:custGeom>
            <a:avLst/>
            <a:gdLst/>
            <a:ahLst/>
            <a:cxnLst/>
            <a:rect l="l" t="t" r="r" b="b"/>
            <a:pathLst>
              <a:path w="1977389" h="1186814">
                <a:moveTo>
                  <a:pt x="1581873" y="395477"/>
                </a:moveTo>
                <a:lnTo>
                  <a:pt x="1186395" y="395477"/>
                </a:lnTo>
                <a:lnTo>
                  <a:pt x="1186395" y="0"/>
                </a:lnTo>
                <a:lnTo>
                  <a:pt x="1581873" y="0"/>
                </a:lnTo>
                <a:lnTo>
                  <a:pt x="1581873" y="395477"/>
                </a:lnTo>
                <a:close/>
              </a:path>
              <a:path w="1977389" h="1186814">
                <a:moveTo>
                  <a:pt x="1581873" y="790943"/>
                </a:moveTo>
                <a:lnTo>
                  <a:pt x="1186395" y="790943"/>
                </a:lnTo>
                <a:lnTo>
                  <a:pt x="1186395" y="395477"/>
                </a:lnTo>
                <a:lnTo>
                  <a:pt x="1581873" y="395477"/>
                </a:lnTo>
                <a:lnTo>
                  <a:pt x="1581873" y="790943"/>
                </a:lnTo>
                <a:close/>
              </a:path>
              <a:path w="1977389" h="1186814">
                <a:moveTo>
                  <a:pt x="1581873" y="1186421"/>
                </a:moveTo>
                <a:lnTo>
                  <a:pt x="1186395" y="1186421"/>
                </a:lnTo>
                <a:lnTo>
                  <a:pt x="1186395" y="790943"/>
                </a:lnTo>
                <a:lnTo>
                  <a:pt x="1581873" y="790943"/>
                </a:lnTo>
                <a:lnTo>
                  <a:pt x="1581873" y="1186421"/>
                </a:lnTo>
                <a:close/>
              </a:path>
              <a:path w="1977389" h="1186814">
                <a:moveTo>
                  <a:pt x="1977339" y="1186421"/>
                </a:moveTo>
                <a:lnTo>
                  <a:pt x="1581873" y="1186421"/>
                </a:lnTo>
                <a:lnTo>
                  <a:pt x="1581873" y="790943"/>
                </a:lnTo>
                <a:lnTo>
                  <a:pt x="1977339" y="790943"/>
                </a:lnTo>
                <a:lnTo>
                  <a:pt x="1977339" y="1186421"/>
                </a:lnTo>
                <a:close/>
              </a:path>
              <a:path w="1977389" h="1186814">
                <a:moveTo>
                  <a:pt x="1186395" y="1186421"/>
                </a:moveTo>
                <a:lnTo>
                  <a:pt x="790930" y="1186421"/>
                </a:lnTo>
                <a:lnTo>
                  <a:pt x="790930" y="790943"/>
                </a:lnTo>
                <a:lnTo>
                  <a:pt x="1186395" y="790943"/>
                </a:lnTo>
                <a:lnTo>
                  <a:pt x="1186395" y="1186421"/>
                </a:lnTo>
                <a:close/>
              </a:path>
              <a:path w="1977389" h="1186814">
                <a:moveTo>
                  <a:pt x="790930" y="1186421"/>
                </a:moveTo>
                <a:lnTo>
                  <a:pt x="395452" y="1186421"/>
                </a:lnTo>
                <a:lnTo>
                  <a:pt x="395452" y="790943"/>
                </a:lnTo>
                <a:lnTo>
                  <a:pt x="790930" y="790943"/>
                </a:lnTo>
                <a:lnTo>
                  <a:pt x="790930" y="1186421"/>
                </a:lnTo>
                <a:close/>
              </a:path>
              <a:path w="1977389" h="1186814">
                <a:moveTo>
                  <a:pt x="395465" y="1186421"/>
                </a:moveTo>
                <a:lnTo>
                  <a:pt x="0" y="1186421"/>
                </a:lnTo>
                <a:lnTo>
                  <a:pt x="0" y="790943"/>
                </a:lnTo>
                <a:lnTo>
                  <a:pt x="395465" y="790943"/>
                </a:lnTo>
                <a:lnTo>
                  <a:pt x="395465" y="1186421"/>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1" name="object 11"/>
          <p:cNvSpPr txBox="1"/>
          <p:nvPr/>
        </p:nvSpPr>
        <p:spPr>
          <a:xfrm>
            <a:off x="682997" y="5754907"/>
            <a:ext cx="106680" cy="167995"/>
          </a:xfrm>
          <a:prstGeom prst="rect">
            <a:avLst/>
          </a:prstGeom>
        </p:spPr>
        <p:txBody>
          <a:bodyPr vert="horz" wrap="square" lIns="0" tIns="13970" rIns="0" bIns="0" rtlCol="0">
            <a:spAutoFit/>
          </a:bodyPr>
          <a:lstStyle/>
          <a:p>
            <a:pPr marL="12700" marR="0" lvl="0" indent="0" defTabSz="914400" eaLnBrk="1" fontAlgn="auto" latinLnBrk="0" hangingPunct="1">
              <a:lnSpc>
                <a:spcPct val="100000"/>
              </a:lnSpc>
              <a:spcBef>
                <a:spcPts val="110"/>
              </a:spcBef>
              <a:spcAft>
                <a:spcPts val="0"/>
              </a:spcAft>
              <a:buClrTx/>
              <a:buSzTx/>
              <a:buFontTx/>
              <a:buNone/>
              <a:tabLst/>
              <a:defRPr/>
            </a:pPr>
            <a:r>
              <a:rPr kumimoji="0" sz="1000" b="0" i="0" u="none" strike="noStrike" kern="0" cap="none" spc="0" normalizeH="0" baseline="0" noProof="0" dirty="0">
                <a:ln>
                  <a:noFill/>
                </a:ln>
                <a:solidFill>
                  <a:sysClr val="windowText" lastClr="000000"/>
                </a:solidFill>
                <a:effectLst/>
                <a:uLnTx/>
                <a:uFillTx/>
                <a:latin typeface="Grammarsaurus" pitchFamily="2" charset="0"/>
                <a:cs typeface="Lucida Sans Unicode"/>
              </a:rPr>
              <a:t>9</a:t>
            </a:r>
            <a:endParaRPr kumimoji="0" sz="1000" b="0" i="0" u="none" strike="noStrike" kern="0" cap="none" spc="0" normalizeH="0" baseline="0" noProof="0">
              <a:ln>
                <a:noFill/>
              </a:ln>
              <a:solidFill>
                <a:sysClr val="windowText" lastClr="000000"/>
              </a:solidFill>
              <a:effectLst/>
              <a:uLnTx/>
              <a:uFillTx/>
              <a:latin typeface="Grammarsaurus" pitchFamily="2" charset="0"/>
              <a:cs typeface="Lucida Sans Unicode"/>
            </a:endParaRPr>
          </a:p>
        </p:txBody>
      </p:sp>
      <p:sp>
        <p:nvSpPr>
          <p:cNvPr id="12" name="object 12"/>
          <p:cNvSpPr/>
          <p:nvPr/>
        </p:nvSpPr>
        <p:spPr>
          <a:xfrm>
            <a:off x="1851037" y="3783342"/>
            <a:ext cx="1582420" cy="2768600"/>
          </a:xfrm>
          <a:custGeom>
            <a:avLst/>
            <a:gdLst/>
            <a:ahLst/>
            <a:cxnLst/>
            <a:rect l="l" t="t" r="r" b="b"/>
            <a:pathLst>
              <a:path w="1582420" h="2768600">
                <a:moveTo>
                  <a:pt x="395478" y="2768295"/>
                </a:moveTo>
                <a:lnTo>
                  <a:pt x="0" y="2768295"/>
                </a:lnTo>
                <a:lnTo>
                  <a:pt x="0" y="2372829"/>
                </a:lnTo>
                <a:lnTo>
                  <a:pt x="395478" y="2372829"/>
                </a:lnTo>
                <a:lnTo>
                  <a:pt x="395478" y="2768295"/>
                </a:lnTo>
                <a:close/>
              </a:path>
              <a:path w="1582420" h="2768600">
                <a:moveTo>
                  <a:pt x="1581886" y="1581886"/>
                </a:moveTo>
                <a:lnTo>
                  <a:pt x="1186421" y="1581886"/>
                </a:lnTo>
                <a:lnTo>
                  <a:pt x="1186421" y="1186408"/>
                </a:lnTo>
                <a:lnTo>
                  <a:pt x="1581886" y="1186408"/>
                </a:lnTo>
                <a:lnTo>
                  <a:pt x="1581886" y="1581886"/>
                </a:lnTo>
                <a:close/>
              </a:path>
              <a:path w="1582420" h="2768600">
                <a:moveTo>
                  <a:pt x="1186421" y="395477"/>
                </a:moveTo>
                <a:lnTo>
                  <a:pt x="790943" y="395477"/>
                </a:lnTo>
                <a:lnTo>
                  <a:pt x="790943" y="0"/>
                </a:lnTo>
                <a:lnTo>
                  <a:pt x="1186421" y="0"/>
                </a:lnTo>
                <a:lnTo>
                  <a:pt x="1186421" y="395477"/>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3" name="object 13"/>
          <p:cNvSpPr txBox="1"/>
          <p:nvPr/>
        </p:nvSpPr>
        <p:spPr>
          <a:xfrm>
            <a:off x="2665747" y="2986617"/>
            <a:ext cx="1287780" cy="978473"/>
          </a:xfrm>
          <a:prstGeom prst="rect">
            <a:avLst/>
          </a:prstGeom>
        </p:spPr>
        <p:txBody>
          <a:bodyPr vert="horz" wrap="square" lIns="0" tIns="13970" rIns="0" bIns="0" rtlCol="0">
            <a:spAutoFit/>
          </a:bodyPr>
          <a:lstStyle/>
          <a:p>
            <a:pPr marL="0" marR="5080" lvl="0" indent="0" algn="r" defTabSz="914400" eaLnBrk="1" fontAlgn="auto" latinLnBrk="0" hangingPunct="1">
              <a:lnSpc>
                <a:spcPct val="100000"/>
              </a:lnSpc>
              <a:spcBef>
                <a:spcPts val="110"/>
              </a:spcBef>
              <a:spcAft>
                <a:spcPts val="0"/>
              </a:spcAft>
              <a:buClrTx/>
              <a:buSzTx/>
              <a:buFontTx/>
              <a:buNone/>
              <a:tabLst/>
              <a:defRPr/>
            </a:pPr>
            <a:r>
              <a:rPr kumimoji="0" sz="1000" b="0" i="0" u="none" strike="noStrike" kern="0" cap="none" spc="0" normalizeH="0" baseline="0" noProof="0" dirty="0">
                <a:ln>
                  <a:noFill/>
                </a:ln>
                <a:solidFill>
                  <a:sysClr val="windowText" lastClr="000000"/>
                </a:solidFill>
                <a:effectLst/>
                <a:uLnTx/>
                <a:uFillTx/>
                <a:latin typeface="Grammarsaurus" pitchFamily="2" charset="0"/>
                <a:cs typeface="Lucida Sans Unicode"/>
              </a:rPr>
              <a:t>5</a:t>
            </a:r>
          </a:p>
          <a:p>
            <a:pPr marL="0" marR="0" lvl="0" indent="0" defTabSz="914400" eaLnBrk="1" fontAlgn="auto" latinLnBrk="0" hangingPunct="1">
              <a:lnSpc>
                <a:spcPct val="100000"/>
              </a:lnSpc>
              <a:spcBef>
                <a:spcPts val="375"/>
              </a:spcBef>
              <a:spcAft>
                <a:spcPts val="0"/>
              </a:spcAft>
              <a:buClrTx/>
              <a:buSzTx/>
              <a:buFontTx/>
              <a:buNone/>
              <a:tabLst/>
              <a:defRPr/>
            </a:pPr>
            <a:endParaRPr kumimoji="0" sz="1200" b="0" i="0" u="none" strike="noStrike" kern="0" cap="none" spc="0" normalizeH="0" baseline="0" noProof="0" dirty="0">
              <a:ln>
                <a:noFill/>
              </a:ln>
              <a:solidFill>
                <a:sysClr val="windowText" lastClr="000000"/>
              </a:solidFill>
              <a:effectLst/>
              <a:uLnTx/>
              <a:uFillTx/>
              <a:latin typeface="Grammarsaurus" pitchFamily="2" charset="0"/>
              <a:cs typeface="Lucida Sans Unicode"/>
            </a:endParaRPr>
          </a:p>
          <a:p>
            <a:pPr marL="401955" marR="0" lvl="0" indent="0" defTabSz="914400" eaLnBrk="1" fontAlgn="auto" latinLnBrk="0" hangingPunct="1">
              <a:lnSpc>
                <a:spcPct val="100000"/>
              </a:lnSpc>
              <a:spcBef>
                <a:spcPts val="5"/>
              </a:spcBef>
              <a:spcAft>
                <a:spcPts val="0"/>
              </a:spcAft>
              <a:buClrTx/>
              <a:buSzTx/>
              <a:buFontTx/>
              <a:buNone/>
              <a:tabLst/>
              <a:defRPr/>
            </a:pPr>
            <a:r>
              <a:rPr kumimoji="0" sz="1000" b="0" i="0" u="none" strike="noStrike" kern="0" cap="none" spc="0" normalizeH="0" baseline="0" noProof="0" dirty="0">
                <a:ln>
                  <a:noFill/>
                </a:ln>
                <a:solidFill>
                  <a:sysClr val="windowText" lastClr="000000"/>
                </a:solidFill>
                <a:effectLst/>
                <a:uLnTx/>
                <a:uFillTx/>
                <a:latin typeface="Grammarsaurus" pitchFamily="2" charset="0"/>
                <a:cs typeface="Lucida Sans Unicode"/>
              </a:rPr>
              <a:t>6</a:t>
            </a:r>
          </a:p>
          <a:p>
            <a:pPr marL="0" marR="0" lvl="0" indent="0" defTabSz="914400" eaLnBrk="1" fontAlgn="auto" latinLnBrk="0" hangingPunct="1">
              <a:lnSpc>
                <a:spcPct val="100000"/>
              </a:lnSpc>
              <a:spcBef>
                <a:spcPts val="375"/>
              </a:spcBef>
              <a:spcAft>
                <a:spcPts val="0"/>
              </a:spcAft>
              <a:buClrTx/>
              <a:buSzTx/>
              <a:buFontTx/>
              <a:buNone/>
              <a:tabLst/>
              <a:defRPr/>
            </a:pPr>
            <a:endParaRPr kumimoji="0" sz="1300" b="0" i="0" u="none" strike="noStrike" kern="0" cap="none" spc="0" normalizeH="0" baseline="0" noProof="0" dirty="0">
              <a:ln>
                <a:noFill/>
              </a:ln>
              <a:solidFill>
                <a:sysClr val="windowText" lastClr="000000"/>
              </a:solidFill>
              <a:effectLst/>
              <a:uLnTx/>
              <a:uFillTx/>
              <a:latin typeface="Grammarsaurus" pitchFamily="2" charset="0"/>
              <a:cs typeface="Lucida Sans Unicode"/>
            </a:endParaRPr>
          </a:p>
          <a:p>
            <a:pPr marL="12700" marR="0" lvl="0" indent="0" defTabSz="914400" eaLnBrk="1" fontAlgn="auto" latinLnBrk="0" hangingPunct="1">
              <a:lnSpc>
                <a:spcPct val="100000"/>
              </a:lnSpc>
              <a:spcBef>
                <a:spcPts val="0"/>
              </a:spcBef>
              <a:spcAft>
                <a:spcPts val="0"/>
              </a:spcAft>
              <a:buClrTx/>
              <a:buSzTx/>
              <a:buFontTx/>
              <a:buNone/>
              <a:tabLst/>
              <a:defRPr/>
            </a:pPr>
            <a:r>
              <a:rPr kumimoji="0" sz="1000" b="0" i="0" u="none" strike="noStrike" kern="0" cap="none" spc="0" normalizeH="0" baseline="0" noProof="0" dirty="0">
                <a:ln>
                  <a:noFill/>
                </a:ln>
                <a:solidFill>
                  <a:sysClr val="windowText" lastClr="000000"/>
                </a:solidFill>
                <a:effectLst/>
                <a:uLnTx/>
                <a:uFillTx/>
                <a:latin typeface="Grammarsaurus" pitchFamily="2" charset="0"/>
                <a:cs typeface="Lucida Sans Unicode"/>
              </a:rPr>
              <a:t>7</a:t>
            </a:r>
          </a:p>
        </p:txBody>
      </p:sp>
      <p:sp>
        <p:nvSpPr>
          <p:cNvPr id="14" name="object 14"/>
          <p:cNvSpPr/>
          <p:nvPr/>
        </p:nvSpPr>
        <p:spPr>
          <a:xfrm>
            <a:off x="3828389" y="1410512"/>
            <a:ext cx="1977389" cy="3164205"/>
          </a:xfrm>
          <a:custGeom>
            <a:avLst/>
            <a:gdLst/>
            <a:ahLst/>
            <a:cxnLst/>
            <a:rect l="l" t="t" r="r" b="b"/>
            <a:pathLst>
              <a:path w="1977389" h="3164204">
                <a:moveTo>
                  <a:pt x="395477" y="3163773"/>
                </a:moveTo>
                <a:lnTo>
                  <a:pt x="0" y="3163773"/>
                </a:lnTo>
                <a:lnTo>
                  <a:pt x="0" y="2768295"/>
                </a:lnTo>
                <a:lnTo>
                  <a:pt x="395477" y="2768295"/>
                </a:lnTo>
                <a:lnTo>
                  <a:pt x="395477" y="3163773"/>
                </a:lnTo>
                <a:close/>
              </a:path>
              <a:path w="1977389" h="3164204">
                <a:moveTo>
                  <a:pt x="790955" y="1977364"/>
                </a:moveTo>
                <a:lnTo>
                  <a:pt x="395490" y="1977364"/>
                </a:lnTo>
                <a:lnTo>
                  <a:pt x="395490" y="1581886"/>
                </a:lnTo>
                <a:lnTo>
                  <a:pt x="790955" y="1581886"/>
                </a:lnTo>
                <a:lnTo>
                  <a:pt x="790955" y="1977364"/>
                </a:lnTo>
                <a:close/>
              </a:path>
              <a:path w="1977389" h="3164204">
                <a:moveTo>
                  <a:pt x="1186421" y="1977364"/>
                </a:moveTo>
                <a:lnTo>
                  <a:pt x="790943" y="1977364"/>
                </a:lnTo>
                <a:lnTo>
                  <a:pt x="790943" y="1581886"/>
                </a:lnTo>
                <a:lnTo>
                  <a:pt x="1186421" y="1581886"/>
                </a:lnTo>
                <a:lnTo>
                  <a:pt x="1186421" y="1977364"/>
                </a:lnTo>
                <a:close/>
              </a:path>
              <a:path w="1977389" h="3164204">
                <a:moveTo>
                  <a:pt x="1581886" y="1977364"/>
                </a:moveTo>
                <a:lnTo>
                  <a:pt x="1186421" y="1977364"/>
                </a:lnTo>
                <a:lnTo>
                  <a:pt x="1186421" y="1581886"/>
                </a:lnTo>
                <a:lnTo>
                  <a:pt x="1581886" y="1581886"/>
                </a:lnTo>
                <a:lnTo>
                  <a:pt x="1581886" y="1977364"/>
                </a:lnTo>
                <a:close/>
              </a:path>
              <a:path w="1977389" h="3164204">
                <a:moveTo>
                  <a:pt x="1977364" y="1977364"/>
                </a:moveTo>
                <a:lnTo>
                  <a:pt x="1581886" y="1977364"/>
                </a:lnTo>
                <a:lnTo>
                  <a:pt x="1581886" y="1581886"/>
                </a:lnTo>
                <a:lnTo>
                  <a:pt x="1977364" y="1581886"/>
                </a:lnTo>
                <a:lnTo>
                  <a:pt x="1977364" y="1977364"/>
                </a:lnTo>
                <a:close/>
              </a:path>
              <a:path w="1977389" h="3164204">
                <a:moveTo>
                  <a:pt x="1977364" y="1581886"/>
                </a:moveTo>
                <a:lnTo>
                  <a:pt x="1581886" y="1581886"/>
                </a:lnTo>
                <a:lnTo>
                  <a:pt x="1581886" y="1186421"/>
                </a:lnTo>
                <a:lnTo>
                  <a:pt x="1977364" y="1186421"/>
                </a:lnTo>
                <a:lnTo>
                  <a:pt x="1977364" y="1581886"/>
                </a:lnTo>
                <a:close/>
              </a:path>
              <a:path w="1977389" h="3164204">
                <a:moveTo>
                  <a:pt x="1977364" y="1186421"/>
                </a:moveTo>
                <a:lnTo>
                  <a:pt x="1581886" y="1186421"/>
                </a:lnTo>
                <a:lnTo>
                  <a:pt x="1581886" y="790943"/>
                </a:lnTo>
                <a:lnTo>
                  <a:pt x="1977364" y="790943"/>
                </a:lnTo>
                <a:lnTo>
                  <a:pt x="1977364" y="1186421"/>
                </a:lnTo>
                <a:close/>
              </a:path>
              <a:path w="1977389" h="3164204">
                <a:moveTo>
                  <a:pt x="1977364" y="790943"/>
                </a:moveTo>
                <a:lnTo>
                  <a:pt x="1581886" y="790943"/>
                </a:lnTo>
                <a:lnTo>
                  <a:pt x="1581886" y="395477"/>
                </a:lnTo>
                <a:lnTo>
                  <a:pt x="1977364" y="395477"/>
                </a:lnTo>
                <a:lnTo>
                  <a:pt x="1977364" y="790943"/>
                </a:lnTo>
                <a:close/>
              </a:path>
              <a:path w="1977389" h="3164204">
                <a:moveTo>
                  <a:pt x="1977364" y="395477"/>
                </a:moveTo>
                <a:lnTo>
                  <a:pt x="1581886" y="395477"/>
                </a:lnTo>
                <a:lnTo>
                  <a:pt x="1581886" y="0"/>
                </a:lnTo>
                <a:lnTo>
                  <a:pt x="1977364" y="0"/>
                </a:lnTo>
                <a:lnTo>
                  <a:pt x="1977364" y="395477"/>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5" name="object 15"/>
          <p:cNvSpPr txBox="1"/>
          <p:nvPr/>
        </p:nvSpPr>
        <p:spPr>
          <a:xfrm>
            <a:off x="1889335" y="1404729"/>
            <a:ext cx="3642360" cy="167995"/>
          </a:xfrm>
          <a:prstGeom prst="rect">
            <a:avLst/>
          </a:prstGeom>
        </p:spPr>
        <p:txBody>
          <a:bodyPr vert="horz" wrap="square" lIns="0" tIns="13970" rIns="0" bIns="0" rtlCol="0">
            <a:spAutoFit/>
          </a:bodyPr>
          <a:lstStyle/>
          <a:p>
            <a:pPr marL="12700" marR="0" lvl="0" indent="0" defTabSz="914400" eaLnBrk="1" fontAlgn="auto" latinLnBrk="0" hangingPunct="1">
              <a:lnSpc>
                <a:spcPct val="100000"/>
              </a:lnSpc>
              <a:spcBef>
                <a:spcPts val="110"/>
              </a:spcBef>
              <a:spcAft>
                <a:spcPts val="0"/>
              </a:spcAft>
              <a:buClrTx/>
              <a:buSzTx/>
              <a:buFontTx/>
              <a:buNone/>
              <a:tabLst>
                <a:tab pos="3555365" algn="l"/>
              </a:tabLst>
              <a:defRPr/>
            </a:pPr>
            <a:r>
              <a:rPr kumimoji="0" sz="1000" b="0" i="0" u="none" strike="noStrike" kern="0" cap="none" spc="0" normalizeH="0" baseline="0" noProof="0" dirty="0">
                <a:ln>
                  <a:noFill/>
                </a:ln>
                <a:solidFill>
                  <a:sysClr val="windowText" lastClr="000000"/>
                </a:solidFill>
                <a:effectLst/>
                <a:uLnTx/>
                <a:uFillTx/>
                <a:latin typeface="Grammarsaurus" pitchFamily="2" charset="0"/>
                <a:cs typeface="Lucida Sans Unicode"/>
              </a:rPr>
              <a:t>1	2</a:t>
            </a:r>
            <a:endParaRPr kumimoji="0" sz="1000" b="0" i="0" u="none" strike="noStrike" kern="0" cap="none" spc="0" normalizeH="0" baseline="0" noProof="0">
              <a:ln>
                <a:noFill/>
              </a:ln>
              <a:solidFill>
                <a:sysClr val="windowText" lastClr="000000"/>
              </a:solidFill>
              <a:effectLst/>
              <a:uLnTx/>
              <a:uFillTx/>
              <a:latin typeface="Grammarsaurus" pitchFamily="2" charset="0"/>
              <a:cs typeface="Lucida Sans Unicode"/>
            </a:endParaRPr>
          </a:p>
        </p:txBody>
      </p:sp>
      <p:sp>
        <p:nvSpPr>
          <p:cNvPr id="16" name="object 16"/>
          <p:cNvSpPr/>
          <p:nvPr/>
        </p:nvSpPr>
        <p:spPr>
          <a:xfrm>
            <a:off x="1851037" y="2596934"/>
            <a:ext cx="395605" cy="791210"/>
          </a:xfrm>
          <a:custGeom>
            <a:avLst/>
            <a:gdLst/>
            <a:ahLst/>
            <a:cxnLst/>
            <a:rect l="l" t="t" r="r" b="b"/>
            <a:pathLst>
              <a:path w="395605" h="791210">
                <a:moveTo>
                  <a:pt x="395478" y="395465"/>
                </a:moveTo>
                <a:lnTo>
                  <a:pt x="0" y="395465"/>
                </a:lnTo>
                <a:lnTo>
                  <a:pt x="0" y="0"/>
                </a:lnTo>
                <a:lnTo>
                  <a:pt x="395478" y="0"/>
                </a:lnTo>
                <a:lnTo>
                  <a:pt x="395478" y="395465"/>
                </a:lnTo>
                <a:close/>
              </a:path>
              <a:path w="395605" h="791210">
                <a:moveTo>
                  <a:pt x="395478" y="790943"/>
                </a:moveTo>
                <a:lnTo>
                  <a:pt x="0" y="790943"/>
                </a:lnTo>
                <a:lnTo>
                  <a:pt x="0" y="395465"/>
                </a:lnTo>
                <a:lnTo>
                  <a:pt x="395478" y="395465"/>
                </a:lnTo>
                <a:lnTo>
                  <a:pt x="395478" y="790943"/>
                </a:lnTo>
                <a:close/>
              </a:path>
            </a:pathLst>
          </a:custGeom>
          <a:ln w="12700">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nvGrpSpPr>
          <p:cNvPr id="17" name="object 17"/>
          <p:cNvGrpSpPr/>
          <p:nvPr/>
        </p:nvGrpSpPr>
        <p:grpSpPr>
          <a:xfrm>
            <a:off x="8305486" y="1737606"/>
            <a:ext cx="1700530" cy="1700530"/>
            <a:chOff x="8305486" y="1737606"/>
            <a:chExt cx="1700530" cy="1700530"/>
          </a:xfrm>
        </p:grpSpPr>
        <p:sp>
          <p:nvSpPr>
            <p:cNvPr id="18" name="object 18"/>
            <p:cNvSpPr/>
            <p:nvPr/>
          </p:nvSpPr>
          <p:spPr>
            <a:xfrm>
              <a:off x="9077596" y="1737638"/>
              <a:ext cx="156210" cy="286385"/>
            </a:xfrm>
            <a:custGeom>
              <a:avLst/>
              <a:gdLst/>
              <a:ahLst/>
              <a:cxnLst/>
              <a:rect l="l" t="t" r="r" b="b"/>
              <a:pathLst>
                <a:path w="156209" h="286385">
                  <a:moveTo>
                    <a:pt x="85399" y="0"/>
                  </a:moveTo>
                  <a:lnTo>
                    <a:pt x="76115" y="0"/>
                  </a:lnTo>
                  <a:lnTo>
                    <a:pt x="71353" y="736"/>
                  </a:lnTo>
                  <a:lnTo>
                    <a:pt x="5732" y="80289"/>
                  </a:lnTo>
                  <a:lnTo>
                    <a:pt x="0" y="103512"/>
                  </a:lnTo>
                  <a:lnTo>
                    <a:pt x="3098" y="115038"/>
                  </a:lnTo>
                  <a:lnTo>
                    <a:pt x="10050" y="125183"/>
                  </a:lnTo>
                  <a:lnTo>
                    <a:pt x="75049" y="190182"/>
                  </a:lnTo>
                  <a:lnTo>
                    <a:pt x="48150" y="230289"/>
                  </a:lnTo>
                  <a:lnTo>
                    <a:pt x="44812" y="236474"/>
                  </a:lnTo>
                  <a:lnTo>
                    <a:pt x="42798" y="243093"/>
                  </a:lnTo>
                  <a:lnTo>
                    <a:pt x="42140" y="249984"/>
                  </a:lnTo>
                  <a:lnTo>
                    <a:pt x="42867" y="256984"/>
                  </a:lnTo>
                  <a:lnTo>
                    <a:pt x="70983" y="285126"/>
                  </a:lnTo>
                  <a:lnTo>
                    <a:pt x="77875" y="285783"/>
                  </a:lnTo>
                  <a:lnTo>
                    <a:pt x="84853" y="285051"/>
                  </a:lnTo>
                  <a:lnTo>
                    <a:pt x="150474" y="205498"/>
                  </a:lnTo>
                  <a:lnTo>
                    <a:pt x="156206" y="182273"/>
                  </a:lnTo>
                  <a:lnTo>
                    <a:pt x="153108" y="170744"/>
                  </a:lnTo>
                  <a:lnTo>
                    <a:pt x="146156" y="160591"/>
                  </a:lnTo>
                  <a:lnTo>
                    <a:pt x="81157" y="95592"/>
                  </a:lnTo>
                  <a:lnTo>
                    <a:pt x="108069" y="55499"/>
                  </a:lnTo>
                  <a:lnTo>
                    <a:pt x="113416" y="42483"/>
                  </a:lnTo>
                  <a:lnTo>
                    <a:pt x="113310" y="28829"/>
                  </a:lnTo>
                  <a:lnTo>
                    <a:pt x="108076" y="16136"/>
                  </a:lnTo>
                  <a:lnTo>
                    <a:pt x="98036" y="6007"/>
                  </a:lnTo>
                  <a:lnTo>
                    <a:pt x="92168" y="2057"/>
                  </a:lnTo>
                  <a:lnTo>
                    <a:pt x="85399"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19" name="object 19"/>
            <p:cNvPicPr/>
            <p:nvPr/>
          </p:nvPicPr>
          <p:blipFill>
            <a:blip r:embed="rId2" cstate="print"/>
            <a:stretch>
              <a:fillRect/>
            </a:stretch>
          </p:blipFill>
          <p:spPr>
            <a:xfrm>
              <a:off x="9740472" y="2509359"/>
              <a:ext cx="221075" cy="222453"/>
            </a:xfrm>
            <a:prstGeom prst="rect">
              <a:avLst/>
            </a:prstGeom>
          </p:spPr>
        </p:pic>
        <p:pic>
          <p:nvPicPr>
            <p:cNvPr id="20" name="object 20"/>
            <p:cNvPicPr/>
            <p:nvPr/>
          </p:nvPicPr>
          <p:blipFill>
            <a:blip r:embed="rId3" cstate="print"/>
            <a:stretch>
              <a:fillRect/>
            </a:stretch>
          </p:blipFill>
          <p:spPr>
            <a:xfrm>
              <a:off x="8348334" y="2509375"/>
              <a:ext cx="222446" cy="222451"/>
            </a:xfrm>
            <a:prstGeom prst="rect">
              <a:avLst/>
            </a:prstGeom>
          </p:spPr>
        </p:pic>
        <p:pic>
          <p:nvPicPr>
            <p:cNvPr id="21" name="object 21"/>
            <p:cNvPicPr/>
            <p:nvPr/>
          </p:nvPicPr>
          <p:blipFill>
            <a:blip r:embed="rId4" cstate="print"/>
            <a:stretch>
              <a:fillRect/>
            </a:stretch>
          </p:blipFill>
          <p:spPr>
            <a:xfrm>
              <a:off x="8305486" y="1737606"/>
              <a:ext cx="1699988" cy="1700030"/>
            </a:xfrm>
            <a:prstGeom prst="rect">
              <a:avLst/>
            </a:prstGeom>
          </p:spPr>
        </p:pic>
      </p:grpSp>
      <p:sp>
        <p:nvSpPr>
          <p:cNvPr id="22" name="object 22"/>
          <p:cNvSpPr/>
          <p:nvPr/>
        </p:nvSpPr>
        <p:spPr>
          <a:xfrm>
            <a:off x="6783540" y="3770210"/>
            <a:ext cx="1687830" cy="1687195"/>
          </a:xfrm>
          <a:custGeom>
            <a:avLst/>
            <a:gdLst/>
            <a:ahLst/>
            <a:cxnLst/>
            <a:rect l="l" t="t" r="r" b="b"/>
            <a:pathLst>
              <a:path w="1687829" h="1687195">
                <a:moveTo>
                  <a:pt x="786130" y="541934"/>
                </a:moveTo>
                <a:lnTo>
                  <a:pt x="776185" y="467906"/>
                </a:lnTo>
                <a:lnTo>
                  <a:pt x="763765" y="427418"/>
                </a:lnTo>
                <a:lnTo>
                  <a:pt x="746417" y="384670"/>
                </a:lnTo>
                <a:lnTo>
                  <a:pt x="724154" y="339686"/>
                </a:lnTo>
                <a:lnTo>
                  <a:pt x="696976" y="292531"/>
                </a:lnTo>
                <a:lnTo>
                  <a:pt x="664921" y="243217"/>
                </a:lnTo>
                <a:lnTo>
                  <a:pt x="628002" y="191795"/>
                </a:lnTo>
                <a:lnTo>
                  <a:pt x="604062" y="161239"/>
                </a:lnTo>
                <a:lnTo>
                  <a:pt x="542290" y="86207"/>
                </a:lnTo>
                <a:lnTo>
                  <a:pt x="508254" y="48260"/>
                </a:lnTo>
                <a:lnTo>
                  <a:pt x="474726" y="13017"/>
                </a:lnTo>
                <a:lnTo>
                  <a:pt x="438581" y="0"/>
                </a:lnTo>
                <a:lnTo>
                  <a:pt x="425437" y="3340"/>
                </a:lnTo>
                <a:lnTo>
                  <a:pt x="413842" y="10236"/>
                </a:lnTo>
                <a:lnTo>
                  <a:pt x="405066" y="19862"/>
                </a:lnTo>
                <a:lnTo>
                  <a:pt x="399516" y="31635"/>
                </a:lnTo>
                <a:lnTo>
                  <a:pt x="397573" y="44958"/>
                </a:lnTo>
                <a:lnTo>
                  <a:pt x="397573" y="738403"/>
                </a:lnTo>
                <a:lnTo>
                  <a:pt x="397573" y="889825"/>
                </a:lnTo>
                <a:lnTo>
                  <a:pt x="385406" y="929449"/>
                </a:lnTo>
                <a:lnTo>
                  <a:pt x="352005" y="962901"/>
                </a:lnTo>
                <a:lnTo>
                  <a:pt x="303098" y="985418"/>
                </a:lnTo>
                <a:lnTo>
                  <a:pt x="243967" y="993736"/>
                </a:lnTo>
                <a:lnTo>
                  <a:pt x="184848" y="985418"/>
                </a:lnTo>
                <a:lnTo>
                  <a:pt x="135940" y="962901"/>
                </a:lnTo>
                <a:lnTo>
                  <a:pt x="102654" y="929817"/>
                </a:lnTo>
                <a:lnTo>
                  <a:pt x="90360" y="889825"/>
                </a:lnTo>
                <a:lnTo>
                  <a:pt x="102539" y="850201"/>
                </a:lnTo>
                <a:lnTo>
                  <a:pt x="102654" y="849820"/>
                </a:lnTo>
                <a:lnTo>
                  <a:pt x="135940" y="816749"/>
                </a:lnTo>
                <a:lnTo>
                  <a:pt x="184848" y="794232"/>
                </a:lnTo>
                <a:lnTo>
                  <a:pt x="243967" y="785914"/>
                </a:lnTo>
                <a:lnTo>
                  <a:pt x="303098" y="794232"/>
                </a:lnTo>
                <a:lnTo>
                  <a:pt x="352005" y="816749"/>
                </a:lnTo>
                <a:lnTo>
                  <a:pt x="385279" y="849820"/>
                </a:lnTo>
                <a:lnTo>
                  <a:pt x="397573" y="889825"/>
                </a:lnTo>
                <a:lnTo>
                  <a:pt x="397573" y="738403"/>
                </a:lnTo>
                <a:lnTo>
                  <a:pt x="357441" y="717550"/>
                </a:lnTo>
                <a:lnTo>
                  <a:pt x="283527" y="698042"/>
                </a:lnTo>
                <a:lnTo>
                  <a:pt x="243967" y="695553"/>
                </a:lnTo>
                <a:lnTo>
                  <a:pt x="197650" y="699008"/>
                </a:lnTo>
                <a:lnTo>
                  <a:pt x="153568" y="709155"/>
                </a:lnTo>
                <a:lnTo>
                  <a:pt x="112776" y="725678"/>
                </a:lnTo>
                <a:lnTo>
                  <a:pt x="76288" y="748245"/>
                </a:lnTo>
                <a:lnTo>
                  <a:pt x="43916" y="778167"/>
                </a:lnTo>
                <a:lnTo>
                  <a:pt x="19964" y="812571"/>
                </a:lnTo>
                <a:lnTo>
                  <a:pt x="5105" y="850201"/>
                </a:lnTo>
                <a:lnTo>
                  <a:pt x="0" y="889825"/>
                </a:lnTo>
                <a:lnTo>
                  <a:pt x="5105" y="929449"/>
                </a:lnTo>
                <a:lnTo>
                  <a:pt x="19964" y="967079"/>
                </a:lnTo>
                <a:lnTo>
                  <a:pt x="43916" y="1001471"/>
                </a:lnTo>
                <a:lnTo>
                  <a:pt x="76288" y="1031392"/>
                </a:lnTo>
                <a:lnTo>
                  <a:pt x="112776" y="1053960"/>
                </a:lnTo>
                <a:lnTo>
                  <a:pt x="153568" y="1070483"/>
                </a:lnTo>
                <a:lnTo>
                  <a:pt x="197637" y="1080643"/>
                </a:lnTo>
                <a:lnTo>
                  <a:pt x="243967" y="1084097"/>
                </a:lnTo>
                <a:lnTo>
                  <a:pt x="290309" y="1080643"/>
                </a:lnTo>
                <a:lnTo>
                  <a:pt x="334378" y="1070483"/>
                </a:lnTo>
                <a:lnTo>
                  <a:pt x="375170" y="1053960"/>
                </a:lnTo>
                <a:lnTo>
                  <a:pt x="411645" y="1031392"/>
                </a:lnTo>
                <a:lnTo>
                  <a:pt x="444030" y="1001471"/>
                </a:lnTo>
                <a:lnTo>
                  <a:pt x="449414" y="993736"/>
                </a:lnTo>
                <a:lnTo>
                  <a:pt x="467982" y="967079"/>
                </a:lnTo>
                <a:lnTo>
                  <a:pt x="482841" y="929449"/>
                </a:lnTo>
                <a:lnTo>
                  <a:pt x="487946" y="889825"/>
                </a:lnTo>
                <a:lnTo>
                  <a:pt x="487946" y="785914"/>
                </a:lnTo>
                <a:lnTo>
                  <a:pt x="487946" y="738403"/>
                </a:lnTo>
                <a:lnTo>
                  <a:pt x="487946" y="161239"/>
                </a:lnTo>
                <a:lnTo>
                  <a:pt x="495909" y="170726"/>
                </a:lnTo>
                <a:lnTo>
                  <a:pt x="522427" y="203034"/>
                </a:lnTo>
                <a:lnTo>
                  <a:pt x="551230" y="240030"/>
                </a:lnTo>
                <a:lnTo>
                  <a:pt x="580898" y="280670"/>
                </a:lnTo>
                <a:lnTo>
                  <a:pt x="609968" y="323888"/>
                </a:lnTo>
                <a:lnTo>
                  <a:pt x="637006" y="368642"/>
                </a:lnTo>
                <a:lnTo>
                  <a:pt x="660539" y="413867"/>
                </a:lnTo>
                <a:lnTo>
                  <a:pt x="679145" y="458533"/>
                </a:lnTo>
                <a:lnTo>
                  <a:pt x="691375" y="501573"/>
                </a:lnTo>
                <a:lnTo>
                  <a:pt x="695769" y="541934"/>
                </a:lnTo>
                <a:lnTo>
                  <a:pt x="685685" y="592289"/>
                </a:lnTo>
                <a:lnTo>
                  <a:pt x="661682" y="640905"/>
                </a:lnTo>
                <a:lnTo>
                  <a:pt x="633183" y="681736"/>
                </a:lnTo>
                <a:lnTo>
                  <a:pt x="609612" y="708774"/>
                </a:lnTo>
                <a:lnTo>
                  <a:pt x="599694" y="723722"/>
                </a:lnTo>
                <a:lnTo>
                  <a:pt x="596392" y="740727"/>
                </a:lnTo>
                <a:lnTo>
                  <a:pt x="599694" y="757745"/>
                </a:lnTo>
                <a:lnTo>
                  <a:pt x="609600" y="772680"/>
                </a:lnTo>
                <a:lnTo>
                  <a:pt x="616496" y="778344"/>
                </a:lnTo>
                <a:lnTo>
                  <a:pt x="624255" y="782497"/>
                </a:lnTo>
                <a:lnTo>
                  <a:pt x="632675" y="785037"/>
                </a:lnTo>
                <a:lnTo>
                  <a:pt x="641553" y="785914"/>
                </a:lnTo>
                <a:lnTo>
                  <a:pt x="650430" y="785037"/>
                </a:lnTo>
                <a:lnTo>
                  <a:pt x="689648" y="755281"/>
                </a:lnTo>
                <a:lnTo>
                  <a:pt x="718134" y="719556"/>
                </a:lnTo>
                <a:lnTo>
                  <a:pt x="749808" y="669455"/>
                </a:lnTo>
                <a:lnTo>
                  <a:pt x="775525" y="608926"/>
                </a:lnTo>
                <a:lnTo>
                  <a:pt x="786130" y="541934"/>
                </a:lnTo>
                <a:close/>
              </a:path>
              <a:path w="1687829" h="1687195">
                <a:moveTo>
                  <a:pt x="1687309" y="349770"/>
                </a:moveTo>
                <a:lnTo>
                  <a:pt x="1667002" y="312051"/>
                </a:lnTo>
                <a:lnTo>
                  <a:pt x="1646148" y="304749"/>
                </a:lnTo>
                <a:lnTo>
                  <a:pt x="1635112" y="305130"/>
                </a:lnTo>
                <a:lnTo>
                  <a:pt x="1624330" y="308241"/>
                </a:lnTo>
                <a:lnTo>
                  <a:pt x="1596948" y="319976"/>
                </a:lnTo>
                <a:lnTo>
                  <a:pt x="1596948" y="418287"/>
                </a:lnTo>
                <a:lnTo>
                  <a:pt x="1596948" y="518769"/>
                </a:lnTo>
                <a:lnTo>
                  <a:pt x="991552" y="778230"/>
                </a:lnTo>
                <a:lnTo>
                  <a:pt x="991552" y="677760"/>
                </a:lnTo>
                <a:lnTo>
                  <a:pt x="1596948" y="418287"/>
                </a:lnTo>
                <a:lnTo>
                  <a:pt x="1596948" y="319976"/>
                </a:lnTo>
                <a:lnTo>
                  <a:pt x="928560" y="606425"/>
                </a:lnTo>
                <a:lnTo>
                  <a:pt x="903122" y="634834"/>
                </a:lnTo>
                <a:lnTo>
                  <a:pt x="901179" y="647954"/>
                </a:lnTo>
                <a:lnTo>
                  <a:pt x="901179" y="1341386"/>
                </a:lnTo>
                <a:lnTo>
                  <a:pt x="901179" y="1492821"/>
                </a:lnTo>
                <a:lnTo>
                  <a:pt x="889000" y="1532445"/>
                </a:lnTo>
                <a:lnTo>
                  <a:pt x="855599" y="1565897"/>
                </a:lnTo>
                <a:lnTo>
                  <a:pt x="806704" y="1588414"/>
                </a:lnTo>
                <a:lnTo>
                  <a:pt x="747572" y="1596732"/>
                </a:lnTo>
                <a:lnTo>
                  <a:pt x="688441" y="1588414"/>
                </a:lnTo>
                <a:lnTo>
                  <a:pt x="639533" y="1565897"/>
                </a:lnTo>
                <a:lnTo>
                  <a:pt x="606247" y="1532813"/>
                </a:lnTo>
                <a:lnTo>
                  <a:pt x="593953" y="1492821"/>
                </a:lnTo>
                <a:lnTo>
                  <a:pt x="606132" y="1453197"/>
                </a:lnTo>
                <a:lnTo>
                  <a:pt x="606247" y="1452816"/>
                </a:lnTo>
                <a:lnTo>
                  <a:pt x="639533" y="1419745"/>
                </a:lnTo>
                <a:lnTo>
                  <a:pt x="688441" y="1397228"/>
                </a:lnTo>
                <a:lnTo>
                  <a:pt x="747572" y="1388910"/>
                </a:lnTo>
                <a:lnTo>
                  <a:pt x="806704" y="1397228"/>
                </a:lnTo>
                <a:lnTo>
                  <a:pt x="855599" y="1419745"/>
                </a:lnTo>
                <a:lnTo>
                  <a:pt x="888885" y="1452816"/>
                </a:lnTo>
                <a:lnTo>
                  <a:pt x="901179" y="1492821"/>
                </a:lnTo>
                <a:lnTo>
                  <a:pt x="901179" y="1341386"/>
                </a:lnTo>
                <a:lnTo>
                  <a:pt x="861034" y="1320558"/>
                </a:lnTo>
                <a:lnTo>
                  <a:pt x="787133" y="1301038"/>
                </a:lnTo>
                <a:lnTo>
                  <a:pt x="747572" y="1298549"/>
                </a:lnTo>
                <a:lnTo>
                  <a:pt x="701243" y="1302004"/>
                </a:lnTo>
                <a:lnTo>
                  <a:pt x="657174" y="1312151"/>
                </a:lnTo>
                <a:lnTo>
                  <a:pt x="616381" y="1328674"/>
                </a:lnTo>
                <a:lnTo>
                  <a:pt x="579894" y="1351241"/>
                </a:lnTo>
                <a:lnTo>
                  <a:pt x="547522" y="1381175"/>
                </a:lnTo>
                <a:lnTo>
                  <a:pt x="523570" y="1415567"/>
                </a:lnTo>
                <a:lnTo>
                  <a:pt x="508698" y="1453197"/>
                </a:lnTo>
                <a:lnTo>
                  <a:pt x="503593" y="1492821"/>
                </a:lnTo>
                <a:lnTo>
                  <a:pt x="508698" y="1532445"/>
                </a:lnTo>
                <a:lnTo>
                  <a:pt x="523570" y="1570075"/>
                </a:lnTo>
                <a:lnTo>
                  <a:pt x="547522" y="1604467"/>
                </a:lnTo>
                <a:lnTo>
                  <a:pt x="579894" y="1634401"/>
                </a:lnTo>
                <a:lnTo>
                  <a:pt x="616381" y="1656969"/>
                </a:lnTo>
                <a:lnTo>
                  <a:pt x="657174" y="1673491"/>
                </a:lnTo>
                <a:lnTo>
                  <a:pt x="701243" y="1683639"/>
                </a:lnTo>
                <a:lnTo>
                  <a:pt x="747572" y="1687093"/>
                </a:lnTo>
                <a:lnTo>
                  <a:pt x="793902" y="1683639"/>
                </a:lnTo>
                <a:lnTo>
                  <a:pt x="837971" y="1673491"/>
                </a:lnTo>
                <a:lnTo>
                  <a:pt x="878763" y="1656969"/>
                </a:lnTo>
                <a:lnTo>
                  <a:pt x="915250" y="1634401"/>
                </a:lnTo>
                <a:lnTo>
                  <a:pt x="947635" y="1604467"/>
                </a:lnTo>
                <a:lnTo>
                  <a:pt x="953020" y="1596732"/>
                </a:lnTo>
                <a:lnTo>
                  <a:pt x="971588" y="1570075"/>
                </a:lnTo>
                <a:lnTo>
                  <a:pt x="986447" y="1532445"/>
                </a:lnTo>
                <a:lnTo>
                  <a:pt x="991552" y="1492821"/>
                </a:lnTo>
                <a:lnTo>
                  <a:pt x="991552" y="1388910"/>
                </a:lnTo>
                <a:lnTo>
                  <a:pt x="991552" y="1341386"/>
                </a:lnTo>
                <a:lnTo>
                  <a:pt x="991552" y="876541"/>
                </a:lnTo>
                <a:lnTo>
                  <a:pt x="1220939" y="778230"/>
                </a:lnTo>
                <a:lnTo>
                  <a:pt x="1596948" y="617080"/>
                </a:lnTo>
                <a:lnTo>
                  <a:pt x="1596948" y="1043203"/>
                </a:lnTo>
                <a:lnTo>
                  <a:pt x="1596948" y="1194638"/>
                </a:lnTo>
                <a:lnTo>
                  <a:pt x="1584782" y="1234249"/>
                </a:lnTo>
                <a:lnTo>
                  <a:pt x="1584655" y="1234630"/>
                </a:lnTo>
                <a:lnTo>
                  <a:pt x="1551368" y="1267714"/>
                </a:lnTo>
                <a:lnTo>
                  <a:pt x="1502473" y="1290231"/>
                </a:lnTo>
                <a:lnTo>
                  <a:pt x="1443342" y="1298549"/>
                </a:lnTo>
                <a:lnTo>
                  <a:pt x="1384223" y="1290231"/>
                </a:lnTo>
                <a:lnTo>
                  <a:pt x="1335316" y="1267714"/>
                </a:lnTo>
                <a:lnTo>
                  <a:pt x="1302029" y="1234630"/>
                </a:lnTo>
                <a:lnTo>
                  <a:pt x="1289735" y="1194638"/>
                </a:lnTo>
                <a:lnTo>
                  <a:pt x="1301915" y="1155014"/>
                </a:lnTo>
                <a:lnTo>
                  <a:pt x="1302029" y="1154633"/>
                </a:lnTo>
                <a:lnTo>
                  <a:pt x="1335316" y="1121549"/>
                </a:lnTo>
                <a:lnTo>
                  <a:pt x="1384223" y="1099045"/>
                </a:lnTo>
                <a:lnTo>
                  <a:pt x="1443342" y="1090726"/>
                </a:lnTo>
                <a:lnTo>
                  <a:pt x="1502473" y="1099045"/>
                </a:lnTo>
                <a:lnTo>
                  <a:pt x="1551368" y="1121549"/>
                </a:lnTo>
                <a:lnTo>
                  <a:pt x="1584655" y="1154633"/>
                </a:lnTo>
                <a:lnTo>
                  <a:pt x="1596948" y="1194638"/>
                </a:lnTo>
                <a:lnTo>
                  <a:pt x="1596948" y="1043203"/>
                </a:lnTo>
                <a:lnTo>
                  <a:pt x="1556804" y="1022362"/>
                </a:lnTo>
                <a:lnTo>
                  <a:pt x="1482902" y="1002842"/>
                </a:lnTo>
                <a:lnTo>
                  <a:pt x="1443342" y="1000353"/>
                </a:lnTo>
                <a:lnTo>
                  <a:pt x="1397012" y="1003808"/>
                </a:lnTo>
                <a:lnTo>
                  <a:pt x="1352943" y="1013968"/>
                </a:lnTo>
                <a:lnTo>
                  <a:pt x="1312151" y="1030490"/>
                </a:lnTo>
                <a:lnTo>
                  <a:pt x="1275664" y="1053058"/>
                </a:lnTo>
                <a:lnTo>
                  <a:pt x="1243291" y="1082979"/>
                </a:lnTo>
                <a:lnTo>
                  <a:pt x="1219339" y="1117384"/>
                </a:lnTo>
                <a:lnTo>
                  <a:pt x="1204468" y="1155014"/>
                </a:lnTo>
                <a:lnTo>
                  <a:pt x="1199362" y="1194638"/>
                </a:lnTo>
                <a:lnTo>
                  <a:pt x="1204468" y="1234249"/>
                </a:lnTo>
                <a:lnTo>
                  <a:pt x="1219339" y="1271879"/>
                </a:lnTo>
                <a:lnTo>
                  <a:pt x="1243291" y="1306271"/>
                </a:lnTo>
                <a:lnTo>
                  <a:pt x="1275664" y="1336205"/>
                </a:lnTo>
                <a:lnTo>
                  <a:pt x="1312151" y="1358785"/>
                </a:lnTo>
                <a:lnTo>
                  <a:pt x="1352943" y="1375308"/>
                </a:lnTo>
                <a:lnTo>
                  <a:pt x="1397025" y="1385455"/>
                </a:lnTo>
                <a:lnTo>
                  <a:pt x="1443342" y="1388910"/>
                </a:lnTo>
                <a:lnTo>
                  <a:pt x="1489671" y="1385455"/>
                </a:lnTo>
                <a:lnTo>
                  <a:pt x="1533753" y="1375308"/>
                </a:lnTo>
                <a:lnTo>
                  <a:pt x="1574546" y="1358785"/>
                </a:lnTo>
                <a:lnTo>
                  <a:pt x="1611020" y="1336205"/>
                </a:lnTo>
                <a:lnTo>
                  <a:pt x="1643405" y="1306271"/>
                </a:lnTo>
                <a:lnTo>
                  <a:pt x="1648777" y="1298549"/>
                </a:lnTo>
                <a:lnTo>
                  <a:pt x="1667357" y="1271879"/>
                </a:lnTo>
                <a:lnTo>
                  <a:pt x="1682216" y="1234249"/>
                </a:lnTo>
                <a:lnTo>
                  <a:pt x="1687309" y="1194638"/>
                </a:lnTo>
                <a:lnTo>
                  <a:pt x="1687309" y="1090726"/>
                </a:lnTo>
                <a:lnTo>
                  <a:pt x="1687309" y="1043203"/>
                </a:lnTo>
                <a:lnTo>
                  <a:pt x="1687309" y="617080"/>
                </a:lnTo>
                <a:lnTo>
                  <a:pt x="1687309" y="418287"/>
                </a:lnTo>
                <a:lnTo>
                  <a:pt x="1687309" y="34977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nvGrpSpPr>
          <p:cNvPr id="23" name="object 23"/>
          <p:cNvGrpSpPr/>
          <p:nvPr/>
        </p:nvGrpSpPr>
        <p:grpSpPr>
          <a:xfrm>
            <a:off x="9635512" y="3944076"/>
            <a:ext cx="1892300" cy="1346200"/>
            <a:chOff x="9635512" y="3944076"/>
            <a:chExt cx="1892300" cy="1346200"/>
          </a:xfrm>
        </p:grpSpPr>
        <p:sp>
          <p:nvSpPr>
            <p:cNvPr id="24" name="object 24"/>
            <p:cNvSpPr/>
            <p:nvPr/>
          </p:nvSpPr>
          <p:spPr>
            <a:xfrm>
              <a:off x="9635512" y="3944076"/>
              <a:ext cx="1892300" cy="1346200"/>
            </a:xfrm>
            <a:custGeom>
              <a:avLst/>
              <a:gdLst/>
              <a:ahLst/>
              <a:cxnLst/>
              <a:rect l="l" t="t" r="r" b="b"/>
              <a:pathLst>
                <a:path w="1892300" h="1346200">
                  <a:moveTo>
                    <a:pt x="531174" y="0"/>
                  </a:moveTo>
                  <a:lnTo>
                    <a:pt x="339004" y="0"/>
                  </a:lnTo>
                  <a:lnTo>
                    <a:pt x="182740" y="38099"/>
                  </a:lnTo>
                  <a:lnTo>
                    <a:pt x="167027" y="38099"/>
                  </a:lnTo>
                  <a:lnTo>
                    <a:pt x="162734" y="50799"/>
                  </a:lnTo>
                  <a:lnTo>
                    <a:pt x="161467" y="63499"/>
                  </a:lnTo>
                  <a:lnTo>
                    <a:pt x="161467" y="114299"/>
                  </a:lnTo>
                  <a:lnTo>
                    <a:pt x="18211" y="114299"/>
                  </a:lnTo>
                  <a:lnTo>
                    <a:pt x="8739" y="126999"/>
                  </a:lnTo>
                  <a:lnTo>
                    <a:pt x="2346" y="126999"/>
                  </a:lnTo>
                  <a:lnTo>
                    <a:pt x="0" y="139699"/>
                  </a:lnTo>
                  <a:lnTo>
                    <a:pt x="0" y="1320799"/>
                  </a:lnTo>
                  <a:lnTo>
                    <a:pt x="2346" y="1333499"/>
                  </a:lnTo>
                  <a:lnTo>
                    <a:pt x="8739" y="1346199"/>
                  </a:lnTo>
                  <a:lnTo>
                    <a:pt x="53286" y="1346199"/>
                  </a:lnTo>
                  <a:lnTo>
                    <a:pt x="67328" y="1333499"/>
                  </a:lnTo>
                  <a:lnTo>
                    <a:pt x="86342" y="1333499"/>
                  </a:lnTo>
                  <a:lnTo>
                    <a:pt x="138655" y="1308099"/>
                  </a:lnTo>
                  <a:lnTo>
                    <a:pt x="208959" y="1282699"/>
                  </a:lnTo>
                  <a:lnTo>
                    <a:pt x="250462" y="1269999"/>
                  </a:lnTo>
                  <a:lnTo>
                    <a:pt x="59601" y="1269999"/>
                  </a:lnTo>
                  <a:lnTo>
                    <a:pt x="59601" y="177799"/>
                  </a:lnTo>
                  <a:lnTo>
                    <a:pt x="220319" y="177799"/>
                  </a:lnTo>
                  <a:lnTo>
                    <a:pt x="220319" y="88899"/>
                  </a:lnTo>
                  <a:lnTo>
                    <a:pt x="225920" y="88899"/>
                  </a:lnTo>
                  <a:lnTo>
                    <a:pt x="335595" y="63499"/>
                  </a:lnTo>
                  <a:lnTo>
                    <a:pt x="764148" y="63499"/>
                  </a:lnTo>
                  <a:lnTo>
                    <a:pt x="716965" y="38099"/>
                  </a:lnTo>
                  <a:lnTo>
                    <a:pt x="622442" y="12699"/>
                  </a:lnTo>
                  <a:lnTo>
                    <a:pt x="576141" y="12699"/>
                  </a:lnTo>
                  <a:lnTo>
                    <a:pt x="531174" y="0"/>
                  </a:lnTo>
                  <a:close/>
                </a:path>
                <a:path w="1892300" h="1346200">
                  <a:moveTo>
                    <a:pt x="1887796" y="1333499"/>
                  </a:moveTo>
                  <a:lnTo>
                    <a:pt x="1825235" y="1333499"/>
                  </a:lnTo>
                  <a:lnTo>
                    <a:pt x="1838680" y="1346199"/>
                  </a:lnTo>
                  <a:lnTo>
                    <a:pt x="1883116" y="1346199"/>
                  </a:lnTo>
                  <a:lnTo>
                    <a:pt x="1887796" y="1333499"/>
                  </a:lnTo>
                  <a:close/>
                </a:path>
                <a:path w="1892300" h="1346200">
                  <a:moveTo>
                    <a:pt x="1729525" y="1231899"/>
                  </a:moveTo>
                  <a:lnTo>
                    <a:pt x="1437863" y="1231899"/>
                  </a:lnTo>
                  <a:lnTo>
                    <a:pt x="1494745" y="1244599"/>
                  </a:lnTo>
                  <a:lnTo>
                    <a:pt x="1548048" y="1257299"/>
                  </a:lnTo>
                  <a:lnTo>
                    <a:pt x="1597602" y="1257299"/>
                  </a:lnTo>
                  <a:lnTo>
                    <a:pt x="1643237" y="1269999"/>
                  </a:lnTo>
                  <a:lnTo>
                    <a:pt x="1684783" y="1282699"/>
                  </a:lnTo>
                  <a:lnTo>
                    <a:pt x="1722071" y="1295399"/>
                  </a:lnTo>
                  <a:lnTo>
                    <a:pt x="1783190" y="1320799"/>
                  </a:lnTo>
                  <a:lnTo>
                    <a:pt x="1806682" y="1333499"/>
                  </a:lnTo>
                  <a:lnTo>
                    <a:pt x="1890777" y="1333499"/>
                  </a:lnTo>
                  <a:lnTo>
                    <a:pt x="1891855" y="1320799"/>
                  </a:lnTo>
                  <a:lnTo>
                    <a:pt x="1891855" y="1269999"/>
                  </a:lnTo>
                  <a:lnTo>
                    <a:pt x="1822030" y="1269999"/>
                  </a:lnTo>
                  <a:lnTo>
                    <a:pt x="1776062" y="1257299"/>
                  </a:lnTo>
                  <a:lnTo>
                    <a:pt x="1729525" y="1231899"/>
                  </a:lnTo>
                  <a:close/>
                </a:path>
                <a:path w="1892300" h="1346200">
                  <a:moveTo>
                    <a:pt x="1587056" y="1193799"/>
                  </a:moveTo>
                  <a:lnTo>
                    <a:pt x="303914" y="1193799"/>
                  </a:lnTo>
                  <a:lnTo>
                    <a:pt x="161770" y="1231899"/>
                  </a:lnTo>
                  <a:lnTo>
                    <a:pt x="115337" y="1257299"/>
                  </a:lnTo>
                  <a:lnTo>
                    <a:pt x="69468" y="1269999"/>
                  </a:lnTo>
                  <a:lnTo>
                    <a:pt x="250462" y="1269999"/>
                  </a:lnTo>
                  <a:lnTo>
                    <a:pt x="295990" y="1257299"/>
                  </a:lnTo>
                  <a:lnTo>
                    <a:pt x="345382" y="1257299"/>
                  </a:lnTo>
                  <a:lnTo>
                    <a:pt x="398482" y="1244599"/>
                  </a:lnTo>
                  <a:lnTo>
                    <a:pt x="455131" y="1231899"/>
                  </a:lnTo>
                  <a:lnTo>
                    <a:pt x="1729525" y="1231899"/>
                  </a:lnTo>
                  <a:lnTo>
                    <a:pt x="1587056" y="1193799"/>
                  </a:lnTo>
                  <a:close/>
                </a:path>
                <a:path w="1892300" h="1346200">
                  <a:moveTo>
                    <a:pt x="1177946" y="1231899"/>
                  </a:moveTo>
                  <a:lnTo>
                    <a:pt x="714061" y="1231899"/>
                  </a:lnTo>
                  <a:lnTo>
                    <a:pt x="937780" y="1269999"/>
                  </a:lnTo>
                  <a:lnTo>
                    <a:pt x="953757" y="1269999"/>
                  </a:lnTo>
                  <a:lnTo>
                    <a:pt x="1177946" y="1231899"/>
                  </a:lnTo>
                  <a:close/>
                </a:path>
                <a:path w="1892300" h="1346200">
                  <a:moveTo>
                    <a:pt x="1891855" y="177799"/>
                  </a:moveTo>
                  <a:lnTo>
                    <a:pt x="1833397" y="177799"/>
                  </a:lnTo>
                  <a:lnTo>
                    <a:pt x="1833309" y="241299"/>
                  </a:lnTo>
                  <a:lnTo>
                    <a:pt x="1833204" y="317499"/>
                  </a:lnTo>
                  <a:lnTo>
                    <a:pt x="1833081" y="406399"/>
                  </a:lnTo>
                  <a:lnTo>
                    <a:pt x="1832958" y="495299"/>
                  </a:lnTo>
                  <a:lnTo>
                    <a:pt x="1832835" y="584199"/>
                  </a:lnTo>
                  <a:lnTo>
                    <a:pt x="1832712" y="673099"/>
                  </a:lnTo>
                  <a:lnTo>
                    <a:pt x="1832589" y="761999"/>
                  </a:lnTo>
                  <a:lnTo>
                    <a:pt x="1832501" y="825499"/>
                  </a:lnTo>
                  <a:lnTo>
                    <a:pt x="1832378" y="914399"/>
                  </a:lnTo>
                  <a:lnTo>
                    <a:pt x="1832255" y="1003299"/>
                  </a:lnTo>
                  <a:lnTo>
                    <a:pt x="1832132" y="1092199"/>
                  </a:lnTo>
                  <a:lnTo>
                    <a:pt x="1832009" y="1181099"/>
                  </a:lnTo>
                  <a:lnTo>
                    <a:pt x="1831886" y="1269999"/>
                  </a:lnTo>
                  <a:lnTo>
                    <a:pt x="1891855" y="1269999"/>
                  </a:lnTo>
                  <a:lnTo>
                    <a:pt x="1891855" y="177799"/>
                  </a:lnTo>
                  <a:close/>
                </a:path>
                <a:path w="1892300" h="1346200">
                  <a:moveTo>
                    <a:pt x="1490248" y="1181099"/>
                  </a:moveTo>
                  <a:lnTo>
                    <a:pt x="400500" y="1181099"/>
                  </a:lnTo>
                  <a:lnTo>
                    <a:pt x="352061" y="1193799"/>
                  </a:lnTo>
                  <a:lnTo>
                    <a:pt x="1538798" y="1193799"/>
                  </a:lnTo>
                  <a:lnTo>
                    <a:pt x="1490248" y="1181099"/>
                  </a:lnTo>
                  <a:close/>
                </a:path>
                <a:path w="1892300" h="1346200">
                  <a:moveTo>
                    <a:pt x="694201" y="1168399"/>
                  </a:moveTo>
                  <a:lnTo>
                    <a:pt x="498035" y="1168399"/>
                  </a:lnTo>
                  <a:lnTo>
                    <a:pt x="449176" y="1181099"/>
                  </a:lnTo>
                  <a:lnTo>
                    <a:pt x="743153" y="1181099"/>
                  </a:lnTo>
                  <a:lnTo>
                    <a:pt x="694201" y="1168399"/>
                  </a:lnTo>
                  <a:close/>
                </a:path>
                <a:path w="1892300" h="1346200">
                  <a:moveTo>
                    <a:pt x="792771" y="1117599"/>
                  </a:moveTo>
                  <a:lnTo>
                    <a:pt x="536013" y="1117599"/>
                  </a:lnTo>
                  <a:lnTo>
                    <a:pt x="746251" y="1168399"/>
                  </a:lnTo>
                  <a:lnTo>
                    <a:pt x="743153" y="1181099"/>
                  </a:lnTo>
                  <a:lnTo>
                    <a:pt x="904887" y="1181099"/>
                  </a:lnTo>
                  <a:lnTo>
                    <a:pt x="878411" y="1155699"/>
                  </a:lnTo>
                  <a:lnTo>
                    <a:pt x="847713" y="1142999"/>
                  </a:lnTo>
                  <a:lnTo>
                    <a:pt x="812612" y="1130299"/>
                  </a:lnTo>
                  <a:lnTo>
                    <a:pt x="792771" y="1117599"/>
                  </a:lnTo>
                  <a:close/>
                </a:path>
                <a:path w="1892300" h="1346200">
                  <a:moveTo>
                    <a:pt x="617512" y="495299"/>
                  </a:moveTo>
                  <a:lnTo>
                    <a:pt x="567148" y="495299"/>
                  </a:lnTo>
                  <a:lnTo>
                    <a:pt x="552513" y="507999"/>
                  </a:lnTo>
                  <a:lnTo>
                    <a:pt x="539039" y="520699"/>
                  </a:lnTo>
                  <a:lnTo>
                    <a:pt x="529917" y="546099"/>
                  </a:lnTo>
                  <a:lnTo>
                    <a:pt x="525513" y="558799"/>
                  </a:lnTo>
                  <a:lnTo>
                    <a:pt x="526199" y="584199"/>
                  </a:lnTo>
                  <a:lnTo>
                    <a:pt x="554494" y="761999"/>
                  </a:lnTo>
                  <a:lnTo>
                    <a:pt x="564142" y="812799"/>
                  </a:lnTo>
                  <a:lnTo>
                    <a:pt x="578621" y="850899"/>
                  </a:lnTo>
                  <a:lnTo>
                    <a:pt x="597696" y="901699"/>
                  </a:lnTo>
                  <a:lnTo>
                    <a:pt x="621131" y="939799"/>
                  </a:lnTo>
                  <a:lnTo>
                    <a:pt x="648782" y="965199"/>
                  </a:lnTo>
                  <a:lnTo>
                    <a:pt x="679940" y="1003299"/>
                  </a:lnTo>
                  <a:lnTo>
                    <a:pt x="714148" y="1028699"/>
                  </a:lnTo>
                  <a:lnTo>
                    <a:pt x="750950" y="1054099"/>
                  </a:lnTo>
                  <a:lnTo>
                    <a:pt x="817638" y="1079499"/>
                  </a:lnTo>
                  <a:lnTo>
                    <a:pt x="830796" y="1092199"/>
                  </a:lnTo>
                  <a:lnTo>
                    <a:pt x="915860" y="1092199"/>
                  </a:lnTo>
                  <a:lnTo>
                    <a:pt x="915974" y="1181099"/>
                  </a:lnTo>
                  <a:lnTo>
                    <a:pt x="975537" y="1181099"/>
                  </a:lnTo>
                  <a:lnTo>
                    <a:pt x="975537" y="1041399"/>
                  </a:lnTo>
                  <a:lnTo>
                    <a:pt x="840955" y="1041399"/>
                  </a:lnTo>
                  <a:lnTo>
                    <a:pt x="774268" y="1003299"/>
                  </a:lnTo>
                  <a:lnTo>
                    <a:pt x="742973" y="990599"/>
                  </a:lnTo>
                  <a:lnTo>
                    <a:pt x="713832" y="965199"/>
                  </a:lnTo>
                  <a:lnTo>
                    <a:pt x="687228" y="939799"/>
                  </a:lnTo>
                  <a:lnTo>
                    <a:pt x="663549" y="901699"/>
                  </a:lnTo>
                  <a:lnTo>
                    <a:pt x="643102" y="876299"/>
                  </a:lnTo>
                  <a:lnTo>
                    <a:pt x="626456" y="838199"/>
                  </a:lnTo>
                  <a:lnTo>
                    <a:pt x="613814" y="800099"/>
                  </a:lnTo>
                  <a:lnTo>
                    <a:pt x="605383" y="761999"/>
                  </a:lnTo>
                  <a:lnTo>
                    <a:pt x="577087" y="571499"/>
                  </a:lnTo>
                  <a:lnTo>
                    <a:pt x="576785" y="571499"/>
                  </a:lnTo>
                  <a:lnTo>
                    <a:pt x="578504" y="558799"/>
                  </a:lnTo>
                  <a:lnTo>
                    <a:pt x="581613" y="558799"/>
                  </a:lnTo>
                  <a:lnTo>
                    <a:pt x="585482" y="546099"/>
                  </a:lnTo>
                  <a:lnTo>
                    <a:pt x="876736" y="546099"/>
                  </a:lnTo>
                  <a:lnTo>
                    <a:pt x="920277" y="533399"/>
                  </a:lnTo>
                  <a:lnTo>
                    <a:pt x="941156" y="520699"/>
                  </a:lnTo>
                  <a:lnTo>
                    <a:pt x="697307" y="520699"/>
                  </a:lnTo>
                  <a:lnTo>
                    <a:pt x="617512" y="495299"/>
                  </a:lnTo>
                  <a:close/>
                </a:path>
                <a:path w="1892300" h="1346200">
                  <a:moveTo>
                    <a:pt x="1512785" y="1054099"/>
                  </a:moveTo>
                  <a:lnTo>
                    <a:pt x="1392564" y="1054099"/>
                  </a:lnTo>
                  <a:lnTo>
                    <a:pt x="1327639" y="1066799"/>
                  </a:lnTo>
                  <a:lnTo>
                    <a:pt x="1268049" y="1079499"/>
                  </a:lnTo>
                  <a:lnTo>
                    <a:pt x="1213630" y="1079499"/>
                  </a:lnTo>
                  <a:lnTo>
                    <a:pt x="1164220" y="1092199"/>
                  </a:lnTo>
                  <a:lnTo>
                    <a:pt x="1119653" y="1104899"/>
                  </a:lnTo>
                  <a:lnTo>
                    <a:pt x="1079768" y="1130299"/>
                  </a:lnTo>
                  <a:lnTo>
                    <a:pt x="1044400" y="1142999"/>
                  </a:lnTo>
                  <a:lnTo>
                    <a:pt x="1013385" y="1155699"/>
                  </a:lnTo>
                  <a:lnTo>
                    <a:pt x="986561" y="1181099"/>
                  </a:lnTo>
                  <a:lnTo>
                    <a:pt x="1146873" y="1181099"/>
                  </a:lnTo>
                  <a:lnTo>
                    <a:pt x="1143774" y="1168399"/>
                  </a:lnTo>
                  <a:lnTo>
                    <a:pt x="1354939" y="1117599"/>
                  </a:lnTo>
                  <a:lnTo>
                    <a:pt x="1726377" y="1117599"/>
                  </a:lnTo>
                  <a:lnTo>
                    <a:pt x="1730425" y="1104899"/>
                  </a:lnTo>
                  <a:lnTo>
                    <a:pt x="1730667" y="1104899"/>
                  </a:lnTo>
                  <a:lnTo>
                    <a:pt x="1730671" y="1066799"/>
                  </a:lnTo>
                  <a:lnTo>
                    <a:pt x="1562671" y="1066799"/>
                  </a:lnTo>
                  <a:lnTo>
                    <a:pt x="1512785" y="1054099"/>
                  </a:lnTo>
                  <a:close/>
                </a:path>
                <a:path w="1892300" h="1346200">
                  <a:moveTo>
                    <a:pt x="1392493" y="1168399"/>
                  </a:moveTo>
                  <a:lnTo>
                    <a:pt x="1195917" y="1168399"/>
                  </a:lnTo>
                  <a:lnTo>
                    <a:pt x="1146873" y="1181099"/>
                  </a:lnTo>
                  <a:lnTo>
                    <a:pt x="1441461" y="1181099"/>
                  </a:lnTo>
                  <a:lnTo>
                    <a:pt x="1392493" y="1168399"/>
                  </a:lnTo>
                  <a:close/>
                </a:path>
                <a:path w="1892300" h="1346200">
                  <a:moveTo>
                    <a:pt x="194881" y="1130299"/>
                  </a:moveTo>
                  <a:lnTo>
                    <a:pt x="180106" y="1130299"/>
                  </a:lnTo>
                  <a:lnTo>
                    <a:pt x="191668" y="1142999"/>
                  </a:lnTo>
                  <a:lnTo>
                    <a:pt x="194881" y="1130299"/>
                  </a:lnTo>
                  <a:close/>
                </a:path>
                <a:path w="1892300" h="1346200">
                  <a:moveTo>
                    <a:pt x="220319" y="177799"/>
                  </a:moveTo>
                  <a:lnTo>
                    <a:pt x="162217" y="177799"/>
                  </a:lnTo>
                  <a:lnTo>
                    <a:pt x="162217" y="1104899"/>
                  </a:lnTo>
                  <a:lnTo>
                    <a:pt x="164427" y="1117599"/>
                  </a:lnTo>
                  <a:lnTo>
                    <a:pt x="170708" y="1130299"/>
                  </a:lnTo>
                  <a:lnTo>
                    <a:pt x="288900" y="1130299"/>
                  </a:lnTo>
                  <a:lnTo>
                    <a:pt x="335395" y="1117599"/>
                  </a:lnTo>
                  <a:lnTo>
                    <a:pt x="792771" y="1117599"/>
                  </a:lnTo>
                  <a:lnTo>
                    <a:pt x="772929" y="1104899"/>
                  </a:lnTo>
                  <a:lnTo>
                    <a:pt x="728483" y="1092199"/>
                  </a:lnTo>
                  <a:lnTo>
                    <a:pt x="679092" y="1079499"/>
                  </a:lnTo>
                  <a:lnTo>
                    <a:pt x="624576" y="1079499"/>
                  </a:lnTo>
                  <a:lnTo>
                    <a:pt x="564754" y="1066799"/>
                  </a:lnTo>
                  <a:lnTo>
                    <a:pt x="220319" y="1066799"/>
                  </a:lnTo>
                  <a:lnTo>
                    <a:pt x="220319" y="177799"/>
                  </a:lnTo>
                  <a:close/>
                </a:path>
                <a:path w="1892300" h="1346200">
                  <a:moveTo>
                    <a:pt x="1726377" y="1117599"/>
                  </a:moveTo>
                  <a:lnTo>
                    <a:pt x="1556729" y="1117599"/>
                  </a:lnTo>
                  <a:lnTo>
                    <a:pt x="1603507" y="1130299"/>
                  </a:lnTo>
                  <a:lnTo>
                    <a:pt x="1718640" y="1130299"/>
                  </a:lnTo>
                  <a:lnTo>
                    <a:pt x="1726377" y="1117599"/>
                  </a:lnTo>
                  <a:close/>
                </a:path>
                <a:path w="1892300" h="1346200">
                  <a:moveTo>
                    <a:pt x="499447" y="1054099"/>
                  </a:moveTo>
                  <a:lnTo>
                    <a:pt x="378388" y="1054099"/>
                  </a:lnTo>
                  <a:lnTo>
                    <a:pt x="328226" y="1066799"/>
                  </a:lnTo>
                  <a:lnTo>
                    <a:pt x="564754" y="1066799"/>
                  </a:lnTo>
                  <a:lnTo>
                    <a:pt x="499447" y="1054099"/>
                  </a:lnTo>
                  <a:close/>
                </a:path>
                <a:path w="1892300" h="1346200">
                  <a:moveTo>
                    <a:pt x="1729282" y="63499"/>
                  </a:moveTo>
                  <a:lnTo>
                    <a:pt x="1554821" y="63499"/>
                  </a:lnTo>
                  <a:lnTo>
                    <a:pt x="1664461" y="88899"/>
                  </a:lnTo>
                  <a:lnTo>
                    <a:pt x="1670075" y="88899"/>
                  </a:lnTo>
                  <a:lnTo>
                    <a:pt x="1670075" y="1066799"/>
                  </a:lnTo>
                  <a:lnTo>
                    <a:pt x="1730671" y="1066799"/>
                  </a:lnTo>
                  <a:lnTo>
                    <a:pt x="1730768" y="177799"/>
                  </a:lnTo>
                  <a:lnTo>
                    <a:pt x="1891855" y="177799"/>
                  </a:lnTo>
                  <a:lnTo>
                    <a:pt x="1891855" y="139699"/>
                  </a:lnTo>
                  <a:lnTo>
                    <a:pt x="1889509" y="126999"/>
                  </a:lnTo>
                  <a:lnTo>
                    <a:pt x="1883116" y="126999"/>
                  </a:lnTo>
                  <a:lnTo>
                    <a:pt x="1873644" y="114299"/>
                  </a:lnTo>
                  <a:lnTo>
                    <a:pt x="1729282" y="114299"/>
                  </a:lnTo>
                  <a:lnTo>
                    <a:pt x="1729282" y="63499"/>
                  </a:lnTo>
                  <a:close/>
                </a:path>
                <a:path w="1892300" h="1346200">
                  <a:moveTo>
                    <a:pt x="1078007" y="482599"/>
                  </a:moveTo>
                  <a:lnTo>
                    <a:pt x="1021764" y="482599"/>
                  </a:lnTo>
                  <a:lnTo>
                    <a:pt x="1026552" y="495299"/>
                  </a:lnTo>
                  <a:lnTo>
                    <a:pt x="1030499" y="495299"/>
                  </a:lnTo>
                  <a:lnTo>
                    <a:pt x="1032967" y="507999"/>
                  </a:lnTo>
                  <a:lnTo>
                    <a:pt x="1061262" y="685799"/>
                  </a:lnTo>
                  <a:lnTo>
                    <a:pt x="1065301" y="723899"/>
                  </a:lnTo>
                  <a:lnTo>
                    <a:pt x="1064906" y="761999"/>
                  </a:lnTo>
                  <a:lnTo>
                    <a:pt x="1060107" y="800099"/>
                  </a:lnTo>
                  <a:lnTo>
                    <a:pt x="1050937" y="838199"/>
                  </a:lnTo>
                  <a:lnTo>
                    <a:pt x="1037685" y="876299"/>
                  </a:lnTo>
                  <a:lnTo>
                    <a:pt x="1020545" y="914399"/>
                  </a:lnTo>
                  <a:lnTo>
                    <a:pt x="999783" y="939799"/>
                  </a:lnTo>
                  <a:lnTo>
                    <a:pt x="975664" y="977899"/>
                  </a:lnTo>
                  <a:lnTo>
                    <a:pt x="922502" y="1028699"/>
                  </a:lnTo>
                  <a:lnTo>
                    <a:pt x="911756" y="1028699"/>
                  </a:lnTo>
                  <a:lnTo>
                    <a:pt x="899702" y="1041399"/>
                  </a:lnTo>
                  <a:lnTo>
                    <a:pt x="975537" y="1041399"/>
                  </a:lnTo>
                  <a:lnTo>
                    <a:pt x="1011872" y="1003299"/>
                  </a:lnTo>
                  <a:lnTo>
                    <a:pt x="1032879" y="990599"/>
                  </a:lnTo>
                  <a:lnTo>
                    <a:pt x="1051794" y="965199"/>
                  </a:lnTo>
                  <a:lnTo>
                    <a:pt x="1068558" y="939799"/>
                  </a:lnTo>
                  <a:lnTo>
                    <a:pt x="1083106" y="901699"/>
                  </a:lnTo>
                  <a:lnTo>
                    <a:pt x="1145260" y="876299"/>
                  </a:lnTo>
                  <a:lnTo>
                    <a:pt x="1181867" y="850899"/>
                  </a:lnTo>
                  <a:lnTo>
                    <a:pt x="1198850" y="838199"/>
                  </a:lnTo>
                  <a:lnTo>
                    <a:pt x="1106754" y="838199"/>
                  </a:lnTo>
                  <a:lnTo>
                    <a:pt x="1113660" y="800099"/>
                  </a:lnTo>
                  <a:lnTo>
                    <a:pt x="1116877" y="761999"/>
                  </a:lnTo>
                  <a:lnTo>
                    <a:pt x="1116506" y="723899"/>
                  </a:lnTo>
                  <a:lnTo>
                    <a:pt x="1116382" y="711199"/>
                  </a:lnTo>
                  <a:lnTo>
                    <a:pt x="1112151" y="673099"/>
                  </a:lnTo>
                  <a:lnTo>
                    <a:pt x="1083856" y="495299"/>
                  </a:lnTo>
                  <a:lnTo>
                    <a:pt x="1078007" y="482599"/>
                  </a:lnTo>
                  <a:close/>
                </a:path>
                <a:path w="1892300" h="1346200">
                  <a:moveTo>
                    <a:pt x="1361690" y="368299"/>
                  </a:moveTo>
                  <a:lnTo>
                    <a:pt x="1306182" y="368299"/>
                  </a:lnTo>
                  <a:lnTo>
                    <a:pt x="1310092" y="380999"/>
                  </a:lnTo>
                  <a:lnTo>
                    <a:pt x="1313253" y="380999"/>
                  </a:lnTo>
                  <a:lnTo>
                    <a:pt x="1315036" y="393699"/>
                  </a:lnTo>
                  <a:lnTo>
                    <a:pt x="1314818" y="393699"/>
                  </a:lnTo>
                  <a:lnTo>
                    <a:pt x="1288173" y="584199"/>
                  </a:lnTo>
                  <a:lnTo>
                    <a:pt x="1280099" y="622299"/>
                  </a:lnTo>
                  <a:lnTo>
                    <a:pt x="1267802" y="660399"/>
                  </a:lnTo>
                  <a:lnTo>
                    <a:pt x="1251486" y="698499"/>
                  </a:lnTo>
                  <a:lnTo>
                    <a:pt x="1231353" y="723899"/>
                  </a:lnTo>
                  <a:lnTo>
                    <a:pt x="1207947" y="761999"/>
                  </a:lnTo>
                  <a:lnTo>
                    <a:pt x="1181588" y="787399"/>
                  </a:lnTo>
                  <a:lnTo>
                    <a:pt x="1152658" y="812799"/>
                  </a:lnTo>
                  <a:lnTo>
                    <a:pt x="1121536" y="825499"/>
                  </a:lnTo>
                  <a:lnTo>
                    <a:pt x="1106754" y="838199"/>
                  </a:lnTo>
                  <a:lnTo>
                    <a:pt x="1198850" y="838199"/>
                  </a:lnTo>
                  <a:lnTo>
                    <a:pt x="1215832" y="825499"/>
                  </a:lnTo>
                  <a:lnTo>
                    <a:pt x="1246700" y="787399"/>
                  </a:lnTo>
                  <a:lnTo>
                    <a:pt x="1274013" y="761999"/>
                  </a:lnTo>
                  <a:lnTo>
                    <a:pt x="1297092" y="711199"/>
                  </a:lnTo>
                  <a:lnTo>
                    <a:pt x="1315789" y="673099"/>
                  </a:lnTo>
                  <a:lnTo>
                    <a:pt x="1329877" y="634999"/>
                  </a:lnTo>
                  <a:lnTo>
                    <a:pt x="1339126" y="584199"/>
                  </a:lnTo>
                  <a:lnTo>
                    <a:pt x="1365783" y="406399"/>
                  </a:lnTo>
                  <a:lnTo>
                    <a:pt x="1366274" y="380999"/>
                  </a:lnTo>
                  <a:lnTo>
                    <a:pt x="1361690" y="368299"/>
                  </a:lnTo>
                  <a:close/>
                </a:path>
                <a:path w="1892300" h="1346200">
                  <a:moveTo>
                    <a:pt x="876736" y="546099"/>
                  </a:moveTo>
                  <a:lnTo>
                    <a:pt x="600506" y="546099"/>
                  </a:lnTo>
                  <a:lnTo>
                    <a:pt x="692765" y="571499"/>
                  </a:lnTo>
                  <a:lnTo>
                    <a:pt x="785910" y="571499"/>
                  </a:lnTo>
                  <a:lnTo>
                    <a:pt x="876736" y="546099"/>
                  </a:lnTo>
                  <a:close/>
                </a:path>
                <a:path w="1892300" h="1346200">
                  <a:moveTo>
                    <a:pt x="1036091" y="431799"/>
                  </a:moveTo>
                  <a:lnTo>
                    <a:pt x="979872" y="431799"/>
                  </a:lnTo>
                  <a:lnTo>
                    <a:pt x="970597" y="444499"/>
                  </a:lnTo>
                  <a:lnTo>
                    <a:pt x="938537" y="469899"/>
                  </a:lnTo>
                  <a:lnTo>
                    <a:pt x="904694" y="482599"/>
                  </a:lnTo>
                  <a:lnTo>
                    <a:pt x="869188" y="495299"/>
                  </a:lnTo>
                  <a:lnTo>
                    <a:pt x="832142" y="507999"/>
                  </a:lnTo>
                  <a:lnTo>
                    <a:pt x="779513" y="507999"/>
                  </a:lnTo>
                  <a:lnTo>
                    <a:pt x="779017" y="520699"/>
                  </a:lnTo>
                  <a:lnTo>
                    <a:pt x="941156" y="520699"/>
                  </a:lnTo>
                  <a:lnTo>
                    <a:pt x="962035" y="507999"/>
                  </a:lnTo>
                  <a:lnTo>
                    <a:pt x="1001610" y="482599"/>
                  </a:lnTo>
                  <a:lnTo>
                    <a:pt x="1078007" y="482599"/>
                  </a:lnTo>
                  <a:lnTo>
                    <a:pt x="1067650" y="457199"/>
                  </a:lnTo>
                  <a:lnTo>
                    <a:pt x="1053455" y="444499"/>
                  </a:lnTo>
                  <a:lnTo>
                    <a:pt x="1036091" y="431799"/>
                  </a:lnTo>
                  <a:close/>
                </a:path>
                <a:path w="1892300" h="1346200">
                  <a:moveTo>
                    <a:pt x="975537" y="241299"/>
                  </a:moveTo>
                  <a:lnTo>
                    <a:pt x="914844" y="241299"/>
                  </a:lnTo>
                  <a:lnTo>
                    <a:pt x="914857" y="266699"/>
                  </a:lnTo>
                  <a:lnTo>
                    <a:pt x="837266" y="266699"/>
                  </a:lnTo>
                  <a:lnTo>
                    <a:pt x="823204" y="279399"/>
                  </a:lnTo>
                  <a:lnTo>
                    <a:pt x="813014" y="304799"/>
                  </a:lnTo>
                  <a:lnTo>
                    <a:pt x="807351" y="317499"/>
                  </a:lnTo>
                  <a:lnTo>
                    <a:pt x="780694" y="507999"/>
                  </a:lnTo>
                  <a:lnTo>
                    <a:pt x="832142" y="507999"/>
                  </a:lnTo>
                  <a:lnTo>
                    <a:pt x="858316" y="330199"/>
                  </a:lnTo>
                  <a:lnTo>
                    <a:pt x="860698" y="317499"/>
                  </a:lnTo>
                  <a:lnTo>
                    <a:pt x="864581" y="317499"/>
                  </a:lnTo>
                  <a:lnTo>
                    <a:pt x="869325" y="304799"/>
                  </a:lnTo>
                  <a:lnTo>
                    <a:pt x="975537" y="304799"/>
                  </a:lnTo>
                  <a:lnTo>
                    <a:pt x="975537" y="241299"/>
                  </a:lnTo>
                  <a:close/>
                </a:path>
                <a:path w="1892300" h="1346200">
                  <a:moveTo>
                    <a:pt x="975537" y="304799"/>
                  </a:moveTo>
                  <a:lnTo>
                    <a:pt x="889469" y="304799"/>
                  </a:lnTo>
                  <a:lnTo>
                    <a:pt x="929286" y="330199"/>
                  </a:lnTo>
                  <a:lnTo>
                    <a:pt x="971242" y="355599"/>
                  </a:lnTo>
                  <a:lnTo>
                    <a:pt x="1014936" y="368299"/>
                  </a:lnTo>
                  <a:lnTo>
                    <a:pt x="1105933" y="393699"/>
                  </a:lnTo>
                  <a:lnTo>
                    <a:pt x="1199062" y="393699"/>
                  </a:lnTo>
                  <a:lnTo>
                    <a:pt x="1291107" y="368299"/>
                  </a:lnTo>
                  <a:lnTo>
                    <a:pt x="1361690" y="368299"/>
                  </a:lnTo>
                  <a:lnTo>
                    <a:pt x="1352406" y="342899"/>
                  </a:lnTo>
                  <a:lnTo>
                    <a:pt x="1122038" y="342899"/>
                  </a:lnTo>
                  <a:lnTo>
                    <a:pt x="1022676" y="317499"/>
                  </a:lnTo>
                  <a:lnTo>
                    <a:pt x="975537" y="304799"/>
                  </a:lnTo>
                  <a:close/>
                </a:path>
                <a:path w="1892300" h="1346200">
                  <a:moveTo>
                    <a:pt x="1323978" y="317499"/>
                  </a:moveTo>
                  <a:lnTo>
                    <a:pt x="1273682" y="317499"/>
                  </a:lnTo>
                  <a:lnTo>
                    <a:pt x="1172913" y="342899"/>
                  </a:lnTo>
                  <a:lnTo>
                    <a:pt x="1352406" y="342899"/>
                  </a:lnTo>
                  <a:lnTo>
                    <a:pt x="1338795" y="330199"/>
                  </a:lnTo>
                  <a:lnTo>
                    <a:pt x="1323978" y="317499"/>
                  </a:lnTo>
                  <a:close/>
                </a:path>
                <a:path w="1892300" h="1346200">
                  <a:moveTo>
                    <a:pt x="900564" y="253999"/>
                  </a:moveTo>
                  <a:lnTo>
                    <a:pt x="869851" y="253999"/>
                  </a:lnTo>
                  <a:lnTo>
                    <a:pt x="854544" y="266699"/>
                  </a:lnTo>
                  <a:lnTo>
                    <a:pt x="914857" y="266699"/>
                  </a:lnTo>
                  <a:lnTo>
                    <a:pt x="900564" y="253999"/>
                  </a:lnTo>
                  <a:close/>
                </a:path>
                <a:path w="1892300" h="1346200">
                  <a:moveTo>
                    <a:pt x="764148" y="63499"/>
                  </a:moveTo>
                  <a:lnTo>
                    <a:pt x="569925" y="63499"/>
                  </a:lnTo>
                  <a:lnTo>
                    <a:pt x="703888" y="101599"/>
                  </a:lnTo>
                  <a:lnTo>
                    <a:pt x="748500" y="126999"/>
                  </a:lnTo>
                  <a:lnTo>
                    <a:pt x="792235" y="139699"/>
                  </a:lnTo>
                  <a:lnTo>
                    <a:pt x="834579" y="177799"/>
                  </a:lnTo>
                  <a:lnTo>
                    <a:pt x="875019" y="203199"/>
                  </a:lnTo>
                  <a:lnTo>
                    <a:pt x="913041" y="241299"/>
                  </a:lnTo>
                  <a:lnTo>
                    <a:pt x="977353" y="241299"/>
                  </a:lnTo>
                  <a:lnTo>
                    <a:pt x="1015692" y="203199"/>
                  </a:lnTo>
                  <a:lnTo>
                    <a:pt x="1036026" y="190499"/>
                  </a:lnTo>
                  <a:lnTo>
                    <a:pt x="945324" y="190499"/>
                  </a:lnTo>
                  <a:lnTo>
                    <a:pt x="940231" y="177799"/>
                  </a:lnTo>
                  <a:lnTo>
                    <a:pt x="899147" y="139699"/>
                  </a:lnTo>
                  <a:lnTo>
                    <a:pt x="855758" y="114299"/>
                  </a:lnTo>
                  <a:lnTo>
                    <a:pt x="810585" y="88899"/>
                  </a:lnTo>
                  <a:lnTo>
                    <a:pt x="764148" y="63499"/>
                  </a:lnTo>
                  <a:close/>
                </a:path>
                <a:path w="1892300" h="1346200">
                  <a:moveTo>
                    <a:pt x="1551737" y="0"/>
                  </a:moveTo>
                  <a:lnTo>
                    <a:pt x="1360309" y="0"/>
                  </a:lnTo>
                  <a:lnTo>
                    <a:pt x="1315637" y="12699"/>
                  </a:lnTo>
                  <a:lnTo>
                    <a:pt x="1269573" y="12699"/>
                  </a:lnTo>
                  <a:lnTo>
                    <a:pt x="1175281" y="38099"/>
                  </a:lnTo>
                  <a:lnTo>
                    <a:pt x="1081468" y="88899"/>
                  </a:lnTo>
                  <a:lnTo>
                    <a:pt x="1036001" y="114299"/>
                  </a:lnTo>
                  <a:lnTo>
                    <a:pt x="992166" y="139699"/>
                  </a:lnTo>
                  <a:lnTo>
                    <a:pt x="950467" y="177799"/>
                  </a:lnTo>
                  <a:lnTo>
                    <a:pt x="945324" y="190499"/>
                  </a:lnTo>
                  <a:lnTo>
                    <a:pt x="1036026" y="190499"/>
                  </a:lnTo>
                  <a:lnTo>
                    <a:pt x="1056361" y="177799"/>
                  </a:lnTo>
                  <a:lnTo>
                    <a:pt x="1098853" y="139699"/>
                  </a:lnTo>
                  <a:lnTo>
                    <a:pt x="1142664" y="126999"/>
                  </a:lnTo>
                  <a:lnTo>
                    <a:pt x="1187289" y="101599"/>
                  </a:lnTo>
                  <a:lnTo>
                    <a:pt x="1320984" y="63499"/>
                  </a:lnTo>
                  <a:lnTo>
                    <a:pt x="1729282" y="63499"/>
                  </a:lnTo>
                  <a:lnTo>
                    <a:pt x="1728015" y="50799"/>
                  </a:lnTo>
                  <a:lnTo>
                    <a:pt x="1723707" y="38099"/>
                  </a:lnTo>
                  <a:lnTo>
                    <a:pt x="1707845" y="38099"/>
                  </a:lnTo>
                  <a:lnTo>
                    <a:pt x="1551737"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25" name="object 25"/>
            <p:cNvPicPr/>
            <p:nvPr/>
          </p:nvPicPr>
          <p:blipFill>
            <a:blip r:embed="rId5" cstate="print"/>
            <a:stretch>
              <a:fillRect/>
            </a:stretch>
          </p:blipFill>
          <p:spPr>
            <a:xfrm>
              <a:off x="10273660" y="4607272"/>
              <a:ext cx="149174" cy="83789"/>
            </a:xfrm>
            <a:prstGeom prst="rect">
              <a:avLst/>
            </a:prstGeom>
          </p:spPr>
        </p:pic>
        <p:pic>
          <p:nvPicPr>
            <p:cNvPr id="26" name="object 26"/>
            <p:cNvPicPr/>
            <p:nvPr/>
          </p:nvPicPr>
          <p:blipFill>
            <a:blip r:embed="rId6" cstate="print"/>
            <a:stretch>
              <a:fillRect/>
            </a:stretch>
          </p:blipFill>
          <p:spPr>
            <a:xfrm>
              <a:off x="10508978" y="4570467"/>
              <a:ext cx="148710" cy="83784"/>
            </a:xfrm>
            <a:prstGeom prst="rect">
              <a:avLst/>
            </a:prstGeom>
          </p:spPr>
        </p:pic>
        <p:pic>
          <p:nvPicPr>
            <p:cNvPr id="27" name="object 27"/>
            <p:cNvPicPr/>
            <p:nvPr/>
          </p:nvPicPr>
          <p:blipFill>
            <a:blip r:embed="rId7" cstate="print"/>
            <a:stretch>
              <a:fillRect/>
            </a:stretch>
          </p:blipFill>
          <p:spPr>
            <a:xfrm>
              <a:off x="10368089" y="4727665"/>
              <a:ext cx="241265" cy="176014"/>
            </a:xfrm>
            <a:prstGeom prst="rect">
              <a:avLst/>
            </a:prstGeom>
          </p:spPr>
        </p:pic>
      </p:grpSp>
      <p:sp>
        <p:nvSpPr>
          <p:cNvPr id="28" name="object 28"/>
          <p:cNvSpPr txBox="1">
            <a:spLocks noGrp="1"/>
          </p:cNvSpPr>
          <p:nvPr>
            <p:ph type="ftr" sz="quarter" idx="5"/>
          </p:nvPr>
        </p:nvSpPr>
        <p:spPr>
          <a:xfrm>
            <a:off x="5394901" y="6256888"/>
            <a:ext cx="1936898" cy="205826"/>
          </a:xfrm>
          <a:prstGeom prst="rect">
            <a:avLst/>
          </a:prstGeom>
        </p:spPr>
        <p:txBody>
          <a:bodyPr vert="horz" wrap="square" lIns="0" tIns="0" rIns="0" bIns="0" rtlCol="0">
            <a:spAutoFit/>
          </a:bodyPr>
          <a:lstStyle/>
          <a:p>
            <a:pPr marL="12700" marR="0" lvl="0" indent="0" defTabSz="914400" eaLnBrk="1" fontAlgn="auto" latinLnBrk="0" hangingPunct="1">
              <a:lnSpc>
                <a:spcPts val="1580"/>
              </a:lnSpc>
              <a:spcBef>
                <a:spcPts val="0"/>
              </a:spcBef>
              <a:spcAft>
                <a:spcPts val="0"/>
              </a:spcAft>
              <a:buClrTx/>
              <a:buSzTx/>
              <a:buFontTx/>
              <a:buNone/>
              <a:tabLst/>
              <a:defRPr/>
            </a:pPr>
            <a:r>
              <a:rPr kumimoji="0" sz="1350" b="1" i="0" u="none" strike="noStrike" kern="0" cap="none" spc="0" normalizeH="0" baseline="0" noProof="0" dirty="0">
                <a:ln>
                  <a:noFill/>
                </a:ln>
                <a:solidFill>
                  <a:prstClr val="white"/>
                </a:solidFill>
                <a:effectLst/>
                <a:uLnTx/>
                <a:uFillTx/>
                <a:latin typeface="Grammarsaurus" pitchFamily="2" charset="0"/>
                <a:cs typeface="Arial"/>
              </a:rPr>
              <a:t>grammarsaurus.co.uk</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29" y="344661"/>
            <a:ext cx="9177655" cy="889000"/>
          </a:xfrm>
          <a:prstGeom prst="rect">
            <a:avLst/>
          </a:prstGeom>
        </p:spPr>
        <p:txBody>
          <a:bodyPr vert="horz" wrap="square" lIns="0" tIns="12700" rIns="0" bIns="0" rtlCol="0">
            <a:spAutoFit/>
          </a:bodyPr>
          <a:lstStyle/>
          <a:p>
            <a:pPr marL="12700" marR="5080">
              <a:lnSpc>
                <a:spcPct val="113300"/>
              </a:lnSpc>
              <a:spcBef>
                <a:spcPts val="100"/>
              </a:spcBef>
            </a:pPr>
            <a:r>
              <a:rPr dirty="0">
                <a:latin typeface="Grammarsaurus" pitchFamily="2" charset="0"/>
              </a:rPr>
              <a:t>Can you use some of your crossword answers to complete the story?</a:t>
            </a:r>
          </a:p>
        </p:txBody>
      </p:sp>
      <p:sp>
        <p:nvSpPr>
          <p:cNvPr id="3" name="object 3"/>
          <p:cNvSpPr txBox="1"/>
          <p:nvPr/>
        </p:nvSpPr>
        <p:spPr>
          <a:xfrm>
            <a:off x="719239" y="1830561"/>
            <a:ext cx="10753725" cy="3563091"/>
          </a:xfrm>
          <a:prstGeom prst="rect">
            <a:avLst/>
          </a:prstGeom>
        </p:spPr>
        <p:txBody>
          <a:bodyPr vert="horz" wrap="square" lIns="0" tIns="12700" rIns="0" bIns="0" rtlCol="0">
            <a:spAutoFit/>
          </a:bodyPr>
          <a:lstStyle/>
          <a:p>
            <a:pPr marL="0" marR="0" lvl="0" indent="0" algn="ctr" defTabSz="914400" eaLnBrk="1" fontAlgn="auto" latinLnBrk="0" hangingPunct="1">
              <a:lnSpc>
                <a:spcPct val="100000"/>
              </a:lnSpc>
              <a:spcBef>
                <a:spcPts val="100"/>
              </a:spcBef>
              <a:spcAft>
                <a:spcPts val="0"/>
              </a:spcAft>
              <a:buClrTx/>
              <a:buSzTx/>
              <a:buFontTx/>
              <a:buNone/>
              <a:tabLst>
                <a:tab pos="3860165" algn="l"/>
              </a:tabLst>
              <a:defRPr/>
            </a:pPr>
            <a:r>
              <a:rPr kumimoji="0" sz="2400" b="0" i="0" u="none" strike="noStrike" kern="0" cap="none" spc="0" normalizeH="0" baseline="0" noProof="0" dirty="0">
                <a:ln>
                  <a:noFill/>
                </a:ln>
                <a:solidFill>
                  <a:sysClr val="windowText" lastClr="000000"/>
                </a:solidFill>
                <a:effectLst/>
                <a:uLnTx/>
                <a:uFillTx/>
                <a:latin typeface="Grammarsaurus" pitchFamily="2" charset="0"/>
                <a:cs typeface="Lucida Sans Unicode"/>
              </a:rPr>
              <a:t>In the quiet </a:t>
            </a:r>
            <a:r>
              <a:rPr kumimoji="0" sz="2400" b="0" i="0" u="heavy" strike="noStrike" kern="0" cap="none" spc="0" normalizeH="0" baseline="0" noProof="0" dirty="0">
                <a:ln>
                  <a:noFill/>
                </a:ln>
                <a:solidFill>
                  <a:sysClr val="windowText" lastClr="000000"/>
                </a:solidFill>
                <a:effectLst/>
                <a:uLnTx/>
                <a:uFill>
                  <a:solidFill>
                    <a:srgbClr val="000000"/>
                  </a:solidFill>
                </a:uFill>
                <a:latin typeface="Grammarsaurus" pitchFamily="2" charset="0"/>
                <a:cs typeface="Lucida Sans Unicode"/>
              </a:rPr>
              <a:t>	</a:t>
            </a:r>
            <a:r>
              <a:rPr kumimoji="0" sz="2400" b="0" i="0" u="none" strike="noStrike" kern="0" cap="none" spc="0" normalizeH="0" baseline="0" noProof="0" dirty="0">
                <a:ln>
                  <a:noFill/>
                </a:ln>
                <a:solidFill>
                  <a:sysClr val="windowText" lastClr="000000"/>
                </a:solidFill>
                <a:effectLst/>
                <a:uLnTx/>
                <a:uFillTx/>
                <a:latin typeface="Grammarsaurus" pitchFamily="2" charset="0"/>
                <a:cs typeface="Lucida Sans Unicode"/>
              </a:rPr>
              <a:t> library, Sarah found a book about the</a:t>
            </a:r>
          </a:p>
          <a:p>
            <a:pPr marL="12700" marR="5080" lvl="0" indent="0" algn="ctr" defTabSz="914400" eaLnBrk="1" fontAlgn="auto" latinLnBrk="0" hangingPunct="1">
              <a:lnSpc>
                <a:spcPct val="223300"/>
              </a:lnSpc>
              <a:spcBef>
                <a:spcPts val="0"/>
              </a:spcBef>
              <a:spcAft>
                <a:spcPts val="0"/>
              </a:spcAft>
              <a:buClrTx/>
              <a:buSzTx/>
              <a:buFontTx/>
              <a:buNone/>
              <a:tabLst>
                <a:tab pos="2034539" algn="l"/>
                <a:tab pos="4025265" algn="l"/>
                <a:tab pos="4722495" algn="l"/>
                <a:tab pos="9781540" algn="l"/>
              </a:tabLst>
              <a:defRPr/>
            </a:pPr>
            <a:r>
              <a:rPr kumimoji="0" sz="2400" b="0" i="0" u="heavy" strike="noStrike" kern="0" cap="none" spc="0" normalizeH="0" baseline="0" noProof="0" dirty="0">
                <a:ln>
                  <a:noFill/>
                </a:ln>
                <a:solidFill>
                  <a:sysClr val="windowText" lastClr="000000"/>
                </a:solidFill>
                <a:effectLst/>
                <a:uLnTx/>
                <a:uFill>
                  <a:solidFill>
                    <a:srgbClr val="000000"/>
                  </a:solidFill>
                </a:uFill>
                <a:latin typeface="Grammarsaurus" pitchFamily="2" charset="0"/>
                <a:cs typeface="Lucida Sans Unicode"/>
              </a:rPr>
              <a:t>	</a:t>
            </a:r>
            <a:r>
              <a:rPr kumimoji="0" sz="2400" b="0" i="0" u="none" strike="noStrike" kern="0" cap="none" spc="0" normalizeH="0" baseline="0" noProof="0" dirty="0">
                <a:ln>
                  <a:noFill/>
                </a:ln>
                <a:solidFill>
                  <a:sysClr val="windowText" lastClr="000000"/>
                </a:solidFill>
                <a:effectLst/>
                <a:uLnTx/>
                <a:uFillTx/>
                <a:latin typeface="Grammarsaurus" pitchFamily="2" charset="0"/>
                <a:cs typeface="Lucida Sans Unicode"/>
              </a:rPr>
              <a:t> wonders of space. She put on her headphones to listen to some relaxing </a:t>
            </a:r>
            <a:r>
              <a:rPr kumimoji="0" sz="2400" b="0" i="0" u="heavy" strike="noStrike" kern="0" cap="none" spc="0" normalizeH="0" baseline="0" noProof="0" dirty="0">
                <a:ln>
                  <a:noFill/>
                </a:ln>
                <a:solidFill>
                  <a:sysClr val="windowText" lastClr="000000"/>
                </a:solidFill>
                <a:effectLst/>
                <a:uLnTx/>
                <a:uFill>
                  <a:solidFill>
                    <a:srgbClr val="000000"/>
                  </a:solidFill>
                </a:uFill>
                <a:latin typeface="Grammarsaurus" pitchFamily="2" charset="0"/>
                <a:cs typeface="Lucida Sans Unicode"/>
              </a:rPr>
              <a:t>		</a:t>
            </a:r>
            <a:r>
              <a:rPr kumimoji="0" sz="2400" b="0" i="0" u="none" strike="noStrike" kern="0" cap="none" spc="0" normalizeH="0" baseline="0" noProof="0" dirty="0">
                <a:ln>
                  <a:noFill/>
                </a:ln>
                <a:solidFill>
                  <a:sysClr val="windowText" lastClr="000000"/>
                </a:solidFill>
                <a:effectLst/>
                <a:uLnTx/>
                <a:uFillTx/>
                <a:latin typeface="Grammarsaurus" pitchFamily="2" charset="0"/>
                <a:cs typeface="Lucida Sans Unicode"/>
              </a:rPr>
              <a:t> while she read about the stars. The book's main </a:t>
            </a:r>
            <a:r>
              <a:rPr kumimoji="0" sz="2400" b="0" i="0" u="heavy" strike="noStrike" kern="0" cap="none" spc="0" normalizeH="0" baseline="0" noProof="0" dirty="0">
                <a:ln>
                  <a:noFill/>
                </a:ln>
                <a:solidFill>
                  <a:sysClr val="windowText" lastClr="000000"/>
                </a:solidFill>
                <a:effectLst/>
                <a:uLnTx/>
                <a:uFill>
                  <a:solidFill>
                    <a:srgbClr val="000000"/>
                  </a:solidFill>
                </a:uFill>
                <a:latin typeface="Grammarsaurus" pitchFamily="2" charset="0"/>
                <a:cs typeface="Lucida Sans Unicode"/>
              </a:rPr>
              <a:t>	</a:t>
            </a:r>
            <a:r>
              <a:rPr kumimoji="0" sz="2400" b="0" i="0" u="none" strike="noStrike" kern="0" cap="none" spc="0" normalizeH="0" baseline="0" noProof="0" dirty="0">
                <a:ln>
                  <a:noFill/>
                </a:ln>
                <a:solidFill>
                  <a:sysClr val="windowText" lastClr="000000"/>
                </a:solidFill>
                <a:effectLst/>
                <a:uLnTx/>
                <a:uFillTx/>
                <a:latin typeface="Grammarsaurus" pitchFamily="2" charset="0"/>
                <a:cs typeface="Lucida Sans Unicode"/>
              </a:rPr>
              <a:t> was how scientists use </a:t>
            </a:r>
            <a:r>
              <a:rPr kumimoji="0" lang="en-US" sz="2400" b="0" i="0" u="heavy" strike="noStrike" kern="0" cap="none" spc="0" normalizeH="0" baseline="0" noProof="0" dirty="0">
                <a:ln>
                  <a:noFill/>
                </a:ln>
                <a:solidFill>
                  <a:sysClr val="windowText" lastClr="000000"/>
                </a:solidFill>
                <a:effectLst/>
                <a:uLnTx/>
                <a:uFill>
                  <a:solidFill>
                    <a:srgbClr val="000000"/>
                  </a:solidFill>
                </a:uFill>
                <a:latin typeface="Grammarsaurus" pitchFamily="2" charset="0"/>
                <a:cs typeface="Lucida Sans Unicode"/>
              </a:rPr>
              <a:t>                    </a:t>
            </a:r>
            <a:r>
              <a:rPr kumimoji="0" sz="2400" b="0" i="0" u="none" strike="noStrike" kern="0" cap="none" spc="0" normalizeH="0" baseline="0" noProof="0" dirty="0">
                <a:ln>
                  <a:noFill/>
                </a:ln>
                <a:solidFill>
                  <a:sysClr val="windowText" lastClr="000000"/>
                </a:solidFill>
                <a:effectLst/>
                <a:uLnTx/>
                <a:uFillTx/>
                <a:latin typeface="Grammarsaurus" pitchFamily="2" charset="0"/>
                <a:cs typeface="Lucida Sans Unicode"/>
              </a:rPr>
              <a:t> to solve mysteries about the universe, like how planets are formed.</a:t>
            </a:r>
          </a:p>
        </p:txBody>
      </p:sp>
      <p:sp>
        <p:nvSpPr>
          <p:cNvPr id="4" name="object 4"/>
          <p:cNvSpPr/>
          <p:nvPr/>
        </p:nvSpPr>
        <p:spPr>
          <a:xfrm>
            <a:off x="10969589" y="192058"/>
            <a:ext cx="916940" cy="877569"/>
          </a:xfrm>
          <a:custGeom>
            <a:avLst/>
            <a:gdLst/>
            <a:ahLst/>
            <a:cxnLst/>
            <a:rect l="l" t="t" r="r" b="b"/>
            <a:pathLst>
              <a:path w="916940" h="877569">
                <a:moveTo>
                  <a:pt x="315043" y="190127"/>
                </a:moveTo>
                <a:lnTo>
                  <a:pt x="267385" y="197109"/>
                </a:lnTo>
                <a:lnTo>
                  <a:pt x="169821" y="266411"/>
                </a:lnTo>
                <a:lnTo>
                  <a:pt x="135414" y="298313"/>
                </a:lnTo>
                <a:lnTo>
                  <a:pt x="108455" y="336731"/>
                </a:lnTo>
                <a:lnTo>
                  <a:pt x="10716" y="512486"/>
                </a:lnTo>
                <a:lnTo>
                  <a:pt x="0" y="546106"/>
                </a:lnTo>
                <a:lnTo>
                  <a:pt x="2768" y="580247"/>
                </a:lnTo>
                <a:lnTo>
                  <a:pt x="44409" y="634292"/>
                </a:lnTo>
                <a:lnTo>
                  <a:pt x="79003" y="645823"/>
                </a:lnTo>
                <a:lnTo>
                  <a:pt x="65326" y="669496"/>
                </a:lnTo>
                <a:lnTo>
                  <a:pt x="64446" y="671757"/>
                </a:lnTo>
                <a:lnTo>
                  <a:pt x="64322" y="672074"/>
                </a:lnTo>
                <a:lnTo>
                  <a:pt x="25930" y="844845"/>
                </a:lnTo>
                <a:lnTo>
                  <a:pt x="46454" y="876951"/>
                </a:lnTo>
                <a:lnTo>
                  <a:pt x="54761" y="877440"/>
                </a:lnTo>
                <a:lnTo>
                  <a:pt x="62832" y="875366"/>
                </a:lnTo>
                <a:lnTo>
                  <a:pt x="70037" y="870778"/>
                </a:lnTo>
                <a:lnTo>
                  <a:pt x="165554" y="785879"/>
                </a:lnTo>
                <a:lnTo>
                  <a:pt x="447849" y="785879"/>
                </a:lnTo>
                <a:lnTo>
                  <a:pt x="450928" y="781634"/>
                </a:lnTo>
                <a:lnTo>
                  <a:pt x="451533" y="779262"/>
                </a:lnTo>
                <a:lnTo>
                  <a:pt x="244446" y="779262"/>
                </a:lnTo>
                <a:lnTo>
                  <a:pt x="230612" y="776484"/>
                </a:lnTo>
                <a:lnTo>
                  <a:pt x="228954" y="775376"/>
                </a:lnTo>
                <a:lnTo>
                  <a:pt x="96453" y="775376"/>
                </a:lnTo>
                <a:lnTo>
                  <a:pt x="115325" y="690426"/>
                </a:lnTo>
                <a:lnTo>
                  <a:pt x="117230" y="687149"/>
                </a:lnTo>
                <a:lnTo>
                  <a:pt x="454414" y="687149"/>
                </a:lnTo>
                <a:lnTo>
                  <a:pt x="450265" y="685098"/>
                </a:lnTo>
                <a:lnTo>
                  <a:pt x="438488" y="678958"/>
                </a:lnTo>
                <a:lnTo>
                  <a:pt x="426547" y="673637"/>
                </a:lnTo>
                <a:lnTo>
                  <a:pt x="417281" y="671757"/>
                </a:lnTo>
                <a:lnTo>
                  <a:pt x="190675" y="671757"/>
                </a:lnTo>
                <a:lnTo>
                  <a:pt x="176731" y="668934"/>
                </a:lnTo>
                <a:lnTo>
                  <a:pt x="165333" y="661241"/>
                </a:lnTo>
                <a:lnTo>
                  <a:pt x="157644" y="649843"/>
                </a:lnTo>
                <a:lnTo>
                  <a:pt x="154822" y="635905"/>
                </a:lnTo>
                <a:lnTo>
                  <a:pt x="157644" y="621970"/>
                </a:lnTo>
                <a:lnTo>
                  <a:pt x="165333" y="610581"/>
                </a:lnTo>
                <a:lnTo>
                  <a:pt x="176731" y="602897"/>
                </a:lnTo>
                <a:lnTo>
                  <a:pt x="190675" y="600078"/>
                </a:lnTo>
                <a:lnTo>
                  <a:pt x="426310" y="600078"/>
                </a:lnTo>
                <a:lnTo>
                  <a:pt x="431975" y="598186"/>
                </a:lnTo>
                <a:lnTo>
                  <a:pt x="439951" y="592204"/>
                </a:lnTo>
                <a:lnTo>
                  <a:pt x="95272" y="592204"/>
                </a:lnTo>
                <a:lnTo>
                  <a:pt x="83089" y="592076"/>
                </a:lnTo>
                <a:lnTo>
                  <a:pt x="71282" y="587733"/>
                </a:lnTo>
                <a:lnTo>
                  <a:pt x="60609" y="578324"/>
                </a:lnTo>
                <a:lnTo>
                  <a:pt x="54491" y="565939"/>
                </a:lnTo>
                <a:lnTo>
                  <a:pt x="53371" y="552170"/>
                </a:lnTo>
                <a:lnTo>
                  <a:pt x="57693" y="538610"/>
                </a:lnTo>
                <a:lnTo>
                  <a:pt x="155445" y="362855"/>
                </a:lnTo>
                <a:lnTo>
                  <a:pt x="188326" y="320899"/>
                </a:lnTo>
                <a:lnTo>
                  <a:pt x="278190" y="252339"/>
                </a:lnTo>
                <a:lnTo>
                  <a:pt x="302483" y="243467"/>
                </a:lnTo>
                <a:lnTo>
                  <a:pt x="373431" y="243467"/>
                </a:lnTo>
                <a:lnTo>
                  <a:pt x="401060" y="195621"/>
                </a:lnTo>
                <a:lnTo>
                  <a:pt x="338960" y="195621"/>
                </a:lnTo>
                <a:lnTo>
                  <a:pt x="315043" y="190127"/>
                </a:lnTo>
                <a:close/>
              </a:path>
              <a:path w="916940" h="877569">
                <a:moveTo>
                  <a:pt x="447849" y="785879"/>
                </a:moveTo>
                <a:lnTo>
                  <a:pt x="165554" y="785879"/>
                </a:lnTo>
                <a:lnTo>
                  <a:pt x="179488" y="805075"/>
                </a:lnTo>
                <a:lnTo>
                  <a:pt x="197914" y="819966"/>
                </a:lnTo>
                <a:lnTo>
                  <a:pt x="219882" y="829599"/>
                </a:lnTo>
                <a:lnTo>
                  <a:pt x="244446" y="833021"/>
                </a:lnTo>
                <a:lnTo>
                  <a:pt x="262264" y="831239"/>
                </a:lnTo>
                <a:lnTo>
                  <a:pt x="278890" y="826128"/>
                </a:lnTo>
                <a:lnTo>
                  <a:pt x="293976" y="818041"/>
                </a:lnTo>
                <a:lnTo>
                  <a:pt x="307172" y="807329"/>
                </a:lnTo>
                <a:lnTo>
                  <a:pt x="432289" y="807329"/>
                </a:lnTo>
                <a:lnTo>
                  <a:pt x="447849" y="785879"/>
                </a:lnTo>
                <a:close/>
              </a:path>
              <a:path w="916940" h="877569">
                <a:moveTo>
                  <a:pt x="432289" y="807329"/>
                </a:moveTo>
                <a:lnTo>
                  <a:pt x="307172" y="807329"/>
                </a:lnTo>
                <a:lnTo>
                  <a:pt x="320366" y="818041"/>
                </a:lnTo>
                <a:lnTo>
                  <a:pt x="335448" y="826128"/>
                </a:lnTo>
                <a:lnTo>
                  <a:pt x="352074" y="831239"/>
                </a:lnTo>
                <a:lnTo>
                  <a:pt x="369897" y="833021"/>
                </a:lnTo>
                <a:lnTo>
                  <a:pt x="403600" y="826443"/>
                </a:lnTo>
                <a:lnTo>
                  <a:pt x="431479" y="808445"/>
                </a:lnTo>
                <a:lnTo>
                  <a:pt x="432289" y="807329"/>
                </a:lnTo>
                <a:close/>
              </a:path>
              <a:path w="916940" h="877569">
                <a:moveTo>
                  <a:pt x="916937" y="754230"/>
                </a:moveTo>
                <a:lnTo>
                  <a:pt x="752053" y="754230"/>
                </a:lnTo>
                <a:lnTo>
                  <a:pt x="752053" y="761088"/>
                </a:lnTo>
                <a:lnTo>
                  <a:pt x="778939" y="787962"/>
                </a:lnTo>
                <a:lnTo>
                  <a:pt x="890051" y="787962"/>
                </a:lnTo>
                <a:lnTo>
                  <a:pt x="916937" y="761088"/>
                </a:lnTo>
                <a:lnTo>
                  <a:pt x="916937" y="754230"/>
                </a:lnTo>
                <a:close/>
              </a:path>
              <a:path w="916940" h="877569">
                <a:moveTo>
                  <a:pt x="356168" y="776484"/>
                </a:moveTo>
                <a:lnTo>
                  <a:pt x="258170" y="776484"/>
                </a:lnTo>
                <a:lnTo>
                  <a:pt x="244446" y="779262"/>
                </a:lnTo>
                <a:lnTo>
                  <a:pt x="369897" y="779262"/>
                </a:lnTo>
                <a:lnTo>
                  <a:pt x="356168" y="776484"/>
                </a:lnTo>
                <a:close/>
              </a:path>
              <a:path w="916940" h="877569">
                <a:moveTo>
                  <a:pt x="590750" y="283924"/>
                </a:moveTo>
                <a:lnTo>
                  <a:pt x="474227" y="283924"/>
                </a:lnTo>
                <a:lnTo>
                  <a:pt x="701113" y="401920"/>
                </a:lnTo>
                <a:lnTo>
                  <a:pt x="705367" y="402948"/>
                </a:lnTo>
                <a:lnTo>
                  <a:pt x="752053" y="402948"/>
                </a:lnTo>
                <a:lnTo>
                  <a:pt x="752053" y="696357"/>
                </a:lnTo>
                <a:lnTo>
                  <a:pt x="718669" y="708862"/>
                </a:lnTo>
                <a:lnTo>
                  <a:pt x="683720" y="717997"/>
                </a:lnTo>
                <a:lnTo>
                  <a:pt x="647886" y="723599"/>
                </a:lnTo>
                <a:lnTo>
                  <a:pt x="611604" y="725516"/>
                </a:lnTo>
                <a:lnTo>
                  <a:pt x="405736" y="725516"/>
                </a:lnTo>
                <a:lnTo>
                  <a:pt x="405641" y="743893"/>
                </a:lnTo>
                <a:lnTo>
                  <a:pt x="402917" y="757359"/>
                </a:lnTo>
                <a:lnTo>
                  <a:pt x="395232" y="768753"/>
                </a:lnTo>
                <a:lnTo>
                  <a:pt x="383775" y="776484"/>
                </a:lnTo>
                <a:lnTo>
                  <a:pt x="383626" y="776484"/>
                </a:lnTo>
                <a:lnTo>
                  <a:pt x="369897" y="779262"/>
                </a:lnTo>
                <a:lnTo>
                  <a:pt x="451533" y="779262"/>
                </a:lnTo>
                <a:lnTo>
                  <a:pt x="459343" y="748617"/>
                </a:lnTo>
                <a:lnTo>
                  <a:pt x="916937" y="748617"/>
                </a:lnTo>
                <a:lnTo>
                  <a:pt x="916937" y="734215"/>
                </a:lnTo>
                <a:lnTo>
                  <a:pt x="805812" y="734215"/>
                </a:lnTo>
                <a:lnTo>
                  <a:pt x="805812" y="357902"/>
                </a:lnTo>
                <a:lnTo>
                  <a:pt x="916937" y="357902"/>
                </a:lnTo>
                <a:lnTo>
                  <a:pt x="916937" y="349189"/>
                </a:lnTo>
                <a:lnTo>
                  <a:pt x="716264" y="349189"/>
                </a:lnTo>
                <a:lnTo>
                  <a:pt x="590750" y="283924"/>
                </a:lnTo>
                <a:close/>
              </a:path>
              <a:path w="916940" h="877569">
                <a:moveTo>
                  <a:pt x="916937" y="748617"/>
                </a:moveTo>
                <a:lnTo>
                  <a:pt x="459343" y="748617"/>
                </a:lnTo>
                <a:lnTo>
                  <a:pt x="496148" y="761881"/>
                </a:lnTo>
                <a:lnTo>
                  <a:pt x="534393" y="771551"/>
                </a:lnTo>
                <a:lnTo>
                  <a:pt x="534599" y="771551"/>
                </a:lnTo>
                <a:lnTo>
                  <a:pt x="572782" y="777299"/>
                </a:lnTo>
                <a:lnTo>
                  <a:pt x="611845" y="779262"/>
                </a:lnTo>
                <a:lnTo>
                  <a:pt x="647497" y="777637"/>
                </a:lnTo>
                <a:lnTo>
                  <a:pt x="683082" y="772842"/>
                </a:lnTo>
                <a:lnTo>
                  <a:pt x="718101" y="765000"/>
                </a:lnTo>
                <a:lnTo>
                  <a:pt x="752053" y="754230"/>
                </a:lnTo>
                <a:lnTo>
                  <a:pt x="916937" y="754230"/>
                </a:lnTo>
                <a:lnTo>
                  <a:pt x="916937" y="748617"/>
                </a:lnTo>
                <a:close/>
              </a:path>
              <a:path w="916940" h="877569">
                <a:moveTo>
                  <a:pt x="334058" y="725516"/>
                </a:moveTo>
                <a:lnTo>
                  <a:pt x="280286" y="725516"/>
                </a:lnTo>
                <a:lnTo>
                  <a:pt x="280191" y="743893"/>
                </a:lnTo>
                <a:lnTo>
                  <a:pt x="277465" y="757359"/>
                </a:lnTo>
                <a:lnTo>
                  <a:pt x="269776" y="768753"/>
                </a:lnTo>
                <a:lnTo>
                  <a:pt x="258319" y="776484"/>
                </a:lnTo>
                <a:lnTo>
                  <a:pt x="356019" y="776484"/>
                </a:lnTo>
                <a:lnTo>
                  <a:pt x="344562" y="768753"/>
                </a:lnTo>
                <a:lnTo>
                  <a:pt x="336877" y="757359"/>
                </a:lnTo>
                <a:lnTo>
                  <a:pt x="334153" y="743893"/>
                </a:lnTo>
                <a:lnTo>
                  <a:pt x="334058" y="725516"/>
                </a:lnTo>
                <a:close/>
              </a:path>
              <a:path w="916940" h="877569">
                <a:moveTo>
                  <a:pt x="454414" y="687149"/>
                </a:moveTo>
                <a:lnTo>
                  <a:pt x="117230" y="687149"/>
                </a:lnTo>
                <a:lnTo>
                  <a:pt x="125703" y="697529"/>
                </a:lnTo>
                <a:lnTo>
                  <a:pt x="135612" y="706534"/>
                </a:lnTo>
                <a:lnTo>
                  <a:pt x="146786" y="713994"/>
                </a:lnTo>
                <a:lnTo>
                  <a:pt x="159052" y="719737"/>
                </a:lnTo>
                <a:lnTo>
                  <a:pt x="96453" y="775376"/>
                </a:lnTo>
                <a:lnTo>
                  <a:pt x="228954" y="775376"/>
                </a:lnTo>
                <a:lnTo>
                  <a:pt x="219275" y="768907"/>
                </a:lnTo>
                <a:lnTo>
                  <a:pt x="211567" y="757665"/>
                </a:lnTo>
                <a:lnTo>
                  <a:pt x="208620" y="743893"/>
                </a:lnTo>
                <a:lnTo>
                  <a:pt x="219237" y="725516"/>
                </a:lnTo>
                <a:lnTo>
                  <a:pt x="612061" y="725516"/>
                </a:lnTo>
                <a:lnTo>
                  <a:pt x="572343" y="723186"/>
                </a:lnTo>
                <a:lnTo>
                  <a:pt x="533351" y="716318"/>
                </a:lnTo>
                <a:lnTo>
                  <a:pt x="495403" y="705026"/>
                </a:lnTo>
                <a:lnTo>
                  <a:pt x="459038" y="689435"/>
                </a:lnTo>
                <a:lnTo>
                  <a:pt x="454414" y="687149"/>
                </a:lnTo>
                <a:close/>
              </a:path>
              <a:path w="916940" h="877569">
                <a:moveTo>
                  <a:pt x="916937" y="357902"/>
                </a:moveTo>
                <a:lnTo>
                  <a:pt x="863165" y="357902"/>
                </a:lnTo>
                <a:lnTo>
                  <a:pt x="863165" y="734215"/>
                </a:lnTo>
                <a:lnTo>
                  <a:pt x="916937" y="734215"/>
                </a:lnTo>
                <a:lnTo>
                  <a:pt x="916937" y="357902"/>
                </a:lnTo>
                <a:close/>
              </a:path>
              <a:path w="916940" h="877569">
                <a:moveTo>
                  <a:pt x="373431" y="243467"/>
                </a:moveTo>
                <a:lnTo>
                  <a:pt x="302483" y="243467"/>
                </a:lnTo>
                <a:lnTo>
                  <a:pt x="311147" y="243805"/>
                </a:lnTo>
                <a:lnTo>
                  <a:pt x="116672" y="580596"/>
                </a:lnTo>
                <a:lnTo>
                  <a:pt x="106808" y="588312"/>
                </a:lnTo>
                <a:lnTo>
                  <a:pt x="95272" y="592204"/>
                </a:lnTo>
                <a:lnTo>
                  <a:pt x="439951" y="592204"/>
                </a:lnTo>
                <a:lnTo>
                  <a:pt x="501134" y="546319"/>
                </a:lnTo>
                <a:lnTo>
                  <a:pt x="198541" y="546319"/>
                </a:lnTo>
                <a:lnTo>
                  <a:pt x="373431" y="243467"/>
                </a:lnTo>
                <a:close/>
              </a:path>
              <a:path w="916940" h="877569">
                <a:moveTo>
                  <a:pt x="546587" y="158626"/>
                </a:moveTo>
                <a:lnTo>
                  <a:pt x="422424" y="158626"/>
                </a:lnTo>
                <a:lnTo>
                  <a:pt x="468982" y="185499"/>
                </a:lnTo>
                <a:lnTo>
                  <a:pt x="260755" y="546106"/>
                </a:lnTo>
                <a:lnTo>
                  <a:pt x="260631" y="546319"/>
                </a:lnTo>
                <a:lnTo>
                  <a:pt x="322716" y="546319"/>
                </a:lnTo>
                <a:lnTo>
                  <a:pt x="474227" y="283924"/>
                </a:lnTo>
                <a:lnTo>
                  <a:pt x="590750" y="283924"/>
                </a:lnTo>
                <a:lnTo>
                  <a:pt x="501139" y="237328"/>
                </a:lnTo>
                <a:lnTo>
                  <a:pt x="546587" y="158626"/>
                </a:lnTo>
                <a:close/>
              </a:path>
              <a:path w="916940" h="877569">
                <a:moveTo>
                  <a:pt x="495984" y="492826"/>
                </a:moveTo>
                <a:lnTo>
                  <a:pt x="485688" y="493345"/>
                </a:lnTo>
                <a:lnTo>
                  <a:pt x="476044" y="497932"/>
                </a:lnTo>
                <a:lnTo>
                  <a:pt x="411528" y="546319"/>
                </a:lnTo>
                <a:lnTo>
                  <a:pt x="501134" y="546319"/>
                </a:lnTo>
                <a:lnTo>
                  <a:pt x="508314" y="540934"/>
                </a:lnTo>
                <a:lnTo>
                  <a:pt x="515417" y="532968"/>
                </a:lnTo>
                <a:lnTo>
                  <a:pt x="518796" y="523233"/>
                </a:lnTo>
                <a:lnTo>
                  <a:pt x="518278" y="512941"/>
                </a:lnTo>
                <a:lnTo>
                  <a:pt x="513686" y="503304"/>
                </a:lnTo>
                <a:lnTo>
                  <a:pt x="505720" y="496203"/>
                </a:lnTo>
                <a:lnTo>
                  <a:pt x="495984" y="492826"/>
                </a:lnTo>
                <a:close/>
              </a:path>
              <a:path w="916940" h="877569">
                <a:moveTo>
                  <a:pt x="890051" y="304142"/>
                </a:moveTo>
                <a:lnTo>
                  <a:pt x="778939" y="304142"/>
                </a:lnTo>
                <a:lnTo>
                  <a:pt x="768474" y="306256"/>
                </a:lnTo>
                <a:lnTo>
                  <a:pt x="759928" y="312018"/>
                </a:lnTo>
                <a:lnTo>
                  <a:pt x="754166" y="320564"/>
                </a:lnTo>
                <a:lnTo>
                  <a:pt x="752053" y="331028"/>
                </a:lnTo>
                <a:lnTo>
                  <a:pt x="752053" y="349189"/>
                </a:lnTo>
                <a:lnTo>
                  <a:pt x="916937" y="349189"/>
                </a:lnTo>
                <a:lnTo>
                  <a:pt x="916937" y="331028"/>
                </a:lnTo>
                <a:lnTo>
                  <a:pt x="890051" y="304142"/>
                </a:lnTo>
                <a:close/>
              </a:path>
              <a:path w="916940" h="877569">
                <a:moveTo>
                  <a:pt x="496193" y="0"/>
                </a:moveTo>
                <a:lnTo>
                  <a:pt x="472194" y="1684"/>
                </a:lnTo>
                <a:lnTo>
                  <a:pt x="450574" y="12224"/>
                </a:lnTo>
                <a:lnTo>
                  <a:pt x="434108" y="30877"/>
                </a:lnTo>
                <a:lnTo>
                  <a:pt x="338960" y="195621"/>
                </a:lnTo>
                <a:lnTo>
                  <a:pt x="401060" y="195621"/>
                </a:lnTo>
                <a:lnTo>
                  <a:pt x="422424" y="158626"/>
                </a:lnTo>
                <a:lnTo>
                  <a:pt x="546587" y="158626"/>
                </a:lnTo>
                <a:lnTo>
                  <a:pt x="557947" y="138954"/>
                </a:lnTo>
                <a:lnTo>
                  <a:pt x="495868" y="138954"/>
                </a:lnTo>
                <a:lnTo>
                  <a:pt x="449310" y="112068"/>
                </a:lnTo>
                <a:lnTo>
                  <a:pt x="483143" y="53470"/>
                </a:lnTo>
                <a:lnTo>
                  <a:pt x="488642" y="52009"/>
                </a:lnTo>
                <a:lnTo>
                  <a:pt x="575519" y="52009"/>
                </a:lnTo>
                <a:lnTo>
                  <a:pt x="569266" y="41945"/>
                </a:lnTo>
                <a:lnTo>
                  <a:pt x="560915" y="33040"/>
                </a:lnTo>
                <a:lnTo>
                  <a:pt x="550834" y="25835"/>
                </a:lnTo>
                <a:lnTo>
                  <a:pt x="519795" y="7915"/>
                </a:lnTo>
                <a:lnTo>
                  <a:pt x="496193" y="0"/>
                </a:lnTo>
                <a:close/>
              </a:path>
              <a:path w="916940" h="877569">
                <a:moveTo>
                  <a:pt x="575519" y="52009"/>
                </a:moveTo>
                <a:lnTo>
                  <a:pt x="488642" y="52009"/>
                </a:lnTo>
                <a:lnTo>
                  <a:pt x="528075" y="74780"/>
                </a:lnTo>
                <a:lnTo>
                  <a:pt x="529879" y="80153"/>
                </a:lnTo>
                <a:lnTo>
                  <a:pt x="527237" y="84636"/>
                </a:lnTo>
                <a:lnTo>
                  <a:pt x="495868" y="138954"/>
                </a:lnTo>
                <a:lnTo>
                  <a:pt x="557947" y="138954"/>
                </a:lnTo>
                <a:lnTo>
                  <a:pt x="573795" y="111509"/>
                </a:lnTo>
                <a:lnTo>
                  <a:pt x="578921" y="100230"/>
                </a:lnTo>
                <a:lnTo>
                  <a:pt x="581700" y="88344"/>
                </a:lnTo>
                <a:lnTo>
                  <a:pt x="582095" y="76144"/>
                </a:lnTo>
                <a:lnTo>
                  <a:pt x="580069" y="63922"/>
                </a:lnTo>
                <a:lnTo>
                  <a:pt x="575710" y="52317"/>
                </a:lnTo>
                <a:lnTo>
                  <a:pt x="575519" y="52009"/>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5" name="object 5"/>
          <p:cNvSpPr/>
          <p:nvPr/>
        </p:nvSpPr>
        <p:spPr>
          <a:xfrm>
            <a:off x="1784350" y="2149475"/>
            <a:ext cx="654050" cy="669925"/>
          </a:xfrm>
          <a:custGeom>
            <a:avLst/>
            <a:gdLst/>
            <a:ahLst/>
            <a:cxnLst/>
            <a:rect l="l" t="t" r="r" b="b"/>
            <a:pathLst>
              <a:path w="654050" h="669925">
                <a:moveTo>
                  <a:pt x="334242" y="77731"/>
                </a:moveTo>
                <a:lnTo>
                  <a:pt x="286917" y="82012"/>
                </a:lnTo>
                <a:lnTo>
                  <a:pt x="242302" y="94353"/>
                </a:lnTo>
                <a:lnTo>
                  <a:pt x="201159" y="113996"/>
                </a:lnTo>
                <a:lnTo>
                  <a:pt x="164253" y="140184"/>
                </a:lnTo>
                <a:lnTo>
                  <a:pt x="132345" y="172161"/>
                </a:lnTo>
                <a:lnTo>
                  <a:pt x="106200" y="209169"/>
                </a:lnTo>
                <a:lnTo>
                  <a:pt x="86579" y="250453"/>
                </a:lnTo>
                <a:lnTo>
                  <a:pt x="74248" y="295254"/>
                </a:lnTo>
                <a:lnTo>
                  <a:pt x="69967" y="342818"/>
                </a:lnTo>
                <a:lnTo>
                  <a:pt x="71018" y="365554"/>
                </a:lnTo>
                <a:lnTo>
                  <a:pt x="74093" y="388165"/>
                </a:lnTo>
                <a:lnTo>
                  <a:pt x="78968" y="410106"/>
                </a:lnTo>
                <a:lnTo>
                  <a:pt x="85563" y="431464"/>
                </a:lnTo>
                <a:lnTo>
                  <a:pt x="52056" y="482035"/>
                </a:lnTo>
                <a:lnTo>
                  <a:pt x="23554" y="533710"/>
                </a:lnTo>
                <a:lnTo>
                  <a:pt x="4666" y="582670"/>
                </a:lnTo>
                <a:lnTo>
                  <a:pt x="0" y="625092"/>
                </a:lnTo>
                <a:lnTo>
                  <a:pt x="14164" y="657155"/>
                </a:lnTo>
                <a:lnTo>
                  <a:pt x="48975" y="669344"/>
                </a:lnTo>
                <a:lnTo>
                  <a:pt x="95287" y="658963"/>
                </a:lnTo>
                <a:lnTo>
                  <a:pt x="145695" y="635347"/>
                </a:lnTo>
                <a:lnTo>
                  <a:pt x="150966" y="632268"/>
                </a:lnTo>
                <a:lnTo>
                  <a:pt x="46261" y="632268"/>
                </a:lnTo>
                <a:lnTo>
                  <a:pt x="40427" y="630066"/>
                </a:lnTo>
                <a:lnTo>
                  <a:pt x="36705" y="621782"/>
                </a:lnTo>
                <a:lnTo>
                  <a:pt x="37110" y="607905"/>
                </a:lnTo>
                <a:lnTo>
                  <a:pt x="37139" y="606879"/>
                </a:lnTo>
                <a:lnTo>
                  <a:pt x="42440" y="585756"/>
                </a:lnTo>
                <a:lnTo>
                  <a:pt x="42501" y="585514"/>
                </a:lnTo>
                <a:lnTo>
                  <a:pt x="53559" y="557841"/>
                </a:lnTo>
                <a:lnTo>
                  <a:pt x="166737" y="557841"/>
                </a:lnTo>
                <a:lnTo>
                  <a:pt x="188605" y="545948"/>
                </a:lnTo>
                <a:lnTo>
                  <a:pt x="92632" y="545948"/>
                </a:lnTo>
                <a:lnTo>
                  <a:pt x="88056" y="544718"/>
                </a:lnTo>
                <a:lnTo>
                  <a:pt x="87562" y="543071"/>
                </a:lnTo>
                <a:lnTo>
                  <a:pt x="86718" y="540096"/>
                </a:lnTo>
                <a:lnTo>
                  <a:pt x="87725" y="530865"/>
                </a:lnTo>
                <a:lnTo>
                  <a:pt x="87814" y="530049"/>
                </a:lnTo>
                <a:lnTo>
                  <a:pt x="87934" y="528942"/>
                </a:lnTo>
                <a:lnTo>
                  <a:pt x="88027" y="528095"/>
                </a:lnTo>
                <a:lnTo>
                  <a:pt x="94257" y="507791"/>
                </a:lnTo>
                <a:lnTo>
                  <a:pt x="107724" y="478238"/>
                </a:lnTo>
                <a:lnTo>
                  <a:pt x="152683" y="478238"/>
                </a:lnTo>
                <a:lnTo>
                  <a:pt x="142887" y="464160"/>
                </a:lnTo>
                <a:lnTo>
                  <a:pt x="133163" y="447872"/>
                </a:lnTo>
                <a:lnTo>
                  <a:pt x="176043" y="421404"/>
                </a:lnTo>
                <a:lnTo>
                  <a:pt x="185581" y="414217"/>
                </a:lnTo>
                <a:lnTo>
                  <a:pt x="118392" y="414217"/>
                </a:lnTo>
                <a:lnTo>
                  <a:pt x="112521" y="394015"/>
                </a:lnTo>
                <a:lnTo>
                  <a:pt x="112452" y="393778"/>
                </a:lnTo>
                <a:lnTo>
                  <a:pt x="107824" y="370108"/>
                </a:lnTo>
                <a:lnTo>
                  <a:pt x="105873" y="346833"/>
                </a:lnTo>
                <a:lnTo>
                  <a:pt x="105814" y="346132"/>
                </a:lnTo>
                <a:lnTo>
                  <a:pt x="107724" y="324771"/>
                </a:lnTo>
                <a:lnTo>
                  <a:pt x="129985" y="309706"/>
                </a:lnTo>
                <a:lnTo>
                  <a:pt x="152247" y="292869"/>
                </a:lnTo>
                <a:lnTo>
                  <a:pt x="174201" y="274336"/>
                </a:lnTo>
                <a:lnTo>
                  <a:pt x="175542" y="273069"/>
                </a:lnTo>
                <a:lnTo>
                  <a:pt x="118392" y="273069"/>
                </a:lnTo>
                <a:lnTo>
                  <a:pt x="137885" y="228772"/>
                </a:lnTo>
                <a:lnTo>
                  <a:pt x="165995" y="190170"/>
                </a:lnTo>
                <a:lnTo>
                  <a:pt x="201492" y="158341"/>
                </a:lnTo>
                <a:lnTo>
                  <a:pt x="243145" y="134360"/>
                </a:lnTo>
                <a:lnTo>
                  <a:pt x="283784" y="134360"/>
                </a:lnTo>
                <a:lnTo>
                  <a:pt x="291570" y="118777"/>
                </a:lnTo>
                <a:lnTo>
                  <a:pt x="307821" y="113762"/>
                </a:lnTo>
                <a:lnTo>
                  <a:pt x="334234" y="112516"/>
                </a:lnTo>
                <a:lnTo>
                  <a:pt x="465237" y="112516"/>
                </a:lnTo>
                <a:lnTo>
                  <a:pt x="464721" y="112211"/>
                </a:lnTo>
                <a:lnTo>
                  <a:pt x="493340" y="97781"/>
                </a:lnTo>
                <a:lnTo>
                  <a:pt x="513258" y="90972"/>
                </a:lnTo>
                <a:lnTo>
                  <a:pt x="416704" y="90972"/>
                </a:lnTo>
                <a:lnTo>
                  <a:pt x="396446" y="85349"/>
                </a:lnTo>
                <a:lnTo>
                  <a:pt x="376199" y="81220"/>
                </a:lnTo>
                <a:lnTo>
                  <a:pt x="355491" y="78629"/>
                </a:lnTo>
                <a:lnTo>
                  <a:pt x="334242" y="77731"/>
                </a:lnTo>
                <a:close/>
              </a:path>
              <a:path w="654050" h="669925">
                <a:moveTo>
                  <a:pt x="652715" y="37582"/>
                </a:moveTo>
                <a:lnTo>
                  <a:pt x="605453" y="37582"/>
                </a:lnTo>
                <a:lnTo>
                  <a:pt x="614099" y="40799"/>
                </a:lnTo>
                <a:lnTo>
                  <a:pt x="617777" y="51560"/>
                </a:lnTo>
                <a:lnTo>
                  <a:pt x="602674" y="109700"/>
                </a:lnTo>
                <a:lnTo>
                  <a:pt x="576342" y="160624"/>
                </a:lnTo>
                <a:lnTo>
                  <a:pt x="553753" y="196742"/>
                </a:lnTo>
                <a:lnTo>
                  <a:pt x="527465" y="234609"/>
                </a:lnTo>
                <a:lnTo>
                  <a:pt x="497554" y="273984"/>
                </a:lnTo>
                <a:lnTo>
                  <a:pt x="464480" y="314103"/>
                </a:lnTo>
                <a:lnTo>
                  <a:pt x="428158" y="354876"/>
                </a:lnTo>
                <a:lnTo>
                  <a:pt x="389220" y="395345"/>
                </a:lnTo>
                <a:lnTo>
                  <a:pt x="311578" y="469565"/>
                </a:lnTo>
                <a:lnTo>
                  <a:pt x="245107" y="526769"/>
                </a:lnTo>
                <a:lnTo>
                  <a:pt x="189186" y="569093"/>
                </a:lnTo>
                <a:lnTo>
                  <a:pt x="143193" y="598670"/>
                </a:lnTo>
                <a:lnTo>
                  <a:pt x="106509" y="617636"/>
                </a:lnTo>
                <a:lnTo>
                  <a:pt x="58579" y="632268"/>
                </a:lnTo>
                <a:lnTo>
                  <a:pt x="150966" y="632268"/>
                </a:lnTo>
                <a:lnTo>
                  <a:pt x="192673" y="607905"/>
                </a:lnTo>
                <a:lnTo>
                  <a:pt x="229187" y="585756"/>
                </a:lnTo>
                <a:lnTo>
                  <a:pt x="438231" y="585756"/>
                </a:lnTo>
                <a:lnTo>
                  <a:pt x="467896" y="571643"/>
                </a:lnTo>
                <a:lnTo>
                  <a:pt x="471157" y="569335"/>
                </a:lnTo>
                <a:lnTo>
                  <a:pt x="312080" y="569335"/>
                </a:lnTo>
                <a:lnTo>
                  <a:pt x="299912" y="567799"/>
                </a:lnTo>
                <a:lnTo>
                  <a:pt x="287971" y="565647"/>
                </a:lnTo>
                <a:lnTo>
                  <a:pt x="276185" y="562879"/>
                </a:lnTo>
                <a:lnTo>
                  <a:pt x="264481" y="559492"/>
                </a:lnTo>
                <a:lnTo>
                  <a:pt x="301807" y="528942"/>
                </a:lnTo>
                <a:lnTo>
                  <a:pt x="339672" y="495470"/>
                </a:lnTo>
                <a:lnTo>
                  <a:pt x="377693" y="459539"/>
                </a:lnTo>
                <a:lnTo>
                  <a:pt x="415484" y="421609"/>
                </a:lnTo>
                <a:lnTo>
                  <a:pt x="452203" y="382600"/>
                </a:lnTo>
                <a:lnTo>
                  <a:pt x="486994" y="343435"/>
                </a:lnTo>
                <a:lnTo>
                  <a:pt x="519475" y="304578"/>
                </a:lnTo>
                <a:lnTo>
                  <a:pt x="549265" y="266491"/>
                </a:lnTo>
                <a:lnTo>
                  <a:pt x="587469" y="266491"/>
                </a:lnTo>
                <a:lnTo>
                  <a:pt x="585223" y="258458"/>
                </a:lnTo>
                <a:lnTo>
                  <a:pt x="585125" y="258109"/>
                </a:lnTo>
                <a:lnTo>
                  <a:pt x="574691" y="231210"/>
                </a:lnTo>
                <a:lnTo>
                  <a:pt x="600673" y="191273"/>
                </a:lnTo>
                <a:lnTo>
                  <a:pt x="637590" y="121745"/>
                </a:lnTo>
                <a:lnTo>
                  <a:pt x="652667" y="75272"/>
                </a:lnTo>
                <a:lnTo>
                  <a:pt x="653457" y="44382"/>
                </a:lnTo>
                <a:lnTo>
                  <a:pt x="653548" y="40799"/>
                </a:lnTo>
                <a:lnTo>
                  <a:pt x="653587" y="39264"/>
                </a:lnTo>
                <a:lnTo>
                  <a:pt x="652715" y="37582"/>
                </a:lnTo>
                <a:close/>
              </a:path>
              <a:path w="654050" h="669925">
                <a:moveTo>
                  <a:pt x="438231" y="585756"/>
                </a:moveTo>
                <a:lnTo>
                  <a:pt x="229187" y="585756"/>
                </a:lnTo>
                <a:lnTo>
                  <a:pt x="254253" y="595100"/>
                </a:lnTo>
                <a:lnTo>
                  <a:pt x="280171" y="602060"/>
                </a:lnTo>
                <a:lnTo>
                  <a:pt x="306861" y="606405"/>
                </a:lnTo>
                <a:lnTo>
                  <a:pt x="334242" y="607905"/>
                </a:lnTo>
                <a:lnTo>
                  <a:pt x="381808" y="603624"/>
                </a:lnTo>
                <a:lnTo>
                  <a:pt x="426612" y="591284"/>
                </a:lnTo>
                <a:lnTo>
                  <a:pt x="438231" y="585756"/>
                </a:lnTo>
                <a:close/>
              </a:path>
              <a:path w="654050" h="669925">
                <a:moveTo>
                  <a:pt x="166737" y="557841"/>
                </a:moveTo>
                <a:lnTo>
                  <a:pt x="53559" y="557841"/>
                </a:lnTo>
                <a:lnTo>
                  <a:pt x="78487" y="578390"/>
                </a:lnTo>
                <a:lnTo>
                  <a:pt x="115725" y="577545"/>
                </a:lnTo>
                <a:lnTo>
                  <a:pt x="156965" y="563156"/>
                </a:lnTo>
                <a:lnTo>
                  <a:pt x="166737" y="557841"/>
                </a:lnTo>
                <a:close/>
              </a:path>
              <a:path w="654050" h="669925">
                <a:moveTo>
                  <a:pt x="587469" y="266491"/>
                </a:moveTo>
                <a:lnTo>
                  <a:pt x="549265" y="266491"/>
                </a:lnTo>
                <a:lnTo>
                  <a:pt x="553136" y="278206"/>
                </a:lnTo>
                <a:lnTo>
                  <a:pt x="556241" y="289992"/>
                </a:lnTo>
                <a:lnTo>
                  <a:pt x="558731" y="301931"/>
                </a:lnTo>
                <a:lnTo>
                  <a:pt x="560759" y="314103"/>
                </a:lnTo>
                <a:lnTo>
                  <a:pt x="538926" y="354636"/>
                </a:lnTo>
                <a:lnTo>
                  <a:pt x="513559" y="394015"/>
                </a:lnTo>
                <a:lnTo>
                  <a:pt x="485735" y="430778"/>
                </a:lnTo>
                <a:lnTo>
                  <a:pt x="456530" y="463468"/>
                </a:lnTo>
                <a:lnTo>
                  <a:pt x="417683" y="496281"/>
                </a:lnTo>
                <a:lnTo>
                  <a:pt x="369837" y="530865"/>
                </a:lnTo>
                <a:lnTo>
                  <a:pt x="329225" y="558217"/>
                </a:lnTo>
                <a:lnTo>
                  <a:pt x="312080" y="569335"/>
                </a:lnTo>
                <a:lnTo>
                  <a:pt x="471157" y="569335"/>
                </a:lnTo>
                <a:lnTo>
                  <a:pt x="479270" y="563595"/>
                </a:lnTo>
                <a:lnTo>
                  <a:pt x="388407" y="563595"/>
                </a:lnTo>
                <a:lnTo>
                  <a:pt x="412606" y="547322"/>
                </a:lnTo>
                <a:lnTo>
                  <a:pt x="459155" y="511083"/>
                </a:lnTo>
                <a:lnTo>
                  <a:pt x="500933" y="469565"/>
                </a:lnTo>
                <a:lnTo>
                  <a:pt x="537827" y="423484"/>
                </a:lnTo>
                <a:lnTo>
                  <a:pt x="555006" y="398634"/>
                </a:lnTo>
                <a:lnTo>
                  <a:pt x="592775" y="398634"/>
                </a:lnTo>
                <a:lnTo>
                  <a:pt x="595047" y="390384"/>
                </a:lnTo>
                <a:lnTo>
                  <a:pt x="599273" y="343435"/>
                </a:lnTo>
                <a:lnTo>
                  <a:pt x="599329" y="342818"/>
                </a:lnTo>
                <a:lnTo>
                  <a:pt x="597684" y="314247"/>
                </a:lnTo>
                <a:lnTo>
                  <a:pt x="597676" y="314103"/>
                </a:lnTo>
                <a:lnTo>
                  <a:pt x="592925" y="286144"/>
                </a:lnTo>
                <a:lnTo>
                  <a:pt x="592863" y="285780"/>
                </a:lnTo>
                <a:lnTo>
                  <a:pt x="587469" y="266491"/>
                </a:lnTo>
                <a:close/>
              </a:path>
              <a:path w="654050" h="669925">
                <a:moveTo>
                  <a:pt x="592775" y="398634"/>
                </a:moveTo>
                <a:lnTo>
                  <a:pt x="555006" y="398634"/>
                </a:lnTo>
                <a:lnTo>
                  <a:pt x="537677" y="445096"/>
                </a:lnTo>
                <a:lnTo>
                  <a:pt x="511132" y="486124"/>
                </a:lnTo>
                <a:lnTo>
                  <a:pt x="476592" y="520417"/>
                </a:lnTo>
                <a:lnTo>
                  <a:pt x="435277" y="546674"/>
                </a:lnTo>
                <a:lnTo>
                  <a:pt x="388407" y="563595"/>
                </a:lnTo>
                <a:lnTo>
                  <a:pt x="479270" y="563595"/>
                </a:lnTo>
                <a:lnTo>
                  <a:pt x="504904" y="545456"/>
                </a:lnTo>
                <a:lnTo>
                  <a:pt x="536880" y="513480"/>
                </a:lnTo>
                <a:lnTo>
                  <a:pt x="563066" y="476472"/>
                </a:lnTo>
                <a:lnTo>
                  <a:pt x="582708" y="435188"/>
                </a:lnTo>
                <a:lnTo>
                  <a:pt x="592775" y="398634"/>
                </a:lnTo>
                <a:close/>
              </a:path>
              <a:path w="654050" h="669925">
                <a:moveTo>
                  <a:pt x="152683" y="478238"/>
                </a:moveTo>
                <a:lnTo>
                  <a:pt x="107724" y="478238"/>
                </a:lnTo>
                <a:lnTo>
                  <a:pt x="116175" y="491473"/>
                </a:lnTo>
                <a:lnTo>
                  <a:pt x="125471" y="504090"/>
                </a:lnTo>
                <a:lnTo>
                  <a:pt x="135537" y="516091"/>
                </a:lnTo>
                <a:lnTo>
                  <a:pt x="146294" y="527476"/>
                </a:lnTo>
                <a:lnTo>
                  <a:pt x="120922" y="539175"/>
                </a:lnTo>
                <a:lnTo>
                  <a:pt x="103316" y="544718"/>
                </a:lnTo>
                <a:lnTo>
                  <a:pt x="92632" y="545948"/>
                </a:lnTo>
                <a:lnTo>
                  <a:pt x="188605" y="545948"/>
                </a:lnTo>
                <a:lnTo>
                  <a:pt x="193894" y="543071"/>
                </a:lnTo>
                <a:lnTo>
                  <a:pt x="228551" y="519207"/>
                </a:lnTo>
                <a:lnTo>
                  <a:pt x="243451" y="507791"/>
                </a:lnTo>
                <a:lnTo>
                  <a:pt x="179124" y="507791"/>
                </a:lnTo>
                <a:lnTo>
                  <a:pt x="165713" y="494274"/>
                </a:lnTo>
                <a:lnTo>
                  <a:pt x="153686" y="479679"/>
                </a:lnTo>
                <a:lnTo>
                  <a:pt x="152683" y="478238"/>
                </a:lnTo>
                <a:close/>
              </a:path>
              <a:path w="654050" h="669925">
                <a:moveTo>
                  <a:pt x="500133" y="136011"/>
                </a:moveTo>
                <a:lnTo>
                  <a:pt x="429441" y="136011"/>
                </a:lnTo>
                <a:lnTo>
                  <a:pt x="447557" y="145380"/>
                </a:lnTo>
                <a:lnTo>
                  <a:pt x="464829" y="156213"/>
                </a:lnTo>
                <a:lnTo>
                  <a:pt x="481026" y="168433"/>
                </a:lnTo>
                <a:lnTo>
                  <a:pt x="495913" y="181960"/>
                </a:lnTo>
                <a:lnTo>
                  <a:pt x="474128" y="215060"/>
                </a:lnTo>
                <a:lnTo>
                  <a:pt x="448484" y="249972"/>
                </a:lnTo>
                <a:lnTo>
                  <a:pt x="419452" y="286144"/>
                </a:lnTo>
                <a:lnTo>
                  <a:pt x="387505" y="323025"/>
                </a:lnTo>
                <a:lnTo>
                  <a:pt x="353114" y="360064"/>
                </a:lnTo>
                <a:lnTo>
                  <a:pt x="317053" y="395751"/>
                </a:lnTo>
                <a:lnTo>
                  <a:pt x="281112" y="428721"/>
                </a:lnTo>
                <a:lnTo>
                  <a:pt x="245804" y="458620"/>
                </a:lnTo>
                <a:lnTo>
                  <a:pt x="211637" y="485095"/>
                </a:lnTo>
                <a:lnTo>
                  <a:pt x="179124" y="507791"/>
                </a:lnTo>
                <a:lnTo>
                  <a:pt x="243451" y="507791"/>
                </a:lnTo>
                <a:lnTo>
                  <a:pt x="302771" y="459539"/>
                </a:lnTo>
                <a:lnTo>
                  <a:pt x="341179" y="424371"/>
                </a:lnTo>
                <a:lnTo>
                  <a:pt x="379377" y="386328"/>
                </a:lnTo>
                <a:lnTo>
                  <a:pt x="416119" y="346833"/>
                </a:lnTo>
                <a:lnTo>
                  <a:pt x="450142" y="307535"/>
                </a:lnTo>
                <a:lnTo>
                  <a:pt x="480894" y="269025"/>
                </a:lnTo>
                <a:lnTo>
                  <a:pt x="507824" y="231897"/>
                </a:lnTo>
                <a:lnTo>
                  <a:pt x="530380" y="196742"/>
                </a:lnTo>
                <a:lnTo>
                  <a:pt x="554325" y="148611"/>
                </a:lnTo>
                <a:lnTo>
                  <a:pt x="554400" y="148317"/>
                </a:lnTo>
                <a:lnTo>
                  <a:pt x="514798" y="148317"/>
                </a:lnTo>
                <a:lnTo>
                  <a:pt x="502933" y="138171"/>
                </a:lnTo>
                <a:lnTo>
                  <a:pt x="500133" y="136011"/>
                </a:lnTo>
                <a:close/>
              </a:path>
              <a:path w="654050" h="669925">
                <a:moveTo>
                  <a:pt x="465237" y="112516"/>
                </a:moveTo>
                <a:lnTo>
                  <a:pt x="334234" y="112516"/>
                </a:lnTo>
                <a:lnTo>
                  <a:pt x="364959" y="115423"/>
                </a:lnTo>
                <a:lnTo>
                  <a:pt x="394434" y="122939"/>
                </a:lnTo>
                <a:lnTo>
                  <a:pt x="394107" y="122939"/>
                </a:lnTo>
                <a:lnTo>
                  <a:pt x="374131" y="159261"/>
                </a:lnTo>
                <a:lnTo>
                  <a:pt x="349104" y="196742"/>
                </a:lnTo>
                <a:lnTo>
                  <a:pt x="318090" y="236666"/>
                </a:lnTo>
                <a:lnTo>
                  <a:pt x="280063" y="280448"/>
                </a:lnTo>
                <a:lnTo>
                  <a:pt x="239918" y="321550"/>
                </a:lnTo>
                <a:lnTo>
                  <a:pt x="198923" y="358110"/>
                </a:lnTo>
                <a:lnTo>
                  <a:pt x="158080" y="389281"/>
                </a:lnTo>
                <a:lnTo>
                  <a:pt x="118392" y="414217"/>
                </a:lnTo>
                <a:lnTo>
                  <a:pt x="185581" y="414217"/>
                </a:lnTo>
                <a:lnTo>
                  <a:pt x="220158" y="388165"/>
                </a:lnTo>
                <a:lnTo>
                  <a:pt x="264272" y="349079"/>
                </a:lnTo>
                <a:lnTo>
                  <a:pt x="307153" y="305073"/>
                </a:lnTo>
                <a:lnTo>
                  <a:pt x="348304" y="258458"/>
                </a:lnTo>
                <a:lnTo>
                  <a:pt x="381532" y="215922"/>
                </a:lnTo>
                <a:lnTo>
                  <a:pt x="408142" y="175696"/>
                </a:lnTo>
                <a:lnTo>
                  <a:pt x="429441" y="136011"/>
                </a:lnTo>
                <a:lnTo>
                  <a:pt x="500133" y="136011"/>
                </a:lnTo>
                <a:lnTo>
                  <a:pt x="490683" y="128721"/>
                </a:lnTo>
                <a:lnTo>
                  <a:pt x="477972" y="120042"/>
                </a:lnTo>
                <a:lnTo>
                  <a:pt x="465237" y="112516"/>
                </a:lnTo>
                <a:close/>
              </a:path>
              <a:path w="654050" h="669925">
                <a:moveTo>
                  <a:pt x="283784" y="134360"/>
                </a:moveTo>
                <a:lnTo>
                  <a:pt x="243145" y="134360"/>
                </a:lnTo>
                <a:lnTo>
                  <a:pt x="228266" y="157983"/>
                </a:lnTo>
                <a:lnTo>
                  <a:pt x="210925" y="181759"/>
                </a:lnTo>
                <a:lnTo>
                  <a:pt x="170094" y="227921"/>
                </a:lnTo>
                <a:lnTo>
                  <a:pt x="131434" y="262779"/>
                </a:lnTo>
                <a:lnTo>
                  <a:pt x="118392" y="273069"/>
                </a:lnTo>
                <a:lnTo>
                  <a:pt x="175542" y="273069"/>
                </a:lnTo>
                <a:lnTo>
                  <a:pt x="195532" y="254184"/>
                </a:lnTo>
                <a:lnTo>
                  <a:pt x="226238" y="220908"/>
                </a:lnTo>
                <a:lnTo>
                  <a:pt x="252785" y="186786"/>
                </a:lnTo>
                <a:lnTo>
                  <a:pt x="274715" y="152511"/>
                </a:lnTo>
                <a:lnTo>
                  <a:pt x="283784" y="134360"/>
                </a:lnTo>
                <a:close/>
              </a:path>
              <a:path w="654050" h="669925">
                <a:moveTo>
                  <a:pt x="562800" y="89242"/>
                </a:moveTo>
                <a:lnTo>
                  <a:pt x="525322" y="89242"/>
                </a:lnTo>
                <a:lnTo>
                  <a:pt x="530380" y="90050"/>
                </a:lnTo>
                <a:lnTo>
                  <a:pt x="531669" y="94353"/>
                </a:lnTo>
                <a:lnTo>
                  <a:pt x="531759" y="94653"/>
                </a:lnTo>
                <a:lnTo>
                  <a:pt x="530900" y="105334"/>
                </a:lnTo>
                <a:lnTo>
                  <a:pt x="525885" y="122939"/>
                </a:lnTo>
                <a:lnTo>
                  <a:pt x="514798" y="148317"/>
                </a:lnTo>
                <a:lnTo>
                  <a:pt x="554400" y="148317"/>
                </a:lnTo>
                <a:lnTo>
                  <a:pt x="564956" y="106561"/>
                </a:lnTo>
                <a:lnTo>
                  <a:pt x="563015" y="90972"/>
                </a:lnTo>
                <a:lnTo>
                  <a:pt x="562901" y="90050"/>
                </a:lnTo>
                <a:lnTo>
                  <a:pt x="562800" y="89242"/>
                </a:lnTo>
                <a:close/>
              </a:path>
              <a:path w="654050" h="669925">
                <a:moveTo>
                  <a:pt x="608073" y="0"/>
                </a:moveTo>
                <a:lnTo>
                  <a:pt x="565866" y="5777"/>
                </a:lnTo>
                <a:lnTo>
                  <a:pt x="517393" y="26131"/>
                </a:lnTo>
                <a:lnTo>
                  <a:pt x="466320" y="56135"/>
                </a:lnTo>
                <a:lnTo>
                  <a:pt x="416151" y="90972"/>
                </a:lnTo>
                <a:lnTo>
                  <a:pt x="513258" y="90972"/>
                </a:lnTo>
                <a:lnTo>
                  <a:pt x="525322" y="89242"/>
                </a:lnTo>
                <a:lnTo>
                  <a:pt x="562800" y="89242"/>
                </a:lnTo>
                <a:lnTo>
                  <a:pt x="561061" y="75272"/>
                </a:lnTo>
                <a:lnTo>
                  <a:pt x="560966" y="74515"/>
                </a:lnTo>
                <a:lnTo>
                  <a:pt x="541048" y="56395"/>
                </a:lnTo>
                <a:lnTo>
                  <a:pt x="569083" y="44382"/>
                </a:lnTo>
                <a:lnTo>
                  <a:pt x="590499" y="38443"/>
                </a:lnTo>
                <a:lnTo>
                  <a:pt x="605453" y="37582"/>
                </a:lnTo>
                <a:lnTo>
                  <a:pt x="652715" y="37582"/>
                </a:lnTo>
                <a:lnTo>
                  <a:pt x="640350" y="13723"/>
                </a:lnTo>
                <a:lnTo>
                  <a:pt x="608073"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6" name="object 6"/>
          <p:cNvSpPr/>
          <p:nvPr/>
        </p:nvSpPr>
        <p:spPr>
          <a:xfrm>
            <a:off x="3785870" y="1465750"/>
            <a:ext cx="1014730" cy="662940"/>
          </a:xfrm>
          <a:custGeom>
            <a:avLst/>
            <a:gdLst/>
            <a:ahLst/>
            <a:cxnLst/>
            <a:rect l="l" t="t" r="r" b="b"/>
            <a:pathLst>
              <a:path w="1014729" h="662939">
                <a:moveTo>
                  <a:pt x="699338" y="636270"/>
                </a:moveTo>
                <a:lnTo>
                  <a:pt x="314832" y="636270"/>
                </a:lnTo>
                <a:lnTo>
                  <a:pt x="316738" y="638810"/>
                </a:lnTo>
                <a:lnTo>
                  <a:pt x="328313" y="648970"/>
                </a:lnTo>
                <a:lnTo>
                  <a:pt x="341704" y="656590"/>
                </a:lnTo>
                <a:lnTo>
                  <a:pt x="356426" y="661670"/>
                </a:lnTo>
                <a:lnTo>
                  <a:pt x="371995" y="662940"/>
                </a:lnTo>
                <a:lnTo>
                  <a:pt x="642213" y="662940"/>
                </a:lnTo>
                <a:lnTo>
                  <a:pt x="685865" y="648970"/>
                </a:lnTo>
                <a:lnTo>
                  <a:pt x="699338" y="636270"/>
                </a:lnTo>
                <a:close/>
              </a:path>
              <a:path w="1014729" h="662939">
                <a:moveTo>
                  <a:pt x="182676" y="53340"/>
                </a:moveTo>
                <a:lnTo>
                  <a:pt x="137285" y="62230"/>
                </a:lnTo>
                <a:lnTo>
                  <a:pt x="83437" y="100330"/>
                </a:lnTo>
                <a:lnTo>
                  <a:pt x="60009" y="144780"/>
                </a:lnTo>
                <a:lnTo>
                  <a:pt x="54547" y="193040"/>
                </a:lnTo>
                <a:lnTo>
                  <a:pt x="68808" y="242570"/>
                </a:lnTo>
                <a:lnTo>
                  <a:pt x="91784" y="274320"/>
                </a:lnTo>
                <a:lnTo>
                  <a:pt x="123075" y="297180"/>
                </a:lnTo>
                <a:lnTo>
                  <a:pt x="136055" y="303530"/>
                </a:lnTo>
                <a:lnTo>
                  <a:pt x="122237" y="308610"/>
                </a:lnTo>
                <a:lnTo>
                  <a:pt x="81496" y="328930"/>
                </a:lnTo>
                <a:lnTo>
                  <a:pt x="47694" y="358140"/>
                </a:lnTo>
                <a:lnTo>
                  <a:pt x="22038" y="393700"/>
                </a:lnTo>
                <a:lnTo>
                  <a:pt x="5737" y="435610"/>
                </a:lnTo>
                <a:lnTo>
                  <a:pt x="0" y="481330"/>
                </a:lnTo>
                <a:lnTo>
                  <a:pt x="0" y="589280"/>
                </a:lnTo>
                <a:lnTo>
                  <a:pt x="3750" y="607060"/>
                </a:lnTo>
                <a:lnTo>
                  <a:pt x="13973" y="622300"/>
                </a:lnTo>
                <a:lnTo>
                  <a:pt x="29125" y="632460"/>
                </a:lnTo>
                <a:lnTo>
                  <a:pt x="47663" y="636270"/>
                </a:lnTo>
                <a:lnTo>
                  <a:pt x="966508" y="636270"/>
                </a:lnTo>
                <a:lnTo>
                  <a:pt x="985048" y="632460"/>
                </a:lnTo>
                <a:lnTo>
                  <a:pt x="1000204" y="622300"/>
                </a:lnTo>
                <a:lnTo>
                  <a:pt x="371970" y="622300"/>
                </a:lnTo>
                <a:lnTo>
                  <a:pt x="358977" y="619760"/>
                </a:lnTo>
                <a:lnTo>
                  <a:pt x="348359" y="612140"/>
                </a:lnTo>
                <a:lnTo>
                  <a:pt x="341196" y="601980"/>
                </a:lnTo>
                <a:lnTo>
                  <a:pt x="339883" y="595630"/>
                </a:lnTo>
                <a:lnTo>
                  <a:pt x="41287" y="595630"/>
                </a:lnTo>
                <a:lnTo>
                  <a:pt x="41287" y="481330"/>
                </a:lnTo>
                <a:lnTo>
                  <a:pt x="48555" y="435610"/>
                </a:lnTo>
                <a:lnTo>
                  <a:pt x="68687" y="397510"/>
                </a:lnTo>
                <a:lnTo>
                  <a:pt x="99334" y="367030"/>
                </a:lnTo>
                <a:lnTo>
                  <a:pt x="138147" y="346710"/>
                </a:lnTo>
                <a:lnTo>
                  <a:pt x="182778" y="339090"/>
                </a:lnTo>
                <a:lnTo>
                  <a:pt x="298214" y="339090"/>
                </a:lnTo>
                <a:lnTo>
                  <a:pt x="296833" y="337820"/>
                </a:lnTo>
                <a:lnTo>
                  <a:pt x="280181" y="326390"/>
                </a:lnTo>
                <a:lnTo>
                  <a:pt x="262309" y="316230"/>
                </a:lnTo>
                <a:lnTo>
                  <a:pt x="243458" y="308610"/>
                </a:lnTo>
                <a:lnTo>
                  <a:pt x="229539" y="303530"/>
                </a:lnTo>
                <a:lnTo>
                  <a:pt x="242595" y="297180"/>
                </a:lnTo>
                <a:lnTo>
                  <a:pt x="274608" y="270510"/>
                </a:lnTo>
                <a:lnTo>
                  <a:pt x="182778" y="270510"/>
                </a:lnTo>
                <a:lnTo>
                  <a:pt x="148770" y="264160"/>
                </a:lnTo>
                <a:lnTo>
                  <a:pt x="120969" y="245110"/>
                </a:lnTo>
                <a:lnTo>
                  <a:pt x="102209" y="217170"/>
                </a:lnTo>
                <a:lnTo>
                  <a:pt x="95326" y="182880"/>
                </a:lnTo>
                <a:lnTo>
                  <a:pt x="102209" y="149860"/>
                </a:lnTo>
                <a:lnTo>
                  <a:pt x="120969" y="121920"/>
                </a:lnTo>
                <a:lnTo>
                  <a:pt x="148770" y="102870"/>
                </a:lnTo>
                <a:lnTo>
                  <a:pt x="182778" y="96520"/>
                </a:lnTo>
                <a:lnTo>
                  <a:pt x="277912" y="96520"/>
                </a:lnTo>
                <a:lnTo>
                  <a:pt x="265361" y="83820"/>
                </a:lnTo>
                <a:lnTo>
                  <a:pt x="244631" y="69850"/>
                </a:lnTo>
                <a:lnTo>
                  <a:pt x="221208" y="59690"/>
                </a:lnTo>
                <a:lnTo>
                  <a:pt x="211726" y="57150"/>
                </a:lnTo>
                <a:lnTo>
                  <a:pt x="182676" y="53340"/>
                </a:lnTo>
                <a:close/>
              </a:path>
              <a:path w="1014729" h="662939">
                <a:moveTo>
                  <a:pt x="630635" y="339090"/>
                </a:moveTo>
                <a:lnTo>
                  <a:pt x="507085" y="339090"/>
                </a:lnTo>
                <a:lnTo>
                  <a:pt x="551835" y="345440"/>
                </a:lnTo>
                <a:lnTo>
                  <a:pt x="592078" y="361950"/>
                </a:lnTo>
                <a:lnTo>
                  <a:pt x="626197" y="388620"/>
                </a:lnTo>
                <a:lnTo>
                  <a:pt x="652572" y="422910"/>
                </a:lnTo>
                <a:lnTo>
                  <a:pt x="669584" y="463550"/>
                </a:lnTo>
                <a:lnTo>
                  <a:pt x="675614" y="508000"/>
                </a:lnTo>
                <a:lnTo>
                  <a:pt x="675614" y="589280"/>
                </a:lnTo>
                <a:lnTo>
                  <a:pt x="672985" y="601980"/>
                </a:lnTo>
                <a:lnTo>
                  <a:pt x="665819" y="612140"/>
                </a:lnTo>
                <a:lnTo>
                  <a:pt x="655201" y="619760"/>
                </a:lnTo>
                <a:lnTo>
                  <a:pt x="642213" y="622300"/>
                </a:lnTo>
                <a:lnTo>
                  <a:pt x="1000204" y="622300"/>
                </a:lnTo>
                <a:lnTo>
                  <a:pt x="1010431" y="607060"/>
                </a:lnTo>
                <a:lnTo>
                  <a:pt x="1012843" y="595630"/>
                </a:lnTo>
                <a:lnTo>
                  <a:pt x="716915" y="595630"/>
                </a:lnTo>
                <a:lnTo>
                  <a:pt x="716915" y="508000"/>
                </a:lnTo>
                <a:lnTo>
                  <a:pt x="713104" y="468630"/>
                </a:lnTo>
                <a:lnTo>
                  <a:pt x="701827" y="430530"/>
                </a:lnTo>
                <a:lnTo>
                  <a:pt x="700862" y="427990"/>
                </a:lnTo>
                <a:lnTo>
                  <a:pt x="701865" y="425450"/>
                </a:lnTo>
                <a:lnTo>
                  <a:pt x="715138" y="401320"/>
                </a:lnTo>
                <a:lnTo>
                  <a:pt x="729570" y="383540"/>
                </a:lnTo>
                <a:lnTo>
                  <a:pt x="676605" y="383540"/>
                </a:lnTo>
                <a:lnTo>
                  <a:pt x="671233" y="377190"/>
                </a:lnTo>
                <a:lnTo>
                  <a:pt x="650792" y="355600"/>
                </a:lnTo>
                <a:lnTo>
                  <a:pt x="630635" y="339090"/>
                </a:lnTo>
                <a:close/>
              </a:path>
              <a:path w="1014729" h="662939">
                <a:moveTo>
                  <a:pt x="298214" y="339090"/>
                </a:moveTo>
                <a:lnTo>
                  <a:pt x="182778" y="339090"/>
                </a:lnTo>
                <a:lnTo>
                  <a:pt x="210702" y="341630"/>
                </a:lnTo>
                <a:lnTo>
                  <a:pt x="237255" y="350520"/>
                </a:lnTo>
                <a:lnTo>
                  <a:pt x="282968" y="381000"/>
                </a:lnTo>
                <a:lnTo>
                  <a:pt x="306764" y="412750"/>
                </a:lnTo>
                <a:lnTo>
                  <a:pt x="312496" y="425450"/>
                </a:lnTo>
                <a:lnTo>
                  <a:pt x="313486" y="426720"/>
                </a:lnTo>
                <a:lnTo>
                  <a:pt x="301110" y="468630"/>
                </a:lnTo>
                <a:lnTo>
                  <a:pt x="297268" y="508000"/>
                </a:lnTo>
                <a:lnTo>
                  <a:pt x="297268" y="595630"/>
                </a:lnTo>
                <a:lnTo>
                  <a:pt x="339883" y="595630"/>
                </a:lnTo>
                <a:lnTo>
                  <a:pt x="338569" y="589280"/>
                </a:lnTo>
                <a:lnTo>
                  <a:pt x="338569" y="508000"/>
                </a:lnTo>
                <a:lnTo>
                  <a:pt x="344599" y="463550"/>
                </a:lnTo>
                <a:lnTo>
                  <a:pt x="361611" y="422910"/>
                </a:lnTo>
                <a:lnTo>
                  <a:pt x="387984" y="388620"/>
                </a:lnTo>
                <a:lnTo>
                  <a:pt x="394483" y="383540"/>
                </a:lnTo>
                <a:lnTo>
                  <a:pt x="337756" y="383540"/>
                </a:lnTo>
                <a:lnTo>
                  <a:pt x="332879" y="377190"/>
                </a:lnTo>
                <a:lnTo>
                  <a:pt x="328101" y="369570"/>
                </a:lnTo>
                <a:lnTo>
                  <a:pt x="323019" y="363220"/>
                </a:lnTo>
                <a:lnTo>
                  <a:pt x="317654" y="356870"/>
                </a:lnTo>
                <a:lnTo>
                  <a:pt x="312026" y="351790"/>
                </a:lnTo>
                <a:lnTo>
                  <a:pt x="298214" y="339090"/>
                </a:lnTo>
                <a:close/>
              </a:path>
              <a:path w="1014729" h="662939">
                <a:moveTo>
                  <a:pt x="944535" y="339090"/>
                </a:moveTo>
                <a:lnTo>
                  <a:pt x="832534" y="339090"/>
                </a:lnTo>
                <a:lnTo>
                  <a:pt x="859794" y="341630"/>
                </a:lnTo>
                <a:lnTo>
                  <a:pt x="886358" y="350520"/>
                </a:lnTo>
                <a:lnTo>
                  <a:pt x="921334" y="372110"/>
                </a:lnTo>
                <a:lnTo>
                  <a:pt x="949153" y="402590"/>
                </a:lnTo>
                <a:lnTo>
                  <a:pt x="970225" y="453390"/>
                </a:lnTo>
                <a:lnTo>
                  <a:pt x="972896" y="481330"/>
                </a:lnTo>
                <a:lnTo>
                  <a:pt x="972896" y="595630"/>
                </a:lnTo>
                <a:lnTo>
                  <a:pt x="1012843" y="595630"/>
                </a:lnTo>
                <a:lnTo>
                  <a:pt x="1014183" y="589280"/>
                </a:lnTo>
                <a:lnTo>
                  <a:pt x="1014183" y="481330"/>
                </a:lnTo>
                <a:lnTo>
                  <a:pt x="1008476" y="435610"/>
                </a:lnTo>
                <a:lnTo>
                  <a:pt x="992203" y="393700"/>
                </a:lnTo>
                <a:lnTo>
                  <a:pt x="966570" y="358140"/>
                </a:lnTo>
                <a:lnTo>
                  <a:pt x="944535" y="339090"/>
                </a:lnTo>
                <a:close/>
              </a:path>
              <a:path w="1014729" h="662939">
                <a:moveTo>
                  <a:pt x="499884" y="0"/>
                </a:moveTo>
                <a:lnTo>
                  <a:pt x="440855" y="15240"/>
                </a:lnTo>
                <a:lnTo>
                  <a:pt x="399717" y="43180"/>
                </a:lnTo>
                <a:lnTo>
                  <a:pt x="370429" y="81280"/>
                </a:lnTo>
                <a:lnTo>
                  <a:pt x="354231" y="125730"/>
                </a:lnTo>
                <a:lnTo>
                  <a:pt x="352559" y="168910"/>
                </a:lnTo>
                <a:lnTo>
                  <a:pt x="352461" y="171450"/>
                </a:lnTo>
                <a:lnTo>
                  <a:pt x="366064" y="222250"/>
                </a:lnTo>
                <a:lnTo>
                  <a:pt x="396925" y="266700"/>
                </a:lnTo>
                <a:lnTo>
                  <a:pt x="440855" y="297180"/>
                </a:lnTo>
                <a:lnTo>
                  <a:pt x="455206" y="303530"/>
                </a:lnTo>
                <a:lnTo>
                  <a:pt x="440194" y="308610"/>
                </a:lnTo>
                <a:lnTo>
                  <a:pt x="386767" y="336550"/>
                </a:lnTo>
                <a:lnTo>
                  <a:pt x="343141" y="377190"/>
                </a:lnTo>
                <a:lnTo>
                  <a:pt x="337756" y="383540"/>
                </a:lnTo>
                <a:lnTo>
                  <a:pt x="394483" y="383540"/>
                </a:lnTo>
                <a:lnTo>
                  <a:pt x="422101" y="361950"/>
                </a:lnTo>
                <a:lnTo>
                  <a:pt x="462341" y="345440"/>
                </a:lnTo>
                <a:lnTo>
                  <a:pt x="507085" y="339090"/>
                </a:lnTo>
                <a:lnTo>
                  <a:pt x="630635" y="339090"/>
                </a:lnTo>
                <a:lnTo>
                  <a:pt x="627533" y="336550"/>
                </a:lnTo>
                <a:lnTo>
                  <a:pt x="601801" y="320040"/>
                </a:lnTo>
                <a:lnTo>
                  <a:pt x="573938" y="308610"/>
                </a:lnTo>
                <a:lnTo>
                  <a:pt x="558888" y="303530"/>
                </a:lnTo>
                <a:lnTo>
                  <a:pt x="573265" y="297180"/>
                </a:lnTo>
                <a:lnTo>
                  <a:pt x="599719" y="281940"/>
                </a:lnTo>
                <a:lnTo>
                  <a:pt x="612393" y="270510"/>
                </a:lnTo>
                <a:lnTo>
                  <a:pt x="507085" y="270510"/>
                </a:lnTo>
                <a:lnTo>
                  <a:pt x="462570" y="261620"/>
                </a:lnTo>
                <a:lnTo>
                  <a:pt x="426177" y="237490"/>
                </a:lnTo>
                <a:lnTo>
                  <a:pt x="401618" y="200660"/>
                </a:lnTo>
                <a:lnTo>
                  <a:pt x="392607" y="156210"/>
                </a:lnTo>
                <a:lnTo>
                  <a:pt x="401618" y="111760"/>
                </a:lnTo>
                <a:lnTo>
                  <a:pt x="426177" y="76200"/>
                </a:lnTo>
                <a:lnTo>
                  <a:pt x="462570" y="50800"/>
                </a:lnTo>
                <a:lnTo>
                  <a:pt x="507085" y="41910"/>
                </a:lnTo>
                <a:lnTo>
                  <a:pt x="613174" y="41910"/>
                </a:lnTo>
                <a:lnTo>
                  <a:pt x="612047" y="40640"/>
                </a:lnTo>
                <a:lnTo>
                  <a:pt x="587737" y="22860"/>
                </a:lnTo>
                <a:lnTo>
                  <a:pt x="559943" y="10160"/>
                </a:lnTo>
                <a:lnTo>
                  <a:pt x="530151" y="2540"/>
                </a:lnTo>
                <a:lnTo>
                  <a:pt x="499884" y="0"/>
                </a:lnTo>
                <a:close/>
              </a:path>
              <a:path w="1014729" h="662939">
                <a:moveTo>
                  <a:pt x="845083" y="54610"/>
                </a:moveTo>
                <a:lnTo>
                  <a:pt x="820032" y="54610"/>
                </a:lnTo>
                <a:lnTo>
                  <a:pt x="795419" y="59690"/>
                </a:lnTo>
                <a:lnTo>
                  <a:pt x="750587" y="82550"/>
                </a:lnTo>
                <a:lnTo>
                  <a:pt x="718635" y="120650"/>
                </a:lnTo>
                <a:lnTo>
                  <a:pt x="703503" y="168910"/>
                </a:lnTo>
                <a:lnTo>
                  <a:pt x="703479" y="171450"/>
                </a:lnTo>
                <a:lnTo>
                  <a:pt x="703370" y="182880"/>
                </a:lnTo>
                <a:lnTo>
                  <a:pt x="717461" y="242570"/>
                </a:lnTo>
                <a:lnTo>
                  <a:pt x="740470" y="274320"/>
                </a:lnTo>
                <a:lnTo>
                  <a:pt x="771842" y="297180"/>
                </a:lnTo>
                <a:lnTo>
                  <a:pt x="784809" y="303530"/>
                </a:lnTo>
                <a:lnTo>
                  <a:pt x="771004" y="308610"/>
                </a:lnTo>
                <a:lnTo>
                  <a:pt x="720782" y="335280"/>
                </a:lnTo>
                <a:lnTo>
                  <a:pt x="681494" y="377190"/>
                </a:lnTo>
                <a:lnTo>
                  <a:pt x="676605" y="383540"/>
                </a:lnTo>
                <a:lnTo>
                  <a:pt x="729570" y="383540"/>
                </a:lnTo>
                <a:lnTo>
                  <a:pt x="732662" y="379730"/>
                </a:lnTo>
                <a:lnTo>
                  <a:pt x="753968" y="361950"/>
                </a:lnTo>
                <a:lnTo>
                  <a:pt x="778586" y="349250"/>
                </a:lnTo>
                <a:lnTo>
                  <a:pt x="805242" y="341630"/>
                </a:lnTo>
                <a:lnTo>
                  <a:pt x="832534" y="339090"/>
                </a:lnTo>
                <a:lnTo>
                  <a:pt x="944535" y="339090"/>
                </a:lnTo>
                <a:lnTo>
                  <a:pt x="932783" y="328930"/>
                </a:lnTo>
                <a:lnTo>
                  <a:pt x="892047" y="308610"/>
                </a:lnTo>
                <a:lnTo>
                  <a:pt x="878230" y="303530"/>
                </a:lnTo>
                <a:lnTo>
                  <a:pt x="891197" y="297180"/>
                </a:lnTo>
                <a:lnTo>
                  <a:pt x="912483" y="283210"/>
                </a:lnTo>
                <a:lnTo>
                  <a:pt x="925257" y="270510"/>
                </a:lnTo>
                <a:lnTo>
                  <a:pt x="831380" y="270510"/>
                </a:lnTo>
                <a:lnTo>
                  <a:pt x="797377" y="264160"/>
                </a:lnTo>
                <a:lnTo>
                  <a:pt x="769575" y="245110"/>
                </a:lnTo>
                <a:lnTo>
                  <a:pt x="750812" y="217170"/>
                </a:lnTo>
                <a:lnTo>
                  <a:pt x="743927" y="182880"/>
                </a:lnTo>
                <a:lnTo>
                  <a:pt x="750812" y="149860"/>
                </a:lnTo>
                <a:lnTo>
                  <a:pt x="769575" y="121920"/>
                </a:lnTo>
                <a:lnTo>
                  <a:pt x="797377" y="102870"/>
                </a:lnTo>
                <a:lnTo>
                  <a:pt x="831380" y="96520"/>
                </a:lnTo>
                <a:lnTo>
                  <a:pt x="926659" y="96520"/>
                </a:lnTo>
                <a:lnTo>
                  <a:pt x="914122" y="83820"/>
                </a:lnTo>
                <a:lnTo>
                  <a:pt x="893400" y="69850"/>
                </a:lnTo>
                <a:lnTo>
                  <a:pt x="869975" y="59690"/>
                </a:lnTo>
                <a:lnTo>
                  <a:pt x="845083" y="54610"/>
                </a:lnTo>
                <a:close/>
              </a:path>
              <a:path w="1014729" h="662939">
                <a:moveTo>
                  <a:pt x="277912" y="96520"/>
                </a:moveTo>
                <a:lnTo>
                  <a:pt x="182778" y="96520"/>
                </a:lnTo>
                <a:lnTo>
                  <a:pt x="216795" y="102870"/>
                </a:lnTo>
                <a:lnTo>
                  <a:pt x="244605" y="121920"/>
                </a:lnTo>
                <a:lnTo>
                  <a:pt x="263370" y="149860"/>
                </a:lnTo>
                <a:lnTo>
                  <a:pt x="270255" y="182880"/>
                </a:lnTo>
                <a:lnTo>
                  <a:pt x="263370" y="217170"/>
                </a:lnTo>
                <a:lnTo>
                  <a:pt x="244605" y="245110"/>
                </a:lnTo>
                <a:lnTo>
                  <a:pt x="216795" y="264160"/>
                </a:lnTo>
                <a:lnTo>
                  <a:pt x="182778" y="270510"/>
                </a:lnTo>
                <a:lnTo>
                  <a:pt x="274608" y="270510"/>
                </a:lnTo>
                <a:lnTo>
                  <a:pt x="282230" y="264160"/>
                </a:lnTo>
                <a:lnTo>
                  <a:pt x="305663" y="220980"/>
                </a:lnTo>
                <a:lnTo>
                  <a:pt x="311132" y="171450"/>
                </a:lnTo>
                <a:lnTo>
                  <a:pt x="296875" y="123190"/>
                </a:lnTo>
                <a:lnTo>
                  <a:pt x="282932" y="101600"/>
                </a:lnTo>
                <a:lnTo>
                  <a:pt x="277912" y="96520"/>
                </a:lnTo>
                <a:close/>
              </a:path>
              <a:path w="1014729" h="662939">
                <a:moveTo>
                  <a:pt x="613174" y="41910"/>
                </a:moveTo>
                <a:lnTo>
                  <a:pt x="507085" y="41910"/>
                </a:lnTo>
                <a:lnTo>
                  <a:pt x="551601" y="50800"/>
                </a:lnTo>
                <a:lnTo>
                  <a:pt x="587994" y="76200"/>
                </a:lnTo>
                <a:lnTo>
                  <a:pt x="612552" y="111760"/>
                </a:lnTo>
                <a:lnTo>
                  <a:pt x="621563" y="156210"/>
                </a:lnTo>
                <a:lnTo>
                  <a:pt x="612552" y="200660"/>
                </a:lnTo>
                <a:lnTo>
                  <a:pt x="587994" y="237490"/>
                </a:lnTo>
                <a:lnTo>
                  <a:pt x="551601" y="261620"/>
                </a:lnTo>
                <a:lnTo>
                  <a:pt x="507085" y="270510"/>
                </a:lnTo>
                <a:lnTo>
                  <a:pt x="612393" y="270510"/>
                </a:lnTo>
                <a:lnTo>
                  <a:pt x="640364" y="236220"/>
                </a:lnTo>
                <a:lnTo>
                  <a:pt x="661155" y="179070"/>
                </a:lnTo>
                <a:lnTo>
                  <a:pt x="662675" y="149860"/>
                </a:lnTo>
                <a:lnTo>
                  <a:pt x="662741" y="148590"/>
                </a:lnTo>
                <a:lnTo>
                  <a:pt x="658362" y="119380"/>
                </a:lnTo>
                <a:lnTo>
                  <a:pt x="648055" y="90170"/>
                </a:lnTo>
                <a:lnTo>
                  <a:pt x="632334" y="63500"/>
                </a:lnTo>
                <a:lnTo>
                  <a:pt x="613174" y="41910"/>
                </a:lnTo>
                <a:close/>
              </a:path>
              <a:path w="1014729" h="662939">
                <a:moveTo>
                  <a:pt x="926659" y="96520"/>
                </a:moveTo>
                <a:lnTo>
                  <a:pt x="831380" y="96520"/>
                </a:lnTo>
                <a:lnTo>
                  <a:pt x="865390" y="102870"/>
                </a:lnTo>
                <a:lnTo>
                  <a:pt x="893195" y="121920"/>
                </a:lnTo>
                <a:lnTo>
                  <a:pt x="911959" y="149860"/>
                </a:lnTo>
                <a:lnTo>
                  <a:pt x="918844" y="182880"/>
                </a:lnTo>
                <a:lnTo>
                  <a:pt x="911959" y="217170"/>
                </a:lnTo>
                <a:lnTo>
                  <a:pt x="893195" y="245110"/>
                </a:lnTo>
                <a:lnTo>
                  <a:pt x="865390" y="264160"/>
                </a:lnTo>
                <a:lnTo>
                  <a:pt x="831380" y="270510"/>
                </a:lnTo>
                <a:lnTo>
                  <a:pt x="925257" y="270510"/>
                </a:lnTo>
                <a:lnTo>
                  <a:pt x="954392" y="220980"/>
                </a:lnTo>
                <a:lnTo>
                  <a:pt x="959718" y="182880"/>
                </a:lnTo>
                <a:lnTo>
                  <a:pt x="959821" y="171450"/>
                </a:lnTo>
                <a:lnTo>
                  <a:pt x="955135" y="146050"/>
                </a:lnTo>
                <a:lnTo>
                  <a:pt x="945591" y="123190"/>
                </a:lnTo>
                <a:lnTo>
                  <a:pt x="931674" y="101600"/>
                </a:lnTo>
                <a:lnTo>
                  <a:pt x="926659" y="9652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7" name="object 7"/>
          <p:cNvSpPr/>
          <p:nvPr/>
        </p:nvSpPr>
        <p:spPr>
          <a:xfrm>
            <a:off x="3505200" y="2986405"/>
            <a:ext cx="669925" cy="671195"/>
          </a:xfrm>
          <a:custGeom>
            <a:avLst/>
            <a:gdLst/>
            <a:ahLst/>
            <a:cxnLst/>
            <a:rect l="l" t="t" r="r" b="b"/>
            <a:pathLst>
              <a:path w="669925" h="671195">
                <a:moveTo>
                  <a:pt x="311962" y="216573"/>
                </a:moveTo>
                <a:lnTo>
                  <a:pt x="296202" y="154165"/>
                </a:lnTo>
                <a:lnTo>
                  <a:pt x="276593" y="117602"/>
                </a:lnTo>
                <a:lnTo>
                  <a:pt x="249212" y="77622"/>
                </a:lnTo>
                <a:lnTo>
                  <a:pt x="208026" y="27609"/>
                </a:lnTo>
                <a:lnTo>
                  <a:pt x="175691" y="0"/>
                </a:lnTo>
                <a:lnTo>
                  <a:pt x="162013" y="5664"/>
                </a:lnTo>
                <a:lnTo>
                  <a:pt x="157772" y="11988"/>
                </a:lnTo>
                <a:lnTo>
                  <a:pt x="157772" y="294538"/>
                </a:lnTo>
                <a:lnTo>
                  <a:pt x="157772" y="354634"/>
                </a:lnTo>
                <a:lnTo>
                  <a:pt x="120281" y="392569"/>
                </a:lnTo>
                <a:lnTo>
                  <a:pt x="96812" y="395871"/>
                </a:lnTo>
                <a:lnTo>
                  <a:pt x="73342" y="392569"/>
                </a:lnTo>
                <a:lnTo>
                  <a:pt x="53936" y="383628"/>
                </a:lnTo>
                <a:lnTo>
                  <a:pt x="40728" y="370509"/>
                </a:lnTo>
                <a:lnTo>
                  <a:pt x="35852" y="354634"/>
                </a:lnTo>
                <a:lnTo>
                  <a:pt x="40690" y="338912"/>
                </a:lnTo>
                <a:lnTo>
                  <a:pt x="40728" y="338759"/>
                </a:lnTo>
                <a:lnTo>
                  <a:pt x="53936" y="325628"/>
                </a:lnTo>
                <a:lnTo>
                  <a:pt x="73342" y="316699"/>
                </a:lnTo>
                <a:lnTo>
                  <a:pt x="96812" y="313397"/>
                </a:lnTo>
                <a:lnTo>
                  <a:pt x="120281" y="316699"/>
                </a:lnTo>
                <a:lnTo>
                  <a:pt x="139687" y="325628"/>
                </a:lnTo>
                <a:lnTo>
                  <a:pt x="152895" y="338759"/>
                </a:lnTo>
                <a:lnTo>
                  <a:pt x="157772" y="354634"/>
                </a:lnTo>
                <a:lnTo>
                  <a:pt x="157772" y="294538"/>
                </a:lnTo>
                <a:lnTo>
                  <a:pt x="112522" y="278523"/>
                </a:lnTo>
                <a:lnTo>
                  <a:pt x="96812" y="277533"/>
                </a:lnTo>
                <a:lnTo>
                  <a:pt x="78435" y="278904"/>
                </a:lnTo>
                <a:lnTo>
                  <a:pt x="30276" y="298450"/>
                </a:lnTo>
                <a:lnTo>
                  <a:pt x="2082" y="338759"/>
                </a:lnTo>
                <a:lnTo>
                  <a:pt x="0" y="354634"/>
                </a:lnTo>
                <a:lnTo>
                  <a:pt x="2032" y="370357"/>
                </a:lnTo>
                <a:lnTo>
                  <a:pt x="30276" y="410806"/>
                </a:lnTo>
                <a:lnTo>
                  <a:pt x="78435" y="430364"/>
                </a:lnTo>
                <a:lnTo>
                  <a:pt x="96812" y="431736"/>
                </a:lnTo>
                <a:lnTo>
                  <a:pt x="115201" y="430364"/>
                </a:lnTo>
                <a:lnTo>
                  <a:pt x="163347" y="410806"/>
                </a:lnTo>
                <a:lnTo>
                  <a:pt x="191554" y="370509"/>
                </a:lnTo>
                <a:lnTo>
                  <a:pt x="191617" y="370357"/>
                </a:lnTo>
                <a:lnTo>
                  <a:pt x="193636" y="354634"/>
                </a:lnTo>
                <a:lnTo>
                  <a:pt x="193636" y="313397"/>
                </a:lnTo>
                <a:lnTo>
                  <a:pt x="193636" y="294538"/>
                </a:lnTo>
                <a:lnTo>
                  <a:pt x="193636" y="65493"/>
                </a:lnTo>
                <a:lnTo>
                  <a:pt x="196799" y="69265"/>
                </a:lnTo>
                <a:lnTo>
                  <a:pt x="221691" y="100685"/>
                </a:lnTo>
                <a:lnTo>
                  <a:pt x="247561" y="138874"/>
                </a:lnTo>
                <a:lnTo>
                  <a:pt x="267881" y="179095"/>
                </a:lnTo>
                <a:lnTo>
                  <a:pt x="276098" y="216573"/>
                </a:lnTo>
                <a:lnTo>
                  <a:pt x="272097" y="236562"/>
                </a:lnTo>
                <a:lnTo>
                  <a:pt x="262585" y="255854"/>
                </a:lnTo>
                <a:lnTo>
                  <a:pt x="251282" y="272059"/>
                </a:lnTo>
                <a:lnTo>
                  <a:pt x="241922" y="282778"/>
                </a:lnTo>
                <a:lnTo>
                  <a:pt x="237985" y="288709"/>
                </a:lnTo>
                <a:lnTo>
                  <a:pt x="236677" y="295465"/>
                </a:lnTo>
                <a:lnTo>
                  <a:pt x="237985" y="302209"/>
                </a:lnTo>
                <a:lnTo>
                  <a:pt x="241922" y="308140"/>
                </a:lnTo>
                <a:lnTo>
                  <a:pt x="245287" y="311531"/>
                </a:lnTo>
                <a:lnTo>
                  <a:pt x="249809" y="313397"/>
                </a:lnTo>
                <a:lnTo>
                  <a:pt x="259384" y="313397"/>
                </a:lnTo>
                <a:lnTo>
                  <a:pt x="263880" y="311531"/>
                </a:lnTo>
                <a:lnTo>
                  <a:pt x="267271" y="308140"/>
                </a:lnTo>
                <a:lnTo>
                  <a:pt x="276059" y="298450"/>
                </a:lnTo>
                <a:lnTo>
                  <a:pt x="276186" y="298310"/>
                </a:lnTo>
                <a:lnTo>
                  <a:pt x="291338" y="277736"/>
                </a:lnTo>
                <a:lnTo>
                  <a:pt x="305625" y="249466"/>
                </a:lnTo>
                <a:lnTo>
                  <a:pt x="311962" y="216573"/>
                </a:lnTo>
                <a:close/>
              </a:path>
              <a:path w="669925" h="671195">
                <a:moveTo>
                  <a:pt x="669607" y="134264"/>
                </a:moveTo>
                <a:lnTo>
                  <a:pt x="666597" y="128676"/>
                </a:lnTo>
                <a:lnTo>
                  <a:pt x="656501" y="122008"/>
                </a:lnTo>
                <a:lnTo>
                  <a:pt x="650163" y="121450"/>
                </a:lnTo>
                <a:lnTo>
                  <a:pt x="633742" y="128498"/>
                </a:lnTo>
                <a:lnTo>
                  <a:pt x="633742" y="167500"/>
                </a:lnTo>
                <a:lnTo>
                  <a:pt x="633742" y="207378"/>
                </a:lnTo>
                <a:lnTo>
                  <a:pt x="393496" y="310337"/>
                </a:lnTo>
                <a:lnTo>
                  <a:pt x="393496" y="270471"/>
                </a:lnTo>
                <a:lnTo>
                  <a:pt x="633742" y="167500"/>
                </a:lnTo>
                <a:lnTo>
                  <a:pt x="633742" y="128498"/>
                </a:lnTo>
                <a:lnTo>
                  <a:pt x="361899" y="244995"/>
                </a:lnTo>
                <a:lnTo>
                  <a:pt x="357632" y="251460"/>
                </a:lnTo>
                <a:lnTo>
                  <a:pt x="357632" y="533831"/>
                </a:lnTo>
                <a:lnTo>
                  <a:pt x="357632" y="593928"/>
                </a:lnTo>
                <a:lnTo>
                  <a:pt x="320128" y="631863"/>
                </a:lnTo>
                <a:lnTo>
                  <a:pt x="296672" y="635165"/>
                </a:lnTo>
                <a:lnTo>
                  <a:pt x="273202" y="631863"/>
                </a:lnTo>
                <a:lnTo>
                  <a:pt x="253796" y="622922"/>
                </a:lnTo>
                <a:lnTo>
                  <a:pt x="240588" y="609803"/>
                </a:lnTo>
                <a:lnTo>
                  <a:pt x="235712" y="593928"/>
                </a:lnTo>
                <a:lnTo>
                  <a:pt x="240538" y="578205"/>
                </a:lnTo>
                <a:lnTo>
                  <a:pt x="240588" y="578053"/>
                </a:lnTo>
                <a:lnTo>
                  <a:pt x="253796" y="564921"/>
                </a:lnTo>
                <a:lnTo>
                  <a:pt x="273202" y="555993"/>
                </a:lnTo>
                <a:lnTo>
                  <a:pt x="296672" y="552691"/>
                </a:lnTo>
                <a:lnTo>
                  <a:pt x="320128" y="555993"/>
                </a:lnTo>
                <a:lnTo>
                  <a:pt x="339534" y="564921"/>
                </a:lnTo>
                <a:lnTo>
                  <a:pt x="352742" y="578053"/>
                </a:lnTo>
                <a:lnTo>
                  <a:pt x="357632" y="593928"/>
                </a:lnTo>
                <a:lnTo>
                  <a:pt x="357632" y="533831"/>
                </a:lnTo>
                <a:lnTo>
                  <a:pt x="312369" y="517817"/>
                </a:lnTo>
                <a:lnTo>
                  <a:pt x="296672" y="516826"/>
                </a:lnTo>
                <a:lnTo>
                  <a:pt x="278282" y="518198"/>
                </a:lnTo>
                <a:lnTo>
                  <a:pt x="230136" y="537743"/>
                </a:lnTo>
                <a:lnTo>
                  <a:pt x="201942" y="578053"/>
                </a:lnTo>
                <a:lnTo>
                  <a:pt x="201879" y="578205"/>
                </a:lnTo>
                <a:lnTo>
                  <a:pt x="199859" y="593928"/>
                </a:lnTo>
                <a:lnTo>
                  <a:pt x="201879" y="609650"/>
                </a:lnTo>
                <a:lnTo>
                  <a:pt x="207772" y="624586"/>
                </a:lnTo>
                <a:lnTo>
                  <a:pt x="244602" y="659066"/>
                </a:lnTo>
                <a:lnTo>
                  <a:pt x="296672" y="671029"/>
                </a:lnTo>
                <a:lnTo>
                  <a:pt x="315048" y="669658"/>
                </a:lnTo>
                <a:lnTo>
                  <a:pt x="363220" y="650113"/>
                </a:lnTo>
                <a:lnTo>
                  <a:pt x="391401" y="609803"/>
                </a:lnTo>
                <a:lnTo>
                  <a:pt x="391464" y="609650"/>
                </a:lnTo>
                <a:lnTo>
                  <a:pt x="393496" y="593928"/>
                </a:lnTo>
                <a:lnTo>
                  <a:pt x="393496" y="552691"/>
                </a:lnTo>
                <a:lnTo>
                  <a:pt x="393496" y="533831"/>
                </a:lnTo>
                <a:lnTo>
                  <a:pt x="393496" y="349364"/>
                </a:lnTo>
                <a:lnTo>
                  <a:pt x="484543" y="310337"/>
                </a:lnTo>
                <a:lnTo>
                  <a:pt x="633742" y="246392"/>
                </a:lnTo>
                <a:lnTo>
                  <a:pt x="633742" y="415493"/>
                </a:lnTo>
                <a:lnTo>
                  <a:pt x="633742" y="475589"/>
                </a:lnTo>
                <a:lnTo>
                  <a:pt x="596239" y="513524"/>
                </a:lnTo>
                <a:lnTo>
                  <a:pt x="572782" y="516826"/>
                </a:lnTo>
                <a:lnTo>
                  <a:pt x="549313" y="513524"/>
                </a:lnTo>
                <a:lnTo>
                  <a:pt x="529907" y="504583"/>
                </a:lnTo>
                <a:lnTo>
                  <a:pt x="516699" y="491464"/>
                </a:lnTo>
                <a:lnTo>
                  <a:pt x="511822" y="475589"/>
                </a:lnTo>
                <a:lnTo>
                  <a:pt x="516648" y="459867"/>
                </a:lnTo>
                <a:lnTo>
                  <a:pt x="516699" y="459714"/>
                </a:lnTo>
                <a:lnTo>
                  <a:pt x="529907" y="446582"/>
                </a:lnTo>
                <a:lnTo>
                  <a:pt x="549313" y="437654"/>
                </a:lnTo>
                <a:lnTo>
                  <a:pt x="572782" y="434352"/>
                </a:lnTo>
                <a:lnTo>
                  <a:pt x="596239" y="437654"/>
                </a:lnTo>
                <a:lnTo>
                  <a:pt x="615645" y="446582"/>
                </a:lnTo>
                <a:lnTo>
                  <a:pt x="628853" y="459714"/>
                </a:lnTo>
                <a:lnTo>
                  <a:pt x="633742" y="475589"/>
                </a:lnTo>
                <a:lnTo>
                  <a:pt x="633742" y="415493"/>
                </a:lnTo>
                <a:lnTo>
                  <a:pt x="588479" y="399491"/>
                </a:lnTo>
                <a:lnTo>
                  <a:pt x="572782" y="398500"/>
                </a:lnTo>
                <a:lnTo>
                  <a:pt x="554393" y="399872"/>
                </a:lnTo>
                <a:lnTo>
                  <a:pt x="506247" y="419404"/>
                </a:lnTo>
                <a:lnTo>
                  <a:pt x="478040" y="459714"/>
                </a:lnTo>
                <a:lnTo>
                  <a:pt x="475970" y="475589"/>
                </a:lnTo>
                <a:lnTo>
                  <a:pt x="477989" y="491312"/>
                </a:lnTo>
                <a:lnTo>
                  <a:pt x="506247" y="531774"/>
                </a:lnTo>
                <a:lnTo>
                  <a:pt x="554393" y="551319"/>
                </a:lnTo>
                <a:lnTo>
                  <a:pt x="572782" y="552691"/>
                </a:lnTo>
                <a:lnTo>
                  <a:pt x="591159" y="551319"/>
                </a:lnTo>
                <a:lnTo>
                  <a:pt x="639330" y="531774"/>
                </a:lnTo>
                <a:lnTo>
                  <a:pt x="667512" y="491464"/>
                </a:lnTo>
                <a:lnTo>
                  <a:pt x="667575" y="491312"/>
                </a:lnTo>
                <a:lnTo>
                  <a:pt x="669607" y="475589"/>
                </a:lnTo>
                <a:lnTo>
                  <a:pt x="669607" y="434352"/>
                </a:lnTo>
                <a:lnTo>
                  <a:pt x="669607" y="415493"/>
                </a:lnTo>
                <a:lnTo>
                  <a:pt x="669607" y="246392"/>
                </a:lnTo>
                <a:lnTo>
                  <a:pt x="669607" y="167500"/>
                </a:lnTo>
                <a:lnTo>
                  <a:pt x="669607" y="134264"/>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8" name="object 8"/>
          <p:cNvPicPr/>
          <p:nvPr/>
        </p:nvPicPr>
        <p:blipFill>
          <a:blip r:embed="rId2" cstate="print"/>
          <a:stretch>
            <a:fillRect/>
          </a:stretch>
        </p:blipFill>
        <p:spPr>
          <a:xfrm>
            <a:off x="1946792" y="3827747"/>
            <a:ext cx="127520" cy="127533"/>
          </a:xfrm>
          <a:prstGeom prst="rect">
            <a:avLst/>
          </a:prstGeom>
        </p:spPr>
      </p:pic>
      <p:sp>
        <p:nvSpPr>
          <p:cNvPr id="9" name="object 9"/>
          <p:cNvSpPr/>
          <p:nvPr/>
        </p:nvSpPr>
        <p:spPr>
          <a:xfrm>
            <a:off x="1483360" y="3773170"/>
            <a:ext cx="726440" cy="722630"/>
          </a:xfrm>
          <a:custGeom>
            <a:avLst/>
            <a:gdLst/>
            <a:ahLst/>
            <a:cxnLst/>
            <a:rect l="l" t="t" r="r" b="b"/>
            <a:pathLst>
              <a:path w="726439" h="722629">
                <a:moveTo>
                  <a:pt x="355650" y="383654"/>
                </a:moveTo>
                <a:lnTo>
                  <a:pt x="354228" y="376643"/>
                </a:lnTo>
                <a:lnTo>
                  <a:pt x="350354" y="370916"/>
                </a:lnTo>
                <a:lnTo>
                  <a:pt x="344627" y="367042"/>
                </a:lnTo>
                <a:lnTo>
                  <a:pt x="337616" y="365633"/>
                </a:lnTo>
                <a:lnTo>
                  <a:pt x="155003" y="365633"/>
                </a:lnTo>
                <a:lnTo>
                  <a:pt x="147980" y="367042"/>
                </a:lnTo>
                <a:lnTo>
                  <a:pt x="142252" y="370916"/>
                </a:lnTo>
                <a:lnTo>
                  <a:pt x="138379" y="376643"/>
                </a:lnTo>
                <a:lnTo>
                  <a:pt x="136969" y="383654"/>
                </a:lnTo>
                <a:lnTo>
                  <a:pt x="138379" y="390664"/>
                </a:lnTo>
                <a:lnTo>
                  <a:pt x="142252" y="396392"/>
                </a:lnTo>
                <a:lnTo>
                  <a:pt x="147980" y="400265"/>
                </a:lnTo>
                <a:lnTo>
                  <a:pt x="155003" y="401688"/>
                </a:lnTo>
                <a:lnTo>
                  <a:pt x="337616" y="401688"/>
                </a:lnTo>
                <a:lnTo>
                  <a:pt x="344627" y="400265"/>
                </a:lnTo>
                <a:lnTo>
                  <a:pt x="350354" y="396392"/>
                </a:lnTo>
                <a:lnTo>
                  <a:pt x="354228" y="390664"/>
                </a:lnTo>
                <a:lnTo>
                  <a:pt x="355650" y="383654"/>
                </a:lnTo>
                <a:close/>
              </a:path>
              <a:path w="726439" h="722629">
                <a:moveTo>
                  <a:pt x="446951" y="289344"/>
                </a:moveTo>
                <a:lnTo>
                  <a:pt x="446138" y="286397"/>
                </a:lnTo>
                <a:lnTo>
                  <a:pt x="442709" y="280263"/>
                </a:lnTo>
                <a:lnTo>
                  <a:pt x="436524" y="275602"/>
                </a:lnTo>
                <a:lnTo>
                  <a:pt x="432777" y="274320"/>
                </a:lnTo>
                <a:lnTo>
                  <a:pt x="428917" y="274320"/>
                </a:lnTo>
                <a:lnTo>
                  <a:pt x="155003" y="274320"/>
                </a:lnTo>
                <a:lnTo>
                  <a:pt x="147980" y="275742"/>
                </a:lnTo>
                <a:lnTo>
                  <a:pt x="142252" y="279603"/>
                </a:lnTo>
                <a:lnTo>
                  <a:pt x="138391" y="285330"/>
                </a:lnTo>
                <a:lnTo>
                  <a:pt x="136969" y="292341"/>
                </a:lnTo>
                <a:lnTo>
                  <a:pt x="138391" y="299351"/>
                </a:lnTo>
                <a:lnTo>
                  <a:pt x="142252" y="305092"/>
                </a:lnTo>
                <a:lnTo>
                  <a:pt x="147980" y="308952"/>
                </a:lnTo>
                <a:lnTo>
                  <a:pt x="155003" y="310375"/>
                </a:lnTo>
                <a:lnTo>
                  <a:pt x="428917" y="310375"/>
                </a:lnTo>
                <a:lnTo>
                  <a:pt x="435927" y="308952"/>
                </a:lnTo>
                <a:lnTo>
                  <a:pt x="441667" y="305092"/>
                </a:lnTo>
                <a:lnTo>
                  <a:pt x="445528" y="299351"/>
                </a:lnTo>
                <a:lnTo>
                  <a:pt x="446951" y="292341"/>
                </a:lnTo>
                <a:lnTo>
                  <a:pt x="446951" y="289344"/>
                </a:lnTo>
                <a:close/>
              </a:path>
              <a:path w="726439" h="722629">
                <a:moveTo>
                  <a:pt x="726427" y="149339"/>
                </a:moveTo>
                <a:lnTo>
                  <a:pt x="714959" y="102882"/>
                </a:lnTo>
                <a:lnTo>
                  <a:pt x="695528" y="69888"/>
                </a:lnTo>
                <a:lnTo>
                  <a:pt x="695528" y="152273"/>
                </a:lnTo>
                <a:lnTo>
                  <a:pt x="694639" y="185013"/>
                </a:lnTo>
                <a:lnTo>
                  <a:pt x="686130" y="216128"/>
                </a:lnTo>
                <a:lnTo>
                  <a:pt x="670547" y="244271"/>
                </a:lnTo>
                <a:lnTo>
                  <a:pt x="648423" y="268147"/>
                </a:lnTo>
                <a:lnTo>
                  <a:pt x="640435" y="275666"/>
                </a:lnTo>
                <a:lnTo>
                  <a:pt x="633260" y="284010"/>
                </a:lnTo>
                <a:lnTo>
                  <a:pt x="626999" y="293052"/>
                </a:lnTo>
                <a:lnTo>
                  <a:pt x="621728" y="302653"/>
                </a:lnTo>
                <a:lnTo>
                  <a:pt x="617461" y="312940"/>
                </a:lnTo>
                <a:lnTo>
                  <a:pt x="614514" y="323164"/>
                </a:lnTo>
                <a:lnTo>
                  <a:pt x="614413" y="323507"/>
                </a:lnTo>
                <a:lnTo>
                  <a:pt x="612571" y="334340"/>
                </a:lnTo>
                <a:lnTo>
                  <a:pt x="611949" y="345401"/>
                </a:lnTo>
                <a:lnTo>
                  <a:pt x="611949" y="348665"/>
                </a:lnTo>
                <a:lnTo>
                  <a:pt x="609295" y="351320"/>
                </a:lnTo>
                <a:lnTo>
                  <a:pt x="608939" y="351320"/>
                </a:lnTo>
                <a:lnTo>
                  <a:pt x="608939" y="382371"/>
                </a:lnTo>
                <a:lnTo>
                  <a:pt x="608939" y="401967"/>
                </a:lnTo>
                <a:lnTo>
                  <a:pt x="606285" y="404622"/>
                </a:lnTo>
                <a:lnTo>
                  <a:pt x="590105" y="404622"/>
                </a:lnTo>
                <a:lnTo>
                  <a:pt x="590105" y="435648"/>
                </a:lnTo>
                <a:lnTo>
                  <a:pt x="590105" y="442912"/>
                </a:lnTo>
                <a:lnTo>
                  <a:pt x="587451" y="445566"/>
                </a:lnTo>
                <a:lnTo>
                  <a:pt x="547839" y="445566"/>
                </a:lnTo>
                <a:lnTo>
                  <a:pt x="547839" y="476719"/>
                </a:lnTo>
                <a:lnTo>
                  <a:pt x="547839" y="497801"/>
                </a:lnTo>
                <a:lnTo>
                  <a:pt x="543877" y="517410"/>
                </a:lnTo>
                <a:lnTo>
                  <a:pt x="533057" y="533450"/>
                </a:lnTo>
                <a:lnTo>
                  <a:pt x="517017" y="544271"/>
                </a:lnTo>
                <a:lnTo>
                  <a:pt x="497395" y="548246"/>
                </a:lnTo>
                <a:lnTo>
                  <a:pt x="264782" y="548246"/>
                </a:lnTo>
                <a:lnTo>
                  <a:pt x="260642" y="549783"/>
                </a:lnTo>
                <a:lnTo>
                  <a:pt x="257454" y="552577"/>
                </a:lnTo>
                <a:lnTo>
                  <a:pt x="127381" y="664032"/>
                </a:lnTo>
                <a:lnTo>
                  <a:pt x="127381" y="566267"/>
                </a:lnTo>
                <a:lnTo>
                  <a:pt x="125958" y="559257"/>
                </a:lnTo>
                <a:lnTo>
                  <a:pt x="122097" y="553529"/>
                </a:lnTo>
                <a:lnTo>
                  <a:pt x="116535" y="549783"/>
                </a:lnTo>
                <a:lnTo>
                  <a:pt x="116954" y="549783"/>
                </a:lnTo>
                <a:lnTo>
                  <a:pt x="109347" y="548246"/>
                </a:lnTo>
                <a:lnTo>
                  <a:pt x="86525" y="548246"/>
                </a:lnTo>
                <a:lnTo>
                  <a:pt x="66903" y="544271"/>
                </a:lnTo>
                <a:lnTo>
                  <a:pt x="50850" y="533450"/>
                </a:lnTo>
                <a:lnTo>
                  <a:pt x="40030" y="517410"/>
                </a:lnTo>
                <a:lnTo>
                  <a:pt x="36055" y="497801"/>
                </a:lnTo>
                <a:lnTo>
                  <a:pt x="36055" y="223875"/>
                </a:lnTo>
                <a:lnTo>
                  <a:pt x="40030" y="204254"/>
                </a:lnTo>
                <a:lnTo>
                  <a:pt x="50850" y="188226"/>
                </a:lnTo>
                <a:lnTo>
                  <a:pt x="66903" y="177393"/>
                </a:lnTo>
                <a:lnTo>
                  <a:pt x="86525" y="173431"/>
                </a:lnTo>
                <a:lnTo>
                  <a:pt x="403872" y="173431"/>
                </a:lnTo>
                <a:lnTo>
                  <a:pt x="404075" y="176377"/>
                </a:lnTo>
                <a:lnTo>
                  <a:pt x="408063" y="202666"/>
                </a:lnTo>
                <a:lnTo>
                  <a:pt x="416179" y="227850"/>
                </a:lnTo>
                <a:lnTo>
                  <a:pt x="416217" y="227990"/>
                </a:lnTo>
                <a:lnTo>
                  <a:pt x="428294" y="251777"/>
                </a:lnTo>
                <a:lnTo>
                  <a:pt x="453771" y="284187"/>
                </a:lnTo>
                <a:lnTo>
                  <a:pt x="462330" y="291858"/>
                </a:lnTo>
                <a:lnTo>
                  <a:pt x="467944" y="297129"/>
                </a:lnTo>
                <a:lnTo>
                  <a:pt x="487375" y="337845"/>
                </a:lnTo>
                <a:lnTo>
                  <a:pt x="487794" y="345401"/>
                </a:lnTo>
                <a:lnTo>
                  <a:pt x="487794" y="350100"/>
                </a:lnTo>
                <a:lnTo>
                  <a:pt x="488721" y="354761"/>
                </a:lnTo>
                <a:lnTo>
                  <a:pt x="490562" y="359257"/>
                </a:lnTo>
                <a:lnTo>
                  <a:pt x="490804" y="360464"/>
                </a:lnTo>
                <a:lnTo>
                  <a:pt x="490804" y="398691"/>
                </a:lnTo>
                <a:lnTo>
                  <a:pt x="492010" y="407911"/>
                </a:lnTo>
                <a:lnTo>
                  <a:pt x="495465" y="416483"/>
                </a:lnTo>
                <a:lnTo>
                  <a:pt x="500926" y="423964"/>
                </a:lnTo>
                <a:lnTo>
                  <a:pt x="508139" y="429907"/>
                </a:lnTo>
                <a:lnTo>
                  <a:pt x="509625" y="430847"/>
                </a:lnTo>
                <a:lnTo>
                  <a:pt x="509625" y="439674"/>
                </a:lnTo>
                <a:lnTo>
                  <a:pt x="530999" y="473176"/>
                </a:lnTo>
                <a:lnTo>
                  <a:pt x="547839" y="476719"/>
                </a:lnTo>
                <a:lnTo>
                  <a:pt x="547839" y="445566"/>
                </a:lnTo>
                <a:lnTo>
                  <a:pt x="543318" y="445566"/>
                </a:lnTo>
                <a:lnTo>
                  <a:pt x="540664" y="442912"/>
                </a:lnTo>
                <a:lnTo>
                  <a:pt x="540664" y="435648"/>
                </a:lnTo>
                <a:lnTo>
                  <a:pt x="590105" y="435648"/>
                </a:lnTo>
                <a:lnTo>
                  <a:pt x="590105" y="404622"/>
                </a:lnTo>
                <a:lnTo>
                  <a:pt x="524497" y="404622"/>
                </a:lnTo>
                <a:lnTo>
                  <a:pt x="521843" y="401967"/>
                </a:lnTo>
                <a:lnTo>
                  <a:pt x="521843" y="382371"/>
                </a:lnTo>
                <a:lnTo>
                  <a:pt x="608939" y="382371"/>
                </a:lnTo>
                <a:lnTo>
                  <a:pt x="608939" y="351320"/>
                </a:lnTo>
                <a:lnTo>
                  <a:pt x="521487" y="351320"/>
                </a:lnTo>
                <a:lnTo>
                  <a:pt x="518820" y="348665"/>
                </a:lnTo>
                <a:lnTo>
                  <a:pt x="518820" y="345401"/>
                </a:lnTo>
                <a:lnTo>
                  <a:pt x="518210" y="334340"/>
                </a:lnTo>
                <a:lnTo>
                  <a:pt x="503770" y="293052"/>
                </a:lnTo>
                <a:lnTo>
                  <a:pt x="482346" y="268147"/>
                </a:lnTo>
                <a:lnTo>
                  <a:pt x="460222" y="244271"/>
                </a:lnTo>
                <a:lnTo>
                  <a:pt x="444639" y="216128"/>
                </a:lnTo>
                <a:lnTo>
                  <a:pt x="436130" y="185013"/>
                </a:lnTo>
                <a:lnTo>
                  <a:pt x="435914" y="177393"/>
                </a:lnTo>
                <a:lnTo>
                  <a:pt x="435813" y="173431"/>
                </a:lnTo>
                <a:lnTo>
                  <a:pt x="435229" y="152273"/>
                </a:lnTo>
                <a:lnTo>
                  <a:pt x="448424" y="105854"/>
                </a:lnTo>
                <a:lnTo>
                  <a:pt x="476288" y="67983"/>
                </a:lnTo>
                <a:lnTo>
                  <a:pt x="515378" y="41935"/>
                </a:lnTo>
                <a:lnTo>
                  <a:pt x="562216" y="31026"/>
                </a:lnTo>
                <a:lnTo>
                  <a:pt x="568121" y="31026"/>
                </a:lnTo>
                <a:lnTo>
                  <a:pt x="615111" y="41935"/>
                </a:lnTo>
                <a:lnTo>
                  <a:pt x="654342" y="67983"/>
                </a:lnTo>
                <a:lnTo>
                  <a:pt x="682307" y="105854"/>
                </a:lnTo>
                <a:lnTo>
                  <a:pt x="695528" y="152273"/>
                </a:lnTo>
                <a:lnTo>
                  <a:pt x="695528" y="69888"/>
                </a:lnTo>
                <a:lnTo>
                  <a:pt x="657910" y="31026"/>
                </a:lnTo>
                <a:lnTo>
                  <a:pt x="616038" y="9118"/>
                </a:lnTo>
                <a:lnTo>
                  <a:pt x="568921" y="0"/>
                </a:lnTo>
                <a:lnTo>
                  <a:pt x="561378" y="0"/>
                </a:lnTo>
                <a:lnTo>
                  <a:pt x="517525" y="8166"/>
                </a:lnTo>
                <a:lnTo>
                  <a:pt x="478167" y="27419"/>
                </a:lnTo>
                <a:lnTo>
                  <a:pt x="445236" y="56070"/>
                </a:lnTo>
                <a:lnTo>
                  <a:pt x="420700" y="92417"/>
                </a:lnTo>
                <a:lnTo>
                  <a:pt x="406501" y="134785"/>
                </a:lnTo>
                <a:lnTo>
                  <a:pt x="406019" y="137375"/>
                </a:lnTo>
                <a:lnTo>
                  <a:pt x="86525" y="137375"/>
                </a:lnTo>
                <a:lnTo>
                  <a:pt x="52882" y="144183"/>
                </a:lnTo>
                <a:lnTo>
                  <a:pt x="25374" y="162737"/>
                </a:lnTo>
                <a:lnTo>
                  <a:pt x="6807" y="190233"/>
                </a:lnTo>
                <a:lnTo>
                  <a:pt x="0" y="223875"/>
                </a:lnTo>
                <a:lnTo>
                  <a:pt x="0" y="497801"/>
                </a:lnTo>
                <a:lnTo>
                  <a:pt x="6807" y="531431"/>
                </a:lnTo>
                <a:lnTo>
                  <a:pt x="25374" y="558927"/>
                </a:lnTo>
                <a:lnTo>
                  <a:pt x="52882" y="577494"/>
                </a:lnTo>
                <a:lnTo>
                  <a:pt x="86525" y="584301"/>
                </a:lnTo>
                <a:lnTo>
                  <a:pt x="91325" y="584301"/>
                </a:lnTo>
                <a:lnTo>
                  <a:pt x="91325" y="710272"/>
                </a:lnTo>
                <a:lnTo>
                  <a:pt x="95440" y="716686"/>
                </a:lnTo>
                <a:lnTo>
                  <a:pt x="107937" y="722452"/>
                </a:lnTo>
                <a:lnTo>
                  <a:pt x="115938" y="721347"/>
                </a:lnTo>
                <a:lnTo>
                  <a:pt x="121031" y="716915"/>
                </a:lnTo>
                <a:lnTo>
                  <a:pt x="182753" y="664032"/>
                </a:lnTo>
                <a:lnTo>
                  <a:pt x="275793" y="584301"/>
                </a:lnTo>
                <a:lnTo>
                  <a:pt x="497395" y="584301"/>
                </a:lnTo>
                <a:lnTo>
                  <a:pt x="531037" y="577494"/>
                </a:lnTo>
                <a:lnTo>
                  <a:pt x="558546" y="558927"/>
                </a:lnTo>
                <a:lnTo>
                  <a:pt x="577100" y="531431"/>
                </a:lnTo>
                <a:lnTo>
                  <a:pt x="583907" y="497801"/>
                </a:lnTo>
                <a:lnTo>
                  <a:pt x="583907" y="476719"/>
                </a:lnTo>
                <a:lnTo>
                  <a:pt x="585863" y="476567"/>
                </a:lnTo>
                <a:lnTo>
                  <a:pt x="586549" y="476567"/>
                </a:lnTo>
                <a:lnTo>
                  <a:pt x="600316" y="472808"/>
                </a:lnTo>
                <a:lnTo>
                  <a:pt x="611212" y="464705"/>
                </a:lnTo>
                <a:lnTo>
                  <a:pt x="618502" y="453275"/>
                </a:lnTo>
                <a:lnTo>
                  <a:pt x="620001" y="445566"/>
                </a:lnTo>
                <a:lnTo>
                  <a:pt x="621157" y="439674"/>
                </a:lnTo>
                <a:lnTo>
                  <a:pt x="621157" y="435648"/>
                </a:lnTo>
                <a:lnTo>
                  <a:pt x="621157" y="430847"/>
                </a:lnTo>
                <a:lnTo>
                  <a:pt x="622630" y="429907"/>
                </a:lnTo>
                <a:lnTo>
                  <a:pt x="640067" y="382371"/>
                </a:lnTo>
                <a:lnTo>
                  <a:pt x="640207" y="360464"/>
                </a:lnTo>
                <a:lnTo>
                  <a:pt x="640207" y="359257"/>
                </a:lnTo>
                <a:lnTo>
                  <a:pt x="642048" y="354761"/>
                </a:lnTo>
                <a:lnTo>
                  <a:pt x="642747" y="351320"/>
                </a:lnTo>
                <a:lnTo>
                  <a:pt x="642988" y="350100"/>
                </a:lnTo>
                <a:lnTo>
                  <a:pt x="642988" y="345401"/>
                </a:lnTo>
                <a:lnTo>
                  <a:pt x="643407" y="337845"/>
                </a:lnTo>
                <a:lnTo>
                  <a:pt x="662838" y="297129"/>
                </a:lnTo>
                <a:lnTo>
                  <a:pt x="668451" y="291858"/>
                </a:lnTo>
                <a:lnTo>
                  <a:pt x="695667" y="262483"/>
                </a:lnTo>
                <a:lnTo>
                  <a:pt x="714768" y="227990"/>
                </a:lnTo>
                <a:lnTo>
                  <a:pt x="714844" y="227850"/>
                </a:lnTo>
                <a:lnTo>
                  <a:pt x="725322" y="189598"/>
                </a:lnTo>
                <a:lnTo>
                  <a:pt x="726351" y="152273"/>
                </a:lnTo>
                <a:lnTo>
                  <a:pt x="726427" y="149339"/>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0" name="object 10"/>
          <p:cNvSpPr/>
          <p:nvPr/>
        </p:nvSpPr>
        <p:spPr>
          <a:xfrm>
            <a:off x="6858000" y="3749675"/>
            <a:ext cx="589915" cy="669925"/>
          </a:xfrm>
          <a:custGeom>
            <a:avLst/>
            <a:gdLst/>
            <a:ahLst/>
            <a:cxnLst/>
            <a:rect l="l" t="t" r="r" b="b"/>
            <a:pathLst>
              <a:path w="589915" h="669925">
                <a:moveTo>
                  <a:pt x="416839" y="224713"/>
                </a:moveTo>
                <a:lnTo>
                  <a:pt x="416750" y="220903"/>
                </a:lnTo>
                <a:lnTo>
                  <a:pt x="416636" y="219633"/>
                </a:lnTo>
                <a:lnTo>
                  <a:pt x="416433" y="219633"/>
                </a:lnTo>
                <a:lnTo>
                  <a:pt x="415531" y="213283"/>
                </a:lnTo>
                <a:lnTo>
                  <a:pt x="396379" y="180263"/>
                </a:lnTo>
                <a:lnTo>
                  <a:pt x="389636" y="175183"/>
                </a:lnTo>
                <a:lnTo>
                  <a:pt x="384581" y="171373"/>
                </a:lnTo>
                <a:lnTo>
                  <a:pt x="382739" y="170713"/>
                </a:lnTo>
                <a:lnTo>
                  <a:pt x="382739" y="227253"/>
                </a:lnTo>
                <a:lnTo>
                  <a:pt x="377799" y="234873"/>
                </a:lnTo>
                <a:lnTo>
                  <a:pt x="356349" y="266623"/>
                </a:lnTo>
                <a:lnTo>
                  <a:pt x="356057" y="276783"/>
                </a:lnTo>
                <a:lnTo>
                  <a:pt x="356412" y="279323"/>
                </a:lnTo>
                <a:lnTo>
                  <a:pt x="357225" y="283133"/>
                </a:lnTo>
                <a:lnTo>
                  <a:pt x="357365" y="284403"/>
                </a:lnTo>
                <a:lnTo>
                  <a:pt x="358254" y="286943"/>
                </a:lnTo>
                <a:lnTo>
                  <a:pt x="359219" y="289483"/>
                </a:lnTo>
                <a:lnTo>
                  <a:pt x="360857" y="293293"/>
                </a:lnTo>
                <a:lnTo>
                  <a:pt x="361226" y="294563"/>
                </a:lnTo>
                <a:lnTo>
                  <a:pt x="361810" y="295833"/>
                </a:lnTo>
                <a:lnTo>
                  <a:pt x="362851" y="298373"/>
                </a:lnTo>
                <a:lnTo>
                  <a:pt x="364972" y="300913"/>
                </a:lnTo>
                <a:lnTo>
                  <a:pt x="367550" y="303453"/>
                </a:lnTo>
                <a:lnTo>
                  <a:pt x="370205" y="305993"/>
                </a:lnTo>
                <a:lnTo>
                  <a:pt x="373316" y="308533"/>
                </a:lnTo>
                <a:lnTo>
                  <a:pt x="376885" y="311073"/>
                </a:lnTo>
                <a:lnTo>
                  <a:pt x="379984" y="313613"/>
                </a:lnTo>
                <a:lnTo>
                  <a:pt x="382308" y="316153"/>
                </a:lnTo>
                <a:lnTo>
                  <a:pt x="382308" y="322503"/>
                </a:lnTo>
                <a:lnTo>
                  <a:pt x="381698" y="323773"/>
                </a:lnTo>
                <a:lnTo>
                  <a:pt x="380695" y="326313"/>
                </a:lnTo>
                <a:lnTo>
                  <a:pt x="379476" y="328853"/>
                </a:lnTo>
                <a:lnTo>
                  <a:pt x="377558" y="332663"/>
                </a:lnTo>
                <a:lnTo>
                  <a:pt x="375551" y="335203"/>
                </a:lnTo>
                <a:lnTo>
                  <a:pt x="373494" y="339013"/>
                </a:lnTo>
                <a:lnTo>
                  <a:pt x="372351" y="340283"/>
                </a:lnTo>
                <a:lnTo>
                  <a:pt x="371703" y="341553"/>
                </a:lnTo>
                <a:lnTo>
                  <a:pt x="370852" y="342823"/>
                </a:lnTo>
                <a:lnTo>
                  <a:pt x="369887" y="344093"/>
                </a:lnTo>
                <a:lnTo>
                  <a:pt x="366750" y="346633"/>
                </a:lnTo>
                <a:lnTo>
                  <a:pt x="362407" y="346633"/>
                </a:lnTo>
                <a:lnTo>
                  <a:pt x="358736" y="344093"/>
                </a:lnTo>
                <a:lnTo>
                  <a:pt x="342036" y="339013"/>
                </a:lnTo>
                <a:lnTo>
                  <a:pt x="297942" y="360603"/>
                </a:lnTo>
                <a:lnTo>
                  <a:pt x="292531" y="379653"/>
                </a:lnTo>
                <a:lnTo>
                  <a:pt x="291147" y="386003"/>
                </a:lnTo>
                <a:lnTo>
                  <a:pt x="289725" y="389813"/>
                </a:lnTo>
                <a:lnTo>
                  <a:pt x="287210" y="392353"/>
                </a:lnTo>
                <a:lnTo>
                  <a:pt x="281851" y="393623"/>
                </a:lnTo>
                <a:lnTo>
                  <a:pt x="262902" y="393623"/>
                </a:lnTo>
                <a:lnTo>
                  <a:pt x="262089" y="392353"/>
                </a:lnTo>
                <a:lnTo>
                  <a:pt x="256870" y="391083"/>
                </a:lnTo>
                <a:lnTo>
                  <a:pt x="253619" y="387273"/>
                </a:lnTo>
                <a:lnTo>
                  <a:pt x="253657" y="380923"/>
                </a:lnTo>
                <a:lnTo>
                  <a:pt x="253415" y="379653"/>
                </a:lnTo>
                <a:lnTo>
                  <a:pt x="253060" y="378383"/>
                </a:lnTo>
                <a:lnTo>
                  <a:pt x="251714" y="370763"/>
                </a:lnTo>
                <a:lnTo>
                  <a:pt x="249199" y="364413"/>
                </a:lnTo>
                <a:lnTo>
                  <a:pt x="215366" y="339013"/>
                </a:lnTo>
                <a:lnTo>
                  <a:pt x="201053" y="339013"/>
                </a:lnTo>
                <a:lnTo>
                  <a:pt x="187553" y="344093"/>
                </a:lnTo>
                <a:lnTo>
                  <a:pt x="183807" y="346633"/>
                </a:lnTo>
                <a:lnTo>
                  <a:pt x="179349" y="346633"/>
                </a:lnTo>
                <a:lnTo>
                  <a:pt x="176161" y="344093"/>
                </a:lnTo>
                <a:lnTo>
                  <a:pt x="175183" y="342823"/>
                </a:lnTo>
                <a:lnTo>
                  <a:pt x="174307" y="341553"/>
                </a:lnTo>
                <a:lnTo>
                  <a:pt x="173647" y="341553"/>
                </a:lnTo>
                <a:lnTo>
                  <a:pt x="169341" y="333933"/>
                </a:lnTo>
                <a:lnTo>
                  <a:pt x="164668" y="326313"/>
                </a:lnTo>
                <a:lnTo>
                  <a:pt x="163068" y="317423"/>
                </a:lnTo>
                <a:lnTo>
                  <a:pt x="168008" y="311073"/>
                </a:lnTo>
                <a:lnTo>
                  <a:pt x="175895" y="305993"/>
                </a:lnTo>
                <a:lnTo>
                  <a:pt x="181965" y="298373"/>
                </a:lnTo>
                <a:lnTo>
                  <a:pt x="186283" y="290753"/>
                </a:lnTo>
                <a:lnTo>
                  <a:pt x="188874" y="281863"/>
                </a:lnTo>
                <a:lnTo>
                  <a:pt x="189458" y="279323"/>
                </a:lnTo>
                <a:lnTo>
                  <a:pt x="189801" y="276783"/>
                </a:lnTo>
                <a:lnTo>
                  <a:pt x="189763" y="269163"/>
                </a:lnTo>
                <a:lnTo>
                  <a:pt x="189636" y="267893"/>
                </a:lnTo>
                <a:lnTo>
                  <a:pt x="189522" y="266623"/>
                </a:lnTo>
                <a:lnTo>
                  <a:pt x="189407" y="265353"/>
                </a:lnTo>
                <a:lnTo>
                  <a:pt x="188582" y="262813"/>
                </a:lnTo>
                <a:lnTo>
                  <a:pt x="188442" y="261543"/>
                </a:lnTo>
                <a:lnTo>
                  <a:pt x="187553" y="257733"/>
                </a:lnTo>
                <a:lnTo>
                  <a:pt x="186601" y="256463"/>
                </a:lnTo>
                <a:lnTo>
                  <a:pt x="184962" y="252653"/>
                </a:lnTo>
                <a:lnTo>
                  <a:pt x="184594" y="251383"/>
                </a:lnTo>
                <a:lnTo>
                  <a:pt x="184010" y="250113"/>
                </a:lnTo>
                <a:lnTo>
                  <a:pt x="182981" y="247573"/>
                </a:lnTo>
                <a:lnTo>
                  <a:pt x="168922" y="234873"/>
                </a:lnTo>
                <a:lnTo>
                  <a:pt x="165836" y="232333"/>
                </a:lnTo>
                <a:lnTo>
                  <a:pt x="163499" y="229793"/>
                </a:lnTo>
                <a:lnTo>
                  <a:pt x="163563" y="223443"/>
                </a:lnTo>
                <a:lnTo>
                  <a:pt x="164109" y="220903"/>
                </a:lnTo>
                <a:lnTo>
                  <a:pt x="165112" y="218363"/>
                </a:lnTo>
                <a:lnTo>
                  <a:pt x="166319" y="217093"/>
                </a:lnTo>
                <a:lnTo>
                  <a:pt x="168275" y="213283"/>
                </a:lnTo>
                <a:lnTo>
                  <a:pt x="170281" y="210743"/>
                </a:lnTo>
                <a:lnTo>
                  <a:pt x="172339" y="206933"/>
                </a:lnTo>
                <a:lnTo>
                  <a:pt x="173482" y="204393"/>
                </a:lnTo>
                <a:lnTo>
                  <a:pt x="174104" y="203123"/>
                </a:lnTo>
                <a:lnTo>
                  <a:pt x="174967" y="203123"/>
                </a:lnTo>
                <a:lnTo>
                  <a:pt x="175920" y="201853"/>
                </a:lnTo>
                <a:lnTo>
                  <a:pt x="179070" y="199313"/>
                </a:lnTo>
                <a:lnTo>
                  <a:pt x="183426" y="199313"/>
                </a:lnTo>
                <a:lnTo>
                  <a:pt x="187071" y="200583"/>
                </a:lnTo>
                <a:lnTo>
                  <a:pt x="203758" y="206933"/>
                </a:lnTo>
                <a:lnTo>
                  <a:pt x="220802" y="205663"/>
                </a:lnTo>
                <a:lnTo>
                  <a:pt x="233603" y="199313"/>
                </a:lnTo>
                <a:lnTo>
                  <a:pt x="236169" y="198043"/>
                </a:lnTo>
                <a:lnTo>
                  <a:pt x="247865" y="185343"/>
                </a:lnTo>
                <a:lnTo>
                  <a:pt x="250990" y="178993"/>
                </a:lnTo>
                <a:lnTo>
                  <a:pt x="252133" y="173913"/>
                </a:lnTo>
                <a:lnTo>
                  <a:pt x="252425" y="172643"/>
                </a:lnTo>
                <a:lnTo>
                  <a:pt x="263969" y="152323"/>
                </a:lnTo>
                <a:lnTo>
                  <a:pt x="283718" y="152323"/>
                </a:lnTo>
                <a:lnTo>
                  <a:pt x="288925" y="153593"/>
                </a:lnTo>
                <a:lnTo>
                  <a:pt x="292188" y="157403"/>
                </a:lnTo>
                <a:lnTo>
                  <a:pt x="292277" y="165023"/>
                </a:lnTo>
                <a:lnTo>
                  <a:pt x="292404" y="166293"/>
                </a:lnTo>
                <a:lnTo>
                  <a:pt x="292747" y="167563"/>
                </a:lnTo>
                <a:lnTo>
                  <a:pt x="294093" y="175183"/>
                </a:lnTo>
                <a:lnTo>
                  <a:pt x="296608" y="181533"/>
                </a:lnTo>
                <a:lnTo>
                  <a:pt x="300266" y="187883"/>
                </a:lnTo>
                <a:lnTo>
                  <a:pt x="305054" y="194233"/>
                </a:lnTo>
                <a:lnTo>
                  <a:pt x="316725" y="201853"/>
                </a:lnTo>
                <a:lnTo>
                  <a:pt x="330428" y="206933"/>
                </a:lnTo>
                <a:lnTo>
                  <a:pt x="344754" y="205663"/>
                </a:lnTo>
                <a:lnTo>
                  <a:pt x="358254" y="200583"/>
                </a:lnTo>
                <a:lnTo>
                  <a:pt x="362000" y="199313"/>
                </a:lnTo>
                <a:lnTo>
                  <a:pt x="366458" y="199313"/>
                </a:lnTo>
                <a:lnTo>
                  <a:pt x="369658" y="201853"/>
                </a:lnTo>
                <a:lnTo>
                  <a:pt x="370624" y="203123"/>
                </a:lnTo>
                <a:lnTo>
                  <a:pt x="371500" y="203123"/>
                </a:lnTo>
                <a:lnTo>
                  <a:pt x="372160" y="204393"/>
                </a:lnTo>
                <a:lnTo>
                  <a:pt x="376466" y="212013"/>
                </a:lnTo>
                <a:lnTo>
                  <a:pt x="381139" y="219633"/>
                </a:lnTo>
                <a:lnTo>
                  <a:pt x="382739" y="227253"/>
                </a:lnTo>
                <a:lnTo>
                  <a:pt x="382739" y="170713"/>
                </a:lnTo>
                <a:lnTo>
                  <a:pt x="370547" y="166293"/>
                </a:lnTo>
                <a:lnTo>
                  <a:pt x="355587" y="166293"/>
                </a:lnTo>
                <a:lnTo>
                  <a:pt x="340995" y="171373"/>
                </a:lnTo>
                <a:lnTo>
                  <a:pt x="340067" y="171373"/>
                </a:lnTo>
                <a:lnTo>
                  <a:pt x="333717" y="175183"/>
                </a:lnTo>
                <a:lnTo>
                  <a:pt x="325805" y="170103"/>
                </a:lnTo>
                <a:lnTo>
                  <a:pt x="325932" y="167563"/>
                </a:lnTo>
                <a:lnTo>
                  <a:pt x="326009" y="166293"/>
                </a:lnTo>
                <a:lnTo>
                  <a:pt x="326072" y="165023"/>
                </a:lnTo>
                <a:lnTo>
                  <a:pt x="309435" y="128193"/>
                </a:lnTo>
                <a:lnTo>
                  <a:pt x="281978" y="118033"/>
                </a:lnTo>
                <a:lnTo>
                  <a:pt x="261378" y="118033"/>
                </a:lnTo>
                <a:lnTo>
                  <a:pt x="260311" y="119303"/>
                </a:lnTo>
                <a:lnTo>
                  <a:pt x="255765" y="119303"/>
                </a:lnTo>
                <a:lnTo>
                  <a:pt x="251942" y="120573"/>
                </a:lnTo>
                <a:lnTo>
                  <a:pt x="249910" y="120573"/>
                </a:lnTo>
                <a:lnTo>
                  <a:pt x="247396" y="121843"/>
                </a:lnTo>
                <a:lnTo>
                  <a:pt x="246862" y="121843"/>
                </a:lnTo>
                <a:lnTo>
                  <a:pt x="244094" y="123113"/>
                </a:lnTo>
                <a:lnTo>
                  <a:pt x="242011" y="124383"/>
                </a:lnTo>
                <a:lnTo>
                  <a:pt x="238658" y="126923"/>
                </a:lnTo>
                <a:lnTo>
                  <a:pt x="237274" y="126923"/>
                </a:lnTo>
                <a:lnTo>
                  <a:pt x="235953" y="128193"/>
                </a:lnTo>
                <a:lnTo>
                  <a:pt x="234708" y="129463"/>
                </a:lnTo>
                <a:lnTo>
                  <a:pt x="229450" y="134543"/>
                </a:lnTo>
                <a:lnTo>
                  <a:pt x="218427" y="166293"/>
                </a:lnTo>
                <a:lnTo>
                  <a:pt x="215760" y="171373"/>
                </a:lnTo>
                <a:lnTo>
                  <a:pt x="208902" y="173913"/>
                </a:lnTo>
                <a:lnTo>
                  <a:pt x="203822" y="171373"/>
                </a:lnTo>
                <a:lnTo>
                  <a:pt x="188150" y="165023"/>
                </a:lnTo>
                <a:lnTo>
                  <a:pt x="171856" y="166293"/>
                </a:lnTo>
                <a:lnTo>
                  <a:pt x="156959" y="173913"/>
                </a:lnTo>
                <a:lnTo>
                  <a:pt x="145516" y="185343"/>
                </a:lnTo>
                <a:lnTo>
                  <a:pt x="144932" y="186613"/>
                </a:lnTo>
                <a:lnTo>
                  <a:pt x="144221" y="186613"/>
                </a:lnTo>
                <a:lnTo>
                  <a:pt x="133896" y="204393"/>
                </a:lnTo>
                <a:lnTo>
                  <a:pt x="133400" y="206933"/>
                </a:lnTo>
                <a:lnTo>
                  <a:pt x="132156" y="209473"/>
                </a:lnTo>
                <a:lnTo>
                  <a:pt x="131432" y="210743"/>
                </a:lnTo>
                <a:lnTo>
                  <a:pt x="130429" y="213283"/>
                </a:lnTo>
                <a:lnTo>
                  <a:pt x="130175" y="215823"/>
                </a:lnTo>
                <a:lnTo>
                  <a:pt x="129616" y="218363"/>
                </a:lnTo>
                <a:lnTo>
                  <a:pt x="129260" y="219633"/>
                </a:lnTo>
                <a:lnTo>
                  <a:pt x="129273" y="231063"/>
                </a:lnTo>
                <a:lnTo>
                  <a:pt x="131114" y="238683"/>
                </a:lnTo>
                <a:lnTo>
                  <a:pt x="154368" y="267893"/>
                </a:lnTo>
                <a:lnTo>
                  <a:pt x="154863" y="267893"/>
                </a:lnTo>
                <a:lnTo>
                  <a:pt x="155257" y="269163"/>
                </a:lnTo>
                <a:lnTo>
                  <a:pt x="155536" y="269163"/>
                </a:lnTo>
                <a:lnTo>
                  <a:pt x="155625" y="270433"/>
                </a:lnTo>
                <a:lnTo>
                  <a:pt x="155752" y="270433"/>
                </a:lnTo>
                <a:lnTo>
                  <a:pt x="156032" y="271703"/>
                </a:lnTo>
                <a:lnTo>
                  <a:pt x="155867" y="274243"/>
                </a:lnTo>
                <a:lnTo>
                  <a:pt x="155740" y="275513"/>
                </a:lnTo>
                <a:lnTo>
                  <a:pt x="154952" y="276783"/>
                </a:lnTo>
                <a:lnTo>
                  <a:pt x="154686" y="278053"/>
                </a:lnTo>
                <a:lnTo>
                  <a:pt x="154355" y="278053"/>
                </a:lnTo>
                <a:lnTo>
                  <a:pt x="151231" y="280593"/>
                </a:lnTo>
                <a:lnTo>
                  <a:pt x="129095" y="319963"/>
                </a:lnTo>
                <a:lnTo>
                  <a:pt x="128955" y="323773"/>
                </a:lnTo>
                <a:lnTo>
                  <a:pt x="129095" y="325043"/>
                </a:lnTo>
                <a:lnTo>
                  <a:pt x="129171" y="326313"/>
                </a:lnTo>
                <a:lnTo>
                  <a:pt x="129374" y="326313"/>
                </a:lnTo>
                <a:lnTo>
                  <a:pt x="129489" y="327583"/>
                </a:lnTo>
                <a:lnTo>
                  <a:pt x="130289" y="332663"/>
                </a:lnTo>
                <a:lnTo>
                  <a:pt x="131889" y="337743"/>
                </a:lnTo>
                <a:lnTo>
                  <a:pt x="134950" y="342823"/>
                </a:lnTo>
                <a:lnTo>
                  <a:pt x="142468" y="355523"/>
                </a:lnTo>
                <a:lnTo>
                  <a:pt x="144145" y="358063"/>
                </a:lnTo>
                <a:lnTo>
                  <a:pt x="145694" y="360603"/>
                </a:lnTo>
                <a:lnTo>
                  <a:pt x="147472" y="363143"/>
                </a:lnTo>
                <a:lnTo>
                  <a:pt x="149440" y="365683"/>
                </a:lnTo>
                <a:lnTo>
                  <a:pt x="161226" y="374573"/>
                </a:lnTo>
                <a:lnTo>
                  <a:pt x="175260" y="379653"/>
                </a:lnTo>
                <a:lnTo>
                  <a:pt x="190220" y="379653"/>
                </a:lnTo>
                <a:lnTo>
                  <a:pt x="204812" y="374573"/>
                </a:lnTo>
                <a:lnTo>
                  <a:pt x="205168" y="374573"/>
                </a:lnTo>
                <a:lnTo>
                  <a:pt x="205422" y="373303"/>
                </a:lnTo>
                <a:lnTo>
                  <a:pt x="205752" y="373303"/>
                </a:lnTo>
                <a:lnTo>
                  <a:pt x="212102" y="370763"/>
                </a:lnTo>
                <a:lnTo>
                  <a:pt x="220014" y="375843"/>
                </a:lnTo>
                <a:lnTo>
                  <a:pt x="219875" y="378383"/>
                </a:lnTo>
                <a:lnTo>
                  <a:pt x="219798" y="379653"/>
                </a:lnTo>
                <a:lnTo>
                  <a:pt x="219735" y="380923"/>
                </a:lnTo>
                <a:lnTo>
                  <a:pt x="236385" y="417753"/>
                </a:lnTo>
                <a:lnTo>
                  <a:pt x="263842" y="426643"/>
                </a:lnTo>
                <a:lnTo>
                  <a:pt x="290042" y="426643"/>
                </a:lnTo>
                <a:lnTo>
                  <a:pt x="293878" y="425373"/>
                </a:lnTo>
                <a:lnTo>
                  <a:pt x="295897" y="425373"/>
                </a:lnTo>
                <a:lnTo>
                  <a:pt x="298411" y="424103"/>
                </a:lnTo>
                <a:lnTo>
                  <a:pt x="298945" y="424103"/>
                </a:lnTo>
                <a:lnTo>
                  <a:pt x="301713" y="422833"/>
                </a:lnTo>
                <a:lnTo>
                  <a:pt x="303796" y="421563"/>
                </a:lnTo>
                <a:lnTo>
                  <a:pt x="306705" y="419023"/>
                </a:lnTo>
                <a:lnTo>
                  <a:pt x="308546" y="417753"/>
                </a:lnTo>
                <a:lnTo>
                  <a:pt x="309867" y="417753"/>
                </a:lnTo>
                <a:lnTo>
                  <a:pt x="311111" y="416483"/>
                </a:lnTo>
                <a:lnTo>
                  <a:pt x="316369" y="410133"/>
                </a:lnTo>
                <a:lnTo>
                  <a:pt x="320598" y="403783"/>
                </a:lnTo>
                <a:lnTo>
                  <a:pt x="323697" y="397433"/>
                </a:lnTo>
                <a:lnTo>
                  <a:pt x="324586" y="393623"/>
                </a:lnTo>
                <a:lnTo>
                  <a:pt x="326377" y="386003"/>
                </a:lnTo>
                <a:lnTo>
                  <a:pt x="327012" y="382193"/>
                </a:lnTo>
                <a:lnTo>
                  <a:pt x="327406" y="378383"/>
                </a:lnTo>
                <a:lnTo>
                  <a:pt x="330073" y="373303"/>
                </a:lnTo>
                <a:lnTo>
                  <a:pt x="336918" y="370763"/>
                </a:lnTo>
                <a:lnTo>
                  <a:pt x="341998" y="374573"/>
                </a:lnTo>
                <a:lnTo>
                  <a:pt x="357657" y="379653"/>
                </a:lnTo>
                <a:lnTo>
                  <a:pt x="373951" y="378383"/>
                </a:lnTo>
                <a:lnTo>
                  <a:pt x="388835" y="372033"/>
                </a:lnTo>
                <a:lnTo>
                  <a:pt x="390105" y="370763"/>
                </a:lnTo>
                <a:lnTo>
                  <a:pt x="400278" y="360603"/>
                </a:lnTo>
                <a:lnTo>
                  <a:pt x="400875" y="359333"/>
                </a:lnTo>
                <a:lnTo>
                  <a:pt x="401599" y="359333"/>
                </a:lnTo>
                <a:lnTo>
                  <a:pt x="408851" y="346633"/>
                </a:lnTo>
                <a:lnTo>
                  <a:pt x="411022" y="342823"/>
                </a:lnTo>
                <a:lnTo>
                  <a:pt x="411911" y="340283"/>
                </a:lnTo>
                <a:lnTo>
                  <a:pt x="412394" y="339013"/>
                </a:lnTo>
                <a:lnTo>
                  <a:pt x="413664" y="336473"/>
                </a:lnTo>
                <a:lnTo>
                  <a:pt x="414375" y="335203"/>
                </a:lnTo>
                <a:lnTo>
                  <a:pt x="414832" y="333933"/>
                </a:lnTo>
                <a:lnTo>
                  <a:pt x="415632" y="330123"/>
                </a:lnTo>
                <a:lnTo>
                  <a:pt x="416204" y="327583"/>
                </a:lnTo>
                <a:lnTo>
                  <a:pt x="416547" y="326313"/>
                </a:lnTo>
                <a:lnTo>
                  <a:pt x="416661" y="316153"/>
                </a:lnTo>
                <a:lnTo>
                  <a:pt x="397294" y="283133"/>
                </a:lnTo>
                <a:lnTo>
                  <a:pt x="391452" y="278053"/>
                </a:lnTo>
                <a:lnTo>
                  <a:pt x="390969" y="278053"/>
                </a:lnTo>
                <a:lnTo>
                  <a:pt x="390550" y="276783"/>
                </a:lnTo>
                <a:lnTo>
                  <a:pt x="390055" y="275513"/>
                </a:lnTo>
                <a:lnTo>
                  <a:pt x="389801" y="274243"/>
                </a:lnTo>
                <a:lnTo>
                  <a:pt x="389851" y="271703"/>
                </a:lnTo>
                <a:lnTo>
                  <a:pt x="390067" y="270433"/>
                </a:lnTo>
                <a:lnTo>
                  <a:pt x="390613" y="269163"/>
                </a:lnTo>
                <a:lnTo>
                  <a:pt x="391121" y="267893"/>
                </a:lnTo>
                <a:lnTo>
                  <a:pt x="391477" y="266623"/>
                </a:lnTo>
                <a:lnTo>
                  <a:pt x="394589" y="265353"/>
                </a:lnTo>
                <a:lnTo>
                  <a:pt x="397446" y="262813"/>
                </a:lnTo>
                <a:lnTo>
                  <a:pt x="400126" y="260273"/>
                </a:lnTo>
                <a:lnTo>
                  <a:pt x="407504" y="252653"/>
                </a:lnTo>
                <a:lnTo>
                  <a:pt x="412813" y="243763"/>
                </a:lnTo>
                <a:lnTo>
                  <a:pt x="415963" y="234873"/>
                </a:lnTo>
                <a:lnTo>
                  <a:pt x="416839" y="224713"/>
                </a:lnTo>
                <a:close/>
              </a:path>
              <a:path w="589915" h="669925">
                <a:moveTo>
                  <a:pt x="589686" y="399973"/>
                </a:moveTo>
                <a:lnTo>
                  <a:pt x="586486" y="387108"/>
                </a:lnTo>
                <a:lnTo>
                  <a:pt x="542163" y="289572"/>
                </a:lnTo>
                <a:lnTo>
                  <a:pt x="540753" y="243865"/>
                </a:lnTo>
                <a:lnTo>
                  <a:pt x="532066" y="199783"/>
                </a:lnTo>
                <a:lnTo>
                  <a:pt x="516597" y="158140"/>
                </a:lnTo>
                <a:lnTo>
                  <a:pt x="494792" y="119697"/>
                </a:lnTo>
                <a:lnTo>
                  <a:pt x="467156" y="85267"/>
                </a:lnTo>
                <a:lnTo>
                  <a:pt x="434162" y="55638"/>
                </a:lnTo>
                <a:lnTo>
                  <a:pt x="396290" y="31597"/>
                </a:lnTo>
                <a:lnTo>
                  <a:pt x="354012" y="13944"/>
                </a:lnTo>
                <a:lnTo>
                  <a:pt x="311340" y="3644"/>
                </a:lnTo>
                <a:lnTo>
                  <a:pt x="270154" y="0"/>
                </a:lnTo>
                <a:lnTo>
                  <a:pt x="230759" y="2489"/>
                </a:lnTo>
                <a:lnTo>
                  <a:pt x="193446" y="10629"/>
                </a:lnTo>
                <a:lnTo>
                  <a:pt x="126238" y="41833"/>
                </a:lnTo>
                <a:lnTo>
                  <a:pt x="70916" y="89573"/>
                </a:lnTo>
                <a:lnTo>
                  <a:pt x="29857" y="149821"/>
                </a:lnTo>
                <a:lnTo>
                  <a:pt x="5422" y="218567"/>
                </a:lnTo>
                <a:lnTo>
                  <a:pt x="0" y="291757"/>
                </a:lnTo>
                <a:lnTo>
                  <a:pt x="5143" y="328777"/>
                </a:lnTo>
                <a:lnTo>
                  <a:pt x="15938" y="365391"/>
                </a:lnTo>
                <a:lnTo>
                  <a:pt x="32677" y="401116"/>
                </a:lnTo>
                <a:lnTo>
                  <a:pt x="55638" y="435432"/>
                </a:lnTo>
                <a:lnTo>
                  <a:pt x="85140" y="467855"/>
                </a:lnTo>
                <a:lnTo>
                  <a:pt x="85140" y="652907"/>
                </a:lnTo>
                <a:lnTo>
                  <a:pt x="90500" y="665378"/>
                </a:lnTo>
                <a:lnTo>
                  <a:pt x="102146" y="669582"/>
                </a:lnTo>
                <a:lnTo>
                  <a:pt x="113792" y="665441"/>
                </a:lnTo>
                <a:lnTo>
                  <a:pt x="119164" y="652907"/>
                </a:lnTo>
                <a:lnTo>
                  <a:pt x="119164" y="461010"/>
                </a:lnTo>
                <a:lnTo>
                  <a:pt x="87591" y="422186"/>
                </a:lnTo>
                <a:lnTo>
                  <a:pt x="62750" y="380453"/>
                </a:lnTo>
                <a:lnTo>
                  <a:pt x="45364" y="336600"/>
                </a:lnTo>
                <a:lnTo>
                  <a:pt x="36131" y="291452"/>
                </a:lnTo>
                <a:lnTo>
                  <a:pt x="35775" y="245808"/>
                </a:lnTo>
                <a:lnTo>
                  <a:pt x="45008" y="200482"/>
                </a:lnTo>
                <a:lnTo>
                  <a:pt x="64541" y="156286"/>
                </a:lnTo>
                <a:lnTo>
                  <a:pt x="95084" y="114046"/>
                </a:lnTo>
                <a:lnTo>
                  <a:pt x="127241" y="84086"/>
                </a:lnTo>
                <a:lnTo>
                  <a:pt x="161950" y="61569"/>
                </a:lnTo>
                <a:lnTo>
                  <a:pt x="198462" y="46139"/>
                </a:lnTo>
                <a:lnTo>
                  <a:pt x="236042" y="37477"/>
                </a:lnTo>
                <a:lnTo>
                  <a:pt x="273964" y="35255"/>
                </a:lnTo>
                <a:lnTo>
                  <a:pt x="311467" y="39116"/>
                </a:lnTo>
                <a:lnTo>
                  <a:pt x="382270" y="63817"/>
                </a:lnTo>
                <a:lnTo>
                  <a:pt x="442544" y="108915"/>
                </a:lnTo>
                <a:lnTo>
                  <a:pt x="466877" y="138277"/>
                </a:lnTo>
                <a:lnTo>
                  <a:pt x="486346" y="171742"/>
                </a:lnTo>
                <a:lnTo>
                  <a:pt x="500227" y="208965"/>
                </a:lnTo>
                <a:lnTo>
                  <a:pt x="507771" y="249631"/>
                </a:lnTo>
                <a:lnTo>
                  <a:pt x="508228" y="295821"/>
                </a:lnTo>
                <a:lnTo>
                  <a:pt x="508749" y="298208"/>
                </a:lnTo>
                <a:lnTo>
                  <a:pt x="556031" y="402209"/>
                </a:lnTo>
                <a:lnTo>
                  <a:pt x="555675" y="403301"/>
                </a:lnTo>
                <a:lnTo>
                  <a:pt x="511365" y="429882"/>
                </a:lnTo>
                <a:lnTo>
                  <a:pt x="508228" y="435444"/>
                </a:lnTo>
                <a:lnTo>
                  <a:pt x="508228" y="525881"/>
                </a:lnTo>
                <a:lnTo>
                  <a:pt x="504558" y="543941"/>
                </a:lnTo>
                <a:lnTo>
                  <a:pt x="494614" y="558685"/>
                </a:lnTo>
                <a:lnTo>
                  <a:pt x="479869" y="568629"/>
                </a:lnTo>
                <a:lnTo>
                  <a:pt x="461810" y="572287"/>
                </a:lnTo>
                <a:lnTo>
                  <a:pt x="346519" y="572287"/>
                </a:lnTo>
                <a:lnTo>
                  <a:pt x="338912" y="579907"/>
                </a:lnTo>
                <a:lnTo>
                  <a:pt x="338912" y="652907"/>
                </a:lnTo>
                <a:lnTo>
                  <a:pt x="344233" y="665365"/>
                </a:lnTo>
                <a:lnTo>
                  <a:pt x="355904" y="669569"/>
                </a:lnTo>
                <a:lnTo>
                  <a:pt x="367588" y="665441"/>
                </a:lnTo>
                <a:lnTo>
                  <a:pt x="372935" y="652907"/>
                </a:lnTo>
                <a:lnTo>
                  <a:pt x="372935" y="606386"/>
                </a:lnTo>
                <a:lnTo>
                  <a:pt x="461670" y="606386"/>
                </a:lnTo>
                <a:lnTo>
                  <a:pt x="493001" y="600062"/>
                </a:lnTo>
                <a:lnTo>
                  <a:pt x="518591" y="582803"/>
                </a:lnTo>
                <a:lnTo>
                  <a:pt x="535851" y="557212"/>
                </a:lnTo>
                <a:lnTo>
                  <a:pt x="542188" y="525881"/>
                </a:lnTo>
                <a:lnTo>
                  <a:pt x="542188" y="451027"/>
                </a:lnTo>
                <a:lnTo>
                  <a:pt x="572262" y="432879"/>
                </a:lnTo>
                <a:lnTo>
                  <a:pt x="582180" y="424116"/>
                </a:lnTo>
                <a:lnTo>
                  <a:pt x="588124" y="412724"/>
                </a:lnTo>
                <a:lnTo>
                  <a:pt x="589686" y="399973"/>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11" name="object 11"/>
          <p:cNvPicPr/>
          <p:nvPr/>
        </p:nvPicPr>
        <p:blipFill>
          <a:blip r:embed="rId3" cstate="print"/>
          <a:stretch>
            <a:fillRect/>
          </a:stretch>
        </p:blipFill>
        <p:spPr>
          <a:xfrm>
            <a:off x="7079009" y="3967073"/>
            <a:ext cx="103888" cy="109410"/>
          </a:xfrm>
          <a:prstGeom prst="rect">
            <a:avLst/>
          </a:prstGeom>
        </p:spPr>
      </p:pic>
      <p:sp>
        <p:nvSpPr>
          <p:cNvPr id="12" name="object 12"/>
          <p:cNvSpPr txBox="1">
            <a:spLocks noGrp="1"/>
          </p:cNvSpPr>
          <p:nvPr>
            <p:ph type="ftr" sz="quarter" idx="5"/>
          </p:nvPr>
        </p:nvSpPr>
        <p:spPr>
          <a:xfrm>
            <a:off x="5394901" y="6256888"/>
            <a:ext cx="1936898" cy="205826"/>
          </a:xfrm>
          <a:prstGeom prst="rect">
            <a:avLst/>
          </a:prstGeom>
        </p:spPr>
        <p:txBody>
          <a:bodyPr vert="horz" wrap="square" lIns="0" tIns="0" rIns="0" bIns="0" rtlCol="0">
            <a:spAutoFit/>
          </a:bodyPr>
          <a:lstStyle/>
          <a:p>
            <a:pPr marL="12700" marR="0" lvl="0" indent="0" defTabSz="914400" eaLnBrk="1" fontAlgn="auto" latinLnBrk="0" hangingPunct="1">
              <a:lnSpc>
                <a:spcPts val="1580"/>
              </a:lnSpc>
              <a:spcBef>
                <a:spcPts val="0"/>
              </a:spcBef>
              <a:spcAft>
                <a:spcPts val="0"/>
              </a:spcAft>
              <a:buClrTx/>
              <a:buSzTx/>
              <a:buFontTx/>
              <a:buNone/>
              <a:tabLst/>
              <a:defRPr/>
            </a:pPr>
            <a:r>
              <a:rPr kumimoji="0" sz="1350" b="1" i="0" u="none" strike="noStrike" kern="0" cap="none" spc="0" normalizeH="0" baseline="0" noProof="0" dirty="0">
                <a:ln>
                  <a:noFill/>
                </a:ln>
                <a:solidFill>
                  <a:prstClr val="white"/>
                </a:solidFill>
                <a:effectLst/>
                <a:uLnTx/>
                <a:uFillTx/>
                <a:latin typeface="Grammarsaurus" pitchFamily="2" charset="0"/>
                <a:cs typeface="Arial"/>
              </a:rPr>
              <a:t>grammarsaurus.co.uk</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29" y="344382"/>
            <a:ext cx="10514336" cy="449123"/>
          </a:xfrm>
          <a:prstGeom prst="rect">
            <a:avLst/>
          </a:prstGeom>
        </p:spPr>
        <p:txBody>
          <a:bodyPr vert="horz" wrap="square" lIns="0" tIns="63779" rIns="0" bIns="0" rtlCol="0">
            <a:spAutoFit/>
          </a:bodyPr>
          <a:lstStyle/>
          <a:p>
            <a:pPr marL="12700">
              <a:lnSpc>
                <a:spcPct val="100000"/>
              </a:lnSpc>
              <a:spcBef>
                <a:spcPts val="100"/>
              </a:spcBef>
            </a:pPr>
            <a:r>
              <a:rPr dirty="0">
                <a:latin typeface="Grammarsaurus" pitchFamily="2" charset="0"/>
              </a:rPr>
              <a:t>Can you use some of our crossword words to complete the story?</a:t>
            </a:r>
          </a:p>
        </p:txBody>
      </p:sp>
      <p:sp>
        <p:nvSpPr>
          <p:cNvPr id="3" name="object 3"/>
          <p:cNvSpPr/>
          <p:nvPr/>
        </p:nvSpPr>
        <p:spPr>
          <a:xfrm>
            <a:off x="11012938" y="228605"/>
            <a:ext cx="883285" cy="841375"/>
          </a:xfrm>
          <a:custGeom>
            <a:avLst/>
            <a:gdLst/>
            <a:ahLst/>
            <a:cxnLst/>
            <a:rect l="l" t="t" r="r" b="b"/>
            <a:pathLst>
              <a:path w="883284" h="841375">
                <a:moveTo>
                  <a:pt x="588708" y="0"/>
                </a:moveTo>
                <a:lnTo>
                  <a:pt x="243903" y="0"/>
                </a:lnTo>
                <a:lnTo>
                  <a:pt x="192980" y="328"/>
                </a:lnTo>
                <a:lnTo>
                  <a:pt x="151912" y="2627"/>
                </a:lnTo>
                <a:lnTo>
                  <a:pt x="88315" y="21018"/>
                </a:lnTo>
                <a:lnTo>
                  <a:pt x="47832" y="48875"/>
                </a:lnTo>
                <a:lnTo>
                  <a:pt x="16827" y="92506"/>
                </a:lnTo>
                <a:lnTo>
                  <a:pt x="2103" y="152430"/>
                </a:lnTo>
                <a:lnTo>
                  <a:pt x="262" y="193035"/>
                </a:lnTo>
                <a:lnTo>
                  <a:pt x="0" y="243890"/>
                </a:lnTo>
                <a:lnTo>
                  <a:pt x="0" y="597115"/>
                </a:lnTo>
                <a:lnTo>
                  <a:pt x="270" y="639104"/>
                </a:lnTo>
                <a:lnTo>
                  <a:pt x="328" y="648044"/>
                </a:lnTo>
                <a:lnTo>
                  <a:pt x="2599" y="688587"/>
                </a:lnTo>
                <a:lnTo>
                  <a:pt x="2628" y="689113"/>
                </a:lnTo>
                <a:lnTo>
                  <a:pt x="8763" y="722489"/>
                </a:lnTo>
                <a:lnTo>
                  <a:pt x="32788" y="773934"/>
                </a:lnTo>
                <a:lnTo>
                  <a:pt x="68924" y="810073"/>
                </a:lnTo>
                <a:lnTo>
                  <a:pt x="119716" y="833925"/>
                </a:lnTo>
                <a:lnTo>
                  <a:pt x="193046" y="840756"/>
                </a:lnTo>
                <a:lnTo>
                  <a:pt x="243903" y="841019"/>
                </a:lnTo>
                <a:lnTo>
                  <a:pt x="597128" y="841019"/>
                </a:lnTo>
                <a:lnTo>
                  <a:pt x="646873" y="840756"/>
                </a:lnTo>
                <a:lnTo>
                  <a:pt x="689114" y="838390"/>
                </a:lnTo>
                <a:lnTo>
                  <a:pt x="752716" y="819988"/>
                </a:lnTo>
                <a:lnTo>
                  <a:pt x="793194" y="792132"/>
                </a:lnTo>
                <a:lnTo>
                  <a:pt x="819169" y="756919"/>
                </a:lnTo>
                <a:lnTo>
                  <a:pt x="243903" y="756919"/>
                </a:lnTo>
                <a:lnTo>
                  <a:pt x="201915" y="756788"/>
                </a:lnTo>
                <a:lnTo>
                  <a:pt x="146323" y="753373"/>
                </a:lnTo>
                <a:lnTo>
                  <a:pt x="108283" y="732737"/>
                </a:lnTo>
                <a:lnTo>
                  <a:pt x="87658" y="694695"/>
                </a:lnTo>
                <a:lnTo>
                  <a:pt x="84243" y="639104"/>
                </a:lnTo>
                <a:lnTo>
                  <a:pt x="84112" y="597115"/>
                </a:lnTo>
                <a:lnTo>
                  <a:pt x="84112" y="243890"/>
                </a:lnTo>
                <a:lnTo>
                  <a:pt x="84243" y="201902"/>
                </a:lnTo>
                <a:lnTo>
                  <a:pt x="87658" y="146316"/>
                </a:lnTo>
                <a:lnTo>
                  <a:pt x="108283" y="108277"/>
                </a:lnTo>
                <a:lnTo>
                  <a:pt x="146323" y="87646"/>
                </a:lnTo>
                <a:lnTo>
                  <a:pt x="201915" y="84230"/>
                </a:lnTo>
                <a:lnTo>
                  <a:pt x="588708" y="84099"/>
                </a:lnTo>
                <a:lnTo>
                  <a:pt x="605926" y="81076"/>
                </a:lnTo>
                <a:lnTo>
                  <a:pt x="619202" y="72532"/>
                </a:lnTo>
                <a:lnTo>
                  <a:pt x="627747" y="59260"/>
                </a:lnTo>
                <a:lnTo>
                  <a:pt x="630770" y="42049"/>
                </a:lnTo>
                <a:lnTo>
                  <a:pt x="627747" y="24833"/>
                </a:lnTo>
                <a:lnTo>
                  <a:pt x="619202" y="11561"/>
                </a:lnTo>
                <a:lnTo>
                  <a:pt x="605926" y="3021"/>
                </a:lnTo>
                <a:lnTo>
                  <a:pt x="588708" y="0"/>
                </a:lnTo>
                <a:close/>
              </a:path>
              <a:path w="883284" h="841375">
                <a:moveTo>
                  <a:pt x="799005" y="378453"/>
                </a:moveTo>
                <a:lnTo>
                  <a:pt x="781753" y="381470"/>
                </a:lnTo>
                <a:lnTo>
                  <a:pt x="768481" y="390015"/>
                </a:lnTo>
                <a:lnTo>
                  <a:pt x="759941" y="403291"/>
                </a:lnTo>
                <a:lnTo>
                  <a:pt x="756919" y="420509"/>
                </a:lnTo>
                <a:lnTo>
                  <a:pt x="756919" y="597115"/>
                </a:lnTo>
                <a:lnTo>
                  <a:pt x="756788" y="639104"/>
                </a:lnTo>
                <a:lnTo>
                  <a:pt x="753373" y="694695"/>
                </a:lnTo>
                <a:lnTo>
                  <a:pt x="732742" y="732737"/>
                </a:lnTo>
                <a:lnTo>
                  <a:pt x="694696" y="753373"/>
                </a:lnTo>
                <a:lnTo>
                  <a:pt x="639109" y="756788"/>
                </a:lnTo>
                <a:lnTo>
                  <a:pt x="597128" y="756919"/>
                </a:lnTo>
                <a:lnTo>
                  <a:pt x="819169" y="756919"/>
                </a:lnTo>
                <a:lnTo>
                  <a:pt x="833925" y="721309"/>
                </a:lnTo>
                <a:lnTo>
                  <a:pt x="840753" y="648044"/>
                </a:lnTo>
                <a:lnTo>
                  <a:pt x="841019" y="597115"/>
                </a:lnTo>
                <a:lnTo>
                  <a:pt x="841019" y="420509"/>
                </a:lnTo>
                <a:lnTo>
                  <a:pt x="837997" y="403291"/>
                </a:lnTo>
                <a:lnTo>
                  <a:pt x="829457" y="390015"/>
                </a:lnTo>
                <a:lnTo>
                  <a:pt x="816185" y="381470"/>
                </a:lnTo>
                <a:lnTo>
                  <a:pt x="799005" y="378453"/>
                </a:lnTo>
                <a:close/>
              </a:path>
              <a:path w="883284" h="841375">
                <a:moveTo>
                  <a:pt x="294360" y="336400"/>
                </a:moveTo>
                <a:lnTo>
                  <a:pt x="278850" y="339555"/>
                </a:lnTo>
                <a:lnTo>
                  <a:pt x="264921" y="349021"/>
                </a:lnTo>
                <a:lnTo>
                  <a:pt x="255463" y="362948"/>
                </a:lnTo>
                <a:lnTo>
                  <a:pt x="252310" y="378453"/>
                </a:lnTo>
                <a:lnTo>
                  <a:pt x="255463" y="393959"/>
                </a:lnTo>
                <a:lnTo>
                  <a:pt x="391083" y="534047"/>
                </a:lnTo>
                <a:lnTo>
                  <a:pt x="420509" y="546658"/>
                </a:lnTo>
                <a:lnTo>
                  <a:pt x="429247" y="545870"/>
                </a:lnTo>
                <a:lnTo>
                  <a:pt x="436805" y="543506"/>
                </a:lnTo>
                <a:lnTo>
                  <a:pt x="443575" y="539565"/>
                </a:lnTo>
                <a:lnTo>
                  <a:pt x="449948" y="534047"/>
                </a:lnTo>
                <a:lnTo>
                  <a:pt x="538264" y="445731"/>
                </a:lnTo>
                <a:lnTo>
                  <a:pt x="420509" y="445731"/>
                </a:lnTo>
                <a:lnTo>
                  <a:pt x="323799" y="349021"/>
                </a:lnTo>
                <a:lnTo>
                  <a:pt x="309870" y="339555"/>
                </a:lnTo>
                <a:lnTo>
                  <a:pt x="294360" y="336400"/>
                </a:lnTo>
                <a:close/>
              </a:path>
              <a:path w="883284" h="841375">
                <a:moveTo>
                  <a:pt x="841020" y="42049"/>
                </a:moveTo>
                <a:lnTo>
                  <a:pt x="825518" y="45202"/>
                </a:lnTo>
                <a:lnTo>
                  <a:pt x="811593" y="54660"/>
                </a:lnTo>
                <a:lnTo>
                  <a:pt x="420509" y="445731"/>
                </a:lnTo>
                <a:lnTo>
                  <a:pt x="538264" y="445731"/>
                </a:lnTo>
                <a:lnTo>
                  <a:pt x="870457" y="113537"/>
                </a:lnTo>
                <a:lnTo>
                  <a:pt x="879923" y="99603"/>
                </a:lnTo>
                <a:lnTo>
                  <a:pt x="883050" y="84230"/>
                </a:lnTo>
                <a:lnTo>
                  <a:pt x="883077" y="84099"/>
                </a:lnTo>
                <a:lnTo>
                  <a:pt x="879990" y="68917"/>
                </a:lnTo>
                <a:lnTo>
                  <a:pt x="879923" y="68587"/>
                </a:lnTo>
                <a:lnTo>
                  <a:pt x="870457" y="54660"/>
                </a:lnTo>
                <a:lnTo>
                  <a:pt x="856525" y="45202"/>
                </a:lnTo>
                <a:lnTo>
                  <a:pt x="841020" y="42049"/>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5" name="object 5"/>
          <p:cNvSpPr txBox="1"/>
          <p:nvPr/>
        </p:nvSpPr>
        <p:spPr>
          <a:xfrm>
            <a:off x="659549" y="2080184"/>
            <a:ext cx="11041164" cy="3415230"/>
          </a:xfrm>
          <a:prstGeom prst="rect">
            <a:avLst/>
          </a:prstGeom>
        </p:spPr>
        <p:txBody>
          <a:bodyPr vert="horz" wrap="square" lIns="0" tIns="12700" rIns="0" bIns="0" rtlCol="0">
            <a:spAutoFit/>
          </a:bodyPr>
          <a:lstStyle/>
          <a:p>
            <a:pPr marL="0" marR="0" lvl="0" indent="0" algn="ctr" defTabSz="914400" eaLnBrk="1" fontAlgn="auto" latinLnBrk="0" hangingPunct="1">
              <a:lnSpc>
                <a:spcPct val="100000"/>
              </a:lnSpc>
              <a:spcBef>
                <a:spcPts val="100"/>
              </a:spcBef>
              <a:spcAft>
                <a:spcPts val="0"/>
              </a:spcAft>
              <a:buClrTx/>
              <a:buSzTx/>
              <a:buFontTx/>
              <a:buNone/>
              <a:tabLst>
                <a:tab pos="2393315" algn="l"/>
                <a:tab pos="3860165" algn="l"/>
              </a:tabLst>
              <a:defRPr/>
            </a:pPr>
            <a:r>
              <a:rPr kumimoji="0" sz="2300" b="0" i="0" u="none" strike="noStrike" kern="0" cap="none" spc="0" normalizeH="0" baseline="0" noProof="0" dirty="0">
                <a:ln>
                  <a:noFill/>
                </a:ln>
                <a:solidFill>
                  <a:sysClr val="windowText" lastClr="000000"/>
                </a:solidFill>
                <a:effectLst/>
                <a:uLnTx/>
                <a:uFillTx/>
                <a:latin typeface="Grammarsaurus" pitchFamily="2" charset="0"/>
                <a:cs typeface="Lucida Sans Unicode"/>
              </a:rPr>
              <a:t>In the quiet </a:t>
            </a:r>
            <a:r>
              <a:rPr kumimoji="0" sz="2300" b="0" i="0" u="heavy" strike="noStrike" kern="0" cap="none" spc="0" normalizeH="0" baseline="0" noProof="0" dirty="0">
                <a:ln>
                  <a:noFill/>
                </a:ln>
                <a:solidFill>
                  <a:srgbClr val="3CA249"/>
                </a:solidFill>
                <a:effectLst/>
                <a:uLnTx/>
                <a:uFill>
                  <a:solidFill>
                    <a:srgbClr val="000000"/>
                  </a:solidFill>
                </a:uFill>
                <a:latin typeface="Grammarsaurus" pitchFamily="2" charset="0"/>
                <a:cs typeface="Arial Black"/>
              </a:rPr>
              <a:t>	</a:t>
            </a:r>
            <a:r>
              <a:rPr kumimoji="0" sz="2300" b="1" i="0" u="heavy" strike="noStrike" kern="0" cap="none" spc="0" normalizeH="0" baseline="0" noProof="0" dirty="0">
                <a:ln>
                  <a:noFill/>
                </a:ln>
                <a:solidFill>
                  <a:srgbClr val="3CA249"/>
                </a:solidFill>
                <a:effectLst/>
                <a:uLnTx/>
                <a:uFill>
                  <a:solidFill>
                    <a:srgbClr val="000000"/>
                  </a:solidFill>
                </a:uFill>
                <a:latin typeface="Grammarsaurus" pitchFamily="2" charset="0"/>
                <a:cs typeface="Arial Black"/>
              </a:rPr>
              <a:t>public</a:t>
            </a:r>
            <a:r>
              <a:rPr kumimoji="0" sz="2300" b="0" i="0" u="heavy" strike="noStrike" kern="0" cap="none" spc="0" normalizeH="0" baseline="0" noProof="0" dirty="0">
                <a:ln>
                  <a:noFill/>
                </a:ln>
                <a:solidFill>
                  <a:srgbClr val="3CA249"/>
                </a:solidFill>
                <a:effectLst/>
                <a:uLnTx/>
                <a:uFill>
                  <a:solidFill>
                    <a:srgbClr val="000000"/>
                  </a:solidFill>
                </a:uFill>
                <a:latin typeface="Grammarsaurus" pitchFamily="2" charset="0"/>
                <a:cs typeface="Arial Black"/>
              </a:rPr>
              <a:t>	</a:t>
            </a:r>
            <a:r>
              <a:rPr kumimoji="0" sz="2300" b="0" i="0" u="none" strike="noStrike" kern="0" cap="none" spc="0" normalizeH="0" baseline="0" noProof="0" dirty="0">
                <a:ln>
                  <a:noFill/>
                </a:ln>
                <a:solidFill>
                  <a:srgbClr val="3CA249"/>
                </a:solidFill>
                <a:effectLst/>
                <a:uLnTx/>
                <a:uFillTx/>
                <a:latin typeface="Grammarsaurus" pitchFamily="2" charset="0"/>
                <a:cs typeface="Arial Black"/>
              </a:rPr>
              <a:t> </a:t>
            </a:r>
            <a:r>
              <a:rPr kumimoji="0" sz="2300" b="0" i="0" u="none" strike="noStrike" kern="0" cap="none" spc="0" normalizeH="0" baseline="0" noProof="0" dirty="0">
                <a:ln>
                  <a:noFill/>
                </a:ln>
                <a:solidFill>
                  <a:sysClr val="windowText" lastClr="000000"/>
                </a:solidFill>
                <a:effectLst/>
                <a:uLnTx/>
                <a:uFillTx/>
                <a:latin typeface="Grammarsaurus" pitchFamily="2" charset="0"/>
                <a:cs typeface="Lucida Sans Unicode"/>
              </a:rPr>
              <a:t>library, Sarah found a book about the</a:t>
            </a:r>
          </a:p>
          <a:p>
            <a:pPr marL="38100" marR="30480" lvl="0" indent="0" algn="ctr" defTabSz="914400" eaLnBrk="1" fontAlgn="auto" latinLnBrk="0" hangingPunct="1">
              <a:lnSpc>
                <a:spcPct val="223300"/>
              </a:lnSpc>
              <a:spcBef>
                <a:spcPts val="0"/>
              </a:spcBef>
              <a:spcAft>
                <a:spcPts val="0"/>
              </a:spcAft>
              <a:buClrTx/>
              <a:buSzTx/>
              <a:buFontTx/>
              <a:buNone/>
              <a:tabLst>
                <a:tab pos="480059" algn="l"/>
                <a:tab pos="2059939" algn="l"/>
                <a:tab pos="2663825" algn="l"/>
                <a:tab pos="3265170" algn="l"/>
                <a:tab pos="4050665" algn="l"/>
                <a:tab pos="4747895" algn="l"/>
                <a:tab pos="8454390" algn="l"/>
                <a:tab pos="9806940" algn="l"/>
              </a:tabLst>
              <a:defRPr/>
            </a:pPr>
            <a:r>
              <a:rPr kumimoji="0" sz="2300" b="0" i="0" u="heavy" strike="noStrike" kern="0" cap="none" spc="0" normalizeH="0" baseline="0" noProof="0" dirty="0">
                <a:ln>
                  <a:noFill/>
                </a:ln>
                <a:solidFill>
                  <a:srgbClr val="3CA249"/>
                </a:solidFill>
                <a:effectLst/>
                <a:uLnTx/>
                <a:uFill>
                  <a:solidFill>
                    <a:srgbClr val="000000"/>
                  </a:solidFill>
                </a:uFill>
                <a:latin typeface="Grammarsaurus" pitchFamily="2" charset="0"/>
                <a:cs typeface="Arial Black"/>
              </a:rPr>
              <a:t>	</a:t>
            </a:r>
            <a:r>
              <a:rPr kumimoji="0" sz="2300" b="1" i="0" u="heavy" strike="noStrike" kern="0" cap="none" spc="0" normalizeH="0" baseline="0" noProof="0" dirty="0">
                <a:ln>
                  <a:noFill/>
                </a:ln>
                <a:solidFill>
                  <a:srgbClr val="3CA249"/>
                </a:solidFill>
                <a:effectLst/>
                <a:uLnTx/>
                <a:uFill>
                  <a:solidFill>
                    <a:srgbClr val="000000"/>
                  </a:solidFill>
                </a:uFill>
                <a:latin typeface="Grammarsaurus" pitchFamily="2" charset="0"/>
                <a:cs typeface="Arial Black"/>
              </a:rPr>
              <a:t>cosmic</a:t>
            </a:r>
            <a:r>
              <a:rPr kumimoji="0" sz="2300" b="0" i="0" u="heavy" strike="noStrike" kern="0" cap="none" spc="0" normalizeH="0" baseline="0" noProof="0" dirty="0">
                <a:ln>
                  <a:noFill/>
                </a:ln>
                <a:solidFill>
                  <a:srgbClr val="3CA249"/>
                </a:solidFill>
                <a:effectLst/>
                <a:uLnTx/>
                <a:uFill>
                  <a:solidFill>
                    <a:srgbClr val="000000"/>
                  </a:solidFill>
                </a:uFill>
                <a:latin typeface="Grammarsaurus" pitchFamily="2" charset="0"/>
                <a:cs typeface="Arial Black"/>
              </a:rPr>
              <a:t>	</a:t>
            </a:r>
            <a:r>
              <a:rPr kumimoji="0" sz="2300" b="0" i="0" u="none" strike="noStrike" kern="0" cap="none" spc="0" normalizeH="0" baseline="0" noProof="0" dirty="0">
                <a:ln>
                  <a:noFill/>
                </a:ln>
                <a:solidFill>
                  <a:srgbClr val="3CA249"/>
                </a:solidFill>
                <a:effectLst/>
                <a:uLnTx/>
                <a:uFillTx/>
                <a:latin typeface="Grammarsaurus" pitchFamily="2" charset="0"/>
                <a:cs typeface="Arial Black"/>
              </a:rPr>
              <a:t> </a:t>
            </a:r>
            <a:r>
              <a:rPr kumimoji="0" sz="2300" b="0" i="0" u="none" strike="noStrike" kern="0" cap="none" spc="0" normalizeH="0" baseline="0" noProof="0" dirty="0">
                <a:ln>
                  <a:noFill/>
                </a:ln>
                <a:solidFill>
                  <a:sysClr val="windowText" lastClr="000000"/>
                </a:solidFill>
                <a:effectLst/>
                <a:uLnTx/>
                <a:uFillTx/>
                <a:latin typeface="Grammarsaurus" pitchFamily="2" charset="0"/>
                <a:cs typeface="Lucida Sans Unicode"/>
              </a:rPr>
              <a:t>wonders of space. She put on her headphones to listen to some relaxing </a:t>
            </a:r>
            <a:r>
              <a:rPr kumimoji="0" lang="en-PK" sz="1400" b="0" i="0" u="heavy" strike="noStrike" kern="0" cap="none" spc="0" normalizeH="0" baseline="0" noProof="0" dirty="0">
                <a:ln>
                  <a:noFill/>
                </a:ln>
                <a:solidFill>
                  <a:srgbClr val="3CA249"/>
                </a:solidFill>
                <a:effectLst/>
                <a:uLnTx/>
                <a:uFill>
                  <a:solidFill>
                    <a:srgbClr val="000000"/>
                  </a:solidFill>
                </a:uFill>
                <a:latin typeface="Grammarsaurus" pitchFamily="2" charset="0"/>
                <a:cs typeface="Arial Black"/>
              </a:rPr>
              <a:t>        </a:t>
            </a:r>
            <a:r>
              <a:rPr kumimoji="0" sz="2300" b="1" i="0" u="heavy" strike="noStrike" kern="0" cap="none" spc="0" normalizeH="0" baseline="0" noProof="0" dirty="0">
                <a:ln>
                  <a:noFill/>
                </a:ln>
                <a:solidFill>
                  <a:srgbClr val="3CA249"/>
                </a:solidFill>
                <a:effectLst/>
                <a:uLnTx/>
                <a:uFill>
                  <a:solidFill>
                    <a:srgbClr val="000000"/>
                  </a:solidFill>
                </a:uFill>
                <a:latin typeface="Grammarsaurus" pitchFamily="2" charset="0"/>
                <a:cs typeface="Arial Black"/>
              </a:rPr>
              <a:t>music</a:t>
            </a:r>
            <a:r>
              <a:rPr kumimoji="0" sz="2300" b="0" i="0" u="heavy" strike="noStrike" kern="0" cap="none" spc="0" normalizeH="0" baseline="0" noProof="0" dirty="0">
                <a:ln>
                  <a:noFill/>
                </a:ln>
                <a:solidFill>
                  <a:srgbClr val="3CA249"/>
                </a:solidFill>
                <a:effectLst/>
                <a:uLnTx/>
                <a:uFill>
                  <a:solidFill>
                    <a:srgbClr val="000000"/>
                  </a:solidFill>
                </a:uFill>
                <a:latin typeface="Grammarsaurus" pitchFamily="2" charset="0"/>
                <a:cs typeface="Arial Black"/>
              </a:rPr>
              <a:t>	</a:t>
            </a:r>
            <a:r>
              <a:rPr kumimoji="0" lang="en-US" sz="2300" b="0" i="0" u="heavy" strike="noStrike" kern="0" cap="none" spc="0" normalizeH="0" baseline="0" noProof="0" dirty="0">
                <a:ln>
                  <a:noFill/>
                </a:ln>
                <a:solidFill>
                  <a:srgbClr val="3CA249"/>
                </a:solidFill>
                <a:effectLst/>
                <a:uLnTx/>
                <a:uFill>
                  <a:solidFill>
                    <a:srgbClr val="000000"/>
                  </a:solidFill>
                </a:uFill>
                <a:latin typeface="Grammarsaurus" pitchFamily="2" charset="0"/>
                <a:cs typeface="Arial Black"/>
              </a:rPr>
              <a:t>  </a:t>
            </a:r>
            <a:r>
              <a:rPr kumimoji="0" sz="2300" b="0" i="0" u="none" strike="noStrike" kern="0" cap="none" spc="0" normalizeH="0" baseline="0" noProof="0" dirty="0">
                <a:ln>
                  <a:noFill/>
                </a:ln>
                <a:solidFill>
                  <a:srgbClr val="3CA249"/>
                </a:solidFill>
                <a:effectLst/>
                <a:uLnTx/>
                <a:uFillTx/>
                <a:latin typeface="Grammarsaurus" pitchFamily="2" charset="0"/>
                <a:cs typeface="Arial Black"/>
              </a:rPr>
              <a:t> </a:t>
            </a:r>
            <a:r>
              <a:rPr kumimoji="0" sz="2300" b="0" i="0" u="none" strike="noStrike" kern="0" cap="none" spc="0" normalizeH="0" baseline="0" noProof="0" dirty="0">
                <a:ln>
                  <a:noFill/>
                </a:ln>
                <a:solidFill>
                  <a:sysClr val="windowText" lastClr="000000"/>
                </a:solidFill>
                <a:effectLst/>
                <a:uLnTx/>
                <a:uFillTx/>
                <a:latin typeface="Grammarsaurus" pitchFamily="2" charset="0"/>
                <a:cs typeface="Lucida Sans Unicode"/>
              </a:rPr>
              <a:t>while she read about the stars. The book's main </a:t>
            </a:r>
            <a:r>
              <a:rPr kumimoji="0" sz="2300" b="0" i="0" u="heavy" strike="noStrike" kern="0" cap="none" spc="0" normalizeH="0" baseline="0" noProof="0" dirty="0">
                <a:ln>
                  <a:noFill/>
                </a:ln>
                <a:solidFill>
                  <a:srgbClr val="3CA249"/>
                </a:solidFill>
                <a:effectLst/>
                <a:uLnTx/>
                <a:uFill>
                  <a:solidFill>
                    <a:srgbClr val="000000"/>
                  </a:solidFill>
                </a:uFill>
                <a:latin typeface="Grammarsaurus" pitchFamily="2" charset="0"/>
                <a:cs typeface="Arial Black"/>
              </a:rPr>
              <a:t>	</a:t>
            </a:r>
            <a:r>
              <a:rPr kumimoji="0" lang="en-US" sz="2300" b="0" i="0" u="heavy" strike="noStrike" kern="0" cap="none" spc="0" normalizeH="0" baseline="0" noProof="0" dirty="0">
                <a:ln>
                  <a:noFill/>
                </a:ln>
                <a:solidFill>
                  <a:srgbClr val="3CA249"/>
                </a:solidFill>
                <a:effectLst/>
                <a:uLnTx/>
                <a:uFill>
                  <a:solidFill>
                    <a:srgbClr val="000000"/>
                  </a:solidFill>
                </a:uFill>
                <a:latin typeface="Grammarsaurus" pitchFamily="2" charset="0"/>
                <a:cs typeface="Arial Black"/>
              </a:rPr>
              <a:t> </a:t>
            </a:r>
            <a:r>
              <a:rPr kumimoji="0" sz="2300" b="1" i="0" u="heavy" strike="noStrike" kern="0" cap="none" spc="0" normalizeH="0" baseline="0" noProof="0" dirty="0">
                <a:ln>
                  <a:noFill/>
                </a:ln>
                <a:solidFill>
                  <a:srgbClr val="3CA249"/>
                </a:solidFill>
                <a:effectLst/>
                <a:uLnTx/>
                <a:uFill>
                  <a:solidFill>
                    <a:srgbClr val="000000"/>
                  </a:solidFill>
                </a:uFill>
                <a:latin typeface="Grammarsaurus" pitchFamily="2" charset="0"/>
                <a:cs typeface="Arial Black"/>
              </a:rPr>
              <a:t>topic</a:t>
            </a:r>
            <a:r>
              <a:rPr kumimoji="0" sz="2300" b="0" i="0" u="heavy" strike="noStrike" kern="0" cap="none" spc="0" normalizeH="0" baseline="0" noProof="0" dirty="0">
                <a:ln>
                  <a:noFill/>
                </a:ln>
                <a:solidFill>
                  <a:srgbClr val="3CA249"/>
                </a:solidFill>
                <a:effectLst/>
                <a:uLnTx/>
                <a:uFill>
                  <a:solidFill>
                    <a:srgbClr val="000000"/>
                  </a:solidFill>
                </a:uFill>
                <a:latin typeface="Grammarsaurus" pitchFamily="2" charset="0"/>
                <a:cs typeface="Arial Black"/>
              </a:rPr>
              <a:t>	</a:t>
            </a:r>
            <a:r>
              <a:rPr kumimoji="0" sz="2300" b="0" i="0" u="none" strike="noStrike" kern="0" cap="none" spc="0" normalizeH="0" baseline="0" noProof="0" dirty="0">
                <a:ln>
                  <a:noFill/>
                </a:ln>
                <a:solidFill>
                  <a:srgbClr val="3CA249"/>
                </a:solidFill>
                <a:effectLst/>
                <a:uLnTx/>
                <a:uFillTx/>
                <a:latin typeface="Grammarsaurus" pitchFamily="2" charset="0"/>
                <a:cs typeface="Arial Black"/>
              </a:rPr>
              <a:t> </a:t>
            </a:r>
            <a:r>
              <a:rPr kumimoji="0" sz="2300" b="0" i="0" u="none" strike="noStrike" kern="0" cap="none" spc="0" normalizeH="0" baseline="0" noProof="0" dirty="0">
                <a:ln>
                  <a:noFill/>
                </a:ln>
                <a:solidFill>
                  <a:sysClr val="windowText" lastClr="000000"/>
                </a:solidFill>
                <a:effectLst/>
                <a:uLnTx/>
                <a:uFillTx/>
                <a:latin typeface="Grammarsaurus" pitchFamily="2" charset="0"/>
                <a:cs typeface="Lucida Sans Unicode"/>
              </a:rPr>
              <a:t>was how scientists use </a:t>
            </a:r>
            <a:r>
              <a:rPr kumimoji="0" sz="2300" b="0" i="0" u="heavy" strike="noStrike" kern="0" cap="none" spc="0" normalizeH="0" baseline="0" noProof="0" dirty="0">
                <a:ln>
                  <a:noFill/>
                </a:ln>
                <a:solidFill>
                  <a:srgbClr val="3CA249"/>
                </a:solidFill>
                <a:effectLst/>
                <a:uLnTx/>
                <a:uFill>
                  <a:solidFill>
                    <a:srgbClr val="000000"/>
                  </a:solidFill>
                </a:uFill>
                <a:latin typeface="Grammarsaurus" pitchFamily="2" charset="0"/>
                <a:cs typeface="Arial Black"/>
              </a:rPr>
              <a:t>	</a:t>
            </a:r>
            <a:r>
              <a:rPr kumimoji="0" sz="2300" b="1" i="0" u="heavy" strike="noStrike" kern="0" cap="none" spc="0" normalizeH="0" baseline="0" noProof="0" dirty="0">
                <a:ln>
                  <a:noFill/>
                </a:ln>
                <a:solidFill>
                  <a:srgbClr val="3CA249"/>
                </a:solidFill>
                <a:effectLst/>
                <a:uLnTx/>
                <a:uFill>
                  <a:solidFill>
                    <a:srgbClr val="000000"/>
                  </a:solidFill>
                </a:uFill>
                <a:latin typeface="Grammarsaurus" pitchFamily="2" charset="0"/>
                <a:cs typeface="Arial Black"/>
              </a:rPr>
              <a:t>logic</a:t>
            </a:r>
            <a:r>
              <a:rPr kumimoji="0" sz="2300" b="0" i="0" u="heavy" strike="noStrike" kern="0" cap="none" spc="0" normalizeH="0" baseline="0" noProof="0" dirty="0">
                <a:ln>
                  <a:noFill/>
                </a:ln>
                <a:solidFill>
                  <a:srgbClr val="3CA249"/>
                </a:solidFill>
                <a:effectLst/>
                <a:uLnTx/>
                <a:uFill>
                  <a:solidFill>
                    <a:srgbClr val="000000"/>
                  </a:solidFill>
                </a:uFill>
                <a:latin typeface="Grammarsaurus" pitchFamily="2" charset="0"/>
                <a:cs typeface="Arial Black"/>
              </a:rPr>
              <a:t>	</a:t>
            </a:r>
            <a:r>
              <a:rPr kumimoji="0" sz="2300" b="0" i="0" u="none" strike="noStrike" kern="0" cap="none" spc="0" normalizeH="0" baseline="0" noProof="0" dirty="0">
                <a:ln>
                  <a:noFill/>
                </a:ln>
                <a:solidFill>
                  <a:srgbClr val="3CA249"/>
                </a:solidFill>
                <a:effectLst/>
                <a:uLnTx/>
                <a:uFillTx/>
                <a:latin typeface="Grammarsaurus" pitchFamily="2" charset="0"/>
                <a:cs typeface="Arial Black"/>
              </a:rPr>
              <a:t> </a:t>
            </a:r>
            <a:r>
              <a:rPr kumimoji="0" sz="2300" b="0" i="0" u="none" strike="noStrike" kern="0" cap="none" spc="0" normalizeH="0" baseline="0" noProof="0" dirty="0">
                <a:ln>
                  <a:noFill/>
                </a:ln>
                <a:solidFill>
                  <a:sysClr val="windowText" lastClr="000000"/>
                </a:solidFill>
                <a:effectLst/>
                <a:uLnTx/>
                <a:uFillTx/>
                <a:latin typeface="Grammarsaurus" pitchFamily="2" charset="0"/>
                <a:cs typeface="Lucida Sans Unicode"/>
              </a:rPr>
              <a:t>to solve mysteries about the universe, like how planets are formed.</a:t>
            </a:r>
          </a:p>
        </p:txBody>
      </p:sp>
      <p:sp>
        <p:nvSpPr>
          <p:cNvPr id="6" name="object 6"/>
          <p:cNvSpPr txBox="1">
            <a:spLocks noGrp="1"/>
          </p:cNvSpPr>
          <p:nvPr>
            <p:ph type="ftr" sz="quarter" idx="5"/>
          </p:nvPr>
        </p:nvSpPr>
        <p:spPr>
          <a:xfrm>
            <a:off x="5394901" y="6256888"/>
            <a:ext cx="1936898" cy="205826"/>
          </a:xfrm>
          <a:prstGeom prst="rect">
            <a:avLst/>
          </a:prstGeom>
        </p:spPr>
        <p:txBody>
          <a:bodyPr vert="horz" wrap="square" lIns="0" tIns="0" rIns="0" bIns="0" rtlCol="0">
            <a:spAutoFit/>
          </a:bodyPr>
          <a:lstStyle/>
          <a:p>
            <a:pPr marL="12700" marR="0" lvl="0" indent="0" defTabSz="914400" eaLnBrk="1" fontAlgn="auto" latinLnBrk="0" hangingPunct="1">
              <a:lnSpc>
                <a:spcPts val="1580"/>
              </a:lnSpc>
              <a:spcBef>
                <a:spcPts val="0"/>
              </a:spcBef>
              <a:spcAft>
                <a:spcPts val="0"/>
              </a:spcAft>
              <a:buClrTx/>
              <a:buSzTx/>
              <a:buFontTx/>
              <a:buNone/>
              <a:tabLst/>
              <a:defRPr/>
            </a:pPr>
            <a:r>
              <a:rPr kumimoji="0" sz="1350" b="1" i="0" u="none" strike="noStrike" kern="0" cap="none" spc="0" normalizeH="0" baseline="0" noProof="0" dirty="0">
                <a:ln>
                  <a:noFill/>
                </a:ln>
                <a:solidFill>
                  <a:prstClr val="white"/>
                </a:solidFill>
                <a:effectLst/>
                <a:uLnTx/>
                <a:uFillTx/>
                <a:latin typeface="Grammarsaurus" pitchFamily="2" charset="0"/>
                <a:cs typeface="Arial"/>
              </a:rPr>
              <a:t>grammarsaurus.co.uk</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AA1C48-D57B-0344-355B-ED1EE6C23DD0}"/>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E41A7CEE-F2AD-1C57-4E45-576A8BA727A1}"/>
              </a:ext>
            </a:extLst>
          </p:cNvPr>
          <p:cNvSpPr txBox="1"/>
          <p:nvPr/>
        </p:nvSpPr>
        <p:spPr>
          <a:xfrm>
            <a:off x="542249" y="266792"/>
            <a:ext cx="197485" cy="574040"/>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lang="en-US" sz="3600" b="0" i="0" u="none" strike="noStrike" kern="0" cap="none" spc="0" normalizeH="0" baseline="0" noProof="0" dirty="0">
                <a:ln>
                  <a:noFill/>
                </a:ln>
                <a:solidFill>
                  <a:sysClr val="windowText" lastClr="000000"/>
                </a:solidFill>
                <a:effectLst/>
                <a:uLnTx/>
                <a:uFillTx/>
                <a:latin typeface="Grammarsaurus" pitchFamily="2" charset="0"/>
                <a:cs typeface="Arial Black"/>
              </a:rPr>
              <a:t>3</a:t>
            </a:r>
            <a:endParaRPr kumimoji="0" sz="3600" b="0" i="0" u="none" strike="noStrike" kern="0" cap="none" spc="0" normalizeH="0" baseline="0" noProof="0" dirty="0">
              <a:ln>
                <a:noFill/>
              </a:ln>
              <a:solidFill>
                <a:sysClr val="windowText" lastClr="000000"/>
              </a:solidFill>
              <a:effectLst/>
              <a:uLnTx/>
              <a:uFillTx/>
              <a:latin typeface="Grammarsaurus" pitchFamily="2" charset="0"/>
              <a:cs typeface="Arial Black"/>
            </a:endParaRPr>
          </a:p>
        </p:txBody>
      </p:sp>
      <p:grpSp>
        <p:nvGrpSpPr>
          <p:cNvPr id="3" name="object 3">
            <a:extLst>
              <a:ext uri="{FF2B5EF4-FFF2-40B4-BE49-F238E27FC236}">
                <a16:creationId xmlns:a16="http://schemas.microsoft.com/office/drawing/2014/main" id="{A7751532-F2F2-86BB-32AC-04B74BC2FEAC}"/>
              </a:ext>
            </a:extLst>
          </p:cNvPr>
          <p:cNvGrpSpPr/>
          <p:nvPr/>
        </p:nvGrpSpPr>
        <p:grpSpPr>
          <a:xfrm>
            <a:off x="4108119" y="331470"/>
            <a:ext cx="3975735" cy="5623560"/>
            <a:chOff x="4108119" y="331470"/>
            <a:chExt cx="3975735" cy="5623560"/>
          </a:xfrm>
        </p:grpSpPr>
        <p:sp>
          <p:nvSpPr>
            <p:cNvPr id="4" name="object 4">
              <a:extLst>
                <a:ext uri="{FF2B5EF4-FFF2-40B4-BE49-F238E27FC236}">
                  <a16:creationId xmlns:a16="http://schemas.microsoft.com/office/drawing/2014/main" id="{A39F9C25-DB29-D0B1-26E6-77FE583368C6}"/>
                </a:ext>
              </a:extLst>
            </p:cNvPr>
            <p:cNvSpPr/>
            <p:nvPr/>
          </p:nvSpPr>
          <p:spPr>
            <a:xfrm>
              <a:off x="4108119" y="464820"/>
              <a:ext cx="3842385" cy="5355590"/>
            </a:xfrm>
            <a:custGeom>
              <a:avLst/>
              <a:gdLst/>
              <a:ahLst/>
              <a:cxnLst/>
              <a:rect l="l" t="t" r="r" b="b"/>
              <a:pathLst>
                <a:path w="3842384" h="5355590">
                  <a:moveTo>
                    <a:pt x="0" y="5355590"/>
                  </a:moveTo>
                  <a:lnTo>
                    <a:pt x="3842105" y="5355590"/>
                  </a:lnTo>
                  <a:lnTo>
                    <a:pt x="3842105" y="0"/>
                  </a:lnTo>
                  <a:lnTo>
                    <a:pt x="0" y="0"/>
                  </a:lnTo>
                  <a:lnTo>
                    <a:pt x="0" y="535559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5" name="object 5">
              <a:extLst>
                <a:ext uri="{FF2B5EF4-FFF2-40B4-BE49-F238E27FC236}">
                  <a16:creationId xmlns:a16="http://schemas.microsoft.com/office/drawing/2014/main" id="{D8D8DBDB-C9E4-EE1B-C019-1248AEC154F4}"/>
                </a:ext>
              </a:extLst>
            </p:cNvPr>
            <p:cNvSpPr/>
            <p:nvPr/>
          </p:nvSpPr>
          <p:spPr>
            <a:xfrm>
              <a:off x="4108119" y="331469"/>
              <a:ext cx="3975735" cy="5623560"/>
            </a:xfrm>
            <a:custGeom>
              <a:avLst/>
              <a:gdLst/>
              <a:ahLst/>
              <a:cxnLst/>
              <a:rect l="l" t="t" r="r" b="b"/>
              <a:pathLst>
                <a:path w="3975734" h="5623560">
                  <a:moveTo>
                    <a:pt x="2842310" y="654824"/>
                  </a:moveTo>
                  <a:lnTo>
                    <a:pt x="2837230" y="610717"/>
                  </a:lnTo>
                  <a:lnTo>
                    <a:pt x="2822765" y="570242"/>
                  </a:lnTo>
                  <a:lnTo>
                    <a:pt x="2800070" y="534517"/>
                  </a:lnTo>
                  <a:lnTo>
                    <a:pt x="2770276" y="504736"/>
                  </a:lnTo>
                  <a:lnTo>
                    <a:pt x="2734564" y="482028"/>
                  </a:lnTo>
                  <a:lnTo>
                    <a:pt x="2694076" y="467550"/>
                  </a:lnTo>
                  <a:lnTo>
                    <a:pt x="2649956" y="462470"/>
                  </a:lnTo>
                  <a:lnTo>
                    <a:pt x="1325702" y="462470"/>
                  </a:lnTo>
                  <a:lnTo>
                    <a:pt x="1281607" y="467550"/>
                  </a:lnTo>
                  <a:lnTo>
                    <a:pt x="1241120" y="482028"/>
                  </a:lnTo>
                  <a:lnTo>
                    <a:pt x="1205395" y="504736"/>
                  </a:lnTo>
                  <a:lnTo>
                    <a:pt x="1175613" y="534517"/>
                  </a:lnTo>
                  <a:lnTo>
                    <a:pt x="1152906" y="570242"/>
                  </a:lnTo>
                  <a:lnTo>
                    <a:pt x="1138428" y="610717"/>
                  </a:lnTo>
                  <a:lnTo>
                    <a:pt x="1133348" y="654824"/>
                  </a:lnTo>
                  <a:lnTo>
                    <a:pt x="1133348" y="1337932"/>
                  </a:lnTo>
                  <a:lnTo>
                    <a:pt x="1138428" y="1382039"/>
                  </a:lnTo>
                  <a:lnTo>
                    <a:pt x="1152906" y="1422527"/>
                  </a:lnTo>
                  <a:lnTo>
                    <a:pt x="1175613" y="1458239"/>
                  </a:lnTo>
                  <a:lnTo>
                    <a:pt x="1205395" y="1488033"/>
                  </a:lnTo>
                  <a:lnTo>
                    <a:pt x="1241120" y="1510741"/>
                  </a:lnTo>
                  <a:lnTo>
                    <a:pt x="1281607" y="1525206"/>
                  </a:lnTo>
                  <a:lnTo>
                    <a:pt x="1325702" y="1530286"/>
                  </a:lnTo>
                  <a:lnTo>
                    <a:pt x="2649956" y="1530286"/>
                  </a:lnTo>
                  <a:lnTo>
                    <a:pt x="2694076" y="1525206"/>
                  </a:lnTo>
                  <a:lnTo>
                    <a:pt x="2734564" y="1510741"/>
                  </a:lnTo>
                  <a:lnTo>
                    <a:pt x="2770276" y="1488033"/>
                  </a:lnTo>
                  <a:lnTo>
                    <a:pt x="2800070" y="1458239"/>
                  </a:lnTo>
                  <a:lnTo>
                    <a:pt x="2822765" y="1422527"/>
                  </a:lnTo>
                  <a:lnTo>
                    <a:pt x="2837230" y="1382039"/>
                  </a:lnTo>
                  <a:lnTo>
                    <a:pt x="2842310" y="1337932"/>
                  </a:lnTo>
                  <a:lnTo>
                    <a:pt x="2842310" y="654824"/>
                  </a:lnTo>
                  <a:close/>
                </a:path>
                <a:path w="3975734" h="5623560">
                  <a:moveTo>
                    <a:pt x="3975697" y="0"/>
                  </a:moveTo>
                  <a:lnTo>
                    <a:pt x="0" y="0"/>
                  </a:lnTo>
                  <a:lnTo>
                    <a:pt x="0" y="133350"/>
                  </a:lnTo>
                  <a:lnTo>
                    <a:pt x="0" y="5488940"/>
                  </a:lnTo>
                  <a:lnTo>
                    <a:pt x="0" y="5623560"/>
                  </a:lnTo>
                  <a:lnTo>
                    <a:pt x="3975697" y="5623560"/>
                  </a:lnTo>
                  <a:lnTo>
                    <a:pt x="3975697" y="5489372"/>
                  </a:lnTo>
                  <a:lnTo>
                    <a:pt x="3975697" y="5488940"/>
                  </a:lnTo>
                  <a:lnTo>
                    <a:pt x="3975697" y="133756"/>
                  </a:lnTo>
                  <a:lnTo>
                    <a:pt x="3842105" y="133756"/>
                  </a:lnTo>
                  <a:lnTo>
                    <a:pt x="3842105" y="5488940"/>
                  </a:lnTo>
                  <a:lnTo>
                    <a:pt x="133565" y="5488940"/>
                  </a:lnTo>
                  <a:lnTo>
                    <a:pt x="133565" y="133350"/>
                  </a:lnTo>
                  <a:lnTo>
                    <a:pt x="3975697" y="133350"/>
                  </a:lnTo>
                  <a:lnTo>
                    <a:pt x="3975697"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6" name="object 6">
            <a:extLst>
              <a:ext uri="{FF2B5EF4-FFF2-40B4-BE49-F238E27FC236}">
                <a16:creationId xmlns:a16="http://schemas.microsoft.com/office/drawing/2014/main" id="{372436C5-8451-C1FD-EF5C-6C705F5C355B}"/>
              </a:ext>
            </a:extLst>
          </p:cNvPr>
          <p:cNvSpPr txBox="1">
            <a:spLocks noGrp="1"/>
          </p:cNvSpPr>
          <p:nvPr>
            <p:ph type="title"/>
          </p:nvPr>
        </p:nvSpPr>
        <p:spPr>
          <a:xfrm>
            <a:off x="5257800" y="906959"/>
            <a:ext cx="1676400" cy="769441"/>
          </a:xfrm>
          <a:prstGeom prst="rect">
            <a:avLst/>
          </a:prstGeom>
        </p:spPr>
        <p:txBody>
          <a:bodyPr vert="horz" wrap="square" lIns="0" tIns="15240" rIns="0" bIns="0" rtlCol="0">
            <a:spAutoFit/>
          </a:bodyPr>
          <a:lstStyle/>
          <a:p>
            <a:pPr marL="12700" algn="ctr">
              <a:lnSpc>
                <a:spcPct val="100000"/>
              </a:lnSpc>
              <a:spcBef>
                <a:spcPts val="120"/>
              </a:spcBef>
            </a:pPr>
            <a:r>
              <a:rPr sz="4900" b="1" dirty="0">
                <a:solidFill>
                  <a:srgbClr val="FFFFFF"/>
                </a:solidFill>
                <a:latin typeface="Grammarsaurus" pitchFamily="2" charset="0"/>
                <a:cs typeface="Arial"/>
              </a:rPr>
              <a:t>-ous</a:t>
            </a:r>
            <a:endParaRPr sz="4900" dirty="0">
              <a:latin typeface="Grammarsaurus" pitchFamily="2" charset="0"/>
              <a:cs typeface="Arial"/>
            </a:endParaRPr>
          </a:p>
        </p:txBody>
      </p:sp>
      <p:pic>
        <p:nvPicPr>
          <p:cNvPr id="7" name="object 7">
            <a:extLst>
              <a:ext uri="{FF2B5EF4-FFF2-40B4-BE49-F238E27FC236}">
                <a16:creationId xmlns:a16="http://schemas.microsoft.com/office/drawing/2014/main" id="{C5B8D68A-8271-38D7-9516-CAB1AF8DBF29}"/>
              </a:ext>
            </a:extLst>
          </p:cNvPr>
          <p:cNvPicPr/>
          <p:nvPr/>
        </p:nvPicPr>
        <p:blipFill>
          <a:blip r:embed="rId2" cstate="print"/>
          <a:stretch>
            <a:fillRect/>
          </a:stretch>
        </p:blipFill>
        <p:spPr>
          <a:xfrm>
            <a:off x="5712878" y="5648123"/>
            <a:ext cx="96226" cy="95846"/>
          </a:xfrm>
          <a:prstGeom prst="rect">
            <a:avLst/>
          </a:prstGeom>
        </p:spPr>
      </p:pic>
      <p:sp>
        <p:nvSpPr>
          <p:cNvPr id="8" name="object 8">
            <a:extLst>
              <a:ext uri="{FF2B5EF4-FFF2-40B4-BE49-F238E27FC236}">
                <a16:creationId xmlns:a16="http://schemas.microsoft.com/office/drawing/2014/main" id="{B5AD7A64-374C-A3FF-819E-96759ED3FF7C}"/>
              </a:ext>
            </a:extLst>
          </p:cNvPr>
          <p:cNvSpPr txBox="1"/>
          <p:nvPr/>
        </p:nvSpPr>
        <p:spPr>
          <a:xfrm>
            <a:off x="5515342" y="4867413"/>
            <a:ext cx="1651019" cy="865622"/>
          </a:xfrm>
          <a:prstGeom prst="rect">
            <a:avLst/>
          </a:prstGeom>
        </p:spPr>
        <p:txBody>
          <a:bodyPr vert="horz" wrap="square" lIns="0" tIns="13970" rIns="0" bIns="0" rtlCol="0">
            <a:spAutoFit/>
          </a:bodyPr>
          <a:lstStyle/>
          <a:p>
            <a:pPr marL="12700" marR="0" lvl="0" indent="0" defTabSz="914400" eaLnBrk="1" fontAlgn="auto" latinLnBrk="0" hangingPunct="1">
              <a:lnSpc>
                <a:spcPct val="100000"/>
              </a:lnSpc>
              <a:spcBef>
                <a:spcPts val="110"/>
              </a:spcBef>
              <a:spcAft>
                <a:spcPts val="0"/>
              </a:spcAft>
              <a:buClrTx/>
              <a:buSzTx/>
              <a:buFontTx/>
              <a:buNone/>
              <a:tabLst/>
              <a:defRPr/>
            </a:pPr>
            <a:r>
              <a:rPr kumimoji="0" sz="3650" b="1" i="0" u="none" strike="noStrike" kern="0" cap="none" spc="0" normalizeH="0" baseline="0" noProof="0" dirty="0">
                <a:ln>
                  <a:noFill/>
                </a:ln>
                <a:solidFill>
                  <a:sysClr val="windowText" lastClr="000000"/>
                </a:solidFill>
                <a:effectLst/>
                <a:uLnTx/>
                <a:uFillTx/>
                <a:latin typeface="Grammarsaurus" pitchFamily="2" charset="0"/>
                <a:cs typeface="Arial"/>
              </a:rPr>
              <a:t>full of</a:t>
            </a:r>
            <a:endParaRPr kumimoji="0" sz="36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327660" marR="0" lvl="0" indent="0" defTabSz="914400" eaLnBrk="1" fontAlgn="auto" latinLnBrk="0" hangingPunct="1">
              <a:lnSpc>
                <a:spcPct val="100000"/>
              </a:lnSpc>
              <a:spcBef>
                <a:spcPts val="1635"/>
              </a:spcBef>
              <a:spcAft>
                <a:spcPts val="0"/>
              </a:spcAft>
              <a:buClrTx/>
              <a:buSzTx/>
              <a:buFontTx/>
              <a:buNone/>
              <a:tabLst/>
              <a:defRPr/>
            </a:pPr>
            <a:r>
              <a:rPr kumimoji="0" sz="55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9" name="object 9">
            <a:extLst>
              <a:ext uri="{FF2B5EF4-FFF2-40B4-BE49-F238E27FC236}">
                <a16:creationId xmlns:a16="http://schemas.microsoft.com/office/drawing/2014/main" id="{1CD3718D-E86F-C04E-EAD0-1D63F5014D87}"/>
              </a:ext>
            </a:extLst>
          </p:cNvPr>
          <p:cNvGrpSpPr/>
          <p:nvPr/>
        </p:nvGrpSpPr>
        <p:grpSpPr>
          <a:xfrm>
            <a:off x="4353814" y="5233784"/>
            <a:ext cx="3509010" cy="520065"/>
            <a:chOff x="4353814" y="5233784"/>
            <a:chExt cx="3509010" cy="520065"/>
          </a:xfrm>
        </p:grpSpPr>
        <p:pic>
          <p:nvPicPr>
            <p:cNvPr id="10" name="object 10">
              <a:extLst>
                <a:ext uri="{FF2B5EF4-FFF2-40B4-BE49-F238E27FC236}">
                  <a16:creationId xmlns:a16="http://schemas.microsoft.com/office/drawing/2014/main" id="{5D5B7F9C-84F3-062D-47C3-059500E19E02}"/>
                </a:ext>
              </a:extLst>
            </p:cNvPr>
            <p:cNvPicPr/>
            <p:nvPr/>
          </p:nvPicPr>
          <p:blipFill>
            <a:blip r:embed="rId3" cstate="print"/>
            <a:stretch>
              <a:fillRect/>
            </a:stretch>
          </p:blipFill>
          <p:spPr>
            <a:xfrm>
              <a:off x="7535113" y="5429916"/>
              <a:ext cx="327367" cy="323850"/>
            </a:xfrm>
            <a:prstGeom prst="rect">
              <a:avLst/>
            </a:prstGeom>
          </p:spPr>
        </p:pic>
        <p:sp>
          <p:nvSpPr>
            <p:cNvPr id="11" name="object 11">
              <a:extLst>
                <a:ext uri="{FF2B5EF4-FFF2-40B4-BE49-F238E27FC236}">
                  <a16:creationId xmlns:a16="http://schemas.microsoft.com/office/drawing/2014/main" id="{1088A825-78E0-5F44-F65B-80673E4191D4}"/>
                </a:ext>
              </a:extLst>
            </p:cNvPr>
            <p:cNvSpPr/>
            <p:nvPr/>
          </p:nvSpPr>
          <p:spPr>
            <a:xfrm>
              <a:off x="4353814" y="5233784"/>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2" name="object 12">
              <a:extLst>
                <a:ext uri="{FF2B5EF4-FFF2-40B4-BE49-F238E27FC236}">
                  <a16:creationId xmlns:a16="http://schemas.microsoft.com/office/drawing/2014/main" id="{281EB176-32EE-686F-8948-219E26768E09}"/>
                </a:ext>
              </a:extLst>
            </p:cNvPr>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3" name="object 13">
              <a:extLst>
                <a:ext uri="{FF2B5EF4-FFF2-40B4-BE49-F238E27FC236}">
                  <a16:creationId xmlns:a16="http://schemas.microsoft.com/office/drawing/2014/main" id="{7AC54092-8029-2111-F3C3-D17CC8708456}"/>
                </a:ext>
              </a:extLst>
            </p:cNvPr>
            <p:cNvSpPr/>
            <p:nvPr/>
          </p:nvSpPr>
          <p:spPr>
            <a:xfrm>
              <a:off x="4353814" y="5586958"/>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4" name="object 14">
            <a:extLst>
              <a:ext uri="{FF2B5EF4-FFF2-40B4-BE49-F238E27FC236}">
                <a16:creationId xmlns:a16="http://schemas.microsoft.com/office/drawing/2014/main" id="{CF0C6AD2-28AA-77AF-52F4-7C0856B037F8}"/>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lvl="0" indent="0" defTabSz="914400" eaLnBrk="1" fontAlgn="auto" latinLnBrk="0" hangingPunct="1">
              <a:lnSpc>
                <a:spcPct val="128800"/>
              </a:lnSpc>
              <a:spcBef>
                <a:spcPts val="95"/>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310"/>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15" name="object 15">
            <a:extLst>
              <a:ext uri="{FF2B5EF4-FFF2-40B4-BE49-F238E27FC236}">
                <a16:creationId xmlns:a16="http://schemas.microsoft.com/office/drawing/2014/main" id="{6D64E0D0-0FF2-8559-2808-A983F1868FDB}"/>
              </a:ext>
            </a:extLst>
          </p:cNvPr>
          <p:cNvSpPr/>
          <p:nvPr/>
        </p:nvSpPr>
        <p:spPr>
          <a:xfrm>
            <a:off x="5070226" y="2462850"/>
            <a:ext cx="2096135" cy="1965325"/>
          </a:xfrm>
          <a:custGeom>
            <a:avLst/>
            <a:gdLst/>
            <a:ahLst/>
            <a:cxnLst/>
            <a:rect l="l" t="t" r="r" b="b"/>
            <a:pathLst>
              <a:path w="2096134" h="1965325">
                <a:moveTo>
                  <a:pt x="368477" y="368465"/>
                </a:moveTo>
                <a:lnTo>
                  <a:pt x="245643" y="368465"/>
                </a:lnTo>
                <a:lnTo>
                  <a:pt x="245643" y="497446"/>
                </a:lnTo>
                <a:lnTo>
                  <a:pt x="200352" y="510395"/>
                </a:lnTo>
                <a:lnTo>
                  <a:pt x="158190" y="529834"/>
                </a:lnTo>
                <a:lnTo>
                  <a:pt x="119745" y="555176"/>
                </a:lnTo>
                <a:lnTo>
                  <a:pt x="85603" y="585835"/>
                </a:lnTo>
                <a:lnTo>
                  <a:pt x="56351" y="621224"/>
                </a:lnTo>
                <a:lnTo>
                  <a:pt x="32578" y="660755"/>
                </a:lnTo>
                <a:lnTo>
                  <a:pt x="14870" y="703841"/>
                </a:lnTo>
                <a:lnTo>
                  <a:pt x="3815" y="749897"/>
                </a:lnTo>
                <a:lnTo>
                  <a:pt x="0" y="798334"/>
                </a:lnTo>
                <a:lnTo>
                  <a:pt x="2272" y="847455"/>
                </a:lnTo>
                <a:lnTo>
                  <a:pt x="9342" y="899734"/>
                </a:lnTo>
                <a:lnTo>
                  <a:pt x="20825" y="948830"/>
                </a:lnTo>
                <a:lnTo>
                  <a:pt x="36456" y="995781"/>
                </a:lnTo>
                <a:lnTo>
                  <a:pt x="56075" y="1040771"/>
                </a:lnTo>
                <a:lnTo>
                  <a:pt x="79471" y="1083587"/>
                </a:lnTo>
                <a:lnTo>
                  <a:pt x="106430" y="1124018"/>
                </a:lnTo>
                <a:lnTo>
                  <a:pt x="136740" y="1161851"/>
                </a:lnTo>
                <a:lnTo>
                  <a:pt x="170187" y="1196875"/>
                </a:lnTo>
                <a:lnTo>
                  <a:pt x="206559" y="1228876"/>
                </a:lnTo>
                <a:lnTo>
                  <a:pt x="245643" y="1257642"/>
                </a:lnTo>
                <a:lnTo>
                  <a:pt x="245643" y="1965109"/>
                </a:lnTo>
                <a:lnTo>
                  <a:pt x="1850491" y="1965109"/>
                </a:lnTo>
                <a:lnTo>
                  <a:pt x="1850491" y="1842287"/>
                </a:lnTo>
                <a:lnTo>
                  <a:pt x="368477" y="1842287"/>
                </a:lnTo>
                <a:lnTo>
                  <a:pt x="368477" y="1319402"/>
                </a:lnTo>
                <a:lnTo>
                  <a:pt x="741006" y="1319402"/>
                </a:lnTo>
                <a:lnTo>
                  <a:pt x="741006" y="1228191"/>
                </a:lnTo>
                <a:lnTo>
                  <a:pt x="552703" y="1228191"/>
                </a:lnTo>
                <a:lnTo>
                  <a:pt x="503975" y="1225444"/>
                </a:lnTo>
                <a:lnTo>
                  <a:pt x="456823" y="1217406"/>
                </a:lnTo>
                <a:lnTo>
                  <a:pt x="411556" y="1204381"/>
                </a:lnTo>
                <a:lnTo>
                  <a:pt x="368477" y="1186675"/>
                </a:lnTo>
                <a:lnTo>
                  <a:pt x="368477" y="1098829"/>
                </a:lnTo>
                <a:lnTo>
                  <a:pt x="245643" y="1098829"/>
                </a:lnTo>
                <a:lnTo>
                  <a:pt x="214935" y="1063890"/>
                </a:lnTo>
                <a:lnTo>
                  <a:pt x="188094" y="1025771"/>
                </a:lnTo>
                <a:lnTo>
                  <a:pt x="165434" y="984781"/>
                </a:lnTo>
                <a:lnTo>
                  <a:pt x="147265" y="941232"/>
                </a:lnTo>
                <a:lnTo>
                  <a:pt x="133900" y="895434"/>
                </a:lnTo>
                <a:lnTo>
                  <a:pt x="125653" y="847698"/>
                </a:lnTo>
                <a:lnTo>
                  <a:pt x="122834" y="798334"/>
                </a:lnTo>
                <a:lnTo>
                  <a:pt x="128744" y="751959"/>
                </a:lnTo>
                <a:lnTo>
                  <a:pt x="145478" y="709912"/>
                </a:lnTo>
                <a:lnTo>
                  <a:pt x="171537" y="673684"/>
                </a:lnTo>
                <a:lnTo>
                  <a:pt x="205424" y="644763"/>
                </a:lnTo>
                <a:lnTo>
                  <a:pt x="245643" y="624636"/>
                </a:lnTo>
                <a:lnTo>
                  <a:pt x="368477" y="624636"/>
                </a:lnTo>
                <a:lnTo>
                  <a:pt x="368477" y="368465"/>
                </a:lnTo>
                <a:close/>
              </a:path>
              <a:path w="2096134" h="1965325">
                <a:moveTo>
                  <a:pt x="1850491" y="1318450"/>
                </a:moveTo>
                <a:lnTo>
                  <a:pt x="1727657" y="1318450"/>
                </a:lnTo>
                <a:lnTo>
                  <a:pt x="1727657" y="1842287"/>
                </a:lnTo>
                <a:lnTo>
                  <a:pt x="1850491" y="1842287"/>
                </a:lnTo>
                <a:lnTo>
                  <a:pt x="1850491" y="1318450"/>
                </a:lnTo>
                <a:close/>
              </a:path>
              <a:path w="2096134" h="1965325">
                <a:moveTo>
                  <a:pt x="1477937" y="1351000"/>
                </a:moveTo>
                <a:lnTo>
                  <a:pt x="618197" y="1351000"/>
                </a:lnTo>
                <a:lnTo>
                  <a:pt x="618197" y="1473834"/>
                </a:lnTo>
                <a:lnTo>
                  <a:pt x="1477937" y="1473834"/>
                </a:lnTo>
                <a:lnTo>
                  <a:pt x="1477937" y="1351000"/>
                </a:lnTo>
                <a:close/>
              </a:path>
              <a:path w="2096134" h="1965325">
                <a:moveTo>
                  <a:pt x="741006" y="1319402"/>
                </a:moveTo>
                <a:lnTo>
                  <a:pt x="368477" y="1319402"/>
                </a:lnTo>
                <a:lnTo>
                  <a:pt x="412500" y="1332976"/>
                </a:lnTo>
                <a:lnTo>
                  <a:pt x="457990" y="1342878"/>
                </a:lnTo>
                <a:lnTo>
                  <a:pt x="504780" y="1348942"/>
                </a:lnTo>
                <a:lnTo>
                  <a:pt x="552703" y="1351000"/>
                </a:lnTo>
                <a:lnTo>
                  <a:pt x="741006" y="1351000"/>
                </a:lnTo>
                <a:lnTo>
                  <a:pt x="741006" y="1319402"/>
                </a:lnTo>
                <a:close/>
              </a:path>
              <a:path w="2096134" h="1965325">
                <a:moveTo>
                  <a:pt x="1850491" y="368465"/>
                </a:moveTo>
                <a:lnTo>
                  <a:pt x="1727657" y="368465"/>
                </a:lnTo>
                <a:lnTo>
                  <a:pt x="1727657" y="1185570"/>
                </a:lnTo>
                <a:lnTo>
                  <a:pt x="1683686" y="1203743"/>
                </a:lnTo>
                <a:lnTo>
                  <a:pt x="1637428" y="1217115"/>
                </a:lnTo>
                <a:lnTo>
                  <a:pt x="1588771" y="1225444"/>
                </a:lnTo>
                <a:lnTo>
                  <a:pt x="1587890" y="1225444"/>
                </a:lnTo>
                <a:lnTo>
                  <a:pt x="1539341" y="1228191"/>
                </a:lnTo>
                <a:lnTo>
                  <a:pt x="1355128" y="1228191"/>
                </a:lnTo>
                <a:lnTo>
                  <a:pt x="1355128" y="1351000"/>
                </a:lnTo>
                <a:lnTo>
                  <a:pt x="1539341" y="1351000"/>
                </a:lnTo>
                <a:lnTo>
                  <a:pt x="1586784" y="1348942"/>
                </a:lnTo>
                <a:lnTo>
                  <a:pt x="1587839" y="1348942"/>
                </a:lnTo>
                <a:lnTo>
                  <a:pt x="1636209" y="1342617"/>
                </a:lnTo>
                <a:lnTo>
                  <a:pt x="1682700" y="1332414"/>
                </a:lnTo>
                <a:lnTo>
                  <a:pt x="1727657" y="1318450"/>
                </a:lnTo>
                <a:lnTo>
                  <a:pt x="1850491" y="1318450"/>
                </a:lnTo>
                <a:lnTo>
                  <a:pt x="1850491" y="1256436"/>
                </a:lnTo>
                <a:lnTo>
                  <a:pt x="1889595" y="1227654"/>
                </a:lnTo>
                <a:lnTo>
                  <a:pt x="1925979" y="1195669"/>
                </a:lnTo>
                <a:lnTo>
                  <a:pt x="1959433" y="1160690"/>
                </a:lnTo>
                <a:lnTo>
                  <a:pt x="1989743" y="1122928"/>
                </a:lnTo>
                <a:lnTo>
                  <a:pt x="2006638" y="1097648"/>
                </a:lnTo>
                <a:lnTo>
                  <a:pt x="1850491" y="1097648"/>
                </a:lnTo>
                <a:lnTo>
                  <a:pt x="1850491" y="624636"/>
                </a:lnTo>
                <a:lnTo>
                  <a:pt x="2041831" y="624636"/>
                </a:lnTo>
                <a:lnTo>
                  <a:pt x="2039778" y="621224"/>
                </a:lnTo>
                <a:lnTo>
                  <a:pt x="2010526" y="585835"/>
                </a:lnTo>
                <a:lnTo>
                  <a:pt x="1976384" y="555176"/>
                </a:lnTo>
                <a:lnTo>
                  <a:pt x="1937939" y="529834"/>
                </a:lnTo>
                <a:lnTo>
                  <a:pt x="1895779" y="510395"/>
                </a:lnTo>
                <a:lnTo>
                  <a:pt x="1850491" y="497446"/>
                </a:lnTo>
                <a:lnTo>
                  <a:pt x="1850491" y="368465"/>
                </a:lnTo>
                <a:close/>
              </a:path>
              <a:path w="2096134" h="1965325">
                <a:moveTo>
                  <a:pt x="1477937" y="1105357"/>
                </a:moveTo>
                <a:lnTo>
                  <a:pt x="618197" y="1105357"/>
                </a:lnTo>
                <a:lnTo>
                  <a:pt x="618197" y="1228191"/>
                </a:lnTo>
                <a:lnTo>
                  <a:pt x="1477937" y="1228191"/>
                </a:lnTo>
                <a:lnTo>
                  <a:pt x="1477937" y="1105357"/>
                </a:lnTo>
                <a:close/>
              </a:path>
              <a:path w="2096134" h="1965325">
                <a:moveTo>
                  <a:pt x="368477" y="624636"/>
                </a:moveTo>
                <a:lnTo>
                  <a:pt x="245643" y="624636"/>
                </a:lnTo>
                <a:lnTo>
                  <a:pt x="245643" y="1098829"/>
                </a:lnTo>
                <a:lnTo>
                  <a:pt x="368477" y="1098829"/>
                </a:lnTo>
                <a:lnTo>
                  <a:pt x="368477" y="624636"/>
                </a:lnTo>
                <a:close/>
              </a:path>
              <a:path w="2096134" h="1965325">
                <a:moveTo>
                  <a:pt x="2041831" y="624636"/>
                </a:moveTo>
                <a:lnTo>
                  <a:pt x="1850491" y="624636"/>
                </a:lnTo>
                <a:lnTo>
                  <a:pt x="1890713" y="644763"/>
                </a:lnTo>
                <a:lnTo>
                  <a:pt x="1924606" y="673684"/>
                </a:lnTo>
                <a:lnTo>
                  <a:pt x="1950673" y="709912"/>
                </a:lnTo>
                <a:lnTo>
                  <a:pt x="1967412" y="751959"/>
                </a:lnTo>
                <a:lnTo>
                  <a:pt x="1973325" y="798334"/>
                </a:lnTo>
                <a:lnTo>
                  <a:pt x="1970508" y="847455"/>
                </a:lnTo>
                <a:lnTo>
                  <a:pt x="1962263" y="894965"/>
                </a:lnTo>
                <a:lnTo>
                  <a:pt x="1948901" y="940558"/>
                </a:lnTo>
                <a:lnTo>
                  <a:pt x="1930732" y="983929"/>
                </a:lnTo>
                <a:lnTo>
                  <a:pt x="1908067" y="1024771"/>
                </a:lnTo>
                <a:lnTo>
                  <a:pt x="1881216" y="1062780"/>
                </a:lnTo>
                <a:lnTo>
                  <a:pt x="1850491" y="1097648"/>
                </a:lnTo>
                <a:lnTo>
                  <a:pt x="2006638" y="1097648"/>
                </a:lnTo>
                <a:lnTo>
                  <a:pt x="2040089" y="1039897"/>
                </a:lnTo>
                <a:lnTo>
                  <a:pt x="2059701" y="995048"/>
                </a:lnTo>
                <a:lnTo>
                  <a:pt x="2075323" y="948256"/>
                </a:lnTo>
                <a:lnTo>
                  <a:pt x="2086650" y="900131"/>
                </a:lnTo>
                <a:lnTo>
                  <a:pt x="2086744" y="899734"/>
                </a:lnTo>
                <a:lnTo>
                  <a:pt x="2093723" y="849895"/>
                </a:lnTo>
                <a:lnTo>
                  <a:pt x="2093844" y="847698"/>
                </a:lnTo>
                <a:lnTo>
                  <a:pt x="2096134" y="798334"/>
                </a:lnTo>
                <a:lnTo>
                  <a:pt x="2092318" y="749897"/>
                </a:lnTo>
                <a:lnTo>
                  <a:pt x="2081262" y="703841"/>
                </a:lnTo>
                <a:lnTo>
                  <a:pt x="2063553" y="660755"/>
                </a:lnTo>
                <a:lnTo>
                  <a:pt x="2041831" y="624636"/>
                </a:lnTo>
                <a:close/>
              </a:path>
              <a:path w="2096134" h="1965325">
                <a:moveTo>
                  <a:pt x="741006" y="122821"/>
                </a:moveTo>
                <a:lnTo>
                  <a:pt x="618197" y="122821"/>
                </a:lnTo>
                <a:lnTo>
                  <a:pt x="618197" y="245630"/>
                </a:lnTo>
                <a:lnTo>
                  <a:pt x="122834" y="245630"/>
                </a:lnTo>
                <a:lnTo>
                  <a:pt x="122834" y="368465"/>
                </a:lnTo>
                <a:lnTo>
                  <a:pt x="618197" y="368465"/>
                </a:lnTo>
                <a:lnTo>
                  <a:pt x="618197" y="675500"/>
                </a:lnTo>
                <a:lnTo>
                  <a:pt x="624790" y="724420"/>
                </a:lnTo>
                <a:lnTo>
                  <a:pt x="643388" y="768415"/>
                </a:lnTo>
                <a:lnTo>
                  <a:pt x="672220" y="805714"/>
                </a:lnTo>
                <a:lnTo>
                  <a:pt x="709517" y="834548"/>
                </a:lnTo>
                <a:lnTo>
                  <a:pt x="753508" y="853146"/>
                </a:lnTo>
                <a:lnTo>
                  <a:pt x="802424" y="859739"/>
                </a:lnTo>
                <a:lnTo>
                  <a:pt x="851339" y="853146"/>
                </a:lnTo>
                <a:lnTo>
                  <a:pt x="895330" y="834548"/>
                </a:lnTo>
                <a:lnTo>
                  <a:pt x="932627" y="805714"/>
                </a:lnTo>
                <a:lnTo>
                  <a:pt x="961460" y="768415"/>
                </a:lnTo>
                <a:lnTo>
                  <a:pt x="974780" y="736904"/>
                </a:lnTo>
                <a:lnTo>
                  <a:pt x="802424" y="736904"/>
                </a:lnTo>
                <a:lnTo>
                  <a:pt x="778543" y="732073"/>
                </a:lnTo>
                <a:lnTo>
                  <a:pt x="759018" y="718904"/>
                </a:lnTo>
                <a:lnTo>
                  <a:pt x="745842" y="699384"/>
                </a:lnTo>
                <a:lnTo>
                  <a:pt x="741006" y="675500"/>
                </a:lnTo>
                <a:lnTo>
                  <a:pt x="741006" y="122821"/>
                </a:lnTo>
                <a:close/>
              </a:path>
              <a:path w="2096134" h="1965325">
                <a:moveTo>
                  <a:pt x="1048174" y="245630"/>
                </a:moveTo>
                <a:lnTo>
                  <a:pt x="1047985" y="245630"/>
                </a:lnTo>
                <a:lnTo>
                  <a:pt x="999159" y="252211"/>
                </a:lnTo>
                <a:lnTo>
                  <a:pt x="955164" y="270811"/>
                </a:lnTo>
                <a:lnTo>
                  <a:pt x="917865" y="299648"/>
                </a:lnTo>
                <a:lnTo>
                  <a:pt x="889031" y="336950"/>
                </a:lnTo>
                <a:lnTo>
                  <a:pt x="870433" y="380947"/>
                </a:lnTo>
                <a:lnTo>
                  <a:pt x="863841" y="429869"/>
                </a:lnTo>
                <a:lnTo>
                  <a:pt x="863841" y="675500"/>
                </a:lnTo>
                <a:lnTo>
                  <a:pt x="859006" y="699384"/>
                </a:lnTo>
                <a:lnTo>
                  <a:pt x="845829" y="718904"/>
                </a:lnTo>
                <a:lnTo>
                  <a:pt x="826304" y="732073"/>
                </a:lnTo>
                <a:lnTo>
                  <a:pt x="802424" y="736904"/>
                </a:lnTo>
                <a:lnTo>
                  <a:pt x="974780" y="736904"/>
                </a:lnTo>
                <a:lnTo>
                  <a:pt x="980057" y="724420"/>
                </a:lnTo>
                <a:lnTo>
                  <a:pt x="986650" y="675500"/>
                </a:lnTo>
                <a:lnTo>
                  <a:pt x="986650" y="429869"/>
                </a:lnTo>
                <a:lnTo>
                  <a:pt x="991485" y="405985"/>
                </a:lnTo>
                <a:lnTo>
                  <a:pt x="1004663" y="386465"/>
                </a:lnTo>
                <a:lnTo>
                  <a:pt x="1024192" y="373296"/>
                </a:lnTo>
                <a:lnTo>
                  <a:pt x="1048080" y="368465"/>
                </a:lnTo>
                <a:lnTo>
                  <a:pt x="1220424" y="368465"/>
                </a:lnTo>
                <a:lnTo>
                  <a:pt x="1207103" y="336950"/>
                </a:lnTo>
                <a:lnTo>
                  <a:pt x="1178272" y="299648"/>
                </a:lnTo>
                <a:lnTo>
                  <a:pt x="1140977" y="270811"/>
                </a:lnTo>
                <a:lnTo>
                  <a:pt x="1096990" y="252211"/>
                </a:lnTo>
                <a:lnTo>
                  <a:pt x="1048174" y="245630"/>
                </a:lnTo>
                <a:close/>
              </a:path>
              <a:path w="2096134" h="1965325">
                <a:moveTo>
                  <a:pt x="1220424" y="368465"/>
                </a:moveTo>
                <a:lnTo>
                  <a:pt x="1048080" y="368465"/>
                </a:lnTo>
                <a:lnTo>
                  <a:pt x="1071953" y="373296"/>
                </a:lnTo>
                <a:lnTo>
                  <a:pt x="1091474" y="386465"/>
                </a:lnTo>
                <a:lnTo>
                  <a:pt x="1104649" y="405985"/>
                </a:lnTo>
                <a:lnTo>
                  <a:pt x="1109484" y="429869"/>
                </a:lnTo>
                <a:lnTo>
                  <a:pt x="1111948" y="460006"/>
                </a:lnTo>
                <a:lnTo>
                  <a:pt x="1124078" y="501737"/>
                </a:lnTo>
                <a:lnTo>
                  <a:pt x="1145187" y="538761"/>
                </a:lnTo>
                <a:lnTo>
                  <a:pt x="1173989" y="569793"/>
                </a:lnTo>
                <a:lnTo>
                  <a:pt x="1209202" y="593549"/>
                </a:lnTo>
                <a:lnTo>
                  <a:pt x="1249541" y="608745"/>
                </a:lnTo>
                <a:lnTo>
                  <a:pt x="1293723" y="614095"/>
                </a:lnTo>
                <a:lnTo>
                  <a:pt x="1342638" y="607503"/>
                </a:lnTo>
                <a:lnTo>
                  <a:pt x="1386626" y="588905"/>
                </a:lnTo>
                <a:lnTo>
                  <a:pt x="1423920" y="560073"/>
                </a:lnTo>
                <a:lnTo>
                  <a:pt x="1452750" y="522776"/>
                </a:lnTo>
                <a:lnTo>
                  <a:pt x="1466071" y="491261"/>
                </a:lnTo>
                <a:lnTo>
                  <a:pt x="1293723" y="491261"/>
                </a:lnTo>
                <a:lnTo>
                  <a:pt x="1269835" y="486430"/>
                </a:lnTo>
                <a:lnTo>
                  <a:pt x="1250307" y="473262"/>
                </a:lnTo>
                <a:lnTo>
                  <a:pt x="1237129" y="453745"/>
                </a:lnTo>
                <a:lnTo>
                  <a:pt x="1232293" y="429869"/>
                </a:lnTo>
                <a:lnTo>
                  <a:pt x="1225701" y="380947"/>
                </a:lnTo>
                <a:lnTo>
                  <a:pt x="1220424" y="368465"/>
                </a:lnTo>
                <a:close/>
              </a:path>
              <a:path w="2096134" h="1965325">
                <a:moveTo>
                  <a:pt x="1477924" y="122821"/>
                </a:moveTo>
                <a:lnTo>
                  <a:pt x="1355115" y="122821"/>
                </a:lnTo>
                <a:lnTo>
                  <a:pt x="1355115" y="429869"/>
                </a:lnTo>
                <a:lnTo>
                  <a:pt x="1350278" y="453745"/>
                </a:lnTo>
                <a:lnTo>
                  <a:pt x="1337102" y="473262"/>
                </a:lnTo>
                <a:lnTo>
                  <a:pt x="1317583" y="486430"/>
                </a:lnTo>
                <a:lnTo>
                  <a:pt x="1293723" y="491261"/>
                </a:lnTo>
                <a:lnTo>
                  <a:pt x="1466071" y="491261"/>
                </a:lnTo>
                <a:lnTo>
                  <a:pt x="1471345" y="478784"/>
                </a:lnTo>
                <a:lnTo>
                  <a:pt x="1477937" y="429869"/>
                </a:lnTo>
                <a:lnTo>
                  <a:pt x="1477937" y="368465"/>
                </a:lnTo>
                <a:lnTo>
                  <a:pt x="1973325" y="368465"/>
                </a:lnTo>
                <a:lnTo>
                  <a:pt x="1973325" y="245630"/>
                </a:lnTo>
                <a:lnTo>
                  <a:pt x="1477924" y="245630"/>
                </a:lnTo>
                <a:lnTo>
                  <a:pt x="1477924" y="122821"/>
                </a:lnTo>
                <a:close/>
              </a:path>
              <a:path w="2096134" h="1965325">
                <a:moveTo>
                  <a:pt x="1850491" y="0"/>
                </a:moveTo>
                <a:lnTo>
                  <a:pt x="245643" y="0"/>
                </a:lnTo>
                <a:lnTo>
                  <a:pt x="245643" y="245630"/>
                </a:lnTo>
                <a:lnTo>
                  <a:pt x="368477" y="245630"/>
                </a:lnTo>
                <a:lnTo>
                  <a:pt x="368477" y="122821"/>
                </a:lnTo>
                <a:lnTo>
                  <a:pt x="1850491" y="122821"/>
                </a:lnTo>
                <a:lnTo>
                  <a:pt x="1850491" y="0"/>
                </a:lnTo>
                <a:close/>
              </a:path>
              <a:path w="2096134" h="1965325">
                <a:moveTo>
                  <a:pt x="1850491" y="122821"/>
                </a:moveTo>
                <a:lnTo>
                  <a:pt x="1727657" y="122821"/>
                </a:lnTo>
                <a:lnTo>
                  <a:pt x="1727657" y="245630"/>
                </a:lnTo>
                <a:lnTo>
                  <a:pt x="1850491" y="245630"/>
                </a:lnTo>
                <a:lnTo>
                  <a:pt x="1850491" y="122821"/>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6" name="object 16">
            <a:extLst>
              <a:ext uri="{FF2B5EF4-FFF2-40B4-BE49-F238E27FC236}">
                <a16:creationId xmlns:a16="http://schemas.microsoft.com/office/drawing/2014/main" id="{65DC6576-1106-8051-5C3A-A8663DFC3115}"/>
              </a:ext>
            </a:extLst>
          </p:cNvPr>
          <p:cNvSpPr txBox="1"/>
          <p:nvPr/>
        </p:nvSpPr>
        <p:spPr>
          <a:xfrm>
            <a:off x="7668911" y="5599552"/>
            <a:ext cx="63500" cy="58991"/>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5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50" b="0" i="0" u="none" strike="noStrike" kern="0" cap="none" spc="0" normalizeH="0" baseline="0" noProof="0">
              <a:ln>
                <a:noFill/>
              </a:ln>
              <a:solidFill>
                <a:sysClr val="windowText" lastClr="000000"/>
              </a:solidFill>
              <a:effectLst/>
              <a:uLnTx/>
              <a:uFillTx/>
              <a:latin typeface="Grammarsaurus" pitchFamily="2" charset="0"/>
              <a:cs typeface="Arial"/>
            </a:endParaRPr>
          </a:p>
        </p:txBody>
      </p:sp>
      <p:grpSp>
        <p:nvGrpSpPr>
          <p:cNvPr id="17" name="object 17">
            <a:extLst>
              <a:ext uri="{FF2B5EF4-FFF2-40B4-BE49-F238E27FC236}">
                <a16:creationId xmlns:a16="http://schemas.microsoft.com/office/drawing/2014/main" id="{D436AAAD-8F63-D501-FABE-0ED9F3CA7B43}"/>
              </a:ext>
            </a:extLst>
          </p:cNvPr>
          <p:cNvGrpSpPr/>
          <p:nvPr/>
        </p:nvGrpSpPr>
        <p:grpSpPr>
          <a:xfrm>
            <a:off x="11163824" y="234754"/>
            <a:ext cx="784225" cy="784225"/>
            <a:chOff x="11163824" y="234754"/>
            <a:chExt cx="784225" cy="784225"/>
          </a:xfrm>
        </p:grpSpPr>
        <p:sp>
          <p:nvSpPr>
            <p:cNvPr id="18" name="object 18">
              <a:extLst>
                <a:ext uri="{FF2B5EF4-FFF2-40B4-BE49-F238E27FC236}">
                  <a16:creationId xmlns:a16="http://schemas.microsoft.com/office/drawing/2014/main" id="{BAEC4099-D68D-27D1-5CAA-007DA883529B}"/>
                </a:ext>
              </a:extLst>
            </p:cNvPr>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19" name="object 19">
              <a:extLst>
                <a:ext uri="{FF2B5EF4-FFF2-40B4-BE49-F238E27FC236}">
                  <a16:creationId xmlns:a16="http://schemas.microsoft.com/office/drawing/2014/main" id="{3A470E74-83AE-D909-0C8C-72FED49FF4FE}"/>
                </a:ext>
              </a:extLst>
            </p:cNvPr>
            <p:cNvPicPr/>
            <p:nvPr/>
          </p:nvPicPr>
          <p:blipFill>
            <a:blip r:embed="rId4" cstate="print"/>
            <a:stretch>
              <a:fillRect/>
            </a:stretch>
          </p:blipFill>
          <p:spPr>
            <a:xfrm>
              <a:off x="11392001" y="464458"/>
              <a:ext cx="137820" cy="137820"/>
            </a:xfrm>
            <a:prstGeom prst="rect">
              <a:avLst/>
            </a:prstGeom>
          </p:spPr>
        </p:pic>
      </p:grpSp>
      <p:sp>
        <p:nvSpPr>
          <p:cNvPr id="21" name="object 6">
            <a:extLst>
              <a:ext uri="{FF2B5EF4-FFF2-40B4-BE49-F238E27FC236}">
                <a16:creationId xmlns:a16="http://schemas.microsoft.com/office/drawing/2014/main" id="{B36F0993-2562-9390-E402-EAA73859088D}"/>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323544744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D6CE26-6366-EAD4-3FC4-B8315860B7E6}"/>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4710DD00-3152-F532-8A37-1A7D8F62AB15}"/>
              </a:ext>
            </a:extLst>
          </p:cNvPr>
          <p:cNvGrpSpPr/>
          <p:nvPr/>
        </p:nvGrpSpPr>
        <p:grpSpPr>
          <a:xfrm>
            <a:off x="11163824" y="234754"/>
            <a:ext cx="784225" cy="784225"/>
            <a:chOff x="11163824" y="234754"/>
            <a:chExt cx="784225" cy="784225"/>
          </a:xfrm>
        </p:grpSpPr>
        <p:sp>
          <p:nvSpPr>
            <p:cNvPr id="3" name="object 3">
              <a:extLst>
                <a:ext uri="{FF2B5EF4-FFF2-40B4-BE49-F238E27FC236}">
                  <a16:creationId xmlns:a16="http://schemas.microsoft.com/office/drawing/2014/main" id="{8210DFC3-1836-63DA-18FA-1730F46B2C7A}"/>
                </a:ext>
              </a:extLst>
            </p:cNvPr>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4" name="object 4">
              <a:extLst>
                <a:ext uri="{FF2B5EF4-FFF2-40B4-BE49-F238E27FC236}">
                  <a16:creationId xmlns:a16="http://schemas.microsoft.com/office/drawing/2014/main" id="{F3C9FC9B-E1F1-1733-714A-06A95DF26B45}"/>
                </a:ext>
              </a:extLst>
            </p:cNvPr>
            <p:cNvPicPr/>
            <p:nvPr/>
          </p:nvPicPr>
          <p:blipFill>
            <a:blip r:embed="rId2" cstate="print"/>
            <a:stretch>
              <a:fillRect/>
            </a:stretch>
          </p:blipFill>
          <p:spPr>
            <a:xfrm>
              <a:off x="11392001" y="464458"/>
              <a:ext cx="137820" cy="137820"/>
            </a:xfrm>
            <a:prstGeom prst="rect">
              <a:avLst/>
            </a:prstGeom>
          </p:spPr>
        </p:pic>
      </p:grpSp>
      <p:grpSp>
        <p:nvGrpSpPr>
          <p:cNvPr id="5" name="object 5">
            <a:extLst>
              <a:ext uri="{FF2B5EF4-FFF2-40B4-BE49-F238E27FC236}">
                <a16:creationId xmlns:a16="http://schemas.microsoft.com/office/drawing/2014/main" id="{F4CF97C4-993F-D9AA-AE6C-F51EA4DAE97C}"/>
              </a:ext>
            </a:extLst>
          </p:cNvPr>
          <p:cNvGrpSpPr/>
          <p:nvPr/>
        </p:nvGrpSpPr>
        <p:grpSpPr>
          <a:xfrm>
            <a:off x="4108119" y="331470"/>
            <a:ext cx="3975735" cy="5623560"/>
            <a:chOff x="4108119" y="331470"/>
            <a:chExt cx="3975735" cy="5623560"/>
          </a:xfrm>
        </p:grpSpPr>
        <p:sp>
          <p:nvSpPr>
            <p:cNvPr id="6" name="object 6">
              <a:extLst>
                <a:ext uri="{FF2B5EF4-FFF2-40B4-BE49-F238E27FC236}">
                  <a16:creationId xmlns:a16="http://schemas.microsoft.com/office/drawing/2014/main" id="{7FF691B2-2EF1-A2D1-2A2B-08825A3852FA}"/>
                </a:ext>
              </a:extLst>
            </p:cNvPr>
            <p:cNvSpPr/>
            <p:nvPr/>
          </p:nvSpPr>
          <p:spPr>
            <a:xfrm>
              <a:off x="4108119" y="464820"/>
              <a:ext cx="3842385" cy="5355590"/>
            </a:xfrm>
            <a:custGeom>
              <a:avLst/>
              <a:gdLst/>
              <a:ahLst/>
              <a:cxnLst/>
              <a:rect l="l" t="t" r="r" b="b"/>
              <a:pathLst>
                <a:path w="3842384" h="5355590">
                  <a:moveTo>
                    <a:pt x="0" y="5355590"/>
                  </a:moveTo>
                  <a:lnTo>
                    <a:pt x="3842105" y="5355590"/>
                  </a:lnTo>
                  <a:lnTo>
                    <a:pt x="3842105" y="0"/>
                  </a:lnTo>
                  <a:lnTo>
                    <a:pt x="0" y="0"/>
                  </a:lnTo>
                  <a:lnTo>
                    <a:pt x="0" y="535559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7" name="object 7">
              <a:extLst>
                <a:ext uri="{FF2B5EF4-FFF2-40B4-BE49-F238E27FC236}">
                  <a16:creationId xmlns:a16="http://schemas.microsoft.com/office/drawing/2014/main" id="{1049B247-E489-30E2-DCB1-C61ACC324337}"/>
                </a:ext>
              </a:extLst>
            </p:cNvPr>
            <p:cNvSpPr/>
            <p:nvPr/>
          </p:nvSpPr>
          <p:spPr>
            <a:xfrm>
              <a:off x="4108119" y="331469"/>
              <a:ext cx="3975735" cy="5623560"/>
            </a:xfrm>
            <a:custGeom>
              <a:avLst/>
              <a:gdLst/>
              <a:ahLst/>
              <a:cxnLst/>
              <a:rect l="l" t="t" r="r" b="b"/>
              <a:pathLst>
                <a:path w="3975734" h="5623560">
                  <a:moveTo>
                    <a:pt x="3975697" y="0"/>
                  </a:moveTo>
                  <a:lnTo>
                    <a:pt x="0" y="0"/>
                  </a:lnTo>
                  <a:lnTo>
                    <a:pt x="0" y="133350"/>
                  </a:lnTo>
                  <a:lnTo>
                    <a:pt x="0" y="5488940"/>
                  </a:lnTo>
                  <a:lnTo>
                    <a:pt x="0" y="5623560"/>
                  </a:lnTo>
                  <a:lnTo>
                    <a:pt x="3975697" y="5623560"/>
                  </a:lnTo>
                  <a:lnTo>
                    <a:pt x="3975697" y="5489372"/>
                  </a:lnTo>
                  <a:lnTo>
                    <a:pt x="3975697" y="5488940"/>
                  </a:lnTo>
                  <a:lnTo>
                    <a:pt x="3975697" y="133781"/>
                  </a:lnTo>
                  <a:lnTo>
                    <a:pt x="3842105" y="133769"/>
                  </a:lnTo>
                  <a:lnTo>
                    <a:pt x="3842105" y="5488940"/>
                  </a:lnTo>
                  <a:lnTo>
                    <a:pt x="133565" y="5488940"/>
                  </a:lnTo>
                  <a:lnTo>
                    <a:pt x="133565" y="133350"/>
                  </a:lnTo>
                  <a:lnTo>
                    <a:pt x="3975697" y="133350"/>
                  </a:lnTo>
                  <a:lnTo>
                    <a:pt x="3975697"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8" name="object 8">
              <a:extLst>
                <a:ext uri="{FF2B5EF4-FFF2-40B4-BE49-F238E27FC236}">
                  <a16:creationId xmlns:a16="http://schemas.microsoft.com/office/drawing/2014/main" id="{052FCA73-7E2B-2CED-58AE-DE3D3B596D55}"/>
                </a:ext>
              </a:extLst>
            </p:cNvPr>
            <p:cNvPicPr/>
            <p:nvPr/>
          </p:nvPicPr>
          <p:blipFill>
            <a:blip r:embed="rId3" cstate="print"/>
            <a:stretch>
              <a:fillRect/>
            </a:stretch>
          </p:blipFill>
          <p:spPr>
            <a:xfrm>
              <a:off x="5712877" y="5648129"/>
              <a:ext cx="96226" cy="95846"/>
            </a:xfrm>
            <a:prstGeom prst="rect">
              <a:avLst/>
            </a:prstGeom>
          </p:spPr>
        </p:pic>
      </p:grpSp>
      <p:sp>
        <p:nvSpPr>
          <p:cNvPr id="9" name="object 9">
            <a:extLst>
              <a:ext uri="{FF2B5EF4-FFF2-40B4-BE49-F238E27FC236}">
                <a16:creationId xmlns:a16="http://schemas.microsoft.com/office/drawing/2014/main" id="{A4A78132-57EC-75F0-4F2D-BDEADAA100FD}"/>
              </a:ext>
            </a:extLst>
          </p:cNvPr>
          <p:cNvSpPr txBox="1"/>
          <p:nvPr/>
        </p:nvSpPr>
        <p:spPr>
          <a:xfrm>
            <a:off x="5579886" y="4867419"/>
            <a:ext cx="1558926" cy="865622"/>
          </a:xfrm>
          <a:prstGeom prst="rect">
            <a:avLst/>
          </a:prstGeom>
        </p:spPr>
        <p:txBody>
          <a:bodyPr vert="horz" wrap="square" lIns="0" tIns="13970" rIns="0" bIns="0" rtlCol="0">
            <a:spAutoFit/>
          </a:bodyPr>
          <a:lstStyle/>
          <a:p>
            <a:pPr marL="12700" marR="0" lvl="0" indent="0" defTabSz="914400" eaLnBrk="1" fontAlgn="auto" latinLnBrk="0" hangingPunct="1">
              <a:lnSpc>
                <a:spcPct val="100000"/>
              </a:lnSpc>
              <a:spcBef>
                <a:spcPts val="110"/>
              </a:spcBef>
              <a:spcAft>
                <a:spcPts val="0"/>
              </a:spcAft>
              <a:buClrTx/>
              <a:buSzTx/>
              <a:buFontTx/>
              <a:buNone/>
              <a:tabLst/>
              <a:defRPr/>
            </a:pPr>
            <a:r>
              <a:rPr kumimoji="0" sz="3650" b="1" i="0" u="none" strike="noStrike" kern="0" cap="none" spc="0" normalizeH="0" baseline="0" noProof="0" dirty="0">
                <a:ln>
                  <a:noFill/>
                </a:ln>
                <a:solidFill>
                  <a:sysClr val="windowText" lastClr="000000"/>
                </a:solidFill>
                <a:effectLst/>
                <a:uLnTx/>
                <a:uFillTx/>
                <a:latin typeface="Grammarsaurus" pitchFamily="2" charset="0"/>
                <a:cs typeface="Arial"/>
              </a:rPr>
              <a:t>carry</a:t>
            </a:r>
            <a:endParaRPr kumimoji="0" sz="36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262890" marR="0" lvl="0" indent="0" defTabSz="914400" eaLnBrk="1" fontAlgn="auto" latinLnBrk="0" hangingPunct="1">
              <a:lnSpc>
                <a:spcPct val="100000"/>
              </a:lnSpc>
              <a:spcBef>
                <a:spcPts val="1635"/>
              </a:spcBef>
              <a:spcAft>
                <a:spcPts val="0"/>
              </a:spcAft>
              <a:buClrTx/>
              <a:buSzTx/>
              <a:buFontTx/>
              <a:buNone/>
              <a:tabLst/>
              <a:defRPr/>
            </a:pPr>
            <a:r>
              <a:rPr kumimoji="0" sz="55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10" name="object 10">
            <a:extLst>
              <a:ext uri="{FF2B5EF4-FFF2-40B4-BE49-F238E27FC236}">
                <a16:creationId xmlns:a16="http://schemas.microsoft.com/office/drawing/2014/main" id="{369719B1-8702-C22A-B022-3C6ECB6F362C}"/>
              </a:ext>
            </a:extLst>
          </p:cNvPr>
          <p:cNvGrpSpPr/>
          <p:nvPr/>
        </p:nvGrpSpPr>
        <p:grpSpPr>
          <a:xfrm>
            <a:off x="4353814" y="5233796"/>
            <a:ext cx="3509010" cy="520065"/>
            <a:chOff x="4353814" y="5233796"/>
            <a:chExt cx="3509010" cy="520065"/>
          </a:xfrm>
        </p:grpSpPr>
        <p:pic>
          <p:nvPicPr>
            <p:cNvPr id="11" name="object 11">
              <a:extLst>
                <a:ext uri="{FF2B5EF4-FFF2-40B4-BE49-F238E27FC236}">
                  <a16:creationId xmlns:a16="http://schemas.microsoft.com/office/drawing/2014/main" id="{0E3521CD-8B99-35CF-3D52-613847081BA7}"/>
                </a:ext>
              </a:extLst>
            </p:cNvPr>
            <p:cNvPicPr/>
            <p:nvPr/>
          </p:nvPicPr>
          <p:blipFill>
            <a:blip r:embed="rId4" cstate="print"/>
            <a:stretch>
              <a:fillRect/>
            </a:stretch>
          </p:blipFill>
          <p:spPr>
            <a:xfrm>
              <a:off x="7535113" y="5429922"/>
              <a:ext cx="327367" cy="323850"/>
            </a:xfrm>
            <a:prstGeom prst="rect">
              <a:avLst/>
            </a:prstGeom>
          </p:spPr>
        </p:pic>
        <p:sp>
          <p:nvSpPr>
            <p:cNvPr id="12" name="object 12">
              <a:extLst>
                <a:ext uri="{FF2B5EF4-FFF2-40B4-BE49-F238E27FC236}">
                  <a16:creationId xmlns:a16="http://schemas.microsoft.com/office/drawing/2014/main" id="{6409076A-BCF9-2A1E-BBFF-0786876F6852}"/>
                </a:ext>
              </a:extLst>
            </p:cNvPr>
            <p:cNvSpPr/>
            <p:nvPr/>
          </p:nvSpPr>
          <p:spPr>
            <a:xfrm>
              <a:off x="4353814" y="5233796"/>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3" name="object 13">
              <a:extLst>
                <a:ext uri="{FF2B5EF4-FFF2-40B4-BE49-F238E27FC236}">
                  <a16:creationId xmlns:a16="http://schemas.microsoft.com/office/drawing/2014/main" id="{989F6E3D-0DA8-7005-8FD8-DAD6A719B965}"/>
                </a:ext>
              </a:extLst>
            </p:cNvPr>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4" name="object 14">
              <a:extLst>
                <a:ext uri="{FF2B5EF4-FFF2-40B4-BE49-F238E27FC236}">
                  <a16:creationId xmlns:a16="http://schemas.microsoft.com/office/drawing/2014/main" id="{56D36D70-F263-35B7-01C5-D8C610BC97A0}"/>
                </a:ext>
              </a:extLst>
            </p:cNvPr>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6" name="object 16">
            <a:extLst>
              <a:ext uri="{FF2B5EF4-FFF2-40B4-BE49-F238E27FC236}">
                <a16:creationId xmlns:a16="http://schemas.microsoft.com/office/drawing/2014/main" id="{DF228AB3-2BB7-0A41-0CE2-C1E82E4FCE18}"/>
              </a:ext>
            </a:extLst>
          </p:cNvPr>
          <p:cNvSpPr/>
          <p:nvPr/>
        </p:nvSpPr>
        <p:spPr>
          <a:xfrm>
            <a:off x="5241481" y="793941"/>
            <a:ext cx="1709420" cy="1068070"/>
          </a:xfrm>
          <a:custGeom>
            <a:avLst/>
            <a:gdLst/>
            <a:ahLst/>
            <a:cxnLst/>
            <a:rect l="l" t="t" r="r" b="b"/>
            <a:pathLst>
              <a:path w="1709420" h="1068070">
                <a:moveTo>
                  <a:pt x="1516621" y="0"/>
                </a:moveTo>
                <a:lnTo>
                  <a:pt x="192354" y="0"/>
                </a:lnTo>
                <a:lnTo>
                  <a:pt x="148252" y="5080"/>
                </a:lnTo>
                <a:lnTo>
                  <a:pt x="107766" y="19553"/>
                </a:lnTo>
                <a:lnTo>
                  <a:pt x="72051" y="42262"/>
                </a:lnTo>
                <a:lnTo>
                  <a:pt x="42261" y="72053"/>
                </a:lnTo>
                <a:lnTo>
                  <a:pt x="19553" y="107771"/>
                </a:lnTo>
                <a:lnTo>
                  <a:pt x="5080" y="148260"/>
                </a:lnTo>
                <a:lnTo>
                  <a:pt x="0" y="192366"/>
                </a:lnTo>
                <a:lnTo>
                  <a:pt x="0" y="875461"/>
                </a:lnTo>
                <a:lnTo>
                  <a:pt x="5080" y="919567"/>
                </a:lnTo>
                <a:lnTo>
                  <a:pt x="19553" y="960054"/>
                </a:lnTo>
                <a:lnTo>
                  <a:pt x="42261" y="995770"/>
                </a:lnTo>
                <a:lnTo>
                  <a:pt x="72051" y="1025558"/>
                </a:lnTo>
                <a:lnTo>
                  <a:pt x="107766" y="1048265"/>
                </a:lnTo>
                <a:lnTo>
                  <a:pt x="148252" y="1062735"/>
                </a:lnTo>
                <a:lnTo>
                  <a:pt x="192354" y="1067816"/>
                </a:lnTo>
                <a:lnTo>
                  <a:pt x="1516621" y="1067816"/>
                </a:lnTo>
                <a:lnTo>
                  <a:pt x="1560730" y="1062735"/>
                </a:lnTo>
                <a:lnTo>
                  <a:pt x="1601217" y="1048265"/>
                </a:lnTo>
                <a:lnTo>
                  <a:pt x="1636929" y="1025558"/>
                </a:lnTo>
                <a:lnTo>
                  <a:pt x="1666714" y="995770"/>
                </a:lnTo>
                <a:lnTo>
                  <a:pt x="1689416" y="960054"/>
                </a:lnTo>
                <a:lnTo>
                  <a:pt x="1703884" y="919567"/>
                </a:lnTo>
                <a:lnTo>
                  <a:pt x="1708962" y="875461"/>
                </a:lnTo>
                <a:lnTo>
                  <a:pt x="1708962" y="192366"/>
                </a:lnTo>
                <a:lnTo>
                  <a:pt x="1703884" y="148260"/>
                </a:lnTo>
                <a:lnTo>
                  <a:pt x="1689416" y="107771"/>
                </a:lnTo>
                <a:lnTo>
                  <a:pt x="1666714" y="72053"/>
                </a:lnTo>
                <a:lnTo>
                  <a:pt x="1636929" y="42262"/>
                </a:lnTo>
                <a:lnTo>
                  <a:pt x="1601217" y="19553"/>
                </a:lnTo>
                <a:lnTo>
                  <a:pt x="1560730" y="5080"/>
                </a:lnTo>
                <a:lnTo>
                  <a:pt x="1516621"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7" name="object 17">
            <a:extLst>
              <a:ext uri="{FF2B5EF4-FFF2-40B4-BE49-F238E27FC236}">
                <a16:creationId xmlns:a16="http://schemas.microsoft.com/office/drawing/2014/main" id="{F79550A9-5241-B13C-1CA4-039587B8DAA1}"/>
              </a:ext>
            </a:extLst>
          </p:cNvPr>
          <p:cNvSpPr txBox="1">
            <a:spLocks noGrp="1"/>
          </p:cNvSpPr>
          <p:nvPr>
            <p:ph type="title"/>
          </p:nvPr>
        </p:nvSpPr>
        <p:spPr>
          <a:xfrm>
            <a:off x="5241482" y="863698"/>
            <a:ext cx="1709420" cy="769441"/>
          </a:xfrm>
          <a:prstGeom prst="rect">
            <a:avLst/>
          </a:prstGeom>
        </p:spPr>
        <p:txBody>
          <a:bodyPr vert="horz" wrap="square" lIns="0" tIns="15240" rIns="0" bIns="0" rtlCol="0">
            <a:spAutoFit/>
          </a:bodyPr>
          <a:lstStyle/>
          <a:p>
            <a:pPr marL="12700" algn="ctr">
              <a:lnSpc>
                <a:spcPct val="100000"/>
              </a:lnSpc>
              <a:spcBef>
                <a:spcPts val="120"/>
              </a:spcBef>
            </a:pPr>
            <a:r>
              <a:rPr sz="4900" b="1" dirty="0">
                <a:solidFill>
                  <a:srgbClr val="FFFFFF"/>
                </a:solidFill>
                <a:latin typeface="Grammarsaurus" pitchFamily="2" charset="0"/>
                <a:cs typeface="Arial"/>
              </a:rPr>
              <a:t>port</a:t>
            </a:r>
            <a:endParaRPr sz="4900" dirty="0">
              <a:latin typeface="Grammarsaurus" pitchFamily="2" charset="0"/>
              <a:cs typeface="Arial"/>
            </a:endParaRPr>
          </a:p>
        </p:txBody>
      </p:sp>
      <p:grpSp>
        <p:nvGrpSpPr>
          <p:cNvPr id="18" name="object 18">
            <a:extLst>
              <a:ext uri="{FF2B5EF4-FFF2-40B4-BE49-F238E27FC236}">
                <a16:creationId xmlns:a16="http://schemas.microsoft.com/office/drawing/2014/main" id="{E5CD2F49-CFE7-A169-CD50-A150FBEB19E2}"/>
              </a:ext>
            </a:extLst>
          </p:cNvPr>
          <p:cNvGrpSpPr/>
          <p:nvPr/>
        </p:nvGrpSpPr>
        <p:grpSpPr>
          <a:xfrm>
            <a:off x="4901612" y="2398008"/>
            <a:ext cx="2388870" cy="2249805"/>
            <a:chOff x="4901612" y="2398008"/>
            <a:chExt cx="2388870" cy="2249805"/>
          </a:xfrm>
        </p:grpSpPr>
        <p:sp>
          <p:nvSpPr>
            <p:cNvPr id="19" name="object 19">
              <a:extLst>
                <a:ext uri="{FF2B5EF4-FFF2-40B4-BE49-F238E27FC236}">
                  <a16:creationId xmlns:a16="http://schemas.microsoft.com/office/drawing/2014/main" id="{7FC4BF19-6C4D-C09A-5331-7B47ECD70269}"/>
                </a:ext>
              </a:extLst>
            </p:cNvPr>
            <p:cNvSpPr/>
            <p:nvPr/>
          </p:nvSpPr>
          <p:spPr>
            <a:xfrm>
              <a:off x="4901603" y="2880181"/>
              <a:ext cx="2388870" cy="1767839"/>
            </a:xfrm>
            <a:custGeom>
              <a:avLst/>
              <a:gdLst/>
              <a:ahLst/>
              <a:cxnLst/>
              <a:rect l="l" t="t" r="r" b="b"/>
              <a:pathLst>
                <a:path w="2388870" h="1767839">
                  <a:moveTo>
                    <a:pt x="291820" y="1002042"/>
                  </a:moveTo>
                  <a:lnTo>
                    <a:pt x="187236" y="935913"/>
                  </a:lnTo>
                  <a:lnTo>
                    <a:pt x="181406" y="963828"/>
                  </a:lnTo>
                  <a:lnTo>
                    <a:pt x="13500" y="1767433"/>
                  </a:lnTo>
                  <a:lnTo>
                    <a:pt x="132892" y="1767433"/>
                  </a:lnTo>
                  <a:lnTo>
                    <a:pt x="286016" y="1029995"/>
                  </a:lnTo>
                  <a:lnTo>
                    <a:pt x="291820" y="1002042"/>
                  </a:lnTo>
                  <a:close/>
                </a:path>
                <a:path w="2388870" h="1767839">
                  <a:moveTo>
                    <a:pt x="2375408" y="1767433"/>
                  </a:moveTo>
                  <a:lnTo>
                    <a:pt x="2199589" y="968971"/>
                  </a:lnTo>
                  <a:lnTo>
                    <a:pt x="2094979" y="1035113"/>
                  </a:lnTo>
                  <a:lnTo>
                    <a:pt x="2256015" y="1767433"/>
                  </a:lnTo>
                  <a:lnTo>
                    <a:pt x="2375408" y="1767433"/>
                  </a:lnTo>
                  <a:close/>
                </a:path>
                <a:path w="2388870" h="1767839">
                  <a:moveTo>
                    <a:pt x="2388692" y="696010"/>
                  </a:moveTo>
                  <a:lnTo>
                    <a:pt x="2383383" y="649960"/>
                  </a:lnTo>
                  <a:lnTo>
                    <a:pt x="2292781" y="211048"/>
                  </a:lnTo>
                  <a:lnTo>
                    <a:pt x="2279535" y="166878"/>
                  </a:lnTo>
                  <a:lnTo>
                    <a:pt x="2272309" y="152514"/>
                  </a:lnTo>
                  <a:lnTo>
                    <a:pt x="2272309" y="718362"/>
                  </a:lnTo>
                  <a:lnTo>
                    <a:pt x="2261222" y="761263"/>
                  </a:lnTo>
                  <a:lnTo>
                    <a:pt x="2238044" y="799084"/>
                  </a:lnTo>
                  <a:lnTo>
                    <a:pt x="2204021" y="828852"/>
                  </a:lnTo>
                  <a:lnTo>
                    <a:pt x="2027618" y="940460"/>
                  </a:lnTo>
                  <a:lnTo>
                    <a:pt x="1887905" y="198424"/>
                  </a:lnTo>
                  <a:lnTo>
                    <a:pt x="1872424" y="116205"/>
                  </a:lnTo>
                  <a:lnTo>
                    <a:pt x="2033993" y="116205"/>
                  </a:lnTo>
                  <a:lnTo>
                    <a:pt x="2084273" y="125056"/>
                  </a:lnTo>
                  <a:lnTo>
                    <a:pt x="2127618" y="149682"/>
                  </a:lnTo>
                  <a:lnTo>
                    <a:pt x="2160460" y="187172"/>
                  </a:lnTo>
                  <a:lnTo>
                    <a:pt x="2179256" y="234607"/>
                  </a:lnTo>
                  <a:lnTo>
                    <a:pt x="2257679" y="614502"/>
                  </a:lnTo>
                  <a:lnTo>
                    <a:pt x="2257869" y="614502"/>
                  </a:lnTo>
                  <a:lnTo>
                    <a:pt x="2270061" y="673354"/>
                  </a:lnTo>
                  <a:lnTo>
                    <a:pt x="2272309" y="718362"/>
                  </a:lnTo>
                  <a:lnTo>
                    <a:pt x="2272309" y="152514"/>
                  </a:lnTo>
                  <a:lnTo>
                    <a:pt x="2251646" y="116205"/>
                  </a:lnTo>
                  <a:lnTo>
                    <a:pt x="2200656" y="59677"/>
                  </a:lnTo>
                  <a:lnTo>
                    <a:pt x="2163965" y="34544"/>
                  </a:lnTo>
                  <a:lnTo>
                    <a:pt x="2123516" y="15836"/>
                  </a:lnTo>
                  <a:lnTo>
                    <a:pt x="2079739" y="4064"/>
                  </a:lnTo>
                  <a:lnTo>
                    <a:pt x="2033790" y="0"/>
                  </a:lnTo>
                  <a:lnTo>
                    <a:pt x="1903031" y="0"/>
                  </a:lnTo>
                  <a:lnTo>
                    <a:pt x="1857222" y="4064"/>
                  </a:lnTo>
                  <a:lnTo>
                    <a:pt x="1813318" y="15836"/>
                  </a:lnTo>
                  <a:lnTo>
                    <a:pt x="1772246" y="34823"/>
                  </a:lnTo>
                  <a:lnTo>
                    <a:pt x="1734947" y="60477"/>
                  </a:lnTo>
                  <a:lnTo>
                    <a:pt x="1702396" y="92240"/>
                  </a:lnTo>
                  <a:lnTo>
                    <a:pt x="1675511" y="129590"/>
                  </a:lnTo>
                  <a:lnTo>
                    <a:pt x="1568792" y="309613"/>
                  </a:lnTo>
                  <a:lnTo>
                    <a:pt x="1447342" y="309613"/>
                  </a:lnTo>
                  <a:lnTo>
                    <a:pt x="1447342" y="425805"/>
                  </a:lnTo>
                  <a:lnTo>
                    <a:pt x="1447342" y="928916"/>
                  </a:lnTo>
                  <a:lnTo>
                    <a:pt x="944232" y="928916"/>
                  </a:lnTo>
                  <a:lnTo>
                    <a:pt x="944232" y="425805"/>
                  </a:lnTo>
                  <a:lnTo>
                    <a:pt x="1447342" y="425805"/>
                  </a:lnTo>
                  <a:lnTo>
                    <a:pt x="1447342" y="309613"/>
                  </a:lnTo>
                  <a:lnTo>
                    <a:pt x="819797" y="309613"/>
                  </a:lnTo>
                  <a:lnTo>
                    <a:pt x="753884" y="198424"/>
                  </a:lnTo>
                  <a:lnTo>
                    <a:pt x="753783" y="198234"/>
                  </a:lnTo>
                  <a:lnTo>
                    <a:pt x="713079" y="129590"/>
                  </a:lnTo>
                  <a:lnTo>
                    <a:pt x="686231" y="92240"/>
                  </a:lnTo>
                  <a:lnTo>
                    <a:pt x="653694" y="60477"/>
                  </a:lnTo>
                  <a:lnTo>
                    <a:pt x="616432" y="34823"/>
                  </a:lnTo>
                  <a:lnTo>
                    <a:pt x="575373" y="15836"/>
                  </a:lnTo>
                  <a:lnTo>
                    <a:pt x="531482" y="4064"/>
                  </a:lnTo>
                  <a:lnTo>
                    <a:pt x="516547" y="2743"/>
                  </a:lnTo>
                  <a:lnTo>
                    <a:pt x="516547" y="116205"/>
                  </a:lnTo>
                  <a:lnTo>
                    <a:pt x="358813" y="938707"/>
                  </a:lnTo>
                  <a:lnTo>
                    <a:pt x="354380" y="935901"/>
                  </a:lnTo>
                  <a:lnTo>
                    <a:pt x="185077" y="828852"/>
                  </a:lnTo>
                  <a:lnTo>
                    <a:pt x="151130" y="799223"/>
                  </a:lnTo>
                  <a:lnTo>
                    <a:pt x="127977" y="761453"/>
                  </a:lnTo>
                  <a:lnTo>
                    <a:pt x="116890" y="718553"/>
                  </a:lnTo>
                  <a:lnTo>
                    <a:pt x="119138" y="673506"/>
                  </a:lnTo>
                  <a:lnTo>
                    <a:pt x="209740" y="234607"/>
                  </a:lnTo>
                  <a:lnTo>
                    <a:pt x="228536" y="187172"/>
                  </a:lnTo>
                  <a:lnTo>
                    <a:pt x="261391" y="149682"/>
                  </a:lnTo>
                  <a:lnTo>
                    <a:pt x="304736" y="125056"/>
                  </a:lnTo>
                  <a:lnTo>
                    <a:pt x="355003" y="116205"/>
                  </a:lnTo>
                  <a:lnTo>
                    <a:pt x="516547" y="116205"/>
                  </a:lnTo>
                  <a:lnTo>
                    <a:pt x="516547" y="2743"/>
                  </a:lnTo>
                  <a:lnTo>
                    <a:pt x="485660" y="0"/>
                  </a:lnTo>
                  <a:lnTo>
                    <a:pt x="354901" y="0"/>
                  </a:lnTo>
                  <a:lnTo>
                    <a:pt x="308991" y="4064"/>
                  </a:lnTo>
                  <a:lnTo>
                    <a:pt x="265239" y="15836"/>
                  </a:lnTo>
                  <a:lnTo>
                    <a:pt x="224802" y="34544"/>
                  </a:lnTo>
                  <a:lnTo>
                    <a:pt x="188112" y="59677"/>
                  </a:lnTo>
                  <a:lnTo>
                    <a:pt x="156083" y="90538"/>
                  </a:lnTo>
                  <a:lnTo>
                    <a:pt x="129514" y="126492"/>
                  </a:lnTo>
                  <a:lnTo>
                    <a:pt x="109194" y="166878"/>
                  </a:lnTo>
                  <a:lnTo>
                    <a:pt x="95910" y="211048"/>
                  </a:lnTo>
                  <a:lnTo>
                    <a:pt x="5308" y="649960"/>
                  </a:lnTo>
                  <a:lnTo>
                    <a:pt x="0" y="696010"/>
                  </a:lnTo>
                  <a:lnTo>
                    <a:pt x="2768" y="741565"/>
                  </a:lnTo>
                  <a:lnTo>
                    <a:pt x="13182" y="785609"/>
                  </a:lnTo>
                  <a:lnTo>
                    <a:pt x="30835" y="827189"/>
                  </a:lnTo>
                  <a:lnTo>
                    <a:pt x="55333" y="865276"/>
                  </a:lnTo>
                  <a:lnTo>
                    <a:pt x="86093" y="898766"/>
                  </a:lnTo>
                  <a:lnTo>
                    <a:pt x="122885" y="926833"/>
                  </a:lnTo>
                  <a:lnTo>
                    <a:pt x="181406" y="963828"/>
                  </a:lnTo>
                  <a:lnTo>
                    <a:pt x="187236" y="935901"/>
                  </a:lnTo>
                  <a:lnTo>
                    <a:pt x="291833" y="1002030"/>
                  </a:lnTo>
                  <a:lnTo>
                    <a:pt x="286029" y="1029982"/>
                  </a:lnTo>
                  <a:lnTo>
                    <a:pt x="516013" y="1175423"/>
                  </a:lnTo>
                  <a:lnTo>
                    <a:pt x="515848" y="1175423"/>
                  </a:lnTo>
                  <a:lnTo>
                    <a:pt x="515848" y="1767433"/>
                  </a:lnTo>
                  <a:lnTo>
                    <a:pt x="631952" y="1767433"/>
                  </a:lnTo>
                  <a:lnTo>
                    <a:pt x="631952" y="1111529"/>
                  </a:lnTo>
                  <a:lnTo>
                    <a:pt x="632117" y="1111529"/>
                  </a:lnTo>
                  <a:lnTo>
                    <a:pt x="462927" y="1004531"/>
                  </a:lnTo>
                  <a:lnTo>
                    <a:pt x="475665" y="938707"/>
                  </a:lnTo>
                  <a:lnTo>
                    <a:pt x="618871" y="198424"/>
                  </a:lnTo>
                  <a:lnTo>
                    <a:pt x="618909" y="198234"/>
                  </a:lnTo>
                  <a:lnTo>
                    <a:pt x="828141" y="551154"/>
                  </a:lnTo>
                  <a:lnTo>
                    <a:pt x="828141" y="1045019"/>
                  </a:lnTo>
                  <a:lnTo>
                    <a:pt x="1563547" y="1045019"/>
                  </a:lnTo>
                  <a:lnTo>
                    <a:pt x="1563547" y="928916"/>
                  </a:lnTo>
                  <a:lnTo>
                    <a:pt x="1563547" y="546620"/>
                  </a:lnTo>
                  <a:lnTo>
                    <a:pt x="1635137" y="425805"/>
                  </a:lnTo>
                  <a:lnTo>
                    <a:pt x="1703997" y="309613"/>
                  </a:lnTo>
                  <a:lnTo>
                    <a:pt x="1769872" y="198424"/>
                  </a:lnTo>
                  <a:lnTo>
                    <a:pt x="1923402" y="1006233"/>
                  </a:lnTo>
                  <a:lnTo>
                    <a:pt x="1756956" y="1111529"/>
                  </a:lnTo>
                  <a:lnTo>
                    <a:pt x="1756956" y="1767433"/>
                  </a:lnTo>
                  <a:lnTo>
                    <a:pt x="1873046" y="1767433"/>
                  </a:lnTo>
                  <a:lnTo>
                    <a:pt x="1873046" y="1175423"/>
                  </a:lnTo>
                  <a:lnTo>
                    <a:pt x="2094979" y="1035113"/>
                  </a:lnTo>
                  <a:lnTo>
                    <a:pt x="2134133" y="1010348"/>
                  </a:lnTo>
                  <a:lnTo>
                    <a:pt x="2133943" y="1010348"/>
                  </a:lnTo>
                  <a:lnTo>
                    <a:pt x="2244483" y="940460"/>
                  </a:lnTo>
                  <a:lnTo>
                    <a:pt x="2302522" y="898893"/>
                  </a:lnTo>
                  <a:lnTo>
                    <a:pt x="2333358" y="865276"/>
                  </a:lnTo>
                  <a:lnTo>
                    <a:pt x="2357831" y="827189"/>
                  </a:lnTo>
                  <a:lnTo>
                    <a:pt x="2375484" y="785609"/>
                  </a:lnTo>
                  <a:lnTo>
                    <a:pt x="2385911" y="741565"/>
                  </a:lnTo>
                  <a:lnTo>
                    <a:pt x="2388692" y="69601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0" name="object 20">
              <a:extLst>
                <a:ext uri="{FF2B5EF4-FFF2-40B4-BE49-F238E27FC236}">
                  <a16:creationId xmlns:a16="http://schemas.microsoft.com/office/drawing/2014/main" id="{31EFD705-A1FD-654A-8F6A-E2B8827DE63D}"/>
                </a:ext>
              </a:extLst>
            </p:cNvPr>
            <p:cNvSpPr/>
            <p:nvPr/>
          </p:nvSpPr>
          <p:spPr>
            <a:xfrm>
              <a:off x="6555362" y="2448097"/>
              <a:ext cx="426084" cy="426084"/>
            </a:xfrm>
            <a:custGeom>
              <a:avLst/>
              <a:gdLst/>
              <a:ahLst/>
              <a:cxnLst/>
              <a:rect l="l" t="t" r="r" b="b"/>
              <a:pathLst>
                <a:path w="426084" h="426085">
                  <a:moveTo>
                    <a:pt x="212851" y="425703"/>
                  </a:moveTo>
                  <a:lnTo>
                    <a:pt x="261595" y="420072"/>
                  </a:lnTo>
                  <a:lnTo>
                    <a:pt x="306373" y="404035"/>
                  </a:lnTo>
                  <a:lnTo>
                    <a:pt x="345898" y="378881"/>
                  </a:lnTo>
                  <a:lnTo>
                    <a:pt x="378881" y="345898"/>
                  </a:lnTo>
                  <a:lnTo>
                    <a:pt x="404035" y="306373"/>
                  </a:lnTo>
                  <a:lnTo>
                    <a:pt x="420072" y="261595"/>
                  </a:lnTo>
                  <a:lnTo>
                    <a:pt x="425703" y="212851"/>
                  </a:lnTo>
                  <a:lnTo>
                    <a:pt x="420072" y="164108"/>
                  </a:lnTo>
                  <a:lnTo>
                    <a:pt x="404035" y="119330"/>
                  </a:lnTo>
                  <a:lnTo>
                    <a:pt x="378881" y="79805"/>
                  </a:lnTo>
                  <a:lnTo>
                    <a:pt x="345898" y="46822"/>
                  </a:lnTo>
                  <a:lnTo>
                    <a:pt x="306373" y="21668"/>
                  </a:lnTo>
                  <a:lnTo>
                    <a:pt x="261595" y="5631"/>
                  </a:lnTo>
                  <a:lnTo>
                    <a:pt x="212851" y="0"/>
                  </a:lnTo>
                  <a:lnTo>
                    <a:pt x="164108" y="5631"/>
                  </a:lnTo>
                  <a:lnTo>
                    <a:pt x="119330" y="21668"/>
                  </a:lnTo>
                  <a:lnTo>
                    <a:pt x="79805" y="46822"/>
                  </a:lnTo>
                  <a:lnTo>
                    <a:pt x="46822" y="79805"/>
                  </a:lnTo>
                  <a:lnTo>
                    <a:pt x="21668" y="119330"/>
                  </a:lnTo>
                  <a:lnTo>
                    <a:pt x="5631" y="164108"/>
                  </a:lnTo>
                  <a:lnTo>
                    <a:pt x="0" y="212851"/>
                  </a:lnTo>
                  <a:lnTo>
                    <a:pt x="5631" y="261595"/>
                  </a:lnTo>
                  <a:lnTo>
                    <a:pt x="21668" y="306373"/>
                  </a:lnTo>
                  <a:lnTo>
                    <a:pt x="46822" y="345898"/>
                  </a:lnTo>
                  <a:lnTo>
                    <a:pt x="79805" y="378881"/>
                  </a:lnTo>
                  <a:lnTo>
                    <a:pt x="119330" y="404035"/>
                  </a:lnTo>
                  <a:lnTo>
                    <a:pt x="164108" y="420072"/>
                  </a:lnTo>
                  <a:lnTo>
                    <a:pt x="212851" y="425703"/>
                  </a:lnTo>
                  <a:close/>
                </a:path>
              </a:pathLst>
            </a:custGeom>
            <a:ln w="100177">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1" name="object 21">
              <a:extLst>
                <a:ext uri="{FF2B5EF4-FFF2-40B4-BE49-F238E27FC236}">
                  <a16:creationId xmlns:a16="http://schemas.microsoft.com/office/drawing/2014/main" id="{0AEF444D-E5F4-35C4-50DD-F0BE377029ED}"/>
                </a:ext>
              </a:extLst>
            </p:cNvPr>
            <p:cNvSpPr/>
            <p:nvPr/>
          </p:nvSpPr>
          <p:spPr>
            <a:xfrm>
              <a:off x="5211056" y="2448097"/>
              <a:ext cx="426084" cy="426084"/>
            </a:xfrm>
            <a:custGeom>
              <a:avLst/>
              <a:gdLst/>
              <a:ahLst/>
              <a:cxnLst/>
              <a:rect l="l" t="t" r="r" b="b"/>
              <a:pathLst>
                <a:path w="426085" h="426085">
                  <a:moveTo>
                    <a:pt x="212851" y="425703"/>
                  </a:moveTo>
                  <a:lnTo>
                    <a:pt x="261595" y="420072"/>
                  </a:lnTo>
                  <a:lnTo>
                    <a:pt x="306373" y="404035"/>
                  </a:lnTo>
                  <a:lnTo>
                    <a:pt x="345898" y="378881"/>
                  </a:lnTo>
                  <a:lnTo>
                    <a:pt x="378881" y="345898"/>
                  </a:lnTo>
                  <a:lnTo>
                    <a:pt x="404035" y="306373"/>
                  </a:lnTo>
                  <a:lnTo>
                    <a:pt x="420072" y="261595"/>
                  </a:lnTo>
                  <a:lnTo>
                    <a:pt x="425703" y="212851"/>
                  </a:lnTo>
                  <a:lnTo>
                    <a:pt x="420072" y="164108"/>
                  </a:lnTo>
                  <a:lnTo>
                    <a:pt x="404035" y="119330"/>
                  </a:lnTo>
                  <a:lnTo>
                    <a:pt x="378881" y="79805"/>
                  </a:lnTo>
                  <a:lnTo>
                    <a:pt x="345898" y="46822"/>
                  </a:lnTo>
                  <a:lnTo>
                    <a:pt x="306373" y="21668"/>
                  </a:lnTo>
                  <a:lnTo>
                    <a:pt x="261595" y="5631"/>
                  </a:lnTo>
                  <a:lnTo>
                    <a:pt x="212851" y="0"/>
                  </a:lnTo>
                  <a:lnTo>
                    <a:pt x="164108" y="5631"/>
                  </a:lnTo>
                  <a:lnTo>
                    <a:pt x="119330" y="21668"/>
                  </a:lnTo>
                  <a:lnTo>
                    <a:pt x="79805" y="46822"/>
                  </a:lnTo>
                  <a:lnTo>
                    <a:pt x="46822" y="79805"/>
                  </a:lnTo>
                  <a:lnTo>
                    <a:pt x="21668" y="119330"/>
                  </a:lnTo>
                  <a:lnTo>
                    <a:pt x="5631" y="164108"/>
                  </a:lnTo>
                  <a:lnTo>
                    <a:pt x="0" y="212851"/>
                  </a:lnTo>
                  <a:lnTo>
                    <a:pt x="5631" y="261595"/>
                  </a:lnTo>
                  <a:lnTo>
                    <a:pt x="21668" y="306373"/>
                  </a:lnTo>
                  <a:lnTo>
                    <a:pt x="46822" y="345898"/>
                  </a:lnTo>
                  <a:lnTo>
                    <a:pt x="79805" y="378881"/>
                  </a:lnTo>
                  <a:lnTo>
                    <a:pt x="119330" y="404035"/>
                  </a:lnTo>
                  <a:lnTo>
                    <a:pt x="164108" y="420072"/>
                  </a:lnTo>
                  <a:lnTo>
                    <a:pt x="212851" y="425703"/>
                  </a:lnTo>
                  <a:close/>
                </a:path>
              </a:pathLst>
            </a:custGeom>
            <a:ln w="100177">
              <a:solidFill>
                <a:srgbClr val="000000"/>
              </a:solidFill>
            </a:ln>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22" name="object 22">
            <a:extLst>
              <a:ext uri="{FF2B5EF4-FFF2-40B4-BE49-F238E27FC236}">
                <a16:creationId xmlns:a16="http://schemas.microsoft.com/office/drawing/2014/main" id="{66CC8A1E-234B-D0B6-CD7D-14216149347A}"/>
              </a:ext>
            </a:extLst>
          </p:cNvPr>
          <p:cNvSpPr txBox="1"/>
          <p:nvPr/>
        </p:nvSpPr>
        <p:spPr>
          <a:xfrm>
            <a:off x="7668911" y="5599558"/>
            <a:ext cx="73660" cy="51937"/>
          </a:xfrm>
          <a:prstGeom prst="rect">
            <a:avLst/>
          </a:prstGeom>
        </p:spPr>
        <p:txBody>
          <a:bodyPr vert="horz" wrap="square" lIns="0" tIns="12700" rIns="0" bIns="0" rtlCol="0">
            <a:spAutoFit/>
          </a:bodyPr>
          <a:lstStyle/>
          <a:p>
            <a:pPr marL="12700" marR="0" lvl="0" indent="0" defTabSz="914400" eaLnBrk="1" fontAlgn="auto" latinLnBrk="0" hangingPunct="1">
              <a:lnSpc>
                <a:spcPts val="160"/>
              </a:lnSpc>
              <a:spcBef>
                <a:spcPts val="100"/>
              </a:spcBef>
              <a:spcAft>
                <a:spcPts val="0"/>
              </a:spcAft>
              <a:buClrTx/>
              <a:buSzTx/>
              <a:buFontTx/>
              <a:buNone/>
              <a:tabLst/>
              <a:defRPr/>
            </a:pPr>
            <a:r>
              <a:rPr kumimoji="0" sz="150" b="1" i="0" u="none" strike="noStrike" kern="0" cap="none" spc="0" normalizeH="0" baseline="0" noProof="0" dirty="0">
                <a:ln>
                  <a:noFill/>
                </a:ln>
                <a:solidFill>
                  <a:srgbClr val="FFFFFF"/>
                </a:solidFill>
                <a:effectLst/>
                <a:uLnTx/>
                <a:uFillTx/>
                <a:latin typeface="Grammarsaurus" pitchFamily="2" charset="0"/>
                <a:cs typeface="Arial"/>
              </a:rPr>
              <a:t>with</a:t>
            </a:r>
            <a:endParaRPr kumimoji="0" sz="150" b="0" i="0" u="none" strike="noStrike" kern="0" cap="none" spc="0" normalizeH="0" baseline="0" noProof="0">
              <a:ln>
                <a:noFill/>
              </a:ln>
              <a:solidFill>
                <a:sysClr val="windowText" lastClr="000000"/>
              </a:solidFill>
              <a:effectLst/>
              <a:uLnTx/>
              <a:uFillTx/>
              <a:latin typeface="Grammarsaurus" pitchFamily="2" charset="0"/>
              <a:cs typeface="Arial"/>
            </a:endParaRPr>
          </a:p>
          <a:p>
            <a:pPr marL="26034" marR="0" lvl="0" indent="0" defTabSz="914400" eaLnBrk="1" fontAlgn="auto" latinLnBrk="0" hangingPunct="1">
              <a:lnSpc>
                <a:spcPts val="100"/>
              </a:lnSpc>
              <a:spcBef>
                <a:spcPts val="0"/>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with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4" name="object 14">
            <a:extLst>
              <a:ext uri="{FF2B5EF4-FFF2-40B4-BE49-F238E27FC236}">
                <a16:creationId xmlns:a16="http://schemas.microsoft.com/office/drawing/2014/main" id="{5BA03BAA-6A05-1413-B5BD-6C77CA0E2815}"/>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lvl="0" indent="0" defTabSz="914400" eaLnBrk="1" fontAlgn="auto" latinLnBrk="0" hangingPunct="1">
              <a:lnSpc>
                <a:spcPct val="128800"/>
              </a:lnSpc>
              <a:spcBef>
                <a:spcPts val="95"/>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310"/>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5" name="object 6">
            <a:extLst>
              <a:ext uri="{FF2B5EF4-FFF2-40B4-BE49-F238E27FC236}">
                <a16:creationId xmlns:a16="http://schemas.microsoft.com/office/drawing/2014/main" id="{3951C3C5-57BC-2CA8-5029-A94E2E74451F}"/>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267772207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8CA0C5-97D8-83A5-C906-9B0DA3EECA52}"/>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8F661508-3047-C50C-57EF-609F3033A878}"/>
              </a:ext>
            </a:extLst>
          </p:cNvPr>
          <p:cNvGrpSpPr/>
          <p:nvPr/>
        </p:nvGrpSpPr>
        <p:grpSpPr>
          <a:xfrm>
            <a:off x="11163824" y="234754"/>
            <a:ext cx="784225" cy="784225"/>
            <a:chOff x="11163824" y="234754"/>
            <a:chExt cx="784225" cy="784225"/>
          </a:xfrm>
        </p:grpSpPr>
        <p:sp>
          <p:nvSpPr>
            <p:cNvPr id="3" name="object 3">
              <a:extLst>
                <a:ext uri="{FF2B5EF4-FFF2-40B4-BE49-F238E27FC236}">
                  <a16:creationId xmlns:a16="http://schemas.microsoft.com/office/drawing/2014/main" id="{75279696-0E93-09E5-D234-E9261E6A27E5}"/>
                </a:ext>
              </a:extLst>
            </p:cNvPr>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18" y="689267"/>
                  </a:lnTo>
                  <a:lnTo>
                    <a:pt x="763778" y="666343"/>
                  </a:lnTo>
                  <a:lnTo>
                    <a:pt x="738073" y="640892"/>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92"/>
                  </a:lnTo>
                  <a:lnTo>
                    <a:pt x="657644" y="561251"/>
                  </a:lnTo>
                  <a:lnTo>
                    <a:pt x="624878" y="528802"/>
                  </a:lnTo>
                  <a:lnTo>
                    <a:pt x="607568" y="511657"/>
                  </a:lnTo>
                  <a:lnTo>
                    <a:pt x="599630" y="506526"/>
                  </a:lnTo>
                  <a:lnTo>
                    <a:pt x="590689" y="505028"/>
                  </a:lnTo>
                  <a:lnTo>
                    <a:pt x="581875" y="507072"/>
                  </a:lnTo>
                  <a:lnTo>
                    <a:pt x="574332" y="512610"/>
                  </a:lnTo>
                  <a:lnTo>
                    <a:pt x="559752" y="528802"/>
                  </a:lnTo>
                  <a:lnTo>
                    <a:pt x="556234"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4" name="object 4">
              <a:extLst>
                <a:ext uri="{FF2B5EF4-FFF2-40B4-BE49-F238E27FC236}">
                  <a16:creationId xmlns:a16="http://schemas.microsoft.com/office/drawing/2014/main" id="{B73EF471-B09B-C447-CCB6-9330B875B86E}"/>
                </a:ext>
              </a:extLst>
            </p:cNvPr>
            <p:cNvPicPr/>
            <p:nvPr/>
          </p:nvPicPr>
          <p:blipFill>
            <a:blip r:embed="rId2" cstate="print"/>
            <a:stretch>
              <a:fillRect/>
            </a:stretch>
          </p:blipFill>
          <p:spPr>
            <a:xfrm>
              <a:off x="11392001" y="464458"/>
              <a:ext cx="137820" cy="137820"/>
            </a:xfrm>
            <a:prstGeom prst="rect">
              <a:avLst/>
            </a:prstGeom>
          </p:spPr>
        </p:pic>
      </p:grpSp>
      <p:grpSp>
        <p:nvGrpSpPr>
          <p:cNvPr id="5" name="object 5">
            <a:extLst>
              <a:ext uri="{FF2B5EF4-FFF2-40B4-BE49-F238E27FC236}">
                <a16:creationId xmlns:a16="http://schemas.microsoft.com/office/drawing/2014/main" id="{50522C57-03D8-BC42-5D7E-3E0E768AD65E}"/>
              </a:ext>
            </a:extLst>
          </p:cNvPr>
          <p:cNvGrpSpPr/>
          <p:nvPr/>
        </p:nvGrpSpPr>
        <p:grpSpPr>
          <a:xfrm>
            <a:off x="4108119" y="331470"/>
            <a:ext cx="3975735" cy="5623560"/>
            <a:chOff x="4108119" y="331470"/>
            <a:chExt cx="3975735" cy="5623560"/>
          </a:xfrm>
        </p:grpSpPr>
        <p:sp>
          <p:nvSpPr>
            <p:cNvPr id="6" name="object 6">
              <a:extLst>
                <a:ext uri="{FF2B5EF4-FFF2-40B4-BE49-F238E27FC236}">
                  <a16:creationId xmlns:a16="http://schemas.microsoft.com/office/drawing/2014/main" id="{30EBC351-58C7-A6F3-1DB3-4D6EAB180559}"/>
                </a:ext>
              </a:extLst>
            </p:cNvPr>
            <p:cNvSpPr/>
            <p:nvPr/>
          </p:nvSpPr>
          <p:spPr>
            <a:xfrm>
              <a:off x="4108119" y="464820"/>
              <a:ext cx="3842385" cy="5355590"/>
            </a:xfrm>
            <a:custGeom>
              <a:avLst/>
              <a:gdLst/>
              <a:ahLst/>
              <a:cxnLst/>
              <a:rect l="l" t="t" r="r" b="b"/>
              <a:pathLst>
                <a:path w="3842384" h="5355590">
                  <a:moveTo>
                    <a:pt x="0" y="5355590"/>
                  </a:moveTo>
                  <a:lnTo>
                    <a:pt x="3842105" y="5355590"/>
                  </a:lnTo>
                  <a:lnTo>
                    <a:pt x="3842105" y="0"/>
                  </a:lnTo>
                  <a:lnTo>
                    <a:pt x="0" y="0"/>
                  </a:lnTo>
                  <a:lnTo>
                    <a:pt x="0" y="535559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7" name="object 7">
              <a:extLst>
                <a:ext uri="{FF2B5EF4-FFF2-40B4-BE49-F238E27FC236}">
                  <a16:creationId xmlns:a16="http://schemas.microsoft.com/office/drawing/2014/main" id="{22753186-5408-49F2-9B47-6B569342ED78}"/>
                </a:ext>
              </a:extLst>
            </p:cNvPr>
            <p:cNvSpPr/>
            <p:nvPr/>
          </p:nvSpPr>
          <p:spPr>
            <a:xfrm>
              <a:off x="4108119" y="331469"/>
              <a:ext cx="3975735" cy="5623560"/>
            </a:xfrm>
            <a:custGeom>
              <a:avLst/>
              <a:gdLst/>
              <a:ahLst/>
              <a:cxnLst/>
              <a:rect l="l" t="t" r="r" b="b"/>
              <a:pathLst>
                <a:path w="3975734" h="5623560">
                  <a:moveTo>
                    <a:pt x="3975697" y="0"/>
                  </a:moveTo>
                  <a:lnTo>
                    <a:pt x="0" y="0"/>
                  </a:lnTo>
                  <a:lnTo>
                    <a:pt x="0" y="133350"/>
                  </a:lnTo>
                  <a:lnTo>
                    <a:pt x="0" y="5488940"/>
                  </a:lnTo>
                  <a:lnTo>
                    <a:pt x="0" y="5623560"/>
                  </a:lnTo>
                  <a:lnTo>
                    <a:pt x="3975697" y="5623560"/>
                  </a:lnTo>
                  <a:lnTo>
                    <a:pt x="3975697" y="5489372"/>
                  </a:lnTo>
                  <a:lnTo>
                    <a:pt x="3975697" y="5488940"/>
                  </a:lnTo>
                  <a:lnTo>
                    <a:pt x="3975697" y="133781"/>
                  </a:lnTo>
                  <a:lnTo>
                    <a:pt x="3842105" y="133769"/>
                  </a:lnTo>
                  <a:lnTo>
                    <a:pt x="3842105" y="5488940"/>
                  </a:lnTo>
                  <a:lnTo>
                    <a:pt x="133565" y="5488940"/>
                  </a:lnTo>
                  <a:lnTo>
                    <a:pt x="133565" y="133350"/>
                  </a:lnTo>
                  <a:lnTo>
                    <a:pt x="3975697" y="133350"/>
                  </a:lnTo>
                  <a:lnTo>
                    <a:pt x="3975697"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8" name="object 8">
              <a:extLst>
                <a:ext uri="{FF2B5EF4-FFF2-40B4-BE49-F238E27FC236}">
                  <a16:creationId xmlns:a16="http://schemas.microsoft.com/office/drawing/2014/main" id="{32C474B4-8A78-76A7-5D82-1CA61CD82343}"/>
                </a:ext>
              </a:extLst>
            </p:cNvPr>
            <p:cNvPicPr/>
            <p:nvPr/>
          </p:nvPicPr>
          <p:blipFill>
            <a:blip r:embed="rId3" cstate="print"/>
            <a:stretch>
              <a:fillRect/>
            </a:stretch>
          </p:blipFill>
          <p:spPr>
            <a:xfrm>
              <a:off x="5712877" y="5648129"/>
              <a:ext cx="96226" cy="95846"/>
            </a:xfrm>
            <a:prstGeom prst="rect">
              <a:avLst/>
            </a:prstGeom>
          </p:spPr>
        </p:pic>
      </p:grpSp>
      <p:sp>
        <p:nvSpPr>
          <p:cNvPr id="9" name="object 9">
            <a:extLst>
              <a:ext uri="{FF2B5EF4-FFF2-40B4-BE49-F238E27FC236}">
                <a16:creationId xmlns:a16="http://schemas.microsoft.com/office/drawing/2014/main" id="{9F1CD734-7677-B84D-FEAC-1FFB5AB14370}"/>
              </a:ext>
            </a:extLst>
          </p:cNvPr>
          <p:cNvSpPr txBox="1"/>
          <p:nvPr/>
        </p:nvSpPr>
        <p:spPr>
          <a:xfrm>
            <a:off x="4525121" y="4680863"/>
            <a:ext cx="3011805" cy="475771"/>
          </a:xfrm>
          <a:prstGeom prst="rect">
            <a:avLst/>
          </a:prstGeom>
        </p:spPr>
        <p:txBody>
          <a:bodyPr vert="horz" wrap="square" lIns="0" tIns="13970" rIns="0" bIns="0" rtlCol="0">
            <a:spAutoFit/>
          </a:bodyPr>
          <a:lstStyle/>
          <a:p>
            <a:pPr marL="12700" marR="0" lvl="0" indent="0" algn="ctr" defTabSz="914400" eaLnBrk="1" fontAlgn="auto" latinLnBrk="0" hangingPunct="1">
              <a:lnSpc>
                <a:spcPct val="100000"/>
              </a:lnSpc>
              <a:spcBef>
                <a:spcPts val="110"/>
              </a:spcBef>
              <a:spcAft>
                <a:spcPts val="0"/>
              </a:spcAft>
              <a:buClrTx/>
              <a:buSzTx/>
              <a:buFontTx/>
              <a:buNone/>
              <a:tabLst/>
              <a:defRPr/>
            </a:pPr>
            <a:r>
              <a:rPr kumimoji="0" sz="3000" b="1" i="0" u="none" strike="noStrike" kern="0" cap="none" spc="0" normalizeH="0" baseline="0" noProof="0" dirty="0">
                <a:ln>
                  <a:noFill/>
                </a:ln>
                <a:solidFill>
                  <a:sysClr val="windowText" lastClr="000000"/>
                </a:solidFill>
                <a:effectLst/>
                <a:uLnTx/>
                <a:uFillTx/>
                <a:latin typeface="Grammarsaurus" pitchFamily="2" charset="0"/>
                <a:cs typeface="Arial"/>
              </a:rPr>
              <a:t>remove, reverse</a:t>
            </a:r>
            <a:endParaRPr kumimoji="0" sz="300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sp>
        <p:nvSpPr>
          <p:cNvPr id="10" name="object 10">
            <a:extLst>
              <a:ext uri="{FF2B5EF4-FFF2-40B4-BE49-F238E27FC236}">
                <a16:creationId xmlns:a16="http://schemas.microsoft.com/office/drawing/2014/main" id="{CFBD2429-4794-A1B9-9E1A-88C65515FDD4}"/>
              </a:ext>
            </a:extLst>
          </p:cNvPr>
          <p:cNvSpPr txBox="1"/>
          <p:nvPr/>
        </p:nvSpPr>
        <p:spPr>
          <a:xfrm>
            <a:off x="5188448" y="5064822"/>
            <a:ext cx="1815464" cy="650178"/>
          </a:xfrm>
          <a:prstGeom prst="rect">
            <a:avLst/>
          </a:prstGeom>
        </p:spPr>
        <p:txBody>
          <a:bodyPr vert="horz" wrap="square" lIns="0" tIns="13970" rIns="0" bIns="0" rtlCol="0">
            <a:spAutoFit/>
          </a:bodyPr>
          <a:lstStyle/>
          <a:p>
            <a:pPr marL="12700" marR="0" lvl="0" indent="0" defTabSz="914400" eaLnBrk="1" fontAlgn="auto" latinLnBrk="0" hangingPunct="1">
              <a:lnSpc>
                <a:spcPct val="100000"/>
              </a:lnSpc>
              <a:spcBef>
                <a:spcPts val="110"/>
              </a:spcBef>
              <a:spcAft>
                <a:spcPts val="0"/>
              </a:spcAft>
              <a:buClrTx/>
              <a:buSzTx/>
              <a:buFontTx/>
              <a:buNone/>
              <a:tabLst/>
              <a:defRPr/>
            </a:pPr>
            <a:r>
              <a:rPr kumimoji="0" sz="3000" b="1" i="0" u="none" strike="noStrike" kern="0" cap="none" spc="0" normalizeH="0" baseline="0" noProof="0" dirty="0">
                <a:ln>
                  <a:noFill/>
                </a:ln>
                <a:solidFill>
                  <a:sysClr val="windowText" lastClr="000000"/>
                </a:solidFill>
                <a:effectLst/>
                <a:uLnTx/>
                <a:uFillTx/>
                <a:latin typeface="Grammarsaurus" pitchFamily="2" charset="0"/>
                <a:cs typeface="Arial"/>
              </a:rPr>
              <a:t>or reduce</a:t>
            </a:r>
            <a:endParaRPr kumimoji="0" sz="300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654685" marR="0" lvl="0" indent="0" defTabSz="914400" eaLnBrk="1" fontAlgn="auto" latinLnBrk="0" hangingPunct="1">
              <a:lnSpc>
                <a:spcPct val="100000"/>
              </a:lnSpc>
              <a:spcBef>
                <a:spcPts val="705"/>
              </a:spcBef>
              <a:spcAft>
                <a:spcPts val="0"/>
              </a:spcAft>
              <a:buClrTx/>
              <a:buSzTx/>
              <a:buFontTx/>
              <a:buNone/>
              <a:tabLst/>
              <a:defRPr/>
            </a:pPr>
            <a:r>
              <a:rPr kumimoji="0" sz="55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11" name="object 11">
            <a:extLst>
              <a:ext uri="{FF2B5EF4-FFF2-40B4-BE49-F238E27FC236}">
                <a16:creationId xmlns:a16="http://schemas.microsoft.com/office/drawing/2014/main" id="{619D37BD-B643-AF1F-E351-82AC87193FAF}"/>
              </a:ext>
            </a:extLst>
          </p:cNvPr>
          <p:cNvGrpSpPr/>
          <p:nvPr/>
        </p:nvGrpSpPr>
        <p:grpSpPr>
          <a:xfrm>
            <a:off x="4353814" y="5233796"/>
            <a:ext cx="3509010" cy="520065"/>
            <a:chOff x="4353814" y="5233796"/>
            <a:chExt cx="3509010" cy="520065"/>
          </a:xfrm>
        </p:grpSpPr>
        <p:pic>
          <p:nvPicPr>
            <p:cNvPr id="12" name="object 12">
              <a:extLst>
                <a:ext uri="{FF2B5EF4-FFF2-40B4-BE49-F238E27FC236}">
                  <a16:creationId xmlns:a16="http://schemas.microsoft.com/office/drawing/2014/main" id="{7AF63AC6-DC92-059E-10A8-F572584C3F4E}"/>
                </a:ext>
              </a:extLst>
            </p:cNvPr>
            <p:cNvPicPr/>
            <p:nvPr/>
          </p:nvPicPr>
          <p:blipFill>
            <a:blip r:embed="rId4" cstate="print"/>
            <a:stretch>
              <a:fillRect/>
            </a:stretch>
          </p:blipFill>
          <p:spPr>
            <a:xfrm>
              <a:off x="7535113" y="5429922"/>
              <a:ext cx="327367" cy="323850"/>
            </a:xfrm>
            <a:prstGeom prst="rect">
              <a:avLst/>
            </a:prstGeom>
          </p:spPr>
        </p:pic>
        <p:sp>
          <p:nvSpPr>
            <p:cNvPr id="13" name="object 13">
              <a:extLst>
                <a:ext uri="{FF2B5EF4-FFF2-40B4-BE49-F238E27FC236}">
                  <a16:creationId xmlns:a16="http://schemas.microsoft.com/office/drawing/2014/main" id="{0EB238D6-D9B0-8D7E-32F8-BA1BBD4F4907}"/>
                </a:ext>
              </a:extLst>
            </p:cNvPr>
            <p:cNvSpPr/>
            <p:nvPr/>
          </p:nvSpPr>
          <p:spPr>
            <a:xfrm>
              <a:off x="4353814" y="5233796"/>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4" name="object 14">
              <a:extLst>
                <a:ext uri="{FF2B5EF4-FFF2-40B4-BE49-F238E27FC236}">
                  <a16:creationId xmlns:a16="http://schemas.microsoft.com/office/drawing/2014/main" id="{23E5028F-38C8-49D5-F666-E27E819924B8}"/>
                </a:ext>
              </a:extLst>
            </p:cNvPr>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5" name="object 15">
              <a:extLst>
                <a:ext uri="{FF2B5EF4-FFF2-40B4-BE49-F238E27FC236}">
                  <a16:creationId xmlns:a16="http://schemas.microsoft.com/office/drawing/2014/main" id="{0CCFFE09-7692-99DF-3D15-51706B57CDAC}"/>
                </a:ext>
              </a:extLst>
            </p:cNvPr>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grpSp>
        <p:nvGrpSpPr>
          <p:cNvPr id="18" name="object 18">
            <a:extLst>
              <a:ext uri="{FF2B5EF4-FFF2-40B4-BE49-F238E27FC236}">
                <a16:creationId xmlns:a16="http://schemas.microsoft.com/office/drawing/2014/main" id="{A38AA5ED-FDAB-5EAF-1A3A-26F4C8F3B4C4}"/>
              </a:ext>
            </a:extLst>
          </p:cNvPr>
          <p:cNvGrpSpPr/>
          <p:nvPr/>
        </p:nvGrpSpPr>
        <p:grpSpPr>
          <a:xfrm>
            <a:off x="4889958" y="793940"/>
            <a:ext cx="2271395" cy="3110865"/>
            <a:chOff x="4889958" y="793940"/>
            <a:chExt cx="2271395" cy="3110865"/>
          </a:xfrm>
        </p:grpSpPr>
        <p:sp>
          <p:nvSpPr>
            <p:cNvPr id="19" name="object 19">
              <a:extLst>
                <a:ext uri="{FF2B5EF4-FFF2-40B4-BE49-F238E27FC236}">
                  <a16:creationId xmlns:a16="http://schemas.microsoft.com/office/drawing/2014/main" id="{EA2F99CD-988F-878A-C479-5593E9E3A78F}"/>
                </a:ext>
              </a:extLst>
            </p:cNvPr>
            <p:cNvSpPr/>
            <p:nvPr/>
          </p:nvSpPr>
          <p:spPr>
            <a:xfrm>
              <a:off x="4889958" y="2875835"/>
              <a:ext cx="2271395" cy="1028700"/>
            </a:xfrm>
            <a:custGeom>
              <a:avLst/>
              <a:gdLst/>
              <a:ahLst/>
              <a:cxnLst/>
              <a:rect l="l" t="t" r="r" b="b"/>
              <a:pathLst>
                <a:path w="2271395" h="1028700">
                  <a:moveTo>
                    <a:pt x="1239818" y="0"/>
                  </a:moveTo>
                  <a:lnTo>
                    <a:pt x="1192496" y="675"/>
                  </a:lnTo>
                  <a:lnTo>
                    <a:pt x="1145540" y="3470"/>
                  </a:lnTo>
                  <a:lnTo>
                    <a:pt x="1099007" y="8344"/>
                  </a:lnTo>
                  <a:lnTo>
                    <a:pt x="1052955" y="15260"/>
                  </a:lnTo>
                  <a:lnTo>
                    <a:pt x="1007443" y="24177"/>
                  </a:lnTo>
                  <a:lnTo>
                    <a:pt x="962526" y="35059"/>
                  </a:lnTo>
                  <a:lnTo>
                    <a:pt x="918262" y="47864"/>
                  </a:lnTo>
                  <a:lnTo>
                    <a:pt x="874710" y="62555"/>
                  </a:lnTo>
                  <a:lnTo>
                    <a:pt x="831925" y="79094"/>
                  </a:lnTo>
                  <a:lnTo>
                    <a:pt x="789967" y="97440"/>
                  </a:lnTo>
                  <a:lnTo>
                    <a:pt x="748892" y="117555"/>
                  </a:lnTo>
                  <a:lnTo>
                    <a:pt x="708758" y="139400"/>
                  </a:lnTo>
                  <a:lnTo>
                    <a:pt x="669622" y="162937"/>
                  </a:lnTo>
                  <a:lnTo>
                    <a:pt x="631541" y="188127"/>
                  </a:lnTo>
                  <a:lnTo>
                    <a:pt x="594574" y="214930"/>
                  </a:lnTo>
                  <a:lnTo>
                    <a:pt x="558777" y="243309"/>
                  </a:lnTo>
                  <a:lnTo>
                    <a:pt x="524208" y="273223"/>
                  </a:lnTo>
                  <a:lnTo>
                    <a:pt x="490925" y="304634"/>
                  </a:lnTo>
                  <a:lnTo>
                    <a:pt x="458984" y="337504"/>
                  </a:lnTo>
                  <a:lnTo>
                    <a:pt x="428444" y="371793"/>
                  </a:lnTo>
                  <a:lnTo>
                    <a:pt x="399362" y="407463"/>
                  </a:lnTo>
                  <a:lnTo>
                    <a:pt x="371795" y="444475"/>
                  </a:lnTo>
                  <a:lnTo>
                    <a:pt x="345801" y="482790"/>
                  </a:lnTo>
                  <a:lnTo>
                    <a:pt x="321437" y="522369"/>
                  </a:lnTo>
                  <a:lnTo>
                    <a:pt x="298760" y="563173"/>
                  </a:lnTo>
                  <a:lnTo>
                    <a:pt x="277829" y="605163"/>
                  </a:lnTo>
                  <a:lnTo>
                    <a:pt x="258700" y="648302"/>
                  </a:lnTo>
                  <a:lnTo>
                    <a:pt x="241431" y="692548"/>
                  </a:lnTo>
                  <a:lnTo>
                    <a:pt x="226080" y="737865"/>
                  </a:lnTo>
                  <a:lnTo>
                    <a:pt x="212704" y="784213"/>
                  </a:lnTo>
                  <a:lnTo>
                    <a:pt x="201360" y="831553"/>
                  </a:lnTo>
                  <a:lnTo>
                    <a:pt x="100369" y="682214"/>
                  </a:lnTo>
                  <a:lnTo>
                    <a:pt x="84675" y="666781"/>
                  </a:lnTo>
                  <a:lnTo>
                    <a:pt x="64950" y="658830"/>
                  </a:lnTo>
                  <a:lnTo>
                    <a:pt x="43685" y="658846"/>
                  </a:lnTo>
                  <a:lnTo>
                    <a:pt x="23369" y="667317"/>
                  </a:lnTo>
                  <a:lnTo>
                    <a:pt x="7945" y="683005"/>
                  </a:lnTo>
                  <a:lnTo>
                    <a:pt x="0" y="702729"/>
                  </a:lnTo>
                  <a:lnTo>
                    <a:pt x="14" y="723993"/>
                  </a:lnTo>
                  <a:lnTo>
                    <a:pt x="184138" y="1004273"/>
                  </a:lnTo>
                  <a:lnTo>
                    <a:pt x="219635" y="1027628"/>
                  </a:lnTo>
                  <a:lnTo>
                    <a:pt x="230224" y="1028641"/>
                  </a:lnTo>
                  <a:lnTo>
                    <a:pt x="240884" y="1027604"/>
                  </a:lnTo>
                  <a:lnTo>
                    <a:pt x="521120" y="843491"/>
                  </a:lnTo>
                  <a:lnTo>
                    <a:pt x="544488" y="808077"/>
                  </a:lnTo>
                  <a:lnTo>
                    <a:pt x="544470" y="786812"/>
                  </a:lnTo>
                  <a:lnTo>
                    <a:pt x="520316" y="751065"/>
                  </a:lnTo>
                  <a:lnTo>
                    <a:pt x="479323" y="743136"/>
                  </a:lnTo>
                  <a:lnTo>
                    <a:pt x="310402" y="852025"/>
                  </a:lnTo>
                  <a:lnTo>
                    <a:pt x="321712" y="805892"/>
                  </a:lnTo>
                  <a:lnTo>
                    <a:pt x="335179" y="760823"/>
                  </a:lnTo>
                  <a:lnTo>
                    <a:pt x="350736" y="716865"/>
                  </a:lnTo>
                  <a:lnTo>
                    <a:pt x="368316" y="674063"/>
                  </a:lnTo>
                  <a:lnTo>
                    <a:pt x="387853" y="632461"/>
                  </a:lnTo>
                  <a:lnTo>
                    <a:pt x="409278" y="592105"/>
                  </a:lnTo>
                  <a:lnTo>
                    <a:pt x="432527" y="553041"/>
                  </a:lnTo>
                  <a:lnTo>
                    <a:pt x="457531" y="515312"/>
                  </a:lnTo>
                  <a:lnTo>
                    <a:pt x="484224" y="478965"/>
                  </a:lnTo>
                  <a:lnTo>
                    <a:pt x="512539" y="444045"/>
                  </a:lnTo>
                  <a:lnTo>
                    <a:pt x="542409" y="410596"/>
                  </a:lnTo>
                  <a:lnTo>
                    <a:pt x="573767" y="378664"/>
                  </a:lnTo>
                  <a:lnTo>
                    <a:pt x="606547" y="348295"/>
                  </a:lnTo>
                  <a:lnTo>
                    <a:pt x="640682" y="319533"/>
                  </a:lnTo>
                  <a:lnTo>
                    <a:pt x="676104" y="292423"/>
                  </a:lnTo>
                  <a:lnTo>
                    <a:pt x="712747" y="267011"/>
                  </a:lnTo>
                  <a:lnTo>
                    <a:pt x="750545" y="243342"/>
                  </a:lnTo>
                  <a:lnTo>
                    <a:pt x="789429" y="221461"/>
                  </a:lnTo>
                  <a:lnTo>
                    <a:pt x="829334" y="201413"/>
                  </a:lnTo>
                  <a:lnTo>
                    <a:pt x="870193" y="183244"/>
                  </a:lnTo>
                  <a:lnTo>
                    <a:pt x="911938" y="166998"/>
                  </a:lnTo>
                  <a:lnTo>
                    <a:pt x="954503" y="152721"/>
                  </a:lnTo>
                  <a:lnTo>
                    <a:pt x="997821" y="140459"/>
                  </a:lnTo>
                  <a:lnTo>
                    <a:pt x="1041825" y="130255"/>
                  </a:lnTo>
                  <a:lnTo>
                    <a:pt x="1086449" y="122155"/>
                  </a:lnTo>
                  <a:lnTo>
                    <a:pt x="1131625" y="116205"/>
                  </a:lnTo>
                  <a:lnTo>
                    <a:pt x="1177287" y="112450"/>
                  </a:lnTo>
                  <a:lnTo>
                    <a:pt x="1223367" y="110935"/>
                  </a:lnTo>
                  <a:lnTo>
                    <a:pt x="1269799" y="111705"/>
                  </a:lnTo>
                  <a:lnTo>
                    <a:pt x="1316517" y="114805"/>
                  </a:lnTo>
                  <a:lnTo>
                    <a:pt x="1363452" y="120280"/>
                  </a:lnTo>
                  <a:lnTo>
                    <a:pt x="1410539" y="128176"/>
                  </a:lnTo>
                  <a:lnTo>
                    <a:pt x="1458482" y="138766"/>
                  </a:lnTo>
                  <a:lnTo>
                    <a:pt x="1505468" y="151762"/>
                  </a:lnTo>
                  <a:lnTo>
                    <a:pt x="1551432" y="167096"/>
                  </a:lnTo>
                  <a:lnTo>
                    <a:pt x="1596306" y="184697"/>
                  </a:lnTo>
                  <a:lnTo>
                    <a:pt x="1640023" y="204497"/>
                  </a:lnTo>
                  <a:lnTo>
                    <a:pt x="1682516" y="226426"/>
                  </a:lnTo>
                  <a:lnTo>
                    <a:pt x="1723718" y="250414"/>
                  </a:lnTo>
                  <a:lnTo>
                    <a:pt x="1763562" y="276393"/>
                  </a:lnTo>
                  <a:lnTo>
                    <a:pt x="1801981" y="304291"/>
                  </a:lnTo>
                  <a:lnTo>
                    <a:pt x="1838908" y="334041"/>
                  </a:lnTo>
                  <a:lnTo>
                    <a:pt x="1874275" y="365573"/>
                  </a:lnTo>
                  <a:lnTo>
                    <a:pt x="1908017" y="398816"/>
                  </a:lnTo>
                  <a:lnTo>
                    <a:pt x="1940066" y="433703"/>
                  </a:lnTo>
                  <a:lnTo>
                    <a:pt x="1970355" y="470162"/>
                  </a:lnTo>
                  <a:lnTo>
                    <a:pt x="1998816" y="508125"/>
                  </a:lnTo>
                  <a:lnTo>
                    <a:pt x="2025384" y="547523"/>
                  </a:lnTo>
                  <a:lnTo>
                    <a:pt x="2049990" y="588285"/>
                  </a:lnTo>
                  <a:lnTo>
                    <a:pt x="2072568" y="630342"/>
                  </a:lnTo>
                  <a:lnTo>
                    <a:pt x="2093051" y="673626"/>
                  </a:lnTo>
                  <a:lnTo>
                    <a:pt x="2111372" y="718066"/>
                  </a:lnTo>
                  <a:lnTo>
                    <a:pt x="2127464" y="763593"/>
                  </a:lnTo>
                  <a:lnTo>
                    <a:pt x="2141259" y="810137"/>
                  </a:lnTo>
                  <a:lnTo>
                    <a:pt x="2152692" y="857629"/>
                  </a:lnTo>
                  <a:lnTo>
                    <a:pt x="2161693" y="906000"/>
                  </a:lnTo>
                  <a:lnTo>
                    <a:pt x="2169371" y="926657"/>
                  </a:lnTo>
                  <a:lnTo>
                    <a:pt x="2183906" y="942197"/>
                  </a:lnTo>
                  <a:lnTo>
                    <a:pt x="2203213" y="951158"/>
                  </a:lnTo>
                  <a:lnTo>
                    <a:pt x="2225206" y="952076"/>
                  </a:lnTo>
                  <a:lnTo>
                    <a:pt x="2245880" y="944343"/>
                  </a:lnTo>
                  <a:lnTo>
                    <a:pt x="2261439" y="929821"/>
                  </a:lnTo>
                  <a:lnTo>
                    <a:pt x="2270398" y="910548"/>
                  </a:lnTo>
                  <a:lnTo>
                    <a:pt x="2271269" y="888563"/>
                  </a:lnTo>
                  <a:lnTo>
                    <a:pt x="2262454" y="840458"/>
                  </a:lnTo>
                  <a:lnTo>
                    <a:pt x="2251487" y="793123"/>
                  </a:lnTo>
                  <a:lnTo>
                    <a:pt x="2238420" y="746613"/>
                  </a:lnTo>
                  <a:lnTo>
                    <a:pt x="2223306" y="700981"/>
                  </a:lnTo>
                  <a:lnTo>
                    <a:pt x="2206198" y="656282"/>
                  </a:lnTo>
                  <a:lnTo>
                    <a:pt x="2187148" y="612571"/>
                  </a:lnTo>
                  <a:lnTo>
                    <a:pt x="2166208" y="569902"/>
                  </a:lnTo>
                  <a:lnTo>
                    <a:pt x="2143432" y="528330"/>
                  </a:lnTo>
                  <a:lnTo>
                    <a:pt x="2118872" y="487909"/>
                  </a:lnTo>
                  <a:lnTo>
                    <a:pt x="2092580" y="448693"/>
                  </a:lnTo>
                  <a:lnTo>
                    <a:pt x="2064609" y="410738"/>
                  </a:lnTo>
                  <a:lnTo>
                    <a:pt x="2035012" y="374097"/>
                  </a:lnTo>
                  <a:lnTo>
                    <a:pt x="2003841" y="338825"/>
                  </a:lnTo>
                  <a:lnTo>
                    <a:pt x="1971148" y="304976"/>
                  </a:lnTo>
                  <a:lnTo>
                    <a:pt x="1936987" y="272606"/>
                  </a:lnTo>
                  <a:lnTo>
                    <a:pt x="1901409" y="241768"/>
                  </a:lnTo>
                  <a:lnTo>
                    <a:pt x="1864468" y="212516"/>
                  </a:lnTo>
                  <a:lnTo>
                    <a:pt x="1826216" y="184906"/>
                  </a:lnTo>
                  <a:lnTo>
                    <a:pt x="1786705" y="158992"/>
                  </a:lnTo>
                  <a:lnTo>
                    <a:pt x="1745989" y="134828"/>
                  </a:lnTo>
                  <a:lnTo>
                    <a:pt x="1704119" y="112468"/>
                  </a:lnTo>
                  <a:lnTo>
                    <a:pt x="1661148" y="91968"/>
                  </a:lnTo>
                  <a:lnTo>
                    <a:pt x="1617129" y="73382"/>
                  </a:lnTo>
                  <a:lnTo>
                    <a:pt x="1572114" y="56763"/>
                  </a:lnTo>
                  <a:lnTo>
                    <a:pt x="1526156" y="42167"/>
                  </a:lnTo>
                  <a:lnTo>
                    <a:pt x="1479308" y="29648"/>
                  </a:lnTo>
                  <a:lnTo>
                    <a:pt x="1431621" y="19261"/>
                  </a:lnTo>
                  <a:lnTo>
                    <a:pt x="1383409" y="11073"/>
                  </a:lnTo>
                  <a:lnTo>
                    <a:pt x="1335332" y="5160"/>
                  </a:lnTo>
                  <a:lnTo>
                    <a:pt x="1287450" y="1481"/>
                  </a:lnTo>
                  <a:lnTo>
                    <a:pt x="1239818"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0" name="object 20">
              <a:extLst>
                <a:ext uri="{FF2B5EF4-FFF2-40B4-BE49-F238E27FC236}">
                  <a16:creationId xmlns:a16="http://schemas.microsoft.com/office/drawing/2014/main" id="{C1006167-5BC3-F676-5423-A78E8AA0626A}"/>
                </a:ext>
              </a:extLst>
            </p:cNvPr>
            <p:cNvSpPr/>
            <p:nvPr/>
          </p:nvSpPr>
          <p:spPr>
            <a:xfrm>
              <a:off x="5241479" y="793940"/>
              <a:ext cx="1709420" cy="1068070"/>
            </a:xfrm>
            <a:custGeom>
              <a:avLst/>
              <a:gdLst/>
              <a:ahLst/>
              <a:cxnLst/>
              <a:rect l="l" t="t" r="r" b="b"/>
              <a:pathLst>
                <a:path w="1709420" h="1068070">
                  <a:moveTo>
                    <a:pt x="1516608" y="0"/>
                  </a:moveTo>
                  <a:lnTo>
                    <a:pt x="192354" y="0"/>
                  </a:lnTo>
                  <a:lnTo>
                    <a:pt x="148248" y="5080"/>
                  </a:lnTo>
                  <a:lnTo>
                    <a:pt x="107761" y="19553"/>
                  </a:lnTo>
                  <a:lnTo>
                    <a:pt x="72045" y="42261"/>
                  </a:lnTo>
                  <a:lnTo>
                    <a:pt x="42257" y="72051"/>
                  </a:lnTo>
                  <a:lnTo>
                    <a:pt x="19550" y="107766"/>
                  </a:lnTo>
                  <a:lnTo>
                    <a:pt x="5080" y="148252"/>
                  </a:lnTo>
                  <a:lnTo>
                    <a:pt x="0" y="192354"/>
                  </a:lnTo>
                  <a:lnTo>
                    <a:pt x="0" y="875461"/>
                  </a:lnTo>
                  <a:lnTo>
                    <a:pt x="5080" y="919567"/>
                  </a:lnTo>
                  <a:lnTo>
                    <a:pt x="19550" y="960054"/>
                  </a:lnTo>
                  <a:lnTo>
                    <a:pt x="42257" y="995770"/>
                  </a:lnTo>
                  <a:lnTo>
                    <a:pt x="72045" y="1025558"/>
                  </a:lnTo>
                  <a:lnTo>
                    <a:pt x="107761" y="1048265"/>
                  </a:lnTo>
                  <a:lnTo>
                    <a:pt x="148248" y="1062735"/>
                  </a:lnTo>
                  <a:lnTo>
                    <a:pt x="192354" y="1067816"/>
                  </a:lnTo>
                  <a:lnTo>
                    <a:pt x="1516608" y="1067816"/>
                  </a:lnTo>
                  <a:lnTo>
                    <a:pt x="1560722" y="1062735"/>
                  </a:lnTo>
                  <a:lnTo>
                    <a:pt x="1601212" y="1048265"/>
                  </a:lnTo>
                  <a:lnTo>
                    <a:pt x="1636927" y="1025558"/>
                  </a:lnTo>
                  <a:lnTo>
                    <a:pt x="1666713" y="995770"/>
                  </a:lnTo>
                  <a:lnTo>
                    <a:pt x="1689416" y="960054"/>
                  </a:lnTo>
                  <a:lnTo>
                    <a:pt x="1703883" y="919567"/>
                  </a:lnTo>
                  <a:lnTo>
                    <a:pt x="1708962" y="875461"/>
                  </a:lnTo>
                  <a:lnTo>
                    <a:pt x="1708962" y="192354"/>
                  </a:lnTo>
                  <a:lnTo>
                    <a:pt x="1703883" y="148252"/>
                  </a:lnTo>
                  <a:lnTo>
                    <a:pt x="1689416" y="107766"/>
                  </a:lnTo>
                  <a:lnTo>
                    <a:pt x="1666713" y="72051"/>
                  </a:lnTo>
                  <a:lnTo>
                    <a:pt x="1636927" y="42261"/>
                  </a:lnTo>
                  <a:lnTo>
                    <a:pt x="1601212" y="19553"/>
                  </a:lnTo>
                  <a:lnTo>
                    <a:pt x="1560722" y="5080"/>
                  </a:lnTo>
                  <a:lnTo>
                    <a:pt x="1516608"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21" name="object 21">
            <a:extLst>
              <a:ext uri="{FF2B5EF4-FFF2-40B4-BE49-F238E27FC236}">
                <a16:creationId xmlns:a16="http://schemas.microsoft.com/office/drawing/2014/main" id="{4EA17BC8-4347-5D3D-794E-E4AB8B120E0D}"/>
              </a:ext>
            </a:extLst>
          </p:cNvPr>
          <p:cNvSpPr txBox="1">
            <a:spLocks noGrp="1"/>
          </p:cNvSpPr>
          <p:nvPr>
            <p:ph type="title"/>
          </p:nvPr>
        </p:nvSpPr>
        <p:spPr>
          <a:xfrm>
            <a:off x="541583" y="377190"/>
            <a:ext cx="9706610" cy="1320800"/>
          </a:xfrm>
          <a:prstGeom prst="rect">
            <a:avLst/>
          </a:prstGeom>
        </p:spPr>
        <p:txBody>
          <a:bodyPr vert="horz" wrap="square" lIns="0" tIns="512794" rIns="0" bIns="0" rtlCol="0">
            <a:spAutoFit/>
          </a:bodyPr>
          <a:lstStyle/>
          <a:p>
            <a:pPr marL="5038725">
              <a:lnSpc>
                <a:spcPct val="100000"/>
              </a:lnSpc>
              <a:spcBef>
                <a:spcPts val="120"/>
              </a:spcBef>
            </a:pPr>
            <a:r>
              <a:rPr sz="4900" b="1" dirty="0">
                <a:solidFill>
                  <a:srgbClr val="FFFFFF"/>
                </a:solidFill>
                <a:latin typeface="Grammarsaurus" pitchFamily="2" charset="0"/>
                <a:cs typeface="Arial"/>
              </a:rPr>
              <a:t>de-</a:t>
            </a:r>
            <a:endParaRPr sz="4900" dirty="0">
              <a:latin typeface="Grammarsaurus" pitchFamily="2" charset="0"/>
              <a:cs typeface="Arial"/>
            </a:endParaRPr>
          </a:p>
        </p:txBody>
      </p:sp>
      <p:sp>
        <p:nvSpPr>
          <p:cNvPr id="22" name="object 22">
            <a:extLst>
              <a:ext uri="{FF2B5EF4-FFF2-40B4-BE49-F238E27FC236}">
                <a16:creationId xmlns:a16="http://schemas.microsoft.com/office/drawing/2014/main" id="{8CFDD5B2-EBAA-58B5-3A37-A15397168349}"/>
              </a:ext>
            </a:extLst>
          </p:cNvPr>
          <p:cNvSpPr txBox="1"/>
          <p:nvPr/>
        </p:nvSpPr>
        <p:spPr>
          <a:xfrm>
            <a:off x="7668911" y="5599558"/>
            <a:ext cx="63500" cy="58991"/>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5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5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4" name="object 14">
            <a:extLst>
              <a:ext uri="{FF2B5EF4-FFF2-40B4-BE49-F238E27FC236}">
                <a16:creationId xmlns:a16="http://schemas.microsoft.com/office/drawing/2014/main" id="{E9E8A6A2-6159-1278-E2A3-1FD6E91AA451}"/>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lvl="0" indent="0" defTabSz="914400" eaLnBrk="1" fontAlgn="auto" latinLnBrk="0" hangingPunct="1">
              <a:lnSpc>
                <a:spcPct val="128800"/>
              </a:lnSpc>
              <a:spcBef>
                <a:spcPts val="95"/>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310"/>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5" name="object 6">
            <a:extLst>
              <a:ext uri="{FF2B5EF4-FFF2-40B4-BE49-F238E27FC236}">
                <a16:creationId xmlns:a16="http://schemas.microsoft.com/office/drawing/2014/main" id="{962BC7A3-AA03-AB96-AC01-4F47828FCF3A}"/>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404527747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3DAE21-24E0-E223-08FC-CC79B225017C}"/>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3A79BEC8-317E-4C1C-5D2C-108E23DD793E}"/>
              </a:ext>
            </a:extLst>
          </p:cNvPr>
          <p:cNvGrpSpPr/>
          <p:nvPr/>
        </p:nvGrpSpPr>
        <p:grpSpPr>
          <a:xfrm>
            <a:off x="11163824" y="234754"/>
            <a:ext cx="784225" cy="784225"/>
            <a:chOff x="11163824" y="234754"/>
            <a:chExt cx="784225" cy="784225"/>
          </a:xfrm>
        </p:grpSpPr>
        <p:sp>
          <p:nvSpPr>
            <p:cNvPr id="3" name="object 3">
              <a:extLst>
                <a:ext uri="{FF2B5EF4-FFF2-40B4-BE49-F238E27FC236}">
                  <a16:creationId xmlns:a16="http://schemas.microsoft.com/office/drawing/2014/main" id="{AFCEF563-2621-D978-BC5E-95BA77B78F76}"/>
                </a:ext>
              </a:extLst>
            </p:cNvPr>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4" name="object 4">
              <a:extLst>
                <a:ext uri="{FF2B5EF4-FFF2-40B4-BE49-F238E27FC236}">
                  <a16:creationId xmlns:a16="http://schemas.microsoft.com/office/drawing/2014/main" id="{AD303E71-75D3-ED61-D0B8-8113B0E146DB}"/>
                </a:ext>
              </a:extLst>
            </p:cNvPr>
            <p:cNvPicPr/>
            <p:nvPr/>
          </p:nvPicPr>
          <p:blipFill>
            <a:blip r:embed="rId2" cstate="print"/>
            <a:stretch>
              <a:fillRect/>
            </a:stretch>
          </p:blipFill>
          <p:spPr>
            <a:xfrm>
              <a:off x="11392001" y="464458"/>
              <a:ext cx="137820" cy="137820"/>
            </a:xfrm>
            <a:prstGeom prst="rect">
              <a:avLst/>
            </a:prstGeom>
          </p:spPr>
        </p:pic>
      </p:grpSp>
      <p:grpSp>
        <p:nvGrpSpPr>
          <p:cNvPr id="5" name="object 5">
            <a:extLst>
              <a:ext uri="{FF2B5EF4-FFF2-40B4-BE49-F238E27FC236}">
                <a16:creationId xmlns:a16="http://schemas.microsoft.com/office/drawing/2014/main" id="{30907B99-7A8E-91B1-A698-1EA19DA01F38}"/>
              </a:ext>
            </a:extLst>
          </p:cNvPr>
          <p:cNvGrpSpPr/>
          <p:nvPr/>
        </p:nvGrpSpPr>
        <p:grpSpPr>
          <a:xfrm>
            <a:off x="4108119" y="331470"/>
            <a:ext cx="3975735" cy="5623560"/>
            <a:chOff x="4108119" y="331470"/>
            <a:chExt cx="3975735" cy="5623560"/>
          </a:xfrm>
        </p:grpSpPr>
        <p:sp>
          <p:nvSpPr>
            <p:cNvPr id="6" name="object 6">
              <a:extLst>
                <a:ext uri="{FF2B5EF4-FFF2-40B4-BE49-F238E27FC236}">
                  <a16:creationId xmlns:a16="http://schemas.microsoft.com/office/drawing/2014/main" id="{33D428ED-4A44-5493-6490-BCE1B60663E5}"/>
                </a:ext>
              </a:extLst>
            </p:cNvPr>
            <p:cNvSpPr/>
            <p:nvPr/>
          </p:nvSpPr>
          <p:spPr>
            <a:xfrm>
              <a:off x="4108119" y="464820"/>
              <a:ext cx="3842385" cy="5355590"/>
            </a:xfrm>
            <a:custGeom>
              <a:avLst/>
              <a:gdLst/>
              <a:ahLst/>
              <a:cxnLst/>
              <a:rect l="l" t="t" r="r" b="b"/>
              <a:pathLst>
                <a:path w="3842384" h="5355590">
                  <a:moveTo>
                    <a:pt x="0" y="5355590"/>
                  </a:moveTo>
                  <a:lnTo>
                    <a:pt x="3842105" y="5355590"/>
                  </a:lnTo>
                  <a:lnTo>
                    <a:pt x="3842105" y="0"/>
                  </a:lnTo>
                  <a:lnTo>
                    <a:pt x="0" y="0"/>
                  </a:lnTo>
                  <a:lnTo>
                    <a:pt x="0" y="535559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7" name="object 7">
              <a:extLst>
                <a:ext uri="{FF2B5EF4-FFF2-40B4-BE49-F238E27FC236}">
                  <a16:creationId xmlns:a16="http://schemas.microsoft.com/office/drawing/2014/main" id="{6AE3C461-47FC-B21B-ADD2-01D70B2477B9}"/>
                </a:ext>
              </a:extLst>
            </p:cNvPr>
            <p:cNvSpPr/>
            <p:nvPr/>
          </p:nvSpPr>
          <p:spPr>
            <a:xfrm>
              <a:off x="4108119" y="331469"/>
              <a:ext cx="3975735" cy="5623560"/>
            </a:xfrm>
            <a:custGeom>
              <a:avLst/>
              <a:gdLst/>
              <a:ahLst/>
              <a:cxnLst/>
              <a:rect l="l" t="t" r="r" b="b"/>
              <a:pathLst>
                <a:path w="3975734" h="5623560">
                  <a:moveTo>
                    <a:pt x="3975697" y="0"/>
                  </a:moveTo>
                  <a:lnTo>
                    <a:pt x="0" y="0"/>
                  </a:lnTo>
                  <a:lnTo>
                    <a:pt x="0" y="133350"/>
                  </a:lnTo>
                  <a:lnTo>
                    <a:pt x="0" y="5488940"/>
                  </a:lnTo>
                  <a:lnTo>
                    <a:pt x="0" y="5623560"/>
                  </a:lnTo>
                  <a:lnTo>
                    <a:pt x="3975697" y="5623560"/>
                  </a:lnTo>
                  <a:lnTo>
                    <a:pt x="3975697" y="5489372"/>
                  </a:lnTo>
                  <a:lnTo>
                    <a:pt x="3975697" y="5488940"/>
                  </a:lnTo>
                  <a:lnTo>
                    <a:pt x="3975697" y="133781"/>
                  </a:lnTo>
                  <a:lnTo>
                    <a:pt x="3842105" y="133769"/>
                  </a:lnTo>
                  <a:lnTo>
                    <a:pt x="3842105" y="5488940"/>
                  </a:lnTo>
                  <a:lnTo>
                    <a:pt x="133565" y="5488940"/>
                  </a:lnTo>
                  <a:lnTo>
                    <a:pt x="133565" y="133350"/>
                  </a:lnTo>
                  <a:lnTo>
                    <a:pt x="3975697" y="133350"/>
                  </a:lnTo>
                  <a:lnTo>
                    <a:pt x="3975697"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8" name="object 8">
              <a:extLst>
                <a:ext uri="{FF2B5EF4-FFF2-40B4-BE49-F238E27FC236}">
                  <a16:creationId xmlns:a16="http://schemas.microsoft.com/office/drawing/2014/main" id="{28BEB7EF-4643-9B28-39B6-1D78F7360EEF}"/>
                </a:ext>
              </a:extLst>
            </p:cNvPr>
            <p:cNvPicPr/>
            <p:nvPr/>
          </p:nvPicPr>
          <p:blipFill>
            <a:blip r:embed="rId3" cstate="print"/>
            <a:stretch>
              <a:fillRect/>
            </a:stretch>
          </p:blipFill>
          <p:spPr>
            <a:xfrm>
              <a:off x="5712877" y="5648129"/>
              <a:ext cx="96226" cy="95846"/>
            </a:xfrm>
            <a:prstGeom prst="rect">
              <a:avLst/>
            </a:prstGeom>
          </p:spPr>
        </p:pic>
      </p:grpSp>
      <p:sp>
        <p:nvSpPr>
          <p:cNvPr id="9" name="object 9">
            <a:extLst>
              <a:ext uri="{FF2B5EF4-FFF2-40B4-BE49-F238E27FC236}">
                <a16:creationId xmlns:a16="http://schemas.microsoft.com/office/drawing/2014/main" id="{AEA6644A-E018-939C-F7D1-00D02AF16795}"/>
              </a:ext>
            </a:extLst>
          </p:cNvPr>
          <p:cNvSpPr txBox="1"/>
          <p:nvPr/>
        </p:nvSpPr>
        <p:spPr>
          <a:xfrm>
            <a:off x="5476105" y="4867419"/>
            <a:ext cx="1662736" cy="865622"/>
          </a:xfrm>
          <a:prstGeom prst="rect">
            <a:avLst/>
          </a:prstGeom>
        </p:spPr>
        <p:txBody>
          <a:bodyPr vert="horz" wrap="square" lIns="0" tIns="13970" rIns="0" bIns="0" rtlCol="0">
            <a:spAutoFit/>
          </a:bodyPr>
          <a:lstStyle/>
          <a:p>
            <a:pPr marL="12700" marR="0" lvl="0" indent="0" defTabSz="914400" eaLnBrk="1" fontAlgn="auto" latinLnBrk="0" hangingPunct="1">
              <a:lnSpc>
                <a:spcPct val="100000"/>
              </a:lnSpc>
              <a:spcBef>
                <a:spcPts val="110"/>
              </a:spcBef>
              <a:spcAft>
                <a:spcPts val="0"/>
              </a:spcAft>
              <a:buClrTx/>
              <a:buSzTx/>
              <a:buFontTx/>
              <a:buNone/>
              <a:tabLst/>
              <a:defRPr/>
            </a:pPr>
            <a:r>
              <a:rPr kumimoji="0" sz="3650" b="1" i="0" u="none" strike="noStrike" kern="0" cap="none" spc="0" normalizeH="0" baseline="0" noProof="0" dirty="0">
                <a:ln>
                  <a:noFill/>
                </a:ln>
                <a:solidFill>
                  <a:sysClr val="windowText" lastClr="000000"/>
                </a:solidFill>
                <a:effectLst/>
                <a:uLnTx/>
                <a:uFillTx/>
                <a:latin typeface="Grammarsaurus" pitchFamily="2" charset="0"/>
                <a:cs typeface="Arial"/>
              </a:rPr>
              <a:t>across</a:t>
            </a:r>
            <a:endParaRPr kumimoji="0" sz="36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367030" marR="0" lvl="0" indent="0" defTabSz="914400" eaLnBrk="1" fontAlgn="auto" latinLnBrk="0" hangingPunct="1">
              <a:lnSpc>
                <a:spcPct val="100000"/>
              </a:lnSpc>
              <a:spcBef>
                <a:spcPts val="1635"/>
              </a:spcBef>
              <a:spcAft>
                <a:spcPts val="0"/>
              </a:spcAft>
              <a:buClrTx/>
              <a:buSzTx/>
              <a:buFontTx/>
              <a:buNone/>
              <a:tabLst/>
              <a:defRPr/>
            </a:pPr>
            <a:r>
              <a:rPr kumimoji="0" sz="55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10" name="object 10">
            <a:extLst>
              <a:ext uri="{FF2B5EF4-FFF2-40B4-BE49-F238E27FC236}">
                <a16:creationId xmlns:a16="http://schemas.microsoft.com/office/drawing/2014/main" id="{9545E36E-6745-4921-349D-956641891782}"/>
              </a:ext>
            </a:extLst>
          </p:cNvPr>
          <p:cNvGrpSpPr/>
          <p:nvPr/>
        </p:nvGrpSpPr>
        <p:grpSpPr>
          <a:xfrm>
            <a:off x="4353814" y="5233796"/>
            <a:ext cx="3509010" cy="520065"/>
            <a:chOff x="4353814" y="5233796"/>
            <a:chExt cx="3509010" cy="520065"/>
          </a:xfrm>
        </p:grpSpPr>
        <p:pic>
          <p:nvPicPr>
            <p:cNvPr id="11" name="object 11">
              <a:extLst>
                <a:ext uri="{FF2B5EF4-FFF2-40B4-BE49-F238E27FC236}">
                  <a16:creationId xmlns:a16="http://schemas.microsoft.com/office/drawing/2014/main" id="{5BE27C74-A904-BD19-5598-1B352F18D985}"/>
                </a:ext>
              </a:extLst>
            </p:cNvPr>
            <p:cNvPicPr/>
            <p:nvPr/>
          </p:nvPicPr>
          <p:blipFill>
            <a:blip r:embed="rId4" cstate="print"/>
            <a:stretch>
              <a:fillRect/>
            </a:stretch>
          </p:blipFill>
          <p:spPr>
            <a:xfrm>
              <a:off x="7535113" y="5429922"/>
              <a:ext cx="327367" cy="323850"/>
            </a:xfrm>
            <a:prstGeom prst="rect">
              <a:avLst/>
            </a:prstGeom>
          </p:spPr>
        </p:pic>
        <p:sp>
          <p:nvSpPr>
            <p:cNvPr id="12" name="object 12">
              <a:extLst>
                <a:ext uri="{FF2B5EF4-FFF2-40B4-BE49-F238E27FC236}">
                  <a16:creationId xmlns:a16="http://schemas.microsoft.com/office/drawing/2014/main" id="{45B662E9-549F-2F5C-B341-26ABACB9B2D4}"/>
                </a:ext>
              </a:extLst>
            </p:cNvPr>
            <p:cNvSpPr/>
            <p:nvPr/>
          </p:nvSpPr>
          <p:spPr>
            <a:xfrm>
              <a:off x="4353814" y="5233796"/>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3" name="object 13">
              <a:extLst>
                <a:ext uri="{FF2B5EF4-FFF2-40B4-BE49-F238E27FC236}">
                  <a16:creationId xmlns:a16="http://schemas.microsoft.com/office/drawing/2014/main" id="{1BB25233-6367-244C-197C-9B8DCE5EE3E1}"/>
                </a:ext>
              </a:extLst>
            </p:cNvPr>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4" name="object 14">
              <a:extLst>
                <a:ext uri="{FF2B5EF4-FFF2-40B4-BE49-F238E27FC236}">
                  <a16:creationId xmlns:a16="http://schemas.microsoft.com/office/drawing/2014/main" id="{8506A979-94C1-577F-A0F9-2046E4E91B19}"/>
                </a:ext>
              </a:extLst>
            </p:cNvPr>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grpSp>
        <p:nvGrpSpPr>
          <p:cNvPr id="16" name="object 16">
            <a:extLst>
              <a:ext uri="{FF2B5EF4-FFF2-40B4-BE49-F238E27FC236}">
                <a16:creationId xmlns:a16="http://schemas.microsoft.com/office/drawing/2014/main" id="{7FE4E41C-DF49-09EF-0779-BA12A0606C3A}"/>
              </a:ext>
            </a:extLst>
          </p:cNvPr>
          <p:cNvGrpSpPr/>
          <p:nvPr/>
        </p:nvGrpSpPr>
        <p:grpSpPr>
          <a:xfrm>
            <a:off x="4949840" y="793940"/>
            <a:ext cx="2206625" cy="3707765"/>
            <a:chOff x="4949840" y="793940"/>
            <a:chExt cx="2206625" cy="3707765"/>
          </a:xfrm>
        </p:grpSpPr>
        <p:sp>
          <p:nvSpPr>
            <p:cNvPr id="17" name="object 17">
              <a:extLst>
                <a:ext uri="{FF2B5EF4-FFF2-40B4-BE49-F238E27FC236}">
                  <a16:creationId xmlns:a16="http://schemas.microsoft.com/office/drawing/2014/main" id="{98A2065A-7339-A7F1-563E-97B662F8DE4E}"/>
                </a:ext>
              </a:extLst>
            </p:cNvPr>
            <p:cNvSpPr/>
            <p:nvPr/>
          </p:nvSpPr>
          <p:spPr>
            <a:xfrm>
              <a:off x="4949837" y="2470581"/>
              <a:ext cx="2206625" cy="2031364"/>
            </a:xfrm>
            <a:custGeom>
              <a:avLst/>
              <a:gdLst/>
              <a:ahLst/>
              <a:cxnLst/>
              <a:rect l="l" t="t" r="r" b="b"/>
              <a:pathLst>
                <a:path w="2206625" h="2031364">
                  <a:moveTo>
                    <a:pt x="2163165" y="1077836"/>
                  </a:moveTo>
                  <a:lnTo>
                    <a:pt x="2158314" y="1053871"/>
                  </a:lnTo>
                  <a:lnTo>
                    <a:pt x="2145093" y="1034275"/>
                  </a:lnTo>
                  <a:lnTo>
                    <a:pt x="2125497" y="1021054"/>
                  </a:lnTo>
                  <a:lnTo>
                    <a:pt x="2101532" y="1016203"/>
                  </a:lnTo>
                  <a:lnTo>
                    <a:pt x="2077554" y="1021054"/>
                  </a:lnTo>
                  <a:lnTo>
                    <a:pt x="2057958" y="1034275"/>
                  </a:lnTo>
                  <a:lnTo>
                    <a:pt x="2044738" y="1053871"/>
                  </a:lnTo>
                  <a:lnTo>
                    <a:pt x="2039886" y="1077836"/>
                  </a:lnTo>
                  <a:lnTo>
                    <a:pt x="2037435" y="1123188"/>
                  </a:lnTo>
                  <a:lnTo>
                    <a:pt x="2037308" y="1125435"/>
                  </a:lnTo>
                  <a:lnTo>
                    <a:pt x="2029777" y="1171587"/>
                  </a:lnTo>
                  <a:lnTo>
                    <a:pt x="2017534" y="1215986"/>
                  </a:lnTo>
                  <a:lnTo>
                    <a:pt x="2000885" y="1258379"/>
                  </a:lnTo>
                  <a:lnTo>
                    <a:pt x="1980057" y="1298498"/>
                  </a:lnTo>
                  <a:lnTo>
                    <a:pt x="1955355" y="1336078"/>
                  </a:lnTo>
                  <a:lnTo>
                    <a:pt x="1927021" y="1370850"/>
                  </a:lnTo>
                  <a:lnTo>
                    <a:pt x="1895348" y="1402524"/>
                  </a:lnTo>
                  <a:lnTo>
                    <a:pt x="1860575" y="1430858"/>
                  </a:lnTo>
                  <a:lnTo>
                    <a:pt x="1823008" y="1455572"/>
                  </a:lnTo>
                  <a:lnTo>
                    <a:pt x="1782876" y="1476387"/>
                  </a:lnTo>
                  <a:lnTo>
                    <a:pt x="1740484" y="1493050"/>
                  </a:lnTo>
                  <a:lnTo>
                    <a:pt x="1696085" y="1505292"/>
                  </a:lnTo>
                  <a:lnTo>
                    <a:pt x="1649945" y="1512824"/>
                  </a:lnTo>
                  <a:lnTo>
                    <a:pt x="1602333" y="1515402"/>
                  </a:lnTo>
                  <a:lnTo>
                    <a:pt x="624001" y="1515402"/>
                  </a:lnTo>
                  <a:lnTo>
                    <a:pt x="624001" y="1365275"/>
                  </a:lnTo>
                  <a:lnTo>
                    <a:pt x="624001" y="1123188"/>
                  </a:lnTo>
                  <a:lnTo>
                    <a:pt x="500735" y="1212850"/>
                  </a:lnTo>
                  <a:lnTo>
                    <a:pt x="500735" y="1365275"/>
                  </a:lnTo>
                  <a:lnTo>
                    <a:pt x="500735" y="1788769"/>
                  </a:lnTo>
                  <a:lnTo>
                    <a:pt x="209562" y="1577022"/>
                  </a:lnTo>
                  <a:lnTo>
                    <a:pt x="500735" y="1365275"/>
                  </a:lnTo>
                  <a:lnTo>
                    <a:pt x="500735" y="1212850"/>
                  </a:lnTo>
                  <a:lnTo>
                    <a:pt x="0" y="1577022"/>
                  </a:lnTo>
                  <a:lnTo>
                    <a:pt x="624001" y="2030869"/>
                  </a:lnTo>
                  <a:lnTo>
                    <a:pt x="624001" y="1788769"/>
                  </a:lnTo>
                  <a:lnTo>
                    <a:pt x="624001" y="1638655"/>
                  </a:lnTo>
                  <a:lnTo>
                    <a:pt x="1602333" y="1638655"/>
                  </a:lnTo>
                  <a:lnTo>
                    <a:pt x="1650644" y="1636585"/>
                  </a:lnTo>
                  <a:lnTo>
                    <a:pt x="1697837" y="1630514"/>
                  </a:lnTo>
                  <a:lnTo>
                    <a:pt x="1743735" y="1620596"/>
                  </a:lnTo>
                  <a:lnTo>
                    <a:pt x="1788172" y="1607007"/>
                  </a:lnTo>
                  <a:lnTo>
                    <a:pt x="1830959" y="1589913"/>
                  </a:lnTo>
                  <a:lnTo>
                    <a:pt x="1871941" y="1569491"/>
                  </a:lnTo>
                  <a:lnTo>
                    <a:pt x="1910956" y="1545907"/>
                  </a:lnTo>
                  <a:lnTo>
                    <a:pt x="1947811" y="1519326"/>
                  </a:lnTo>
                  <a:lnTo>
                    <a:pt x="1982355" y="1489913"/>
                  </a:lnTo>
                  <a:lnTo>
                    <a:pt x="2014423" y="1457858"/>
                  </a:lnTo>
                  <a:lnTo>
                    <a:pt x="2043823" y="1423301"/>
                  </a:lnTo>
                  <a:lnTo>
                    <a:pt x="2070417" y="1386446"/>
                  </a:lnTo>
                  <a:lnTo>
                    <a:pt x="2094001" y="1347431"/>
                  </a:lnTo>
                  <a:lnTo>
                    <a:pt x="2114423" y="1306449"/>
                  </a:lnTo>
                  <a:lnTo>
                    <a:pt x="2131517" y="1263662"/>
                  </a:lnTo>
                  <a:lnTo>
                    <a:pt x="2145106" y="1219238"/>
                  </a:lnTo>
                  <a:lnTo>
                    <a:pt x="2155025" y="1173340"/>
                  </a:lnTo>
                  <a:lnTo>
                    <a:pt x="2161095" y="1126147"/>
                  </a:lnTo>
                  <a:lnTo>
                    <a:pt x="2163165" y="1077836"/>
                  </a:lnTo>
                  <a:close/>
                </a:path>
                <a:path w="2206625" h="2031364">
                  <a:moveTo>
                    <a:pt x="2206307" y="453847"/>
                  </a:moveTo>
                  <a:lnTo>
                    <a:pt x="1996744" y="301434"/>
                  </a:lnTo>
                  <a:lnTo>
                    <a:pt x="1996744" y="453847"/>
                  </a:lnTo>
                  <a:lnTo>
                    <a:pt x="1705559" y="665594"/>
                  </a:lnTo>
                  <a:lnTo>
                    <a:pt x="1705559" y="515480"/>
                  </a:lnTo>
                  <a:lnTo>
                    <a:pt x="1705559" y="242087"/>
                  </a:lnTo>
                  <a:lnTo>
                    <a:pt x="1996744" y="453847"/>
                  </a:lnTo>
                  <a:lnTo>
                    <a:pt x="1996744" y="301434"/>
                  </a:lnTo>
                  <a:lnTo>
                    <a:pt x="1915160" y="242087"/>
                  </a:lnTo>
                  <a:lnTo>
                    <a:pt x="1582305" y="0"/>
                  </a:lnTo>
                  <a:lnTo>
                    <a:pt x="1582305" y="392214"/>
                  </a:lnTo>
                  <a:lnTo>
                    <a:pt x="603961" y="392214"/>
                  </a:lnTo>
                  <a:lnTo>
                    <a:pt x="555637" y="394284"/>
                  </a:lnTo>
                  <a:lnTo>
                    <a:pt x="508444" y="400354"/>
                  </a:lnTo>
                  <a:lnTo>
                    <a:pt x="462559" y="410273"/>
                  </a:lnTo>
                  <a:lnTo>
                    <a:pt x="418122" y="423862"/>
                  </a:lnTo>
                  <a:lnTo>
                    <a:pt x="375335" y="440956"/>
                  </a:lnTo>
                  <a:lnTo>
                    <a:pt x="334352" y="461378"/>
                  </a:lnTo>
                  <a:lnTo>
                    <a:pt x="295338" y="484962"/>
                  </a:lnTo>
                  <a:lnTo>
                    <a:pt x="258483" y="511543"/>
                  </a:lnTo>
                  <a:lnTo>
                    <a:pt x="223939" y="540956"/>
                  </a:lnTo>
                  <a:lnTo>
                    <a:pt x="191871" y="573011"/>
                  </a:lnTo>
                  <a:lnTo>
                    <a:pt x="162458" y="607568"/>
                  </a:lnTo>
                  <a:lnTo>
                    <a:pt x="135877" y="644423"/>
                  </a:lnTo>
                  <a:lnTo>
                    <a:pt x="112293" y="683437"/>
                  </a:lnTo>
                  <a:lnTo>
                    <a:pt x="91871" y="724420"/>
                  </a:lnTo>
                  <a:lnTo>
                    <a:pt x="74777" y="767207"/>
                  </a:lnTo>
                  <a:lnTo>
                    <a:pt x="61188" y="811631"/>
                  </a:lnTo>
                  <a:lnTo>
                    <a:pt x="51269" y="857529"/>
                  </a:lnTo>
                  <a:lnTo>
                    <a:pt x="45199" y="904722"/>
                  </a:lnTo>
                  <a:lnTo>
                    <a:pt x="43129" y="953033"/>
                  </a:lnTo>
                  <a:lnTo>
                    <a:pt x="47980" y="976998"/>
                  </a:lnTo>
                  <a:lnTo>
                    <a:pt x="61201" y="996594"/>
                  </a:lnTo>
                  <a:lnTo>
                    <a:pt x="80797" y="1009815"/>
                  </a:lnTo>
                  <a:lnTo>
                    <a:pt x="104775" y="1014666"/>
                  </a:lnTo>
                  <a:lnTo>
                    <a:pt x="128752" y="1009815"/>
                  </a:lnTo>
                  <a:lnTo>
                    <a:pt x="148348" y="996594"/>
                  </a:lnTo>
                  <a:lnTo>
                    <a:pt x="161569" y="976998"/>
                  </a:lnTo>
                  <a:lnTo>
                    <a:pt x="166420" y="953033"/>
                  </a:lnTo>
                  <a:lnTo>
                    <a:pt x="168871" y="907681"/>
                  </a:lnTo>
                  <a:lnTo>
                    <a:pt x="168998" y="905433"/>
                  </a:lnTo>
                  <a:lnTo>
                    <a:pt x="176530" y="859282"/>
                  </a:lnTo>
                  <a:lnTo>
                    <a:pt x="188760" y="814882"/>
                  </a:lnTo>
                  <a:lnTo>
                    <a:pt x="205422" y="772490"/>
                  </a:lnTo>
                  <a:lnTo>
                    <a:pt x="226250" y="732370"/>
                  </a:lnTo>
                  <a:lnTo>
                    <a:pt x="250952" y="694791"/>
                  </a:lnTo>
                  <a:lnTo>
                    <a:pt x="279285" y="660031"/>
                  </a:lnTo>
                  <a:lnTo>
                    <a:pt x="310959" y="628345"/>
                  </a:lnTo>
                  <a:lnTo>
                    <a:pt x="345719" y="600024"/>
                  </a:lnTo>
                  <a:lnTo>
                    <a:pt x="383298" y="575310"/>
                  </a:lnTo>
                  <a:lnTo>
                    <a:pt x="423418" y="554494"/>
                  </a:lnTo>
                  <a:lnTo>
                    <a:pt x="465810" y="537832"/>
                  </a:lnTo>
                  <a:lnTo>
                    <a:pt x="510222" y="525589"/>
                  </a:lnTo>
                  <a:lnTo>
                    <a:pt x="556361" y="518058"/>
                  </a:lnTo>
                  <a:lnTo>
                    <a:pt x="603961" y="515480"/>
                  </a:lnTo>
                  <a:lnTo>
                    <a:pt x="1582305" y="515480"/>
                  </a:lnTo>
                  <a:lnTo>
                    <a:pt x="1582305" y="907681"/>
                  </a:lnTo>
                  <a:lnTo>
                    <a:pt x="1915172" y="665594"/>
                  </a:lnTo>
                  <a:lnTo>
                    <a:pt x="2206307" y="453847"/>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8" name="object 18">
              <a:extLst>
                <a:ext uri="{FF2B5EF4-FFF2-40B4-BE49-F238E27FC236}">
                  <a16:creationId xmlns:a16="http://schemas.microsoft.com/office/drawing/2014/main" id="{21C6707B-029D-3EDE-F322-93A395F819B4}"/>
                </a:ext>
              </a:extLst>
            </p:cNvPr>
            <p:cNvSpPr/>
            <p:nvPr/>
          </p:nvSpPr>
          <p:spPr>
            <a:xfrm>
              <a:off x="5241479" y="793940"/>
              <a:ext cx="1709420" cy="1068070"/>
            </a:xfrm>
            <a:custGeom>
              <a:avLst/>
              <a:gdLst/>
              <a:ahLst/>
              <a:cxnLst/>
              <a:rect l="l" t="t" r="r" b="b"/>
              <a:pathLst>
                <a:path w="1709420" h="1068070">
                  <a:moveTo>
                    <a:pt x="1516608" y="0"/>
                  </a:moveTo>
                  <a:lnTo>
                    <a:pt x="192354" y="0"/>
                  </a:lnTo>
                  <a:lnTo>
                    <a:pt x="148252" y="5080"/>
                  </a:lnTo>
                  <a:lnTo>
                    <a:pt x="107766" y="19553"/>
                  </a:lnTo>
                  <a:lnTo>
                    <a:pt x="72051" y="42261"/>
                  </a:lnTo>
                  <a:lnTo>
                    <a:pt x="42261" y="72051"/>
                  </a:lnTo>
                  <a:lnTo>
                    <a:pt x="19553" y="107766"/>
                  </a:lnTo>
                  <a:lnTo>
                    <a:pt x="5080" y="148252"/>
                  </a:lnTo>
                  <a:lnTo>
                    <a:pt x="0" y="192354"/>
                  </a:lnTo>
                  <a:lnTo>
                    <a:pt x="0" y="875461"/>
                  </a:lnTo>
                  <a:lnTo>
                    <a:pt x="5080" y="919571"/>
                  </a:lnTo>
                  <a:lnTo>
                    <a:pt x="19553" y="960060"/>
                  </a:lnTo>
                  <a:lnTo>
                    <a:pt x="42261" y="995775"/>
                  </a:lnTo>
                  <a:lnTo>
                    <a:pt x="72051" y="1025562"/>
                  </a:lnTo>
                  <a:lnTo>
                    <a:pt x="107766" y="1048267"/>
                  </a:lnTo>
                  <a:lnTo>
                    <a:pt x="148252" y="1062736"/>
                  </a:lnTo>
                  <a:lnTo>
                    <a:pt x="192354" y="1067816"/>
                  </a:lnTo>
                  <a:lnTo>
                    <a:pt x="1516608" y="1067816"/>
                  </a:lnTo>
                  <a:lnTo>
                    <a:pt x="1560722" y="1062736"/>
                  </a:lnTo>
                  <a:lnTo>
                    <a:pt x="1601212" y="1048267"/>
                  </a:lnTo>
                  <a:lnTo>
                    <a:pt x="1636927" y="1025562"/>
                  </a:lnTo>
                  <a:lnTo>
                    <a:pt x="1666713" y="995775"/>
                  </a:lnTo>
                  <a:lnTo>
                    <a:pt x="1689416" y="960060"/>
                  </a:lnTo>
                  <a:lnTo>
                    <a:pt x="1703883" y="919571"/>
                  </a:lnTo>
                  <a:lnTo>
                    <a:pt x="1708962" y="875461"/>
                  </a:lnTo>
                  <a:lnTo>
                    <a:pt x="1708962" y="192354"/>
                  </a:lnTo>
                  <a:lnTo>
                    <a:pt x="1703883" y="148252"/>
                  </a:lnTo>
                  <a:lnTo>
                    <a:pt x="1689416" y="107766"/>
                  </a:lnTo>
                  <a:lnTo>
                    <a:pt x="1666713" y="72051"/>
                  </a:lnTo>
                  <a:lnTo>
                    <a:pt x="1636927" y="42261"/>
                  </a:lnTo>
                  <a:lnTo>
                    <a:pt x="1601212" y="19553"/>
                  </a:lnTo>
                  <a:lnTo>
                    <a:pt x="1560722" y="5080"/>
                  </a:lnTo>
                  <a:lnTo>
                    <a:pt x="1516608"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9" name="object 19">
            <a:extLst>
              <a:ext uri="{FF2B5EF4-FFF2-40B4-BE49-F238E27FC236}">
                <a16:creationId xmlns:a16="http://schemas.microsoft.com/office/drawing/2014/main" id="{28D60B52-6142-4362-474E-861A0F1B0C4A}"/>
              </a:ext>
            </a:extLst>
          </p:cNvPr>
          <p:cNvSpPr txBox="1">
            <a:spLocks noGrp="1"/>
          </p:cNvSpPr>
          <p:nvPr>
            <p:ph type="title"/>
          </p:nvPr>
        </p:nvSpPr>
        <p:spPr>
          <a:xfrm>
            <a:off x="622800" y="464458"/>
            <a:ext cx="9706610" cy="1143900"/>
          </a:xfrm>
          <a:prstGeom prst="rect">
            <a:avLst/>
          </a:prstGeom>
        </p:spPr>
        <p:txBody>
          <a:bodyPr vert="horz" wrap="square" lIns="0" tIns="492757" rIns="0" bIns="0" rtlCol="0">
            <a:spAutoFit/>
          </a:bodyPr>
          <a:lstStyle/>
          <a:p>
            <a:pPr marL="4747260">
              <a:lnSpc>
                <a:spcPct val="100000"/>
              </a:lnSpc>
              <a:spcBef>
                <a:spcPts val="120"/>
              </a:spcBef>
            </a:pPr>
            <a:r>
              <a:rPr sz="4200" b="1" dirty="0">
                <a:solidFill>
                  <a:srgbClr val="FFFFFF"/>
                </a:solidFill>
                <a:latin typeface="Grammarsaurus" pitchFamily="2" charset="0"/>
                <a:cs typeface="Arial"/>
              </a:rPr>
              <a:t>trans-</a:t>
            </a:r>
            <a:endParaRPr sz="4200" dirty="0">
              <a:latin typeface="Grammarsaurus" pitchFamily="2" charset="0"/>
              <a:cs typeface="Arial"/>
            </a:endParaRPr>
          </a:p>
        </p:txBody>
      </p:sp>
      <p:sp>
        <p:nvSpPr>
          <p:cNvPr id="20" name="object 20">
            <a:extLst>
              <a:ext uri="{FF2B5EF4-FFF2-40B4-BE49-F238E27FC236}">
                <a16:creationId xmlns:a16="http://schemas.microsoft.com/office/drawing/2014/main" id="{24B48A5B-FDF5-B4EF-916A-0E6BA39DA040}"/>
              </a:ext>
            </a:extLst>
          </p:cNvPr>
          <p:cNvSpPr txBox="1"/>
          <p:nvPr/>
        </p:nvSpPr>
        <p:spPr>
          <a:xfrm>
            <a:off x="7668911" y="5599558"/>
            <a:ext cx="63500" cy="58991"/>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5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5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2" name="object 14">
            <a:extLst>
              <a:ext uri="{FF2B5EF4-FFF2-40B4-BE49-F238E27FC236}">
                <a16:creationId xmlns:a16="http://schemas.microsoft.com/office/drawing/2014/main" id="{D765934D-4980-3C9D-5FC8-45FBAD017730}"/>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lvl="0" indent="0" defTabSz="914400" eaLnBrk="1" fontAlgn="auto" latinLnBrk="0" hangingPunct="1">
              <a:lnSpc>
                <a:spcPct val="128800"/>
              </a:lnSpc>
              <a:spcBef>
                <a:spcPts val="95"/>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310"/>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3" name="object 6">
            <a:extLst>
              <a:ext uri="{FF2B5EF4-FFF2-40B4-BE49-F238E27FC236}">
                <a16:creationId xmlns:a16="http://schemas.microsoft.com/office/drawing/2014/main" id="{C326EEC3-FA77-D044-44F1-F3156664A658}"/>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116386993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4D2535-0593-9D0A-B5F5-4936EA0A218F}"/>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A1E54EC8-9D54-C603-64E9-13CAEB409FD4}"/>
              </a:ext>
            </a:extLst>
          </p:cNvPr>
          <p:cNvGrpSpPr/>
          <p:nvPr/>
        </p:nvGrpSpPr>
        <p:grpSpPr>
          <a:xfrm>
            <a:off x="11163824" y="234754"/>
            <a:ext cx="784225" cy="784225"/>
            <a:chOff x="11163824" y="234754"/>
            <a:chExt cx="784225" cy="784225"/>
          </a:xfrm>
        </p:grpSpPr>
        <p:sp>
          <p:nvSpPr>
            <p:cNvPr id="3" name="object 3">
              <a:extLst>
                <a:ext uri="{FF2B5EF4-FFF2-40B4-BE49-F238E27FC236}">
                  <a16:creationId xmlns:a16="http://schemas.microsoft.com/office/drawing/2014/main" id="{CA12D49D-83FE-2BCE-583D-59C2598F20E3}"/>
                </a:ext>
              </a:extLst>
            </p:cNvPr>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4" name="object 4">
              <a:extLst>
                <a:ext uri="{FF2B5EF4-FFF2-40B4-BE49-F238E27FC236}">
                  <a16:creationId xmlns:a16="http://schemas.microsoft.com/office/drawing/2014/main" id="{580D29D7-07C7-7E8D-7750-654B7C64FF6B}"/>
                </a:ext>
              </a:extLst>
            </p:cNvPr>
            <p:cNvPicPr/>
            <p:nvPr/>
          </p:nvPicPr>
          <p:blipFill>
            <a:blip r:embed="rId2" cstate="print"/>
            <a:stretch>
              <a:fillRect/>
            </a:stretch>
          </p:blipFill>
          <p:spPr>
            <a:xfrm>
              <a:off x="11392001" y="464458"/>
              <a:ext cx="137820" cy="137820"/>
            </a:xfrm>
            <a:prstGeom prst="rect">
              <a:avLst/>
            </a:prstGeom>
          </p:spPr>
        </p:pic>
      </p:grpSp>
      <p:grpSp>
        <p:nvGrpSpPr>
          <p:cNvPr id="5" name="object 5">
            <a:extLst>
              <a:ext uri="{FF2B5EF4-FFF2-40B4-BE49-F238E27FC236}">
                <a16:creationId xmlns:a16="http://schemas.microsoft.com/office/drawing/2014/main" id="{231C9B12-FD6B-2FC5-E85B-F3008FBF213D}"/>
              </a:ext>
            </a:extLst>
          </p:cNvPr>
          <p:cNvGrpSpPr/>
          <p:nvPr/>
        </p:nvGrpSpPr>
        <p:grpSpPr>
          <a:xfrm>
            <a:off x="4108119" y="331470"/>
            <a:ext cx="3975735" cy="5623560"/>
            <a:chOff x="4108119" y="331470"/>
            <a:chExt cx="3975735" cy="5623560"/>
          </a:xfrm>
        </p:grpSpPr>
        <p:sp>
          <p:nvSpPr>
            <p:cNvPr id="6" name="object 6">
              <a:extLst>
                <a:ext uri="{FF2B5EF4-FFF2-40B4-BE49-F238E27FC236}">
                  <a16:creationId xmlns:a16="http://schemas.microsoft.com/office/drawing/2014/main" id="{0A4AFB17-5F12-E798-470F-574E9CD9054A}"/>
                </a:ext>
              </a:extLst>
            </p:cNvPr>
            <p:cNvSpPr/>
            <p:nvPr/>
          </p:nvSpPr>
          <p:spPr>
            <a:xfrm>
              <a:off x="4108119" y="464820"/>
              <a:ext cx="3842385" cy="5355590"/>
            </a:xfrm>
            <a:custGeom>
              <a:avLst/>
              <a:gdLst/>
              <a:ahLst/>
              <a:cxnLst/>
              <a:rect l="l" t="t" r="r" b="b"/>
              <a:pathLst>
                <a:path w="3842384" h="5355590">
                  <a:moveTo>
                    <a:pt x="0" y="5355590"/>
                  </a:moveTo>
                  <a:lnTo>
                    <a:pt x="3842118" y="5355590"/>
                  </a:lnTo>
                  <a:lnTo>
                    <a:pt x="3842118" y="0"/>
                  </a:lnTo>
                  <a:lnTo>
                    <a:pt x="0" y="0"/>
                  </a:lnTo>
                  <a:lnTo>
                    <a:pt x="0" y="535559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7" name="object 7">
              <a:extLst>
                <a:ext uri="{FF2B5EF4-FFF2-40B4-BE49-F238E27FC236}">
                  <a16:creationId xmlns:a16="http://schemas.microsoft.com/office/drawing/2014/main" id="{34DB072C-1F44-043B-55AB-0948ADA974BC}"/>
                </a:ext>
              </a:extLst>
            </p:cNvPr>
            <p:cNvSpPr/>
            <p:nvPr/>
          </p:nvSpPr>
          <p:spPr>
            <a:xfrm>
              <a:off x="4108119" y="331469"/>
              <a:ext cx="3975735" cy="5623560"/>
            </a:xfrm>
            <a:custGeom>
              <a:avLst/>
              <a:gdLst/>
              <a:ahLst/>
              <a:cxnLst/>
              <a:rect l="l" t="t" r="r" b="b"/>
              <a:pathLst>
                <a:path w="3975734" h="5623560">
                  <a:moveTo>
                    <a:pt x="3975697" y="0"/>
                  </a:moveTo>
                  <a:lnTo>
                    <a:pt x="0" y="0"/>
                  </a:lnTo>
                  <a:lnTo>
                    <a:pt x="0" y="133350"/>
                  </a:lnTo>
                  <a:lnTo>
                    <a:pt x="0" y="5488940"/>
                  </a:lnTo>
                  <a:lnTo>
                    <a:pt x="0" y="5623560"/>
                  </a:lnTo>
                  <a:lnTo>
                    <a:pt x="3975697" y="5623560"/>
                  </a:lnTo>
                  <a:lnTo>
                    <a:pt x="3975697" y="5489372"/>
                  </a:lnTo>
                  <a:lnTo>
                    <a:pt x="3975697" y="5488940"/>
                  </a:lnTo>
                  <a:lnTo>
                    <a:pt x="3975697" y="133781"/>
                  </a:lnTo>
                  <a:lnTo>
                    <a:pt x="3842105" y="133769"/>
                  </a:lnTo>
                  <a:lnTo>
                    <a:pt x="3842105" y="5488940"/>
                  </a:lnTo>
                  <a:lnTo>
                    <a:pt x="133565" y="5488940"/>
                  </a:lnTo>
                  <a:lnTo>
                    <a:pt x="133565" y="133350"/>
                  </a:lnTo>
                  <a:lnTo>
                    <a:pt x="3975697" y="133350"/>
                  </a:lnTo>
                  <a:lnTo>
                    <a:pt x="3975697"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8" name="object 8">
            <a:extLst>
              <a:ext uri="{FF2B5EF4-FFF2-40B4-BE49-F238E27FC236}">
                <a16:creationId xmlns:a16="http://schemas.microsoft.com/office/drawing/2014/main" id="{FD074CAC-AB2A-C985-7378-0049130B8370}"/>
              </a:ext>
            </a:extLst>
          </p:cNvPr>
          <p:cNvSpPr txBox="1"/>
          <p:nvPr/>
        </p:nvSpPr>
        <p:spPr>
          <a:xfrm>
            <a:off x="5830576" y="5629027"/>
            <a:ext cx="948600" cy="100669"/>
          </a:xfrm>
          <a:prstGeom prst="rect">
            <a:avLst/>
          </a:prstGeom>
        </p:spPr>
        <p:txBody>
          <a:bodyPr vert="horz" wrap="square" lIns="0" tIns="15875" rIns="0" bIns="0" rtlCol="0">
            <a:spAutoFit/>
          </a:bodyPr>
          <a:lstStyle/>
          <a:p>
            <a:pPr marL="12700" marR="0" lvl="0" indent="0" defTabSz="914400" eaLnBrk="1" fontAlgn="auto" latinLnBrk="0" hangingPunct="1">
              <a:lnSpc>
                <a:spcPct val="100000"/>
              </a:lnSpc>
              <a:spcBef>
                <a:spcPts val="125"/>
              </a:spcBef>
              <a:spcAft>
                <a:spcPts val="0"/>
              </a:spcAft>
              <a:buClrTx/>
              <a:buSzTx/>
              <a:buFontTx/>
              <a:buNone/>
              <a:tabLst/>
              <a:defRPr/>
            </a:pPr>
            <a:r>
              <a:rPr kumimoji="0" sz="55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pic>
        <p:nvPicPr>
          <p:cNvPr id="9" name="object 9">
            <a:extLst>
              <a:ext uri="{FF2B5EF4-FFF2-40B4-BE49-F238E27FC236}">
                <a16:creationId xmlns:a16="http://schemas.microsoft.com/office/drawing/2014/main" id="{169B8A28-6624-049E-A510-E7234F11C2A2}"/>
              </a:ext>
            </a:extLst>
          </p:cNvPr>
          <p:cNvPicPr/>
          <p:nvPr/>
        </p:nvPicPr>
        <p:blipFill>
          <a:blip r:embed="rId3" cstate="print"/>
          <a:stretch>
            <a:fillRect/>
          </a:stretch>
        </p:blipFill>
        <p:spPr>
          <a:xfrm>
            <a:off x="5712878" y="5648129"/>
            <a:ext cx="96226" cy="95846"/>
          </a:xfrm>
          <a:prstGeom prst="rect">
            <a:avLst/>
          </a:prstGeom>
        </p:spPr>
      </p:pic>
      <p:sp>
        <p:nvSpPr>
          <p:cNvPr id="10" name="object 10">
            <a:extLst>
              <a:ext uri="{FF2B5EF4-FFF2-40B4-BE49-F238E27FC236}">
                <a16:creationId xmlns:a16="http://schemas.microsoft.com/office/drawing/2014/main" id="{7B0F0F10-F890-181B-48F0-CEC02968AC08}"/>
              </a:ext>
            </a:extLst>
          </p:cNvPr>
          <p:cNvSpPr txBox="1"/>
          <p:nvPr/>
        </p:nvSpPr>
        <p:spPr>
          <a:xfrm>
            <a:off x="5471900" y="4720474"/>
            <a:ext cx="1248410" cy="475771"/>
          </a:xfrm>
          <a:prstGeom prst="rect">
            <a:avLst/>
          </a:prstGeom>
        </p:spPr>
        <p:txBody>
          <a:bodyPr vert="horz" wrap="square" lIns="0" tIns="13970" rIns="0" bIns="0" rtlCol="0">
            <a:spAutoFit/>
          </a:bodyPr>
          <a:lstStyle/>
          <a:p>
            <a:pPr marL="12700" marR="0" lvl="0" indent="0" algn="ctr" defTabSz="914400" eaLnBrk="1" fontAlgn="auto" latinLnBrk="0" hangingPunct="1">
              <a:lnSpc>
                <a:spcPct val="100000"/>
              </a:lnSpc>
              <a:spcBef>
                <a:spcPts val="110"/>
              </a:spcBef>
              <a:spcAft>
                <a:spcPts val="0"/>
              </a:spcAft>
              <a:buClrTx/>
              <a:buSzTx/>
              <a:buFontTx/>
              <a:buNone/>
              <a:tabLst/>
              <a:defRPr/>
            </a:pPr>
            <a:r>
              <a:rPr kumimoji="0" sz="3000" b="1" i="0" u="none" strike="noStrike" kern="0" cap="none" spc="0" normalizeH="0" baseline="0" noProof="0" dirty="0">
                <a:ln>
                  <a:noFill/>
                </a:ln>
                <a:solidFill>
                  <a:sysClr val="windowText" lastClr="000000"/>
                </a:solidFill>
                <a:effectLst/>
                <a:uLnTx/>
                <a:uFillTx/>
                <a:latin typeface="Grammarsaurus" pitchFamily="2" charset="0"/>
                <a:cs typeface="Arial"/>
              </a:rPr>
              <a:t>far off</a:t>
            </a:r>
            <a:endParaRPr kumimoji="0" sz="300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sp>
        <p:nvSpPr>
          <p:cNvPr id="11" name="object 11">
            <a:extLst>
              <a:ext uri="{FF2B5EF4-FFF2-40B4-BE49-F238E27FC236}">
                <a16:creationId xmlns:a16="http://schemas.microsoft.com/office/drawing/2014/main" id="{7320D3A0-E1AF-A105-E536-302A89441B3F}"/>
              </a:ext>
            </a:extLst>
          </p:cNvPr>
          <p:cNvSpPr txBox="1"/>
          <p:nvPr/>
        </p:nvSpPr>
        <p:spPr>
          <a:xfrm>
            <a:off x="5136750" y="5104432"/>
            <a:ext cx="1918970" cy="475771"/>
          </a:xfrm>
          <a:prstGeom prst="rect">
            <a:avLst/>
          </a:prstGeom>
        </p:spPr>
        <p:txBody>
          <a:bodyPr vert="horz" wrap="square" lIns="0" tIns="13970" rIns="0" bIns="0" rtlCol="0">
            <a:spAutoFit/>
          </a:bodyPr>
          <a:lstStyle/>
          <a:p>
            <a:pPr marL="12700" marR="0" lvl="0" indent="0" algn="ctr" defTabSz="914400" eaLnBrk="1" fontAlgn="auto" latinLnBrk="0" hangingPunct="1">
              <a:lnSpc>
                <a:spcPct val="100000"/>
              </a:lnSpc>
              <a:spcBef>
                <a:spcPts val="110"/>
              </a:spcBef>
              <a:spcAft>
                <a:spcPts val="0"/>
              </a:spcAft>
              <a:buClrTx/>
              <a:buSzTx/>
              <a:buFontTx/>
              <a:buNone/>
              <a:tabLst/>
              <a:defRPr/>
            </a:pPr>
            <a:r>
              <a:rPr kumimoji="0" sz="3000" b="1" i="0" u="none" strike="noStrike" kern="0" cap="none" spc="0" normalizeH="0" baseline="0" noProof="0" dirty="0">
                <a:ln>
                  <a:noFill/>
                </a:ln>
                <a:solidFill>
                  <a:sysClr val="windowText" lastClr="000000"/>
                </a:solidFill>
                <a:effectLst/>
                <a:uLnTx/>
                <a:uFillTx/>
                <a:latin typeface="Grammarsaurus" pitchFamily="2" charset="0"/>
                <a:cs typeface="Arial"/>
              </a:rPr>
              <a:t>or distant</a:t>
            </a:r>
            <a:endParaRPr kumimoji="0" sz="3000" b="0" i="0" u="none" strike="noStrike" kern="0" cap="none" spc="0" normalizeH="0" baseline="0" noProof="0">
              <a:ln>
                <a:noFill/>
              </a:ln>
              <a:solidFill>
                <a:sysClr val="windowText" lastClr="000000"/>
              </a:solidFill>
              <a:effectLst/>
              <a:uLnTx/>
              <a:uFillTx/>
              <a:latin typeface="Grammarsaurus" pitchFamily="2" charset="0"/>
              <a:cs typeface="Arial"/>
            </a:endParaRPr>
          </a:p>
        </p:txBody>
      </p:sp>
      <p:grpSp>
        <p:nvGrpSpPr>
          <p:cNvPr id="12" name="object 12">
            <a:extLst>
              <a:ext uri="{FF2B5EF4-FFF2-40B4-BE49-F238E27FC236}">
                <a16:creationId xmlns:a16="http://schemas.microsoft.com/office/drawing/2014/main" id="{48B2C5C5-FB69-3329-C8D0-5BEB6464CBFF}"/>
              </a:ext>
            </a:extLst>
          </p:cNvPr>
          <p:cNvGrpSpPr/>
          <p:nvPr/>
        </p:nvGrpSpPr>
        <p:grpSpPr>
          <a:xfrm>
            <a:off x="4353814" y="5233796"/>
            <a:ext cx="3509010" cy="520065"/>
            <a:chOff x="4353814" y="5233796"/>
            <a:chExt cx="3509010" cy="520065"/>
          </a:xfrm>
        </p:grpSpPr>
        <p:pic>
          <p:nvPicPr>
            <p:cNvPr id="13" name="object 13">
              <a:extLst>
                <a:ext uri="{FF2B5EF4-FFF2-40B4-BE49-F238E27FC236}">
                  <a16:creationId xmlns:a16="http://schemas.microsoft.com/office/drawing/2014/main" id="{E6F8D1B3-0ABE-5368-B1BE-80B39BB8E19D}"/>
                </a:ext>
              </a:extLst>
            </p:cNvPr>
            <p:cNvPicPr/>
            <p:nvPr/>
          </p:nvPicPr>
          <p:blipFill>
            <a:blip r:embed="rId4" cstate="print"/>
            <a:stretch>
              <a:fillRect/>
            </a:stretch>
          </p:blipFill>
          <p:spPr>
            <a:xfrm>
              <a:off x="7535113" y="5429922"/>
              <a:ext cx="327367" cy="323850"/>
            </a:xfrm>
            <a:prstGeom prst="rect">
              <a:avLst/>
            </a:prstGeom>
          </p:spPr>
        </p:pic>
        <p:sp>
          <p:nvSpPr>
            <p:cNvPr id="14" name="object 14">
              <a:extLst>
                <a:ext uri="{FF2B5EF4-FFF2-40B4-BE49-F238E27FC236}">
                  <a16:creationId xmlns:a16="http://schemas.microsoft.com/office/drawing/2014/main" id="{0019746B-53C2-E8CF-9A37-1303D2FA2EBB}"/>
                </a:ext>
              </a:extLst>
            </p:cNvPr>
            <p:cNvSpPr/>
            <p:nvPr/>
          </p:nvSpPr>
          <p:spPr>
            <a:xfrm>
              <a:off x="4353814" y="5233796"/>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5" name="object 15">
              <a:extLst>
                <a:ext uri="{FF2B5EF4-FFF2-40B4-BE49-F238E27FC236}">
                  <a16:creationId xmlns:a16="http://schemas.microsoft.com/office/drawing/2014/main" id="{AB173272-6A97-DFF6-BCA9-D083A4D9967D}"/>
                </a:ext>
              </a:extLst>
            </p:cNvPr>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6" name="object 16">
              <a:extLst>
                <a:ext uri="{FF2B5EF4-FFF2-40B4-BE49-F238E27FC236}">
                  <a16:creationId xmlns:a16="http://schemas.microsoft.com/office/drawing/2014/main" id="{4257D7E4-EA16-0B6A-5657-AF22956C2111}"/>
                </a:ext>
              </a:extLst>
            </p:cNvPr>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8" name="object 18">
            <a:extLst>
              <a:ext uri="{FF2B5EF4-FFF2-40B4-BE49-F238E27FC236}">
                <a16:creationId xmlns:a16="http://schemas.microsoft.com/office/drawing/2014/main" id="{88FEDF7E-C5DB-1B18-F2A1-AB793993E5E2}"/>
              </a:ext>
            </a:extLst>
          </p:cNvPr>
          <p:cNvSpPr/>
          <p:nvPr/>
        </p:nvSpPr>
        <p:spPr>
          <a:xfrm>
            <a:off x="5241481" y="793941"/>
            <a:ext cx="1709420" cy="1068070"/>
          </a:xfrm>
          <a:custGeom>
            <a:avLst/>
            <a:gdLst/>
            <a:ahLst/>
            <a:cxnLst/>
            <a:rect l="l" t="t" r="r" b="b"/>
            <a:pathLst>
              <a:path w="1709420" h="1068070">
                <a:moveTo>
                  <a:pt x="1516621" y="0"/>
                </a:moveTo>
                <a:lnTo>
                  <a:pt x="192354" y="0"/>
                </a:lnTo>
                <a:lnTo>
                  <a:pt x="148252" y="5080"/>
                </a:lnTo>
                <a:lnTo>
                  <a:pt x="107766" y="19553"/>
                </a:lnTo>
                <a:lnTo>
                  <a:pt x="72051" y="42262"/>
                </a:lnTo>
                <a:lnTo>
                  <a:pt x="42261" y="72053"/>
                </a:lnTo>
                <a:lnTo>
                  <a:pt x="19553" y="107771"/>
                </a:lnTo>
                <a:lnTo>
                  <a:pt x="5080" y="148260"/>
                </a:lnTo>
                <a:lnTo>
                  <a:pt x="0" y="192366"/>
                </a:lnTo>
                <a:lnTo>
                  <a:pt x="0" y="875461"/>
                </a:lnTo>
                <a:lnTo>
                  <a:pt x="5080" y="919567"/>
                </a:lnTo>
                <a:lnTo>
                  <a:pt x="19553" y="960054"/>
                </a:lnTo>
                <a:lnTo>
                  <a:pt x="42261" y="995770"/>
                </a:lnTo>
                <a:lnTo>
                  <a:pt x="72051" y="1025558"/>
                </a:lnTo>
                <a:lnTo>
                  <a:pt x="107766" y="1048265"/>
                </a:lnTo>
                <a:lnTo>
                  <a:pt x="148252" y="1062735"/>
                </a:lnTo>
                <a:lnTo>
                  <a:pt x="192354" y="1067816"/>
                </a:lnTo>
                <a:lnTo>
                  <a:pt x="1516621" y="1067816"/>
                </a:lnTo>
                <a:lnTo>
                  <a:pt x="1560730" y="1062735"/>
                </a:lnTo>
                <a:lnTo>
                  <a:pt x="1601217" y="1048265"/>
                </a:lnTo>
                <a:lnTo>
                  <a:pt x="1636929" y="1025558"/>
                </a:lnTo>
                <a:lnTo>
                  <a:pt x="1666714" y="995770"/>
                </a:lnTo>
                <a:lnTo>
                  <a:pt x="1689416" y="960054"/>
                </a:lnTo>
                <a:lnTo>
                  <a:pt x="1703884" y="919567"/>
                </a:lnTo>
                <a:lnTo>
                  <a:pt x="1708962" y="875461"/>
                </a:lnTo>
                <a:lnTo>
                  <a:pt x="1708962" y="192366"/>
                </a:lnTo>
                <a:lnTo>
                  <a:pt x="1703884" y="148260"/>
                </a:lnTo>
                <a:lnTo>
                  <a:pt x="1689416" y="107771"/>
                </a:lnTo>
                <a:lnTo>
                  <a:pt x="1666714" y="72053"/>
                </a:lnTo>
                <a:lnTo>
                  <a:pt x="1636929" y="42262"/>
                </a:lnTo>
                <a:lnTo>
                  <a:pt x="1601217" y="19553"/>
                </a:lnTo>
                <a:lnTo>
                  <a:pt x="1560730" y="5080"/>
                </a:lnTo>
                <a:lnTo>
                  <a:pt x="1516621"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9" name="object 19">
            <a:extLst>
              <a:ext uri="{FF2B5EF4-FFF2-40B4-BE49-F238E27FC236}">
                <a16:creationId xmlns:a16="http://schemas.microsoft.com/office/drawing/2014/main" id="{97E84175-3061-679D-B950-9C33E458274F}"/>
              </a:ext>
            </a:extLst>
          </p:cNvPr>
          <p:cNvSpPr txBox="1">
            <a:spLocks noGrp="1"/>
          </p:cNvSpPr>
          <p:nvPr>
            <p:ph type="title"/>
          </p:nvPr>
        </p:nvSpPr>
        <p:spPr>
          <a:xfrm>
            <a:off x="618595" y="377190"/>
            <a:ext cx="9706610" cy="1320800"/>
          </a:xfrm>
          <a:prstGeom prst="rect">
            <a:avLst/>
          </a:prstGeom>
        </p:spPr>
        <p:txBody>
          <a:bodyPr vert="horz" wrap="square" lIns="0" tIns="532856" rIns="0" bIns="0" rtlCol="0">
            <a:spAutoFit/>
          </a:bodyPr>
          <a:lstStyle/>
          <a:p>
            <a:pPr marL="4983480">
              <a:lnSpc>
                <a:spcPct val="100000"/>
              </a:lnSpc>
              <a:spcBef>
                <a:spcPts val="120"/>
              </a:spcBef>
            </a:pPr>
            <a:r>
              <a:rPr sz="4900" b="1" dirty="0">
                <a:solidFill>
                  <a:srgbClr val="FFFFFF"/>
                </a:solidFill>
                <a:latin typeface="Grammarsaurus" pitchFamily="2" charset="0"/>
                <a:cs typeface="Arial"/>
              </a:rPr>
              <a:t>tele</a:t>
            </a:r>
            <a:endParaRPr sz="4900" dirty="0">
              <a:latin typeface="Grammarsaurus" pitchFamily="2" charset="0"/>
              <a:cs typeface="Arial"/>
            </a:endParaRPr>
          </a:p>
        </p:txBody>
      </p:sp>
      <p:sp>
        <p:nvSpPr>
          <p:cNvPr id="20" name="object 20">
            <a:extLst>
              <a:ext uri="{FF2B5EF4-FFF2-40B4-BE49-F238E27FC236}">
                <a16:creationId xmlns:a16="http://schemas.microsoft.com/office/drawing/2014/main" id="{6FC39E10-17D5-E705-6E5E-992066775CF3}"/>
              </a:ext>
            </a:extLst>
          </p:cNvPr>
          <p:cNvSpPr/>
          <p:nvPr/>
        </p:nvSpPr>
        <p:spPr>
          <a:xfrm>
            <a:off x="4847387" y="2048217"/>
            <a:ext cx="2447290" cy="2631440"/>
          </a:xfrm>
          <a:custGeom>
            <a:avLst/>
            <a:gdLst/>
            <a:ahLst/>
            <a:cxnLst/>
            <a:rect l="l" t="t" r="r" b="b"/>
            <a:pathLst>
              <a:path w="2447290" h="2631440">
                <a:moveTo>
                  <a:pt x="778840" y="1344180"/>
                </a:moveTo>
                <a:lnTo>
                  <a:pt x="775309" y="1300403"/>
                </a:lnTo>
                <a:lnTo>
                  <a:pt x="775208" y="1299121"/>
                </a:lnTo>
                <a:lnTo>
                  <a:pt x="764679" y="1256385"/>
                </a:lnTo>
                <a:lnTo>
                  <a:pt x="747839" y="1216533"/>
                </a:lnTo>
                <a:lnTo>
                  <a:pt x="725246" y="1180134"/>
                </a:lnTo>
                <a:lnTo>
                  <a:pt x="697484" y="1147762"/>
                </a:lnTo>
                <a:lnTo>
                  <a:pt x="665721" y="1120521"/>
                </a:lnTo>
                <a:lnTo>
                  <a:pt x="665721" y="1344180"/>
                </a:lnTo>
                <a:lnTo>
                  <a:pt x="659841" y="1387932"/>
                </a:lnTo>
                <a:lnTo>
                  <a:pt x="643242" y="1427264"/>
                </a:lnTo>
                <a:lnTo>
                  <a:pt x="617499" y="1460588"/>
                </a:lnTo>
                <a:lnTo>
                  <a:pt x="584187" y="1486344"/>
                </a:lnTo>
                <a:lnTo>
                  <a:pt x="544855" y="1502943"/>
                </a:lnTo>
                <a:lnTo>
                  <a:pt x="501078" y="1508823"/>
                </a:lnTo>
                <a:lnTo>
                  <a:pt x="457593" y="1502943"/>
                </a:lnTo>
                <a:lnTo>
                  <a:pt x="457403" y="1502943"/>
                </a:lnTo>
                <a:lnTo>
                  <a:pt x="418122" y="1486344"/>
                </a:lnTo>
                <a:lnTo>
                  <a:pt x="384759" y="1460588"/>
                </a:lnTo>
                <a:lnTo>
                  <a:pt x="358978" y="1427264"/>
                </a:lnTo>
                <a:lnTo>
                  <a:pt x="342341" y="1387932"/>
                </a:lnTo>
                <a:lnTo>
                  <a:pt x="336410" y="1344180"/>
                </a:lnTo>
                <a:lnTo>
                  <a:pt x="342303" y="1300403"/>
                </a:lnTo>
                <a:lnTo>
                  <a:pt x="358902" y="1261071"/>
                </a:lnTo>
                <a:lnTo>
                  <a:pt x="384644" y="1227747"/>
                </a:lnTo>
                <a:lnTo>
                  <a:pt x="417969" y="1202004"/>
                </a:lnTo>
                <a:lnTo>
                  <a:pt x="457301" y="1185405"/>
                </a:lnTo>
                <a:lnTo>
                  <a:pt x="501065" y="1179525"/>
                </a:lnTo>
                <a:lnTo>
                  <a:pt x="544842" y="1185405"/>
                </a:lnTo>
                <a:lnTo>
                  <a:pt x="584174" y="1202004"/>
                </a:lnTo>
                <a:lnTo>
                  <a:pt x="617499" y="1227747"/>
                </a:lnTo>
                <a:lnTo>
                  <a:pt x="643242" y="1261071"/>
                </a:lnTo>
                <a:lnTo>
                  <a:pt x="659841" y="1300403"/>
                </a:lnTo>
                <a:lnTo>
                  <a:pt x="665721" y="1344180"/>
                </a:lnTo>
                <a:lnTo>
                  <a:pt x="665721" y="1120521"/>
                </a:lnTo>
                <a:lnTo>
                  <a:pt x="628726" y="1097407"/>
                </a:lnTo>
                <a:lnTo>
                  <a:pt x="588873" y="1080566"/>
                </a:lnTo>
                <a:lnTo>
                  <a:pt x="546138" y="1070038"/>
                </a:lnTo>
                <a:lnTo>
                  <a:pt x="501078" y="1066406"/>
                </a:lnTo>
                <a:lnTo>
                  <a:pt x="456018" y="1070038"/>
                </a:lnTo>
                <a:lnTo>
                  <a:pt x="413283" y="1080566"/>
                </a:lnTo>
                <a:lnTo>
                  <a:pt x="373418" y="1097407"/>
                </a:lnTo>
                <a:lnTo>
                  <a:pt x="337019" y="1120000"/>
                </a:lnTo>
                <a:lnTo>
                  <a:pt x="304660" y="1147762"/>
                </a:lnTo>
                <a:lnTo>
                  <a:pt x="276898" y="1180134"/>
                </a:lnTo>
                <a:lnTo>
                  <a:pt x="254304" y="1216533"/>
                </a:lnTo>
                <a:lnTo>
                  <a:pt x="237464" y="1256385"/>
                </a:lnTo>
                <a:lnTo>
                  <a:pt x="226936" y="1299121"/>
                </a:lnTo>
                <a:lnTo>
                  <a:pt x="223304" y="1344180"/>
                </a:lnTo>
                <a:lnTo>
                  <a:pt x="226834" y="1387932"/>
                </a:lnTo>
                <a:lnTo>
                  <a:pt x="237464" y="1431963"/>
                </a:lnTo>
                <a:lnTo>
                  <a:pt x="254317" y="1471815"/>
                </a:lnTo>
                <a:lnTo>
                  <a:pt x="276898" y="1508213"/>
                </a:lnTo>
                <a:lnTo>
                  <a:pt x="304660" y="1540573"/>
                </a:lnTo>
                <a:lnTo>
                  <a:pt x="337032" y="1568348"/>
                </a:lnTo>
                <a:lnTo>
                  <a:pt x="373418" y="1590929"/>
                </a:lnTo>
                <a:lnTo>
                  <a:pt x="413270" y="1607781"/>
                </a:lnTo>
                <a:lnTo>
                  <a:pt x="456018" y="1618297"/>
                </a:lnTo>
                <a:lnTo>
                  <a:pt x="501065" y="1621942"/>
                </a:lnTo>
                <a:lnTo>
                  <a:pt x="550976" y="1617408"/>
                </a:lnTo>
                <a:lnTo>
                  <a:pt x="597941" y="1604479"/>
                </a:lnTo>
                <a:lnTo>
                  <a:pt x="641184" y="1583918"/>
                </a:lnTo>
                <a:lnTo>
                  <a:pt x="679945" y="1556512"/>
                </a:lnTo>
                <a:lnTo>
                  <a:pt x="713409" y="1523047"/>
                </a:lnTo>
                <a:lnTo>
                  <a:pt x="723468" y="1508823"/>
                </a:lnTo>
                <a:lnTo>
                  <a:pt x="740816" y="1484299"/>
                </a:lnTo>
                <a:lnTo>
                  <a:pt x="761377" y="1441043"/>
                </a:lnTo>
                <a:lnTo>
                  <a:pt x="774319" y="1394079"/>
                </a:lnTo>
                <a:lnTo>
                  <a:pt x="778840" y="1344180"/>
                </a:lnTo>
                <a:close/>
              </a:path>
              <a:path w="2447290" h="2631440">
                <a:moveTo>
                  <a:pt x="882180" y="2253221"/>
                </a:moveTo>
                <a:lnTo>
                  <a:pt x="874687" y="2232050"/>
                </a:lnTo>
                <a:lnTo>
                  <a:pt x="859764" y="2215591"/>
                </a:lnTo>
                <a:lnTo>
                  <a:pt x="840384" y="2206358"/>
                </a:lnTo>
                <a:lnTo>
                  <a:pt x="818959" y="2204986"/>
                </a:lnTo>
                <a:lnTo>
                  <a:pt x="797763" y="2212149"/>
                </a:lnTo>
                <a:lnTo>
                  <a:pt x="678637" y="2282113"/>
                </a:lnTo>
                <a:lnTo>
                  <a:pt x="641527" y="2252649"/>
                </a:lnTo>
                <a:lnTo>
                  <a:pt x="625652" y="2245131"/>
                </a:lnTo>
                <a:lnTo>
                  <a:pt x="625652" y="2427325"/>
                </a:lnTo>
                <a:lnTo>
                  <a:pt x="623874" y="2445245"/>
                </a:lnTo>
                <a:lnTo>
                  <a:pt x="618591" y="2462466"/>
                </a:lnTo>
                <a:lnTo>
                  <a:pt x="618553" y="2462619"/>
                </a:lnTo>
                <a:lnTo>
                  <a:pt x="598081" y="2493010"/>
                </a:lnTo>
                <a:lnTo>
                  <a:pt x="568579" y="2512504"/>
                </a:lnTo>
                <a:lnTo>
                  <a:pt x="533920" y="2519515"/>
                </a:lnTo>
                <a:lnTo>
                  <a:pt x="498271" y="2512504"/>
                </a:lnTo>
                <a:lnTo>
                  <a:pt x="498068" y="2512504"/>
                </a:lnTo>
                <a:lnTo>
                  <a:pt x="467588" y="2491968"/>
                </a:lnTo>
                <a:lnTo>
                  <a:pt x="448183" y="2462619"/>
                </a:lnTo>
                <a:lnTo>
                  <a:pt x="448081" y="2462466"/>
                </a:lnTo>
                <a:lnTo>
                  <a:pt x="448119" y="2392019"/>
                </a:lnTo>
                <a:lnTo>
                  <a:pt x="498017" y="2342045"/>
                </a:lnTo>
                <a:lnTo>
                  <a:pt x="497776" y="2342045"/>
                </a:lnTo>
                <a:lnTo>
                  <a:pt x="532777" y="2334971"/>
                </a:lnTo>
                <a:lnTo>
                  <a:pt x="568731" y="2342045"/>
                </a:lnTo>
                <a:lnTo>
                  <a:pt x="584746" y="2350630"/>
                </a:lnTo>
                <a:lnTo>
                  <a:pt x="598639" y="2362073"/>
                </a:lnTo>
                <a:lnTo>
                  <a:pt x="610057" y="2375992"/>
                </a:lnTo>
                <a:lnTo>
                  <a:pt x="618528" y="2391854"/>
                </a:lnTo>
                <a:lnTo>
                  <a:pt x="618617" y="2392019"/>
                </a:lnTo>
                <a:lnTo>
                  <a:pt x="623900" y="2409406"/>
                </a:lnTo>
                <a:lnTo>
                  <a:pt x="625652" y="2427325"/>
                </a:lnTo>
                <a:lnTo>
                  <a:pt x="625652" y="2245131"/>
                </a:lnTo>
                <a:lnTo>
                  <a:pt x="600049" y="2233003"/>
                </a:lnTo>
                <a:lnTo>
                  <a:pt x="555955" y="2223160"/>
                </a:lnTo>
                <a:lnTo>
                  <a:pt x="510908" y="2223160"/>
                </a:lnTo>
                <a:lnTo>
                  <a:pt x="466648" y="2233003"/>
                </a:lnTo>
                <a:lnTo>
                  <a:pt x="466775" y="2233003"/>
                </a:lnTo>
                <a:lnTo>
                  <a:pt x="425297" y="2252649"/>
                </a:lnTo>
                <a:lnTo>
                  <a:pt x="388188" y="2282113"/>
                </a:lnTo>
                <a:lnTo>
                  <a:pt x="358800" y="2319121"/>
                </a:lnTo>
                <a:lnTo>
                  <a:pt x="339153" y="2360599"/>
                </a:lnTo>
                <a:lnTo>
                  <a:pt x="329311" y="2404694"/>
                </a:lnTo>
                <a:lnTo>
                  <a:pt x="329298" y="2449665"/>
                </a:lnTo>
                <a:lnTo>
                  <a:pt x="339102" y="2493759"/>
                </a:lnTo>
                <a:lnTo>
                  <a:pt x="358724" y="2535250"/>
                </a:lnTo>
                <a:lnTo>
                  <a:pt x="388302" y="2572486"/>
                </a:lnTo>
                <a:lnTo>
                  <a:pt x="425450" y="2601925"/>
                </a:lnTo>
                <a:lnTo>
                  <a:pt x="466979" y="2621546"/>
                </a:lnTo>
                <a:lnTo>
                  <a:pt x="510921" y="2631351"/>
                </a:lnTo>
                <a:lnTo>
                  <a:pt x="555802" y="2631351"/>
                </a:lnTo>
                <a:lnTo>
                  <a:pt x="599909" y="2621546"/>
                </a:lnTo>
                <a:lnTo>
                  <a:pt x="641400" y="2601925"/>
                </a:lnTo>
                <a:lnTo>
                  <a:pt x="678535" y="2572486"/>
                </a:lnTo>
                <a:lnTo>
                  <a:pt x="710488" y="2531173"/>
                </a:lnTo>
                <a:lnTo>
                  <a:pt x="715479" y="2519515"/>
                </a:lnTo>
                <a:lnTo>
                  <a:pt x="730758" y="2483904"/>
                </a:lnTo>
                <a:lnTo>
                  <a:pt x="738644" y="2433078"/>
                </a:lnTo>
                <a:lnTo>
                  <a:pt x="733475" y="2381110"/>
                </a:lnTo>
                <a:lnTo>
                  <a:pt x="812063" y="2334971"/>
                </a:lnTo>
                <a:lnTo>
                  <a:pt x="855205" y="2309634"/>
                </a:lnTo>
                <a:lnTo>
                  <a:pt x="871816" y="2294509"/>
                </a:lnTo>
                <a:lnTo>
                  <a:pt x="877620" y="2282113"/>
                </a:lnTo>
                <a:lnTo>
                  <a:pt x="881011" y="2274874"/>
                </a:lnTo>
                <a:lnTo>
                  <a:pt x="882180" y="2253221"/>
                </a:lnTo>
                <a:close/>
              </a:path>
              <a:path w="2447290" h="2631440">
                <a:moveTo>
                  <a:pt x="1002118" y="1327302"/>
                </a:moveTo>
                <a:lnTo>
                  <a:pt x="998918" y="1282052"/>
                </a:lnTo>
                <a:lnTo>
                  <a:pt x="991539" y="1236573"/>
                </a:lnTo>
                <a:lnTo>
                  <a:pt x="979703" y="1190917"/>
                </a:lnTo>
                <a:lnTo>
                  <a:pt x="963180" y="1145159"/>
                </a:lnTo>
                <a:lnTo>
                  <a:pt x="941679" y="1099362"/>
                </a:lnTo>
                <a:lnTo>
                  <a:pt x="916292" y="1057236"/>
                </a:lnTo>
                <a:lnTo>
                  <a:pt x="889101" y="1021016"/>
                </a:lnTo>
                <a:lnTo>
                  <a:pt x="889101" y="1362849"/>
                </a:lnTo>
                <a:lnTo>
                  <a:pt x="885126" y="1405051"/>
                </a:lnTo>
                <a:lnTo>
                  <a:pt x="877265" y="1447228"/>
                </a:lnTo>
                <a:lnTo>
                  <a:pt x="865759" y="1489329"/>
                </a:lnTo>
                <a:lnTo>
                  <a:pt x="850874" y="1531315"/>
                </a:lnTo>
                <a:lnTo>
                  <a:pt x="832853" y="1573161"/>
                </a:lnTo>
                <a:lnTo>
                  <a:pt x="811974" y="1614817"/>
                </a:lnTo>
                <a:lnTo>
                  <a:pt x="788466" y="1656270"/>
                </a:lnTo>
                <a:lnTo>
                  <a:pt x="762584" y="1697482"/>
                </a:lnTo>
                <a:lnTo>
                  <a:pt x="734606" y="1738414"/>
                </a:lnTo>
                <a:lnTo>
                  <a:pt x="704773" y="1779041"/>
                </a:lnTo>
                <a:lnTo>
                  <a:pt x="673328" y="1819313"/>
                </a:lnTo>
                <a:lnTo>
                  <a:pt x="640549" y="1859216"/>
                </a:lnTo>
                <a:lnTo>
                  <a:pt x="606679" y="1898700"/>
                </a:lnTo>
                <a:lnTo>
                  <a:pt x="571969" y="1937753"/>
                </a:lnTo>
                <a:lnTo>
                  <a:pt x="536676" y="1976310"/>
                </a:lnTo>
                <a:lnTo>
                  <a:pt x="501053" y="2014372"/>
                </a:lnTo>
                <a:lnTo>
                  <a:pt x="465442" y="1976310"/>
                </a:lnTo>
                <a:lnTo>
                  <a:pt x="430149" y="1937753"/>
                </a:lnTo>
                <a:lnTo>
                  <a:pt x="395439" y="1898700"/>
                </a:lnTo>
                <a:lnTo>
                  <a:pt x="361556" y="1859216"/>
                </a:lnTo>
                <a:lnTo>
                  <a:pt x="328777" y="1819313"/>
                </a:lnTo>
                <a:lnTo>
                  <a:pt x="297332" y="1779041"/>
                </a:lnTo>
                <a:lnTo>
                  <a:pt x="267487" y="1738414"/>
                </a:lnTo>
                <a:lnTo>
                  <a:pt x="239496" y="1697482"/>
                </a:lnTo>
                <a:lnTo>
                  <a:pt x="213626" y="1656270"/>
                </a:lnTo>
                <a:lnTo>
                  <a:pt x="190106" y="1614817"/>
                </a:lnTo>
                <a:lnTo>
                  <a:pt x="169202" y="1573161"/>
                </a:lnTo>
                <a:lnTo>
                  <a:pt x="151180" y="1531315"/>
                </a:lnTo>
                <a:lnTo>
                  <a:pt x="136283" y="1489329"/>
                </a:lnTo>
                <a:lnTo>
                  <a:pt x="124777" y="1447228"/>
                </a:lnTo>
                <a:lnTo>
                  <a:pt x="116903" y="1405051"/>
                </a:lnTo>
                <a:lnTo>
                  <a:pt x="112928" y="1362849"/>
                </a:lnTo>
                <a:lnTo>
                  <a:pt x="113068" y="1327302"/>
                </a:lnTo>
                <a:lnTo>
                  <a:pt x="113093" y="1320647"/>
                </a:lnTo>
                <a:lnTo>
                  <a:pt x="117678" y="1278458"/>
                </a:lnTo>
                <a:lnTo>
                  <a:pt x="126860" y="1236573"/>
                </a:lnTo>
                <a:lnTo>
                  <a:pt x="141046" y="1194308"/>
                </a:lnTo>
                <a:lnTo>
                  <a:pt x="160362" y="1152410"/>
                </a:lnTo>
                <a:lnTo>
                  <a:pt x="184492" y="1113447"/>
                </a:lnTo>
                <a:lnTo>
                  <a:pt x="213029" y="1078052"/>
                </a:lnTo>
                <a:lnTo>
                  <a:pt x="245554" y="1046467"/>
                </a:lnTo>
                <a:lnTo>
                  <a:pt x="281660" y="1018933"/>
                </a:lnTo>
                <a:lnTo>
                  <a:pt x="320903" y="995705"/>
                </a:lnTo>
                <a:lnTo>
                  <a:pt x="362889" y="977011"/>
                </a:lnTo>
                <a:lnTo>
                  <a:pt x="407187" y="963129"/>
                </a:lnTo>
                <a:lnTo>
                  <a:pt x="453377" y="954290"/>
                </a:lnTo>
                <a:lnTo>
                  <a:pt x="501053" y="950734"/>
                </a:lnTo>
                <a:lnTo>
                  <a:pt x="548728" y="954290"/>
                </a:lnTo>
                <a:lnTo>
                  <a:pt x="594931" y="963129"/>
                </a:lnTo>
                <a:lnTo>
                  <a:pt x="639229" y="977011"/>
                </a:lnTo>
                <a:lnTo>
                  <a:pt x="681215" y="995705"/>
                </a:lnTo>
                <a:lnTo>
                  <a:pt x="720458" y="1018933"/>
                </a:lnTo>
                <a:lnTo>
                  <a:pt x="756551" y="1046467"/>
                </a:lnTo>
                <a:lnTo>
                  <a:pt x="789076" y="1078052"/>
                </a:lnTo>
                <a:lnTo>
                  <a:pt x="817524" y="1113307"/>
                </a:lnTo>
                <a:lnTo>
                  <a:pt x="841667" y="1152232"/>
                </a:lnTo>
                <a:lnTo>
                  <a:pt x="860971" y="1194181"/>
                </a:lnTo>
                <a:lnTo>
                  <a:pt x="875144" y="1236345"/>
                </a:lnTo>
                <a:lnTo>
                  <a:pt x="884364" y="1278458"/>
                </a:lnTo>
                <a:lnTo>
                  <a:pt x="888923" y="1320647"/>
                </a:lnTo>
                <a:lnTo>
                  <a:pt x="889101" y="1362849"/>
                </a:lnTo>
                <a:lnTo>
                  <a:pt x="889101" y="1021016"/>
                </a:lnTo>
                <a:lnTo>
                  <a:pt x="854697" y="983157"/>
                </a:lnTo>
                <a:lnTo>
                  <a:pt x="818984" y="951255"/>
                </a:lnTo>
                <a:lnTo>
                  <a:pt x="780173" y="922807"/>
                </a:lnTo>
                <a:lnTo>
                  <a:pt x="738708" y="898131"/>
                </a:lnTo>
                <a:lnTo>
                  <a:pt x="694880" y="877417"/>
                </a:lnTo>
                <a:lnTo>
                  <a:pt x="648995" y="860831"/>
                </a:lnTo>
                <a:lnTo>
                  <a:pt x="601345" y="848550"/>
                </a:lnTo>
                <a:lnTo>
                  <a:pt x="552221" y="840752"/>
                </a:lnTo>
                <a:lnTo>
                  <a:pt x="501916" y="837590"/>
                </a:lnTo>
                <a:lnTo>
                  <a:pt x="500202" y="837590"/>
                </a:lnTo>
                <a:lnTo>
                  <a:pt x="449897" y="840752"/>
                </a:lnTo>
                <a:lnTo>
                  <a:pt x="400786" y="848550"/>
                </a:lnTo>
                <a:lnTo>
                  <a:pt x="353136" y="860831"/>
                </a:lnTo>
                <a:lnTo>
                  <a:pt x="307263" y="877417"/>
                </a:lnTo>
                <a:lnTo>
                  <a:pt x="263448" y="898131"/>
                </a:lnTo>
                <a:lnTo>
                  <a:pt x="221996" y="922807"/>
                </a:lnTo>
                <a:lnTo>
                  <a:pt x="183197" y="951255"/>
                </a:lnTo>
                <a:lnTo>
                  <a:pt x="147345" y="983310"/>
                </a:lnTo>
                <a:lnTo>
                  <a:pt x="114935" y="1018578"/>
                </a:lnTo>
                <a:lnTo>
                  <a:pt x="85674" y="1057541"/>
                </a:lnTo>
                <a:lnTo>
                  <a:pt x="60452" y="1099362"/>
                </a:lnTo>
                <a:lnTo>
                  <a:pt x="38950" y="1145159"/>
                </a:lnTo>
                <a:lnTo>
                  <a:pt x="22428" y="1190917"/>
                </a:lnTo>
                <a:lnTo>
                  <a:pt x="10655" y="1236345"/>
                </a:lnTo>
                <a:lnTo>
                  <a:pt x="10591" y="1236573"/>
                </a:lnTo>
                <a:lnTo>
                  <a:pt x="3213" y="1282052"/>
                </a:lnTo>
                <a:lnTo>
                  <a:pt x="0" y="1327302"/>
                </a:lnTo>
                <a:lnTo>
                  <a:pt x="723" y="1372260"/>
                </a:lnTo>
                <a:lnTo>
                  <a:pt x="5105" y="1416862"/>
                </a:lnTo>
                <a:lnTo>
                  <a:pt x="12877" y="1461033"/>
                </a:lnTo>
                <a:lnTo>
                  <a:pt x="23787" y="1504721"/>
                </a:lnTo>
                <a:lnTo>
                  <a:pt x="37579" y="1547850"/>
                </a:lnTo>
                <a:lnTo>
                  <a:pt x="53987" y="1590357"/>
                </a:lnTo>
                <a:lnTo>
                  <a:pt x="72745" y="1632191"/>
                </a:lnTo>
                <a:lnTo>
                  <a:pt x="93599" y="1673288"/>
                </a:lnTo>
                <a:lnTo>
                  <a:pt x="116281" y="1713560"/>
                </a:lnTo>
                <a:lnTo>
                  <a:pt x="140538" y="1752981"/>
                </a:lnTo>
                <a:lnTo>
                  <a:pt x="166103" y="1791449"/>
                </a:lnTo>
                <a:lnTo>
                  <a:pt x="192722" y="1828914"/>
                </a:lnTo>
                <a:lnTo>
                  <a:pt x="220129" y="1865325"/>
                </a:lnTo>
                <a:lnTo>
                  <a:pt x="248056" y="1900605"/>
                </a:lnTo>
                <a:lnTo>
                  <a:pt x="276250" y="1934692"/>
                </a:lnTo>
                <a:lnTo>
                  <a:pt x="304444" y="1967509"/>
                </a:lnTo>
                <a:lnTo>
                  <a:pt x="332397" y="1999018"/>
                </a:lnTo>
                <a:lnTo>
                  <a:pt x="359816" y="2029142"/>
                </a:lnTo>
                <a:lnTo>
                  <a:pt x="386461" y="2057819"/>
                </a:lnTo>
                <a:lnTo>
                  <a:pt x="436372" y="2110562"/>
                </a:lnTo>
                <a:lnTo>
                  <a:pt x="477913" y="2137499"/>
                </a:lnTo>
                <a:lnTo>
                  <a:pt x="478383" y="2137499"/>
                </a:lnTo>
                <a:lnTo>
                  <a:pt x="500570" y="2140902"/>
                </a:lnTo>
                <a:lnTo>
                  <a:pt x="501053" y="2140902"/>
                </a:lnTo>
                <a:lnTo>
                  <a:pt x="524179" y="2137499"/>
                </a:lnTo>
                <a:lnTo>
                  <a:pt x="564438" y="2111883"/>
                </a:lnTo>
                <a:lnTo>
                  <a:pt x="615657" y="2057819"/>
                </a:lnTo>
                <a:lnTo>
                  <a:pt x="642302" y="2029142"/>
                </a:lnTo>
                <a:lnTo>
                  <a:pt x="669721" y="1999018"/>
                </a:lnTo>
                <a:lnTo>
                  <a:pt x="697674" y="1967509"/>
                </a:lnTo>
                <a:lnTo>
                  <a:pt x="725868" y="1934692"/>
                </a:lnTo>
                <a:lnTo>
                  <a:pt x="754075" y="1900605"/>
                </a:lnTo>
                <a:lnTo>
                  <a:pt x="782002" y="1865325"/>
                </a:lnTo>
                <a:lnTo>
                  <a:pt x="809409" y="1828914"/>
                </a:lnTo>
                <a:lnTo>
                  <a:pt x="836015" y="1791449"/>
                </a:lnTo>
                <a:lnTo>
                  <a:pt x="861580" y="1752981"/>
                </a:lnTo>
                <a:lnTo>
                  <a:pt x="885837" y="1713560"/>
                </a:lnTo>
                <a:lnTo>
                  <a:pt x="908532" y="1673288"/>
                </a:lnTo>
                <a:lnTo>
                  <a:pt x="929386" y="1632191"/>
                </a:lnTo>
                <a:lnTo>
                  <a:pt x="948143" y="1590357"/>
                </a:lnTo>
                <a:lnTo>
                  <a:pt x="964552" y="1547850"/>
                </a:lnTo>
                <a:lnTo>
                  <a:pt x="978331" y="1504721"/>
                </a:lnTo>
                <a:lnTo>
                  <a:pt x="989253" y="1461033"/>
                </a:lnTo>
                <a:lnTo>
                  <a:pt x="997026" y="1416862"/>
                </a:lnTo>
                <a:lnTo>
                  <a:pt x="1001407" y="1372260"/>
                </a:lnTo>
                <a:lnTo>
                  <a:pt x="1002118" y="1327302"/>
                </a:lnTo>
                <a:close/>
              </a:path>
              <a:path w="2447290" h="2631440">
                <a:moveTo>
                  <a:pt x="1209509" y="2060917"/>
                </a:moveTo>
                <a:lnTo>
                  <a:pt x="1202004" y="2039734"/>
                </a:lnTo>
                <a:lnTo>
                  <a:pt x="1187094" y="2023287"/>
                </a:lnTo>
                <a:lnTo>
                  <a:pt x="1167714" y="2014054"/>
                </a:lnTo>
                <a:lnTo>
                  <a:pt x="1146289" y="2012670"/>
                </a:lnTo>
                <a:lnTo>
                  <a:pt x="1125232" y="2019782"/>
                </a:lnTo>
                <a:lnTo>
                  <a:pt x="969213" y="2111425"/>
                </a:lnTo>
                <a:lnTo>
                  <a:pt x="952309" y="2126208"/>
                </a:lnTo>
                <a:lnTo>
                  <a:pt x="942708" y="2145652"/>
                </a:lnTo>
                <a:lnTo>
                  <a:pt x="941108" y="2167267"/>
                </a:lnTo>
                <a:lnTo>
                  <a:pt x="948156" y="2188591"/>
                </a:lnTo>
                <a:lnTo>
                  <a:pt x="962939" y="2205507"/>
                </a:lnTo>
                <a:lnTo>
                  <a:pt x="982383" y="2215108"/>
                </a:lnTo>
                <a:lnTo>
                  <a:pt x="1004011" y="2216708"/>
                </a:lnTo>
                <a:lnTo>
                  <a:pt x="1026515" y="2208961"/>
                </a:lnTo>
                <a:lnTo>
                  <a:pt x="1182522" y="2117318"/>
                </a:lnTo>
                <a:lnTo>
                  <a:pt x="1199134" y="2102205"/>
                </a:lnTo>
                <a:lnTo>
                  <a:pt x="1208341" y="2082571"/>
                </a:lnTo>
                <a:lnTo>
                  <a:pt x="1209509" y="2060917"/>
                </a:lnTo>
                <a:close/>
              </a:path>
              <a:path w="2447290" h="2631440">
                <a:moveTo>
                  <a:pt x="1536839" y="1868652"/>
                </a:moveTo>
                <a:lnTo>
                  <a:pt x="1529346" y="1847469"/>
                </a:lnTo>
                <a:lnTo>
                  <a:pt x="1514424" y="1831009"/>
                </a:lnTo>
                <a:lnTo>
                  <a:pt x="1495044" y="1821776"/>
                </a:lnTo>
                <a:lnTo>
                  <a:pt x="1473631" y="1820405"/>
                </a:lnTo>
                <a:lnTo>
                  <a:pt x="1452575" y="1827530"/>
                </a:lnTo>
                <a:lnTo>
                  <a:pt x="1296555" y="1919173"/>
                </a:lnTo>
                <a:lnTo>
                  <a:pt x="1279563" y="1933867"/>
                </a:lnTo>
                <a:lnTo>
                  <a:pt x="1269860" y="1953260"/>
                </a:lnTo>
                <a:lnTo>
                  <a:pt x="1268145" y="1974875"/>
                </a:lnTo>
                <a:lnTo>
                  <a:pt x="1275092" y="1996236"/>
                </a:lnTo>
                <a:lnTo>
                  <a:pt x="1289786" y="2013229"/>
                </a:lnTo>
                <a:lnTo>
                  <a:pt x="1309179" y="2022932"/>
                </a:lnTo>
                <a:lnTo>
                  <a:pt x="1330794" y="2024646"/>
                </a:lnTo>
                <a:lnTo>
                  <a:pt x="1352156" y="2017699"/>
                </a:lnTo>
                <a:lnTo>
                  <a:pt x="1509864" y="1925053"/>
                </a:lnTo>
                <a:lnTo>
                  <a:pt x="1526476" y="1909940"/>
                </a:lnTo>
                <a:lnTo>
                  <a:pt x="1535684" y="1890306"/>
                </a:lnTo>
                <a:lnTo>
                  <a:pt x="1536839" y="1868652"/>
                </a:lnTo>
                <a:close/>
              </a:path>
              <a:path w="2447290" h="2631440">
                <a:moveTo>
                  <a:pt x="2137054" y="1599958"/>
                </a:moveTo>
                <a:lnTo>
                  <a:pt x="2131911" y="1555800"/>
                </a:lnTo>
                <a:lnTo>
                  <a:pt x="2118817" y="1519313"/>
                </a:lnTo>
                <a:lnTo>
                  <a:pt x="2094230" y="1478826"/>
                </a:lnTo>
                <a:lnTo>
                  <a:pt x="2064080" y="1448765"/>
                </a:lnTo>
                <a:lnTo>
                  <a:pt x="2027961" y="1425854"/>
                </a:lnTo>
                <a:lnTo>
                  <a:pt x="2023960" y="1424432"/>
                </a:lnTo>
                <a:lnTo>
                  <a:pt x="2023960" y="1601254"/>
                </a:lnTo>
                <a:lnTo>
                  <a:pt x="2017737" y="1631645"/>
                </a:lnTo>
                <a:lnTo>
                  <a:pt x="2017712" y="1631772"/>
                </a:lnTo>
                <a:lnTo>
                  <a:pt x="2000491" y="1657743"/>
                </a:lnTo>
                <a:lnTo>
                  <a:pt x="1973719" y="1675739"/>
                </a:lnTo>
                <a:lnTo>
                  <a:pt x="1942033" y="1681911"/>
                </a:lnTo>
                <a:lnTo>
                  <a:pt x="1911819" y="1675739"/>
                </a:lnTo>
                <a:lnTo>
                  <a:pt x="1911604" y="1675739"/>
                </a:lnTo>
                <a:lnTo>
                  <a:pt x="1885543" y="1658442"/>
                </a:lnTo>
                <a:lnTo>
                  <a:pt x="1867649" y="1631772"/>
                </a:lnTo>
                <a:lnTo>
                  <a:pt x="1867560" y="1631645"/>
                </a:lnTo>
                <a:lnTo>
                  <a:pt x="1861451" y="1600365"/>
                </a:lnTo>
                <a:lnTo>
                  <a:pt x="1861375" y="1599958"/>
                </a:lnTo>
                <a:lnTo>
                  <a:pt x="1867585" y="1569580"/>
                </a:lnTo>
                <a:lnTo>
                  <a:pt x="1867611" y="1569440"/>
                </a:lnTo>
                <a:lnTo>
                  <a:pt x="1884845" y="1543469"/>
                </a:lnTo>
                <a:lnTo>
                  <a:pt x="1911553" y="1525549"/>
                </a:lnTo>
                <a:lnTo>
                  <a:pt x="1911337" y="1525549"/>
                </a:lnTo>
                <a:lnTo>
                  <a:pt x="1943315" y="1519313"/>
                </a:lnTo>
                <a:lnTo>
                  <a:pt x="1973859" y="1525549"/>
                </a:lnTo>
                <a:lnTo>
                  <a:pt x="1999818" y="1542770"/>
                </a:lnTo>
                <a:lnTo>
                  <a:pt x="2017712" y="1569440"/>
                </a:lnTo>
                <a:lnTo>
                  <a:pt x="2017814" y="1569580"/>
                </a:lnTo>
                <a:lnTo>
                  <a:pt x="2023960" y="1601254"/>
                </a:lnTo>
                <a:lnTo>
                  <a:pt x="2023960" y="1424432"/>
                </a:lnTo>
                <a:lnTo>
                  <a:pt x="1987016" y="1411287"/>
                </a:lnTo>
                <a:lnTo>
                  <a:pt x="1942439" y="1406207"/>
                </a:lnTo>
                <a:lnTo>
                  <a:pt x="1923478" y="1407160"/>
                </a:lnTo>
                <a:lnTo>
                  <a:pt x="1868474" y="1420926"/>
                </a:lnTo>
                <a:lnTo>
                  <a:pt x="1827149" y="1444294"/>
                </a:lnTo>
                <a:lnTo>
                  <a:pt x="1793582" y="1475981"/>
                </a:lnTo>
                <a:lnTo>
                  <a:pt x="1768665" y="1514182"/>
                </a:lnTo>
                <a:lnTo>
                  <a:pt x="1753298" y="1557121"/>
                </a:lnTo>
                <a:lnTo>
                  <a:pt x="1748345" y="1603006"/>
                </a:lnTo>
                <a:lnTo>
                  <a:pt x="1754720" y="1650060"/>
                </a:lnTo>
                <a:lnTo>
                  <a:pt x="1623898" y="1726907"/>
                </a:lnTo>
                <a:lnTo>
                  <a:pt x="1607032" y="1741754"/>
                </a:lnTo>
                <a:lnTo>
                  <a:pt x="1597507" y="1761223"/>
                </a:lnTo>
                <a:lnTo>
                  <a:pt x="1596009" y="1782406"/>
                </a:lnTo>
                <a:lnTo>
                  <a:pt x="1595983" y="1782864"/>
                </a:lnTo>
                <a:lnTo>
                  <a:pt x="1603133" y="1804162"/>
                </a:lnTo>
                <a:lnTo>
                  <a:pt x="1617980" y="1821014"/>
                </a:lnTo>
                <a:lnTo>
                  <a:pt x="1637449" y="1830539"/>
                </a:lnTo>
                <a:lnTo>
                  <a:pt x="1659077" y="1832063"/>
                </a:lnTo>
                <a:lnTo>
                  <a:pt x="1680375" y="1824926"/>
                </a:lnTo>
                <a:lnTo>
                  <a:pt x="1814118" y="1746364"/>
                </a:lnTo>
                <a:lnTo>
                  <a:pt x="1842604" y="1767166"/>
                </a:lnTo>
                <a:lnTo>
                  <a:pt x="1874100" y="1782406"/>
                </a:lnTo>
                <a:lnTo>
                  <a:pt x="1907819" y="1791792"/>
                </a:lnTo>
                <a:lnTo>
                  <a:pt x="1942947" y="1795018"/>
                </a:lnTo>
                <a:lnTo>
                  <a:pt x="1987511" y="1789823"/>
                </a:lnTo>
                <a:lnTo>
                  <a:pt x="2028405" y="1775142"/>
                </a:lnTo>
                <a:lnTo>
                  <a:pt x="2064473" y="1752142"/>
                </a:lnTo>
                <a:lnTo>
                  <a:pt x="2094547" y="1722005"/>
                </a:lnTo>
                <a:lnTo>
                  <a:pt x="2117445" y="1685874"/>
                </a:lnTo>
                <a:lnTo>
                  <a:pt x="2118855" y="1681911"/>
                </a:lnTo>
                <a:lnTo>
                  <a:pt x="2132025" y="1644942"/>
                </a:lnTo>
                <a:lnTo>
                  <a:pt x="2137003" y="1601254"/>
                </a:lnTo>
                <a:lnTo>
                  <a:pt x="2137054" y="1599958"/>
                </a:lnTo>
                <a:close/>
              </a:path>
              <a:path w="2447290" h="2631440">
                <a:moveTo>
                  <a:pt x="2223503" y="506577"/>
                </a:moveTo>
                <a:lnTo>
                  <a:pt x="2219972" y="462813"/>
                </a:lnTo>
                <a:lnTo>
                  <a:pt x="2219871" y="461530"/>
                </a:lnTo>
                <a:lnTo>
                  <a:pt x="2209342" y="418782"/>
                </a:lnTo>
                <a:lnTo>
                  <a:pt x="2192502" y="378929"/>
                </a:lnTo>
                <a:lnTo>
                  <a:pt x="2169909" y="342531"/>
                </a:lnTo>
                <a:lnTo>
                  <a:pt x="2142147" y="310172"/>
                </a:lnTo>
                <a:lnTo>
                  <a:pt x="2110397" y="282930"/>
                </a:lnTo>
                <a:lnTo>
                  <a:pt x="2110397" y="506577"/>
                </a:lnTo>
                <a:lnTo>
                  <a:pt x="2104517" y="550354"/>
                </a:lnTo>
                <a:lnTo>
                  <a:pt x="2087918" y="589686"/>
                </a:lnTo>
                <a:lnTo>
                  <a:pt x="2062175" y="622998"/>
                </a:lnTo>
                <a:lnTo>
                  <a:pt x="2028850" y="648741"/>
                </a:lnTo>
                <a:lnTo>
                  <a:pt x="1989518" y="665340"/>
                </a:lnTo>
                <a:lnTo>
                  <a:pt x="1945741" y="671220"/>
                </a:lnTo>
                <a:lnTo>
                  <a:pt x="1902282" y="665340"/>
                </a:lnTo>
                <a:lnTo>
                  <a:pt x="1902091" y="665340"/>
                </a:lnTo>
                <a:lnTo>
                  <a:pt x="1862823" y="648741"/>
                </a:lnTo>
                <a:lnTo>
                  <a:pt x="1829447" y="622998"/>
                </a:lnTo>
                <a:lnTo>
                  <a:pt x="1803666" y="589686"/>
                </a:lnTo>
                <a:lnTo>
                  <a:pt x="1787029" y="550354"/>
                </a:lnTo>
                <a:lnTo>
                  <a:pt x="1781098" y="506577"/>
                </a:lnTo>
                <a:lnTo>
                  <a:pt x="1786978" y="462813"/>
                </a:lnTo>
                <a:lnTo>
                  <a:pt x="1803577" y="423481"/>
                </a:lnTo>
                <a:lnTo>
                  <a:pt x="1829320" y="390156"/>
                </a:lnTo>
                <a:lnTo>
                  <a:pt x="1862645" y="364413"/>
                </a:lnTo>
                <a:lnTo>
                  <a:pt x="1901977" y="347814"/>
                </a:lnTo>
                <a:lnTo>
                  <a:pt x="1945741" y="341934"/>
                </a:lnTo>
                <a:lnTo>
                  <a:pt x="1989518" y="347814"/>
                </a:lnTo>
                <a:lnTo>
                  <a:pt x="2028850" y="364413"/>
                </a:lnTo>
                <a:lnTo>
                  <a:pt x="2062175" y="390156"/>
                </a:lnTo>
                <a:lnTo>
                  <a:pt x="2087918" y="423481"/>
                </a:lnTo>
                <a:lnTo>
                  <a:pt x="2104517" y="462813"/>
                </a:lnTo>
                <a:lnTo>
                  <a:pt x="2110397" y="506577"/>
                </a:lnTo>
                <a:lnTo>
                  <a:pt x="2110397" y="282930"/>
                </a:lnTo>
                <a:lnTo>
                  <a:pt x="2073389" y="259816"/>
                </a:lnTo>
                <a:lnTo>
                  <a:pt x="2033536" y="242963"/>
                </a:lnTo>
                <a:lnTo>
                  <a:pt x="1990801" y="232448"/>
                </a:lnTo>
                <a:lnTo>
                  <a:pt x="1945741" y="228803"/>
                </a:lnTo>
                <a:lnTo>
                  <a:pt x="1900694" y="232448"/>
                </a:lnTo>
                <a:lnTo>
                  <a:pt x="1857946" y="242963"/>
                </a:lnTo>
                <a:lnTo>
                  <a:pt x="1818093" y="259816"/>
                </a:lnTo>
                <a:lnTo>
                  <a:pt x="1781708" y="282397"/>
                </a:lnTo>
                <a:lnTo>
                  <a:pt x="1749336" y="310172"/>
                </a:lnTo>
                <a:lnTo>
                  <a:pt x="1721573" y="342531"/>
                </a:lnTo>
                <a:lnTo>
                  <a:pt x="1698993" y="378929"/>
                </a:lnTo>
                <a:lnTo>
                  <a:pt x="1682140" y="418782"/>
                </a:lnTo>
                <a:lnTo>
                  <a:pt x="1671624" y="461530"/>
                </a:lnTo>
                <a:lnTo>
                  <a:pt x="1667979" y="506577"/>
                </a:lnTo>
                <a:lnTo>
                  <a:pt x="1671510" y="550354"/>
                </a:lnTo>
                <a:lnTo>
                  <a:pt x="1682140" y="594372"/>
                </a:lnTo>
                <a:lnTo>
                  <a:pt x="1698993" y="634225"/>
                </a:lnTo>
                <a:lnTo>
                  <a:pt x="1721573" y="670623"/>
                </a:lnTo>
                <a:lnTo>
                  <a:pt x="1749336" y="702995"/>
                </a:lnTo>
                <a:lnTo>
                  <a:pt x="1781708" y="730758"/>
                </a:lnTo>
                <a:lnTo>
                  <a:pt x="1818093" y="753351"/>
                </a:lnTo>
                <a:lnTo>
                  <a:pt x="1857946" y="770191"/>
                </a:lnTo>
                <a:lnTo>
                  <a:pt x="1900694" y="780719"/>
                </a:lnTo>
                <a:lnTo>
                  <a:pt x="1945741" y="784352"/>
                </a:lnTo>
                <a:lnTo>
                  <a:pt x="1995652" y="779830"/>
                </a:lnTo>
                <a:lnTo>
                  <a:pt x="2042617" y="766889"/>
                </a:lnTo>
                <a:lnTo>
                  <a:pt x="2085873" y="746328"/>
                </a:lnTo>
                <a:lnTo>
                  <a:pt x="2124621" y="718921"/>
                </a:lnTo>
                <a:lnTo>
                  <a:pt x="2158098" y="685457"/>
                </a:lnTo>
                <a:lnTo>
                  <a:pt x="2168156" y="671220"/>
                </a:lnTo>
                <a:lnTo>
                  <a:pt x="2185492" y="646696"/>
                </a:lnTo>
                <a:lnTo>
                  <a:pt x="2206053" y="603453"/>
                </a:lnTo>
                <a:lnTo>
                  <a:pt x="2218982" y="556488"/>
                </a:lnTo>
                <a:lnTo>
                  <a:pt x="2223503" y="506577"/>
                </a:lnTo>
                <a:close/>
              </a:path>
              <a:path w="2447290" h="2631440">
                <a:moveTo>
                  <a:pt x="2446820" y="489724"/>
                </a:moveTo>
                <a:lnTo>
                  <a:pt x="2443607" y="444474"/>
                </a:lnTo>
                <a:lnTo>
                  <a:pt x="2436228" y="398983"/>
                </a:lnTo>
                <a:lnTo>
                  <a:pt x="2424404" y="353339"/>
                </a:lnTo>
                <a:lnTo>
                  <a:pt x="2407869" y="307581"/>
                </a:lnTo>
                <a:lnTo>
                  <a:pt x="2386368" y="261785"/>
                </a:lnTo>
                <a:lnTo>
                  <a:pt x="2360968" y="219659"/>
                </a:lnTo>
                <a:lnTo>
                  <a:pt x="2333777" y="183426"/>
                </a:lnTo>
                <a:lnTo>
                  <a:pt x="2333777" y="525259"/>
                </a:lnTo>
                <a:lnTo>
                  <a:pt x="2329802" y="567461"/>
                </a:lnTo>
                <a:lnTo>
                  <a:pt x="2321941" y="609625"/>
                </a:lnTo>
                <a:lnTo>
                  <a:pt x="2310447" y="651725"/>
                </a:lnTo>
                <a:lnTo>
                  <a:pt x="2295550" y="693712"/>
                </a:lnTo>
                <a:lnTo>
                  <a:pt x="2277541" y="735545"/>
                </a:lnTo>
                <a:lnTo>
                  <a:pt x="2256650" y="777214"/>
                </a:lnTo>
                <a:lnTo>
                  <a:pt x="2233142" y="818667"/>
                </a:lnTo>
                <a:lnTo>
                  <a:pt x="2207272" y="859878"/>
                </a:lnTo>
                <a:lnTo>
                  <a:pt x="2179294" y="900811"/>
                </a:lnTo>
                <a:lnTo>
                  <a:pt x="2149462" y="941438"/>
                </a:lnTo>
                <a:lnTo>
                  <a:pt x="2118017" y="981710"/>
                </a:lnTo>
                <a:lnTo>
                  <a:pt x="2085238" y="1021613"/>
                </a:lnTo>
                <a:lnTo>
                  <a:pt x="2051367" y="1061097"/>
                </a:lnTo>
                <a:lnTo>
                  <a:pt x="2016658" y="1100137"/>
                </a:lnTo>
                <a:lnTo>
                  <a:pt x="1981365" y="1138707"/>
                </a:lnTo>
                <a:lnTo>
                  <a:pt x="1945741" y="1176769"/>
                </a:lnTo>
                <a:lnTo>
                  <a:pt x="1910118" y="1138707"/>
                </a:lnTo>
                <a:lnTo>
                  <a:pt x="1874824" y="1100137"/>
                </a:lnTo>
                <a:lnTo>
                  <a:pt x="1840115" y="1061097"/>
                </a:lnTo>
                <a:lnTo>
                  <a:pt x="1806232" y="1021613"/>
                </a:lnTo>
                <a:lnTo>
                  <a:pt x="1773453" y="981710"/>
                </a:lnTo>
                <a:lnTo>
                  <a:pt x="1742008" y="941438"/>
                </a:lnTo>
                <a:lnTo>
                  <a:pt x="1712163" y="900811"/>
                </a:lnTo>
                <a:lnTo>
                  <a:pt x="1684172" y="859878"/>
                </a:lnTo>
                <a:lnTo>
                  <a:pt x="1658289" y="818667"/>
                </a:lnTo>
                <a:lnTo>
                  <a:pt x="1634782" y="777214"/>
                </a:lnTo>
                <a:lnTo>
                  <a:pt x="1613877" y="735545"/>
                </a:lnTo>
                <a:lnTo>
                  <a:pt x="1595856" y="693712"/>
                </a:lnTo>
                <a:lnTo>
                  <a:pt x="1580959" y="651725"/>
                </a:lnTo>
                <a:lnTo>
                  <a:pt x="1569453" y="609625"/>
                </a:lnTo>
                <a:lnTo>
                  <a:pt x="1561579" y="567461"/>
                </a:lnTo>
                <a:lnTo>
                  <a:pt x="1557604" y="525259"/>
                </a:lnTo>
                <a:lnTo>
                  <a:pt x="1557756" y="489724"/>
                </a:lnTo>
                <a:lnTo>
                  <a:pt x="1557782" y="483044"/>
                </a:lnTo>
                <a:lnTo>
                  <a:pt x="1562366" y="440867"/>
                </a:lnTo>
                <a:lnTo>
                  <a:pt x="1571548" y="398983"/>
                </a:lnTo>
                <a:lnTo>
                  <a:pt x="1571599" y="398741"/>
                </a:lnTo>
                <a:lnTo>
                  <a:pt x="1585747" y="356717"/>
                </a:lnTo>
                <a:lnTo>
                  <a:pt x="1605051" y="314820"/>
                </a:lnTo>
                <a:lnTo>
                  <a:pt x="1629181" y="275856"/>
                </a:lnTo>
                <a:lnTo>
                  <a:pt x="1657718" y="240461"/>
                </a:lnTo>
                <a:lnTo>
                  <a:pt x="1690255" y="208876"/>
                </a:lnTo>
                <a:lnTo>
                  <a:pt x="1726349" y="181343"/>
                </a:lnTo>
                <a:lnTo>
                  <a:pt x="1765592" y="158115"/>
                </a:lnTo>
                <a:lnTo>
                  <a:pt x="1807578" y="139433"/>
                </a:lnTo>
                <a:lnTo>
                  <a:pt x="1851875" y="125539"/>
                </a:lnTo>
                <a:lnTo>
                  <a:pt x="1898065" y="116687"/>
                </a:lnTo>
                <a:lnTo>
                  <a:pt x="1945741" y="113131"/>
                </a:lnTo>
                <a:lnTo>
                  <a:pt x="1993442" y="116687"/>
                </a:lnTo>
                <a:lnTo>
                  <a:pt x="2039645" y="125539"/>
                </a:lnTo>
                <a:lnTo>
                  <a:pt x="2083943" y="139433"/>
                </a:lnTo>
                <a:lnTo>
                  <a:pt x="2125929" y="158115"/>
                </a:lnTo>
                <a:lnTo>
                  <a:pt x="2164600" y="181000"/>
                </a:lnTo>
                <a:lnTo>
                  <a:pt x="2201265" y="208876"/>
                </a:lnTo>
                <a:lnTo>
                  <a:pt x="2233676" y="240334"/>
                </a:lnTo>
                <a:lnTo>
                  <a:pt x="2262213" y="275704"/>
                </a:lnTo>
                <a:lnTo>
                  <a:pt x="2286343" y="314629"/>
                </a:lnTo>
                <a:lnTo>
                  <a:pt x="2305659" y="356565"/>
                </a:lnTo>
                <a:lnTo>
                  <a:pt x="2319820" y="398741"/>
                </a:lnTo>
                <a:lnTo>
                  <a:pt x="2329040" y="440867"/>
                </a:lnTo>
                <a:lnTo>
                  <a:pt x="2333612" y="483044"/>
                </a:lnTo>
                <a:lnTo>
                  <a:pt x="2333777" y="525259"/>
                </a:lnTo>
                <a:lnTo>
                  <a:pt x="2333777" y="183426"/>
                </a:lnTo>
                <a:lnTo>
                  <a:pt x="2299385" y="145580"/>
                </a:lnTo>
                <a:lnTo>
                  <a:pt x="2263660" y="113665"/>
                </a:lnTo>
                <a:lnTo>
                  <a:pt x="2224862" y="85217"/>
                </a:lnTo>
                <a:lnTo>
                  <a:pt x="2183384" y="60540"/>
                </a:lnTo>
                <a:lnTo>
                  <a:pt x="2139556" y="39827"/>
                </a:lnTo>
                <a:lnTo>
                  <a:pt x="2093658" y="23241"/>
                </a:lnTo>
                <a:lnTo>
                  <a:pt x="2046020" y="10960"/>
                </a:lnTo>
                <a:lnTo>
                  <a:pt x="1996884" y="3149"/>
                </a:lnTo>
                <a:lnTo>
                  <a:pt x="1946579" y="0"/>
                </a:lnTo>
                <a:lnTo>
                  <a:pt x="1944865" y="0"/>
                </a:lnTo>
                <a:lnTo>
                  <a:pt x="1894547" y="3149"/>
                </a:lnTo>
                <a:lnTo>
                  <a:pt x="1845437" y="10960"/>
                </a:lnTo>
                <a:lnTo>
                  <a:pt x="1797799" y="23241"/>
                </a:lnTo>
                <a:lnTo>
                  <a:pt x="1751926" y="39827"/>
                </a:lnTo>
                <a:lnTo>
                  <a:pt x="1708111" y="60540"/>
                </a:lnTo>
                <a:lnTo>
                  <a:pt x="1666659" y="85217"/>
                </a:lnTo>
                <a:lnTo>
                  <a:pt x="1627860" y="113665"/>
                </a:lnTo>
                <a:lnTo>
                  <a:pt x="1592008" y="145719"/>
                </a:lnTo>
                <a:lnTo>
                  <a:pt x="1559598" y="181000"/>
                </a:lnTo>
                <a:lnTo>
                  <a:pt x="1530350" y="219938"/>
                </a:lnTo>
                <a:lnTo>
                  <a:pt x="1505115" y="261785"/>
                </a:lnTo>
                <a:lnTo>
                  <a:pt x="1483614" y="307581"/>
                </a:lnTo>
                <a:lnTo>
                  <a:pt x="1467091" y="353339"/>
                </a:lnTo>
                <a:lnTo>
                  <a:pt x="1455318" y="398741"/>
                </a:lnTo>
                <a:lnTo>
                  <a:pt x="1455254" y="398983"/>
                </a:lnTo>
                <a:lnTo>
                  <a:pt x="1447876" y="444474"/>
                </a:lnTo>
                <a:lnTo>
                  <a:pt x="1444675" y="489724"/>
                </a:lnTo>
                <a:lnTo>
                  <a:pt x="1445387" y="534682"/>
                </a:lnTo>
                <a:lnTo>
                  <a:pt x="1449768" y="579272"/>
                </a:lnTo>
                <a:lnTo>
                  <a:pt x="1457540" y="623443"/>
                </a:lnTo>
                <a:lnTo>
                  <a:pt x="1468462" y="667131"/>
                </a:lnTo>
                <a:lnTo>
                  <a:pt x="1482255" y="710260"/>
                </a:lnTo>
                <a:lnTo>
                  <a:pt x="1498650" y="752779"/>
                </a:lnTo>
                <a:lnTo>
                  <a:pt x="1517421" y="794613"/>
                </a:lnTo>
                <a:lnTo>
                  <a:pt x="1538274" y="835698"/>
                </a:lnTo>
                <a:lnTo>
                  <a:pt x="1560957" y="875982"/>
                </a:lnTo>
                <a:lnTo>
                  <a:pt x="1585214" y="915390"/>
                </a:lnTo>
                <a:lnTo>
                  <a:pt x="1610779" y="953858"/>
                </a:lnTo>
                <a:lnTo>
                  <a:pt x="1637398" y="991323"/>
                </a:lnTo>
                <a:lnTo>
                  <a:pt x="1664804" y="1027734"/>
                </a:lnTo>
                <a:lnTo>
                  <a:pt x="1692732" y="1063015"/>
                </a:lnTo>
                <a:lnTo>
                  <a:pt x="1720926" y="1097102"/>
                </a:lnTo>
                <a:lnTo>
                  <a:pt x="1749132" y="1129931"/>
                </a:lnTo>
                <a:lnTo>
                  <a:pt x="1777072" y="1161427"/>
                </a:lnTo>
                <a:lnTo>
                  <a:pt x="1804504" y="1191552"/>
                </a:lnTo>
                <a:lnTo>
                  <a:pt x="1831162" y="1220228"/>
                </a:lnTo>
                <a:lnTo>
                  <a:pt x="1881073" y="1272971"/>
                </a:lnTo>
                <a:lnTo>
                  <a:pt x="1922373" y="1299794"/>
                </a:lnTo>
                <a:lnTo>
                  <a:pt x="1945271" y="1303312"/>
                </a:lnTo>
                <a:lnTo>
                  <a:pt x="1946224" y="1303312"/>
                </a:lnTo>
                <a:lnTo>
                  <a:pt x="1987448" y="1291513"/>
                </a:lnTo>
                <a:lnTo>
                  <a:pt x="2060346" y="1220228"/>
                </a:lnTo>
                <a:lnTo>
                  <a:pt x="2086991" y="1191552"/>
                </a:lnTo>
                <a:lnTo>
                  <a:pt x="2114423" y="1161427"/>
                </a:lnTo>
                <a:lnTo>
                  <a:pt x="2142363" y="1129931"/>
                </a:lnTo>
                <a:lnTo>
                  <a:pt x="2170569" y="1097102"/>
                </a:lnTo>
                <a:lnTo>
                  <a:pt x="2198763" y="1063015"/>
                </a:lnTo>
                <a:lnTo>
                  <a:pt x="2226691" y="1027734"/>
                </a:lnTo>
                <a:lnTo>
                  <a:pt x="2254097" y="991323"/>
                </a:lnTo>
                <a:lnTo>
                  <a:pt x="2280704" y="953858"/>
                </a:lnTo>
                <a:lnTo>
                  <a:pt x="2306282" y="915390"/>
                </a:lnTo>
                <a:lnTo>
                  <a:pt x="2330539" y="875982"/>
                </a:lnTo>
                <a:lnTo>
                  <a:pt x="2353221" y="835698"/>
                </a:lnTo>
                <a:lnTo>
                  <a:pt x="2374074" y="794613"/>
                </a:lnTo>
                <a:lnTo>
                  <a:pt x="2392832" y="752779"/>
                </a:lnTo>
                <a:lnTo>
                  <a:pt x="2409240" y="710260"/>
                </a:lnTo>
                <a:lnTo>
                  <a:pt x="2423033" y="667131"/>
                </a:lnTo>
                <a:lnTo>
                  <a:pt x="2433942" y="623443"/>
                </a:lnTo>
                <a:lnTo>
                  <a:pt x="2441714" y="579272"/>
                </a:lnTo>
                <a:lnTo>
                  <a:pt x="2446096" y="534682"/>
                </a:lnTo>
                <a:lnTo>
                  <a:pt x="2446820" y="489724"/>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1" name="object 21">
            <a:extLst>
              <a:ext uri="{FF2B5EF4-FFF2-40B4-BE49-F238E27FC236}">
                <a16:creationId xmlns:a16="http://schemas.microsoft.com/office/drawing/2014/main" id="{F1D558C7-E677-C4A8-97C9-59655D9FDB41}"/>
              </a:ext>
            </a:extLst>
          </p:cNvPr>
          <p:cNvSpPr txBox="1"/>
          <p:nvPr/>
        </p:nvSpPr>
        <p:spPr>
          <a:xfrm>
            <a:off x="7668911" y="5599558"/>
            <a:ext cx="73660" cy="51937"/>
          </a:xfrm>
          <a:prstGeom prst="rect">
            <a:avLst/>
          </a:prstGeom>
        </p:spPr>
        <p:txBody>
          <a:bodyPr vert="horz" wrap="square" lIns="0" tIns="12700" rIns="0" bIns="0" rtlCol="0">
            <a:spAutoFit/>
          </a:bodyPr>
          <a:lstStyle/>
          <a:p>
            <a:pPr marL="12700" marR="0" lvl="0" indent="0" defTabSz="914400" eaLnBrk="1" fontAlgn="auto" latinLnBrk="0" hangingPunct="1">
              <a:lnSpc>
                <a:spcPts val="160"/>
              </a:lnSpc>
              <a:spcBef>
                <a:spcPts val="100"/>
              </a:spcBef>
              <a:spcAft>
                <a:spcPts val="0"/>
              </a:spcAft>
              <a:buClrTx/>
              <a:buSzTx/>
              <a:buFontTx/>
              <a:buNone/>
              <a:tabLst/>
              <a:defRPr/>
            </a:pPr>
            <a:r>
              <a:rPr kumimoji="0" sz="150" b="1" i="0" u="none" strike="noStrike" kern="0" cap="none" spc="0" normalizeH="0" baseline="0" noProof="0" dirty="0">
                <a:ln>
                  <a:noFill/>
                </a:ln>
                <a:solidFill>
                  <a:srgbClr val="FFFFFF"/>
                </a:solidFill>
                <a:effectLst/>
                <a:uLnTx/>
                <a:uFillTx/>
                <a:latin typeface="Grammarsaurus" pitchFamily="2" charset="0"/>
                <a:cs typeface="Arial"/>
              </a:rPr>
              <a:t>with</a:t>
            </a:r>
            <a:endParaRPr kumimoji="0" sz="150" b="0" i="0" u="none" strike="noStrike" kern="0" cap="none" spc="0" normalizeH="0" baseline="0" noProof="0">
              <a:ln>
                <a:noFill/>
              </a:ln>
              <a:solidFill>
                <a:sysClr val="windowText" lastClr="000000"/>
              </a:solidFill>
              <a:effectLst/>
              <a:uLnTx/>
              <a:uFillTx/>
              <a:latin typeface="Grammarsaurus" pitchFamily="2" charset="0"/>
              <a:cs typeface="Arial"/>
            </a:endParaRPr>
          </a:p>
          <a:p>
            <a:pPr marL="26034" marR="0" lvl="0" indent="0" defTabSz="914400" eaLnBrk="1" fontAlgn="auto" latinLnBrk="0" hangingPunct="1">
              <a:lnSpc>
                <a:spcPts val="100"/>
              </a:lnSpc>
              <a:spcBef>
                <a:spcPts val="0"/>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with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3" name="object 14">
            <a:extLst>
              <a:ext uri="{FF2B5EF4-FFF2-40B4-BE49-F238E27FC236}">
                <a16:creationId xmlns:a16="http://schemas.microsoft.com/office/drawing/2014/main" id="{814E20AE-5CA9-F00B-8BD0-D800174F4DFE}"/>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lvl="0" indent="0" defTabSz="914400" eaLnBrk="1" fontAlgn="auto" latinLnBrk="0" hangingPunct="1">
              <a:lnSpc>
                <a:spcPct val="128800"/>
              </a:lnSpc>
              <a:spcBef>
                <a:spcPts val="95"/>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310"/>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4" name="object 6">
            <a:extLst>
              <a:ext uri="{FF2B5EF4-FFF2-40B4-BE49-F238E27FC236}">
                <a16:creationId xmlns:a16="http://schemas.microsoft.com/office/drawing/2014/main" id="{AA266417-8C08-3060-B81E-6D63A1CF2635}"/>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274011544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7AFC1-30E1-41FE-814F-BEEC09864636}"/>
            </a:ext>
          </a:extLst>
        </p:cNvPr>
        <p:cNvGrpSpPr/>
        <p:nvPr/>
      </p:nvGrpSpPr>
      <p:grpSpPr>
        <a:xfrm>
          <a:off x="0" y="0"/>
          <a:ext cx="0" cy="0"/>
          <a:chOff x="0" y="0"/>
          <a:chExt cx="0" cy="0"/>
        </a:xfrm>
      </p:grpSpPr>
      <p:sp>
        <p:nvSpPr>
          <p:cNvPr id="2" name="object 2">
            <a:extLst>
              <a:ext uri="{FF2B5EF4-FFF2-40B4-BE49-F238E27FC236}">
                <a16:creationId xmlns:a16="http://schemas.microsoft.com/office/drawing/2014/main" id="{CE0CF93F-5049-178E-FA4E-26FC2D58EBA2}"/>
              </a:ext>
            </a:extLst>
          </p:cNvPr>
          <p:cNvSpPr txBox="1"/>
          <p:nvPr/>
        </p:nvSpPr>
        <p:spPr>
          <a:xfrm>
            <a:off x="5754301" y="4867419"/>
            <a:ext cx="1030450" cy="865622"/>
          </a:xfrm>
          <a:prstGeom prst="rect">
            <a:avLst/>
          </a:prstGeom>
        </p:spPr>
        <p:txBody>
          <a:bodyPr vert="horz" wrap="square" lIns="0" tIns="13970" rIns="0" bIns="0" rtlCol="0">
            <a:spAutoFit/>
          </a:bodyPr>
          <a:lstStyle/>
          <a:p>
            <a:pPr marL="12700" marR="0" lvl="0" indent="0" defTabSz="914400" eaLnBrk="1" fontAlgn="auto" latinLnBrk="0" hangingPunct="1">
              <a:lnSpc>
                <a:spcPct val="100000"/>
              </a:lnSpc>
              <a:spcBef>
                <a:spcPts val="110"/>
              </a:spcBef>
              <a:spcAft>
                <a:spcPts val="0"/>
              </a:spcAft>
              <a:buClrTx/>
              <a:buSzTx/>
              <a:buFontTx/>
              <a:buNone/>
              <a:tabLst/>
              <a:defRPr/>
            </a:pPr>
            <a:r>
              <a:rPr kumimoji="0" sz="3650" b="1" i="0" u="none" strike="noStrike" kern="0" cap="none" spc="0" normalizeH="0" baseline="0" noProof="0" dirty="0">
                <a:ln>
                  <a:noFill/>
                </a:ln>
                <a:solidFill>
                  <a:sysClr val="windowText" lastClr="000000"/>
                </a:solidFill>
                <a:effectLst/>
                <a:uLnTx/>
                <a:uFillTx/>
                <a:latin typeface="Grammarsaurus" pitchFamily="2" charset="0"/>
                <a:cs typeface="Arial"/>
              </a:rPr>
              <a:t>self</a:t>
            </a:r>
            <a:endParaRPr kumimoji="0" sz="36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88900" marR="0" lvl="0" indent="0" defTabSz="914400" eaLnBrk="1" fontAlgn="auto" latinLnBrk="0" hangingPunct="1">
              <a:lnSpc>
                <a:spcPct val="100000"/>
              </a:lnSpc>
              <a:spcBef>
                <a:spcPts val="1635"/>
              </a:spcBef>
              <a:spcAft>
                <a:spcPts val="0"/>
              </a:spcAft>
              <a:buClrTx/>
              <a:buSzTx/>
              <a:buFontTx/>
              <a:buNone/>
              <a:tabLst/>
              <a:defRPr/>
            </a:pPr>
            <a:r>
              <a:rPr kumimoji="0" sz="55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sp>
        <p:nvSpPr>
          <p:cNvPr id="3" name="object 3">
            <a:extLst>
              <a:ext uri="{FF2B5EF4-FFF2-40B4-BE49-F238E27FC236}">
                <a16:creationId xmlns:a16="http://schemas.microsoft.com/office/drawing/2014/main" id="{A2015897-062A-669C-58AB-2720C95A02AC}"/>
              </a:ext>
            </a:extLst>
          </p:cNvPr>
          <p:cNvSpPr/>
          <p:nvPr/>
        </p:nvSpPr>
        <p:spPr>
          <a:xfrm>
            <a:off x="5241481" y="793940"/>
            <a:ext cx="1709420" cy="1068070"/>
          </a:xfrm>
          <a:custGeom>
            <a:avLst/>
            <a:gdLst/>
            <a:ahLst/>
            <a:cxnLst/>
            <a:rect l="l" t="t" r="r" b="b"/>
            <a:pathLst>
              <a:path w="1709420" h="1068070">
                <a:moveTo>
                  <a:pt x="1516608" y="0"/>
                </a:moveTo>
                <a:lnTo>
                  <a:pt x="192341" y="0"/>
                </a:lnTo>
                <a:lnTo>
                  <a:pt x="148240" y="5080"/>
                </a:lnTo>
                <a:lnTo>
                  <a:pt x="107756" y="19553"/>
                </a:lnTo>
                <a:lnTo>
                  <a:pt x="72043" y="42261"/>
                </a:lnTo>
                <a:lnTo>
                  <a:pt x="42256" y="72051"/>
                </a:lnTo>
                <a:lnTo>
                  <a:pt x="19550" y="107766"/>
                </a:lnTo>
                <a:lnTo>
                  <a:pt x="5080" y="148252"/>
                </a:lnTo>
                <a:lnTo>
                  <a:pt x="0" y="192354"/>
                </a:lnTo>
                <a:lnTo>
                  <a:pt x="0" y="875461"/>
                </a:lnTo>
                <a:lnTo>
                  <a:pt x="5080" y="919567"/>
                </a:lnTo>
                <a:lnTo>
                  <a:pt x="19550" y="960054"/>
                </a:lnTo>
                <a:lnTo>
                  <a:pt x="42256" y="995770"/>
                </a:lnTo>
                <a:lnTo>
                  <a:pt x="72043" y="1025558"/>
                </a:lnTo>
                <a:lnTo>
                  <a:pt x="107756" y="1048265"/>
                </a:lnTo>
                <a:lnTo>
                  <a:pt x="148240" y="1062735"/>
                </a:lnTo>
                <a:lnTo>
                  <a:pt x="192341" y="1067816"/>
                </a:lnTo>
                <a:lnTo>
                  <a:pt x="1516608" y="1067816"/>
                </a:lnTo>
                <a:lnTo>
                  <a:pt x="1560722" y="1062735"/>
                </a:lnTo>
                <a:lnTo>
                  <a:pt x="1601212" y="1048265"/>
                </a:lnTo>
                <a:lnTo>
                  <a:pt x="1636927" y="1025558"/>
                </a:lnTo>
                <a:lnTo>
                  <a:pt x="1666713" y="995770"/>
                </a:lnTo>
                <a:lnTo>
                  <a:pt x="1689416" y="960054"/>
                </a:lnTo>
                <a:lnTo>
                  <a:pt x="1703883" y="919567"/>
                </a:lnTo>
                <a:lnTo>
                  <a:pt x="1708962" y="875461"/>
                </a:lnTo>
                <a:lnTo>
                  <a:pt x="1708962" y="192354"/>
                </a:lnTo>
                <a:lnTo>
                  <a:pt x="1703883" y="148252"/>
                </a:lnTo>
                <a:lnTo>
                  <a:pt x="1689416" y="107766"/>
                </a:lnTo>
                <a:lnTo>
                  <a:pt x="1666713" y="72051"/>
                </a:lnTo>
                <a:lnTo>
                  <a:pt x="1636927" y="42261"/>
                </a:lnTo>
                <a:lnTo>
                  <a:pt x="1601212" y="19553"/>
                </a:lnTo>
                <a:lnTo>
                  <a:pt x="1560722" y="5080"/>
                </a:lnTo>
                <a:lnTo>
                  <a:pt x="1516608"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dirty="0">
              <a:ln>
                <a:noFill/>
              </a:ln>
              <a:solidFill>
                <a:sysClr val="windowText" lastClr="000000"/>
              </a:solidFill>
              <a:effectLst/>
              <a:uLnTx/>
              <a:uFillTx/>
              <a:latin typeface="Grammarsaurus" pitchFamily="2" charset="0"/>
            </a:endParaRPr>
          </a:p>
        </p:txBody>
      </p:sp>
      <p:sp>
        <p:nvSpPr>
          <p:cNvPr id="4" name="object 4">
            <a:extLst>
              <a:ext uri="{FF2B5EF4-FFF2-40B4-BE49-F238E27FC236}">
                <a16:creationId xmlns:a16="http://schemas.microsoft.com/office/drawing/2014/main" id="{522B33FB-6CEF-DCFC-47ED-19C2D6860EF0}"/>
              </a:ext>
            </a:extLst>
          </p:cNvPr>
          <p:cNvSpPr txBox="1">
            <a:spLocks noGrp="1"/>
          </p:cNvSpPr>
          <p:nvPr>
            <p:ph type="ctrTitle"/>
          </p:nvPr>
        </p:nvSpPr>
        <p:spPr>
          <a:xfrm>
            <a:off x="5257800" y="906959"/>
            <a:ext cx="1693101" cy="769441"/>
          </a:xfrm>
          <a:prstGeom prst="rect">
            <a:avLst/>
          </a:prstGeom>
        </p:spPr>
        <p:txBody>
          <a:bodyPr vert="horz" wrap="square" lIns="0" tIns="15240" rIns="0" bIns="0" rtlCol="0">
            <a:spAutoFit/>
          </a:bodyPr>
          <a:lstStyle/>
          <a:p>
            <a:pPr marL="12700" algn="ctr">
              <a:lnSpc>
                <a:spcPct val="100000"/>
              </a:lnSpc>
              <a:spcBef>
                <a:spcPts val="120"/>
              </a:spcBef>
            </a:pPr>
            <a:r>
              <a:rPr sz="4900" b="1" dirty="0">
                <a:solidFill>
                  <a:srgbClr val="FFFFFF"/>
                </a:solidFill>
                <a:latin typeface="Grammarsaurus" pitchFamily="2" charset="0"/>
                <a:cs typeface="Arial"/>
              </a:rPr>
              <a:t>aut</a:t>
            </a:r>
            <a:r>
              <a:rPr lang="en-US" sz="4900" b="1" dirty="0">
                <a:ln>
                  <a:solidFill>
                    <a:schemeClr val="bg1"/>
                  </a:solidFill>
                </a:ln>
                <a:noFill/>
                <a:latin typeface="Grammarsaurus" pitchFamily="2" charset="0"/>
                <a:cs typeface="Arial"/>
              </a:rPr>
              <a:t>o</a:t>
            </a:r>
            <a:endParaRPr sz="4900" dirty="0">
              <a:ln>
                <a:solidFill>
                  <a:schemeClr val="bg1"/>
                </a:solidFill>
              </a:ln>
              <a:noFill/>
              <a:latin typeface="Grammarsaurus" pitchFamily="2" charset="0"/>
              <a:cs typeface="Arial"/>
            </a:endParaRPr>
          </a:p>
        </p:txBody>
      </p:sp>
      <p:grpSp>
        <p:nvGrpSpPr>
          <p:cNvPr id="5" name="object 5">
            <a:extLst>
              <a:ext uri="{FF2B5EF4-FFF2-40B4-BE49-F238E27FC236}">
                <a16:creationId xmlns:a16="http://schemas.microsoft.com/office/drawing/2014/main" id="{7710595A-B380-18A5-4DB0-96BC20E58D5D}"/>
              </a:ext>
            </a:extLst>
          </p:cNvPr>
          <p:cNvGrpSpPr/>
          <p:nvPr/>
        </p:nvGrpSpPr>
        <p:grpSpPr>
          <a:xfrm>
            <a:off x="4353814" y="2266640"/>
            <a:ext cx="2894653" cy="3442251"/>
            <a:chOff x="4353814" y="2266640"/>
            <a:chExt cx="2894653" cy="3442251"/>
          </a:xfrm>
        </p:grpSpPr>
        <p:pic>
          <p:nvPicPr>
            <p:cNvPr id="8" name="object 8">
              <a:extLst>
                <a:ext uri="{FF2B5EF4-FFF2-40B4-BE49-F238E27FC236}">
                  <a16:creationId xmlns:a16="http://schemas.microsoft.com/office/drawing/2014/main" id="{B39F8D74-8D0F-BE46-94C8-B727FE27961E}"/>
                </a:ext>
              </a:extLst>
            </p:cNvPr>
            <p:cNvPicPr/>
            <p:nvPr/>
          </p:nvPicPr>
          <p:blipFill>
            <a:blip r:embed="rId2" cstate="print"/>
            <a:stretch>
              <a:fillRect/>
            </a:stretch>
          </p:blipFill>
          <p:spPr>
            <a:xfrm>
              <a:off x="5217664" y="4094151"/>
              <a:ext cx="198437" cy="198526"/>
            </a:xfrm>
            <a:prstGeom prst="rect">
              <a:avLst/>
            </a:prstGeom>
          </p:spPr>
        </p:pic>
        <p:pic>
          <p:nvPicPr>
            <p:cNvPr id="9" name="object 9">
              <a:extLst>
                <a:ext uri="{FF2B5EF4-FFF2-40B4-BE49-F238E27FC236}">
                  <a16:creationId xmlns:a16="http://schemas.microsoft.com/office/drawing/2014/main" id="{138C9BBC-DB91-D3F9-3C9D-DD0A3CB66606}"/>
                </a:ext>
              </a:extLst>
            </p:cNvPr>
            <p:cNvPicPr/>
            <p:nvPr/>
          </p:nvPicPr>
          <p:blipFill>
            <a:blip r:embed="rId3" cstate="print"/>
            <a:stretch>
              <a:fillRect/>
            </a:stretch>
          </p:blipFill>
          <p:spPr>
            <a:xfrm>
              <a:off x="5560377" y="4343764"/>
              <a:ext cx="216901" cy="171094"/>
            </a:xfrm>
            <a:prstGeom prst="rect">
              <a:avLst/>
            </a:prstGeom>
          </p:spPr>
        </p:pic>
        <p:sp>
          <p:nvSpPr>
            <p:cNvPr id="10" name="object 10">
              <a:extLst>
                <a:ext uri="{FF2B5EF4-FFF2-40B4-BE49-F238E27FC236}">
                  <a16:creationId xmlns:a16="http://schemas.microsoft.com/office/drawing/2014/main" id="{F33E1A37-EF89-FE41-5CC4-50462967B31F}"/>
                </a:ext>
              </a:extLst>
            </p:cNvPr>
            <p:cNvSpPr/>
            <p:nvPr/>
          </p:nvSpPr>
          <p:spPr>
            <a:xfrm>
              <a:off x="5972586" y="4249515"/>
              <a:ext cx="812165" cy="333375"/>
            </a:xfrm>
            <a:custGeom>
              <a:avLst/>
              <a:gdLst/>
              <a:ahLst/>
              <a:cxnLst/>
              <a:rect l="l" t="t" r="r" b="b"/>
              <a:pathLst>
                <a:path w="812165" h="333375">
                  <a:moveTo>
                    <a:pt x="756202" y="0"/>
                  </a:moveTo>
                  <a:lnTo>
                    <a:pt x="729699" y="427"/>
                  </a:lnTo>
                  <a:lnTo>
                    <a:pt x="704545" y="11361"/>
                  </a:lnTo>
                  <a:lnTo>
                    <a:pt x="660944" y="40207"/>
                  </a:lnTo>
                  <a:lnTo>
                    <a:pt x="616161" y="66669"/>
                  </a:lnTo>
                  <a:lnTo>
                    <a:pt x="570269" y="90724"/>
                  </a:lnTo>
                  <a:lnTo>
                    <a:pt x="523346" y="112347"/>
                  </a:lnTo>
                  <a:lnTo>
                    <a:pt x="475466" y="131516"/>
                  </a:lnTo>
                  <a:lnTo>
                    <a:pt x="426707" y="148207"/>
                  </a:lnTo>
                  <a:lnTo>
                    <a:pt x="377143" y="162395"/>
                  </a:lnTo>
                  <a:lnTo>
                    <a:pt x="326850" y="174057"/>
                  </a:lnTo>
                  <a:lnTo>
                    <a:pt x="275905" y="183168"/>
                  </a:lnTo>
                  <a:lnTo>
                    <a:pt x="224384" y="189706"/>
                  </a:lnTo>
                  <a:lnTo>
                    <a:pt x="172361" y="193646"/>
                  </a:lnTo>
                  <a:lnTo>
                    <a:pt x="115023" y="194965"/>
                  </a:lnTo>
                  <a:lnTo>
                    <a:pt x="82868" y="194445"/>
                  </a:lnTo>
                  <a:lnTo>
                    <a:pt x="68973" y="194000"/>
                  </a:lnTo>
                  <a:lnTo>
                    <a:pt x="56184" y="195187"/>
                  </a:lnTo>
                  <a:lnTo>
                    <a:pt x="13187" y="222440"/>
                  </a:lnTo>
                  <a:lnTo>
                    <a:pt x="0" y="260243"/>
                  </a:lnTo>
                  <a:lnTo>
                    <a:pt x="762" y="273865"/>
                  </a:lnTo>
                  <a:lnTo>
                    <a:pt x="18199" y="309887"/>
                  </a:lnTo>
                  <a:lnTo>
                    <a:pt x="52665" y="330251"/>
                  </a:lnTo>
                  <a:lnTo>
                    <a:pt x="103213" y="333102"/>
                  </a:lnTo>
                  <a:lnTo>
                    <a:pt x="120180" y="333167"/>
                  </a:lnTo>
                  <a:lnTo>
                    <a:pt x="171187" y="332066"/>
                  </a:lnTo>
                  <a:lnTo>
                    <a:pt x="221858" y="328775"/>
                  </a:lnTo>
                  <a:lnTo>
                    <a:pt x="272138" y="323311"/>
                  </a:lnTo>
                  <a:lnTo>
                    <a:pt x="321972" y="315692"/>
                  </a:lnTo>
                  <a:lnTo>
                    <a:pt x="371305" y="305933"/>
                  </a:lnTo>
                  <a:lnTo>
                    <a:pt x="420082" y="294053"/>
                  </a:lnTo>
                  <a:lnTo>
                    <a:pt x="468248" y="280068"/>
                  </a:lnTo>
                  <a:lnTo>
                    <a:pt x="515749" y="263995"/>
                  </a:lnTo>
                  <a:lnTo>
                    <a:pt x="562530" y="245852"/>
                  </a:lnTo>
                  <a:lnTo>
                    <a:pt x="608535" y="225654"/>
                  </a:lnTo>
                  <a:lnTo>
                    <a:pt x="653709" y="203421"/>
                  </a:lnTo>
                  <a:lnTo>
                    <a:pt x="697999" y="179167"/>
                  </a:lnTo>
                  <a:lnTo>
                    <a:pt x="741349" y="152912"/>
                  </a:lnTo>
                  <a:lnTo>
                    <a:pt x="783704" y="124671"/>
                  </a:lnTo>
                  <a:lnTo>
                    <a:pt x="812136" y="80071"/>
                  </a:lnTo>
                  <a:lnTo>
                    <a:pt x="811707" y="53576"/>
                  </a:lnTo>
                  <a:lnTo>
                    <a:pt x="800773" y="28443"/>
                  </a:lnTo>
                  <a:lnTo>
                    <a:pt x="780933" y="9524"/>
                  </a:lnTo>
                  <a:lnTo>
                    <a:pt x="756202"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11" name="object 11">
              <a:extLst>
                <a:ext uri="{FF2B5EF4-FFF2-40B4-BE49-F238E27FC236}">
                  <a16:creationId xmlns:a16="http://schemas.microsoft.com/office/drawing/2014/main" id="{1930D5D1-9E96-C32B-FAE1-1E6D24BFA38E}"/>
                </a:ext>
              </a:extLst>
            </p:cNvPr>
            <p:cNvPicPr/>
            <p:nvPr/>
          </p:nvPicPr>
          <p:blipFill>
            <a:blip r:embed="rId4" cstate="print"/>
            <a:stretch>
              <a:fillRect/>
            </a:stretch>
          </p:blipFill>
          <p:spPr>
            <a:xfrm>
              <a:off x="4927539" y="3353249"/>
              <a:ext cx="139103" cy="184365"/>
            </a:xfrm>
            <a:prstGeom prst="rect">
              <a:avLst/>
            </a:prstGeom>
          </p:spPr>
        </p:pic>
        <p:sp>
          <p:nvSpPr>
            <p:cNvPr id="12" name="object 12">
              <a:extLst>
                <a:ext uri="{FF2B5EF4-FFF2-40B4-BE49-F238E27FC236}">
                  <a16:creationId xmlns:a16="http://schemas.microsoft.com/office/drawing/2014/main" id="{B689668A-45FC-FB99-9937-6626A7423E26}"/>
                </a:ext>
              </a:extLst>
            </p:cNvPr>
            <p:cNvSpPr/>
            <p:nvPr/>
          </p:nvSpPr>
          <p:spPr>
            <a:xfrm>
              <a:off x="4927542" y="2266640"/>
              <a:ext cx="2320925" cy="1812289"/>
            </a:xfrm>
            <a:custGeom>
              <a:avLst/>
              <a:gdLst/>
              <a:ahLst/>
              <a:cxnLst/>
              <a:rect l="l" t="t" r="r" b="b"/>
              <a:pathLst>
                <a:path w="2320925" h="1812289">
                  <a:moveTo>
                    <a:pt x="1164958" y="0"/>
                  </a:moveTo>
                  <a:lnTo>
                    <a:pt x="1113205" y="1140"/>
                  </a:lnTo>
                  <a:lnTo>
                    <a:pt x="1061755" y="4547"/>
                  </a:lnTo>
                  <a:lnTo>
                    <a:pt x="1010673" y="10203"/>
                  </a:lnTo>
                  <a:lnTo>
                    <a:pt x="960023" y="18088"/>
                  </a:lnTo>
                  <a:lnTo>
                    <a:pt x="909869" y="28183"/>
                  </a:lnTo>
                  <a:lnTo>
                    <a:pt x="860276" y="40470"/>
                  </a:lnTo>
                  <a:lnTo>
                    <a:pt x="811309" y="54929"/>
                  </a:lnTo>
                  <a:lnTo>
                    <a:pt x="763031" y="71541"/>
                  </a:lnTo>
                  <a:lnTo>
                    <a:pt x="715507" y="90287"/>
                  </a:lnTo>
                  <a:lnTo>
                    <a:pt x="668801" y="111148"/>
                  </a:lnTo>
                  <a:lnTo>
                    <a:pt x="622978" y="134106"/>
                  </a:lnTo>
                  <a:lnTo>
                    <a:pt x="578102" y="159140"/>
                  </a:lnTo>
                  <a:lnTo>
                    <a:pt x="534238" y="186232"/>
                  </a:lnTo>
                  <a:lnTo>
                    <a:pt x="491925" y="214989"/>
                  </a:lnTo>
                  <a:lnTo>
                    <a:pt x="451121" y="245367"/>
                  </a:lnTo>
                  <a:lnTo>
                    <a:pt x="411845" y="277348"/>
                  </a:lnTo>
                  <a:lnTo>
                    <a:pt x="374118" y="310910"/>
                  </a:lnTo>
                  <a:lnTo>
                    <a:pt x="337959" y="346035"/>
                  </a:lnTo>
                  <a:lnTo>
                    <a:pt x="303388" y="382701"/>
                  </a:lnTo>
                  <a:lnTo>
                    <a:pt x="270425" y="420889"/>
                  </a:lnTo>
                  <a:lnTo>
                    <a:pt x="239090" y="460580"/>
                  </a:lnTo>
                  <a:lnTo>
                    <a:pt x="209402" y="501751"/>
                  </a:lnTo>
                  <a:lnTo>
                    <a:pt x="181381" y="544385"/>
                  </a:lnTo>
                  <a:lnTo>
                    <a:pt x="138214" y="613283"/>
                  </a:lnTo>
                  <a:lnTo>
                    <a:pt x="138214" y="281800"/>
                  </a:lnTo>
                  <a:lnTo>
                    <a:pt x="132772" y="254929"/>
                  </a:lnTo>
                  <a:lnTo>
                    <a:pt x="117944" y="232962"/>
                  </a:lnTo>
                  <a:lnTo>
                    <a:pt x="95973" y="218138"/>
                  </a:lnTo>
                  <a:lnTo>
                    <a:pt x="69100" y="212699"/>
                  </a:lnTo>
                  <a:lnTo>
                    <a:pt x="42230" y="218138"/>
                  </a:lnTo>
                  <a:lnTo>
                    <a:pt x="20262" y="232962"/>
                  </a:lnTo>
                  <a:lnTo>
                    <a:pt x="5439" y="254929"/>
                  </a:lnTo>
                  <a:lnTo>
                    <a:pt x="0" y="281800"/>
                  </a:lnTo>
                  <a:lnTo>
                    <a:pt x="0" y="548792"/>
                  </a:lnTo>
                  <a:lnTo>
                    <a:pt x="4705" y="599730"/>
                  </a:lnTo>
                  <a:lnTo>
                    <a:pt x="18938" y="647795"/>
                  </a:lnTo>
                  <a:lnTo>
                    <a:pt x="42244" y="691878"/>
                  </a:lnTo>
                  <a:lnTo>
                    <a:pt x="74167" y="730872"/>
                  </a:lnTo>
                  <a:lnTo>
                    <a:pt x="112157" y="762037"/>
                  </a:lnTo>
                  <a:lnTo>
                    <a:pt x="154995" y="784848"/>
                  </a:lnTo>
                  <a:lnTo>
                    <a:pt x="201603" y="798861"/>
                  </a:lnTo>
                  <a:lnTo>
                    <a:pt x="251485" y="803630"/>
                  </a:lnTo>
                  <a:lnTo>
                    <a:pt x="522135" y="804037"/>
                  </a:lnTo>
                  <a:lnTo>
                    <a:pt x="549035" y="798606"/>
                  </a:lnTo>
                  <a:lnTo>
                    <a:pt x="571023" y="783807"/>
                  </a:lnTo>
                  <a:lnTo>
                    <a:pt x="585868" y="761876"/>
                  </a:lnTo>
                  <a:lnTo>
                    <a:pt x="591337" y="735050"/>
                  </a:lnTo>
                  <a:lnTo>
                    <a:pt x="585942" y="708169"/>
                  </a:lnTo>
                  <a:lnTo>
                    <a:pt x="571155" y="686174"/>
                  </a:lnTo>
                  <a:lnTo>
                    <a:pt x="549212" y="671314"/>
                  </a:lnTo>
                  <a:lnTo>
                    <a:pt x="522350" y="665835"/>
                  </a:lnTo>
                  <a:lnTo>
                    <a:pt x="269443" y="665454"/>
                  </a:lnTo>
                  <a:lnTo>
                    <a:pt x="291033" y="629983"/>
                  </a:lnTo>
                  <a:lnTo>
                    <a:pt x="317147" y="589336"/>
                  </a:lnTo>
                  <a:lnTo>
                    <a:pt x="345048" y="550155"/>
                  </a:lnTo>
                  <a:lnTo>
                    <a:pt x="374663" y="512482"/>
                  </a:lnTo>
                  <a:lnTo>
                    <a:pt x="405917" y="476357"/>
                  </a:lnTo>
                  <a:lnTo>
                    <a:pt x="438738" y="441823"/>
                  </a:lnTo>
                  <a:lnTo>
                    <a:pt x="473050" y="408921"/>
                  </a:lnTo>
                  <a:lnTo>
                    <a:pt x="508782" y="377691"/>
                  </a:lnTo>
                  <a:lnTo>
                    <a:pt x="545859" y="348177"/>
                  </a:lnTo>
                  <a:lnTo>
                    <a:pt x="584208" y="320418"/>
                  </a:lnTo>
                  <a:lnTo>
                    <a:pt x="623754" y="294457"/>
                  </a:lnTo>
                  <a:lnTo>
                    <a:pt x="664425" y="270335"/>
                  </a:lnTo>
                  <a:lnTo>
                    <a:pt x="706147" y="248093"/>
                  </a:lnTo>
                  <a:lnTo>
                    <a:pt x="748846" y="227773"/>
                  </a:lnTo>
                  <a:lnTo>
                    <a:pt x="792448" y="209415"/>
                  </a:lnTo>
                  <a:lnTo>
                    <a:pt x="836880" y="193063"/>
                  </a:lnTo>
                  <a:lnTo>
                    <a:pt x="882069" y="178756"/>
                  </a:lnTo>
                  <a:lnTo>
                    <a:pt x="927940" y="166537"/>
                  </a:lnTo>
                  <a:lnTo>
                    <a:pt x="974420" y="156446"/>
                  </a:lnTo>
                  <a:lnTo>
                    <a:pt x="1021435" y="148526"/>
                  </a:lnTo>
                  <a:lnTo>
                    <a:pt x="1068913" y="142817"/>
                  </a:lnTo>
                  <a:lnTo>
                    <a:pt x="1116778" y="139362"/>
                  </a:lnTo>
                  <a:lnTo>
                    <a:pt x="1164958" y="138201"/>
                  </a:lnTo>
                  <a:lnTo>
                    <a:pt x="1212678" y="139313"/>
                  </a:lnTo>
                  <a:lnTo>
                    <a:pt x="1259842" y="142616"/>
                  </a:lnTo>
                  <a:lnTo>
                    <a:pt x="1306402" y="148062"/>
                  </a:lnTo>
                  <a:lnTo>
                    <a:pt x="1352308" y="155600"/>
                  </a:lnTo>
                  <a:lnTo>
                    <a:pt x="1397511" y="165181"/>
                  </a:lnTo>
                  <a:lnTo>
                    <a:pt x="1441961" y="176756"/>
                  </a:lnTo>
                  <a:lnTo>
                    <a:pt x="1485611" y="190276"/>
                  </a:lnTo>
                  <a:lnTo>
                    <a:pt x="1528409" y="205691"/>
                  </a:lnTo>
                  <a:lnTo>
                    <a:pt x="1570307" y="222952"/>
                  </a:lnTo>
                  <a:lnTo>
                    <a:pt x="1611257" y="242009"/>
                  </a:lnTo>
                  <a:lnTo>
                    <a:pt x="1651207" y="262814"/>
                  </a:lnTo>
                  <a:lnTo>
                    <a:pt x="1690110" y="285316"/>
                  </a:lnTo>
                  <a:lnTo>
                    <a:pt x="1727916" y="309467"/>
                  </a:lnTo>
                  <a:lnTo>
                    <a:pt x="1764576" y="335217"/>
                  </a:lnTo>
                  <a:lnTo>
                    <a:pt x="1800041" y="362516"/>
                  </a:lnTo>
                  <a:lnTo>
                    <a:pt x="1834261" y="391317"/>
                  </a:lnTo>
                  <a:lnTo>
                    <a:pt x="1867187" y="421568"/>
                  </a:lnTo>
                  <a:lnTo>
                    <a:pt x="1898770" y="453221"/>
                  </a:lnTo>
                  <a:lnTo>
                    <a:pt x="1928960" y="486227"/>
                  </a:lnTo>
                  <a:lnTo>
                    <a:pt x="1957709" y="520535"/>
                  </a:lnTo>
                  <a:lnTo>
                    <a:pt x="1984967" y="556097"/>
                  </a:lnTo>
                  <a:lnTo>
                    <a:pt x="2010685" y="592864"/>
                  </a:lnTo>
                  <a:lnTo>
                    <a:pt x="2034814" y="630785"/>
                  </a:lnTo>
                  <a:lnTo>
                    <a:pt x="2057304" y="669813"/>
                  </a:lnTo>
                  <a:lnTo>
                    <a:pt x="2078106" y="709896"/>
                  </a:lnTo>
                  <a:lnTo>
                    <a:pt x="2097171" y="750987"/>
                  </a:lnTo>
                  <a:lnTo>
                    <a:pt x="2114450" y="793035"/>
                  </a:lnTo>
                  <a:lnTo>
                    <a:pt x="2129894" y="835991"/>
                  </a:lnTo>
                  <a:lnTo>
                    <a:pt x="2143453" y="879807"/>
                  </a:lnTo>
                  <a:lnTo>
                    <a:pt x="2155078" y="924432"/>
                  </a:lnTo>
                  <a:lnTo>
                    <a:pt x="2164719" y="969817"/>
                  </a:lnTo>
                  <a:lnTo>
                    <a:pt x="2172329" y="1015913"/>
                  </a:lnTo>
                  <a:lnTo>
                    <a:pt x="2177856" y="1062670"/>
                  </a:lnTo>
                  <a:lnTo>
                    <a:pt x="2181253" y="1110040"/>
                  </a:lnTo>
                  <a:lnTo>
                    <a:pt x="2182469" y="1157973"/>
                  </a:lnTo>
                  <a:lnTo>
                    <a:pt x="2181212" y="1206590"/>
                  </a:lnTo>
                  <a:lnTo>
                    <a:pt x="2177683" y="1254902"/>
                  </a:lnTo>
                  <a:lnTo>
                    <a:pt x="2171904" y="1302839"/>
                  </a:lnTo>
                  <a:lnTo>
                    <a:pt x="2163895" y="1350330"/>
                  </a:lnTo>
                  <a:lnTo>
                    <a:pt x="2153676" y="1397304"/>
                  </a:lnTo>
                  <a:lnTo>
                    <a:pt x="2141269" y="1443689"/>
                  </a:lnTo>
                  <a:lnTo>
                    <a:pt x="2126694" y="1489417"/>
                  </a:lnTo>
                  <a:lnTo>
                    <a:pt x="2109972" y="1534415"/>
                  </a:lnTo>
                  <a:lnTo>
                    <a:pt x="2091124" y="1578613"/>
                  </a:lnTo>
                  <a:lnTo>
                    <a:pt x="2070170" y="1621940"/>
                  </a:lnTo>
                  <a:lnTo>
                    <a:pt x="2047132" y="1664325"/>
                  </a:lnTo>
                  <a:lnTo>
                    <a:pt x="2022030" y="1705698"/>
                  </a:lnTo>
                  <a:lnTo>
                    <a:pt x="2015827" y="1717862"/>
                  </a:lnTo>
                  <a:lnTo>
                    <a:pt x="2012746" y="1757768"/>
                  </a:lnTo>
                  <a:lnTo>
                    <a:pt x="2032281" y="1792708"/>
                  </a:lnTo>
                  <a:lnTo>
                    <a:pt x="2070378" y="1811358"/>
                  </a:lnTo>
                  <a:lnTo>
                    <a:pt x="2080158" y="1812061"/>
                  </a:lnTo>
                  <a:lnTo>
                    <a:pt x="2097485" y="1809886"/>
                  </a:lnTo>
                  <a:lnTo>
                    <a:pt x="2138464" y="1780184"/>
                  </a:lnTo>
                  <a:lnTo>
                    <a:pt x="2164784" y="1736973"/>
                  </a:lnTo>
                  <a:lnTo>
                    <a:pt x="2189123" y="1692783"/>
                  </a:lnTo>
                  <a:lnTo>
                    <a:pt x="2211459" y="1647680"/>
                  </a:lnTo>
                  <a:lnTo>
                    <a:pt x="2231776" y="1601724"/>
                  </a:lnTo>
                  <a:lnTo>
                    <a:pt x="2250054" y="1554981"/>
                  </a:lnTo>
                  <a:lnTo>
                    <a:pt x="2266275" y="1507512"/>
                  </a:lnTo>
                  <a:lnTo>
                    <a:pt x="2280419" y="1459382"/>
                  </a:lnTo>
                  <a:lnTo>
                    <a:pt x="2292469" y="1410654"/>
                  </a:lnTo>
                  <a:lnTo>
                    <a:pt x="2302406" y="1361390"/>
                  </a:lnTo>
                  <a:lnTo>
                    <a:pt x="2310210" y="1311654"/>
                  </a:lnTo>
                  <a:lnTo>
                    <a:pt x="2315864" y="1261509"/>
                  </a:lnTo>
                  <a:lnTo>
                    <a:pt x="2319349" y="1211019"/>
                  </a:lnTo>
                  <a:lnTo>
                    <a:pt x="2320671" y="1155712"/>
                  </a:lnTo>
                  <a:lnTo>
                    <a:pt x="2319375" y="1104501"/>
                  </a:lnTo>
                  <a:lnTo>
                    <a:pt x="2315906" y="1053691"/>
                  </a:lnTo>
                  <a:lnTo>
                    <a:pt x="2310285" y="1003336"/>
                  </a:lnTo>
                  <a:lnTo>
                    <a:pt x="2302537" y="953491"/>
                  </a:lnTo>
                  <a:lnTo>
                    <a:pt x="2292682" y="904212"/>
                  </a:lnTo>
                  <a:lnTo>
                    <a:pt x="2280745" y="855552"/>
                  </a:lnTo>
                  <a:lnTo>
                    <a:pt x="2266747" y="807568"/>
                  </a:lnTo>
                  <a:lnTo>
                    <a:pt x="2250712" y="760314"/>
                  </a:lnTo>
                  <a:lnTo>
                    <a:pt x="2232661" y="713844"/>
                  </a:lnTo>
                  <a:lnTo>
                    <a:pt x="2212618" y="668215"/>
                  </a:lnTo>
                  <a:lnTo>
                    <a:pt x="2190606" y="623480"/>
                  </a:lnTo>
                  <a:lnTo>
                    <a:pt x="2166646" y="579695"/>
                  </a:lnTo>
                  <a:lnTo>
                    <a:pt x="2140762" y="536914"/>
                  </a:lnTo>
                  <a:lnTo>
                    <a:pt x="2112976" y="495193"/>
                  </a:lnTo>
                  <a:lnTo>
                    <a:pt x="2083311" y="454587"/>
                  </a:lnTo>
                  <a:lnTo>
                    <a:pt x="2051790" y="415150"/>
                  </a:lnTo>
                  <a:lnTo>
                    <a:pt x="2018435" y="376937"/>
                  </a:lnTo>
                  <a:lnTo>
                    <a:pt x="1983270" y="340004"/>
                  </a:lnTo>
                  <a:lnTo>
                    <a:pt x="1946276" y="304378"/>
                  </a:lnTo>
                  <a:lnTo>
                    <a:pt x="1907992" y="270598"/>
                  </a:lnTo>
                  <a:lnTo>
                    <a:pt x="1868473" y="238689"/>
                  </a:lnTo>
                  <a:lnTo>
                    <a:pt x="1827775" y="208672"/>
                  </a:lnTo>
                  <a:lnTo>
                    <a:pt x="1785952" y="180571"/>
                  </a:lnTo>
                  <a:lnTo>
                    <a:pt x="1743059" y="154409"/>
                  </a:lnTo>
                  <a:lnTo>
                    <a:pt x="1699152" y="130208"/>
                  </a:lnTo>
                  <a:lnTo>
                    <a:pt x="1654285" y="107991"/>
                  </a:lnTo>
                  <a:lnTo>
                    <a:pt x="1608513" y="87782"/>
                  </a:lnTo>
                  <a:lnTo>
                    <a:pt x="1561892" y="69603"/>
                  </a:lnTo>
                  <a:lnTo>
                    <a:pt x="1514477" y="53476"/>
                  </a:lnTo>
                  <a:lnTo>
                    <a:pt x="1466323" y="39426"/>
                  </a:lnTo>
                  <a:lnTo>
                    <a:pt x="1417485" y="27474"/>
                  </a:lnTo>
                  <a:lnTo>
                    <a:pt x="1368017" y="17644"/>
                  </a:lnTo>
                  <a:lnTo>
                    <a:pt x="1317976" y="9959"/>
                  </a:lnTo>
                  <a:lnTo>
                    <a:pt x="1267415" y="4441"/>
                  </a:lnTo>
                  <a:lnTo>
                    <a:pt x="1216391" y="1114"/>
                  </a:lnTo>
                  <a:lnTo>
                    <a:pt x="1164958"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13" name="object 13">
              <a:extLst>
                <a:ext uri="{FF2B5EF4-FFF2-40B4-BE49-F238E27FC236}">
                  <a16:creationId xmlns:a16="http://schemas.microsoft.com/office/drawing/2014/main" id="{17B8ACE0-ADB6-2E75-E9C2-6426F8F0E1DE}"/>
                </a:ext>
              </a:extLst>
            </p:cNvPr>
            <p:cNvPicPr/>
            <p:nvPr/>
          </p:nvPicPr>
          <p:blipFill>
            <a:blip r:embed="rId5" cstate="print"/>
            <a:stretch>
              <a:fillRect/>
            </a:stretch>
          </p:blipFill>
          <p:spPr>
            <a:xfrm>
              <a:off x="4995523" y="3733005"/>
              <a:ext cx="170927" cy="217004"/>
            </a:xfrm>
            <a:prstGeom prst="rect">
              <a:avLst/>
            </a:prstGeom>
          </p:spPr>
        </p:pic>
        <p:sp>
          <p:nvSpPr>
            <p:cNvPr id="14" name="object 14">
              <a:extLst>
                <a:ext uri="{FF2B5EF4-FFF2-40B4-BE49-F238E27FC236}">
                  <a16:creationId xmlns:a16="http://schemas.microsoft.com/office/drawing/2014/main" id="{A635E745-EB21-70C8-EDD3-B25D13C0A83D}"/>
                </a:ext>
              </a:extLst>
            </p:cNvPr>
            <p:cNvSpPr/>
            <p:nvPr/>
          </p:nvSpPr>
          <p:spPr>
            <a:xfrm>
              <a:off x="5561018" y="2853867"/>
              <a:ext cx="1062990" cy="1118870"/>
            </a:xfrm>
            <a:custGeom>
              <a:avLst/>
              <a:gdLst/>
              <a:ahLst/>
              <a:cxnLst/>
              <a:rect l="l" t="t" r="r" b="b"/>
              <a:pathLst>
                <a:path w="1062990" h="1118870">
                  <a:moveTo>
                    <a:pt x="531489" y="0"/>
                  </a:moveTo>
                  <a:lnTo>
                    <a:pt x="483078" y="3563"/>
                  </a:lnTo>
                  <a:lnTo>
                    <a:pt x="436851" y="13913"/>
                  </a:lnTo>
                  <a:lnTo>
                    <a:pt x="393319" y="30537"/>
                  </a:lnTo>
                  <a:lnTo>
                    <a:pt x="352994" y="52924"/>
                  </a:lnTo>
                  <a:lnTo>
                    <a:pt x="316386" y="80563"/>
                  </a:lnTo>
                  <a:lnTo>
                    <a:pt x="284008" y="112943"/>
                  </a:lnTo>
                  <a:lnTo>
                    <a:pt x="256370" y="149551"/>
                  </a:lnTo>
                  <a:lnTo>
                    <a:pt x="233983" y="189876"/>
                  </a:lnTo>
                  <a:lnTo>
                    <a:pt x="217360" y="233407"/>
                  </a:lnTo>
                  <a:lnTo>
                    <a:pt x="207011" y="279632"/>
                  </a:lnTo>
                  <a:lnTo>
                    <a:pt x="203448" y="328041"/>
                  </a:lnTo>
                  <a:lnTo>
                    <a:pt x="206859" y="375088"/>
                  </a:lnTo>
                  <a:lnTo>
                    <a:pt x="216919" y="420835"/>
                  </a:lnTo>
                  <a:lnTo>
                    <a:pt x="233374" y="464604"/>
                  </a:lnTo>
                  <a:lnTo>
                    <a:pt x="255973" y="505726"/>
                  </a:lnTo>
                  <a:lnTo>
                    <a:pt x="284461" y="543521"/>
                  </a:lnTo>
                  <a:lnTo>
                    <a:pt x="303944" y="565873"/>
                  </a:lnTo>
                  <a:lnTo>
                    <a:pt x="277680" y="579615"/>
                  </a:lnTo>
                  <a:lnTo>
                    <a:pt x="231083" y="606980"/>
                  </a:lnTo>
                  <a:lnTo>
                    <a:pt x="188016" y="638492"/>
                  </a:lnTo>
                  <a:lnTo>
                    <a:pt x="149365" y="673210"/>
                  </a:lnTo>
                  <a:lnTo>
                    <a:pt x="114436" y="711309"/>
                  </a:lnTo>
                  <a:lnTo>
                    <a:pt x="83450" y="752442"/>
                  </a:lnTo>
                  <a:lnTo>
                    <a:pt x="56620" y="796265"/>
                  </a:lnTo>
                  <a:lnTo>
                    <a:pt x="34155" y="842430"/>
                  </a:lnTo>
                  <a:lnTo>
                    <a:pt x="16267" y="890594"/>
                  </a:lnTo>
                  <a:lnTo>
                    <a:pt x="3168" y="940409"/>
                  </a:lnTo>
                  <a:lnTo>
                    <a:pt x="0" y="973212"/>
                  </a:lnTo>
                  <a:lnTo>
                    <a:pt x="4087" y="1005408"/>
                  </a:lnTo>
                  <a:lnTo>
                    <a:pt x="32989" y="1063663"/>
                  </a:lnTo>
                  <a:lnTo>
                    <a:pt x="84347" y="1104122"/>
                  </a:lnTo>
                  <a:lnTo>
                    <a:pt x="148279" y="1118463"/>
                  </a:lnTo>
                  <a:lnTo>
                    <a:pt x="914686" y="1118463"/>
                  </a:lnTo>
                  <a:lnTo>
                    <a:pt x="978621" y="1104122"/>
                  </a:lnTo>
                  <a:lnTo>
                    <a:pt x="1029964" y="1063663"/>
                  </a:lnTo>
                  <a:lnTo>
                    <a:pt x="1058869" y="1005408"/>
                  </a:lnTo>
                  <a:lnTo>
                    <a:pt x="1062057" y="980262"/>
                  </a:lnTo>
                  <a:lnTo>
                    <a:pt x="134995" y="980262"/>
                  </a:lnTo>
                  <a:lnTo>
                    <a:pt x="142640" y="950988"/>
                  </a:lnTo>
                  <a:lnTo>
                    <a:pt x="157727" y="904983"/>
                  </a:lnTo>
                  <a:lnTo>
                    <a:pt x="178029" y="861886"/>
                  </a:lnTo>
                  <a:lnTo>
                    <a:pt x="203138" y="822006"/>
                  </a:lnTo>
                  <a:lnTo>
                    <a:pt x="232648" y="785654"/>
                  </a:lnTo>
                  <a:lnTo>
                    <a:pt x="266154" y="753142"/>
                  </a:lnTo>
                  <a:lnTo>
                    <a:pt x="303250" y="724779"/>
                  </a:lnTo>
                  <a:lnTo>
                    <a:pt x="343527" y="700876"/>
                  </a:lnTo>
                  <a:lnTo>
                    <a:pt x="386582" y="681744"/>
                  </a:lnTo>
                  <a:lnTo>
                    <a:pt x="432006" y="667694"/>
                  </a:lnTo>
                  <a:lnTo>
                    <a:pt x="479394" y="659036"/>
                  </a:lnTo>
                  <a:lnTo>
                    <a:pt x="528339" y="656082"/>
                  </a:lnTo>
                  <a:lnTo>
                    <a:pt x="894517" y="656082"/>
                  </a:lnTo>
                  <a:lnTo>
                    <a:pt x="874935" y="638492"/>
                  </a:lnTo>
                  <a:lnTo>
                    <a:pt x="831865" y="606980"/>
                  </a:lnTo>
                  <a:lnTo>
                    <a:pt x="785273" y="579615"/>
                  </a:lnTo>
                  <a:lnTo>
                    <a:pt x="758959" y="565873"/>
                  </a:lnTo>
                  <a:lnTo>
                    <a:pt x="778468" y="543521"/>
                  </a:lnTo>
                  <a:lnTo>
                    <a:pt x="797815" y="517867"/>
                  </a:lnTo>
                  <a:lnTo>
                    <a:pt x="531489" y="517867"/>
                  </a:lnTo>
                  <a:lnTo>
                    <a:pt x="481078" y="511075"/>
                  </a:lnTo>
                  <a:lnTo>
                    <a:pt x="435744" y="491914"/>
                  </a:lnTo>
                  <a:lnTo>
                    <a:pt x="397312" y="462206"/>
                  </a:lnTo>
                  <a:lnTo>
                    <a:pt x="367604" y="423776"/>
                  </a:lnTo>
                  <a:lnTo>
                    <a:pt x="348442" y="378447"/>
                  </a:lnTo>
                  <a:lnTo>
                    <a:pt x="341649" y="328041"/>
                  </a:lnTo>
                  <a:lnTo>
                    <a:pt x="348442" y="277633"/>
                  </a:lnTo>
                  <a:lnTo>
                    <a:pt x="367604" y="232301"/>
                  </a:lnTo>
                  <a:lnTo>
                    <a:pt x="397312" y="193868"/>
                  </a:lnTo>
                  <a:lnTo>
                    <a:pt x="435744" y="164158"/>
                  </a:lnTo>
                  <a:lnTo>
                    <a:pt x="481078" y="144994"/>
                  </a:lnTo>
                  <a:lnTo>
                    <a:pt x="531489" y="138201"/>
                  </a:lnTo>
                  <a:lnTo>
                    <a:pt x="798028" y="138201"/>
                  </a:lnTo>
                  <a:lnTo>
                    <a:pt x="778959" y="112943"/>
                  </a:lnTo>
                  <a:lnTo>
                    <a:pt x="746581" y="80563"/>
                  </a:lnTo>
                  <a:lnTo>
                    <a:pt x="709975" y="52924"/>
                  </a:lnTo>
                  <a:lnTo>
                    <a:pt x="669651" y="30537"/>
                  </a:lnTo>
                  <a:lnTo>
                    <a:pt x="626121" y="13913"/>
                  </a:lnTo>
                  <a:lnTo>
                    <a:pt x="579897" y="3563"/>
                  </a:lnTo>
                  <a:lnTo>
                    <a:pt x="531489" y="0"/>
                  </a:lnTo>
                  <a:close/>
                </a:path>
                <a:path w="1062990" h="1118870">
                  <a:moveTo>
                    <a:pt x="894517" y="656082"/>
                  </a:moveTo>
                  <a:lnTo>
                    <a:pt x="534626" y="656082"/>
                  </a:lnTo>
                  <a:lnTo>
                    <a:pt x="583568" y="659036"/>
                  </a:lnTo>
                  <a:lnTo>
                    <a:pt x="630954" y="667694"/>
                  </a:lnTo>
                  <a:lnTo>
                    <a:pt x="676376" y="681744"/>
                  </a:lnTo>
                  <a:lnTo>
                    <a:pt x="719429" y="700876"/>
                  </a:lnTo>
                  <a:lnTo>
                    <a:pt x="759706" y="724779"/>
                  </a:lnTo>
                  <a:lnTo>
                    <a:pt x="796801" y="753142"/>
                  </a:lnTo>
                  <a:lnTo>
                    <a:pt x="830308" y="785654"/>
                  </a:lnTo>
                  <a:lnTo>
                    <a:pt x="859820" y="822006"/>
                  </a:lnTo>
                  <a:lnTo>
                    <a:pt x="884931" y="861886"/>
                  </a:lnTo>
                  <a:lnTo>
                    <a:pt x="905235" y="904983"/>
                  </a:lnTo>
                  <a:lnTo>
                    <a:pt x="920325" y="950988"/>
                  </a:lnTo>
                  <a:lnTo>
                    <a:pt x="927958" y="980262"/>
                  </a:lnTo>
                  <a:lnTo>
                    <a:pt x="1062057" y="980262"/>
                  </a:lnTo>
                  <a:lnTo>
                    <a:pt x="1059771" y="940409"/>
                  </a:lnTo>
                  <a:lnTo>
                    <a:pt x="1046671" y="890594"/>
                  </a:lnTo>
                  <a:lnTo>
                    <a:pt x="1028783" y="842430"/>
                  </a:lnTo>
                  <a:lnTo>
                    <a:pt x="1006319" y="796265"/>
                  </a:lnTo>
                  <a:lnTo>
                    <a:pt x="979491" y="752442"/>
                  </a:lnTo>
                  <a:lnTo>
                    <a:pt x="948509" y="711309"/>
                  </a:lnTo>
                  <a:lnTo>
                    <a:pt x="913587" y="673210"/>
                  </a:lnTo>
                  <a:lnTo>
                    <a:pt x="894517" y="656082"/>
                  </a:lnTo>
                  <a:close/>
                </a:path>
                <a:path w="1062990" h="1118870">
                  <a:moveTo>
                    <a:pt x="798028" y="138201"/>
                  </a:moveTo>
                  <a:lnTo>
                    <a:pt x="531489" y="138201"/>
                  </a:lnTo>
                  <a:lnTo>
                    <a:pt x="581895" y="144994"/>
                  </a:lnTo>
                  <a:lnTo>
                    <a:pt x="627225" y="164158"/>
                  </a:lnTo>
                  <a:lnTo>
                    <a:pt x="665655" y="193868"/>
                  </a:lnTo>
                  <a:lnTo>
                    <a:pt x="695362" y="232301"/>
                  </a:lnTo>
                  <a:lnTo>
                    <a:pt x="714524" y="277633"/>
                  </a:lnTo>
                  <a:lnTo>
                    <a:pt x="721316" y="328041"/>
                  </a:lnTo>
                  <a:lnTo>
                    <a:pt x="714524" y="378447"/>
                  </a:lnTo>
                  <a:lnTo>
                    <a:pt x="695362" y="423776"/>
                  </a:lnTo>
                  <a:lnTo>
                    <a:pt x="665655" y="462206"/>
                  </a:lnTo>
                  <a:lnTo>
                    <a:pt x="627225" y="491914"/>
                  </a:lnTo>
                  <a:lnTo>
                    <a:pt x="581895" y="511075"/>
                  </a:lnTo>
                  <a:lnTo>
                    <a:pt x="531489" y="517867"/>
                  </a:lnTo>
                  <a:lnTo>
                    <a:pt x="797815" y="517867"/>
                  </a:lnTo>
                  <a:lnTo>
                    <a:pt x="829581" y="464604"/>
                  </a:lnTo>
                  <a:lnTo>
                    <a:pt x="846043" y="420835"/>
                  </a:lnTo>
                  <a:lnTo>
                    <a:pt x="856106" y="375088"/>
                  </a:lnTo>
                  <a:lnTo>
                    <a:pt x="859517" y="328041"/>
                  </a:lnTo>
                  <a:lnTo>
                    <a:pt x="855954" y="279632"/>
                  </a:lnTo>
                  <a:lnTo>
                    <a:pt x="845605" y="233407"/>
                  </a:lnTo>
                  <a:lnTo>
                    <a:pt x="828982" y="189876"/>
                  </a:lnTo>
                  <a:lnTo>
                    <a:pt x="806596" y="149551"/>
                  </a:lnTo>
                  <a:lnTo>
                    <a:pt x="798028" y="138201"/>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5" name="object 15">
              <a:extLst>
                <a:ext uri="{FF2B5EF4-FFF2-40B4-BE49-F238E27FC236}">
                  <a16:creationId xmlns:a16="http://schemas.microsoft.com/office/drawing/2014/main" id="{CF75EBB9-1888-95D8-A567-4294BED4C6C7}"/>
                </a:ext>
              </a:extLst>
            </p:cNvPr>
            <p:cNvSpPr/>
            <p:nvPr/>
          </p:nvSpPr>
          <p:spPr>
            <a:xfrm>
              <a:off x="4353814" y="523379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6" name="object 16">
              <a:extLst>
                <a:ext uri="{FF2B5EF4-FFF2-40B4-BE49-F238E27FC236}">
                  <a16:creationId xmlns:a16="http://schemas.microsoft.com/office/drawing/2014/main" id="{39DE110E-EC48-8160-FDA2-19BDBB0C73A7}"/>
                </a:ext>
              </a:extLst>
            </p:cNvPr>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7" name="object 17">
              <a:extLst>
                <a:ext uri="{FF2B5EF4-FFF2-40B4-BE49-F238E27FC236}">
                  <a16:creationId xmlns:a16="http://schemas.microsoft.com/office/drawing/2014/main" id="{FA82E0FC-903E-242D-7974-B03D953D8ABE}"/>
                </a:ext>
              </a:extLst>
            </p:cNvPr>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8" name="object 18">
            <a:extLst>
              <a:ext uri="{FF2B5EF4-FFF2-40B4-BE49-F238E27FC236}">
                <a16:creationId xmlns:a16="http://schemas.microsoft.com/office/drawing/2014/main" id="{850117F0-7772-8896-ACA6-5EB246C833FE}"/>
              </a:ext>
            </a:extLst>
          </p:cNvPr>
          <p:cNvSpPr txBox="1"/>
          <p:nvPr/>
        </p:nvSpPr>
        <p:spPr>
          <a:xfrm>
            <a:off x="7668911" y="5599558"/>
            <a:ext cx="63500" cy="58991"/>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5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5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1" name="object 14">
            <a:extLst>
              <a:ext uri="{FF2B5EF4-FFF2-40B4-BE49-F238E27FC236}">
                <a16:creationId xmlns:a16="http://schemas.microsoft.com/office/drawing/2014/main" id="{89AAA9E4-27F1-4EBB-F949-5080C74F9C89}"/>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lvl="0" indent="0" defTabSz="914400" eaLnBrk="1" fontAlgn="auto" latinLnBrk="0" hangingPunct="1">
              <a:lnSpc>
                <a:spcPct val="128800"/>
              </a:lnSpc>
              <a:spcBef>
                <a:spcPts val="95"/>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310"/>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2" name="object 6">
            <a:extLst>
              <a:ext uri="{FF2B5EF4-FFF2-40B4-BE49-F238E27FC236}">
                <a16:creationId xmlns:a16="http://schemas.microsoft.com/office/drawing/2014/main" id="{6E04CDC0-0C62-C5AD-3400-DF841C15FD3E}"/>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189304066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130DE1-1926-2DC9-4B00-8C48D19A7EA3}"/>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DE3BD697-C39C-3775-E163-639CFF6A159D}"/>
              </a:ext>
            </a:extLst>
          </p:cNvPr>
          <p:cNvGrpSpPr/>
          <p:nvPr/>
        </p:nvGrpSpPr>
        <p:grpSpPr>
          <a:xfrm>
            <a:off x="11163824" y="234754"/>
            <a:ext cx="784225" cy="784225"/>
            <a:chOff x="11163824" y="234754"/>
            <a:chExt cx="784225" cy="784225"/>
          </a:xfrm>
        </p:grpSpPr>
        <p:sp>
          <p:nvSpPr>
            <p:cNvPr id="3" name="object 3">
              <a:extLst>
                <a:ext uri="{FF2B5EF4-FFF2-40B4-BE49-F238E27FC236}">
                  <a16:creationId xmlns:a16="http://schemas.microsoft.com/office/drawing/2014/main" id="{A3B24144-5C83-68E8-C427-A1DEDC6D025C}"/>
                </a:ext>
              </a:extLst>
            </p:cNvPr>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4" name="object 4">
              <a:extLst>
                <a:ext uri="{FF2B5EF4-FFF2-40B4-BE49-F238E27FC236}">
                  <a16:creationId xmlns:a16="http://schemas.microsoft.com/office/drawing/2014/main" id="{727130FD-E887-B158-740B-DB4A715FFD2E}"/>
                </a:ext>
              </a:extLst>
            </p:cNvPr>
            <p:cNvPicPr/>
            <p:nvPr/>
          </p:nvPicPr>
          <p:blipFill>
            <a:blip r:embed="rId2" cstate="print"/>
            <a:stretch>
              <a:fillRect/>
            </a:stretch>
          </p:blipFill>
          <p:spPr>
            <a:xfrm>
              <a:off x="11392001" y="464458"/>
              <a:ext cx="137820" cy="137820"/>
            </a:xfrm>
            <a:prstGeom prst="rect">
              <a:avLst/>
            </a:prstGeom>
          </p:spPr>
        </p:pic>
      </p:grpSp>
      <p:grpSp>
        <p:nvGrpSpPr>
          <p:cNvPr id="5" name="object 5">
            <a:extLst>
              <a:ext uri="{FF2B5EF4-FFF2-40B4-BE49-F238E27FC236}">
                <a16:creationId xmlns:a16="http://schemas.microsoft.com/office/drawing/2014/main" id="{E9681C4C-D099-DDF1-2AEA-84E95D9E2FFE}"/>
              </a:ext>
            </a:extLst>
          </p:cNvPr>
          <p:cNvGrpSpPr/>
          <p:nvPr/>
        </p:nvGrpSpPr>
        <p:grpSpPr>
          <a:xfrm>
            <a:off x="4108119" y="331470"/>
            <a:ext cx="3975735" cy="5623560"/>
            <a:chOff x="4108119" y="331470"/>
            <a:chExt cx="3975735" cy="5623560"/>
          </a:xfrm>
        </p:grpSpPr>
        <p:sp>
          <p:nvSpPr>
            <p:cNvPr id="6" name="object 6">
              <a:extLst>
                <a:ext uri="{FF2B5EF4-FFF2-40B4-BE49-F238E27FC236}">
                  <a16:creationId xmlns:a16="http://schemas.microsoft.com/office/drawing/2014/main" id="{DB5B41E9-7683-FE3F-7115-9E1CCF7F6E6A}"/>
                </a:ext>
              </a:extLst>
            </p:cNvPr>
            <p:cNvSpPr/>
            <p:nvPr/>
          </p:nvSpPr>
          <p:spPr>
            <a:xfrm>
              <a:off x="4108119" y="464820"/>
              <a:ext cx="3842385" cy="5355590"/>
            </a:xfrm>
            <a:custGeom>
              <a:avLst/>
              <a:gdLst/>
              <a:ahLst/>
              <a:cxnLst/>
              <a:rect l="l" t="t" r="r" b="b"/>
              <a:pathLst>
                <a:path w="3842384" h="5355590">
                  <a:moveTo>
                    <a:pt x="0" y="5355590"/>
                  </a:moveTo>
                  <a:lnTo>
                    <a:pt x="3842105" y="5355590"/>
                  </a:lnTo>
                  <a:lnTo>
                    <a:pt x="3842105" y="0"/>
                  </a:lnTo>
                  <a:lnTo>
                    <a:pt x="0" y="0"/>
                  </a:lnTo>
                  <a:lnTo>
                    <a:pt x="0" y="535559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7" name="object 7">
              <a:extLst>
                <a:ext uri="{FF2B5EF4-FFF2-40B4-BE49-F238E27FC236}">
                  <a16:creationId xmlns:a16="http://schemas.microsoft.com/office/drawing/2014/main" id="{C2324CE0-0473-258B-B93A-276F42491D4D}"/>
                </a:ext>
              </a:extLst>
            </p:cNvPr>
            <p:cNvSpPr/>
            <p:nvPr/>
          </p:nvSpPr>
          <p:spPr>
            <a:xfrm>
              <a:off x="4108119" y="331469"/>
              <a:ext cx="3975735" cy="5623560"/>
            </a:xfrm>
            <a:custGeom>
              <a:avLst/>
              <a:gdLst/>
              <a:ahLst/>
              <a:cxnLst/>
              <a:rect l="l" t="t" r="r" b="b"/>
              <a:pathLst>
                <a:path w="3975734" h="5623560">
                  <a:moveTo>
                    <a:pt x="2842323" y="654850"/>
                  </a:moveTo>
                  <a:lnTo>
                    <a:pt x="2837243" y="610743"/>
                  </a:lnTo>
                  <a:lnTo>
                    <a:pt x="2822778" y="570255"/>
                  </a:lnTo>
                  <a:lnTo>
                    <a:pt x="2800070" y="534530"/>
                  </a:lnTo>
                  <a:lnTo>
                    <a:pt x="2770289" y="504736"/>
                  </a:lnTo>
                  <a:lnTo>
                    <a:pt x="2734576" y="482028"/>
                  </a:lnTo>
                  <a:lnTo>
                    <a:pt x="2694089" y="467563"/>
                  </a:lnTo>
                  <a:lnTo>
                    <a:pt x="2649982" y="462483"/>
                  </a:lnTo>
                  <a:lnTo>
                    <a:pt x="1325714" y="462483"/>
                  </a:lnTo>
                  <a:lnTo>
                    <a:pt x="1281607" y="467563"/>
                  </a:lnTo>
                  <a:lnTo>
                    <a:pt x="1241120" y="482028"/>
                  </a:lnTo>
                  <a:lnTo>
                    <a:pt x="1205407" y="504736"/>
                  </a:lnTo>
                  <a:lnTo>
                    <a:pt x="1175613" y="534530"/>
                  </a:lnTo>
                  <a:lnTo>
                    <a:pt x="1152906" y="570255"/>
                  </a:lnTo>
                  <a:lnTo>
                    <a:pt x="1138440" y="610743"/>
                  </a:lnTo>
                  <a:lnTo>
                    <a:pt x="1133360" y="654850"/>
                  </a:lnTo>
                  <a:lnTo>
                    <a:pt x="1133360" y="1337945"/>
                  </a:lnTo>
                  <a:lnTo>
                    <a:pt x="1138440" y="1382039"/>
                  </a:lnTo>
                  <a:lnTo>
                    <a:pt x="1152906" y="1422527"/>
                  </a:lnTo>
                  <a:lnTo>
                    <a:pt x="1175613" y="1458252"/>
                  </a:lnTo>
                  <a:lnTo>
                    <a:pt x="1205407" y="1488033"/>
                  </a:lnTo>
                  <a:lnTo>
                    <a:pt x="1241120" y="1510741"/>
                  </a:lnTo>
                  <a:lnTo>
                    <a:pt x="1281607" y="1525219"/>
                  </a:lnTo>
                  <a:lnTo>
                    <a:pt x="1325714" y="1530299"/>
                  </a:lnTo>
                  <a:lnTo>
                    <a:pt x="2649982" y="1530299"/>
                  </a:lnTo>
                  <a:lnTo>
                    <a:pt x="2694089" y="1525219"/>
                  </a:lnTo>
                  <a:lnTo>
                    <a:pt x="2734576" y="1510741"/>
                  </a:lnTo>
                  <a:lnTo>
                    <a:pt x="2770289" y="1488033"/>
                  </a:lnTo>
                  <a:lnTo>
                    <a:pt x="2800070" y="1458252"/>
                  </a:lnTo>
                  <a:lnTo>
                    <a:pt x="2822778" y="1422527"/>
                  </a:lnTo>
                  <a:lnTo>
                    <a:pt x="2837243" y="1382039"/>
                  </a:lnTo>
                  <a:lnTo>
                    <a:pt x="2842323" y="1337945"/>
                  </a:lnTo>
                  <a:lnTo>
                    <a:pt x="2842323" y="654850"/>
                  </a:lnTo>
                  <a:close/>
                </a:path>
                <a:path w="3975734" h="5623560">
                  <a:moveTo>
                    <a:pt x="3975697" y="0"/>
                  </a:moveTo>
                  <a:lnTo>
                    <a:pt x="0" y="0"/>
                  </a:lnTo>
                  <a:lnTo>
                    <a:pt x="0" y="133350"/>
                  </a:lnTo>
                  <a:lnTo>
                    <a:pt x="0" y="5488940"/>
                  </a:lnTo>
                  <a:lnTo>
                    <a:pt x="0" y="5623560"/>
                  </a:lnTo>
                  <a:lnTo>
                    <a:pt x="3975697" y="5623560"/>
                  </a:lnTo>
                  <a:lnTo>
                    <a:pt x="3975697" y="5489372"/>
                  </a:lnTo>
                  <a:lnTo>
                    <a:pt x="3975697" y="5488940"/>
                  </a:lnTo>
                  <a:lnTo>
                    <a:pt x="3975697" y="133781"/>
                  </a:lnTo>
                  <a:lnTo>
                    <a:pt x="3842105" y="133769"/>
                  </a:lnTo>
                  <a:lnTo>
                    <a:pt x="3842105" y="5488940"/>
                  </a:lnTo>
                  <a:lnTo>
                    <a:pt x="133565" y="5488940"/>
                  </a:lnTo>
                  <a:lnTo>
                    <a:pt x="133565" y="133350"/>
                  </a:lnTo>
                  <a:lnTo>
                    <a:pt x="3975697" y="133350"/>
                  </a:lnTo>
                  <a:lnTo>
                    <a:pt x="3975697"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8" name="object 8">
            <a:extLst>
              <a:ext uri="{FF2B5EF4-FFF2-40B4-BE49-F238E27FC236}">
                <a16:creationId xmlns:a16="http://schemas.microsoft.com/office/drawing/2014/main" id="{BBC58534-F4B1-F8A5-CC0E-1BFF6ADE290F}"/>
              </a:ext>
            </a:extLst>
          </p:cNvPr>
          <p:cNvSpPr txBox="1">
            <a:spLocks noGrp="1"/>
          </p:cNvSpPr>
          <p:nvPr>
            <p:ph type="title"/>
          </p:nvPr>
        </p:nvSpPr>
        <p:spPr>
          <a:xfrm>
            <a:off x="518576" y="377190"/>
            <a:ext cx="9706610" cy="1320800"/>
          </a:xfrm>
          <a:prstGeom prst="rect">
            <a:avLst/>
          </a:prstGeom>
        </p:spPr>
        <p:txBody>
          <a:bodyPr vert="horz" wrap="square" lIns="0" tIns="532863" rIns="0" bIns="0" rtlCol="0">
            <a:spAutoFit/>
          </a:bodyPr>
          <a:lstStyle/>
          <a:p>
            <a:pPr marL="4943475">
              <a:lnSpc>
                <a:spcPct val="100000"/>
              </a:lnSpc>
              <a:spcBef>
                <a:spcPts val="120"/>
              </a:spcBef>
            </a:pPr>
            <a:r>
              <a:rPr sz="4900" b="1" dirty="0">
                <a:solidFill>
                  <a:srgbClr val="FFFFFF"/>
                </a:solidFill>
                <a:latin typeface="Grammarsaurus" pitchFamily="2" charset="0"/>
                <a:cs typeface="Arial"/>
              </a:rPr>
              <a:t>-ion</a:t>
            </a:r>
            <a:endParaRPr sz="4900" dirty="0">
              <a:latin typeface="Grammarsaurus" pitchFamily="2" charset="0"/>
              <a:cs typeface="Arial"/>
            </a:endParaRPr>
          </a:p>
        </p:txBody>
      </p:sp>
      <p:pic>
        <p:nvPicPr>
          <p:cNvPr id="9" name="object 9">
            <a:extLst>
              <a:ext uri="{FF2B5EF4-FFF2-40B4-BE49-F238E27FC236}">
                <a16:creationId xmlns:a16="http://schemas.microsoft.com/office/drawing/2014/main" id="{524EA887-B5C6-5CC2-4C3F-29C1AD13DD82}"/>
              </a:ext>
            </a:extLst>
          </p:cNvPr>
          <p:cNvPicPr/>
          <p:nvPr/>
        </p:nvPicPr>
        <p:blipFill>
          <a:blip r:embed="rId3" cstate="print"/>
          <a:stretch>
            <a:fillRect/>
          </a:stretch>
        </p:blipFill>
        <p:spPr>
          <a:xfrm>
            <a:off x="5712878" y="5648129"/>
            <a:ext cx="96226" cy="95846"/>
          </a:xfrm>
          <a:prstGeom prst="rect">
            <a:avLst/>
          </a:prstGeom>
        </p:spPr>
      </p:pic>
      <p:sp>
        <p:nvSpPr>
          <p:cNvPr id="10" name="object 10">
            <a:extLst>
              <a:ext uri="{FF2B5EF4-FFF2-40B4-BE49-F238E27FC236}">
                <a16:creationId xmlns:a16="http://schemas.microsoft.com/office/drawing/2014/main" id="{656C4BA3-5204-0127-5315-2972FA857681}"/>
              </a:ext>
            </a:extLst>
          </p:cNvPr>
          <p:cNvSpPr txBox="1"/>
          <p:nvPr/>
        </p:nvSpPr>
        <p:spPr>
          <a:xfrm>
            <a:off x="5512263" y="4660358"/>
            <a:ext cx="1487926" cy="575799"/>
          </a:xfrm>
          <a:prstGeom prst="rect">
            <a:avLst/>
          </a:prstGeom>
        </p:spPr>
        <p:txBody>
          <a:bodyPr vert="horz" wrap="square" lIns="0" tIns="13970" rIns="0" bIns="0" rtlCol="0">
            <a:spAutoFit/>
          </a:bodyPr>
          <a:lstStyle/>
          <a:p>
            <a:pPr marL="12700" marR="0" lvl="0" indent="0" defTabSz="914400" eaLnBrk="1" fontAlgn="auto" latinLnBrk="0" hangingPunct="1">
              <a:lnSpc>
                <a:spcPct val="100000"/>
              </a:lnSpc>
              <a:spcBef>
                <a:spcPts val="110"/>
              </a:spcBef>
              <a:spcAft>
                <a:spcPts val="0"/>
              </a:spcAft>
              <a:buClrTx/>
              <a:buSzTx/>
              <a:buFontTx/>
              <a:buNone/>
              <a:tabLst/>
              <a:defRPr/>
            </a:pPr>
            <a:r>
              <a:rPr kumimoji="0" sz="3650" b="1" i="0" u="none" strike="noStrike" kern="0" cap="none" spc="0" normalizeH="0" baseline="0" noProof="0" dirty="0">
                <a:ln>
                  <a:noFill/>
                </a:ln>
                <a:solidFill>
                  <a:sysClr val="windowText" lastClr="000000"/>
                </a:solidFill>
                <a:effectLst/>
                <a:uLnTx/>
                <a:uFillTx/>
                <a:latin typeface="Grammarsaurus" pitchFamily="2" charset="0"/>
                <a:cs typeface="Arial"/>
              </a:rPr>
              <a:t>act or</a:t>
            </a:r>
            <a:endParaRPr kumimoji="0" sz="365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sp>
        <p:nvSpPr>
          <p:cNvPr id="11" name="object 11">
            <a:extLst>
              <a:ext uri="{FF2B5EF4-FFF2-40B4-BE49-F238E27FC236}">
                <a16:creationId xmlns:a16="http://schemas.microsoft.com/office/drawing/2014/main" id="{17368571-F7D0-E9E9-FC05-BCCAF1DBBF90}"/>
              </a:ext>
            </a:extLst>
          </p:cNvPr>
          <p:cNvSpPr txBox="1"/>
          <p:nvPr/>
        </p:nvSpPr>
        <p:spPr>
          <a:xfrm>
            <a:off x="5371881" y="4964364"/>
            <a:ext cx="1731169" cy="775853"/>
          </a:xfrm>
          <a:prstGeom prst="rect">
            <a:avLst/>
          </a:prstGeom>
        </p:spPr>
        <p:txBody>
          <a:bodyPr vert="horz" wrap="square" lIns="0" tIns="13970" rIns="0" bIns="0" rtlCol="0">
            <a:spAutoFit/>
          </a:bodyPr>
          <a:lstStyle/>
          <a:p>
            <a:pPr marL="12700" marR="0" lvl="0" indent="0" defTabSz="914400" eaLnBrk="1" fontAlgn="auto" latinLnBrk="0" hangingPunct="1">
              <a:lnSpc>
                <a:spcPct val="100000"/>
              </a:lnSpc>
              <a:spcBef>
                <a:spcPts val="110"/>
              </a:spcBef>
              <a:spcAft>
                <a:spcPts val="0"/>
              </a:spcAft>
              <a:buClrTx/>
              <a:buSzTx/>
              <a:buFontTx/>
              <a:buNone/>
              <a:tabLst/>
              <a:defRPr/>
            </a:pPr>
            <a:r>
              <a:rPr kumimoji="0" sz="3650" b="1" i="0" u="none" strike="noStrike" kern="0" cap="none" spc="0" normalizeH="0" baseline="0" noProof="0" dirty="0">
                <a:ln>
                  <a:noFill/>
                </a:ln>
                <a:solidFill>
                  <a:sysClr val="windowText" lastClr="000000"/>
                </a:solidFill>
                <a:effectLst/>
                <a:uLnTx/>
                <a:uFillTx/>
                <a:latin typeface="Grammarsaurus" pitchFamily="2" charset="0"/>
                <a:cs typeface="Arial"/>
              </a:rPr>
              <a:t>process</a:t>
            </a:r>
            <a:endParaRPr kumimoji="0" sz="3650" b="0" i="0" u="none" strike="noStrike" kern="0" cap="none" spc="0" normalizeH="0" baseline="0" noProof="0" dirty="0">
              <a:ln>
                <a:noFill/>
              </a:ln>
              <a:solidFill>
                <a:sysClr val="windowText" lastClr="000000"/>
              </a:solidFill>
              <a:effectLst/>
              <a:uLnTx/>
              <a:uFillTx/>
              <a:latin typeface="Grammarsaurus" pitchFamily="2" charset="0"/>
              <a:cs typeface="Arial"/>
            </a:endParaRPr>
          </a:p>
          <a:p>
            <a:pPr marL="471170" marR="0" lvl="0" indent="0" defTabSz="914400" eaLnBrk="1" fontAlgn="auto" latinLnBrk="0" hangingPunct="1">
              <a:lnSpc>
                <a:spcPct val="100000"/>
              </a:lnSpc>
              <a:spcBef>
                <a:spcPts val="869"/>
              </a:spcBef>
              <a:spcAft>
                <a:spcPts val="0"/>
              </a:spcAft>
              <a:buClrTx/>
              <a:buSzTx/>
              <a:buFontTx/>
              <a:buNone/>
              <a:tabLst/>
              <a:defRPr/>
            </a:pPr>
            <a:r>
              <a:rPr kumimoji="0" sz="55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12" name="object 12">
            <a:extLst>
              <a:ext uri="{FF2B5EF4-FFF2-40B4-BE49-F238E27FC236}">
                <a16:creationId xmlns:a16="http://schemas.microsoft.com/office/drawing/2014/main" id="{2579E78A-9CE2-B2B7-B1C9-BFFAEDB35F55}"/>
              </a:ext>
            </a:extLst>
          </p:cNvPr>
          <p:cNvGrpSpPr/>
          <p:nvPr/>
        </p:nvGrpSpPr>
        <p:grpSpPr>
          <a:xfrm>
            <a:off x="4353814" y="5233796"/>
            <a:ext cx="3509010" cy="520065"/>
            <a:chOff x="4353814" y="5233796"/>
            <a:chExt cx="3509010" cy="520065"/>
          </a:xfrm>
        </p:grpSpPr>
        <p:pic>
          <p:nvPicPr>
            <p:cNvPr id="13" name="object 13">
              <a:extLst>
                <a:ext uri="{FF2B5EF4-FFF2-40B4-BE49-F238E27FC236}">
                  <a16:creationId xmlns:a16="http://schemas.microsoft.com/office/drawing/2014/main" id="{289E049F-BA34-3B51-5AF7-BD49A4ABD830}"/>
                </a:ext>
              </a:extLst>
            </p:cNvPr>
            <p:cNvPicPr/>
            <p:nvPr/>
          </p:nvPicPr>
          <p:blipFill>
            <a:blip r:embed="rId4" cstate="print"/>
            <a:stretch>
              <a:fillRect/>
            </a:stretch>
          </p:blipFill>
          <p:spPr>
            <a:xfrm>
              <a:off x="7535113" y="5429922"/>
              <a:ext cx="327367" cy="323850"/>
            </a:xfrm>
            <a:prstGeom prst="rect">
              <a:avLst/>
            </a:prstGeom>
          </p:spPr>
        </p:pic>
        <p:sp>
          <p:nvSpPr>
            <p:cNvPr id="14" name="object 14">
              <a:extLst>
                <a:ext uri="{FF2B5EF4-FFF2-40B4-BE49-F238E27FC236}">
                  <a16:creationId xmlns:a16="http://schemas.microsoft.com/office/drawing/2014/main" id="{E07D3426-0A38-35EE-E85B-89C70D55B37E}"/>
                </a:ext>
              </a:extLst>
            </p:cNvPr>
            <p:cNvSpPr/>
            <p:nvPr/>
          </p:nvSpPr>
          <p:spPr>
            <a:xfrm>
              <a:off x="4353814" y="5233796"/>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5" name="object 15">
              <a:extLst>
                <a:ext uri="{FF2B5EF4-FFF2-40B4-BE49-F238E27FC236}">
                  <a16:creationId xmlns:a16="http://schemas.microsoft.com/office/drawing/2014/main" id="{5C1D5D20-593E-0A52-B6F6-7AE8B6974149}"/>
                </a:ext>
              </a:extLst>
            </p:cNvPr>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6" name="object 16">
              <a:extLst>
                <a:ext uri="{FF2B5EF4-FFF2-40B4-BE49-F238E27FC236}">
                  <a16:creationId xmlns:a16="http://schemas.microsoft.com/office/drawing/2014/main" id="{BFFD9F96-1D51-5CF9-CDF4-FC2494802AE6}"/>
                </a:ext>
              </a:extLst>
            </p:cNvPr>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8" name="object 18">
            <a:extLst>
              <a:ext uri="{FF2B5EF4-FFF2-40B4-BE49-F238E27FC236}">
                <a16:creationId xmlns:a16="http://schemas.microsoft.com/office/drawing/2014/main" id="{0DFF654E-BB23-676D-55DE-787BF2FDE48E}"/>
              </a:ext>
            </a:extLst>
          </p:cNvPr>
          <p:cNvSpPr/>
          <p:nvPr/>
        </p:nvSpPr>
        <p:spPr>
          <a:xfrm>
            <a:off x="5109794" y="2278273"/>
            <a:ext cx="1890395" cy="2007235"/>
          </a:xfrm>
          <a:custGeom>
            <a:avLst/>
            <a:gdLst/>
            <a:ahLst/>
            <a:cxnLst/>
            <a:rect l="l" t="t" r="r" b="b"/>
            <a:pathLst>
              <a:path w="1890395" h="2007235">
                <a:moveTo>
                  <a:pt x="1637962" y="0"/>
                </a:moveTo>
                <a:lnTo>
                  <a:pt x="33393" y="580165"/>
                </a:lnTo>
                <a:lnTo>
                  <a:pt x="4729" y="606454"/>
                </a:lnTo>
                <a:lnTo>
                  <a:pt x="0" y="625720"/>
                </a:lnTo>
                <a:lnTo>
                  <a:pt x="533" y="635625"/>
                </a:lnTo>
                <a:lnTo>
                  <a:pt x="3014" y="645328"/>
                </a:lnTo>
                <a:lnTo>
                  <a:pt x="95343" y="898770"/>
                </a:lnTo>
                <a:lnTo>
                  <a:pt x="97604" y="902783"/>
                </a:lnTo>
                <a:lnTo>
                  <a:pt x="100207" y="906440"/>
                </a:lnTo>
                <a:lnTo>
                  <a:pt x="100207" y="1956362"/>
                </a:lnTo>
                <a:lnTo>
                  <a:pt x="104204" y="1976152"/>
                </a:lnTo>
                <a:lnTo>
                  <a:pt x="115100" y="1992311"/>
                </a:lnTo>
                <a:lnTo>
                  <a:pt x="131256" y="2003205"/>
                </a:lnTo>
                <a:lnTo>
                  <a:pt x="151033" y="2007200"/>
                </a:lnTo>
                <a:lnTo>
                  <a:pt x="1839561" y="2007200"/>
                </a:lnTo>
                <a:lnTo>
                  <a:pt x="1859356" y="2003205"/>
                </a:lnTo>
                <a:lnTo>
                  <a:pt x="1875515" y="1992311"/>
                </a:lnTo>
                <a:lnTo>
                  <a:pt x="1886406" y="1976152"/>
                </a:lnTo>
                <a:lnTo>
                  <a:pt x="1890399" y="1956362"/>
                </a:lnTo>
                <a:lnTo>
                  <a:pt x="1890399" y="1117959"/>
                </a:lnTo>
                <a:lnTo>
                  <a:pt x="203954" y="1117959"/>
                </a:lnTo>
                <a:lnTo>
                  <a:pt x="203954" y="954573"/>
                </a:lnTo>
                <a:lnTo>
                  <a:pt x="1890399" y="954573"/>
                </a:lnTo>
                <a:lnTo>
                  <a:pt x="1890399" y="903723"/>
                </a:lnTo>
                <a:lnTo>
                  <a:pt x="1886406" y="883948"/>
                </a:lnTo>
                <a:lnTo>
                  <a:pt x="1875515" y="867796"/>
                </a:lnTo>
                <a:lnTo>
                  <a:pt x="1859356" y="856904"/>
                </a:lnTo>
                <a:lnTo>
                  <a:pt x="1839561" y="852910"/>
                </a:lnTo>
                <a:lnTo>
                  <a:pt x="356074" y="852910"/>
                </a:lnTo>
                <a:lnTo>
                  <a:pt x="468976" y="811787"/>
                </a:lnTo>
                <a:lnTo>
                  <a:pt x="171861" y="811787"/>
                </a:lnTo>
                <a:lnTo>
                  <a:pt x="115955" y="658295"/>
                </a:lnTo>
                <a:lnTo>
                  <a:pt x="270184" y="602110"/>
                </a:lnTo>
                <a:lnTo>
                  <a:pt x="454396" y="602110"/>
                </a:lnTo>
                <a:lnTo>
                  <a:pt x="466285" y="530685"/>
                </a:lnTo>
                <a:lnTo>
                  <a:pt x="662893" y="459070"/>
                </a:lnTo>
                <a:lnTo>
                  <a:pt x="847094" y="459070"/>
                </a:lnTo>
                <a:lnTo>
                  <a:pt x="858994" y="387633"/>
                </a:lnTo>
                <a:lnTo>
                  <a:pt x="1055616" y="316017"/>
                </a:lnTo>
                <a:lnTo>
                  <a:pt x="1239805" y="316017"/>
                </a:lnTo>
                <a:lnTo>
                  <a:pt x="1251704" y="244618"/>
                </a:lnTo>
                <a:lnTo>
                  <a:pt x="1448312" y="173015"/>
                </a:lnTo>
                <a:lnTo>
                  <a:pt x="1734036" y="173015"/>
                </a:lnTo>
                <a:lnTo>
                  <a:pt x="1683173" y="33366"/>
                </a:lnTo>
                <a:lnTo>
                  <a:pt x="1672645" y="16143"/>
                </a:lnTo>
                <a:lnTo>
                  <a:pt x="1656876" y="4701"/>
                </a:lnTo>
                <a:lnTo>
                  <a:pt x="1637962" y="0"/>
                </a:lnTo>
                <a:close/>
              </a:path>
              <a:path w="1890395" h="2007235">
                <a:moveTo>
                  <a:pt x="576800" y="954573"/>
                </a:moveTo>
                <a:lnTo>
                  <a:pt x="368114" y="954573"/>
                </a:lnTo>
                <a:lnTo>
                  <a:pt x="275772" y="1117959"/>
                </a:lnTo>
                <a:lnTo>
                  <a:pt x="484484" y="1117959"/>
                </a:lnTo>
                <a:lnTo>
                  <a:pt x="576800" y="954573"/>
                </a:lnTo>
                <a:close/>
              </a:path>
              <a:path w="1890395" h="2007235">
                <a:moveTo>
                  <a:pt x="994744" y="954573"/>
                </a:moveTo>
                <a:lnTo>
                  <a:pt x="786045" y="954573"/>
                </a:lnTo>
                <a:lnTo>
                  <a:pt x="693691" y="1117959"/>
                </a:lnTo>
                <a:lnTo>
                  <a:pt x="902403" y="1117959"/>
                </a:lnTo>
                <a:lnTo>
                  <a:pt x="994744" y="954573"/>
                </a:lnTo>
                <a:close/>
              </a:path>
              <a:path w="1890395" h="2007235">
                <a:moveTo>
                  <a:pt x="1412701" y="954573"/>
                </a:moveTo>
                <a:lnTo>
                  <a:pt x="1204002" y="954573"/>
                </a:lnTo>
                <a:lnTo>
                  <a:pt x="1111661" y="1117959"/>
                </a:lnTo>
                <a:lnTo>
                  <a:pt x="1320347" y="1117959"/>
                </a:lnTo>
                <a:lnTo>
                  <a:pt x="1412701" y="954573"/>
                </a:lnTo>
                <a:close/>
              </a:path>
              <a:path w="1890395" h="2007235">
                <a:moveTo>
                  <a:pt x="1890399" y="954573"/>
                </a:moveTo>
                <a:lnTo>
                  <a:pt x="1621947" y="954573"/>
                </a:lnTo>
                <a:lnTo>
                  <a:pt x="1529618" y="1117959"/>
                </a:lnTo>
                <a:lnTo>
                  <a:pt x="1738291" y="1117959"/>
                </a:lnTo>
                <a:lnTo>
                  <a:pt x="1788723" y="1028716"/>
                </a:lnTo>
                <a:lnTo>
                  <a:pt x="1890399" y="1028716"/>
                </a:lnTo>
                <a:lnTo>
                  <a:pt x="1890399" y="954573"/>
                </a:lnTo>
                <a:close/>
              </a:path>
              <a:path w="1890395" h="2007235">
                <a:moveTo>
                  <a:pt x="1890399" y="1028716"/>
                </a:moveTo>
                <a:lnTo>
                  <a:pt x="1788723" y="1028716"/>
                </a:lnTo>
                <a:lnTo>
                  <a:pt x="1788723" y="1117959"/>
                </a:lnTo>
                <a:lnTo>
                  <a:pt x="1890399" y="1117959"/>
                </a:lnTo>
                <a:lnTo>
                  <a:pt x="1890399" y="1028716"/>
                </a:lnTo>
                <a:close/>
              </a:path>
              <a:path w="1890395" h="2007235">
                <a:moveTo>
                  <a:pt x="454396" y="602110"/>
                </a:moveTo>
                <a:lnTo>
                  <a:pt x="270184" y="602110"/>
                </a:lnTo>
                <a:lnTo>
                  <a:pt x="239361" y="787213"/>
                </a:lnTo>
                <a:lnTo>
                  <a:pt x="171861" y="811787"/>
                </a:lnTo>
                <a:lnTo>
                  <a:pt x="468976" y="811787"/>
                </a:lnTo>
                <a:lnTo>
                  <a:pt x="732542" y="715788"/>
                </a:lnTo>
                <a:lnTo>
                  <a:pt x="435475" y="715788"/>
                </a:lnTo>
                <a:lnTo>
                  <a:pt x="454396" y="602110"/>
                </a:lnTo>
                <a:close/>
              </a:path>
              <a:path w="1890395" h="2007235">
                <a:moveTo>
                  <a:pt x="847094" y="459070"/>
                </a:moveTo>
                <a:lnTo>
                  <a:pt x="662893" y="459070"/>
                </a:lnTo>
                <a:lnTo>
                  <a:pt x="632058" y="644185"/>
                </a:lnTo>
                <a:lnTo>
                  <a:pt x="435475" y="715788"/>
                </a:lnTo>
                <a:lnTo>
                  <a:pt x="732542" y="715788"/>
                </a:lnTo>
                <a:lnTo>
                  <a:pt x="1125258" y="572748"/>
                </a:lnTo>
                <a:lnTo>
                  <a:pt x="828159" y="572748"/>
                </a:lnTo>
                <a:lnTo>
                  <a:pt x="847094" y="459070"/>
                </a:lnTo>
                <a:close/>
              </a:path>
              <a:path w="1890395" h="2007235">
                <a:moveTo>
                  <a:pt x="1239805" y="316017"/>
                </a:moveTo>
                <a:lnTo>
                  <a:pt x="1055616" y="316017"/>
                </a:lnTo>
                <a:lnTo>
                  <a:pt x="1024767" y="501145"/>
                </a:lnTo>
                <a:lnTo>
                  <a:pt x="828159" y="572748"/>
                </a:lnTo>
                <a:lnTo>
                  <a:pt x="1125258" y="572748"/>
                </a:lnTo>
                <a:lnTo>
                  <a:pt x="1517904" y="429733"/>
                </a:lnTo>
                <a:lnTo>
                  <a:pt x="1220855" y="429733"/>
                </a:lnTo>
                <a:lnTo>
                  <a:pt x="1239805" y="316017"/>
                </a:lnTo>
                <a:close/>
              </a:path>
              <a:path w="1890395" h="2007235">
                <a:moveTo>
                  <a:pt x="1734036" y="173015"/>
                </a:moveTo>
                <a:lnTo>
                  <a:pt x="1448312" y="173015"/>
                </a:lnTo>
                <a:lnTo>
                  <a:pt x="1417477" y="358118"/>
                </a:lnTo>
                <a:lnTo>
                  <a:pt x="1220855" y="429733"/>
                </a:lnTo>
                <a:lnTo>
                  <a:pt x="1517904" y="429733"/>
                </a:lnTo>
                <a:lnTo>
                  <a:pt x="1743498" y="347564"/>
                </a:lnTo>
                <a:lnTo>
                  <a:pt x="1772175" y="321262"/>
                </a:lnTo>
                <a:lnTo>
                  <a:pt x="1776888" y="302008"/>
                </a:lnTo>
                <a:lnTo>
                  <a:pt x="1776356" y="292103"/>
                </a:lnTo>
                <a:lnTo>
                  <a:pt x="1774974" y="286693"/>
                </a:lnTo>
                <a:lnTo>
                  <a:pt x="1613565" y="286693"/>
                </a:lnTo>
                <a:lnTo>
                  <a:pt x="1630392" y="185576"/>
                </a:lnTo>
                <a:lnTo>
                  <a:pt x="1738611" y="185576"/>
                </a:lnTo>
                <a:lnTo>
                  <a:pt x="1734036" y="173015"/>
                </a:lnTo>
                <a:close/>
              </a:path>
              <a:path w="1890395" h="2007235">
                <a:moveTo>
                  <a:pt x="1738611" y="185576"/>
                </a:moveTo>
                <a:lnTo>
                  <a:pt x="1630392" y="185576"/>
                </a:lnTo>
                <a:lnTo>
                  <a:pt x="1660961" y="269446"/>
                </a:lnTo>
                <a:lnTo>
                  <a:pt x="1613565" y="286693"/>
                </a:lnTo>
                <a:lnTo>
                  <a:pt x="1774974" y="286693"/>
                </a:lnTo>
                <a:lnTo>
                  <a:pt x="1773877" y="282400"/>
                </a:lnTo>
                <a:lnTo>
                  <a:pt x="1738611" y="185576"/>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9" name="object 19">
            <a:extLst>
              <a:ext uri="{FF2B5EF4-FFF2-40B4-BE49-F238E27FC236}">
                <a16:creationId xmlns:a16="http://schemas.microsoft.com/office/drawing/2014/main" id="{73C6F4B9-F5A1-D039-B401-4EC3BAE9AF57}"/>
              </a:ext>
            </a:extLst>
          </p:cNvPr>
          <p:cNvSpPr txBox="1"/>
          <p:nvPr/>
        </p:nvSpPr>
        <p:spPr>
          <a:xfrm>
            <a:off x="7668911" y="5599558"/>
            <a:ext cx="63500" cy="58991"/>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5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5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1" name="object 14">
            <a:extLst>
              <a:ext uri="{FF2B5EF4-FFF2-40B4-BE49-F238E27FC236}">
                <a16:creationId xmlns:a16="http://schemas.microsoft.com/office/drawing/2014/main" id="{533B7625-ED69-4AF8-DFB2-BAB983D65E22}"/>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lvl="0" indent="0" defTabSz="914400" eaLnBrk="1" fontAlgn="auto" latinLnBrk="0" hangingPunct="1">
              <a:lnSpc>
                <a:spcPct val="128800"/>
              </a:lnSpc>
              <a:spcBef>
                <a:spcPts val="95"/>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310"/>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2" name="object 6">
            <a:extLst>
              <a:ext uri="{FF2B5EF4-FFF2-40B4-BE49-F238E27FC236}">
                <a16:creationId xmlns:a16="http://schemas.microsoft.com/office/drawing/2014/main" id="{9C958B95-12C7-1947-31E5-C4634D3DDCE2}"/>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55554277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9E2548-73EF-3058-A349-2571CECF0478}"/>
            </a:ext>
          </a:extLst>
        </p:cNvPr>
        <p:cNvGrpSpPr/>
        <p:nvPr/>
      </p:nvGrpSpPr>
      <p:grpSpPr>
        <a:xfrm>
          <a:off x="0" y="0"/>
          <a:ext cx="0" cy="0"/>
          <a:chOff x="0" y="0"/>
          <a:chExt cx="0" cy="0"/>
        </a:xfrm>
      </p:grpSpPr>
      <p:grpSp>
        <p:nvGrpSpPr>
          <p:cNvPr id="2" name="object 2">
            <a:extLst>
              <a:ext uri="{FF2B5EF4-FFF2-40B4-BE49-F238E27FC236}">
                <a16:creationId xmlns:a16="http://schemas.microsoft.com/office/drawing/2014/main" id="{1052C76A-444D-5331-9E00-30DD72676F28}"/>
              </a:ext>
            </a:extLst>
          </p:cNvPr>
          <p:cNvGrpSpPr/>
          <p:nvPr/>
        </p:nvGrpSpPr>
        <p:grpSpPr>
          <a:xfrm>
            <a:off x="11163824" y="234754"/>
            <a:ext cx="784225" cy="784225"/>
            <a:chOff x="11163824" y="234754"/>
            <a:chExt cx="784225" cy="784225"/>
          </a:xfrm>
        </p:grpSpPr>
        <p:sp>
          <p:nvSpPr>
            <p:cNvPr id="3" name="object 3">
              <a:extLst>
                <a:ext uri="{FF2B5EF4-FFF2-40B4-BE49-F238E27FC236}">
                  <a16:creationId xmlns:a16="http://schemas.microsoft.com/office/drawing/2014/main" id="{294BDAB4-A350-F22D-CB38-E7E0409A2DEB}"/>
                </a:ext>
              </a:extLst>
            </p:cNvPr>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4" name="object 4">
              <a:extLst>
                <a:ext uri="{FF2B5EF4-FFF2-40B4-BE49-F238E27FC236}">
                  <a16:creationId xmlns:a16="http://schemas.microsoft.com/office/drawing/2014/main" id="{E8D68311-AC85-6D97-D7F4-ADF959EEA99A}"/>
                </a:ext>
              </a:extLst>
            </p:cNvPr>
            <p:cNvPicPr/>
            <p:nvPr/>
          </p:nvPicPr>
          <p:blipFill>
            <a:blip r:embed="rId2" cstate="print"/>
            <a:stretch>
              <a:fillRect/>
            </a:stretch>
          </p:blipFill>
          <p:spPr>
            <a:xfrm>
              <a:off x="11392001" y="464458"/>
              <a:ext cx="137820" cy="137820"/>
            </a:xfrm>
            <a:prstGeom prst="rect">
              <a:avLst/>
            </a:prstGeom>
          </p:spPr>
        </p:pic>
      </p:grpSp>
      <p:grpSp>
        <p:nvGrpSpPr>
          <p:cNvPr id="5" name="object 5">
            <a:extLst>
              <a:ext uri="{FF2B5EF4-FFF2-40B4-BE49-F238E27FC236}">
                <a16:creationId xmlns:a16="http://schemas.microsoft.com/office/drawing/2014/main" id="{E7B5A211-D52E-663F-C5B6-780F60CE4C74}"/>
              </a:ext>
            </a:extLst>
          </p:cNvPr>
          <p:cNvGrpSpPr/>
          <p:nvPr/>
        </p:nvGrpSpPr>
        <p:grpSpPr>
          <a:xfrm>
            <a:off x="4108119" y="331470"/>
            <a:ext cx="3975735" cy="5623560"/>
            <a:chOff x="4108119" y="331470"/>
            <a:chExt cx="3975735" cy="5623560"/>
          </a:xfrm>
        </p:grpSpPr>
        <p:sp>
          <p:nvSpPr>
            <p:cNvPr id="6" name="object 6">
              <a:extLst>
                <a:ext uri="{FF2B5EF4-FFF2-40B4-BE49-F238E27FC236}">
                  <a16:creationId xmlns:a16="http://schemas.microsoft.com/office/drawing/2014/main" id="{C5D333F1-B4EC-C83A-EA8E-570A08F76B7D}"/>
                </a:ext>
              </a:extLst>
            </p:cNvPr>
            <p:cNvSpPr/>
            <p:nvPr/>
          </p:nvSpPr>
          <p:spPr>
            <a:xfrm>
              <a:off x="4108119" y="464820"/>
              <a:ext cx="3842385" cy="5355590"/>
            </a:xfrm>
            <a:custGeom>
              <a:avLst/>
              <a:gdLst/>
              <a:ahLst/>
              <a:cxnLst/>
              <a:rect l="l" t="t" r="r" b="b"/>
              <a:pathLst>
                <a:path w="3842384" h="5355590">
                  <a:moveTo>
                    <a:pt x="0" y="5355590"/>
                  </a:moveTo>
                  <a:lnTo>
                    <a:pt x="3842105" y="5355590"/>
                  </a:lnTo>
                  <a:lnTo>
                    <a:pt x="3842105" y="0"/>
                  </a:lnTo>
                  <a:lnTo>
                    <a:pt x="0" y="0"/>
                  </a:lnTo>
                  <a:lnTo>
                    <a:pt x="0" y="535559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7" name="object 7">
              <a:extLst>
                <a:ext uri="{FF2B5EF4-FFF2-40B4-BE49-F238E27FC236}">
                  <a16:creationId xmlns:a16="http://schemas.microsoft.com/office/drawing/2014/main" id="{9939F20F-C53E-1094-761B-56EA70164CA1}"/>
                </a:ext>
              </a:extLst>
            </p:cNvPr>
            <p:cNvSpPr/>
            <p:nvPr/>
          </p:nvSpPr>
          <p:spPr>
            <a:xfrm>
              <a:off x="4108119" y="331469"/>
              <a:ext cx="3975735" cy="5623560"/>
            </a:xfrm>
            <a:custGeom>
              <a:avLst/>
              <a:gdLst/>
              <a:ahLst/>
              <a:cxnLst/>
              <a:rect l="l" t="t" r="r" b="b"/>
              <a:pathLst>
                <a:path w="3975734" h="5623560">
                  <a:moveTo>
                    <a:pt x="3975697" y="0"/>
                  </a:moveTo>
                  <a:lnTo>
                    <a:pt x="0" y="0"/>
                  </a:lnTo>
                  <a:lnTo>
                    <a:pt x="0" y="133350"/>
                  </a:lnTo>
                  <a:lnTo>
                    <a:pt x="0" y="5488940"/>
                  </a:lnTo>
                  <a:lnTo>
                    <a:pt x="0" y="5623560"/>
                  </a:lnTo>
                  <a:lnTo>
                    <a:pt x="3975697" y="5623560"/>
                  </a:lnTo>
                  <a:lnTo>
                    <a:pt x="3975697" y="5489372"/>
                  </a:lnTo>
                  <a:lnTo>
                    <a:pt x="3975697" y="5488940"/>
                  </a:lnTo>
                  <a:lnTo>
                    <a:pt x="3975697" y="133781"/>
                  </a:lnTo>
                  <a:lnTo>
                    <a:pt x="3842105" y="133769"/>
                  </a:lnTo>
                  <a:lnTo>
                    <a:pt x="3842105" y="5488940"/>
                  </a:lnTo>
                  <a:lnTo>
                    <a:pt x="133565" y="5488940"/>
                  </a:lnTo>
                  <a:lnTo>
                    <a:pt x="133565" y="133350"/>
                  </a:lnTo>
                  <a:lnTo>
                    <a:pt x="3975697" y="133350"/>
                  </a:lnTo>
                  <a:lnTo>
                    <a:pt x="3975697"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8" name="object 8">
            <a:extLst>
              <a:ext uri="{FF2B5EF4-FFF2-40B4-BE49-F238E27FC236}">
                <a16:creationId xmlns:a16="http://schemas.microsoft.com/office/drawing/2014/main" id="{0C5D57D0-9BD5-DA71-1D9B-30B7956E77EE}"/>
              </a:ext>
            </a:extLst>
          </p:cNvPr>
          <p:cNvSpPr txBox="1"/>
          <p:nvPr/>
        </p:nvSpPr>
        <p:spPr>
          <a:xfrm>
            <a:off x="5830537" y="5629027"/>
            <a:ext cx="1119148" cy="100669"/>
          </a:xfrm>
          <a:prstGeom prst="rect">
            <a:avLst/>
          </a:prstGeom>
        </p:spPr>
        <p:txBody>
          <a:bodyPr vert="horz" wrap="square" lIns="0" tIns="15875" rIns="0" bIns="0" rtlCol="0">
            <a:spAutoFit/>
          </a:bodyPr>
          <a:lstStyle/>
          <a:p>
            <a:pPr marL="12700" marR="0" lvl="0" indent="0" defTabSz="914400" eaLnBrk="1" fontAlgn="auto" latinLnBrk="0" hangingPunct="1">
              <a:lnSpc>
                <a:spcPct val="100000"/>
              </a:lnSpc>
              <a:spcBef>
                <a:spcPts val="125"/>
              </a:spcBef>
              <a:spcAft>
                <a:spcPts val="0"/>
              </a:spcAft>
              <a:buClrTx/>
              <a:buSzTx/>
              <a:buFontTx/>
              <a:buNone/>
              <a:tabLst/>
              <a:defRPr/>
            </a:pPr>
            <a:r>
              <a:rPr kumimoji="0" sz="55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9" name="object 9">
            <a:extLst>
              <a:ext uri="{FF2B5EF4-FFF2-40B4-BE49-F238E27FC236}">
                <a16:creationId xmlns:a16="http://schemas.microsoft.com/office/drawing/2014/main" id="{D81BB4BB-A856-7E87-C9D4-D778231C14EA}"/>
              </a:ext>
            </a:extLst>
          </p:cNvPr>
          <p:cNvGrpSpPr/>
          <p:nvPr/>
        </p:nvGrpSpPr>
        <p:grpSpPr>
          <a:xfrm>
            <a:off x="4353814" y="5233796"/>
            <a:ext cx="3509010" cy="520065"/>
            <a:chOff x="4353814" y="5233796"/>
            <a:chExt cx="3509010" cy="520065"/>
          </a:xfrm>
        </p:grpSpPr>
        <p:pic>
          <p:nvPicPr>
            <p:cNvPr id="10" name="object 10">
              <a:extLst>
                <a:ext uri="{FF2B5EF4-FFF2-40B4-BE49-F238E27FC236}">
                  <a16:creationId xmlns:a16="http://schemas.microsoft.com/office/drawing/2014/main" id="{D2A78E22-9BFF-9EC2-6CAE-EBAAA2838EF4}"/>
                </a:ext>
              </a:extLst>
            </p:cNvPr>
            <p:cNvPicPr/>
            <p:nvPr/>
          </p:nvPicPr>
          <p:blipFill>
            <a:blip r:embed="rId3" cstate="print"/>
            <a:stretch>
              <a:fillRect/>
            </a:stretch>
          </p:blipFill>
          <p:spPr>
            <a:xfrm>
              <a:off x="5712878" y="5648129"/>
              <a:ext cx="96226" cy="95846"/>
            </a:xfrm>
            <a:prstGeom prst="rect">
              <a:avLst/>
            </a:prstGeom>
          </p:spPr>
        </p:pic>
        <p:pic>
          <p:nvPicPr>
            <p:cNvPr id="11" name="object 11">
              <a:extLst>
                <a:ext uri="{FF2B5EF4-FFF2-40B4-BE49-F238E27FC236}">
                  <a16:creationId xmlns:a16="http://schemas.microsoft.com/office/drawing/2014/main" id="{84EB9654-361D-7DC6-86D0-1F9CFD3DB9F2}"/>
                </a:ext>
              </a:extLst>
            </p:cNvPr>
            <p:cNvPicPr/>
            <p:nvPr/>
          </p:nvPicPr>
          <p:blipFill>
            <a:blip r:embed="rId4" cstate="print"/>
            <a:stretch>
              <a:fillRect/>
            </a:stretch>
          </p:blipFill>
          <p:spPr>
            <a:xfrm>
              <a:off x="7535113" y="5429922"/>
              <a:ext cx="327367" cy="323850"/>
            </a:xfrm>
            <a:prstGeom prst="rect">
              <a:avLst/>
            </a:prstGeom>
          </p:spPr>
        </p:pic>
        <p:sp>
          <p:nvSpPr>
            <p:cNvPr id="12" name="object 12">
              <a:extLst>
                <a:ext uri="{FF2B5EF4-FFF2-40B4-BE49-F238E27FC236}">
                  <a16:creationId xmlns:a16="http://schemas.microsoft.com/office/drawing/2014/main" id="{7A186CAF-AB61-DCD3-7F3F-35BCCF3716AE}"/>
                </a:ext>
              </a:extLst>
            </p:cNvPr>
            <p:cNvSpPr/>
            <p:nvPr/>
          </p:nvSpPr>
          <p:spPr>
            <a:xfrm>
              <a:off x="4353814" y="5233796"/>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3" name="object 13">
              <a:extLst>
                <a:ext uri="{FF2B5EF4-FFF2-40B4-BE49-F238E27FC236}">
                  <a16:creationId xmlns:a16="http://schemas.microsoft.com/office/drawing/2014/main" id="{5D75B15A-9D92-6684-0C6A-3ABBDEE6EE62}"/>
                </a:ext>
              </a:extLst>
            </p:cNvPr>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4" name="object 14">
              <a:extLst>
                <a:ext uri="{FF2B5EF4-FFF2-40B4-BE49-F238E27FC236}">
                  <a16:creationId xmlns:a16="http://schemas.microsoft.com/office/drawing/2014/main" id="{DCF5B642-56B7-AA21-0D6E-4E528AA1A62A}"/>
                </a:ext>
              </a:extLst>
            </p:cNvPr>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5" name="object 15">
            <a:extLst>
              <a:ext uri="{FF2B5EF4-FFF2-40B4-BE49-F238E27FC236}">
                <a16:creationId xmlns:a16="http://schemas.microsoft.com/office/drawing/2014/main" id="{80392FE3-8586-AAA2-7E38-5129FB324494}"/>
              </a:ext>
            </a:extLst>
          </p:cNvPr>
          <p:cNvSpPr txBox="1"/>
          <p:nvPr/>
        </p:nvSpPr>
        <p:spPr>
          <a:xfrm>
            <a:off x="4710351" y="4743014"/>
            <a:ext cx="2782570" cy="367408"/>
          </a:xfrm>
          <a:prstGeom prst="rect">
            <a:avLst/>
          </a:prstGeom>
        </p:spPr>
        <p:txBody>
          <a:bodyPr vert="horz" wrap="square" lIns="0" tIns="13335" rIns="0" bIns="0" rtlCol="0">
            <a:spAutoFit/>
          </a:bodyPr>
          <a:lstStyle/>
          <a:p>
            <a:pPr marL="12700" marR="0" lvl="0" indent="0" algn="ctr" defTabSz="914400" eaLnBrk="1" fontAlgn="auto" latinLnBrk="0" hangingPunct="1">
              <a:lnSpc>
                <a:spcPct val="100000"/>
              </a:lnSpc>
              <a:spcBef>
                <a:spcPts val="105"/>
              </a:spcBef>
              <a:spcAft>
                <a:spcPts val="0"/>
              </a:spcAft>
              <a:buClrTx/>
              <a:buSzTx/>
              <a:buFontTx/>
              <a:buNone/>
              <a:tabLst/>
              <a:defRPr/>
            </a:pPr>
            <a:r>
              <a:rPr kumimoji="0" sz="2300" b="1" i="0" u="none" strike="noStrike" kern="0" cap="none" spc="0" normalizeH="0" baseline="0" noProof="0" dirty="0">
                <a:ln>
                  <a:noFill/>
                </a:ln>
                <a:solidFill>
                  <a:sysClr val="windowText" lastClr="000000"/>
                </a:solidFill>
                <a:effectLst/>
                <a:uLnTx/>
                <a:uFillTx/>
                <a:latin typeface="Grammarsaurus" pitchFamily="2" charset="0"/>
                <a:cs typeface="Arial"/>
              </a:rPr>
              <a:t>person with a skill,</a:t>
            </a:r>
            <a:endParaRPr kumimoji="0" sz="230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sp>
        <p:nvSpPr>
          <p:cNvPr id="16" name="object 16">
            <a:extLst>
              <a:ext uri="{FF2B5EF4-FFF2-40B4-BE49-F238E27FC236}">
                <a16:creationId xmlns:a16="http://schemas.microsoft.com/office/drawing/2014/main" id="{AD983CC8-D762-1D0F-8786-3FE08DEBF6CC}"/>
              </a:ext>
            </a:extLst>
          </p:cNvPr>
          <p:cNvSpPr txBox="1"/>
          <p:nvPr/>
        </p:nvSpPr>
        <p:spPr>
          <a:xfrm>
            <a:off x="4822829" y="5017846"/>
            <a:ext cx="2557145" cy="367408"/>
          </a:xfrm>
          <a:prstGeom prst="rect">
            <a:avLst/>
          </a:prstGeom>
        </p:spPr>
        <p:txBody>
          <a:bodyPr vert="horz" wrap="square" lIns="0" tIns="13335" rIns="0" bIns="0" rtlCol="0">
            <a:spAutoFit/>
          </a:bodyPr>
          <a:lstStyle/>
          <a:p>
            <a:pPr marL="12700" marR="0" lvl="0" indent="0" algn="ctr" defTabSz="914400" eaLnBrk="1" fontAlgn="auto" latinLnBrk="0" hangingPunct="1">
              <a:lnSpc>
                <a:spcPct val="100000"/>
              </a:lnSpc>
              <a:spcBef>
                <a:spcPts val="105"/>
              </a:spcBef>
              <a:spcAft>
                <a:spcPts val="0"/>
              </a:spcAft>
              <a:buClrTx/>
              <a:buSzTx/>
              <a:buFontTx/>
              <a:buNone/>
              <a:tabLst/>
              <a:defRPr/>
            </a:pPr>
            <a:r>
              <a:rPr kumimoji="0" sz="2300" b="1" i="0" u="none" strike="noStrike" kern="0" cap="none" spc="0" normalizeH="0" baseline="0" noProof="0" dirty="0">
                <a:ln>
                  <a:noFill/>
                </a:ln>
                <a:solidFill>
                  <a:sysClr val="windowText" lastClr="000000"/>
                </a:solidFill>
                <a:effectLst/>
                <a:uLnTx/>
                <a:uFillTx/>
                <a:latin typeface="Grammarsaurus" pitchFamily="2" charset="0"/>
                <a:cs typeface="Arial"/>
              </a:rPr>
              <a:t>belief or linked to</a:t>
            </a:r>
            <a:endParaRPr kumimoji="0" sz="23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19" name="object 19">
            <a:extLst>
              <a:ext uri="{FF2B5EF4-FFF2-40B4-BE49-F238E27FC236}">
                <a16:creationId xmlns:a16="http://schemas.microsoft.com/office/drawing/2014/main" id="{757EB960-C74F-A934-7DCC-D4E6688D9706}"/>
              </a:ext>
            </a:extLst>
          </p:cNvPr>
          <p:cNvSpPr/>
          <p:nvPr/>
        </p:nvSpPr>
        <p:spPr>
          <a:xfrm>
            <a:off x="5241481" y="793941"/>
            <a:ext cx="1709420" cy="1068070"/>
          </a:xfrm>
          <a:custGeom>
            <a:avLst/>
            <a:gdLst/>
            <a:ahLst/>
            <a:cxnLst/>
            <a:rect l="l" t="t" r="r" b="b"/>
            <a:pathLst>
              <a:path w="1709420" h="1068070">
                <a:moveTo>
                  <a:pt x="1516621" y="0"/>
                </a:moveTo>
                <a:lnTo>
                  <a:pt x="192354" y="0"/>
                </a:lnTo>
                <a:lnTo>
                  <a:pt x="148252" y="5080"/>
                </a:lnTo>
                <a:lnTo>
                  <a:pt x="107766" y="19553"/>
                </a:lnTo>
                <a:lnTo>
                  <a:pt x="72051" y="42262"/>
                </a:lnTo>
                <a:lnTo>
                  <a:pt x="42261" y="72053"/>
                </a:lnTo>
                <a:lnTo>
                  <a:pt x="19553" y="107771"/>
                </a:lnTo>
                <a:lnTo>
                  <a:pt x="5080" y="148260"/>
                </a:lnTo>
                <a:lnTo>
                  <a:pt x="0" y="192366"/>
                </a:lnTo>
                <a:lnTo>
                  <a:pt x="0" y="875461"/>
                </a:lnTo>
                <a:lnTo>
                  <a:pt x="5080" y="919567"/>
                </a:lnTo>
                <a:lnTo>
                  <a:pt x="19553" y="960054"/>
                </a:lnTo>
                <a:lnTo>
                  <a:pt x="42261" y="995770"/>
                </a:lnTo>
                <a:lnTo>
                  <a:pt x="72051" y="1025558"/>
                </a:lnTo>
                <a:lnTo>
                  <a:pt x="107766" y="1048265"/>
                </a:lnTo>
                <a:lnTo>
                  <a:pt x="148252" y="1062735"/>
                </a:lnTo>
                <a:lnTo>
                  <a:pt x="192354" y="1067816"/>
                </a:lnTo>
                <a:lnTo>
                  <a:pt x="1516621" y="1067816"/>
                </a:lnTo>
                <a:lnTo>
                  <a:pt x="1560730" y="1062735"/>
                </a:lnTo>
                <a:lnTo>
                  <a:pt x="1601217" y="1048265"/>
                </a:lnTo>
                <a:lnTo>
                  <a:pt x="1636929" y="1025558"/>
                </a:lnTo>
                <a:lnTo>
                  <a:pt x="1666714" y="995770"/>
                </a:lnTo>
                <a:lnTo>
                  <a:pt x="1689416" y="960054"/>
                </a:lnTo>
                <a:lnTo>
                  <a:pt x="1703884" y="919567"/>
                </a:lnTo>
                <a:lnTo>
                  <a:pt x="1708962" y="875461"/>
                </a:lnTo>
                <a:lnTo>
                  <a:pt x="1708962" y="192366"/>
                </a:lnTo>
                <a:lnTo>
                  <a:pt x="1703884" y="148260"/>
                </a:lnTo>
                <a:lnTo>
                  <a:pt x="1689416" y="107771"/>
                </a:lnTo>
                <a:lnTo>
                  <a:pt x="1666714" y="72053"/>
                </a:lnTo>
                <a:lnTo>
                  <a:pt x="1636929" y="42262"/>
                </a:lnTo>
                <a:lnTo>
                  <a:pt x="1601217" y="19553"/>
                </a:lnTo>
                <a:lnTo>
                  <a:pt x="1560730" y="5080"/>
                </a:lnTo>
                <a:lnTo>
                  <a:pt x="1516621"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0" name="object 20">
            <a:extLst>
              <a:ext uri="{FF2B5EF4-FFF2-40B4-BE49-F238E27FC236}">
                <a16:creationId xmlns:a16="http://schemas.microsoft.com/office/drawing/2014/main" id="{603BABC1-7B77-04AE-33B4-42420650A82B}"/>
              </a:ext>
            </a:extLst>
          </p:cNvPr>
          <p:cNvSpPr txBox="1"/>
          <p:nvPr/>
        </p:nvSpPr>
        <p:spPr>
          <a:xfrm>
            <a:off x="5240265" y="863711"/>
            <a:ext cx="1709420" cy="769441"/>
          </a:xfrm>
          <a:prstGeom prst="rect">
            <a:avLst/>
          </a:prstGeom>
        </p:spPr>
        <p:txBody>
          <a:bodyPr vert="horz" wrap="square" lIns="0" tIns="15240" rIns="0" bIns="0" rtlCol="0">
            <a:spAutoFit/>
          </a:bodyPr>
          <a:lstStyle/>
          <a:p>
            <a:pPr marL="12700" marR="0" lvl="0" indent="0" algn="ctr" defTabSz="914400" eaLnBrk="1" fontAlgn="auto" latinLnBrk="0" hangingPunct="1">
              <a:lnSpc>
                <a:spcPct val="100000"/>
              </a:lnSpc>
              <a:spcBef>
                <a:spcPts val="120"/>
              </a:spcBef>
              <a:spcAft>
                <a:spcPts val="0"/>
              </a:spcAft>
              <a:buClrTx/>
              <a:buSzTx/>
              <a:buFontTx/>
              <a:buNone/>
              <a:tabLst/>
              <a:defRPr/>
            </a:pPr>
            <a:r>
              <a:rPr kumimoji="0" sz="4900" b="1" i="0" u="none" strike="noStrike" kern="0" cap="none" spc="0" normalizeH="0" baseline="0" noProof="0" dirty="0">
                <a:ln>
                  <a:noFill/>
                </a:ln>
                <a:solidFill>
                  <a:srgbClr val="FFFFFF"/>
                </a:solidFill>
                <a:effectLst/>
                <a:uLnTx/>
                <a:uFillTx/>
                <a:latin typeface="Grammarsaurus" pitchFamily="2" charset="0"/>
                <a:cs typeface="Arial"/>
              </a:rPr>
              <a:t>-an</a:t>
            </a:r>
            <a:endParaRPr kumimoji="0" sz="490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grpSp>
        <p:nvGrpSpPr>
          <p:cNvPr id="21" name="object 21">
            <a:extLst>
              <a:ext uri="{FF2B5EF4-FFF2-40B4-BE49-F238E27FC236}">
                <a16:creationId xmlns:a16="http://schemas.microsoft.com/office/drawing/2014/main" id="{13051FCE-B021-EDEF-1F2A-7277D3FDBB8B}"/>
              </a:ext>
            </a:extLst>
          </p:cNvPr>
          <p:cNvGrpSpPr/>
          <p:nvPr/>
        </p:nvGrpSpPr>
        <p:grpSpPr>
          <a:xfrm>
            <a:off x="4962198" y="2092307"/>
            <a:ext cx="2267585" cy="2564130"/>
            <a:chOff x="4962198" y="2092307"/>
            <a:chExt cx="2267585" cy="2564130"/>
          </a:xfrm>
        </p:grpSpPr>
        <p:sp>
          <p:nvSpPr>
            <p:cNvPr id="22" name="object 22">
              <a:extLst>
                <a:ext uri="{FF2B5EF4-FFF2-40B4-BE49-F238E27FC236}">
                  <a16:creationId xmlns:a16="http://schemas.microsoft.com/office/drawing/2014/main" id="{E274FD2F-EF90-970A-7128-D7C03FEE65E6}"/>
                </a:ext>
              </a:extLst>
            </p:cNvPr>
            <p:cNvSpPr/>
            <p:nvPr/>
          </p:nvSpPr>
          <p:spPr>
            <a:xfrm>
              <a:off x="5783498" y="3364198"/>
              <a:ext cx="102870" cy="281940"/>
            </a:xfrm>
            <a:custGeom>
              <a:avLst/>
              <a:gdLst/>
              <a:ahLst/>
              <a:cxnLst/>
              <a:rect l="l" t="t" r="r" b="b"/>
              <a:pathLst>
                <a:path w="102870" h="281939">
                  <a:moveTo>
                    <a:pt x="51396" y="0"/>
                  </a:moveTo>
                  <a:lnTo>
                    <a:pt x="31412" y="4044"/>
                  </a:lnTo>
                  <a:lnTo>
                    <a:pt x="15073" y="15068"/>
                  </a:lnTo>
                  <a:lnTo>
                    <a:pt x="4046" y="31407"/>
                  </a:lnTo>
                  <a:lnTo>
                    <a:pt x="0" y="51396"/>
                  </a:lnTo>
                  <a:lnTo>
                    <a:pt x="0" y="230314"/>
                  </a:lnTo>
                  <a:lnTo>
                    <a:pt x="4046" y="250305"/>
                  </a:lnTo>
                  <a:lnTo>
                    <a:pt x="15073" y="266649"/>
                  </a:lnTo>
                  <a:lnTo>
                    <a:pt x="31412" y="277677"/>
                  </a:lnTo>
                  <a:lnTo>
                    <a:pt x="51396" y="281724"/>
                  </a:lnTo>
                  <a:lnTo>
                    <a:pt x="71386" y="277677"/>
                  </a:lnTo>
                  <a:lnTo>
                    <a:pt x="87725" y="266649"/>
                  </a:lnTo>
                  <a:lnTo>
                    <a:pt x="98749" y="250305"/>
                  </a:lnTo>
                  <a:lnTo>
                    <a:pt x="102793" y="230314"/>
                  </a:lnTo>
                  <a:lnTo>
                    <a:pt x="102793" y="51396"/>
                  </a:lnTo>
                  <a:lnTo>
                    <a:pt x="98749" y="31407"/>
                  </a:lnTo>
                  <a:lnTo>
                    <a:pt x="87725" y="15068"/>
                  </a:lnTo>
                  <a:lnTo>
                    <a:pt x="71386" y="4044"/>
                  </a:lnTo>
                  <a:lnTo>
                    <a:pt x="51396"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23" name="object 23">
              <a:extLst>
                <a:ext uri="{FF2B5EF4-FFF2-40B4-BE49-F238E27FC236}">
                  <a16:creationId xmlns:a16="http://schemas.microsoft.com/office/drawing/2014/main" id="{058E52B2-C16C-5F61-7ABF-88A676E92B70}"/>
                </a:ext>
              </a:extLst>
            </p:cNvPr>
            <p:cNvPicPr/>
            <p:nvPr/>
          </p:nvPicPr>
          <p:blipFill>
            <a:blip r:embed="rId5" cstate="print"/>
            <a:stretch>
              <a:fillRect/>
            </a:stretch>
          </p:blipFill>
          <p:spPr>
            <a:xfrm>
              <a:off x="7041472" y="2747003"/>
              <a:ext cx="145493" cy="223964"/>
            </a:xfrm>
            <a:prstGeom prst="rect">
              <a:avLst/>
            </a:prstGeom>
          </p:spPr>
        </p:pic>
        <p:pic>
          <p:nvPicPr>
            <p:cNvPr id="24" name="object 24">
              <a:extLst>
                <a:ext uri="{FF2B5EF4-FFF2-40B4-BE49-F238E27FC236}">
                  <a16:creationId xmlns:a16="http://schemas.microsoft.com/office/drawing/2014/main" id="{D310E800-3DA7-4660-A54C-575D7C0B8EC9}"/>
                </a:ext>
              </a:extLst>
            </p:cNvPr>
            <p:cNvPicPr/>
            <p:nvPr/>
          </p:nvPicPr>
          <p:blipFill>
            <a:blip r:embed="rId6" cstate="print"/>
            <a:stretch>
              <a:fillRect/>
            </a:stretch>
          </p:blipFill>
          <p:spPr>
            <a:xfrm>
              <a:off x="6153965" y="2092307"/>
              <a:ext cx="229462" cy="123164"/>
            </a:xfrm>
            <a:prstGeom prst="rect">
              <a:avLst/>
            </a:prstGeom>
          </p:spPr>
        </p:pic>
        <p:pic>
          <p:nvPicPr>
            <p:cNvPr id="25" name="object 25">
              <a:extLst>
                <a:ext uri="{FF2B5EF4-FFF2-40B4-BE49-F238E27FC236}">
                  <a16:creationId xmlns:a16="http://schemas.microsoft.com/office/drawing/2014/main" id="{8A58FA0E-2F33-0470-DCD3-66BE230FDA3F}"/>
                </a:ext>
              </a:extLst>
            </p:cNvPr>
            <p:cNvPicPr/>
            <p:nvPr/>
          </p:nvPicPr>
          <p:blipFill>
            <a:blip r:embed="rId7" cstate="print"/>
            <a:stretch>
              <a:fillRect/>
            </a:stretch>
          </p:blipFill>
          <p:spPr>
            <a:xfrm>
              <a:off x="6831434" y="2425984"/>
              <a:ext cx="184789" cy="201294"/>
            </a:xfrm>
            <a:prstGeom prst="rect">
              <a:avLst/>
            </a:prstGeom>
          </p:spPr>
        </p:pic>
        <p:pic>
          <p:nvPicPr>
            <p:cNvPr id="26" name="object 26">
              <a:extLst>
                <a:ext uri="{FF2B5EF4-FFF2-40B4-BE49-F238E27FC236}">
                  <a16:creationId xmlns:a16="http://schemas.microsoft.com/office/drawing/2014/main" id="{CC1F8D2C-9F8C-B2A7-2DE9-E98FE3776876}"/>
                </a:ext>
              </a:extLst>
            </p:cNvPr>
            <p:cNvPicPr/>
            <p:nvPr/>
          </p:nvPicPr>
          <p:blipFill>
            <a:blip r:embed="rId8" cstate="print"/>
            <a:stretch>
              <a:fillRect/>
            </a:stretch>
          </p:blipFill>
          <p:spPr>
            <a:xfrm>
              <a:off x="7051698" y="3504262"/>
              <a:ext cx="124988" cy="165100"/>
            </a:xfrm>
            <a:prstGeom prst="rect">
              <a:avLst/>
            </a:prstGeom>
          </p:spPr>
        </p:pic>
        <p:sp>
          <p:nvSpPr>
            <p:cNvPr id="27" name="object 27">
              <a:extLst>
                <a:ext uri="{FF2B5EF4-FFF2-40B4-BE49-F238E27FC236}">
                  <a16:creationId xmlns:a16="http://schemas.microsoft.com/office/drawing/2014/main" id="{8ED66576-E877-1E78-41B7-A46BB613D5A2}"/>
                </a:ext>
              </a:extLst>
            </p:cNvPr>
            <p:cNvSpPr/>
            <p:nvPr/>
          </p:nvSpPr>
          <p:spPr>
            <a:xfrm>
              <a:off x="5783503" y="2489205"/>
              <a:ext cx="600710" cy="600710"/>
            </a:xfrm>
            <a:custGeom>
              <a:avLst/>
              <a:gdLst/>
              <a:ahLst/>
              <a:cxnLst/>
              <a:rect l="l" t="t" r="r" b="b"/>
              <a:pathLst>
                <a:path w="600710" h="600710">
                  <a:moveTo>
                    <a:pt x="300100" y="0"/>
                  </a:moveTo>
                  <a:lnTo>
                    <a:pt x="251486" y="3935"/>
                  </a:lnTo>
                  <a:lnTo>
                    <a:pt x="205345" y="15325"/>
                  </a:lnTo>
                  <a:lnTo>
                    <a:pt x="162302" y="33548"/>
                  </a:lnTo>
                  <a:lnTo>
                    <a:pt x="122977" y="57982"/>
                  </a:lnTo>
                  <a:lnTo>
                    <a:pt x="87995" y="88003"/>
                  </a:lnTo>
                  <a:lnTo>
                    <a:pt x="57977" y="122988"/>
                  </a:lnTo>
                  <a:lnTo>
                    <a:pt x="33545" y="162316"/>
                  </a:lnTo>
                  <a:lnTo>
                    <a:pt x="15324" y="205363"/>
                  </a:lnTo>
                  <a:lnTo>
                    <a:pt x="3934" y="251507"/>
                  </a:lnTo>
                  <a:lnTo>
                    <a:pt x="0" y="300126"/>
                  </a:lnTo>
                  <a:lnTo>
                    <a:pt x="3934" y="348738"/>
                  </a:lnTo>
                  <a:lnTo>
                    <a:pt x="15324" y="394876"/>
                  </a:lnTo>
                  <a:lnTo>
                    <a:pt x="33545" y="437919"/>
                  </a:lnTo>
                  <a:lnTo>
                    <a:pt x="58056" y="477337"/>
                  </a:lnTo>
                  <a:lnTo>
                    <a:pt x="87995" y="512227"/>
                  </a:lnTo>
                  <a:lnTo>
                    <a:pt x="122977" y="542246"/>
                  </a:lnTo>
                  <a:lnTo>
                    <a:pt x="162302" y="566679"/>
                  </a:lnTo>
                  <a:lnTo>
                    <a:pt x="205345" y="584901"/>
                  </a:lnTo>
                  <a:lnTo>
                    <a:pt x="251486" y="596292"/>
                  </a:lnTo>
                  <a:lnTo>
                    <a:pt x="300100" y="600227"/>
                  </a:lnTo>
                  <a:lnTo>
                    <a:pt x="348716" y="596292"/>
                  </a:lnTo>
                  <a:lnTo>
                    <a:pt x="394857" y="584901"/>
                  </a:lnTo>
                  <a:lnTo>
                    <a:pt x="437902" y="566679"/>
                  </a:lnTo>
                  <a:lnTo>
                    <a:pt x="477228" y="542246"/>
                  </a:lnTo>
                  <a:lnTo>
                    <a:pt x="512213" y="512227"/>
                  </a:lnTo>
                  <a:lnTo>
                    <a:pt x="524919" y="497420"/>
                  </a:lnTo>
                  <a:lnTo>
                    <a:pt x="300100" y="497420"/>
                  </a:lnTo>
                  <a:lnTo>
                    <a:pt x="254917" y="492201"/>
                  </a:lnTo>
                  <a:lnTo>
                    <a:pt x="213409" y="477337"/>
                  </a:lnTo>
                  <a:lnTo>
                    <a:pt x="176771" y="454022"/>
                  </a:lnTo>
                  <a:lnTo>
                    <a:pt x="146197" y="423450"/>
                  </a:lnTo>
                  <a:lnTo>
                    <a:pt x="122880" y="386815"/>
                  </a:lnTo>
                  <a:lnTo>
                    <a:pt x="108014" y="345309"/>
                  </a:lnTo>
                  <a:lnTo>
                    <a:pt x="102793" y="300126"/>
                  </a:lnTo>
                  <a:lnTo>
                    <a:pt x="108014" y="254938"/>
                  </a:lnTo>
                  <a:lnTo>
                    <a:pt x="122880" y="213427"/>
                  </a:lnTo>
                  <a:lnTo>
                    <a:pt x="146197" y="176786"/>
                  </a:lnTo>
                  <a:lnTo>
                    <a:pt x="176771" y="146210"/>
                  </a:lnTo>
                  <a:lnTo>
                    <a:pt x="213259" y="122988"/>
                  </a:lnTo>
                  <a:lnTo>
                    <a:pt x="254917" y="108027"/>
                  </a:lnTo>
                  <a:lnTo>
                    <a:pt x="300100" y="102806"/>
                  </a:lnTo>
                  <a:lnTo>
                    <a:pt x="524915" y="102806"/>
                  </a:lnTo>
                  <a:lnTo>
                    <a:pt x="512213" y="88003"/>
                  </a:lnTo>
                  <a:lnTo>
                    <a:pt x="477228" y="57982"/>
                  </a:lnTo>
                  <a:lnTo>
                    <a:pt x="437902" y="33548"/>
                  </a:lnTo>
                  <a:lnTo>
                    <a:pt x="394857" y="15325"/>
                  </a:lnTo>
                  <a:lnTo>
                    <a:pt x="348716" y="3935"/>
                  </a:lnTo>
                  <a:lnTo>
                    <a:pt x="300100" y="0"/>
                  </a:lnTo>
                  <a:close/>
                </a:path>
                <a:path w="600710" h="600710">
                  <a:moveTo>
                    <a:pt x="524915" y="102806"/>
                  </a:moveTo>
                  <a:lnTo>
                    <a:pt x="300100" y="102806"/>
                  </a:lnTo>
                  <a:lnTo>
                    <a:pt x="345288" y="108027"/>
                  </a:lnTo>
                  <a:lnTo>
                    <a:pt x="386947" y="122988"/>
                  </a:lnTo>
                  <a:lnTo>
                    <a:pt x="423435" y="146210"/>
                  </a:lnTo>
                  <a:lnTo>
                    <a:pt x="454008" y="176786"/>
                  </a:lnTo>
                  <a:lnTo>
                    <a:pt x="477324" y="213427"/>
                  </a:lnTo>
                  <a:lnTo>
                    <a:pt x="492188" y="254938"/>
                  </a:lnTo>
                  <a:lnTo>
                    <a:pt x="497408" y="300126"/>
                  </a:lnTo>
                  <a:lnTo>
                    <a:pt x="492188" y="345309"/>
                  </a:lnTo>
                  <a:lnTo>
                    <a:pt x="477324" y="386815"/>
                  </a:lnTo>
                  <a:lnTo>
                    <a:pt x="454008" y="423450"/>
                  </a:lnTo>
                  <a:lnTo>
                    <a:pt x="423435" y="454022"/>
                  </a:lnTo>
                  <a:lnTo>
                    <a:pt x="386797" y="477337"/>
                  </a:lnTo>
                  <a:lnTo>
                    <a:pt x="345288" y="492201"/>
                  </a:lnTo>
                  <a:lnTo>
                    <a:pt x="300100" y="497420"/>
                  </a:lnTo>
                  <a:lnTo>
                    <a:pt x="524919" y="497420"/>
                  </a:lnTo>
                  <a:lnTo>
                    <a:pt x="566666" y="437919"/>
                  </a:lnTo>
                  <a:lnTo>
                    <a:pt x="584889" y="394876"/>
                  </a:lnTo>
                  <a:lnTo>
                    <a:pt x="596279" y="348738"/>
                  </a:lnTo>
                  <a:lnTo>
                    <a:pt x="600214" y="300126"/>
                  </a:lnTo>
                  <a:lnTo>
                    <a:pt x="596279" y="251507"/>
                  </a:lnTo>
                  <a:lnTo>
                    <a:pt x="584889" y="205363"/>
                  </a:lnTo>
                  <a:lnTo>
                    <a:pt x="566666" y="162316"/>
                  </a:lnTo>
                  <a:lnTo>
                    <a:pt x="542233" y="122988"/>
                  </a:lnTo>
                  <a:lnTo>
                    <a:pt x="524915" y="102806"/>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28" name="object 28">
              <a:extLst>
                <a:ext uri="{FF2B5EF4-FFF2-40B4-BE49-F238E27FC236}">
                  <a16:creationId xmlns:a16="http://schemas.microsoft.com/office/drawing/2014/main" id="{F51FF0E2-FFEA-583B-F22B-07050A75DDA9}"/>
                </a:ext>
              </a:extLst>
            </p:cNvPr>
            <p:cNvPicPr/>
            <p:nvPr/>
          </p:nvPicPr>
          <p:blipFill>
            <a:blip r:embed="rId9" cstate="print"/>
            <a:stretch>
              <a:fillRect/>
            </a:stretch>
          </p:blipFill>
          <p:spPr>
            <a:xfrm>
              <a:off x="6522758" y="2197892"/>
              <a:ext cx="214459" cy="166471"/>
            </a:xfrm>
            <a:prstGeom prst="rect">
              <a:avLst/>
            </a:prstGeom>
          </p:spPr>
        </p:pic>
        <p:sp>
          <p:nvSpPr>
            <p:cNvPr id="29" name="object 29">
              <a:extLst>
                <a:ext uri="{FF2B5EF4-FFF2-40B4-BE49-F238E27FC236}">
                  <a16:creationId xmlns:a16="http://schemas.microsoft.com/office/drawing/2014/main" id="{6EBEBB79-B597-58D7-6DEB-4B436E8B7065}"/>
                </a:ext>
              </a:extLst>
            </p:cNvPr>
            <p:cNvSpPr/>
            <p:nvPr/>
          </p:nvSpPr>
          <p:spPr>
            <a:xfrm>
              <a:off x="4998110" y="3113138"/>
              <a:ext cx="1679575" cy="1543050"/>
            </a:xfrm>
            <a:custGeom>
              <a:avLst/>
              <a:gdLst/>
              <a:ahLst/>
              <a:cxnLst/>
              <a:rect l="l" t="t" r="r" b="b"/>
              <a:pathLst>
                <a:path w="1679575" h="1543050">
                  <a:moveTo>
                    <a:pt x="803440" y="736422"/>
                  </a:moveTo>
                  <a:lnTo>
                    <a:pt x="799401" y="716432"/>
                  </a:lnTo>
                  <a:lnTo>
                    <a:pt x="788377" y="700087"/>
                  </a:lnTo>
                  <a:lnTo>
                    <a:pt x="772033" y="689063"/>
                  </a:lnTo>
                  <a:lnTo>
                    <a:pt x="752043" y="685012"/>
                  </a:lnTo>
                  <a:lnTo>
                    <a:pt x="594728" y="685012"/>
                  </a:lnTo>
                  <a:lnTo>
                    <a:pt x="590384" y="681875"/>
                  </a:lnTo>
                  <a:lnTo>
                    <a:pt x="541794" y="532257"/>
                  </a:lnTo>
                  <a:lnTo>
                    <a:pt x="500557" y="474853"/>
                  </a:lnTo>
                  <a:lnTo>
                    <a:pt x="433222" y="453390"/>
                  </a:lnTo>
                  <a:lnTo>
                    <a:pt x="397179" y="458978"/>
                  </a:lnTo>
                  <a:lnTo>
                    <a:pt x="365874" y="474865"/>
                  </a:lnTo>
                  <a:lnTo>
                    <a:pt x="341083" y="499732"/>
                  </a:lnTo>
                  <a:lnTo>
                    <a:pt x="324624" y="532282"/>
                  </a:lnTo>
                  <a:lnTo>
                    <a:pt x="276021" y="681863"/>
                  </a:lnTo>
                  <a:lnTo>
                    <a:pt x="271691" y="685012"/>
                  </a:lnTo>
                  <a:lnTo>
                    <a:pt x="114376" y="685012"/>
                  </a:lnTo>
                  <a:lnTo>
                    <a:pt x="78346" y="690600"/>
                  </a:lnTo>
                  <a:lnTo>
                    <a:pt x="47040" y="706488"/>
                  </a:lnTo>
                  <a:lnTo>
                    <a:pt x="22263" y="731367"/>
                  </a:lnTo>
                  <a:lnTo>
                    <a:pt x="5816" y="763917"/>
                  </a:lnTo>
                  <a:lnTo>
                    <a:pt x="0" y="799909"/>
                  </a:lnTo>
                  <a:lnTo>
                    <a:pt x="5422" y="834593"/>
                  </a:lnTo>
                  <a:lnTo>
                    <a:pt x="21424" y="865860"/>
                  </a:lnTo>
                  <a:lnTo>
                    <a:pt x="47282" y="891565"/>
                  </a:lnTo>
                  <a:lnTo>
                    <a:pt x="174561" y="984021"/>
                  </a:lnTo>
                  <a:lnTo>
                    <a:pt x="176199" y="989101"/>
                  </a:lnTo>
                  <a:lnTo>
                    <a:pt x="127609" y="1138694"/>
                  </a:lnTo>
                  <a:lnTo>
                    <a:pt x="121780" y="1174673"/>
                  </a:lnTo>
                  <a:lnTo>
                    <a:pt x="127203" y="1209357"/>
                  </a:lnTo>
                  <a:lnTo>
                    <a:pt x="169049" y="1266317"/>
                  </a:lnTo>
                  <a:lnTo>
                    <a:pt x="218389" y="1287081"/>
                  </a:lnTo>
                  <a:lnTo>
                    <a:pt x="236169" y="1288503"/>
                  </a:lnTo>
                  <a:lnTo>
                    <a:pt x="253923" y="1287081"/>
                  </a:lnTo>
                  <a:lnTo>
                    <a:pt x="271183" y="1282865"/>
                  </a:lnTo>
                  <a:lnTo>
                    <a:pt x="287705" y="1275930"/>
                  </a:lnTo>
                  <a:lnTo>
                    <a:pt x="303250" y="1266355"/>
                  </a:lnTo>
                  <a:lnTo>
                    <a:pt x="428523" y="1175346"/>
                  </a:lnTo>
                  <a:lnTo>
                    <a:pt x="430809" y="1174584"/>
                  </a:lnTo>
                  <a:lnTo>
                    <a:pt x="435584" y="1174584"/>
                  </a:lnTo>
                  <a:lnTo>
                    <a:pt x="437883" y="1175346"/>
                  </a:lnTo>
                  <a:lnTo>
                    <a:pt x="563156" y="1266355"/>
                  </a:lnTo>
                  <a:lnTo>
                    <a:pt x="570077" y="1270609"/>
                  </a:lnTo>
                  <a:lnTo>
                    <a:pt x="577481" y="1273683"/>
                  </a:lnTo>
                  <a:lnTo>
                    <a:pt x="585279" y="1275549"/>
                  </a:lnTo>
                  <a:lnTo>
                    <a:pt x="593344" y="1276184"/>
                  </a:lnTo>
                  <a:lnTo>
                    <a:pt x="605421" y="1274737"/>
                  </a:lnTo>
                  <a:lnTo>
                    <a:pt x="643432" y="1236395"/>
                  </a:lnTo>
                  <a:lnTo>
                    <a:pt x="644118" y="1216710"/>
                  </a:lnTo>
                  <a:lnTo>
                    <a:pt x="637374" y="1198181"/>
                  </a:lnTo>
                  <a:lnTo>
                    <a:pt x="500316" y="1093597"/>
                  </a:lnTo>
                  <a:lnTo>
                    <a:pt x="451116" y="1073162"/>
                  </a:lnTo>
                  <a:lnTo>
                    <a:pt x="433197" y="1071753"/>
                  </a:lnTo>
                  <a:lnTo>
                    <a:pt x="415277" y="1073162"/>
                  </a:lnTo>
                  <a:lnTo>
                    <a:pt x="397967" y="1077315"/>
                  </a:lnTo>
                  <a:lnTo>
                    <a:pt x="381495" y="1084148"/>
                  </a:lnTo>
                  <a:lnTo>
                    <a:pt x="366115" y="1093584"/>
                  </a:lnTo>
                  <a:lnTo>
                    <a:pt x="240550" y="1184808"/>
                  </a:lnTo>
                  <a:lnTo>
                    <a:pt x="238417" y="1185621"/>
                  </a:lnTo>
                  <a:lnTo>
                    <a:pt x="233146" y="1185621"/>
                  </a:lnTo>
                  <a:lnTo>
                    <a:pt x="222834" y="1178293"/>
                  </a:lnTo>
                  <a:lnTo>
                    <a:pt x="272453" y="1025575"/>
                  </a:lnTo>
                  <a:lnTo>
                    <a:pt x="278079" y="989825"/>
                  </a:lnTo>
                  <a:lnTo>
                    <a:pt x="272503" y="954989"/>
                  </a:lnTo>
                  <a:lnTo>
                    <a:pt x="256540" y="923544"/>
                  </a:lnTo>
                  <a:lnTo>
                    <a:pt x="230987" y="897928"/>
                  </a:lnTo>
                  <a:lnTo>
                    <a:pt x="101028" y="803529"/>
                  </a:lnTo>
                  <a:lnTo>
                    <a:pt x="106133" y="787819"/>
                  </a:lnTo>
                  <a:lnTo>
                    <a:pt x="266750" y="787819"/>
                  </a:lnTo>
                  <a:lnTo>
                    <a:pt x="302488" y="782129"/>
                  </a:lnTo>
                  <a:lnTo>
                    <a:pt x="333895" y="766076"/>
                  </a:lnTo>
                  <a:lnTo>
                    <a:pt x="358876" y="741159"/>
                  </a:lnTo>
                  <a:lnTo>
                    <a:pt x="375335" y="708926"/>
                  </a:lnTo>
                  <a:lnTo>
                    <a:pt x="424954" y="556196"/>
                  </a:lnTo>
                  <a:lnTo>
                    <a:pt x="441464" y="556196"/>
                  </a:lnTo>
                  <a:lnTo>
                    <a:pt x="491083" y="708964"/>
                  </a:lnTo>
                  <a:lnTo>
                    <a:pt x="532523" y="766076"/>
                  </a:lnTo>
                  <a:lnTo>
                    <a:pt x="599655" y="787819"/>
                  </a:lnTo>
                  <a:lnTo>
                    <a:pt x="752043" y="787819"/>
                  </a:lnTo>
                  <a:lnTo>
                    <a:pt x="772033" y="783767"/>
                  </a:lnTo>
                  <a:lnTo>
                    <a:pt x="788377" y="772744"/>
                  </a:lnTo>
                  <a:lnTo>
                    <a:pt x="799401" y="756412"/>
                  </a:lnTo>
                  <a:lnTo>
                    <a:pt x="803440" y="736422"/>
                  </a:lnTo>
                  <a:close/>
                </a:path>
                <a:path w="1679575" h="1543050">
                  <a:moveTo>
                    <a:pt x="1385608" y="302463"/>
                  </a:moveTo>
                  <a:lnTo>
                    <a:pt x="1381556" y="282473"/>
                  </a:lnTo>
                  <a:lnTo>
                    <a:pt x="1370533" y="266128"/>
                  </a:lnTo>
                  <a:lnTo>
                    <a:pt x="1354188" y="255104"/>
                  </a:lnTo>
                  <a:lnTo>
                    <a:pt x="1334198" y="251066"/>
                  </a:lnTo>
                  <a:lnTo>
                    <a:pt x="1314208" y="255104"/>
                  </a:lnTo>
                  <a:lnTo>
                    <a:pt x="1297876" y="266128"/>
                  </a:lnTo>
                  <a:lnTo>
                    <a:pt x="1286852" y="282473"/>
                  </a:lnTo>
                  <a:lnTo>
                    <a:pt x="1282801" y="302463"/>
                  </a:lnTo>
                  <a:lnTo>
                    <a:pt x="1282801" y="481380"/>
                  </a:lnTo>
                  <a:lnTo>
                    <a:pt x="1286852" y="501370"/>
                  </a:lnTo>
                  <a:lnTo>
                    <a:pt x="1297876" y="517715"/>
                  </a:lnTo>
                  <a:lnTo>
                    <a:pt x="1314208" y="528739"/>
                  </a:lnTo>
                  <a:lnTo>
                    <a:pt x="1334198" y="532790"/>
                  </a:lnTo>
                  <a:lnTo>
                    <a:pt x="1354188" y="528739"/>
                  </a:lnTo>
                  <a:lnTo>
                    <a:pt x="1370533" y="517715"/>
                  </a:lnTo>
                  <a:lnTo>
                    <a:pt x="1381556" y="501370"/>
                  </a:lnTo>
                  <a:lnTo>
                    <a:pt x="1385608" y="481380"/>
                  </a:lnTo>
                  <a:lnTo>
                    <a:pt x="1385608" y="302463"/>
                  </a:lnTo>
                  <a:close/>
                </a:path>
                <a:path w="1679575" h="1543050">
                  <a:moveTo>
                    <a:pt x="1609039" y="964984"/>
                  </a:moveTo>
                  <a:lnTo>
                    <a:pt x="1602562" y="924953"/>
                  </a:lnTo>
                  <a:lnTo>
                    <a:pt x="1584261" y="888746"/>
                  </a:lnTo>
                  <a:lnTo>
                    <a:pt x="1556702" y="861085"/>
                  </a:lnTo>
                  <a:lnTo>
                    <a:pt x="1521879" y="843407"/>
                  </a:lnTo>
                  <a:lnTo>
                    <a:pt x="1505915" y="840943"/>
                  </a:lnTo>
                  <a:lnTo>
                    <a:pt x="1505915" y="961745"/>
                  </a:lnTo>
                  <a:lnTo>
                    <a:pt x="1505813" y="968616"/>
                  </a:lnTo>
                  <a:lnTo>
                    <a:pt x="1503019" y="976287"/>
                  </a:lnTo>
                  <a:lnTo>
                    <a:pt x="1496009" y="983742"/>
                  </a:lnTo>
                  <a:lnTo>
                    <a:pt x="1347558" y="1091590"/>
                  </a:lnTo>
                  <a:lnTo>
                    <a:pt x="1319123" y="1120076"/>
                  </a:lnTo>
                  <a:lnTo>
                    <a:pt x="1301356" y="1155065"/>
                  </a:lnTo>
                  <a:lnTo>
                    <a:pt x="1295171" y="1193800"/>
                  </a:lnTo>
                  <a:lnTo>
                    <a:pt x="1301432" y="1233576"/>
                  </a:lnTo>
                  <a:lnTo>
                    <a:pt x="1358138" y="1408099"/>
                  </a:lnTo>
                  <a:lnTo>
                    <a:pt x="1359420" y="1418209"/>
                  </a:lnTo>
                  <a:lnTo>
                    <a:pt x="1341742" y="1440053"/>
                  </a:lnTo>
                  <a:lnTo>
                    <a:pt x="1330058" y="1440053"/>
                  </a:lnTo>
                  <a:lnTo>
                    <a:pt x="1325524" y="1438440"/>
                  </a:lnTo>
                  <a:lnTo>
                    <a:pt x="1280617" y="1405788"/>
                  </a:lnTo>
                  <a:lnTo>
                    <a:pt x="1172476" y="1327226"/>
                  </a:lnTo>
                  <a:lnTo>
                    <a:pt x="1155357" y="1316736"/>
                  </a:lnTo>
                  <a:lnTo>
                    <a:pt x="1137043" y="1309128"/>
                  </a:lnTo>
                  <a:lnTo>
                    <a:pt x="1117790" y="1304518"/>
                  </a:lnTo>
                  <a:lnTo>
                    <a:pt x="1097851" y="1302956"/>
                  </a:lnTo>
                  <a:lnTo>
                    <a:pt x="1077912" y="1304518"/>
                  </a:lnTo>
                  <a:lnTo>
                    <a:pt x="1058646" y="1309128"/>
                  </a:lnTo>
                  <a:lnTo>
                    <a:pt x="1040320" y="1316736"/>
                  </a:lnTo>
                  <a:lnTo>
                    <a:pt x="1023188" y="1327226"/>
                  </a:lnTo>
                  <a:lnTo>
                    <a:pt x="870165" y="1438440"/>
                  </a:lnTo>
                  <a:lnTo>
                    <a:pt x="865619" y="1440053"/>
                  </a:lnTo>
                  <a:lnTo>
                    <a:pt x="853922" y="1440053"/>
                  </a:lnTo>
                  <a:lnTo>
                    <a:pt x="848385" y="1436573"/>
                  </a:lnTo>
                  <a:lnTo>
                    <a:pt x="846328" y="1435100"/>
                  </a:lnTo>
                  <a:lnTo>
                    <a:pt x="842467" y="1431671"/>
                  </a:lnTo>
                  <a:lnTo>
                    <a:pt x="838517" y="1426057"/>
                  </a:lnTo>
                  <a:lnTo>
                    <a:pt x="836269" y="1418209"/>
                  </a:lnTo>
                  <a:lnTo>
                    <a:pt x="837565" y="1408099"/>
                  </a:lnTo>
                  <a:lnTo>
                    <a:pt x="894257" y="1233576"/>
                  </a:lnTo>
                  <a:lnTo>
                    <a:pt x="900455" y="1194244"/>
                  </a:lnTo>
                  <a:lnTo>
                    <a:pt x="894334" y="1155065"/>
                  </a:lnTo>
                  <a:lnTo>
                    <a:pt x="876566" y="1120076"/>
                  </a:lnTo>
                  <a:lnTo>
                    <a:pt x="848131" y="1091590"/>
                  </a:lnTo>
                  <a:lnTo>
                    <a:pt x="699681" y="983742"/>
                  </a:lnTo>
                  <a:lnTo>
                    <a:pt x="692670" y="976287"/>
                  </a:lnTo>
                  <a:lnTo>
                    <a:pt x="689876" y="968616"/>
                  </a:lnTo>
                  <a:lnTo>
                    <a:pt x="689775" y="961745"/>
                  </a:lnTo>
                  <a:lnTo>
                    <a:pt x="690905" y="956729"/>
                  </a:lnTo>
                  <a:lnTo>
                    <a:pt x="692950" y="951992"/>
                  </a:lnTo>
                  <a:lnTo>
                    <a:pt x="697064" y="946480"/>
                  </a:lnTo>
                  <a:lnTo>
                    <a:pt x="703834" y="941908"/>
                  </a:lnTo>
                  <a:lnTo>
                    <a:pt x="713892" y="940003"/>
                  </a:lnTo>
                  <a:lnTo>
                    <a:pt x="897382" y="940003"/>
                  </a:lnTo>
                  <a:lnTo>
                    <a:pt x="937133" y="933678"/>
                  </a:lnTo>
                  <a:lnTo>
                    <a:pt x="972058" y="915822"/>
                  </a:lnTo>
                  <a:lnTo>
                    <a:pt x="999845" y="888136"/>
                  </a:lnTo>
                  <a:lnTo>
                    <a:pt x="1018146" y="852297"/>
                  </a:lnTo>
                  <a:lnTo>
                    <a:pt x="1074851" y="677748"/>
                  </a:lnTo>
                  <a:lnTo>
                    <a:pt x="1079779" y="668756"/>
                  </a:lnTo>
                  <a:lnTo>
                    <a:pt x="1086205" y="663714"/>
                  </a:lnTo>
                  <a:lnTo>
                    <a:pt x="1092720" y="661504"/>
                  </a:lnTo>
                  <a:lnTo>
                    <a:pt x="1097851" y="661022"/>
                  </a:lnTo>
                  <a:lnTo>
                    <a:pt x="1102969" y="661504"/>
                  </a:lnTo>
                  <a:lnTo>
                    <a:pt x="1109472" y="663714"/>
                  </a:lnTo>
                  <a:lnTo>
                    <a:pt x="1115910" y="668756"/>
                  </a:lnTo>
                  <a:lnTo>
                    <a:pt x="1120825" y="677748"/>
                  </a:lnTo>
                  <a:lnTo>
                    <a:pt x="1177531" y="852297"/>
                  </a:lnTo>
                  <a:lnTo>
                    <a:pt x="1195844" y="888136"/>
                  </a:lnTo>
                  <a:lnTo>
                    <a:pt x="1223619" y="915822"/>
                  </a:lnTo>
                  <a:lnTo>
                    <a:pt x="1258544" y="933678"/>
                  </a:lnTo>
                  <a:lnTo>
                    <a:pt x="1298295" y="940003"/>
                  </a:lnTo>
                  <a:lnTo>
                    <a:pt x="1481797" y="940003"/>
                  </a:lnTo>
                  <a:lnTo>
                    <a:pt x="1491843" y="941908"/>
                  </a:lnTo>
                  <a:lnTo>
                    <a:pt x="1498625" y="946480"/>
                  </a:lnTo>
                  <a:lnTo>
                    <a:pt x="1502740" y="951992"/>
                  </a:lnTo>
                  <a:lnTo>
                    <a:pt x="1504797" y="956729"/>
                  </a:lnTo>
                  <a:lnTo>
                    <a:pt x="1505915" y="961745"/>
                  </a:lnTo>
                  <a:lnTo>
                    <a:pt x="1505915" y="840943"/>
                  </a:lnTo>
                  <a:lnTo>
                    <a:pt x="1481797" y="837196"/>
                  </a:lnTo>
                  <a:lnTo>
                    <a:pt x="1298295" y="837196"/>
                  </a:lnTo>
                  <a:lnTo>
                    <a:pt x="1290739" y="835990"/>
                  </a:lnTo>
                  <a:lnTo>
                    <a:pt x="1223492" y="661022"/>
                  </a:lnTo>
                  <a:lnTo>
                    <a:pt x="1218615" y="645998"/>
                  </a:lnTo>
                  <a:lnTo>
                    <a:pt x="1200315" y="609777"/>
                  </a:lnTo>
                  <a:lnTo>
                    <a:pt x="1172743" y="582104"/>
                  </a:lnTo>
                  <a:lnTo>
                    <a:pt x="1137920" y="564426"/>
                  </a:lnTo>
                  <a:lnTo>
                    <a:pt x="1097851" y="558215"/>
                  </a:lnTo>
                  <a:lnTo>
                    <a:pt x="1057770" y="564426"/>
                  </a:lnTo>
                  <a:lnTo>
                    <a:pt x="1022946" y="582104"/>
                  </a:lnTo>
                  <a:lnTo>
                    <a:pt x="995375" y="609777"/>
                  </a:lnTo>
                  <a:lnTo>
                    <a:pt x="977074" y="645998"/>
                  </a:lnTo>
                  <a:lnTo>
                    <a:pt x="920369" y="820496"/>
                  </a:lnTo>
                  <a:lnTo>
                    <a:pt x="916876" y="827316"/>
                  </a:lnTo>
                  <a:lnTo>
                    <a:pt x="911593" y="832586"/>
                  </a:lnTo>
                  <a:lnTo>
                    <a:pt x="904951" y="835990"/>
                  </a:lnTo>
                  <a:lnTo>
                    <a:pt x="897382" y="837196"/>
                  </a:lnTo>
                  <a:lnTo>
                    <a:pt x="713892" y="837196"/>
                  </a:lnTo>
                  <a:lnTo>
                    <a:pt x="673811" y="843407"/>
                  </a:lnTo>
                  <a:lnTo>
                    <a:pt x="638987" y="861085"/>
                  </a:lnTo>
                  <a:lnTo>
                    <a:pt x="611416" y="888746"/>
                  </a:lnTo>
                  <a:lnTo>
                    <a:pt x="593128" y="924953"/>
                  </a:lnTo>
                  <a:lnTo>
                    <a:pt x="586651" y="964984"/>
                  </a:lnTo>
                  <a:lnTo>
                    <a:pt x="592683" y="1003566"/>
                  </a:lnTo>
                  <a:lnTo>
                    <a:pt x="610476" y="1038339"/>
                  </a:lnTo>
                  <a:lnTo>
                    <a:pt x="639241" y="1066939"/>
                  </a:lnTo>
                  <a:lnTo>
                    <a:pt x="787704" y="1174800"/>
                  </a:lnTo>
                  <a:lnTo>
                    <a:pt x="793102" y="1180211"/>
                  </a:lnTo>
                  <a:lnTo>
                    <a:pt x="796493" y="1186865"/>
                  </a:lnTo>
                  <a:lnTo>
                    <a:pt x="797598" y="1193800"/>
                  </a:lnTo>
                  <a:lnTo>
                    <a:pt x="797661" y="1194244"/>
                  </a:lnTo>
                  <a:lnTo>
                    <a:pt x="796467" y="1201813"/>
                  </a:lnTo>
                  <a:lnTo>
                    <a:pt x="739775" y="1376311"/>
                  </a:lnTo>
                  <a:lnTo>
                    <a:pt x="733298" y="1416342"/>
                  </a:lnTo>
                  <a:lnTo>
                    <a:pt x="739343" y="1454924"/>
                  </a:lnTo>
                  <a:lnTo>
                    <a:pt x="757123" y="1489684"/>
                  </a:lnTo>
                  <a:lnTo>
                    <a:pt x="785939" y="1518285"/>
                  </a:lnTo>
                  <a:lnTo>
                    <a:pt x="821639" y="1536661"/>
                  </a:lnTo>
                  <a:lnTo>
                    <a:pt x="840854" y="1541360"/>
                  </a:lnTo>
                  <a:lnTo>
                    <a:pt x="841070" y="1541360"/>
                  </a:lnTo>
                  <a:lnTo>
                    <a:pt x="860539" y="1542923"/>
                  </a:lnTo>
                  <a:lnTo>
                    <a:pt x="880008" y="1541360"/>
                  </a:lnTo>
                  <a:lnTo>
                    <a:pt x="880224" y="1541360"/>
                  </a:lnTo>
                  <a:lnTo>
                    <a:pt x="899439" y="1536661"/>
                  </a:lnTo>
                  <a:lnTo>
                    <a:pt x="917867" y="1528940"/>
                  </a:lnTo>
                  <a:lnTo>
                    <a:pt x="935189" y="1518285"/>
                  </a:lnTo>
                  <a:lnTo>
                    <a:pt x="1042847" y="1440053"/>
                  </a:lnTo>
                  <a:lnTo>
                    <a:pt x="1087793" y="1407388"/>
                  </a:lnTo>
                  <a:lnTo>
                    <a:pt x="1092720" y="1405788"/>
                  </a:lnTo>
                  <a:lnTo>
                    <a:pt x="1102982" y="1405788"/>
                  </a:lnTo>
                  <a:lnTo>
                    <a:pt x="1107884" y="1407388"/>
                  </a:lnTo>
                  <a:lnTo>
                    <a:pt x="1260500" y="1518285"/>
                  </a:lnTo>
                  <a:lnTo>
                    <a:pt x="1277797" y="1528940"/>
                  </a:lnTo>
                  <a:lnTo>
                    <a:pt x="1296174" y="1536661"/>
                  </a:lnTo>
                  <a:lnTo>
                    <a:pt x="1315377" y="1541360"/>
                  </a:lnTo>
                  <a:lnTo>
                    <a:pt x="1335138" y="1542948"/>
                  </a:lnTo>
                  <a:lnTo>
                    <a:pt x="1354886" y="1541360"/>
                  </a:lnTo>
                  <a:lnTo>
                    <a:pt x="1392453" y="1528940"/>
                  </a:lnTo>
                  <a:lnTo>
                    <a:pt x="1438554" y="1489684"/>
                  </a:lnTo>
                  <a:lnTo>
                    <a:pt x="1456334" y="1454924"/>
                  </a:lnTo>
                  <a:lnTo>
                    <a:pt x="1462392" y="1416342"/>
                  </a:lnTo>
                  <a:lnTo>
                    <a:pt x="1455928" y="1376311"/>
                  </a:lnTo>
                  <a:lnTo>
                    <a:pt x="1399235" y="1201813"/>
                  </a:lnTo>
                  <a:lnTo>
                    <a:pt x="1398028" y="1194244"/>
                  </a:lnTo>
                  <a:lnTo>
                    <a:pt x="1399197" y="1186865"/>
                  </a:lnTo>
                  <a:lnTo>
                    <a:pt x="1402575" y="1180211"/>
                  </a:lnTo>
                  <a:lnTo>
                    <a:pt x="1407985" y="1174800"/>
                  </a:lnTo>
                  <a:lnTo>
                    <a:pt x="1556448" y="1066939"/>
                  </a:lnTo>
                  <a:lnTo>
                    <a:pt x="1585214" y="1038339"/>
                  </a:lnTo>
                  <a:lnTo>
                    <a:pt x="1602994" y="1003566"/>
                  </a:lnTo>
                  <a:lnTo>
                    <a:pt x="1609039" y="964984"/>
                  </a:lnTo>
                  <a:close/>
                </a:path>
                <a:path w="1679575" h="1543050">
                  <a:moveTo>
                    <a:pt x="1679498" y="345554"/>
                  </a:moveTo>
                  <a:lnTo>
                    <a:pt x="1676336" y="298729"/>
                  </a:lnTo>
                  <a:lnTo>
                    <a:pt x="1667129" y="253809"/>
                  </a:lnTo>
                  <a:lnTo>
                    <a:pt x="1652295" y="211188"/>
                  </a:lnTo>
                  <a:lnTo>
                    <a:pt x="1632242" y="171284"/>
                  </a:lnTo>
                  <a:lnTo>
                    <a:pt x="1607400" y="134531"/>
                  </a:lnTo>
                  <a:lnTo>
                    <a:pt x="1578165" y="101333"/>
                  </a:lnTo>
                  <a:lnTo>
                    <a:pt x="1544967" y="72097"/>
                  </a:lnTo>
                  <a:lnTo>
                    <a:pt x="1508213" y="47256"/>
                  </a:lnTo>
                  <a:lnTo>
                    <a:pt x="1468310" y="27203"/>
                  </a:lnTo>
                  <a:lnTo>
                    <a:pt x="1425689" y="12369"/>
                  </a:lnTo>
                  <a:lnTo>
                    <a:pt x="1380769" y="3162"/>
                  </a:lnTo>
                  <a:lnTo>
                    <a:pt x="1333944" y="0"/>
                  </a:lnTo>
                  <a:lnTo>
                    <a:pt x="837031" y="0"/>
                  </a:lnTo>
                  <a:lnTo>
                    <a:pt x="790194" y="3162"/>
                  </a:lnTo>
                  <a:lnTo>
                    <a:pt x="745274" y="12369"/>
                  </a:lnTo>
                  <a:lnTo>
                    <a:pt x="702652" y="27203"/>
                  </a:lnTo>
                  <a:lnTo>
                    <a:pt x="662762" y="47256"/>
                  </a:lnTo>
                  <a:lnTo>
                    <a:pt x="626008" y="72097"/>
                  </a:lnTo>
                  <a:lnTo>
                    <a:pt x="592797" y="101333"/>
                  </a:lnTo>
                  <a:lnTo>
                    <a:pt x="563575" y="134531"/>
                  </a:lnTo>
                  <a:lnTo>
                    <a:pt x="538721" y="171284"/>
                  </a:lnTo>
                  <a:lnTo>
                    <a:pt x="518680" y="211188"/>
                  </a:lnTo>
                  <a:lnTo>
                    <a:pt x="503847" y="253809"/>
                  </a:lnTo>
                  <a:lnTo>
                    <a:pt x="494639" y="298729"/>
                  </a:lnTo>
                  <a:lnTo>
                    <a:pt x="491490" y="345554"/>
                  </a:lnTo>
                  <a:lnTo>
                    <a:pt x="491490" y="395643"/>
                  </a:lnTo>
                  <a:lnTo>
                    <a:pt x="495528" y="415632"/>
                  </a:lnTo>
                  <a:lnTo>
                    <a:pt x="506564" y="431977"/>
                  </a:lnTo>
                  <a:lnTo>
                    <a:pt x="522897" y="443001"/>
                  </a:lnTo>
                  <a:lnTo>
                    <a:pt x="542899" y="447040"/>
                  </a:lnTo>
                  <a:lnTo>
                    <a:pt x="562876" y="443001"/>
                  </a:lnTo>
                  <a:lnTo>
                    <a:pt x="579221" y="431977"/>
                  </a:lnTo>
                  <a:lnTo>
                    <a:pt x="590245" y="415632"/>
                  </a:lnTo>
                  <a:lnTo>
                    <a:pt x="594296" y="395643"/>
                  </a:lnTo>
                  <a:lnTo>
                    <a:pt x="594296" y="345554"/>
                  </a:lnTo>
                  <a:lnTo>
                    <a:pt x="599224" y="296697"/>
                  </a:lnTo>
                  <a:lnTo>
                    <a:pt x="613397" y="251155"/>
                  </a:lnTo>
                  <a:lnTo>
                    <a:pt x="635800" y="209931"/>
                  </a:lnTo>
                  <a:lnTo>
                    <a:pt x="665467" y="173990"/>
                  </a:lnTo>
                  <a:lnTo>
                    <a:pt x="701408" y="144322"/>
                  </a:lnTo>
                  <a:lnTo>
                    <a:pt x="742632" y="121920"/>
                  </a:lnTo>
                  <a:lnTo>
                    <a:pt x="788162" y="107746"/>
                  </a:lnTo>
                  <a:lnTo>
                    <a:pt x="837031" y="102806"/>
                  </a:lnTo>
                  <a:lnTo>
                    <a:pt x="1333944" y="102806"/>
                  </a:lnTo>
                  <a:lnTo>
                    <a:pt x="1382801" y="107746"/>
                  </a:lnTo>
                  <a:lnTo>
                    <a:pt x="1428343" y="121920"/>
                  </a:lnTo>
                  <a:lnTo>
                    <a:pt x="1469567" y="144322"/>
                  </a:lnTo>
                  <a:lnTo>
                    <a:pt x="1505521" y="173990"/>
                  </a:lnTo>
                  <a:lnTo>
                    <a:pt x="1535176" y="209931"/>
                  </a:lnTo>
                  <a:lnTo>
                    <a:pt x="1557591" y="251155"/>
                  </a:lnTo>
                  <a:lnTo>
                    <a:pt x="1571752" y="296697"/>
                  </a:lnTo>
                  <a:lnTo>
                    <a:pt x="1576705" y="345554"/>
                  </a:lnTo>
                  <a:lnTo>
                    <a:pt x="1576705" y="395643"/>
                  </a:lnTo>
                  <a:lnTo>
                    <a:pt x="1580743" y="415632"/>
                  </a:lnTo>
                  <a:lnTo>
                    <a:pt x="1591767" y="431977"/>
                  </a:lnTo>
                  <a:lnTo>
                    <a:pt x="1608112" y="443001"/>
                  </a:lnTo>
                  <a:lnTo>
                    <a:pt x="1628101" y="447040"/>
                  </a:lnTo>
                  <a:lnTo>
                    <a:pt x="1648079" y="443001"/>
                  </a:lnTo>
                  <a:lnTo>
                    <a:pt x="1664423" y="431977"/>
                  </a:lnTo>
                  <a:lnTo>
                    <a:pt x="1675447" y="415632"/>
                  </a:lnTo>
                  <a:lnTo>
                    <a:pt x="1679498" y="395643"/>
                  </a:lnTo>
                  <a:lnTo>
                    <a:pt x="1679498" y="345554"/>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30" name="object 30">
              <a:extLst>
                <a:ext uri="{FF2B5EF4-FFF2-40B4-BE49-F238E27FC236}">
                  <a16:creationId xmlns:a16="http://schemas.microsoft.com/office/drawing/2014/main" id="{B9DFD87A-6CF0-86DD-9E85-4A6AE984CDFB}"/>
                </a:ext>
              </a:extLst>
            </p:cNvPr>
            <p:cNvPicPr/>
            <p:nvPr/>
          </p:nvPicPr>
          <p:blipFill>
            <a:blip r:embed="rId10" cstate="print"/>
            <a:stretch>
              <a:fillRect/>
            </a:stretch>
          </p:blipFill>
          <p:spPr>
            <a:xfrm>
              <a:off x="7124115" y="3121395"/>
              <a:ext cx="105557" cy="231343"/>
            </a:xfrm>
            <a:prstGeom prst="rect">
              <a:avLst/>
            </a:prstGeom>
          </p:spPr>
        </p:pic>
        <p:pic>
          <p:nvPicPr>
            <p:cNvPr id="31" name="object 31">
              <a:extLst>
                <a:ext uri="{FF2B5EF4-FFF2-40B4-BE49-F238E27FC236}">
                  <a16:creationId xmlns:a16="http://schemas.microsoft.com/office/drawing/2014/main" id="{DDBF9AF5-7375-E415-451B-35231A4A31D0}"/>
                </a:ext>
              </a:extLst>
            </p:cNvPr>
            <p:cNvPicPr/>
            <p:nvPr/>
          </p:nvPicPr>
          <p:blipFill>
            <a:blip r:embed="rId11" cstate="print"/>
            <a:stretch>
              <a:fillRect/>
            </a:stretch>
          </p:blipFill>
          <p:spPr>
            <a:xfrm>
              <a:off x="5771148" y="2096823"/>
              <a:ext cx="228746" cy="127673"/>
            </a:xfrm>
            <a:prstGeom prst="rect">
              <a:avLst/>
            </a:prstGeom>
          </p:spPr>
        </p:pic>
        <p:sp>
          <p:nvSpPr>
            <p:cNvPr id="32" name="object 32">
              <a:extLst>
                <a:ext uri="{FF2B5EF4-FFF2-40B4-BE49-F238E27FC236}">
                  <a16:creationId xmlns:a16="http://schemas.microsoft.com/office/drawing/2014/main" id="{ADE4B4D0-4251-7BDB-DF3C-9B9575D31E37}"/>
                </a:ext>
              </a:extLst>
            </p:cNvPr>
            <p:cNvSpPr/>
            <p:nvPr/>
          </p:nvSpPr>
          <p:spPr>
            <a:xfrm>
              <a:off x="6390358" y="3566525"/>
              <a:ext cx="803910" cy="835660"/>
            </a:xfrm>
            <a:custGeom>
              <a:avLst/>
              <a:gdLst/>
              <a:ahLst/>
              <a:cxnLst/>
              <a:rect l="l" t="t" r="r" b="b"/>
              <a:pathLst>
                <a:path w="803909" h="835660">
                  <a:moveTo>
                    <a:pt x="370205" y="0"/>
                  </a:moveTo>
                  <a:lnTo>
                    <a:pt x="302885" y="21472"/>
                  </a:lnTo>
                  <a:lnTo>
                    <a:pt x="261645" y="78892"/>
                  </a:lnTo>
                  <a:lnTo>
                    <a:pt x="213055" y="228472"/>
                  </a:lnTo>
                  <a:lnTo>
                    <a:pt x="208711" y="231622"/>
                  </a:lnTo>
                  <a:lnTo>
                    <a:pt x="51409" y="231622"/>
                  </a:lnTo>
                  <a:lnTo>
                    <a:pt x="15074" y="246695"/>
                  </a:lnTo>
                  <a:lnTo>
                    <a:pt x="0" y="283019"/>
                  </a:lnTo>
                  <a:lnTo>
                    <a:pt x="4046" y="303010"/>
                  </a:lnTo>
                  <a:lnTo>
                    <a:pt x="15074" y="319354"/>
                  </a:lnTo>
                  <a:lnTo>
                    <a:pt x="31418" y="330382"/>
                  </a:lnTo>
                  <a:lnTo>
                    <a:pt x="51409" y="334429"/>
                  </a:lnTo>
                  <a:lnTo>
                    <a:pt x="203784" y="334429"/>
                  </a:lnTo>
                  <a:lnTo>
                    <a:pt x="270919" y="312680"/>
                  </a:lnTo>
                  <a:lnTo>
                    <a:pt x="312356" y="255536"/>
                  </a:lnTo>
                  <a:lnTo>
                    <a:pt x="361975" y="102806"/>
                  </a:lnTo>
                  <a:lnTo>
                    <a:pt x="378498" y="102806"/>
                  </a:lnTo>
                  <a:lnTo>
                    <a:pt x="428117" y="255562"/>
                  </a:lnTo>
                  <a:lnTo>
                    <a:pt x="469553" y="312688"/>
                  </a:lnTo>
                  <a:lnTo>
                    <a:pt x="536689" y="334429"/>
                  </a:lnTo>
                  <a:lnTo>
                    <a:pt x="697306" y="334429"/>
                  </a:lnTo>
                  <a:lnTo>
                    <a:pt x="702411" y="350126"/>
                  </a:lnTo>
                  <a:lnTo>
                    <a:pt x="572452" y="444538"/>
                  </a:lnTo>
                  <a:lnTo>
                    <a:pt x="546892" y="470147"/>
                  </a:lnTo>
                  <a:lnTo>
                    <a:pt x="530926" y="501596"/>
                  </a:lnTo>
                  <a:lnTo>
                    <a:pt x="525357" y="536421"/>
                  </a:lnTo>
                  <a:lnTo>
                    <a:pt x="530987" y="572160"/>
                  </a:lnTo>
                  <a:lnTo>
                    <a:pt x="580618" y="724916"/>
                  </a:lnTo>
                  <a:lnTo>
                    <a:pt x="570433" y="732218"/>
                  </a:lnTo>
                  <a:lnTo>
                    <a:pt x="565048" y="732218"/>
                  </a:lnTo>
                  <a:lnTo>
                    <a:pt x="562889" y="731418"/>
                  </a:lnTo>
                  <a:lnTo>
                    <a:pt x="437337" y="640207"/>
                  </a:lnTo>
                  <a:lnTo>
                    <a:pt x="421947" y="630758"/>
                  </a:lnTo>
                  <a:lnTo>
                    <a:pt x="405480" y="623916"/>
                  </a:lnTo>
                  <a:lnTo>
                    <a:pt x="388168" y="619754"/>
                  </a:lnTo>
                  <a:lnTo>
                    <a:pt x="370243" y="618350"/>
                  </a:lnTo>
                  <a:lnTo>
                    <a:pt x="352322" y="619754"/>
                  </a:lnTo>
                  <a:lnTo>
                    <a:pt x="303136" y="640194"/>
                  </a:lnTo>
                  <a:lnTo>
                    <a:pt x="179844" y="729767"/>
                  </a:lnTo>
                  <a:lnTo>
                    <a:pt x="159331" y="763316"/>
                  </a:lnTo>
                  <a:lnTo>
                    <a:pt x="160013" y="783015"/>
                  </a:lnTo>
                  <a:lnTo>
                    <a:pt x="186761" y="817141"/>
                  </a:lnTo>
                  <a:lnTo>
                    <a:pt x="210121" y="822769"/>
                  </a:lnTo>
                  <a:lnTo>
                    <a:pt x="218181" y="822139"/>
                  </a:lnTo>
                  <a:lnTo>
                    <a:pt x="225964" y="820273"/>
                  </a:lnTo>
                  <a:lnTo>
                    <a:pt x="233367" y="817208"/>
                  </a:lnTo>
                  <a:lnTo>
                    <a:pt x="240284" y="812977"/>
                  </a:lnTo>
                  <a:lnTo>
                    <a:pt x="365556" y="721944"/>
                  </a:lnTo>
                  <a:lnTo>
                    <a:pt x="367842" y="721194"/>
                  </a:lnTo>
                  <a:lnTo>
                    <a:pt x="372618" y="721194"/>
                  </a:lnTo>
                  <a:lnTo>
                    <a:pt x="374904" y="721956"/>
                  </a:lnTo>
                  <a:lnTo>
                    <a:pt x="500176" y="812965"/>
                  </a:lnTo>
                  <a:lnTo>
                    <a:pt x="515732" y="822539"/>
                  </a:lnTo>
                  <a:lnTo>
                    <a:pt x="532257" y="829473"/>
                  </a:lnTo>
                  <a:lnTo>
                    <a:pt x="549515" y="833690"/>
                  </a:lnTo>
                  <a:lnTo>
                    <a:pt x="567270" y="835113"/>
                  </a:lnTo>
                  <a:lnTo>
                    <a:pt x="585055" y="833688"/>
                  </a:lnTo>
                  <a:lnTo>
                    <a:pt x="634403" y="812939"/>
                  </a:lnTo>
                  <a:lnTo>
                    <a:pt x="676249" y="755983"/>
                  </a:lnTo>
                  <a:lnTo>
                    <a:pt x="681673" y="721306"/>
                  </a:lnTo>
                  <a:lnTo>
                    <a:pt x="675843" y="685330"/>
                  </a:lnTo>
                  <a:lnTo>
                    <a:pt x="627240" y="535698"/>
                  </a:lnTo>
                  <a:lnTo>
                    <a:pt x="628891" y="530631"/>
                  </a:lnTo>
                  <a:lnTo>
                    <a:pt x="756145" y="438175"/>
                  </a:lnTo>
                  <a:lnTo>
                    <a:pt x="782014" y="412474"/>
                  </a:lnTo>
                  <a:lnTo>
                    <a:pt x="798010" y="381212"/>
                  </a:lnTo>
                  <a:lnTo>
                    <a:pt x="803444" y="346517"/>
                  </a:lnTo>
                  <a:lnTo>
                    <a:pt x="797623" y="310515"/>
                  </a:lnTo>
                  <a:lnTo>
                    <a:pt x="781182" y="277973"/>
                  </a:lnTo>
                  <a:lnTo>
                    <a:pt x="756402" y="253099"/>
                  </a:lnTo>
                  <a:lnTo>
                    <a:pt x="725093" y="237211"/>
                  </a:lnTo>
                  <a:lnTo>
                    <a:pt x="689063" y="231622"/>
                  </a:lnTo>
                  <a:lnTo>
                    <a:pt x="531749" y="231622"/>
                  </a:lnTo>
                  <a:lnTo>
                    <a:pt x="527418" y="228472"/>
                  </a:lnTo>
                  <a:lnTo>
                    <a:pt x="478802" y="78854"/>
                  </a:lnTo>
                  <a:lnTo>
                    <a:pt x="462354" y="46323"/>
                  </a:lnTo>
                  <a:lnTo>
                    <a:pt x="437567" y="21463"/>
                  </a:lnTo>
                  <a:lnTo>
                    <a:pt x="406248" y="5584"/>
                  </a:lnTo>
                  <a:lnTo>
                    <a:pt x="370205" y="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pic>
          <p:nvPicPr>
            <p:cNvPr id="33" name="object 33">
              <a:extLst>
                <a:ext uri="{FF2B5EF4-FFF2-40B4-BE49-F238E27FC236}">
                  <a16:creationId xmlns:a16="http://schemas.microsoft.com/office/drawing/2014/main" id="{59D3B6EA-BF68-520A-06C5-57FE26EE6069}"/>
                </a:ext>
              </a:extLst>
            </p:cNvPr>
            <p:cNvPicPr/>
            <p:nvPr/>
          </p:nvPicPr>
          <p:blipFill>
            <a:blip r:embed="rId12" cstate="print"/>
            <a:stretch>
              <a:fillRect/>
            </a:stretch>
          </p:blipFill>
          <p:spPr>
            <a:xfrm>
              <a:off x="4962198" y="3159917"/>
              <a:ext cx="109085" cy="231190"/>
            </a:xfrm>
            <a:prstGeom prst="rect">
              <a:avLst/>
            </a:prstGeom>
          </p:spPr>
        </p:pic>
        <p:pic>
          <p:nvPicPr>
            <p:cNvPr id="34" name="object 34">
              <a:extLst>
                <a:ext uri="{FF2B5EF4-FFF2-40B4-BE49-F238E27FC236}">
                  <a16:creationId xmlns:a16="http://schemas.microsoft.com/office/drawing/2014/main" id="{7DC465B1-0AE6-A60D-F1AC-0BE3D925C081}"/>
                </a:ext>
              </a:extLst>
            </p:cNvPr>
            <p:cNvPicPr/>
            <p:nvPr/>
          </p:nvPicPr>
          <p:blipFill>
            <a:blip r:embed="rId13" cstate="print"/>
            <a:stretch>
              <a:fillRect/>
            </a:stretch>
          </p:blipFill>
          <p:spPr>
            <a:xfrm>
              <a:off x="5422954" y="2215509"/>
              <a:ext cx="211896" cy="170319"/>
            </a:xfrm>
            <a:prstGeom prst="rect">
              <a:avLst/>
            </a:prstGeom>
          </p:spPr>
        </p:pic>
        <p:pic>
          <p:nvPicPr>
            <p:cNvPr id="35" name="object 35">
              <a:extLst>
                <a:ext uri="{FF2B5EF4-FFF2-40B4-BE49-F238E27FC236}">
                  <a16:creationId xmlns:a16="http://schemas.microsoft.com/office/drawing/2014/main" id="{14A929D6-7743-C76A-B988-07AB8F67DDC1}"/>
                </a:ext>
              </a:extLst>
            </p:cNvPr>
            <p:cNvPicPr/>
            <p:nvPr/>
          </p:nvPicPr>
          <p:blipFill>
            <a:blip r:embed="rId14" cstate="print"/>
            <a:stretch>
              <a:fillRect/>
            </a:stretch>
          </p:blipFill>
          <p:spPr>
            <a:xfrm>
              <a:off x="4995159" y="2782755"/>
              <a:ext cx="140861" cy="225463"/>
            </a:xfrm>
            <a:prstGeom prst="rect">
              <a:avLst/>
            </a:prstGeom>
          </p:spPr>
        </p:pic>
        <p:pic>
          <p:nvPicPr>
            <p:cNvPr id="36" name="object 36">
              <a:extLst>
                <a:ext uri="{FF2B5EF4-FFF2-40B4-BE49-F238E27FC236}">
                  <a16:creationId xmlns:a16="http://schemas.microsoft.com/office/drawing/2014/main" id="{E40E2739-9E26-950C-8177-3A5BA27DADFA}"/>
                </a:ext>
              </a:extLst>
            </p:cNvPr>
            <p:cNvPicPr/>
            <p:nvPr/>
          </p:nvPicPr>
          <p:blipFill>
            <a:blip r:embed="rId15" cstate="print"/>
            <a:stretch>
              <a:fillRect/>
            </a:stretch>
          </p:blipFill>
          <p:spPr>
            <a:xfrm>
              <a:off x="5152770" y="2454310"/>
              <a:ext cx="181765" cy="204165"/>
            </a:xfrm>
            <a:prstGeom prst="rect">
              <a:avLst/>
            </a:prstGeom>
          </p:spPr>
        </p:pic>
        <p:pic>
          <p:nvPicPr>
            <p:cNvPr id="37" name="object 37">
              <a:extLst>
                <a:ext uri="{FF2B5EF4-FFF2-40B4-BE49-F238E27FC236}">
                  <a16:creationId xmlns:a16="http://schemas.microsoft.com/office/drawing/2014/main" id="{1C46031F-5813-4E13-D663-D0CC065A4515}"/>
                </a:ext>
              </a:extLst>
            </p:cNvPr>
            <p:cNvPicPr/>
            <p:nvPr/>
          </p:nvPicPr>
          <p:blipFill>
            <a:blip r:embed="rId16" cstate="print"/>
            <a:stretch>
              <a:fillRect/>
            </a:stretch>
          </p:blipFill>
          <p:spPr>
            <a:xfrm>
              <a:off x="5026761" y="3538325"/>
              <a:ext cx="127282" cy="164299"/>
            </a:xfrm>
            <a:prstGeom prst="rect">
              <a:avLst/>
            </a:prstGeom>
          </p:spPr>
        </p:pic>
      </p:grpSp>
      <p:sp>
        <p:nvSpPr>
          <p:cNvPr id="38" name="object 38">
            <a:extLst>
              <a:ext uri="{FF2B5EF4-FFF2-40B4-BE49-F238E27FC236}">
                <a16:creationId xmlns:a16="http://schemas.microsoft.com/office/drawing/2014/main" id="{3D097185-D80A-ED52-6104-8D58CD6690C8}"/>
              </a:ext>
            </a:extLst>
          </p:cNvPr>
          <p:cNvSpPr txBox="1"/>
          <p:nvPr/>
        </p:nvSpPr>
        <p:spPr>
          <a:xfrm>
            <a:off x="7668911" y="5599558"/>
            <a:ext cx="73660" cy="51937"/>
          </a:xfrm>
          <a:prstGeom prst="rect">
            <a:avLst/>
          </a:prstGeom>
        </p:spPr>
        <p:txBody>
          <a:bodyPr vert="horz" wrap="square" lIns="0" tIns="12700" rIns="0" bIns="0" rtlCol="0">
            <a:spAutoFit/>
          </a:bodyPr>
          <a:lstStyle/>
          <a:p>
            <a:pPr marL="12700" marR="0" lvl="0" indent="0" defTabSz="914400" eaLnBrk="1" fontAlgn="auto" latinLnBrk="0" hangingPunct="1">
              <a:lnSpc>
                <a:spcPts val="160"/>
              </a:lnSpc>
              <a:spcBef>
                <a:spcPts val="100"/>
              </a:spcBef>
              <a:spcAft>
                <a:spcPts val="0"/>
              </a:spcAft>
              <a:buClrTx/>
              <a:buSzTx/>
              <a:buFontTx/>
              <a:buNone/>
              <a:tabLst/>
              <a:defRPr/>
            </a:pPr>
            <a:r>
              <a:rPr kumimoji="0" sz="150" b="1" i="0" u="none" strike="noStrike" kern="0" cap="none" spc="0" normalizeH="0" baseline="0" noProof="0" dirty="0">
                <a:ln>
                  <a:noFill/>
                </a:ln>
                <a:solidFill>
                  <a:srgbClr val="FFFFFF"/>
                </a:solidFill>
                <a:effectLst/>
                <a:uLnTx/>
                <a:uFillTx/>
                <a:latin typeface="Grammarsaurus" pitchFamily="2" charset="0"/>
                <a:cs typeface="Arial"/>
              </a:rPr>
              <a:t>with</a:t>
            </a:r>
            <a:endParaRPr kumimoji="0" sz="150" b="0" i="0" u="none" strike="noStrike" kern="0" cap="none" spc="0" normalizeH="0" baseline="0" noProof="0">
              <a:ln>
                <a:noFill/>
              </a:ln>
              <a:solidFill>
                <a:sysClr val="windowText" lastClr="000000"/>
              </a:solidFill>
              <a:effectLst/>
              <a:uLnTx/>
              <a:uFillTx/>
              <a:latin typeface="Grammarsaurus" pitchFamily="2" charset="0"/>
              <a:cs typeface="Arial"/>
            </a:endParaRPr>
          </a:p>
          <a:p>
            <a:pPr marL="26034" marR="0" lvl="0" indent="0" defTabSz="914400" eaLnBrk="1" fontAlgn="auto" latinLnBrk="0" hangingPunct="1">
              <a:lnSpc>
                <a:spcPts val="100"/>
              </a:lnSpc>
              <a:spcBef>
                <a:spcPts val="0"/>
              </a:spcBef>
              <a:spcAft>
                <a:spcPts val="0"/>
              </a:spcAft>
              <a:buClrTx/>
              <a:buSzTx/>
              <a:buFontTx/>
              <a:buNone/>
              <a:tabLst/>
              <a:defRPr/>
            </a:pPr>
            <a:r>
              <a:rPr kumimoji="0" sz="100" b="1" i="0" u="none" strike="noStrike" kern="0" cap="none" spc="0" normalizeH="0" baseline="0" noProof="0" dirty="0">
                <a:ln>
                  <a:noFill/>
                </a:ln>
                <a:solidFill>
                  <a:srgbClr val="FFFFFF"/>
                </a:solidFill>
                <a:effectLst/>
                <a:uLnTx/>
                <a:uFillTx/>
                <a:latin typeface="Grammarsaurus" pitchFamily="2" charset="0"/>
                <a:cs typeface="Arial"/>
              </a:rPr>
              <a:t>with</a:t>
            </a:r>
            <a:endParaRPr kumimoji="0" sz="1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40" name="object 14">
            <a:extLst>
              <a:ext uri="{FF2B5EF4-FFF2-40B4-BE49-F238E27FC236}">
                <a16:creationId xmlns:a16="http://schemas.microsoft.com/office/drawing/2014/main" id="{24423A65-F52A-C007-649C-4BEFBFBC77E7}"/>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lvl="0" indent="0" defTabSz="914400" eaLnBrk="1" fontAlgn="auto" latinLnBrk="0" hangingPunct="1">
              <a:lnSpc>
                <a:spcPct val="128800"/>
              </a:lnSpc>
              <a:spcBef>
                <a:spcPts val="95"/>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310"/>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41" name="object 6">
            <a:extLst>
              <a:ext uri="{FF2B5EF4-FFF2-40B4-BE49-F238E27FC236}">
                <a16:creationId xmlns:a16="http://schemas.microsoft.com/office/drawing/2014/main" id="{09B0DF09-11FD-B12D-6D22-90D9BA959E1B}"/>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extLst>
      <p:ext uri="{BB962C8B-B14F-4D97-AF65-F5344CB8AC3E}">
        <p14:creationId xmlns:p14="http://schemas.microsoft.com/office/powerpoint/2010/main" val="310975486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C4223F-EA18-511E-D476-EC0D05DC728F}"/>
            </a:ext>
          </a:extLst>
        </p:cNvPr>
        <p:cNvGrpSpPr/>
        <p:nvPr/>
      </p:nvGrpSpPr>
      <p:grpSpPr>
        <a:xfrm>
          <a:off x="0" y="0"/>
          <a:ext cx="0" cy="0"/>
          <a:chOff x="0" y="0"/>
          <a:chExt cx="0" cy="0"/>
        </a:xfrm>
      </p:grpSpPr>
      <p:grpSp>
        <p:nvGrpSpPr>
          <p:cNvPr id="7" name="object 7">
            <a:extLst>
              <a:ext uri="{FF2B5EF4-FFF2-40B4-BE49-F238E27FC236}">
                <a16:creationId xmlns:a16="http://schemas.microsoft.com/office/drawing/2014/main" id="{425BE956-0433-485D-3156-00ED48590A28}"/>
              </a:ext>
            </a:extLst>
          </p:cNvPr>
          <p:cNvGrpSpPr/>
          <p:nvPr/>
        </p:nvGrpSpPr>
        <p:grpSpPr>
          <a:xfrm>
            <a:off x="4108114" y="331665"/>
            <a:ext cx="3975735" cy="5622290"/>
            <a:chOff x="4108114" y="331665"/>
            <a:chExt cx="3975735" cy="5622290"/>
          </a:xfrm>
        </p:grpSpPr>
        <p:sp>
          <p:nvSpPr>
            <p:cNvPr id="8" name="object 8">
              <a:extLst>
                <a:ext uri="{FF2B5EF4-FFF2-40B4-BE49-F238E27FC236}">
                  <a16:creationId xmlns:a16="http://schemas.microsoft.com/office/drawing/2014/main" id="{6276CD94-D381-9D89-8639-BEA19B759795}"/>
                </a:ext>
              </a:extLst>
            </p:cNvPr>
            <p:cNvSpPr/>
            <p:nvPr/>
          </p:nvSpPr>
          <p:spPr>
            <a:xfrm>
              <a:off x="4174896" y="398449"/>
              <a:ext cx="3842385" cy="5489575"/>
            </a:xfrm>
            <a:custGeom>
              <a:avLst/>
              <a:gdLst/>
              <a:ahLst/>
              <a:cxnLst/>
              <a:rect l="l" t="t" r="r" b="b"/>
              <a:pathLst>
                <a:path w="3842384" h="5489575">
                  <a:moveTo>
                    <a:pt x="3842118" y="0"/>
                  </a:moveTo>
                  <a:lnTo>
                    <a:pt x="0" y="0"/>
                  </a:lnTo>
                  <a:lnTo>
                    <a:pt x="0" y="5489194"/>
                  </a:lnTo>
                  <a:lnTo>
                    <a:pt x="3842118" y="5489194"/>
                  </a:lnTo>
                  <a:lnTo>
                    <a:pt x="3842118" y="0"/>
                  </a:lnTo>
                  <a:close/>
                </a:path>
              </a:pathLst>
            </a:custGeom>
            <a:solidFill>
              <a:srgbClr val="FFFFFF"/>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9" name="object 9">
              <a:extLst>
                <a:ext uri="{FF2B5EF4-FFF2-40B4-BE49-F238E27FC236}">
                  <a16:creationId xmlns:a16="http://schemas.microsoft.com/office/drawing/2014/main" id="{1630C3AC-4E53-2674-3F6D-903CFD2EC139}"/>
                </a:ext>
              </a:extLst>
            </p:cNvPr>
            <p:cNvSpPr/>
            <p:nvPr/>
          </p:nvSpPr>
          <p:spPr>
            <a:xfrm>
              <a:off x="6095962" y="331672"/>
              <a:ext cx="1988185" cy="5622290"/>
            </a:xfrm>
            <a:custGeom>
              <a:avLst/>
              <a:gdLst/>
              <a:ahLst/>
              <a:cxnLst/>
              <a:rect l="l" t="t" r="r" b="b"/>
              <a:pathLst>
                <a:path w="1988184" h="5622290">
                  <a:moveTo>
                    <a:pt x="1987842" y="0"/>
                  </a:moveTo>
                  <a:lnTo>
                    <a:pt x="0" y="0"/>
                  </a:lnTo>
                  <a:lnTo>
                    <a:pt x="0" y="133350"/>
                  </a:lnTo>
                  <a:lnTo>
                    <a:pt x="1854276" y="133350"/>
                  </a:lnTo>
                  <a:lnTo>
                    <a:pt x="1854276" y="5488940"/>
                  </a:lnTo>
                  <a:lnTo>
                    <a:pt x="0" y="5488940"/>
                  </a:lnTo>
                  <a:lnTo>
                    <a:pt x="0" y="5622290"/>
                  </a:lnTo>
                  <a:lnTo>
                    <a:pt x="1987842" y="5622290"/>
                  </a:lnTo>
                  <a:lnTo>
                    <a:pt x="1987842" y="5488940"/>
                  </a:lnTo>
                  <a:lnTo>
                    <a:pt x="1987842" y="133350"/>
                  </a:lnTo>
                  <a:lnTo>
                    <a:pt x="1987842"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0" name="object 10">
              <a:extLst>
                <a:ext uri="{FF2B5EF4-FFF2-40B4-BE49-F238E27FC236}">
                  <a16:creationId xmlns:a16="http://schemas.microsoft.com/office/drawing/2014/main" id="{B2F9EAA0-EE7B-7E4C-9864-33166B40974E}"/>
                </a:ext>
              </a:extLst>
            </p:cNvPr>
            <p:cNvSpPr/>
            <p:nvPr/>
          </p:nvSpPr>
          <p:spPr>
            <a:xfrm>
              <a:off x="4108107" y="331672"/>
              <a:ext cx="1988185" cy="5622290"/>
            </a:xfrm>
            <a:custGeom>
              <a:avLst/>
              <a:gdLst/>
              <a:ahLst/>
              <a:cxnLst/>
              <a:rect l="l" t="t" r="r" b="b"/>
              <a:pathLst>
                <a:path w="1988185" h="5622290">
                  <a:moveTo>
                    <a:pt x="1987842" y="0"/>
                  </a:moveTo>
                  <a:lnTo>
                    <a:pt x="0" y="0"/>
                  </a:lnTo>
                  <a:lnTo>
                    <a:pt x="0" y="133350"/>
                  </a:lnTo>
                  <a:lnTo>
                    <a:pt x="0" y="5488940"/>
                  </a:lnTo>
                  <a:lnTo>
                    <a:pt x="0" y="5622290"/>
                  </a:lnTo>
                  <a:lnTo>
                    <a:pt x="1987842" y="5622290"/>
                  </a:lnTo>
                  <a:lnTo>
                    <a:pt x="1987842" y="5488940"/>
                  </a:lnTo>
                  <a:lnTo>
                    <a:pt x="133578" y="5488940"/>
                  </a:lnTo>
                  <a:lnTo>
                    <a:pt x="133578" y="133350"/>
                  </a:lnTo>
                  <a:lnTo>
                    <a:pt x="1987842" y="133350"/>
                  </a:lnTo>
                  <a:lnTo>
                    <a:pt x="1987842"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1" name="object 11">
            <a:extLst>
              <a:ext uri="{FF2B5EF4-FFF2-40B4-BE49-F238E27FC236}">
                <a16:creationId xmlns:a16="http://schemas.microsoft.com/office/drawing/2014/main" id="{FF37B48F-1472-E3CC-B0DF-FA4AD50D76DC}"/>
              </a:ext>
            </a:extLst>
          </p:cNvPr>
          <p:cNvSpPr txBox="1"/>
          <p:nvPr/>
        </p:nvSpPr>
        <p:spPr>
          <a:xfrm>
            <a:off x="5830505" y="5629013"/>
            <a:ext cx="1021360" cy="100669"/>
          </a:xfrm>
          <a:prstGeom prst="rect">
            <a:avLst/>
          </a:prstGeom>
        </p:spPr>
        <p:txBody>
          <a:bodyPr vert="horz" wrap="square" lIns="0" tIns="15875" rIns="0" bIns="0" rtlCol="0">
            <a:spAutoFit/>
          </a:bodyPr>
          <a:lstStyle/>
          <a:p>
            <a:pPr marL="12700" marR="0" lvl="0" indent="0" defTabSz="914400" eaLnBrk="1" fontAlgn="auto" latinLnBrk="0" hangingPunct="1">
              <a:lnSpc>
                <a:spcPct val="100000"/>
              </a:lnSpc>
              <a:spcBef>
                <a:spcPts val="125"/>
              </a:spcBef>
              <a:spcAft>
                <a:spcPts val="0"/>
              </a:spcAft>
              <a:buClrTx/>
              <a:buSzTx/>
              <a:buFontTx/>
              <a:buNone/>
              <a:tabLst/>
              <a:defRPr/>
            </a:pPr>
            <a:r>
              <a:rPr kumimoji="0" sz="550" b="0" i="0" u="none" strike="noStrike" kern="0" cap="none" spc="0" normalizeH="0" baseline="0" noProof="0" dirty="0">
                <a:ln>
                  <a:noFill/>
                </a:ln>
                <a:solidFill>
                  <a:sysClr val="windowText" lastClr="000000"/>
                </a:solidFill>
                <a:effectLst/>
                <a:uLnTx/>
                <a:uFillTx/>
                <a:latin typeface="Grammarsaurus" pitchFamily="2" charset="0"/>
                <a:cs typeface="Arial MT"/>
              </a:rPr>
              <a:t>grammarsaurus.co.uk</a:t>
            </a:r>
          </a:p>
        </p:txBody>
      </p:sp>
      <p:grpSp>
        <p:nvGrpSpPr>
          <p:cNvPr id="12" name="object 12">
            <a:extLst>
              <a:ext uri="{FF2B5EF4-FFF2-40B4-BE49-F238E27FC236}">
                <a16:creationId xmlns:a16="http://schemas.microsoft.com/office/drawing/2014/main" id="{321AD713-A545-D361-D1DE-18C67076FB61}"/>
              </a:ext>
            </a:extLst>
          </p:cNvPr>
          <p:cNvGrpSpPr/>
          <p:nvPr/>
        </p:nvGrpSpPr>
        <p:grpSpPr>
          <a:xfrm>
            <a:off x="5241478" y="793946"/>
            <a:ext cx="2621280" cy="4959985"/>
            <a:chOff x="5241478" y="793946"/>
            <a:chExt cx="2621280" cy="4959985"/>
          </a:xfrm>
        </p:grpSpPr>
        <p:pic>
          <p:nvPicPr>
            <p:cNvPr id="13" name="object 13">
              <a:extLst>
                <a:ext uri="{FF2B5EF4-FFF2-40B4-BE49-F238E27FC236}">
                  <a16:creationId xmlns:a16="http://schemas.microsoft.com/office/drawing/2014/main" id="{64CC8E26-35B9-C3AA-30B9-E4DE4BFC7E6C}"/>
                </a:ext>
              </a:extLst>
            </p:cNvPr>
            <p:cNvPicPr/>
            <p:nvPr/>
          </p:nvPicPr>
          <p:blipFill>
            <a:blip r:embed="rId2" cstate="print"/>
            <a:stretch>
              <a:fillRect/>
            </a:stretch>
          </p:blipFill>
          <p:spPr>
            <a:xfrm>
              <a:off x="5712857" y="5648123"/>
              <a:ext cx="96226" cy="95846"/>
            </a:xfrm>
            <a:prstGeom prst="rect">
              <a:avLst/>
            </a:prstGeom>
          </p:spPr>
        </p:pic>
        <p:pic>
          <p:nvPicPr>
            <p:cNvPr id="14" name="object 14">
              <a:extLst>
                <a:ext uri="{FF2B5EF4-FFF2-40B4-BE49-F238E27FC236}">
                  <a16:creationId xmlns:a16="http://schemas.microsoft.com/office/drawing/2014/main" id="{606E57A6-0528-6C72-8A84-744C585B053A}"/>
                </a:ext>
              </a:extLst>
            </p:cNvPr>
            <p:cNvPicPr/>
            <p:nvPr/>
          </p:nvPicPr>
          <p:blipFill>
            <a:blip r:embed="rId3" cstate="print"/>
            <a:stretch>
              <a:fillRect/>
            </a:stretch>
          </p:blipFill>
          <p:spPr>
            <a:xfrm>
              <a:off x="7535092" y="5429909"/>
              <a:ext cx="327388" cy="323863"/>
            </a:xfrm>
            <a:prstGeom prst="rect">
              <a:avLst/>
            </a:prstGeom>
          </p:spPr>
        </p:pic>
        <p:sp>
          <p:nvSpPr>
            <p:cNvPr id="15" name="object 15">
              <a:extLst>
                <a:ext uri="{FF2B5EF4-FFF2-40B4-BE49-F238E27FC236}">
                  <a16:creationId xmlns:a16="http://schemas.microsoft.com/office/drawing/2014/main" id="{CCD1F055-11CD-A191-EFC3-1AEF872F6D3D}"/>
                </a:ext>
              </a:extLst>
            </p:cNvPr>
            <p:cNvSpPr/>
            <p:nvPr/>
          </p:nvSpPr>
          <p:spPr>
            <a:xfrm>
              <a:off x="5241478" y="793946"/>
              <a:ext cx="1123950" cy="1068070"/>
            </a:xfrm>
            <a:custGeom>
              <a:avLst/>
              <a:gdLst/>
              <a:ahLst/>
              <a:cxnLst/>
              <a:rect l="l" t="t" r="r" b="b"/>
              <a:pathLst>
                <a:path w="1123950" h="1068070">
                  <a:moveTo>
                    <a:pt x="1123365" y="0"/>
                  </a:moveTo>
                  <a:lnTo>
                    <a:pt x="192354" y="0"/>
                  </a:lnTo>
                  <a:lnTo>
                    <a:pt x="148252" y="5080"/>
                  </a:lnTo>
                  <a:lnTo>
                    <a:pt x="107766" y="19550"/>
                  </a:lnTo>
                  <a:lnTo>
                    <a:pt x="72051" y="42257"/>
                  </a:lnTo>
                  <a:lnTo>
                    <a:pt x="42261" y="72045"/>
                  </a:lnTo>
                  <a:lnTo>
                    <a:pt x="19553" y="107761"/>
                  </a:lnTo>
                  <a:lnTo>
                    <a:pt x="5080" y="148248"/>
                  </a:lnTo>
                  <a:lnTo>
                    <a:pt x="0" y="192354"/>
                  </a:lnTo>
                  <a:lnTo>
                    <a:pt x="0" y="875461"/>
                  </a:lnTo>
                  <a:lnTo>
                    <a:pt x="5080" y="919566"/>
                  </a:lnTo>
                  <a:lnTo>
                    <a:pt x="19553" y="960052"/>
                  </a:lnTo>
                  <a:lnTo>
                    <a:pt x="42261" y="995765"/>
                  </a:lnTo>
                  <a:lnTo>
                    <a:pt x="72051" y="1025550"/>
                  </a:lnTo>
                  <a:lnTo>
                    <a:pt x="107766" y="1048254"/>
                  </a:lnTo>
                  <a:lnTo>
                    <a:pt x="148252" y="1062723"/>
                  </a:lnTo>
                  <a:lnTo>
                    <a:pt x="192354" y="1067803"/>
                  </a:lnTo>
                  <a:lnTo>
                    <a:pt x="592264" y="1067803"/>
                  </a:lnTo>
                  <a:lnTo>
                    <a:pt x="1123365"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16" name="object 16">
              <a:extLst>
                <a:ext uri="{FF2B5EF4-FFF2-40B4-BE49-F238E27FC236}">
                  <a16:creationId xmlns:a16="http://schemas.microsoft.com/office/drawing/2014/main" id="{C644747D-6F1C-F402-6D6F-B29190A2826E}"/>
                </a:ext>
              </a:extLst>
            </p:cNvPr>
            <p:cNvSpPr/>
            <p:nvPr/>
          </p:nvSpPr>
          <p:spPr>
            <a:xfrm>
              <a:off x="5833737" y="793946"/>
              <a:ext cx="1116965" cy="1068070"/>
            </a:xfrm>
            <a:custGeom>
              <a:avLst/>
              <a:gdLst/>
              <a:ahLst/>
              <a:cxnLst/>
              <a:rect l="l" t="t" r="r" b="b"/>
              <a:pathLst>
                <a:path w="1116965" h="1068070">
                  <a:moveTo>
                    <a:pt x="924356" y="0"/>
                  </a:moveTo>
                  <a:lnTo>
                    <a:pt x="531113" y="0"/>
                  </a:lnTo>
                  <a:lnTo>
                    <a:pt x="0" y="1067803"/>
                  </a:lnTo>
                  <a:lnTo>
                    <a:pt x="924356" y="1067803"/>
                  </a:lnTo>
                  <a:lnTo>
                    <a:pt x="968466" y="1062723"/>
                  </a:lnTo>
                  <a:lnTo>
                    <a:pt x="1008955" y="1048254"/>
                  </a:lnTo>
                  <a:lnTo>
                    <a:pt x="1044670" y="1025550"/>
                  </a:lnTo>
                  <a:lnTo>
                    <a:pt x="1074457" y="995765"/>
                  </a:lnTo>
                  <a:lnTo>
                    <a:pt x="1097162" y="960052"/>
                  </a:lnTo>
                  <a:lnTo>
                    <a:pt x="1111631" y="919566"/>
                  </a:lnTo>
                  <a:lnTo>
                    <a:pt x="1116711" y="875461"/>
                  </a:lnTo>
                  <a:lnTo>
                    <a:pt x="1116711" y="192354"/>
                  </a:lnTo>
                  <a:lnTo>
                    <a:pt x="1111631" y="148248"/>
                  </a:lnTo>
                  <a:lnTo>
                    <a:pt x="1097162" y="107761"/>
                  </a:lnTo>
                  <a:lnTo>
                    <a:pt x="1074457" y="72045"/>
                  </a:lnTo>
                  <a:lnTo>
                    <a:pt x="1044670" y="42257"/>
                  </a:lnTo>
                  <a:lnTo>
                    <a:pt x="1008955" y="19550"/>
                  </a:lnTo>
                  <a:lnTo>
                    <a:pt x="968466" y="5080"/>
                  </a:lnTo>
                  <a:lnTo>
                    <a:pt x="924356"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17" name="object 17">
            <a:extLst>
              <a:ext uri="{FF2B5EF4-FFF2-40B4-BE49-F238E27FC236}">
                <a16:creationId xmlns:a16="http://schemas.microsoft.com/office/drawing/2014/main" id="{FCD51333-CF89-2CE8-6723-DC4019400184}"/>
              </a:ext>
            </a:extLst>
          </p:cNvPr>
          <p:cNvSpPr txBox="1"/>
          <p:nvPr/>
        </p:nvSpPr>
        <p:spPr>
          <a:xfrm>
            <a:off x="5139317" y="4506767"/>
            <a:ext cx="1900555" cy="506549"/>
          </a:xfrm>
          <a:prstGeom prst="rect">
            <a:avLst/>
          </a:prstGeom>
        </p:spPr>
        <p:txBody>
          <a:bodyPr vert="horz" wrap="square" lIns="0" tIns="13970" rIns="0" bIns="0" rtlCol="0">
            <a:spAutoFit/>
          </a:bodyPr>
          <a:lstStyle/>
          <a:p>
            <a:pPr marL="12700" marR="0" lvl="0" indent="0" algn="ctr" defTabSz="914400" eaLnBrk="1" fontAlgn="auto" latinLnBrk="0" hangingPunct="1">
              <a:lnSpc>
                <a:spcPct val="100000"/>
              </a:lnSpc>
              <a:spcBef>
                <a:spcPts val="110"/>
              </a:spcBef>
              <a:spcAft>
                <a:spcPts val="0"/>
              </a:spcAft>
              <a:buClrTx/>
              <a:buSzTx/>
              <a:buFontTx/>
              <a:buNone/>
              <a:tabLst/>
              <a:defRPr/>
            </a:pPr>
            <a:r>
              <a:rPr kumimoji="0" sz="3200" b="1" i="0" u="none" strike="noStrike" kern="0" cap="none" spc="0" normalizeH="0" baseline="0" noProof="0" dirty="0">
                <a:ln>
                  <a:noFill/>
                </a:ln>
                <a:solidFill>
                  <a:sysClr val="windowText" lastClr="000000"/>
                </a:solidFill>
                <a:effectLst/>
                <a:uLnTx/>
                <a:uFillTx/>
                <a:latin typeface="Grammarsaurus" pitchFamily="2" charset="0"/>
                <a:cs typeface="Arial"/>
              </a:rPr>
              <a:t>related to</a:t>
            </a:r>
            <a:endParaRPr kumimoji="0" sz="3200" b="0" i="0" u="none" strike="noStrike" kern="0" cap="none" spc="0" normalizeH="0" baseline="0" noProof="0" dirty="0">
              <a:ln>
                <a:noFill/>
              </a:ln>
              <a:solidFill>
                <a:sysClr val="windowText" lastClr="000000"/>
              </a:solidFill>
              <a:effectLst/>
              <a:uLnTx/>
              <a:uFillTx/>
              <a:latin typeface="Grammarsaurus" pitchFamily="2" charset="0"/>
              <a:cs typeface="Arial"/>
            </a:endParaRPr>
          </a:p>
        </p:txBody>
      </p:sp>
      <p:sp>
        <p:nvSpPr>
          <p:cNvPr id="18" name="object 18">
            <a:extLst>
              <a:ext uri="{FF2B5EF4-FFF2-40B4-BE49-F238E27FC236}">
                <a16:creationId xmlns:a16="http://schemas.microsoft.com/office/drawing/2014/main" id="{873F138C-B5EC-D733-7C2C-3506715A8090}"/>
              </a:ext>
            </a:extLst>
          </p:cNvPr>
          <p:cNvSpPr txBox="1"/>
          <p:nvPr/>
        </p:nvSpPr>
        <p:spPr>
          <a:xfrm>
            <a:off x="5478651" y="4917686"/>
            <a:ext cx="1235075" cy="506549"/>
          </a:xfrm>
          <a:prstGeom prst="rect">
            <a:avLst/>
          </a:prstGeom>
        </p:spPr>
        <p:txBody>
          <a:bodyPr vert="horz" wrap="square" lIns="0" tIns="13970" rIns="0" bIns="0" rtlCol="0">
            <a:spAutoFit/>
          </a:bodyPr>
          <a:lstStyle/>
          <a:p>
            <a:pPr marL="12700" marR="0" lvl="0" indent="0" algn="ctr" defTabSz="914400" eaLnBrk="1" fontAlgn="auto" latinLnBrk="0" hangingPunct="1">
              <a:lnSpc>
                <a:spcPct val="100000"/>
              </a:lnSpc>
              <a:spcBef>
                <a:spcPts val="110"/>
              </a:spcBef>
              <a:spcAft>
                <a:spcPts val="0"/>
              </a:spcAft>
              <a:buClrTx/>
              <a:buSzTx/>
              <a:buFontTx/>
              <a:buNone/>
              <a:tabLst/>
              <a:defRPr/>
            </a:pPr>
            <a:r>
              <a:rPr kumimoji="0" sz="3200" b="1" i="0" u="none" strike="noStrike" kern="0" cap="none" spc="0" normalizeH="0" baseline="0" noProof="0" dirty="0">
                <a:ln>
                  <a:noFill/>
                </a:ln>
                <a:solidFill>
                  <a:sysClr val="windowText" lastClr="000000"/>
                </a:solidFill>
                <a:effectLst/>
                <a:uLnTx/>
                <a:uFillTx/>
                <a:latin typeface="Grammarsaurus" pitchFamily="2" charset="0"/>
                <a:cs typeface="Arial"/>
              </a:rPr>
              <a:t>or like</a:t>
            </a:r>
            <a:endParaRPr kumimoji="0" sz="320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19" name="object 19">
            <a:extLst>
              <a:ext uri="{FF2B5EF4-FFF2-40B4-BE49-F238E27FC236}">
                <a16:creationId xmlns:a16="http://schemas.microsoft.com/office/drawing/2014/main" id="{7F1D5FC3-C39F-1BC1-2757-59C63350964D}"/>
              </a:ext>
            </a:extLst>
          </p:cNvPr>
          <p:cNvSpPr txBox="1">
            <a:spLocks noGrp="1"/>
          </p:cNvSpPr>
          <p:nvPr>
            <p:ph type="title"/>
          </p:nvPr>
        </p:nvSpPr>
        <p:spPr>
          <a:xfrm>
            <a:off x="493278" y="420756"/>
            <a:ext cx="9706610" cy="1320800"/>
          </a:xfrm>
          <a:prstGeom prst="rect">
            <a:avLst/>
          </a:prstGeom>
        </p:spPr>
        <p:txBody>
          <a:bodyPr vert="horz" wrap="square" lIns="0" tIns="512798" rIns="0" bIns="0" rtlCol="0">
            <a:spAutoFit/>
          </a:bodyPr>
          <a:lstStyle/>
          <a:p>
            <a:pPr marL="5156200">
              <a:lnSpc>
                <a:spcPct val="100000"/>
              </a:lnSpc>
              <a:spcBef>
                <a:spcPts val="120"/>
              </a:spcBef>
            </a:pPr>
            <a:r>
              <a:rPr sz="4900" b="1" dirty="0">
                <a:solidFill>
                  <a:srgbClr val="FFFFFF"/>
                </a:solidFill>
                <a:latin typeface="Grammarsaurus" pitchFamily="2" charset="0"/>
                <a:cs typeface="Arial"/>
              </a:rPr>
              <a:t>-ic</a:t>
            </a:r>
            <a:endParaRPr sz="4900" dirty="0">
              <a:latin typeface="Grammarsaurus" pitchFamily="2" charset="0"/>
              <a:cs typeface="Arial"/>
            </a:endParaRPr>
          </a:p>
        </p:txBody>
      </p:sp>
      <p:grpSp>
        <p:nvGrpSpPr>
          <p:cNvPr id="20" name="object 20">
            <a:extLst>
              <a:ext uri="{FF2B5EF4-FFF2-40B4-BE49-F238E27FC236}">
                <a16:creationId xmlns:a16="http://schemas.microsoft.com/office/drawing/2014/main" id="{1E9FEB76-FC05-C746-E3B5-E992FB43428A}"/>
              </a:ext>
            </a:extLst>
          </p:cNvPr>
          <p:cNvGrpSpPr/>
          <p:nvPr/>
        </p:nvGrpSpPr>
        <p:grpSpPr>
          <a:xfrm>
            <a:off x="4353814" y="2152175"/>
            <a:ext cx="2818130" cy="3556635"/>
            <a:chOff x="4353814" y="2152175"/>
            <a:chExt cx="2818130" cy="3556635"/>
          </a:xfrm>
        </p:grpSpPr>
        <p:sp>
          <p:nvSpPr>
            <p:cNvPr id="21" name="object 21">
              <a:extLst>
                <a:ext uri="{FF2B5EF4-FFF2-40B4-BE49-F238E27FC236}">
                  <a16:creationId xmlns:a16="http://schemas.microsoft.com/office/drawing/2014/main" id="{C70098AB-2397-86FF-92AB-4AA74C45FF3A}"/>
                </a:ext>
              </a:extLst>
            </p:cNvPr>
            <p:cNvSpPr/>
            <p:nvPr/>
          </p:nvSpPr>
          <p:spPr>
            <a:xfrm>
              <a:off x="5020129" y="2152175"/>
              <a:ext cx="2151380" cy="2146300"/>
            </a:xfrm>
            <a:custGeom>
              <a:avLst/>
              <a:gdLst/>
              <a:ahLst/>
              <a:cxnLst/>
              <a:rect l="l" t="t" r="r" b="b"/>
              <a:pathLst>
                <a:path w="2151379" h="2146300">
                  <a:moveTo>
                    <a:pt x="432553" y="1397000"/>
                  </a:moveTo>
                  <a:lnTo>
                    <a:pt x="354061" y="1397000"/>
                  </a:lnTo>
                  <a:lnTo>
                    <a:pt x="304509" y="1409700"/>
                  </a:lnTo>
                  <a:lnTo>
                    <a:pt x="256840" y="1422400"/>
                  </a:lnTo>
                  <a:lnTo>
                    <a:pt x="211524" y="1435100"/>
                  </a:lnTo>
                  <a:lnTo>
                    <a:pt x="169033" y="1460500"/>
                  </a:lnTo>
                  <a:lnTo>
                    <a:pt x="129838" y="1485900"/>
                  </a:lnTo>
                  <a:lnTo>
                    <a:pt x="94409" y="1524000"/>
                  </a:lnTo>
                  <a:lnTo>
                    <a:pt x="65307" y="1562100"/>
                  </a:lnTo>
                  <a:lnTo>
                    <a:pt x="41593" y="1600200"/>
                  </a:lnTo>
                  <a:lnTo>
                    <a:pt x="23236" y="1651000"/>
                  </a:lnTo>
                  <a:lnTo>
                    <a:pt x="10206" y="1689100"/>
                  </a:lnTo>
                  <a:lnTo>
                    <a:pt x="2471" y="1727200"/>
                  </a:lnTo>
                  <a:lnTo>
                    <a:pt x="0" y="1778000"/>
                  </a:lnTo>
                  <a:lnTo>
                    <a:pt x="2760" y="1816100"/>
                  </a:lnTo>
                  <a:lnTo>
                    <a:pt x="10723" y="1866900"/>
                  </a:lnTo>
                  <a:lnTo>
                    <a:pt x="23854" y="1905000"/>
                  </a:lnTo>
                  <a:lnTo>
                    <a:pt x="42125" y="1955800"/>
                  </a:lnTo>
                  <a:lnTo>
                    <a:pt x="65503" y="1993900"/>
                  </a:lnTo>
                  <a:lnTo>
                    <a:pt x="93956" y="2019300"/>
                  </a:lnTo>
                  <a:lnTo>
                    <a:pt x="127455" y="2057400"/>
                  </a:lnTo>
                  <a:lnTo>
                    <a:pt x="166963" y="2095500"/>
                  </a:lnTo>
                  <a:lnTo>
                    <a:pt x="209554" y="2108200"/>
                  </a:lnTo>
                  <a:lnTo>
                    <a:pt x="254729" y="2133600"/>
                  </a:lnTo>
                  <a:lnTo>
                    <a:pt x="301993" y="2146300"/>
                  </a:lnTo>
                  <a:lnTo>
                    <a:pt x="450349" y="2146300"/>
                  </a:lnTo>
                  <a:lnTo>
                    <a:pt x="498018" y="2133600"/>
                  </a:lnTo>
                  <a:lnTo>
                    <a:pt x="543334" y="2120900"/>
                  </a:lnTo>
                  <a:lnTo>
                    <a:pt x="585825" y="2095500"/>
                  </a:lnTo>
                  <a:lnTo>
                    <a:pt x="625020" y="2057400"/>
                  </a:lnTo>
                  <a:lnTo>
                    <a:pt x="660448" y="2032000"/>
                  </a:lnTo>
                  <a:lnTo>
                    <a:pt x="669913" y="2019300"/>
                  </a:lnTo>
                  <a:lnTo>
                    <a:pt x="377416" y="2019300"/>
                  </a:lnTo>
                  <a:lnTo>
                    <a:pt x="328590" y="2006600"/>
                  </a:lnTo>
                  <a:lnTo>
                    <a:pt x="283084" y="1993900"/>
                  </a:lnTo>
                  <a:lnTo>
                    <a:pt x="241882" y="1968500"/>
                  </a:lnTo>
                  <a:lnTo>
                    <a:pt x="205966" y="1943100"/>
                  </a:lnTo>
                  <a:lnTo>
                    <a:pt x="176320" y="1905000"/>
                  </a:lnTo>
                  <a:lnTo>
                    <a:pt x="153928" y="1866900"/>
                  </a:lnTo>
                  <a:lnTo>
                    <a:pt x="139771" y="1828800"/>
                  </a:lnTo>
                  <a:lnTo>
                    <a:pt x="134834" y="1778000"/>
                  </a:lnTo>
                  <a:lnTo>
                    <a:pt x="139771" y="1727200"/>
                  </a:lnTo>
                  <a:lnTo>
                    <a:pt x="153928" y="1676400"/>
                  </a:lnTo>
                  <a:lnTo>
                    <a:pt x="176320" y="1638300"/>
                  </a:lnTo>
                  <a:lnTo>
                    <a:pt x="205966" y="1600200"/>
                  </a:lnTo>
                  <a:lnTo>
                    <a:pt x="241882" y="1574800"/>
                  </a:lnTo>
                  <a:lnTo>
                    <a:pt x="283084" y="1549400"/>
                  </a:lnTo>
                  <a:lnTo>
                    <a:pt x="328590" y="1536700"/>
                  </a:lnTo>
                  <a:lnTo>
                    <a:pt x="790112" y="1536700"/>
                  </a:lnTo>
                  <a:lnTo>
                    <a:pt x="827290" y="1498600"/>
                  </a:lnTo>
                  <a:lnTo>
                    <a:pt x="627403" y="1498600"/>
                  </a:lnTo>
                  <a:lnTo>
                    <a:pt x="583566" y="1460500"/>
                  </a:lnTo>
                  <a:lnTo>
                    <a:pt x="536031" y="1435100"/>
                  </a:lnTo>
                  <a:lnTo>
                    <a:pt x="485470" y="1409700"/>
                  </a:lnTo>
                  <a:lnTo>
                    <a:pt x="432553" y="1397000"/>
                  </a:lnTo>
                  <a:close/>
                </a:path>
                <a:path w="2151379" h="2146300">
                  <a:moveTo>
                    <a:pt x="1258475" y="1244600"/>
                  </a:moveTo>
                  <a:lnTo>
                    <a:pt x="1075142" y="1244600"/>
                  </a:lnTo>
                  <a:lnTo>
                    <a:pt x="1434488" y="1612900"/>
                  </a:lnTo>
                  <a:lnTo>
                    <a:pt x="1431542" y="1612900"/>
                  </a:lnTo>
                  <a:lnTo>
                    <a:pt x="1414252" y="1663700"/>
                  </a:lnTo>
                  <a:lnTo>
                    <a:pt x="1402823" y="1701800"/>
                  </a:lnTo>
                  <a:lnTo>
                    <a:pt x="1397082" y="1752600"/>
                  </a:lnTo>
                  <a:lnTo>
                    <a:pt x="1396932" y="1778000"/>
                  </a:lnTo>
                  <a:lnTo>
                    <a:pt x="1396857" y="1790700"/>
                  </a:lnTo>
                  <a:lnTo>
                    <a:pt x="1401975" y="1841500"/>
                  </a:lnTo>
                  <a:lnTo>
                    <a:pt x="1412262" y="1879600"/>
                  </a:lnTo>
                  <a:lnTo>
                    <a:pt x="1427547" y="1917700"/>
                  </a:lnTo>
                  <a:lnTo>
                    <a:pt x="1447656" y="1968500"/>
                  </a:lnTo>
                  <a:lnTo>
                    <a:pt x="1472417" y="2006600"/>
                  </a:lnTo>
                  <a:lnTo>
                    <a:pt x="1501657" y="2032000"/>
                  </a:lnTo>
                  <a:lnTo>
                    <a:pt x="1535203" y="2070100"/>
                  </a:lnTo>
                  <a:lnTo>
                    <a:pt x="1572883" y="2095500"/>
                  </a:lnTo>
                  <a:lnTo>
                    <a:pt x="1614523" y="2120900"/>
                  </a:lnTo>
                  <a:lnTo>
                    <a:pt x="1703589" y="2146300"/>
                  </a:lnTo>
                  <a:lnTo>
                    <a:pt x="1838560" y="2146300"/>
                  </a:lnTo>
                  <a:lnTo>
                    <a:pt x="1882022" y="2133600"/>
                  </a:lnTo>
                  <a:lnTo>
                    <a:pt x="1923929" y="2120900"/>
                  </a:lnTo>
                  <a:lnTo>
                    <a:pt x="1963808" y="2095500"/>
                  </a:lnTo>
                  <a:lnTo>
                    <a:pt x="2001185" y="2070100"/>
                  </a:lnTo>
                  <a:lnTo>
                    <a:pt x="2035586" y="2044700"/>
                  </a:lnTo>
                  <a:lnTo>
                    <a:pt x="2056221" y="2019300"/>
                  </a:lnTo>
                  <a:lnTo>
                    <a:pt x="1772854" y="2019300"/>
                  </a:lnTo>
                  <a:lnTo>
                    <a:pt x="1724028" y="2006600"/>
                  </a:lnTo>
                  <a:lnTo>
                    <a:pt x="1678522" y="1993900"/>
                  </a:lnTo>
                  <a:lnTo>
                    <a:pt x="1637320" y="1968500"/>
                  </a:lnTo>
                  <a:lnTo>
                    <a:pt x="1601404" y="1943100"/>
                  </a:lnTo>
                  <a:lnTo>
                    <a:pt x="1571758" y="1905000"/>
                  </a:lnTo>
                  <a:lnTo>
                    <a:pt x="1549365" y="1866900"/>
                  </a:lnTo>
                  <a:lnTo>
                    <a:pt x="1535209" y="1828800"/>
                  </a:lnTo>
                  <a:lnTo>
                    <a:pt x="1530271" y="1778000"/>
                  </a:lnTo>
                  <a:lnTo>
                    <a:pt x="1535209" y="1727200"/>
                  </a:lnTo>
                  <a:lnTo>
                    <a:pt x="1549365" y="1676400"/>
                  </a:lnTo>
                  <a:lnTo>
                    <a:pt x="1571758" y="1638300"/>
                  </a:lnTo>
                  <a:lnTo>
                    <a:pt x="1601404" y="1600200"/>
                  </a:lnTo>
                  <a:lnTo>
                    <a:pt x="1637320" y="1574800"/>
                  </a:lnTo>
                  <a:lnTo>
                    <a:pt x="1678522" y="1549400"/>
                  </a:lnTo>
                  <a:lnTo>
                    <a:pt x="1724028" y="1536700"/>
                  </a:lnTo>
                  <a:lnTo>
                    <a:pt x="2062460" y="1536700"/>
                  </a:lnTo>
                  <a:lnTo>
                    <a:pt x="2052237" y="1524000"/>
                  </a:lnTo>
                  <a:lnTo>
                    <a:pt x="2028629" y="1498600"/>
                  </a:lnTo>
                  <a:lnTo>
                    <a:pt x="1515882" y="1498600"/>
                  </a:lnTo>
                  <a:lnTo>
                    <a:pt x="1258475" y="1244600"/>
                  </a:lnTo>
                  <a:close/>
                </a:path>
                <a:path w="2151379" h="2146300">
                  <a:moveTo>
                    <a:pt x="790112" y="1536700"/>
                  </a:moveTo>
                  <a:lnTo>
                    <a:pt x="426247" y="1536700"/>
                  </a:lnTo>
                  <a:lnTo>
                    <a:pt x="471756" y="1549400"/>
                  </a:lnTo>
                  <a:lnTo>
                    <a:pt x="512960" y="1574800"/>
                  </a:lnTo>
                  <a:lnTo>
                    <a:pt x="548877" y="1600200"/>
                  </a:lnTo>
                  <a:lnTo>
                    <a:pt x="578524" y="1638300"/>
                  </a:lnTo>
                  <a:lnTo>
                    <a:pt x="600917" y="1676400"/>
                  </a:lnTo>
                  <a:lnTo>
                    <a:pt x="615074" y="1727200"/>
                  </a:lnTo>
                  <a:lnTo>
                    <a:pt x="620012" y="1778000"/>
                  </a:lnTo>
                  <a:lnTo>
                    <a:pt x="615074" y="1828800"/>
                  </a:lnTo>
                  <a:lnTo>
                    <a:pt x="600917" y="1866900"/>
                  </a:lnTo>
                  <a:lnTo>
                    <a:pt x="578524" y="1905000"/>
                  </a:lnTo>
                  <a:lnTo>
                    <a:pt x="548877" y="1943100"/>
                  </a:lnTo>
                  <a:lnTo>
                    <a:pt x="512960" y="1968500"/>
                  </a:lnTo>
                  <a:lnTo>
                    <a:pt x="471756" y="1993900"/>
                  </a:lnTo>
                  <a:lnTo>
                    <a:pt x="426247" y="2006600"/>
                  </a:lnTo>
                  <a:lnTo>
                    <a:pt x="377416" y="2019300"/>
                  </a:lnTo>
                  <a:lnTo>
                    <a:pt x="669913" y="2019300"/>
                  </a:lnTo>
                  <a:lnTo>
                    <a:pt x="712414" y="1955800"/>
                  </a:lnTo>
                  <a:lnTo>
                    <a:pt x="730992" y="1905000"/>
                  </a:lnTo>
                  <a:lnTo>
                    <a:pt x="744402" y="1866900"/>
                  </a:lnTo>
                  <a:lnTo>
                    <a:pt x="752471" y="1816100"/>
                  </a:lnTo>
                  <a:lnTo>
                    <a:pt x="755025" y="1778000"/>
                  </a:lnTo>
                  <a:lnTo>
                    <a:pt x="752530" y="1727200"/>
                  </a:lnTo>
                  <a:lnTo>
                    <a:pt x="745570" y="1689100"/>
                  </a:lnTo>
                  <a:lnTo>
                    <a:pt x="734276" y="1651000"/>
                  </a:lnTo>
                  <a:lnTo>
                    <a:pt x="718780" y="1612900"/>
                  </a:lnTo>
                  <a:lnTo>
                    <a:pt x="715757" y="1612900"/>
                  </a:lnTo>
                  <a:lnTo>
                    <a:pt x="790112" y="1536700"/>
                  </a:lnTo>
                  <a:close/>
                </a:path>
                <a:path w="2151379" h="2146300">
                  <a:moveTo>
                    <a:pt x="2062460" y="1536700"/>
                  </a:moveTo>
                  <a:lnTo>
                    <a:pt x="1821685" y="1536700"/>
                  </a:lnTo>
                  <a:lnTo>
                    <a:pt x="1867193" y="1549400"/>
                  </a:lnTo>
                  <a:lnTo>
                    <a:pt x="1908398" y="1574800"/>
                  </a:lnTo>
                  <a:lnTo>
                    <a:pt x="1944315" y="1600200"/>
                  </a:lnTo>
                  <a:lnTo>
                    <a:pt x="1973962" y="1638300"/>
                  </a:lnTo>
                  <a:lnTo>
                    <a:pt x="1996355" y="1676400"/>
                  </a:lnTo>
                  <a:lnTo>
                    <a:pt x="2010512" y="1727200"/>
                  </a:lnTo>
                  <a:lnTo>
                    <a:pt x="2015450" y="1778000"/>
                  </a:lnTo>
                  <a:lnTo>
                    <a:pt x="2010512" y="1828800"/>
                  </a:lnTo>
                  <a:lnTo>
                    <a:pt x="1996355" y="1866900"/>
                  </a:lnTo>
                  <a:lnTo>
                    <a:pt x="1973962" y="1905000"/>
                  </a:lnTo>
                  <a:lnTo>
                    <a:pt x="1944315" y="1943100"/>
                  </a:lnTo>
                  <a:lnTo>
                    <a:pt x="1908398" y="1968500"/>
                  </a:lnTo>
                  <a:lnTo>
                    <a:pt x="1867193" y="1993900"/>
                  </a:lnTo>
                  <a:lnTo>
                    <a:pt x="1821685" y="2006600"/>
                  </a:lnTo>
                  <a:lnTo>
                    <a:pt x="1772854" y="2019300"/>
                  </a:lnTo>
                  <a:lnTo>
                    <a:pt x="2056221" y="2019300"/>
                  </a:lnTo>
                  <a:lnTo>
                    <a:pt x="2093567" y="1968500"/>
                  </a:lnTo>
                  <a:lnTo>
                    <a:pt x="2116199" y="1930400"/>
                  </a:lnTo>
                  <a:lnTo>
                    <a:pt x="2134294" y="1892300"/>
                  </a:lnTo>
                  <a:lnTo>
                    <a:pt x="2146009" y="1841500"/>
                  </a:lnTo>
                  <a:lnTo>
                    <a:pt x="2151320" y="1790700"/>
                  </a:lnTo>
                  <a:lnTo>
                    <a:pt x="2150205" y="1739900"/>
                  </a:lnTo>
                  <a:lnTo>
                    <a:pt x="2142642" y="1689100"/>
                  </a:lnTo>
                  <a:lnTo>
                    <a:pt x="2128607" y="1638300"/>
                  </a:lnTo>
                  <a:lnTo>
                    <a:pt x="2108483" y="1600200"/>
                  </a:lnTo>
                  <a:lnTo>
                    <a:pt x="2082908" y="1562100"/>
                  </a:lnTo>
                  <a:lnTo>
                    <a:pt x="2062460" y="1536700"/>
                  </a:lnTo>
                  <a:close/>
                </a:path>
                <a:path w="2151379" h="2146300">
                  <a:moveTo>
                    <a:pt x="1142642" y="749300"/>
                  </a:moveTo>
                  <a:lnTo>
                    <a:pt x="1007641" y="749300"/>
                  </a:lnTo>
                  <a:lnTo>
                    <a:pt x="1007641" y="1130300"/>
                  </a:lnTo>
                  <a:lnTo>
                    <a:pt x="634452" y="1498600"/>
                  </a:lnTo>
                  <a:lnTo>
                    <a:pt x="827290" y="1498600"/>
                  </a:lnTo>
                  <a:lnTo>
                    <a:pt x="1075142" y="1244600"/>
                  </a:lnTo>
                  <a:lnTo>
                    <a:pt x="1258475" y="1244600"/>
                  </a:lnTo>
                  <a:lnTo>
                    <a:pt x="1142642" y="1130300"/>
                  </a:lnTo>
                  <a:lnTo>
                    <a:pt x="1142642" y="749300"/>
                  </a:lnTo>
                  <a:close/>
                </a:path>
                <a:path w="2151379" h="2146300">
                  <a:moveTo>
                    <a:pt x="1814827" y="1397000"/>
                  </a:moveTo>
                  <a:lnTo>
                    <a:pt x="1727087" y="1397000"/>
                  </a:lnTo>
                  <a:lnTo>
                    <a:pt x="1639063" y="1422400"/>
                  </a:lnTo>
                  <a:lnTo>
                    <a:pt x="1597779" y="1435100"/>
                  </a:lnTo>
                  <a:lnTo>
                    <a:pt x="1558921" y="1460500"/>
                  </a:lnTo>
                  <a:lnTo>
                    <a:pt x="1522944" y="1498600"/>
                  </a:lnTo>
                  <a:lnTo>
                    <a:pt x="2028629" y="1498600"/>
                  </a:lnTo>
                  <a:lnTo>
                    <a:pt x="1977029" y="1460500"/>
                  </a:lnTo>
                  <a:lnTo>
                    <a:pt x="1933204" y="1435100"/>
                  </a:lnTo>
                  <a:lnTo>
                    <a:pt x="1895076" y="1422400"/>
                  </a:lnTo>
                  <a:lnTo>
                    <a:pt x="1814827" y="1397000"/>
                  </a:lnTo>
                  <a:close/>
                </a:path>
                <a:path w="2151379" h="2146300">
                  <a:moveTo>
                    <a:pt x="1098406" y="0"/>
                  </a:moveTo>
                  <a:lnTo>
                    <a:pt x="1049113" y="0"/>
                  </a:lnTo>
                  <a:lnTo>
                    <a:pt x="951432" y="25400"/>
                  </a:lnTo>
                  <a:lnTo>
                    <a:pt x="905969" y="38100"/>
                  </a:lnTo>
                  <a:lnTo>
                    <a:pt x="863671" y="63500"/>
                  </a:lnTo>
                  <a:lnTo>
                    <a:pt x="824973" y="88900"/>
                  </a:lnTo>
                  <a:lnTo>
                    <a:pt x="790311" y="127000"/>
                  </a:lnTo>
                  <a:lnTo>
                    <a:pt x="760118" y="165100"/>
                  </a:lnTo>
                  <a:lnTo>
                    <a:pt x="716678" y="254000"/>
                  </a:lnTo>
                  <a:lnTo>
                    <a:pt x="704229" y="304800"/>
                  </a:lnTo>
                  <a:lnTo>
                    <a:pt x="698093" y="355600"/>
                  </a:lnTo>
                  <a:lnTo>
                    <a:pt x="698372" y="406400"/>
                  </a:lnTo>
                  <a:lnTo>
                    <a:pt x="705165" y="457200"/>
                  </a:lnTo>
                  <a:lnTo>
                    <a:pt x="718360" y="508000"/>
                  </a:lnTo>
                  <a:lnTo>
                    <a:pt x="737439" y="546100"/>
                  </a:lnTo>
                  <a:lnTo>
                    <a:pt x="761972" y="584200"/>
                  </a:lnTo>
                  <a:lnTo>
                    <a:pt x="791529" y="622300"/>
                  </a:lnTo>
                  <a:lnTo>
                    <a:pt x="825680" y="660400"/>
                  </a:lnTo>
                  <a:lnTo>
                    <a:pt x="863996" y="685800"/>
                  </a:lnTo>
                  <a:lnTo>
                    <a:pt x="906046" y="711200"/>
                  </a:lnTo>
                  <a:lnTo>
                    <a:pt x="951399" y="736600"/>
                  </a:lnTo>
                  <a:lnTo>
                    <a:pt x="999627" y="749300"/>
                  </a:lnTo>
                  <a:lnTo>
                    <a:pt x="1150668" y="749300"/>
                  </a:lnTo>
                  <a:lnTo>
                    <a:pt x="1198858" y="736600"/>
                  </a:lnTo>
                  <a:lnTo>
                    <a:pt x="1244318" y="711200"/>
                  </a:lnTo>
                  <a:lnTo>
                    <a:pt x="1286612" y="685800"/>
                  </a:lnTo>
                  <a:lnTo>
                    <a:pt x="1325307" y="660400"/>
                  </a:lnTo>
                  <a:lnTo>
                    <a:pt x="1359965" y="622300"/>
                  </a:lnTo>
                  <a:lnTo>
                    <a:pt x="1075142" y="622300"/>
                  </a:lnTo>
                  <a:lnTo>
                    <a:pt x="1026311" y="609600"/>
                  </a:lnTo>
                  <a:lnTo>
                    <a:pt x="980802" y="596900"/>
                  </a:lnTo>
                  <a:lnTo>
                    <a:pt x="939598" y="584200"/>
                  </a:lnTo>
                  <a:lnTo>
                    <a:pt x="903680" y="546100"/>
                  </a:lnTo>
                  <a:lnTo>
                    <a:pt x="874034" y="508000"/>
                  </a:lnTo>
                  <a:lnTo>
                    <a:pt x="851640" y="469900"/>
                  </a:lnTo>
                  <a:lnTo>
                    <a:pt x="837484" y="431800"/>
                  </a:lnTo>
                  <a:lnTo>
                    <a:pt x="832546" y="381000"/>
                  </a:lnTo>
                  <a:lnTo>
                    <a:pt x="837484" y="330200"/>
                  </a:lnTo>
                  <a:lnTo>
                    <a:pt x="851640" y="279400"/>
                  </a:lnTo>
                  <a:lnTo>
                    <a:pt x="874034" y="241300"/>
                  </a:lnTo>
                  <a:lnTo>
                    <a:pt x="903680" y="203200"/>
                  </a:lnTo>
                  <a:lnTo>
                    <a:pt x="939598" y="177800"/>
                  </a:lnTo>
                  <a:lnTo>
                    <a:pt x="980802" y="152400"/>
                  </a:lnTo>
                  <a:lnTo>
                    <a:pt x="1026311" y="139700"/>
                  </a:lnTo>
                  <a:lnTo>
                    <a:pt x="1368208" y="139700"/>
                  </a:lnTo>
                  <a:lnTo>
                    <a:pt x="1358202" y="127000"/>
                  </a:lnTo>
                  <a:lnTo>
                    <a:pt x="1323146" y="88900"/>
                  </a:lnTo>
                  <a:lnTo>
                    <a:pt x="1283345" y="63500"/>
                  </a:lnTo>
                  <a:lnTo>
                    <a:pt x="1239977" y="38100"/>
                  </a:lnTo>
                  <a:lnTo>
                    <a:pt x="1194354" y="25400"/>
                  </a:lnTo>
                  <a:lnTo>
                    <a:pt x="1098406" y="0"/>
                  </a:lnTo>
                  <a:close/>
                </a:path>
                <a:path w="2151379" h="2146300">
                  <a:moveTo>
                    <a:pt x="1368208" y="139700"/>
                  </a:moveTo>
                  <a:lnTo>
                    <a:pt x="1123972" y="139700"/>
                  </a:lnTo>
                  <a:lnTo>
                    <a:pt x="1169481" y="152400"/>
                  </a:lnTo>
                  <a:lnTo>
                    <a:pt x="1210685" y="177800"/>
                  </a:lnTo>
                  <a:lnTo>
                    <a:pt x="1246603" y="203200"/>
                  </a:lnTo>
                  <a:lnTo>
                    <a:pt x="1276249" y="241300"/>
                  </a:lnTo>
                  <a:lnTo>
                    <a:pt x="1298643" y="279400"/>
                  </a:lnTo>
                  <a:lnTo>
                    <a:pt x="1312800" y="330200"/>
                  </a:lnTo>
                  <a:lnTo>
                    <a:pt x="1317737" y="381000"/>
                  </a:lnTo>
                  <a:lnTo>
                    <a:pt x="1312800" y="431800"/>
                  </a:lnTo>
                  <a:lnTo>
                    <a:pt x="1298643" y="469900"/>
                  </a:lnTo>
                  <a:lnTo>
                    <a:pt x="1276249" y="508000"/>
                  </a:lnTo>
                  <a:lnTo>
                    <a:pt x="1246603" y="546100"/>
                  </a:lnTo>
                  <a:lnTo>
                    <a:pt x="1210685" y="584200"/>
                  </a:lnTo>
                  <a:lnTo>
                    <a:pt x="1169481" y="596900"/>
                  </a:lnTo>
                  <a:lnTo>
                    <a:pt x="1123972" y="609600"/>
                  </a:lnTo>
                  <a:lnTo>
                    <a:pt x="1075142" y="622300"/>
                  </a:lnTo>
                  <a:lnTo>
                    <a:pt x="1359965" y="622300"/>
                  </a:lnTo>
                  <a:lnTo>
                    <a:pt x="1390152" y="584200"/>
                  </a:lnTo>
                  <a:lnTo>
                    <a:pt x="1414935" y="546100"/>
                  </a:lnTo>
                  <a:lnTo>
                    <a:pt x="1433601" y="495300"/>
                  </a:lnTo>
                  <a:lnTo>
                    <a:pt x="1446053" y="444500"/>
                  </a:lnTo>
                  <a:lnTo>
                    <a:pt x="1452189" y="406400"/>
                  </a:lnTo>
                  <a:lnTo>
                    <a:pt x="1451911" y="355600"/>
                  </a:lnTo>
                  <a:lnTo>
                    <a:pt x="1445118" y="304800"/>
                  </a:lnTo>
                  <a:lnTo>
                    <a:pt x="1431971" y="254000"/>
                  </a:lnTo>
                  <a:lnTo>
                    <a:pt x="1412908" y="203200"/>
                  </a:lnTo>
                  <a:lnTo>
                    <a:pt x="1388220" y="165100"/>
                  </a:lnTo>
                  <a:lnTo>
                    <a:pt x="1368208" y="139700"/>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2" name="object 22">
              <a:extLst>
                <a:ext uri="{FF2B5EF4-FFF2-40B4-BE49-F238E27FC236}">
                  <a16:creationId xmlns:a16="http://schemas.microsoft.com/office/drawing/2014/main" id="{A0E43225-68D8-64D7-CC36-ED2CA77EB3CE}"/>
                </a:ext>
              </a:extLst>
            </p:cNvPr>
            <p:cNvSpPr/>
            <p:nvPr/>
          </p:nvSpPr>
          <p:spPr>
            <a:xfrm>
              <a:off x="4353814" y="523379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B87355"/>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3" name="object 23">
              <a:extLst>
                <a:ext uri="{FF2B5EF4-FFF2-40B4-BE49-F238E27FC236}">
                  <a16:creationId xmlns:a16="http://schemas.microsoft.com/office/drawing/2014/main" id="{8832C699-D724-CC82-4E82-A02512FBF31E}"/>
                </a:ext>
              </a:extLst>
            </p:cNvPr>
            <p:cNvSpPr/>
            <p:nvPr/>
          </p:nvSpPr>
          <p:spPr>
            <a:xfrm>
              <a:off x="4353814" y="5410377"/>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AD84A4"/>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sp>
          <p:nvSpPr>
            <p:cNvPr id="24" name="object 24">
              <a:extLst>
                <a:ext uri="{FF2B5EF4-FFF2-40B4-BE49-F238E27FC236}">
                  <a16:creationId xmlns:a16="http://schemas.microsoft.com/office/drawing/2014/main" id="{1374D7FF-F28D-9F46-53EB-9A4E8F29E0B7}"/>
                </a:ext>
              </a:extLst>
            </p:cNvPr>
            <p:cNvSpPr/>
            <p:nvPr/>
          </p:nvSpPr>
          <p:spPr>
            <a:xfrm>
              <a:off x="4353814" y="5586971"/>
              <a:ext cx="121920" cy="121920"/>
            </a:xfrm>
            <a:custGeom>
              <a:avLst/>
              <a:gdLst/>
              <a:ahLst/>
              <a:cxnLst/>
              <a:rect l="l" t="t" r="r" b="b"/>
              <a:pathLst>
                <a:path w="121920" h="121920">
                  <a:moveTo>
                    <a:pt x="121310" y="0"/>
                  </a:moveTo>
                  <a:lnTo>
                    <a:pt x="0" y="0"/>
                  </a:lnTo>
                  <a:lnTo>
                    <a:pt x="0" y="121310"/>
                  </a:lnTo>
                  <a:lnTo>
                    <a:pt x="121310" y="121310"/>
                  </a:lnTo>
                  <a:lnTo>
                    <a:pt x="121310" y="0"/>
                  </a:lnTo>
                  <a:close/>
                </a:path>
              </a:pathLst>
            </a:custGeom>
            <a:solidFill>
              <a:srgbClr val="7E8A76"/>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latin typeface="Grammarsaurus" pitchFamily="2" charset="0"/>
              </a:endParaRPr>
            </a:p>
          </p:txBody>
        </p:sp>
      </p:grpSp>
      <p:sp>
        <p:nvSpPr>
          <p:cNvPr id="25" name="object 25">
            <a:extLst>
              <a:ext uri="{FF2B5EF4-FFF2-40B4-BE49-F238E27FC236}">
                <a16:creationId xmlns:a16="http://schemas.microsoft.com/office/drawing/2014/main" id="{8D437980-C0F6-672D-620F-9D5FFD5C7751}"/>
              </a:ext>
            </a:extLst>
          </p:cNvPr>
          <p:cNvSpPr txBox="1"/>
          <p:nvPr/>
        </p:nvSpPr>
        <p:spPr>
          <a:xfrm>
            <a:off x="7668911" y="5599558"/>
            <a:ext cx="63500" cy="58991"/>
          </a:xfrm>
          <a:prstGeom prst="rect">
            <a:avLst/>
          </a:prstGeom>
        </p:spPr>
        <p:txBody>
          <a:bodyPr vert="horz" wrap="square" lIns="0" tIns="12700" rIns="0" bIns="0" rtlCol="0">
            <a:spAutoFit/>
          </a:bodyPr>
          <a:lstStyle/>
          <a:p>
            <a:pPr marL="12700" marR="0" lvl="0" indent="0" defTabSz="914400" eaLnBrk="1" fontAlgn="auto" latinLnBrk="0" hangingPunct="1">
              <a:lnSpc>
                <a:spcPct val="100000"/>
              </a:lnSpc>
              <a:spcBef>
                <a:spcPts val="100"/>
              </a:spcBef>
              <a:spcAft>
                <a:spcPts val="0"/>
              </a:spcAft>
              <a:buClrTx/>
              <a:buSzTx/>
              <a:buFontTx/>
              <a:buNone/>
              <a:tabLst/>
              <a:defRPr/>
            </a:pPr>
            <a:r>
              <a:rPr kumimoji="0" sz="150" b="1" i="0" u="none" strike="noStrike" kern="0" cap="none" spc="0" normalizeH="0" baseline="0" noProof="0" dirty="0">
                <a:ln>
                  <a:noFill/>
                </a:ln>
                <a:solidFill>
                  <a:srgbClr val="FFFFFF"/>
                </a:solidFill>
                <a:effectLst/>
                <a:uLnTx/>
                <a:uFillTx/>
                <a:latin typeface="Grammarsaurus" pitchFamily="2" charset="0"/>
                <a:cs typeface="Arial"/>
              </a:rPr>
              <a:t>wiitthh</a:t>
            </a:r>
            <a:endParaRPr kumimoji="0" sz="150" b="0" i="0" u="none" strike="noStrike" kern="0" cap="none" spc="0" normalizeH="0" baseline="0" noProof="0">
              <a:ln>
                <a:noFill/>
              </a:ln>
              <a:solidFill>
                <a:sysClr val="windowText" lastClr="000000"/>
              </a:solidFill>
              <a:effectLst/>
              <a:uLnTx/>
              <a:uFillTx/>
              <a:latin typeface="Grammarsaurus" pitchFamily="2" charset="0"/>
              <a:cs typeface="Arial"/>
            </a:endParaRPr>
          </a:p>
        </p:txBody>
      </p:sp>
      <p:sp>
        <p:nvSpPr>
          <p:cNvPr id="28" name="object 14">
            <a:extLst>
              <a:ext uri="{FF2B5EF4-FFF2-40B4-BE49-F238E27FC236}">
                <a16:creationId xmlns:a16="http://schemas.microsoft.com/office/drawing/2014/main" id="{E29F8F36-442E-DCBD-539D-8CEE1D079F4F}"/>
              </a:ext>
            </a:extLst>
          </p:cNvPr>
          <p:cNvSpPr txBox="1"/>
          <p:nvPr/>
        </p:nvSpPr>
        <p:spPr>
          <a:xfrm>
            <a:off x="4490565" y="5204476"/>
            <a:ext cx="767235" cy="546432"/>
          </a:xfrm>
          <a:prstGeom prst="rect">
            <a:avLst/>
          </a:prstGeom>
        </p:spPr>
        <p:txBody>
          <a:bodyPr vert="horz" wrap="square" lIns="0" tIns="12065" rIns="0" bIns="0" rtlCol="0">
            <a:spAutoFit/>
          </a:bodyPr>
          <a:lstStyle/>
          <a:p>
            <a:pPr marL="12700" marR="260350" lvl="0" indent="0" defTabSz="914400" eaLnBrk="1" fontAlgn="auto" latinLnBrk="0" hangingPunct="1">
              <a:lnSpc>
                <a:spcPct val="128800"/>
              </a:lnSpc>
              <a:spcBef>
                <a:spcPts val="95"/>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Latin Greek</a:t>
            </a:r>
          </a:p>
          <a:p>
            <a:pPr marL="12700" marR="0" lvl="0" indent="0" defTabSz="914400" eaLnBrk="1" fontAlgn="auto" latinLnBrk="0" hangingPunct="1">
              <a:lnSpc>
                <a:spcPct val="100000"/>
              </a:lnSpc>
              <a:spcBef>
                <a:spcPts val="310"/>
              </a:spcBef>
              <a:spcAft>
                <a:spcPts val="0"/>
              </a:spcAft>
              <a:buClrTx/>
              <a:buSzTx/>
              <a:buFontTx/>
              <a:buNone/>
              <a:tabLst/>
              <a:defRPr/>
            </a:pPr>
            <a:r>
              <a:rPr kumimoji="0" sz="900" b="0" i="0" u="none" strike="noStrike" kern="0" cap="none" spc="0" normalizeH="0" baseline="0" noProof="0" dirty="0">
                <a:ln>
                  <a:noFill/>
                </a:ln>
                <a:solidFill>
                  <a:sysClr val="windowText" lastClr="000000"/>
                </a:solidFill>
                <a:effectLst/>
                <a:uLnTx/>
                <a:uFillTx/>
                <a:latin typeface="Grammarsaurus" pitchFamily="2" charset="0"/>
                <a:cs typeface="Arial MT"/>
              </a:rPr>
              <a:t>Old English</a:t>
            </a:r>
          </a:p>
        </p:txBody>
      </p:sp>
      <p:sp>
        <p:nvSpPr>
          <p:cNvPr id="29" name="object 6">
            <a:extLst>
              <a:ext uri="{FF2B5EF4-FFF2-40B4-BE49-F238E27FC236}">
                <a16:creationId xmlns:a16="http://schemas.microsoft.com/office/drawing/2014/main" id="{797748D8-D413-833C-0DA6-9800E0CC116D}"/>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grpSp>
        <p:nvGrpSpPr>
          <p:cNvPr id="26" name="object 2">
            <a:extLst>
              <a:ext uri="{FF2B5EF4-FFF2-40B4-BE49-F238E27FC236}">
                <a16:creationId xmlns:a16="http://schemas.microsoft.com/office/drawing/2014/main" id="{26DCD416-E081-8332-EA1B-010672BFB0CA}"/>
              </a:ext>
            </a:extLst>
          </p:cNvPr>
          <p:cNvGrpSpPr/>
          <p:nvPr/>
        </p:nvGrpSpPr>
        <p:grpSpPr>
          <a:xfrm>
            <a:off x="11163824" y="234754"/>
            <a:ext cx="784225" cy="784225"/>
            <a:chOff x="11163824" y="234754"/>
            <a:chExt cx="784225" cy="784225"/>
          </a:xfrm>
        </p:grpSpPr>
        <p:sp>
          <p:nvSpPr>
            <p:cNvPr id="27" name="object 3">
              <a:extLst>
                <a:ext uri="{FF2B5EF4-FFF2-40B4-BE49-F238E27FC236}">
                  <a16:creationId xmlns:a16="http://schemas.microsoft.com/office/drawing/2014/main" id="{84CC2A78-847A-27D1-2246-33910537BE1B}"/>
                </a:ext>
              </a:extLst>
            </p:cNvPr>
            <p:cNvSpPr/>
            <p:nvPr/>
          </p:nvSpPr>
          <p:spPr>
            <a:xfrm>
              <a:off x="11163821" y="234759"/>
              <a:ext cx="784225" cy="784225"/>
            </a:xfrm>
            <a:custGeom>
              <a:avLst/>
              <a:gdLst/>
              <a:ahLst/>
              <a:cxnLst/>
              <a:rect l="l" t="t" r="r" b="b"/>
              <a:pathLst>
                <a:path w="784225" h="784225">
                  <a:moveTo>
                    <a:pt x="504901" y="294093"/>
                  </a:moveTo>
                  <a:lnTo>
                    <a:pt x="500570" y="286854"/>
                  </a:lnTo>
                  <a:lnTo>
                    <a:pt x="492086" y="273697"/>
                  </a:lnTo>
                  <a:lnTo>
                    <a:pt x="471360" y="245516"/>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09397" y="183769"/>
                  </a:lnTo>
                  <a:lnTo>
                    <a:pt x="351218" y="148450"/>
                  </a:lnTo>
                  <a:lnTo>
                    <a:pt x="297091" y="137833"/>
                  </a:lnTo>
                  <a:lnTo>
                    <a:pt x="242951" y="148450"/>
                  </a:lnTo>
                  <a:lnTo>
                    <a:pt x="194818" y="175120"/>
                  </a:lnTo>
                  <a:lnTo>
                    <a:pt x="154241" y="210058"/>
                  </a:lnTo>
                  <a:lnTo>
                    <a:pt x="122809" y="245516"/>
                  </a:lnTo>
                  <a:lnTo>
                    <a:pt x="93599" y="286854"/>
                  </a:lnTo>
                  <a:lnTo>
                    <a:pt x="89281" y="294093"/>
                  </a:lnTo>
                  <a:lnTo>
                    <a:pt x="89281" y="303149"/>
                  </a:lnTo>
                  <a:lnTo>
                    <a:pt x="122809" y="351739"/>
                  </a:lnTo>
                  <a:lnTo>
                    <a:pt x="154241" y="387184"/>
                  </a:lnTo>
                  <a:lnTo>
                    <a:pt x="194818" y="422122"/>
                  </a:lnTo>
                  <a:lnTo>
                    <a:pt x="242951" y="448792"/>
                  </a:lnTo>
                  <a:lnTo>
                    <a:pt x="297091" y="459409"/>
                  </a:lnTo>
                  <a:lnTo>
                    <a:pt x="351218" y="448792"/>
                  </a:lnTo>
                  <a:lnTo>
                    <a:pt x="399351" y="422122"/>
                  </a:lnTo>
                  <a:lnTo>
                    <a:pt x="439915" y="387184"/>
                  </a:lnTo>
                  <a:lnTo>
                    <a:pt x="471360" y="351739"/>
                  </a:lnTo>
                  <a:lnTo>
                    <a:pt x="500570" y="310400"/>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32" y="33388"/>
                  </a:lnTo>
                  <a:lnTo>
                    <a:pt x="121272" y="57543"/>
                  </a:lnTo>
                  <a:lnTo>
                    <a:pt x="86702" y="87363"/>
                  </a:lnTo>
                  <a:lnTo>
                    <a:pt x="57086" y="122135"/>
                  </a:lnTo>
                  <a:lnTo>
                    <a:pt x="33007" y="161264"/>
                  </a:lnTo>
                  <a:lnTo>
                    <a:pt x="15062" y="204127"/>
                  </a:lnTo>
                  <a:lnTo>
                    <a:pt x="3860" y="250113"/>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ysClr val="windowText" lastClr="000000"/>
                </a:solidFill>
                <a:effectLst/>
                <a:uLnTx/>
                <a:uFillTx/>
              </a:endParaRPr>
            </a:p>
          </p:txBody>
        </p:sp>
        <p:pic>
          <p:nvPicPr>
            <p:cNvPr id="30" name="object 4">
              <a:extLst>
                <a:ext uri="{FF2B5EF4-FFF2-40B4-BE49-F238E27FC236}">
                  <a16:creationId xmlns:a16="http://schemas.microsoft.com/office/drawing/2014/main" id="{27462808-66FE-F267-28F7-FC7A42B61173}"/>
                </a:ext>
              </a:extLst>
            </p:cNvPr>
            <p:cNvPicPr/>
            <p:nvPr/>
          </p:nvPicPr>
          <p:blipFill>
            <a:blip r:embed="rId4" cstate="print"/>
            <a:stretch>
              <a:fillRect/>
            </a:stretch>
          </p:blipFill>
          <p:spPr>
            <a:xfrm>
              <a:off x="11392001" y="464458"/>
              <a:ext cx="137820" cy="137820"/>
            </a:xfrm>
            <a:prstGeom prst="rect">
              <a:avLst/>
            </a:prstGeom>
          </p:spPr>
        </p:pic>
      </p:grpSp>
    </p:spTree>
    <p:extLst>
      <p:ext uri="{BB962C8B-B14F-4D97-AF65-F5344CB8AC3E}">
        <p14:creationId xmlns:p14="http://schemas.microsoft.com/office/powerpoint/2010/main" val="308378246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64629" y="1869808"/>
            <a:ext cx="5445125" cy="856004"/>
          </a:xfrm>
          <a:prstGeom prst="rect">
            <a:avLst/>
          </a:prstGeom>
          <a:solidFill>
            <a:srgbClr val="134E29"/>
          </a:solidFill>
          <a:ln w="6362">
            <a:solidFill>
              <a:srgbClr val="000000"/>
            </a:solidFill>
          </a:ln>
        </p:spPr>
        <p:txBody>
          <a:bodyPr vert="horz" wrap="square" lIns="0" tIns="260985" rIns="0" bIns="0" rtlCol="0">
            <a:spAutoFit/>
          </a:bodyPr>
          <a:lstStyle/>
          <a:p>
            <a:pPr marR="5715" algn="ctr">
              <a:lnSpc>
                <a:spcPct val="100000"/>
              </a:lnSpc>
              <a:spcBef>
                <a:spcPts val="2055"/>
              </a:spcBef>
            </a:pPr>
            <a:r>
              <a:rPr sz="2000" b="1" dirty="0">
                <a:solidFill>
                  <a:srgbClr val="D1E293"/>
                </a:solidFill>
                <a:latin typeface="Grammarsaurus" pitchFamily="2" charset="0"/>
                <a:cs typeface="Arial Black"/>
              </a:rPr>
              <a:t>Just add the </a:t>
            </a:r>
            <a:r>
              <a:rPr sz="2000" b="1" dirty="0">
                <a:solidFill>
                  <a:srgbClr val="FFFFFF"/>
                </a:solidFill>
                <a:latin typeface="Grammarsaurus" pitchFamily="2" charset="0"/>
                <a:cs typeface="Arial Black"/>
              </a:rPr>
              <a:t>suffix</a:t>
            </a:r>
            <a:r>
              <a:rPr sz="2000" b="1" dirty="0">
                <a:solidFill>
                  <a:srgbClr val="D1E293"/>
                </a:solidFill>
                <a:latin typeface="Grammarsaurus" pitchFamily="2" charset="0"/>
                <a:cs typeface="Arial Black"/>
              </a:rPr>
              <a:t>.</a:t>
            </a:r>
            <a:endParaRPr lang="en-US" sz="2000" b="1" dirty="0">
              <a:solidFill>
                <a:srgbClr val="D1E293"/>
              </a:solidFill>
              <a:latin typeface="Grammarsaurus" pitchFamily="2" charset="0"/>
              <a:cs typeface="Arial Black"/>
            </a:endParaRPr>
          </a:p>
          <a:p>
            <a:pPr marR="5715" algn="ctr">
              <a:lnSpc>
                <a:spcPct val="100000"/>
              </a:lnSpc>
              <a:spcBef>
                <a:spcPts val="2055"/>
              </a:spcBef>
            </a:pPr>
            <a:endParaRPr sz="100" b="1" dirty="0">
              <a:latin typeface="Grammarsaurus" pitchFamily="2" charset="0"/>
              <a:cs typeface="Arial Black"/>
            </a:endParaRPr>
          </a:p>
        </p:txBody>
      </p:sp>
      <p:sp>
        <p:nvSpPr>
          <p:cNvPr id="3" name="object 3"/>
          <p:cNvSpPr txBox="1"/>
          <p:nvPr/>
        </p:nvSpPr>
        <p:spPr>
          <a:xfrm>
            <a:off x="6109709" y="1869808"/>
            <a:ext cx="5445125" cy="847027"/>
          </a:xfrm>
          <a:prstGeom prst="rect">
            <a:avLst/>
          </a:prstGeom>
          <a:solidFill>
            <a:srgbClr val="134E29"/>
          </a:solidFill>
          <a:ln w="6350">
            <a:solidFill>
              <a:srgbClr val="000000"/>
            </a:solidFill>
          </a:ln>
        </p:spPr>
        <p:txBody>
          <a:bodyPr vert="horz" wrap="square" lIns="0" tIns="184785" rIns="0" bIns="0" rtlCol="0">
            <a:spAutoFit/>
          </a:bodyPr>
          <a:lstStyle/>
          <a:p>
            <a:pPr marL="1058545" marR="549910" indent="-515620">
              <a:lnSpc>
                <a:spcPts val="2000"/>
              </a:lnSpc>
              <a:spcBef>
                <a:spcPts val="1455"/>
              </a:spcBef>
            </a:pPr>
            <a:endParaRPr lang="en-US" sz="2000" dirty="0">
              <a:latin typeface="Grammarsaurus" pitchFamily="2" charset="0"/>
              <a:cs typeface="Arial Black"/>
            </a:endParaRPr>
          </a:p>
          <a:p>
            <a:pPr marL="1058545" marR="549910" indent="-515620">
              <a:lnSpc>
                <a:spcPts val="2000"/>
              </a:lnSpc>
              <a:spcBef>
                <a:spcPts val="1455"/>
              </a:spcBef>
            </a:pPr>
            <a:endParaRPr lang="en-US" sz="500" dirty="0">
              <a:latin typeface="Grammarsaurus" pitchFamily="2" charset="0"/>
              <a:cs typeface="Arial Black"/>
            </a:endParaRPr>
          </a:p>
        </p:txBody>
      </p:sp>
      <p:sp>
        <p:nvSpPr>
          <p:cNvPr id="4" name="object 4"/>
          <p:cNvSpPr txBox="1">
            <a:spLocks noGrp="1"/>
          </p:cNvSpPr>
          <p:nvPr>
            <p:ph type="title"/>
          </p:nvPr>
        </p:nvSpPr>
        <p:spPr>
          <a:xfrm>
            <a:off x="651929" y="346087"/>
            <a:ext cx="9706610" cy="776495"/>
          </a:xfrm>
          <a:prstGeom prst="rect">
            <a:avLst/>
          </a:prstGeom>
        </p:spPr>
        <p:txBody>
          <a:bodyPr vert="horz" wrap="square" lIns="0" tIns="12700" rIns="0" bIns="0" rtlCol="0">
            <a:spAutoFit/>
          </a:bodyPr>
          <a:lstStyle/>
          <a:p>
            <a:pPr marL="12700" marR="5080">
              <a:lnSpc>
                <a:spcPct val="108700"/>
              </a:lnSpc>
              <a:spcBef>
                <a:spcPts val="100"/>
              </a:spcBef>
            </a:pPr>
            <a:r>
              <a:rPr sz="2300" dirty="0">
                <a:latin typeface="Grammarsaurus" pitchFamily="2" charset="0"/>
              </a:rPr>
              <a:t>Can you sort these bases and stems according to the rules we follow when adding suffix </a:t>
            </a:r>
            <a:r>
              <a:rPr sz="2300" b="1" dirty="0">
                <a:latin typeface="Grammarsaurus" pitchFamily="2" charset="0"/>
                <a:cs typeface="Arial Black"/>
              </a:rPr>
              <a:t>-ic</a:t>
            </a:r>
            <a:r>
              <a:rPr sz="2300" dirty="0">
                <a:latin typeface="Grammarsaurus" pitchFamily="2" charset="0"/>
              </a:rPr>
              <a:t>?</a:t>
            </a:r>
            <a:endParaRPr sz="2300" dirty="0">
              <a:latin typeface="Grammarsaurus" pitchFamily="2" charset="0"/>
              <a:cs typeface="Arial Black"/>
            </a:endParaRPr>
          </a:p>
        </p:txBody>
      </p:sp>
      <p:sp>
        <p:nvSpPr>
          <p:cNvPr id="5" name="object 5"/>
          <p:cNvSpPr/>
          <p:nvPr/>
        </p:nvSpPr>
        <p:spPr>
          <a:xfrm>
            <a:off x="10969584" y="192058"/>
            <a:ext cx="916940" cy="877569"/>
          </a:xfrm>
          <a:custGeom>
            <a:avLst/>
            <a:gdLst/>
            <a:ahLst/>
            <a:cxnLst/>
            <a:rect l="l" t="t" r="r" b="b"/>
            <a:pathLst>
              <a:path w="916940" h="877569">
                <a:moveTo>
                  <a:pt x="315059" y="190127"/>
                </a:moveTo>
                <a:lnTo>
                  <a:pt x="267392" y="197109"/>
                </a:lnTo>
                <a:lnTo>
                  <a:pt x="169839" y="266398"/>
                </a:lnTo>
                <a:lnTo>
                  <a:pt x="135421" y="298312"/>
                </a:lnTo>
                <a:lnTo>
                  <a:pt x="108460" y="336731"/>
                </a:lnTo>
                <a:lnTo>
                  <a:pt x="10721" y="512473"/>
                </a:lnTo>
                <a:lnTo>
                  <a:pt x="0" y="546100"/>
                </a:lnTo>
                <a:lnTo>
                  <a:pt x="2769" y="580247"/>
                </a:lnTo>
                <a:lnTo>
                  <a:pt x="44414" y="634304"/>
                </a:lnTo>
                <a:lnTo>
                  <a:pt x="79009" y="645811"/>
                </a:lnTo>
                <a:lnTo>
                  <a:pt x="65331" y="669496"/>
                </a:lnTo>
                <a:lnTo>
                  <a:pt x="64452" y="671744"/>
                </a:lnTo>
                <a:lnTo>
                  <a:pt x="64328" y="672061"/>
                </a:lnTo>
                <a:lnTo>
                  <a:pt x="25935" y="844858"/>
                </a:lnTo>
                <a:lnTo>
                  <a:pt x="54768" y="877440"/>
                </a:lnTo>
                <a:lnTo>
                  <a:pt x="62837" y="875366"/>
                </a:lnTo>
                <a:lnTo>
                  <a:pt x="70043" y="870778"/>
                </a:lnTo>
                <a:lnTo>
                  <a:pt x="165559" y="785879"/>
                </a:lnTo>
                <a:lnTo>
                  <a:pt x="447855" y="785879"/>
                </a:lnTo>
                <a:lnTo>
                  <a:pt x="450934" y="781634"/>
                </a:lnTo>
                <a:lnTo>
                  <a:pt x="451538" y="779262"/>
                </a:lnTo>
                <a:lnTo>
                  <a:pt x="244452" y="779262"/>
                </a:lnTo>
                <a:lnTo>
                  <a:pt x="230617" y="776484"/>
                </a:lnTo>
                <a:lnTo>
                  <a:pt x="228959" y="775376"/>
                </a:lnTo>
                <a:lnTo>
                  <a:pt x="96446" y="775376"/>
                </a:lnTo>
                <a:lnTo>
                  <a:pt x="115331" y="690426"/>
                </a:lnTo>
                <a:lnTo>
                  <a:pt x="117223" y="687149"/>
                </a:lnTo>
                <a:lnTo>
                  <a:pt x="454420" y="687149"/>
                </a:lnTo>
                <a:lnTo>
                  <a:pt x="450270" y="685097"/>
                </a:lnTo>
                <a:lnTo>
                  <a:pt x="438493" y="678956"/>
                </a:lnTo>
                <a:lnTo>
                  <a:pt x="426552" y="673631"/>
                </a:lnTo>
                <a:lnTo>
                  <a:pt x="417286" y="671744"/>
                </a:lnTo>
                <a:lnTo>
                  <a:pt x="190680" y="671744"/>
                </a:lnTo>
                <a:lnTo>
                  <a:pt x="176736" y="668923"/>
                </a:lnTo>
                <a:lnTo>
                  <a:pt x="165339" y="661235"/>
                </a:lnTo>
                <a:lnTo>
                  <a:pt x="157649" y="649841"/>
                </a:lnTo>
                <a:lnTo>
                  <a:pt x="154828" y="635905"/>
                </a:lnTo>
                <a:lnTo>
                  <a:pt x="157649" y="621968"/>
                </a:lnTo>
                <a:lnTo>
                  <a:pt x="165339" y="610574"/>
                </a:lnTo>
                <a:lnTo>
                  <a:pt x="176736" y="602886"/>
                </a:lnTo>
                <a:lnTo>
                  <a:pt x="190680" y="600065"/>
                </a:lnTo>
                <a:lnTo>
                  <a:pt x="426316" y="600065"/>
                </a:lnTo>
                <a:lnTo>
                  <a:pt x="431980" y="598186"/>
                </a:lnTo>
                <a:lnTo>
                  <a:pt x="439954" y="592205"/>
                </a:lnTo>
                <a:lnTo>
                  <a:pt x="83439" y="592205"/>
                </a:lnTo>
                <a:lnTo>
                  <a:pt x="71300" y="587746"/>
                </a:lnTo>
                <a:lnTo>
                  <a:pt x="60622" y="578329"/>
                </a:lnTo>
                <a:lnTo>
                  <a:pt x="54503" y="565940"/>
                </a:lnTo>
                <a:lnTo>
                  <a:pt x="53382" y="552170"/>
                </a:lnTo>
                <a:lnTo>
                  <a:pt x="57698" y="538610"/>
                </a:lnTo>
                <a:lnTo>
                  <a:pt x="155450" y="362855"/>
                </a:lnTo>
                <a:lnTo>
                  <a:pt x="188331" y="320894"/>
                </a:lnTo>
                <a:lnTo>
                  <a:pt x="278208" y="252339"/>
                </a:lnTo>
                <a:lnTo>
                  <a:pt x="302488" y="243470"/>
                </a:lnTo>
                <a:lnTo>
                  <a:pt x="373434" y="243470"/>
                </a:lnTo>
                <a:lnTo>
                  <a:pt x="401066" y="195621"/>
                </a:lnTo>
                <a:lnTo>
                  <a:pt x="338978" y="195621"/>
                </a:lnTo>
                <a:lnTo>
                  <a:pt x="315059" y="190127"/>
                </a:lnTo>
                <a:close/>
              </a:path>
              <a:path w="916940" h="877569">
                <a:moveTo>
                  <a:pt x="447855" y="785879"/>
                </a:moveTo>
                <a:lnTo>
                  <a:pt x="165559" y="785879"/>
                </a:lnTo>
                <a:lnTo>
                  <a:pt x="179494" y="805075"/>
                </a:lnTo>
                <a:lnTo>
                  <a:pt x="197919" y="819966"/>
                </a:lnTo>
                <a:lnTo>
                  <a:pt x="219887" y="829599"/>
                </a:lnTo>
                <a:lnTo>
                  <a:pt x="244452" y="833021"/>
                </a:lnTo>
                <a:lnTo>
                  <a:pt x="262275" y="831239"/>
                </a:lnTo>
                <a:lnTo>
                  <a:pt x="278900" y="826128"/>
                </a:lnTo>
                <a:lnTo>
                  <a:pt x="293983" y="818041"/>
                </a:lnTo>
                <a:lnTo>
                  <a:pt x="307177" y="807329"/>
                </a:lnTo>
                <a:lnTo>
                  <a:pt x="432294" y="807329"/>
                </a:lnTo>
                <a:lnTo>
                  <a:pt x="447855" y="785879"/>
                </a:lnTo>
                <a:close/>
              </a:path>
              <a:path w="916940" h="877569">
                <a:moveTo>
                  <a:pt x="432294" y="807329"/>
                </a:moveTo>
                <a:lnTo>
                  <a:pt x="307177" y="807329"/>
                </a:lnTo>
                <a:lnTo>
                  <a:pt x="320371" y="818041"/>
                </a:lnTo>
                <a:lnTo>
                  <a:pt x="335454" y="826128"/>
                </a:lnTo>
                <a:lnTo>
                  <a:pt x="352079" y="831239"/>
                </a:lnTo>
                <a:lnTo>
                  <a:pt x="369902" y="833021"/>
                </a:lnTo>
                <a:lnTo>
                  <a:pt x="403606" y="826443"/>
                </a:lnTo>
                <a:lnTo>
                  <a:pt x="431485" y="808445"/>
                </a:lnTo>
                <a:lnTo>
                  <a:pt x="432294" y="807329"/>
                </a:lnTo>
                <a:close/>
              </a:path>
              <a:path w="916940" h="877569">
                <a:moveTo>
                  <a:pt x="916942" y="754230"/>
                </a:moveTo>
                <a:lnTo>
                  <a:pt x="752058" y="754230"/>
                </a:lnTo>
                <a:lnTo>
                  <a:pt x="752058" y="761088"/>
                </a:lnTo>
                <a:lnTo>
                  <a:pt x="778944" y="787962"/>
                </a:lnTo>
                <a:lnTo>
                  <a:pt x="890056" y="787962"/>
                </a:lnTo>
                <a:lnTo>
                  <a:pt x="916942" y="761088"/>
                </a:lnTo>
                <a:lnTo>
                  <a:pt x="916942" y="754230"/>
                </a:lnTo>
                <a:close/>
              </a:path>
              <a:path w="916940" h="877569">
                <a:moveTo>
                  <a:pt x="356176" y="776484"/>
                </a:moveTo>
                <a:lnTo>
                  <a:pt x="258176" y="776484"/>
                </a:lnTo>
                <a:lnTo>
                  <a:pt x="244452" y="779262"/>
                </a:lnTo>
                <a:lnTo>
                  <a:pt x="369902" y="779262"/>
                </a:lnTo>
                <a:lnTo>
                  <a:pt x="356176" y="776484"/>
                </a:lnTo>
                <a:close/>
              </a:path>
              <a:path w="916940" h="877569">
                <a:moveTo>
                  <a:pt x="590774" y="283937"/>
                </a:moveTo>
                <a:lnTo>
                  <a:pt x="474233" y="283937"/>
                </a:lnTo>
                <a:lnTo>
                  <a:pt x="701118" y="401920"/>
                </a:lnTo>
                <a:lnTo>
                  <a:pt x="705373" y="402948"/>
                </a:lnTo>
                <a:lnTo>
                  <a:pt x="752058" y="402948"/>
                </a:lnTo>
                <a:lnTo>
                  <a:pt x="752058" y="696357"/>
                </a:lnTo>
                <a:lnTo>
                  <a:pt x="718679" y="708862"/>
                </a:lnTo>
                <a:lnTo>
                  <a:pt x="683729" y="717997"/>
                </a:lnTo>
                <a:lnTo>
                  <a:pt x="647888" y="723599"/>
                </a:lnTo>
                <a:lnTo>
                  <a:pt x="611837" y="725503"/>
                </a:lnTo>
                <a:lnTo>
                  <a:pt x="405742" y="725503"/>
                </a:lnTo>
                <a:lnTo>
                  <a:pt x="405647" y="743893"/>
                </a:lnTo>
                <a:lnTo>
                  <a:pt x="402921" y="757359"/>
                </a:lnTo>
                <a:lnTo>
                  <a:pt x="395232" y="768753"/>
                </a:lnTo>
                <a:lnTo>
                  <a:pt x="383775" y="776484"/>
                </a:lnTo>
                <a:lnTo>
                  <a:pt x="383626" y="776484"/>
                </a:lnTo>
                <a:lnTo>
                  <a:pt x="369902" y="779262"/>
                </a:lnTo>
                <a:lnTo>
                  <a:pt x="451538" y="779262"/>
                </a:lnTo>
                <a:lnTo>
                  <a:pt x="459348" y="748617"/>
                </a:lnTo>
                <a:lnTo>
                  <a:pt x="916942" y="748617"/>
                </a:lnTo>
                <a:lnTo>
                  <a:pt x="916942" y="734203"/>
                </a:lnTo>
                <a:lnTo>
                  <a:pt x="805817" y="734203"/>
                </a:lnTo>
                <a:lnTo>
                  <a:pt x="805817" y="357889"/>
                </a:lnTo>
                <a:lnTo>
                  <a:pt x="916942" y="357889"/>
                </a:lnTo>
                <a:lnTo>
                  <a:pt x="916942" y="349189"/>
                </a:lnTo>
                <a:lnTo>
                  <a:pt x="716257" y="349189"/>
                </a:lnTo>
                <a:lnTo>
                  <a:pt x="590774" y="283937"/>
                </a:lnTo>
                <a:close/>
              </a:path>
              <a:path w="916940" h="877569">
                <a:moveTo>
                  <a:pt x="916942" y="748617"/>
                </a:moveTo>
                <a:lnTo>
                  <a:pt x="459348" y="748617"/>
                </a:lnTo>
                <a:lnTo>
                  <a:pt x="496159" y="761881"/>
                </a:lnTo>
                <a:lnTo>
                  <a:pt x="534403" y="771551"/>
                </a:lnTo>
                <a:lnTo>
                  <a:pt x="534609" y="771551"/>
                </a:lnTo>
                <a:lnTo>
                  <a:pt x="572789" y="777299"/>
                </a:lnTo>
                <a:lnTo>
                  <a:pt x="611850" y="779262"/>
                </a:lnTo>
                <a:lnTo>
                  <a:pt x="647506" y="777637"/>
                </a:lnTo>
                <a:lnTo>
                  <a:pt x="683087" y="772842"/>
                </a:lnTo>
                <a:lnTo>
                  <a:pt x="718103" y="765000"/>
                </a:lnTo>
                <a:lnTo>
                  <a:pt x="752058" y="754230"/>
                </a:lnTo>
                <a:lnTo>
                  <a:pt x="916942" y="754230"/>
                </a:lnTo>
                <a:lnTo>
                  <a:pt x="916942" y="748617"/>
                </a:lnTo>
                <a:close/>
              </a:path>
              <a:path w="916940" h="877569">
                <a:moveTo>
                  <a:pt x="334050" y="725503"/>
                </a:moveTo>
                <a:lnTo>
                  <a:pt x="280291" y="725503"/>
                </a:lnTo>
                <a:lnTo>
                  <a:pt x="280196" y="743893"/>
                </a:lnTo>
                <a:lnTo>
                  <a:pt x="277470" y="757359"/>
                </a:lnTo>
                <a:lnTo>
                  <a:pt x="269782" y="768753"/>
                </a:lnTo>
                <a:lnTo>
                  <a:pt x="258325" y="776484"/>
                </a:lnTo>
                <a:lnTo>
                  <a:pt x="356027" y="776484"/>
                </a:lnTo>
                <a:lnTo>
                  <a:pt x="344566" y="768753"/>
                </a:lnTo>
                <a:lnTo>
                  <a:pt x="336873" y="757359"/>
                </a:lnTo>
                <a:lnTo>
                  <a:pt x="334145" y="743893"/>
                </a:lnTo>
                <a:lnTo>
                  <a:pt x="334050" y="725503"/>
                </a:lnTo>
                <a:close/>
              </a:path>
              <a:path w="916940" h="877569">
                <a:moveTo>
                  <a:pt x="454420" y="687149"/>
                </a:moveTo>
                <a:lnTo>
                  <a:pt x="117223" y="687149"/>
                </a:lnTo>
                <a:lnTo>
                  <a:pt x="125703" y="697529"/>
                </a:lnTo>
                <a:lnTo>
                  <a:pt x="135617" y="706534"/>
                </a:lnTo>
                <a:lnTo>
                  <a:pt x="146796" y="713994"/>
                </a:lnTo>
                <a:lnTo>
                  <a:pt x="159070" y="719737"/>
                </a:lnTo>
                <a:lnTo>
                  <a:pt x="96446" y="775376"/>
                </a:lnTo>
                <a:lnTo>
                  <a:pt x="228959" y="775376"/>
                </a:lnTo>
                <a:lnTo>
                  <a:pt x="219280" y="768907"/>
                </a:lnTo>
                <a:lnTo>
                  <a:pt x="211573" y="757665"/>
                </a:lnTo>
                <a:lnTo>
                  <a:pt x="208625" y="743893"/>
                </a:lnTo>
                <a:lnTo>
                  <a:pt x="219242" y="725503"/>
                </a:lnTo>
                <a:lnTo>
                  <a:pt x="611837" y="725503"/>
                </a:lnTo>
                <a:lnTo>
                  <a:pt x="572345" y="723186"/>
                </a:lnTo>
                <a:lnTo>
                  <a:pt x="533359" y="716318"/>
                </a:lnTo>
                <a:lnTo>
                  <a:pt x="495414" y="705026"/>
                </a:lnTo>
                <a:lnTo>
                  <a:pt x="459044" y="689435"/>
                </a:lnTo>
                <a:lnTo>
                  <a:pt x="454420" y="687149"/>
                </a:lnTo>
                <a:close/>
              </a:path>
              <a:path w="916940" h="877569">
                <a:moveTo>
                  <a:pt x="916942" y="357889"/>
                </a:moveTo>
                <a:lnTo>
                  <a:pt x="863170" y="357889"/>
                </a:lnTo>
                <a:lnTo>
                  <a:pt x="863170" y="734203"/>
                </a:lnTo>
                <a:lnTo>
                  <a:pt x="916942" y="734203"/>
                </a:lnTo>
                <a:lnTo>
                  <a:pt x="916942" y="357889"/>
                </a:lnTo>
                <a:close/>
              </a:path>
              <a:path w="916940" h="877569">
                <a:moveTo>
                  <a:pt x="373434" y="243470"/>
                </a:moveTo>
                <a:lnTo>
                  <a:pt x="302488" y="243470"/>
                </a:lnTo>
                <a:lnTo>
                  <a:pt x="311152" y="243805"/>
                </a:lnTo>
                <a:lnTo>
                  <a:pt x="116677" y="580596"/>
                </a:lnTo>
                <a:lnTo>
                  <a:pt x="106819" y="588312"/>
                </a:lnTo>
                <a:lnTo>
                  <a:pt x="95284" y="592205"/>
                </a:lnTo>
                <a:lnTo>
                  <a:pt x="439954" y="592205"/>
                </a:lnTo>
                <a:lnTo>
                  <a:pt x="501139" y="546319"/>
                </a:lnTo>
                <a:lnTo>
                  <a:pt x="198547" y="546319"/>
                </a:lnTo>
                <a:lnTo>
                  <a:pt x="373434" y="243470"/>
                </a:lnTo>
                <a:close/>
              </a:path>
              <a:path w="916940" h="877569">
                <a:moveTo>
                  <a:pt x="546592" y="158626"/>
                </a:moveTo>
                <a:lnTo>
                  <a:pt x="422429" y="158626"/>
                </a:lnTo>
                <a:lnTo>
                  <a:pt x="468988" y="185512"/>
                </a:lnTo>
                <a:lnTo>
                  <a:pt x="260763" y="546100"/>
                </a:lnTo>
                <a:lnTo>
                  <a:pt x="260637" y="546319"/>
                </a:lnTo>
                <a:lnTo>
                  <a:pt x="322722" y="546319"/>
                </a:lnTo>
                <a:lnTo>
                  <a:pt x="474233" y="283937"/>
                </a:lnTo>
                <a:lnTo>
                  <a:pt x="590774" y="283937"/>
                </a:lnTo>
                <a:lnTo>
                  <a:pt x="501144" y="237328"/>
                </a:lnTo>
                <a:lnTo>
                  <a:pt x="546592" y="158626"/>
                </a:lnTo>
                <a:close/>
              </a:path>
              <a:path w="916940" h="877569">
                <a:moveTo>
                  <a:pt x="495991" y="492826"/>
                </a:moveTo>
                <a:lnTo>
                  <a:pt x="485699" y="493345"/>
                </a:lnTo>
                <a:lnTo>
                  <a:pt x="476062" y="497932"/>
                </a:lnTo>
                <a:lnTo>
                  <a:pt x="411546" y="546319"/>
                </a:lnTo>
                <a:lnTo>
                  <a:pt x="501139" y="546319"/>
                </a:lnTo>
                <a:lnTo>
                  <a:pt x="508320" y="540934"/>
                </a:lnTo>
                <a:lnTo>
                  <a:pt x="515422" y="532968"/>
                </a:lnTo>
                <a:lnTo>
                  <a:pt x="518802" y="523233"/>
                </a:lnTo>
                <a:lnTo>
                  <a:pt x="518283" y="512941"/>
                </a:lnTo>
                <a:lnTo>
                  <a:pt x="513692" y="503304"/>
                </a:lnTo>
                <a:lnTo>
                  <a:pt x="505726" y="496203"/>
                </a:lnTo>
                <a:lnTo>
                  <a:pt x="495991" y="492826"/>
                </a:lnTo>
                <a:close/>
              </a:path>
              <a:path w="916940" h="877569">
                <a:moveTo>
                  <a:pt x="890056" y="304142"/>
                </a:moveTo>
                <a:lnTo>
                  <a:pt x="778944" y="304142"/>
                </a:lnTo>
                <a:lnTo>
                  <a:pt x="768480" y="306254"/>
                </a:lnTo>
                <a:lnTo>
                  <a:pt x="759934" y="312012"/>
                </a:lnTo>
                <a:lnTo>
                  <a:pt x="754171" y="320553"/>
                </a:lnTo>
                <a:lnTo>
                  <a:pt x="752058" y="331016"/>
                </a:lnTo>
                <a:lnTo>
                  <a:pt x="752058" y="349189"/>
                </a:lnTo>
                <a:lnTo>
                  <a:pt x="916942" y="349189"/>
                </a:lnTo>
                <a:lnTo>
                  <a:pt x="916942" y="331016"/>
                </a:lnTo>
                <a:lnTo>
                  <a:pt x="914898" y="320894"/>
                </a:lnTo>
                <a:lnTo>
                  <a:pt x="914829" y="320553"/>
                </a:lnTo>
                <a:lnTo>
                  <a:pt x="909066" y="312012"/>
                </a:lnTo>
                <a:lnTo>
                  <a:pt x="900520" y="306254"/>
                </a:lnTo>
                <a:lnTo>
                  <a:pt x="890056" y="304142"/>
                </a:lnTo>
                <a:close/>
              </a:path>
              <a:path w="916940" h="877569">
                <a:moveTo>
                  <a:pt x="496198" y="0"/>
                </a:moveTo>
                <a:lnTo>
                  <a:pt x="472199" y="1684"/>
                </a:lnTo>
                <a:lnTo>
                  <a:pt x="450579" y="12224"/>
                </a:lnTo>
                <a:lnTo>
                  <a:pt x="434113" y="30877"/>
                </a:lnTo>
                <a:lnTo>
                  <a:pt x="338978" y="195621"/>
                </a:lnTo>
                <a:lnTo>
                  <a:pt x="401066" y="195621"/>
                </a:lnTo>
                <a:lnTo>
                  <a:pt x="422429" y="158626"/>
                </a:lnTo>
                <a:lnTo>
                  <a:pt x="546592" y="158626"/>
                </a:lnTo>
                <a:lnTo>
                  <a:pt x="557952" y="138954"/>
                </a:lnTo>
                <a:lnTo>
                  <a:pt x="495874" y="138954"/>
                </a:lnTo>
                <a:lnTo>
                  <a:pt x="449303" y="112068"/>
                </a:lnTo>
                <a:lnTo>
                  <a:pt x="483148" y="53470"/>
                </a:lnTo>
                <a:lnTo>
                  <a:pt x="488635" y="52009"/>
                </a:lnTo>
                <a:lnTo>
                  <a:pt x="575523" y="52009"/>
                </a:lnTo>
                <a:lnTo>
                  <a:pt x="569272" y="41949"/>
                </a:lnTo>
                <a:lnTo>
                  <a:pt x="560920" y="33045"/>
                </a:lnTo>
                <a:lnTo>
                  <a:pt x="550839" y="25835"/>
                </a:lnTo>
                <a:lnTo>
                  <a:pt x="519800" y="7915"/>
                </a:lnTo>
                <a:lnTo>
                  <a:pt x="496198" y="0"/>
                </a:lnTo>
                <a:close/>
              </a:path>
              <a:path w="916940" h="877569">
                <a:moveTo>
                  <a:pt x="575523" y="52009"/>
                </a:moveTo>
                <a:lnTo>
                  <a:pt x="488635" y="52009"/>
                </a:lnTo>
                <a:lnTo>
                  <a:pt x="528081" y="74780"/>
                </a:lnTo>
                <a:lnTo>
                  <a:pt x="529871" y="80153"/>
                </a:lnTo>
                <a:lnTo>
                  <a:pt x="527243" y="84636"/>
                </a:lnTo>
                <a:lnTo>
                  <a:pt x="495874" y="138954"/>
                </a:lnTo>
                <a:lnTo>
                  <a:pt x="557952" y="138954"/>
                </a:lnTo>
                <a:lnTo>
                  <a:pt x="573801" y="111509"/>
                </a:lnTo>
                <a:lnTo>
                  <a:pt x="578926" y="100230"/>
                </a:lnTo>
                <a:lnTo>
                  <a:pt x="581705" y="88344"/>
                </a:lnTo>
                <a:lnTo>
                  <a:pt x="582100" y="76144"/>
                </a:lnTo>
                <a:lnTo>
                  <a:pt x="580075" y="63922"/>
                </a:lnTo>
                <a:lnTo>
                  <a:pt x="575716" y="52318"/>
                </a:lnTo>
                <a:lnTo>
                  <a:pt x="575523" y="52009"/>
                </a:lnTo>
                <a:close/>
              </a:path>
            </a:pathLst>
          </a:custGeom>
          <a:solidFill>
            <a:srgbClr val="000000"/>
          </a:solidFill>
        </p:spPr>
        <p:txBody>
          <a:bodyPr wrap="square" lIns="0" tIns="0" rIns="0" bIns="0" rtlCol="0"/>
          <a:lstStyle/>
          <a:p>
            <a:endParaRPr>
              <a:latin typeface="Grammarsaurus" pitchFamily="2" charset="0"/>
            </a:endParaRPr>
          </a:p>
        </p:txBody>
      </p:sp>
      <p:graphicFrame>
        <p:nvGraphicFramePr>
          <p:cNvPr id="6" name="object 6"/>
          <p:cNvGraphicFramePr>
            <a:graphicFrameLocks noGrp="1"/>
          </p:cNvGraphicFramePr>
          <p:nvPr>
            <p:extLst>
              <p:ext uri="{D42A27DB-BD31-4B8C-83A1-F6EECF244321}">
                <p14:modId xmlns:p14="http://schemas.microsoft.com/office/powerpoint/2010/main" val="2363252645"/>
              </p:ext>
            </p:extLst>
          </p:nvPr>
        </p:nvGraphicFramePr>
        <p:xfrm>
          <a:off x="2162836" y="2920715"/>
          <a:ext cx="7948293" cy="2671445"/>
        </p:xfrm>
        <a:graphic>
          <a:graphicData uri="http://schemas.openxmlformats.org/drawingml/2006/table">
            <a:tbl>
              <a:tblPr firstRow="1" bandRow="1">
                <a:tableStyleId>{2D5ABB26-0587-4C30-8999-92F81FD0307C}</a:tableStyleId>
              </a:tblPr>
              <a:tblGrid>
                <a:gridCol w="1391285">
                  <a:extLst>
                    <a:ext uri="{9D8B030D-6E8A-4147-A177-3AD203B41FA5}">
                      <a16:colId xmlns:a16="http://schemas.microsoft.com/office/drawing/2014/main" val="20000"/>
                    </a:ext>
                  </a:extLst>
                </a:gridCol>
                <a:gridCol w="2669540">
                  <a:extLst>
                    <a:ext uri="{9D8B030D-6E8A-4147-A177-3AD203B41FA5}">
                      <a16:colId xmlns:a16="http://schemas.microsoft.com/office/drawing/2014/main" val="20001"/>
                    </a:ext>
                  </a:extLst>
                </a:gridCol>
                <a:gridCol w="2237104">
                  <a:extLst>
                    <a:ext uri="{9D8B030D-6E8A-4147-A177-3AD203B41FA5}">
                      <a16:colId xmlns:a16="http://schemas.microsoft.com/office/drawing/2014/main" val="20002"/>
                    </a:ext>
                  </a:extLst>
                </a:gridCol>
                <a:gridCol w="1650364">
                  <a:extLst>
                    <a:ext uri="{9D8B030D-6E8A-4147-A177-3AD203B41FA5}">
                      <a16:colId xmlns:a16="http://schemas.microsoft.com/office/drawing/2014/main" val="20003"/>
                    </a:ext>
                  </a:extLst>
                </a:gridCol>
              </a:tblGrid>
              <a:tr h="468630">
                <a:tc>
                  <a:txBody>
                    <a:bodyPr/>
                    <a:lstStyle/>
                    <a:p>
                      <a:pPr marL="92075">
                        <a:lnSpc>
                          <a:spcPts val="2640"/>
                        </a:lnSpc>
                      </a:pPr>
                      <a:r>
                        <a:rPr sz="2000" b="1" spc="0" dirty="0">
                          <a:latin typeface="Grammarsaurus" pitchFamily="2" charset="0"/>
                          <a:cs typeface="Arial"/>
                        </a:rPr>
                        <a:t>titan</a:t>
                      </a:r>
                      <a:endParaRPr sz="2000" b="1" spc="0">
                        <a:latin typeface="Grammarsaurus" pitchFamily="2" charset="0"/>
                        <a:cs typeface="Arial"/>
                      </a:endParaRPr>
                    </a:p>
                  </a:txBody>
                  <a:tcPr marL="0" marR="0" marT="0" marB="0">
                    <a:solidFill>
                      <a:srgbClr val="F5F8DC"/>
                    </a:solidFill>
                  </a:tcPr>
                </a:tc>
                <a:tc>
                  <a:txBody>
                    <a:bodyPr/>
                    <a:lstStyle/>
                    <a:p>
                      <a:pPr marL="66675" algn="ctr">
                        <a:lnSpc>
                          <a:spcPts val="2640"/>
                        </a:lnSpc>
                      </a:pPr>
                      <a:r>
                        <a:rPr sz="2000" b="1" spc="0" dirty="0">
                          <a:latin typeface="Grammarsaurus" pitchFamily="2" charset="0"/>
                          <a:cs typeface="Arial"/>
                        </a:rPr>
                        <a:t>melode</a:t>
                      </a:r>
                      <a:endParaRPr sz="2000" b="1" spc="0">
                        <a:latin typeface="Grammarsaurus" pitchFamily="2" charset="0"/>
                        <a:cs typeface="Arial"/>
                      </a:endParaRPr>
                    </a:p>
                  </a:txBody>
                  <a:tcPr marL="0" marR="0" marT="0" marB="0">
                    <a:solidFill>
                      <a:srgbClr val="F5F8DC"/>
                    </a:solidFill>
                  </a:tcPr>
                </a:tc>
                <a:tc>
                  <a:txBody>
                    <a:bodyPr/>
                    <a:lstStyle/>
                    <a:p>
                      <a:pPr marR="148590" algn="ctr">
                        <a:lnSpc>
                          <a:spcPts val="2640"/>
                        </a:lnSpc>
                      </a:pPr>
                      <a:r>
                        <a:rPr sz="2000" b="1" spc="0" dirty="0">
                          <a:latin typeface="Grammarsaurus" pitchFamily="2" charset="0"/>
                          <a:cs typeface="Arial"/>
                        </a:rPr>
                        <a:t>scene</a:t>
                      </a:r>
                      <a:endParaRPr sz="2000" b="1" spc="0">
                        <a:latin typeface="Grammarsaurus" pitchFamily="2" charset="0"/>
                        <a:cs typeface="Arial"/>
                      </a:endParaRPr>
                    </a:p>
                  </a:txBody>
                  <a:tcPr marL="0" marR="0" marT="0" marB="0">
                    <a:solidFill>
                      <a:srgbClr val="F5F8DC"/>
                    </a:solidFill>
                  </a:tcPr>
                </a:tc>
                <a:tc>
                  <a:txBody>
                    <a:bodyPr/>
                    <a:lstStyle/>
                    <a:p>
                      <a:pPr marL="662305" algn="ctr">
                        <a:lnSpc>
                          <a:spcPts val="2640"/>
                        </a:lnSpc>
                      </a:pPr>
                      <a:r>
                        <a:rPr sz="2000" b="1" spc="0" dirty="0">
                          <a:latin typeface="Grammarsaurus" pitchFamily="2" charset="0"/>
                          <a:cs typeface="Arial"/>
                        </a:rPr>
                        <a:t>athlete</a:t>
                      </a:r>
                    </a:p>
                  </a:txBody>
                  <a:tcPr marL="0" marR="0" marT="0" marB="0">
                    <a:solidFill>
                      <a:srgbClr val="F5F8DC"/>
                    </a:solidFill>
                  </a:tcPr>
                </a:tc>
                <a:extLst>
                  <a:ext uri="{0D108BD9-81ED-4DB2-BD59-A6C34878D82A}">
                    <a16:rowId xmlns:a16="http://schemas.microsoft.com/office/drawing/2014/main" val="10000"/>
                  </a:ext>
                </a:extLst>
              </a:tr>
              <a:tr h="577850">
                <a:tc>
                  <a:txBody>
                    <a:bodyPr/>
                    <a:lstStyle/>
                    <a:p>
                      <a:pPr marL="31750">
                        <a:lnSpc>
                          <a:spcPct val="100000"/>
                        </a:lnSpc>
                        <a:spcBef>
                          <a:spcPts val="620"/>
                        </a:spcBef>
                      </a:pPr>
                      <a:r>
                        <a:rPr sz="2000" b="1" spc="0" dirty="0">
                          <a:latin typeface="Grammarsaurus" pitchFamily="2" charset="0"/>
                          <a:cs typeface="Arial"/>
                        </a:rPr>
                        <a:t>histor</a:t>
                      </a:r>
                    </a:p>
                  </a:txBody>
                  <a:tcPr marL="0" marR="0" marT="78740" marB="0">
                    <a:solidFill>
                      <a:srgbClr val="F5F8DC"/>
                    </a:solidFill>
                  </a:tcPr>
                </a:tc>
                <a:tc>
                  <a:txBody>
                    <a:bodyPr/>
                    <a:lstStyle/>
                    <a:p>
                      <a:pPr marL="56515" algn="ctr">
                        <a:lnSpc>
                          <a:spcPct val="100000"/>
                        </a:lnSpc>
                        <a:spcBef>
                          <a:spcPts val="620"/>
                        </a:spcBef>
                      </a:pPr>
                      <a:r>
                        <a:rPr sz="2000" b="1" spc="0" dirty="0">
                          <a:latin typeface="Grammarsaurus" pitchFamily="2" charset="0"/>
                          <a:cs typeface="Arial"/>
                        </a:rPr>
                        <a:t>photograph</a:t>
                      </a:r>
                      <a:endParaRPr sz="2000" b="1" spc="0">
                        <a:latin typeface="Grammarsaurus" pitchFamily="2" charset="0"/>
                        <a:cs typeface="Arial"/>
                      </a:endParaRPr>
                    </a:p>
                  </a:txBody>
                  <a:tcPr marL="0" marR="0" marT="78740" marB="0">
                    <a:solidFill>
                      <a:srgbClr val="F5F8DC"/>
                    </a:solidFill>
                  </a:tcPr>
                </a:tc>
                <a:tc>
                  <a:txBody>
                    <a:bodyPr/>
                    <a:lstStyle/>
                    <a:p>
                      <a:pPr marR="136525" algn="ctr">
                        <a:lnSpc>
                          <a:spcPct val="100000"/>
                        </a:lnSpc>
                        <a:spcBef>
                          <a:spcPts val="620"/>
                        </a:spcBef>
                      </a:pPr>
                      <a:r>
                        <a:rPr sz="2000" b="1" spc="0" dirty="0">
                          <a:latin typeface="Grammarsaurus" pitchFamily="2" charset="0"/>
                          <a:cs typeface="Arial"/>
                        </a:rPr>
                        <a:t>cube</a:t>
                      </a:r>
                      <a:endParaRPr sz="2000" b="1" spc="0">
                        <a:latin typeface="Grammarsaurus" pitchFamily="2" charset="0"/>
                        <a:cs typeface="Arial"/>
                      </a:endParaRPr>
                    </a:p>
                  </a:txBody>
                  <a:tcPr marL="0" marR="0" marT="78740" marB="0">
                    <a:solidFill>
                      <a:srgbClr val="F5F8DC"/>
                    </a:solidFill>
                  </a:tcPr>
                </a:tc>
                <a:tc>
                  <a:txBody>
                    <a:bodyPr/>
                    <a:lstStyle/>
                    <a:p>
                      <a:pPr marL="650240" algn="ctr">
                        <a:lnSpc>
                          <a:spcPct val="100000"/>
                        </a:lnSpc>
                        <a:spcBef>
                          <a:spcPts val="620"/>
                        </a:spcBef>
                      </a:pPr>
                      <a:r>
                        <a:rPr sz="2000" b="1" spc="0" dirty="0">
                          <a:latin typeface="Grammarsaurus" pitchFamily="2" charset="0"/>
                          <a:cs typeface="Arial"/>
                        </a:rPr>
                        <a:t>cherub</a:t>
                      </a:r>
                      <a:endParaRPr sz="2000" b="1" spc="0">
                        <a:latin typeface="Grammarsaurus" pitchFamily="2" charset="0"/>
                        <a:cs typeface="Arial"/>
                      </a:endParaRPr>
                    </a:p>
                  </a:txBody>
                  <a:tcPr marL="0" marR="0" marT="78740" marB="0">
                    <a:solidFill>
                      <a:srgbClr val="F5F8DC"/>
                    </a:solidFill>
                  </a:tcPr>
                </a:tc>
                <a:extLst>
                  <a:ext uri="{0D108BD9-81ED-4DB2-BD59-A6C34878D82A}">
                    <a16:rowId xmlns:a16="http://schemas.microsoft.com/office/drawing/2014/main" val="10001"/>
                  </a:ext>
                </a:extLst>
              </a:tr>
              <a:tr h="577850">
                <a:tc>
                  <a:txBody>
                    <a:bodyPr/>
                    <a:lstStyle/>
                    <a:p>
                      <a:pPr marL="43180">
                        <a:lnSpc>
                          <a:spcPct val="100000"/>
                        </a:lnSpc>
                        <a:spcBef>
                          <a:spcPts val="615"/>
                        </a:spcBef>
                      </a:pPr>
                      <a:r>
                        <a:rPr sz="2000" b="1" spc="0" dirty="0">
                          <a:latin typeface="Grammarsaurus" pitchFamily="2" charset="0"/>
                          <a:cs typeface="Arial"/>
                        </a:rPr>
                        <a:t>allerg</a:t>
                      </a:r>
                      <a:endParaRPr sz="2000" b="1" spc="0">
                        <a:latin typeface="Grammarsaurus" pitchFamily="2" charset="0"/>
                        <a:cs typeface="Arial"/>
                      </a:endParaRPr>
                    </a:p>
                  </a:txBody>
                  <a:tcPr marL="0" marR="0" marT="78105" marB="0">
                    <a:solidFill>
                      <a:srgbClr val="F5F8DC"/>
                    </a:solidFill>
                  </a:tcPr>
                </a:tc>
                <a:tc>
                  <a:txBody>
                    <a:bodyPr/>
                    <a:lstStyle/>
                    <a:p>
                      <a:pPr marL="56515" algn="ctr">
                        <a:lnSpc>
                          <a:spcPct val="100000"/>
                        </a:lnSpc>
                        <a:spcBef>
                          <a:spcPts val="615"/>
                        </a:spcBef>
                      </a:pPr>
                      <a:r>
                        <a:rPr sz="2000" b="1" spc="0" dirty="0">
                          <a:latin typeface="Grammarsaurus" pitchFamily="2" charset="0"/>
                          <a:cs typeface="Arial"/>
                        </a:rPr>
                        <a:t>hieroglyph</a:t>
                      </a:r>
                      <a:endParaRPr sz="2000" b="1" spc="0">
                        <a:latin typeface="Grammarsaurus" pitchFamily="2" charset="0"/>
                        <a:cs typeface="Arial"/>
                      </a:endParaRPr>
                    </a:p>
                  </a:txBody>
                  <a:tcPr marL="0" marR="0" marT="78105" marB="0">
                    <a:solidFill>
                      <a:srgbClr val="F5F8DC"/>
                    </a:solidFill>
                  </a:tcPr>
                </a:tc>
                <a:tc>
                  <a:txBody>
                    <a:bodyPr/>
                    <a:lstStyle/>
                    <a:p>
                      <a:pPr marR="146050" algn="ctr">
                        <a:lnSpc>
                          <a:spcPct val="100000"/>
                        </a:lnSpc>
                        <a:spcBef>
                          <a:spcPts val="615"/>
                        </a:spcBef>
                      </a:pPr>
                      <a:r>
                        <a:rPr sz="2000" b="1" spc="0" dirty="0">
                          <a:latin typeface="Grammarsaurus" pitchFamily="2" charset="0"/>
                          <a:cs typeface="Arial"/>
                        </a:rPr>
                        <a:t>base</a:t>
                      </a:r>
                      <a:endParaRPr sz="2000" b="1" spc="0">
                        <a:latin typeface="Grammarsaurus" pitchFamily="2" charset="0"/>
                        <a:cs typeface="Arial"/>
                      </a:endParaRPr>
                    </a:p>
                  </a:txBody>
                  <a:tcPr marL="0" marR="0" marT="78105" marB="0">
                    <a:solidFill>
                      <a:srgbClr val="F5F8DC"/>
                    </a:solidFill>
                  </a:tcPr>
                </a:tc>
                <a:tc>
                  <a:txBody>
                    <a:bodyPr/>
                    <a:lstStyle/>
                    <a:p>
                      <a:pPr marL="662940" algn="ctr">
                        <a:lnSpc>
                          <a:spcPct val="100000"/>
                        </a:lnSpc>
                        <a:spcBef>
                          <a:spcPts val="615"/>
                        </a:spcBef>
                      </a:pPr>
                      <a:r>
                        <a:rPr sz="2000" b="1" spc="0" dirty="0">
                          <a:latin typeface="Grammarsaurus" pitchFamily="2" charset="0"/>
                          <a:cs typeface="Arial"/>
                        </a:rPr>
                        <a:t>ocean</a:t>
                      </a:r>
                      <a:endParaRPr sz="2000" b="1" spc="0">
                        <a:latin typeface="Grammarsaurus" pitchFamily="2" charset="0"/>
                        <a:cs typeface="Arial"/>
                      </a:endParaRPr>
                    </a:p>
                  </a:txBody>
                  <a:tcPr marL="0" marR="0" marT="78105" marB="0">
                    <a:solidFill>
                      <a:srgbClr val="F5F8DC"/>
                    </a:solidFill>
                  </a:tcPr>
                </a:tc>
                <a:extLst>
                  <a:ext uri="{0D108BD9-81ED-4DB2-BD59-A6C34878D82A}">
                    <a16:rowId xmlns:a16="http://schemas.microsoft.com/office/drawing/2014/main" val="10002"/>
                  </a:ext>
                </a:extLst>
              </a:tr>
              <a:tr h="577850">
                <a:tc>
                  <a:txBody>
                    <a:bodyPr/>
                    <a:lstStyle/>
                    <a:p>
                      <a:pPr marL="140335">
                        <a:lnSpc>
                          <a:spcPct val="100000"/>
                        </a:lnSpc>
                        <a:spcBef>
                          <a:spcPts val="620"/>
                        </a:spcBef>
                      </a:pPr>
                      <a:r>
                        <a:rPr sz="2000" b="1" spc="0" dirty="0">
                          <a:latin typeface="Grammarsaurus" pitchFamily="2" charset="0"/>
                          <a:cs typeface="Arial"/>
                        </a:rPr>
                        <a:t>icon</a:t>
                      </a:r>
                      <a:endParaRPr sz="2000" b="1" spc="0">
                        <a:latin typeface="Grammarsaurus" pitchFamily="2" charset="0"/>
                        <a:cs typeface="Arial"/>
                      </a:endParaRPr>
                    </a:p>
                  </a:txBody>
                  <a:tcPr marL="0" marR="0" marT="78740" marB="0">
                    <a:solidFill>
                      <a:srgbClr val="F5F8DC"/>
                    </a:solidFill>
                  </a:tcPr>
                </a:tc>
                <a:tc>
                  <a:txBody>
                    <a:bodyPr/>
                    <a:lstStyle/>
                    <a:p>
                      <a:pPr marL="67310" algn="ctr">
                        <a:lnSpc>
                          <a:spcPct val="100000"/>
                        </a:lnSpc>
                        <a:spcBef>
                          <a:spcPts val="620"/>
                        </a:spcBef>
                      </a:pPr>
                      <a:r>
                        <a:rPr sz="2000" b="1" spc="0" dirty="0">
                          <a:latin typeface="Grammarsaurus" pitchFamily="2" charset="0"/>
                          <a:cs typeface="Arial"/>
                        </a:rPr>
                        <a:t>poet</a:t>
                      </a:r>
                      <a:endParaRPr sz="2000" b="1" spc="0">
                        <a:latin typeface="Grammarsaurus" pitchFamily="2" charset="0"/>
                        <a:cs typeface="Arial"/>
                      </a:endParaRPr>
                    </a:p>
                  </a:txBody>
                  <a:tcPr marL="0" marR="0" marT="78740" marB="0">
                    <a:solidFill>
                      <a:srgbClr val="F5F8DC"/>
                    </a:solidFill>
                  </a:tcPr>
                </a:tc>
                <a:tc>
                  <a:txBody>
                    <a:bodyPr/>
                    <a:lstStyle/>
                    <a:p>
                      <a:pPr marR="144145" algn="ctr">
                        <a:lnSpc>
                          <a:spcPct val="100000"/>
                        </a:lnSpc>
                        <a:spcBef>
                          <a:spcPts val="620"/>
                        </a:spcBef>
                      </a:pPr>
                      <a:r>
                        <a:rPr sz="2000" b="1" spc="0" dirty="0">
                          <a:latin typeface="Grammarsaurus" pitchFamily="2" charset="0"/>
                          <a:cs typeface="Arial"/>
                        </a:rPr>
                        <a:t>acrobat</a:t>
                      </a:r>
                      <a:endParaRPr sz="2000" b="1" spc="0">
                        <a:latin typeface="Grammarsaurus" pitchFamily="2" charset="0"/>
                        <a:cs typeface="Arial"/>
                      </a:endParaRPr>
                    </a:p>
                  </a:txBody>
                  <a:tcPr marL="0" marR="0" marT="78740" marB="0">
                    <a:solidFill>
                      <a:srgbClr val="F5F8DC"/>
                    </a:solidFill>
                  </a:tcPr>
                </a:tc>
                <a:tc>
                  <a:txBody>
                    <a:bodyPr/>
                    <a:lstStyle/>
                    <a:p>
                      <a:pPr marL="662940" algn="ctr">
                        <a:lnSpc>
                          <a:spcPct val="100000"/>
                        </a:lnSpc>
                        <a:spcBef>
                          <a:spcPts val="620"/>
                        </a:spcBef>
                      </a:pPr>
                      <a:r>
                        <a:rPr sz="2000" b="1" spc="0" dirty="0">
                          <a:latin typeface="Grammarsaurus" pitchFamily="2" charset="0"/>
                          <a:cs typeface="Arial"/>
                        </a:rPr>
                        <a:t>robot</a:t>
                      </a:r>
                      <a:endParaRPr sz="2000" b="1" spc="0">
                        <a:latin typeface="Grammarsaurus" pitchFamily="2" charset="0"/>
                        <a:cs typeface="Arial"/>
                      </a:endParaRPr>
                    </a:p>
                  </a:txBody>
                  <a:tcPr marL="0" marR="0" marT="78740" marB="0">
                    <a:solidFill>
                      <a:srgbClr val="F5F8DC"/>
                    </a:solidFill>
                  </a:tcPr>
                </a:tc>
                <a:extLst>
                  <a:ext uri="{0D108BD9-81ED-4DB2-BD59-A6C34878D82A}">
                    <a16:rowId xmlns:a16="http://schemas.microsoft.com/office/drawing/2014/main" val="10003"/>
                  </a:ext>
                </a:extLst>
              </a:tr>
              <a:tr h="469265">
                <a:tc>
                  <a:txBody>
                    <a:bodyPr/>
                    <a:lstStyle/>
                    <a:p>
                      <a:pPr marL="50165">
                        <a:lnSpc>
                          <a:spcPct val="100000"/>
                        </a:lnSpc>
                        <a:spcBef>
                          <a:spcPts val="620"/>
                        </a:spcBef>
                      </a:pPr>
                      <a:r>
                        <a:rPr sz="2000" b="1" spc="0" dirty="0">
                          <a:latin typeface="Grammarsaurus" pitchFamily="2" charset="0"/>
                          <a:cs typeface="Arial"/>
                        </a:rPr>
                        <a:t>mage</a:t>
                      </a:r>
                      <a:endParaRPr sz="2000" b="1" spc="0">
                        <a:latin typeface="Grammarsaurus" pitchFamily="2" charset="0"/>
                        <a:cs typeface="Arial"/>
                      </a:endParaRPr>
                    </a:p>
                  </a:txBody>
                  <a:tcPr marL="0" marR="0" marT="78740" marB="0">
                    <a:solidFill>
                      <a:srgbClr val="F5F8DC"/>
                    </a:solidFill>
                  </a:tcPr>
                </a:tc>
                <a:tc>
                  <a:txBody>
                    <a:bodyPr/>
                    <a:lstStyle/>
                    <a:p>
                      <a:pPr marL="67310" algn="ctr">
                        <a:lnSpc>
                          <a:spcPct val="100000"/>
                        </a:lnSpc>
                        <a:spcBef>
                          <a:spcPts val="620"/>
                        </a:spcBef>
                      </a:pPr>
                      <a:r>
                        <a:rPr sz="2000" b="1" spc="0" dirty="0">
                          <a:latin typeface="Grammarsaurus" pitchFamily="2" charset="0"/>
                          <a:cs typeface="Arial"/>
                        </a:rPr>
                        <a:t>muse</a:t>
                      </a:r>
                      <a:endParaRPr sz="2000" b="1" spc="0">
                        <a:latin typeface="Grammarsaurus" pitchFamily="2" charset="0"/>
                        <a:cs typeface="Arial"/>
                      </a:endParaRPr>
                    </a:p>
                  </a:txBody>
                  <a:tcPr marL="0" marR="0" marT="78740" marB="0">
                    <a:solidFill>
                      <a:srgbClr val="F5F8DC"/>
                    </a:solidFill>
                  </a:tcPr>
                </a:tc>
                <a:tc>
                  <a:txBody>
                    <a:bodyPr/>
                    <a:lstStyle/>
                    <a:p>
                      <a:pPr marR="135890" algn="ctr">
                        <a:lnSpc>
                          <a:spcPct val="100000"/>
                        </a:lnSpc>
                        <a:spcBef>
                          <a:spcPts val="615"/>
                        </a:spcBef>
                      </a:pPr>
                      <a:r>
                        <a:rPr sz="2000" b="1" spc="0" dirty="0">
                          <a:latin typeface="Grammarsaurus" pitchFamily="2" charset="0"/>
                          <a:cs typeface="Arial"/>
                        </a:rPr>
                        <a:t>hero</a:t>
                      </a:r>
                      <a:endParaRPr sz="2000" b="1" spc="0">
                        <a:latin typeface="Grammarsaurus" pitchFamily="2" charset="0"/>
                        <a:cs typeface="Arial"/>
                      </a:endParaRPr>
                    </a:p>
                  </a:txBody>
                  <a:tcPr marL="0" marR="0" marT="78105" marB="0">
                    <a:solidFill>
                      <a:srgbClr val="F5F8DC"/>
                    </a:solidFill>
                  </a:tcPr>
                </a:tc>
                <a:tc>
                  <a:txBody>
                    <a:bodyPr/>
                    <a:lstStyle/>
                    <a:p>
                      <a:pPr>
                        <a:lnSpc>
                          <a:spcPct val="100000"/>
                        </a:lnSpc>
                      </a:pPr>
                      <a:endParaRPr sz="2000" b="1" spc="0" dirty="0">
                        <a:latin typeface="Grammarsaurus" pitchFamily="2" charset="0"/>
                        <a:cs typeface="Times New Roman"/>
                      </a:endParaRPr>
                    </a:p>
                  </a:txBody>
                  <a:tcPr marL="0" marR="0" marT="0" marB="0">
                    <a:solidFill>
                      <a:srgbClr val="F5F8DC"/>
                    </a:solidFill>
                  </a:tcPr>
                </a:tc>
                <a:extLst>
                  <a:ext uri="{0D108BD9-81ED-4DB2-BD59-A6C34878D82A}">
                    <a16:rowId xmlns:a16="http://schemas.microsoft.com/office/drawing/2014/main" val="10004"/>
                  </a:ext>
                </a:extLst>
              </a:tr>
            </a:tbl>
          </a:graphicData>
        </a:graphic>
      </p:graphicFrame>
      <p:sp>
        <p:nvSpPr>
          <p:cNvPr id="8" name="object 6">
            <a:extLst>
              <a:ext uri="{FF2B5EF4-FFF2-40B4-BE49-F238E27FC236}">
                <a16:creationId xmlns:a16="http://schemas.microsoft.com/office/drawing/2014/main" id="{A0CDC180-03F8-4989-CCD5-769DFA738846}"/>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
        <p:nvSpPr>
          <p:cNvPr id="9" name="TextBox 8">
            <a:extLst>
              <a:ext uri="{FF2B5EF4-FFF2-40B4-BE49-F238E27FC236}">
                <a16:creationId xmlns:a16="http://schemas.microsoft.com/office/drawing/2014/main" id="{C9E2D57B-B3FD-C253-52E8-58D212368392}"/>
              </a:ext>
            </a:extLst>
          </p:cNvPr>
          <p:cNvSpPr txBox="1"/>
          <p:nvPr/>
        </p:nvSpPr>
        <p:spPr>
          <a:xfrm>
            <a:off x="6136982" y="1600041"/>
            <a:ext cx="5445125" cy="1025922"/>
          </a:xfrm>
          <a:prstGeom prst="rect">
            <a:avLst/>
          </a:prstGeom>
          <a:noFill/>
        </p:spPr>
        <p:txBody>
          <a:bodyPr wrap="square" rtlCol="0">
            <a:spAutoFit/>
          </a:bodyPr>
          <a:lstStyle/>
          <a:p>
            <a:pPr marL="581025" marR="549910" lvl="0" indent="-38100" algn="ctr" defTabSz="914400" eaLnBrk="1" fontAlgn="auto" latinLnBrk="0" hangingPunct="1">
              <a:spcBef>
                <a:spcPts val="1455"/>
              </a:spcBef>
              <a:spcAft>
                <a:spcPts val="0"/>
              </a:spcAft>
              <a:buClrTx/>
              <a:buSzTx/>
              <a:buFontTx/>
              <a:buNone/>
              <a:defRPr/>
            </a:pPr>
            <a:endParaRPr kumimoji="0" lang="en-GB" sz="1400" b="1" i="0" u="none" strike="noStrike" kern="0" cap="none" spc="0" normalizeH="0" baseline="0" noProof="0" dirty="0">
              <a:ln>
                <a:noFill/>
              </a:ln>
              <a:solidFill>
                <a:srgbClr val="FFFFFF"/>
              </a:solidFill>
              <a:effectLst/>
              <a:uLnTx/>
              <a:uFillTx/>
              <a:latin typeface="Grammarsaurus" pitchFamily="2" charset="0"/>
              <a:cs typeface="Arial Black"/>
            </a:endParaRPr>
          </a:p>
          <a:p>
            <a:pPr marL="581025" marR="549910" lvl="0" indent="-38100" algn="ctr" defTabSz="914400" eaLnBrk="1" fontAlgn="auto" latinLnBrk="0" hangingPunct="1">
              <a:lnSpc>
                <a:spcPts val="2000"/>
              </a:lnSpc>
              <a:spcBef>
                <a:spcPts val="1455"/>
              </a:spcBef>
              <a:spcAft>
                <a:spcPts val="0"/>
              </a:spcAft>
              <a:buClrTx/>
              <a:buSzTx/>
              <a:buFontTx/>
              <a:buNone/>
              <a:defRPr/>
            </a:pPr>
            <a:r>
              <a:rPr kumimoji="0" lang="en-GB" sz="2000" b="1" i="0" u="none" strike="noStrike" kern="0" cap="none" spc="0" normalizeH="0" baseline="0" noProof="0" dirty="0">
                <a:ln>
                  <a:noFill/>
                </a:ln>
                <a:solidFill>
                  <a:srgbClr val="FFFFFF"/>
                </a:solidFill>
                <a:effectLst/>
                <a:uLnTx/>
                <a:uFillTx/>
                <a:latin typeface="Grammarsaurus" pitchFamily="2" charset="0"/>
                <a:cs typeface="Arial Black"/>
              </a:rPr>
              <a:t>Drop </a:t>
            </a:r>
            <a:r>
              <a:rPr kumimoji="0" lang="en-GB" sz="2000" b="1" i="0" u="none" strike="noStrike" kern="0" cap="none" spc="0" normalizeH="0" baseline="0" noProof="0" dirty="0">
                <a:ln>
                  <a:noFill/>
                </a:ln>
                <a:solidFill>
                  <a:srgbClr val="D1E293"/>
                </a:solidFill>
                <a:effectLst/>
                <a:uLnTx/>
                <a:uFillTx/>
                <a:latin typeface="Grammarsaurus" pitchFamily="2" charset="0"/>
                <a:cs typeface="Arial Black"/>
              </a:rPr>
              <a:t>the </a:t>
            </a:r>
            <a:r>
              <a:rPr kumimoji="0" lang="en-GB" sz="2000" b="1" i="0" u="none" strike="noStrike" kern="0" cap="none" spc="0" normalizeH="0" baseline="0" noProof="0" dirty="0">
                <a:ln>
                  <a:noFill/>
                </a:ln>
                <a:solidFill>
                  <a:srgbClr val="FFFFFF"/>
                </a:solidFill>
                <a:effectLst/>
                <a:uLnTx/>
                <a:uFillTx/>
                <a:latin typeface="Grammarsaurus" pitchFamily="2" charset="0"/>
                <a:cs typeface="Arial Black"/>
              </a:rPr>
              <a:t>final silent e vowel letter</a:t>
            </a:r>
            <a:r>
              <a:rPr kumimoji="0" lang="en-GB" sz="2000" b="1" i="0" u="none" strike="noStrike" kern="0" cap="none" spc="0" normalizeH="0" baseline="0" noProof="0" dirty="0">
                <a:ln>
                  <a:noFill/>
                </a:ln>
                <a:solidFill>
                  <a:srgbClr val="D1E293"/>
                </a:solidFill>
                <a:effectLst/>
                <a:uLnTx/>
                <a:uFillTx/>
                <a:latin typeface="Grammarsaurus" pitchFamily="2" charset="0"/>
                <a:cs typeface="Arial Black"/>
              </a:rPr>
              <a:t>, then add the </a:t>
            </a:r>
            <a:r>
              <a:rPr kumimoji="0" lang="en-GB" sz="2000" b="1" i="0" u="none" strike="noStrike" kern="0" cap="none" spc="0" normalizeH="0" baseline="0" noProof="0" dirty="0">
                <a:ln>
                  <a:noFill/>
                </a:ln>
                <a:solidFill>
                  <a:srgbClr val="FFFFFF"/>
                </a:solidFill>
                <a:effectLst/>
                <a:uLnTx/>
                <a:uFillTx/>
                <a:latin typeface="Grammarsaurus" pitchFamily="2" charset="0"/>
                <a:cs typeface="Arial Black"/>
              </a:rPr>
              <a:t>vowel suffix</a:t>
            </a:r>
            <a:r>
              <a:rPr kumimoji="0" lang="en-GB" sz="2000" b="1" i="0" u="none" strike="noStrike" kern="0" cap="none" spc="0" normalizeH="0" baseline="0" noProof="0" dirty="0">
                <a:ln>
                  <a:noFill/>
                </a:ln>
                <a:solidFill>
                  <a:srgbClr val="D1E293"/>
                </a:solidFill>
                <a:effectLst/>
                <a:uLnTx/>
                <a:uFillTx/>
                <a:latin typeface="Grammarsaurus" pitchFamily="2" charset="0"/>
                <a:cs typeface="Arial Black"/>
              </a:rPr>
              <a:t>.</a:t>
            </a:r>
            <a:endParaRPr kumimoji="0" lang="en-GB" sz="2000" b="1" i="0" u="none" strike="noStrike" kern="0" cap="none" spc="0" normalizeH="0" baseline="0" noProof="0" dirty="0">
              <a:ln>
                <a:noFill/>
              </a:ln>
              <a:solidFill>
                <a:sysClr val="windowText" lastClr="000000"/>
              </a:solidFill>
              <a:effectLst/>
              <a:uLnTx/>
              <a:uFillTx/>
              <a:latin typeface="Grammarsaurus" pitchFamily="2" charset="0"/>
              <a:cs typeface="Arial Black"/>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35" y="395356"/>
            <a:ext cx="2604135" cy="406400"/>
          </a:xfrm>
          <a:prstGeom prst="rect">
            <a:avLst/>
          </a:prstGeom>
        </p:spPr>
        <p:txBody>
          <a:bodyPr vert="horz" wrap="square" lIns="0" tIns="12700" rIns="0" bIns="0" rtlCol="0">
            <a:spAutoFit/>
          </a:bodyPr>
          <a:lstStyle/>
          <a:p>
            <a:pPr marL="12700">
              <a:lnSpc>
                <a:spcPct val="100000"/>
              </a:lnSpc>
              <a:spcBef>
                <a:spcPts val="100"/>
              </a:spcBef>
            </a:pPr>
            <a:r>
              <a:rPr dirty="0">
                <a:latin typeface="Grammarsaurus" pitchFamily="2" charset="0"/>
              </a:rPr>
              <a:t>How did you do?</a:t>
            </a:r>
          </a:p>
        </p:txBody>
      </p:sp>
      <p:sp>
        <p:nvSpPr>
          <p:cNvPr id="3" name="object 3"/>
          <p:cNvSpPr/>
          <p:nvPr/>
        </p:nvSpPr>
        <p:spPr>
          <a:xfrm>
            <a:off x="11105667" y="228597"/>
            <a:ext cx="790575" cy="753110"/>
          </a:xfrm>
          <a:custGeom>
            <a:avLst/>
            <a:gdLst/>
            <a:ahLst/>
            <a:cxnLst/>
            <a:rect l="l" t="t" r="r" b="b"/>
            <a:pathLst>
              <a:path w="790575" h="753110">
                <a:moveTo>
                  <a:pt x="526897" y="0"/>
                </a:moveTo>
                <a:lnTo>
                  <a:pt x="218274" y="0"/>
                </a:lnTo>
                <a:lnTo>
                  <a:pt x="172702" y="294"/>
                </a:lnTo>
                <a:lnTo>
                  <a:pt x="105551" y="7940"/>
                </a:lnTo>
                <a:lnTo>
                  <a:pt x="60033" y="29347"/>
                </a:lnTo>
                <a:lnTo>
                  <a:pt x="27689" y="61691"/>
                </a:lnTo>
                <a:lnTo>
                  <a:pt x="6349" y="107150"/>
                </a:lnTo>
                <a:lnTo>
                  <a:pt x="235" y="172774"/>
                </a:lnTo>
                <a:lnTo>
                  <a:pt x="0" y="218287"/>
                </a:lnTo>
                <a:lnTo>
                  <a:pt x="0" y="534428"/>
                </a:lnTo>
                <a:lnTo>
                  <a:pt x="293" y="580002"/>
                </a:lnTo>
                <a:lnTo>
                  <a:pt x="7837" y="646631"/>
                </a:lnTo>
                <a:lnTo>
                  <a:pt x="29334" y="692675"/>
                </a:lnTo>
                <a:lnTo>
                  <a:pt x="61678" y="725019"/>
                </a:lnTo>
                <a:lnTo>
                  <a:pt x="107137" y="746367"/>
                </a:lnTo>
                <a:lnTo>
                  <a:pt x="172761" y="752481"/>
                </a:lnTo>
                <a:lnTo>
                  <a:pt x="218274" y="752716"/>
                </a:lnTo>
                <a:lnTo>
                  <a:pt x="534416" y="752716"/>
                </a:lnTo>
                <a:lnTo>
                  <a:pt x="578943" y="752481"/>
                </a:lnTo>
                <a:lnTo>
                  <a:pt x="647151" y="744776"/>
                </a:lnTo>
                <a:lnTo>
                  <a:pt x="692669" y="723369"/>
                </a:lnTo>
                <a:lnTo>
                  <a:pt x="725013" y="691030"/>
                </a:lnTo>
                <a:lnTo>
                  <a:pt x="733221" y="677325"/>
                </a:lnTo>
                <a:lnTo>
                  <a:pt x="180700" y="677325"/>
                </a:lnTo>
                <a:lnTo>
                  <a:pt x="151947" y="676503"/>
                </a:lnTo>
                <a:lnTo>
                  <a:pt x="106079" y="663571"/>
                </a:lnTo>
                <a:lnTo>
                  <a:pt x="78437" y="621753"/>
                </a:lnTo>
                <a:lnTo>
                  <a:pt x="75377" y="572004"/>
                </a:lnTo>
                <a:lnTo>
                  <a:pt x="75377" y="180711"/>
                </a:lnTo>
                <a:lnTo>
                  <a:pt x="76201" y="151955"/>
                </a:lnTo>
                <a:lnTo>
                  <a:pt x="89144" y="106085"/>
                </a:lnTo>
                <a:lnTo>
                  <a:pt x="130955" y="78450"/>
                </a:lnTo>
                <a:lnTo>
                  <a:pt x="180700" y="75390"/>
                </a:lnTo>
                <a:lnTo>
                  <a:pt x="526227" y="75390"/>
                </a:lnTo>
                <a:lnTo>
                  <a:pt x="542303" y="72568"/>
                </a:lnTo>
                <a:lnTo>
                  <a:pt x="554180" y="64925"/>
                </a:lnTo>
                <a:lnTo>
                  <a:pt x="561823" y="53048"/>
                </a:lnTo>
                <a:lnTo>
                  <a:pt x="564527" y="37642"/>
                </a:lnTo>
                <a:lnTo>
                  <a:pt x="561823" y="22234"/>
                </a:lnTo>
                <a:lnTo>
                  <a:pt x="554180" y="10353"/>
                </a:lnTo>
                <a:lnTo>
                  <a:pt x="542303" y="2706"/>
                </a:lnTo>
                <a:lnTo>
                  <a:pt x="526897" y="0"/>
                </a:lnTo>
                <a:close/>
              </a:path>
              <a:path w="790575" h="753110">
                <a:moveTo>
                  <a:pt x="715082" y="338723"/>
                </a:moveTo>
                <a:lnTo>
                  <a:pt x="680147" y="360956"/>
                </a:lnTo>
                <a:lnTo>
                  <a:pt x="677325" y="572004"/>
                </a:lnTo>
                <a:lnTo>
                  <a:pt x="676502" y="600760"/>
                </a:lnTo>
                <a:lnTo>
                  <a:pt x="663559" y="646631"/>
                </a:lnTo>
                <a:lnTo>
                  <a:pt x="621748" y="674271"/>
                </a:lnTo>
                <a:lnTo>
                  <a:pt x="571997" y="677325"/>
                </a:lnTo>
                <a:lnTo>
                  <a:pt x="733221" y="677325"/>
                </a:lnTo>
                <a:lnTo>
                  <a:pt x="750761" y="616758"/>
                </a:lnTo>
                <a:lnTo>
                  <a:pt x="752716" y="534428"/>
                </a:lnTo>
                <a:lnTo>
                  <a:pt x="752716" y="376364"/>
                </a:lnTo>
                <a:lnTo>
                  <a:pt x="750010" y="360956"/>
                </a:lnTo>
                <a:lnTo>
                  <a:pt x="742362" y="349075"/>
                </a:lnTo>
                <a:lnTo>
                  <a:pt x="730481" y="341427"/>
                </a:lnTo>
                <a:lnTo>
                  <a:pt x="715082" y="338723"/>
                </a:lnTo>
                <a:close/>
              </a:path>
              <a:path w="790575" h="753110">
                <a:moveTo>
                  <a:pt x="263447" y="301085"/>
                </a:moveTo>
                <a:lnTo>
                  <a:pt x="249567" y="303909"/>
                </a:lnTo>
                <a:lnTo>
                  <a:pt x="237096" y="312381"/>
                </a:lnTo>
                <a:lnTo>
                  <a:pt x="228630" y="324845"/>
                </a:lnTo>
                <a:lnTo>
                  <a:pt x="225809" y="338723"/>
                </a:lnTo>
                <a:lnTo>
                  <a:pt x="228630" y="352602"/>
                </a:lnTo>
                <a:lnTo>
                  <a:pt x="350012" y="477977"/>
                </a:lnTo>
                <a:lnTo>
                  <a:pt x="376351" y="489267"/>
                </a:lnTo>
                <a:lnTo>
                  <a:pt x="384173" y="488562"/>
                </a:lnTo>
                <a:lnTo>
                  <a:pt x="390936" y="486446"/>
                </a:lnTo>
                <a:lnTo>
                  <a:pt x="396991" y="482918"/>
                </a:lnTo>
                <a:lnTo>
                  <a:pt x="402691" y="477977"/>
                </a:lnTo>
                <a:lnTo>
                  <a:pt x="481723" y="398945"/>
                </a:lnTo>
                <a:lnTo>
                  <a:pt x="376351" y="398945"/>
                </a:lnTo>
                <a:lnTo>
                  <a:pt x="289788" y="312381"/>
                </a:lnTo>
                <a:lnTo>
                  <a:pt x="277324" y="303909"/>
                </a:lnTo>
                <a:lnTo>
                  <a:pt x="263447" y="301085"/>
                </a:lnTo>
                <a:close/>
              </a:path>
              <a:path w="790575" h="753110">
                <a:moveTo>
                  <a:pt x="752741" y="37642"/>
                </a:moveTo>
                <a:lnTo>
                  <a:pt x="738829" y="40460"/>
                </a:lnTo>
                <a:lnTo>
                  <a:pt x="726363" y="48933"/>
                </a:lnTo>
                <a:lnTo>
                  <a:pt x="376351" y="398945"/>
                </a:lnTo>
                <a:lnTo>
                  <a:pt x="481723" y="398945"/>
                </a:lnTo>
                <a:lnTo>
                  <a:pt x="779056" y="101612"/>
                </a:lnTo>
                <a:lnTo>
                  <a:pt x="787520" y="89150"/>
                </a:lnTo>
                <a:lnTo>
                  <a:pt x="790319" y="75390"/>
                </a:lnTo>
                <a:lnTo>
                  <a:pt x="789793" y="72568"/>
                </a:lnTo>
                <a:lnTo>
                  <a:pt x="787581" y="61691"/>
                </a:lnTo>
                <a:lnTo>
                  <a:pt x="787521" y="61396"/>
                </a:lnTo>
                <a:lnTo>
                  <a:pt x="779056" y="48933"/>
                </a:lnTo>
                <a:lnTo>
                  <a:pt x="766590" y="40460"/>
                </a:lnTo>
                <a:lnTo>
                  <a:pt x="752741" y="37642"/>
                </a:lnTo>
                <a:close/>
              </a:path>
            </a:pathLst>
          </a:custGeom>
          <a:solidFill>
            <a:srgbClr val="000000"/>
          </a:solidFill>
        </p:spPr>
        <p:txBody>
          <a:bodyPr wrap="square" lIns="0" tIns="0" rIns="0" bIns="0" rtlCol="0"/>
          <a:lstStyle/>
          <a:p>
            <a:endParaRPr>
              <a:latin typeface="Grammarsaurus" pitchFamily="2" charset="0"/>
            </a:endParaRPr>
          </a:p>
        </p:txBody>
      </p:sp>
      <p:graphicFrame>
        <p:nvGraphicFramePr>
          <p:cNvPr id="4" name="object 4"/>
          <p:cNvGraphicFramePr>
            <a:graphicFrameLocks noGrp="1"/>
          </p:cNvGraphicFramePr>
          <p:nvPr>
            <p:extLst>
              <p:ext uri="{D42A27DB-BD31-4B8C-83A1-F6EECF244321}">
                <p14:modId xmlns:p14="http://schemas.microsoft.com/office/powerpoint/2010/main" val="2360969099"/>
              </p:ext>
            </p:extLst>
          </p:nvPr>
        </p:nvGraphicFramePr>
        <p:xfrm>
          <a:off x="661454" y="1066444"/>
          <a:ext cx="10890250" cy="4933314"/>
        </p:xfrm>
        <a:graphic>
          <a:graphicData uri="http://schemas.openxmlformats.org/drawingml/2006/table">
            <a:tbl>
              <a:tblPr firstRow="1" bandRow="1">
                <a:tableStyleId>{2D5ABB26-0587-4C30-8999-92F81FD0307C}</a:tableStyleId>
              </a:tblPr>
              <a:tblGrid>
                <a:gridCol w="5445125">
                  <a:extLst>
                    <a:ext uri="{9D8B030D-6E8A-4147-A177-3AD203B41FA5}">
                      <a16:colId xmlns:a16="http://schemas.microsoft.com/office/drawing/2014/main" val="20000"/>
                    </a:ext>
                  </a:extLst>
                </a:gridCol>
                <a:gridCol w="5445125">
                  <a:extLst>
                    <a:ext uri="{9D8B030D-6E8A-4147-A177-3AD203B41FA5}">
                      <a16:colId xmlns:a16="http://schemas.microsoft.com/office/drawing/2014/main" val="20001"/>
                    </a:ext>
                  </a:extLst>
                </a:gridCol>
              </a:tblGrid>
              <a:tr h="868044">
                <a:tc>
                  <a:txBody>
                    <a:bodyPr/>
                    <a:lstStyle/>
                    <a:p>
                      <a:pPr marR="5715" algn="ctr">
                        <a:lnSpc>
                          <a:spcPct val="100000"/>
                        </a:lnSpc>
                        <a:spcBef>
                          <a:spcPts val="2055"/>
                        </a:spcBef>
                      </a:pPr>
                      <a:r>
                        <a:rPr sz="2000" b="1" spc="0" dirty="0">
                          <a:solidFill>
                            <a:srgbClr val="D1E293"/>
                          </a:solidFill>
                          <a:latin typeface="Grammarsaurus" pitchFamily="2" charset="0"/>
                          <a:cs typeface="Arial Black"/>
                        </a:rPr>
                        <a:t>Just add the </a:t>
                      </a:r>
                      <a:r>
                        <a:rPr sz="2000" b="1" spc="0" dirty="0">
                          <a:solidFill>
                            <a:srgbClr val="FFFFFF"/>
                          </a:solidFill>
                          <a:latin typeface="Grammarsaurus" pitchFamily="2" charset="0"/>
                          <a:cs typeface="Arial Black"/>
                        </a:rPr>
                        <a:t>suffix</a:t>
                      </a:r>
                      <a:r>
                        <a:rPr sz="2000" b="1" spc="0" dirty="0">
                          <a:solidFill>
                            <a:srgbClr val="D1E293"/>
                          </a:solidFill>
                          <a:latin typeface="Grammarsaurus" pitchFamily="2" charset="0"/>
                          <a:cs typeface="Arial Black"/>
                        </a:rPr>
                        <a:t>.</a:t>
                      </a:r>
                      <a:endParaRPr sz="2000" b="1" spc="0">
                        <a:latin typeface="Grammarsaurus" pitchFamily="2" charset="0"/>
                        <a:cs typeface="Arial Black"/>
                      </a:endParaRPr>
                    </a:p>
                  </a:txBody>
                  <a:tcPr marL="0" marR="0" marT="26098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134E29"/>
                    </a:solidFill>
                  </a:tcPr>
                </a:tc>
                <a:tc>
                  <a:txBody>
                    <a:bodyPr/>
                    <a:lstStyle/>
                    <a:p>
                      <a:pPr marL="581025" marR="549910" indent="-38100" algn="ctr">
                        <a:lnSpc>
                          <a:spcPts val="2000"/>
                        </a:lnSpc>
                        <a:spcBef>
                          <a:spcPts val="1455"/>
                        </a:spcBef>
                        <a:tabLst/>
                      </a:pPr>
                      <a:r>
                        <a:rPr sz="2000" b="1" spc="0" dirty="0">
                          <a:solidFill>
                            <a:srgbClr val="FFFFFF"/>
                          </a:solidFill>
                          <a:latin typeface="Grammarsaurus" pitchFamily="2" charset="0"/>
                          <a:cs typeface="Arial Black"/>
                        </a:rPr>
                        <a:t>Drop </a:t>
                      </a:r>
                      <a:r>
                        <a:rPr sz="2000" b="1" spc="0" dirty="0">
                          <a:solidFill>
                            <a:srgbClr val="D1E293"/>
                          </a:solidFill>
                          <a:latin typeface="Grammarsaurus" pitchFamily="2" charset="0"/>
                          <a:cs typeface="Arial Black"/>
                        </a:rPr>
                        <a:t>the </a:t>
                      </a:r>
                      <a:r>
                        <a:rPr sz="2000" b="1" spc="0" dirty="0">
                          <a:solidFill>
                            <a:srgbClr val="FFFFFF"/>
                          </a:solidFill>
                          <a:latin typeface="Grammarsaurus" pitchFamily="2" charset="0"/>
                          <a:cs typeface="Arial Black"/>
                        </a:rPr>
                        <a:t>final silent e vowel letter</a:t>
                      </a:r>
                      <a:r>
                        <a:rPr sz="2000" b="1" spc="0" dirty="0">
                          <a:solidFill>
                            <a:srgbClr val="D1E293"/>
                          </a:solidFill>
                          <a:latin typeface="Grammarsaurus" pitchFamily="2" charset="0"/>
                          <a:cs typeface="Arial Black"/>
                        </a:rPr>
                        <a:t>, then add the </a:t>
                      </a:r>
                      <a:r>
                        <a:rPr sz="2000" b="1" spc="0" dirty="0">
                          <a:solidFill>
                            <a:srgbClr val="FFFFFF"/>
                          </a:solidFill>
                          <a:latin typeface="Grammarsaurus" pitchFamily="2" charset="0"/>
                          <a:cs typeface="Arial Black"/>
                        </a:rPr>
                        <a:t>vowel suffix</a:t>
                      </a:r>
                      <a:r>
                        <a:rPr sz="2000" b="1" spc="0" dirty="0">
                          <a:solidFill>
                            <a:srgbClr val="D1E293"/>
                          </a:solidFill>
                          <a:latin typeface="Grammarsaurus" pitchFamily="2" charset="0"/>
                          <a:cs typeface="Arial Black"/>
                        </a:rPr>
                        <a:t>.</a:t>
                      </a:r>
                      <a:endParaRPr sz="2000" b="1" spc="0" dirty="0">
                        <a:latin typeface="Grammarsaurus" pitchFamily="2" charset="0"/>
                        <a:cs typeface="Arial Black"/>
                      </a:endParaRPr>
                    </a:p>
                  </a:txBody>
                  <a:tcPr marL="0" marR="0" marT="18478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134E29"/>
                    </a:solidFill>
                  </a:tcPr>
                </a:tc>
                <a:extLst>
                  <a:ext uri="{0D108BD9-81ED-4DB2-BD59-A6C34878D82A}">
                    <a16:rowId xmlns:a16="http://schemas.microsoft.com/office/drawing/2014/main" val="10000"/>
                  </a:ext>
                </a:extLst>
              </a:tr>
              <a:tr h="4065270">
                <a:tc>
                  <a:txBody>
                    <a:bodyPr/>
                    <a:lstStyle/>
                    <a:p>
                      <a:pPr marL="912494" marR="586740" indent="635">
                        <a:lnSpc>
                          <a:spcPct val="135800"/>
                        </a:lnSpc>
                        <a:spcBef>
                          <a:spcPts val="885"/>
                        </a:spcBef>
                        <a:tabLst>
                          <a:tab pos="2971165" algn="l"/>
                          <a:tab pos="3472179" algn="l"/>
                        </a:tabLst>
                      </a:pPr>
                      <a:r>
                        <a:rPr sz="2500" b="1" spc="0" dirty="0">
                          <a:latin typeface="Grammarsaurus" pitchFamily="2" charset="0"/>
                          <a:cs typeface="Arial"/>
                        </a:rPr>
                        <a:t>oceanic	hieroglyphic historic		iconic</a:t>
                      </a:r>
                    </a:p>
                    <a:p>
                      <a:pPr marR="1061720" algn="r">
                        <a:lnSpc>
                          <a:spcPct val="100000"/>
                        </a:lnSpc>
                        <a:spcBef>
                          <a:spcPts val="1160"/>
                        </a:spcBef>
                        <a:tabLst>
                          <a:tab pos="2514600" algn="l"/>
                        </a:tabLst>
                      </a:pPr>
                      <a:r>
                        <a:rPr sz="2500" b="1" spc="0" dirty="0">
                          <a:latin typeface="Grammarsaurus" pitchFamily="2" charset="0"/>
                          <a:cs typeface="Arial"/>
                        </a:rPr>
                        <a:t>allergic	poetic</a:t>
                      </a:r>
                    </a:p>
                    <a:p>
                      <a:pPr marL="461009" marR="985519" indent="384175" algn="r">
                        <a:lnSpc>
                          <a:spcPct val="135800"/>
                        </a:lnSpc>
                        <a:tabLst>
                          <a:tab pos="3058795" algn="l"/>
                          <a:tab pos="3414395" algn="l"/>
                          <a:tab pos="3446779" algn="l"/>
                        </a:tabLst>
                      </a:pPr>
                      <a:r>
                        <a:rPr sz="2500" b="1" spc="0" dirty="0">
                          <a:latin typeface="Grammarsaurus" pitchFamily="2" charset="0"/>
                          <a:cs typeface="Arial"/>
                        </a:rPr>
                        <a:t>cherubic			heroic photographic		titanic acrobatic	robotic</a:t>
                      </a:r>
                    </a:p>
                  </a:txBody>
                  <a:tcPr marL="0" marR="0" marT="11239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F5F8DC"/>
                    </a:solidFill>
                  </a:tcPr>
                </a:tc>
                <a:tc>
                  <a:txBody>
                    <a:bodyPr/>
                    <a:lstStyle/>
                    <a:p>
                      <a:pPr marR="5080" algn="ctr">
                        <a:lnSpc>
                          <a:spcPct val="100000"/>
                        </a:lnSpc>
                        <a:spcBef>
                          <a:spcPts val="2055"/>
                        </a:spcBef>
                        <a:tabLst>
                          <a:tab pos="2425065" algn="l"/>
                        </a:tabLst>
                      </a:pPr>
                      <a:r>
                        <a:rPr sz="2500" b="1" spc="0" dirty="0">
                          <a:latin typeface="Grammarsaurus" pitchFamily="2" charset="0"/>
                          <a:cs typeface="Arial"/>
                        </a:rPr>
                        <a:t>basic	cubic</a:t>
                      </a:r>
                    </a:p>
                    <a:p>
                      <a:pPr marL="908050" marR="3343275" algn="ctr">
                        <a:lnSpc>
                          <a:spcPts val="4400"/>
                        </a:lnSpc>
                        <a:spcBef>
                          <a:spcPts val="335"/>
                        </a:spcBef>
                      </a:pPr>
                      <a:r>
                        <a:rPr sz="2500" b="1" spc="0" dirty="0">
                          <a:latin typeface="Grammarsaurus" pitchFamily="2" charset="0"/>
                          <a:cs typeface="Arial"/>
                        </a:rPr>
                        <a:t>athletic scenic melodic magic music</a:t>
                      </a:r>
                    </a:p>
                  </a:txBody>
                  <a:tcPr marL="0" marR="0" marT="260985" marB="0">
                    <a:lnL w="6350">
                      <a:solidFill>
                        <a:srgbClr val="000000"/>
                      </a:solidFill>
                      <a:prstDash val="solid"/>
                    </a:lnL>
                    <a:lnR w="6350">
                      <a:solidFill>
                        <a:srgbClr val="000000"/>
                      </a:solidFill>
                      <a:prstDash val="solid"/>
                    </a:lnR>
                    <a:lnT w="6350">
                      <a:solidFill>
                        <a:srgbClr val="000000"/>
                      </a:solidFill>
                      <a:prstDash val="solid"/>
                    </a:lnT>
                    <a:lnB w="6350">
                      <a:solidFill>
                        <a:srgbClr val="000000"/>
                      </a:solidFill>
                      <a:prstDash val="solid"/>
                    </a:lnB>
                    <a:solidFill>
                      <a:srgbClr val="F5F8DC"/>
                    </a:solidFill>
                  </a:tcPr>
                </a:tc>
                <a:extLst>
                  <a:ext uri="{0D108BD9-81ED-4DB2-BD59-A6C34878D82A}">
                    <a16:rowId xmlns:a16="http://schemas.microsoft.com/office/drawing/2014/main" val="10001"/>
                  </a:ext>
                </a:extLst>
              </a:tr>
            </a:tbl>
          </a:graphicData>
        </a:graphic>
      </p:graphicFrame>
      <p:sp>
        <p:nvSpPr>
          <p:cNvPr id="6" name="object 6">
            <a:extLst>
              <a:ext uri="{FF2B5EF4-FFF2-40B4-BE49-F238E27FC236}">
                <a16:creationId xmlns:a16="http://schemas.microsoft.com/office/drawing/2014/main" id="{89750F07-BC77-AA84-7667-276EAAB28F87}"/>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114300"/>
              <a:ext cx="12077700" cy="6629400"/>
            </a:xfrm>
            <a:custGeom>
              <a:avLst/>
              <a:gdLst/>
              <a:ahLst/>
              <a:cxnLst/>
              <a:rect l="l" t="t" r="r" b="b"/>
              <a:pathLst>
                <a:path w="12077700" h="6629400">
                  <a:moveTo>
                    <a:pt x="0" y="6629400"/>
                  </a:moveTo>
                  <a:lnTo>
                    <a:pt x="12077700" y="6629400"/>
                  </a:lnTo>
                  <a:lnTo>
                    <a:pt x="12077700" y="0"/>
                  </a:lnTo>
                  <a:lnTo>
                    <a:pt x="0" y="0"/>
                  </a:lnTo>
                  <a:lnTo>
                    <a:pt x="0" y="6629400"/>
                  </a:lnTo>
                  <a:close/>
                </a:path>
              </a:pathLst>
            </a:custGeom>
            <a:solidFill>
              <a:srgbClr val="F5F8DC"/>
            </a:solidFill>
          </p:spPr>
          <p:txBody>
            <a:bodyPr wrap="square" lIns="0" tIns="0" rIns="0" bIns="0" rtlCol="0"/>
            <a:lstStyle/>
            <a:p>
              <a:endParaRPr>
                <a:latin typeface="Grammarsaurus" pitchFamily="2" charset="0"/>
              </a:endParaRPr>
            </a:p>
          </p:txBody>
        </p:sp>
        <p:sp>
          <p:nvSpPr>
            <p:cNvPr id="4" name="object 4"/>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grpSp>
      <p:sp>
        <p:nvSpPr>
          <p:cNvPr id="5" name="object 5"/>
          <p:cNvSpPr txBox="1">
            <a:spLocks noGrp="1"/>
          </p:cNvSpPr>
          <p:nvPr>
            <p:ph type="title"/>
          </p:nvPr>
        </p:nvSpPr>
        <p:spPr>
          <a:xfrm>
            <a:off x="651929" y="346087"/>
            <a:ext cx="9706610" cy="819840"/>
          </a:xfrm>
          <a:prstGeom prst="rect">
            <a:avLst/>
          </a:prstGeom>
        </p:spPr>
        <p:txBody>
          <a:bodyPr vert="horz" wrap="square" lIns="0" tIns="12700" rIns="0" bIns="0" rtlCol="0">
            <a:spAutoFit/>
          </a:bodyPr>
          <a:lstStyle/>
          <a:p>
            <a:pPr marL="12700" marR="5080">
              <a:lnSpc>
                <a:spcPct val="115900"/>
              </a:lnSpc>
              <a:spcBef>
                <a:spcPts val="100"/>
              </a:spcBef>
            </a:pPr>
            <a:r>
              <a:rPr sz="2300" dirty="0">
                <a:latin typeface="Grammarsaurus" pitchFamily="2" charset="0"/>
              </a:rPr>
              <a:t>Let’s summarise the different ways we add suffix </a:t>
            </a:r>
            <a:r>
              <a:rPr sz="2300" b="1" dirty="0">
                <a:latin typeface="Grammarsaurus" pitchFamily="2" charset="0"/>
                <a:cs typeface="Arial Black"/>
              </a:rPr>
              <a:t>-ic </a:t>
            </a:r>
            <a:r>
              <a:rPr sz="2300" dirty="0">
                <a:latin typeface="Grammarsaurus" pitchFamily="2" charset="0"/>
              </a:rPr>
              <a:t>to show that something is “</a:t>
            </a:r>
            <a:r>
              <a:rPr sz="2300" b="1" dirty="0">
                <a:latin typeface="Grammarsaurus" pitchFamily="2" charset="0"/>
                <a:cs typeface="Arial Black"/>
              </a:rPr>
              <a:t>related to or like</a:t>
            </a:r>
            <a:r>
              <a:rPr sz="2300" dirty="0">
                <a:latin typeface="Grammarsaurus" pitchFamily="2" charset="0"/>
              </a:rPr>
              <a:t>” the meaning of the base or stem.</a:t>
            </a:r>
            <a:endParaRPr sz="2300" dirty="0">
              <a:latin typeface="Grammarsaurus" pitchFamily="2" charset="0"/>
              <a:cs typeface="Arial Black"/>
            </a:endParaRPr>
          </a:p>
        </p:txBody>
      </p:sp>
      <p:grpSp>
        <p:nvGrpSpPr>
          <p:cNvPr id="6" name="object 6"/>
          <p:cNvGrpSpPr/>
          <p:nvPr/>
        </p:nvGrpSpPr>
        <p:grpSpPr>
          <a:xfrm>
            <a:off x="10929507" y="220661"/>
            <a:ext cx="1012190" cy="801370"/>
            <a:chOff x="10929507" y="220661"/>
            <a:chExt cx="1012190" cy="801370"/>
          </a:xfrm>
        </p:grpSpPr>
        <p:sp>
          <p:nvSpPr>
            <p:cNvPr id="7" name="object 7"/>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0"/>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64"/>
                  </a:lnTo>
                  <a:lnTo>
                    <a:pt x="801268" y="78064"/>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64"/>
                  </a:moveTo>
                  <a:lnTo>
                    <a:pt x="738009" y="78064"/>
                  </a:lnTo>
                  <a:lnTo>
                    <a:pt x="738009" y="638325"/>
                  </a:lnTo>
                  <a:lnTo>
                    <a:pt x="801268" y="638325"/>
                  </a:lnTo>
                  <a:lnTo>
                    <a:pt x="801268" y="78064"/>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8" name="object 8"/>
            <p:cNvPicPr/>
            <p:nvPr/>
          </p:nvPicPr>
          <p:blipFill>
            <a:blip r:embed="rId2" cstate="print"/>
            <a:stretch>
              <a:fillRect/>
            </a:stretch>
          </p:blipFill>
          <p:spPr>
            <a:xfrm>
              <a:off x="11773128" y="347120"/>
              <a:ext cx="168325" cy="147380"/>
            </a:xfrm>
            <a:prstGeom prst="rect">
              <a:avLst/>
            </a:prstGeom>
          </p:spPr>
        </p:pic>
        <p:pic>
          <p:nvPicPr>
            <p:cNvPr id="9" name="object 9"/>
            <p:cNvPicPr/>
            <p:nvPr/>
          </p:nvPicPr>
          <p:blipFill>
            <a:blip r:embed="rId3" cstate="print"/>
            <a:stretch>
              <a:fillRect/>
            </a:stretch>
          </p:blipFill>
          <p:spPr>
            <a:xfrm>
              <a:off x="11773128" y="705582"/>
              <a:ext cx="168325" cy="147380"/>
            </a:xfrm>
            <a:prstGeom prst="rect">
              <a:avLst/>
            </a:prstGeom>
          </p:spPr>
        </p:pic>
        <p:sp>
          <p:nvSpPr>
            <p:cNvPr id="10" name="object 10"/>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grpSp>
      <p:grpSp>
        <p:nvGrpSpPr>
          <p:cNvPr id="11" name="object 11"/>
          <p:cNvGrpSpPr/>
          <p:nvPr/>
        </p:nvGrpSpPr>
        <p:grpSpPr>
          <a:xfrm>
            <a:off x="524491" y="3950349"/>
            <a:ext cx="11142980" cy="2119630"/>
            <a:chOff x="524491" y="3950349"/>
            <a:chExt cx="11142980" cy="2119630"/>
          </a:xfrm>
        </p:grpSpPr>
        <p:sp>
          <p:nvSpPr>
            <p:cNvPr id="12" name="object 12"/>
            <p:cNvSpPr/>
            <p:nvPr/>
          </p:nvSpPr>
          <p:spPr>
            <a:xfrm>
              <a:off x="524491" y="3950349"/>
              <a:ext cx="11142980" cy="1407795"/>
            </a:xfrm>
            <a:custGeom>
              <a:avLst/>
              <a:gdLst/>
              <a:ahLst/>
              <a:cxnLst/>
              <a:rect l="l" t="t" r="r" b="b"/>
              <a:pathLst>
                <a:path w="11142980" h="1407795">
                  <a:moveTo>
                    <a:pt x="1113963" y="0"/>
                  </a:moveTo>
                  <a:lnTo>
                    <a:pt x="1063657" y="40"/>
                  </a:lnTo>
                  <a:lnTo>
                    <a:pt x="1013585" y="416"/>
                  </a:lnTo>
                  <a:lnTo>
                    <a:pt x="963761" y="1159"/>
                  </a:lnTo>
                  <a:lnTo>
                    <a:pt x="914201" y="2299"/>
                  </a:lnTo>
                  <a:lnTo>
                    <a:pt x="864921" y="3865"/>
                  </a:lnTo>
                  <a:lnTo>
                    <a:pt x="815936" y="5887"/>
                  </a:lnTo>
                  <a:lnTo>
                    <a:pt x="767262" y="8396"/>
                  </a:lnTo>
                  <a:lnTo>
                    <a:pt x="718913" y="11422"/>
                  </a:lnTo>
                  <a:lnTo>
                    <a:pt x="670905" y="14994"/>
                  </a:lnTo>
                  <a:lnTo>
                    <a:pt x="623254" y="19144"/>
                  </a:lnTo>
                  <a:lnTo>
                    <a:pt x="575975" y="23900"/>
                  </a:lnTo>
                  <a:lnTo>
                    <a:pt x="529084" y="29293"/>
                  </a:lnTo>
                  <a:lnTo>
                    <a:pt x="482595" y="35353"/>
                  </a:lnTo>
                  <a:lnTo>
                    <a:pt x="436525" y="42111"/>
                  </a:lnTo>
                  <a:lnTo>
                    <a:pt x="390888" y="49595"/>
                  </a:lnTo>
                  <a:lnTo>
                    <a:pt x="345701" y="57836"/>
                  </a:lnTo>
                  <a:lnTo>
                    <a:pt x="300978" y="66865"/>
                  </a:lnTo>
                  <a:lnTo>
                    <a:pt x="256734" y="76711"/>
                  </a:lnTo>
                  <a:lnTo>
                    <a:pt x="192785" y="92812"/>
                  </a:lnTo>
                  <a:lnTo>
                    <a:pt x="139261" y="111341"/>
                  </a:lnTo>
                  <a:lnTo>
                    <a:pt x="95506" y="132142"/>
                  </a:lnTo>
                  <a:lnTo>
                    <a:pt x="60865" y="155056"/>
                  </a:lnTo>
                  <a:lnTo>
                    <a:pt x="16298" y="206594"/>
                  </a:lnTo>
                  <a:lnTo>
                    <a:pt x="1890" y="249639"/>
                  </a:lnTo>
                  <a:lnTo>
                    <a:pt x="0" y="272415"/>
                  </a:lnTo>
                  <a:lnTo>
                    <a:pt x="1274" y="295951"/>
                  </a:lnTo>
                  <a:lnTo>
                    <a:pt x="16633" y="346803"/>
                  </a:lnTo>
                  <a:lnTo>
                    <a:pt x="32610" y="397580"/>
                  </a:lnTo>
                  <a:lnTo>
                    <a:pt x="49070" y="448290"/>
                  </a:lnTo>
                  <a:lnTo>
                    <a:pt x="65880" y="498941"/>
                  </a:lnTo>
                  <a:lnTo>
                    <a:pt x="117072" y="650599"/>
                  </a:lnTo>
                  <a:lnTo>
                    <a:pt x="126832" y="665033"/>
                  </a:lnTo>
                  <a:lnTo>
                    <a:pt x="145217" y="657935"/>
                  </a:lnTo>
                  <a:lnTo>
                    <a:pt x="153369" y="672684"/>
                  </a:lnTo>
                  <a:lnTo>
                    <a:pt x="153829" y="699803"/>
                  </a:lnTo>
                  <a:lnTo>
                    <a:pt x="153777" y="727167"/>
                  </a:lnTo>
                  <a:lnTo>
                    <a:pt x="153336" y="754720"/>
                  </a:lnTo>
                  <a:lnTo>
                    <a:pt x="150911" y="837963"/>
                  </a:lnTo>
                  <a:lnTo>
                    <a:pt x="149608" y="893386"/>
                  </a:lnTo>
                  <a:lnTo>
                    <a:pt x="149707" y="948234"/>
                  </a:lnTo>
                  <a:lnTo>
                    <a:pt x="152195" y="1002059"/>
                  </a:lnTo>
                  <a:lnTo>
                    <a:pt x="158056" y="1054419"/>
                  </a:lnTo>
                  <a:lnTo>
                    <a:pt x="168279" y="1104867"/>
                  </a:lnTo>
                  <a:lnTo>
                    <a:pt x="183848" y="1152958"/>
                  </a:lnTo>
                  <a:lnTo>
                    <a:pt x="205749" y="1198248"/>
                  </a:lnTo>
                  <a:lnTo>
                    <a:pt x="234969" y="1240291"/>
                  </a:lnTo>
                  <a:lnTo>
                    <a:pt x="272495" y="1278643"/>
                  </a:lnTo>
                  <a:lnTo>
                    <a:pt x="319312" y="1312859"/>
                  </a:lnTo>
                  <a:lnTo>
                    <a:pt x="376405" y="1342492"/>
                  </a:lnTo>
                  <a:lnTo>
                    <a:pt x="444763" y="1367099"/>
                  </a:lnTo>
                  <a:lnTo>
                    <a:pt x="483474" y="1377379"/>
                  </a:lnTo>
                  <a:lnTo>
                    <a:pt x="525370" y="1386235"/>
                  </a:lnTo>
                  <a:lnTo>
                    <a:pt x="570575" y="1393612"/>
                  </a:lnTo>
                  <a:lnTo>
                    <a:pt x="619213" y="1399454"/>
                  </a:lnTo>
                  <a:lnTo>
                    <a:pt x="671406" y="1403705"/>
                  </a:lnTo>
                  <a:lnTo>
                    <a:pt x="727277" y="1406311"/>
                  </a:lnTo>
                  <a:lnTo>
                    <a:pt x="786951" y="1407215"/>
                  </a:lnTo>
                  <a:lnTo>
                    <a:pt x="850550" y="1406361"/>
                  </a:lnTo>
                  <a:lnTo>
                    <a:pt x="918198" y="1403695"/>
                  </a:lnTo>
                  <a:lnTo>
                    <a:pt x="990017" y="1399160"/>
                  </a:lnTo>
                  <a:lnTo>
                    <a:pt x="1066132" y="1392701"/>
                  </a:lnTo>
                  <a:lnTo>
                    <a:pt x="1146664" y="1384262"/>
                  </a:lnTo>
                  <a:lnTo>
                    <a:pt x="1231739" y="1373788"/>
                  </a:lnTo>
                  <a:lnTo>
                    <a:pt x="1275927" y="1373595"/>
                  </a:lnTo>
                  <a:lnTo>
                    <a:pt x="2023469" y="1373127"/>
                  </a:lnTo>
                  <a:lnTo>
                    <a:pt x="2074449" y="1371179"/>
                  </a:lnTo>
                  <a:lnTo>
                    <a:pt x="2227134" y="1365891"/>
                  </a:lnTo>
                  <a:lnTo>
                    <a:pt x="2379488" y="1361437"/>
                  </a:lnTo>
                  <a:lnTo>
                    <a:pt x="2531570" y="1357816"/>
                  </a:lnTo>
                  <a:lnTo>
                    <a:pt x="2683438" y="1355027"/>
                  </a:lnTo>
                  <a:lnTo>
                    <a:pt x="2835154" y="1353070"/>
                  </a:lnTo>
                  <a:lnTo>
                    <a:pt x="2986777" y="1351943"/>
                  </a:lnTo>
                  <a:lnTo>
                    <a:pt x="3138366" y="1351647"/>
                  </a:lnTo>
                  <a:lnTo>
                    <a:pt x="3289981" y="1352180"/>
                  </a:lnTo>
                  <a:lnTo>
                    <a:pt x="3441681" y="1353541"/>
                  </a:lnTo>
                  <a:lnTo>
                    <a:pt x="3593526" y="1355730"/>
                  </a:lnTo>
                  <a:lnTo>
                    <a:pt x="3745576" y="1358745"/>
                  </a:lnTo>
                  <a:lnTo>
                    <a:pt x="3897891" y="1362587"/>
                  </a:lnTo>
                  <a:lnTo>
                    <a:pt x="4050529" y="1367254"/>
                  </a:lnTo>
                  <a:lnTo>
                    <a:pt x="4203551" y="1372746"/>
                  </a:lnTo>
                  <a:lnTo>
                    <a:pt x="4314739" y="1373178"/>
                  </a:lnTo>
                  <a:lnTo>
                    <a:pt x="6027538" y="1373318"/>
                  </a:lnTo>
                  <a:lnTo>
                    <a:pt x="6128592" y="1367035"/>
                  </a:lnTo>
                  <a:lnTo>
                    <a:pt x="6229766" y="1361324"/>
                  </a:lnTo>
                  <a:lnTo>
                    <a:pt x="6331042" y="1356183"/>
                  </a:lnTo>
                  <a:lnTo>
                    <a:pt x="6432403" y="1351614"/>
                  </a:lnTo>
                  <a:lnTo>
                    <a:pt x="6533832" y="1347615"/>
                  </a:lnTo>
                  <a:lnTo>
                    <a:pt x="6635311" y="1344187"/>
                  </a:lnTo>
                  <a:lnTo>
                    <a:pt x="6736824" y="1341331"/>
                  </a:lnTo>
                  <a:lnTo>
                    <a:pt x="6838352" y="1339044"/>
                  </a:lnTo>
                  <a:lnTo>
                    <a:pt x="6939879" y="1337329"/>
                  </a:lnTo>
                  <a:lnTo>
                    <a:pt x="7041386" y="1336184"/>
                  </a:lnTo>
                  <a:lnTo>
                    <a:pt x="7142858" y="1335610"/>
                  </a:lnTo>
                  <a:lnTo>
                    <a:pt x="7244275" y="1335606"/>
                  </a:lnTo>
                  <a:lnTo>
                    <a:pt x="7345622" y="1336173"/>
                  </a:lnTo>
                  <a:lnTo>
                    <a:pt x="7446881" y="1337310"/>
                  </a:lnTo>
                  <a:lnTo>
                    <a:pt x="7548034" y="1339018"/>
                  </a:lnTo>
                  <a:lnTo>
                    <a:pt x="7649063" y="1341295"/>
                  </a:lnTo>
                  <a:lnTo>
                    <a:pt x="7749953" y="1344143"/>
                  </a:lnTo>
                  <a:lnTo>
                    <a:pt x="7850685" y="1347562"/>
                  </a:lnTo>
                  <a:lnTo>
                    <a:pt x="7951241" y="1351550"/>
                  </a:lnTo>
                  <a:lnTo>
                    <a:pt x="8051606" y="1356108"/>
                  </a:lnTo>
                  <a:lnTo>
                    <a:pt x="8151761" y="1361237"/>
                  </a:lnTo>
                  <a:lnTo>
                    <a:pt x="8251688" y="1366935"/>
                  </a:lnTo>
                  <a:lnTo>
                    <a:pt x="8351371" y="1373203"/>
                  </a:lnTo>
                  <a:lnTo>
                    <a:pt x="9543279" y="1373318"/>
                  </a:lnTo>
                  <a:lnTo>
                    <a:pt x="9783055" y="1373876"/>
                  </a:lnTo>
                  <a:lnTo>
                    <a:pt x="9832909" y="1373106"/>
                  </a:lnTo>
                  <a:lnTo>
                    <a:pt x="9882740" y="1372965"/>
                  </a:lnTo>
                  <a:lnTo>
                    <a:pt x="9932555" y="1373393"/>
                  </a:lnTo>
                  <a:lnTo>
                    <a:pt x="9982360" y="1374327"/>
                  </a:lnTo>
                  <a:lnTo>
                    <a:pt x="10032163" y="1375704"/>
                  </a:lnTo>
                  <a:lnTo>
                    <a:pt x="10081968" y="1377464"/>
                  </a:lnTo>
                  <a:lnTo>
                    <a:pt x="10131784" y="1379542"/>
                  </a:lnTo>
                  <a:lnTo>
                    <a:pt x="10181617" y="1381879"/>
                  </a:lnTo>
                  <a:lnTo>
                    <a:pt x="10481335" y="1397818"/>
                  </a:lnTo>
                  <a:lnTo>
                    <a:pt x="10581674" y="1402372"/>
                  </a:lnTo>
                  <a:lnTo>
                    <a:pt x="10631954" y="1404226"/>
                  </a:lnTo>
                  <a:lnTo>
                    <a:pt x="10682317" y="1405716"/>
                  </a:lnTo>
                  <a:lnTo>
                    <a:pt x="10732769" y="1406780"/>
                  </a:lnTo>
                  <a:lnTo>
                    <a:pt x="10783317" y="1407355"/>
                  </a:lnTo>
                  <a:lnTo>
                    <a:pt x="10833967" y="1407379"/>
                  </a:lnTo>
                  <a:lnTo>
                    <a:pt x="10890638" y="1405191"/>
                  </a:lnTo>
                  <a:lnTo>
                    <a:pt x="10943540" y="1398067"/>
                  </a:lnTo>
                  <a:lnTo>
                    <a:pt x="10991426" y="1386480"/>
                  </a:lnTo>
                  <a:lnTo>
                    <a:pt x="11033053" y="1370905"/>
                  </a:lnTo>
                  <a:lnTo>
                    <a:pt x="11063225" y="1333157"/>
                  </a:lnTo>
                  <a:lnTo>
                    <a:pt x="11084671" y="1294612"/>
                  </a:lnTo>
                  <a:lnTo>
                    <a:pt x="11098445" y="1255370"/>
                  </a:lnTo>
                  <a:lnTo>
                    <a:pt x="11105601" y="1215534"/>
                  </a:lnTo>
                  <a:lnTo>
                    <a:pt x="11107194" y="1175204"/>
                  </a:lnTo>
                  <a:lnTo>
                    <a:pt x="11104279" y="1134483"/>
                  </a:lnTo>
                  <a:lnTo>
                    <a:pt x="11097910" y="1093472"/>
                  </a:lnTo>
                  <a:lnTo>
                    <a:pt x="11089142" y="1052273"/>
                  </a:lnTo>
                  <a:lnTo>
                    <a:pt x="11079030" y="1010987"/>
                  </a:lnTo>
                  <a:lnTo>
                    <a:pt x="11068629" y="969717"/>
                  </a:lnTo>
                  <a:lnTo>
                    <a:pt x="11058993" y="928563"/>
                  </a:lnTo>
                  <a:lnTo>
                    <a:pt x="11051176" y="887628"/>
                  </a:lnTo>
                  <a:lnTo>
                    <a:pt x="11046234" y="847013"/>
                  </a:lnTo>
                  <a:lnTo>
                    <a:pt x="11045222" y="806820"/>
                  </a:lnTo>
                  <a:lnTo>
                    <a:pt x="11049193" y="767151"/>
                  </a:lnTo>
                  <a:lnTo>
                    <a:pt x="11059202" y="728107"/>
                  </a:lnTo>
                  <a:lnTo>
                    <a:pt x="11063795" y="703764"/>
                  </a:lnTo>
                  <a:lnTo>
                    <a:pt x="11079166" y="630685"/>
                  </a:lnTo>
                  <a:lnTo>
                    <a:pt x="11092683" y="574617"/>
                  </a:lnTo>
                  <a:lnTo>
                    <a:pt x="11106089" y="525569"/>
                  </a:lnTo>
                  <a:lnTo>
                    <a:pt x="11118562" y="482352"/>
                  </a:lnTo>
                  <a:lnTo>
                    <a:pt x="11129280" y="443776"/>
                  </a:lnTo>
                  <a:lnTo>
                    <a:pt x="11137419" y="408651"/>
                  </a:lnTo>
                  <a:lnTo>
                    <a:pt x="11142157" y="375787"/>
                  </a:lnTo>
                  <a:lnTo>
                    <a:pt x="11142671" y="343993"/>
                  </a:lnTo>
                  <a:lnTo>
                    <a:pt x="11138138" y="312081"/>
                  </a:lnTo>
                  <a:lnTo>
                    <a:pt x="11110639" y="243139"/>
                  </a:lnTo>
                  <a:lnTo>
                    <a:pt x="11086028" y="203729"/>
                  </a:lnTo>
                  <a:lnTo>
                    <a:pt x="11053078" y="159441"/>
                  </a:lnTo>
                  <a:lnTo>
                    <a:pt x="11010967" y="109083"/>
                  </a:lnTo>
                  <a:lnTo>
                    <a:pt x="10957673" y="68545"/>
                  </a:lnTo>
                  <a:lnTo>
                    <a:pt x="10887523" y="40882"/>
                  </a:lnTo>
                  <a:lnTo>
                    <a:pt x="10847105" y="31194"/>
                  </a:lnTo>
                  <a:lnTo>
                    <a:pt x="10803648" y="23904"/>
                  </a:lnTo>
                  <a:lnTo>
                    <a:pt x="10757543" y="18737"/>
                  </a:lnTo>
                  <a:lnTo>
                    <a:pt x="10709180" y="15421"/>
                  </a:lnTo>
                  <a:lnTo>
                    <a:pt x="10658953" y="13680"/>
                  </a:lnTo>
                  <a:lnTo>
                    <a:pt x="10607251" y="13243"/>
                  </a:lnTo>
                  <a:lnTo>
                    <a:pt x="10554466" y="13834"/>
                  </a:lnTo>
                  <a:lnTo>
                    <a:pt x="10500990" y="15181"/>
                  </a:lnTo>
                  <a:lnTo>
                    <a:pt x="10340328" y="21015"/>
                  </a:lnTo>
                  <a:lnTo>
                    <a:pt x="10288001" y="22645"/>
                  </a:lnTo>
                  <a:lnTo>
                    <a:pt x="10236940" y="23662"/>
                  </a:lnTo>
                  <a:lnTo>
                    <a:pt x="10187535" y="23792"/>
                  </a:lnTo>
                  <a:lnTo>
                    <a:pt x="10140179" y="22762"/>
                  </a:lnTo>
                  <a:lnTo>
                    <a:pt x="8383058" y="22762"/>
                  </a:lnTo>
                  <a:lnTo>
                    <a:pt x="8229510" y="18848"/>
                  </a:lnTo>
                  <a:lnTo>
                    <a:pt x="7870258" y="10962"/>
                  </a:lnTo>
                  <a:lnTo>
                    <a:pt x="7561722" y="5954"/>
                  </a:lnTo>
                  <a:lnTo>
                    <a:pt x="7304561" y="3300"/>
                  </a:lnTo>
                  <a:lnTo>
                    <a:pt x="7099010" y="2328"/>
                  </a:lnTo>
                  <a:lnTo>
                    <a:pt x="6893775" y="2500"/>
                  </a:lnTo>
                  <a:lnTo>
                    <a:pt x="6689004" y="3926"/>
                  </a:lnTo>
                  <a:lnTo>
                    <a:pt x="6535820" y="5886"/>
                  </a:lnTo>
                  <a:lnTo>
                    <a:pt x="6383042" y="8661"/>
                  </a:lnTo>
                  <a:lnTo>
                    <a:pt x="6230732" y="12297"/>
                  </a:lnTo>
                  <a:lnTo>
                    <a:pt x="6078953" y="16842"/>
                  </a:lnTo>
                  <a:lnTo>
                    <a:pt x="5927767" y="22342"/>
                  </a:lnTo>
                  <a:lnTo>
                    <a:pt x="2299961" y="22762"/>
                  </a:lnTo>
                  <a:lnTo>
                    <a:pt x="2248541" y="23363"/>
                  </a:lnTo>
                  <a:lnTo>
                    <a:pt x="2197000" y="23609"/>
                  </a:lnTo>
                  <a:lnTo>
                    <a:pt x="2145354" y="23531"/>
                  </a:lnTo>
                  <a:lnTo>
                    <a:pt x="2093617" y="23157"/>
                  </a:lnTo>
                  <a:lnTo>
                    <a:pt x="2041805" y="22518"/>
                  </a:lnTo>
                  <a:lnTo>
                    <a:pt x="1938019" y="20567"/>
                  </a:lnTo>
                  <a:lnTo>
                    <a:pt x="1834118" y="17917"/>
                  </a:lnTo>
                  <a:lnTo>
                    <a:pt x="1368454" y="3791"/>
                  </a:lnTo>
                  <a:lnTo>
                    <a:pt x="1266127" y="1596"/>
                  </a:lnTo>
                  <a:lnTo>
                    <a:pt x="1164487" y="266"/>
                  </a:lnTo>
                  <a:lnTo>
                    <a:pt x="1113963" y="0"/>
                  </a:lnTo>
                  <a:close/>
                </a:path>
              </a:pathLst>
            </a:custGeom>
            <a:solidFill>
              <a:srgbClr val="134E29"/>
            </a:solidFill>
          </p:spPr>
          <p:txBody>
            <a:bodyPr wrap="square" lIns="0" tIns="0" rIns="0" bIns="0" rtlCol="0"/>
            <a:lstStyle/>
            <a:p>
              <a:endParaRPr>
                <a:latin typeface="Grammarsaurus" pitchFamily="2" charset="0"/>
              </a:endParaRPr>
            </a:p>
          </p:txBody>
        </p:sp>
        <p:sp>
          <p:nvSpPr>
            <p:cNvPr id="13" name="object 13"/>
            <p:cNvSpPr/>
            <p:nvPr/>
          </p:nvSpPr>
          <p:spPr>
            <a:xfrm>
              <a:off x="5053393" y="5162626"/>
              <a:ext cx="2018664" cy="676275"/>
            </a:xfrm>
            <a:custGeom>
              <a:avLst/>
              <a:gdLst/>
              <a:ahLst/>
              <a:cxnLst/>
              <a:rect l="l" t="t" r="r" b="b"/>
              <a:pathLst>
                <a:path w="2018665" h="676275">
                  <a:moveTo>
                    <a:pt x="473875" y="55067"/>
                  </a:moveTo>
                  <a:lnTo>
                    <a:pt x="472681" y="7772"/>
                  </a:lnTo>
                  <a:lnTo>
                    <a:pt x="419036" y="17907"/>
                  </a:lnTo>
                  <a:lnTo>
                    <a:pt x="422198" y="38049"/>
                  </a:lnTo>
                  <a:lnTo>
                    <a:pt x="419696" y="59067"/>
                  </a:lnTo>
                  <a:lnTo>
                    <a:pt x="400075" y="100368"/>
                  </a:lnTo>
                  <a:lnTo>
                    <a:pt x="370801" y="131305"/>
                  </a:lnTo>
                  <a:lnTo>
                    <a:pt x="334200" y="157111"/>
                  </a:lnTo>
                  <a:lnTo>
                    <a:pt x="294309" y="180949"/>
                  </a:lnTo>
                  <a:lnTo>
                    <a:pt x="255155" y="205917"/>
                  </a:lnTo>
                  <a:lnTo>
                    <a:pt x="220751" y="235153"/>
                  </a:lnTo>
                  <a:lnTo>
                    <a:pt x="184048" y="279857"/>
                  </a:lnTo>
                  <a:lnTo>
                    <a:pt x="157822" y="328891"/>
                  </a:lnTo>
                  <a:lnTo>
                    <a:pt x="142887" y="372605"/>
                  </a:lnTo>
                  <a:lnTo>
                    <a:pt x="136779" y="416991"/>
                  </a:lnTo>
                  <a:lnTo>
                    <a:pt x="135597" y="461594"/>
                  </a:lnTo>
                  <a:lnTo>
                    <a:pt x="135483" y="505993"/>
                  </a:lnTo>
                  <a:lnTo>
                    <a:pt x="132511" y="549732"/>
                  </a:lnTo>
                  <a:lnTo>
                    <a:pt x="122821" y="592366"/>
                  </a:lnTo>
                  <a:lnTo>
                    <a:pt x="102514" y="633463"/>
                  </a:lnTo>
                  <a:lnTo>
                    <a:pt x="58826" y="667727"/>
                  </a:lnTo>
                  <a:lnTo>
                    <a:pt x="30149" y="674624"/>
                  </a:lnTo>
                  <a:lnTo>
                    <a:pt x="0" y="670496"/>
                  </a:lnTo>
                  <a:lnTo>
                    <a:pt x="30238" y="676071"/>
                  </a:lnTo>
                  <a:lnTo>
                    <a:pt x="87185" y="656170"/>
                  </a:lnTo>
                  <a:lnTo>
                    <a:pt x="123837" y="613676"/>
                  </a:lnTo>
                  <a:lnTo>
                    <a:pt x="142557" y="563486"/>
                  </a:lnTo>
                  <a:lnTo>
                    <a:pt x="151282" y="486283"/>
                  </a:lnTo>
                  <a:lnTo>
                    <a:pt x="156692" y="435432"/>
                  </a:lnTo>
                  <a:lnTo>
                    <a:pt x="163995" y="397789"/>
                  </a:lnTo>
                  <a:lnTo>
                    <a:pt x="200977" y="407479"/>
                  </a:lnTo>
                  <a:lnTo>
                    <a:pt x="243255" y="426580"/>
                  </a:lnTo>
                  <a:lnTo>
                    <a:pt x="276174" y="451954"/>
                  </a:lnTo>
                  <a:lnTo>
                    <a:pt x="296570" y="483489"/>
                  </a:lnTo>
                  <a:lnTo>
                    <a:pt x="301269" y="521030"/>
                  </a:lnTo>
                  <a:lnTo>
                    <a:pt x="287096" y="564476"/>
                  </a:lnTo>
                  <a:lnTo>
                    <a:pt x="283375" y="587121"/>
                  </a:lnTo>
                  <a:lnTo>
                    <a:pt x="288734" y="609663"/>
                  </a:lnTo>
                  <a:lnTo>
                    <a:pt x="302717" y="628573"/>
                  </a:lnTo>
                  <a:lnTo>
                    <a:pt x="324866" y="640270"/>
                  </a:lnTo>
                  <a:lnTo>
                    <a:pt x="305371" y="626630"/>
                  </a:lnTo>
                  <a:lnTo>
                    <a:pt x="295160" y="608063"/>
                  </a:lnTo>
                  <a:lnTo>
                    <a:pt x="293611" y="587489"/>
                  </a:lnTo>
                  <a:lnTo>
                    <a:pt x="300088" y="567893"/>
                  </a:lnTo>
                  <a:lnTo>
                    <a:pt x="321157" y="527304"/>
                  </a:lnTo>
                  <a:lnTo>
                    <a:pt x="325094" y="488721"/>
                  </a:lnTo>
                  <a:lnTo>
                    <a:pt x="291185" y="420522"/>
                  </a:lnTo>
                  <a:lnTo>
                    <a:pt x="258114" y="392379"/>
                  </a:lnTo>
                  <a:lnTo>
                    <a:pt x="217512" y="369189"/>
                  </a:lnTo>
                  <a:lnTo>
                    <a:pt x="177431" y="353860"/>
                  </a:lnTo>
                  <a:lnTo>
                    <a:pt x="182740" y="338607"/>
                  </a:lnTo>
                  <a:lnTo>
                    <a:pt x="208597" y="294424"/>
                  </a:lnTo>
                  <a:lnTo>
                    <a:pt x="246456" y="254228"/>
                  </a:lnTo>
                  <a:lnTo>
                    <a:pt x="282778" y="228993"/>
                  </a:lnTo>
                  <a:lnTo>
                    <a:pt x="322922" y="205270"/>
                  </a:lnTo>
                  <a:lnTo>
                    <a:pt x="363829" y="181533"/>
                  </a:lnTo>
                  <a:lnTo>
                    <a:pt x="402437" y="156197"/>
                  </a:lnTo>
                  <a:lnTo>
                    <a:pt x="435686" y="127711"/>
                  </a:lnTo>
                  <a:lnTo>
                    <a:pt x="460514" y="94526"/>
                  </a:lnTo>
                  <a:lnTo>
                    <a:pt x="473875" y="55067"/>
                  </a:lnTo>
                  <a:close/>
                </a:path>
                <a:path w="2018665" h="676275">
                  <a:moveTo>
                    <a:pt x="641883" y="0"/>
                  </a:moveTo>
                  <a:lnTo>
                    <a:pt x="586943" y="1854"/>
                  </a:lnTo>
                  <a:lnTo>
                    <a:pt x="586651" y="36995"/>
                  </a:lnTo>
                  <a:lnTo>
                    <a:pt x="580339" y="72072"/>
                  </a:lnTo>
                  <a:lnTo>
                    <a:pt x="553796" y="142036"/>
                  </a:lnTo>
                  <a:lnTo>
                    <a:pt x="535647" y="176936"/>
                  </a:lnTo>
                  <a:lnTo>
                    <a:pt x="515607" y="211759"/>
                  </a:lnTo>
                  <a:lnTo>
                    <a:pt x="474065" y="281254"/>
                  </a:lnTo>
                  <a:lnTo>
                    <a:pt x="454621" y="315925"/>
                  </a:lnTo>
                  <a:lnTo>
                    <a:pt x="437438" y="350532"/>
                  </a:lnTo>
                  <a:lnTo>
                    <a:pt x="423557" y="385089"/>
                  </a:lnTo>
                  <a:lnTo>
                    <a:pt x="414007" y="419608"/>
                  </a:lnTo>
                  <a:lnTo>
                    <a:pt x="409829" y="454063"/>
                  </a:lnTo>
                  <a:lnTo>
                    <a:pt x="412051" y="488480"/>
                  </a:lnTo>
                  <a:lnTo>
                    <a:pt x="421728" y="522859"/>
                  </a:lnTo>
                  <a:lnTo>
                    <a:pt x="439864" y="557187"/>
                  </a:lnTo>
                  <a:lnTo>
                    <a:pt x="467512" y="591464"/>
                  </a:lnTo>
                  <a:lnTo>
                    <a:pt x="443166" y="554621"/>
                  </a:lnTo>
                  <a:lnTo>
                    <a:pt x="428498" y="518553"/>
                  </a:lnTo>
                  <a:lnTo>
                    <a:pt x="422427" y="483158"/>
                  </a:lnTo>
                  <a:lnTo>
                    <a:pt x="423900" y="448335"/>
                  </a:lnTo>
                  <a:lnTo>
                    <a:pt x="431838" y="413994"/>
                  </a:lnTo>
                  <a:lnTo>
                    <a:pt x="462826" y="346265"/>
                  </a:lnTo>
                  <a:lnTo>
                    <a:pt x="483743" y="312686"/>
                  </a:lnTo>
                  <a:lnTo>
                    <a:pt x="506844" y="279158"/>
                  </a:lnTo>
                  <a:lnTo>
                    <a:pt x="555320" y="211810"/>
                  </a:lnTo>
                  <a:lnTo>
                    <a:pt x="578561" y="177787"/>
                  </a:lnTo>
                  <a:lnTo>
                    <a:pt x="599706" y="143395"/>
                  </a:lnTo>
                  <a:lnTo>
                    <a:pt x="617677" y="108521"/>
                  </a:lnTo>
                  <a:lnTo>
                    <a:pt x="631405" y="73075"/>
                  </a:lnTo>
                  <a:lnTo>
                    <a:pt x="639838" y="36931"/>
                  </a:lnTo>
                  <a:lnTo>
                    <a:pt x="641883" y="0"/>
                  </a:lnTo>
                  <a:close/>
                </a:path>
                <a:path w="2018665" h="676275">
                  <a:moveTo>
                    <a:pt x="1054849" y="156946"/>
                  </a:moveTo>
                  <a:lnTo>
                    <a:pt x="999845" y="157518"/>
                  </a:lnTo>
                  <a:lnTo>
                    <a:pt x="1003668" y="196354"/>
                  </a:lnTo>
                  <a:lnTo>
                    <a:pt x="998664" y="230898"/>
                  </a:lnTo>
                  <a:lnTo>
                    <a:pt x="985608" y="264248"/>
                  </a:lnTo>
                  <a:lnTo>
                    <a:pt x="965301" y="299504"/>
                  </a:lnTo>
                  <a:lnTo>
                    <a:pt x="949299" y="337718"/>
                  </a:lnTo>
                  <a:lnTo>
                    <a:pt x="943876" y="378091"/>
                  </a:lnTo>
                  <a:lnTo>
                    <a:pt x="949553" y="418274"/>
                  </a:lnTo>
                  <a:lnTo>
                    <a:pt x="966812" y="455841"/>
                  </a:lnTo>
                  <a:lnTo>
                    <a:pt x="954570" y="407365"/>
                  </a:lnTo>
                  <a:lnTo>
                    <a:pt x="962063" y="363347"/>
                  </a:lnTo>
                  <a:lnTo>
                    <a:pt x="982992" y="321995"/>
                  </a:lnTo>
                  <a:lnTo>
                    <a:pt x="1039774" y="240118"/>
                  </a:lnTo>
                  <a:lnTo>
                    <a:pt x="1047153" y="218643"/>
                  </a:lnTo>
                  <a:lnTo>
                    <a:pt x="1051242" y="197408"/>
                  </a:lnTo>
                  <a:lnTo>
                    <a:pt x="1053363" y="176733"/>
                  </a:lnTo>
                  <a:lnTo>
                    <a:pt x="1054849" y="156946"/>
                  </a:lnTo>
                  <a:close/>
                </a:path>
                <a:path w="2018665" h="676275">
                  <a:moveTo>
                    <a:pt x="2018131" y="345821"/>
                  </a:moveTo>
                  <a:lnTo>
                    <a:pt x="2012708" y="305435"/>
                  </a:lnTo>
                  <a:lnTo>
                    <a:pt x="1996719" y="267233"/>
                  </a:lnTo>
                  <a:lnTo>
                    <a:pt x="1976399" y="231978"/>
                  </a:lnTo>
                  <a:lnTo>
                    <a:pt x="1963343" y="198628"/>
                  </a:lnTo>
                  <a:lnTo>
                    <a:pt x="1958327" y="164084"/>
                  </a:lnTo>
                  <a:lnTo>
                    <a:pt x="1962150" y="125247"/>
                  </a:lnTo>
                  <a:lnTo>
                    <a:pt x="1907159" y="124675"/>
                  </a:lnTo>
                  <a:lnTo>
                    <a:pt x="1910765" y="165125"/>
                  </a:lnTo>
                  <a:lnTo>
                    <a:pt x="1922221" y="207848"/>
                  </a:lnTo>
                  <a:lnTo>
                    <a:pt x="1979015" y="289712"/>
                  </a:lnTo>
                  <a:lnTo>
                    <a:pt x="1999932" y="331050"/>
                  </a:lnTo>
                  <a:lnTo>
                    <a:pt x="2007438" y="375056"/>
                  </a:lnTo>
                  <a:lnTo>
                    <a:pt x="1995208" y="423570"/>
                  </a:lnTo>
                  <a:lnTo>
                    <a:pt x="2012467" y="385991"/>
                  </a:lnTo>
                  <a:lnTo>
                    <a:pt x="2018131" y="345821"/>
                  </a:lnTo>
                  <a:close/>
                </a:path>
              </a:pathLst>
            </a:custGeom>
            <a:solidFill>
              <a:srgbClr val="114D25"/>
            </a:solidFill>
          </p:spPr>
          <p:txBody>
            <a:bodyPr wrap="square" lIns="0" tIns="0" rIns="0" bIns="0" rtlCol="0"/>
            <a:lstStyle/>
            <a:p>
              <a:endParaRPr>
                <a:latin typeface="Grammarsaurus" pitchFamily="2" charset="0"/>
              </a:endParaRPr>
            </a:p>
          </p:txBody>
        </p:sp>
        <p:pic>
          <p:nvPicPr>
            <p:cNvPr id="14" name="object 14"/>
            <p:cNvPicPr/>
            <p:nvPr/>
          </p:nvPicPr>
          <p:blipFill>
            <a:blip r:embed="rId4" cstate="print"/>
            <a:stretch>
              <a:fillRect/>
            </a:stretch>
          </p:blipFill>
          <p:spPr>
            <a:xfrm>
              <a:off x="5007198" y="5600319"/>
              <a:ext cx="195795" cy="86055"/>
            </a:xfrm>
            <a:prstGeom prst="rect">
              <a:avLst/>
            </a:prstGeom>
          </p:spPr>
        </p:pic>
        <p:sp>
          <p:nvSpPr>
            <p:cNvPr id="15" name="object 15"/>
            <p:cNvSpPr/>
            <p:nvPr/>
          </p:nvSpPr>
          <p:spPr>
            <a:xfrm>
              <a:off x="5478780" y="5308015"/>
              <a:ext cx="560070" cy="762000"/>
            </a:xfrm>
            <a:custGeom>
              <a:avLst/>
              <a:gdLst/>
              <a:ahLst/>
              <a:cxnLst/>
              <a:rect l="l" t="t" r="r" b="b"/>
              <a:pathLst>
                <a:path w="560070" h="762000">
                  <a:moveTo>
                    <a:pt x="559473" y="761733"/>
                  </a:moveTo>
                  <a:lnTo>
                    <a:pt x="510146" y="744918"/>
                  </a:lnTo>
                  <a:lnTo>
                    <a:pt x="473697" y="721309"/>
                  </a:lnTo>
                  <a:lnTo>
                    <a:pt x="448246" y="691934"/>
                  </a:lnTo>
                  <a:lnTo>
                    <a:pt x="422922" y="620115"/>
                  </a:lnTo>
                  <a:lnTo>
                    <a:pt x="419303" y="579755"/>
                  </a:lnTo>
                  <a:lnTo>
                    <a:pt x="419239" y="537832"/>
                  </a:lnTo>
                  <a:lnTo>
                    <a:pt x="422287" y="453453"/>
                  </a:lnTo>
                  <a:lnTo>
                    <a:pt x="421690" y="413105"/>
                  </a:lnTo>
                  <a:lnTo>
                    <a:pt x="402272" y="330492"/>
                  </a:lnTo>
                  <a:lnTo>
                    <a:pt x="378688" y="289115"/>
                  </a:lnTo>
                  <a:lnTo>
                    <a:pt x="349097" y="250698"/>
                  </a:lnTo>
                  <a:lnTo>
                    <a:pt x="316217" y="214642"/>
                  </a:lnTo>
                  <a:lnTo>
                    <a:pt x="282727" y="180390"/>
                  </a:lnTo>
                  <a:lnTo>
                    <a:pt x="242087" y="137896"/>
                  </a:lnTo>
                  <a:lnTo>
                    <a:pt x="206667" y="93865"/>
                  </a:lnTo>
                  <a:lnTo>
                    <a:pt x="181343" y="48006"/>
                  </a:lnTo>
                  <a:lnTo>
                    <a:pt x="170992" y="0"/>
                  </a:lnTo>
                  <a:lnTo>
                    <a:pt x="116090" y="2540"/>
                  </a:lnTo>
                  <a:lnTo>
                    <a:pt x="126085" y="45046"/>
                  </a:lnTo>
                  <a:lnTo>
                    <a:pt x="143954" y="83413"/>
                  </a:lnTo>
                  <a:lnTo>
                    <a:pt x="168059" y="118452"/>
                  </a:lnTo>
                  <a:lnTo>
                    <a:pt x="196773" y="151015"/>
                  </a:lnTo>
                  <a:lnTo>
                    <a:pt x="228473" y="181940"/>
                  </a:lnTo>
                  <a:lnTo>
                    <a:pt x="294309" y="242227"/>
                  </a:lnTo>
                  <a:lnTo>
                    <a:pt x="325196" y="273265"/>
                  </a:lnTo>
                  <a:lnTo>
                    <a:pt x="352564" y="306019"/>
                  </a:lnTo>
                  <a:lnTo>
                    <a:pt x="364807" y="325475"/>
                  </a:lnTo>
                  <a:lnTo>
                    <a:pt x="349504" y="328333"/>
                  </a:lnTo>
                  <a:lnTo>
                    <a:pt x="312496" y="336511"/>
                  </a:lnTo>
                  <a:lnTo>
                    <a:pt x="275704" y="347319"/>
                  </a:lnTo>
                  <a:lnTo>
                    <a:pt x="239966" y="362038"/>
                  </a:lnTo>
                  <a:lnTo>
                    <a:pt x="179374" y="406349"/>
                  </a:lnTo>
                  <a:lnTo>
                    <a:pt x="149059" y="468515"/>
                  </a:lnTo>
                  <a:lnTo>
                    <a:pt x="144208" y="530326"/>
                  </a:lnTo>
                  <a:lnTo>
                    <a:pt x="137629" y="558558"/>
                  </a:lnTo>
                  <a:lnTo>
                    <a:pt x="98894" y="606691"/>
                  </a:lnTo>
                  <a:lnTo>
                    <a:pt x="36220" y="634911"/>
                  </a:lnTo>
                  <a:lnTo>
                    <a:pt x="0" y="638327"/>
                  </a:lnTo>
                  <a:lnTo>
                    <a:pt x="36906" y="637730"/>
                  </a:lnTo>
                  <a:lnTo>
                    <a:pt x="105435" y="613359"/>
                  </a:lnTo>
                  <a:lnTo>
                    <a:pt x="153644" y="563765"/>
                  </a:lnTo>
                  <a:lnTo>
                    <a:pt x="176123" y="472567"/>
                  </a:lnTo>
                  <a:lnTo>
                    <a:pt x="194081" y="436981"/>
                  </a:lnTo>
                  <a:lnTo>
                    <a:pt x="223367" y="410641"/>
                  </a:lnTo>
                  <a:lnTo>
                    <a:pt x="261048" y="391998"/>
                  </a:lnTo>
                  <a:lnTo>
                    <a:pt x="304177" y="379526"/>
                  </a:lnTo>
                  <a:lnTo>
                    <a:pt x="349821" y="371652"/>
                  </a:lnTo>
                  <a:lnTo>
                    <a:pt x="385381" y="367880"/>
                  </a:lnTo>
                  <a:lnTo>
                    <a:pt x="390232" y="379996"/>
                  </a:lnTo>
                  <a:lnTo>
                    <a:pt x="398538" y="425145"/>
                  </a:lnTo>
                  <a:lnTo>
                    <a:pt x="400850" y="472313"/>
                  </a:lnTo>
                  <a:lnTo>
                    <a:pt x="400812" y="520509"/>
                  </a:lnTo>
                  <a:lnTo>
                    <a:pt x="402082" y="568744"/>
                  </a:lnTo>
                  <a:lnTo>
                    <a:pt x="408305" y="615988"/>
                  </a:lnTo>
                  <a:lnTo>
                    <a:pt x="423125" y="661238"/>
                  </a:lnTo>
                  <a:lnTo>
                    <a:pt x="450202" y="703503"/>
                  </a:lnTo>
                  <a:lnTo>
                    <a:pt x="497852" y="742480"/>
                  </a:lnTo>
                  <a:lnTo>
                    <a:pt x="527291" y="755243"/>
                  </a:lnTo>
                  <a:lnTo>
                    <a:pt x="559473" y="761733"/>
                  </a:lnTo>
                  <a:close/>
                </a:path>
              </a:pathLst>
            </a:custGeom>
            <a:solidFill>
              <a:srgbClr val="114D25"/>
            </a:solidFill>
          </p:spPr>
          <p:txBody>
            <a:bodyPr wrap="square" lIns="0" tIns="0" rIns="0" bIns="0" rtlCol="0"/>
            <a:lstStyle/>
            <a:p>
              <a:endParaRPr>
                <a:latin typeface="Grammarsaurus" pitchFamily="2" charset="0"/>
              </a:endParaRPr>
            </a:p>
          </p:txBody>
        </p:sp>
        <p:pic>
          <p:nvPicPr>
            <p:cNvPr id="16" name="object 16"/>
            <p:cNvPicPr/>
            <p:nvPr/>
          </p:nvPicPr>
          <p:blipFill>
            <a:blip r:embed="rId5" cstate="print"/>
            <a:stretch>
              <a:fillRect/>
            </a:stretch>
          </p:blipFill>
          <p:spPr>
            <a:xfrm>
              <a:off x="5635349" y="5809171"/>
              <a:ext cx="139992" cy="178193"/>
            </a:xfrm>
            <a:prstGeom prst="rect">
              <a:avLst/>
            </a:prstGeom>
          </p:spPr>
        </p:pic>
        <p:sp>
          <p:nvSpPr>
            <p:cNvPr id="17" name="object 17"/>
            <p:cNvSpPr/>
            <p:nvPr/>
          </p:nvSpPr>
          <p:spPr>
            <a:xfrm>
              <a:off x="5059324" y="5162626"/>
              <a:ext cx="1786889" cy="676275"/>
            </a:xfrm>
            <a:custGeom>
              <a:avLst/>
              <a:gdLst/>
              <a:ahLst/>
              <a:cxnLst/>
              <a:rect l="l" t="t" r="r" b="b"/>
              <a:pathLst>
                <a:path w="1786890" h="676275">
                  <a:moveTo>
                    <a:pt x="175234" y="281330"/>
                  </a:moveTo>
                  <a:lnTo>
                    <a:pt x="125158" y="283756"/>
                  </a:lnTo>
                  <a:lnTo>
                    <a:pt x="78232" y="294335"/>
                  </a:lnTo>
                  <a:lnTo>
                    <a:pt x="35991" y="312064"/>
                  </a:lnTo>
                  <a:lnTo>
                    <a:pt x="0" y="335927"/>
                  </a:lnTo>
                  <a:lnTo>
                    <a:pt x="41579" y="322554"/>
                  </a:lnTo>
                  <a:lnTo>
                    <a:pt x="84264" y="316776"/>
                  </a:lnTo>
                  <a:lnTo>
                    <a:pt x="126111" y="318223"/>
                  </a:lnTo>
                  <a:lnTo>
                    <a:pt x="165227" y="326542"/>
                  </a:lnTo>
                  <a:lnTo>
                    <a:pt x="175234" y="281330"/>
                  </a:lnTo>
                  <a:close/>
                </a:path>
                <a:path w="1786890" h="676275">
                  <a:moveTo>
                    <a:pt x="1091501" y="378091"/>
                  </a:moveTo>
                  <a:lnTo>
                    <a:pt x="1086091" y="337718"/>
                  </a:lnTo>
                  <a:lnTo>
                    <a:pt x="1070089" y="299504"/>
                  </a:lnTo>
                  <a:lnTo>
                    <a:pt x="1049769" y="264248"/>
                  </a:lnTo>
                  <a:lnTo>
                    <a:pt x="1036713" y="230898"/>
                  </a:lnTo>
                  <a:lnTo>
                    <a:pt x="1031709" y="196354"/>
                  </a:lnTo>
                  <a:lnTo>
                    <a:pt x="1035532" y="157518"/>
                  </a:lnTo>
                  <a:lnTo>
                    <a:pt x="980541" y="156946"/>
                  </a:lnTo>
                  <a:lnTo>
                    <a:pt x="984148" y="197408"/>
                  </a:lnTo>
                  <a:lnTo>
                    <a:pt x="995616" y="240118"/>
                  </a:lnTo>
                  <a:lnTo>
                    <a:pt x="1052398" y="321995"/>
                  </a:lnTo>
                  <a:lnTo>
                    <a:pt x="1073315" y="363347"/>
                  </a:lnTo>
                  <a:lnTo>
                    <a:pt x="1080820" y="407365"/>
                  </a:lnTo>
                  <a:lnTo>
                    <a:pt x="1068578" y="455841"/>
                  </a:lnTo>
                  <a:lnTo>
                    <a:pt x="1085837" y="418274"/>
                  </a:lnTo>
                  <a:lnTo>
                    <a:pt x="1091501" y="378091"/>
                  </a:lnTo>
                  <a:close/>
                </a:path>
                <a:path w="1786890" h="676275">
                  <a:moveTo>
                    <a:pt x="1377022" y="454063"/>
                  </a:moveTo>
                  <a:lnTo>
                    <a:pt x="1363294" y="385089"/>
                  </a:lnTo>
                  <a:lnTo>
                    <a:pt x="1332230" y="315925"/>
                  </a:lnTo>
                  <a:lnTo>
                    <a:pt x="1312786" y="281254"/>
                  </a:lnTo>
                  <a:lnTo>
                    <a:pt x="1271231" y="211759"/>
                  </a:lnTo>
                  <a:lnTo>
                    <a:pt x="1251204" y="176936"/>
                  </a:lnTo>
                  <a:lnTo>
                    <a:pt x="1233055" y="142036"/>
                  </a:lnTo>
                  <a:lnTo>
                    <a:pt x="1217815" y="107086"/>
                  </a:lnTo>
                  <a:lnTo>
                    <a:pt x="1200213" y="36995"/>
                  </a:lnTo>
                  <a:lnTo>
                    <a:pt x="1199908" y="1854"/>
                  </a:lnTo>
                  <a:lnTo>
                    <a:pt x="1144955" y="0"/>
                  </a:lnTo>
                  <a:lnTo>
                    <a:pt x="1155433" y="73075"/>
                  </a:lnTo>
                  <a:lnTo>
                    <a:pt x="1187145" y="143395"/>
                  </a:lnTo>
                  <a:lnTo>
                    <a:pt x="1208278" y="177787"/>
                  </a:lnTo>
                  <a:lnTo>
                    <a:pt x="1231519" y="211810"/>
                  </a:lnTo>
                  <a:lnTo>
                    <a:pt x="1279994" y="279158"/>
                  </a:lnTo>
                  <a:lnTo>
                    <a:pt x="1303096" y="312686"/>
                  </a:lnTo>
                  <a:lnTo>
                    <a:pt x="1324013" y="346265"/>
                  </a:lnTo>
                  <a:lnTo>
                    <a:pt x="1355001" y="413994"/>
                  </a:lnTo>
                  <a:lnTo>
                    <a:pt x="1364411" y="483158"/>
                  </a:lnTo>
                  <a:lnTo>
                    <a:pt x="1358353" y="518553"/>
                  </a:lnTo>
                  <a:lnTo>
                    <a:pt x="1343685" y="554621"/>
                  </a:lnTo>
                  <a:lnTo>
                    <a:pt x="1319326" y="591464"/>
                  </a:lnTo>
                  <a:lnTo>
                    <a:pt x="1346987" y="557187"/>
                  </a:lnTo>
                  <a:lnTo>
                    <a:pt x="1365123" y="522859"/>
                  </a:lnTo>
                  <a:lnTo>
                    <a:pt x="1374787" y="488480"/>
                  </a:lnTo>
                  <a:lnTo>
                    <a:pt x="1377022" y="454063"/>
                  </a:lnTo>
                  <a:close/>
                </a:path>
                <a:path w="1786890" h="676275">
                  <a:moveTo>
                    <a:pt x="1786851" y="670496"/>
                  </a:moveTo>
                  <a:lnTo>
                    <a:pt x="1728025" y="667727"/>
                  </a:lnTo>
                  <a:lnTo>
                    <a:pt x="1684337" y="633463"/>
                  </a:lnTo>
                  <a:lnTo>
                    <a:pt x="1664030" y="592366"/>
                  </a:lnTo>
                  <a:lnTo>
                    <a:pt x="1654327" y="549732"/>
                  </a:lnTo>
                  <a:lnTo>
                    <a:pt x="1651368" y="505993"/>
                  </a:lnTo>
                  <a:lnTo>
                    <a:pt x="1651241" y="461594"/>
                  </a:lnTo>
                  <a:lnTo>
                    <a:pt x="1650072" y="416991"/>
                  </a:lnTo>
                  <a:lnTo>
                    <a:pt x="1643964" y="372605"/>
                  </a:lnTo>
                  <a:lnTo>
                    <a:pt x="1629029" y="328891"/>
                  </a:lnTo>
                  <a:lnTo>
                    <a:pt x="1602790" y="279857"/>
                  </a:lnTo>
                  <a:lnTo>
                    <a:pt x="1566100" y="235153"/>
                  </a:lnTo>
                  <a:lnTo>
                    <a:pt x="1531696" y="205917"/>
                  </a:lnTo>
                  <a:lnTo>
                    <a:pt x="1492542" y="180949"/>
                  </a:lnTo>
                  <a:lnTo>
                    <a:pt x="1452651" y="157111"/>
                  </a:lnTo>
                  <a:lnTo>
                    <a:pt x="1416050" y="131305"/>
                  </a:lnTo>
                  <a:lnTo>
                    <a:pt x="1386776" y="100368"/>
                  </a:lnTo>
                  <a:lnTo>
                    <a:pt x="1374724" y="80124"/>
                  </a:lnTo>
                  <a:lnTo>
                    <a:pt x="1367142" y="59067"/>
                  </a:lnTo>
                  <a:lnTo>
                    <a:pt x="1364640" y="38049"/>
                  </a:lnTo>
                  <a:lnTo>
                    <a:pt x="1367802" y="17907"/>
                  </a:lnTo>
                  <a:lnTo>
                    <a:pt x="1314170" y="7772"/>
                  </a:lnTo>
                  <a:lnTo>
                    <a:pt x="1312976" y="55067"/>
                  </a:lnTo>
                  <a:lnTo>
                    <a:pt x="1326324" y="94526"/>
                  </a:lnTo>
                  <a:lnTo>
                    <a:pt x="1351153" y="127711"/>
                  </a:lnTo>
                  <a:lnTo>
                    <a:pt x="1384414" y="156197"/>
                  </a:lnTo>
                  <a:lnTo>
                    <a:pt x="1423022" y="181533"/>
                  </a:lnTo>
                  <a:lnTo>
                    <a:pt x="1463929" y="205270"/>
                  </a:lnTo>
                  <a:lnTo>
                    <a:pt x="1504073" y="228993"/>
                  </a:lnTo>
                  <a:lnTo>
                    <a:pt x="1540395" y="254228"/>
                  </a:lnTo>
                  <a:lnTo>
                    <a:pt x="1578254" y="294424"/>
                  </a:lnTo>
                  <a:lnTo>
                    <a:pt x="1604098" y="338607"/>
                  </a:lnTo>
                  <a:lnTo>
                    <a:pt x="1609394" y="353860"/>
                  </a:lnTo>
                  <a:lnTo>
                    <a:pt x="1569339" y="369189"/>
                  </a:lnTo>
                  <a:lnTo>
                    <a:pt x="1528724" y="392379"/>
                  </a:lnTo>
                  <a:lnTo>
                    <a:pt x="1495666" y="420522"/>
                  </a:lnTo>
                  <a:lnTo>
                    <a:pt x="1472539" y="452882"/>
                  </a:lnTo>
                  <a:lnTo>
                    <a:pt x="1461757" y="488721"/>
                  </a:lnTo>
                  <a:lnTo>
                    <a:pt x="1465694" y="527304"/>
                  </a:lnTo>
                  <a:lnTo>
                    <a:pt x="1486750" y="567893"/>
                  </a:lnTo>
                  <a:lnTo>
                    <a:pt x="1493240" y="587489"/>
                  </a:lnTo>
                  <a:lnTo>
                    <a:pt x="1491691" y="608063"/>
                  </a:lnTo>
                  <a:lnTo>
                    <a:pt x="1481480" y="626630"/>
                  </a:lnTo>
                  <a:lnTo>
                    <a:pt x="1461973" y="640270"/>
                  </a:lnTo>
                  <a:lnTo>
                    <a:pt x="1484122" y="628573"/>
                  </a:lnTo>
                  <a:lnTo>
                    <a:pt x="1498117" y="609663"/>
                  </a:lnTo>
                  <a:lnTo>
                    <a:pt x="1503476" y="587121"/>
                  </a:lnTo>
                  <a:lnTo>
                    <a:pt x="1499743" y="564476"/>
                  </a:lnTo>
                  <a:lnTo>
                    <a:pt x="1485582" y="521030"/>
                  </a:lnTo>
                  <a:lnTo>
                    <a:pt x="1490281" y="483489"/>
                  </a:lnTo>
                  <a:lnTo>
                    <a:pt x="1510677" y="451954"/>
                  </a:lnTo>
                  <a:lnTo>
                    <a:pt x="1543596" y="426580"/>
                  </a:lnTo>
                  <a:lnTo>
                    <a:pt x="1585861" y="407479"/>
                  </a:lnTo>
                  <a:lnTo>
                    <a:pt x="1622831" y="397789"/>
                  </a:lnTo>
                  <a:lnTo>
                    <a:pt x="1630159" y="435432"/>
                  </a:lnTo>
                  <a:lnTo>
                    <a:pt x="1635556" y="486283"/>
                  </a:lnTo>
                  <a:lnTo>
                    <a:pt x="1639354" y="537591"/>
                  </a:lnTo>
                  <a:lnTo>
                    <a:pt x="1644294" y="563486"/>
                  </a:lnTo>
                  <a:lnTo>
                    <a:pt x="1663014" y="613676"/>
                  </a:lnTo>
                  <a:lnTo>
                    <a:pt x="1699653" y="656170"/>
                  </a:lnTo>
                  <a:lnTo>
                    <a:pt x="1756600" y="676071"/>
                  </a:lnTo>
                  <a:lnTo>
                    <a:pt x="1786851" y="670496"/>
                  </a:lnTo>
                  <a:close/>
                </a:path>
              </a:pathLst>
            </a:custGeom>
            <a:solidFill>
              <a:srgbClr val="114D25"/>
            </a:solidFill>
          </p:spPr>
          <p:txBody>
            <a:bodyPr wrap="square" lIns="0" tIns="0" rIns="0" bIns="0" rtlCol="0"/>
            <a:lstStyle/>
            <a:p>
              <a:endParaRPr>
                <a:latin typeface="Grammarsaurus" pitchFamily="2" charset="0"/>
              </a:endParaRPr>
            </a:p>
          </p:txBody>
        </p:sp>
        <p:pic>
          <p:nvPicPr>
            <p:cNvPr id="18" name="object 18"/>
            <p:cNvPicPr/>
            <p:nvPr/>
          </p:nvPicPr>
          <p:blipFill>
            <a:blip r:embed="rId6" cstate="print"/>
            <a:stretch>
              <a:fillRect/>
            </a:stretch>
          </p:blipFill>
          <p:spPr>
            <a:xfrm>
              <a:off x="6696583" y="5600319"/>
              <a:ext cx="195795" cy="86055"/>
            </a:xfrm>
            <a:prstGeom prst="rect">
              <a:avLst/>
            </a:prstGeom>
          </p:spPr>
        </p:pic>
        <p:sp>
          <p:nvSpPr>
            <p:cNvPr id="19" name="object 19"/>
            <p:cNvSpPr/>
            <p:nvPr/>
          </p:nvSpPr>
          <p:spPr>
            <a:xfrm>
              <a:off x="6665018" y="5443949"/>
              <a:ext cx="175260" cy="54610"/>
            </a:xfrm>
            <a:custGeom>
              <a:avLst/>
              <a:gdLst/>
              <a:ahLst/>
              <a:cxnLst/>
              <a:rect l="l" t="t" r="r" b="b"/>
              <a:pathLst>
                <a:path w="175259" h="54610">
                  <a:moveTo>
                    <a:pt x="0" y="0"/>
                  </a:moveTo>
                  <a:lnTo>
                    <a:pt x="10007" y="45212"/>
                  </a:lnTo>
                  <a:lnTo>
                    <a:pt x="49113" y="36889"/>
                  </a:lnTo>
                  <a:lnTo>
                    <a:pt x="90966" y="35440"/>
                  </a:lnTo>
                  <a:lnTo>
                    <a:pt x="133644" y="41224"/>
                  </a:lnTo>
                  <a:lnTo>
                    <a:pt x="175221" y="54597"/>
                  </a:lnTo>
                  <a:lnTo>
                    <a:pt x="139237" y="30734"/>
                  </a:lnTo>
                  <a:lnTo>
                    <a:pt x="96997" y="13006"/>
                  </a:lnTo>
                  <a:lnTo>
                    <a:pt x="50065" y="2424"/>
                  </a:lnTo>
                  <a:lnTo>
                    <a:pt x="0" y="0"/>
                  </a:lnTo>
                  <a:close/>
                </a:path>
              </a:pathLst>
            </a:custGeom>
            <a:solidFill>
              <a:srgbClr val="114D25"/>
            </a:solidFill>
          </p:spPr>
          <p:txBody>
            <a:bodyPr wrap="square" lIns="0" tIns="0" rIns="0" bIns="0" rtlCol="0"/>
            <a:lstStyle/>
            <a:p>
              <a:endParaRPr>
                <a:latin typeface="Grammarsaurus" pitchFamily="2" charset="0"/>
              </a:endParaRPr>
            </a:p>
          </p:txBody>
        </p:sp>
      </p:grpSp>
      <p:sp>
        <p:nvSpPr>
          <p:cNvPr id="20" name="object 20"/>
          <p:cNvSpPr txBox="1"/>
          <p:nvPr/>
        </p:nvSpPr>
        <p:spPr>
          <a:xfrm>
            <a:off x="978062" y="4102689"/>
            <a:ext cx="10270490" cy="1061720"/>
          </a:xfrm>
          <a:prstGeom prst="rect">
            <a:avLst/>
          </a:prstGeom>
        </p:spPr>
        <p:txBody>
          <a:bodyPr vert="horz" wrap="square" lIns="0" tIns="38100" rIns="0" bIns="0" rtlCol="0">
            <a:spAutoFit/>
          </a:bodyPr>
          <a:lstStyle/>
          <a:p>
            <a:pPr marL="12700" marR="5080" indent="-635" algn="ctr">
              <a:lnSpc>
                <a:spcPts val="2000"/>
              </a:lnSpc>
              <a:spcBef>
                <a:spcPts val="300"/>
              </a:spcBef>
            </a:pPr>
            <a:r>
              <a:rPr sz="1800" b="1" dirty="0">
                <a:solidFill>
                  <a:srgbClr val="D1E293"/>
                </a:solidFill>
                <a:latin typeface="Grammarsaurus" pitchFamily="2" charset="0"/>
                <a:cs typeface="Arial Black"/>
              </a:rPr>
              <a:t>We know that some vowel suffixes with the letter i, like suffixes </a:t>
            </a:r>
            <a:r>
              <a:rPr sz="1800" b="1" dirty="0">
                <a:solidFill>
                  <a:srgbClr val="FFFFFF"/>
                </a:solidFill>
                <a:latin typeface="Grammarsaurus" pitchFamily="2" charset="0"/>
                <a:cs typeface="Arial Black"/>
              </a:rPr>
              <a:t>-ing </a:t>
            </a:r>
            <a:r>
              <a:rPr sz="1800" b="1" dirty="0">
                <a:solidFill>
                  <a:srgbClr val="D1E293"/>
                </a:solidFill>
                <a:latin typeface="Grammarsaurus" pitchFamily="2" charset="0"/>
                <a:cs typeface="Arial Black"/>
              </a:rPr>
              <a:t>and </a:t>
            </a:r>
            <a:r>
              <a:rPr sz="1800" b="1" dirty="0">
                <a:solidFill>
                  <a:srgbClr val="FFFFFF"/>
                </a:solidFill>
                <a:latin typeface="Grammarsaurus" pitchFamily="2" charset="0"/>
                <a:cs typeface="Arial Black"/>
              </a:rPr>
              <a:t>-ish</a:t>
            </a:r>
            <a:r>
              <a:rPr sz="1800" b="1" dirty="0">
                <a:solidFill>
                  <a:srgbClr val="D1E293"/>
                </a:solidFill>
                <a:latin typeface="Grammarsaurus" pitchFamily="2" charset="0"/>
                <a:cs typeface="Arial Black"/>
              </a:rPr>
              <a:t>, trigger doubling when a word ends in a CVC pattern. However, other vowel suffixes like suffix </a:t>
            </a:r>
            <a:r>
              <a:rPr sz="1800" b="1" dirty="0">
                <a:solidFill>
                  <a:srgbClr val="FFFFFF"/>
                </a:solidFill>
                <a:latin typeface="Grammarsaurus" pitchFamily="2" charset="0"/>
                <a:cs typeface="Arial Black"/>
              </a:rPr>
              <a:t>-ic </a:t>
            </a:r>
            <a:r>
              <a:rPr sz="1800" b="1" dirty="0">
                <a:solidFill>
                  <a:srgbClr val="D1E293"/>
                </a:solidFill>
                <a:latin typeface="Grammarsaurus" pitchFamily="2" charset="0"/>
                <a:cs typeface="Arial Black"/>
              </a:rPr>
              <a:t>do not always trigger doubling- even when our </a:t>
            </a:r>
            <a:r>
              <a:rPr sz="1800" b="1" dirty="0">
                <a:solidFill>
                  <a:srgbClr val="FFFFFF"/>
                </a:solidFill>
                <a:latin typeface="Grammarsaurus" pitchFamily="2" charset="0"/>
                <a:cs typeface="Arial Black"/>
              </a:rPr>
              <a:t>suffixing rules </a:t>
            </a:r>
            <a:r>
              <a:rPr sz="1800" b="1" dirty="0">
                <a:solidFill>
                  <a:srgbClr val="D1E293"/>
                </a:solidFill>
                <a:latin typeface="Grammarsaurus" pitchFamily="2" charset="0"/>
                <a:cs typeface="Arial Black"/>
              </a:rPr>
              <a:t>suggest that they should.</a:t>
            </a:r>
            <a:endParaRPr sz="1800" b="1" dirty="0">
              <a:latin typeface="Grammarsaurus" pitchFamily="2" charset="0"/>
              <a:cs typeface="Arial Black"/>
            </a:endParaRPr>
          </a:p>
          <a:p>
            <a:pPr algn="ctr">
              <a:lnSpc>
                <a:spcPts val="1960"/>
              </a:lnSpc>
            </a:pPr>
            <a:r>
              <a:rPr sz="1800" b="1" dirty="0">
                <a:solidFill>
                  <a:srgbClr val="D1E293"/>
                </a:solidFill>
                <a:latin typeface="Grammarsaurus" pitchFamily="2" charset="0"/>
                <a:cs typeface="Arial Black"/>
              </a:rPr>
              <a:t>Instead, we just add suffix </a:t>
            </a:r>
            <a:r>
              <a:rPr sz="1800" b="1" dirty="0">
                <a:solidFill>
                  <a:srgbClr val="FFFFFF"/>
                </a:solidFill>
                <a:latin typeface="Grammarsaurus" pitchFamily="2" charset="0"/>
                <a:cs typeface="Arial Black"/>
              </a:rPr>
              <a:t>-ic</a:t>
            </a:r>
            <a:r>
              <a:rPr sz="1800" b="1" dirty="0">
                <a:solidFill>
                  <a:srgbClr val="D1E293"/>
                </a:solidFill>
                <a:latin typeface="Grammarsaurus" pitchFamily="2" charset="0"/>
                <a:cs typeface="Arial Black"/>
              </a:rPr>
              <a:t>.</a:t>
            </a:r>
            <a:endParaRPr sz="1800" b="1" dirty="0">
              <a:latin typeface="Grammarsaurus" pitchFamily="2" charset="0"/>
              <a:cs typeface="Arial Black"/>
            </a:endParaRPr>
          </a:p>
        </p:txBody>
      </p:sp>
      <p:grpSp>
        <p:nvGrpSpPr>
          <p:cNvPr id="21" name="object 21"/>
          <p:cNvGrpSpPr/>
          <p:nvPr/>
        </p:nvGrpSpPr>
        <p:grpSpPr>
          <a:xfrm>
            <a:off x="4978996" y="6195137"/>
            <a:ext cx="2234565" cy="363220"/>
            <a:chOff x="4978996" y="6195137"/>
            <a:chExt cx="2234565" cy="363220"/>
          </a:xfrm>
        </p:grpSpPr>
        <p:sp>
          <p:nvSpPr>
            <p:cNvPr id="22" name="object 22"/>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23" name="object 23"/>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24" name="object 24"/>
            <p:cNvPicPr/>
            <p:nvPr/>
          </p:nvPicPr>
          <p:blipFill>
            <a:blip r:embed="rId7" cstate="print"/>
            <a:stretch>
              <a:fillRect/>
            </a:stretch>
          </p:blipFill>
          <p:spPr>
            <a:xfrm>
              <a:off x="5115439" y="6262623"/>
              <a:ext cx="231463" cy="231457"/>
            </a:xfrm>
            <a:prstGeom prst="rect">
              <a:avLst/>
            </a:prstGeom>
          </p:spPr>
        </p:pic>
      </p:grpSp>
      <p:sp>
        <p:nvSpPr>
          <p:cNvPr id="25" name="object 25"/>
          <p:cNvSpPr txBox="1"/>
          <p:nvPr/>
        </p:nvSpPr>
        <p:spPr>
          <a:xfrm>
            <a:off x="3373463" y="1916683"/>
            <a:ext cx="5445125" cy="579646"/>
          </a:xfrm>
          <a:prstGeom prst="rect">
            <a:avLst/>
          </a:prstGeom>
          <a:solidFill>
            <a:srgbClr val="134E29"/>
          </a:solidFill>
          <a:ln w="6350">
            <a:solidFill>
              <a:srgbClr val="000000"/>
            </a:solidFill>
          </a:ln>
        </p:spPr>
        <p:txBody>
          <a:bodyPr vert="horz" wrap="square" lIns="0" tIns="127000" rIns="0" bIns="0" rtlCol="0">
            <a:spAutoFit/>
          </a:bodyPr>
          <a:lstStyle/>
          <a:p>
            <a:pPr marR="5715" algn="ctr">
              <a:lnSpc>
                <a:spcPct val="100000"/>
              </a:lnSpc>
              <a:spcBef>
                <a:spcPts val="1000"/>
              </a:spcBef>
            </a:pPr>
            <a:r>
              <a:rPr sz="2000" dirty="0">
                <a:solidFill>
                  <a:srgbClr val="D1E293"/>
                </a:solidFill>
                <a:latin typeface="Grammarsaurus" pitchFamily="2" charset="0"/>
                <a:cs typeface="Arial Black"/>
              </a:rPr>
              <a:t>Just add the </a:t>
            </a:r>
            <a:r>
              <a:rPr sz="2000" dirty="0">
                <a:solidFill>
                  <a:srgbClr val="FFFFFF"/>
                </a:solidFill>
                <a:latin typeface="Grammarsaurus" pitchFamily="2" charset="0"/>
                <a:cs typeface="Arial Black"/>
              </a:rPr>
              <a:t>suffix</a:t>
            </a:r>
            <a:r>
              <a:rPr sz="2000" dirty="0">
                <a:solidFill>
                  <a:srgbClr val="D1E293"/>
                </a:solidFill>
                <a:latin typeface="Grammarsaurus" pitchFamily="2" charset="0"/>
                <a:cs typeface="Arial Black"/>
              </a:rPr>
              <a:t>.</a:t>
            </a:r>
            <a:endParaRPr lang="en-US" sz="2000" dirty="0">
              <a:solidFill>
                <a:srgbClr val="D1E293"/>
              </a:solidFill>
              <a:latin typeface="Grammarsaurus" pitchFamily="2" charset="0"/>
              <a:cs typeface="Arial Black"/>
            </a:endParaRPr>
          </a:p>
          <a:p>
            <a:pPr marR="5715" algn="ctr">
              <a:lnSpc>
                <a:spcPct val="100000"/>
              </a:lnSpc>
              <a:spcBef>
                <a:spcPts val="1000"/>
              </a:spcBef>
            </a:pPr>
            <a:endParaRPr sz="100" dirty="0">
              <a:latin typeface="Grammarsaurus" pitchFamily="2" charset="0"/>
              <a:cs typeface="Arial Black"/>
            </a:endParaRPr>
          </a:p>
        </p:txBody>
      </p:sp>
      <p:sp>
        <p:nvSpPr>
          <p:cNvPr id="26" name="object 26"/>
          <p:cNvSpPr txBox="1"/>
          <p:nvPr/>
        </p:nvSpPr>
        <p:spPr>
          <a:xfrm>
            <a:off x="3373463" y="2617622"/>
            <a:ext cx="5445125" cy="904735"/>
          </a:xfrm>
          <a:prstGeom prst="rect">
            <a:avLst/>
          </a:prstGeom>
          <a:solidFill>
            <a:srgbClr val="134E29"/>
          </a:solidFill>
          <a:ln w="6350">
            <a:solidFill>
              <a:srgbClr val="000000"/>
            </a:solidFill>
          </a:ln>
        </p:spPr>
        <p:txBody>
          <a:bodyPr vert="horz" wrap="square" lIns="0" tIns="184785" rIns="0" bIns="0" rtlCol="0">
            <a:spAutoFit/>
          </a:bodyPr>
          <a:lstStyle/>
          <a:p>
            <a:pPr marL="534988" marR="549910" indent="7938" algn="ctr">
              <a:lnSpc>
                <a:spcPts val="2000"/>
              </a:lnSpc>
              <a:spcBef>
                <a:spcPts val="1455"/>
              </a:spcBef>
            </a:pPr>
            <a:endParaRPr lang="en-US" sz="2000" dirty="0">
              <a:solidFill>
                <a:srgbClr val="D1E293"/>
              </a:solidFill>
              <a:latin typeface="Grammarsaurus" pitchFamily="2" charset="0"/>
              <a:cs typeface="Arial Black"/>
            </a:endParaRPr>
          </a:p>
          <a:p>
            <a:pPr marL="534988" marR="549910" indent="7938" algn="ctr">
              <a:lnSpc>
                <a:spcPts val="2000"/>
              </a:lnSpc>
              <a:spcBef>
                <a:spcPts val="1455"/>
              </a:spcBef>
            </a:pPr>
            <a:endParaRPr lang="en-US" sz="2000" dirty="0">
              <a:solidFill>
                <a:srgbClr val="D1E293"/>
              </a:solidFill>
              <a:latin typeface="Grammarsaurus" pitchFamily="2" charset="0"/>
              <a:cs typeface="Arial Black"/>
            </a:endParaRPr>
          </a:p>
        </p:txBody>
      </p:sp>
      <p:sp>
        <p:nvSpPr>
          <p:cNvPr id="28" name="object 6">
            <a:extLst>
              <a:ext uri="{FF2B5EF4-FFF2-40B4-BE49-F238E27FC236}">
                <a16:creationId xmlns:a16="http://schemas.microsoft.com/office/drawing/2014/main" id="{1B31AD67-6D71-1CE2-0C13-809FA9BAD06B}"/>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
        <p:nvSpPr>
          <p:cNvPr id="29" name="TextBox 28">
            <a:extLst>
              <a:ext uri="{FF2B5EF4-FFF2-40B4-BE49-F238E27FC236}">
                <a16:creationId xmlns:a16="http://schemas.microsoft.com/office/drawing/2014/main" id="{2C8EA9E9-831B-7F97-D4D1-3926C14BAD6F}"/>
              </a:ext>
            </a:extLst>
          </p:cNvPr>
          <p:cNvSpPr txBox="1"/>
          <p:nvPr/>
        </p:nvSpPr>
        <p:spPr>
          <a:xfrm>
            <a:off x="3390744" y="2765564"/>
            <a:ext cx="5445125" cy="618118"/>
          </a:xfrm>
          <a:prstGeom prst="rect">
            <a:avLst/>
          </a:prstGeom>
          <a:noFill/>
        </p:spPr>
        <p:txBody>
          <a:bodyPr wrap="square" rtlCol="0">
            <a:spAutoFit/>
          </a:bodyPr>
          <a:lstStyle/>
          <a:p>
            <a:pPr marL="534988" marR="549910" lvl="0" indent="7938" algn="ctr" defTabSz="914400" eaLnBrk="1" fontAlgn="auto" latinLnBrk="0" hangingPunct="1">
              <a:lnSpc>
                <a:spcPts val="2000"/>
              </a:lnSpc>
              <a:spcBef>
                <a:spcPts val="1455"/>
              </a:spcBef>
              <a:spcAft>
                <a:spcPts val="0"/>
              </a:spcAft>
              <a:buClrTx/>
              <a:buSzTx/>
              <a:buFontTx/>
              <a:buNone/>
              <a:tabLst/>
              <a:defRPr/>
            </a:pPr>
            <a:r>
              <a:rPr kumimoji="0" lang="en-GB" sz="2000" b="0" i="0" u="none" strike="noStrike" kern="0" cap="none" spc="0" normalizeH="0" baseline="0" noProof="0" dirty="0">
                <a:ln>
                  <a:noFill/>
                </a:ln>
                <a:solidFill>
                  <a:srgbClr val="FFFFFF"/>
                </a:solidFill>
                <a:effectLst/>
                <a:uLnTx/>
                <a:uFillTx/>
                <a:latin typeface="Grammarsaurus" pitchFamily="2" charset="0"/>
                <a:cs typeface="Arial Black"/>
              </a:rPr>
              <a:t>Drop </a:t>
            </a:r>
            <a:r>
              <a:rPr kumimoji="0" lang="en-GB" sz="2000" b="0" i="0" u="none" strike="noStrike" kern="0" cap="none" spc="0" normalizeH="0" baseline="0" noProof="0" dirty="0">
                <a:ln>
                  <a:noFill/>
                </a:ln>
                <a:solidFill>
                  <a:srgbClr val="D1E293"/>
                </a:solidFill>
                <a:effectLst/>
                <a:uLnTx/>
                <a:uFillTx/>
                <a:latin typeface="Grammarsaurus" pitchFamily="2" charset="0"/>
                <a:cs typeface="Arial Black"/>
              </a:rPr>
              <a:t>the </a:t>
            </a:r>
            <a:r>
              <a:rPr kumimoji="0" lang="en-GB" sz="2000" b="0" i="0" u="none" strike="noStrike" kern="0" cap="none" spc="0" normalizeH="0" baseline="0" noProof="0" dirty="0">
                <a:ln>
                  <a:noFill/>
                </a:ln>
                <a:solidFill>
                  <a:srgbClr val="FFFFFF"/>
                </a:solidFill>
                <a:effectLst/>
                <a:uLnTx/>
                <a:uFillTx/>
                <a:latin typeface="Grammarsaurus" pitchFamily="2" charset="0"/>
                <a:cs typeface="Arial Black"/>
              </a:rPr>
              <a:t>final silent e vowel letter</a:t>
            </a:r>
            <a:r>
              <a:rPr kumimoji="0" lang="en-GB" sz="2000" b="0" i="0" u="none" strike="noStrike" kern="0" cap="none" spc="0" normalizeH="0" baseline="0" noProof="0" dirty="0">
                <a:ln>
                  <a:noFill/>
                </a:ln>
                <a:solidFill>
                  <a:srgbClr val="D1E293"/>
                </a:solidFill>
                <a:effectLst/>
                <a:uLnTx/>
                <a:uFillTx/>
                <a:latin typeface="Grammarsaurus" pitchFamily="2" charset="0"/>
                <a:cs typeface="Arial Black"/>
              </a:rPr>
              <a:t>, then add the </a:t>
            </a:r>
            <a:r>
              <a:rPr kumimoji="0" lang="en-GB" sz="2000" b="0" i="0" u="none" strike="noStrike" kern="0" cap="none" spc="0" normalizeH="0" baseline="0" noProof="0" dirty="0">
                <a:ln>
                  <a:noFill/>
                </a:ln>
                <a:solidFill>
                  <a:srgbClr val="FFFFFF"/>
                </a:solidFill>
                <a:effectLst/>
                <a:uLnTx/>
                <a:uFillTx/>
                <a:latin typeface="Grammarsaurus" pitchFamily="2" charset="0"/>
                <a:cs typeface="Arial Black"/>
              </a:rPr>
              <a:t>vowel suffix</a:t>
            </a:r>
            <a:r>
              <a:rPr kumimoji="0" lang="en-GB" sz="2000" b="0" i="0" u="none" strike="noStrike" kern="0" cap="none" spc="0" normalizeH="0" baseline="0" noProof="0" dirty="0">
                <a:ln>
                  <a:noFill/>
                </a:ln>
                <a:solidFill>
                  <a:srgbClr val="D1E293"/>
                </a:solidFill>
                <a:effectLst/>
                <a:uLnTx/>
                <a:uFillTx/>
                <a:latin typeface="Grammarsaurus" pitchFamily="2" charset="0"/>
                <a:cs typeface="Arial Black"/>
              </a:rPr>
              <a:t>.</a:t>
            </a: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29" y="346087"/>
            <a:ext cx="9834245" cy="889000"/>
          </a:xfrm>
          <a:prstGeom prst="rect">
            <a:avLst/>
          </a:prstGeom>
        </p:spPr>
        <p:txBody>
          <a:bodyPr vert="horz" wrap="square" lIns="0" tIns="63500" rIns="0" bIns="0" rtlCol="0">
            <a:spAutoFit/>
          </a:bodyPr>
          <a:lstStyle/>
          <a:p>
            <a:pPr marL="12700">
              <a:lnSpc>
                <a:spcPct val="100000"/>
              </a:lnSpc>
              <a:spcBef>
                <a:spcPts val="500"/>
              </a:spcBef>
            </a:pPr>
            <a:r>
              <a:rPr dirty="0">
                <a:latin typeface="Grammarsaurus" pitchFamily="2" charset="0"/>
              </a:rPr>
              <a:t>Let’s look at another </a:t>
            </a:r>
            <a:r>
              <a:rPr b="1" dirty="0">
                <a:latin typeface="Grammarsaurus" pitchFamily="2" charset="0"/>
                <a:cs typeface="Arial Black"/>
              </a:rPr>
              <a:t>base</a:t>
            </a:r>
            <a:r>
              <a:rPr dirty="0">
                <a:latin typeface="Grammarsaurus" pitchFamily="2" charset="0"/>
                <a:cs typeface="Arial Black"/>
              </a:rPr>
              <a:t> </a:t>
            </a:r>
            <a:r>
              <a:rPr dirty="0">
                <a:latin typeface="Grammarsaurus" pitchFamily="2" charset="0"/>
              </a:rPr>
              <a:t>that can build words with the suffix</a:t>
            </a:r>
          </a:p>
          <a:p>
            <a:pPr marL="12700">
              <a:lnSpc>
                <a:spcPct val="100000"/>
              </a:lnSpc>
              <a:spcBef>
                <a:spcPts val="400"/>
              </a:spcBef>
            </a:pPr>
            <a:r>
              <a:rPr b="1" dirty="0">
                <a:latin typeface="Grammarsaurus" pitchFamily="2" charset="0"/>
                <a:cs typeface="Arial Black"/>
              </a:rPr>
              <a:t>-ic </a:t>
            </a:r>
            <a:r>
              <a:rPr dirty="0">
                <a:latin typeface="Grammarsaurus" pitchFamily="2" charset="0"/>
              </a:rPr>
              <a:t>meaning “</a:t>
            </a:r>
            <a:r>
              <a:rPr b="1" dirty="0">
                <a:latin typeface="Grammarsaurus" pitchFamily="2" charset="0"/>
                <a:cs typeface="Arial Black"/>
              </a:rPr>
              <a:t>related to or like</a:t>
            </a:r>
            <a:r>
              <a:rPr dirty="0">
                <a:latin typeface="Grammarsaurus" pitchFamily="2" charset="0"/>
              </a:rPr>
              <a:t>”.</a:t>
            </a:r>
          </a:p>
        </p:txBody>
      </p:sp>
      <p:sp>
        <p:nvSpPr>
          <p:cNvPr id="3" name="object 3"/>
          <p:cNvSpPr txBox="1"/>
          <p:nvPr/>
        </p:nvSpPr>
        <p:spPr>
          <a:xfrm>
            <a:off x="651929" y="1923110"/>
            <a:ext cx="6088380" cy="1752600"/>
          </a:xfrm>
          <a:prstGeom prst="rect">
            <a:avLst/>
          </a:prstGeom>
        </p:spPr>
        <p:txBody>
          <a:bodyPr vert="horz" wrap="square" lIns="0" tIns="12700" rIns="0" bIns="0" rtlCol="0">
            <a:spAutoFit/>
          </a:bodyPr>
          <a:lstStyle/>
          <a:p>
            <a:pPr marL="12700" marR="5080">
              <a:lnSpc>
                <a:spcPct val="113300"/>
              </a:lnSpc>
              <a:spcBef>
                <a:spcPts val="100"/>
              </a:spcBef>
            </a:pPr>
            <a:r>
              <a:rPr sz="2500" dirty="0">
                <a:latin typeface="Grammarsaurus" pitchFamily="2" charset="0"/>
                <a:cs typeface="Lucida Sans Unicode"/>
              </a:rPr>
              <a:t>The word </a:t>
            </a:r>
            <a:r>
              <a:rPr sz="2500" b="1" dirty="0">
                <a:latin typeface="Grammarsaurus" pitchFamily="2" charset="0"/>
                <a:cs typeface="Arial Black"/>
              </a:rPr>
              <a:t>drama</a:t>
            </a:r>
            <a:r>
              <a:rPr sz="2500" dirty="0">
                <a:latin typeface="Grammarsaurus" pitchFamily="2" charset="0"/>
                <a:cs typeface="Arial Black"/>
              </a:rPr>
              <a:t> </a:t>
            </a:r>
            <a:r>
              <a:rPr sz="2500" dirty="0">
                <a:latin typeface="Grammarsaurus" pitchFamily="2" charset="0"/>
                <a:cs typeface="Lucida Sans Unicode"/>
              </a:rPr>
              <a:t>comes from the Greek root </a:t>
            </a:r>
            <a:r>
              <a:rPr sz="2500" b="1" dirty="0">
                <a:latin typeface="Grammarsaurus" pitchFamily="2" charset="0"/>
                <a:cs typeface="Arial Black"/>
              </a:rPr>
              <a:t>drāo</a:t>
            </a:r>
            <a:r>
              <a:rPr sz="2500" dirty="0">
                <a:latin typeface="Grammarsaurus" pitchFamily="2" charset="0"/>
                <a:cs typeface="Lucida Sans Unicode"/>
              </a:rPr>
              <a:t>. This root gives us the bound base </a:t>
            </a:r>
            <a:r>
              <a:rPr sz="2500" b="1" dirty="0">
                <a:latin typeface="Grammarsaurus" pitchFamily="2" charset="0"/>
                <a:cs typeface="Arial Black"/>
              </a:rPr>
              <a:t>drame</a:t>
            </a:r>
            <a:r>
              <a:rPr sz="2500" dirty="0">
                <a:latin typeface="Grammarsaurus" pitchFamily="2" charset="0"/>
                <a:cs typeface="Arial Black"/>
              </a:rPr>
              <a:t> </a:t>
            </a:r>
            <a:r>
              <a:rPr sz="2500" dirty="0">
                <a:latin typeface="Grammarsaurus" pitchFamily="2" charset="0"/>
                <a:cs typeface="Lucida Sans Unicode"/>
              </a:rPr>
              <a:t>which means “</a:t>
            </a:r>
            <a:r>
              <a:rPr sz="2500" b="1" dirty="0">
                <a:latin typeface="Grammarsaurus" pitchFamily="2" charset="0"/>
                <a:cs typeface="Arial Black"/>
              </a:rPr>
              <a:t>action or play</a:t>
            </a:r>
            <a:r>
              <a:rPr sz="2500" dirty="0">
                <a:latin typeface="Grammarsaurus" pitchFamily="2" charset="0"/>
                <a:cs typeface="Lucida Sans Unicode"/>
              </a:rPr>
              <a:t>”.</a:t>
            </a:r>
          </a:p>
        </p:txBody>
      </p:sp>
      <p:sp>
        <p:nvSpPr>
          <p:cNvPr id="4" name="object 4"/>
          <p:cNvSpPr txBox="1"/>
          <p:nvPr/>
        </p:nvSpPr>
        <p:spPr>
          <a:xfrm>
            <a:off x="652246" y="4082110"/>
            <a:ext cx="5928995" cy="1320800"/>
          </a:xfrm>
          <a:prstGeom prst="rect">
            <a:avLst/>
          </a:prstGeom>
        </p:spPr>
        <p:txBody>
          <a:bodyPr vert="horz" wrap="square" lIns="0" tIns="12700" rIns="0" bIns="0" rtlCol="0">
            <a:spAutoFit/>
          </a:bodyPr>
          <a:lstStyle/>
          <a:p>
            <a:pPr marL="12700" marR="5080">
              <a:lnSpc>
                <a:spcPct val="113300"/>
              </a:lnSpc>
              <a:spcBef>
                <a:spcPts val="100"/>
              </a:spcBef>
            </a:pPr>
            <a:r>
              <a:rPr sz="2500" dirty="0">
                <a:latin typeface="Grammarsaurus" pitchFamily="2" charset="0"/>
                <a:cs typeface="Lucida Sans Unicode"/>
              </a:rPr>
              <a:t>We can build the word </a:t>
            </a:r>
            <a:r>
              <a:rPr sz="2500" b="1" dirty="0">
                <a:latin typeface="Grammarsaurus" pitchFamily="2" charset="0"/>
                <a:cs typeface="Arial Black"/>
              </a:rPr>
              <a:t>drama</a:t>
            </a:r>
            <a:r>
              <a:rPr sz="2500" dirty="0">
                <a:latin typeface="Grammarsaurus" pitchFamily="2" charset="0"/>
                <a:cs typeface="Arial Black"/>
              </a:rPr>
              <a:t> </a:t>
            </a:r>
            <a:r>
              <a:rPr sz="2500" dirty="0">
                <a:latin typeface="Grammarsaurus" pitchFamily="2" charset="0"/>
                <a:cs typeface="Lucida Sans Unicode"/>
              </a:rPr>
              <a:t>by combining base </a:t>
            </a:r>
            <a:r>
              <a:rPr sz="2500" b="1" dirty="0">
                <a:latin typeface="Grammarsaurus" pitchFamily="2" charset="0"/>
                <a:cs typeface="Arial Black"/>
              </a:rPr>
              <a:t>drame</a:t>
            </a:r>
            <a:r>
              <a:rPr sz="2500" dirty="0">
                <a:latin typeface="Grammarsaurus" pitchFamily="2" charset="0"/>
                <a:cs typeface="Arial Black"/>
              </a:rPr>
              <a:t> </a:t>
            </a:r>
            <a:r>
              <a:rPr sz="2500" dirty="0">
                <a:latin typeface="Grammarsaurus" pitchFamily="2" charset="0"/>
                <a:cs typeface="Lucida Sans Unicode"/>
              </a:rPr>
              <a:t>with a Greek origin suffix </a:t>
            </a:r>
            <a:r>
              <a:rPr sz="2500" b="1" dirty="0">
                <a:latin typeface="Grammarsaurus" pitchFamily="2" charset="0"/>
                <a:cs typeface="Arial Black"/>
              </a:rPr>
              <a:t>-a</a:t>
            </a:r>
            <a:r>
              <a:rPr sz="2500" dirty="0">
                <a:latin typeface="Grammarsaurus" pitchFamily="2" charset="0"/>
                <a:cs typeface="Arial Black"/>
              </a:rPr>
              <a:t> </a:t>
            </a:r>
            <a:r>
              <a:rPr sz="2500" dirty="0">
                <a:latin typeface="Grammarsaurus" pitchFamily="2" charset="0"/>
                <a:cs typeface="Lucida Sans Unicode"/>
              </a:rPr>
              <a:t>which forms nouns.</a:t>
            </a:r>
          </a:p>
        </p:txBody>
      </p:sp>
      <p:grpSp>
        <p:nvGrpSpPr>
          <p:cNvPr id="5" name="object 5"/>
          <p:cNvGrpSpPr/>
          <p:nvPr/>
        </p:nvGrpSpPr>
        <p:grpSpPr>
          <a:xfrm>
            <a:off x="10929507" y="220661"/>
            <a:ext cx="1012190" cy="801370"/>
            <a:chOff x="10929507" y="220661"/>
            <a:chExt cx="1012190" cy="801370"/>
          </a:xfrm>
        </p:grpSpPr>
        <p:sp>
          <p:nvSpPr>
            <p:cNvPr id="6" name="object 6"/>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0"/>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64"/>
                  </a:lnTo>
                  <a:lnTo>
                    <a:pt x="801268" y="78064"/>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64"/>
                  </a:moveTo>
                  <a:lnTo>
                    <a:pt x="738009" y="78064"/>
                  </a:lnTo>
                  <a:lnTo>
                    <a:pt x="738009" y="638325"/>
                  </a:lnTo>
                  <a:lnTo>
                    <a:pt x="801268" y="638325"/>
                  </a:lnTo>
                  <a:lnTo>
                    <a:pt x="801268" y="78064"/>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7" name="object 7"/>
            <p:cNvPicPr/>
            <p:nvPr/>
          </p:nvPicPr>
          <p:blipFill>
            <a:blip r:embed="rId2" cstate="print"/>
            <a:stretch>
              <a:fillRect/>
            </a:stretch>
          </p:blipFill>
          <p:spPr>
            <a:xfrm>
              <a:off x="11773128" y="347120"/>
              <a:ext cx="168325" cy="147380"/>
            </a:xfrm>
            <a:prstGeom prst="rect">
              <a:avLst/>
            </a:prstGeom>
          </p:spPr>
        </p:pic>
        <p:pic>
          <p:nvPicPr>
            <p:cNvPr id="8" name="object 8"/>
            <p:cNvPicPr/>
            <p:nvPr/>
          </p:nvPicPr>
          <p:blipFill>
            <a:blip r:embed="rId3" cstate="print"/>
            <a:stretch>
              <a:fillRect/>
            </a:stretch>
          </p:blipFill>
          <p:spPr>
            <a:xfrm>
              <a:off x="11773128" y="705582"/>
              <a:ext cx="168325" cy="147380"/>
            </a:xfrm>
            <a:prstGeom prst="rect">
              <a:avLst/>
            </a:prstGeom>
          </p:spPr>
        </p:pic>
        <p:sp>
          <p:nvSpPr>
            <p:cNvPr id="9" name="object 9"/>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grpSp>
      <p:grpSp>
        <p:nvGrpSpPr>
          <p:cNvPr id="10" name="object 10"/>
          <p:cNvGrpSpPr/>
          <p:nvPr/>
        </p:nvGrpSpPr>
        <p:grpSpPr>
          <a:xfrm>
            <a:off x="8298248" y="2437940"/>
            <a:ext cx="1990725" cy="1841500"/>
            <a:chOff x="8298248" y="2437940"/>
            <a:chExt cx="1990725" cy="1841500"/>
          </a:xfrm>
        </p:grpSpPr>
        <p:sp>
          <p:nvSpPr>
            <p:cNvPr id="11" name="object 11"/>
            <p:cNvSpPr/>
            <p:nvPr/>
          </p:nvSpPr>
          <p:spPr>
            <a:xfrm>
              <a:off x="8298243" y="2437942"/>
              <a:ext cx="1990725" cy="1841500"/>
            </a:xfrm>
            <a:custGeom>
              <a:avLst/>
              <a:gdLst/>
              <a:ahLst/>
              <a:cxnLst/>
              <a:rect l="l" t="t" r="r" b="b"/>
              <a:pathLst>
                <a:path w="1990725" h="1841500">
                  <a:moveTo>
                    <a:pt x="1482483" y="371716"/>
                  </a:moveTo>
                  <a:lnTo>
                    <a:pt x="1477378" y="349224"/>
                  </a:lnTo>
                  <a:lnTo>
                    <a:pt x="1475803" y="346176"/>
                  </a:lnTo>
                  <a:lnTo>
                    <a:pt x="1467040" y="329171"/>
                  </a:lnTo>
                  <a:lnTo>
                    <a:pt x="1464830" y="326783"/>
                  </a:lnTo>
                  <a:lnTo>
                    <a:pt x="1451889" y="312724"/>
                  </a:lnTo>
                  <a:lnTo>
                    <a:pt x="1435506" y="302501"/>
                  </a:lnTo>
                  <a:lnTo>
                    <a:pt x="1430959" y="301104"/>
                  </a:lnTo>
                  <a:lnTo>
                    <a:pt x="1430959" y="376161"/>
                  </a:lnTo>
                  <a:lnTo>
                    <a:pt x="1430705" y="387959"/>
                  </a:lnTo>
                  <a:lnTo>
                    <a:pt x="1399565" y="599655"/>
                  </a:lnTo>
                  <a:lnTo>
                    <a:pt x="1390027" y="646417"/>
                  </a:lnTo>
                  <a:lnTo>
                    <a:pt x="1375498" y="691565"/>
                  </a:lnTo>
                  <a:lnTo>
                    <a:pt x="1356233" y="734466"/>
                  </a:lnTo>
                  <a:lnTo>
                    <a:pt x="1332445" y="774534"/>
                  </a:lnTo>
                  <a:lnTo>
                    <a:pt x="1304772" y="810729"/>
                  </a:lnTo>
                  <a:lnTo>
                    <a:pt x="1273594" y="842708"/>
                  </a:lnTo>
                  <a:lnTo>
                    <a:pt x="1239354" y="870089"/>
                  </a:lnTo>
                  <a:lnTo>
                    <a:pt x="1202524" y="892429"/>
                  </a:lnTo>
                  <a:lnTo>
                    <a:pt x="1177048" y="905649"/>
                  </a:lnTo>
                  <a:lnTo>
                    <a:pt x="1178509" y="899553"/>
                  </a:lnTo>
                  <a:lnTo>
                    <a:pt x="1186865" y="854544"/>
                  </a:lnTo>
                  <a:lnTo>
                    <a:pt x="1186891" y="854367"/>
                  </a:lnTo>
                  <a:lnTo>
                    <a:pt x="1190853" y="808164"/>
                  </a:lnTo>
                  <a:lnTo>
                    <a:pt x="1190510" y="774534"/>
                  </a:lnTo>
                  <a:lnTo>
                    <a:pt x="1190472" y="770674"/>
                  </a:lnTo>
                  <a:lnTo>
                    <a:pt x="1185418" y="715187"/>
                  </a:lnTo>
                  <a:lnTo>
                    <a:pt x="1152461" y="504482"/>
                  </a:lnTo>
                  <a:lnTo>
                    <a:pt x="1139063" y="469188"/>
                  </a:lnTo>
                  <a:lnTo>
                    <a:pt x="1139063" y="770674"/>
                  </a:lnTo>
                  <a:lnTo>
                    <a:pt x="1138745" y="803478"/>
                  </a:lnTo>
                  <a:lnTo>
                    <a:pt x="1138694" y="807859"/>
                  </a:lnTo>
                  <a:lnTo>
                    <a:pt x="1138593" y="818095"/>
                  </a:lnTo>
                  <a:lnTo>
                    <a:pt x="1132928" y="864781"/>
                  </a:lnTo>
                  <a:lnTo>
                    <a:pt x="1122108" y="910094"/>
                  </a:lnTo>
                  <a:lnTo>
                    <a:pt x="1106411" y="952868"/>
                  </a:lnTo>
                  <a:lnTo>
                    <a:pt x="1086129" y="992682"/>
                  </a:lnTo>
                  <a:lnTo>
                    <a:pt x="1061554" y="1028979"/>
                  </a:lnTo>
                  <a:lnTo>
                    <a:pt x="1033018" y="1061250"/>
                  </a:lnTo>
                  <a:lnTo>
                    <a:pt x="970864" y="1122718"/>
                  </a:lnTo>
                  <a:lnTo>
                    <a:pt x="926807" y="1146175"/>
                  </a:lnTo>
                  <a:lnTo>
                    <a:pt x="909904" y="1147813"/>
                  </a:lnTo>
                  <a:lnTo>
                    <a:pt x="899756" y="1147216"/>
                  </a:lnTo>
                  <a:lnTo>
                    <a:pt x="792695" y="1098854"/>
                  </a:lnTo>
                  <a:lnTo>
                    <a:pt x="755650" y="1076833"/>
                  </a:lnTo>
                  <a:lnTo>
                    <a:pt x="721169" y="1049756"/>
                  </a:lnTo>
                  <a:lnTo>
                    <a:pt x="689698" y="1018044"/>
                  </a:lnTo>
                  <a:lnTo>
                    <a:pt x="661708" y="982103"/>
                  </a:lnTo>
                  <a:lnTo>
                    <a:pt x="637565" y="942276"/>
                  </a:lnTo>
                  <a:lnTo>
                    <a:pt x="617905" y="899553"/>
                  </a:lnTo>
                  <a:lnTo>
                    <a:pt x="602970" y="854544"/>
                  </a:lnTo>
                  <a:lnTo>
                    <a:pt x="593064" y="808164"/>
                  </a:lnTo>
                  <a:lnTo>
                    <a:pt x="559930" y="596455"/>
                  </a:lnTo>
                  <a:lnTo>
                    <a:pt x="559574" y="584873"/>
                  </a:lnTo>
                  <a:lnTo>
                    <a:pt x="559612" y="584466"/>
                  </a:lnTo>
                  <a:lnTo>
                    <a:pt x="580136" y="555828"/>
                  </a:lnTo>
                  <a:lnTo>
                    <a:pt x="587616" y="555828"/>
                  </a:lnTo>
                  <a:lnTo>
                    <a:pt x="590207" y="556285"/>
                  </a:lnTo>
                  <a:lnTo>
                    <a:pt x="592886" y="557199"/>
                  </a:lnTo>
                  <a:lnTo>
                    <a:pt x="640626" y="571296"/>
                  </a:lnTo>
                  <a:lnTo>
                    <a:pt x="689000" y="580504"/>
                  </a:lnTo>
                  <a:lnTo>
                    <a:pt x="737666" y="584873"/>
                  </a:lnTo>
                  <a:lnTo>
                    <a:pt x="786269" y="584466"/>
                  </a:lnTo>
                  <a:lnTo>
                    <a:pt x="834491" y="579310"/>
                  </a:lnTo>
                  <a:lnTo>
                    <a:pt x="881976" y="569493"/>
                  </a:lnTo>
                  <a:lnTo>
                    <a:pt x="925855" y="555828"/>
                  </a:lnTo>
                  <a:lnTo>
                    <a:pt x="928395" y="555040"/>
                  </a:lnTo>
                  <a:lnTo>
                    <a:pt x="973404" y="536016"/>
                  </a:lnTo>
                  <a:lnTo>
                    <a:pt x="978014" y="533514"/>
                  </a:lnTo>
                  <a:lnTo>
                    <a:pt x="998728" y="522236"/>
                  </a:lnTo>
                  <a:lnTo>
                    <a:pt x="1016673" y="512483"/>
                  </a:lnTo>
                  <a:lnTo>
                    <a:pt x="1057846" y="484466"/>
                  </a:lnTo>
                  <a:lnTo>
                    <a:pt x="1064539" y="479425"/>
                  </a:lnTo>
                  <a:lnTo>
                    <a:pt x="1071905" y="478472"/>
                  </a:lnTo>
                  <a:lnTo>
                    <a:pt x="1101217" y="511771"/>
                  </a:lnTo>
                  <a:lnTo>
                    <a:pt x="1134300" y="723176"/>
                  </a:lnTo>
                  <a:lnTo>
                    <a:pt x="1139063" y="770674"/>
                  </a:lnTo>
                  <a:lnTo>
                    <a:pt x="1139063" y="469188"/>
                  </a:lnTo>
                  <a:lnTo>
                    <a:pt x="1099108" y="433654"/>
                  </a:lnTo>
                  <a:lnTo>
                    <a:pt x="1071118" y="428155"/>
                  </a:lnTo>
                  <a:lnTo>
                    <a:pt x="1059357" y="429107"/>
                  </a:lnTo>
                  <a:lnTo>
                    <a:pt x="1047902" y="431952"/>
                  </a:lnTo>
                  <a:lnTo>
                    <a:pt x="1036929" y="436651"/>
                  </a:lnTo>
                  <a:lnTo>
                    <a:pt x="1026655" y="443191"/>
                  </a:lnTo>
                  <a:lnTo>
                    <a:pt x="988390" y="469138"/>
                  </a:lnTo>
                  <a:lnTo>
                    <a:pt x="947978" y="490842"/>
                  </a:lnTo>
                  <a:lnTo>
                    <a:pt x="905573" y="508241"/>
                  </a:lnTo>
                  <a:lnTo>
                    <a:pt x="861301" y="521246"/>
                  </a:lnTo>
                  <a:lnTo>
                    <a:pt x="857186" y="522236"/>
                  </a:lnTo>
                  <a:lnTo>
                    <a:pt x="888682" y="308178"/>
                  </a:lnTo>
                  <a:lnTo>
                    <a:pt x="917498" y="274701"/>
                  </a:lnTo>
                  <a:lnTo>
                    <a:pt x="925258" y="275640"/>
                  </a:lnTo>
                  <a:lnTo>
                    <a:pt x="931799" y="280504"/>
                  </a:lnTo>
                  <a:lnTo>
                    <a:pt x="973315" y="308178"/>
                  </a:lnTo>
                  <a:lnTo>
                    <a:pt x="1016698" y="331279"/>
                  </a:lnTo>
                  <a:lnTo>
                    <a:pt x="1061872" y="349885"/>
                  </a:lnTo>
                  <a:lnTo>
                    <a:pt x="1108417" y="363918"/>
                  </a:lnTo>
                  <a:lnTo>
                    <a:pt x="1155992" y="373303"/>
                  </a:lnTo>
                  <a:lnTo>
                    <a:pt x="1204252" y="378015"/>
                  </a:lnTo>
                  <a:lnTo>
                    <a:pt x="1252601" y="378015"/>
                  </a:lnTo>
                  <a:lnTo>
                    <a:pt x="1300213" y="373303"/>
                  </a:lnTo>
                  <a:lnTo>
                    <a:pt x="1300848" y="373303"/>
                  </a:lnTo>
                  <a:lnTo>
                    <a:pt x="1349756" y="363537"/>
                  </a:lnTo>
                  <a:lnTo>
                    <a:pt x="1397381" y="349008"/>
                  </a:lnTo>
                  <a:lnTo>
                    <a:pt x="1405267" y="346176"/>
                  </a:lnTo>
                  <a:lnTo>
                    <a:pt x="1412582" y="347433"/>
                  </a:lnTo>
                  <a:lnTo>
                    <a:pt x="1419123" y="352780"/>
                  </a:lnTo>
                  <a:lnTo>
                    <a:pt x="1424330" y="358394"/>
                  </a:lnTo>
                  <a:lnTo>
                    <a:pt x="1428559" y="366242"/>
                  </a:lnTo>
                  <a:lnTo>
                    <a:pt x="1430959" y="376161"/>
                  </a:lnTo>
                  <a:lnTo>
                    <a:pt x="1430959" y="301104"/>
                  </a:lnTo>
                  <a:lnTo>
                    <a:pt x="1417497" y="296938"/>
                  </a:lnTo>
                  <a:lnTo>
                    <a:pt x="1398676" y="296164"/>
                  </a:lnTo>
                  <a:lnTo>
                    <a:pt x="1379867" y="300329"/>
                  </a:lnTo>
                  <a:lnTo>
                    <a:pt x="1332395" y="314528"/>
                  </a:lnTo>
                  <a:lnTo>
                    <a:pt x="1284224" y="323316"/>
                  </a:lnTo>
                  <a:lnTo>
                    <a:pt x="1235786" y="326783"/>
                  </a:lnTo>
                  <a:lnTo>
                    <a:pt x="1187475" y="324967"/>
                  </a:lnTo>
                  <a:lnTo>
                    <a:pt x="1139723" y="317931"/>
                  </a:lnTo>
                  <a:lnTo>
                    <a:pt x="1092949" y="305752"/>
                  </a:lnTo>
                  <a:lnTo>
                    <a:pt x="1047559" y="288480"/>
                  </a:lnTo>
                  <a:lnTo>
                    <a:pt x="1003973" y="266179"/>
                  </a:lnTo>
                  <a:lnTo>
                    <a:pt x="962609" y="238912"/>
                  </a:lnTo>
                  <a:lnTo>
                    <a:pt x="945769" y="229514"/>
                  </a:lnTo>
                  <a:lnTo>
                    <a:pt x="927519" y="224840"/>
                  </a:lnTo>
                  <a:lnTo>
                    <a:pt x="908685" y="224980"/>
                  </a:lnTo>
                  <a:lnTo>
                    <a:pt x="890079" y="230047"/>
                  </a:lnTo>
                  <a:lnTo>
                    <a:pt x="855154" y="257657"/>
                  </a:lnTo>
                  <a:lnTo>
                    <a:pt x="837565" y="300329"/>
                  </a:lnTo>
                  <a:lnTo>
                    <a:pt x="805522" y="517817"/>
                  </a:lnTo>
                  <a:lnTo>
                    <a:pt x="804049" y="530402"/>
                  </a:lnTo>
                  <a:lnTo>
                    <a:pt x="803973" y="531088"/>
                  </a:lnTo>
                  <a:lnTo>
                    <a:pt x="801662" y="531317"/>
                  </a:lnTo>
                  <a:lnTo>
                    <a:pt x="752932" y="533514"/>
                  </a:lnTo>
                  <a:lnTo>
                    <a:pt x="704634" y="530402"/>
                  </a:lnTo>
                  <a:lnTo>
                    <a:pt x="656920" y="522020"/>
                  </a:lnTo>
                  <a:lnTo>
                    <a:pt x="609981" y="508368"/>
                  </a:lnTo>
                  <a:lnTo>
                    <a:pt x="591235" y="504482"/>
                  </a:lnTo>
                  <a:lnTo>
                    <a:pt x="538073" y="521411"/>
                  </a:lnTo>
                  <a:lnTo>
                    <a:pt x="512914" y="558152"/>
                  </a:lnTo>
                  <a:lnTo>
                    <a:pt x="508063" y="580504"/>
                  </a:lnTo>
                  <a:lnTo>
                    <a:pt x="508165" y="584873"/>
                  </a:lnTo>
                  <a:lnTo>
                    <a:pt x="541870" y="815860"/>
                  </a:lnTo>
                  <a:lnTo>
                    <a:pt x="553046" y="868184"/>
                  </a:lnTo>
                  <a:lnTo>
                    <a:pt x="569823" y="918692"/>
                  </a:lnTo>
                  <a:lnTo>
                    <a:pt x="591921" y="966685"/>
                  </a:lnTo>
                  <a:lnTo>
                    <a:pt x="619074" y="1011478"/>
                  </a:lnTo>
                  <a:lnTo>
                    <a:pt x="651065" y="1052487"/>
                  </a:lnTo>
                  <a:lnTo>
                    <a:pt x="687108" y="1088720"/>
                  </a:lnTo>
                  <a:lnTo>
                    <a:pt x="726694" y="1119720"/>
                  </a:lnTo>
                  <a:lnTo>
                    <a:pt x="769277" y="1144993"/>
                  </a:lnTo>
                  <a:lnTo>
                    <a:pt x="847229" y="1184541"/>
                  </a:lnTo>
                  <a:lnTo>
                    <a:pt x="893711" y="1198613"/>
                  </a:lnTo>
                  <a:lnTo>
                    <a:pt x="909916" y="1199578"/>
                  </a:lnTo>
                  <a:lnTo>
                    <a:pt x="936917" y="1196949"/>
                  </a:lnTo>
                  <a:lnTo>
                    <a:pt x="986180" y="1176680"/>
                  </a:lnTo>
                  <a:lnTo>
                    <a:pt x="1019098" y="1147813"/>
                  </a:lnTo>
                  <a:lnTo>
                    <a:pt x="1069403" y="1098042"/>
                  </a:lnTo>
                  <a:lnTo>
                    <a:pt x="1115695" y="1042555"/>
                  </a:lnTo>
                  <a:lnTo>
                    <a:pt x="1151966" y="977671"/>
                  </a:lnTo>
                  <a:lnTo>
                    <a:pt x="1152385" y="976744"/>
                  </a:lnTo>
                  <a:lnTo>
                    <a:pt x="1226350" y="938377"/>
                  </a:lnTo>
                  <a:lnTo>
                    <a:pt x="1268704" y="912710"/>
                  </a:lnTo>
                  <a:lnTo>
                    <a:pt x="1277543" y="905649"/>
                  </a:lnTo>
                  <a:lnTo>
                    <a:pt x="1307998" y="881341"/>
                  </a:lnTo>
                  <a:lnTo>
                    <a:pt x="1343723" y="844778"/>
                  </a:lnTo>
                  <a:lnTo>
                    <a:pt x="1375333" y="803478"/>
                  </a:lnTo>
                  <a:lnTo>
                    <a:pt x="1402080" y="758456"/>
                  </a:lnTo>
                  <a:lnTo>
                    <a:pt x="1423733" y="710260"/>
                  </a:lnTo>
                  <a:lnTo>
                    <a:pt x="1440053" y="659612"/>
                  </a:lnTo>
                  <a:lnTo>
                    <a:pt x="1450771" y="607174"/>
                  </a:lnTo>
                  <a:lnTo>
                    <a:pt x="1481924" y="395478"/>
                  </a:lnTo>
                  <a:lnTo>
                    <a:pt x="1482331" y="378015"/>
                  </a:lnTo>
                  <a:lnTo>
                    <a:pt x="1482445" y="373303"/>
                  </a:lnTo>
                  <a:lnTo>
                    <a:pt x="1482483" y="371716"/>
                  </a:lnTo>
                  <a:close/>
                </a:path>
                <a:path w="1990725" h="1841500">
                  <a:moveTo>
                    <a:pt x="1990572" y="76200"/>
                  </a:moveTo>
                  <a:lnTo>
                    <a:pt x="1987461" y="63500"/>
                  </a:lnTo>
                  <a:lnTo>
                    <a:pt x="1984349" y="50800"/>
                  </a:lnTo>
                  <a:lnTo>
                    <a:pt x="1967357" y="25400"/>
                  </a:lnTo>
                  <a:lnTo>
                    <a:pt x="1942172" y="12700"/>
                  </a:lnTo>
                  <a:lnTo>
                    <a:pt x="1932266" y="8623"/>
                  </a:lnTo>
                  <a:lnTo>
                    <a:pt x="1932266" y="76200"/>
                  </a:lnTo>
                  <a:lnTo>
                    <a:pt x="1932266" y="723900"/>
                  </a:lnTo>
                  <a:lnTo>
                    <a:pt x="1932266" y="838200"/>
                  </a:lnTo>
                  <a:lnTo>
                    <a:pt x="1932266" y="1511300"/>
                  </a:lnTo>
                  <a:lnTo>
                    <a:pt x="1930615" y="1511300"/>
                  </a:lnTo>
                  <a:lnTo>
                    <a:pt x="1926145" y="1524000"/>
                  </a:lnTo>
                  <a:lnTo>
                    <a:pt x="1629740" y="1524000"/>
                  </a:lnTo>
                  <a:lnTo>
                    <a:pt x="1629740" y="1587500"/>
                  </a:lnTo>
                  <a:lnTo>
                    <a:pt x="1629740" y="1663700"/>
                  </a:lnTo>
                  <a:lnTo>
                    <a:pt x="360845" y="1663700"/>
                  </a:lnTo>
                  <a:lnTo>
                    <a:pt x="360845" y="1587500"/>
                  </a:lnTo>
                  <a:lnTo>
                    <a:pt x="1629740" y="1587500"/>
                  </a:lnTo>
                  <a:lnTo>
                    <a:pt x="1629740" y="1524000"/>
                  </a:lnTo>
                  <a:lnTo>
                    <a:pt x="1613814" y="1524000"/>
                  </a:lnTo>
                  <a:lnTo>
                    <a:pt x="1669465" y="1295400"/>
                  </a:lnTo>
                  <a:lnTo>
                    <a:pt x="1684921" y="1231900"/>
                  </a:lnTo>
                  <a:lnTo>
                    <a:pt x="1728216" y="1054100"/>
                  </a:lnTo>
                  <a:lnTo>
                    <a:pt x="1745729" y="1003300"/>
                  </a:lnTo>
                  <a:lnTo>
                    <a:pt x="1772627" y="952500"/>
                  </a:lnTo>
                  <a:lnTo>
                    <a:pt x="1807857" y="914400"/>
                  </a:lnTo>
                  <a:lnTo>
                    <a:pt x="1850326" y="889000"/>
                  </a:lnTo>
                  <a:lnTo>
                    <a:pt x="1932266" y="838200"/>
                  </a:lnTo>
                  <a:lnTo>
                    <a:pt x="1932266" y="723900"/>
                  </a:lnTo>
                  <a:lnTo>
                    <a:pt x="1911286" y="705789"/>
                  </a:lnTo>
                  <a:lnTo>
                    <a:pt x="1911286" y="787400"/>
                  </a:lnTo>
                  <a:lnTo>
                    <a:pt x="1820456" y="838200"/>
                  </a:lnTo>
                  <a:lnTo>
                    <a:pt x="1778342" y="863600"/>
                  </a:lnTo>
                  <a:lnTo>
                    <a:pt x="1741728" y="901700"/>
                  </a:lnTo>
                  <a:lnTo>
                    <a:pt x="1711274" y="939800"/>
                  </a:lnTo>
                  <a:lnTo>
                    <a:pt x="1687652" y="990600"/>
                  </a:lnTo>
                  <a:lnTo>
                    <a:pt x="1671510" y="1041400"/>
                  </a:lnTo>
                  <a:lnTo>
                    <a:pt x="1624444" y="1231900"/>
                  </a:lnTo>
                  <a:lnTo>
                    <a:pt x="1610410" y="1231900"/>
                  </a:lnTo>
                  <a:lnTo>
                    <a:pt x="1610410" y="1295400"/>
                  </a:lnTo>
                  <a:lnTo>
                    <a:pt x="1553832" y="1524000"/>
                  </a:lnTo>
                  <a:lnTo>
                    <a:pt x="436765" y="1524000"/>
                  </a:lnTo>
                  <a:lnTo>
                    <a:pt x="380174" y="1295400"/>
                  </a:lnTo>
                  <a:lnTo>
                    <a:pt x="1610410" y="1295400"/>
                  </a:lnTo>
                  <a:lnTo>
                    <a:pt x="1610410" y="1231900"/>
                  </a:lnTo>
                  <a:lnTo>
                    <a:pt x="376770" y="1231900"/>
                  </a:lnTo>
                  <a:lnTo>
                    <a:pt x="376770" y="1524000"/>
                  </a:lnTo>
                  <a:lnTo>
                    <a:pt x="64439" y="1524000"/>
                  </a:lnTo>
                  <a:lnTo>
                    <a:pt x="59956" y="1511300"/>
                  </a:lnTo>
                  <a:lnTo>
                    <a:pt x="58318" y="1511300"/>
                  </a:lnTo>
                  <a:lnTo>
                    <a:pt x="58318" y="838200"/>
                  </a:lnTo>
                  <a:lnTo>
                    <a:pt x="140258" y="889000"/>
                  </a:lnTo>
                  <a:lnTo>
                    <a:pt x="182727" y="914400"/>
                  </a:lnTo>
                  <a:lnTo>
                    <a:pt x="217957" y="952500"/>
                  </a:lnTo>
                  <a:lnTo>
                    <a:pt x="244856" y="1003300"/>
                  </a:lnTo>
                  <a:lnTo>
                    <a:pt x="262382" y="1054100"/>
                  </a:lnTo>
                  <a:lnTo>
                    <a:pt x="376770" y="1524000"/>
                  </a:lnTo>
                  <a:lnTo>
                    <a:pt x="376770" y="1231900"/>
                  </a:lnTo>
                  <a:lnTo>
                    <a:pt x="366141" y="1231900"/>
                  </a:lnTo>
                  <a:lnTo>
                    <a:pt x="319074" y="1041400"/>
                  </a:lnTo>
                  <a:lnTo>
                    <a:pt x="302933" y="990600"/>
                  </a:lnTo>
                  <a:lnTo>
                    <a:pt x="279311" y="939800"/>
                  </a:lnTo>
                  <a:lnTo>
                    <a:pt x="248843" y="901700"/>
                  </a:lnTo>
                  <a:lnTo>
                    <a:pt x="212229" y="863600"/>
                  </a:lnTo>
                  <a:lnTo>
                    <a:pt x="170129" y="838200"/>
                  </a:lnTo>
                  <a:lnTo>
                    <a:pt x="79311" y="787400"/>
                  </a:lnTo>
                  <a:lnTo>
                    <a:pt x="153365" y="723900"/>
                  </a:lnTo>
                  <a:lnTo>
                    <a:pt x="331114" y="571500"/>
                  </a:lnTo>
                  <a:lnTo>
                    <a:pt x="365569" y="533400"/>
                  </a:lnTo>
                  <a:lnTo>
                    <a:pt x="396544" y="508000"/>
                  </a:lnTo>
                  <a:lnTo>
                    <a:pt x="423875" y="469900"/>
                  </a:lnTo>
                  <a:lnTo>
                    <a:pt x="447370" y="419100"/>
                  </a:lnTo>
                  <a:lnTo>
                    <a:pt x="466852" y="381000"/>
                  </a:lnTo>
                  <a:lnTo>
                    <a:pt x="482117" y="342900"/>
                  </a:lnTo>
                  <a:lnTo>
                    <a:pt x="493001" y="292100"/>
                  </a:lnTo>
                  <a:lnTo>
                    <a:pt x="499313" y="241300"/>
                  </a:lnTo>
                  <a:lnTo>
                    <a:pt x="506818" y="152400"/>
                  </a:lnTo>
                  <a:lnTo>
                    <a:pt x="537210" y="190500"/>
                  </a:lnTo>
                  <a:lnTo>
                    <a:pt x="573125" y="203200"/>
                  </a:lnTo>
                  <a:lnTo>
                    <a:pt x="613486" y="215900"/>
                  </a:lnTo>
                  <a:lnTo>
                    <a:pt x="657250" y="228600"/>
                  </a:lnTo>
                  <a:lnTo>
                    <a:pt x="708875" y="215900"/>
                  </a:lnTo>
                  <a:lnTo>
                    <a:pt x="755446" y="203200"/>
                  </a:lnTo>
                  <a:lnTo>
                    <a:pt x="795172" y="165100"/>
                  </a:lnTo>
                  <a:lnTo>
                    <a:pt x="826249" y="127000"/>
                  </a:lnTo>
                  <a:lnTo>
                    <a:pt x="857326" y="165100"/>
                  </a:lnTo>
                  <a:lnTo>
                    <a:pt x="897064" y="203200"/>
                  </a:lnTo>
                  <a:lnTo>
                    <a:pt x="943635" y="215900"/>
                  </a:lnTo>
                  <a:lnTo>
                    <a:pt x="995286" y="228600"/>
                  </a:lnTo>
                  <a:lnTo>
                    <a:pt x="1046937" y="215900"/>
                  </a:lnTo>
                  <a:lnTo>
                    <a:pt x="1093520" y="203200"/>
                  </a:lnTo>
                  <a:lnTo>
                    <a:pt x="1133246" y="165100"/>
                  </a:lnTo>
                  <a:lnTo>
                    <a:pt x="1164336" y="127000"/>
                  </a:lnTo>
                  <a:lnTo>
                    <a:pt x="1195412" y="165100"/>
                  </a:lnTo>
                  <a:lnTo>
                    <a:pt x="1235138" y="203200"/>
                  </a:lnTo>
                  <a:lnTo>
                    <a:pt x="1281709" y="215900"/>
                  </a:lnTo>
                  <a:lnTo>
                    <a:pt x="1333334" y="228600"/>
                  </a:lnTo>
                  <a:lnTo>
                    <a:pt x="1377086" y="215900"/>
                  </a:lnTo>
                  <a:lnTo>
                    <a:pt x="1417459" y="203200"/>
                  </a:lnTo>
                  <a:lnTo>
                    <a:pt x="1453362" y="190500"/>
                  </a:lnTo>
                  <a:lnTo>
                    <a:pt x="1473631" y="165100"/>
                  </a:lnTo>
                  <a:lnTo>
                    <a:pt x="1483766" y="152400"/>
                  </a:lnTo>
                  <a:lnTo>
                    <a:pt x="1491272" y="241300"/>
                  </a:lnTo>
                  <a:lnTo>
                    <a:pt x="1497584" y="292100"/>
                  </a:lnTo>
                  <a:lnTo>
                    <a:pt x="1508467" y="342900"/>
                  </a:lnTo>
                  <a:lnTo>
                    <a:pt x="1523733" y="381000"/>
                  </a:lnTo>
                  <a:lnTo>
                    <a:pt x="1543215" y="419100"/>
                  </a:lnTo>
                  <a:lnTo>
                    <a:pt x="1566710" y="469900"/>
                  </a:lnTo>
                  <a:lnTo>
                    <a:pt x="1594040" y="508000"/>
                  </a:lnTo>
                  <a:lnTo>
                    <a:pt x="1625015" y="533400"/>
                  </a:lnTo>
                  <a:lnTo>
                    <a:pt x="1659470" y="571500"/>
                  </a:lnTo>
                  <a:lnTo>
                    <a:pt x="1911286" y="787400"/>
                  </a:lnTo>
                  <a:lnTo>
                    <a:pt x="1911286" y="705789"/>
                  </a:lnTo>
                  <a:lnTo>
                    <a:pt x="1696986" y="520700"/>
                  </a:lnTo>
                  <a:lnTo>
                    <a:pt x="1662684" y="495300"/>
                  </a:lnTo>
                  <a:lnTo>
                    <a:pt x="1632381" y="457200"/>
                  </a:lnTo>
                  <a:lnTo>
                    <a:pt x="1606321" y="419100"/>
                  </a:lnTo>
                  <a:lnTo>
                    <a:pt x="1584756" y="381000"/>
                  </a:lnTo>
                  <a:lnTo>
                    <a:pt x="1567916" y="330200"/>
                  </a:lnTo>
                  <a:lnTo>
                    <a:pt x="1556042" y="292100"/>
                  </a:lnTo>
                  <a:lnTo>
                    <a:pt x="1549387" y="241300"/>
                  </a:lnTo>
                  <a:lnTo>
                    <a:pt x="1541741" y="152400"/>
                  </a:lnTo>
                  <a:lnTo>
                    <a:pt x="1534109" y="63500"/>
                  </a:lnTo>
                  <a:lnTo>
                    <a:pt x="1688134" y="63500"/>
                  </a:lnTo>
                  <a:lnTo>
                    <a:pt x="1688134" y="215900"/>
                  </a:lnTo>
                  <a:lnTo>
                    <a:pt x="1689836" y="241300"/>
                  </a:lnTo>
                  <a:lnTo>
                    <a:pt x="1694891" y="266700"/>
                  </a:lnTo>
                  <a:lnTo>
                    <a:pt x="1703209" y="304800"/>
                  </a:lnTo>
                  <a:lnTo>
                    <a:pt x="1714677" y="330200"/>
                  </a:lnTo>
                  <a:lnTo>
                    <a:pt x="1754009" y="406400"/>
                  </a:lnTo>
                  <a:lnTo>
                    <a:pt x="1758708" y="419100"/>
                  </a:lnTo>
                  <a:lnTo>
                    <a:pt x="1764969" y="419100"/>
                  </a:lnTo>
                  <a:lnTo>
                    <a:pt x="1772335" y="431800"/>
                  </a:lnTo>
                  <a:lnTo>
                    <a:pt x="1788845" y="431800"/>
                  </a:lnTo>
                  <a:lnTo>
                    <a:pt x="1792909" y="419100"/>
                  </a:lnTo>
                  <a:lnTo>
                    <a:pt x="1802142" y="419100"/>
                  </a:lnTo>
                  <a:lnTo>
                    <a:pt x="1807806" y="406400"/>
                  </a:lnTo>
                  <a:lnTo>
                    <a:pt x="1809432" y="393700"/>
                  </a:lnTo>
                  <a:lnTo>
                    <a:pt x="1806587" y="381000"/>
                  </a:lnTo>
                  <a:lnTo>
                    <a:pt x="1767255" y="304800"/>
                  </a:lnTo>
                  <a:lnTo>
                    <a:pt x="1758264" y="279400"/>
                  </a:lnTo>
                  <a:lnTo>
                    <a:pt x="1751749" y="254000"/>
                  </a:lnTo>
                  <a:lnTo>
                    <a:pt x="1747786" y="241300"/>
                  </a:lnTo>
                  <a:lnTo>
                    <a:pt x="1746453" y="215900"/>
                  </a:lnTo>
                  <a:lnTo>
                    <a:pt x="1746453" y="63500"/>
                  </a:lnTo>
                  <a:lnTo>
                    <a:pt x="1926145" y="63500"/>
                  </a:lnTo>
                  <a:lnTo>
                    <a:pt x="1930615" y="76200"/>
                  </a:lnTo>
                  <a:lnTo>
                    <a:pt x="1932266" y="76200"/>
                  </a:lnTo>
                  <a:lnTo>
                    <a:pt x="1932266" y="8623"/>
                  </a:lnTo>
                  <a:lnTo>
                    <a:pt x="1911375" y="0"/>
                  </a:lnTo>
                  <a:lnTo>
                    <a:pt x="1469986" y="0"/>
                  </a:lnTo>
                  <a:lnTo>
                    <a:pt x="1469986" y="63500"/>
                  </a:lnTo>
                  <a:lnTo>
                    <a:pt x="1452219" y="101600"/>
                  </a:lnTo>
                  <a:lnTo>
                    <a:pt x="1421561" y="139700"/>
                  </a:lnTo>
                  <a:lnTo>
                    <a:pt x="1380947" y="152400"/>
                  </a:lnTo>
                  <a:lnTo>
                    <a:pt x="1333334" y="165100"/>
                  </a:lnTo>
                  <a:lnTo>
                    <a:pt x="1285735" y="152400"/>
                  </a:lnTo>
                  <a:lnTo>
                    <a:pt x="1245146" y="139700"/>
                  </a:lnTo>
                  <a:lnTo>
                    <a:pt x="1234922" y="127000"/>
                  </a:lnTo>
                  <a:lnTo>
                    <a:pt x="1214488" y="101600"/>
                  </a:lnTo>
                  <a:lnTo>
                    <a:pt x="1196733" y="63500"/>
                  </a:lnTo>
                  <a:lnTo>
                    <a:pt x="1469986" y="63500"/>
                  </a:lnTo>
                  <a:lnTo>
                    <a:pt x="1469986" y="0"/>
                  </a:lnTo>
                  <a:lnTo>
                    <a:pt x="1131938" y="0"/>
                  </a:lnTo>
                  <a:lnTo>
                    <a:pt x="1131938" y="63500"/>
                  </a:lnTo>
                  <a:lnTo>
                    <a:pt x="1114171" y="101600"/>
                  </a:lnTo>
                  <a:lnTo>
                    <a:pt x="1083513" y="139700"/>
                  </a:lnTo>
                  <a:lnTo>
                    <a:pt x="1042898" y="152400"/>
                  </a:lnTo>
                  <a:lnTo>
                    <a:pt x="995286" y="165100"/>
                  </a:lnTo>
                  <a:lnTo>
                    <a:pt x="947674" y="152400"/>
                  </a:lnTo>
                  <a:lnTo>
                    <a:pt x="907072" y="139700"/>
                  </a:lnTo>
                  <a:lnTo>
                    <a:pt x="896848" y="127000"/>
                  </a:lnTo>
                  <a:lnTo>
                    <a:pt x="876401" y="101600"/>
                  </a:lnTo>
                  <a:lnTo>
                    <a:pt x="858647" y="63500"/>
                  </a:lnTo>
                  <a:lnTo>
                    <a:pt x="1131938" y="63500"/>
                  </a:lnTo>
                  <a:lnTo>
                    <a:pt x="1131938" y="0"/>
                  </a:lnTo>
                  <a:lnTo>
                    <a:pt x="793826" y="0"/>
                  </a:lnTo>
                  <a:lnTo>
                    <a:pt x="793826" y="63500"/>
                  </a:lnTo>
                  <a:lnTo>
                    <a:pt x="776071" y="101600"/>
                  </a:lnTo>
                  <a:lnTo>
                    <a:pt x="745426" y="139700"/>
                  </a:lnTo>
                  <a:lnTo>
                    <a:pt x="704837" y="152400"/>
                  </a:lnTo>
                  <a:lnTo>
                    <a:pt x="657250" y="165100"/>
                  </a:lnTo>
                  <a:lnTo>
                    <a:pt x="609650" y="152400"/>
                  </a:lnTo>
                  <a:lnTo>
                    <a:pt x="569074" y="139700"/>
                  </a:lnTo>
                  <a:lnTo>
                    <a:pt x="538441" y="101600"/>
                  </a:lnTo>
                  <a:lnTo>
                    <a:pt x="520687" y="63500"/>
                  </a:lnTo>
                  <a:lnTo>
                    <a:pt x="793826" y="63500"/>
                  </a:lnTo>
                  <a:lnTo>
                    <a:pt x="793826" y="0"/>
                  </a:lnTo>
                  <a:lnTo>
                    <a:pt x="456488" y="0"/>
                  </a:lnTo>
                  <a:lnTo>
                    <a:pt x="456488" y="63500"/>
                  </a:lnTo>
                  <a:lnTo>
                    <a:pt x="441210" y="241300"/>
                  </a:lnTo>
                  <a:lnTo>
                    <a:pt x="434543" y="292100"/>
                  </a:lnTo>
                  <a:lnTo>
                    <a:pt x="422668" y="330200"/>
                  </a:lnTo>
                  <a:lnTo>
                    <a:pt x="405828" y="381000"/>
                  </a:lnTo>
                  <a:lnTo>
                    <a:pt x="384263" y="419100"/>
                  </a:lnTo>
                  <a:lnTo>
                    <a:pt x="358203" y="457200"/>
                  </a:lnTo>
                  <a:lnTo>
                    <a:pt x="327901" y="495300"/>
                  </a:lnTo>
                  <a:lnTo>
                    <a:pt x="293598" y="520700"/>
                  </a:lnTo>
                  <a:lnTo>
                    <a:pt x="58318" y="723900"/>
                  </a:lnTo>
                  <a:lnTo>
                    <a:pt x="58318" y="76200"/>
                  </a:lnTo>
                  <a:lnTo>
                    <a:pt x="59956" y="76200"/>
                  </a:lnTo>
                  <a:lnTo>
                    <a:pt x="64439" y="63500"/>
                  </a:lnTo>
                  <a:lnTo>
                    <a:pt x="244132" y="63500"/>
                  </a:lnTo>
                  <a:lnTo>
                    <a:pt x="244132" y="215900"/>
                  </a:lnTo>
                  <a:lnTo>
                    <a:pt x="242798" y="241300"/>
                  </a:lnTo>
                  <a:lnTo>
                    <a:pt x="238836" y="254000"/>
                  </a:lnTo>
                  <a:lnTo>
                    <a:pt x="232321" y="279400"/>
                  </a:lnTo>
                  <a:lnTo>
                    <a:pt x="223329" y="304800"/>
                  </a:lnTo>
                  <a:lnTo>
                    <a:pt x="184010" y="381000"/>
                  </a:lnTo>
                  <a:lnTo>
                    <a:pt x="181165" y="393700"/>
                  </a:lnTo>
                  <a:lnTo>
                    <a:pt x="182778" y="406400"/>
                  </a:lnTo>
                  <a:lnTo>
                    <a:pt x="188429" y="419100"/>
                  </a:lnTo>
                  <a:lnTo>
                    <a:pt x="197675" y="419100"/>
                  </a:lnTo>
                  <a:lnTo>
                    <a:pt x="201739" y="431800"/>
                  </a:lnTo>
                  <a:lnTo>
                    <a:pt x="218262" y="431800"/>
                  </a:lnTo>
                  <a:lnTo>
                    <a:pt x="225615" y="419100"/>
                  </a:lnTo>
                  <a:lnTo>
                    <a:pt x="231876" y="419100"/>
                  </a:lnTo>
                  <a:lnTo>
                    <a:pt x="236575" y="406400"/>
                  </a:lnTo>
                  <a:lnTo>
                    <a:pt x="275907" y="330200"/>
                  </a:lnTo>
                  <a:lnTo>
                    <a:pt x="287375" y="304800"/>
                  </a:lnTo>
                  <a:lnTo>
                    <a:pt x="295694" y="266700"/>
                  </a:lnTo>
                  <a:lnTo>
                    <a:pt x="300748" y="241300"/>
                  </a:lnTo>
                  <a:lnTo>
                    <a:pt x="302450" y="215900"/>
                  </a:lnTo>
                  <a:lnTo>
                    <a:pt x="302450" y="63500"/>
                  </a:lnTo>
                  <a:lnTo>
                    <a:pt x="456488" y="63500"/>
                  </a:lnTo>
                  <a:lnTo>
                    <a:pt x="456488" y="0"/>
                  </a:lnTo>
                  <a:lnTo>
                    <a:pt x="79209" y="0"/>
                  </a:lnTo>
                  <a:lnTo>
                    <a:pt x="48412" y="12700"/>
                  </a:lnTo>
                  <a:lnTo>
                    <a:pt x="23228" y="25400"/>
                  </a:lnTo>
                  <a:lnTo>
                    <a:pt x="6235" y="50800"/>
                  </a:lnTo>
                  <a:lnTo>
                    <a:pt x="0" y="76200"/>
                  </a:lnTo>
                  <a:lnTo>
                    <a:pt x="0" y="1511300"/>
                  </a:lnTo>
                  <a:lnTo>
                    <a:pt x="6235" y="1536700"/>
                  </a:lnTo>
                  <a:lnTo>
                    <a:pt x="23228" y="1562100"/>
                  </a:lnTo>
                  <a:lnTo>
                    <a:pt x="48399" y="1574800"/>
                  </a:lnTo>
                  <a:lnTo>
                    <a:pt x="79197" y="1587500"/>
                  </a:lnTo>
                  <a:lnTo>
                    <a:pt x="302526" y="1587500"/>
                  </a:lnTo>
                  <a:lnTo>
                    <a:pt x="302526" y="1663700"/>
                  </a:lnTo>
                  <a:lnTo>
                    <a:pt x="41681" y="1663700"/>
                  </a:lnTo>
                  <a:lnTo>
                    <a:pt x="20002" y="1676400"/>
                  </a:lnTo>
                  <a:lnTo>
                    <a:pt x="5372" y="1701800"/>
                  </a:lnTo>
                  <a:lnTo>
                    <a:pt x="0" y="1727200"/>
                  </a:lnTo>
                  <a:lnTo>
                    <a:pt x="0" y="1778000"/>
                  </a:lnTo>
                  <a:lnTo>
                    <a:pt x="5372" y="1803400"/>
                  </a:lnTo>
                  <a:lnTo>
                    <a:pt x="20002" y="1828800"/>
                  </a:lnTo>
                  <a:lnTo>
                    <a:pt x="41681" y="1841500"/>
                  </a:lnTo>
                  <a:lnTo>
                    <a:pt x="1948903" y="1841500"/>
                  </a:lnTo>
                  <a:lnTo>
                    <a:pt x="1970582" y="1828800"/>
                  </a:lnTo>
                  <a:lnTo>
                    <a:pt x="1985200" y="1803400"/>
                  </a:lnTo>
                  <a:lnTo>
                    <a:pt x="1987892" y="1790700"/>
                  </a:lnTo>
                  <a:lnTo>
                    <a:pt x="1990572" y="1778000"/>
                  </a:lnTo>
                  <a:lnTo>
                    <a:pt x="1990572" y="1727200"/>
                  </a:lnTo>
                  <a:lnTo>
                    <a:pt x="1987892" y="1714500"/>
                  </a:lnTo>
                  <a:lnTo>
                    <a:pt x="1985200" y="1701800"/>
                  </a:lnTo>
                  <a:lnTo>
                    <a:pt x="1970582" y="1676400"/>
                  </a:lnTo>
                  <a:lnTo>
                    <a:pt x="1948903" y="1663700"/>
                  </a:lnTo>
                  <a:lnTo>
                    <a:pt x="1932266" y="1663700"/>
                  </a:lnTo>
                  <a:lnTo>
                    <a:pt x="1932266" y="1727200"/>
                  </a:lnTo>
                  <a:lnTo>
                    <a:pt x="1932266" y="1790700"/>
                  </a:lnTo>
                  <a:lnTo>
                    <a:pt x="58318" y="1790700"/>
                  </a:lnTo>
                  <a:lnTo>
                    <a:pt x="58318" y="1727200"/>
                  </a:lnTo>
                  <a:lnTo>
                    <a:pt x="62750" y="1714500"/>
                  </a:lnTo>
                  <a:lnTo>
                    <a:pt x="1927834" y="1714500"/>
                  </a:lnTo>
                  <a:lnTo>
                    <a:pt x="1932266" y="1727200"/>
                  </a:lnTo>
                  <a:lnTo>
                    <a:pt x="1932266" y="1663700"/>
                  </a:lnTo>
                  <a:lnTo>
                    <a:pt x="1688058" y="1663700"/>
                  </a:lnTo>
                  <a:lnTo>
                    <a:pt x="1688058" y="1587500"/>
                  </a:lnTo>
                  <a:lnTo>
                    <a:pt x="1911375" y="1587500"/>
                  </a:lnTo>
                  <a:lnTo>
                    <a:pt x="1942172" y="1574800"/>
                  </a:lnTo>
                  <a:lnTo>
                    <a:pt x="1967357" y="1562100"/>
                  </a:lnTo>
                  <a:lnTo>
                    <a:pt x="1984336" y="1536700"/>
                  </a:lnTo>
                  <a:lnTo>
                    <a:pt x="1987461" y="1524000"/>
                  </a:lnTo>
                  <a:lnTo>
                    <a:pt x="1990572" y="1511300"/>
                  </a:lnTo>
                  <a:lnTo>
                    <a:pt x="1990572" y="838200"/>
                  </a:lnTo>
                  <a:lnTo>
                    <a:pt x="1990572" y="723900"/>
                  </a:lnTo>
                  <a:lnTo>
                    <a:pt x="1990572" y="76200"/>
                  </a:lnTo>
                  <a:close/>
                </a:path>
              </a:pathLst>
            </a:custGeom>
            <a:solidFill>
              <a:srgbClr val="000000"/>
            </a:solidFill>
          </p:spPr>
          <p:txBody>
            <a:bodyPr wrap="square" lIns="0" tIns="0" rIns="0" bIns="0" rtlCol="0"/>
            <a:lstStyle/>
            <a:p>
              <a:endParaRPr>
                <a:latin typeface="Grammarsaurus" pitchFamily="2" charset="0"/>
              </a:endParaRPr>
            </a:p>
          </p:txBody>
        </p:sp>
        <p:pic>
          <p:nvPicPr>
            <p:cNvPr id="12" name="object 12"/>
            <p:cNvPicPr/>
            <p:nvPr/>
          </p:nvPicPr>
          <p:blipFill>
            <a:blip r:embed="rId4" cstate="print"/>
            <a:stretch>
              <a:fillRect/>
            </a:stretch>
          </p:blipFill>
          <p:spPr>
            <a:xfrm>
              <a:off x="8939275" y="3146649"/>
              <a:ext cx="164111" cy="89522"/>
            </a:xfrm>
            <a:prstGeom prst="rect">
              <a:avLst/>
            </a:prstGeom>
          </p:spPr>
        </p:pic>
        <p:pic>
          <p:nvPicPr>
            <p:cNvPr id="13" name="object 13"/>
            <p:cNvPicPr/>
            <p:nvPr/>
          </p:nvPicPr>
          <p:blipFill>
            <a:blip r:embed="rId5" cstate="print"/>
            <a:stretch>
              <a:fillRect/>
            </a:stretch>
          </p:blipFill>
          <p:spPr>
            <a:xfrm>
              <a:off x="9213199" y="3103321"/>
              <a:ext cx="165257" cy="89814"/>
            </a:xfrm>
            <a:prstGeom prst="rect">
              <a:avLst/>
            </a:prstGeom>
          </p:spPr>
        </p:pic>
        <p:sp>
          <p:nvSpPr>
            <p:cNvPr id="14" name="object 14"/>
            <p:cNvSpPr/>
            <p:nvPr/>
          </p:nvSpPr>
          <p:spPr>
            <a:xfrm>
              <a:off x="9048375" y="3287431"/>
              <a:ext cx="273685" cy="197485"/>
            </a:xfrm>
            <a:custGeom>
              <a:avLst/>
              <a:gdLst/>
              <a:ahLst/>
              <a:cxnLst/>
              <a:rect l="l" t="t" r="r" b="b"/>
              <a:pathLst>
                <a:path w="273684" h="197485">
                  <a:moveTo>
                    <a:pt x="24360" y="33926"/>
                  </a:moveTo>
                  <a:lnTo>
                    <a:pt x="0" y="67015"/>
                  </a:lnTo>
                  <a:lnTo>
                    <a:pt x="508" y="73912"/>
                  </a:lnTo>
                  <a:lnTo>
                    <a:pt x="19994" y="131758"/>
                  </a:lnTo>
                  <a:lnTo>
                    <a:pt x="56210" y="170978"/>
                  </a:lnTo>
                  <a:lnTo>
                    <a:pt x="94481" y="190612"/>
                  </a:lnTo>
                  <a:lnTo>
                    <a:pt x="136563" y="197292"/>
                  </a:lnTo>
                  <a:lnTo>
                    <a:pt x="143675" y="197292"/>
                  </a:lnTo>
                  <a:lnTo>
                    <a:pt x="184153" y="188866"/>
                  </a:lnTo>
                  <a:lnTo>
                    <a:pt x="229400" y="161254"/>
                  </a:lnTo>
                  <a:lnTo>
                    <a:pt x="243462" y="145459"/>
                  </a:lnTo>
                  <a:lnTo>
                    <a:pt x="133028" y="145459"/>
                  </a:lnTo>
                  <a:lnTo>
                    <a:pt x="116627" y="143146"/>
                  </a:lnTo>
                  <a:lnTo>
                    <a:pt x="80101" y="123844"/>
                  </a:lnTo>
                  <a:lnTo>
                    <a:pt x="60680" y="98994"/>
                  </a:lnTo>
                  <a:lnTo>
                    <a:pt x="155966" y="98994"/>
                  </a:lnTo>
                  <a:lnTo>
                    <a:pt x="162133" y="97754"/>
                  </a:lnTo>
                  <a:lnTo>
                    <a:pt x="180489" y="92390"/>
                  </a:lnTo>
                  <a:lnTo>
                    <a:pt x="198268" y="85473"/>
                  </a:lnTo>
                  <a:lnTo>
                    <a:pt x="215404" y="77023"/>
                  </a:lnTo>
                  <a:lnTo>
                    <a:pt x="221094" y="73912"/>
                  </a:lnTo>
                  <a:lnTo>
                    <a:pt x="272494" y="73912"/>
                  </a:lnTo>
                  <a:lnTo>
                    <a:pt x="273457" y="67015"/>
                  </a:lnTo>
                  <a:lnTo>
                    <a:pt x="273559" y="66287"/>
                  </a:lnTo>
                  <a:lnTo>
                    <a:pt x="272758" y="52461"/>
                  </a:lnTo>
                  <a:lnTo>
                    <a:pt x="110014" y="52461"/>
                  </a:lnTo>
                  <a:lnTo>
                    <a:pt x="84974" y="50761"/>
                  </a:lnTo>
                  <a:lnTo>
                    <a:pt x="60502" y="45368"/>
                  </a:lnTo>
                  <a:lnTo>
                    <a:pt x="36957" y="36332"/>
                  </a:lnTo>
                  <a:lnTo>
                    <a:pt x="30780" y="34332"/>
                  </a:lnTo>
                  <a:lnTo>
                    <a:pt x="24360" y="33926"/>
                  </a:lnTo>
                  <a:close/>
                </a:path>
                <a:path w="273684" h="197485">
                  <a:moveTo>
                    <a:pt x="272494" y="73912"/>
                  </a:moveTo>
                  <a:lnTo>
                    <a:pt x="221094" y="73912"/>
                  </a:lnTo>
                  <a:lnTo>
                    <a:pt x="219570" y="80223"/>
                  </a:lnTo>
                  <a:lnTo>
                    <a:pt x="210090" y="103729"/>
                  </a:lnTo>
                  <a:lnTo>
                    <a:pt x="194560" y="122991"/>
                  </a:lnTo>
                  <a:lnTo>
                    <a:pt x="174139" y="136938"/>
                  </a:lnTo>
                  <a:lnTo>
                    <a:pt x="149987" y="144498"/>
                  </a:lnTo>
                  <a:lnTo>
                    <a:pt x="133028" y="145459"/>
                  </a:lnTo>
                  <a:lnTo>
                    <a:pt x="243462" y="145459"/>
                  </a:lnTo>
                  <a:lnTo>
                    <a:pt x="269875" y="92658"/>
                  </a:lnTo>
                  <a:lnTo>
                    <a:pt x="272423" y="74420"/>
                  </a:lnTo>
                  <a:lnTo>
                    <a:pt x="272494" y="73912"/>
                  </a:lnTo>
                  <a:close/>
                </a:path>
                <a:path w="273684" h="197485">
                  <a:moveTo>
                    <a:pt x="155966" y="98994"/>
                  </a:moveTo>
                  <a:lnTo>
                    <a:pt x="60680" y="98994"/>
                  </a:lnTo>
                  <a:lnTo>
                    <a:pt x="67030" y="100213"/>
                  </a:lnTo>
                  <a:lnTo>
                    <a:pt x="85929" y="103033"/>
                  </a:lnTo>
                  <a:lnTo>
                    <a:pt x="104978" y="104195"/>
                  </a:lnTo>
                  <a:lnTo>
                    <a:pt x="122978" y="103729"/>
                  </a:lnTo>
                  <a:lnTo>
                    <a:pt x="123851" y="103729"/>
                  </a:lnTo>
                  <a:lnTo>
                    <a:pt x="143268" y="101547"/>
                  </a:lnTo>
                  <a:lnTo>
                    <a:pt x="155966" y="98994"/>
                  </a:lnTo>
                  <a:close/>
                </a:path>
                <a:path w="273684" h="197485">
                  <a:moveTo>
                    <a:pt x="242220" y="0"/>
                  </a:moveTo>
                  <a:lnTo>
                    <a:pt x="235522" y="836"/>
                  </a:lnTo>
                  <a:lnTo>
                    <a:pt x="235748" y="836"/>
                  </a:lnTo>
                  <a:lnTo>
                    <a:pt x="229878" y="3147"/>
                  </a:lnTo>
                  <a:lnTo>
                    <a:pt x="224574" y="6983"/>
                  </a:lnTo>
                  <a:lnTo>
                    <a:pt x="204904" y="22790"/>
                  </a:lnTo>
                  <a:lnTo>
                    <a:pt x="183254" y="35400"/>
                  </a:lnTo>
                  <a:lnTo>
                    <a:pt x="159937" y="44660"/>
                  </a:lnTo>
                  <a:lnTo>
                    <a:pt x="135267" y="50417"/>
                  </a:lnTo>
                  <a:lnTo>
                    <a:pt x="110014" y="52461"/>
                  </a:lnTo>
                  <a:lnTo>
                    <a:pt x="272758" y="52461"/>
                  </a:lnTo>
                  <a:lnTo>
                    <a:pt x="264083" y="9408"/>
                  </a:lnTo>
                  <a:lnTo>
                    <a:pt x="257409" y="3147"/>
                  </a:lnTo>
                  <a:lnTo>
                    <a:pt x="257695" y="3147"/>
                  </a:lnTo>
                  <a:lnTo>
                    <a:pt x="248704" y="836"/>
                  </a:lnTo>
                  <a:lnTo>
                    <a:pt x="242220" y="0"/>
                  </a:lnTo>
                  <a:close/>
                </a:path>
              </a:pathLst>
            </a:custGeom>
            <a:solidFill>
              <a:srgbClr val="000000"/>
            </a:solidFill>
          </p:spPr>
          <p:txBody>
            <a:bodyPr wrap="square" lIns="0" tIns="0" rIns="0" bIns="0" rtlCol="0"/>
            <a:lstStyle/>
            <a:p>
              <a:endParaRPr>
                <a:latin typeface="Grammarsaurus" pitchFamily="2" charset="0"/>
              </a:endParaRPr>
            </a:p>
          </p:txBody>
        </p:sp>
      </p:grpSp>
      <p:sp>
        <p:nvSpPr>
          <p:cNvPr id="15" name="object 15"/>
          <p:cNvSpPr txBox="1"/>
          <p:nvPr/>
        </p:nvSpPr>
        <p:spPr>
          <a:xfrm>
            <a:off x="7239000" y="4401567"/>
            <a:ext cx="2047888"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drame</a:t>
            </a:r>
            <a:endParaRPr sz="3500" dirty="0">
              <a:latin typeface="Grammarsaurus" pitchFamily="2" charset="0"/>
              <a:cs typeface="Arial"/>
            </a:endParaRPr>
          </a:p>
        </p:txBody>
      </p:sp>
      <p:sp>
        <p:nvSpPr>
          <p:cNvPr id="16" name="object 16"/>
          <p:cNvSpPr txBox="1"/>
          <p:nvPr/>
        </p:nvSpPr>
        <p:spPr>
          <a:xfrm>
            <a:off x="9222949" y="4401567"/>
            <a:ext cx="2718504"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a = drama</a:t>
            </a:r>
            <a:endParaRPr sz="3500" dirty="0">
              <a:latin typeface="Grammarsaurus" pitchFamily="2" charset="0"/>
              <a:cs typeface="Arial"/>
            </a:endParaRPr>
          </a:p>
        </p:txBody>
      </p:sp>
      <p:grpSp>
        <p:nvGrpSpPr>
          <p:cNvPr id="17" name="object 17"/>
          <p:cNvGrpSpPr/>
          <p:nvPr/>
        </p:nvGrpSpPr>
        <p:grpSpPr>
          <a:xfrm>
            <a:off x="8698256" y="4477648"/>
            <a:ext cx="389890" cy="389890"/>
            <a:chOff x="8698256" y="4477648"/>
            <a:chExt cx="389890" cy="389890"/>
          </a:xfrm>
        </p:grpSpPr>
        <p:sp>
          <p:nvSpPr>
            <p:cNvPr id="18" name="object 18"/>
            <p:cNvSpPr/>
            <p:nvPr/>
          </p:nvSpPr>
          <p:spPr>
            <a:xfrm>
              <a:off x="8698256" y="4477648"/>
              <a:ext cx="389890" cy="389890"/>
            </a:xfrm>
            <a:custGeom>
              <a:avLst/>
              <a:gdLst/>
              <a:ahLst/>
              <a:cxnLst/>
              <a:rect l="l" t="t" r="r" b="b"/>
              <a:pathLst>
                <a:path w="389890"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9"/>
                  </a:lnTo>
                  <a:lnTo>
                    <a:pt x="194856" y="369189"/>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90"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9"/>
                  </a:lnTo>
                  <a:lnTo>
                    <a:pt x="281552" y="369189"/>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19" name="object 19"/>
            <p:cNvPicPr/>
            <p:nvPr/>
          </p:nvPicPr>
          <p:blipFill>
            <a:blip r:embed="rId6" cstate="print"/>
            <a:stretch>
              <a:fillRect/>
            </a:stretch>
          </p:blipFill>
          <p:spPr>
            <a:xfrm>
              <a:off x="8794215" y="4573600"/>
              <a:ext cx="197802" cy="197802"/>
            </a:xfrm>
            <a:prstGeom prst="rect">
              <a:avLst/>
            </a:prstGeom>
          </p:spPr>
        </p:pic>
      </p:grpSp>
      <p:sp>
        <p:nvSpPr>
          <p:cNvPr id="20" name="object 20"/>
          <p:cNvSpPr/>
          <p:nvPr/>
        </p:nvSpPr>
        <p:spPr>
          <a:xfrm>
            <a:off x="8356572" y="4573607"/>
            <a:ext cx="159385" cy="250825"/>
          </a:xfrm>
          <a:custGeom>
            <a:avLst/>
            <a:gdLst/>
            <a:ahLst/>
            <a:cxnLst/>
            <a:rect l="l" t="t" r="r" b="b"/>
            <a:pathLst>
              <a:path w="159384" h="250825">
                <a:moveTo>
                  <a:pt x="0" y="250736"/>
                </a:moveTo>
                <a:lnTo>
                  <a:pt x="159219" y="0"/>
                </a:lnTo>
              </a:path>
            </a:pathLst>
          </a:custGeom>
          <a:ln w="38100">
            <a:solidFill>
              <a:srgbClr val="FF0000"/>
            </a:solidFill>
          </a:ln>
        </p:spPr>
        <p:txBody>
          <a:bodyPr wrap="square" lIns="0" tIns="0" rIns="0" bIns="0" rtlCol="0"/>
          <a:lstStyle/>
          <a:p>
            <a:endParaRPr>
              <a:latin typeface="Grammarsaurus" pitchFamily="2" charset="0"/>
            </a:endParaRPr>
          </a:p>
        </p:txBody>
      </p:sp>
      <p:sp>
        <p:nvSpPr>
          <p:cNvPr id="22" name="object 6">
            <a:extLst>
              <a:ext uri="{FF2B5EF4-FFF2-40B4-BE49-F238E27FC236}">
                <a16:creationId xmlns:a16="http://schemas.microsoft.com/office/drawing/2014/main" id="{25875D78-91A4-5A33-A49C-BA22CB9D2E9E}"/>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22" y="357481"/>
            <a:ext cx="8653780" cy="813435"/>
          </a:xfrm>
          <a:prstGeom prst="rect">
            <a:avLst/>
          </a:prstGeom>
        </p:spPr>
        <p:txBody>
          <a:bodyPr vert="horz" wrap="square" lIns="0" tIns="12700" rIns="0" bIns="0" rtlCol="0">
            <a:spAutoFit/>
          </a:bodyPr>
          <a:lstStyle/>
          <a:p>
            <a:pPr marL="12700" marR="5080">
              <a:lnSpc>
                <a:spcPct val="112300"/>
              </a:lnSpc>
              <a:spcBef>
                <a:spcPts val="100"/>
              </a:spcBef>
            </a:pPr>
            <a:r>
              <a:rPr sz="2300" dirty="0">
                <a:latin typeface="Grammarsaurus" pitchFamily="2" charset="0"/>
              </a:rPr>
              <a:t>We can build other related words from base </a:t>
            </a:r>
            <a:r>
              <a:rPr sz="2300" b="1" dirty="0">
                <a:latin typeface="Grammarsaurus" pitchFamily="2" charset="0"/>
                <a:cs typeface="Arial Black"/>
              </a:rPr>
              <a:t>drame</a:t>
            </a:r>
            <a:r>
              <a:rPr sz="2300" dirty="0">
                <a:latin typeface="Grammarsaurus" pitchFamily="2" charset="0"/>
                <a:cs typeface="Arial Black"/>
              </a:rPr>
              <a:t> </a:t>
            </a:r>
            <a:r>
              <a:rPr sz="2300" dirty="0">
                <a:latin typeface="Grammarsaurus" pitchFamily="2" charset="0"/>
              </a:rPr>
              <a:t>meaning “</a:t>
            </a:r>
            <a:r>
              <a:rPr sz="2300" b="1" dirty="0">
                <a:latin typeface="Grammarsaurus" pitchFamily="2" charset="0"/>
                <a:cs typeface="Arial Black"/>
              </a:rPr>
              <a:t>action or play</a:t>
            </a:r>
            <a:r>
              <a:rPr sz="2300" dirty="0">
                <a:latin typeface="Grammarsaurus" pitchFamily="2" charset="0"/>
              </a:rPr>
              <a:t>”, like the words </a:t>
            </a:r>
            <a:r>
              <a:rPr sz="2300" b="1" dirty="0">
                <a:latin typeface="Grammarsaurus" pitchFamily="2" charset="0"/>
                <a:cs typeface="Arial Black"/>
              </a:rPr>
              <a:t>dramatist</a:t>
            </a:r>
            <a:r>
              <a:rPr sz="2300" dirty="0">
                <a:latin typeface="Grammarsaurus" pitchFamily="2" charset="0"/>
                <a:cs typeface="Arial Black"/>
              </a:rPr>
              <a:t> </a:t>
            </a:r>
            <a:r>
              <a:rPr sz="2300" dirty="0">
                <a:latin typeface="Grammarsaurus" pitchFamily="2" charset="0"/>
              </a:rPr>
              <a:t>and </a:t>
            </a:r>
            <a:r>
              <a:rPr sz="2300" b="1" dirty="0">
                <a:latin typeface="Grammarsaurus" pitchFamily="2" charset="0"/>
                <a:cs typeface="Arial Black"/>
              </a:rPr>
              <a:t>dramatic</a:t>
            </a:r>
            <a:r>
              <a:rPr sz="2300" dirty="0">
                <a:latin typeface="Grammarsaurus" pitchFamily="2" charset="0"/>
              </a:rPr>
              <a:t>.</a:t>
            </a:r>
            <a:endParaRPr sz="2300" dirty="0">
              <a:latin typeface="Grammarsaurus" pitchFamily="2" charset="0"/>
              <a:cs typeface="Arial Black"/>
            </a:endParaRPr>
          </a:p>
        </p:txBody>
      </p:sp>
      <p:grpSp>
        <p:nvGrpSpPr>
          <p:cNvPr id="3" name="object 3"/>
          <p:cNvGrpSpPr/>
          <p:nvPr/>
        </p:nvGrpSpPr>
        <p:grpSpPr>
          <a:xfrm>
            <a:off x="10929507" y="220661"/>
            <a:ext cx="1012190" cy="801370"/>
            <a:chOff x="10929507" y="220661"/>
            <a:chExt cx="1012190" cy="801370"/>
          </a:xfrm>
        </p:grpSpPr>
        <p:sp>
          <p:nvSpPr>
            <p:cNvPr id="4" name="object 4"/>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0"/>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64"/>
                  </a:lnTo>
                  <a:lnTo>
                    <a:pt x="801268" y="78064"/>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64"/>
                  </a:moveTo>
                  <a:lnTo>
                    <a:pt x="738009" y="78064"/>
                  </a:lnTo>
                  <a:lnTo>
                    <a:pt x="738009" y="638325"/>
                  </a:lnTo>
                  <a:lnTo>
                    <a:pt x="801268" y="638325"/>
                  </a:lnTo>
                  <a:lnTo>
                    <a:pt x="801268" y="78064"/>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11773128" y="347120"/>
              <a:ext cx="168325" cy="147380"/>
            </a:xfrm>
            <a:prstGeom prst="rect">
              <a:avLst/>
            </a:prstGeom>
          </p:spPr>
        </p:pic>
        <p:pic>
          <p:nvPicPr>
            <p:cNvPr id="6" name="object 6"/>
            <p:cNvPicPr/>
            <p:nvPr/>
          </p:nvPicPr>
          <p:blipFill>
            <a:blip r:embed="rId3" cstate="print"/>
            <a:stretch>
              <a:fillRect/>
            </a:stretch>
          </p:blipFill>
          <p:spPr>
            <a:xfrm>
              <a:off x="11773128" y="705582"/>
              <a:ext cx="168325" cy="147380"/>
            </a:xfrm>
            <a:prstGeom prst="rect">
              <a:avLst/>
            </a:prstGeom>
          </p:spPr>
        </p:pic>
        <p:sp>
          <p:nvSpPr>
            <p:cNvPr id="7" name="object 7"/>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grpSp>
      <p:grpSp>
        <p:nvGrpSpPr>
          <p:cNvPr id="8" name="object 8"/>
          <p:cNvGrpSpPr/>
          <p:nvPr/>
        </p:nvGrpSpPr>
        <p:grpSpPr>
          <a:xfrm>
            <a:off x="2045910" y="1997123"/>
            <a:ext cx="389890" cy="389890"/>
            <a:chOff x="2045910" y="1997123"/>
            <a:chExt cx="389890" cy="389890"/>
          </a:xfrm>
        </p:grpSpPr>
        <p:sp>
          <p:nvSpPr>
            <p:cNvPr id="9" name="object 9"/>
            <p:cNvSpPr/>
            <p:nvPr/>
          </p:nvSpPr>
          <p:spPr>
            <a:xfrm>
              <a:off x="2045910" y="1997123"/>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10" name="object 10"/>
            <p:cNvPicPr/>
            <p:nvPr/>
          </p:nvPicPr>
          <p:blipFill>
            <a:blip r:embed="rId4" cstate="print"/>
            <a:stretch>
              <a:fillRect/>
            </a:stretch>
          </p:blipFill>
          <p:spPr>
            <a:xfrm>
              <a:off x="2141869" y="2093075"/>
              <a:ext cx="197802" cy="197802"/>
            </a:xfrm>
            <a:prstGeom prst="rect">
              <a:avLst/>
            </a:prstGeom>
          </p:spPr>
        </p:pic>
      </p:grpSp>
      <p:grpSp>
        <p:nvGrpSpPr>
          <p:cNvPr id="11" name="object 11"/>
          <p:cNvGrpSpPr/>
          <p:nvPr/>
        </p:nvGrpSpPr>
        <p:grpSpPr>
          <a:xfrm>
            <a:off x="3392782" y="1997123"/>
            <a:ext cx="389890" cy="389890"/>
            <a:chOff x="3392782" y="1997123"/>
            <a:chExt cx="389890" cy="389890"/>
          </a:xfrm>
        </p:grpSpPr>
        <p:sp>
          <p:nvSpPr>
            <p:cNvPr id="12" name="object 12"/>
            <p:cNvSpPr/>
            <p:nvPr/>
          </p:nvSpPr>
          <p:spPr>
            <a:xfrm>
              <a:off x="3392782" y="1997123"/>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13" name="object 13"/>
            <p:cNvPicPr/>
            <p:nvPr/>
          </p:nvPicPr>
          <p:blipFill>
            <a:blip r:embed="rId4" cstate="print"/>
            <a:stretch>
              <a:fillRect/>
            </a:stretch>
          </p:blipFill>
          <p:spPr>
            <a:xfrm>
              <a:off x="3488740" y="2093075"/>
              <a:ext cx="197802" cy="197802"/>
            </a:xfrm>
            <a:prstGeom prst="rect">
              <a:avLst/>
            </a:prstGeom>
          </p:spPr>
        </p:pic>
      </p:grpSp>
      <p:sp>
        <p:nvSpPr>
          <p:cNvPr id="14" name="object 14"/>
          <p:cNvSpPr txBox="1"/>
          <p:nvPr/>
        </p:nvSpPr>
        <p:spPr>
          <a:xfrm>
            <a:off x="612140" y="1225682"/>
            <a:ext cx="10967720" cy="5134483"/>
          </a:xfrm>
          <a:prstGeom prst="rect">
            <a:avLst/>
          </a:prstGeom>
        </p:spPr>
        <p:txBody>
          <a:bodyPr vert="horz" wrap="square" lIns="0" tIns="134620" rIns="0" bIns="0" rtlCol="0">
            <a:spAutoFit/>
          </a:bodyPr>
          <a:lstStyle/>
          <a:p>
            <a:pPr marL="43180">
              <a:lnSpc>
                <a:spcPct val="100000"/>
              </a:lnSpc>
              <a:spcBef>
                <a:spcPts val="1060"/>
              </a:spcBef>
            </a:pPr>
            <a:r>
              <a:rPr sz="2300" dirty="0">
                <a:latin typeface="Grammarsaurus" pitchFamily="2" charset="0"/>
                <a:cs typeface="Lucida Sans Unicode"/>
              </a:rPr>
              <a:t>Let’s take a look at how they are built…</a:t>
            </a:r>
          </a:p>
          <a:p>
            <a:pPr marL="12700">
              <a:lnSpc>
                <a:spcPct val="100000"/>
              </a:lnSpc>
              <a:spcBef>
                <a:spcPts val="1460"/>
              </a:spcBef>
              <a:tabLst>
                <a:tab pos="1960880" algn="l"/>
                <a:tab pos="3290570" algn="l"/>
              </a:tabLst>
            </a:pPr>
            <a:r>
              <a:rPr sz="3500" b="1" dirty="0">
                <a:latin typeface="Grammarsaurus" pitchFamily="2" charset="0"/>
                <a:cs typeface="Arial"/>
              </a:rPr>
              <a:t>drame	ate	ist</a:t>
            </a:r>
            <a:endParaRPr sz="3500" dirty="0">
              <a:latin typeface="Grammarsaurus" pitchFamily="2" charset="0"/>
              <a:cs typeface="Arial"/>
            </a:endParaRPr>
          </a:p>
          <a:p>
            <a:pPr marL="43815" marR="278765" indent="-635">
              <a:lnSpc>
                <a:spcPct val="112500"/>
              </a:lnSpc>
              <a:spcBef>
                <a:spcPts val="140"/>
              </a:spcBef>
            </a:pPr>
            <a:r>
              <a:rPr sz="2000" dirty="0">
                <a:latin typeface="Grammarsaurus" pitchFamily="2" charset="0"/>
                <a:cs typeface="Lucida Sans Unicode"/>
              </a:rPr>
              <a:t>A </a:t>
            </a:r>
            <a:r>
              <a:rPr sz="2000" b="1" dirty="0">
                <a:latin typeface="Grammarsaurus" pitchFamily="2" charset="0"/>
                <a:cs typeface="Arial Black"/>
              </a:rPr>
              <a:t>dramatist</a:t>
            </a:r>
            <a:r>
              <a:rPr sz="2000" dirty="0">
                <a:latin typeface="Grammarsaurus" pitchFamily="2" charset="0"/>
                <a:cs typeface="Arial Black"/>
              </a:rPr>
              <a:t> </a:t>
            </a:r>
            <a:r>
              <a:rPr sz="2000" dirty="0">
                <a:latin typeface="Grammarsaurus" pitchFamily="2" charset="0"/>
                <a:cs typeface="Lucida Sans Unicode"/>
              </a:rPr>
              <a:t>is “</a:t>
            </a:r>
            <a:r>
              <a:rPr sz="2000" b="1" dirty="0">
                <a:latin typeface="Grammarsaurus" pitchFamily="2" charset="0"/>
                <a:cs typeface="Arial Black"/>
              </a:rPr>
              <a:t>one who</a:t>
            </a:r>
            <a:r>
              <a:rPr sz="2000" dirty="0">
                <a:latin typeface="Grammarsaurus" pitchFamily="2" charset="0"/>
                <a:cs typeface="Lucida Sans Unicode"/>
              </a:rPr>
              <a:t>” writes plays or “</a:t>
            </a:r>
            <a:r>
              <a:rPr sz="2000" b="1" dirty="0">
                <a:latin typeface="Grammarsaurus" pitchFamily="2" charset="0"/>
                <a:cs typeface="Arial Black"/>
              </a:rPr>
              <a:t>dramas</a:t>
            </a:r>
            <a:r>
              <a:rPr sz="2000" dirty="0">
                <a:latin typeface="Grammarsaurus" pitchFamily="2" charset="0"/>
                <a:cs typeface="Lucida Sans Unicode"/>
              </a:rPr>
              <a:t>”. We have other </a:t>
            </a:r>
            <a:r>
              <a:rPr sz="2000" b="1" dirty="0">
                <a:latin typeface="Grammarsaurus" pitchFamily="2" charset="0"/>
                <a:cs typeface="Arial Black"/>
              </a:rPr>
              <a:t>synonyms</a:t>
            </a:r>
            <a:r>
              <a:rPr sz="2000" dirty="0">
                <a:latin typeface="Grammarsaurus" pitchFamily="2" charset="0"/>
                <a:cs typeface="Arial Black"/>
              </a:rPr>
              <a:t> </a:t>
            </a:r>
            <a:r>
              <a:rPr sz="2000" dirty="0">
                <a:latin typeface="Grammarsaurus" pitchFamily="2" charset="0"/>
                <a:cs typeface="Lucida Sans Unicode"/>
              </a:rPr>
              <a:t>in English that mean the same as </a:t>
            </a:r>
            <a:r>
              <a:rPr sz="2000" b="1" dirty="0">
                <a:latin typeface="Grammarsaurus" pitchFamily="2" charset="0"/>
                <a:cs typeface="Arial Black"/>
              </a:rPr>
              <a:t>dramatist</a:t>
            </a:r>
            <a:r>
              <a:rPr sz="2000" dirty="0">
                <a:latin typeface="Grammarsaurus" pitchFamily="2" charset="0"/>
                <a:cs typeface="Lucida Sans Unicode"/>
              </a:rPr>
              <a:t>, like </a:t>
            </a:r>
            <a:r>
              <a:rPr sz="2000" b="1" dirty="0">
                <a:latin typeface="Grammarsaurus" pitchFamily="2" charset="0"/>
                <a:cs typeface="Arial Black"/>
              </a:rPr>
              <a:t>playwright</a:t>
            </a:r>
            <a:r>
              <a:rPr sz="2000" dirty="0">
                <a:latin typeface="Grammarsaurus" pitchFamily="2" charset="0"/>
                <a:cs typeface="Arial Black"/>
              </a:rPr>
              <a:t> </a:t>
            </a:r>
            <a:r>
              <a:rPr sz="2000" dirty="0">
                <a:latin typeface="Grammarsaurus" pitchFamily="2" charset="0"/>
                <a:cs typeface="Lucida Sans Unicode"/>
              </a:rPr>
              <a:t>or </a:t>
            </a:r>
            <a:r>
              <a:rPr sz="2000" b="1" dirty="0">
                <a:latin typeface="Grammarsaurus" pitchFamily="2" charset="0"/>
                <a:cs typeface="Arial Black"/>
              </a:rPr>
              <a:t>screenwriter</a:t>
            </a:r>
            <a:r>
              <a:rPr sz="2000" dirty="0">
                <a:latin typeface="Grammarsaurus" pitchFamily="2" charset="0"/>
                <a:cs typeface="Lucida Sans Unicode"/>
              </a:rPr>
              <a:t>.</a:t>
            </a:r>
          </a:p>
          <a:p>
            <a:pPr marL="14604">
              <a:lnSpc>
                <a:spcPct val="100000"/>
              </a:lnSpc>
              <a:spcBef>
                <a:spcPts val="1700"/>
              </a:spcBef>
              <a:tabLst>
                <a:tab pos="1963420" algn="l"/>
                <a:tab pos="3293110" algn="l"/>
              </a:tabLst>
            </a:pPr>
            <a:r>
              <a:rPr sz="3500" b="1" dirty="0">
                <a:latin typeface="Grammarsaurus" pitchFamily="2" charset="0"/>
                <a:cs typeface="Arial"/>
              </a:rPr>
              <a:t>drame	ate	ic</a:t>
            </a:r>
            <a:endParaRPr sz="3500" dirty="0">
              <a:latin typeface="Grammarsaurus" pitchFamily="2" charset="0"/>
              <a:cs typeface="Arial"/>
            </a:endParaRPr>
          </a:p>
          <a:p>
            <a:pPr marL="43180" marR="147955">
              <a:lnSpc>
                <a:spcPct val="112500"/>
              </a:lnSpc>
              <a:spcBef>
                <a:spcPts val="140"/>
              </a:spcBef>
            </a:pPr>
            <a:r>
              <a:rPr sz="2000" dirty="0">
                <a:latin typeface="Grammarsaurus" pitchFamily="2" charset="0"/>
                <a:cs typeface="Lucida Sans Unicode"/>
              </a:rPr>
              <a:t>The word </a:t>
            </a:r>
            <a:r>
              <a:rPr sz="2000" b="1" dirty="0">
                <a:latin typeface="Grammarsaurus" pitchFamily="2" charset="0"/>
                <a:cs typeface="Arial Black"/>
              </a:rPr>
              <a:t>dramatic</a:t>
            </a:r>
            <a:r>
              <a:rPr sz="2000" dirty="0">
                <a:latin typeface="Grammarsaurus" pitchFamily="2" charset="0"/>
                <a:cs typeface="Arial Black"/>
              </a:rPr>
              <a:t> </a:t>
            </a:r>
            <a:r>
              <a:rPr sz="2000" dirty="0">
                <a:latin typeface="Grammarsaurus" pitchFamily="2" charset="0"/>
                <a:cs typeface="Lucida Sans Unicode"/>
              </a:rPr>
              <a:t>describes something “</a:t>
            </a:r>
            <a:r>
              <a:rPr sz="2000" b="1" dirty="0">
                <a:latin typeface="Grammarsaurus" pitchFamily="2" charset="0"/>
                <a:cs typeface="Arial Black"/>
              </a:rPr>
              <a:t>related to or like</a:t>
            </a:r>
            <a:r>
              <a:rPr sz="2000" dirty="0">
                <a:latin typeface="Grammarsaurus" pitchFamily="2" charset="0"/>
                <a:cs typeface="Lucida Sans Unicode"/>
              </a:rPr>
              <a:t>” “</a:t>
            </a:r>
            <a:r>
              <a:rPr sz="2000" b="1" dirty="0">
                <a:latin typeface="Grammarsaurus" pitchFamily="2" charset="0"/>
                <a:cs typeface="Arial Black"/>
              </a:rPr>
              <a:t>drama</a:t>
            </a:r>
            <a:r>
              <a:rPr sz="2000" dirty="0">
                <a:latin typeface="Grammarsaurus" pitchFamily="2" charset="0"/>
                <a:cs typeface="Lucida Sans Unicode"/>
              </a:rPr>
              <a:t>”. Do you ever like to be a little </a:t>
            </a:r>
            <a:r>
              <a:rPr sz="2000" b="1" dirty="0">
                <a:latin typeface="Grammarsaurus" pitchFamily="2" charset="0"/>
                <a:cs typeface="Arial Black"/>
              </a:rPr>
              <a:t>dramatic</a:t>
            </a:r>
            <a:r>
              <a:rPr sz="2000" dirty="0">
                <a:latin typeface="Grammarsaurus" pitchFamily="2" charset="0"/>
                <a:cs typeface="Lucida Sans Unicode"/>
              </a:rPr>
              <a:t>?</a:t>
            </a:r>
          </a:p>
          <a:p>
            <a:pPr marL="43815" marR="5080">
              <a:lnSpc>
                <a:spcPct val="112500"/>
              </a:lnSpc>
              <a:spcBef>
                <a:spcPts val="2755"/>
              </a:spcBef>
            </a:pPr>
            <a:r>
              <a:rPr sz="2000" dirty="0">
                <a:latin typeface="Grammarsaurus" pitchFamily="2" charset="0"/>
                <a:cs typeface="Lucida Sans Unicode"/>
              </a:rPr>
              <a:t>Did you notice the </a:t>
            </a:r>
            <a:r>
              <a:rPr sz="2000" b="1" dirty="0">
                <a:latin typeface="Grammarsaurus" pitchFamily="2" charset="0"/>
                <a:cs typeface="Arial Black"/>
              </a:rPr>
              <a:t>ate</a:t>
            </a:r>
            <a:r>
              <a:rPr sz="2000" dirty="0">
                <a:latin typeface="Grammarsaurus" pitchFamily="2" charset="0"/>
                <a:cs typeface="Arial Black"/>
              </a:rPr>
              <a:t> </a:t>
            </a:r>
            <a:r>
              <a:rPr sz="2000" dirty="0">
                <a:latin typeface="Grammarsaurus" pitchFamily="2" charset="0"/>
                <a:cs typeface="Lucida Sans Unicode"/>
              </a:rPr>
              <a:t>word part in these word sums? Sometimes, because of their etymology, we need to add extra word parts to suffixes we know to help us form those words. Although there are different word parts with this same spelling, it can be helpful to treat them all as suffix </a:t>
            </a:r>
            <a:r>
              <a:rPr sz="2000" b="1" dirty="0">
                <a:latin typeface="Grammarsaurus" pitchFamily="2" charset="0"/>
                <a:cs typeface="Arial Black"/>
              </a:rPr>
              <a:t>-ate</a:t>
            </a:r>
            <a:r>
              <a:rPr sz="2000" dirty="0">
                <a:latin typeface="Grammarsaurus" pitchFamily="2" charset="0"/>
                <a:cs typeface="Lucida Sans Unicode"/>
              </a:rPr>
              <a:t>.</a:t>
            </a:r>
          </a:p>
        </p:txBody>
      </p:sp>
      <p:grpSp>
        <p:nvGrpSpPr>
          <p:cNvPr id="15" name="object 15"/>
          <p:cNvGrpSpPr/>
          <p:nvPr/>
        </p:nvGrpSpPr>
        <p:grpSpPr>
          <a:xfrm>
            <a:off x="2045910" y="3449799"/>
            <a:ext cx="389890" cy="389890"/>
            <a:chOff x="2045910" y="3449799"/>
            <a:chExt cx="389890" cy="389890"/>
          </a:xfrm>
        </p:grpSpPr>
        <p:sp>
          <p:nvSpPr>
            <p:cNvPr id="16" name="object 16"/>
            <p:cNvSpPr/>
            <p:nvPr/>
          </p:nvSpPr>
          <p:spPr>
            <a:xfrm>
              <a:off x="2045910" y="3449799"/>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17" name="object 17"/>
            <p:cNvPicPr/>
            <p:nvPr/>
          </p:nvPicPr>
          <p:blipFill>
            <a:blip r:embed="rId5" cstate="print"/>
            <a:stretch>
              <a:fillRect/>
            </a:stretch>
          </p:blipFill>
          <p:spPr>
            <a:xfrm>
              <a:off x="2141869" y="3545752"/>
              <a:ext cx="197802" cy="197802"/>
            </a:xfrm>
            <a:prstGeom prst="rect">
              <a:avLst/>
            </a:prstGeom>
          </p:spPr>
        </p:pic>
      </p:grpSp>
      <p:grpSp>
        <p:nvGrpSpPr>
          <p:cNvPr id="18" name="object 18"/>
          <p:cNvGrpSpPr/>
          <p:nvPr/>
        </p:nvGrpSpPr>
        <p:grpSpPr>
          <a:xfrm>
            <a:off x="3392782" y="3449799"/>
            <a:ext cx="389890" cy="389890"/>
            <a:chOff x="3392782" y="3449799"/>
            <a:chExt cx="389890" cy="389890"/>
          </a:xfrm>
        </p:grpSpPr>
        <p:sp>
          <p:nvSpPr>
            <p:cNvPr id="19" name="object 19"/>
            <p:cNvSpPr/>
            <p:nvPr/>
          </p:nvSpPr>
          <p:spPr>
            <a:xfrm>
              <a:off x="3392782" y="3449799"/>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20" name="object 20"/>
            <p:cNvPicPr/>
            <p:nvPr/>
          </p:nvPicPr>
          <p:blipFill>
            <a:blip r:embed="rId5" cstate="print"/>
            <a:stretch>
              <a:fillRect/>
            </a:stretch>
          </p:blipFill>
          <p:spPr>
            <a:xfrm>
              <a:off x="3488740" y="3545752"/>
              <a:ext cx="197802" cy="197802"/>
            </a:xfrm>
            <a:prstGeom prst="rect">
              <a:avLst/>
            </a:prstGeom>
          </p:spPr>
        </p:pic>
      </p:grpSp>
      <p:sp>
        <p:nvSpPr>
          <p:cNvPr id="21" name="object 21"/>
          <p:cNvSpPr/>
          <p:nvPr/>
        </p:nvSpPr>
        <p:spPr>
          <a:xfrm>
            <a:off x="3041749" y="2083582"/>
            <a:ext cx="159385" cy="250825"/>
          </a:xfrm>
          <a:custGeom>
            <a:avLst/>
            <a:gdLst/>
            <a:ahLst/>
            <a:cxnLst/>
            <a:rect l="l" t="t" r="r" b="b"/>
            <a:pathLst>
              <a:path w="159385" h="250825">
                <a:moveTo>
                  <a:pt x="0" y="250736"/>
                </a:moveTo>
                <a:lnTo>
                  <a:pt x="159232" y="0"/>
                </a:lnTo>
              </a:path>
            </a:pathLst>
          </a:custGeom>
          <a:ln w="38099">
            <a:solidFill>
              <a:srgbClr val="FF0000"/>
            </a:solidFill>
          </a:ln>
        </p:spPr>
        <p:txBody>
          <a:bodyPr wrap="square" lIns="0" tIns="0" rIns="0" bIns="0" rtlCol="0"/>
          <a:lstStyle/>
          <a:p>
            <a:endParaRPr>
              <a:latin typeface="Grammarsaurus" pitchFamily="2" charset="0"/>
            </a:endParaRPr>
          </a:p>
        </p:txBody>
      </p:sp>
      <p:sp>
        <p:nvSpPr>
          <p:cNvPr id="22" name="object 22"/>
          <p:cNvSpPr/>
          <p:nvPr/>
        </p:nvSpPr>
        <p:spPr>
          <a:xfrm>
            <a:off x="1798588" y="2066563"/>
            <a:ext cx="159385" cy="250825"/>
          </a:xfrm>
          <a:custGeom>
            <a:avLst/>
            <a:gdLst/>
            <a:ahLst/>
            <a:cxnLst/>
            <a:rect l="l" t="t" r="r" b="b"/>
            <a:pathLst>
              <a:path w="159385" h="250825">
                <a:moveTo>
                  <a:pt x="0" y="250736"/>
                </a:moveTo>
                <a:lnTo>
                  <a:pt x="159219" y="0"/>
                </a:lnTo>
              </a:path>
            </a:pathLst>
          </a:custGeom>
          <a:ln w="38100">
            <a:solidFill>
              <a:srgbClr val="FF0000"/>
            </a:solidFill>
          </a:ln>
        </p:spPr>
        <p:txBody>
          <a:bodyPr wrap="square" lIns="0" tIns="0" rIns="0" bIns="0" rtlCol="0"/>
          <a:lstStyle/>
          <a:p>
            <a:endParaRPr>
              <a:latin typeface="Grammarsaurus" pitchFamily="2" charset="0"/>
            </a:endParaRPr>
          </a:p>
        </p:txBody>
      </p:sp>
      <p:sp>
        <p:nvSpPr>
          <p:cNvPr id="23" name="object 23"/>
          <p:cNvSpPr/>
          <p:nvPr/>
        </p:nvSpPr>
        <p:spPr>
          <a:xfrm>
            <a:off x="1791822" y="3530366"/>
            <a:ext cx="159385" cy="250825"/>
          </a:xfrm>
          <a:custGeom>
            <a:avLst/>
            <a:gdLst/>
            <a:ahLst/>
            <a:cxnLst/>
            <a:rect l="l" t="t" r="r" b="b"/>
            <a:pathLst>
              <a:path w="159385" h="250825">
                <a:moveTo>
                  <a:pt x="0" y="250736"/>
                </a:moveTo>
                <a:lnTo>
                  <a:pt x="159232" y="0"/>
                </a:lnTo>
              </a:path>
            </a:pathLst>
          </a:custGeom>
          <a:ln w="38099">
            <a:solidFill>
              <a:srgbClr val="FF0000"/>
            </a:solidFill>
          </a:ln>
        </p:spPr>
        <p:txBody>
          <a:bodyPr wrap="square" lIns="0" tIns="0" rIns="0" bIns="0" rtlCol="0"/>
          <a:lstStyle/>
          <a:p>
            <a:endParaRPr>
              <a:latin typeface="Grammarsaurus" pitchFamily="2" charset="0"/>
            </a:endParaRPr>
          </a:p>
        </p:txBody>
      </p:sp>
      <p:sp>
        <p:nvSpPr>
          <p:cNvPr id="24" name="object 24"/>
          <p:cNvSpPr/>
          <p:nvPr/>
        </p:nvSpPr>
        <p:spPr>
          <a:xfrm>
            <a:off x="3047497" y="3530366"/>
            <a:ext cx="159385" cy="250825"/>
          </a:xfrm>
          <a:custGeom>
            <a:avLst/>
            <a:gdLst/>
            <a:ahLst/>
            <a:cxnLst/>
            <a:rect l="l" t="t" r="r" b="b"/>
            <a:pathLst>
              <a:path w="159385" h="250825">
                <a:moveTo>
                  <a:pt x="0" y="250736"/>
                </a:moveTo>
                <a:lnTo>
                  <a:pt x="159219" y="0"/>
                </a:lnTo>
              </a:path>
            </a:pathLst>
          </a:custGeom>
          <a:ln w="38100">
            <a:solidFill>
              <a:srgbClr val="FF0000"/>
            </a:solidFill>
          </a:ln>
        </p:spPr>
        <p:txBody>
          <a:bodyPr wrap="square" lIns="0" tIns="0" rIns="0" bIns="0" rtlCol="0"/>
          <a:lstStyle/>
          <a:p>
            <a:endParaRPr>
              <a:latin typeface="Grammarsaurus" pitchFamily="2" charset="0"/>
            </a:endParaRPr>
          </a:p>
        </p:txBody>
      </p:sp>
      <p:sp>
        <p:nvSpPr>
          <p:cNvPr id="26" name="object 6">
            <a:extLst>
              <a:ext uri="{FF2B5EF4-FFF2-40B4-BE49-F238E27FC236}">
                <a16:creationId xmlns:a16="http://schemas.microsoft.com/office/drawing/2014/main" id="{7AAFFF00-3770-6A9F-3AD7-376712191FDD}"/>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16" y="346167"/>
            <a:ext cx="9876155" cy="889000"/>
          </a:xfrm>
          <a:prstGeom prst="rect">
            <a:avLst/>
          </a:prstGeom>
        </p:spPr>
        <p:txBody>
          <a:bodyPr vert="horz" wrap="square" lIns="0" tIns="63500" rIns="0" bIns="0" rtlCol="0">
            <a:spAutoFit/>
          </a:bodyPr>
          <a:lstStyle/>
          <a:p>
            <a:pPr marL="12700">
              <a:lnSpc>
                <a:spcPct val="100000"/>
              </a:lnSpc>
              <a:spcBef>
                <a:spcPts val="500"/>
              </a:spcBef>
            </a:pPr>
            <a:r>
              <a:rPr dirty="0">
                <a:latin typeface="Grammarsaurus" pitchFamily="2" charset="0"/>
              </a:rPr>
              <a:t>Let’s look at another </a:t>
            </a:r>
            <a:r>
              <a:rPr b="1" dirty="0">
                <a:latin typeface="Grammarsaurus" pitchFamily="2" charset="0"/>
                <a:cs typeface="Arial Black"/>
              </a:rPr>
              <a:t>base</a:t>
            </a:r>
            <a:r>
              <a:rPr dirty="0">
                <a:latin typeface="Grammarsaurus" pitchFamily="2" charset="0"/>
                <a:cs typeface="Arial Black"/>
              </a:rPr>
              <a:t> </a:t>
            </a:r>
            <a:r>
              <a:rPr dirty="0">
                <a:latin typeface="Grammarsaurus" pitchFamily="2" charset="0"/>
              </a:rPr>
              <a:t>that can build words with the suffix </a:t>
            </a:r>
            <a:r>
              <a:rPr b="1" dirty="0">
                <a:latin typeface="Grammarsaurus" pitchFamily="2" charset="0"/>
                <a:cs typeface="Arial Black"/>
              </a:rPr>
              <a:t>-ic</a:t>
            </a:r>
          </a:p>
          <a:p>
            <a:pPr marL="12700">
              <a:lnSpc>
                <a:spcPct val="100000"/>
              </a:lnSpc>
              <a:spcBef>
                <a:spcPts val="400"/>
              </a:spcBef>
            </a:pPr>
            <a:r>
              <a:rPr dirty="0">
                <a:latin typeface="Grammarsaurus" pitchFamily="2" charset="0"/>
              </a:rPr>
              <a:t>meaning “</a:t>
            </a:r>
            <a:r>
              <a:rPr b="1" dirty="0">
                <a:latin typeface="Grammarsaurus" pitchFamily="2" charset="0"/>
                <a:cs typeface="Arial Black"/>
              </a:rPr>
              <a:t>related to or like</a:t>
            </a:r>
            <a:r>
              <a:rPr dirty="0">
                <a:latin typeface="Grammarsaurus" pitchFamily="2" charset="0"/>
              </a:rPr>
              <a:t>”.</a:t>
            </a:r>
          </a:p>
        </p:txBody>
      </p:sp>
      <p:sp>
        <p:nvSpPr>
          <p:cNvPr id="3" name="object 3"/>
          <p:cNvSpPr txBox="1"/>
          <p:nvPr/>
        </p:nvSpPr>
        <p:spPr>
          <a:xfrm>
            <a:off x="652233" y="2708367"/>
            <a:ext cx="5825490" cy="1752600"/>
          </a:xfrm>
          <a:prstGeom prst="rect">
            <a:avLst/>
          </a:prstGeom>
        </p:spPr>
        <p:txBody>
          <a:bodyPr vert="horz" wrap="square" lIns="0" tIns="12700" rIns="0" bIns="0" rtlCol="0">
            <a:spAutoFit/>
          </a:bodyPr>
          <a:lstStyle/>
          <a:p>
            <a:pPr marL="12700" marR="5080">
              <a:lnSpc>
                <a:spcPct val="113300"/>
              </a:lnSpc>
              <a:spcBef>
                <a:spcPts val="100"/>
              </a:spcBef>
            </a:pPr>
            <a:r>
              <a:rPr sz="2500" dirty="0">
                <a:latin typeface="Grammarsaurus" pitchFamily="2" charset="0"/>
                <a:cs typeface="Lucida Sans Unicode"/>
              </a:rPr>
              <a:t>The word </a:t>
            </a:r>
            <a:r>
              <a:rPr sz="2500" b="1" dirty="0">
                <a:latin typeface="Grammarsaurus" pitchFamily="2" charset="0"/>
                <a:cs typeface="Arial Black"/>
              </a:rPr>
              <a:t>problem</a:t>
            </a:r>
            <a:r>
              <a:rPr sz="2500" dirty="0">
                <a:latin typeface="Grammarsaurus" pitchFamily="2" charset="0"/>
                <a:cs typeface="Arial Black"/>
              </a:rPr>
              <a:t> </a:t>
            </a:r>
            <a:r>
              <a:rPr sz="2500" dirty="0">
                <a:latin typeface="Grammarsaurus" pitchFamily="2" charset="0"/>
                <a:cs typeface="Lucida Sans Unicode"/>
              </a:rPr>
              <a:t>is built from prefix </a:t>
            </a:r>
            <a:r>
              <a:rPr sz="2500" b="1" dirty="0">
                <a:latin typeface="Grammarsaurus" pitchFamily="2" charset="0"/>
                <a:cs typeface="Arial Black"/>
              </a:rPr>
              <a:t>pro-</a:t>
            </a:r>
            <a:r>
              <a:rPr sz="2500" dirty="0">
                <a:latin typeface="Grammarsaurus" pitchFamily="2" charset="0"/>
                <a:cs typeface="Lucida Sans Unicode"/>
              </a:rPr>
              <a:t>, meaning “</a:t>
            </a:r>
            <a:r>
              <a:rPr sz="2500" b="1" dirty="0">
                <a:latin typeface="Grammarsaurus" pitchFamily="2" charset="0"/>
                <a:cs typeface="Arial Black"/>
              </a:rPr>
              <a:t>forward</a:t>
            </a:r>
            <a:r>
              <a:rPr sz="2500" dirty="0">
                <a:latin typeface="Grammarsaurus" pitchFamily="2" charset="0"/>
                <a:cs typeface="Lucida Sans Unicode"/>
              </a:rPr>
              <a:t>” and base </a:t>
            </a:r>
            <a:r>
              <a:rPr sz="2500" b="1" dirty="0">
                <a:latin typeface="Grammarsaurus" pitchFamily="2" charset="0"/>
                <a:cs typeface="Arial Black"/>
              </a:rPr>
              <a:t>blem</a:t>
            </a:r>
            <a:r>
              <a:rPr sz="2500" dirty="0">
                <a:latin typeface="Grammarsaurus" pitchFamily="2" charset="0"/>
                <a:cs typeface="Arial Black"/>
              </a:rPr>
              <a:t> </a:t>
            </a:r>
            <a:r>
              <a:rPr sz="2500" dirty="0">
                <a:latin typeface="Grammarsaurus" pitchFamily="2" charset="0"/>
                <a:cs typeface="Lucida Sans Unicode"/>
              </a:rPr>
              <a:t>which means “</a:t>
            </a:r>
            <a:r>
              <a:rPr sz="2500" b="1" dirty="0">
                <a:latin typeface="Grammarsaurus" pitchFamily="2" charset="0"/>
                <a:cs typeface="Arial Black"/>
              </a:rPr>
              <a:t>throw</a:t>
            </a:r>
            <a:r>
              <a:rPr sz="2500" dirty="0">
                <a:latin typeface="Grammarsaurus" pitchFamily="2" charset="0"/>
                <a:cs typeface="Lucida Sans Unicode"/>
              </a:rPr>
              <a:t>”. This base comes from the Greek root, </a:t>
            </a:r>
            <a:r>
              <a:rPr sz="2500" b="1" dirty="0">
                <a:latin typeface="Grammarsaurus" pitchFamily="2" charset="0"/>
                <a:cs typeface="Arial Black"/>
              </a:rPr>
              <a:t>ballein</a:t>
            </a:r>
            <a:r>
              <a:rPr sz="2500" dirty="0">
                <a:latin typeface="Grammarsaurus" pitchFamily="2" charset="0"/>
                <a:cs typeface="Lucida Sans Unicode"/>
              </a:rPr>
              <a:t>.</a:t>
            </a:r>
          </a:p>
        </p:txBody>
      </p:sp>
      <p:grpSp>
        <p:nvGrpSpPr>
          <p:cNvPr id="4" name="object 4"/>
          <p:cNvGrpSpPr/>
          <p:nvPr/>
        </p:nvGrpSpPr>
        <p:grpSpPr>
          <a:xfrm>
            <a:off x="10929507" y="220661"/>
            <a:ext cx="1012190" cy="801370"/>
            <a:chOff x="10929507" y="220661"/>
            <a:chExt cx="1012190" cy="801370"/>
          </a:xfrm>
        </p:grpSpPr>
        <p:sp>
          <p:nvSpPr>
            <p:cNvPr id="5" name="object 5"/>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0"/>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64"/>
                  </a:lnTo>
                  <a:lnTo>
                    <a:pt x="801268" y="78064"/>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64"/>
                  </a:moveTo>
                  <a:lnTo>
                    <a:pt x="738009" y="78064"/>
                  </a:lnTo>
                  <a:lnTo>
                    <a:pt x="738009" y="638325"/>
                  </a:lnTo>
                  <a:lnTo>
                    <a:pt x="801268" y="638325"/>
                  </a:lnTo>
                  <a:lnTo>
                    <a:pt x="801268" y="78064"/>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6" name="object 6"/>
            <p:cNvPicPr/>
            <p:nvPr/>
          </p:nvPicPr>
          <p:blipFill>
            <a:blip r:embed="rId2" cstate="print"/>
            <a:stretch>
              <a:fillRect/>
            </a:stretch>
          </p:blipFill>
          <p:spPr>
            <a:xfrm>
              <a:off x="11773128" y="347120"/>
              <a:ext cx="168325" cy="147380"/>
            </a:xfrm>
            <a:prstGeom prst="rect">
              <a:avLst/>
            </a:prstGeom>
          </p:spPr>
        </p:pic>
        <p:pic>
          <p:nvPicPr>
            <p:cNvPr id="7" name="object 7"/>
            <p:cNvPicPr/>
            <p:nvPr/>
          </p:nvPicPr>
          <p:blipFill>
            <a:blip r:embed="rId3" cstate="print"/>
            <a:stretch>
              <a:fillRect/>
            </a:stretch>
          </p:blipFill>
          <p:spPr>
            <a:xfrm>
              <a:off x="11773128" y="705582"/>
              <a:ext cx="168325" cy="147380"/>
            </a:xfrm>
            <a:prstGeom prst="rect">
              <a:avLst/>
            </a:prstGeom>
          </p:spPr>
        </p:pic>
        <p:sp>
          <p:nvSpPr>
            <p:cNvPr id="8" name="object 8"/>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grpSp>
      <p:sp>
        <p:nvSpPr>
          <p:cNvPr id="9" name="object 9"/>
          <p:cNvSpPr txBox="1"/>
          <p:nvPr/>
        </p:nvSpPr>
        <p:spPr>
          <a:xfrm>
            <a:off x="8291276" y="4684642"/>
            <a:ext cx="3671071"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blem = problem</a:t>
            </a:r>
            <a:endParaRPr sz="3500" dirty="0">
              <a:latin typeface="Grammarsaurus" pitchFamily="2" charset="0"/>
              <a:cs typeface="Arial"/>
            </a:endParaRPr>
          </a:p>
        </p:txBody>
      </p:sp>
      <p:grpSp>
        <p:nvGrpSpPr>
          <p:cNvPr id="10" name="object 10"/>
          <p:cNvGrpSpPr/>
          <p:nvPr/>
        </p:nvGrpSpPr>
        <p:grpSpPr>
          <a:xfrm>
            <a:off x="7726086" y="4772223"/>
            <a:ext cx="389890" cy="389890"/>
            <a:chOff x="7726086" y="4772223"/>
            <a:chExt cx="389890" cy="389890"/>
          </a:xfrm>
        </p:grpSpPr>
        <p:sp>
          <p:nvSpPr>
            <p:cNvPr id="11" name="object 11"/>
            <p:cNvSpPr/>
            <p:nvPr/>
          </p:nvSpPr>
          <p:spPr>
            <a:xfrm>
              <a:off x="7726086" y="4772223"/>
              <a:ext cx="389890" cy="389890"/>
            </a:xfrm>
            <a:custGeom>
              <a:avLst/>
              <a:gdLst/>
              <a:ahLst/>
              <a:cxnLst/>
              <a:rect l="l" t="t" r="r" b="b"/>
              <a:pathLst>
                <a:path w="389890"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9"/>
                  </a:lnTo>
                  <a:lnTo>
                    <a:pt x="194856" y="369189"/>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90"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9"/>
                  </a:lnTo>
                  <a:lnTo>
                    <a:pt x="281552" y="369189"/>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12" name="object 12"/>
            <p:cNvPicPr/>
            <p:nvPr/>
          </p:nvPicPr>
          <p:blipFill>
            <a:blip r:embed="rId4" cstate="print"/>
            <a:stretch>
              <a:fillRect/>
            </a:stretch>
          </p:blipFill>
          <p:spPr>
            <a:xfrm>
              <a:off x="7822045" y="4868175"/>
              <a:ext cx="197802" cy="197802"/>
            </a:xfrm>
            <a:prstGeom prst="rect">
              <a:avLst/>
            </a:prstGeom>
          </p:spPr>
        </p:pic>
      </p:grpSp>
      <p:grpSp>
        <p:nvGrpSpPr>
          <p:cNvPr id="13" name="object 13"/>
          <p:cNvGrpSpPr/>
          <p:nvPr/>
        </p:nvGrpSpPr>
        <p:grpSpPr>
          <a:xfrm>
            <a:off x="7627818" y="1634304"/>
            <a:ext cx="2980055" cy="2979420"/>
            <a:chOff x="7627818" y="1634304"/>
            <a:chExt cx="2980055" cy="2979420"/>
          </a:xfrm>
        </p:grpSpPr>
        <p:pic>
          <p:nvPicPr>
            <p:cNvPr id="14" name="object 14"/>
            <p:cNvPicPr/>
            <p:nvPr/>
          </p:nvPicPr>
          <p:blipFill>
            <a:blip r:embed="rId5" cstate="print"/>
            <a:stretch>
              <a:fillRect/>
            </a:stretch>
          </p:blipFill>
          <p:spPr>
            <a:xfrm>
              <a:off x="7627818" y="1634304"/>
              <a:ext cx="2883133" cy="2978811"/>
            </a:xfrm>
            <a:prstGeom prst="rect">
              <a:avLst/>
            </a:prstGeom>
          </p:spPr>
        </p:pic>
        <p:sp>
          <p:nvSpPr>
            <p:cNvPr id="15" name="object 15"/>
            <p:cNvSpPr/>
            <p:nvPr/>
          </p:nvSpPr>
          <p:spPr>
            <a:xfrm>
              <a:off x="10126812" y="2979320"/>
              <a:ext cx="480695" cy="673100"/>
            </a:xfrm>
            <a:custGeom>
              <a:avLst/>
              <a:gdLst/>
              <a:ahLst/>
              <a:cxnLst/>
              <a:rect l="l" t="t" r="r" b="b"/>
              <a:pathLst>
                <a:path w="480695" h="673100">
                  <a:moveTo>
                    <a:pt x="231470" y="0"/>
                  </a:moveTo>
                  <a:lnTo>
                    <a:pt x="184922" y="6675"/>
                  </a:lnTo>
                  <a:lnTo>
                    <a:pt x="141521" y="22510"/>
                  </a:lnTo>
                  <a:lnTo>
                    <a:pt x="102208" y="46373"/>
                  </a:lnTo>
                  <a:lnTo>
                    <a:pt x="67929" y="77131"/>
                  </a:lnTo>
                  <a:lnTo>
                    <a:pt x="39625" y="113654"/>
                  </a:lnTo>
                  <a:lnTo>
                    <a:pt x="18239" y="154810"/>
                  </a:lnTo>
                  <a:lnTo>
                    <a:pt x="4717" y="199467"/>
                  </a:lnTo>
                  <a:lnTo>
                    <a:pt x="0" y="246494"/>
                  </a:lnTo>
                  <a:lnTo>
                    <a:pt x="3276" y="262722"/>
                  </a:lnTo>
                  <a:lnTo>
                    <a:pt x="12212" y="275975"/>
                  </a:lnTo>
                  <a:lnTo>
                    <a:pt x="25465" y="284911"/>
                  </a:lnTo>
                  <a:lnTo>
                    <a:pt x="41694" y="288188"/>
                  </a:lnTo>
                  <a:lnTo>
                    <a:pt x="52654" y="288188"/>
                  </a:lnTo>
                  <a:lnTo>
                    <a:pt x="92698" y="261645"/>
                  </a:lnTo>
                  <a:lnTo>
                    <a:pt x="105281" y="192571"/>
                  </a:lnTo>
                  <a:lnTo>
                    <a:pt x="130830" y="147716"/>
                  </a:lnTo>
                  <a:lnTo>
                    <a:pt x="169831" y="114544"/>
                  </a:lnTo>
                  <a:lnTo>
                    <a:pt x="219354" y="97434"/>
                  </a:lnTo>
                  <a:lnTo>
                    <a:pt x="264057" y="97911"/>
                  </a:lnTo>
                  <a:lnTo>
                    <a:pt x="304528" y="111077"/>
                  </a:lnTo>
                  <a:lnTo>
                    <a:pt x="338767" y="134932"/>
                  </a:lnTo>
                  <a:lnTo>
                    <a:pt x="364774" y="167475"/>
                  </a:lnTo>
                  <a:lnTo>
                    <a:pt x="380547" y="206705"/>
                  </a:lnTo>
                  <a:lnTo>
                    <a:pt x="384086" y="250621"/>
                  </a:lnTo>
                  <a:lnTo>
                    <a:pt x="373735" y="292839"/>
                  </a:lnTo>
                  <a:lnTo>
                    <a:pt x="350874" y="329531"/>
                  </a:lnTo>
                  <a:lnTo>
                    <a:pt x="318348" y="358482"/>
                  </a:lnTo>
                  <a:lnTo>
                    <a:pt x="279004" y="377477"/>
                  </a:lnTo>
                  <a:lnTo>
                    <a:pt x="235686" y="384302"/>
                  </a:lnTo>
                  <a:lnTo>
                    <a:pt x="192227" y="384302"/>
                  </a:lnTo>
                  <a:lnTo>
                    <a:pt x="192227" y="624586"/>
                  </a:lnTo>
                  <a:lnTo>
                    <a:pt x="196003" y="643292"/>
                  </a:lnTo>
                  <a:lnTo>
                    <a:pt x="206301" y="658568"/>
                  </a:lnTo>
                  <a:lnTo>
                    <a:pt x="221577" y="668866"/>
                  </a:lnTo>
                  <a:lnTo>
                    <a:pt x="240283" y="672642"/>
                  </a:lnTo>
                  <a:lnTo>
                    <a:pt x="258990" y="668866"/>
                  </a:lnTo>
                  <a:lnTo>
                    <a:pt x="274266" y="658568"/>
                  </a:lnTo>
                  <a:lnTo>
                    <a:pt x="284564" y="643292"/>
                  </a:lnTo>
                  <a:lnTo>
                    <a:pt x="288340" y="624586"/>
                  </a:lnTo>
                  <a:lnTo>
                    <a:pt x="288340" y="475564"/>
                  </a:lnTo>
                  <a:lnTo>
                    <a:pt x="333474" y="461588"/>
                  </a:lnTo>
                  <a:lnTo>
                    <a:pt x="374347" y="439428"/>
                  </a:lnTo>
                  <a:lnTo>
                    <a:pt x="409979" y="410063"/>
                  </a:lnTo>
                  <a:lnTo>
                    <a:pt x="439396" y="374473"/>
                  </a:lnTo>
                  <a:lnTo>
                    <a:pt x="461617" y="333634"/>
                  </a:lnTo>
                  <a:lnTo>
                    <a:pt x="475667" y="288528"/>
                  </a:lnTo>
                  <a:lnTo>
                    <a:pt x="480568" y="240131"/>
                  </a:lnTo>
                  <a:lnTo>
                    <a:pt x="475463" y="190731"/>
                  </a:lnTo>
                  <a:lnTo>
                    <a:pt x="460841" y="144789"/>
                  </a:lnTo>
                  <a:lnTo>
                    <a:pt x="437743" y="103345"/>
                  </a:lnTo>
                  <a:lnTo>
                    <a:pt x="407206" y="67440"/>
                  </a:lnTo>
                  <a:lnTo>
                    <a:pt x="370271" y="38112"/>
                  </a:lnTo>
                  <a:lnTo>
                    <a:pt x="327977" y="16403"/>
                  </a:lnTo>
                  <a:lnTo>
                    <a:pt x="281363" y="3352"/>
                  </a:lnTo>
                  <a:lnTo>
                    <a:pt x="231470" y="0"/>
                  </a:lnTo>
                  <a:close/>
                </a:path>
              </a:pathLst>
            </a:custGeom>
            <a:solidFill>
              <a:srgbClr val="000000"/>
            </a:solidFill>
          </p:spPr>
          <p:txBody>
            <a:bodyPr wrap="square" lIns="0" tIns="0" rIns="0" bIns="0" rtlCol="0"/>
            <a:lstStyle/>
            <a:p>
              <a:endParaRPr>
                <a:latin typeface="Grammarsaurus" pitchFamily="2" charset="0"/>
              </a:endParaRPr>
            </a:p>
          </p:txBody>
        </p:sp>
        <p:pic>
          <p:nvPicPr>
            <p:cNvPr id="16" name="object 16"/>
            <p:cNvPicPr/>
            <p:nvPr/>
          </p:nvPicPr>
          <p:blipFill>
            <a:blip r:embed="rId6" cstate="print"/>
            <a:stretch>
              <a:fillRect/>
            </a:stretch>
          </p:blipFill>
          <p:spPr>
            <a:xfrm>
              <a:off x="10319040" y="3748083"/>
              <a:ext cx="96113" cy="96113"/>
            </a:xfrm>
            <a:prstGeom prst="rect">
              <a:avLst/>
            </a:prstGeom>
          </p:spPr>
        </p:pic>
      </p:grpSp>
      <p:sp>
        <p:nvSpPr>
          <p:cNvPr id="17" name="object 17"/>
          <p:cNvSpPr txBox="1"/>
          <p:nvPr/>
        </p:nvSpPr>
        <p:spPr>
          <a:xfrm>
            <a:off x="6834372" y="4468940"/>
            <a:ext cx="963930" cy="1032510"/>
          </a:xfrm>
          <a:prstGeom prst="rect">
            <a:avLst/>
          </a:prstGeom>
        </p:spPr>
        <p:txBody>
          <a:bodyPr vert="horz" wrap="square" lIns="0" tIns="170180" rIns="0" bIns="0" rtlCol="0">
            <a:spAutoFit/>
          </a:bodyPr>
          <a:lstStyle/>
          <a:p>
            <a:pPr marL="86995">
              <a:lnSpc>
                <a:spcPct val="100000"/>
              </a:lnSpc>
              <a:spcBef>
                <a:spcPts val="1340"/>
              </a:spcBef>
            </a:pPr>
            <a:r>
              <a:rPr sz="3500" b="1" dirty="0">
                <a:latin typeface="Grammarsaurus" pitchFamily="2" charset="0"/>
                <a:cs typeface="Arial"/>
              </a:rPr>
              <a:t>pro</a:t>
            </a:r>
            <a:endParaRPr sz="3500" dirty="0">
              <a:latin typeface="Grammarsaurus" pitchFamily="2" charset="0"/>
              <a:cs typeface="Arial"/>
            </a:endParaRPr>
          </a:p>
          <a:p>
            <a:pPr marL="12700" algn="ctr">
              <a:lnSpc>
                <a:spcPct val="100000"/>
              </a:lnSpc>
              <a:spcBef>
                <a:spcPts val="565"/>
              </a:spcBef>
            </a:pPr>
            <a:r>
              <a:rPr sz="1600" dirty="0">
                <a:latin typeface="Grammarsaurus" pitchFamily="2" charset="0"/>
                <a:cs typeface="Lucida Sans Unicode"/>
              </a:rPr>
              <a:t>“forward”</a:t>
            </a:r>
          </a:p>
        </p:txBody>
      </p:sp>
      <p:sp>
        <p:nvSpPr>
          <p:cNvPr id="18" name="object 18"/>
          <p:cNvSpPr txBox="1"/>
          <p:nvPr/>
        </p:nvSpPr>
        <p:spPr>
          <a:xfrm>
            <a:off x="8377677" y="5232002"/>
            <a:ext cx="752475" cy="269240"/>
          </a:xfrm>
          <a:prstGeom prst="rect">
            <a:avLst/>
          </a:prstGeom>
        </p:spPr>
        <p:txBody>
          <a:bodyPr vert="horz" wrap="square" lIns="0" tIns="12700" rIns="0" bIns="0" rtlCol="0">
            <a:spAutoFit/>
          </a:bodyPr>
          <a:lstStyle/>
          <a:p>
            <a:pPr marL="12700" algn="ctr">
              <a:lnSpc>
                <a:spcPct val="100000"/>
              </a:lnSpc>
              <a:spcBef>
                <a:spcPts val="100"/>
              </a:spcBef>
            </a:pPr>
            <a:r>
              <a:rPr sz="1600" dirty="0">
                <a:latin typeface="Grammarsaurus" pitchFamily="2" charset="0"/>
                <a:cs typeface="Lucida Sans Unicode"/>
              </a:rPr>
              <a:t>“throw”</a:t>
            </a:r>
          </a:p>
        </p:txBody>
      </p:sp>
      <p:sp>
        <p:nvSpPr>
          <p:cNvPr id="19" name="object 19"/>
          <p:cNvSpPr txBox="1"/>
          <p:nvPr/>
        </p:nvSpPr>
        <p:spPr>
          <a:xfrm>
            <a:off x="9978283" y="5185673"/>
            <a:ext cx="1258570" cy="269240"/>
          </a:xfrm>
          <a:prstGeom prst="rect">
            <a:avLst/>
          </a:prstGeom>
        </p:spPr>
        <p:txBody>
          <a:bodyPr vert="horz" wrap="square" lIns="0" tIns="12700" rIns="0" bIns="0" rtlCol="0">
            <a:spAutoFit/>
          </a:bodyPr>
          <a:lstStyle/>
          <a:p>
            <a:pPr marL="12700" algn="ctr">
              <a:lnSpc>
                <a:spcPct val="100000"/>
              </a:lnSpc>
              <a:spcBef>
                <a:spcPts val="100"/>
              </a:spcBef>
            </a:pPr>
            <a:r>
              <a:rPr sz="1600" dirty="0">
                <a:latin typeface="Grammarsaurus" pitchFamily="2" charset="0"/>
                <a:cs typeface="Lucida Sans Unicode"/>
              </a:rPr>
              <a:t>“a proposed</a:t>
            </a:r>
          </a:p>
        </p:txBody>
      </p:sp>
      <p:sp>
        <p:nvSpPr>
          <p:cNvPr id="20" name="object 20"/>
          <p:cNvSpPr txBox="1"/>
          <p:nvPr/>
        </p:nvSpPr>
        <p:spPr>
          <a:xfrm>
            <a:off x="9753544" y="5344981"/>
            <a:ext cx="1707514" cy="269240"/>
          </a:xfrm>
          <a:prstGeom prst="rect">
            <a:avLst/>
          </a:prstGeom>
        </p:spPr>
        <p:txBody>
          <a:bodyPr vert="horz" wrap="square" lIns="0" tIns="12700" rIns="0" bIns="0" rtlCol="0">
            <a:spAutoFit/>
          </a:bodyPr>
          <a:lstStyle/>
          <a:p>
            <a:pPr marL="12700" algn="ctr">
              <a:lnSpc>
                <a:spcPct val="100000"/>
              </a:lnSpc>
              <a:spcBef>
                <a:spcPts val="100"/>
              </a:spcBef>
            </a:pPr>
            <a:r>
              <a:rPr sz="1600" dirty="0">
                <a:latin typeface="Grammarsaurus" pitchFamily="2" charset="0"/>
                <a:cs typeface="Lucida Sans Unicode"/>
              </a:rPr>
              <a:t>question or task”</a:t>
            </a:r>
            <a:endParaRPr sz="1600">
              <a:latin typeface="Grammarsaurus" pitchFamily="2" charset="0"/>
              <a:cs typeface="Lucida Sans Unicode"/>
            </a:endParaRPr>
          </a:p>
        </p:txBody>
      </p:sp>
      <p:sp>
        <p:nvSpPr>
          <p:cNvPr id="22" name="object 6">
            <a:extLst>
              <a:ext uri="{FF2B5EF4-FFF2-40B4-BE49-F238E27FC236}">
                <a16:creationId xmlns:a16="http://schemas.microsoft.com/office/drawing/2014/main" id="{69A71496-1783-B424-35D6-3E071E1C4AF9}"/>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51929" y="370204"/>
            <a:ext cx="9608185" cy="1295400"/>
          </a:xfrm>
          <a:prstGeom prst="rect">
            <a:avLst/>
          </a:prstGeom>
        </p:spPr>
        <p:txBody>
          <a:bodyPr vert="horz" wrap="square" lIns="0" tIns="12700" rIns="0" bIns="0" rtlCol="0">
            <a:spAutoFit/>
          </a:bodyPr>
          <a:lstStyle/>
          <a:p>
            <a:pPr marL="12700" marR="13970" indent="-635">
              <a:lnSpc>
                <a:spcPct val="108700"/>
              </a:lnSpc>
              <a:spcBef>
                <a:spcPts val="100"/>
              </a:spcBef>
            </a:pPr>
            <a:r>
              <a:rPr sz="2300" dirty="0">
                <a:latin typeface="Grammarsaurus" pitchFamily="2" charset="0"/>
                <a:cs typeface="Lucida Sans Unicode"/>
              </a:rPr>
              <a:t>We can build other related words from base </a:t>
            </a:r>
            <a:r>
              <a:rPr sz="2300" b="1" dirty="0">
                <a:latin typeface="Grammarsaurus" pitchFamily="2" charset="0"/>
                <a:cs typeface="Arial Black"/>
              </a:rPr>
              <a:t>blem</a:t>
            </a:r>
            <a:r>
              <a:rPr sz="2300" dirty="0">
                <a:latin typeface="Grammarsaurus" pitchFamily="2" charset="0"/>
                <a:cs typeface="Arial Black"/>
              </a:rPr>
              <a:t> </a:t>
            </a:r>
            <a:r>
              <a:rPr sz="2300" dirty="0">
                <a:latin typeface="Grammarsaurus" pitchFamily="2" charset="0"/>
                <a:cs typeface="Lucida Sans Unicode"/>
              </a:rPr>
              <a:t>meaning “</a:t>
            </a:r>
            <a:r>
              <a:rPr sz="2300" b="1" dirty="0">
                <a:latin typeface="Grammarsaurus" pitchFamily="2" charset="0"/>
                <a:cs typeface="Arial Black"/>
              </a:rPr>
              <a:t>throw</a:t>
            </a:r>
            <a:r>
              <a:rPr sz="2300" dirty="0">
                <a:latin typeface="Grammarsaurus" pitchFamily="2" charset="0"/>
                <a:cs typeface="Lucida Sans Unicode"/>
              </a:rPr>
              <a:t>”, like the word </a:t>
            </a:r>
            <a:r>
              <a:rPr sz="2300" b="1" dirty="0">
                <a:latin typeface="Grammarsaurus" pitchFamily="2" charset="0"/>
                <a:cs typeface="Arial Black"/>
              </a:rPr>
              <a:t>problematic</a:t>
            </a:r>
            <a:r>
              <a:rPr sz="2300" dirty="0">
                <a:latin typeface="Grammarsaurus" pitchFamily="2" charset="0"/>
                <a:cs typeface="Lucida Sans Unicode"/>
              </a:rPr>
              <a:t>.</a:t>
            </a:r>
          </a:p>
          <a:p>
            <a:pPr marL="12700">
              <a:lnSpc>
                <a:spcPct val="100000"/>
              </a:lnSpc>
              <a:spcBef>
                <a:spcPts val="1235"/>
              </a:spcBef>
            </a:pPr>
            <a:r>
              <a:rPr sz="2300" dirty="0">
                <a:latin typeface="Grammarsaurus" pitchFamily="2" charset="0"/>
                <a:cs typeface="Lucida Sans Unicode"/>
              </a:rPr>
              <a:t>Let’s take a look at how it is built…</a:t>
            </a:r>
          </a:p>
        </p:txBody>
      </p:sp>
      <p:sp>
        <p:nvSpPr>
          <p:cNvPr id="3" name="object 3"/>
          <p:cNvSpPr txBox="1"/>
          <p:nvPr/>
        </p:nvSpPr>
        <p:spPr>
          <a:xfrm>
            <a:off x="652221" y="3179914"/>
            <a:ext cx="7286625" cy="2818765"/>
          </a:xfrm>
          <a:prstGeom prst="rect">
            <a:avLst/>
          </a:prstGeom>
        </p:spPr>
        <p:txBody>
          <a:bodyPr vert="horz" wrap="square" lIns="0" tIns="12700" rIns="0" bIns="0" rtlCol="0">
            <a:spAutoFit/>
          </a:bodyPr>
          <a:lstStyle/>
          <a:p>
            <a:pPr marL="12700" marR="682625">
              <a:lnSpc>
                <a:spcPct val="108700"/>
              </a:lnSpc>
              <a:spcBef>
                <a:spcPts val="100"/>
              </a:spcBef>
            </a:pPr>
            <a:r>
              <a:rPr sz="2300" dirty="0">
                <a:latin typeface="Grammarsaurus" pitchFamily="2" charset="0"/>
                <a:cs typeface="Lucida Sans Unicode"/>
              </a:rPr>
              <a:t>The word </a:t>
            </a:r>
            <a:r>
              <a:rPr sz="2300" b="1" dirty="0">
                <a:latin typeface="Grammarsaurus" pitchFamily="2" charset="0"/>
                <a:cs typeface="Arial Black"/>
              </a:rPr>
              <a:t>problematic</a:t>
            </a:r>
            <a:r>
              <a:rPr sz="2300" dirty="0">
                <a:latin typeface="Grammarsaurus" pitchFamily="2" charset="0"/>
                <a:cs typeface="Arial Black"/>
              </a:rPr>
              <a:t> </a:t>
            </a:r>
            <a:r>
              <a:rPr sz="2300" dirty="0">
                <a:latin typeface="Grammarsaurus" pitchFamily="2" charset="0"/>
                <a:cs typeface="Lucida Sans Unicode"/>
              </a:rPr>
              <a:t>describes something “</a:t>
            </a:r>
            <a:r>
              <a:rPr sz="2300" b="1" dirty="0">
                <a:latin typeface="Grammarsaurus" pitchFamily="2" charset="0"/>
                <a:cs typeface="Arial Black"/>
              </a:rPr>
              <a:t>related to or like</a:t>
            </a:r>
            <a:r>
              <a:rPr sz="2300" dirty="0">
                <a:latin typeface="Grammarsaurus" pitchFamily="2" charset="0"/>
                <a:cs typeface="Lucida Sans Unicode"/>
              </a:rPr>
              <a:t>” a </a:t>
            </a:r>
            <a:r>
              <a:rPr sz="2300" b="1" dirty="0">
                <a:latin typeface="Grammarsaurus" pitchFamily="2" charset="0"/>
                <a:cs typeface="Arial Black"/>
              </a:rPr>
              <a:t>problem</a:t>
            </a:r>
            <a:r>
              <a:rPr sz="2300" dirty="0">
                <a:latin typeface="Grammarsaurus" pitchFamily="2" charset="0"/>
                <a:cs typeface="Lucida Sans Unicode"/>
              </a:rPr>
              <a:t>. Can you think of something you find to be </a:t>
            </a:r>
            <a:r>
              <a:rPr sz="2300" b="1" dirty="0">
                <a:latin typeface="Grammarsaurus" pitchFamily="2" charset="0"/>
                <a:cs typeface="Arial Black"/>
              </a:rPr>
              <a:t>problematic</a:t>
            </a:r>
            <a:r>
              <a:rPr sz="2300" dirty="0">
                <a:latin typeface="Grammarsaurus" pitchFamily="2" charset="0"/>
                <a:cs typeface="Lucida Sans Unicode"/>
              </a:rPr>
              <a:t>?</a:t>
            </a:r>
          </a:p>
          <a:p>
            <a:pPr marL="12700" marR="5080">
              <a:lnSpc>
                <a:spcPct val="108700"/>
              </a:lnSpc>
              <a:spcBef>
                <a:spcPts val="994"/>
              </a:spcBef>
            </a:pPr>
            <a:r>
              <a:rPr sz="2300" dirty="0">
                <a:latin typeface="Grammarsaurus" pitchFamily="2" charset="0"/>
                <a:cs typeface="Lucida Sans Unicode"/>
              </a:rPr>
              <a:t>Suffix </a:t>
            </a:r>
            <a:r>
              <a:rPr sz="2300" b="1" dirty="0">
                <a:latin typeface="Grammarsaurus" pitchFamily="2" charset="0"/>
                <a:cs typeface="Arial Black"/>
              </a:rPr>
              <a:t>-ate </a:t>
            </a:r>
            <a:r>
              <a:rPr sz="2300" dirty="0">
                <a:latin typeface="Grammarsaurus" pitchFamily="2" charset="0"/>
                <a:cs typeface="Lucida Sans Unicode"/>
              </a:rPr>
              <a:t>often forms verbs, as in decorate, celebrate, and hydrate. In some words, its </a:t>
            </a:r>
            <a:r>
              <a:rPr sz="2300" b="1" dirty="0">
                <a:latin typeface="Grammarsaurus" pitchFamily="2" charset="0"/>
                <a:cs typeface="Arial Black"/>
              </a:rPr>
              <a:t>meaning</a:t>
            </a:r>
            <a:r>
              <a:rPr sz="2300" dirty="0">
                <a:latin typeface="Grammarsaurus" pitchFamily="2" charset="0"/>
                <a:cs typeface="Arial Black"/>
              </a:rPr>
              <a:t> </a:t>
            </a:r>
            <a:r>
              <a:rPr sz="2300" b="1" dirty="0">
                <a:latin typeface="Grammarsaurus" pitchFamily="2" charset="0"/>
                <a:cs typeface="Arial Black"/>
              </a:rPr>
              <a:t>function</a:t>
            </a:r>
            <a:r>
              <a:rPr sz="2300" dirty="0">
                <a:latin typeface="Grammarsaurus" pitchFamily="2" charset="0"/>
                <a:cs typeface="Arial Black"/>
              </a:rPr>
              <a:t> </a:t>
            </a:r>
            <a:r>
              <a:rPr sz="2300" dirty="0">
                <a:latin typeface="Grammarsaurus" pitchFamily="2" charset="0"/>
                <a:cs typeface="Lucida Sans Unicode"/>
              </a:rPr>
              <a:t>can be harder to work out, so we focus on its </a:t>
            </a:r>
            <a:r>
              <a:rPr sz="2300" b="1" dirty="0">
                <a:latin typeface="Grammarsaurus" pitchFamily="2" charset="0"/>
                <a:cs typeface="Arial Black"/>
              </a:rPr>
              <a:t>structure function</a:t>
            </a:r>
            <a:r>
              <a:rPr sz="2300" b="1" dirty="0">
                <a:latin typeface="Grammarsaurus" pitchFamily="2" charset="0"/>
                <a:cs typeface="Lucida Sans Unicode"/>
              </a:rPr>
              <a:t>.</a:t>
            </a:r>
          </a:p>
        </p:txBody>
      </p:sp>
      <p:grpSp>
        <p:nvGrpSpPr>
          <p:cNvPr id="4" name="object 4"/>
          <p:cNvGrpSpPr/>
          <p:nvPr/>
        </p:nvGrpSpPr>
        <p:grpSpPr>
          <a:xfrm>
            <a:off x="10929507" y="220661"/>
            <a:ext cx="1012190" cy="801370"/>
            <a:chOff x="10929507" y="220661"/>
            <a:chExt cx="1012190" cy="801370"/>
          </a:xfrm>
        </p:grpSpPr>
        <p:sp>
          <p:nvSpPr>
            <p:cNvPr id="5" name="object 5"/>
            <p:cNvSpPr/>
            <p:nvPr/>
          </p:nvSpPr>
          <p:spPr>
            <a:xfrm>
              <a:off x="10929507" y="220661"/>
              <a:ext cx="801370" cy="801370"/>
            </a:xfrm>
            <a:custGeom>
              <a:avLst/>
              <a:gdLst/>
              <a:ahLst/>
              <a:cxnLst/>
              <a:rect l="l" t="t" r="r" b="b"/>
              <a:pathLst>
                <a:path w="801370" h="801369">
                  <a:moveTo>
                    <a:pt x="194627" y="505775"/>
                  </a:moveTo>
                  <a:lnTo>
                    <a:pt x="130733" y="505775"/>
                  </a:lnTo>
                  <a:lnTo>
                    <a:pt x="169024" y="773821"/>
                  </a:lnTo>
                  <a:lnTo>
                    <a:pt x="172645" y="784651"/>
                  </a:lnTo>
                  <a:lnTo>
                    <a:pt x="179612" y="793257"/>
                  </a:lnTo>
                  <a:lnTo>
                    <a:pt x="189108" y="798937"/>
                  </a:lnTo>
                  <a:lnTo>
                    <a:pt x="200317" y="800987"/>
                  </a:lnTo>
                  <a:lnTo>
                    <a:pt x="326834" y="800987"/>
                  </a:lnTo>
                  <a:lnTo>
                    <a:pt x="358337" y="772500"/>
                  </a:lnTo>
                  <a:lnTo>
                    <a:pt x="358292" y="765808"/>
                  </a:lnTo>
                  <a:lnTo>
                    <a:pt x="355134" y="737728"/>
                  </a:lnTo>
                  <a:lnTo>
                    <a:pt x="227723" y="737728"/>
                  </a:lnTo>
                  <a:lnTo>
                    <a:pt x="194627" y="505775"/>
                  </a:lnTo>
                  <a:close/>
                </a:path>
                <a:path w="801370" h="801369">
                  <a:moveTo>
                    <a:pt x="773502" y="0"/>
                  </a:moveTo>
                  <a:lnTo>
                    <a:pt x="765382" y="0"/>
                  </a:lnTo>
                  <a:lnTo>
                    <a:pt x="757910" y="1991"/>
                  </a:lnTo>
                  <a:lnTo>
                    <a:pt x="236423" y="210576"/>
                  </a:lnTo>
                  <a:lnTo>
                    <a:pt x="94894" y="210576"/>
                  </a:lnTo>
                  <a:lnTo>
                    <a:pt x="58003" y="218049"/>
                  </a:lnTo>
                  <a:lnTo>
                    <a:pt x="27835" y="238410"/>
                  </a:lnTo>
                  <a:lnTo>
                    <a:pt x="7472" y="268575"/>
                  </a:lnTo>
                  <a:lnTo>
                    <a:pt x="0" y="305458"/>
                  </a:lnTo>
                  <a:lnTo>
                    <a:pt x="0" y="421434"/>
                  </a:lnTo>
                  <a:lnTo>
                    <a:pt x="6969" y="455572"/>
                  </a:lnTo>
                  <a:lnTo>
                    <a:pt x="26492" y="482236"/>
                  </a:lnTo>
                  <a:lnTo>
                    <a:pt x="56492" y="499583"/>
                  </a:lnTo>
                  <a:lnTo>
                    <a:pt x="94894" y="505775"/>
                  </a:lnTo>
                  <a:lnTo>
                    <a:pt x="236423" y="505775"/>
                  </a:lnTo>
                  <a:lnTo>
                    <a:pt x="266826" y="517929"/>
                  </a:lnTo>
                  <a:lnTo>
                    <a:pt x="291452" y="737728"/>
                  </a:lnTo>
                  <a:lnTo>
                    <a:pt x="355134" y="737728"/>
                  </a:lnTo>
                  <a:lnTo>
                    <a:pt x="333413" y="544574"/>
                  </a:lnTo>
                  <a:lnTo>
                    <a:pt x="503658" y="544574"/>
                  </a:lnTo>
                  <a:lnTo>
                    <a:pt x="308863" y="466646"/>
                  </a:lnTo>
                  <a:lnTo>
                    <a:pt x="307060" y="465795"/>
                  </a:lnTo>
                  <a:lnTo>
                    <a:pt x="305320" y="464919"/>
                  </a:lnTo>
                  <a:lnTo>
                    <a:pt x="303339" y="464411"/>
                  </a:lnTo>
                  <a:lnTo>
                    <a:pt x="274116" y="452727"/>
                  </a:lnTo>
                  <a:lnTo>
                    <a:pt x="274116" y="442516"/>
                  </a:lnTo>
                  <a:lnTo>
                    <a:pt x="94894" y="442516"/>
                  </a:lnTo>
                  <a:lnTo>
                    <a:pt x="83864" y="441671"/>
                  </a:lnTo>
                  <a:lnTo>
                    <a:pt x="73666" y="438505"/>
                  </a:lnTo>
                  <a:lnTo>
                    <a:pt x="66172" y="432074"/>
                  </a:lnTo>
                  <a:lnTo>
                    <a:pt x="63258" y="421434"/>
                  </a:lnTo>
                  <a:lnTo>
                    <a:pt x="63258" y="305458"/>
                  </a:lnTo>
                  <a:lnTo>
                    <a:pt x="65751" y="293171"/>
                  </a:lnTo>
                  <a:lnTo>
                    <a:pt x="72542" y="283117"/>
                  </a:lnTo>
                  <a:lnTo>
                    <a:pt x="82600" y="276327"/>
                  </a:lnTo>
                  <a:lnTo>
                    <a:pt x="94894" y="273835"/>
                  </a:lnTo>
                  <a:lnTo>
                    <a:pt x="274116" y="273835"/>
                  </a:lnTo>
                  <a:lnTo>
                    <a:pt x="274116" y="263624"/>
                  </a:lnTo>
                  <a:lnTo>
                    <a:pt x="738009" y="78064"/>
                  </a:lnTo>
                  <a:lnTo>
                    <a:pt x="801268" y="78064"/>
                  </a:lnTo>
                  <a:lnTo>
                    <a:pt x="801268" y="31341"/>
                  </a:lnTo>
                  <a:lnTo>
                    <a:pt x="780465" y="1616"/>
                  </a:lnTo>
                  <a:lnTo>
                    <a:pt x="773502" y="0"/>
                  </a:lnTo>
                  <a:close/>
                </a:path>
                <a:path w="801370" h="801369">
                  <a:moveTo>
                    <a:pt x="503658" y="544574"/>
                  </a:moveTo>
                  <a:lnTo>
                    <a:pt x="333413" y="544574"/>
                  </a:lnTo>
                  <a:lnTo>
                    <a:pt x="761707" y="715884"/>
                  </a:lnTo>
                  <a:lnTo>
                    <a:pt x="765670" y="716633"/>
                  </a:lnTo>
                  <a:lnTo>
                    <a:pt x="775842" y="716633"/>
                  </a:lnTo>
                  <a:lnTo>
                    <a:pt x="801268" y="685010"/>
                  </a:lnTo>
                  <a:lnTo>
                    <a:pt x="801268" y="638325"/>
                  </a:lnTo>
                  <a:lnTo>
                    <a:pt x="738009" y="638325"/>
                  </a:lnTo>
                  <a:lnTo>
                    <a:pt x="503658" y="544574"/>
                  </a:lnTo>
                  <a:close/>
                </a:path>
                <a:path w="801370" h="801369">
                  <a:moveTo>
                    <a:pt x="801268" y="78064"/>
                  </a:moveTo>
                  <a:lnTo>
                    <a:pt x="738009" y="78064"/>
                  </a:lnTo>
                  <a:lnTo>
                    <a:pt x="738009" y="638325"/>
                  </a:lnTo>
                  <a:lnTo>
                    <a:pt x="801268" y="638325"/>
                  </a:lnTo>
                  <a:lnTo>
                    <a:pt x="801268" y="78064"/>
                  </a:lnTo>
                  <a:close/>
                </a:path>
                <a:path w="801370" h="801369">
                  <a:moveTo>
                    <a:pt x="274116" y="273835"/>
                  </a:moveTo>
                  <a:lnTo>
                    <a:pt x="210858" y="273835"/>
                  </a:lnTo>
                  <a:lnTo>
                    <a:pt x="210858" y="442516"/>
                  </a:lnTo>
                  <a:lnTo>
                    <a:pt x="274116" y="442516"/>
                  </a:lnTo>
                  <a:lnTo>
                    <a:pt x="274116" y="273835"/>
                  </a:lnTo>
                  <a:close/>
                </a:path>
              </a:pathLst>
            </a:custGeom>
            <a:solidFill>
              <a:srgbClr val="000000"/>
            </a:solidFill>
          </p:spPr>
          <p:txBody>
            <a:bodyPr wrap="square" lIns="0" tIns="0" rIns="0" bIns="0" rtlCol="0"/>
            <a:lstStyle/>
            <a:p>
              <a:endParaRPr>
                <a:latin typeface="Grammarsaurus" pitchFamily="2" charset="0"/>
              </a:endParaRPr>
            </a:p>
          </p:txBody>
        </p:sp>
        <p:pic>
          <p:nvPicPr>
            <p:cNvPr id="6" name="object 6"/>
            <p:cNvPicPr/>
            <p:nvPr/>
          </p:nvPicPr>
          <p:blipFill>
            <a:blip r:embed="rId2" cstate="print"/>
            <a:stretch>
              <a:fillRect/>
            </a:stretch>
          </p:blipFill>
          <p:spPr>
            <a:xfrm>
              <a:off x="11773128" y="347120"/>
              <a:ext cx="168325" cy="147380"/>
            </a:xfrm>
            <a:prstGeom prst="rect">
              <a:avLst/>
            </a:prstGeom>
          </p:spPr>
        </p:pic>
        <p:pic>
          <p:nvPicPr>
            <p:cNvPr id="7" name="object 7"/>
            <p:cNvPicPr/>
            <p:nvPr/>
          </p:nvPicPr>
          <p:blipFill>
            <a:blip r:embed="rId3" cstate="print"/>
            <a:stretch>
              <a:fillRect/>
            </a:stretch>
          </p:blipFill>
          <p:spPr>
            <a:xfrm>
              <a:off x="11773128" y="705582"/>
              <a:ext cx="168325" cy="147380"/>
            </a:xfrm>
            <a:prstGeom prst="rect">
              <a:avLst/>
            </a:prstGeom>
          </p:spPr>
        </p:pic>
        <p:sp>
          <p:nvSpPr>
            <p:cNvPr id="8" name="object 8"/>
            <p:cNvSpPr/>
            <p:nvPr/>
          </p:nvSpPr>
          <p:spPr>
            <a:xfrm>
              <a:off x="11772947" y="568297"/>
              <a:ext cx="168910" cy="63500"/>
            </a:xfrm>
            <a:custGeom>
              <a:avLst/>
              <a:gdLst/>
              <a:ahLst/>
              <a:cxnLst/>
              <a:rect l="l" t="t" r="r" b="b"/>
              <a:pathLst>
                <a:path w="168909" h="63500">
                  <a:moveTo>
                    <a:pt x="137058" y="0"/>
                  </a:moveTo>
                  <a:lnTo>
                    <a:pt x="31623" y="0"/>
                  </a:lnTo>
                  <a:lnTo>
                    <a:pt x="19320" y="2487"/>
                  </a:lnTo>
                  <a:lnTo>
                    <a:pt x="9267" y="9267"/>
                  </a:lnTo>
                  <a:lnTo>
                    <a:pt x="2487" y="19320"/>
                  </a:lnTo>
                  <a:lnTo>
                    <a:pt x="0" y="31623"/>
                  </a:lnTo>
                  <a:lnTo>
                    <a:pt x="2487" y="43933"/>
                  </a:lnTo>
                  <a:lnTo>
                    <a:pt x="9267" y="53989"/>
                  </a:lnTo>
                  <a:lnTo>
                    <a:pt x="19320" y="60771"/>
                  </a:lnTo>
                  <a:lnTo>
                    <a:pt x="31623" y="63258"/>
                  </a:lnTo>
                  <a:lnTo>
                    <a:pt x="137058" y="63258"/>
                  </a:lnTo>
                  <a:lnTo>
                    <a:pt x="149366" y="60771"/>
                  </a:lnTo>
                  <a:lnTo>
                    <a:pt x="159418" y="53989"/>
                  </a:lnTo>
                  <a:lnTo>
                    <a:pt x="166195" y="43933"/>
                  </a:lnTo>
                  <a:lnTo>
                    <a:pt x="168681" y="31623"/>
                  </a:lnTo>
                  <a:lnTo>
                    <a:pt x="166195" y="19320"/>
                  </a:lnTo>
                  <a:lnTo>
                    <a:pt x="159418" y="9267"/>
                  </a:lnTo>
                  <a:lnTo>
                    <a:pt x="149366" y="2487"/>
                  </a:lnTo>
                  <a:lnTo>
                    <a:pt x="137058" y="0"/>
                  </a:lnTo>
                  <a:close/>
                </a:path>
              </a:pathLst>
            </a:custGeom>
            <a:solidFill>
              <a:srgbClr val="000000"/>
            </a:solidFill>
          </p:spPr>
          <p:txBody>
            <a:bodyPr wrap="square" lIns="0" tIns="0" rIns="0" bIns="0" rtlCol="0"/>
            <a:lstStyle/>
            <a:p>
              <a:endParaRPr>
                <a:latin typeface="Grammarsaurus" pitchFamily="2" charset="0"/>
              </a:endParaRPr>
            </a:p>
          </p:txBody>
        </p:sp>
      </p:grpSp>
      <p:grpSp>
        <p:nvGrpSpPr>
          <p:cNvPr id="9" name="object 9"/>
          <p:cNvGrpSpPr/>
          <p:nvPr/>
        </p:nvGrpSpPr>
        <p:grpSpPr>
          <a:xfrm>
            <a:off x="8711457" y="1472519"/>
            <a:ext cx="2492375" cy="2491740"/>
            <a:chOff x="8711457" y="1472519"/>
            <a:chExt cx="2492375" cy="2491740"/>
          </a:xfrm>
        </p:grpSpPr>
        <p:pic>
          <p:nvPicPr>
            <p:cNvPr id="10" name="object 10"/>
            <p:cNvPicPr/>
            <p:nvPr/>
          </p:nvPicPr>
          <p:blipFill>
            <a:blip r:embed="rId4" cstate="print"/>
            <a:stretch>
              <a:fillRect/>
            </a:stretch>
          </p:blipFill>
          <p:spPr>
            <a:xfrm>
              <a:off x="8711457" y="1472519"/>
              <a:ext cx="2410980" cy="2491522"/>
            </a:xfrm>
            <a:prstGeom prst="rect">
              <a:avLst/>
            </a:prstGeom>
          </p:spPr>
        </p:pic>
        <p:sp>
          <p:nvSpPr>
            <p:cNvPr id="11" name="object 11"/>
            <p:cNvSpPr/>
            <p:nvPr/>
          </p:nvSpPr>
          <p:spPr>
            <a:xfrm>
              <a:off x="10801661" y="2597505"/>
              <a:ext cx="402590" cy="562610"/>
            </a:xfrm>
            <a:custGeom>
              <a:avLst/>
              <a:gdLst/>
              <a:ahLst/>
              <a:cxnLst/>
              <a:rect l="l" t="t" r="r" b="b"/>
              <a:pathLst>
                <a:path w="402590" h="562610">
                  <a:moveTo>
                    <a:pt x="361494" y="81495"/>
                  </a:moveTo>
                  <a:lnTo>
                    <a:pt x="183476" y="81495"/>
                  </a:lnTo>
                  <a:lnTo>
                    <a:pt x="227979" y="83304"/>
                  </a:lnTo>
                  <a:lnTo>
                    <a:pt x="266899" y="99911"/>
                  </a:lnTo>
                  <a:lnTo>
                    <a:pt x="297346" y="128427"/>
                  </a:lnTo>
                  <a:lnTo>
                    <a:pt x="316429" y="165962"/>
                  </a:lnTo>
                  <a:lnTo>
                    <a:pt x="321259" y="209626"/>
                  </a:lnTo>
                  <a:lnTo>
                    <a:pt x="308706" y="253114"/>
                  </a:lnTo>
                  <a:lnTo>
                    <a:pt x="280736" y="288658"/>
                  </a:lnTo>
                  <a:lnTo>
                    <a:pt x="241999" y="312639"/>
                  </a:lnTo>
                  <a:lnTo>
                    <a:pt x="197142" y="321437"/>
                  </a:lnTo>
                  <a:lnTo>
                    <a:pt x="160794" y="321437"/>
                  </a:lnTo>
                  <a:lnTo>
                    <a:pt x="160794" y="522414"/>
                  </a:lnTo>
                  <a:lnTo>
                    <a:pt x="163953" y="538060"/>
                  </a:lnTo>
                  <a:lnTo>
                    <a:pt x="172567" y="550837"/>
                  </a:lnTo>
                  <a:lnTo>
                    <a:pt x="185344" y="559451"/>
                  </a:lnTo>
                  <a:lnTo>
                    <a:pt x="200990" y="562610"/>
                  </a:lnTo>
                  <a:lnTo>
                    <a:pt x="216636" y="559451"/>
                  </a:lnTo>
                  <a:lnTo>
                    <a:pt x="229412" y="550837"/>
                  </a:lnTo>
                  <a:lnTo>
                    <a:pt x="238026" y="538060"/>
                  </a:lnTo>
                  <a:lnTo>
                    <a:pt x="241185" y="522414"/>
                  </a:lnTo>
                  <a:lnTo>
                    <a:pt x="241185" y="397764"/>
                  </a:lnTo>
                  <a:lnTo>
                    <a:pt x="284902" y="383442"/>
                  </a:lnTo>
                  <a:lnTo>
                    <a:pt x="323583" y="359988"/>
                  </a:lnTo>
                  <a:lnTo>
                    <a:pt x="355928" y="328701"/>
                  </a:lnTo>
                  <a:lnTo>
                    <a:pt x="380640" y="290882"/>
                  </a:lnTo>
                  <a:lnTo>
                    <a:pt x="396419" y="247832"/>
                  </a:lnTo>
                  <a:lnTo>
                    <a:pt x="401967" y="200850"/>
                  </a:lnTo>
                  <a:lnTo>
                    <a:pt x="396417" y="153843"/>
                  </a:lnTo>
                  <a:lnTo>
                    <a:pt x="380632" y="110778"/>
                  </a:lnTo>
                  <a:lnTo>
                    <a:pt x="361494" y="81495"/>
                  </a:lnTo>
                  <a:close/>
                </a:path>
                <a:path w="402590" h="562610">
                  <a:moveTo>
                    <a:pt x="193611" y="0"/>
                  </a:moveTo>
                  <a:lnTo>
                    <a:pt x="149312" y="7029"/>
                  </a:lnTo>
                  <a:lnTo>
                    <a:pt x="108597" y="23887"/>
                  </a:lnTo>
                  <a:lnTo>
                    <a:pt x="72643" y="49162"/>
                  </a:lnTo>
                  <a:lnTo>
                    <a:pt x="42595" y="81495"/>
                  </a:lnTo>
                  <a:lnTo>
                    <a:pt x="19731" y="119310"/>
                  </a:lnTo>
                  <a:lnTo>
                    <a:pt x="5229" y="161070"/>
                  </a:lnTo>
                  <a:lnTo>
                    <a:pt x="5129" y="161358"/>
                  </a:lnTo>
                  <a:lnTo>
                    <a:pt x="0" y="206171"/>
                  </a:lnTo>
                  <a:lnTo>
                    <a:pt x="2741" y="219748"/>
                  </a:lnTo>
                  <a:lnTo>
                    <a:pt x="10217" y="230833"/>
                  </a:lnTo>
                  <a:lnTo>
                    <a:pt x="21302" y="238306"/>
                  </a:lnTo>
                  <a:lnTo>
                    <a:pt x="34874" y="241046"/>
                  </a:lnTo>
                  <a:lnTo>
                    <a:pt x="44043" y="241046"/>
                  </a:lnTo>
                  <a:lnTo>
                    <a:pt x="57610" y="238306"/>
                  </a:lnTo>
                  <a:lnTo>
                    <a:pt x="58019" y="238306"/>
                  </a:lnTo>
                  <a:lnTo>
                    <a:pt x="80391" y="204698"/>
                  </a:lnTo>
                  <a:lnTo>
                    <a:pt x="88008" y="161358"/>
                  </a:lnTo>
                  <a:lnTo>
                    <a:pt x="88059" y="161070"/>
                  </a:lnTo>
                  <a:lnTo>
                    <a:pt x="109431" y="123551"/>
                  </a:lnTo>
                  <a:lnTo>
                    <a:pt x="142054" y="95806"/>
                  </a:lnTo>
                  <a:lnTo>
                    <a:pt x="183476" y="81495"/>
                  </a:lnTo>
                  <a:lnTo>
                    <a:pt x="361494" y="81495"/>
                  </a:lnTo>
                  <a:lnTo>
                    <a:pt x="355911" y="72952"/>
                  </a:lnTo>
                  <a:lnTo>
                    <a:pt x="323550" y="41664"/>
                  </a:lnTo>
                  <a:lnTo>
                    <a:pt x="284848" y="18210"/>
                  </a:lnTo>
                  <a:lnTo>
                    <a:pt x="241102" y="3889"/>
                  </a:lnTo>
                  <a:lnTo>
                    <a:pt x="193611" y="0"/>
                  </a:lnTo>
                  <a:close/>
                </a:path>
              </a:pathLst>
            </a:custGeom>
            <a:solidFill>
              <a:srgbClr val="000000"/>
            </a:solidFill>
          </p:spPr>
          <p:txBody>
            <a:bodyPr wrap="square" lIns="0" tIns="0" rIns="0" bIns="0" rtlCol="0"/>
            <a:lstStyle/>
            <a:p>
              <a:endParaRPr>
                <a:latin typeface="Grammarsaurus" pitchFamily="2" charset="0"/>
              </a:endParaRPr>
            </a:p>
          </p:txBody>
        </p:sp>
        <p:pic>
          <p:nvPicPr>
            <p:cNvPr id="12" name="object 12"/>
            <p:cNvPicPr/>
            <p:nvPr/>
          </p:nvPicPr>
          <p:blipFill>
            <a:blip r:embed="rId5" cstate="print"/>
            <a:stretch>
              <a:fillRect/>
            </a:stretch>
          </p:blipFill>
          <p:spPr>
            <a:xfrm>
              <a:off x="10962449" y="3240512"/>
              <a:ext cx="80390" cy="80390"/>
            </a:xfrm>
            <a:prstGeom prst="rect">
              <a:avLst/>
            </a:prstGeom>
          </p:spPr>
        </p:pic>
      </p:grpSp>
      <p:grpSp>
        <p:nvGrpSpPr>
          <p:cNvPr id="13" name="object 13"/>
          <p:cNvGrpSpPr/>
          <p:nvPr/>
        </p:nvGrpSpPr>
        <p:grpSpPr>
          <a:xfrm>
            <a:off x="8192629" y="4096058"/>
            <a:ext cx="3577590" cy="2456180"/>
            <a:chOff x="8192629" y="4096058"/>
            <a:chExt cx="3577590" cy="2456180"/>
          </a:xfrm>
        </p:grpSpPr>
        <p:sp>
          <p:nvSpPr>
            <p:cNvPr id="14" name="object 14"/>
            <p:cNvSpPr/>
            <p:nvPr/>
          </p:nvSpPr>
          <p:spPr>
            <a:xfrm>
              <a:off x="8192629" y="4096058"/>
              <a:ext cx="3577590" cy="1899285"/>
            </a:xfrm>
            <a:custGeom>
              <a:avLst/>
              <a:gdLst/>
              <a:ahLst/>
              <a:cxnLst/>
              <a:rect l="l" t="t" r="r" b="b"/>
              <a:pathLst>
                <a:path w="3577590" h="1899285">
                  <a:moveTo>
                    <a:pt x="331803" y="0"/>
                  </a:moveTo>
                  <a:lnTo>
                    <a:pt x="288195" y="3438"/>
                  </a:lnTo>
                  <a:lnTo>
                    <a:pt x="245269" y="11277"/>
                  </a:lnTo>
                  <a:lnTo>
                    <a:pt x="203126" y="24345"/>
                  </a:lnTo>
                  <a:lnTo>
                    <a:pt x="161869" y="43469"/>
                  </a:lnTo>
                  <a:lnTo>
                    <a:pt x="121597" y="69479"/>
                  </a:lnTo>
                  <a:lnTo>
                    <a:pt x="82412" y="103202"/>
                  </a:lnTo>
                  <a:lnTo>
                    <a:pt x="52890" y="137039"/>
                  </a:lnTo>
                  <a:lnTo>
                    <a:pt x="30658" y="178005"/>
                  </a:lnTo>
                  <a:lnTo>
                    <a:pt x="15006" y="225382"/>
                  </a:lnTo>
                  <a:lnTo>
                    <a:pt x="5222" y="278450"/>
                  </a:lnTo>
                  <a:lnTo>
                    <a:pt x="605" y="336536"/>
                  </a:lnTo>
                  <a:lnTo>
                    <a:pt x="0" y="367268"/>
                  </a:lnTo>
                  <a:lnTo>
                    <a:pt x="408" y="399023"/>
                  </a:lnTo>
                  <a:lnTo>
                    <a:pt x="12213" y="558982"/>
                  </a:lnTo>
                  <a:lnTo>
                    <a:pt x="37581" y="877572"/>
                  </a:lnTo>
                  <a:lnTo>
                    <a:pt x="40712" y="897044"/>
                  </a:lnTo>
                  <a:lnTo>
                    <a:pt x="46611" y="887472"/>
                  </a:lnTo>
                  <a:lnTo>
                    <a:pt x="49227" y="907379"/>
                  </a:lnTo>
                  <a:lnTo>
                    <a:pt x="49386" y="956629"/>
                  </a:lnTo>
                  <a:lnTo>
                    <a:pt x="49273" y="1006429"/>
                  </a:lnTo>
                  <a:lnTo>
                    <a:pt x="48258" y="1157318"/>
                  </a:lnTo>
                  <a:lnTo>
                    <a:pt x="47980" y="1257327"/>
                  </a:lnTo>
                  <a:lnTo>
                    <a:pt x="48248" y="1306610"/>
                  </a:lnTo>
                  <a:lnTo>
                    <a:pt x="48916" y="1355170"/>
                  </a:lnTo>
                  <a:lnTo>
                    <a:pt x="50079" y="1402824"/>
                  </a:lnTo>
                  <a:lnTo>
                    <a:pt x="51834" y="1449389"/>
                  </a:lnTo>
                  <a:lnTo>
                    <a:pt x="54277" y="1494685"/>
                  </a:lnTo>
                  <a:lnTo>
                    <a:pt x="57504" y="1538528"/>
                  </a:lnTo>
                  <a:lnTo>
                    <a:pt x="61610" y="1580737"/>
                  </a:lnTo>
                  <a:lnTo>
                    <a:pt x="66692" y="1621130"/>
                  </a:lnTo>
                  <a:lnTo>
                    <a:pt x="72846" y="1659524"/>
                  </a:lnTo>
                  <a:lnTo>
                    <a:pt x="88753" y="1729587"/>
                  </a:lnTo>
                  <a:lnTo>
                    <a:pt x="110099" y="1789470"/>
                  </a:lnTo>
                  <a:lnTo>
                    <a:pt x="137653" y="1837716"/>
                  </a:lnTo>
                  <a:lnTo>
                    <a:pt x="172182" y="1872868"/>
                  </a:lnTo>
                  <a:lnTo>
                    <a:pt x="214455" y="1893468"/>
                  </a:lnTo>
                  <a:lnTo>
                    <a:pt x="265239" y="1898059"/>
                  </a:lnTo>
                  <a:lnTo>
                    <a:pt x="294063" y="1893897"/>
                  </a:lnTo>
                  <a:lnTo>
                    <a:pt x="325304" y="1885186"/>
                  </a:lnTo>
                  <a:lnTo>
                    <a:pt x="359056" y="1871744"/>
                  </a:lnTo>
                  <a:lnTo>
                    <a:pt x="395416" y="1853389"/>
                  </a:lnTo>
                  <a:lnTo>
                    <a:pt x="431424" y="1852891"/>
                  </a:lnTo>
                  <a:lnTo>
                    <a:pt x="585789" y="1852754"/>
                  </a:lnTo>
                  <a:lnTo>
                    <a:pt x="649581" y="1852500"/>
                  </a:lnTo>
                  <a:lnTo>
                    <a:pt x="699802" y="1844826"/>
                  </a:lnTo>
                  <a:lnTo>
                    <a:pt x="749905" y="1838330"/>
                  </a:lnTo>
                  <a:lnTo>
                    <a:pt x="799911" y="1833013"/>
                  </a:lnTo>
                  <a:lnTo>
                    <a:pt x="849840" y="1828874"/>
                  </a:lnTo>
                  <a:lnTo>
                    <a:pt x="899712" y="1825911"/>
                  </a:lnTo>
                  <a:lnTo>
                    <a:pt x="949549" y="1824122"/>
                  </a:lnTo>
                  <a:lnTo>
                    <a:pt x="999371" y="1823508"/>
                  </a:lnTo>
                  <a:lnTo>
                    <a:pt x="1049199" y="1824066"/>
                  </a:lnTo>
                  <a:lnTo>
                    <a:pt x="1099052" y="1825796"/>
                  </a:lnTo>
                  <a:lnTo>
                    <a:pt x="1148952" y="1828696"/>
                  </a:lnTo>
                  <a:lnTo>
                    <a:pt x="1198919" y="1832766"/>
                  </a:lnTo>
                  <a:lnTo>
                    <a:pt x="1248973" y="1838004"/>
                  </a:lnTo>
                  <a:lnTo>
                    <a:pt x="1299136" y="1844409"/>
                  </a:lnTo>
                  <a:lnTo>
                    <a:pt x="1349428" y="1851980"/>
                  </a:lnTo>
                  <a:lnTo>
                    <a:pt x="1393987" y="1852643"/>
                  </a:lnTo>
                  <a:lnTo>
                    <a:pt x="1934974" y="1852754"/>
                  </a:lnTo>
                  <a:lnTo>
                    <a:pt x="1984733" y="1840071"/>
                  </a:lnTo>
                  <a:lnTo>
                    <a:pt x="2034574" y="1829200"/>
                  </a:lnTo>
                  <a:lnTo>
                    <a:pt x="2084480" y="1820139"/>
                  </a:lnTo>
                  <a:lnTo>
                    <a:pt x="2134428" y="1812890"/>
                  </a:lnTo>
                  <a:lnTo>
                    <a:pt x="2184399" y="1807452"/>
                  </a:lnTo>
                  <a:lnTo>
                    <a:pt x="2234373" y="1803823"/>
                  </a:lnTo>
                  <a:lnTo>
                    <a:pt x="2284331" y="1802005"/>
                  </a:lnTo>
                  <a:lnTo>
                    <a:pt x="2334251" y="1801997"/>
                  </a:lnTo>
                  <a:lnTo>
                    <a:pt x="2384114" y="1803798"/>
                  </a:lnTo>
                  <a:lnTo>
                    <a:pt x="2433900" y="1807409"/>
                  </a:lnTo>
                  <a:lnTo>
                    <a:pt x="2483589" y="1812828"/>
                  </a:lnTo>
                  <a:lnTo>
                    <a:pt x="2533161" y="1820056"/>
                  </a:lnTo>
                  <a:lnTo>
                    <a:pt x="2582595" y="1829093"/>
                  </a:lnTo>
                  <a:lnTo>
                    <a:pt x="2631872" y="1839937"/>
                  </a:lnTo>
                  <a:lnTo>
                    <a:pt x="2680972" y="1852589"/>
                  </a:lnTo>
                  <a:lnTo>
                    <a:pt x="3063610" y="1852754"/>
                  </a:lnTo>
                  <a:lnTo>
                    <a:pt x="3102836" y="1852910"/>
                  </a:lnTo>
                  <a:lnTo>
                    <a:pt x="3140585" y="1853504"/>
                  </a:lnTo>
                  <a:lnTo>
                    <a:pt x="3188575" y="1852852"/>
                  </a:lnTo>
                  <a:lnTo>
                    <a:pt x="3236538" y="1858347"/>
                  </a:lnTo>
                  <a:lnTo>
                    <a:pt x="3284531" y="1867722"/>
                  </a:lnTo>
                  <a:lnTo>
                    <a:pt x="3332611" y="1878712"/>
                  </a:lnTo>
                  <a:lnTo>
                    <a:pt x="3380836" y="1889051"/>
                  </a:lnTo>
                  <a:lnTo>
                    <a:pt x="3429263" y="1896474"/>
                  </a:lnTo>
                  <a:lnTo>
                    <a:pt x="3477948" y="1898716"/>
                  </a:lnTo>
                  <a:lnTo>
                    <a:pt x="3496138" y="1895768"/>
                  </a:lnTo>
                  <a:lnTo>
                    <a:pt x="3528493" y="1870517"/>
                  </a:lnTo>
                  <a:lnTo>
                    <a:pt x="3551051" y="1801595"/>
                  </a:lnTo>
                  <a:lnTo>
                    <a:pt x="3557748" y="1752726"/>
                  </a:lnTo>
                  <a:lnTo>
                    <a:pt x="3562229" y="1703011"/>
                  </a:lnTo>
                  <a:lnTo>
                    <a:pt x="3564774" y="1652564"/>
                  </a:lnTo>
                  <a:lnTo>
                    <a:pt x="3565668" y="1601499"/>
                  </a:lnTo>
                  <a:lnTo>
                    <a:pt x="3565191" y="1549931"/>
                  </a:lnTo>
                  <a:lnTo>
                    <a:pt x="3563627" y="1497974"/>
                  </a:lnTo>
                  <a:lnTo>
                    <a:pt x="3561257" y="1445742"/>
                  </a:lnTo>
                  <a:lnTo>
                    <a:pt x="3558363" y="1393350"/>
                  </a:lnTo>
                  <a:lnTo>
                    <a:pt x="3552136" y="1288542"/>
                  </a:lnTo>
                  <a:lnTo>
                    <a:pt x="3549366" y="1236354"/>
                  </a:lnTo>
                  <a:lnTo>
                    <a:pt x="3547202" y="1184463"/>
                  </a:lnTo>
                  <a:lnTo>
                    <a:pt x="3545926" y="1132984"/>
                  </a:lnTo>
                  <a:lnTo>
                    <a:pt x="3545820" y="1082030"/>
                  </a:lnTo>
                  <a:lnTo>
                    <a:pt x="3547167" y="1031716"/>
                  </a:lnTo>
                  <a:lnTo>
                    <a:pt x="3550249" y="982157"/>
                  </a:lnTo>
                  <a:lnTo>
                    <a:pt x="3554951" y="883576"/>
                  </a:lnTo>
                  <a:lnTo>
                    <a:pt x="3560688" y="780114"/>
                  </a:lnTo>
                  <a:lnTo>
                    <a:pt x="3564700" y="717796"/>
                  </a:lnTo>
                  <a:lnTo>
                    <a:pt x="3571836" y="612820"/>
                  </a:lnTo>
                  <a:lnTo>
                    <a:pt x="3574537" y="567590"/>
                  </a:lnTo>
                  <a:lnTo>
                    <a:pt x="3576378" y="525485"/>
                  </a:lnTo>
                  <a:lnTo>
                    <a:pt x="3577147" y="485220"/>
                  </a:lnTo>
                  <a:lnTo>
                    <a:pt x="3576634" y="445508"/>
                  </a:lnTo>
                  <a:lnTo>
                    <a:pt x="3574626" y="405065"/>
                  </a:lnTo>
                  <a:lnTo>
                    <a:pt x="3570912" y="362604"/>
                  </a:lnTo>
                  <a:lnTo>
                    <a:pt x="3565281" y="316841"/>
                  </a:lnTo>
                  <a:lnTo>
                    <a:pt x="3557521" y="266489"/>
                  </a:lnTo>
                  <a:lnTo>
                    <a:pt x="3547420" y="210263"/>
                  </a:lnTo>
                  <a:lnTo>
                    <a:pt x="3534767" y="146878"/>
                  </a:lnTo>
                  <a:lnTo>
                    <a:pt x="3516540" y="89678"/>
                  </a:lnTo>
                  <a:lnTo>
                    <a:pt x="3492345" y="51651"/>
                  </a:lnTo>
                  <a:lnTo>
                    <a:pt x="3430786" y="19215"/>
                  </a:lnTo>
                  <a:lnTo>
                    <a:pt x="3395785" y="17857"/>
                  </a:lnTo>
                  <a:lnTo>
                    <a:pt x="3359547" y="21770"/>
                  </a:lnTo>
                  <a:lnTo>
                    <a:pt x="3323253" y="27481"/>
                  </a:lnTo>
                  <a:lnTo>
                    <a:pt x="3288086" y="31514"/>
                  </a:lnTo>
                  <a:lnTo>
                    <a:pt x="3255228" y="30393"/>
                  </a:lnTo>
                  <a:lnTo>
                    <a:pt x="2691145" y="30419"/>
                  </a:lnTo>
                  <a:lnTo>
                    <a:pt x="2641854" y="25135"/>
                  </a:lnTo>
                  <a:lnTo>
                    <a:pt x="2592473" y="20257"/>
                  </a:lnTo>
                  <a:lnTo>
                    <a:pt x="2543023" y="15847"/>
                  </a:lnTo>
                  <a:lnTo>
                    <a:pt x="2493524" y="11968"/>
                  </a:lnTo>
                  <a:lnTo>
                    <a:pt x="2443995" y="8684"/>
                  </a:lnTo>
                  <a:lnTo>
                    <a:pt x="2394456" y="6057"/>
                  </a:lnTo>
                  <a:lnTo>
                    <a:pt x="2344928" y="4150"/>
                  </a:lnTo>
                  <a:lnTo>
                    <a:pt x="2295430" y="3028"/>
                  </a:lnTo>
                  <a:lnTo>
                    <a:pt x="2245983" y="2752"/>
                  </a:lnTo>
                  <a:lnTo>
                    <a:pt x="2196606" y="3386"/>
                  </a:lnTo>
                  <a:lnTo>
                    <a:pt x="2147320" y="4994"/>
                  </a:lnTo>
                  <a:lnTo>
                    <a:pt x="2098144" y="7637"/>
                  </a:lnTo>
                  <a:lnTo>
                    <a:pt x="2049098" y="11380"/>
                  </a:lnTo>
                  <a:lnTo>
                    <a:pt x="2000203" y="16285"/>
                  </a:lnTo>
                  <a:lnTo>
                    <a:pt x="1951479" y="22415"/>
                  </a:lnTo>
                  <a:lnTo>
                    <a:pt x="1902944" y="29834"/>
                  </a:lnTo>
                  <a:lnTo>
                    <a:pt x="1843394" y="30393"/>
                  </a:lnTo>
                  <a:lnTo>
                    <a:pt x="738342" y="30393"/>
                  </a:lnTo>
                  <a:lnTo>
                    <a:pt x="693133" y="31503"/>
                  </a:lnTo>
                  <a:lnTo>
                    <a:pt x="647698" y="29559"/>
                  </a:lnTo>
                  <a:lnTo>
                    <a:pt x="602138" y="25388"/>
                  </a:lnTo>
                  <a:lnTo>
                    <a:pt x="556553" y="19820"/>
                  </a:lnTo>
                  <a:lnTo>
                    <a:pt x="465716" y="7802"/>
                  </a:lnTo>
                  <a:lnTo>
                    <a:pt x="420665" y="3010"/>
                  </a:lnTo>
                  <a:lnTo>
                    <a:pt x="375994" y="133"/>
                  </a:lnTo>
                  <a:lnTo>
                    <a:pt x="331803" y="0"/>
                  </a:lnTo>
                  <a:close/>
                </a:path>
              </a:pathLst>
            </a:custGeom>
            <a:solidFill>
              <a:srgbClr val="134E29"/>
            </a:solidFill>
          </p:spPr>
          <p:txBody>
            <a:bodyPr wrap="square" lIns="0" tIns="0" rIns="0" bIns="0" rtlCol="0"/>
            <a:lstStyle/>
            <a:p>
              <a:endParaRPr>
                <a:latin typeface="Grammarsaurus" pitchFamily="2" charset="0"/>
              </a:endParaRPr>
            </a:p>
          </p:txBody>
        </p:sp>
        <p:sp>
          <p:nvSpPr>
            <p:cNvPr id="15" name="object 15"/>
            <p:cNvSpPr/>
            <p:nvPr/>
          </p:nvSpPr>
          <p:spPr>
            <a:xfrm>
              <a:off x="9486290" y="5842227"/>
              <a:ext cx="181610" cy="462915"/>
            </a:xfrm>
            <a:custGeom>
              <a:avLst/>
              <a:gdLst/>
              <a:ahLst/>
              <a:cxnLst/>
              <a:rect l="l" t="t" r="r" b="b"/>
              <a:pathLst>
                <a:path w="181609" h="462914">
                  <a:moveTo>
                    <a:pt x="181541" y="0"/>
                  </a:moveTo>
                  <a:lnTo>
                    <a:pt x="138577" y="1447"/>
                  </a:lnTo>
                  <a:lnTo>
                    <a:pt x="137287" y="37378"/>
                  </a:lnTo>
                  <a:lnTo>
                    <a:pt x="128377" y="73222"/>
                  </a:lnTo>
                  <a:lnTo>
                    <a:pt x="113657" y="108982"/>
                  </a:lnTo>
                  <a:lnTo>
                    <a:pt x="94937" y="144660"/>
                  </a:lnTo>
                  <a:lnTo>
                    <a:pt x="74028" y="180259"/>
                  </a:lnTo>
                  <a:lnTo>
                    <a:pt x="52740" y="215783"/>
                  </a:lnTo>
                  <a:lnTo>
                    <a:pt x="32882" y="251234"/>
                  </a:lnTo>
                  <a:lnTo>
                    <a:pt x="16266" y="286614"/>
                  </a:lnTo>
                  <a:lnTo>
                    <a:pt x="4702" y="321927"/>
                  </a:lnTo>
                  <a:lnTo>
                    <a:pt x="0" y="357175"/>
                  </a:lnTo>
                  <a:lnTo>
                    <a:pt x="3970" y="392361"/>
                  </a:lnTo>
                  <a:lnTo>
                    <a:pt x="18422" y="427488"/>
                  </a:lnTo>
                  <a:lnTo>
                    <a:pt x="45168" y="462559"/>
                  </a:lnTo>
                  <a:lnTo>
                    <a:pt x="21827" y="424998"/>
                  </a:lnTo>
                  <a:lnTo>
                    <a:pt x="10988" y="388441"/>
                  </a:lnTo>
                  <a:lnTo>
                    <a:pt x="19328" y="317600"/>
                  </a:lnTo>
                  <a:lnTo>
                    <a:pt x="55214" y="248569"/>
                  </a:lnTo>
                  <a:lnTo>
                    <a:pt x="78807" y="214273"/>
                  </a:lnTo>
                  <a:lnTo>
                    <a:pt x="103671" y="179878"/>
                  </a:lnTo>
                  <a:lnTo>
                    <a:pt x="127934" y="145201"/>
                  </a:lnTo>
                  <a:lnTo>
                    <a:pt x="149724" y="110059"/>
                  </a:lnTo>
                  <a:lnTo>
                    <a:pt x="167170" y="74267"/>
                  </a:lnTo>
                  <a:lnTo>
                    <a:pt x="178400" y="37641"/>
                  </a:lnTo>
                  <a:lnTo>
                    <a:pt x="181541" y="0"/>
                  </a:lnTo>
                  <a:close/>
                </a:path>
              </a:pathLst>
            </a:custGeom>
            <a:solidFill>
              <a:srgbClr val="114D25"/>
            </a:solidFill>
          </p:spPr>
          <p:txBody>
            <a:bodyPr wrap="square" lIns="0" tIns="0" rIns="0" bIns="0" rtlCol="0"/>
            <a:lstStyle/>
            <a:p>
              <a:endParaRPr>
                <a:latin typeface="Grammarsaurus" pitchFamily="2" charset="0"/>
              </a:endParaRPr>
            </a:p>
          </p:txBody>
        </p:sp>
        <p:pic>
          <p:nvPicPr>
            <p:cNvPr id="16" name="object 16"/>
            <p:cNvPicPr/>
            <p:nvPr/>
          </p:nvPicPr>
          <p:blipFill>
            <a:blip r:embed="rId6" cstate="print"/>
            <a:stretch>
              <a:fillRect/>
            </a:stretch>
          </p:blipFill>
          <p:spPr>
            <a:xfrm>
              <a:off x="9904005" y="5964967"/>
              <a:ext cx="86777" cy="233756"/>
            </a:xfrm>
            <a:prstGeom prst="rect">
              <a:avLst/>
            </a:prstGeom>
          </p:spPr>
        </p:pic>
        <p:pic>
          <p:nvPicPr>
            <p:cNvPr id="17" name="object 17"/>
            <p:cNvPicPr/>
            <p:nvPr/>
          </p:nvPicPr>
          <p:blipFill>
            <a:blip r:embed="rId7" cstate="print"/>
            <a:stretch>
              <a:fillRect/>
            </a:stretch>
          </p:blipFill>
          <p:spPr>
            <a:xfrm>
              <a:off x="10657338" y="5924257"/>
              <a:ext cx="86779" cy="233743"/>
            </a:xfrm>
            <a:prstGeom prst="rect">
              <a:avLst/>
            </a:prstGeom>
          </p:spPr>
        </p:pic>
        <p:sp>
          <p:nvSpPr>
            <p:cNvPr id="18" name="object 18"/>
            <p:cNvSpPr/>
            <p:nvPr/>
          </p:nvSpPr>
          <p:spPr>
            <a:xfrm>
              <a:off x="9165841" y="5848306"/>
              <a:ext cx="370205" cy="523240"/>
            </a:xfrm>
            <a:custGeom>
              <a:avLst/>
              <a:gdLst/>
              <a:ahLst/>
              <a:cxnLst/>
              <a:rect l="l" t="t" r="r" b="b"/>
              <a:pathLst>
                <a:path w="370204" h="523239">
                  <a:moveTo>
                    <a:pt x="369658" y="0"/>
                  </a:moveTo>
                  <a:lnTo>
                    <a:pt x="327710" y="7924"/>
                  </a:lnTo>
                  <a:lnTo>
                    <a:pt x="330190" y="23673"/>
                  </a:lnTo>
                  <a:lnTo>
                    <a:pt x="328228" y="40112"/>
                  </a:lnTo>
                  <a:lnTo>
                    <a:pt x="283241" y="101926"/>
                  </a:lnTo>
                  <a:lnTo>
                    <a:pt x="245889" y="126147"/>
                  </a:lnTo>
                  <a:lnTo>
                    <a:pt x="206972" y="149851"/>
                  </a:lnTo>
                  <a:lnTo>
                    <a:pt x="172643" y="177812"/>
                  </a:lnTo>
                  <a:lnTo>
                    <a:pt x="143940" y="212780"/>
                  </a:lnTo>
                  <a:lnTo>
                    <a:pt x="123418" y="251129"/>
                  </a:lnTo>
                  <a:lnTo>
                    <a:pt x="109171" y="299152"/>
                  </a:lnTo>
                  <a:lnTo>
                    <a:pt x="106067" y="347932"/>
                  </a:lnTo>
                  <a:lnTo>
                    <a:pt x="105761" y="396520"/>
                  </a:lnTo>
                  <a:lnTo>
                    <a:pt x="99908" y="443965"/>
                  </a:lnTo>
                  <a:lnTo>
                    <a:pt x="80162" y="489318"/>
                  </a:lnTo>
                  <a:lnTo>
                    <a:pt x="65472" y="504556"/>
                  </a:lnTo>
                  <a:lnTo>
                    <a:pt x="46005" y="516108"/>
                  </a:lnTo>
                  <a:lnTo>
                    <a:pt x="23576" y="521508"/>
                  </a:lnTo>
                  <a:lnTo>
                    <a:pt x="0" y="518287"/>
                  </a:lnTo>
                  <a:lnTo>
                    <a:pt x="23653" y="522641"/>
                  </a:lnTo>
                  <a:lnTo>
                    <a:pt x="68185" y="507071"/>
                  </a:lnTo>
                  <a:lnTo>
                    <a:pt x="96846" y="473836"/>
                  </a:lnTo>
                  <a:lnTo>
                    <a:pt x="111489" y="434594"/>
                  </a:lnTo>
                  <a:lnTo>
                    <a:pt x="118996" y="366215"/>
                  </a:lnTo>
                  <a:lnTo>
                    <a:pt x="125043" y="318790"/>
                  </a:lnTo>
                  <a:lnTo>
                    <a:pt x="137006" y="273271"/>
                  </a:lnTo>
                  <a:lnTo>
                    <a:pt x="158399" y="230853"/>
                  </a:lnTo>
                  <a:lnTo>
                    <a:pt x="192735" y="192735"/>
                  </a:lnTo>
                  <a:lnTo>
                    <a:pt x="231392" y="166744"/>
                  </a:lnTo>
                  <a:lnTo>
                    <a:pt x="273946" y="142154"/>
                  </a:lnTo>
                  <a:lnTo>
                    <a:pt x="314725" y="116074"/>
                  </a:lnTo>
                  <a:lnTo>
                    <a:pt x="348052" y="85615"/>
                  </a:lnTo>
                  <a:lnTo>
                    <a:pt x="368255" y="47887"/>
                  </a:lnTo>
                  <a:lnTo>
                    <a:pt x="369658" y="0"/>
                  </a:lnTo>
                  <a:close/>
                </a:path>
              </a:pathLst>
            </a:custGeom>
            <a:solidFill>
              <a:srgbClr val="114D25"/>
            </a:solidFill>
          </p:spPr>
          <p:txBody>
            <a:bodyPr wrap="square" lIns="0" tIns="0" rIns="0" bIns="0" rtlCol="0"/>
            <a:lstStyle/>
            <a:p>
              <a:endParaRPr>
                <a:latin typeface="Grammarsaurus" pitchFamily="2" charset="0"/>
              </a:endParaRPr>
            </a:p>
          </p:txBody>
        </p:sp>
        <p:pic>
          <p:nvPicPr>
            <p:cNvPr id="19" name="object 19"/>
            <p:cNvPicPr/>
            <p:nvPr/>
          </p:nvPicPr>
          <p:blipFill>
            <a:blip r:embed="rId8" cstate="print"/>
            <a:stretch>
              <a:fillRect/>
            </a:stretch>
          </p:blipFill>
          <p:spPr>
            <a:xfrm>
              <a:off x="9129707" y="6117252"/>
              <a:ext cx="290198" cy="225691"/>
            </a:xfrm>
            <a:prstGeom prst="rect">
              <a:avLst/>
            </a:prstGeom>
          </p:spPr>
        </p:pic>
        <p:sp>
          <p:nvSpPr>
            <p:cNvPr id="20" name="object 20"/>
            <p:cNvSpPr/>
            <p:nvPr/>
          </p:nvSpPr>
          <p:spPr>
            <a:xfrm>
              <a:off x="9498508" y="5955931"/>
              <a:ext cx="438150" cy="596265"/>
            </a:xfrm>
            <a:custGeom>
              <a:avLst/>
              <a:gdLst/>
              <a:ahLst/>
              <a:cxnLst/>
              <a:rect l="l" t="t" r="r" b="b"/>
              <a:pathLst>
                <a:path w="438150" h="596265">
                  <a:moveTo>
                    <a:pt x="437527" y="595706"/>
                  </a:moveTo>
                  <a:lnTo>
                    <a:pt x="391807" y="578891"/>
                  </a:lnTo>
                  <a:lnTo>
                    <a:pt x="360629" y="554393"/>
                  </a:lnTo>
                  <a:lnTo>
                    <a:pt x="331292" y="488353"/>
                  </a:lnTo>
                  <a:lnTo>
                    <a:pt x="327799" y="449795"/>
                  </a:lnTo>
                  <a:lnTo>
                    <a:pt x="328206" y="409549"/>
                  </a:lnTo>
                  <a:lnTo>
                    <a:pt x="329869" y="369100"/>
                  </a:lnTo>
                  <a:lnTo>
                    <a:pt x="330098" y="329933"/>
                  </a:lnTo>
                  <a:lnTo>
                    <a:pt x="310540" y="250126"/>
                  </a:lnTo>
                  <a:lnTo>
                    <a:pt x="285038" y="210820"/>
                  </a:lnTo>
                  <a:lnTo>
                    <a:pt x="253860" y="174764"/>
                  </a:lnTo>
                  <a:lnTo>
                    <a:pt x="221094" y="141071"/>
                  </a:lnTo>
                  <a:lnTo>
                    <a:pt x="189331" y="107848"/>
                  </a:lnTo>
                  <a:lnTo>
                    <a:pt x="161632" y="73406"/>
                  </a:lnTo>
                  <a:lnTo>
                    <a:pt x="141820" y="37541"/>
                  </a:lnTo>
                  <a:lnTo>
                    <a:pt x="133718" y="0"/>
                  </a:lnTo>
                  <a:lnTo>
                    <a:pt x="90779" y="1993"/>
                  </a:lnTo>
                  <a:lnTo>
                    <a:pt x="103200" y="46837"/>
                  </a:lnTo>
                  <a:lnTo>
                    <a:pt x="126339" y="86004"/>
                  </a:lnTo>
                  <a:lnTo>
                    <a:pt x="156883" y="121183"/>
                  </a:lnTo>
                  <a:lnTo>
                    <a:pt x="191554" y="154114"/>
                  </a:lnTo>
                  <a:lnTo>
                    <a:pt x="227025" y="186461"/>
                  </a:lnTo>
                  <a:lnTo>
                    <a:pt x="259981" y="219964"/>
                  </a:lnTo>
                  <a:lnTo>
                    <a:pt x="285750" y="254444"/>
                  </a:lnTo>
                  <a:lnTo>
                    <a:pt x="273329" y="256768"/>
                  </a:lnTo>
                  <a:lnTo>
                    <a:pt x="244386" y="263169"/>
                  </a:lnTo>
                  <a:lnTo>
                    <a:pt x="187667" y="283133"/>
                  </a:lnTo>
                  <a:lnTo>
                    <a:pt x="140284" y="317779"/>
                  </a:lnTo>
                  <a:lnTo>
                    <a:pt x="116573" y="366407"/>
                  </a:lnTo>
                  <a:lnTo>
                    <a:pt x="112788" y="414743"/>
                  </a:lnTo>
                  <a:lnTo>
                    <a:pt x="107632" y="436829"/>
                  </a:lnTo>
                  <a:lnTo>
                    <a:pt x="77343" y="474472"/>
                  </a:lnTo>
                  <a:lnTo>
                    <a:pt x="28321" y="496531"/>
                  </a:lnTo>
                  <a:lnTo>
                    <a:pt x="0" y="499198"/>
                  </a:lnTo>
                  <a:lnTo>
                    <a:pt x="28854" y="498729"/>
                  </a:lnTo>
                  <a:lnTo>
                    <a:pt x="82448" y="479679"/>
                  </a:lnTo>
                  <a:lnTo>
                    <a:pt x="120154" y="440893"/>
                  </a:lnTo>
                  <a:lnTo>
                    <a:pt x="137744" y="369570"/>
                  </a:lnTo>
                  <a:lnTo>
                    <a:pt x="162280" y="330619"/>
                  </a:lnTo>
                  <a:lnTo>
                    <a:pt x="204165" y="306565"/>
                  </a:lnTo>
                  <a:lnTo>
                    <a:pt x="255638" y="293357"/>
                  </a:lnTo>
                  <a:lnTo>
                    <a:pt x="301053" y="287858"/>
                  </a:lnTo>
                  <a:lnTo>
                    <a:pt x="305181" y="297180"/>
                  </a:lnTo>
                  <a:lnTo>
                    <a:pt x="312229" y="338543"/>
                  </a:lnTo>
                  <a:lnTo>
                    <a:pt x="313537" y="381889"/>
                  </a:lnTo>
                  <a:lnTo>
                    <a:pt x="313651" y="425970"/>
                  </a:lnTo>
                  <a:lnTo>
                    <a:pt x="317080" y="469544"/>
                  </a:lnTo>
                  <a:lnTo>
                    <a:pt x="328383" y="511365"/>
                  </a:lnTo>
                  <a:lnTo>
                    <a:pt x="352069" y="550176"/>
                  </a:lnTo>
                  <a:lnTo>
                    <a:pt x="389343" y="580656"/>
                  </a:lnTo>
                  <a:lnTo>
                    <a:pt x="412369" y="590638"/>
                  </a:lnTo>
                  <a:lnTo>
                    <a:pt x="437527" y="595706"/>
                  </a:lnTo>
                  <a:close/>
                </a:path>
              </a:pathLst>
            </a:custGeom>
            <a:solidFill>
              <a:srgbClr val="114D25"/>
            </a:solidFill>
          </p:spPr>
          <p:txBody>
            <a:bodyPr wrap="square" lIns="0" tIns="0" rIns="0" bIns="0" rtlCol="0"/>
            <a:lstStyle/>
            <a:p>
              <a:endParaRPr>
                <a:latin typeface="Grammarsaurus" pitchFamily="2" charset="0"/>
              </a:endParaRPr>
            </a:p>
          </p:txBody>
        </p:sp>
        <p:pic>
          <p:nvPicPr>
            <p:cNvPr id="21" name="object 21"/>
            <p:cNvPicPr/>
            <p:nvPr/>
          </p:nvPicPr>
          <p:blipFill>
            <a:blip r:embed="rId9" cstate="print"/>
            <a:stretch>
              <a:fillRect/>
            </a:stretch>
          </p:blipFill>
          <p:spPr>
            <a:xfrm>
              <a:off x="9620956" y="6347860"/>
              <a:ext cx="109474" cy="139357"/>
            </a:xfrm>
            <a:prstGeom prst="rect">
              <a:avLst/>
            </a:prstGeom>
          </p:spPr>
        </p:pic>
        <p:sp>
          <p:nvSpPr>
            <p:cNvPr id="22" name="object 22"/>
            <p:cNvSpPr/>
            <p:nvPr/>
          </p:nvSpPr>
          <p:spPr>
            <a:xfrm>
              <a:off x="9170480" y="5842228"/>
              <a:ext cx="1076960" cy="462915"/>
            </a:xfrm>
            <a:custGeom>
              <a:avLst/>
              <a:gdLst/>
              <a:ahLst/>
              <a:cxnLst/>
              <a:rect l="l" t="t" r="r" b="b"/>
              <a:pathLst>
                <a:path w="1076959" h="462914">
                  <a:moveTo>
                    <a:pt x="137033" y="220014"/>
                  </a:moveTo>
                  <a:lnTo>
                    <a:pt x="97878" y="221907"/>
                  </a:lnTo>
                  <a:lnTo>
                    <a:pt x="61175" y="230187"/>
                  </a:lnTo>
                  <a:lnTo>
                    <a:pt x="28143" y="244043"/>
                  </a:lnTo>
                  <a:lnTo>
                    <a:pt x="0" y="262712"/>
                  </a:lnTo>
                  <a:lnTo>
                    <a:pt x="32512" y="252260"/>
                  </a:lnTo>
                  <a:lnTo>
                    <a:pt x="65887" y="247738"/>
                  </a:lnTo>
                  <a:lnTo>
                    <a:pt x="98628" y="248869"/>
                  </a:lnTo>
                  <a:lnTo>
                    <a:pt x="129209" y="255371"/>
                  </a:lnTo>
                  <a:lnTo>
                    <a:pt x="137033" y="220014"/>
                  </a:lnTo>
                  <a:close/>
                </a:path>
                <a:path w="1076959" h="462914">
                  <a:moveTo>
                    <a:pt x="1076947" y="357174"/>
                  </a:moveTo>
                  <a:lnTo>
                    <a:pt x="1060678" y="286613"/>
                  </a:lnTo>
                  <a:lnTo>
                    <a:pt x="1044067" y="251244"/>
                  </a:lnTo>
                  <a:lnTo>
                    <a:pt x="1024216" y="215785"/>
                  </a:lnTo>
                  <a:lnTo>
                    <a:pt x="1002919" y="180263"/>
                  </a:lnTo>
                  <a:lnTo>
                    <a:pt x="982014" y="144665"/>
                  </a:lnTo>
                  <a:lnTo>
                    <a:pt x="963295" y="108991"/>
                  </a:lnTo>
                  <a:lnTo>
                    <a:pt x="948575" y="73228"/>
                  </a:lnTo>
                  <a:lnTo>
                    <a:pt x="939660" y="37388"/>
                  </a:lnTo>
                  <a:lnTo>
                    <a:pt x="938377" y="1447"/>
                  </a:lnTo>
                  <a:lnTo>
                    <a:pt x="895413" y="0"/>
                  </a:lnTo>
                  <a:lnTo>
                    <a:pt x="909777" y="74269"/>
                  </a:lnTo>
                  <a:lnTo>
                    <a:pt x="927227" y="110058"/>
                  </a:lnTo>
                  <a:lnTo>
                    <a:pt x="949020" y="145211"/>
                  </a:lnTo>
                  <a:lnTo>
                    <a:pt x="973277" y="179882"/>
                  </a:lnTo>
                  <a:lnTo>
                    <a:pt x="998143" y="214274"/>
                  </a:lnTo>
                  <a:lnTo>
                    <a:pt x="1021740" y="248577"/>
                  </a:lnTo>
                  <a:lnTo>
                    <a:pt x="1042187" y="282956"/>
                  </a:lnTo>
                  <a:lnTo>
                    <a:pt x="1057617" y="317601"/>
                  </a:lnTo>
                  <a:lnTo>
                    <a:pt x="1066177" y="352704"/>
                  </a:lnTo>
                  <a:lnTo>
                    <a:pt x="1065961" y="388442"/>
                  </a:lnTo>
                  <a:lnTo>
                    <a:pt x="1055128" y="425005"/>
                  </a:lnTo>
                  <a:lnTo>
                    <a:pt x="1031786" y="462559"/>
                  </a:lnTo>
                  <a:lnTo>
                    <a:pt x="1058532" y="427494"/>
                  </a:lnTo>
                  <a:lnTo>
                    <a:pt x="1072984" y="392366"/>
                  </a:lnTo>
                  <a:lnTo>
                    <a:pt x="1076947" y="357174"/>
                  </a:lnTo>
                  <a:close/>
                </a:path>
              </a:pathLst>
            </a:custGeom>
            <a:solidFill>
              <a:srgbClr val="114D25"/>
            </a:solidFill>
          </p:spPr>
          <p:txBody>
            <a:bodyPr wrap="square" lIns="0" tIns="0" rIns="0" bIns="0" rtlCol="0"/>
            <a:lstStyle/>
            <a:p>
              <a:endParaRPr>
                <a:latin typeface="Grammarsaurus" pitchFamily="2" charset="0"/>
              </a:endParaRPr>
            </a:p>
          </p:txBody>
        </p:sp>
        <p:pic>
          <p:nvPicPr>
            <p:cNvPr id="23" name="object 23"/>
            <p:cNvPicPr/>
            <p:nvPr/>
          </p:nvPicPr>
          <p:blipFill>
            <a:blip r:embed="rId10" cstate="print"/>
            <a:stretch>
              <a:fillRect/>
            </a:stretch>
          </p:blipFill>
          <p:spPr>
            <a:xfrm>
              <a:off x="9937312" y="5964967"/>
              <a:ext cx="86783" cy="233756"/>
            </a:xfrm>
            <a:prstGeom prst="rect">
              <a:avLst/>
            </a:prstGeom>
          </p:spPr>
        </p:pic>
        <p:sp>
          <p:nvSpPr>
            <p:cNvPr id="24" name="object 24"/>
            <p:cNvSpPr/>
            <p:nvPr/>
          </p:nvSpPr>
          <p:spPr>
            <a:xfrm>
              <a:off x="10198225" y="5848306"/>
              <a:ext cx="370205" cy="523240"/>
            </a:xfrm>
            <a:custGeom>
              <a:avLst/>
              <a:gdLst/>
              <a:ahLst/>
              <a:cxnLst/>
              <a:rect l="l" t="t" r="r" b="b"/>
              <a:pathLst>
                <a:path w="370204" h="523239">
                  <a:moveTo>
                    <a:pt x="0" y="0"/>
                  </a:moveTo>
                  <a:lnTo>
                    <a:pt x="1403" y="47887"/>
                  </a:lnTo>
                  <a:lnTo>
                    <a:pt x="21606" y="85615"/>
                  </a:lnTo>
                  <a:lnTo>
                    <a:pt x="54933" y="116074"/>
                  </a:lnTo>
                  <a:lnTo>
                    <a:pt x="95711" y="142154"/>
                  </a:lnTo>
                  <a:lnTo>
                    <a:pt x="138266" y="166744"/>
                  </a:lnTo>
                  <a:lnTo>
                    <a:pt x="176923" y="192735"/>
                  </a:lnTo>
                  <a:lnTo>
                    <a:pt x="211259" y="230853"/>
                  </a:lnTo>
                  <a:lnTo>
                    <a:pt x="232652" y="273271"/>
                  </a:lnTo>
                  <a:lnTo>
                    <a:pt x="244615" y="318790"/>
                  </a:lnTo>
                  <a:lnTo>
                    <a:pt x="250662" y="366215"/>
                  </a:lnTo>
                  <a:lnTo>
                    <a:pt x="254304" y="414350"/>
                  </a:lnTo>
                  <a:lnTo>
                    <a:pt x="258168" y="434594"/>
                  </a:lnTo>
                  <a:lnTo>
                    <a:pt x="272812" y="473836"/>
                  </a:lnTo>
                  <a:lnTo>
                    <a:pt x="301473" y="507071"/>
                  </a:lnTo>
                  <a:lnTo>
                    <a:pt x="346004" y="522641"/>
                  </a:lnTo>
                  <a:lnTo>
                    <a:pt x="369658" y="518287"/>
                  </a:lnTo>
                  <a:lnTo>
                    <a:pt x="346082" y="521508"/>
                  </a:lnTo>
                  <a:lnTo>
                    <a:pt x="323653" y="516108"/>
                  </a:lnTo>
                  <a:lnTo>
                    <a:pt x="289496" y="489318"/>
                  </a:lnTo>
                  <a:lnTo>
                    <a:pt x="269755" y="443965"/>
                  </a:lnTo>
                  <a:lnTo>
                    <a:pt x="263902" y="396520"/>
                  </a:lnTo>
                  <a:lnTo>
                    <a:pt x="263595" y="347932"/>
                  </a:lnTo>
                  <a:lnTo>
                    <a:pt x="260488" y="299152"/>
                  </a:lnTo>
                  <a:lnTo>
                    <a:pt x="246240" y="251129"/>
                  </a:lnTo>
                  <a:lnTo>
                    <a:pt x="225723" y="212780"/>
                  </a:lnTo>
                  <a:lnTo>
                    <a:pt x="197015" y="177812"/>
                  </a:lnTo>
                  <a:lnTo>
                    <a:pt x="162686" y="149851"/>
                  </a:lnTo>
                  <a:lnTo>
                    <a:pt x="123769" y="126147"/>
                  </a:lnTo>
                  <a:lnTo>
                    <a:pt x="86417" y="101926"/>
                  </a:lnTo>
                  <a:lnTo>
                    <a:pt x="56781" y="72415"/>
                  </a:lnTo>
                  <a:lnTo>
                    <a:pt x="47359" y="56580"/>
                  </a:lnTo>
                  <a:lnTo>
                    <a:pt x="41430" y="40112"/>
                  </a:lnTo>
                  <a:lnTo>
                    <a:pt x="39468" y="23673"/>
                  </a:lnTo>
                  <a:lnTo>
                    <a:pt x="41948" y="7924"/>
                  </a:lnTo>
                  <a:lnTo>
                    <a:pt x="0" y="0"/>
                  </a:lnTo>
                  <a:close/>
                </a:path>
              </a:pathLst>
            </a:custGeom>
            <a:solidFill>
              <a:srgbClr val="114D25"/>
            </a:solidFill>
          </p:spPr>
          <p:txBody>
            <a:bodyPr wrap="square" lIns="0" tIns="0" rIns="0" bIns="0" rtlCol="0"/>
            <a:lstStyle/>
            <a:p>
              <a:endParaRPr>
                <a:latin typeface="Grammarsaurus" pitchFamily="2" charset="0"/>
              </a:endParaRPr>
            </a:p>
          </p:txBody>
        </p:sp>
        <p:pic>
          <p:nvPicPr>
            <p:cNvPr id="25" name="object 25"/>
            <p:cNvPicPr/>
            <p:nvPr/>
          </p:nvPicPr>
          <p:blipFill>
            <a:blip r:embed="rId11" cstate="print"/>
            <a:stretch>
              <a:fillRect/>
            </a:stretch>
          </p:blipFill>
          <p:spPr>
            <a:xfrm>
              <a:off x="10313821" y="6062239"/>
              <a:ext cx="290197" cy="280704"/>
            </a:xfrm>
            <a:prstGeom prst="rect">
              <a:avLst/>
            </a:prstGeom>
          </p:spPr>
        </p:pic>
      </p:grpSp>
      <p:sp>
        <p:nvSpPr>
          <p:cNvPr id="26" name="object 26"/>
          <p:cNvSpPr txBox="1"/>
          <p:nvPr/>
        </p:nvSpPr>
        <p:spPr>
          <a:xfrm>
            <a:off x="8519262" y="4298857"/>
            <a:ext cx="2950845" cy="1488868"/>
          </a:xfrm>
          <a:prstGeom prst="rect">
            <a:avLst/>
          </a:prstGeom>
        </p:spPr>
        <p:txBody>
          <a:bodyPr vert="horz" wrap="square" lIns="0" tIns="45719" rIns="0" bIns="0" rtlCol="0">
            <a:spAutoFit/>
          </a:bodyPr>
          <a:lstStyle/>
          <a:p>
            <a:pPr marL="12065" marR="5080" algn="ctr">
              <a:lnSpc>
                <a:spcPts val="2800"/>
              </a:lnSpc>
              <a:spcBef>
                <a:spcPts val="359"/>
              </a:spcBef>
            </a:pPr>
            <a:r>
              <a:rPr sz="2500" b="1" dirty="0">
                <a:solidFill>
                  <a:srgbClr val="D1E293"/>
                </a:solidFill>
                <a:latin typeface="Grammarsaurus" pitchFamily="2" charset="0"/>
                <a:cs typeface="Arial Black"/>
              </a:rPr>
              <a:t>The final silent letter </a:t>
            </a:r>
            <a:r>
              <a:rPr sz="2500" b="1" dirty="0">
                <a:solidFill>
                  <a:srgbClr val="FFFFFF"/>
                </a:solidFill>
                <a:latin typeface="Grammarsaurus" pitchFamily="2" charset="0"/>
                <a:cs typeface="Arial Black"/>
              </a:rPr>
              <a:t>e </a:t>
            </a:r>
            <a:r>
              <a:rPr sz="2500" b="1" dirty="0">
                <a:solidFill>
                  <a:srgbClr val="D1E293"/>
                </a:solidFill>
                <a:latin typeface="Grammarsaurus" pitchFamily="2" charset="0"/>
                <a:cs typeface="Arial Black"/>
              </a:rPr>
              <a:t>is dropped before we add the suffix </a:t>
            </a:r>
            <a:r>
              <a:rPr sz="2500" b="1" dirty="0">
                <a:solidFill>
                  <a:srgbClr val="FFFFFF"/>
                </a:solidFill>
                <a:latin typeface="Grammarsaurus" pitchFamily="2" charset="0"/>
                <a:cs typeface="Arial Black"/>
              </a:rPr>
              <a:t>-ic</a:t>
            </a:r>
            <a:r>
              <a:rPr sz="2500" b="1" dirty="0">
                <a:solidFill>
                  <a:srgbClr val="D1E293"/>
                </a:solidFill>
                <a:latin typeface="Grammarsaurus" pitchFamily="2" charset="0"/>
                <a:cs typeface="Arial Black"/>
              </a:rPr>
              <a:t>.</a:t>
            </a:r>
            <a:endParaRPr sz="2500" b="1" dirty="0">
              <a:latin typeface="Grammarsaurus" pitchFamily="2" charset="0"/>
              <a:cs typeface="Arial Black"/>
            </a:endParaRPr>
          </a:p>
        </p:txBody>
      </p:sp>
      <p:grpSp>
        <p:nvGrpSpPr>
          <p:cNvPr id="27" name="object 27"/>
          <p:cNvGrpSpPr/>
          <p:nvPr/>
        </p:nvGrpSpPr>
        <p:grpSpPr>
          <a:xfrm>
            <a:off x="1679977" y="2121937"/>
            <a:ext cx="389890" cy="389890"/>
            <a:chOff x="1679977" y="2121937"/>
            <a:chExt cx="389890" cy="389890"/>
          </a:xfrm>
        </p:grpSpPr>
        <p:sp>
          <p:nvSpPr>
            <p:cNvPr id="28" name="object 28"/>
            <p:cNvSpPr/>
            <p:nvPr/>
          </p:nvSpPr>
          <p:spPr>
            <a:xfrm>
              <a:off x="1679977" y="2121937"/>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29" name="object 29"/>
            <p:cNvPicPr/>
            <p:nvPr/>
          </p:nvPicPr>
          <p:blipFill>
            <a:blip r:embed="rId12" cstate="print"/>
            <a:stretch>
              <a:fillRect/>
            </a:stretch>
          </p:blipFill>
          <p:spPr>
            <a:xfrm>
              <a:off x="1775936" y="2217889"/>
              <a:ext cx="197802" cy="197802"/>
            </a:xfrm>
            <a:prstGeom prst="rect">
              <a:avLst/>
            </a:prstGeom>
          </p:spPr>
        </p:pic>
      </p:grpSp>
      <p:grpSp>
        <p:nvGrpSpPr>
          <p:cNvPr id="30" name="object 30"/>
          <p:cNvGrpSpPr/>
          <p:nvPr/>
        </p:nvGrpSpPr>
        <p:grpSpPr>
          <a:xfrm>
            <a:off x="3348894" y="2121937"/>
            <a:ext cx="389890" cy="389890"/>
            <a:chOff x="3348894" y="2121937"/>
            <a:chExt cx="389890" cy="389890"/>
          </a:xfrm>
        </p:grpSpPr>
        <p:sp>
          <p:nvSpPr>
            <p:cNvPr id="31" name="object 31"/>
            <p:cNvSpPr/>
            <p:nvPr/>
          </p:nvSpPr>
          <p:spPr>
            <a:xfrm>
              <a:off x="3348894" y="2121937"/>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32" name="object 32"/>
            <p:cNvPicPr/>
            <p:nvPr/>
          </p:nvPicPr>
          <p:blipFill>
            <a:blip r:embed="rId13" cstate="print"/>
            <a:stretch>
              <a:fillRect/>
            </a:stretch>
          </p:blipFill>
          <p:spPr>
            <a:xfrm>
              <a:off x="3444853" y="2217889"/>
              <a:ext cx="197802" cy="197802"/>
            </a:xfrm>
            <a:prstGeom prst="rect">
              <a:avLst/>
            </a:prstGeom>
          </p:spPr>
        </p:pic>
      </p:grpSp>
      <p:grpSp>
        <p:nvGrpSpPr>
          <p:cNvPr id="33" name="object 33"/>
          <p:cNvGrpSpPr/>
          <p:nvPr/>
        </p:nvGrpSpPr>
        <p:grpSpPr>
          <a:xfrm>
            <a:off x="4711588" y="2121937"/>
            <a:ext cx="389890" cy="389890"/>
            <a:chOff x="4711588" y="2121937"/>
            <a:chExt cx="389890" cy="389890"/>
          </a:xfrm>
        </p:grpSpPr>
        <p:sp>
          <p:nvSpPr>
            <p:cNvPr id="34" name="object 34"/>
            <p:cNvSpPr/>
            <p:nvPr/>
          </p:nvSpPr>
          <p:spPr>
            <a:xfrm>
              <a:off x="4711588" y="2121937"/>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8"/>
                  </a:lnTo>
                  <a:lnTo>
                    <a:pt x="194856" y="369188"/>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8"/>
                  </a:lnTo>
                  <a:lnTo>
                    <a:pt x="281552" y="369188"/>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35" name="object 35"/>
            <p:cNvPicPr/>
            <p:nvPr/>
          </p:nvPicPr>
          <p:blipFill>
            <a:blip r:embed="rId13" cstate="print"/>
            <a:stretch>
              <a:fillRect/>
            </a:stretch>
          </p:blipFill>
          <p:spPr>
            <a:xfrm>
              <a:off x="4807547" y="2217889"/>
              <a:ext cx="197802" cy="197802"/>
            </a:xfrm>
            <a:prstGeom prst="rect">
              <a:avLst/>
            </a:prstGeom>
          </p:spPr>
        </p:pic>
      </p:grpSp>
      <p:sp>
        <p:nvSpPr>
          <p:cNvPr id="36" name="object 36"/>
          <p:cNvSpPr txBox="1"/>
          <p:nvPr/>
        </p:nvSpPr>
        <p:spPr>
          <a:xfrm>
            <a:off x="683902" y="1920117"/>
            <a:ext cx="963930" cy="884555"/>
          </a:xfrm>
          <a:prstGeom prst="rect">
            <a:avLst/>
          </a:prstGeom>
        </p:spPr>
        <p:txBody>
          <a:bodyPr vert="horz" wrap="square" lIns="0" tIns="68580" rIns="0" bIns="0" rtlCol="0">
            <a:spAutoFit/>
          </a:bodyPr>
          <a:lstStyle/>
          <a:p>
            <a:pPr marL="60325" algn="ctr">
              <a:lnSpc>
                <a:spcPct val="100000"/>
              </a:lnSpc>
              <a:spcBef>
                <a:spcPts val="540"/>
              </a:spcBef>
            </a:pPr>
            <a:r>
              <a:rPr sz="3500" b="1" dirty="0">
                <a:latin typeface="Grammarsaurus" pitchFamily="2" charset="0"/>
                <a:cs typeface="Arial"/>
              </a:rPr>
              <a:t>pro</a:t>
            </a:r>
            <a:endParaRPr sz="3500" dirty="0">
              <a:latin typeface="Grammarsaurus" pitchFamily="2" charset="0"/>
              <a:cs typeface="Arial"/>
            </a:endParaRPr>
          </a:p>
          <a:p>
            <a:pPr algn="ctr">
              <a:lnSpc>
                <a:spcPct val="100000"/>
              </a:lnSpc>
              <a:spcBef>
                <a:spcPts val="204"/>
              </a:spcBef>
            </a:pPr>
            <a:r>
              <a:rPr sz="1600" dirty="0">
                <a:latin typeface="Grammarsaurus" pitchFamily="2" charset="0"/>
                <a:cs typeface="Lucida Sans Unicode"/>
              </a:rPr>
              <a:t>“forward”</a:t>
            </a:r>
          </a:p>
        </p:txBody>
      </p:sp>
      <p:sp>
        <p:nvSpPr>
          <p:cNvPr id="37" name="object 37"/>
          <p:cNvSpPr txBox="1"/>
          <p:nvPr/>
        </p:nvSpPr>
        <p:spPr>
          <a:xfrm>
            <a:off x="2209715" y="1920117"/>
            <a:ext cx="3700287" cy="879728"/>
          </a:xfrm>
          <a:prstGeom prst="rect">
            <a:avLst/>
          </a:prstGeom>
        </p:spPr>
        <p:txBody>
          <a:bodyPr vert="horz" wrap="square" lIns="0" tIns="68580" rIns="0" bIns="0" rtlCol="0">
            <a:spAutoFit/>
          </a:bodyPr>
          <a:lstStyle/>
          <a:p>
            <a:pPr marL="12700">
              <a:lnSpc>
                <a:spcPct val="100000"/>
              </a:lnSpc>
              <a:spcBef>
                <a:spcPts val="540"/>
              </a:spcBef>
              <a:tabLst>
                <a:tab pos="1671955" algn="l"/>
                <a:tab pos="3001645" algn="l"/>
              </a:tabLst>
            </a:pPr>
            <a:r>
              <a:rPr sz="3500" b="1" dirty="0">
                <a:latin typeface="Grammarsaurus" pitchFamily="2" charset="0"/>
                <a:cs typeface="Arial"/>
              </a:rPr>
              <a:t>blem	ate	ic</a:t>
            </a:r>
            <a:endParaRPr sz="3500" dirty="0">
              <a:latin typeface="Grammarsaurus" pitchFamily="2" charset="0"/>
              <a:cs typeface="Arial"/>
            </a:endParaRPr>
          </a:p>
          <a:p>
            <a:pPr marL="124460">
              <a:lnSpc>
                <a:spcPct val="100000"/>
              </a:lnSpc>
              <a:spcBef>
                <a:spcPts val="204"/>
              </a:spcBef>
            </a:pPr>
            <a:r>
              <a:rPr sz="1600" dirty="0">
                <a:latin typeface="Grammarsaurus" pitchFamily="2" charset="0"/>
                <a:cs typeface="Lucida Sans Unicode"/>
              </a:rPr>
              <a:t>“throw”</a:t>
            </a:r>
          </a:p>
        </p:txBody>
      </p:sp>
      <p:sp>
        <p:nvSpPr>
          <p:cNvPr id="38" name="object 38"/>
          <p:cNvSpPr txBox="1"/>
          <p:nvPr/>
        </p:nvSpPr>
        <p:spPr>
          <a:xfrm>
            <a:off x="4843203" y="2489000"/>
            <a:ext cx="1066800" cy="269240"/>
          </a:xfrm>
          <a:prstGeom prst="rect">
            <a:avLst/>
          </a:prstGeom>
        </p:spPr>
        <p:txBody>
          <a:bodyPr vert="horz" wrap="square" lIns="0" tIns="12700" rIns="0" bIns="0" rtlCol="0">
            <a:spAutoFit/>
          </a:bodyPr>
          <a:lstStyle/>
          <a:p>
            <a:pPr marL="12700" algn="ctr">
              <a:lnSpc>
                <a:spcPct val="100000"/>
              </a:lnSpc>
              <a:spcBef>
                <a:spcPts val="100"/>
              </a:spcBef>
            </a:pPr>
            <a:r>
              <a:rPr sz="1600" dirty="0">
                <a:latin typeface="Grammarsaurus" pitchFamily="2" charset="0"/>
                <a:cs typeface="Lucida Sans Unicode"/>
              </a:rPr>
              <a:t>“related to</a:t>
            </a:r>
            <a:endParaRPr sz="1600">
              <a:latin typeface="Grammarsaurus" pitchFamily="2" charset="0"/>
              <a:cs typeface="Lucida Sans Unicode"/>
            </a:endParaRPr>
          </a:p>
        </p:txBody>
      </p:sp>
      <p:sp>
        <p:nvSpPr>
          <p:cNvPr id="39" name="object 39"/>
          <p:cNvSpPr txBox="1"/>
          <p:nvPr/>
        </p:nvSpPr>
        <p:spPr>
          <a:xfrm>
            <a:off x="5035837" y="2648309"/>
            <a:ext cx="681355" cy="269240"/>
          </a:xfrm>
          <a:prstGeom prst="rect">
            <a:avLst/>
          </a:prstGeom>
        </p:spPr>
        <p:txBody>
          <a:bodyPr vert="horz" wrap="square" lIns="0" tIns="12700" rIns="0" bIns="0" rtlCol="0">
            <a:spAutoFit/>
          </a:bodyPr>
          <a:lstStyle/>
          <a:p>
            <a:pPr marL="12700" algn="ctr">
              <a:lnSpc>
                <a:spcPct val="100000"/>
              </a:lnSpc>
              <a:spcBef>
                <a:spcPts val="100"/>
              </a:spcBef>
            </a:pPr>
            <a:r>
              <a:rPr sz="1600" dirty="0">
                <a:latin typeface="Grammarsaurus" pitchFamily="2" charset="0"/>
                <a:cs typeface="Lucida Sans Unicode"/>
              </a:rPr>
              <a:t>or like”</a:t>
            </a:r>
            <a:endParaRPr sz="1600">
              <a:latin typeface="Grammarsaurus" pitchFamily="2" charset="0"/>
              <a:cs typeface="Lucida Sans Unicode"/>
            </a:endParaRPr>
          </a:p>
        </p:txBody>
      </p:sp>
      <p:sp>
        <p:nvSpPr>
          <p:cNvPr id="40" name="object 40"/>
          <p:cNvSpPr/>
          <p:nvPr/>
        </p:nvSpPr>
        <p:spPr>
          <a:xfrm>
            <a:off x="4342139" y="2209177"/>
            <a:ext cx="159385" cy="250825"/>
          </a:xfrm>
          <a:custGeom>
            <a:avLst/>
            <a:gdLst/>
            <a:ahLst/>
            <a:cxnLst/>
            <a:rect l="l" t="t" r="r" b="b"/>
            <a:pathLst>
              <a:path w="159385" h="250825">
                <a:moveTo>
                  <a:pt x="0" y="250736"/>
                </a:moveTo>
                <a:lnTo>
                  <a:pt x="159232" y="0"/>
                </a:lnTo>
              </a:path>
            </a:pathLst>
          </a:custGeom>
          <a:ln w="38099">
            <a:solidFill>
              <a:srgbClr val="FF0000"/>
            </a:solidFill>
          </a:ln>
        </p:spPr>
        <p:txBody>
          <a:bodyPr wrap="square" lIns="0" tIns="0" rIns="0" bIns="0" rtlCol="0"/>
          <a:lstStyle/>
          <a:p>
            <a:endParaRPr>
              <a:latin typeface="Grammarsaurus" pitchFamily="2" charset="0"/>
            </a:endParaRPr>
          </a:p>
        </p:txBody>
      </p:sp>
      <p:sp>
        <p:nvSpPr>
          <p:cNvPr id="42" name="object 6">
            <a:extLst>
              <a:ext uri="{FF2B5EF4-FFF2-40B4-BE49-F238E27FC236}">
                <a16:creationId xmlns:a16="http://schemas.microsoft.com/office/drawing/2014/main" id="{3D0300FC-E2C8-BD57-B021-34AA5298693F}"/>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29" y="345089"/>
            <a:ext cx="9660890" cy="869790"/>
          </a:xfrm>
          <a:prstGeom prst="rect">
            <a:avLst/>
          </a:prstGeom>
        </p:spPr>
        <p:txBody>
          <a:bodyPr vert="horz" wrap="square" lIns="0" tIns="12700" rIns="0" bIns="0" rtlCol="0">
            <a:spAutoFit/>
          </a:bodyPr>
          <a:lstStyle/>
          <a:p>
            <a:pPr marL="12700" marR="5080" algn="just">
              <a:lnSpc>
                <a:spcPct val="113300"/>
              </a:lnSpc>
              <a:spcBef>
                <a:spcPts val="100"/>
              </a:spcBef>
            </a:pPr>
            <a:r>
              <a:rPr dirty="0">
                <a:latin typeface="Grammarsaurus" pitchFamily="2" charset="0"/>
              </a:rPr>
              <a:t>We are going to work on some words so that we can create new words that include the suffix </a:t>
            </a:r>
            <a:r>
              <a:rPr b="1" dirty="0">
                <a:latin typeface="Grammarsaurus" pitchFamily="2" charset="0"/>
                <a:cs typeface="Arial Black"/>
              </a:rPr>
              <a:t>-ic </a:t>
            </a:r>
            <a:r>
              <a:rPr dirty="0">
                <a:latin typeface="Grammarsaurus" pitchFamily="2" charset="0"/>
              </a:rPr>
              <a:t>meaning “</a:t>
            </a:r>
            <a:r>
              <a:rPr b="1" dirty="0">
                <a:latin typeface="Grammarsaurus" pitchFamily="2" charset="0"/>
                <a:cs typeface="Arial Black"/>
              </a:rPr>
              <a:t>related to or like</a:t>
            </a:r>
            <a:r>
              <a:rPr dirty="0">
                <a:latin typeface="Grammarsaurus" pitchFamily="2" charset="0"/>
              </a:rPr>
              <a:t>”.</a:t>
            </a:r>
          </a:p>
        </p:txBody>
      </p:sp>
      <p:sp>
        <p:nvSpPr>
          <p:cNvPr id="3" name="object 3"/>
          <p:cNvSpPr txBox="1"/>
          <p:nvPr/>
        </p:nvSpPr>
        <p:spPr>
          <a:xfrm>
            <a:off x="1697136" y="4187986"/>
            <a:ext cx="2445260"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cinema</a:t>
            </a:r>
            <a:endParaRPr sz="3500" dirty="0">
              <a:latin typeface="Grammarsaurus" pitchFamily="2" charset="0"/>
              <a:cs typeface="Arial"/>
            </a:endParaRPr>
          </a:p>
        </p:txBody>
      </p:sp>
      <p:sp>
        <p:nvSpPr>
          <p:cNvPr id="4" name="object 4"/>
          <p:cNvSpPr txBox="1"/>
          <p:nvPr/>
        </p:nvSpPr>
        <p:spPr>
          <a:xfrm>
            <a:off x="5331368" y="4187986"/>
            <a:ext cx="2606104"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fantasy</a:t>
            </a:r>
            <a:endParaRPr sz="3500">
              <a:latin typeface="Grammarsaurus" pitchFamily="2" charset="0"/>
              <a:cs typeface="Arial"/>
            </a:endParaRPr>
          </a:p>
        </p:txBody>
      </p:sp>
      <p:sp>
        <p:nvSpPr>
          <p:cNvPr id="5" name="object 5"/>
          <p:cNvSpPr txBox="1"/>
          <p:nvPr/>
        </p:nvSpPr>
        <p:spPr>
          <a:xfrm>
            <a:off x="9094505" y="4187986"/>
            <a:ext cx="2335495"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energy</a:t>
            </a:r>
            <a:endParaRPr sz="3500">
              <a:latin typeface="Grammarsaurus" pitchFamily="2" charset="0"/>
              <a:cs typeface="Arial"/>
            </a:endParaRPr>
          </a:p>
        </p:txBody>
      </p:sp>
      <p:sp>
        <p:nvSpPr>
          <p:cNvPr id="6" name="object 6"/>
          <p:cNvSpPr/>
          <p:nvPr/>
        </p:nvSpPr>
        <p:spPr>
          <a:xfrm>
            <a:off x="1577073" y="2750502"/>
            <a:ext cx="1676400" cy="1470660"/>
          </a:xfrm>
          <a:custGeom>
            <a:avLst/>
            <a:gdLst/>
            <a:ahLst/>
            <a:cxnLst/>
            <a:rect l="l" t="t" r="r" b="b"/>
            <a:pathLst>
              <a:path w="1676400" h="1470660">
                <a:moveTo>
                  <a:pt x="473151" y="336283"/>
                </a:moveTo>
                <a:lnTo>
                  <a:pt x="466153" y="293077"/>
                </a:lnTo>
                <a:lnTo>
                  <a:pt x="446697" y="255511"/>
                </a:lnTo>
                <a:lnTo>
                  <a:pt x="417055" y="225869"/>
                </a:lnTo>
                <a:lnTo>
                  <a:pt x="398843" y="216446"/>
                </a:lnTo>
                <a:lnTo>
                  <a:pt x="398843" y="336283"/>
                </a:lnTo>
                <a:lnTo>
                  <a:pt x="393915" y="360616"/>
                </a:lnTo>
                <a:lnTo>
                  <a:pt x="380492" y="380504"/>
                </a:lnTo>
                <a:lnTo>
                  <a:pt x="360603" y="393928"/>
                </a:lnTo>
                <a:lnTo>
                  <a:pt x="336283" y="398843"/>
                </a:lnTo>
                <a:lnTo>
                  <a:pt x="311950" y="393928"/>
                </a:lnTo>
                <a:lnTo>
                  <a:pt x="292061" y="380504"/>
                </a:lnTo>
                <a:lnTo>
                  <a:pt x="278638" y="360616"/>
                </a:lnTo>
                <a:lnTo>
                  <a:pt x="273723" y="336283"/>
                </a:lnTo>
                <a:lnTo>
                  <a:pt x="278638" y="311962"/>
                </a:lnTo>
                <a:lnTo>
                  <a:pt x="292061" y="292074"/>
                </a:lnTo>
                <a:lnTo>
                  <a:pt x="311950" y="278663"/>
                </a:lnTo>
                <a:lnTo>
                  <a:pt x="336283" y="273735"/>
                </a:lnTo>
                <a:lnTo>
                  <a:pt x="360603" y="278663"/>
                </a:lnTo>
                <a:lnTo>
                  <a:pt x="380492" y="292074"/>
                </a:lnTo>
                <a:lnTo>
                  <a:pt x="393915" y="311962"/>
                </a:lnTo>
                <a:lnTo>
                  <a:pt x="398843" y="336283"/>
                </a:lnTo>
                <a:lnTo>
                  <a:pt x="398843" y="216446"/>
                </a:lnTo>
                <a:lnTo>
                  <a:pt x="379488" y="206425"/>
                </a:lnTo>
                <a:lnTo>
                  <a:pt x="336283" y="199428"/>
                </a:lnTo>
                <a:lnTo>
                  <a:pt x="293065" y="206425"/>
                </a:lnTo>
                <a:lnTo>
                  <a:pt x="255511" y="225869"/>
                </a:lnTo>
                <a:lnTo>
                  <a:pt x="225869" y="255511"/>
                </a:lnTo>
                <a:lnTo>
                  <a:pt x="206413" y="293077"/>
                </a:lnTo>
                <a:lnTo>
                  <a:pt x="199428" y="336283"/>
                </a:lnTo>
                <a:lnTo>
                  <a:pt x="206413" y="379501"/>
                </a:lnTo>
                <a:lnTo>
                  <a:pt x="225869" y="417068"/>
                </a:lnTo>
                <a:lnTo>
                  <a:pt x="255511" y="446709"/>
                </a:lnTo>
                <a:lnTo>
                  <a:pt x="293065" y="466166"/>
                </a:lnTo>
                <a:lnTo>
                  <a:pt x="336283" y="473151"/>
                </a:lnTo>
                <a:lnTo>
                  <a:pt x="379488" y="466166"/>
                </a:lnTo>
                <a:lnTo>
                  <a:pt x="417055" y="446709"/>
                </a:lnTo>
                <a:lnTo>
                  <a:pt x="446697" y="417068"/>
                </a:lnTo>
                <a:lnTo>
                  <a:pt x="456145" y="398843"/>
                </a:lnTo>
                <a:lnTo>
                  <a:pt x="466153" y="379501"/>
                </a:lnTo>
                <a:lnTo>
                  <a:pt x="473151" y="336283"/>
                </a:lnTo>
                <a:close/>
              </a:path>
              <a:path w="1676400" h="1470660">
                <a:moveTo>
                  <a:pt x="971689" y="1034262"/>
                </a:moveTo>
                <a:lnTo>
                  <a:pt x="964692" y="991044"/>
                </a:lnTo>
                <a:lnTo>
                  <a:pt x="945248" y="953477"/>
                </a:lnTo>
                <a:lnTo>
                  <a:pt x="915606" y="923836"/>
                </a:lnTo>
                <a:lnTo>
                  <a:pt x="897382" y="914400"/>
                </a:lnTo>
                <a:lnTo>
                  <a:pt x="897382" y="1034262"/>
                </a:lnTo>
                <a:lnTo>
                  <a:pt x="892454" y="1058583"/>
                </a:lnTo>
                <a:lnTo>
                  <a:pt x="879043" y="1078471"/>
                </a:lnTo>
                <a:lnTo>
                  <a:pt x="859155" y="1091882"/>
                </a:lnTo>
                <a:lnTo>
                  <a:pt x="834834" y="1096810"/>
                </a:lnTo>
                <a:lnTo>
                  <a:pt x="810501" y="1091882"/>
                </a:lnTo>
                <a:lnTo>
                  <a:pt x="790613" y="1078471"/>
                </a:lnTo>
                <a:lnTo>
                  <a:pt x="777189" y="1058583"/>
                </a:lnTo>
                <a:lnTo>
                  <a:pt x="772274" y="1034262"/>
                </a:lnTo>
                <a:lnTo>
                  <a:pt x="777189" y="1009929"/>
                </a:lnTo>
                <a:lnTo>
                  <a:pt x="790613" y="990041"/>
                </a:lnTo>
                <a:lnTo>
                  <a:pt x="810501" y="976630"/>
                </a:lnTo>
                <a:lnTo>
                  <a:pt x="834834" y="971702"/>
                </a:lnTo>
                <a:lnTo>
                  <a:pt x="859155" y="976630"/>
                </a:lnTo>
                <a:lnTo>
                  <a:pt x="879043" y="990041"/>
                </a:lnTo>
                <a:lnTo>
                  <a:pt x="892454" y="1009929"/>
                </a:lnTo>
                <a:lnTo>
                  <a:pt x="897382" y="1034262"/>
                </a:lnTo>
                <a:lnTo>
                  <a:pt x="897382" y="914400"/>
                </a:lnTo>
                <a:lnTo>
                  <a:pt x="878052" y="904379"/>
                </a:lnTo>
                <a:lnTo>
                  <a:pt x="834847" y="897394"/>
                </a:lnTo>
                <a:lnTo>
                  <a:pt x="711822" y="897394"/>
                </a:lnTo>
                <a:lnTo>
                  <a:pt x="711822" y="971702"/>
                </a:lnTo>
                <a:lnTo>
                  <a:pt x="705815" y="988606"/>
                </a:lnTo>
                <a:lnTo>
                  <a:pt x="702386" y="999731"/>
                </a:lnTo>
                <a:lnTo>
                  <a:pt x="699935" y="1011085"/>
                </a:lnTo>
                <a:lnTo>
                  <a:pt x="698461" y="1022604"/>
                </a:lnTo>
                <a:lnTo>
                  <a:pt x="697966" y="1034262"/>
                </a:lnTo>
                <a:lnTo>
                  <a:pt x="698461" y="1045895"/>
                </a:lnTo>
                <a:lnTo>
                  <a:pt x="699935" y="1057402"/>
                </a:lnTo>
                <a:lnTo>
                  <a:pt x="702386" y="1068743"/>
                </a:lnTo>
                <a:lnTo>
                  <a:pt x="705815" y="1079868"/>
                </a:lnTo>
                <a:lnTo>
                  <a:pt x="711809" y="1096810"/>
                </a:lnTo>
                <a:lnTo>
                  <a:pt x="559015" y="1096810"/>
                </a:lnTo>
                <a:lnTo>
                  <a:pt x="570877" y="1057402"/>
                </a:lnTo>
                <a:lnTo>
                  <a:pt x="572858" y="1034262"/>
                </a:lnTo>
                <a:lnTo>
                  <a:pt x="572363" y="1022604"/>
                </a:lnTo>
                <a:lnTo>
                  <a:pt x="570877" y="1011085"/>
                </a:lnTo>
                <a:lnTo>
                  <a:pt x="568439" y="999731"/>
                </a:lnTo>
                <a:lnTo>
                  <a:pt x="565023" y="988606"/>
                </a:lnTo>
                <a:lnTo>
                  <a:pt x="559028" y="971702"/>
                </a:lnTo>
                <a:lnTo>
                  <a:pt x="711822" y="971702"/>
                </a:lnTo>
                <a:lnTo>
                  <a:pt x="711822" y="897394"/>
                </a:lnTo>
                <a:lnTo>
                  <a:pt x="498551" y="897394"/>
                </a:lnTo>
                <a:lnTo>
                  <a:pt x="498551" y="1034262"/>
                </a:lnTo>
                <a:lnTo>
                  <a:pt x="493623" y="1058583"/>
                </a:lnTo>
                <a:lnTo>
                  <a:pt x="480212" y="1078471"/>
                </a:lnTo>
                <a:lnTo>
                  <a:pt x="460324" y="1091882"/>
                </a:lnTo>
                <a:lnTo>
                  <a:pt x="436003" y="1096810"/>
                </a:lnTo>
                <a:lnTo>
                  <a:pt x="411670" y="1091882"/>
                </a:lnTo>
                <a:lnTo>
                  <a:pt x="391782" y="1078471"/>
                </a:lnTo>
                <a:lnTo>
                  <a:pt x="378358" y="1058583"/>
                </a:lnTo>
                <a:lnTo>
                  <a:pt x="373443" y="1034262"/>
                </a:lnTo>
                <a:lnTo>
                  <a:pt x="378358" y="1009929"/>
                </a:lnTo>
                <a:lnTo>
                  <a:pt x="391782" y="990041"/>
                </a:lnTo>
                <a:lnTo>
                  <a:pt x="411670" y="976630"/>
                </a:lnTo>
                <a:lnTo>
                  <a:pt x="436003" y="971702"/>
                </a:lnTo>
                <a:lnTo>
                  <a:pt x="460324" y="976630"/>
                </a:lnTo>
                <a:lnTo>
                  <a:pt x="480212" y="990041"/>
                </a:lnTo>
                <a:lnTo>
                  <a:pt x="493623" y="1009929"/>
                </a:lnTo>
                <a:lnTo>
                  <a:pt x="498551" y="1034262"/>
                </a:lnTo>
                <a:lnTo>
                  <a:pt x="498551" y="897394"/>
                </a:lnTo>
                <a:lnTo>
                  <a:pt x="436003" y="897394"/>
                </a:lnTo>
                <a:lnTo>
                  <a:pt x="392785" y="904379"/>
                </a:lnTo>
                <a:lnTo>
                  <a:pt x="355206" y="923836"/>
                </a:lnTo>
                <a:lnTo>
                  <a:pt x="325564" y="953477"/>
                </a:lnTo>
                <a:lnTo>
                  <a:pt x="306108" y="991044"/>
                </a:lnTo>
                <a:lnTo>
                  <a:pt x="299123" y="1034262"/>
                </a:lnTo>
                <a:lnTo>
                  <a:pt x="306108" y="1077468"/>
                </a:lnTo>
                <a:lnTo>
                  <a:pt x="325564" y="1115034"/>
                </a:lnTo>
                <a:lnTo>
                  <a:pt x="355206" y="1144676"/>
                </a:lnTo>
                <a:lnTo>
                  <a:pt x="392785" y="1164132"/>
                </a:lnTo>
                <a:lnTo>
                  <a:pt x="436003" y="1171117"/>
                </a:lnTo>
                <a:lnTo>
                  <a:pt x="834834" y="1171117"/>
                </a:lnTo>
                <a:lnTo>
                  <a:pt x="878039" y="1164132"/>
                </a:lnTo>
                <a:lnTo>
                  <a:pt x="915606" y="1144676"/>
                </a:lnTo>
                <a:lnTo>
                  <a:pt x="945248" y="1115034"/>
                </a:lnTo>
                <a:lnTo>
                  <a:pt x="964692" y="1077468"/>
                </a:lnTo>
                <a:lnTo>
                  <a:pt x="971689" y="1034262"/>
                </a:lnTo>
                <a:close/>
              </a:path>
              <a:path w="1676400" h="1470660">
                <a:moveTo>
                  <a:pt x="1071397" y="336283"/>
                </a:moveTo>
                <a:lnTo>
                  <a:pt x="1064412" y="293077"/>
                </a:lnTo>
                <a:lnTo>
                  <a:pt x="1054392" y="273735"/>
                </a:lnTo>
                <a:lnTo>
                  <a:pt x="1044956" y="255511"/>
                </a:lnTo>
                <a:lnTo>
                  <a:pt x="1015314" y="225869"/>
                </a:lnTo>
                <a:lnTo>
                  <a:pt x="997089" y="216446"/>
                </a:lnTo>
                <a:lnTo>
                  <a:pt x="997089" y="336283"/>
                </a:lnTo>
                <a:lnTo>
                  <a:pt x="992162" y="360616"/>
                </a:lnTo>
                <a:lnTo>
                  <a:pt x="978750" y="380504"/>
                </a:lnTo>
                <a:lnTo>
                  <a:pt x="958862" y="393928"/>
                </a:lnTo>
                <a:lnTo>
                  <a:pt x="934529" y="398843"/>
                </a:lnTo>
                <a:lnTo>
                  <a:pt x="910209" y="393928"/>
                </a:lnTo>
                <a:lnTo>
                  <a:pt x="890320" y="380504"/>
                </a:lnTo>
                <a:lnTo>
                  <a:pt x="876909" y="360616"/>
                </a:lnTo>
                <a:lnTo>
                  <a:pt x="871982" y="336283"/>
                </a:lnTo>
                <a:lnTo>
                  <a:pt x="876909" y="311962"/>
                </a:lnTo>
                <a:lnTo>
                  <a:pt x="890320" y="292074"/>
                </a:lnTo>
                <a:lnTo>
                  <a:pt x="910209" y="278663"/>
                </a:lnTo>
                <a:lnTo>
                  <a:pt x="934529" y="273735"/>
                </a:lnTo>
                <a:lnTo>
                  <a:pt x="958862" y="278663"/>
                </a:lnTo>
                <a:lnTo>
                  <a:pt x="978750" y="292074"/>
                </a:lnTo>
                <a:lnTo>
                  <a:pt x="992162" y="311962"/>
                </a:lnTo>
                <a:lnTo>
                  <a:pt x="997089" y="336283"/>
                </a:lnTo>
                <a:lnTo>
                  <a:pt x="997089" y="216446"/>
                </a:lnTo>
                <a:lnTo>
                  <a:pt x="977747" y="206425"/>
                </a:lnTo>
                <a:lnTo>
                  <a:pt x="934529" y="199428"/>
                </a:lnTo>
                <a:lnTo>
                  <a:pt x="891324" y="206425"/>
                </a:lnTo>
                <a:lnTo>
                  <a:pt x="853757" y="225869"/>
                </a:lnTo>
                <a:lnTo>
                  <a:pt x="824115" y="255511"/>
                </a:lnTo>
                <a:lnTo>
                  <a:pt x="804659" y="293077"/>
                </a:lnTo>
                <a:lnTo>
                  <a:pt x="797674" y="336283"/>
                </a:lnTo>
                <a:lnTo>
                  <a:pt x="804659" y="379501"/>
                </a:lnTo>
                <a:lnTo>
                  <a:pt x="824115" y="417068"/>
                </a:lnTo>
                <a:lnTo>
                  <a:pt x="853757" y="446709"/>
                </a:lnTo>
                <a:lnTo>
                  <a:pt x="891324" y="466166"/>
                </a:lnTo>
                <a:lnTo>
                  <a:pt x="934529" y="473151"/>
                </a:lnTo>
                <a:lnTo>
                  <a:pt x="977747" y="466166"/>
                </a:lnTo>
                <a:lnTo>
                  <a:pt x="1015314" y="446709"/>
                </a:lnTo>
                <a:lnTo>
                  <a:pt x="1044956" y="417068"/>
                </a:lnTo>
                <a:lnTo>
                  <a:pt x="1054392" y="398843"/>
                </a:lnTo>
                <a:lnTo>
                  <a:pt x="1064412" y="379501"/>
                </a:lnTo>
                <a:lnTo>
                  <a:pt x="1071397" y="336283"/>
                </a:lnTo>
                <a:close/>
              </a:path>
              <a:path w="1676400" h="1470660">
                <a:moveTo>
                  <a:pt x="1676311" y="735126"/>
                </a:moveTo>
                <a:lnTo>
                  <a:pt x="1650161" y="699630"/>
                </a:lnTo>
                <a:lnTo>
                  <a:pt x="1641005" y="697992"/>
                </a:lnTo>
                <a:lnTo>
                  <a:pt x="1631721" y="698715"/>
                </a:lnTo>
                <a:lnTo>
                  <a:pt x="1622742" y="701789"/>
                </a:lnTo>
                <a:lnTo>
                  <a:pt x="1601990" y="712000"/>
                </a:lnTo>
                <a:lnTo>
                  <a:pt x="1601990" y="794804"/>
                </a:lnTo>
                <a:lnTo>
                  <a:pt x="1601990" y="1273708"/>
                </a:lnTo>
                <a:lnTo>
                  <a:pt x="1439176" y="1193634"/>
                </a:lnTo>
                <a:lnTo>
                  <a:pt x="1270825" y="1110830"/>
                </a:lnTo>
                <a:lnTo>
                  <a:pt x="1270825" y="957681"/>
                </a:lnTo>
                <a:lnTo>
                  <a:pt x="1439202" y="874864"/>
                </a:lnTo>
                <a:lnTo>
                  <a:pt x="1601990" y="794804"/>
                </a:lnTo>
                <a:lnTo>
                  <a:pt x="1601990" y="712000"/>
                </a:lnTo>
                <a:lnTo>
                  <a:pt x="1270825" y="874864"/>
                </a:lnTo>
                <a:lnTo>
                  <a:pt x="1270825" y="735126"/>
                </a:lnTo>
                <a:lnTo>
                  <a:pt x="1263421" y="690918"/>
                </a:lnTo>
                <a:lnTo>
                  <a:pt x="1242593" y="652030"/>
                </a:lnTo>
                <a:lnTo>
                  <a:pt x="1210627" y="621830"/>
                </a:lnTo>
                <a:lnTo>
                  <a:pt x="1196505" y="615353"/>
                </a:lnTo>
                <a:lnTo>
                  <a:pt x="1196505" y="735126"/>
                </a:lnTo>
                <a:lnTo>
                  <a:pt x="1196505" y="1333385"/>
                </a:lnTo>
                <a:lnTo>
                  <a:pt x="1191577" y="1357706"/>
                </a:lnTo>
                <a:lnTo>
                  <a:pt x="1178166" y="1377594"/>
                </a:lnTo>
                <a:lnTo>
                  <a:pt x="1158278" y="1391018"/>
                </a:lnTo>
                <a:lnTo>
                  <a:pt x="1133957" y="1395933"/>
                </a:lnTo>
                <a:lnTo>
                  <a:pt x="136867" y="1395933"/>
                </a:lnTo>
                <a:lnTo>
                  <a:pt x="112534" y="1391018"/>
                </a:lnTo>
                <a:lnTo>
                  <a:pt x="92646" y="1377594"/>
                </a:lnTo>
                <a:lnTo>
                  <a:pt x="79235" y="1357706"/>
                </a:lnTo>
                <a:lnTo>
                  <a:pt x="74307" y="1333385"/>
                </a:lnTo>
                <a:lnTo>
                  <a:pt x="74307" y="735126"/>
                </a:lnTo>
                <a:lnTo>
                  <a:pt x="79235" y="710806"/>
                </a:lnTo>
                <a:lnTo>
                  <a:pt x="92646" y="690918"/>
                </a:lnTo>
                <a:lnTo>
                  <a:pt x="112534" y="677506"/>
                </a:lnTo>
                <a:lnTo>
                  <a:pt x="136867" y="672579"/>
                </a:lnTo>
                <a:lnTo>
                  <a:pt x="1133957" y="672579"/>
                </a:lnTo>
                <a:lnTo>
                  <a:pt x="1158278" y="677506"/>
                </a:lnTo>
                <a:lnTo>
                  <a:pt x="1178166" y="690918"/>
                </a:lnTo>
                <a:lnTo>
                  <a:pt x="1191577" y="710806"/>
                </a:lnTo>
                <a:lnTo>
                  <a:pt x="1196505" y="735126"/>
                </a:lnTo>
                <a:lnTo>
                  <a:pt x="1196505" y="615353"/>
                </a:lnTo>
                <a:lnTo>
                  <a:pt x="1169733" y="603046"/>
                </a:lnTo>
                <a:lnTo>
                  <a:pt x="1152080" y="598258"/>
                </a:lnTo>
                <a:lnTo>
                  <a:pt x="1147775" y="597090"/>
                </a:lnTo>
                <a:lnTo>
                  <a:pt x="1195743" y="547751"/>
                </a:lnTo>
                <a:lnTo>
                  <a:pt x="1222032" y="510286"/>
                </a:lnTo>
                <a:lnTo>
                  <a:pt x="1242961" y="469773"/>
                </a:lnTo>
                <a:lnTo>
                  <a:pt x="1258252" y="426847"/>
                </a:lnTo>
                <a:lnTo>
                  <a:pt x="1267637" y="382130"/>
                </a:lnTo>
                <a:lnTo>
                  <a:pt x="1270825" y="336283"/>
                </a:lnTo>
                <a:lnTo>
                  <a:pt x="1267752" y="290715"/>
                </a:lnTo>
                <a:lnTo>
                  <a:pt x="1258785" y="246989"/>
                </a:lnTo>
                <a:lnTo>
                  <a:pt x="1244358" y="205511"/>
                </a:lnTo>
                <a:lnTo>
                  <a:pt x="1224838" y="166687"/>
                </a:lnTo>
                <a:lnTo>
                  <a:pt x="1200658" y="130924"/>
                </a:lnTo>
                <a:lnTo>
                  <a:pt x="1196505" y="126212"/>
                </a:lnTo>
                <a:lnTo>
                  <a:pt x="1196505" y="336283"/>
                </a:lnTo>
                <a:lnTo>
                  <a:pt x="1192377" y="382130"/>
                </a:lnTo>
                <a:lnTo>
                  <a:pt x="1180084" y="427609"/>
                </a:lnTo>
                <a:lnTo>
                  <a:pt x="1160691" y="468414"/>
                </a:lnTo>
                <a:lnTo>
                  <a:pt x="1134821" y="504977"/>
                </a:lnTo>
                <a:lnTo>
                  <a:pt x="1103223" y="536575"/>
                </a:lnTo>
                <a:lnTo>
                  <a:pt x="1066647" y="562444"/>
                </a:lnTo>
                <a:lnTo>
                  <a:pt x="1025855" y="581850"/>
                </a:lnTo>
                <a:lnTo>
                  <a:pt x="981557" y="594029"/>
                </a:lnTo>
                <a:lnTo>
                  <a:pt x="934529" y="598258"/>
                </a:lnTo>
                <a:lnTo>
                  <a:pt x="887501" y="594029"/>
                </a:lnTo>
                <a:lnTo>
                  <a:pt x="843216" y="581850"/>
                </a:lnTo>
                <a:lnTo>
                  <a:pt x="802411" y="562444"/>
                </a:lnTo>
                <a:lnTo>
                  <a:pt x="765835" y="536575"/>
                </a:lnTo>
                <a:lnTo>
                  <a:pt x="734250" y="504977"/>
                </a:lnTo>
                <a:lnTo>
                  <a:pt x="724535" y="491248"/>
                </a:lnTo>
                <a:lnTo>
                  <a:pt x="721715" y="487273"/>
                </a:lnTo>
                <a:lnTo>
                  <a:pt x="721715" y="598258"/>
                </a:lnTo>
                <a:lnTo>
                  <a:pt x="549109" y="598258"/>
                </a:lnTo>
                <a:lnTo>
                  <a:pt x="571360" y="576491"/>
                </a:lnTo>
                <a:lnTo>
                  <a:pt x="586244" y="560971"/>
                </a:lnTo>
                <a:lnTo>
                  <a:pt x="600113" y="544550"/>
                </a:lnTo>
                <a:lnTo>
                  <a:pt x="612889" y="527316"/>
                </a:lnTo>
                <a:lnTo>
                  <a:pt x="624535" y="509295"/>
                </a:lnTo>
                <a:lnTo>
                  <a:pt x="635419" y="491248"/>
                </a:lnTo>
                <a:lnTo>
                  <a:pt x="646290" y="509295"/>
                </a:lnTo>
                <a:lnTo>
                  <a:pt x="670712" y="544550"/>
                </a:lnTo>
                <a:lnTo>
                  <a:pt x="699465" y="576491"/>
                </a:lnTo>
                <a:lnTo>
                  <a:pt x="721715" y="598258"/>
                </a:lnTo>
                <a:lnTo>
                  <a:pt x="721715" y="487273"/>
                </a:lnTo>
                <a:lnTo>
                  <a:pt x="708380" y="468414"/>
                </a:lnTo>
                <a:lnTo>
                  <a:pt x="688975" y="427609"/>
                </a:lnTo>
                <a:lnTo>
                  <a:pt x="676795" y="383311"/>
                </a:lnTo>
                <a:lnTo>
                  <a:pt x="672566" y="336283"/>
                </a:lnTo>
                <a:lnTo>
                  <a:pt x="676795" y="289255"/>
                </a:lnTo>
                <a:lnTo>
                  <a:pt x="688975" y="244970"/>
                </a:lnTo>
                <a:lnTo>
                  <a:pt x="708380" y="204165"/>
                </a:lnTo>
                <a:lnTo>
                  <a:pt x="734250" y="167601"/>
                </a:lnTo>
                <a:lnTo>
                  <a:pt x="765835" y="136004"/>
                </a:lnTo>
                <a:lnTo>
                  <a:pt x="802411" y="110134"/>
                </a:lnTo>
                <a:lnTo>
                  <a:pt x="843216" y="90741"/>
                </a:lnTo>
                <a:lnTo>
                  <a:pt x="887501" y="78549"/>
                </a:lnTo>
                <a:lnTo>
                  <a:pt x="934529" y="74320"/>
                </a:lnTo>
                <a:lnTo>
                  <a:pt x="981557" y="78549"/>
                </a:lnTo>
                <a:lnTo>
                  <a:pt x="1025855" y="90741"/>
                </a:lnTo>
                <a:lnTo>
                  <a:pt x="1066647" y="110134"/>
                </a:lnTo>
                <a:lnTo>
                  <a:pt x="1103223" y="136004"/>
                </a:lnTo>
                <a:lnTo>
                  <a:pt x="1134821" y="167601"/>
                </a:lnTo>
                <a:lnTo>
                  <a:pt x="1160691" y="204165"/>
                </a:lnTo>
                <a:lnTo>
                  <a:pt x="1180084" y="244970"/>
                </a:lnTo>
                <a:lnTo>
                  <a:pt x="1192276" y="289255"/>
                </a:lnTo>
                <a:lnTo>
                  <a:pt x="1196505" y="336283"/>
                </a:lnTo>
                <a:lnTo>
                  <a:pt x="1196505" y="126212"/>
                </a:lnTo>
                <a:lnTo>
                  <a:pt x="1144625" y="74320"/>
                </a:lnTo>
                <a:lnTo>
                  <a:pt x="1104125" y="45986"/>
                </a:lnTo>
                <a:lnTo>
                  <a:pt x="1065301" y="26466"/>
                </a:lnTo>
                <a:lnTo>
                  <a:pt x="1023823" y="12039"/>
                </a:lnTo>
                <a:lnTo>
                  <a:pt x="980097" y="3073"/>
                </a:lnTo>
                <a:lnTo>
                  <a:pt x="934529" y="0"/>
                </a:lnTo>
                <a:lnTo>
                  <a:pt x="884872" y="3759"/>
                </a:lnTo>
                <a:lnTo>
                  <a:pt x="836777" y="14757"/>
                </a:lnTo>
                <a:lnTo>
                  <a:pt x="791006" y="32550"/>
                </a:lnTo>
                <a:lnTo>
                  <a:pt x="748322" y="56730"/>
                </a:lnTo>
                <a:lnTo>
                  <a:pt x="709472" y="86868"/>
                </a:lnTo>
                <a:lnTo>
                  <a:pt x="675208" y="122516"/>
                </a:lnTo>
                <a:lnTo>
                  <a:pt x="646290" y="163271"/>
                </a:lnTo>
                <a:lnTo>
                  <a:pt x="635419" y="181330"/>
                </a:lnTo>
                <a:lnTo>
                  <a:pt x="624535" y="163271"/>
                </a:lnTo>
                <a:lnTo>
                  <a:pt x="598258" y="126263"/>
                </a:lnTo>
                <a:lnTo>
                  <a:pt x="598258" y="336283"/>
                </a:lnTo>
                <a:lnTo>
                  <a:pt x="594131" y="382130"/>
                </a:lnTo>
                <a:lnTo>
                  <a:pt x="581837" y="427609"/>
                </a:lnTo>
                <a:lnTo>
                  <a:pt x="562432" y="468414"/>
                </a:lnTo>
                <a:lnTo>
                  <a:pt x="536562" y="504977"/>
                </a:lnTo>
                <a:lnTo>
                  <a:pt x="504977" y="536575"/>
                </a:lnTo>
                <a:lnTo>
                  <a:pt x="468401" y="562444"/>
                </a:lnTo>
                <a:lnTo>
                  <a:pt x="427596" y="581850"/>
                </a:lnTo>
                <a:lnTo>
                  <a:pt x="383311" y="594029"/>
                </a:lnTo>
                <a:lnTo>
                  <a:pt x="336283" y="598258"/>
                </a:lnTo>
                <a:lnTo>
                  <a:pt x="289255" y="594029"/>
                </a:lnTo>
                <a:lnTo>
                  <a:pt x="244957" y="581850"/>
                </a:lnTo>
                <a:lnTo>
                  <a:pt x="204165" y="562444"/>
                </a:lnTo>
                <a:lnTo>
                  <a:pt x="167589" y="536575"/>
                </a:lnTo>
                <a:lnTo>
                  <a:pt x="135991" y="504977"/>
                </a:lnTo>
                <a:lnTo>
                  <a:pt x="110121" y="468414"/>
                </a:lnTo>
                <a:lnTo>
                  <a:pt x="90716" y="427609"/>
                </a:lnTo>
                <a:lnTo>
                  <a:pt x="78536" y="383311"/>
                </a:lnTo>
                <a:lnTo>
                  <a:pt x="74307" y="336283"/>
                </a:lnTo>
                <a:lnTo>
                  <a:pt x="78536" y="289255"/>
                </a:lnTo>
                <a:lnTo>
                  <a:pt x="90716" y="244970"/>
                </a:lnTo>
                <a:lnTo>
                  <a:pt x="110121" y="204165"/>
                </a:lnTo>
                <a:lnTo>
                  <a:pt x="135991" y="167601"/>
                </a:lnTo>
                <a:lnTo>
                  <a:pt x="167589" y="136004"/>
                </a:lnTo>
                <a:lnTo>
                  <a:pt x="204165" y="110134"/>
                </a:lnTo>
                <a:lnTo>
                  <a:pt x="244957" y="90741"/>
                </a:lnTo>
                <a:lnTo>
                  <a:pt x="289255" y="78549"/>
                </a:lnTo>
                <a:lnTo>
                  <a:pt x="336283" y="74320"/>
                </a:lnTo>
                <a:lnTo>
                  <a:pt x="383311" y="78549"/>
                </a:lnTo>
                <a:lnTo>
                  <a:pt x="427596" y="90741"/>
                </a:lnTo>
                <a:lnTo>
                  <a:pt x="468401" y="110134"/>
                </a:lnTo>
                <a:lnTo>
                  <a:pt x="504977" y="136004"/>
                </a:lnTo>
                <a:lnTo>
                  <a:pt x="536562" y="167601"/>
                </a:lnTo>
                <a:lnTo>
                  <a:pt x="562432" y="204165"/>
                </a:lnTo>
                <a:lnTo>
                  <a:pt x="581837" y="244970"/>
                </a:lnTo>
                <a:lnTo>
                  <a:pt x="594029" y="289255"/>
                </a:lnTo>
                <a:lnTo>
                  <a:pt x="598258" y="336283"/>
                </a:lnTo>
                <a:lnTo>
                  <a:pt x="598258" y="126263"/>
                </a:lnTo>
                <a:lnTo>
                  <a:pt x="595604" y="122516"/>
                </a:lnTo>
                <a:lnTo>
                  <a:pt x="561340" y="86868"/>
                </a:lnTo>
                <a:lnTo>
                  <a:pt x="545160" y="74320"/>
                </a:lnTo>
                <a:lnTo>
                  <a:pt x="522490" y="56730"/>
                </a:lnTo>
                <a:lnTo>
                  <a:pt x="479806" y="32550"/>
                </a:lnTo>
                <a:lnTo>
                  <a:pt x="434035" y="14757"/>
                </a:lnTo>
                <a:lnTo>
                  <a:pt x="385940" y="3759"/>
                </a:lnTo>
                <a:lnTo>
                  <a:pt x="336283" y="0"/>
                </a:lnTo>
                <a:lnTo>
                  <a:pt x="285203" y="3759"/>
                </a:lnTo>
                <a:lnTo>
                  <a:pt x="286181" y="3759"/>
                </a:lnTo>
                <a:lnTo>
                  <a:pt x="239268" y="14262"/>
                </a:lnTo>
                <a:lnTo>
                  <a:pt x="194640" y="31305"/>
                </a:lnTo>
                <a:lnTo>
                  <a:pt x="153301" y="54254"/>
                </a:lnTo>
                <a:lnTo>
                  <a:pt x="115773" y="82588"/>
                </a:lnTo>
                <a:lnTo>
                  <a:pt x="82575" y="115785"/>
                </a:lnTo>
                <a:lnTo>
                  <a:pt x="54254" y="153314"/>
                </a:lnTo>
                <a:lnTo>
                  <a:pt x="31305" y="194652"/>
                </a:lnTo>
                <a:lnTo>
                  <a:pt x="14262" y="239268"/>
                </a:lnTo>
                <a:lnTo>
                  <a:pt x="3644" y="286664"/>
                </a:lnTo>
                <a:lnTo>
                  <a:pt x="0" y="336283"/>
                </a:lnTo>
                <a:lnTo>
                  <a:pt x="3187" y="382130"/>
                </a:lnTo>
                <a:lnTo>
                  <a:pt x="12560" y="426847"/>
                </a:lnTo>
                <a:lnTo>
                  <a:pt x="27851" y="469773"/>
                </a:lnTo>
                <a:lnTo>
                  <a:pt x="48780" y="510286"/>
                </a:lnTo>
                <a:lnTo>
                  <a:pt x="75069" y="547751"/>
                </a:lnTo>
                <a:lnTo>
                  <a:pt x="106451" y="581520"/>
                </a:lnTo>
                <a:lnTo>
                  <a:pt x="123050" y="597090"/>
                </a:lnTo>
                <a:lnTo>
                  <a:pt x="101079" y="603046"/>
                </a:lnTo>
                <a:lnTo>
                  <a:pt x="60172" y="621830"/>
                </a:lnTo>
                <a:lnTo>
                  <a:pt x="28219" y="652030"/>
                </a:lnTo>
                <a:lnTo>
                  <a:pt x="7416" y="690765"/>
                </a:lnTo>
                <a:lnTo>
                  <a:pt x="0" y="735126"/>
                </a:lnTo>
                <a:lnTo>
                  <a:pt x="0" y="1333385"/>
                </a:lnTo>
                <a:lnTo>
                  <a:pt x="6985" y="1376603"/>
                </a:lnTo>
                <a:lnTo>
                  <a:pt x="26441" y="1414170"/>
                </a:lnTo>
                <a:lnTo>
                  <a:pt x="56083" y="1443812"/>
                </a:lnTo>
                <a:lnTo>
                  <a:pt x="93649" y="1463268"/>
                </a:lnTo>
                <a:lnTo>
                  <a:pt x="136867" y="1470253"/>
                </a:lnTo>
                <a:lnTo>
                  <a:pt x="1133957" y="1470253"/>
                </a:lnTo>
                <a:lnTo>
                  <a:pt x="1177163" y="1463268"/>
                </a:lnTo>
                <a:lnTo>
                  <a:pt x="1214729" y="1443812"/>
                </a:lnTo>
                <a:lnTo>
                  <a:pt x="1244384" y="1414170"/>
                </a:lnTo>
                <a:lnTo>
                  <a:pt x="1253820" y="1395933"/>
                </a:lnTo>
                <a:lnTo>
                  <a:pt x="1263827" y="1376603"/>
                </a:lnTo>
                <a:lnTo>
                  <a:pt x="1270825" y="1333385"/>
                </a:lnTo>
                <a:lnTo>
                  <a:pt x="1270825" y="1193634"/>
                </a:lnTo>
                <a:lnTo>
                  <a:pt x="1622755" y="1366723"/>
                </a:lnTo>
                <a:lnTo>
                  <a:pt x="1631734" y="1369809"/>
                </a:lnTo>
                <a:lnTo>
                  <a:pt x="1641005" y="1370520"/>
                </a:lnTo>
                <a:lnTo>
                  <a:pt x="1650161" y="1368882"/>
                </a:lnTo>
                <a:lnTo>
                  <a:pt x="1676311" y="1333385"/>
                </a:lnTo>
                <a:lnTo>
                  <a:pt x="1676311" y="1273708"/>
                </a:lnTo>
                <a:lnTo>
                  <a:pt x="1676311" y="794804"/>
                </a:lnTo>
                <a:lnTo>
                  <a:pt x="1676311" y="735126"/>
                </a:lnTo>
                <a:close/>
              </a:path>
            </a:pathLst>
          </a:custGeom>
          <a:solidFill>
            <a:srgbClr val="000000"/>
          </a:solidFill>
        </p:spPr>
        <p:txBody>
          <a:bodyPr wrap="square" lIns="0" tIns="0" rIns="0" bIns="0" rtlCol="0"/>
          <a:lstStyle/>
          <a:p>
            <a:endParaRPr>
              <a:latin typeface="Grammarsaurus" pitchFamily="2" charset="0"/>
            </a:endParaRPr>
          </a:p>
        </p:txBody>
      </p:sp>
      <p:sp>
        <p:nvSpPr>
          <p:cNvPr id="7" name="object 7"/>
          <p:cNvSpPr/>
          <p:nvPr/>
        </p:nvSpPr>
        <p:spPr>
          <a:xfrm>
            <a:off x="9101773" y="2750768"/>
            <a:ext cx="1350010" cy="1470025"/>
          </a:xfrm>
          <a:custGeom>
            <a:avLst/>
            <a:gdLst/>
            <a:ahLst/>
            <a:cxnLst/>
            <a:rect l="l" t="t" r="r" b="b"/>
            <a:pathLst>
              <a:path w="1350009" h="1470025">
                <a:moveTo>
                  <a:pt x="576224" y="111696"/>
                </a:moveTo>
                <a:lnTo>
                  <a:pt x="554393" y="74790"/>
                </a:lnTo>
                <a:lnTo>
                  <a:pt x="530161" y="68287"/>
                </a:lnTo>
                <a:lnTo>
                  <a:pt x="521944" y="69456"/>
                </a:lnTo>
                <a:lnTo>
                  <a:pt x="472757" y="82435"/>
                </a:lnTo>
                <a:lnTo>
                  <a:pt x="425145" y="98907"/>
                </a:lnTo>
                <a:lnTo>
                  <a:pt x="379234" y="118795"/>
                </a:lnTo>
                <a:lnTo>
                  <a:pt x="335140" y="142036"/>
                </a:lnTo>
                <a:lnTo>
                  <a:pt x="292976" y="168541"/>
                </a:lnTo>
                <a:lnTo>
                  <a:pt x="252857" y="198247"/>
                </a:lnTo>
                <a:lnTo>
                  <a:pt x="214909" y="231076"/>
                </a:lnTo>
                <a:lnTo>
                  <a:pt x="179235" y="266966"/>
                </a:lnTo>
                <a:lnTo>
                  <a:pt x="145948" y="305828"/>
                </a:lnTo>
                <a:lnTo>
                  <a:pt x="116154" y="346405"/>
                </a:lnTo>
                <a:lnTo>
                  <a:pt x="89573" y="388988"/>
                </a:lnTo>
                <a:lnTo>
                  <a:pt x="66281" y="433374"/>
                </a:lnTo>
                <a:lnTo>
                  <a:pt x="46355" y="479310"/>
                </a:lnTo>
                <a:lnTo>
                  <a:pt x="29883" y="526592"/>
                </a:lnTo>
                <a:lnTo>
                  <a:pt x="16929" y="574992"/>
                </a:lnTo>
                <a:lnTo>
                  <a:pt x="7569" y="624281"/>
                </a:lnTo>
                <a:lnTo>
                  <a:pt x="1905" y="674230"/>
                </a:lnTo>
                <a:lnTo>
                  <a:pt x="0" y="724623"/>
                </a:lnTo>
                <a:lnTo>
                  <a:pt x="2006" y="776897"/>
                </a:lnTo>
                <a:lnTo>
                  <a:pt x="7975" y="828586"/>
                </a:lnTo>
                <a:lnTo>
                  <a:pt x="17856" y="879475"/>
                </a:lnTo>
                <a:lnTo>
                  <a:pt x="31584" y="929335"/>
                </a:lnTo>
                <a:lnTo>
                  <a:pt x="49085" y="977925"/>
                </a:lnTo>
                <a:lnTo>
                  <a:pt x="70319" y="1025042"/>
                </a:lnTo>
                <a:lnTo>
                  <a:pt x="95199" y="1070444"/>
                </a:lnTo>
                <a:lnTo>
                  <a:pt x="123774" y="1114209"/>
                </a:lnTo>
                <a:lnTo>
                  <a:pt x="155422" y="1155433"/>
                </a:lnTo>
                <a:lnTo>
                  <a:pt x="189979" y="1193977"/>
                </a:lnTo>
                <a:lnTo>
                  <a:pt x="227266" y="1229664"/>
                </a:lnTo>
                <a:lnTo>
                  <a:pt x="267144" y="1262329"/>
                </a:lnTo>
                <a:lnTo>
                  <a:pt x="309435" y="1291831"/>
                </a:lnTo>
                <a:lnTo>
                  <a:pt x="353961" y="1318006"/>
                </a:lnTo>
                <a:lnTo>
                  <a:pt x="368109" y="1323098"/>
                </a:lnTo>
                <a:lnTo>
                  <a:pt x="375170" y="1323098"/>
                </a:lnTo>
                <a:lnTo>
                  <a:pt x="414477" y="1298879"/>
                </a:lnTo>
                <a:lnTo>
                  <a:pt x="409346" y="1249362"/>
                </a:lnTo>
                <a:lnTo>
                  <a:pt x="350774" y="1211567"/>
                </a:lnTo>
                <a:lnTo>
                  <a:pt x="308698" y="1180807"/>
                </a:lnTo>
                <a:lnTo>
                  <a:pt x="269455" y="1146378"/>
                </a:lnTo>
                <a:lnTo>
                  <a:pt x="233286" y="1108506"/>
                </a:lnTo>
                <a:lnTo>
                  <a:pt x="200431" y="1067422"/>
                </a:lnTo>
                <a:lnTo>
                  <a:pt x="171119" y="1023340"/>
                </a:lnTo>
                <a:lnTo>
                  <a:pt x="146418" y="977303"/>
                </a:lnTo>
                <a:lnTo>
                  <a:pt x="126009" y="929347"/>
                </a:lnTo>
                <a:lnTo>
                  <a:pt x="109994" y="879792"/>
                </a:lnTo>
                <a:lnTo>
                  <a:pt x="98450" y="828941"/>
                </a:lnTo>
                <a:lnTo>
                  <a:pt x="91452" y="777125"/>
                </a:lnTo>
                <a:lnTo>
                  <a:pt x="89103" y="724623"/>
                </a:lnTo>
                <a:lnTo>
                  <a:pt x="91147" y="675093"/>
                </a:lnTo>
                <a:lnTo>
                  <a:pt x="97256" y="626465"/>
                </a:lnTo>
                <a:lnTo>
                  <a:pt x="107365" y="578891"/>
                </a:lnTo>
                <a:lnTo>
                  <a:pt x="121424" y="532523"/>
                </a:lnTo>
                <a:lnTo>
                  <a:pt x="139382" y="487540"/>
                </a:lnTo>
                <a:lnTo>
                  <a:pt x="161163" y="444093"/>
                </a:lnTo>
                <a:lnTo>
                  <a:pt x="186740" y="402323"/>
                </a:lnTo>
                <a:lnTo>
                  <a:pt x="216039" y="362407"/>
                </a:lnTo>
                <a:lnTo>
                  <a:pt x="247853" y="325297"/>
                </a:lnTo>
                <a:lnTo>
                  <a:pt x="282689" y="291134"/>
                </a:lnTo>
                <a:lnTo>
                  <a:pt x="320294" y="260057"/>
                </a:lnTo>
                <a:lnTo>
                  <a:pt x="360413" y="232232"/>
                </a:lnTo>
                <a:lnTo>
                  <a:pt x="402793" y="207810"/>
                </a:lnTo>
                <a:lnTo>
                  <a:pt x="447192" y="186956"/>
                </a:lnTo>
                <a:lnTo>
                  <a:pt x="493356" y="169837"/>
                </a:lnTo>
                <a:lnTo>
                  <a:pt x="541045" y="156591"/>
                </a:lnTo>
                <a:lnTo>
                  <a:pt x="549694" y="153682"/>
                </a:lnTo>
                <a:lnTo>
                  <a:pt x="575703" y="120002"/>
                </a:lnTo>
                <a:lnTo>
                  <a:pt x="576224" y="111696"/>
                </a:lnTo>
                <a:close/>
              </a:path>
              <a:path w="1350009" h="1470025">
                <a:moveTo>
                  <a:pt x="1211922" y="632104"/>
                </a:moveTo>
                <a:lnTo>
                  <a:pt x="1184046" y="590397"/>
                </a:lnTo>
                <a:lnTo>
                  <a:pt x="1077125" y="586486"/>
                </a:lnTo>
                <a:lnTo>
                  <a:pt x="1077125" y="674243"/>
                </a:lnTo>
                <a:lnTo>
                  <a:pt x="1045806" y="713981"/>
                </a:lnTo>
                <a:lnTo>
                  <a:pt x="1014399" y="753465"/>
                </a:lnTo>
                <a:lnTo>
                  <a:pt x="951636" y="831494"/>
                </a:lnTo>
                <a:lnTo>
                  <a:pt x="920115" y="870267"/>
                </a:lnTo>
                <a:lnTo>
                  <a:pt x="826452" y="984148"/>
                </a:lnTo>
                <a:lnTo>
                  <a:pt x="704354" y="1130541"/>
                </a:lnTo>
                <a:lnTo>
                  <a:pt x="693648" y="1143546"/>
                </a:lnTo>
                <a:lnTo>
                  <a:pt x="682891" y="1156487"/>
                </a:lnTo>
                <a:lnTo>
                  <a:pt x="645375" y="1201191"/>
                </a:lnTo>
                <a:lnTo>
                  <a:pt x="766165" y="855649"/>
                </a:lnTo>
                <a:lnTo>
                  <a:pt x="768146" y="846810"/>
                </a:lnTo>
                <a:lnTo>
                  <a:pt x="768311" y="839101"/>
                </a:lnTo>
                <a:lnTo>
                  <a:pt x="768337" y="837793"/>
                </a:lnTo>
                <a:lnTo>
                  <a:pt x="766762" y="828916"/>
                </a:lnTo>
                <a:lnTo>
                  <a:pt x="737781" y="798880"/>
                </a:lnTo>
                <a:lnTo>
                  <a:pt x="731888" y="796912"/>
                </a:lnTo>
                <a:lnTo>
                  <a:pt x="721258" y="796912"/>
                </a:lnTo>
                <a:lnTo>
                  <a:pt x="273265" y="795388"/>
                </a:lnTo>
                <a:lnTo>
                  <a:pt x="700900" y="271360"/>
                </a:lnTo>
                <a:lnTo>
                  <a:pt x="580631" y="613981"/>
                </a:lnTo>
                <a:lnTo>
                  <a:pt x="578650" y="622820"/>
                </a:lnTo>
                <a:lnTo>
                  <a:pt x="594055" y="662622"/>
                </a:lnTo>
                <a:lnTo>
                  <a:pt x="1077125" y="674243"/>
                </a:lnTo>
                <a:lnTo>
                  <a:pt x="1077125" y="586486"/>
                </a:lnTo>
                <a:lnTo>
                  <a:pt x="685012" y="585241"/>
                </a:lnTo>
                <a:lnTo>
                  <a:pt x="794537" y="271360"/>
                </a:lnTo>
                <a:lnTo>
                  <a:pt x="868095" y="60579"/>
                </a:lnTo>
                <a:lnTo>
                  <a:pt x="870597" y="46672"/>
                </a:lnTo>
                <a:lnTo>
                  <a:pt x="869048" y="33032"/>
                </a:lnTo>
                <a:lnTo>
                  <a:pt x="839355" y="1714"/>
                </a:lnTo>
                <a:lnTo>
                  <a:pt x="830884" y="0"/>
                </a:lnTo>
                <a:lnTo>
                  <a:pt x="821651" y="0"/>
                </a:lnTo>
                <a:lnTo>
                  <a:pt x="668756" y="166179"/>
                </a:lnTo>
                <a:lnTo>
                  <a:pt x="577265" y="279107"/>
                </a:lnTo>
                <a:lnTo>
                  <a:pt x="144259" y="810971"/>
                </a:lnTo>
                <a:lnTo>
                  <a:pt x="134874" y="839101"/>
                </a:lnTo>
                <a:lnTo>
                  <a:pt x="138125" y="855649"/>
                </a:lnTo>
                <a:lnTo>
                  <a:pt x="178612" y="882865"/>
                </a:lnTo>
                <a:lnTo>
                  <a:pt x="660222" y="884389"/>
                </a:lnTo>
                <a:lnTo>
                  <a:pt x="477139" y="1409052"/>
                </a:lnTo>
                <a:lnTo>
                  <a:pt x="474637" y="1422958"/>
                </a:lnTo>
                <a:lnTo>
                  <a:pt x="476173" y="1436611"/>
                </a:lnTo>
                <a:lnTo>
                  <a:pt x="481558" y="1449184"/>
                </a:lnTo>
                <a:lnTo>
                  <a:pt x="519315" y="1469986"/>
                </a:lnTo>
                <a:lnTo>
                  <a:pt x="528815" y="1468970"/>
                </a:lnTo>
                <a:lnTo>
                  <a:pt x="537870" y="1465935"/>
                </a:lnTo>
                <a:lnTo>
                  <a:pt x="546087" y="1460931"/>
                </a:lnTo>
                <a:lnTo>
                  <a:pt x="553135" y="1453984"/>
                </a:lnTo>
                <a:lnTo>
                  <a:pt x="616927" y="1376095"/>
                </a:lnTo>
                <a:lnTo>
                  <a:pt x="762444" y="1201191"/>
                </a:lnTo>
                <a:lnTo>
                  <a:pt x="939380" y="987488"/>
                </a:lnTo>
                <a:lnTo>
                  <a:pt x="1006157" y="905814"/>
                </a:lnTo>
                <a:lnTo>
                  <a:pt x="1066126" y="831634"/>
                </a:lnTo>
                <a:lnTo>
                  <a:pt x="1105395" y="782535"/>
                </a:lnTo>
                <a:lnTo>
                  <a:pt x="1138072" y="741299"/>
                </a:lnTo>
                <a:lnTo>
                  <a:pt x="1170457" y="700011"/>
                </a:lnTo>
                <a:lnTo>
                  <a:pt x="1202550" y="658685"/>
                </a:lnTo>
                <a:lnTo>
                  <a:pt x="1211300" y="638949"/>
                </a:lnTo>
                <a:lnTo>
                  <a:pt x="1211922" y="632104"/>
                </a:lnTo>
                <a:close/>
              </a:path>
              <a:path w="1350009" h="1470025">
                <a:moveTo>
                  <a:pt x="1349921" y="721601"/>
                </a:moveTo>
                <a:lnTo>
                  <a:pt x="1348549" y="671042"/>
                </a:lnTo>
                <a:lnTo>
                  <a:pt x="1343164" y="620788"/>
                </a:lnTo>
                <a:lnTo>
                  <a:pt x="1333804" y="571068"/>
                </a:lnTo>
                <a:lnTo>
                  <a:pt x="1320533" y="522109"/>
                </a:lnTo>
                <a:lnTo>
                  <a:pt x="1303413" y="474116"/>
                </a:lnTo>
                <a:lnTo>
                  <a:pt x="1282522" y="427329"/>
                </a:lnTo>
                <a:lnTo>
                  <a:pt x="1257884" y="381965"/>
                </a:lnTo>
                <a:lnTo>
                  <a:pt x="1229639" y="338239"/>
                </a:lnTo>
                <a:lnTo>
                  <a:pt x="1198359" y="297040"/>
                </a:lnTo>
                <a:lnTo>
                  <a:pt x="1164234" y="258521"/>
                </a:lnTo>
                <a:lnTo>
                  <a:pt x="1127417" y="222846"/>
                </a:lnTo>
                <a:lnTo>
                  <a:pt x="1088072" y="190169"/>
                </a:lnTo>
                <a:lnTo>
                  <a:pt x="1046365" y="160667"/>
                </a:lnTo>
                <a:lnTo>
                  <a:pt x="1002474" y="134505"/>
                </a:lnTo>
                <a:lnTo>
                  <a:pt x="985710" y="129438"/>
                </a:lnTo>
                <a:lnTo>
                  <a:pt x="968502" y="131051"/>
                </a:lnTo>
                <a:lnTo>
                  <a:pt x="938542" y="159562"/>
                </a:lnTo>
                <a:lnTo>
                  <a:pt x="936713" y="176745"/>
                </a:lnTo>
                <a:lnTo>
                  <a:pt x="938250" y="185458"/>
                </a:lnTo>
                <a:lnTo>
                  <a:pt x="1003465" y="239369"/>
                </a:lnTo>
                <a:lnTo>
                  <a:pt x="1045197" y="270154"/>
                </a:lnTo>
                <a:lnTo>
                  <a:pt x="1083983" y="304419"/>
                </a:lnTo>
                <a:lnTo>
                  <a:pt x="1119593" y="341947"/>
                </a:lnTo>
                <a:lnTo>
                  <a:pt x="1151801" y="382524"/>
                </a:lnTo>
                <a:lnTo>
                  <a:pt x="1180363" y="425907"/>
                </a:lnTo>
                <a:lnTo>
                  <a:pt x="1204607" y="471182"/>
                </a:lnTo>
                <a:lnTo>
                  <a:pt x="1224622" y="518579"/>
                </a:lnTo>
                <a:lnTo>
                  <a:pt x="1240332" y="567766"/>
                </a:lnTo>
                <a:lnTo>
                  <a:pt x="1251661" y="618451"/>
                </a:lnTo>
                <a:lnTo>
                  <a:pt x="1258519" y="670306"/>
                </a:lnTo>
                <a:lnTo>
                  <a:pt x="1260817" y="723049"/>
                </a:lnTo>
                <a:lnTo>
                  <a:pt x="1258747" y="772883"/>
                </a:lnTo>
                <a:lnTo>
                  <a:pt x="1252562" y="821855"/>
                </a:lnTo>
                <a:lnTo>
                  <a:pt x="1242326" y="869784"/>
                </a:lnTo>
                <a:lnTo>
                  <a:pt x="1228102" y="916520"/>
                </a:lnTo>
                <a:lnTo>
                  <a:pt x="1209941" y="961898"/>
                </a:lnTo>
                <a:lnTo>
                  <a:pt x="1187881" y="1005776"/>
                </a:lnTo>
                <a:lnTo>
                  <a:pt x="1162011" y="1047978"/>
                </a:lnTo>
                <a:lnTo>
                  <a:pt x="1132357" y="1088339"/>
                </a:lnTo>
                <a:lnTo>
                  <a:pt x="1099781" y="1125639"/>
                </a:lnTo>
                <a:lnTo>
                  <a:pt x="1064221" y="1159878"/>
                </a:lnTo>
                <a:lnTo>
                  <a:pt x="1025944" y="1190929"/>
                </a:lnTo>
                <a:lnTo>
                  <a:pt x="985202" y="1218615"/>
                </a:lnTo>
                <a:lnTo>
                  <a:pt x="942251" y="1242796"/>
                </a:lnTo>
                <a:lnTo>
                  <a:pt x="897331" y="1263294"/>
                </a:lnTo>
                <a:lnTo>
                  <a:pt x="850696" y="1279969"/>
                </a:lnTo>
                <a:lnTo>
                  <a:pt x="802601" y="1292656"/>
                </a:lnTo>
                <a:lnTo>
                  <a:pt x="786130" y="1299959"/>
                </a:lnTo>
                <a:lnTo>
                  <a:pt x="774293" y="1312303"/>
                </a:lnTo>
                <a:lnTo>
                  <a:pt x="768121" y="1328115"/>
                </a:lnTo>
                <a:lnTo>
                  <a:pt x="768604" y="1345793"/>
                </a:lnTo>
                <a:lnTo>
                  <a:pt x="774547" y="1360208"/>
                </a:lnTo>
                <a:lnTo>
                  <a:pt x="784377" y="1371307"/>
                </a:lnTo>
                <a:lnTo>
                  <a:pt x="797064" y="1378432"/>
                </a:lnTo>
                <a:lnTo>
                  <a:pt x="811631" y="1380947"/>
                </a:lnTo>
                <a:lnTo>
                  <a:pt x="814946" y="1380947"/>
                </a:lnTo>
                <a:lnTo>
                  <a:pt x="871664" y="1366545"/>
                </a:lnTo>
                <a:lnTo>
                  <a:pt x="919937" y="1349870"/>
                </a:lnTo>
                <a:lnTo>
                  <a:pt x="966393" y="1329855"/>
                </a:lnTo>
                <a:lnTo>
                  <a:pt x="1010945" y="1306550"/>
                </a:lnTo>
                <a:lnTo>
                  <a:pt x="1053452" y="1280058"/>
                </a:lnTo>
                <a:lnTo>
                  <a:pt x="1093812" y="1250416"/>
                </a:lnTo>
                <a:lnTo>
                  <a:pt x="1131900" y="1217726"/>
                </a:lnTo>
                <a:lnTo>
                  <a:pt x="1167599" y="1182052"/>
                </a:lnTo>
                <a:lnTo>
                  <a:pt x="1200797" y="1143469"/>
                </a:lnTo>
                <a:lnTo>
                  <a:pt x="1231239" y="1102702"/>
                </a:lnTo>
                <a:lnTo>
                  <a:pt x="1258404" y="1059878"/>
                </a:lnTo>
                <a:lnTo>
                  <a:pt x="1282204" y="1015212"/>
                </a:lnTo>
                <a:lnTo>
                  <a:pt x="1302562" y="968959"/>
                </a:lnTo>
                <a:lnTo>
                  <a:pt x="1319403" y="921321"/>
                </a:lnTo>
                <a:lnTo>
                  <a:pt x="1332636" y="872540"/>
                </a:lnTo>
                <a:lnTo>
                  <a:pt x="1342186" y="822845"/>
                </a:lnTo>
                <a:lnTo>
                  <a:pt x="1347978" y="772452"/>
                </a:lnTo>
                <a:lnTo>
                  <a:pt x="1349921" y="721601"/>
                </a:lnTo>
                <a:close/>
              </a:path>
            </a:pathLst>
          </a:custGeom>
          <a:solidFill>
            <a:srgbClr val="000000"/>
          </a:solidFill>
        </p:spPr>
        <p:txBody>
          <a:bodyPr wrap="square" lIns="0" tIns="0" rIns="0" bIns="0" rtlCol="0"/>
          <a:lstStyle/>
          <a:p>
            <a:endParaRPr>
              <a:latin typeface="Grammarsaurus" pitchFamily="2" charset="0"/>
            </a:endParaRPr>
          </a:p>
        </p:txBody>
      </p:sp>
      <p:sp>
        <p:nvSpPr>
          <p:cNvPr id="8" name="object 8"/>
          <p:cNvSpPr/>
          <p:nvPr/>
        </p:nvSpPr>
        <p:spPr>
          <a:xfrm>
            <a:off x="6950380" y="4336110"/>
            <a:ext cx="523240" cy="445770"/>
          </a:xfrm>
          <a:custGeom>
            <a:avLst/>
            <a:gdLst/>
            <a:ahLst/>
            <a:cxnLst/>
            <a:rect l="l" t="t" r="r" b="b"/>
            <a:pathLst>
              <a:path w="523240" h="445770">
                <a:moveTo>
                  <a:pt x="108343" y="119938"/>
                </a:moveTo>
                <a:lnTo>
                  <a:pt x="103403" y="114998"/>
                </a:lnTo>
                <a:lnTo>
                  <a:pt x="97307" y="114998"/>
                </a:lnTo>
                <a:lnTo>
                  <a:pt x="91198" y="114998"/>
                </a:lnTo>
                <a:lnTo>
                  <a:pt x="86271" y="119938"/>
                </a:lnTo>
                <a:lnTo>
                  <a:pt x="86271" y="132130"/>
                </a:lnTo>
                <a:lnTo>
                  <a:pt x="91198" y="137071"/>
                </a:lnTo>
                <a:lnTo>
                  <a:pt x="103403" y="137071"/>
                </a:lnTo>
                <a:lnTo>
                  <a:pt x="108343" y="132130"/>
                </a:lnTo>
                <a:lnTo>
                  <a:pt x="108343" y="119938"/>
                </a:lnTo>
                <a:close/>
              </a:path>
              <a:path w="523240" h="445770">
                <a:moveTo>
                  <a:pt x="139369" y="126034"/>
                </a:moveTo>
                <a:lnTo>
                  <a:pt x="136055" y="109677"/>
                </a:lnTo>
                <a:lnTo>
                  <a:pt x="132130" y="103847"/>
                </a:lnTo>
                <a:lnTo>
                  <a:pt x="127038" y="96304"/>
                </a:lnTo>
                <a:lnTo>
                  <a:pt x="119494" y="91224"/>
                </a:lnTo>
                <a:lnTo>
                  <a:pt x="119494" y="126034"/>
                </a:lnTo>
                <a:lnTo>
                  <a:pt x="117754" y="134658"/>
                </a:lnTo>
                <a:lnTo>
                  <a:pt x="112991" y="141719"/>
                </a:lnTo>
                <a:lnTo>
                  <a:pt x="105930" y="146481"/>
                </a:lnTo>
                <a:lnTo>
                  <a:pt x="97307" y="148221"/>
                </a:lnTo>
                <a:lnTo>
                  <a:pt x="88684" y="146481"/>
                </a:lnTo>
                <a:lnTo>
                  <a:pt x="81622" y="141719"/>
                </a:lnTo>
                <a:lnTo>
                  <a:pt x="76873" y="134658"/>
                </a:lnTo>
                <a:lnTo>
                  <a:pt x="75120" y="126034"/>
                </a:lnTo>
                <a:lnTo>
                  <a:pt x="76873" y="117411"/>
                </a:lnTo>
                <a:lnTo>
                  <a:pt x="81622" y="110350"/>
                </a:lnTo>
                <a:lnTo>
                  <a:pt x="88684" y="105600"/>
                </a:lnTo>
                <a:lnTo>
                  <a:pt x="97307" y="103847"/>
                </a:lnTo>
                <a:lnTo>
                  <a:pt x="105930" y="105600"/>
                </a:lnTo>
                <a:lnTo>
                  <a:pt x="112991" y="110350"/>
                </a:lnTo>
                <a:lnTo>
                  <a:pt x="117754" y="117411"/>
                </a:lnTo>
                <a:lnTo>
                  <a:pt x="119494" y="126034"/>
                </a:lnTo>
                <a:lnTo>
                  <a:pt x="119494" y="91224"/>
                </a:lnTo>
                <a:lnTo>
                  <a:pt x="113665" y="87287"/>
                </a:lnTo>
                <a:lnTo>
                  <a:pt x="97307" y="83972"/>
                </a:lnTo>
                <a:lnTo>
                  <a:pt x="80949" y="87287"/>
                </a:lnTo>
                <a:lnTo>
                  <a:pt x="67576" y="96304"/>
                </a:lnTo>
                <a:lnTo>
                  <a:pt x="58559" y="109677"/>
                </a:lnTo>
                <a:lnTo>
                  <a:pt x="55245" y="126034"/>
                </a:lnTo>
                <a:lnTo>
                  <a:pt x="58559" y="142392"/>
                </a:lnTo>
                <a:lnTo>
                  <a:pt x="67576" y="155752"/>
                </a:lnTo>
                <a:lnTo>
                  <a:pt x="80949" y="164782"/>
                </a:lnTo>
                <a:lnTo>
                  <a:pt x="97307" y="168084"/>
                </a:lnTo>
                <a:lnTo>
                  <a:pt x="113665" y="164782"/>
                </a:lnTo>
                <a:lnTo>
                  <a:pt x="127038" y="155752"/>
                </a:lnTo>
                <a:lnTo>
                  <a:pt x="132118" y="148221"/>
                </a:lnTo>
                <a:lnTo>
                  <a:pt x="136055" y="142392"/>
                </a:lnTo>
                <a:lnTo>
                  <a:pt x="139369" y="126034"/>
                </a:lnTo>
                <a:close/>
              </a:path>
              <a:path w="523240" h="445770">
                <a:moveTo>
                  <a:pt x="413715" y="118071"/>
                </a:moveTo>
                <a:lnTo>
                  <a:pt x="364324" y="83159"/>
                </a:lnTo>
                <a:lnTo>
                  <a:pt x="310959" y="72517"/>
                </a:lnTo>
                <a:lnTo>
                  <a:pt x="277393" y="72517"/>
                </a:lnTo>
                <a:lnTo>
                  <a:pt x="272453" y="77457"/>
                </a:lnTo>
                <a:lnTo>
                  <a:pt x="272453" y="89649"/>
                </a:lnTo>
                <a:lnTo>
                  <a:pt x="277393" y="94602"/>
                </a:lnTo>
                <a:lnTo>
                  <a:pt x="310959" y="94602"/>
                </a:lnTo>
                <a:lnTo>
                  <a:pt x="333997" y="96875"/>
                </a:lnTo>
                <a:lnTo>
                  <a:pt x="355815" y="103543"/>
                </a:lnTo>
                <a:lnTo>
                  <a:pt x="375894" y="114414"/>
                </a:lnTo>
                <a:lnTo>
                  <a:pt x="393738" y="129260"/>
                </a:lnTo>
                <a:lnTo>
                  <a:pt x="395884" y="131445"/>
                </a:lnTo>
                <a:lnTo>
                  <a:pt x="398729" y="132537"/>
                </a:lnTo>
                <a:lnTo>
                  <a:pt x="404380" y="132537"/>
                </a:lnTo>
                <a:lnTo>
                  <a:pt x="407187" y="131483"/>
                </a:lnTo>
                <a:lnTo>
                  <a:pt x="413677" y="125082"/>
                </a:lnTo>
                <a:lnTo>
                  <a:pt x="413715" y="118071"/>
                </a:lnTo>
                <a:close/>
              </a:path>
              <a:path w="523240" h="445770">
                <a:moveTo>
                  <a:pt x="523227" y="205740"/>
                </a:moveTo>
                <a:lnTo>
                  <a:pt x="518287" y="200660"/>
                </a:lnTo>
                <a:lnTo>
                  <a:pt x="501154" y="200660"/>
                </a:lnTo>
                <a:lnTo>
                  <a:pt x="501154" y="222250"/>
                </a:lnTo>
                <a:lnTo>
                  <a:pt x="501154" y="252730"/>
                </a:lnTo>
                <a:lnTo>
                  <a:pt x="484632" y="252730"/>
                </a:lnTo>
                <a:lnTo>
                  <a:pt x="484670" y="222250"/>
                </a:lnTo>
                <a:lnTo>
                  <a:pt x="501154" y="222250"/>
                </a:lnTo>
                <a:lnTo>
                  <a:pt x="501154" y="200660"/>
                </a:lnTo>
                <a:lnTo>
                  <a:pt x="484314" y="200660"/>
                </a:lnTo>
                <a:lnTo>
                  <a:pt x="475869" y="157480"/>
                </a:lnTo>
                <a:lnTo>
                  <a:pt x="462597" y="129387"/>
                </a:lnTo>
                <a:lnTo>
                  <a:pt x="462597" y="212090"/>
                </a:lnTo>
                <a:lnTo>
                  <a:pt x="462597" y="248920"/>
                </a:lnTo>
                <a:lnTo>
                  <a:pt x="461543" y="269240"/>
                </a:lnTo>
                <a:lnTo>
                  <a:pt x="451510" y="312420"/>
                </a:lnTo>
                <a:lnTo>
                  <a:pt x="421538" y="363220"/>
                </a:lnTo>
                <a:lnTo>
                  <a:pt x="363105" y="407670"/>
                </a:lnTo>
                <a:lnTo>
                  <a:pt x="328333" y="420370"/>
                </a:lnTo>
                <a:lnTo>
                  <a:pt x="333146" y="417830"/>
                </a:lnTo>
                <a:lnTo>
                  <a:pt x="337870" y="414020"/>
                </a:lnTo>
                <a:lnTo>
                  <a:pt x="381190" y="379730"/>
                </a:lnTo>
                <a:lnTo>
                  <a:pt x="410324" y="337820"/>
                </a:lnTo>
                <a:lnTo>
                  <a:pt x="426770" y="294640"/>
                </a:lnTo>
                <a:lnTo>
                  <a:pt x="432384" y="252730"/>
                </a:lnTo>
                <a:lnTo>
                  <a:pt x="432638" y="248920"/>
                </a:lnTo>
                <a:lnTo>
                  <a:pt x="432562" y="238760"/>
                </a:lnTo>
                <a:lnTo>
                  <a:pt x="432485" y="228600"/>
                </a:lnTo>
                <a:lnTo>
                  <a:pt x="431279" y="222250"/>
                </a:lnTo>
                <a:lnTo>
                  <a:pt x="430314" y="217170"/>
                </a:lnTo>
                <a:lnTo>
                  <a:pt x="424383" y="208280"/>
                </a:lnTo>
                <a:lnTo>
                  <a:pt x="415607" y="203200"/>
                </a:lnTo>
                <a:lnTo>
                  <a:pt x="410451" y="201980"/>
                </a:lnTo>
                <a:lnTo>
                  <a:pt x="410451" y="252730"/>
                </a:lnTo>
                <a:lnTo>
                  <a:pt x="375081" y="252730"/>
                </a:lnTo>
                <a:lnTo>
                  <a:pt x="376542" y="247650"/>
                </a:lnTo>
                <a:lnTo>
                  <a:pt x="383654" y="222250"/>
                </a:lnTo>
                <a:lnTo>
                  <a:pt x="407924" y="222250"/>
                </a:lnTo>
                <a:lnTo>
                  <a:pt x="410400" y="224790"/>
                </a:lnTo>
                <a:lnTo>
                  <a:pt x="410451" y="252730"/>
                </a:lnTo>
                <a:lnTo>
                  <a:pt x="410451" y="201980"/>
                </a:lnTo>
                <a:lnTo>
                  <a:pt x="404888" y="200660"/>
                </a:lnTo>
                <a:lnTo>
                  <a:pt x="389890" y="200660"/>
                </a:lnTo>
                <a:lnTo>
                  <a:pt x="391464" y="194310"/>
                </a:lnTo>
                <a:lnTo>
                  <a:pt x="392455" y="184150"/>
                </a:lnTo>
                <a:lnTo>
                  <a:pt x="392582" y="182880"/>
                </a:lnTo>
                <a:lnTo>
                  <a:pt x="389305" y="171450"/>
                </a:lnTo>
                <a:lnTo>
                  <a:pt x="382181" y="161290"/>
                </a:lnTo>
                <a:lnTo>
                  <a:pt x="371729" y="154940"/>
                </a:lnTo>
                <a:lnTo>
                  <a:pt x="355536" y="148590"/>
                </a:lnTo>
                <a:lnTo>
                  <a:pt x="349885" y="146050"/>
                </a:lnTo>
                <a:lnTo>
                  <a:pt x="343446" y="148590"/>
                </a:lnTo>
                <a:lnTo>
                  <a:pt x="338912" y="160020"/>
                </a:lnTo>
                <a:lnTo>
                  <a:pt x="341668" y="166370"/>
                </a:lnTo>
                <a:lnTo>
                  <a:pt x="347332" y="168910"/>
                </a:lnTo>
                <a:lnTo>
                  <a:pt x="364032" y="175260"/>
                </a:lnTo>
                <a:lnTo>
                  <a:pt x="364553" y="175260"/>
                </a:lnTo>
                <a:lnTo>
                  <a:pt x="369277" y="177800"/>
                </a:lnTo>
                <a:lnTo>
                  <a:pt x="371690" y="184150"/>
                </a:lnTo>
                <a:lnTo>
                  <a:pt x="354584" y="243840"/>
                </a:lnTo>
                <a:lnTo>
                  <a:pt x="353225" y="248920"/>
                </a:lnTo>
                <a:lnTo>
                  <a:pt x="348729" y="252730"/>
                </a:lnTo>
                <a:lnTo>
                  <a:pt x="341591" y="252730"/>
                </a:lnTo>
                <a:lnTo>
                  <a:pt x="337654" y="251460"/>
                </a:lnTo>
                <a:lnTo>
                  <a:pt x="335229" y="248920"/>
                </a:lnTo>
                <a:lnTo>
                  <a:pt x="332270" y="243840"/>
                </a:lnTo>
                <a:lnTo>
                  <a:pt x="331901" y="241300"/>
                </a:lnTo>
                <a:lnTo>
                  <a:pt x="337312" y="222250"/>
                </a:lnTo>
                <a:lnTo>
                  <a:pt x="343458" y="200660"/>
                </a:lnTo>
                <a:lnTo>
                  <a:pt x="344538" y="196850"/>
                </a:lnTo>
                <a:lnTo>
                  <a:pt x="341134" y="190500"/>
                </a:lnTo>
                <a:lnTo>
                  <a:pt x="329387" y="186690"/>
                </a:lnTo>
                <a:lnTo>
                  <a:pt x="323291" y="190500"/>
                </a:lnTo>
                <a:lnTo>
                  <a:pt x="320408" y="200660"/>
                </a:lnTo>
                <a:lnTo>
                  <a:pt x="314159" y="200660"/>
                </a:lnTo>
                <a:lnTo>
                  <a:pt x="314159" y="222250"/>
                </a:lnTo>
                <a:lnTo>
                  <a:pt x="309549" y="238760"/>
                </a:lnTo>
                <a:lnTo>
                  <a:pt x="309638" y="241300"/>
                </a:lnTo>
                <a:lnTo>
                  <a:pt x="309740" y="243840"/>
                </a:lnTo>
                <a:lnTo>
                  <a:pt x="309829" y="246380"/>
                </a:lnTo>
                <a:lnTo>
                  <a:pt x="312216" y="252730"/>
                </a:lnTo>
                <a:lnTo>
                  <a:pt x="238023" y="252730"/>
                </a:lnTo>
                <a:lnTo>
                  <a:pt x="239471" y="247650"/>
                </a:lnTo>
                <a:lnTo>
                  <a:pt x="246583" y="222250"/>
                </a:lnTo>
                <a:lnTo>
                  <a:pt x="314159" y="222250"/>
                </a:lnTo>
                <a:lnTo>
                  <a:pt x="314159" y="200660"/>
                </a:lnTo>
                <a:lnTo>
                  <a:pt x="252818" y="200660"/>
                </a:lnTo>
                <a:lnTo>
                  <a:pt x="254393" y="194310"/>
                </a:lnTo>
                <a:lnTo>
                  <a:pt x="255384" y="184150"/>
                </a:lnTo>
                <a:lnTo>
                  <a:pt x="255511" y="182880"/>
                </a:lnTo>
                <a:lnTo>
                  <a:pt x="252247" y="171450"/>
                </a:lnTo>
                <a:lnTo>
                  <a:pt x="245110" y="161290"/>
                </a:lnTo>
                <a:lnTo>
                  <a:pt x="234670" y="154940"/>
                </a:lnTo>
                <a:lnTo>
                  <a:pt x="218465" y="148590"/>
                </a:lnTo>
                <a:lnTo>
                  <a:pt x="212813" y="146050"/>
                </a:lnTo>
                <a:lnTo>
                  <a:pt x="206387" y="148590"/>
                </a:lnTo>
                <a:lnTo>
                  <a:pt x="201853" y="160020"/>
                </a:lnTo>
                <a:lnTo>
                  <a:pt x="204597" y="166370"/>
                </a:lnTo>
                <a:lnTo>
                  <a:pt x="210248" y="168910"/>
                </a:lnTo>
                <a:lnTo>
                  <a:pt x="226961" y="175260"/>
                </a:lnTo>
                <a:lnTo>
                  <a:pt x="227495" y="175260"/>
                </a:lnTo>
                <a:lnTo>
                  <a:pt x="232206" y="177800"/>
                </a:lnTo>
                <a:lnTo>
                  <a:pt x="234632" y="184150"/>
                </a:lnTo>
                <a:lnTo>
                  <a:pt x="216154" y="248920"/>
                </a:lnTo>
                <a:lnTo>
                  <a:pt x="211670" y="252730"/>
                </a:lnTo>
                <a:lnTo>
                  <a:pt x="204533" y="252730"/>
                </a:lnTo>
                <a:lnTo>
                  <a:pt x="200583" y="251460"/>
                </a:lnTo>
                <a:lnTo>
                  <a:pt x="198170" y="248920"/>
                </a:lnTo>
                <a:lnTo>
                  <a:pt x="195199" y="243840"/>
                </a:lnTo>
                <a:lnTo>
                  <a:pt x="194843" y="241300"/>
                </a:lnTo>
                <a:lnTo>
                  <a:pt x="200253" y="222250"/>
                </a:lnTo>
                <a:lnTo>
                  <a:pt x="207467" y="196850"/>
                </a:lnTo>
                <a:lnTo>
                  <a:pt x="204063" y="190500"/>
                </a:lnTo>
                <a:lnTo>
                  <a:pt x="192316" y="186690"/>
                </a:lnTo>
                <a:lnTo>
                  <a:pt x="186220" y="190500"/>
                </a:lnTo>
                <a:lnTo>
                  <a:pt x="183324" y="200660"/>
                </a:lnTo>
                <a:lnTo>
                  <a:pt x="177088" y="200660"/>
                </a:lnTo>
                <a:lnTo>
                  <a:pt x="177088" y="222250"/>
                </a:lnTo>
                <a:lnTo>
                  <a:pt x="172491" y="238760"/>
                </a:lnTo>
                <a:lnTo>
                  <a:pt x="172580" y="241300"/>
                </a:lnTo>
                <a:lnTo>
                  <a:pt x="172681" y="243840"/>
                </a:lnTo>
                <a:lnTo>
                  <a:pt x="172770" y="246380"/>
                </a:lnTo>
                <a:lnTo>
                  <a:pt x="175145" y="252730"/>
                </a:lnTo>
                <a:lnTo>
                  <a:pt x="29451" y="252730"/>
                </a:lnTo>
                <a:lnTo>
                  <a:pt x="29451" y="222250"/>
                </a:lnTo>
                <a:lnTo>
                  <a:pt x="177088" y="222250"/>
                </a:lnTo>
                <a:lnTo>
                  <a:pt x="177088" y="200660"/>
                </a:lnTo>
                <a:lnTo>
                  <a:pt x="95592" y="200660"/>
                </a:lnTo>
                <a:lnTo>
                  <a:pt x="59690" y="194310"/>
                </a:lnTo>
                <a:lnTo>
                  <a:pt x="37134" y="182880"/>
                </a:lnTo>
                <a:lnTo>
                  <a:pt x="25425" y="167640"/>
                </a:lnTo>
                <a:lnTo>
                  <a:pt x="22085" y="152400"/>
                </a:lnTo>
                <a:lnTo>
                  <a:pt x="23736" y="139700"/>
                </a:lnTo>
                <a:lnTo>
                  <a:pt x="46380" y="99060"/>
                </a:lnTo>
                <a:lnTo>
                  <a:pt x="83604" y="72390"/>
                </a:lnTo>
                <a:lnTo>
                  <a:pt x="95846" y="69850"/>
                </a:lnTo>
                <a:lnTo>
                  <a:pt x="98882" y="69850"/>
                </a:lnTo>
                <a:lnTo>
                  <a:pt x="101701" y="68580"/>
                </a:lnTo>
                <a:lnTo>
                  <a:pt x="138874" y="36830"/>
                </a:lnTo>
                <a:lnTo>
                  <a:pt x="182435" y="22860"/>
                </a:lnTo>
                <a:lnTo>
                  <a:pt x="182880" y="22860"/>
                </a:lnTo>
                <a:lnTo>
                  <a:pt x="185127" y="24130"/>
                </a:lnTo>
                <a:lnTo>
                  <a:pt x="185127" y="68580"/>
                </a:lnTo>
                <a:lnTo>
                  <a:pt x="187083" y="72390"/>
                </a:lnTo>
                <a:lnTo>
                  <a:pt x="193509" y="76200"/>
                </a:lnTo>
                <a:lnTo>
                  <a:pt x="197535" y="76200"/>
                </a:lnTo>
                <a:lnTo>
                  <a:pt x="200964" y="74930"/>
                </a:lnTo>
                <a:lnTo>
                  <a:pt x="216662" y="68580"/>
                </a:lnTo>
                <a:lnTo>
                  <a:pt x="232879" y="63500"/>
                </a:lnTo>
                <a:lnTo>
                  <a:pt x="249555" y="60960"/>
                </a:lnTo>
                <a:lnTo>
                  <a:pt x="266636" y="59690"/>
                </a:lnTo>
                <a:lnTo>
                  <a:pt x="310959" y="59690"/>
                </a:lnTo>
                <a:lnTo>
                  <a:pt x="358838" y="67310"/>
                </a:lnTo>
                <a:lnTo>
                  <a:pt x="400456" y="88900"/>
                </a:lnTo>
                <a:lnTo>
                  <a:pt x="433298" y="121920"/>
                </a:lnTo>
                <a:lnTo>
                  <a:pt x="454850" y="163830"/>
                </a:lnTo>
                <a:lnTo>
                  <a:pt x="462597" y="212090"/>
                </a:lnTo>
                <a:lnTo>
                  <a:pt x="462597" y="129387"/>
                </a:lnTo>
                <a:lnTo>
                  <a:pt x="457276" y="118110"/>
                </a:lnTo>
                <a:lnTo>
                  <a:pt x="429996" y="85090"/>
                </a:lnTo>
                <a:lnTo>
                  <a:pt x="395541" y="59690"/>
                </a:lnTo>
                <a:lnTo>
                  <a:pt x="367728" y="48260"/>
                </a:lnTo>
                <a:lnTo>
                  <a:pt x="355371" y="43180"/>
                </a:lnTo>
                <a:lnTo>
                  <a:pt x="310959" y="38100"/>
                </a:lnTo>
                <a:lnTo>
                  <a:pt x="251345" y="38100"/>
                </a:lnTo>
                <a:lnTo>
                  <a:pt x="221589" y="43180"/>
                </a:lnTo>
                <a:lnTo>
                  <a:pt x="207200" y="48260"/>
                </a:lnTo>
                <a:lnTo>
                  <a:pt x="207200" y="24130"/>
                </a:lnTo>
                <a:lnTo>
                  <a:pt x="183045" y="0"/>
                </a:lnTo>
                <a:lnTo>
                  <a:pt x="180962" y="1270"/>
                </a:lnTo>
                <a:lnTo>
                  <a:pt x="179857" y="1270"/>
                </a:lnTo>
                <a:lnTo>
                  <a:pt x="154190" y="6350"/>
                </a:lnTo>
                <a:lnTo>
                  <a:pt x="130251" y="16510"/>
                </a:lnTo>
                <a:lnTo>
                  <a:pt x="108521" y="30480"/>
                </a:lnTo>
                <a:lnTo>
                  <a:pt x="89522" y="48260"/>
                </a:lnTo>
                <a:lnTo>
                  <a:pt x="57137" y="60960"/>
                </a:lnTo>
                <a:lnTo>
                  <a:pt x="28409" y="86360"/>
                </a:lnTo>
                <a:lnTo>
                  <a:pt x="7848" y="118110"/>
                </a:lnTo>
                <a:lnTo>
                  <a:pt x="0" y="152400"/>
                </a:lnTo>
                <a:lnTo>
                  <a:pt x="1676" y="167640"/>
                </a:lnTo>
                <a:lnTo>
                  <a:pt x="6464" y="180340"/>
                </a:lnTo>
                <a:lnTo>
                  <a:pt x="13982" y="190500"/>
                </a:lnTo>
                <a:lnTo>
                  <a:pt x="23850" y="200660"/>
                </a:lnTo>
                <a:lnTo>
                  <a:pt x="12319" y="200660"/>
                </a:lnTo>
                <a:lnTo>
                  <a:pt x="7378" y="205740"/>
                </a:lnTo>
                <a:lnTo>
                  <a:pt x="7378" y="269240"/>
                </a:lnTo>
                <a:lnTo>
                  <a:pt x="12319" y="274320"/>
                </a:lnTo>
                <a:lnTo>
                  <a:pt x="133718" y="274320"/>
                </a:lnTo>
                <a:lnTo>
                  <a:pt x="108407" y="299720"/>
                </a:lnTo>
                <a:lnTo>
                  <a:pt x="102768" y="299720"/>
                </a:lnTo>
                <a:lnTo>
                  <a:pt x="102768" y="332740"/>
                </a:lnTo>
                <a:lnTo>
                  <a:pt x="100317" y="344170"/>
                </a:lnTo>
                <a:lnTo>
                  <a:pt x="68122" y="377190"/>
                </a:lnTo>
                <a:lnTo>
                  <a:pt x="56705" y="379730"/>
                </a:lnTo>
                <a:lnTo>
                  <a:pt x="44958" y="378460"/>
                </a:lnTo>
                <a:lnTo>
                  <a:pt x="44843" y="372110"/>
                </a:lnTo>
                <a:lnTo>
                  <a:pt x="44754" y="367030"/>
                </a:lnTo>
                <a:lnTo>
                  <a:pt x="47205" y="355600"/>
                </a:lnTo>
                <a:lnTo>
                  <a:pt x="79425" y="323850"/>
                </a:lnTo>
                <a:lnTo>
                  <a:pt x="90830" y="321310"/>
                </a:lnTo>
                <a:lnTo>
                  <a:pt x="102577" y="321310"/>
                </a:lnTo>
                <a:lnTo>
                  <a:pt x="102641" y="325120"/>
                </a:lnTo>
                <a:lnTo>
                  <a:pt x="102768" y="332740"/>
                </a:lnTo>
                <a:lnTo>
                  <a:pt x="102768" y="299720"/>
                </a:lnTo>
                <a:lnTo>
                  <a:pt x="90855" y="299720"/>
                </a:lnTo>
                <a:lnTo>
                  <a:pt x="43916" y="320040"/>
                </a:lnTo>
                <a:lnTo>
                  <a:pt x="23825" y="358140"/>
                </a:lnTo>
                <a:lnTo>
                  <a:pt x="22428" y="372110"/>
                </a:lnTo>
                <a:lnTo>
                  <a:pt x="22428" y="378460"/>
                </a:lnTo>
                <a:lnTo>
                  <a:pt x="23253" y="384810"/>
                </a:lnTo>
                <a:lnTo>
                  <a:pt x="25933" y="394970"/>
                </a:lnTo>
                <a:lnTo>
                  <a:pt x="28917" y="397510"/>
                </a:lnTo>
                <a:lnTo>
                  <a:pt x="38963" y="401320"/>
                </a:lnTo>
                <a:lnTo>
                  <a:pt x="51600" y="401320"/>
                </a:lnTo>
                <a:lnTo>
                  <a:pt x="92329" y="389890"/>
                </a:lnTo>
                <a:lnTo>
                  <a:pt x="121666" y="350520"/>
                </a:lnTo>
                <a:lnTo>
                  <a:pt x="124904" y="332740"/>
                </a:lnTo>
                <a:lnTo>
                  <a:pt x="124282" y="321310"/>
                </a:lnTo>
                <a:lnTo>
                  <a:pt x="124015" y="316230"/>
                </a:lnTo>
                <a:lnTo>
                  <a:pt x="164934" y="274320"/>
                </a:lnTo>
                <a:lnTo>
                  <a:pt x="408393" y="274320"/>
                </a:lnTo>
                <a:lnTo>
                  <a:pt x="396824" y="314960"/>
                </a:lnTo>
                <a:lnTo>
                  <a:pt x="364934" y="364490"/>
                </a:lnTo>
                <a:lnTo>
                  <a:pt x="330606" y="392430"/>
                </a:lnTo>
                <a:lnTo>
                  <a:pt x="291274" y="411480"/>
                </a:lnTo>
                <a:lnTo>
                  <a:pt x="248564" y="420370"/>
                </a:lnTo>
                <a:lnTo>
                  <a:pt x="243065" y="420370"/>
                </a:lnTo>
                <a:lnTo>
                  <a:pt x="238696" y="424180"/>
                </a:lnTo>
                <a:lnTo>
                  <a:pt x="237832" y="435610"/>
                </a:lnTo>
                <a:lnTo>
                  <a:pt x="241503" y="440690"/>
                </a:lnTo>
                <a:lnTo>
                  <a:pt x="246862" y="441960"/>
                </a:lnTo>
                <a:lnTo>
                  <a:pt x="257505" y="443230"/>
                </a:lnTo>
                <a:lnTo>
                  <a:pt x="268147" y="445770"/>
                </a:lnTo>
                <a:lnTo>
                  <a:pt x="289356" y="445770"/>
                </a:lnTo>
                <a:lnTo>
                  <a:pt x="341693" y="439420"/>
                </a:lnTo>
                <a:lnTo>
                  <a:pt x="389801" y="419100"/>
                </a:lnTo>
                <a:lnTo>
                  <a:pt x="430936" y="386080"/>
                </a:lnTo>
                <a:lnTo>
                  <a:pt x="462343" y="341630"/>
                </a:lnTo>
                <a:lnTo>
                  <a:pt x="480301" y="292100"/>
                </a:lnTo>
                <a:lnTo>
                  <a:pt x="483222" y="274320"/>
                </a:lnTo>
                <a:lnTo>
                  <a:pt x="518287" y="274320"/>
                </a:lnTo>
                <a:lnTo>
                  <a:pt x="523227" y="269240"/>
                </a:lnTo>
                <a:lnTo>
                  <a:pt x="523227" y="252730"/>
                </a:lnTo>
                <a:lnTo>
                  <a:pt x="523227" y="222250"/>
                </a:lnTo>
                <a:lnTo>
                  <a:pt x="523227" y="205740"/>
                </a:lnTo>
                <a:close/>
              </a:path>
            </a:pathLst>
          </a:custGeom>
          <a:solidFill>
            <a:srgbClr val="000000"/>
          </a:solidFill>
        </p:spPr>
        <p:txBody>
          <a:bodyPr wrap="square" lIns="0" tIns="0" rIns="0" bIns="0" rtlCol="0"/>
          <a:lstStyle/>
          <a:p>
            <a:endParaRPr>
              <a:latin typeface="Grammarsaurus" pitchFamily="2" charset="0"/>
            </a:endParaRPr>
          </a:p>
        </p:txBody>
      </p:sp>
      <p:sp>
        <p:nvSpPr>
          <p:cNvPr id="9" name="object 9"/>
          <p:cNvSpPr/>
          <p:nvPr/>
        </p:nvSpPr>
        <p:spPr>
          <a:xfrm>
            <a:off x="10570947" y="4336110"/>
            <a:ext cx="523240" cy="445770"/>
          </a:xfrm>
          <a:custGeom>
            <a:avLst/>
            <a:gdLst/>
            <a:ahLst/>
            <a:cxnLst/>
            <a:rect l="l" t="t" r="r" b="b"/>
            <a:pathLst>
              <a:path w="523240" h="445770">
                <a:moveTo>
                  <a:pt x="108356" y="119938"/>
                </a:moveTo>
                <a:lnTo>
                  <a:pt x="103416" y="114998"/>
                </a:lnTo>
                <a:lnTo>
                  <a:pt x="97320" y="114998"/>
                </a:lnTo>
                <a:lnTo>
                  <a:pt x="91211" y="114998"/>
                </a:lnTo>
                <a:lnTo>
                  <a:pt x="86283" y="119938"/>
                </a:lnTo>
                <a:lnTo>
                  <a:pt x="86283" y="132130"/>
                </a:lnTo>
                <a:lnTo>
                  <a:pt x="91224" y="137071"/>
                </a:lnTo>
                <a:lnTo>
                  <a:pt x="103416" y="137071"/>
                </a:lnTo>
                <a:lnTo>
                  <a:pt x="108356" y="132130"/>
                </a:lnTo>
                <a:lnTo>
                  <a:pt x="108356" y="119938"/>
                </a:lnTo>
                <a:close/>
              </a:path>
              <a:path w="523240" h="445770">
                <a:moveTo>
                  <a:pt x="139382" y="126034"/>
                </a:moveTo>
                <a:lnTo>
                  <a:pt x="136067" y="109677"/>
                </a:lnTo>
                <a:lnTo>
                  <a:pt x="132130" y="103847"/>
                </a:lnTo>
                <a:lnTo>
                  <a:pt x="127038" y="96304"/>
                </a:lnTo>
                <a:lnTo>
                  <a:pt x="119507" y="91236"/>
                </a:lnTo>
                <a:lnTo>
                  <a:pt x="119507" y="126034"/>
                </a:lnTo>
                <a:lnTo>
                  <a:pt x="117754" y="134658"/>
                </a:lnTo>
                <a:lnTo>
                  <a:pt x="112991" y="141719"/>
                </a:lnTo>
                <a:lnTo>
                  <a:pt x="105943" y="146481"/>
                </a:lnTo>
                <a:lnTo>
                  <a:pt x="97320" y="148221"/>
                </a:lnTo>
                <a:lnTo>
                  <a:pt x="88684" y="146481"/>
                </a:lnTo>
                <a:lnTo>
                  <a:pt x="81635" y="141719"/>
                </a:lnTo>
                <a:lnTo>
                  <a:pt x="76873" y="134658"/>
                </a:lnTo>
                <a:lnTo>
                  <a:pt x="75133" y="126034"/>
                </a:lnTo>
                <a:lnTo>
                  <a:pt x="76873" y="117411"/>
                </a:lnTo>
                <a:lnTo>
                  <a:pt x="81635" y="110350"/>
                </a:lnTo>
                <a:lnTo>
                  <a:pt x="88684" y="105600"/>
                </a:lnTo>
                <a:lnTo>
                  <a:pt x="97320" y="103847"/>
                </a:lnTo>
                <a:lnTo>
                  <a:pt x="105943" y="105600"/>
                </a:lnTo>
                <a:lnTo>
                  <a:pt x="112991" y="110350"/>
                </a:lnTo>
                <a:lnTo>
                  <a:pt x="117754" y="117411"/>
                </a:lnTo>
                <a:lnTo>
                  <a:pt x="119507" y="126034"/>
                </a:lnTo>
                <a:lnTo>
                  <a:pt x="119507" y="91236"/>
                </a:lnTo>
                <a:lnTo>
                  <a:pt x="113665" y="87287"/>
                </a:lnTo>
                <a:lnTo>
                  <a:pt x="97320" y="83972"/>
                </a:lnTo>
                <a:lnTo>
                  <a:pt x="80962" y="87287"/>
                </a:lnTo>
                <a:lnTo>
                  <a:pt x="67589" y="96304"/>
                </a:lnTo>
                <a:lnTo>
                  <a:pt x="58559" y="109677"/>
                </a:lnTo>
                <a:lnTo>
                  <a:pt x="55257" y="126034"/>
                </a:lnTo>
                <a:lnTo>
                  <a:pt x="58559" y="142392"/>
                </a:lnTo>
                <a:lnTo>
                  <a:pt x="67589" y="155752"/>
                </a:lnTo>
                <a:lnTo>
                  <a:pt x="80962" y="164782"/>
                </a:lnTo>
                <a:lnTo>
                  <a:pt x="97320" y="168084"/>
                </a:lnTo>
                <a:lnTo>
                  <a:pt x="113665" y="164782"/>
                </a:lnTo>
                <a:lnTo>
                  <a:pt x="127038" y="155752"/>
                </a:lnTo>
                <a:lnTo>
                  <a:pt x="132130" y="148221"/>
                </a:lnTo>
                <a:lnTo>
                  <a:pt x="136067" y="142392"/>
                </a:lnTo>
                <a:lnTo>
                  <a:pt x="139382" y="126034"/>
                </a:lnTo>
                <a:close/>
              </a:path>
              <a:path w="523240" h="445770">
                <a:moveTo>
                  <a:pt x="413727" y="118071"/>
                </a:moveTo>
                <a:lnTo>
                  <a:pt x="364324" y="83159"/>
                </a:lnTo>
                <a:lnTo>
                  <a:pt x="310959" y="72517"/>
                </a:lnTo>
                <a:lnTo>
                  <a:pt x="277393" y="72517"/>
                </a:lnTo>
                <a:lnTo>
                  <a:pt x="272453" y="77457"/>
                </a:lnTo>
                <a:lnTo>
                  <a:pt x="272453" y="89649"/>
                </a:lnTo>
                <a:lnTo>
                  <a:pt x="277393" y="94602"/>
                </a:lnTo>
                <a:lnTo>
                  <a:pt x="310959" y="94602"/>
                </a:lnTo>
                <a:lnTo>
                  <a:pt x="333997" y="96875"/>
                </a:lnTo>
                <a:lnTo>
                  <a:pt x="355815" y="103543"/>
                </a:lnTo>
                <a:lnTo>
                  <a:pt x="375894" y="114414"/>
                </a:lnTo>
                <a:lnTo>
                  <a:pt x="393738" y="129260"/>
                </a:lnTo>
                <a:lnTo>
                  <a:pt x="395884" y="131445"/>
                </a:lnTo>
                <a:lnTo>
                  <a:pt x="398729" y="132537"/>
                </a:lnTo>
                <a:lnTo>
                  <a:pt x="404380" y="132537"/>
                </a:lnTo>
                <a:lnTo>
                  <a:pt x="407187" y="131483"/>
                </a:lnTo>
                <a:lnTo>
                  <a:pt x="413677" y="125082"/>
                </a:lnTo>
                <a:lnTo>
                  <a:pt x="413727" y="118071"/>
                </a:lnTo>
                <a:close/>
              </a:path>
              <a:path w="523240" h="445770">
                <a:moveTo>
                  <a:pt x="523227" y="205740"/>
                </a:moveTo>
                <a:lnTo>
                  <a:pt x="518287" y="200660"/>
                </a:lnTo>
                <a:lnTo>
                  <a:pt x="501154" y="200660"/>
                </a:lnTo>
                <a:lnTo>
                  <a:pt x="501154" y="222250"/>
                </a:lnTo>
                <a:lnTo>
                  <a:pt x="501154" y="252730"/>
                </a:lnTo>
                <a:lnTo>
                  <a:pt x="484644" y="252730"/>
                </a:lnTo>
                <a:lnTo>
                  <a:pt x="484670" y="222250"/>
                </a:lnTo>
                <a:lnTo>
                  <a:pt x="501154" y="222250"/>
                </a:lnTo>
                <a:lnTo>
                  <a:pt x="501154" y="200660"/>
                </a:lnTo>
                <a:lnTo>
                  <a:pt x="484314" y="200660"/>
                </a:lnTo>
                <a:lnTo>
                  <a:pt x="475869" y="157480"/>
                </a:lnTo>
                <a:lnTo>
                  <a:pt x="462597" y="129387"/>
                </a:lnTo>
                <a:lnTo>
                  <a:pt x="462597" y="212090"/>
                </a:lnTo>
                <a:lnTo>
                  <a:pt x="462597" y="248920"/>
                </a:lnTo>
                <a:lnTo>
                  <a:pt x="461556" y="269240"/>
                </a:lnTo>
                <a:lnTo>
                  <a:pt x="451510" y="312420"/>
                </a:lnTo>
                <a:lnTo>
                  <a:pt x="421538" y="363220"/>
                </a:lnTo>
                <a:lnTo>
                  <a:pt x="363105" y="407670"/>
                </a:lnTo>
                <a:lnTo>
                  <a:pt x="328333" y="420370"/>
                </a:lnTo>
                <a:lnTo>
                  <a:pt x="333146" y="417830"/>
                </a:lnTo>
                <a:lnTo>
                  <a:pt x="337870" y="414020"/>
                </a:lnTo>
                <a:lnTo>
                  <a:pt x="381190" y="379730"/>
                </a:lnTo>
                <a:lnTo>
                  <a:pt x="410324" y="337820"/>
                </a:lnTo>
                <a:lnTo>
                  <a:pt x="426770" y="294640"/>
                </a:lnTo>
                <a:lnTo>
                  <a:pt x="432384" y="252730"/>
                </a:lnTo>
                <a:lnTo>
                  <a:pt x="432638" y="248920"/>
                </a:lnTo>
                <a:lnTo>
                  <a:pt x="432562" y="238760"/>
                </a:lnTo>
                <a:lnTo>
                  <a:pt x="432485" y="228600"/>
                </a:lnTo>
                <a:lnTo>
                  <a:pt x="431279" y="222250"/>
                </a:lnTo>
                <a:lnTo>
                  <a:pt x="430314" y="217170"/>
                </a:lnTo>
                <a:lnTo>
                  <a:pt x="424395" y="208280"/>
                </a:lnTo>
                <a:lnTo>
                  <a:pt x="415620" y="203200"/>
                </a:lnTo>
                <a:lnTo>
                  <a:pt x="410464" y="201980"/>
                </a:lnTo>
                <a:lnTo>
                  <a:pt x="410464" y="252730"/>
                </a:lnTo>
                <a:lnTo>
                  <a:pt x="375081" y="252730"/>
                </a:lnTo>
                <a:lnTo>
                  <a:pt x="376542" y="247650"/>
                </a:lnTo>
                <a:lnTo>
                  <a:pt x="383654" y="222250"/>
                </a:lnTo>
                <a:lnTo>
                  <a:pt x="407924" y="222250"/>
                </a:lnTo>
                <a:lnTo>
                  <a:pt x="410400" y="224790"/>
                </a:lnTo>
                <a:lnTo>
                  <a:pt x="410464" y="252730"/>
                </a:lnTo>
                <a:lnTo>
                  <a:pt x="410464" y="201980"/>
                </a:lnTo>
                <a:lnTo>
                  <a:pt x="404888" y="200660"/>
                </a:lnTo>
                <a:lnTo>
                  <a:pt x="389890" y="200660"/>
                </a:lnTo>
                <a:lnTo>
                  <a:pt x="391464" y="194310"/>
                </a:lnTo>
                <a:lnTo>
                  <a:pt x="392455" y="184150"/>
                </a:lnTo>
                <a:lnTo>
                  <a:pt x="392582" y="182880"/>
                </a:lnTo>
                <a:lnTo>
                  <a:pt x="389305" y="171450"/>
                </a:lnTo>
                <a:lnTo>
                  <a:pt x="382181" y="161290"/>
                </a:lnTo>
                <a:lnTo>
                  <a:pt x="371729" y="154940"/>
                </a:lnTo>
                <a:lnTo>
                  <a:pt x="355536" y="148590"/>
                </a:lnTo>
                <a:lnTo>
                  <a:pt x="349885" y="146050"/>
                </a:lnTo>
                <a:lnTo>
                  <a:pt x="343446" y="148590"/>
                </a:lnTo>
                <a:lnTo>
                  <a:pt x="338912" y="160020"/>
                </a:lnTo>
                <a:lnTo>
                  <a:pt x="341668" y="166370"/>
                </a:lnTo>
                <a:lnTo>
                  <a:pt x="347332" y="168910"/>
                </a:lnTo>
                <a:lnTo>
                  <a:pt x="364032" y="175260"/>
                </a:lnTo>
                <a:lnTo>
                  <a:pt x="364553" y="175260"/>
                </a:lnTo>
                <a:lnTo>
                  <a:pt x="369277" y="177800"/>
                </a:lnTo>
                <a:lnTo>
                  <a:pt x="371690" y="184150"/>
                </a:lnTo>
                <a:lnTo>
                  <a:pt x="354584" y="243840"/>
                </a:lnTo>
                <a:lnTo>
                  <a:pt x="353225" y="248920"/>
                </a:lnTo>
                <a:lnTo>
                  <a:pt x="348729" y="252730"/>
                </a:lnTo>
                <a:lnTo>
                  <a:pt x="341604" y="252730"/>
                </a:lnTo>
                <a:lnTo>
                  <a:pt x="337654" y="251460"/>
                </a:lnTo>
                <a:lnTo>
                  <a:pt x="335229" y="248920"/>
                </a:lnTo>
                <a:lnTo>
                  <a:pt x="332270" y="243840"/>
                </a:lnTo>
                <a:lnTo>
                  <a:pt x="331901" y="241300"/>
                </a:lnTo>
                <a:lnTo>
                  <a:pt x="337324" y="222250"/>
                </a:lnTo>
                <a:lnTo>
                  <a:pt x="343471" y="200660"/>
                </a:lnTo>
                <a:lnTo>
                  <a:pt x="344551" y="196850"/>
                </a:lnTo>
                <a:lnTo>
                  <a:pt x="341134" y="190500"/>
                </a:lnTo>
                <a:lnTo>
                  <a:pt x="329387" y="186690"/>
                </a:lnTo>
                <a:lnTo>
                  <a:pt x="323291" y="190500"/>
                </a:lnTo>
                <a:lnTo>
                  <a:pt x="320408" y="200660"/>
                </a:lnTo>
                <a:lnTo>
                  <a:pt x="314159" y="200660"/>
                </a:lnTo>
                <a:lnTo>
                  <a:pt x="314159" y="222250"/>
                </a:lnTo>
                <a:lnTo>
                  <a:pt x="309549" y="238760"/>
                </a:lnTo>
                <a:lnTo>
                  <a:pt x="309651" y="241300"/>
                </a:lnTo>
                <a:lnTo>
                  <a:pt x="309740" y="243840"/>
                </a:lnTo>
                <a:lnTo>
                  <a:pt x="309829" y="246380"/>
                </a:lnTo>
                <a:lnTo>
                  <a:pt x="312216" y="252730"/>
                </a:lnTo>
                <a:lnTo>
                  <a:pt x="238023" y="252730"/>
                </a:lnTo>
                <a:lnTo>
                  <a:pt x="239483" y="247650"/>
                </a:lnTo>
                <a:lnTo>
                  <a:pt x="246583" y="222250"/>
                </a:lnTo>
                <a:lnTo>
                  <a:pt x="314159" y="222250"/>
                </a:lnTo>
                <a:lnTo>
                  <a:pt x="314159" y="200660"/>
                </a:lnTo>
                <a:lnTo>
                  <a:pt x="252818" y="200660"/>
                </a:lnTo>
                <a:lnTo>
                  <a:pt x="254393" y="194310"/>
                </a:lnTo>
                <a:lnTo>
                  <a:pt x="255397" y="184150"/>
                </a:lnTo>
                <a:lnTo>
                  <a:pt x="255511" y="182880"/>
                </a:lnTo>
                <a:lnTo>
                  <a:pt x="252247" y="171450"/>
                </a:lnTo>
                <a:lnTo>
                  <a:pt x="245122" y="161290"/>
                </a:lnTo>
                <a:lnTo>
                  <a:pt x="234670" y="154940"/>
                </a:lnTo>
                <a:lnTo>
                  <a:pt x="218465" y="148590"/>
                </a:lnTo>
                <a:lnTo>
                  <a:pt x="212813" y="146050"/>
                </a:lnTo>
                <a:lnTo>
                  <a:pt x="206387" y="148590"/>
                </a:lnTo>
                <a:lnTo>
                  <a:pt x="201853" y="160020"/>
                </a:lnTo>
                <a:lnTo>
                  <a:pt x="204597" y="166370"/>
                </a:lnTo>
                <a:lnTo>
                  <a:pt x="210248" y="168910"/>
                </a:lnTo>
                <a:lnTo>
                  <a:pt x="226961" y="175260"/>
                </a:lnTo>
                <a:lnTo>
                  <a:pt x="227495" y="175260"/>
                </a:lnTo>
                <a:lnTo>
                  <a:pt x="232206" y="177800"/>
                </a:lnTo>
                <a:lnTo>
                  <a:pt x="234632" y="184150"/>
                </a:lnTo>
                <a:lnTo>
                  <a:pt x="216154" y="248920"/>
                </a:lnTo>
                <a:lnTo>
                  <a:pt x="211670" y="252730"/>
                </a:lnTo>
                <a:lnTo>
                  <a:pt x="204533" y="252730"/>
                </a:lnTo>
                <a:lnTo>
                  <a:pt x="200583" y="251460"/>
                </a:lnTo>
                <a:lnTo>
                  <a:pt x="198170" y="248920"/>
                </a:lnTo>
                <a:lnTo>
                  <a:pt x="195199" y="243840"/>
                </a:lnTo>
                <a:lnTo>
                  <a:pt x="194843" y="241300"/>
                </a:lnTo>
                <a:lnTo>
                  <a:pt x="200253" y="222250"/>
                </a:lnTo>
                <a:lnTo>
                  <a:pt x="207467" y="196850"/>
                </a:lnTo>
                <a:lnTo>
                  <a:pt x="204063" y="190500"/>
                </a:lnTo>
                <a:lnTo>
                  <a:pt x="192316" y="186690"/>
                </a:lnTo>
                <a:lnTo>
                  <a:pt x="186220" y="190500"/>
                </a:lnTo>
                <a:lnTo>
                  <a:pt x="183324" y="200660"/>
                </a:lnTo>
                <a:lnTo>
                  <a:pt x="177088" y="200660"/>
                </a:lnTo>
                <a:lnTo>
                  <a:pt x="177088" y="222250"/>
                </a:lnTo>
                <a:lnTo>
                  <a:pt x="172491" y="238760"/>
                </a:lnTo>
                <a:lnTo>
                  <a:pt x="172593" y="241300"/>
                </a:lnTo>
                <a:lnTo>
                  <a:pt x="172681" y="243840"/>
                </a:lnTo>
                <a:lnTo>
                  <a:pt x="172770" y="246380"/>
                </a:lnTo>
                <a:lnTo>
                  <a:pt x="175145" y="252730"/>
                </a:lnTo>
                <a:lnTo>
                  <a:pt x="29451" y="252730"/>
                </a:lnTo>
                <a:lnTo>
                  <a:pt x="29451" y="222250"/>
                </a:lnTo>
                <a:lnTo>
                  <a:pt x="177088" y="222250"/>
                </a:lnTo>
                <a:lnTo>
                  <a:pt x="177088" y="200660"/>
                </a:lnTo>
                <a:lnTo>
                  <a:pt x="95592" y="200660"/>
                </a:lnTo>
                <a:lnTo>
                  <a:pt x="59690" y="194310"/>
                </a:lnTo>
                <a:lnTo>
                  <a:pt x="37134" y="182880"/>
                </a:lnTo>
                <a:lnTo>
                  <a:pt x="25438" y="167640"/>
                </a:lnTo>
                <a:lnTo>
                  <a:pt x="22085" y="152400"/>
                </a:lnTo>
                <a:lnTo>
                  <a:pt x="23749" y="139700"/>
                </a:lnTo>
                <a:lnTo>
                  <a:pt x="46380" y="99060"/>
                </a:lnTo>
                <a:lnTo>
                  <a:pt x="83616" y="72390"/>
                </a:lnTo>
                <a:lnTo>
                  <a:pt x="95846" y="69850"/>
                </a:lnTo>
                <a:lnTo>
                  <a:pt x="98882" y="69850"/>
                </a:lnTo>
                <a:lnTo>
                  <a:pt x="101701" y="68580"/>
                </a:lnTo>
                <a:lnTo>
                  <a:pt x="138874" y="36830"/>
                </a:lnTo>
                <a:lnTo>
                  <a:pt x="182435" y="22860"/>
                </a:lnTo>
                <a:lnTo>
                  <a:pt x="182880" y="22860"/>
                </a:lnTo>
                <a:lnTo>
                  <a:pt x="185127" y="24130"/>
                </a:lnTo>
                <a:lnTo>
                  <a:pt x="185127" y="68580"/>
                </a:lnTo>
                <a:lnTo>
                  <a:pt x="187083" y="72390"/>
                </a:lnTo>
                <a:lnTo>
                  <a:pt x="193509" y="76200"/>
                </a:lnTo>
                <a:lnTo>
                  <a:pt x="197535" y="76200"/>
                </a:lnTo>
                <a:lnTo>
                  <a:pt x="200964" y="74930"/>
                </a:lnTo>
                <a:lnTo>
                  <a:pt x="216662" y="68580"/>
                </a:lnTo>
                <a:lnTo>
                  <a:pt x="232879" y="63500"/>
                </a:lnTo>
                <a:lnTo>
                  <a:pt x="249555" y="60960"/>
                </a:lnTo>
                <a:lnTo>
                  <a:pt x="266636" y="59690"/>
                </a:lnTo>
                <a:lnTo>
                  <a:pt x="310959" y="59690"/>
                </a:lnTo>
                <a:lnTo>
                  <a:pt x="358838" y="67310"/>
                </a:lnTo>
                <a:lnTo>
                  <a:pt x="400456" y="88900"/>
                </a:lnTo>
                <a:lnTo>
                  <a:pt x="433311" y="121920"/>
                </a:lnTo>
                <a:lnTo>
                  <a:pt x="454863" y="163830"/>
                </a:lnTo>
                <a:lnTo>
                  <a:pt x="462597" y="212090"/>
                </a:lnTo>
                <a:lnTo>
                  <a:pt x="462597" y="129387"/>
                </a:lnTo>
                <a:lnTo>
                  <a:pt x="457276" y="118110"/>
                </a:lnTo>
                <a:lnTo>
                  <a:pt x="430009" y="85090"/>
                </a:lnTo>
                <a:lnTo>
                  <a:pt x="395541" y="59690"/>
                </a:lnTo>
                <a:lnTo>
                  <a:pt x="367728" y="48260"/>
                </a:lnTo>
                <a:lnTo>
                  <a:pt x="355371" y="43180"/>
                </a:lnTo>
                <a:lnTo>
                  <a:pt x="310959" y="38100"/>
                </a:lnTo>
                <a:lnTo>
                  <a:pt x="251345" y="38100"/>
                </a:lnTo>
                <a:lnTo>
                  <a:pt x="221602" y="43180"/>
                </a:lnTo>
                <a:lnTo>
                  <a:pt x="207200" y="48260"/>
                </a:lnTo>
                <a:lnTo>
                  <a:pt x="207200" y="24130"/>
                </a:lnTo>
                <a:lnTo>
                  <a:pt x="183045" y="0"/>
                </a:lnTo>
                <a:lnTo>
                  <a:pt x="180962" y="1270"/>
                </a:lnTo>
                <a:lnTo>
                  <a:pt x="179857" y="1270"/>
                </a:lnTo>
                <a:lnTo>
                  <a:pt x="154190" y="6350"/>
                </a:lnTo>
                <a:lnTo>
                  <a:pt x="130251" y="16510"/>
                </a:lnTo>
                <a:lnTo>
                  <a:pt x="108521" y="30480"/>
                </a:lnTo>
                <a:lnTo>
                  <a:pt x="89522" y="48260"/>
                </a:lnTo>
                <a:lnTo>
                  <a:pt x="57137" y="60960"/>
                </a:lnTo>
                <a:lnTo>
                  <a:pt x="28409" y="86360"/>
                </a:lnTo>
                <a:lnTo>
                  <a:pt x="7861" y="118110"/>
                </a:lnTo>
                <a:lnTo>
                  <a:pt x="0" y="152400"/>
                </a:lnTo>
                <a:lnTo>
                  <a:pt x="1676" y="167640"/>
                </a:lnTo>
                <a:lnTo>
                  <a:pt x="6464" y="180340"/>
                </a:lnTo>
                <a:lnTo>
                  <a:pt x="13982" y="190500"/>
                </a:lnTo>
                <a:lnTo>
                  <a:pt x="23850" y="200660"/>
                </a:lnTo>
                <a:lnTo>
                  <a:pt x="12319" y="200660"/>
                </a:lnTo>
                <a:lnTo>
                  <a:pt x="7378" y="205740"/>
                </a:lnTo>
                <a:lnTo>
                  <a:pt x="7378" y="269240"/>
                </a:lnTo>
                <a:lnTo>
                  <a:pt x="12319" y="274320"/>
                </a:lnTo>
                <a:lnTo>
                  <a:pt x="133718" y="274320"/>
                </a:lnTo>
                <a:lnTo>
                  <a:pt x="108407" y="299720"/>
                </a:lnTo>
                <a:lnTo>
                  <a:pt x="102768" y="299720"/>
                </a:lnTo>
                <a:lnTo>
                  <a:pt x="102768" y="332740"/>
                </a:lnTo>
                <a:lnTo>
                  <a:pt x="100317" y="344170"/>
                </a:lnTo>
                <a:lnTo>
                  <a:pt x="68122" y="377190"/>
                </a:lnTo>
                <a:lnTo>
                  <a:pt x="56718" y="379730"/>
                </a:lnTo>
                <a:lnTo>
                  <a:pt x="44958" y="378460"/>
                </a:lnTo>
                <a:lnTo>
                  <a:pt x="44856" y="372110"/>
                </a:lnTo>
                <a:lnTo>
                  <a:pt x="44767" y="367030"/>
                </a:lnTo>
                <a:lnTo>
                  <a:pt x="68834" y="328930"/>
                </a:lnTo>
                <a:lnTo>
                  <a:pt x="90830" y="321310"/>
                </a:lnTo>
                <a:lnTo>
                  <a:pt x="102577" y="321310"/>
                </a:lnTo>
                <a:lnTo>
                  <a:pt x="102641" y="325120"/>
                </a:lnTo>
                <a:lnTo>
                  <a:pt x="102768" y="332740"/>
                </a:lnTo>
                <a:lnTo>
                  <a:pt x="102768" y="299720"/>
                </a:lnTo>
                <a:lnTo>
                  <a:pt x="90855" y="299720"/>
                </a:lnTo>
                <a:lnTo>
                  <a:pt x="43916" y="320040"/>
                </a:lnTo>
                <a:lnTo>
                  <a:pt x="23837" y="358140"/>
                </a:lnTo>
                <a:lnTo>
                  <a:pt x="22428" y="372110"/>
                </a:lnTo>
                <a:lnTo>
                  <a:pt x="22428" y="378460"/>
                </a:lnTo>
                <a:lnTo>
                  <a:pt x="23253" y="384810"/>
                </a:lnTo>
                <a:lnTo>
                  <a:pt x="25933" y="394970"/>
                </a:lnTo>
                <a:lnTo>
                  <a:pt x="28917" y="397510"/>
                </a:lnTo>
                <a:lnTo>
                  <a:pt x="38963" y="401320"/>
                </a:lnTo>
                <a:lnTo>
                  <a:pt x="51600" y="401320"/>
                </a:lnTo>
                <a:lnTo>
                  <a:pt x="92329" y="389890"/>
                </a:lnTo>
                <a:lnTo>
                  <a:pt x="121666" y="350520"/>
                </a:lnTo>
                <a:lnTo>
                  <a:pt x="124904" y="332740"/>
                </a:lnTo>
                <a:lnTo>
                  <a:pt x="124294" y="321310"/>
                </a:lnTo>
                <a:lnTo>
                  <a:pt x="124015" y="316230"/>
                </a:lnTo>
                <a:lnTo>
                  <a:pt x="164934" y="274320"/>
                </a:lnTo>
                <a:lnTo>
                  <a:pt x="408393" y="274320"/>
                </a:lnTo>
                <a:lnTo>
                  <a:pt x="405650" y="288290"/>
                </a:lnTo>
                <a:lnTo>
                  <a:pt x="390766" y="327660"/>
                </a:lnTo>
                <a:lnTo>
                  <a:pt x="364934" y="364490"/>
                </a:lnTo>
                <a:lnTo>
                  <a:pt x="330606" y="392430"/>
                </a:lnTo>
                <a:lnTo>
                  <a:pt x="291287" y="411480"/>
                </a:lnTo>
                <a:lnTo>
                  <a:pt x="248564" y="420370"/>
                </a:lnTo>
                <a:lnTo>
                  <a:pt x="243078" y="420370"/>
                </a:lnTo>
                <a:lnTo>
                  <a:pt x="238696" y="424180"/>
                </a:lnTo>
                <a:lnTo>
                  <a:pt x="237832" y="435610"/>
                </a:lnTo>
                <a:lnTo>
                  <a:pt x="241503" y="440690"/>
                </a:lnTo>
                <a:lnTo>
                  <a:pt x="246862" y="441960"/>
                </a:lnTo>
                <a:lnTo>
                  <a:pt x="257505" y="443230"/>
                </a:lnTo>
                <a:lnTo>
                  <a:pt x="268147" y="445770"/>
                </a:lnTo>
                <a:lnTo>
                  <a:pt x="289356" y="445770"/>
                </a:lnTo>
                <a:lnTo>
                  <a:pt x="341693" y="439420"/>
                </a:lnTo>
                <a:lnTo>
                  <a:pt x="389801" y="419100"/>
                </a:lnTo>
                <a:lnTo>
                  <a:pt x="430936" y="386080"/>
                </a:lnTo>
                <a:lnTo>
                  <a:pt x="462356" y="341630"/>
                </a:lnTo>
                <a:lnTo>
                  <a:pt x="480301" y="292100"/>
                </a:lnTo>
                <a:lnTo>
                  <a:pt x="483222" y="274320"/>
                </a:lnTo>
                <a:lnTo>
                  <a:pt x="518287" y="274320"/>
                </a:lnTo>
                <a:lnTo>
                  <a:pt x="523227" y="269240"/>
                </a:lnTo>
                <a:lnTo>
                  <a:pt x="523227" y="252730"/>
                </a:lnTo>
                <a:lnTo>
                  <a:pt x="523227" y="222250"/>
                </a:lnTo>
                <a:lnTo>
                  <a:pt x="523227" y="205740"/>
                </a:lnTo>
                <a:close/>
              </a:path>
            </a:pathLst>
          </a:custGeom>
          <a:solidFill>
            <a:srgbClr val="000000"/>
          </a:solidFill>
        </p:spPr>
        <p:txBody>
          <a:bodyPr wrap="square" lIns="0" tIns="0" rIns="0" bIns="0" rtlCol="0"/>
          <a:lstStyle/>
          <a:p>
            <a:endParaRPr>
              <a:latin typeface="Grammarsaurus" pitchFamily="2" charset="0"/>
            </a:endParaRPr>
          </a:p>
        </p:txBody>
      </p:sp>
      <p:pic>
        <p:nvPicPr>
          <p:cNvPr id="10" name="object 10"/>
          <p:cNvPicPr/>
          <p:nvPr/>
        </p:nvPicPr>
        <p:blipFill>
          <a:blip r:embed="rId2" cstate="print"/>
          <a:stretch>
            <a:fillRect/>
          </a:stretch>
        </p:blipFill>
        <p:spPr>
          <a:xfrm>
            <a:off x="5512574" y="3337078"/>
            <a:ext cx="229387" cy="229374"/>
          </a:xfrm>
          <a:prstGeom prst="rect">
            <a:avLst/>
          </a:prstGeom>
        </p:spPr>
      </p:pic>
      <p:grpSp>
        <p:nvGrpSpPr>
          <p:cNvPr id="11" name="object 11"/>
          <p:cNvGrpSpPr/>
          <p:nvPr/>
        </p:nvGrpSpPr>
        <p:grpSpPr>
          <a:xfrm>
            <a:off x="5339358" y="2753673"/>
            <a:ext cx="1512570" cy="1464310"/>
            <a:chOff x="5339358" y="2753673"/>
            <a:chExt cx="1512570" cy="1464310"/>
          </a:xfrm>
        </p:grpSpPr>
        <p:pic>
          <p:nvPicPr>
            <p:cNvPr id="12" name="object 12"/>
            <p:cNvPicPr/>
            <p:nvPr/>
          </p:nvPicPr>
          <p:blipFill>
            <a:blip r:embed="rId3" cstate="print"/>
            <a:stretch>
              <a:fillRect/>
            </a:stretch>
          </p:blipFill>
          <p:spPr>
            <a:xfrm>
              <a:off x="6318787" y="2753673"/>
              <a:ext cx="229387" cy="229374"/>
            </a:xfrm>
            <a:prstGeom prst="rect">
              <a:avLst/>
            </a:prstGeom>
          </p:spPr>
        </p:pic>
        <p:sp>
          <p:nvSpPr>
            <p:cNvPr id="13" name="object 13"/>
            <p:cNvSpPr/>
            <p:nvPr/>
          </p:nvSpPr>
          <p:spPr>
            <a:xfrm>
              <a:off x="5797169" y="2905188"/>
              <a:ext cx="593725" cy="1312545"/>
            </a:xfrm>
            <a:custGeom>
              <a:avLst/>
              <a:gdLst/>
              <a:ahLst/>
              <a:cxnLst/>
              <a:rect l="l" t="t" r="r" b="b"/>
              <a:pathLst>
                <a:path w="593725" h="1312545">
                  <a:moveTo>
                    <a:pt x="184061" y="780707"/>
                  </a:moveTo>
                  <a:lnTo>
                    <a:pt x="118427" y="780707"/>
                  </a:lnTo>
                  <a:lnTo>
                    <a:pt x="118744" y="787920"/>
                  </a:lnTo>
                  <a:lnTo>
                    <a:pt x="141846" y="1281125"/>
                  </a:lnTo>
                  <a:lnTo>
                    <a:pt x="174599" y="1312379"/>
                  </a:lnTo>
                  <a:lnTo>
                    <a:pt x="418972" y="1312379"/>
                  </a:lnTo>
                  <a:lnTo>
                    <a:pt x="451726" y="1281125"/>
                  </a:lnTo>
                  <a:lnTo>
                    <a:pt x="453332" y="1246809"/>
                  </a:lnTo>
                  <a:lnTo>
                    <a:pt x="205879" y="1246809"/>
                  </a:lnTo>
                  <a:lnTo>
                    <a:pt x="184061" y="780707"/>
                  </a:lnTo>
                  <a:close/>
                </a:path>
                <a:path w="593725" h="1312545">
                  <a:moveTo>
                    <a:pt x="475145" y="780707"/>
                  </a:moveTo>
                  <a:lnTo>
                    <a:pt x="409511" y="780707"/>
                  </a:lnTo>
                  <a:lnTo>
                    <a:pt x="387692" y="1246809"/>
                  </a:lnTo>
                  <a:lnTo>
                    <a:pt x="453332" y="1246809"/>
                  </a:lnTo>
                  <a:lnTo>
                    <a:pt x="475145" y="780707"/>
                  </a:lnTo>
                  <a:close/>
                </a:path>
                <a:path w="593725" h="1312545">
                  <a:moveTo>
                    <a:pt x="560768" y="462445"/>
                  </a:moveTo>
                  <a:lnTo>
                    <a:pt x="32791" y="462445"/>
                  </a:lnTo>
                  <a:lnTo>
                    <a:pt x="20043" y="465025"/>
                  </a:lnTo>
                  <a:lnTo>
                    <a:pt x="9618" y="472059"/>
                  </a:lnTo>
                  <a:lnTo>
                    <a:pt x="2582" y="482483"/>
                  </a:lnTo>
                  <a:lnTo>
                    <a:pt x="0" y="495236"/>
                  </a:lnTo>
                  <a:lnTo>
                    <a:pt x="0" y="747903"/>
                  </a:lnTo>
                  <a:lnTo>
                    <a:pt x="2582" y="760658"/>
                  </a:lnTo>
                  <a:lnTo>
                    <a:pt x="9618" y="771086"/>
                  </a:lnTo>
                  <a:lnTo>
                    <a:pt x="20043" y="778124"/>
                  </a:lnTo>
                  <a:lnTo>
                    <a:pt x="32791" y="780707"/>
                  </a:lnTo>
                  <a:lnTo>
                    <a:pt x="560768" y="780707"/>
                  </a:lnTo>
                  <a:lnTo>
                    <a:pt x="573514" y="778124"/>
                  </a:lnTo>
                  <a:lnTo>
                    <a:pt x="583934" y="771086"/>
                  </a:lnTo>
                  <a:lnTo>
                    <a:pt x="590966" y="760658"/>
                  </a:lnTo>
                  <a:lnTo>
                    <a:pt x="593547" y="747903"/>
                  </a:lnTo>
                  <a:lnTo>
                    <a:pt x="593547" y="715124"/>
                  </a:lnTo>
                  <a:lnTo>
                    <a:pt x="65582" y="715124"/>
                  </a:lnTo>
                  <a:lnTo>
                    <a:pt x="65582" y="528015"/>
                  </a:lnTo>
                  <a:lnTo>
                    <a:pt x="593547" y="528015"/>
                  </a:lnTo>
                  <a:lnTo>
                    <a:pt x="593547" y="495236"/>
                  </a:lnTo>
                  <a:lnTo>
                    <a:pt x="590966" y="482483"/>
                  </a:lnTo>
                  <a:lnTo>
                    <a:pt x="583934" y="472059"/>
                  </a:lnTo>
                  <a:lnTo>
                    <a:pt x="573514" y="465025"/>
                  </a:lnTo>
                  <a:lnTo>
                    <a:pt x="560768" y="462445"/>
                  </a:lnTo>
                  <a:close/>
                </a:path>
                <a:path w="593725" h="1312545">
                  <a:moveTo>
                    <a:pt x="593547" y="528015"/>
                  </a:moveTo>
                  <a:lnTo>
                    <a:pt x="527989" y="528015"/>
                  </a:lnTo>
                  <a:lnTo>
                    <a:pt x="527989" y="715124"/>
                  </a:lnTo>
                  <a:lnTo>
                    <a:pt x="593547" y="715124"/>
                  </a:lnTo>
                  <a:lnTo>
                    <a:pt x="593547" y="528015"/>
                  </a:lnTo>
                  <a:close/>
                </a:path>
                <a:path w="593725" h="1312545">
                  <a:moveTo>
                    <a:pt x="296773" y="0"/>
                  </a:moveTo>
                  <a:lnTo>
                    <a:pt x="249381" y="4261"/>
                  </a:lnTo>
                  <a:lnTo>
                    <a:pt x="204751" y="16544"/>
                  </a:lnTo>
                  <a:lnTo>
                    <a:pt x="163633" y="36098"/>
                  </a:lnTo>
                  <a:lnTo>
                    <a:pt x="126780" y="62170"/>
                  </a:lnTo>
                  <a:lnTo>
                    <a:pt x="94943" y="94009"/>
                  </a:lnTo>
                  <a:lnTo>
                    <a:pt x="68873" y="130864"/>
                  </a:lnTo>
                  <a:lnTo>
                    <a:pt x="49321" y="171983"/>
                  </a:lnTo>
                  <a:lnTo>
                    <a:pt x="37039" y="216615"/>
                  </a:lnTo>
                  <a:lnTo>
                    <a:pt x="32778" y="264007"/>
                  </a:lnTo>
                  <a:lnTo>
                    <a:pt x="37459" y="313577"/>
                  </a:lnTo>
                  <a:lnTo>
                    <a:pt x="51215" y="360887"/>
                  </a:lnTo>
                  <a:lnTo>
                    <a:pt x="73609" y="404834"/>
                  </a:lnTo>
                  <a:lnTo>
                    <a:pt x="104203" y="444309"/>
                  </a:lnTo>
                  <a:lnTo>
                    <a:pt x="121221" y="462445"/>
                  </a:lnTo>
                  <a:lnTo>
                    <a:pt x="296773" y="462445"/>
                  </a:lnTo>
                  <a:lnTo>
                    <a:pt x="251331" y="457195"/>
                  </a:lnTo>
                  <a:lnTo>
                    <a:pt x="209586" y="442245"/>
                  </a:lnTo>
                  <a:lnTo>
                    <a:pt x="172738" y="418796"/>
                  </a:lnTo>
                  <a:lnTo>
                    <a:pt x="141988" y="388048"/>
                  </a:lnTo>
                  <a:lnTo>
                    <a:pt x="118537" y="351200"/>
                  </a:lnTo>
                  <a:lnTo>
                    <a:pt x="103586" y="309453"/>
                  </a:lnTo>
                  <a:lnTo>
                    <a:pt x="98336" y="264007"/>
                  </a:lnTo>
                  <a:lnTo>
                    <a:pt x="103586" y="218561"/>
                  </a:lnTo>
                  <a:lnTo>
                    <a:pt x="118537" y="176814"/>
                  </a:lnTo>
                  <a:lnTo>
                    <a:pt x="141988" y="139966"/>
                  </a:lnTo>
                  <a:lnTo>
                    <a:pt x="172738" y="109218"/>
                  </a:lnTo>
                  <a:lnTo>
                    <a:pt x="209586" y="85769"/>
                  </a:lnTo>
                  <a:lnTo>
                    <a:pt x="251331" y="70819"/>
                  </a:lnTo>
                  <a:lnTo>
                    <a:pt x="296773" y="65570"/>
                  </a:lnTo>
                  <a:lnTo>
                    <a:pt x="470182" y="65570"/>
                  </a:lnTo>
                  <a:lnTo>
                    <a:pt x="466782" y="62170"/>
                  </a:lnTo>
                  <a:lnTo>
                    <a:pt x="429925" y="36098"/>
                  </a:lnTo>
                  <a:lnTo>
                    <a:pt x="388804" y="16544"/>
                  </a:lnTo>
                  <a:lnTo>
                    <a:pt x="344169" y="4261"/>
                  </a:lnTo>
                  <a:lnTo>
                    <a:pt x="296773" y="0"/>
                  </a:lnTo>
                  <a:close/>
                </a:path>
                <a:path w="593725" h="1312545">
                  <a:moveTo>
                    <a:pt x="470182" y="65570"/>
                  </a:moveTo>
                  <a:lnTo>
                    <a:pt x="296773" y="65570"/>
                  </a:lnTo>
                  <a:lnTo>
                    <a:pt x="342219" y="70819"/>
                  </a:lnTo>
                  <a:lnTo>
                    <a:pt x="383966" y="85769"/>
                  </a:lnTo>
                  <a:lnTo>
                    <a:pt x="420814" y="109218"/>
                  </a:lnTo>
                  <a:lnTo>
                    <a:pt x="451562" y="139966"/>
                  </a:lnTo>
                  <a:lnTo>
                    <a:pt x="475011" y="176814"/>
                  </a:lnTo>
                  <a:lnTo>
                    <a:pt x="489961" y="218561"/>
                  </a:lnTo>
                  <a:lnTo>
                    <a:pt x="495211" y="264007"/>
                  </a:lnTo>
                  <a:lnTo>
                    <a:pt x="489961" y="309453"/>
                  </a:lnTo>
                  <a:lnTo>
                    <a:pt x="475011" y="351200"/>
                  </a:lnTo>
                  <a:lnTo>
                    <a:pt x="451562" y="388048"/>
                  </a:lnTo>
                  <a:lnTo>
                    <a:pt x="420814" y="418796"/>
                  </a:lnTo>
                  <a:lnTo>
                    <a:pt x="383966" y="442245"/>
                  </a:lnTo>
                  <a:lnTo>
                    <a:pt x="342219" y="457195"/>
                  </a:lnTo>
                  <a:lnTo>
                    <a:pt x="296773" y="462445"/>
                  </a:lnTo>
                  <a:lnTo>
                    <a:pt x="472376" y="462445"/>
                  </a:lnTo>
                  <a:lnTo>
                    <a:pt x="519951" y="404834"/>
                  </a:lnTo>
                  <a:lnTo>
                    <a:pt x="542348" y="360887"/>
                  </a:lnTo>
                  <a:lnTo>
                    <a:pt x="556109" y="313577"/>
                  </a:lnTo>
                  <a:lnTo>
                    <a:pt x="560793" y="264007"/>
                  </a:lnTo>
                  <a:lnTo>
                    <a:pt x="556532" y="216615"/>
                  </a:lnTo>
                  <a:lnTo>
                    <a:pt x="544249" y="171983"/>
                  </a:lnTo>
                  <a:lnTo>
                    <a:pt x="524695" y="130864"/>
                  </a:lnTo>
                  <a:lnTo>
                    <a:pt x="498622" y="94009"/>
                  </a:lnTo>
                  <a:lnTo>
                    <a:pt x="470182" y="65570"/>
                  </a:lnTo>
                  <a:close/>
                </a:path>
              </a:pathLst>
            </a:custGeom>
            <a:solidFill>
              <a:srgbClr val="000000"/>
            </a:solidFill>
          </p:spPr>
          <p:txBody>
            <a:bodyPr wrap="square" lIns="0" tIns="0" rIns="0" bIns="0" rtlCol="0"/>
            <a:lstStyle/>
            <a:p>
              <a:endParaRPr>
                <a:latin typeface="Grammarsaurus" pitchFamily="2" charset="0"/>
              </a:endParaRPr>
            </a:p>
          </p:txBody>
        </p:sp>
        <p:pic>
          <p:nvPicPr>
            <p:cNvPr id="14" name="object 14"/>
            <p:cNvPicPr/>
            <p:nvPr/>
          </p:nvPicPr>
          <p:blipFill>
            <a:blip r:embed="rId4" cstate="print"/>
            <a:stretch>
              <a:fillRect/>
            </a:stretch>
          </p:blipFill>
          <p:spPr>
            <a:xfrm>
              <a:off x="5970272" y="3045526"/>
              <a:ext cx="247345" cy="247345"/>
            </a:xfrm>
            <a:prstGeom prst="rect">
              <a:avLst/>
            </a:prstGeom>
          </p:spPr>
        </p:pic>
        <p:sp>
          <p:nvSpPr>
            <p:cNvPr id="15" name="object 15"/>
            <p:cNvSpPr/>
            <p:nvPr/>
          </p:nvSpPr>
          <p:spPr>
            <a:xfrm>
              <a:off x="5339347" y="2841815"/>
              <a:ext cx="1512570" cy="699135"/>
            </a:xfrm>
            <a:custGeom>
              <a:avLst/>
              <a:gdLst/>
              <a:ahLst/>
              <a:cxnLst/>
              <a:rect l="l" t="t" r="r" b="b"/>
              <a:pathLst>
                <a:path w="1512570" h="699135">
                  <a:moveTo>
                    <a:pt x="444830" y="222415"/>
                  </a:moveTo>
                  <a:lnTo>
                    <a:pt x="355955" y="163690"/>
                  </a:lnTo>
                  <a:lnTo>
                    <a:pt x="355955" y="222415"/>
                  </a:lnTo>
                  <a:lnTo>
                    <a:pt x="268249" y="263740"/>
                  </a:lnTo>
                  <a:lnTo>
                    <a:pt x="263740" y="268262"/>
                  </a:lnTo>
                  <a:lnTo>
                    <a:pt x="222415" y="355955"/>
                  </a:lnTo>
                  <a:lnTo>
                    <a:pt x="181089" y="268262"/>
                  </a:lnTo>
                  <a:lnTo>
                    <a:pt x="176568" y="263740"/>
                  </a:lnTo>
                  <a:lnTo>
                    <a:pt x="88887" y="222415"/>
                  </a:lnTo>
                  <a:lnTo>
                    <a:pt x="176593" y="181089"/>
                  </a:lnTo>
                  <a:lnTo>
                    <a:pt x="181089" y="176580"/>
                  </a:lnTo>
                  <a:lnTo>
                    <a:pt x="222415" y="88874"/>
                  </a:lnTo>
                  <a:lnTo>
                    <a:pt x="263740" y="176580"/>
                  </a:lnTo>
                  <a:lnTo>
                    <a:pt x="268262" y="181089"/>
                  </a:lnTo>
                  <a:lnTo>
                    <a:pt x="355955" y="222415"/>
                  </a:lnTo>
                  <a:lnTo>
                    <a:pt x="355955" y="163690"/>
                  </a:lnTo>
                  <a:lnTo>
                    <a:pt x="305104" y="139725"/>
                  </a:lnTo>
                  <a:lnTo>
                    <a:pt x="281152" y="88874"/>
                  </a:lnTo>
                  <a:lnTo>
                    <a:pt x="246468" y="15240"/>
                  </a:lnTo>
                  <a:lnTo>
                    <a:pt x="222415" y="0"/>
                  </a:lnTo>
                  <a:lnTo>
                    <a:pt x="214972" y="1079"/>
                  </a:lnTo>
                  <a:lnTo>
                    <a:pt x="208216" y="4140"/>
                  </a:lnTo>
                  <a:lnTo>
                    <a:pt x="202552" y="8953"/>
                  </a:lnTo>
                  <a:lnTo>
                    <a:pt x="198386" y="15240"/>
                  </a:lnTo>
                  <a:lnTo>
                    <a:pt x="139725" y="139725"/>
                  </a:lnTo>
                  <a:lnTo>
                    <a:pt x="15227" y="198374"/>
                  </a:lnTo>
                  <a:lnTo>
                    <a:pt x="8953" y="202526"/>
                  </a:lnTo>
                  <a:lnTo>
                    <a:pt x="4152" y="208191"/>
                  </a:lnTo>
                  <a:lnTo>
                    <a:pt x="1079" y="214947"/>
                  </a:lnTo>
                  <a:lnTo>
                    <a:pt x="0" y="222415"/>
                  </a:lnTo>
                  <a:lnTo>
                    <a:pt x="1079" y="229870"/>
                  </a:lnTo>
                  <a:lnTo>
                    <a:pt x="4152" y="236626"/>
                  </a:lnTo>
                  <a:lnTo>
                    <a:pt x="8953" y="242290"/>
                  </a:lnTo>
                  <a:lnTo>
                    <a:pt x="15227" y="246456"/>
                  </a:lnTo>
                  <a:lnTo>
                    <a:pt x="139725" y="305117"/>
                  </a:lnTo>
                  <a:lnTo>
                    <a:pt x="198386" y="429590"/>
                  </a:lnTo>
                  <a:lnTo>
                    <a:pt x="202552" y="435876"/>
                  </a:lnTo>
                  <a:lnTo>
                    <a:pt x="208216" y="440690"/>
                  </a:lnTo>
                  <a:lnTo>
                    <a:pt x="214972" y="443763"/>
                  </a:lnTo>
                  <a:lnTo>
                    <a:pt x="222415" y="444842"/>
                  </a:lnTo>
                  <a:lnTo>
                    <a:pt x="229882" y="443763"/>
                  </a:lnTo>
                  <a:lnTo>
                    <a:pt x="281152" y="355955"/>
                  </a:lnTo>
                  <a:lnTo>
                    <a:pt x="305104" y="305117"/>
                  </a:lnTo>
                  <a:lnTo>
                    <a:pt x="429602" y="246456"/>
                  </a:lnTo>
                  <a:lnTo>
                    <a:pt x="435889" y="242290"/>
                  </a:lnTo>
                  <a:lnTo>
                    <a:pt x="440690" y="236626"/>
                  </a:lnTo>
                  <a:lnTo>
                    <a:pt x="443750" y="229870"/>
                  </a:lnTo>
                  <a:lnTo>
                    <a:pt x="444830" y="222415"/>
                  </a:lnTo>
                  <a:close/>
                </a:path>
                <a:path w="1512570" h="699135">
                  <a:moveTo>
                    <a:pt x="1512404" y="476516"/>
                  </a:moveTo>
                  <a:lnTo>
                    <a:pt x="1423517" y="417779"/>
                  </a:lnTo>
                  <a:lnTo>
                    <a:pt x="1423517" y="476516"/>
                  </a:lnTo>
                  <a:lnTo>
                    <a:pt x="1335836" y="517842"/>
                  </a:lnTo>
                  <a:lnTo>
                    <a:pt x="1331315" y="522351"/>
                  </a:lnTo>
                  <a:lnTo>
                    <a:pt x="1289989" y="610044"/>
                  </a:lnTo>
                  <a:lnTo>
                    <a:pt x="1248664" y="522351"/>
                  </a:lnTo>
                  <a:lnTo>
                    <a:pt x="1244155" y="517842"/>
                  </a:lnTo>
                  <a:lnTo>
                    <a:pt x="1156449" y="476516"/>
                  </a:lnTo>
                  <a:lnTo>
                    <a:pt x="1244155" y="435178"/>
                  </a:lnTo>
                  <a:lnTo>
                    <a:pt x="1248664" y="430669"/>
                  </a:lnTo>
                  <a:lnTo>
                    <a:pt x="1289989" y="342976"/>
                  </a:lnTo>
                  <a:lnTo>
                    <a:pt x="1331315" y="430669"/>
                  </a:lnTo>
                  <a:lnTo>
                    <a:pt x="1335836" y="435178"/>
                  </a:lnTo>
                  <a:lnTo>
                    <a:pt x="1423517" y="476516"/>
                  </a:lnTo>
                  <a:lnTo>
                    <a:pt x="1423517" y="417779"/>
                  </a:lnTo>
                  <a:lnTo>
                    <a:pt x="1372679" y="393814"/>
                  </a:lnTo>
                  <a:lnTo>
                    <a:pt x="1348714" y="342976"/>
                  </a:lnTo>
                  <a:lnTo>
                    <a:pt x="1314018" y="269328"/>
                  </a:lnTo>
                  <a:lnTo>
                    <a:pt x="1289989" y="254088"/>
                  </a:lnTo>
                  <a:lnTo>
                    <a:pt x="1282522" y="255168"/>
                  </a:lnTo>
                  <a:lnTo>
                    <a:pt x="1275765" y="258241"/>
                  </a:lnTo>
                  <a:lnTo>
                    <a:pt x="1270101" y="263042"/>
                  </a:lnTo>
                  <a:lnTo>
                    <a:pt x="1265948" y="269328"/>
                  </a:lnTo>
                  <a:lnTo>
                    <a:pt x="1207300" y="393814"/>
                  </a:lnTo>
                  <a:lnTo>
                    <a:pt x="1082802" y="452475"/>
                  </a:lnTo>
                  <a:lnTo>
                    <a:pt x="1076515" y="456641"/>
                  </a:lnTo>
                  <a:lnTo>
                    <a:pt x="1071714" y="462305"/>
                  </a:lnTo>
                  <a:lnTo>
                    <a:pt x="1068654" y="469061"/>
                  </a:lnTo>
                  <a:lnTo>
                    <a:pt x="1067574" y="476516"/>
                  </a:lnTo>
                  <a:lnTo>
                    <a:pt x="1068654" y="483984"/>
                  </a:lnTo>
                  <a:lnTo>
                    <a:pt x="1071714" y="490740"/>
                  </a:lnTo>
                  <a:lnTo>
                    <a:pt x="1076515" y="496392"/>
                  </a:lnTo>
                  <a:lnTo>
                    <a:pt x="1082802" y="500545"/>
                  </a:lnTo>
                  <a:lnTo>
                    <a:pt x="1207300" y="559206"/>
                  </a:lnTo>
                  <a:lnTo>
                    <a:pt x="1265948" y="683691"/>
                  </a:lnTo>
                  <a:lnTo>
                    <a:pt x="1270101" y="689978"/>
                  </a:lnTo>
                  <a:lnTo>
                    <a:pt x="1275765" y="694791"/>
                  </a:lnTo>
                  <a:lnTo>
                    <a:pt x="1282522" y="697852"/>
                  </a:lnTo>
                  <a:lnTo>
                    <a:pt x="1289989" y="698931"/>
                  </a:lnTo>
                  <a:lnTo>
                    <a:pt x="1297457" y="697852"/>
                  </a:lnTo>
                  <a:lnTo>
                    <a:pt x="1304213" y="694791"/>
                  </a:lnTo>
                  <a:lnTo>
                    <a:pt x="1309865" y="689978"/>
                  </a:lnTo>
                  <a:lnTo>
                    <a:pt x="1314018" y="683691"/>
                  </a:lnTo>
                  <a:lnTo>
                    <a:pt x="1348714" y="610044"/>
                  </a:lnTo>
                  <a:lnTo>
                    <a:pt x="1372679" y="559206"/>
                  </a:lnTo>
                  <a:lnTo>
                    <a:pt x="1497177" y="500545"/>
                  </a:lnTo>
                  <a:lnTo>
                    <a:pt x="1503451" y="496392"/>
                  </a:lnTo>
                  <a:lnTo>
                    <a:pt x="1508252" y="490740"/>
                  </a:lnTo>
                  <a:lnTo>
                    <a:pt x="1511325" y="483984"/>
                  </a:lnTo>
                  <a:lnTo>
                    <a:pt x="1512404" y="476516"/>
                  </a:lnTo>
                  <a:close/>
                </a:path>
              </a:pathLst>
            </a:custGeom>
            <a:solidFill>
              <a:srgbClr val="000000"/>
            </a:solidFill>
          </p:spPr>
          <p:txBody>
            <a:bodyPr wrap="square" lIns="0" tIns="0" rIns="0" bIns="0" rtlCol="0"/>
            <a:lstStyle/>
            <a:p>
              <a:endParaRPr>
                <a:latin typeface="Grammarsaurus" pitchFamily="2" charset="0"/>
              </a:endParaRPr>
            </a:p>
          </p:txBody>
        </p:sp>
      </p:grpSp>
      <p:sp>
        <p:nvSpPr>
          <p:cNvPr id="16" name="object 16"/>
          <p:cNvSpPr/>
          <p:nvPr/>
        </p:nvSpPr>
        <p:spPr>
          <a:xfrm>
            <a:off x="11079319" y="198174"/>
            <a:ext cx="880110" cy="751840"/>
          </a:xfrm>
          <a:custGeom>
            <a:avLst/>
            <a:gdLst/>
            <a:ahLst/>
            <a:cxnLst/>
            <a:rect l="l" t="t" r="r" b="b"/>
            <a:pathLst>
              <a:path w="880109" h="751840">
                <a:moveTo>
                  <a:pt x="776046" y="0"/>
                </a:moveTo>
                <a:lnTo>
                  <a:pt x="105511" y="0"/>
                </a:lnTo>
                <a:lnTo>
                  <a:pt x="64668" y="8240"/>
                </a:lnTo>
                <a:lnTo>
                  <a:pt x="31105" y="30700"/>
                </a:lnTo>
                <a:lnTo>
                  <a:pt x="8367" y="63988"/>
                </a:lnTo>
                <a:lnTo>
                  <a:pt x="0" y="104711"/>
                </a:lnTo>
                <a:lnTo>
                  <a:pt x="0" y="506387"/>
                </a:lnTo>
                <a:lnTo>
                  <a:pt x="8367" y="547104"/>
                </a:lnTo>
                <a:lnTo>
                  <a:pt x="31105" y="580393"/>
                </a:lnTo>
                <a:lnTo>
                  <a:pt x="64668" y="602856"/>
                </a:lnTo>
                <a:lnTo>
                  <a:pt x="105511" y="611098"/>
                </a:lnTo>
                <a:lnTo>
                  <a:pt x="191109" y="611098"/>
                </a:lnTo>
                <a:lnTo>
                  <a:pt x="187877" y="648147"/>
                </a:lnTo>
                <a:lnTo>
                  <a:pt x="173555" y="679543"/>
                </a:lnTo>
                <a:lnTo>
                  <a:pt x="151722" y="707365"/>
                </a:lnTo>
                <a:lnTo>
                  <a:pt x="125958" y="733691"/>
                </a:lnTo>
                <a:lnTo>
                  <a:pt x="147392" y="739702"/>
                </a:lnTo>
                <a:lnTo>
                  <a:pt x="168987" y="745386"/>
                </a:lnTo>
                <a:lnTo>
                  <a:pt x="190832" y="749620"/>
                </a:lnTo>
                <a:lnTo>
                  <a:pt x="213017" y="751281"/>
                </a:lnTo>
                <a:lnTo>
                  <a:pt x="259766" y="744325"/>
                </a:lnTo>
                <a:lnTo>
                  <a:pt x="301768" y="724807"/>
                </a:lnTo>
                <a:lnTo>
                  <a:pt x="331555" y="699211"/>
                </a:lnTo>
                <a:lnTo>
                  <a:pt x="223519" y="699211"/>
                </a:lnTo>
                <a:lnTo>
                  <a:pt x="236872" y="665044"/>
                </a:lnTo>
                <a:lnTo>
                  <a:pt x="241811" y="630380"/>
                </a:lnTo>
                <a:lnTo>
                  <a:pt x="239868" y="595216"/>
                </a:lnTo>
                <a:lnTo>
                  <a:pt x="232575" y="559549"/>
                </a:lnTo>
                <a:lnTo>
                  <a:pt x="105511" y="559549"/>
                </a:lnTo>
                <a:lnTo>
                  <a:pt x="84839" y="555364"/>
                </a:lnTo>
                <a:lnTo>
                  <a:pt x="67938" y="543960"/>
                </a:lnTo>
                <a:lnTo>
                  <a:pt x="56534" y="527059"/>
                </a:lnTo>
                <a:lnTo>
                  <a:pt x="52349" y="506387"/>
                </a:lnTo>
                <a:lnTo>
                  <a:pt x="52349" y="104711"/>
                </a:lnTo>
                <a:lnTo>
                  <a:pt x="56534" y="84039"/>
                </a:lnTo>
                <a:lnTo>
                  <a:pt x="67938" y="67138"/>
                </a:lnTo>
                <a:lnTo>
                  <a:pt x="84839" y="55733"/>
                </a:lnTo>
                <a:lnTo>
                  <a:pt x="105511" y="51549"/>
                </a:lnTo>
                <a:lnTo>
                  <a:pt x="863470" y="51549"/>
                </a:lnTo>
                <a:lnTo>
                  <a:pt x="849599" y="30700"/>
                </a:lnTo>
                <a:lnTo>
                  <a:pt x="816626" y="8240"/>
                </a:lnTo>
                <a:lnTo>
                  <a:pt x="776046" y="0"/>
                </a:lnTo>
                <a:close/>
              </a:path>
              <a:path w="880109" h="751840">
                <a:moveTo>
                  <a:pt x="863470" y="51549"/>
                </a:moveTo>
                <a:lnTo>
                  <a:pt x="776046" y="51549"/>
                </a:lnTo>
                <a:lnTo>
                  <a:pt x="796718" y="55733"/>
                </a:lnTo>
                <a:lnTo>
                  <a:pt x="813619" y="67138"/>
                </a:lnTo>
                <a:lnTo>
                  <a:pt x="825023" y="84039"/>
                </a:lnTo>
                <a:lnTo>
                  <a:pt x="829208" y="104711"/>
                </a:lnTo>
                <a:lnTo>
                  <a:pt x="829208" y="506387"/>
                </a:lnTo>
                <a:lnTo>
                  <a:pt x="825023" y="527059"/>
                </a:lnTo>
                <a:lnTo>
                  <a:pt x="813619" y="543960"/>
                </a:lnTo>
                <a:lnTo>
                  <a:pt x="796718" y="555364"/>
                </a:lnTo>
                <a:lnTo>
                  <a:pt x="776046" y="559549"/>
                </a:lnTo>
                <a:lnTo>
                  <a:pt x="327050" y="559549"/>
                </a:lnTo>
                <a:lnTo>
                  <a:pt x="326318" y="585964"/>
                </a:lnTo>
                <a:lnTo>
                  <a:pt x="322990" y="611098"/>
                </a:lnTo>
                <a:lnTo>
                  <a:pt x="322945" y="611438"/>
                </a:lnTo>
                <a:lnTo>
                  <a:pt x="315109" y="635583"/>
                </a:lnTo>
                <a:lnTo>
                  <a:pt x="284983" y="673800"/>
                </a:lnTo>
                <a:lnTo>
                  <a:pt x="245577" y="694838"/>
                </a:lnTo>
                <a:lnTo>
                  <a:pt x="223519" y="699211"/>
                </a:lnTo>
                <a:lnTo>
                  <a:pt x="331555" y="699211"/>
                </a:lnTo>
                <a:lnTo>
                  <a:pt x="336644" y="694838"/>
                </a:lnTo>
                <a:lnTo>
                  <a:pt x="342425" y="686222"/>
                </a:lnTo>
                <a:lnTo>
                  <a:pt x="362431" y="656172"/>
                </a:lnTo>
                <a:lnTo>
                  <a:pt x="376435" y="611438"/>
                </a:lnTo>
                <a:lnTo>
                  <a:pt x="376542" y="611098"/>
                </a:lnTo>
                <a:lnTo>
                  <a:pt x="776046" y="611098"/>
                </a:lnTo>
                <a:lnTo>
                  <a:pt x="816626" y="602856"/>
                </a:lnTo>
                <a:lnTo>
                  <a:pt x="849599" y="580393"/>
                </a:lnTo>
                <a:lnTo>
                  <a:pt x="871745" y="547104"/>
                </a:lnTo>
                <a:lnTo>
                  <a:pt x="879843" y="506387"/>
                </a:lnTo>
                <a:lnTo>
                  <a:pt x="879843" y="104711"/>
                </a:lnTo>
                <a:lnTo>
                  <a:pt x="871745" y="63988"/>
                </a:lnTo>
                <a:lnTo>
                  <a:pt x="863470" y="51549"/>
                </a:lnTo>
                <a:close/>
              </a:path>
            </a:pathLst>
          </a:custGeom>
          <a:solidFill>
            <a:srgbClr val="000000"/>
          </a:solidFill>
        </p:spPr>
        <p:txBody>
          <a:bodyPr wrap="square" lIns="0" tIns="0" rIns="0" bIns="0" rtlCol="0"/>
          <a:lstStyle/>
          <a:p>
            <a:endParaRPr>
              <a:latin typeface="Grammarsaurus" pitchFamily="2" charset="0"/>
            </a:endParaRPr>
          </a:p>
        </p:txBody>
      </p:sp>
      <p:sp>
        <p:nvSpPr>
          <p:cNvPr id="18" name="object 6">
            <a:extLst>
              <a:ext uri="{FF2B5EF4-FFF2-40B4-BE49-F238E27FC236}">
                <a16:creationId xmlns:a16="http://schemas.microsoft.com/office/drawing/2014/main" id="{03189A1E-E7F0-4771-B2CD-E7420C938BA1}"/>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51929" y="346087"/>
            <a:ext cx="9706610" cy="447719"/>
          </a:xfrm>
          <a:prstGeom prst="rect">
            <a:avLst/>
          </a:prstGeom>
        </p:spPr>
        <p:txBody>
          <a:bodyPr vert="horz" wrap="square" lIns="0" tIns="62389" rIns="0" bIns="0" rtlCol="0">
            <a:spAutoFit/>
          </a:bodyPr>
          <a:lstStyle/>
          <a:p>
            <a:pPr marL="12700">
              <a:lnSpc>
                <a:spcPct val="100000"/>
              </a:lnSpc>
              <a:spcBef>
                <a:spcPts val="100"/>
              </a:spcBef>
            </a:pPr>
            <a:r>
              <a:rPr dirty="0">
                <a:latin typeface="Grammarsaurus" pitchFamily="2" charset="0"/>
              </a:rPr>
              <a:t>First, let’s look at their etymology to help us find the base.</a:t>
            </a:r>
          </a:p>
        </p:txBody>
      </p:sp>
      <p:sp>
        <p:nvSpPr>
          <p:cNvPr id="3" name="object 3"/>
          <p:cNvSpPr/>
          <p:nvPr/>
        </p:nvSpPr>
        <p:spPr>
          <a:xfrm>
            <a:off x="1577073" y="1572424"/>
            <a:ext cx="1676400" cy="1470660"/>
          </a:xfrm>
          <a:custGeom>
            <a:avLst/>
            <a:gdLst/>
            <a:ahLst/>
            <a:cxnLst/>
            <a:rect l="l" t="t" r="r" b="b"/>
            <a:pathLst>
              <a:path w="1676400" h="1470660">
                <a:moveTo>
                  <a:pt x="473151" y="336283"/>
                </a:moveTo>
                <a:lnTo>
                  <a:pt x="466153" y="293077"/>
                </a:lnTo>
                <a:lnTo>
                  <a:pt x="446697" y="255511"/>
                </a:lnTo>
                <a:lnTo>
                  <a:pt x="417055" y="225869"/>
                </a:lnTo>
                <a:lnTo>
                  <a:pt x="398843" y="216446"/>
                </a:lnTo>
                <a:lnTo>
                  <a:pt x="398843" y="336283"/>
                </a:lnTo>
                <a:lnTo>
                  <a:pt x="393915" y="360616"/>
                </a:lnTo>
                <a:lnTo>
                  <a:pt x="380492" y="380504"/>
                </a:lnTo>
                <a:lnTo>
                  <a:pt x="360603" y="393915"/>
                </a:lnTo>
                <a:lnTo>
                  <a:pt x="336283" y="398843"/>
                </a:lnTo>
                <a:lnTo>
                  <a:pt x="311950" y="393915"/>
                </a:lnTo>
                <a:lnTo>
                  <a:pt x="292061" y="380504"/>
                </a:lnTo>
                <a:lnTo>
                  <a:pt x="278638" y="360616"/>
                </a:lnTo>
                <a:lnTo>
                  <a:pt x="273723" y="336283"/>
                </a:lnTo>
                <a:lnTo>
                  <a:pt x="278638" y="311962"/>
                </a:lnTo>
                <a:lnTo>
                  <a:pt x="292061" y="292074"/>
                </a:lnTo>
                <a:lnTo>
                  <a:pt x="311950" y="278663"/>
                </a:lnTo>
                <a:lnTo>
                  <a:pt x="336283" y="273735"/>
                </a:lnTo>
                <a:lnTo>
                  <a:pt x="360603" y="278663"/>
                </a:lnTo>
                <a:lnTo>
                  <a:pt x="380492" y="292074"/>
                </a:lnTo>
                <a:lnTo>
                  <a:pt x="393915" y="311962"/>
                </a:lnTo>
                <a:lnTo>
                  <a:pt x="398843" y="336283"/>
                </a:lnTo>
                <a:lnTo>
                  <a:pt x="398843" y="216446"/>
                </a:lnTo>
                <a:lnTo>
                  <a:pt x="379488" y="206413"/>
                </a:lnTo>
                <a:lnTo>
                  <a:pt x="336283" y="199428"/>
                </a:lnTo>
                <a:lnTo>
                  <a:pt x="293065" y="206413"/>
                </a:lnTo>
                <a:lnTo>
                  <a:pt x="255511" y="225869"/>
                </a:lnTo>
                <a:lnTo>
                  <a:pt x="225869" y="255511"/>
                </a:lnTo>
                <a:lnTo>
                  <a:pt x="206413" y="293077"/>
                </a:lnTo>
                <a:lnTo>
                  <a:pt x="199428" y="336283"/>
                </a:lnTo>
                <a:lnTo>
                  <a:pt x="206413" y="379501"/>
                </a:lnTo>
                <a:lnTo>
                  <a:pt x="225869" y="417068"/>
                </a:lnTo>
                <a:lnTo>
                  <a:pt x="255511" y="446709"/>
                </a:lnTo>
                <a:lnTo>
                  <a:pt x="293065" y="466166"/>
                </a:lnTo>
                <a:lnTo>
                  <a:pt x="336283" y="473151"/>
                </a:lnTo>
                <a:lnTo>
                  <a:pt x="379488" y="466166"/>
                </a:lnTo>
                <a:lnTo>
                  <a:pt x="417055" y="446709"/>
                </a:lnTo>
                <a:lnTo>
                  <a:pt x="446697" y="417068"/>
                </a:lnTo>
                <a:lnTo>
                  <a:pt x="456145" y="398843"/>
                </a:lnTo>
                <a:lnTo>
                  <a:pt x="466153" y="379501"/>
                </a:lnTo>
                <a:lnTo>
                  <a:pt x="473151" y="336283"/>
                </a:lnTo>
                <a:close/>
              </a:path>
              <a:path w="1676400" h="1470660">
                <a:moveTo>
                  <a:pt x="971689" y="1034262"/>
                </a:moveTo>
                <a:lnTo>
                  <a:pt x="964692" y="991044"/>
                </a:lnTo>
                <a:lnTo>
                  <a:pt x="945248" y="953477"/>
                </a:lnTo>
                <a:lnTo>
                  <a:pt x="915606" y="923836"/>
                </a:lnTo>
                <a:lnTo>
                  <a:pt x="897382" y="914400"/>
                </a:lnTo>
                <a:lnTo>
                  <a:pt x="897382" y="1034262"/>
                </a:lnTo>
                <a:lnTo>
                  <a:pt x="892454" y="1058583"/>
                </a:lnTo>
                <a:lnTo>
                  <a:pt x="879043" y="1078458"/>
                </a:lnTo>
                <a:lnTo>
                  <a:pt x="859155" y="1091882"/>
                </a:lnTo>
                <a:lnTo>
                  <a:pt x="834834" y="1096810"/>
                </a:lnTo>
                <a:lnTo>
                  <a:pt x="810501" y="1091882"/>
                </a:lnTo>
                <a:lnTo>
                  <a:pt x="790613" y="1078458"/>
                </a:lnTo>
                <a:lnTo>
                  <a:pt x="777189" y="1058583"/>
                </a:lnTo>
                <a:lnTo>
                  <a:pt x="772274" y="1034262"/>
                </a:lnTo>
                <a:lnTo>
                  <a:pt x="777189" y="1009929"/>
                </a:lnTo>
                <a:lnTo>
                  <a:pt x="790613" y="990041"/>
                </a:lnTo>
                <a:lnTo>
                  <a:pt x="810501" y="976617"/>
                </a:lnTo>
                <a:lnTo>
                  <a:pt x="834834" y="971702"/>
                </a:lnTo>
                <a:lnTo>
                  <a:pt x="859155" y="976617"/>
                </a:lnTo>
                <a:lnTo>
                  <a:pt x="879043" y="990041"/>
                </a:lnTo>
                <a:lnTo>
                  <a:pt x="892454" y="1009929"/>
                </a:lnTo>
                <a:lnTo>
                  <a:pt x="897382" y="1034262"/>
                </a:lnTo>
                <a:lnTo>
                  <a:pt x="897382" y="914400"/>
                </a:lnTo>
                <a:lnTo>
                  <a:pt x="878052" y="904379"/>
                </a:lnTo>
                <a:lnTo>
                  <a:pt x="834847" y="897394"/>
                </a:lnTo>
                <a:lnTo>
                  <a:pt x="711822" y="897394"/>
                </a:lnTo>
                <a:lnTo>
                  <a:pt x="711822" y="971702"/>
                </a:lnTo>
                <a:lnTo>
                  <a:pt x="705815" y="988606"/>
                </a:lnTo>
                <a:lnTo>
                  <a:pt x="702386" y="999731"/>
                </a:lnTo>
                <a:lnTo>
                  <a:pt x="699935" y="1011072"/>
                </a:lnTo>
                <a:lnTo>
                  <a:pt x="698461" y="1022604"/>
                </a:lnTo>
                <a:lnTo>
                  <a:pt x="697966" y="1034262"/>
                </a:lnTo>
                <a:lnTo>
                  <a:pt x="698461" y="1045895"/>
                </a:lnTo>
                <a:lnTo>
                  <a:pt x="699935" y="1057402"/>
                </a:lnTo>
                <a:lnTo>
                  <a:pt x="702386" y="1068730"/>
                </a:lnTo>
                <a:lnTo>
                  <a:pt x="705815" y="1079868"/>
                </a:lnTo>
                <a:lnTo>
                  <a:pt x="711809" y="1096810"/>
                </a:lnTo>
                <a:lnTo>
                  <a:pt x="559015" y="1096810"/>
                </a:lnTo>
                <a:lnTo>
                  <a:pt x="570877" y="1057402"/>
                </a:lnTo>
                <a:lnTo>
                  <a:pt x="572858" y="1034262"/>
                </a:lnTo>
                <a:lnTo>
                  <a:pt x="572363" y="1022604"/>
                </a:lnTo>
                <a:lnTo>
                  <a:pt x="570877" y="1011072"/>
                </a:lnTo>
                <a:lnTo>
                  <a:pt x="568439" y="999731"/>
                </a:lnTo>
                <a:lnTo>
                  <a:pt x="565023" y="988606"/>
                </a:lnTo>
                <a:lnTo>
                  <a:pt x="559028" y="971702"/>
                </a:lnTo>
                <a:lnTo>
                  <a:pt x="711822" y="971702"/>
                </a:lnTo>
                <a:lnTo>
                  <a:pt x="711822" y="897394"/>
                </a:lnTo>
                <a:lnTo>
                  <a:pt x="498551" y="897394"/>
                </a:lnTo>
                <a:lnTo>
                  <a:pt x="498551" y="1034262"/>
                </a:lnTo>
                <a:lnTo>
                  <a:pt x="493623" y="1058583"/>
                </a:lnTo>
                <a:lnTo>
                  <a:pt x="480212" y="1078458"/>
                </a:lnTo>
                <a:lnTo>
                  <a:pt x="460324" y="1091882"/>
                </a:lnTo>
                <a:lnTo>
                  <a:pt x="436003" y="1096810"/>
                </a:lnTo>
                <a:lnTo>
                  <a:pt x="411670" y="1091882"/>
                </a:lnTo>
                <a:lnTo>
                  <a:pt x="391782" y="1078458"/>
                </a:lnTo>
                <a:lnTo>
                  <a:pt x="378358" y="1058583"/>
                </a:lnTo>
                <a:lnTo>
                  <a:pt x="373443" y="1034262"/>
                </a:lnTo>
                <a:lnTo>
                  <a:pt x="378358" y="1009929"/>
                </a:lnTo>
                <a:lnTo>
                  <a:pt x="391782" y="990041"/>
                </a:lnTo>
                <a:lnTo>
                  <a:pt x="411670" y="976617"/>
                </a:lnTo>
                <a:lnTo>
                  <a:pt x="436003" y="971702"/>
                </a:lnTo>
                <a:lnTo>
                  <a:pt x="460324" y="976617"/>
                </a:lnTo>
                <a:lnTo>
                  <a:pt x="480212" y="990041"/>
                </a:lnTo>
                <a:lnTo>
                  <a:pt x="493623" y="1009929"/>
                </a:lnTo>
                <a:lnTo>
                  <a:pt x="498551" y="1034262"/>
                </a:lnTo>
                <a:lnTo>
                  <a:pt x="498551" y="897394"/>
                </a:lnTo>
                <a:lnTo>
                  <a:pt x="436003" y="897394"/>
                </a:lnTo>
                <a:lnTo>
                  <a:pt x="392785" y="904379"/>
                </a:lnTo>
                <a:lnTo>
                  <a:pt x="355206" y="923836"/>
                </a:lnTo>
                <a:lnTo>
                  <a:pt x="325564" y="953477"/>
                </a:lnTo>
                <a:lnTo>
                  <a:pt x="306108" y="991044"/>
                </a:lnTo>
                <a:lnTo>
                  <a:pt x="299123" y="1034262"/>
                </a:lnTo>
                <a:lnTo>
                  <a:pt x="306108" y="1077468"/>
                </a:lnTo>
                <a:lnTo>
                  <a:pt x="325564" y="1115034"/>
                </a:lnTo>
                <a:lnTo>
                  <a:pt x="355206" y="1144676"/>
                </a:lnTo>
                <a:lnTo>
                  <a:pt x="392785" y="1164120"/>
                </a:lnTo>
                <a:lnTo>
                  <a:pt x="436003" y="1171117"/>
                </a:lnTo>
                <a:lnTo>
                  <a:pt x="834834" y="1171117"/>
                </a:lnTo>
                <a:lnTo>
                  <a:pt x="878039" y="1164120"/>
                </a:lnTo>
                <a:lnTo>
                  <a:pt x="915606" y="1144676"/>
                </a:lnTo>
                <a:lnTo>
                  <a:pt x="945248" y="1115034"/>
                </a:lnTo>
                <a:lnTo>
                  <a:pt x="964692" y="1077468"/>
                </a:lnTo>
                <a:lnTo>
                  <a:pt x="971689" y="1034262"/>
                </a:lnTo>
                <a:close/>
              </a:path>
              <a:path w="1676400" h="1470660">
                <a:moveTo>
                  <a:pt x="1071397" y="336283"/>
                </a:moveTo>
                <a:lnTo>
                  <a:pt x="1064412" y="293077"/>
                </a:lnTo>
                <a:lnTo>
                  <a:pt x="1054392" y="273735"/>
                </a:lnTo>
                <a:lnTo>
                  <a:pt x="1044956" y="255511"/>
                </a:lnTo>
                <a:lnTo>
                  <a:pt x="1015314" y="225869"/>
                </a:lnTo>
                <a:lnTo>
                  <a:pt x="997089" y="216433"/>
                </a:lnTo>
                <a:lnTo>
                  <a:pt x="997089" y="336283"/>
                </a:lnTo>
                <a:lnTo>
                  <a:pt x="992162" y="360616"/>
                </a:lnTo>
                <a:lnTo>
                  <a:pt x="978750" y="380504"/>
                </a:lnTo>
                <a:lnTo>
                  <a:pt x="958862" y="393915"/>
                </a:lnTo>
                <a:lnTo>
                  <a:pt x="934529" y="398843"/>
                </a:lnTo>
                <a:lnTo>
                  <a:pt x="910209" y="393915"/>
                </a:lnTo>
                <a:lnTo>
                  <a:pt x="890320" y="380504"/>
                </a:lnTo>
                <a:lnTo>
                  <a:pt x="876909" y="360616"/>
                </a:lnTo>
                <a:lnTo>
                  <a:pt x="871982" y="336283"/>
                </a:lnTo>
                <a:lnTo>
                  <a:pt x="876909" y="311962"/>
                </a:lnTo>
                <a:lnTo>
                  <a:pt x="890320" y="292074"/>
                </a:lnTo>
                <a:lnTo>
                  <a:pt x="910209" y="278663"/>
                </a:lnTo>
                <a:lnTo>
                  <a:pt x="934529" y="273735"/>
                </a:lnTo>
                <a:lnTo>
                  <a:pt x="958862" y="278663"/>
                </a:lnTo>
                <a:lnTo>
                  <a:pt x="978750" y="292074"/>
                </a:lnTo>
                <a:lnTo>
                  <a:pt x="992162" y="311962"/>
                </a:lnTo>
                <a:lnTo>
                  <a:pt x="997089" y="336283"/>
                </a:lnTo>
                <a:lnTo>
                  <a:pt x="997089" y="216433"/>
                </a:lnTo>
                <a:lnTo>
                  <a:pt x="977747" y="206413"/>
                </a:lnTo>
                <a:lnTo>
                  <a:pt x="934529" y="199428"/>
                </a:lnTo>
                <a:lnTo>
                  <a:pt x="891324" y="206413"/>
                </a:lnTo>
                <a:lnTo>
                  <a:pt x="853757" y="225869"/>
                </a:lnTo>
                <a:lnTo>
                  <a:pt x="824115" y="255511"/>
                </a:lnTo>
                <a:lnTo>
                  <a:pt x="804659" y="293077"/>
                </a:lnTo>
                <a:lnTo>
                  <a:pt x="797674" y="336283"/>
                </a:lnTo>
                <a:lnTo>
                  <a:pt x="804659" y="379501"/>
                </a:lnTo>
                <a:lnTo>
                  <a:pt x="824115" y="417068"/>
                </a:lnTo>
                <a:lnTo>
                  <a:pt x="853757" y="446709"/>
                </a:lnTo>
                <a:lnTo>
                  <a:pt x="891324" y="466166"/>
                </a:lnTo>
                <a:lnTo>
                  <a:pt x="934529" y="473151"/>
                </a:lnTo>
                <a:lnTo>
                  <a:pt x="977747" y="466166"/>
                </a:lnTo>
                <a:lnTo>
                  <a:pt x="1015314" y="446709"/>
                </a:lnTo>
                <a:lnTo>
                  <a:pt x="1044956" y="417068"/>
                </a:lnTo>
                <a:lnTo>
                  <a:pt x="1054392" y="398843"/>
                </a:lnTo>
                <a:lnTo>
                  <a:pt x="1064412" y="379501"/>
                </a:lnTo>
                <a:lnTo>
                  <a:pt x="1071397" y="336283"/>
                </a:lnTo>
                <a:close/>
              </a:path>
              <a:path w="1676400" h="1470660">
                <a:moveTo>
                  <a:pt x="1676311" y="735126"/>
                </a:moveTo>
                <a:lnTo>
                  <a:pt x="1650161" y="699617"/>
                </a:lnTo>
                <a:lnTo>
                  <a:pt x="1641005" y="697992"/>
                </a:lnTo>
                <a:lnTo>
                  <a:pt x="1631721" y="698703"/>
                </a:lnTo>
                <a:lnTo>
                  <a:pt x="1622742" y="701789"/>
                </a:lnTo>
                <a:lnTo>
                  <a:pt x="1601990" y="712000"/>
                </a:lnTo>
                <a:lnTo>
                  <a:pt x="1601990" y="794804"/>
                </a:lnTo>
                <a:lnTo>
                  <a:pt x="1601990" y="1273708"/>
                </a:lnTo>
                <a:lnTo>
                  <a:pt x="1439176" y="1193634"/>
                </a:lnTo>
                <a:lnTo>
                  <a:pt x="1270825" y="1110830"/>
                </a:lnTo>
                <a:lnTo>
                  <a:pt x="1270825" y="957681"/>
                </a:lnTo>
                <a:lnTo>
                  <a:pt x="1439202" y="874864"/>
                </a:lnTo>
                <a:lnTo>
                  <a:pt x="1601990" y="794804"/>
                </a:lnTo>
                <a:lnTo>
                  <a:pt x="1601990" y="712000"/>
                </a:lnTo>
                <a:lnTo>
                  <a:pt x="1270825" y="874864"/>
                </a:lnTo>
                <a:lnTo>
                  <a:pt x="1270825" y="735126"/>
                </a:lnTo>
                <a:lnTo>
                  <a:pt x="1263421" y="690918"/>
                </a:lnTo>
                <a:lnTo>
                  <a:pt x="1242593" y="652030"/>
                </a:lnTo>
                <a:lnTo>
                  <a:pt x="1210627" y="621830"/>
                </a:lnTo>
                <a:lnTo>
                  <a:pt x="1196505" y="615353"/>
                </a:lnTo>
                <a:lnTo>
                  <a:pt x="1196505" y="735126"/>
                </a:lnTo>
                <a:lnTo>
                  <a:pt x="1196505" y="1333385"/>
                </a:lnTo>
                <a:lnTo>
                  <a:pt x="1191577" y="1357706"/>
                </a:lnTo>
                <a:lnTo>
                  <a:pt x="1178166" y="1377594"/>
                </a:lnTo>
                <a:lnTo>
                  <a:pt x="1158278" y="1391018"/>
                </a:lnTo>
                <a:lnTo>
                  <a:pt x="1133957" y="1395945"/>
                </a:lnTo>
                <a:lnTo>
                  <a:pt x="136867" y="1395945"/>
                </a:lnTo>
                <a:lnTo>
                  <a:pt x="112534" y="1391018"/>
                </a:lnTo>
                <a:lnTo>
                  <a:pt x="92646" y="1377594"/>
                </a:lnTo>
                <a:lnTo>
                  <a:pt x="79235" y="1357706"/>
                </a:lnTo>
                <a:lnTo>
                  <a:pt x="74307" y="1333385"/>
                </a:lnTo>
                <a:lnTo>
                  <a:pt x="74307" y="735126"/>
                </a:lnTo>
                <a:lnTo>
                  <a:pt x="79235" y="710806"/>
                </a:lnTo>
                <a:lnTo>
                  <a:pt x="92646" y="690918"/>
                </a:lnTo>
                <a:lnTo>
                  <a:pt x="112534" y="677494"/>
                </a:lnTo>
                <a:lnTo>
                  <a:pt x="136867" y="672579"/>
                </a:lnTo>
                <a:lnTo>
                  <a:pt x="1133957" y="672579"/>
                </a:lnTo>
                <a:lnTo>
                  <a:pt x="1158278" y="677494"/>
                </a:lnTo>
                <a:lnTo>
                  <a:pt x="1178166" y="690918"/>
                </a:lnTo>
                <a:lnTo>
                  <a:pt x="1191577" y="710806"/>
                </a:lnTo>
                <a:lnTo>
                  <a:pt x="1196505" y="735126"/>
                </a:lnTo>
                <a:lnTo>
                  <a:pt x="1196505" y="615353"/>
                </a:lnTo>
                <a:lnTo>
                  <a:pt x="1169733" y="603046"/>
                </a:lnTo>
                <a:lnTo>
                  <a:pt x="1152080" y="598258"/>
                </a:lnTo>
                <a:lnTo>
                  <a:pt x="1147775" y="597090"/>
                </a:lnTo>
                <a:lnTo>
                  <a:pt x="1195743" y="547751"/>
                </a:lnTo>
                <a:lnTo>
                  <a:pt x="1222032" y="510286"/>
                </a:lnTo>
                <a:lnTo>
                  <a:pt x="1242961" y="469773"/>
                </a:lnTo>
                <a:lnTo>
                  <a:pt x="1258252" y="426834"/>
                </a:lnTo>
                <a:lnTo>
                  <a:pt x="1267637" y="382130"/>
                </a:lnTo>
                <a:lnTo>
                  <a:pt x="1270825" y="336283"/>
                </a:lnTo>
                <a:lnTo>
                  <a:pt x="1267752" y="290715"/>
                </a:lnTo>
                <a:lnTo>
                  <a:pt x="1258785" y="246989"/>
                </a:lnTo>
                <a:lnTo>
                  <a:pt x="1244358" y="205511"/>
                </a:lnTo>
                <a:lnTo>
                  <a:pt x="1224838" y="166687"/>
                </a:lnTo>
                <a:lnTo>
                  <a:pt x="1200658" y="130924"/>
                </a:lnTo>
                <a:lnTo>
                  <a:pt x="1196505" y="126212"/>
                </a:lnTo>
                <a:lnTo>
                  <a:pt x="1196505" y="336283"/>
                </a:lnTo>
                <a:lnTo>
                  <a:pt x="1192377" y="382130"/>
                </a:lnTo>
                <a:lnTo>
                  <a:pt x="1180084" y="427609"/>
                </a:lnTo>
                <a:lnTo>
                  <a:pt x="1160691" y="468401"/>
                </a:lnTo>
                <a:lnTo>
                  <a:pt x="1134821" y="504977"/>
                </a:lnTo>
                <a:lnTo>
                  <a:pt x="1103223" y="536575"/>
                </a:lnTo>
                <a:lnTo>
                  <a:pt x="1066647" y="562444"/>
                </a:lnTo>
                <a:lnTo>
                  <a:pt x="1025855" y="581837"/>
                </a:lnTo>
                <a:lnTo>
                  <a:pt x="981557" y="594029"/>
                </a:lnTo>
                <a:lnTo>
                  <a:pt x="934529" y="598258"/>
                </a:lnTo>
                <a:lnTo>
                  <a:pt x="887501" y="594029"/>
                </a:lnTo>
                <a:lnTo>
                  <a:pt x="843216" y="581837"/>
                </a:lnTo>
                <a:lnTo>
                  <a:pt x="802411" y="562444"/>
                </a:lnTo>
                <a:lnTo>
                  <a:pt x="765835" y="536575"/>
                </a:lnTo>
                <a:lnTo>
                  <a:pt x="734250" y="504977"/>
                </a:lnTo>
                <a:lnTo>
                  <a:pt x="724535" y="491248"/>
                </a:lnTo>
                <a:lnTo>
                  <a:pt x="721715" y="487273"/>
                </a:lnTo>
                <a:lnTo>
                  <a:pt x="721715" y="598258"/>
                </a:lnTo>
                <a:lnTo>
                  <a:pt x="549109" y="598258"/>
                </a:lnTo>
                <a:lnTo>
                  <a:pt x="571360" y="576478"/>
                </a:lnTo>
                <a:lnTo>
                  <a:pt x="586244" y="560959"/>
                </a:lnTo>
                <a:lnTo>
                  <a:pt x="600113" y="544550"/>
                </a:lnTo>
                <a:lnTo>
                  <a:pt x="612889" y="527316"/>
                </a:lnTo>
                <a:lnTo>
                  <a:pt x="624535" y="509308"/>
                </a:lnTo>
                <a:lnTo>
                  <a:pt x="635419" y="491248"/>
                </a:lnTo>
                <a:lnTo>
                  <a:pt x="646290" y="509308"/>
                </a:lnTo>
                <a:lnTo>
                  <a:pt x="670712" y="544550"/>
                </a:lnTo>
                <a:lnTo>
                  <a:pt x="699465" y="576478"/>
                </a:lnTo>
                <a:lnTo>
                  <a:pt x="721715" y="598258"/>
                </a:lnTo>
                <a:lnTo>
                  <a:pt x="721715" y="487273"/>
                </a:lnTo>
                <a:lnTo>
                  <a:pt x="708380" y="468401"/>
                </a:lnTo>
                <a:lnTo>
                  <a:pt x="688975" y="427609"/>
                </a:lnTo>
                <a:lnTo>
                  <a:pt x="676795" y="383311"/>
                </a:lnTo>
                <a:lnTo>
                  <a:pt x="672566" y="336283"/>
                </a:lnTo>
                <a:lnTo>
                  <a:pt x="676795" y="289255"/>
                </a:lnTo>
                <a:lnTo>
                  <a:pt x="688975" y="244970"/>
                </a:lnTo>
                <a:lnTo>
                  <a:pt x="708380" y="204165"/>
                </a:lnTo>
                <a:lnTo>
                  <a:pt x="734250" y="167601"/>
                </a:lnTo>
                <a:lnTo>
                  <a:pt x="765835" y="136004"/>
                </a:lnTo>
                <a:lnTo>
                  <a:pt x="802411" y="110134"/>
                </a:lnTo>
                <a:lnTo>
                  <a:pt x="843216" y="90728"/>
                </a:lnTo>
                <a:lnTo>
                  <a:pt x="887501" y="78549"/>
                </a:lnTo>
                <a:lnTo>
                  <a:pt x="934529" y="74320"/>
                </a:lnTo>
                <a:lnTo>
                  <a:pt x="981557" y="78549"/>
                </a:lnTo>
                <a:lnTo>
                  <a:pt x="1025855" y="90728"/>
                </a:lnTo>
                <a:lnTo>
                  <a:pt x="1066647" y="110134"/>
                </a:lnTo>
                <a:lnTo>
                  <a:pt x="1103223" y="136004"/>
                </a:lnTo>
                <a:lnTo>
                  <a:pt x="1134821" y="167601"/>
                </a:lnTo>
                <a:lnTo>
                  <a:pt x="1160691" y="204165"/>
                </a:lnTo>
                <a:lnTo>
                  <a:pt x="1180084" y="244970"/>
                </a:lnTo>
                <a:lnTo>
                  <a:pt x="1192276" y="289255"/>
                </a:lnTo>
                <a:lnTo>
                  <a:pt x="1196505" y="336283"/>
                </a:lnTo>
                <a:lnTo>
                  <a:pt x="1196505" y="126212"/>
                </a:lnTo>
                <a:lnTo>
                  <a:pt x="1172210" y="98602"/>
                </a:lnTo>
                <a:lnTo>
                  <a:pt x="1144625" y="74320"/>
                </a:lnTo>
                <a:lnTo>
                  <a:pt x="1139901" y="70154"/>
                </a:lnTo>
                <a:lnTo>
                  <a:pt x="1104125" y="45974"/>
                </a:lnTo>
                <a:lnTo>
                  <a:pt x="1065301" y="26466"/>
                </a:lnTo>
                <a:lnTo>
                  <a:pt x="1023823" y="12026"/>
                </a:lnTo>
                <a:lnTo>
                  <a:pt x="980097" y="3073"/>
                </a:lnTo>
                <a:lnTo>
                  <a:pt x="934529" y="0"/>
                </a:lnTo>
                <a:lnTo>
                  <a:pt x="884872" y="3759"/>
                </a:lnTo>
                <a:lnTo>
                  <a:pt x="836777" y="14757"/>
                </a:lnTo>
                <a:lnTo>
                  <a:pt x="791006" y="32550"/>
                </a:lnTo>
                <a:lnTo>
                  <a:pt x="748322" y="56730"/>
                </a:lnTo>
                <a:lnTo>
                  <a:pt x="709472" y="86868"/>
                </a:lnTo>
                <a:lnTo>
                  <a:pt x="675208" y="122516"/>
                </a:lnTo>
                <a:lnTo>
                  <a:pt x="646290" y="163271"/>
                </a:lnTo>
                <a:lnTo>
                  <a:pt x="635419" y="181330"/>
                </a:lnTo>
                <a:lnTo>
                  <a:pt x="624535" y="163271"/>
                </a:lnTo>
                <a:lnTo>
                  <a:pt x="598258" y="126263"/>
                </a:lnTo>
                <a:lnTo>
                  <a:pt x="598258" y="336283"/>
                </a:lnTo>
                <a:lnTo>
                  <a:pt x="594131" y="382130"/>
                </a:lnTo>
                <a:lnTo>
                  <a:pt x="581837" y="427609"/>
                </a:lnTo>
                <a:lnTo>
                  <a:pt x="562432" y="468401"/>
                </a:lnTo>
                <a:lnTo>
                  <a:pt x="536562" y="504977"/>
                </a:lnTo>
                <a:lnTo>
                  <a:pt x="504977" y="536575"/>
                </a:lnTo>
                <a:lnTo>
                  <a:pt x="468401" y="562444"/>
                </a:lnTo>
                <a:lnTo>
                  <a:pt x="427596" y="581837"/>
                </a:lnTo>
                <a:lnTo>
                  <a:pt x="383311" y="594029"/>
                </a:lnTo>
                <a:lnTo>
                  <a:pt x="336283" y="598258"/>
                </a:lnTo>
                <a:lnTo>
                  <a:pt x="289255" y="594029"/>
                </a:lnTo>
                <a:lnTo>
                  <a:pt x="244957" y="581837"/>
                </a:lnTo>
                <a:lnTo>
                  <a:pt x="204165" y="562444"/>
                </a:lnTo>
                <a:lnTo>
                  <a:pt x="167589" y="536575"/>
                </a:lnTo>
                <a:lnTo>
                  <a:pt x="135991" y="504977"/>
                </a:lnTo>
                <a:lnTo>
                  <a:pt x="110121" y="468401"/>
                </a:lnTo>
                <a:lnTo>
                  <a:pt x="90716" y="427609"/>
                </a:lnTo>
                <a:lnTo>
                  <a:pt x="78536" y="383311"/>
                </a:lnTo>
                <a:lnTo>
                  <a:pt x="74307" y="336283"/>
                </a:lnTo>
                <a:lnTo>
                  <a:pt x="78536" y="289255"/>
                </a:lnTo>
                <a:lnTo>
                  <a:pt x="90716" y="244970"/>
                </a:lnTo>
                <a:lnTo>
                  <a:pt x="110121" y="204165"/>
                </a:lnTo>
                <a:lnTo>
                  <a:pt x="135991" y="167601"/>
                </a:lnTo>
                <a:lnTo>
                  <a:pt x="167589" y="136004"/>
                </a:lnTo>
                <a:lnTo>
                  <a:pt x="204165" y="110134"/>
                </a:lnTo>
                <a:lnTo>
                  <a:pt x="244957" y="90728"/>
                </a:lnTo>
                <a:lnTo>
                  <a:pt x="289255" y="78549"/>
                </a:lnTo>
                <a:lnTo>
                  <a:pt x="336283" y="74320"/>
                </a:lnTo>
                <a:lnTo>
                  <a:pt x="383311" y="78549"/>
                </a:lnTo>
                <a:lnTo>
                  <a:pt x="427596" y="90728"/>
                </a:lnTo>
                <a:lnTo>
                  <a:pt x="468401" y="110134"/>
                </a:lnTo>
                <a:lnTo>
                  <a:pt x="504977" y="136004"/>
                </a:lnTo>
                <a:lnTo>
                  <a:pt x="536562" y="167601"/>
                </a:lnTo>
                <a:lnTo>
                  <a:pt x="562432" y="204165"/>
                </a:lnTo>
                <a:lnTo>
                  <a:pt x="581837" y="244970"/>
                </a:lnTo>
                <a:lnTo>
                  <a:pt x="594029" y="289255"/>
                </a:lnTo>
                <a:lnTo>
                  <a:pt x="598258" y="336283"/>
                </a:lnTo>
                <a:lnTo>
                  <a:pt x="598258" y="126263"/>
                </a:lnTo>
                <a:lnTo>
                  <a:pt x="595604" y="122516"/>
                </a:lnTo>
                <a:lnTo>
                  <a:pt x="561340" y="86868"/>
                </a:lnTo>
                <a:lnTo>
                  <a:pt x="545160" y="74320"/>
                </a:lnTo>
                <a:lnTo>
                  <a:pt x="522490" y="56730"/>
                </a:lnTo>
                <a:lnTo>
                  <a:pt x="479806" y="32550"/>
                </a:lnTo>
                <a:lnTo>
                  <a:pt x="434035" y="14757"/>
                </a:lnTo>
                <a:lnTo>
                  <a:pt x="385940" y="3759"/>
                </a:lnTo>
                <a:lnTo>
                  <a:pt x="336283" y="0"/>
                </a:lnTo>
                <a:lnTo>
                  <a:pt x="285203" y="3759"/>
                </a:lnTo>
                <a:lnTo>
                  <a:pt x="286181" y="3759"/>
                </a:lnTo>
                <a:lnTo>
                  <a:pt x="239268" y="14262"/>
                </a:lnTo>
                <a:lnTo>
                  <a:pt x="194640" y="31305"/>
                </a:lnTo>
                <a:lnTo>
                  <a:pt x="153301" y="54254"/>
                </a:lnTo>
                <a:lnTo>
                  <a:pt x="115773" y="82588"/>
                </a:lnTo>
                <a:lnTo>
                  <a:pt x="82575" y="115773"/>
                </a:lnTo>
                <a:lnTo>
                  <a:pt x="54254" y="153301"/>
                </a:lnTo>
                <a:lnTo>
                  <a:pt x="31305" y="194640"/>
                </a:lnTo>
                <a:lnTo>
                  <a:pt x="14262" y="239268"/>
                </a:lnTo>
                <a:lnTo>
                  <a:pt x="3644" y="286651"/>
                </a:lnTo>
                <a:lnTo>
                  <a:pt x="0" y="336283"/>
                </a:lnTo>
                <a:lnTo>
                  <a:pt x="3187" y="382130"/>
                </a:lnTo>
                <a:lnTo>
                  <a:pt x="12560" y="426834"/>
                </a:lnTo>
                <a:lnTo>
                  <a:pt x="27851" y="469773"/>
                </a:lnTo>
                <a:lnTo>
                  <a:pt x="48780" y="510286"/>
                </a:lnTo>
                <a:lnTo>
                  <a:pt x="75069" y="547751"/>
                </a:lnTo>
                <a:lnTo>
                  <a:pt x="106451" y="581520"/>
                </a:lnTo>
                <a:lnTo>
                  <a:pt x="123050" y="597090"/>
                </a:lnTo>
                <a:lnTo>
                  <a:pt x="101079" y="603046"/>
                </a:lnTo>
                <a:lnTo>
                  <a:pt x="60172" y="621830"/>
                </a:lnTo>
                <a:lnTo>
                  <a:pt x="28219" y="652030"/>
                </a:lnTo>
                <a:lnTo>
                  <a:pt x="7416" y="690765"/>
                </a:lnTo>
                <a:lnTo>
                  <a:pt x="0" y="735126"/>
                </a:lnTo>
                <a:lnTo>
                  <a:pt x="0" y="1333385"/>
                </a:lnTo>
                <a:lnTo>
                  <a:pt x="6985" y="1376591"/>
                </a:lnTo>
                <a:lnTo>
                  <a:pt x="26441" y="1414157"/>
                </a:lnTo>
                <a:lnTo>
                  <a:pt x="56083" y="1443799"/>
                </a:lnTo>
                <a:lnTo>
                  <a:pt x="93649" y="1463255"/>
                </a:lnTo>
                <a:lnTo>
                  <a:pt x="136867" y="1470240"/>
                </a:lnTo>
                <a:lnTo>
                  <a:pt x="1133957" y="1470240"/>
                </a:lnTo>
                <a:lnTo>
                  <a:pt x="1177163" y="1463255"/>
                </a:lnTo>
                <a:lnTo>
                  <a:pt x="1214729" y="1443799"/>
                </a:lnTo>
                <a:lnTo>
                  <a:pt x="1244384" y="1414157"/>
                </a:lnTo>
                <a:lnTo>
                  <a:pt x="1253807" y="1395945"/>
                </a:lnTo>
                <a:lnTo>
                  <a:pt x="1263827" y="1376591"/>
                </a:lnTo>
                <a:lnTo>
                  <a:pt x="1270825" y="1333385"/>
                </a:lnTo>
                <a:lnTo>
                  <a:pt x="1270825" y="1193634"/>
                </a:lnTo>
                <a:lnTo>
                  <a:pt x="1622755" y="1366723"/>
                </a:lnTo>
                <a:lnTo>
                  <a:pt x="1631734" y="1369809"/>
                </a:lnTo>
                <a:lnTo>
                  <a:pt x="1641005" y="1370520"/>
                </a:lnTo>
                <a:lnTo>
                  <a:pt x="1650161" y="1368882"/>
                </a:lnTo>
                <a:lnTo>
                  <a:pt x="1676311" y="1333385"/>
                </a:lnTo>
                <a:lnTo>
                  <a:pt x="1676311" y="1273708"/>
                </a:lnTo>
                <a:lnTo>
                  <a:pt x="1676311" y="794804"/>
                </a:lnTo>
                <a:lnTo>
                  <a:pt x="1676311" y="735126"/>
                </a:lnTo>
                <a:close/>
              </a:path>
            </a:pathLst>
          </a:custGeom>
          <a:solidFill>
            <a:srgbClr val="000000"/>
          </a:solidFill>
        </p:spPr>
        <p:txBody>
          <a:bodyPr wrap="square" lIns="0" tIns="0" rIns="0" bIns="0" rtlCol="0"/>
          <a:lstStyle/>
          <a:p>
            <a:endParaRPr>
              <a:latin typeface="Grammarsaurus" pitchFamily="2" charset="0"/>
            </a:endParaRPr>
          </a:p>
        </p:txBody>
      </p:sp>
      <p:sp>
        <p:nvSpPr>
          <p:cNvPr id="4" name="object 4"/>
          <p:cNvSpPr/>
          <p:nvPr/>
        </p:nvSpPr>
        <p:spPr>
          <a:xfrm>
            <a:off x="9101773" y="1572691"/>
            <a:ext cx="1350010" cy="1470025"/>
          </a:xfrm>
          <a:custGeom>
            <a:avLst/>
            <a:gdLst/>
            <a:ahLst/>
            <a:cxnLst/>
            <a:rect l="l" t="t" r="r" b="b"/>
            <a:pathLst>
              <a:path w="1350009" h="1470025">
                <a:moveTo>
                  <a:pt x="576224" y="111696"/>
                </a:moveTo>
                <a:lnTo>
                  <a:pt x="554393" y="74790"/>
                </a:lnTo>
                <a:lnTo>
                  <a:pt x="530161" y="68287"/>
                </a:lnTo>
                <a:lnTo>
                  <a:pt x="521944" y="69456"/>
                </a:lnTo>
                <a:lnTo>
                  <a:pt x="472757" y="82435"/>
                </a:lnTo>
                <a:lnTo>
                  <a:pt x="425145" y="98907"/>
                </a:lnTo>
                <a:lnTo>
                  <a:pt x="379234" y="118795"/>
                </a:lnTo>
                <a:lnTo>
                  <a:pt x="335140" y="142036"/>
                </a:lnTo>
                <a:lnTo>
                  <a:pt x="292976" y="168541"/>
                </a:lnTo>
                <a:lnTo>
                  <a:pt x="252857" y="198247"/>
                </a:lnTo>
                <a:lnTo>
                  <a:pt x="214909" y="231076"/>
                </a:lnTo>
                <a:lnTo>
                  <a:pt x="179235" y="266966"/>
                </a:lnTo>
                <a:lnTo>
                  <a:pt x="145948" y="305828"/>
                </a:lnTo>
                <a:lnTo>
                  <a:pt x="116154" y="346405"/>
                </a:lnTo>
                <a:lnTo>
                  <a:pt x="89573" y="388988"/>
                </a:lnTo>
                <a:lnTo>
                  <a:pt x="66281" y="433362"/>
                </a:lnTo>
                <a:lnTo>
                  <a:pt x="46355" y="479310"/>
                </a:lnTo>
                <a:lnTo>
                  <a:pt x="29883" y="526592"/>
                </a:lnTo>
                <a:lnTo>
                  <a:pt x="16929" y="574992"/>
                </a:lnTo>
                <a:lnTo>
                  <a:pt x="7569" y="624281"/>
                </a:lnTo>
                <a:lnTo>
                  <a:pt x="1905" y="674230"/>
                </a:lnTo>
                <a:lnTo>
                  <a:pt x="0" y="724623"/>
                </a:lnTo>
                <a:lnTo>
                  <a:pt x="2006" y="776897"/>
                </a:lnTo>
                <a:lnTo>
                  <a:pt x="7975" y="828586"/>
                </a:lnTo>
                <a:lnTo>
                  <a:pt x="17856" y="879475"/>
                </a:lnTo>
                <a:lnTo>
                  <a:pt x="31584" y="929322"/>
                </a:lnTo>
                <a:lnTo>
                  <a:pt x="49085" y="977925"/>
                </a:lnTo>
                <a:lnTo>
                  <a:pt x="70319" y="1025042"/>
                </a:lnTo>
                <a:lnTo>
                  <a:pt x="95199" y="1070444"/>
                </a:lnTo>
                <a:lnTo>
                  <a:pt x="123774" y="1114209"/>
                </a:lnTo>
                <a:lnTo>
                  <a:pt x="155422" y="1155433"/>
                </a:lnTo>
                <a:lnTo>
                  <a:pt x="189979" y="1193977"/>
                </a:lnTo>
                <a:lnTo>
                  <a:pt x="227266" y="1229652"/>
                </a:lnTo>
                <a:lnTo>
                  <a:pt x="267144" y="1262329"/>
                </a:lnTo>
                <a:lnTo>
                  <a:pt x="309435" y="1291831"/>
                </a:lnTo>
                <a:lnTo>
                  <a:pt x="353961" y="1318006"/>
                </a:lnTo>
                <a:lnTo>
                  <a:pt x="368109" y="1323098"/>
                </a:lnTo>
                <a:lnTo>
                  <a:pt x="375170" y="1323098"/>
                </a:lnTo>
                <a:lnTo>
                  <a:pt x="414477" y="1298879"/>
                </a:lnTo>
                <a:lnTo>
                  <a:pt x="409346" y="1249362"/>
                </a:lnTo>
                <a:lnTo>
                  <a:pt x="350774" y="1211567"/>
                </a:lnTo>
                <a:lnTo>
                  <a:pt x="308698" y="1180807"/>
                </a:lnTo>
                <a:lnTo>
                  <a:pt x="269455" y="1146378"/>
                </a:lnTo>
                <a:lnTo>
                  <a:pt x="233286" y="1108506"/>
                </a:lnTo>
                <a:lnTo>
                  <a:pt x="200431" y="1067422"/>
                </a:lnTo>
                <a:lnTo>
                  <a:pt x="171119" y="1023340"/>
                </a:lnTo>
                <a:lnTo>
                  <a:pt x="146418" y="977303"/>
                </a:lnTo>
                <a:lnTo>
                  <a:pt x="126009" y="929347"/>
                </a:lnTo>
                <a:lnTo>
                  <a:pt x="109994" y="879792"/>
                </a:lnTo>
                <a:lnTo>
                  <a:pt x="98450" y="828941"/>
                </a:lnTo>
                <a:lnTo>
                  <a:pt x="91452" y="777113"/>
                </a:lnTo>
                <a:lnTo>
                  <a:pt x="89103" y="724623"/>
                </a:lnTo>
                <a:lnTo>
                  <a:pt x="91147" y="675093"/>
                </a:lnTo>
                <a:lnTo>
                  <a:pt x="97256" y="626465"/>
                </a:lnTo>
                <a:lnTo>
                  <a:pt x="107365" y="578878"/>
                </a:lnTo>
                <a:lnTo>
                  <a:pt x="121424" y="532523"/>
                </a:lnTo>
                <a:lnTo>
                  <a:pt x="139382" y="487540"/>
                </a:lnTo>
                <a:lnTo>
                  <a:pt x="161163" y="444080"/>
                </a:lnTo>
                <a:lnTo>
                  <a:pt x="186740" y="402323"/>
                </a:lnTo>
                <a:lnTo>
                  <a:pt x="216039" y="362407"/>
                </a:lnTo>
                <a:lnTo>
                  <a:pt x="247853" y="325297"/>
                </a:lnTo>
                <a:lnTo>
                  <a:pt x="282689" y="291134"/>
                </a:lnTo>
                <a:lnTo>
                  <a:pt x="320294" y="260045"/>
                </a:lnTo>
                <a:lnTo>
                  <a:pt x="360413" y="232219"/>
                </a:lnTo>
                <a:lnTo>
                  <a:pt x="402793" y="207810"/>
                </a:lnTo>
                <a:lnTo>
                  <a:pt x="447192" y="186956"/>
                </a:lnTo>
                <a:lnTo>
                  <a:pt x="493356" y="169837"/>
                </a:lnTo>
                <a:lnTo>
                  <a:pt x="541045" y="156591"/>
                </a:lnTo>
                <a:lnTo>
                  <a:pt x="549694" y="153670"/>
                </a:lnTo>
                <a:lnTo>
                  <a:pt x="575703" y="120002"/>
                </a:lnTo>
                <a:lnTo>
                  <a:pt x="576224" y="111696"/>
                </a:lnTo>
                <a:close/>
              </a:path>
              <a:path w="1350009" h="1470025">
                <a:moveTo>
                  <a:pt x="1211922" y="632091"/>
                </a:moveTo>
                <a:lnTo>
                  <a:pt x="1184046" y="590384"/>
                </a:lnTo>
                <a:lnTo>
                  <a:pt x="1077125" y="586486"/>
                </a:lnTo>
                <a:lnTo>
                  <a:pt x="1077125" y="674243"/>
                </a:lnTo>
                <a:lnTo>
                  <a:pt x="1045806" y="713981"/>
                </a:lnTo>
                <a:lnTo>
                  <a:pt x="1014399" y="753465"/>
                </a:lnTo>
                <a:lnTo>
                  <a:pt x="951636" y="831494"/>
                </a:lnTo>
                <a:lnTo>
                  <a:pt x="920115" y="870267"/>
                </a:lnTo>
                <a:lnTo>
                  <a:pt x="826452" y="984148"/>
                </a:lnTo>
                <a:lnTo>
                  <a:pt x="704354" y="1130541"/>
                </a:lnTo>
                <a:lnTo>
                  <a:pt x="693648" y="1143546"/>
                </a:lnTo>
                <a:lnTo>
                  <a:pt x="682891" y="1156487"/>
                </a:lnTo>
                <a:lnTo>
                  <a:pt x="645375" y="1201191"/>
                </a:lnTo>
                <a:lnTo>
                  <a:pt x="766165" y="855649"/>
                </a:lnTo>
                <a:lnTo>
                  <a:pt x="768146" y="846810"/>
                </a:lnTo>
                <a:lnTo>
                  <a:pt x="768311" y="839101"/>
                </a:lnTo>
                <a:lnTo>
                  <a:pt x="768337" y="837793"/>
                </a:lnTo>
                <a:lnTo>
                  <a:pt x="766762" y="828916"/>
                </a:lnTo>
                <a:lnTo>
                  <a:pt x="737781" y="798880"/>
                </a:lnTo>
                <a:lnTo>
                  <a:pt x="731888" y="796912"/>
                </a:lnTo>
                <a:lnTo>
                  <a:pt x="721258" y="796912"/>
                </a:lnTo>
                <a:lnTo>
                  <a:pt x="273265" y="795388"/>
                </a:lnTo>
                <a:lnTo>
                  <a:pt x="700900" y="271360"/>
                </a:lnTo>
                <a:lnTo>
                  <a:pt x="580631" y="613981"/>
                </a:lnTo>
                <a:lnTo>
                  <a:pt x="578650" y="622820"/>
                </a:lnTo>
                <a:lnTo>
                  <a:pt x="594055" y="662609"/>
                </a:lnTo>
                <a:lnTo>
                  <a:pt x="1077125" y="674243"/>
                </a:lnTo>
                <a:lnTo>
                  <a:pt x="1077125" y="586486"/>
                </a:lnTo>
                <a:lnTo>
                  <a:pt x="685012" y="585241"/>
                </a:lnTo>
                <a:lnTo>
                  <a:pt x="794537" y="271360"/>
                </a:lnTo>
                <a:lnTo>
                  <a:pt x="868095" y="60579"/>
                </a:lnTo>
                <a:lnTo>
                  <a:pt x="870597" y="46672"/>
                </a:lnTo>
                <a:lnTo>
                  <a:pt x="869048" y="33032"/>
                </a:lnTo>
                <a:lnTo>
                  <a:pt x="839355" y="1714"/>
                </a:lnTo>
                <a:lnTo>
                  <a:pt x="830884" y="0"/>
                </a:lnTo>
                <a:lnTo>
                  <a:pt x="821651" y="0"/>
                </a:lnTo>
                <a:lnTo>
                  <a:pt x="668756" y="166166"/>
                </a:lnTo>
                <a:lnTo>
                  <a:pt x="577265" y="279107"/>
                </a:lnTo>
                <a:lnTo>
                  <a:pt x="144259" y="810971"/>
                </a:lnTo>
                <a:lnTo>
                  <a:pt x="134874" y="839101"/>
                </a:lnTo>
                <a:lnTo>
                  <a:pt x="138125" y="855649"/>
                </a:lnTo>
                <a:lnTo>
                  <a:pt x="178612" y="882865"/>
                </a:lnTo>
                <a:lnTo>
                  <a:pt x="660222" y="884389"/>
                </a:lnTo>
                <a:lnTo>
                  <a:pt x="477139" y="1409065"/>
                </a:lnTo>
                <a:lnTo>
                  <a:pt x="474637" y="1422958"/>
                </a:lnTo>
                <a:lnTo>
                  <a:pt x="476173" y="1436611"/>
                </a:lnTo>
                <a:lnTo>
                  <a:pt x="481558" y="1449171"/>
                </a:lnTo>
                <a:lnTo>
                  <a:pt x="519315" y="1469986"/>
                </a:lnTo>
                <a:lnTo>
                  <a:pt x="528815" y="1468970"/>
                </a:lnTo>
                <a:lnTo>
                  <a:pt x="537870" y="1465935"/>
                </a:lnTo>
                <a:lnTo>
                  <a:pt x="546087" y="1460931"/>
                </a:lnTo>
                <a:lnTo>
                  <a:pt x="553135" y="1453984"/>
                </a:lnTo>
                <a:lnTo>
                  <a:pt x="616927" y="1376095"/>
                </a:lnTo>
                <a:lnTo>
                  <a:pt x="762444" y="1201191"/>
                </a:lnTo>
                <a:lnTo>
                  <a:pt x="939380" y="987475"/>
                </a:lnTo>
                <a:lnTo>
                  <a:pt x="972807" y="946708"/>
                </a:lnTo>
                <a:lnTo>
                  <a:pt x="1039406" y="864806"/>
                </a:lnTo>
                <a:lnTo>
                  <a:pt x="1066114" y="831634"/>
                </a:lnTo>
                <a:lnTo>
                  <a:pt x="1105395" y="782535"/>
                </a:lnTo>
                <a:lnTo>
                  <a:pt x="1138072" y="741299"/>
                </a:lnTo>
                <a:lnTo>
                  <a:pt x="1170457" y="699998"/>
                </a:lnTo>
                <a:lnTo>
                  <a:pt x="1202550" y="658685"/>
                </a:lnTo>
                <a:lnTo>
                  <a:pt x="1211300" y="638937"/>
                </a:lnTo>
                <a:lnTo>
                  <a:pt x="1211922" y="632091"/>
                </a:lnTo>
                <a:close/>
              </a:path>
              <a:path w="1350009" h="1470025">
                <a:moveTo>
                  <a:pt x="1349921" y="721601"/>
                </a:moveTo>
                <a:lnTo>
                  <a:pt x="1348549" y="671029"/>
                </a:lnTo>
                <a:lnTo>
                  <a:pt x="1343164" y="620776"/>
                </a:lnTo>
                <a:lnTo>
                  <a:pt x="1333804" y="571068"/>
                </a:lnTo>
                <a:lnTo>
                  <a:pt x="1320533" y="522097"/>
                </a:lnTo>
                <a:lnTo>
                  <a:pt x="1303413" y="474116"/>
                </a:lnTo>
                <a:lnTo>
                  <a:pt x="1282522" y="427329"/>
                </a:lnTo>
                <a:lnTo>
                  <a:pt x="1257884" y="381965"/>
                </a:lnTo>
                <a:lnTo>
                  <a:pt x="1229639" y="338239"/>
                </a:lnTo>
                <a:lnTo>
                  <a:pt x="1198359" y="297027"/>
                </a:lnTo>
                <a:lnTo>
                  <a:pt x="1164234" y="258508"/>
                </a:lnTo>
                <a:lnTo>
                  <a:pt x="1127417" y="222834"/>
                </a:lnTo>
                <a:lnTo>
                  <a:pt x="1088072" y="190169"/>
                </a:lnTo>
                <a:lnTo>
                  <a:pt x="1046365" y="160667"/>
                </a:lnTo>
                <a:lnTo>
                  <a:pt x="1002474" y="134505"/>
                </a:lnTo>
                <a:lnTo>
                  <a:pt x="985710" y="129438"/>
                </a:lnTo>
                <a:lnTo>
                  <a:pt x="968502" y="131051"/>
                </a:lnTo>
                <a:lnTo>
                  <a:pt x="938542" y="159562"/>
                </a:lnTo>
                <a:lnTo>
                  <a:pt x="936713" y="176745"/>
                </a:lnTo>
                <a:lnTo>
                  <a:pt x="938250" y="185458"/>
                </a:lnTo>
                <a:lnTo>
                  <a:pt x="1003465" y="239369"/>
                </a:lnTo>
                <a:lnTo>
                  <a:pt x="1045197" y="270154"/>
                </a:lnTo>
                <a:lnTo>
                  <a:pt x="1083983" y="304419"/>
                </a:lnTo>
                <a:lnTo>
                  <a:pt x="1119593" y="341947"/>
                </a:lnTo>
                <a:lnTo>
                  <a:pt x="1151801" y="382511"/>
                </a:lnTo>
                <a:lnTo>
                  <a:pt x="1180363" y="425907"/>
                </a:lnTo>
                <a:lnTo>
                  <a:pt x="1204607" y="471182"/>
                </a:lnTo>
                <a:lnTo>
                  <a:pt x="1224622" y="518579"/>
                </a:lnTo>
                <a:lnTo>
                  <a:pt x="1240332" y="567766"/>
                </a:lnTo>
                <a:lnTo>
                  <a:pt x="1251661" y="618439"/>
                </a:lnTo>
                <a:lnTo>
                  <a:pt x="1258519" y="670306"/>
                </a:lnTo>
                <a:lnTo>
                  <a:pt x="1260817" y="723049"/>
                </a:lnTo>
                <a:lnTo>
                  <a:pt x="1258747" y="772883"/>
                </a:lnTo>
                <a:lnTo>
                  <a:pt x="1252562" y="821842"/>
                </a:lnTo>
                <a:lnTo>
                  <a:pt x="1242326" y="869772"/>
                </a:lnTo>
                <a:lnTo>
                  <a:pt x="1228102" y="916520"/>
                </a:lnTo>
                <a:lnTo>
                  <a:pt x="1209941" y="961898"/>
                </a:lnTo>
                <a:lnTo>
                  <a:pt x="1187881" y="1005776"/>
                </a:lnTo>
                <a:lnTo>
                  <a:pt x="1162011" y="1047965"/>
                </a:lnTo>
                <a:lnTo>
                  <a:pt x="1132357" y="1088339"/>
                </a:lnTo>
                <a:lnTo>
                  <a:pt x="1099781" y="1125626"/>
                </a:lnTo>
                <a:lnTo>
                  <a:pt x="1064221" y="1159878"/>
                </a:lnTo>
                <a:lnTo>
                  <a:pt x="1025944" y="1190929"/>
                </a:lnTo>
                <a:lnTo>
                  <a:pt x="985202" y="1218615"/>
                </a:lnTo>
                <a:lnTo>
                  <a:pt x="942251" y="1242783"/>
                </a:lnTo>
                <a:lnTo>
                  <a:pt x="897331" y="1263294"/>
                </a:lnTo>
                <a:lnTo>
                  <a:pt x="850696" y="1279969"/>
                </a:lnTo>
                <a:lnTo>
                  <a:pt x="802601" y="1292656"/>
                </a:lnTo>
                <a:lnTo>
                  <a:pt x="786130" y="1299959"/>
                </a:lnTo>
                <a:lnTo>
                  <a:pt x="774293" y="1312303"/>
                </a:lnTo>
                <a:lnTo>
                  <a:pt x="768121" y="1328115"/>
                </a:lnTo>
                <a:lnTo>
                  <a:pt x="768604" y="1345793"/>
                </a:lnTo>
                <a:lnTo>
                  <a:pt x="774547" y="1360208"/>
                </a:lnTo>
                <a:lnTo>
                  <a:pt x="784377" y="1371295"/>
                </a:lnTo>
                <a:lnTo>
                  <a:pt x="797064" y="1378419"/>
                </a:lnTo>
                <a:lnTo>
                  <a:pt x="811631" y="1380947"/>
                </a:lnTo>
                <a:lnTo>
                  <a:pt x="814946" y="1380947"/>
                </a:lnTo>
                <a:lnTo>
                  <a:pt x="871664" y="1366545"/>
                </a:lnTo>
                <a:lnTo>
                  <a:pt x="919937" y="1349870"/>
                </a:lnTo>
                <a:lnTo>
                  <a:pt x="966393" y="1329855"/>
                </a:lnTo>
                <a:lnTo>
                  <a:pt x="1010945" y="1306550"/>
                </a:lnTo>
                <a:lnTo>
                  <a:pt x="1053452" y="1280045"/>
                </a:lnTo>
                <a:lnTo>
                  <a:pt x="1093812" y="1250416"/>
                </a:lnTo>
                <a:lnTo>
                  <a:pt x="1131900" y="1217726"/>
                </a:lnTo>
                <a:lnTo>
                  <a:pt x="1167599" y="1182052"/>
                </a:lnTo>
                <a:lnTo>
                  <a:pt x="1200797" y="1143469"/>
                </a:lnTo>
                <a:lnTo>
                  <a:pt x="1231239" y="1102702"/>
                </a:lnTo>
                <a:lnTo>
                  <a:pt x="1258404" y="1059865"/>
                </a:lnTo>
                <a:lnTo>
                  <a:pt x="1282204" y="1015212"/>
                </a:lnTo>
                <a:lnTo>
                  <a:pt x="1302562" y="968959"/>
                </a:lnTo>
                <a:lnTo>
                  <a:pt x="1319403" y="921321"/>
                </a:lnTo>
                <a:lnTo>
                  <a:pt x="1332636" y="872540"/>
                </a:lnTo>
                <a:lnTo>
                  <a:pt x="1342186" y="822845"/>
                </a:lnTo>
                <a:lnTo>
                  <a:pt x="1347978" y="772452"/>
                </a:lnTo>
                <a:lnTo>
                  <a:pt x="1349921" y="721601"/>
                </a:lnTo>
                <a:close/>
              </a:path>
            </a:pathLst>
          </a:custGeom>
          <a:solidFill>
            <a:srgbClr val="000000"/>
          </a:solidFill>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512574" y="2158998"/>
            <a:ext cx="229387" cy="229374"/>
          </a:xfrm>
          <a:prstGeom prst="rect">
            <a:avLst/>
          </a:prstGeom>
        </p:spPr>
      </p:pic>
      <p:grpSp>
        <p:nvGrpSpPr>
          <p:cNvPr id="6" name="object 6"/>
          <p:cNvGrpSpPr/>
          <p:nvPr/>
        </p:nvGrpSpPr>
        <p:grpSpPr>
          <a:xfrm>
            <a:off x="5339358" y="1575593"/>
            <a:ext cx="1512570" cy="1464310"/>
            <a:chOff x="5339358" y="1575593"/>
            <a:chExt cx="1512570" cy="1464310"/>
          </a:xfrm>
        </p:grpSpPr>
        <p:pic>
          <p:nvPicPr>
            <p:cNvPr id="7" name="object 7"/>
            <p:cNvPicPr/>
            <p:nvPr/>
          </p:nvPicPr>
          <p:blipFill>
            <a:blip r:embed="rId3" cstate="print"/>
            <a:stretch>
              <a:fillRect/>
            </a:stretch>
          </p:blipFill>
          <p:spPr>
            <a:xfrm>
              <a:off x="6318787" y="1575593"/>
              <a:ext cx="229387" cy="229374"/>
            </a:xfrm>
            <a:prstGeom prst="rect">
              <a:avLst/>
            </a:prstGeom>
          </p:spPr>
        </p:pic>
        <p:sp>
          <p:nvSpPr>
            <p:cNvPr id="8" name="object 8"/>
            <p:cNvSpPr/>
            <p:nvPr/>
          </p:nvSpPr>
          <p:spPr>
            <a:xfrm>
              <a:off x="5797169" y="1727111"/>
              <a:ext cx="593725" cy="1312545"/>
            </a:xfrm>
            <a:custGeom>
              <a:avLst/>
              <a:gdLst/>
              <a:ahLst/>
              <a:cxnLst/>
              <a:rect l="l" t="t" r="r" b="b"/>
              <a:pathLst>
                <a:path w="593725" h="1312545">
                  <a:moveTo>
                    <a:pt x="184061" y="780694"/>
                  </a:moveTo>
                  <a:lnTo>
                    <a:pt x="118427" y="780694"/>
                  </a:lnTo>
                  <a:lnTo>
                    <a:pt x="118744" y="787920"/>
                  </a:lnTo>
                  <a:lnTo>
                    <a:pt x="141846" y="1281125"/>
                  </a:lnTo>
                  <a:lnTo>
                    <a:pt x="174599" y="1312379"/>
                  </a:lnTo>
                  <a:lnTo>
                    <a:pt x="418972" y="1312379"/>
                  </a:lnTo>
                  <a:lnTo>
                    <a:pt x="451726" y="1281125"/>
                  </a:lnTo>
                  <a:lnTo>
                    <a:pt x="453332" y="1246809"/>
                  </a:lnTo>
                  <a:lnTo>
                    <a:pt x="205879" y="1246809"/>
                  </a:lnTo>
                  <a:lnTo>
                    <a:pt x="184061" y="780694"/>
                  </a:lnTo>
                  <a:close/>
                </a:path>
                <a:path w="593725" h="1312545">
                  <a:moveTo>
                    <a:pt x="475145" y="780694"/>
                  </a:moveTo>
                  <a:lnTo>
                    <a:pt x="409511" y="780694"/>
                  </a:lnTo>
                  <a:lnTo>
                    <a:pt x="387692" y="1246809"/>
                  </a:lnTo>
                  <a:lnTo>
                    <a:pt x="453332" y="1246809"/>
                  </a:lnTo>
                  <a:lnTo>
                    <a:pt x="475145" y="780694"/>
                  </a:lnTo>
                  <a:close/>
                </a:path>
                <a:path w="593725" h="1312545">
                  <a:moveTo>
                    <a:pt x="560768" y="462445"/>
                  </a:moveTo>
                  <a:lnTo>
                    <a:pt x="32791" y="462445"/>
                  </a:lnTo>
                  <a:lnTo>
                    <a:pt x="20043" y="465025"/>
                  </a:lnTo>
                  <a:lnTo>
                    <a:pt x="9618" y="472057"/>
                  </a:lnTo>
                  <a:lnTo>
                    <a:pt x="2582" y="482477"/>
                  </a:lnTo>
                  <a:lnTo>
                    <a:pt x="0" y="495223"/>
                  </a:lnTo>
                  <a:lnTo>
                    <a:pt x="0" y="747902"/>
                  </a:lnTo>
                  <a:lnTo>
                    <a:pt x="2582" y="760656"/>
                  </a:lnTo>
                  <a:lnTo>
                    <a:pt x="9618" y="771080"/>
                  </a:lnTo>
                  <a:lnTo>
                    <a:pt x="20043" y="778113"/>
                  </a:lnTo>
                  <a:lnTo>
                    <a:pt x="32791" y="780694"/>
                  </a:lnTo>
                  <a:lnTo>
                    <a:pt x="560768" y="780694"/>
                  </a:lnTo>
                  <a:lnTo>
                    <a:pt x="573514" y="778113"/>
                  </a:lnTo>
                  <a:lnTo>
                    <a:pt x="583934" y="771080"/>
                  </a:lnTo>
                  <a:lnTo>
                    <a:pt x="590966" y="760656"/>
                  </a:lnTo>
                  <a:lnTo>
                    <a:pt x="593547" y="747902"/>
                  </a:lnTo>
                  <a:lnTo>
                    <a:pt x="593547" y="715124"/>
                  </a:lnTo>
                  <a:lnTo>
                    <a:pt x="65582" y="715124"/>
                  </a:lnTo>
                  <a:lnTo>
                    <a:pt x="65582" y="528015"/>
                  </a:lnTo>
                  <a:lnTo>
                    <a:pt x="593547" y="528015"/>
                  </a:lnTo>
                  <a:lnTo>
                    <a:pt x="593547" y="495223"/>
                  </a:lnTo>
                  <a:lnTo>
                    <a:pt x="590966" y="482477"/>
                  </a:lnTo>
                  <a:lnTo>
                    <a:pt x="583934" y="472057"/>
                  </a:lnTo>
                  <a:lnTo>
                    <a:pt x="573514" y="465025"/>
                  </a:lnTo>
                  <a:lnTo>
                    <a:pt x="560768" y="462445"/>
                  </a:lnTo>
                  <a:close/>
                </a:path>
                <a:path w="593725" h="1312545">
                  <a:moveTo>
                    <a:pt x="593547" y="528015"/>
                  </a:moveTo>
                  <a:lnTo>
                    <a:pt x="527989" y="528015"/>
                  </a:lnTo>
                  <a:lnTo>
                    <a:pt x="527989" y="715124"/>
                  </a:lnTo>
                  <a:lnTo>
                    <a:pt x="593547" y="715124"/>
                  </a:lnTo>
                  <a:lnTo>
                    <a:pt x="593547" y="528015"/>
                  </a:lnTo>
                  <a:close/>
                </a:path>
                <a:path w="593725" h="1312545">
                  <a:moveTo>
                    <a:pt x="296773" y="0"/>
                  </a:moveTo>
                  <a:lnTo>
                    <a:pt x="249381" y="4260"/>
                  </a:lnTo>
                  <a:lnTo>
                    <a:pt x="204751" y="16543"/>
                  </a:lnTo>
                  <a:lnTo>
                    <a:pt x="163633" y="36095"/>
                  </a:lnTo>
                  <a:lnTo>
                    <a:pt x="126780" y="62166"/>
                  </a:lnTo>
                  <a:lnTo>
                    <a:pt x="94943" y="94004"/>
                  </a:lnTo>
                  <a:lnTo>
                    <a:pt x="68873" y="130858"/>
                  </a:lnTo>
                  <a:lnTo>
                    <a:pt x="49321" y="171978"/>
                  </a:lnTo>
                  <a:lnTo>
                    <a:pt x="37039" y="216611"/>
                  </a:lnTo>
                  <a:lnTo>
                    <a:pt x="32778" y="264007"/>
                  </a:lnTo>
                  <a:lnTo>
                    <a:pt x="37459" y="313577"/>
                  </a:lnTo>
                  <a:lnTo>
                    <a:pt x="51215" y="360887"/>
                  </a:lnTo>
                  <a:lnTo>
                    <a:pt x="73609" y="404834"/>
                  </a:lnTo>
                  <a:lnTo>
                    <a:pt x="104203" y="444309"/>
                  </a:lnTo>
                  <a:lnTo>
                    <a:pt x="121221" y="462445"/>
                  </a:lnTo>
                  <a:lnTo>
                    <a:pt x="296773" y="462445"/>
                  </a:lnTo>
                  <a:lnTo>
                    <a:pt x="251331" y="457194"/>
                  </a:lnTo>
                  <a:lnTo>
                    <a:pt x="209586" y="442243"/>
                  </a:lnTo>
                  <a:lnTo>
                    <a:pt x="172738" y="418792"/>
                  </a:lnTo>
                  <a:lnTo>
                    <a:pt x="141988" y="388043"/>
                  </a:lnTo>
                  <a:lnTo>
                    <a:pt x="118537" y="351195"/>
                  </a:lnTo>
                  <a:lnTo>
                    <a:pt x="103586" y="309449"/>
                  </a:lnTo>
                  <a:lnTo>
                    <a:pt x="98336" y="264007"/>
                  </a:lnTo>
                  <a:lnTo>
                    <a:pt x="103586" y="218561"/>
                  </a:lnTo>
                  <a:lnTo>
                    <a:pt x="118537" y="176814"/>
                  </a:lnTo>
                  <a:lnTo>
                    <a:pt x="141988" y="139966"/>
                  </a:lnTo>
                  <a:lnTo>
                    <a:pt x="172738" y="109218"/>
                  </a:lnTo>
                  <a:lnTo>
                    <a:pt x="209586" y="85769"/>
                  </a:lnTo>
                  <a:lnTo>
                    <a:pt x="251331" y="70819"/>
                  </a:lnTo>
                  <a:lnTo>
                    <a:pt x="296773" y="65570"/>
                  </a:lnTo>
                  <a:lnTo>
                    <a:pt x="470186" y="65570"/>
                  </a:lnTo>
                  <a:lnTo>
                    <a:pt x="466782" y="62166"/>
                  </a:lnTo>
                  <a:lnTo>
                    <a:pt x="429925" y="36095"/>
                  </a:lnTo>
                  <a:lnTo>
                    <a:pt x="388804" y="16543"/>
                  </a:lnTo>
                  <a:lnTo>
                    <a:pt x="344169" y="4260"/>
                  </a:lnTo>
                  <a:lnTo>
                    <a:pt x="296773" y="0"/>
                  </a:lnTo>
                  <a:close/>
                </a:path>
                <a:path w="593725" h="1312545">
                  <a:moveTo>
                    <a:pt x="470186" y="65570"/>
                  </a:moveTo>
                  <a:lnTo>
                    <a:pt x="296773" y="65570"/>
                  </a:lnTo>
                  <a:lnTo>
                    <a:pt x="342219" y="70819"/>
                  </a:lnTo>
                  <a:lnTo>
                    <a:pt x="383966" y="85769"/>
                  </a:lnTo>
                  <a:lnTo>
                    <a:pt x="420814" y="109218"/>
                  </a:lnTo>
                  <a:lnTo>
                    <a:pt x="451562" y="139966"/>
                  </a:lnTo>
                  <a:lnTo>
                    <a:pt x="475011" y="176814"/>
                  </a:lnTo>
                  <a:lnTo>
                    <a:pt x="489961" y="218561"/>
                  </a:lnTo>
                  <a:lnTo>
                    <a:pt x="495211" y="264007"/>
                  </a:lnTo>
                  <a:lnTo>
                    <a:pt x="489961" y="309449"/>
                  </a:lnTo>
                  <a:lnTo>
                    <a:pt x="475011" y="351195"/>
                  </a:lnTo>
                  <a:lnTo>
                    <a:pt x="451562" y="388043"/>
                  </a:lnTo>
                  <a:lnTo>
                    <a:pt x="420814" y="418792"/>
                  </a:lnTo>
                  <a:lnTo>
                    <a:pt x="383966" y="442243"/>
                  </a:lnTo>
                  <a:lnTo>
                    <a:pt x="342219" y="457194"/>
                  </a:lnTo>
                  <a:lnTo>
                    <a:pt x="296773" y="462445"/>
                  </a:lnTo>
                  <a:lnTo>
                    <a:pt x="472376" y="462445"/>
                  </a:lnTo>
                  <a:lnTo>
                    <a:pt x="519951" y="404834"/>
                  </a:lnTo>
                  <a:lnTo>
                    <a:pt x="542348" y="360887"/>
                  </a:lnTo>
                  <a:lnTo>
                    <a:pt x="556109" y="313577"/>
                  </a:lnTo>
                  <a:lnTo>
                    <a:pt x="560793" y="264007"/>
                  </a:lnTo>
                  <a:lnTo>
                    <a:pt x="556532" y="216611"/>
                  </a:lnTo>
                  <a:lnTo>
                    <a:pt x="544249" y="171978"/>
                  </a:lnTo>
                  <a:lnTo>
                    <a:pt x="524695" y="130858"/>
                  </a:lnTo>
                  <a:lnTo>
                    <a:pt x="498622" y="94004"/>
                  </a:lnTo>
                  <a:lnTo>
                    <a:pt x="470186" y="65570"/>
                  </a:lnTo>
                  <a:close/>
                </a:path>
              </a:pathLst>
            </a:custGeom>
            <a:solidFill>
              <a:srgbClr val="000000"/>
            </a:solidFill>
          </p:spPr>
          <p:txBody>
            <a:bodyPr wrap="square" lIns="0" tIns="0" rIns="0" bIns="0" rtlCol="0"/>
            <a:lstStyle/>
            <a:p>
              <a:endParaRPr>
                <a:latin typeface="Grammarsaurus" pitchFamily="2" charset="0"/>
              </a:endParaRPr>
            </a:p>
          </p:txBody>
        </p:sp>
        <p:pic>
          <p:nvPicPr>
            <p:cNvPr id="9" name="object 9"/>
            <p:cNvPicPr/>
            <p:nvPr/>
          </p:nvPicPr>
          <p:blipFill>
            <a:blip r:embed="rId4" cstate="print"/>
            <a:stretch>
              <a:fillRect/>
            </a:stretch>
          </p:blipFill>
          <p:spPr>
            <a:xfrm>
              <a:off x="5970272" y="1867446"/>
              <a:ext cx="247345" cy="247345"/>
            </a:xfrm>
            <a:prstGeom prst="rect">
              <a:avLst/>
            </a:prstGeom>
          </p:spPr>
        </p:pic>
        <p:sp>
          <p:nvSpPr>
            <p:cNvPr id="10" name="object 10"/>
            <p:cNvSpPr/>
            <p:nvPr/>
          </p:nvSpPr>
          <p:spPr>
            <a:xfrm>
              <a:off x="5339347" y="1663725"/>
              <a:ext cx="1512570" cy="699135"/>
            </a:xfrm>
            <a:custGeom>
              <a:avLst/>
              <a:gdLst/>
              <a:ahLst/>
              <a:cxnLst/>
              <a:rect l="l" t="t" r="r" b="b"/>
              <a:pathLst>
                <a:path w="1512570" h="699135">
                  <a:moveTo>
                    <a:pt x="444830" y="222415"/>
                  </a:moveTo>
                  <a:lnTo>
                    <a:pt x="355955" y="163690"/>
                  </a:lnTo>
                  <a:lnTo>
                    <a:pt x="355955" y="222415"/>
                  </a:lnTo>
                  <a:lnTo>
                    <a:pt x="268249" y="263740"/>
                  </a:lnTo>
                  <a:lnTo>
                    <a:pt x="263740" y="268262"/>
                  </a:lnTo>
                  <a:lnTo>
                    <a:pt x="222415" y="355955"/>
                  </a:lnTo>
                  <a:lnTo>
                    <a:pt x="181089" y="268262"/>
                  </a:lnTo>
                  <a:lnTo>
                    <a:pt x="176568" y="263740"/>
                  </a:lnTo>
                  <a:lnTo>
                    <a:pt x="88887" y="222415"/>
                  </a:lnTo>
                  <a:lnTo>
                    <a:pt x="176593" y="181089"/>
                  </a:lnTo>
                  <a:lnTo>
                    <a:pt x="181089" y="176580"/>
                  </a:lnTo>
                  <a:lnTo>
                    <a:pt x="222415" y="88887"/>
                  </a:lnTo>
                  <a:lnTo>
                    <a:pt x="263740" y="176580"/>
                  </a:lnTo>
                  <a:lnTo>
                    <a:pt x="268262" y="181089"/>
                  </a:lnTo>
                  <a:lnTo>
                    <a:pt x="355955" y="222415"/>
                  </a:lnTo>
                  <a:lnTo>
                    <a:pt x="355955" y="163690"/>
                  </a:lnTo>
                  <a:lnTo>
                    <a:pt x="305104" y="139725"/>
                  </a:lnTo>
                  <a:lnTo>
                    <a:pt x="281165" y="88887"/>
                  </a:lnTo>
                  <a:lnTo>
                    <a:pt x="246468" y="15240"/>
                  </a:lnTo>
                  <a:lnTo>
                    <a:pt x="222415" y="0"/>
                  </a:lnTo>
                  <a:lnTo>
                    <a:pt x="214972" y="1079"/>
                  </a:lnTo>
                  <a:lnTo>
                    <a:pt x="208216" y="4152"/>
                  </a:lnTo>
                  <a:lnTo>
                    <a:pt x="202552" y="8953"/>
                  </a:lnTo>
                  <a:lnTo>
                    <a:pt x="198386" y="15240"/>
                  </a:lnTo>
                  <a:lnTo>
                    <a:pt x="139725" y="139725"/>
                  </a:lnTo>
                  <a:lnTo>
                    <a:pt x="15227" y="198374"/>
                  </a:lnTo>
                  <a:lnTo>
                    <a:pt x="8953" y="202539"/>
                  </a:lnTo>
                  <a:lnTo>
                    <a:pt x="4152" y="208203"/>
                  </a:lnTo>
                  <a:lnTo>
                    <a:pt x="1079" y="214960"/>
                  </a:lnTo>
                  <a:lnTo>
                    <a:pt x="0" y="222415"/>
                  </a:lnTo>
                  <a:lnTo>
                    <a:pt x="1079" y="229882"/>
                  </a:lnTo>
                  <a:lnTo>
                    <a:pt x="4152" y="236639"/>
                  </a:lnTo>
                  <a:lnTo>
                    <a:pt x="8953" y="242303"/>
                  </a:lnTo>
                  <a:lnTo>
                    <a:pt x="15227" y="246443"/>
                  </a:lnTo>
                  <a:lnTo>
                    <a:pt x="139725" y="305117"/>
                  </a:lnTo>
                  <a:lnTo>
                    <a:pt x="198386" y="429590"/>
                  </a:lnTo>
                  <a:lnTo>
                    <a:pt x="202552" y="435889"/>
                  </a:lnTo>
                  <a:lnTo>
                    <a:pt x="208216" y="440702"/>
                  </a:lnTo>
                  <a:lnTo>
                    <a:pt x="214972" y="443763"/>
                  </a:lnTo>
                  <a:lnTo>
                    <a:pt x="222415" y="444842"/>
                  </a:lnTo>
                  <a:lnTo>
                    <a:pt x="229882" y="443763"/>
                  </a:lnTo>
                  <a:lnTo>
                    <a:pt x="281152" y="355955"/>
                  </a:lnTo>
                  <a:lnTo>
                    <a:pt x="305104" y="305117"/>
                  </a:lnTo>
                  <a:lnTo>
                    <a:pt x="429602" y="246443"/>
                  </a:lnTo>
                  <a:lnTo>
                    <a:pt x="435889" y="242303"/>
                  </a:lnTo>
                  <a:lnTo>
                    <a:pt x="440690" y="236639"/>
                  </a:lnTo>
                  <a:lnTo>
                    <a:pt x="443750" y="229882"/>
                  </a:lnTo>
                  <a:lnTo>
                    <a:pt x="444830" y="222415"/>
                  </a:lnTo>
                  <a:close/>
                </a:path>
                <a:path w="1512570" h="699135">
                  <a:moveTo>
                    <a:pt x="1512404" y="476529"/>
                  </a:moveTo>
                  <a:lnTo>
                    <a:pt x="1423517" y="417791"/>
                  </a:lnTo>
                  <a:lnTo>
                    <a:pt x="1423517" y="476529"/>
                  </a:lnTo>
                  <a:lnTo>
                    <a:pt x="1335836" y="517855"/>
                  </a:lnTo>
                  <a:lnTo>
                    <a:pt x="1331315" y="522363"/>
                  </a:lnTo>
                  <a:lnTo>
                    <a:pt x="1289989" y="610057"/>
                  </a:lnTo>
                  <a:lnTo>
                    <a:pt x="1248664" y="522363"/>
                  </a:lnTo>
                  <a:lnTo>
                    <a:pt x="1244155" y="517855"/>
                  </a:lnTo>
                  <a:lnTo>
                    <a:pt x="1156449" y="476529"/>
                  </a:lnTo>
                  <a:lnTo>
                    <a:pt x="1244155" y="435190"/>
                  </a:lnTo>
                  <a:lnTo>
                    <a:pt x="1248664" y="430682"/>
                  </a:lnTo>
                  <a:lnTo>
                    <a:pt x="1289989" y="342988"/>
                  </a:lnTo>
                  <a:lnTo>
                    <a:pt x="1331315" y="430682"/>
                  </a:lnTo>
                  <a:lnTo>
                    <a:pt x="1335836" y="435190"/>
                  </a:lnTo>
                  <a:lnTo>
                    <a:pt x="1423517" y="476529"/>
                  </a:lnTo>
                  <a:lnTo>
                    <a:pt x="1423517" y="417791"/>
                  </a:lnTo>
                  <a:lnTo>
                    <a:pt x="1372679" y="393827"/>
                  </a:lnTo>
                  <a:lnTo>
                    <a:pt x="1348714" y="342988"/>
                  </a:lnTo>
                  <a:lnTo>
                    <a:pt x="1314018" y="269341"/>
                  </a:lnTo>
                  <a:lnTo>
                    <a:pt x="1289989" y="254101"/>
                  </a:lnTo>
                  <a:lnTo>
                    <a:pt x="1282522" y="255181"/>
                  </a:lnTo>
                  <a:lnTo>
                    <a:pt x="1275765" y="258254"/>
                  </a:lnTo>
                  <a:lnTo>
                    <a:pt x="1270101" y="263055"/>
                  </a:lnTo>
                  <a:lnTo>
                    <a:pt x="1265948" y="269341"/>
                  </a:lnTo>
                  <a:lnTo>
                    <a:pt x="1207300" y="393827"/>
                  </a:lnTo>
                  <a:lnTo>
                    <a:pt x="1082802" y="452488"/>
                  </a:lnTo>
                  <a:lnTo>
                    <a:pt x="1076515" y="456653"/>
                  </a:lnTo>
                  <a:lnTo>
                    <a:pt x="1071714" y="462305"/>
                  </a:lnTo>
                  <a:lnTo>
                    <a:pt x="1068654" y="469074"/>
                  </a:lnTo>
                  <a:lnTo>
                    <a:pt x="1067574" y="476529"/>
                  </a:lnTo>
                  <a:lnTo>
                    <a:pt x="1068654" y="483997"/>
                  </a:lnTo>
                  <a:lnTo>
                    <a:pt x="1071714" y="490753"/>
                  </a:lnTo>
                  <a:lnTo>
                    <a:pt x="1076515" y="496404"/>
                  </a:lnTo>
                  <a:lnTo>
                    <a:pt x="1082802" y="500557"/>
                  </a:lnTo>
                  <a:lnTo>
                    <a:pt x="1207300" y="559219"/>
                  </a:lnTo>
                  <a:lnTo>
                    <a:pt x="1265948" y="683704"/>
                  </a:lnTo>
                  <a:lnTo>
                    <a:pt x="1270101" y="689991"/>
                  </a:lnTo>
                  <a:lnTo>
                    <a:pt x="1275765" y="694804"/>
                  </a:lnTo>
                  <a:lnTo>
                    <a:pt x="1282522" y="697865"/>
                  </a:lnTo>
                  <a:lnTo>
                    <a:pt x="1289989" y="698944"/>
                  </a:lnTo>
                  <a:lnTo>
                    <a:pt x="1297457" y="697865"/>
                  </a:lnTo>
                  <a:lnTo>
                    <a:pt x="1304213" y="694804"/>
                  </a:lnTo>
                  <a:lnTo>
                    <a:pt x="1309865" y="689991"/>
                  </a:lnTo>
                  <a:lnTo>
                    <a:pt x="1314018" y="683704"/>
                  </a:lnTo>
                  <a:lnTo>
                    <a:pt x="1348714" y="610057"/>
                  </a:lnTo>
                  <a:lnTo>
                    <a:pt x="1372679" y="559219"/>
                  </a:lnTo>
                  <a:lnTo>
                    <a:pt x="1497177" y="500557"/>
                  </a:lnTo>
                  <a:lnTo>
                    <a:pt x="1503451" y="496404"/>
                  </a:lnTo>
                  <a:lnTo>
                    <a:pt x="1508252" y="490753"/>
                  </a:lnTo>
                  <a:lnTo>
                    <a:pt x="1511325" y="483997"/>
                  </a:lnTo>
                  <a:lnTo>
                    <a:pt x="1512404" y="476529"/>
                  </a:lnTo>
                  <a:close/>
                </a:path>
              </a:pathLst>
            </a:custGeom>
            <a:solidFill>
              <a:srgbClr val="000000"/>
            </a:solidFill>
          </p:spPr>
          <p:txBody>
            <a:bodyPr wrap="square" lIns="0" tIns="0" rIns="0" bIns="0" rtlCol="0"/>
            <a:lstStyle/>
            <a:p>
              <a:endParaRPr>
                <a:latin typeface="Grammarsaurus" pitchFamily="2" charset="0"/>
              </a:endParaRPr>
            </a:p>
          </p:txBody>
        </p:sp>
      </p:grpSp>
      <p:sp>
        <p:nvSpPr>
          <p:cNvPr id="11" name="object 11"/>
          <p:cNvSpPr/>
          <p:nvPr/>
        </p:nvSpPr>
        <p:spPr>
          <a:xfrm>
            <a:off x="10969584" y="192058"/>
            <a:ext cx="916940" cy="877569"/>
          </a:xfrm>
          <a:custGeom>
            <a:avLst/>
            <a:gdLst/>
            <a:ahLst/>
            <a:cxnLst/>
            <a:rect l="l" t="t" r="r" b="b"/>
            <a:pathLst>
              <a:path w="916940" h="877569">
                <a:moveTo>
                  <a:pt x="315059" y="190127"/>
                </a:moveTo>
                <a:lnTo>
                  <a:pt x="267392" y="197109"/>
                </a:lnTo>
                <a:lnTo>
                  <a:pt x="169839" y="266411"/>
                </a:lnTo>
                <a:lnTo>
                  <a:pt x="135421" y="298313"/>
                </a:lnTo>
                <a:lnTo>
                  <a:pt x="108460" y="336731"/>
                </a:lnTo>
                <a:lnTo>
                  <a:pt x="10721" y="512473"/>
                </a:lnTo>
                <a:lnTo>
                  <a:pt x="0" y="546100"/>
                </a:lnTo>
                <a:lnTo>
                  <a:pt x="2769" y="580247"/>
                </a:lnTo>
                <a:lnTo>
                  <a:pt x="44414" y="634304"/>
                </a:lnTo>
                <a:lnTo>
                  <a:pt x="79009" y="645823"/>
                </a:lnTo>
                <a:lnTo>
                  <a:pt x="65331" y="669496"/>
                </a:lnTo>
                <a:lnTo>
                  <a:pt x="64452" y="671744"/>
                </a:lnTo>
                <a:lnTo>
                  <a:pt x="64328" y="672061"/>
                </a:lnTo>
                <a:lnTo>
                  <a:pt x="25935" y="844858"/>
                </a:lnTo>
                <a:lnTo>
                  <a:pt x="54768" y="877440"/>
                </a:lnTo>
                <a:lnTo>
                  <a:pt x="62837" y="875366"/>
                </a:lnTo>
                <a:lnTo>
                  <a:pt x="70043" y="870778"/>
                </a:lnTo>
                <a:lnTo>
                  <a:pt x="165559" y="785879"/>
                </a:lnTo>
                <a:lnTo>
                  <a:pt x="447858" y="785879"/>
                </a:lnTo>
                <a:lnTo>
                  <a:pt x="450934" y="781640"/>
                </a:lnTo>
                <a:lnTo>
                  <a:pt x="451540" y="779262"/>
                </a:lnTo>
                <a:lnTo>
                  <a:pt x="244452" y="779262"/>
                </a:lnTo>
                <a:lnTo>
                  <a:pt x="230617" y="776484"/>
                </a:lnTo>
                <a:lnTo>
                  <a:pt x="228959" y="775376"/>
                </a:lnTo>
                <a:lnTo>
                  <a:pt x="96446" y="775376"/>
                </a:lnTo>
                <a:lnTo>
                  <a:pt x="115331" y="690438"/>
                </a:lnTo>
                <a:lnTo>
                  <a:pt x="117223" y="687149"/>
                </a:lnTo>
                <a:lnTo>
                  <a:pt x="454420" y="687149"/>
                </a:lnTo>
                <a:lnTo>
                  <a:pt x="450270" y="685097"/>
                </a:lnTo>
                <a:lnTo>
                  <a:pt x="438493" y="678956"/>
                </a:lnTo>
                <a:lnTo>
                  <a:pt x="426552" y="673631"/>
                </a:lnTo>
                <a:lnTo>
                  <a:pt x="417286" y="671744"/>
                </a:lnTo>
                <a:lnTo>
                  <a:pt x="190680" y="671744"/>
                </a:lnTo>
                <a:lnTo>
                  <a:pt x="176736" y="668925"/>
                </a:lnTo>
                <a:lnTo>
                  <a:pt x="165339" y="661241"/>
                </a:lnTo>
                <a:lnTo>
                  <a:pt x="157649" y="649852"/>
                </a:lnTo>
                <a:lnTo>
                  <a:pt x="154828" y="635917"/>
                </a:lnTo>
                <a:lnTo>
                  <a:pt x="157649" y="621973"/>
                </a:lnTo>
                <a:lnTo>
                  <a:pt x="165339" y="610576"/>
                </a:lnTo>
                <a:lnTo>
                  <a:pt x="176736" y="602886"/>
                </a:lnTo>
                <a:lnTo>
                  <a:pt x="190680" y="600065"/>
                </a:lnTo>
                <a:lnTo>
                  <a:pt x="426316" y="600065"/>
                </a:lnTo>
                <a:lnTo>
                  <a:pt x="431980" y="598186"/>
                </a:lnTo>
                <a:lnTo>
                  <a:pt x="439954" y="592205"/>
                </a:lnTo>
                <a:lnTo>
                  <a:pt x="83439" y="592205"/>
                </a:lnTo>
                <a:lnTo>
                  <a:pt x="71300" y="587746"/>
                </a:lnTo>
                <a:lnTo>
                  <a:pt x="60622" y="578329"/>
                </a:lnTo>
                <a:lnTo>
                  <a:pt x="54503" y="565940"/>
                </a:lnTo>
                <a:lnTo>
                  <a:pt x="53382" y="552170"/>
                </a:lnTo>
                <a:lnTo>
                  <a:pt x="57698" y="538610"/>
                </a:lnTo>
                <a:lnTo>
                  <a:pt x="155450" y="362867"/>
                </a:lnTo>
                <a:lnTo>
                  <a:pt x="188331" y="320894"/>
                </a:lnTo>
                <a:lnTo>
                  <a:pt x="278208" y="252339"/>
                </a:lnTo>
                <a:lnTo>
                  <a:pt x="302488" y="243472"/>
                </a:lnTo>
                <a:lnTo>
                  <a:pt x="373433" y="243472"/>
                </a:lnTo>
                <a:lnTo>
                  <a:pt x="401066" y="195621"/>
                </a:lnTo>
                <a:lnTo>
                  <a:pt x="338978" y="195621"/>
                </a:lnTo>
                <a:lnTo>
                  <a:pt x="315059" y="190127"/>
                </a:lnTo>
                <a:close/>
              </a:path>
              <a:path w="916940" h="877569">
                <a:moveTo>
                  <a:pt x="447858" y="785879"/>
                </a:moveTo>
                <a:lnTo>
                  <a:pt x="165559" y="785879"/>
                </a:lnTo>
                <a:lnTo>
                  <a:pt x="179494" y="805075"/>
                </a:lnTo>
                <a:lnTo>
                  <a:pt x="197919" y="819966"/>
                </a:lnTo>
                <a:lnTo>
                  <a:pt x="219887" y="829599"/>
                </a:lnTo>
                <a:lnTo>
                  <a:pt x="244452" y="833021"/>
                </a:lnTo>
                <a:lnTo>
                  <a:pt x="262275" y="831239"/>
                </a:lnTo>
                <a:lnTo>
                  <a:pt x="278900" y="826128"/>
                </a:lnTo>
                <a:lnTo>
                  <a:pt x="293983" y="818041"/>
                </a:lnTo>
                <a:lnTo>
                  <a:pt x="307177" y="807329"/>
                </a:lnTo>
                <a:lnTo>
                  <a:pt x="432295" y="807329"/>
                </a:lnTo>
                <a:lnTo>
                  <a:pt x="447858" y="785879"/>
                </a:lnTo>
                <a:close/>
              </a:path>
              <a:path w="916940" h="877569">
                <a:moveTo>
                  <a:pt x="432295" y="807329"/>
                </a:moveTo>
                <a:lnTo>
                  <a:pt x="307177" y="807329"/>
                </a:lnTo>
                <a:lnTo>
                  <a:pt x="320371" y="818041"/>
                </a:lnTo>
                <a:lnTo>
                  <a:pt x="335454" y="826128"/>
                </a:lnTo>
                <a:lnTo>
                  <a:pt x="352079" y="831239"/>
                </a:lnTo>
                <a:lnTo>
                  <a:pt x="369902" y="833021"/>
                </a:lnTo>
                <a:lnTo>
                  <a:pt x="403606" y="826443"/>
                </a:lnTo>
                <a:lnTo>
                  <a:pt x="431485" y="808447"/>
                </a:lnTo>
                <a:lnTo>
                  <a:pt x="432295" y="807329"/>
                </a:lnTo>
                <a:close/>
              </a:path>
              <a:path w="916940" h="877569">
                <a:moveTo>
                  <a:pt x="916942" y="754230"/>
                </a:moveTo>
                <a:lnTo>
                  <a:pt x="752058" y="754230"/>
                </a:lnTo>
                <a:lnTo>
                  <a:pt x="752058" y="761088"/>
                </a:lnTo>
                <a:lnTo>
                  <a:pt x="778944" y="787962"/>
                </a:lnTo>
                <a:lnTo>
                  <a:pt x="890056" y="787962"/>
                </a:lnTo>
                <a:lnTo>
                  <a:pt x="916942" y="761088"/>
                </a:lnTo>
                <a:lnTo>
                  <a:pt x="916942" y="754230"/>
                </a:lnTo>
                <a:close/>
              </a:path>
              <a:path w="916940" h="877569">
                <a:moveTo>
                  <a:pt x="356176" y="776484"/>
                </a:moveTo>
                <a:lnTo>
                  <a:pt x="258176" y="776484"/>
                </a:lnTo>
                <a:lnTo>
                  <a:pt x="244452" y="779262"/>
                </a:lnTo>
                <a:lnTo>
                  <a:pt x="369902" y="779262"/>
                </a:lnTo>
                <a:lnTo>
                  <a:pt x="356176" y="776484"/>
                </a:lnTo>
                <a:close/>
              </a:path>
              <a:path w="916940" h="877569">
                <a:moveTo>
                  <a:pt x="590774" y="283937"/>
                </a:moveTo>
                <a:lnTo>
                  <a:pt x="474233" y="283937"/>
                </a:lnTo>
                <a:lnTo>
                  <a:pt x="701118" y="401920"/>
                </a:lnTo>
                <a:lnTo>
                  <a:pt x="705373" y="402948"/>
                </a:lnTo>
                <a:lnTo>
                  <a:pt x="752058" y="402948"/>
                </a:lnTo>
                <a:lnTo>
                  <a:pt x="752058" y="696357"/>
                </a:lnTo>
                <a:lnTo>
                  <a:pt x="718679" y="708862"/>
                </a:lnTo>
                <a:lnTo>
                  <a:pt x="683729" y="717997"/>
                </a:lnTo>
                <a:lnTo>
                  <a:pt x="647888" y="723599"/>
                </a:lnTo>
                <a:lnTo>
                  <a:pt x="611837" y="725503"/>
                </a:lnTo>
                <a:lnTo>
                  <a:pt x="405742" y="725503"/>
                </a:lnTo>
                <a:lnTo>
                  <a:pt x="405647" y="743893"/>
                </a:lnTo>
                <a:lnTo>
                  <a:pt x="402921" y="757359"/>
                </a:lnTo>
                <a:lnTo>
                  <a:pt x="395232" y="768753"/>
                </a:lnTo>
                <a:lnTo>
                  <a:pt x="383775" y="776484"/>
                </a:lnTo>
                <a:lnTo>
                  <a:pt x="383626" y="776484"/>
                </a:lnTo>
                <a:lnTo>
                  <a:pt x="369902" y="779262"/>
                </a:lnTo>
                <a:lnTo>
                  <a:pt x="451540" y="779262"/>
                </a:lnTo>
                <a:lnTo>
                  <a:pt x="459348" y="748630"/>
                </a:lnTo>
                <a:lnTo>
                  <a:pt x="916942" y="748630"/>
                </a:lnTo>
                <a:lnTo>
                  <a:pt x="916942" y="734203"/>
                </a:lnTo>
                <a:lnTo>
                  <a:pt x="805817" y="734203"/>
                </a:lnTo>
                <a:lnTo>
                  <a:pt x="805817" y="357889"/>
                </a:lnTo>
                <a:lnTo>
                  <a:pt x="916942" y="357889"/>
                </a:lnTo>
                <a:lnTo>
                  <a:pt x="916942" y="349189"/>
                </a:lnTo>
                <a:lnTo>
                  <a:pt x="716257" y="349189"/>
                </a:lnTo>
                <a:lnTo>
                  <a:pt x="590774" y="283937"/>
                </a:lnTo>
                <a:close/>
              </a:path>
              <a:path w="916940" h="877569">
                <a:moveTo>
                  <a:pt x="916942" y="748630"/>
                </a:moveTo>
                <a:lnTo>
                  <a:pt x="459348" y="748630"/>
                </a:lnTo>
                <a:lnTo>
                  <a:pt x="496159" y="761887"/>
                </a:lnTo>
                <a:lnTo>
                  <a:pt x="534397" y="771551"/>
                </a:lnTo>
                <a:lnTo>
                  <a:pt x="534599" y="771551"/>
                </a:lnTo>
                <a:lnTo>
                  <a:pt x="572789" y="777299"/>
                </a:lnTo>
                <a:lnTo>
                  <a:pt x="611850" y="779262"/>
                </a:lnTo>
                <a:lnTo>
                  <a:pt x="647506" y="777637"/>
                </a:lnTo>
                <a:lnTo>
                  <a:pt x="683087" y="772842"/>
                </a:lnTo>
                <a:lnTo>
                  <a:pt x="718103" y="765000"/>
                </a:lnTo>
                <a:lnTo>
                  <a:pt x="752058" y="754230"/>
                </a:lnTo>
                <a:lnTo>
                  <a:pt x="916942" y="754230"/>
                </a:lnTo>
                <a:lnTo>
                  <a:pt x="916942" y="748630"/>
                </a:lnTo>
                <a:close/>
              </a:path>
              <a:path w="916940" h="877569">
                <a:moveTo>
                  <a:pt x="334050" y="725503"/>
                </a:moveTo>
                <a:lnTo>
                  <a:pt x="280291" y="725503"/>
                </a:lnTo>
                <a:lnTo>
                  <a:pt x="280196" y="743893"/>
                </a:lnTo>
                <a:lnTo>
                  <a:pt x="277470" y="757359"/>
                </a:lnTo>
                <a:lnTo>
                  <a:pt x="269782" y="768753"/>
                </a:lnTo>
                <a:lnTo>
                  <a:pt x="258325" y="776484"/>
                </a:lnTo>
                <a:lnTo>
                  <a:pt x="356027" y="776484"/>
                </a:lnTo>
                <a:lnTo>
                  <a:pt x="344566" y="768753"/>
                </a:lnTo>
                <a:lnTo>
                  <a:pt x="336873" y="757359"/>
                </a:lnTo>
                <a:lnTo>
                  <a:pt x="334145" y="743893"/>
                </a:lnTo>
                <a:lnTo>
                  <a:pt x="334050" y="725503"/>
                </a:lnTo>
                <a:close/>
              </a:path>
              <a:path w="916940" h="877569">
                <a:moveTo>
                  <a:pt x="454420" y="687149"/>
                </a:moveTo>
                <a:lnTo>
                  <a:pt x="117223" y="687149"/>
                </a:lnTo>
                <a:lnTo>
                  <a:pt x="125703" y="697529"/>
                </a:lnTo>
                <a:lnTo>
                  <a:pt x="135617" y="706534"/>
                </a:lnTo>
                <a:lnTo>
                  <a:pt x="146796" y="713994"/>
                </a:lnTo>
                <a:lnTo>
                  <a:pt x="159070" y="719737"/>
                </a:lnTo>
                <a:lnTo>
                  <a:pt x="96446" y="775376"/>
                </a:lnTo>
                <a:lnTo>
                  <a:pt x="228959" y="775376"/>
                </a:lnTo>
                <a:lnTo>
                  <a:pt x="219280" y="768907"/>
                </a:lnTo>
                <a:lnTo>
                  <a:pt x="211573" y="757665"/>
                </a:lnTo>
                <a:lnTo>
                  <a:pt x="208625" y="743893"/>
                </a:lnTo>
                <a:lnTo>
                  <a:pt x="219242" y="725503"/>
                </a:lnTo>
                <a:lnTo>
                  <a:pt x="611837" y="725503"/>
                </a:lnTo>
                <a:lnTo>
                  <a:pt x="572345" y="723186"/>
                </a:lnTo>
                <a:lnTo>
                  <a:pt x="533359" y="716318"/>
                </a:lnTo>
                <a:lnTo>
                  <a:pt x="495414" y="705026"/>
                </a:lnTo>
                <a:lnTo>
                  <a:pt x="459044" y="689435"/>
                </a:lnTo>
                <a:lnTo>
                  <a:pt x="454420" y="687149"/>
                </a:lnTo>
                <a:close/>
              </a:path>
              <a:path w="916940" h="877569">
                <a:moveTo>
                  <a:pt x="916942" y="357889"/>
                </a:moveTo>
                <a:lnTo>
                  <a:pt x="863170" y="357889"/>
                </a:lnTo>
                <a:lnTo>
                  <a:pt x="863170" y="734203"/>
                </a:lnTo>
                <a:lnTo>
                  <a:pt x="916942" y="734203"/>
                </a:lnTo>
                <a:lnTo>
                  <a:pt x="916942" y="357889"/>
                </a:lnTo>
                <a:close/>
              </a:path>
              <a:path w="916940" h="877569">
                <a:moveTo>
                  <a:pt x="373433" y="243472"/>
                </a:moveTo>
                <a:lnTo>
                  <a:pt x="302488" y="243472"/>
                </a:lnTo>
                <a:lnTo>
                  <a:pt x="311152" y="243805"/>
                </a:lnTo>
                <a:lnTo>
                  <a:pt x="116677" y="580596"/>
                </a:lnTo>
                <a:lnTo>
                  <a:pt x="106819" y="588312"/>
                </a:lnTo>
                <a:lnTo>
                  <a:pt x="95284" y="592205"/>
                </a:lnTo>
                <a:lnTo>
                  <a:pt x="439954" y="592205"/>
                </a:lnTo>
                <a:lnTo>
                  <a:pt x="501139" y="546319"/>
                </a:lnTo>
                <a:lnTo>
                  <a:pt x="198547" y="546319"/>
                </a:lnTo>
                <a:lnTo>
                  <a:pt x="373433" y="243472"/>
                </a:lnTo>
                <a:close/>
              </a:path>
              <a:path w="916940" h="877569">
                <a:moveTo>
                  <a:pt x="546592" y="158626"/>
                </a:moveTo>
                <a:lnTo>
                  <a:pt x="422429" y="158626"/>
                </a:lnTo>
                <a:lnTo>
                  <a:pt x="468988" y="185512"/>
                </a:lnTo>
                <a:lnTo>
                  <a:pt x="260763" y="546100"/>
                </a:lnTo>
                <a:lnTo>
                  <a:pt x="260637" y="546319"/>
                </a:lnTo>
                <a:lnTo>
                  <a:pt x="322722" y="546319"/>
                </a:lnTo>
                <a:lnTo>
                  <a:pt x="474233" y="283937"/>
                </a:lnTo>
                <a:lnTo>
                  <a:pt x="590774" y="283937"/>
                </a:lnTo>
                <a:lnTo>
                  <a:pt x="501144" y="237328"/>
                </a:lnTo>
                <a:lnTo>
                  <a:pt x="546592" y="158626"/>
                </a:lnTo>
                <a:close/>
              </a:path>
              <a:path w="916940" h="877569">
                <a:moveTo>
                  <a:pt x="495991" y="492826"/>
                </a:moveTo>
                <a:lnTo>
                  <a:pt x="485699" y="493345"/>
                </a:lnTo>
                <a:lnTo>
                  <a:pt x="476062" y="497932"/>
                </a:lnTo>
                <a:lnTo>
                  <a:pt x="411546" y="546319"/>
                </a:lnTo>
                <a:lnTo>
                  <a:pt x="501139" y="546319"/>
                </a:lnTo>
                <a:lnTo>
                  <a:pt x="508320" y="540934"/>
                </a:lnTo>
                <a:lnTo>
                  <a:pt x="515422" y="532968"/>
                </a:lnTo>
                <a:lnTo>
                  <a:pt x="518802" y="523233"/>
                </a:lnTo>
                <a:lnTo>
                  <a:pt x="518283" y="512941"/>
                </a:lnTo>
                <a:lnTo>
                  <a:pt x="513692" y="503304"/>
                </a:lnTo>
                <a:lnTo>
                  <a:pt x="505726" y="496203"/>
                </a:lnTo>
                <a:lnTo>
                  <a:pt x="495991" y="492826"/>
                </a:lnTo>
                <a:close/>
              </a:path>
              <a:path w="916940" h="877569">
                <a:moveTo>
                  <a:pt x="890056" y="304142"/>
                </a:moveTo>
                <a:lnTo>
                  <a:pt x="778944" y="304142"/>
                </a:lnTo>
                <a:lnTo>
                  <a:pt x="768480" y="306255"/>
                </a:lnTo>
                <a:lnTo>
                  <a:pt x="759934" y="312016"/>
                </a:lnTo>
                <a:lnTo>
                  <a:pt x="754171" y="320559"/>
                </a:lnTo>
                <a:lnTo>
                  <a:pt x="752058" y="331016"/>
                </a:lnTo>
                <a:lnTo>
                  <a:pt x="752058" y="349189"/>
                </a:lnTo>
                <a:lnTo>
                  <a:pt x="916942" y="349189"/>
                </a:lnTo>
                <a:lnTo>
                  <a:pt x="916942" y="331016"/>
                </a:lnTo>
                <a:lnTo>
                  <a:pt x="914897" y="320894"/>
                </a:lnTo>
                <a:lnTo>
                  <a:pt x="914829" y="320559"/>
                </a:lnTo>
                <a:lnTo>
                  <a:pt x="909066" y="312016"/>
                </a:lnTo>
                <a:lnTo>
                  <a:pt x="900520" y="306255"/>
                </a:lnTo>
                <a:lnTo>
                  <a:pt x="890056" y="304142"/>
                </a:lnTo>
                <a:close/>
              </a:path>
              <a:path w="916940" h="877569">
                <a:moveTo>
                  <a:pt x="496198" y="0"/>
                </a:moveTo>
                <a:lnTo>
                  <a:pt x="472199" y="1684"/>
                </a:lnTo>
                <a:lnTo>
                  <a:pt x="450579" y="12224"/>
                </a:lnTo>
                <a:lnTo>
                  <a:pt x="434113" y="30877"/>
                </a:lnTo>
                <a:lnTo>
                  <a:pt x="338978" y="195621"/>
                </a:lnTo>
                <a:lnTo>
                  <a:pt x="401066" y="195621"/>
                </a:lnTo>
                <a:lnTo>
                  <a:pt x="422429" y="158626"/>
                </a:lnTo>
                <a:lnTo>
                  <a:pt x="546592" y="158626"/>
                </a:lnTo>
                <a:lnTo>
                  <a:pt x="557952" y="138954"/>
                </a:lnTo>
                <a:lnTo>
                  <a:pt x="495874" y="138954"/>
                </a:lnTo>
                <a:lnTo>
                  <a:pt x="449303" y="112068"/>
                </a:lnTo>
                <a:lnTo>
                  <a:pt x="483148" y="53470"/>
                </a:lnTo>
                <a:lnTo>
                  <a:pt x="488635" y="52009"/>
                </a:lnTo>
                <a:lnTo>
                  <a:pt x="575523" y="52009"/>
                </a:lnTo>
                <a:lnTo>
                  <a:pt x="569272" y="41949"/>
                </a:lnTo>
                <a:lnTo>
                  <a:pt x="560920" y="33045"/>
                </a:lnTo>
                <a:lnTo>
                  <a:pt x="550839" y="25835"/>
                </a:lnTo>
                <a:lnTo>
                  <a:pt x="519800" y="7915"/>
                </a:lnTo>
                <a:lnTo>
                  <a:pt x="496198" y="0"/>
                </a:lnTo>
                <a:close/>
              </a:path>
              <a:path w="916940" h="877569">
                <a:moveTo>
                  <a:pt x="575523" y="52009"/>
                </a:moveTo>
                <a:lnTo>
                  <a:pt x="488635" y="52009"/>
                </a:lnTo>
                <a:lnTo>
                  <a:pt x="528081" y="74780"/>
                </a:lnTo>
                <a:lnTo>
                  <a:pt x="529871" y="80153"/>
                </a:lnTo>
                <a:lnTo>
                  <a:pt x="527243" y="84636"/>
                </a:lnTo>
                <a:lnTo>
                  <a:pt x="495874" y="138954"/>
                </a:lnTo>
                <a:lnTo>
                  <a:pt x="557952" y="138954"/>
                </a:lnTo>
                <a:lnTo>
                  <a:pt x="573801" y="111509"/>
                </a:lnTo>
                <a:lnTo>
                  <a:pt x="578926" y="100230"/>
                </a:lnTo>
                <a:lnTo>
                  <a:pt x="581705" y="88344"/>
                </a:lnTo>
                <a:lnTo>
                  <a:pt x="582100" y="76144"/>
                </a:lnTo>
                <a:lnTo>
                  <a:pt x="580075" y="63922"/>
                </a:lnTo>
                <a:lnTo>
                  <a:pt x="575716" y="52318"/>
                </a:lnTo>
                <a:lnTo>
                  <a:pt x="575523" y="52009"/>
                </a:lnTo>
                <a:close/>
              </a:path>
            </a:pathLst>
          </a:custGeom>
          <a:solidFill>
            <a:srgbClr val="000000"/>
          </a:solidFill>
        </p:spPr>
        <p:txBody>
          <a:bodyPr wrap="square" lIns="0" tIns="0" rIns="0" bIns="0" rtlCol="0"/>
          <a:lstStyle/>
          <a:p>
            <a:endParaRPr>
              <a:latin typeface="Grammarsaurus" pitchFamily="2" charset="0"/>
            </a:endParaRPr>
          </a:p>
        </p:txBody>
      </p:sp>
      <p:sp>
        <p:nvSpPr>
          <p:cNvPr id="12" name="object 12"/>
          <p:cNvSpPr/>
          <p:nvPr/>
        </p:nvSpPr>
        <p:spPr>
          <a:xfrm>
            <a:off x="6950380" y="3177311"/>
            <a:ext cx="523240" cy="445770"/>
          </a:xfrm>
          <a:custGeom>
            <a:avLst/>
            <a:gdLst/>
            <a:ahLst/>
            <a:cxnLst/>
            <a:rect l="l" t="t" r="r" b="b"/>
            <a:pathLst>
              <a:path w="523240" h="445770">
                <a:moveTo>
                  <a:pt x="108343" y="119938"/>
                </a:moveTo>
                <a:lnTo>
                  <a:pt x="103403" y="114998"/>
                </a:lnTo>
                <a:lnTo>
                  <a:pt x="97307" y="114998"/>
                </a:lnTo>
                <a:lnTo>
                  <a:pt x="91198" y="114998"/>
                </a:lnTo>
                <a:lnTo>
                  <a:pt x="86271" y="119938"/>
                </a:lnTo>
                <a:lnTo>
                  <a:pt x="86271" y="132130"/>
                </a:lnTo>
                <a:lnTo>
                  <a:pt x="91198" y="137071"/>
                </a:lnTo>
                <a:lnTo>
                  <a:pt x="103403" y="137071"/>
                </a:lnTo>
                <a:lnTo>
                  <a:pt x="108343" y="132130"/>
                </a:lnTo>
                <a:lnTo>
                  <a:pt x="108343" y="119938"/>
                </a:lnTo>
                <a:close/>
              </a:path>
              <a:path w="523240" h="445770">
                <a:moveTo>
                  <a:pt x="139369" y="126034"/>
                </a:moveTo>
                <a:lnTo>
                  <a:pt x="136055" y="109677"/>
                </a:lnTo>
                <a:lnTo>
                  <a:pt x="132130" y="103847"/>
                </a:lnTo>
                <a:lnTo>
                  <a:pt x="127038" y="96304"/>
                </a:lnTo>
                <a:lnTo>
                  <a:pt x="119494" y="91224"/>
                </a:lnTo>
                <a:lnTo>
                  <a:pt x="119494" y="126034"/>
                </a:lnTo>
                <a:lnTo>
                  <a:pt x="117754" y="134658"/>
                </a:lnTo>
                <a:lnTo>
                  <a:pt x="112991" y="141719"/>
                </a:lnTo>
                <a:lnTo>
                  <a:pt x="105930" y="146481"/>
                </a:lnTo>
                <a:lnTo>
                  <a:pt x="97307" y="148221"/>
                </a:lnTo>
                <a:lnTo>
                  <a:pt x="88684" y="146481"/>
                </a:lnTo>
                <a:lnTo>
                  <a:pt x="81622" y="141719"/>
                </a:lnTo>
                <a:lnTo>
                  <a:pt x="76873" y="134658"/>
                </a:lnTo>
                <a:lnTo>
                  <a:pt x="75120" y="126034"/>
                </a:lnTo>
                <a:lnTo>
                  <a:pt x="76873" y="117398"/>
                </a:lnTo>
                <a:lnTo>
                  <a:pt x="81622" y="110350"/>
                </a:lnTo>
                <a:lnTo>
                  <a:pt x="88684" y="105600"/>
                </a:lnTo>
                <a:lnTo>
                  <a:pt x="97307" y="103847"/>
                </a:lnTo>
                <a:lnTo>
                  <a:pt x="105930" y="105600"/>
                </a:lnTo>
                <a:lnTo>
                  <a:pt x="112991" y="110350"/>
                </a:lnTo>
                <a:lnTo>
                  <a:pt x="117754" y="117398"/>
                </a:lnTo>
                <a:lnTo>
                  <a:pt x="119494" y="126034"/>
                </a:lnTo>
                <a:lnTo>
                  <a:pt x="119494" y="91224"/>
                </a:lnTo>
                <a:lnTo>
                  <a:pt x="113665" y="87287"/>
                </a:lnTo>
                <a:lnTo>
                  <a:pt x="97307" y="83972"/>
                </a:lnTo>
                <a:lnTo>
                  <a:pt x="80949" y="87287"/>
                </a:lnTo>
                <a:lnTo>
                  <a:pt x="67576" y="96304"/>
                </a:lnTo>
                <a:lnTo>
                  <a:pt x="58559" y="109677"/>
                </a:lnTo>
                <a:lnTo>
                  <a:pt x="55245" y="126034"/>
                </a:lnTo>
                <a:lnTo>
                  <a:pt x="58559" y="142392"/>
                </a:lnTo>
                <a:lnTo>
                  <a:pt x="67576" y="155765"/>
                </a:lnTo>
                <a:lnTo>
                  <a:pt x="80949" y="164782"/>
                </a:lnTo>
                <a:lnTo>
                  <a:pt x="97307" y="168097"/>
                </a:lnTo>
                <a:lnTo>
                  <a:pt x="113665" y="164782"/>
                </a:lnTo>
                <a:lnTo>
                  <a:pt x="127038" y="155765"/>
                </a:lnTo>
                <a:lnTo>
                  <a:pt x="132130" y="148221"/>
                </a:lnTo>
                <a:lnTo>
                  <a:pt x="136055" y="142392"/>
                </a:lnTo>
                <a:lnTo>
                  <a:pt x="139369" y="126034"/>
                </a:lnTo>
                <a:close/>
              </a:path>
              <a:path w="523240" h="445770">
                <a:moveTo>
                  <a:pt x="413715" y="118071"/>
                </a:moveTo>
                <a:lnTo>
                  <a:pt x="364324" y="83159"/>
                </a:lnTo>
                <a:lnTo>
                  <a:pt x="310959" y="72517"/>
                </a:lnTo>
                <a:lnTo>
                  <a:pt x="277393" y="72517"/>
                </a:lnTo>
                <a:lnTo>
                  <a:pt x="272453" y="77457"/>
                </a:lnTo>
                <a:lnTo>
                  <a:pt x="272453" y="89649"/>
                </a:lnTo>
                <a:lnTo>
                  <a:pt x="277393" y="94602"/>
                </a:lnTo>
                <a:lnTo>
                  <a:pt x="310959" y="94602"/>
                </a:lnTo>
                <a:lnTo>
                  <a:pt x="333997" y="96875"/>
                </a:lnTo>
                <a:lnTo>
                  <a:pt x="355815" y="103543"/>
                </a:lnTo>
                <a:lnTo>
                  <a:pt x="375894" y="114414"/>
                </a:lnTo>
                <a:lnTo>
                  <a:pt x="393738" y="129260"/>
                </a:lnTo>
                <a:lnTo>
                  <a:pt x="395884" y="131445"/>
                </a:lnTo>
                <a:lnTo>
                  <a:pt x="398729" y="132537"/>
                </a:lnTo>
                <a:lnTo>
                  <a:pt x="404380" y="132537"/>
                </a:lnTo>
                <a:lnTo>
                  <a:pt x="407187" y="131483"/>
                </a:lnTo>
                <a:lnTo>
                  <a:pt x="413677" y="125069"/>
                </a:lnTo>
                <a:lnTo>
                  <a:pt x="413715" y="118071"/>
                </a:lnTo>
                <a:close/>
              </a:path>
              <a:path w="523240" h="445770">
                <a:moveTo>
                  <a:pt x="523227" y="205740"/>
                </a:moveTo>
                <a:lnTo>
                  <a:pt x="518287" y="200660"/>
                </a:lnTo>
                <a:lnTo>
                  <a:pt x="501154" y="200660"/>
                </a:lnTo>
                <a:lnTo>
                  <a:pt x="501154" y="222250"/>
                </a:lnTo>
                <a:lnTo>
                  <a:pt x="501154" y="252730"/>
                </a:lnTo>
                <a:lnTo>
                  <a:pt x="484632" y="252730"/>
                </a:lnTo>
                <a:lnTo>
                  <a:pt x="484670" y="222250"/>
                </a:lnTo>
                <a:lnTo>
                  <a:pt x="501154" y="222250"/>
                </a:lnTo>
                <a:lnTo>
                  <a:pt x="501154" y="200660"/>
                </a:lnTo>
                <a:lnTo>
                  <a:pt x="484314" y="200660"/>
                </a:lnTo>
                <a:lnTo>
                  <a:pt x="475869" y="157480"/>
                </a:lnTo>
                <a:lnTo>
                  <a:pt x="462597" y="129387"/>
                </a:lnTo>
                <a:lnTo>
                  <a:pt x="462597" y="212090"/>
                </a:lnTo>
                <a:lnTo>
                  <a:pt x="462597" y="248920"/>
                </a:lnTo>
                <a:lnTo>
                  <a:pt x="461543" y="269240"/>
                </a:lnTo>
                <a:lnTo>
                  <a:pt x="451510" y="312420"/>
                </a:lnTo>
                <a:lnTo>
                  <a:pt x="421538" y="363220"/>
                </a:lnTo>
                <a:lnTo>
                  <a:pt x="363105" y="407670"/>
                </a:lnTo>
                <a:lnTo>
                  <a:pt x="328333" y="420370"/>
                </a:lnTo>
                <a:lnTo>
                  <a:pt x="333146" y="417830"/>
                </a:lnTo>
                <a:lnTo>
                  <a:pt x="337870" y="414020"/>
                </a:lnTo>
                <a:lnTo>
                  <a:pt x="381190" y="379730"/>
                </a:lnTo>
                <a:lnTo>
                  <a:pt x="410324" y="337820"/>
                </a:lnTo>
                <a:lnTo>
                  <a:pt x="426770" y="294640"/>
                </a:lnTo>
                <a:lnTo>
                  <a:pt x="432384" y="252730"/>
                </a:lnTo>
                <a:lnTo>
                  <a:pt x="432638" y="248920"/>
                </a:lnTo>
                <a:lnTo>
                  <a:pt x="432562" y="238760"/>
                </a:lnTo>
                <a:lnTo>
                  <a:pt x="432485" y="228600"/>
                </a:lnTo>
                <a:lnTo>
                  <a:pt x="431279" y="222250"/>
                </a:lnTo>
                <a:lnTo>
                  <a:pt x="430314" y="217170"/>
                </a:lnTo>
                <a:lnTo>
                  <a:pt x="424383" y="208280"/>
                </a:lnTo>
                <a:lnTo>
                  <a:pt x="415607" y="203200"/>
                </a:lnTo>
                <a:lnTo>
                  <a:pt x="410451" y="201980"/>
                </a:lnTo>
                <a:lnTo>
                  <a:pt x="410451" y="252730"/>
                </a:lnTo>
                <a:lnTo>
                  <a:pt x="375081" y="252730"/>
                </a:lnTo>
                <a:lnTo>
                  <a:pt x="376542" y="247650"/>
                </a:lnTo>
                <a:lnTo>
                  <a:pt x="383654" y="222250"/>
                </a:lnTo>
                <a:lnTo>
                  <a:pt x="407924" y="222250"/>
                </a:lnTo>
                <a:lnTo>
                  <a:pt x="410400" y="224790"/>
                </a:lnTo>
                <a:lnTo>
                  <a:pt x="410451" y="252730"/>
                </a:lnTo>
                <a:lnTo>
                  <a:pt x="410451" y="201980"/>
                </a:lnTo>
                <a:lnTo>
                  <a:pt x="404888" y="200660"/>
                </a:lnTo>
                <a:lnTo>
                  <a:pt x="389890" y="200660"/>
                </a:lnTo>
                <a:lnTo>
                  <a:pt x="391464" y="194310"/>
                </a:lnTo>
                <a:lnTo>
                  <a:pt x="392455" y="184150"/>
                </a:lnTo>
                <a:lnTo>
                  <a:pt x="392582" y="182880"/>
                </a:lnTo>
                <a:lnTo>
                  <a:pt x="389305" y="171450"/>
                </a:lnTo>
                <a:lnTo>
                  <a:pt x="382181" y="161290"/>
                </a:lnTo>
                <a:lnTo>
                  <a:pt x="371729" y="154940"/>
                </a:lnTo>
                <a:lnTo>
                  <a:pt x="355536" y="148590"/>
                </a:lnTo>
                <a:lnTo>
                  <a:pt x="349885" y="146050"/>
                </a:lnTo>
                <a:lnTo>
                  <a:pt x="343446" y="148590"/>
                </a:lnTo>
                <a:lnTo>
                  <a:pt x="338912" y="160020"/>
                </a:lnTo>
                <a:lnTo>
                  <a:pt x="341668" y="166370"/>
                </a:lnTo>
                <a:lnTo>
                  <a:pt x="347332" y="168910"/>
                </a:lnTo>
                <a:lnTo>
                  <a:pt x="364032" y="175260"/>
                </a:lnTo>
                <a:lnTo>
                  <a:pt x="364553" y="175260"/>
                </a:lnTo>
                <a:lnTo>
                  <a:pt x="369277" y="177800"/>
                </a:lnTo>
                <a:lnTo>
                  <a:pt x="371690" y="184150"/>
                </a:lnTo>
                <a:lnTo>
                  <a:pt x="354584" y="243840"/>
                </a:lnTo>
                <a:lnTo>
                  <a:pt x="353225" y="248920"/>
                </a:lnTo>
                <a:lnTo>
                  <a:pt x="348729" y="252730"/>
                </a:lnTo>
                <a:lnTo>
                  <a:pt x="341591" y="252730"/>
                </a:lnTo>
                <a:lnTo>
                  <a:pt x="337654" y="251460"/>
                </a:lnTo>
                <a:lnTo>
                  <a:pt x="335229" y="248920"/>
                </a:lnTo>
                <a:lnTo>
                  <a:pt x="332270" y="243840"/>
                </a:lnTo>
                <a:lnTo>
                  <a:pt x="331901" y="241300"/>
                </a:lnTo>
                <a:lnTo>
                  <a:pt x="337312" y="222250"/>
                </a:lnTo>
                <a:lnTo>
                  <a:pt x="343458" y="200660"/>
                </a:lnTo>
                <a:lnTo>
                  <a:pt x="344538" y="196850"/>
                </a:lnTo>
                <a:lnTo>
                  <a:pt x="341134" y="190500"/>
                </a:lnTo>
                <a:lnTo>
                  <a:pt x="329387" y="186690"/>
                </a:lnTo>
                <a:lnTo>
                  <a:pt x="323291" y="190500"/>
                </a:lnTo>
                <a:lnTo>
                  <a:pt x="320408" y="200660"/>
                </a:lnTo>
                <a:lnTo>
                  <a:pt x="314159" y="200660"/>
                </a:lnTo>
                <a:lnTo>
                  <a:pt x="314159" y="222250"/>
                </a:lnTo>
                <a:lnTo>
                  <a:pt x="309549" y="238760"/>
                </a:lnTo>
                <a:lnTo>
                  <a:pt x="309638" y="241300"/>
                </a:lnTo>
                <a:lnTo>
                  <a:pt x="309740" y="243840"/>
                </a:lnTo>
                <a:lnTo>
                  <a:pt x="309829" y="246380"/>
                </a:lnTo>
                <a:lnTo>
                  <a:pt x="312216" y="252730"/>
                </a:lnTo>
                <a:lnTo>
                  <a:pt x="238023" y="252730"/>
                </a:lnTo>
                <a:lnTo>
                  <a:pt x="239471" y="247650"/>
                </a:lnTo>
                <a:lnTo>
                  <a:pt x="246583" y="222250"/>
                </a:lnTo>
                <a:lnTo>
                  <a:pt x="314159" y="222250"/>
                </a:lnTo>
                <a:lnTo>
                  <a:pt x="314159" y="200660"/>
                </a:lnTo>
                <a:lnTo>
                  <a:pt x="252818" y="200660"/>
                </a:lnTo>
                <a:lnTo>
                  <a:pt x="254393" y="194310"/>
                </a:lnTo>
                <a:lnTo>
                  <a:pt x="255384" y="184150"/>
                </a:lnTo>
                <a:lnTo>
                  <a:pt x="255511" y="182880"/>
                </a:lnTo>
                <a:lnTo>
                  <a:pt x="252247" y="171450"/>
                </a:lnTo>
                <a:lnTo>
                  <a:pt x="245110" y="161290"/>
                </a:lnTo>
                <a:lnTo>
                  <a:pt x="234670" y="154940"/>
                </a:lnTo>
                <a:lnTo>
                  <a:pt x="218465" y="148590"/>
                </a:lnTo>
                <a:lnTo>
                  <a:pt x="212813" y="146050"/>
                </a:lnTo>
                <a:lnTo>
                  <a:pt x="206387" y="148590"/>
                </a:lnTo>
                <a:lnTo>
                  <a:pt x="201853" y="160020"/>
                </a:lnTo>
                <a:lnTo>
                  <a:pt x="204597" y="166370"/>
                </a:lnTo>
                <a:lnTo>
                  <a:pt x="210248" y="168910"/>
                </a:lnTo>
                <a:lnTo>
                  <a:pt x="226961" y="175260"/>
                </a:lnTo>
                <a:lnTo>
                  <a:pt x="227495" y="175260"/>
                </a:lnTo>
                <a:lnTo>
                  <a:pt x="232206" y="177800"/>
                </a:lnTo>
                <a:lnTo>
                  <a:pt x="234632" y="184150"/>
                </a:lnTo>
                <a:lnTo>
                  <a:pt x="216154" y="248920"/>
                </a:lnTo>
                <a:lnTo>
                  <a:pt x="211670" y="252730"/>
                </a:lnTo>
                <a:lnTo>
                  <a:pt x="204533" y="252730"/>
                </a:lnTo>
                <a:lnTo>
                  <a:pt x="200583" y="251460"/>
                </a:lnTo>
                <a:lnTo>
                  <a:pt x="198170" y="248920"/>
                </a:lnTo>
                <a:lnTo>
                  <a:pt x="195199" y="243840"/>
                </a:lnTo>
                <a:lnTo>
                  <a:pt x="194843" y="241300"/>
                </a:lnTo>
                <a:lnTo>
                  <a:pt x="200253" y="222250"/>
                </a:lnTo>
                <a:lnTo>
                  <a:pt x="207467" y="196850"/>
                </a:lnTo>
                <a:lnTo>
                  <a:pt x="204063" y="190500"/>
                </a:lnTo>
                <a:lnTo>
                  <a:pt x="192316" y="186690"/>
                </a:lnTo>
                <a:lnTo>
                  <a:pt x="186220" y="190500"/>
                </a:lnTo>
                <a:lnTo>
                  <a:pt x="183324" y="200660"/>
                </a:lnTo>
                <a:lnTo>
                  <a:pt x="177088" y="200660"/>
                </a:lnTo>
                <a:lnTo>
                  <a:pt x="177088" y="222250"/>
                </a:lnTo>
                <a:lnTo>
                  <a:pt x="172491" y="238760"/>
                </a:lnTo>
                <a:lnTo>
                  <a:pt x="172580" y="241300"/>
                </a:lnTo>
                <a:lnTo>
                  <a:pt x="172681" y="243840"/>
                </a:lnTo>
                <a:lnTo>
                  <a:pt x="172770" y="246380"/>
                </a:lnTo>
                <a:lnTo>
                  <a:pt x="175145" y="252730"/>
                </a:lnTo>
                <a:lnTo>
                  <a:pt x="29451" y="252730"/>
                </a:lnTo>
                <a:lnTo>
                  <a:pt x="29451" y="222250"/>
                </a:lnTo>
                <a:lnTo>
                  <a:pt x="177088" y="222250"/>
                </a:lnTo>
                <a:lnTo>
                  <a:pt x="177088" y="200660"/>
                </a:lnTo>
                <a:lnTo>
                  <a:pt x="95592" y="200660"/>
                </a:lnTo>
                <a:lnTo>
                  <a:pt x="59690" y="194310"/>
                </a:lnTo>
                <a:lnTo>
                  <a:pt x="37134" y="182880"/>
                </a:lnTo>
                <a:lnTo>
                  <a:pt x="25425" y="167640"/>
                </a:lnTo>
                <a:lnTo>
                  <a:pt x="22085" y="152400"/>
                </a:lnTo>
                <a:lnTo>
                  <a:pt x="23736" y="139700"/>
                </a:lnTo>
                <a:lnTo>
                  <a:pt x="46380" y="99060"/>
                </a:lnTo>
                <a:lnTo>
                  <a:pt x="83604" y="72390"/>
                </a:lnTo>
                <a:lnTo>
                  <a:pt x="95846" y="69850"/>
                </a:lnTo>
                <a:lnTo>
                  <a:pt x="98882" y="69850"/>
                </a:lnTo>
                <a:lnTo>
                  <a:pt x="101701" y="68580"/>
                </a:lnTo>
                <a:lnTo>
                  <a:pt x="138874" y="36830"/>
                </a:lnTo>
                <a:lnTo>
                  <a:pt x="182435" y="22860"/>
                </a:lnTo>
                <a:lnTo>
                  <a:pt x="182880" y="22860"/>
                </a:lnTo>
                <a:lnTo>
                  <a:pt x="185127" y="24130"/>
                </a:lnTo>
                <a:lnTo>
                  <a:pt x="185127" y="68580"/>
                </a:lnTo>
                <a:lnTo>
                  <a:pt x="187083" y="72390"/>
                </a:lnTo>
                <a:lnTo>
                  <a:pt x="193509" y="76200"/>
                </a:lnTo>
                <a:lnTo>
                  <a:pt x="197535" y="76200"/>
                </a:lnTo>
                <a:lnTo>
                  <a:pt x="200964" y="74930"/>
                </a:lnTo>
                <a:lnTo>
                  <a:pt x="216662" y="68580"/>
                </a:lnTo>
                <a:lnTo>
                  <a:pt x="232879" y="63500"/>
                </a:lnTo>
                <a:lnTo>
                  <a:pt x="249555" y="60960"/>
                </a:lnTo>
                <a:lnTo>
                  <a:pt x="266636" y="59690"/>
                </a:lnTo>
                <a:lnTo>
                  <a:pt x="310959" y="59690"/>
                </a:lnTo>
                <a:lnTo>
                  <a:pt x="358838" y="67310"/>
                </a:lnTo>
                <a:lnTo>
                  <a:pt x="400456" y="88900"/>
                </a:lnTo>
                <a:lnTo>
                  <a:pt x="433298" y="121920"/>
                </a:lnTo>
                <a:lnTo>
                  <a:pt x="454850" y="163830"/>
                </a:lnTo>
                <a:lnTo>
                  <a:pt x="462597" y="212090"/>
                </a:lnTo>
                <a:lnTo>
                  <a:pt x="462597" y="129387"/>
                </a:lnTo>
                <a:lnTo>
                  <a:pt x="457276" y="118110"/>
                </a:lnTo>
                <a:lnTo>
                  <a:pt x="429996" y="85090"/>
                </a:lnTo>
                <a:lnTo>
                  <a:pt x="395541" y="59690"/>
                </a:lnTo>
                <a:lnTo>
                  <a:pt x="367728" y="48260"/>
                </a:lnTo>
                <a:lnTo>
                  <a:pt x="355371" y="43180"/>
                </a:lnTo>
                <a:lnTo>
                  <a:pt x="310959" y="38100"/>
                </a:lnTo>
                <a:lnTo>
                  <a:pt x="251345" y="38100"/>
                </a:lnTo>
                <a:lnTo>
                  <a:pt x="221589" y="43180"/>
                </a:lnTo>
                <a:lnTo>
                  <a:pt x="207200" y="48260"/>
                </a:lnTo>
                <a:lnTo>
                  <a:pt x="207200" y="24130"/>
                </a:lnTo>
                <a:lnTo>
                  <a:pt x="183045" y="0"/>
                </a:lnTo>
                <a:lnTo>
                  <a:pt x="180962" y="1270"/>
                </a:lnTo>
                <a:lnTo>
                  <a:pt x="179857" y="1270"/>
                </a:lnTo>
                <a:lnTo>
                  <a:pt x="154190" y="6350"/>
                </a:lnTo>
                <a:lnTo>
                  <a:pt x="130251" y="16510"/>
                </a:lnTo>
                <a:lnTo>
                  <a:pt x="108521" y="30480"/>
                </a:lnTo>
                <a:lnTo>
                  <a:pt x="89522" y="48260"/>
                </a:lnTo>
                <a:lnTo>
                  <a:pt x="57137" y="60960"/>
                </a:lnTo>
                <a:lnTo>
                  <a:pt x="28409" y="86360"/>
                </a:lnTo>
                <a:lnTo>
                  <a:pt x="7848" y="118110"/>
                </a:lnTo>
                <a:lnTo>
                  <a:pt x="0" y="152400"/>
                </a:lnTo>
                <a:lnTo>
                  <a:pt x="1676" y="167640"/>
                </a:lnTo>
                <a:lnTo>
                  <a:pt x="6464" y="180340"/>
                </a:lnTo>
                <a:lnTo>
                  <a:pt x="13982" y="190500"/>
                </a:lnTo>
                <a:lnTo>
                  <a:pt x="23850" y="200660"/>
                </a:lnTo>
                <a:lnTo>
                  <a:pt x="12319" y="200660"/>
                </a:lnTo>
                <a:lnTo>
                  <a:pt x="7378" y="205740"/>
                </a:lnTo>
                <a:lnTo>
                  <a:pt x="7378" y="269240"/>
                </a:lnTo>
                <a:lnTo>
                  <a:pt x="12319" y="274320"/>
                </a:lnTo>
                <a:lnTo>
                  <a:pt x="133718" y="274320"/>
                </a:lnTo>
                <a:lnTo>
                  <a:pt x="108407" y="299720"/>
                </a:lnTo>
                <a:lnTo>
                  <a:pt x="102768" y="299720"/>
                </a:lnTo>
                <a:lnTo>
                  <a:pt x="102768" y="332740"/>
                </a:lnTo>
                <a:lnTo>
                  <a:pt x="100317" y="344170"/>
                </a:lnTo>
                <a:lnTo>
                  <a:pt x="68122" y="377190"/>
                </a:lnTo>
                <a:lnTo>
                  <a:pt x="56705" y="379730"/>
                </a:lnTo>
                <a:lnTo>
                  <a:pt x="44958" y="378460"/>
                </a:lnTo>
                <a:lnTo>
                  <a:pt x="44843" y="372110"/>
                </a:lnTo>
                <a:lnTo>
                  <a:pt x="44754" y="367030"/>
                </a:lnTo>
                <a:lnTo>
                  <a:pt x="47205" y="355600"/>
                </a:lnTo>
                <a:lnTo>
                  <a:pt x="79425" y="323850"/>
                </a:lnTo>
                <a:lnTo>
                  <a:pt x="90830" y="321310"/>
                </a:lnTo>
                <a:lnTo>
                  <a:pt x="102577" y="321310"/>
                </a:lnTo>
                <a:lnTo>
                  <a:pt x="102641" y="325120"/>
                </a:lnTo>
                <a:lnTo>
                  <a:pt x="102768" y="332740"/>
                </a:lnTo>
                <a:lnTo>
                  <a:pt x="102768" y="299720"/>
                </a:lnTo>
                <a:lnTo>
                  <a:pt x="90855" y="299720"/>
                </a:lnTo>
                <a:lnTo>
                  <a:pt x="43916" y="320040"/>
                </a:lnTo>
                <a:lnTo>
                  <a:pt x="23825" y="358140"/>
                </a:lnTo>
                <a:lnTo>
                  <a:pt x="22428" y="372110"/>
                </a:lnTo>
                <a:lnTo>
                  <a:pt x="22428" y="378460"/>
                </a:lnTo>
                <a:lnTo>
                  <a:pt x="23253" y="384810"/>
                </a:lnTo>
                <a:lnTo>
                  <a:pt x="25933" y="394970"/>
                </a:lnTo>
                <a:lnTo>
                  <a:pt x="28917" y="397510"/>
                </a:lnTo>
                <a:lnTo>
                  <a:pt x="38963" y="401320"/>
                </a:lnTo>
                <a:lnTo>
                  <a:pt x="51600" y="401320"/>
                </a:lnTo>
                <a:lnTo>
                  <a:pt x="92329" y="389890"/>
                </a:lnTo>
                <a:lnTo>
                  <a:pt x="121666" y="350520"/>
                </a:lnTo>
                <a:lnTo>
                  <a:pt x="124904" y="332740"/>
                </a:lnTo>
                <a:lnTo>
                  <a:pt x="124282" y="321310"/>
                </a:lnTo>
                <a:lnTo>
                  <a:pt x="124015" y="316230"/>
                </a:lnTo>
                <a:lnTo>
                  <a:pt x="164934" y="274320"/>
                </a:lnTo>
                <a:lnTo>
                  <a:pt x="408393" y="274320"/>
                </a:lnTo>
                <a:lnTo>
                  <a:pt x="396824" y="314960"/>
                </a:lnTo>
                <a:lnTo>
                  <a:pt x="364934" y="364490"/>
                </a:lnTo>
                <a:lnTo>
                  <a:pt x="330606" y="392430"/>
                </a:lnTo>
                <a:lnTo>
                  <a:pt x="291274" y="411480"/>
                </a:lnTo>
                <a:lnTo>
                  <a:pt x="248564" y="420370"/>
                </a:lnTo>
                <a:lnTo>
                  <a:pt x="243065" y="420370"/>
                </a:lnTo>
                <a:lnTo>
                  <a:pt x="238696" y="424180"/>
                </a:lnTo>
                <a:lnTo>
                  <a:pt x="237832" y="435610"/>
                </a:lnTo>
                <a:lnTo>
                  <a:pt x="241503" y="440690"/>
                </a:lnTo>
                <a:lnTo>
                  <a:pt x="246862" y="441960"/>
                </a:lnTo>
                <a:lnTo>
                  <a:pt x="257505" y="443230"/>
                </a:lnTo>
                <a:lnTo>
                  <a:pt x="268147" y="445770"/>
                </a:lnTo>
                <a:lnTo>
                  <a:pt x="289356" y="445770"/>
                </a:lnTo>
                <a:lnTo>
                  <a:pt x="341693" y="439420"/>
                </a:lnTo>
                <a:lnTo>
                  <a:pt x="389801" y="419100"/>
                </a:lnTo>
                <a:lnTo>
                  <a:pt x="430936" y="386080"/>
                </a:lnTo>
                <a:lnTo>
                  <a:pt x="462343" y="341630"/>
                </a:lnTo>
                <a:lnTo>
                  <a:pt x="480301" y="292100"/>
                </a:lnTo>
                <a:lnTo>
                  <a:pt x="483222" y="274320"/>
                </a:lnTo>
                <a:lnTo>
                  <a:pt x="518287" y="274320"/>
                </a:lnTo>
                <a:lnTo>
                  <a:pt x="523227" y="269240"/>
                </a:lnTo>
                <a:lnTo>
                  <a:pt x="523227" y="252730"/>
                </a:lnTo>
                <a:lnTo>
                  <a:pt x="523227" y="222250"/>
                </a:lnTo>
                <a:lnTo>
                  <a:pt x="523227" y="205740"/>
                </a:lnTo>
                <a:close/>
              </a:path>
            </a:pathLst>
          </a:custGeom>
          <a:solidFill>
            <a:srgbClr val="000000"/>
          </a:solidFill>
        </p:spPr>
        <p:txBody>
          <a:bodyPr wrap="square" lIns="0" tIns="0" rIns="0" bIns="0" rtlCol="0"/>
          <a:lstStyle/>
          <a:p>
            <a:endParaRPr>
              <a:latin typeface="Grammarsaurus" pitchFamily="2" charset="0"/>
            </a:endParaRPr>
          </a:p>
        </p:txBody>
      </p:sp>
      <p:sp>
        <p:nvSpPr>
          <p:cNvPr id="13" name="object 13"/>
          <p:cNvSpPr/>
          <p:nvPr/>
        </p:nvSpPr>
        <p:spPr>
          <a:xfrm>
            <a:off x="10570947" y="3177311"/>
            <a:ext cx="523240" cy="445770"/>
          </a:xfrm>
          <a:custGeom>
            <a:avLst/>
            <a:gdLst/>
            <a:ahLst/>
            <a:cxnLst/>
            <a:rect l="l" t="t" r="r" b="b"/>
            <a:pathLst>
              <a:path w="523240" h="445770">
                <a:moveTo>
                  <a:pt x="108356" y="119938"/>
                </a:moveTo>
                <a:lnTo>
                  <a:pt x="103416" y="114998"/>
                </a:lnTo>
                <a:lnTo>
                  <a:pt x="97320" y="114998"/>
                </a:lnTo>
                <a:lnTo>
                  <a:pt x="91211" y="114998"/>
                </a:lnTo>
                <a:lnTo>
                  <a:pt x="86283" y="119938"/>
                </a:lnTo>
                <a:lnTo>
                  <a:pt x="86283" y="132130"/>
                </a:lnTo>
                <a:lnTo>
                  <a:pt x="91224" y="137071"/>
                </a:lnTo>
                <a:lnTo>
                  <a:pt x="103416" y="137071"/>
                </a:lnTo>
                <a:lnTo>
                  <a:pt x="108356" y="132130"/>
                </a:lnTo>
                <a:lnTo>
                  <a:pt x="108356" y="119938"/>
                </a:lnTo>
                <a:close/>
              </a:path>
              <a:path w="523240" h="445770">
                <a:moveTo>
                  <a:pt x="139382" y="126034"/>
                </a:moveTo>
                <a:lnTo>
                  <a:pt x="136067" y="109677"/>
                </a:lnTo>
                <a:lnTo>
                  <a:pt x="132130" y="103847"/>
                </a:lnTo>
                <a:lnTo>
                  <a:pt x="127038" y="96304"/>
                </a:lnTo>
                <a:lnTo>
                  <a:pt x="119507" y="91236"/>
                </a:lnTo>
                <a:lnTo>
                  <a:pt x="119507" y="126034"/>
                </a:lnTo>
                <a:lnTo>
                  <a:pt x="117754" y="134658"/>
                </a:lnTo>
                <a:lnTo>
                  <a:pt x="112991" y="141719"/>
                </a:lnTo>
                <a:lnTo>
                  <a:pt x="105943" y="146481"/>
                </a:lnTo>
                <a:lnTo>
                  <a:pt x="97320" y="148221"/>
                </a:lnTo>
                <a:lnTo>
                  <a:pt x="88684" y="146481"/>
                </a:lnTo>
                <a:lnTo>
                  <a:pt x="81635" y="141719"/>
                </a:lnTo>
                <a:lnTo>
                  <a:pt x="76873" y="134658"/>
                </a:lnTo>
                <a:lnTo>
                  <a:pt x="75133" y="126034"/>
                </a:lnTo>
                <a:lnTo>
                  <a:pt x="76873" y="117398"/>
                </a:lnTo>
                <a:lnTo>
                  <a:pt x="81635" y="110350"/>
                </a:lnTo>
                <a:lnTo>
                  <a:pt x="88684" y="105600"/>
                </a:lnTo>
                <a:lnTo>
                  <a:pt x="97320" y="103847"/>
                </a:lnTo>
                <a:lnTo>
                  <a:pt x="105943" y="105600"/>
                </a:lnTo>
                <a:lnTo>
                  <a:pt x="112991" y="110350"/>
                </a:lnTo>
                <a:lnTo>
                  <a:pt x="117754" y="117398"/>
                </a:lnTo>
                <a:lnTo>
                  <a:pt x="119507" y="126034"/>
                </a:lnTo>
                <a:lnTo>
                  <a:pt x="119507" y="91236"/>
                </a:lnTo>
                <a:lnTo>
                  <a:pt x="113665" y="87287"/>
                </a:lnTo>
                <a:lnTo>
                  <a:pt x="97320" y="83972"/>
                </a:lnTo>
                <a:lnTo>
                  <a:pt x="80962" y="87287"/>
                </a:lnTo>
                <a:lnTo>
                  <a:pt x="67589" y="96304"/>
                </a:lnTo>
                <a:lnTo>
                  <a:pt x="58559" y="109677"/>
                </a:lnTo>
                <a:lnTo>
                  <a:pt x="55257" y="126034"/>
                </a:lnTo>
                <a:lnTo>
                  <a:pt x="58559" y="142392"/>
                </a:lnTo>
                <a:lnTo>
                  <a:pt x="67589" y="155765"/>
                </a:lnTo>
                <a:lnTo>
                  <a:pt x="80962" y="164782"/>
                </a:lnTo>
                <a:lnTo>
                  <a:pt x="97320" y="168097"/>
                </a:lnTo>
                <a:lnTo>
                  <a:pt x="113665" y="164782"/>
                </a:lnTo>
                <a:lnTo>
                  <a:pt x="127038" y="155765"/>
                </a:lnTo>
                <a:lnTo>
                  <a:pt x="132130" y="148221"/>
                </a:lnTo>
                <a:lnTo>
                  <a:pt x="136067" y="142392"/>
                </a:lnTo>
                <a:lnTo>
                  <a:pt x="139382" y="126034"/>
                </a:lnTo>
                <a:close/>
              </a:path>
              <a:path w="523240" h="445770">
                <a:moveTo>
                  <a:pt x="413727" y="118071"/>
                </a:moveTo>
                <a:lnTo>
                  <a:pt x="364324" y="83159"/>
                </a:lnTo>
                <a:lnTo>
                  <a:pt x="310959" y="72517"/>
                </a:lnTo>
                <a:lnTo>
                  <a:pt x="277393" y="72517"/>
                </a:lnTo>
                <a:lnTo>
                  <a:pt x="272453" y="77457"/>
                </a:lnTo>
                <a:lnTo>
                  <a:pt x="272453" y="89649"/>
                </a:lnTo>
                <a:lnTo>
                  <a:pt x="277393" y="94602"/>
                </a:lnTo>
                <a:lnTo>
                  <a:pt x="310959" y="94602"/>
                </a:lnTo>
                <a:lnTo>
                  <a:pt x="333997" y="96875"/>
                </a:lnTo>
                <a:lnTo>
                  <a:pt x="355815" y="103543"/>
                </a:lnTo>
                <a:lnTo>
                  <a:pt x="375894" y="114414"/>
                </a:lnTo>
                <a:lnTo>
                  <a:pt x="393738" y="129260"/>
                </a:lnTo>
                <a:lnTo>
                  <a:pt x="395884" y="131445"/>
                </a:lnTo>
                <a:lnTo>
                  <a:pt x="398729" y="132537"/>
                </a:lnTo>
                <a:lnTo>
                  <a:pt x="404380" y="132537"/>
                </a:lnTo>
                <a:lnTo>
                  <a:pt x="407187" y="131483"/>
                </a:lnTo>
                <a:lnTo>
                  <a:pt x="413677" y="125069"/>
                </a:lnTo>
                <a:lnTo>
                  <a:pt x="413727" y="118071"/>
                </a:lnTo>
                <a:close/>
              </a:path>
              <a:path w="523240" h="445770">
                <a:moveTo>
                  <a:pt x="523227" y="205740"/>
                </a:moveTo>
                <a:lnTo>
                  <a:pt x="518287" y="200660"/>
                </a:lnTo>
                <a:lnTo>
                  <a:pt x="501154" y="200660"/>
                </a:lnTo>
                <a:lnTo>
                  <a:pt x="501154" y="222250"/>
                </a:lnTo>
                <a:lnTo>
                  <a:pt x="501154" y="252730"/>
                </a:lnTo>
                <a:lnTo>
                  <a:pt x="484644" y="252730"/>
                </a:lnTo>
                <a:lnTo>
                  <a:pt x="484670" y="222250"/>
                </a:lnTo>
                <a:lnTo>
                  <a:pt x="501154" y="222250"/>
                </a:lnTo>
                <a:lnTo>
                  <a:pt x="501154" y="200660"/>
                </a:lnTo>
                <a:lnTo>
                  <a:pt x="484314" y="200660"/>
                </a:lnTo>
                <a:lnTo>
                  <a:pt x="475869" y="157480"/>
                </a:lnTo>
                <a:lnTo>
                  <a:pt x="462597" y="129387"/>
                </a:lnTo>
                <a:lnTo>
                  <a:pt x="462597" y="212090"/>
                </a:lnTo>
                <a:lnTo>
                  <a:pt x="462597" y="248920"/>
                </a:lnTo>
                <a:lnTo>
                  <a:pt x="461556" y="269240"/>
                </a:lnTo>
                <a:lnTo>
                  <a:pt x="451510" y="312420"/>
                </a:lnTo>
                <a:lnTo>
                  <a:pt x="421538" y="363220"/>
                </a:lnTo>
                <a:lnTo>
                  <a:pt x="363105" y="407670"/>
                </a:lnTo>
                <a:lnTo>
                  <a:pt x="328333" y="420370"/>
                </a:lnTo>
                <a:lnTo>
                  <a:pt x="333146" y="417830"/>
                </a:lnTo>
                <a:lnTo>
                  <a:pt x="337870" y="414020"/>
                </a:lnTo>
                <a:lnTo>
                  <a:pt x="381190" y="379730"/>
                </a:lnTo>
                <a:lnTo>
                  <a:pt x="410324" y="337820"/>
                </a:lnTo>
                <a:lnTo>
                  <a:pt x="426770" y="294640"/>
                </a:lnTo>
                <a:lnTo>
                  <a:pt x="432384" y="252730"/>
                </a:lnTo>
                <a:lnTo>
                  <a:pt x="432638" y="248920"/>
                </a:lnTo>
                <a:lnTo>
                  <a:pt x="432562" y="238760"/>
                </a:lnTo>
                <a:lnTo>
                  <a:pt x="432485" y="228600"/>
                </a:lnTo>
                <a:lnTo>
                  <a:pt x="431279" y="222250"/>
                </a:lnTo>
                <a:lnTo>
                  <a:pt x="430314" y="217170"/>
                </a:lnTo>
                <a:lnTo>
                  <a:pt x="424395" y="208280"/>
                </a:lnTo>
                <a:lnTo>
                  <a:pt x="415620" y="203200"/>
                </a:lnTo>
                <a:lnTo>
                  <a:pt x="410464" y="201980"/>
                </a:lnTo>
                <a:lnTo>
                  <a:pt x="410464" y="252730"/>
                </a:lnTo>
                <a:lnTo>
                  <a:pt x="375081" y="252730"/>
                </a:lnTo>
                <a:lnTo>
                  <a:pt x="376542" y="247650"/>
                </a:lnTo>
                <a:lnTo>
                  <a:pt x="383654" y="222250"/>
                </a:lnTo>
                <a:lnTo>
                  <a:pt x="407924" y="222250"/>
                </a:lnTo>
                <a:lnTo>
                  <a:pt x="410400" y="224790"/>
                </a:lnTo>
                <a:lnTo>
                  <a:pt x="410464" y="252730"/>
                </a:lnTo>
                <a:lnTo>
                  <a:pt x="410464" y="201980"/>
                </a:lnTo>
                <a:lnTo>
                  <a:pt x="404888" y="200660"/>
                </a:lnTo>
                <a:lnTo>
                  <a:pt x="389890" y="200660"/>
                </a:lnTo>
                <a:lnTo>
                  <a:pt x="391464" y="194310"/>
                </a:lnTo>
                <a:lnTo>
                  <a:pt x="392455" y="184150"/>
                </a:lnTo>
                <a:lnTo>
                  <a:pt x="392582" y="182880"/>
                </a:lnTo>
                <a:lnTo>
                  <a:pt x="389305" y="171450"/>
                </a:lnTo>
                <a:lnTo>
                  <a:pt x="382181" y="161290"/>
                </a:lnTo>
                <a:lnTo>
                  <a:pt x="371729" y="154940"/>
                </a:lnTo>
                <a:lnTo>
                  <a:pt x="355536" y="148590"/>
                </a:lnTo>
                <a:lnTo>
                  <a:pt x="349885" y="146050"/>
                </a:lnTo>
                <a:lnTo>
                  <a:pt x="343446" y="148590"/>
                </a:lnTo>
                <a:lnTo>
                  <a:pt x="338912" y="160020"/>
                </a:lnTo>
                <a:lnTo>
                  <a:pt x="341668" y="166370"/>
                </a:lnTo>
                <a:lnTo>
                  <a:pt x="347332" y="168910"/>
                </a:lnTo>
                <a:lnTo>
                  <a:pt x="364032" y="175260"/>
                </a:lnTo>
                <a:lnTo>
                  <a:pt x="364553" y="175260"/>
                </a:lnTo>
                <a:lnTo>
                  <a:pt x="369277" y="177800"/>
                </a:lnTo>
                <a:lnTo>
                  <a:pt x="371690" y="184150"/>
                </a:lnTo>
                <a:lnTo>
                  <a:pt x="354584" y="243840"/>
                </a:lnTo>
                <a:lnTo>
                  <a:pt x="353225" y="248920"/>
                </a:lnTo>
                <a:lnTo>
                  <a:pt x="348729" y="252730"/>
                </a:lnTo>
                <a:lnTo>
                  <a:pt x="341604" y="252730"/>
                </a:lnTo>
                <a:lnTo>
                  <a:pt x="337654" y="251460"/>
                </a:lnTo>
                <a:lnTo>
                  <a:pt x="335229" y="248920"/>
                </a:lnTo>
                <a:lnTo>
                  <a:pt x="332270" y="243840"/>
                </a:lnTo>
                <a:lnTo>
                  <a:pt x="331901" y="241300"/>
                </a:lnTo>
                <a:lnTo>
                  <a:pt x="337324" y="222250"/>
                </a:lnTo>
                <a:lnTo>
                  <a:pt x="343471" y="200660"/>
                </a:lnTo>
                <a:lnTo>
                  <a:pt x="344551" y="196850"/>
                </a:lnTo>
                <a:lnTo>
                  <a:pt x="341134" y="190500"/>
                </a:lnTo>
                <a:lnTo>
                  <a:pt x="329387" y="186690"/>
                </a:lnTo>
                <a:lnTo>
                  <a:pt x="323291" y="190500"/>
                </a:lnTo>
                <a:lnTo>
                  <a:pt x="320408" y="200660"/>
                </a:lnTo>
                <a:lnTo>
                  <a:pt x="314159" y="200660"/>
                </a:lnTo>
                <a:lnTo>
                  <a:pt x="314159" y="222250"/>
                </a:lnTo>
                <a:lnTo>
                  <a:pt x="309549" y="238760"/>
                </a:lnTo>
                <a:lnTo>
                  <a:pt x="309651" y="241300"/>
                </a:lnTo>
                <a:lnTo>
                  <a:pt x="309740" y="243840"/>
                </a:lnTo>
                <a:lnTo>
                  <a:pt x="309829" y="246380"/>
                </a:lnTo>
                <a:lnTo>
                  <a:pt x="312216" y="252730"/>
                </a:lnTo>
                <a:lnTo>
                  <a:pt x="238023" y="252730"/>
                </a:lnTo>
                <a:lnTo>
                  <a:pt x="239483" y="247650"/>
                </a:lnTo>
                <a:lnTo>
                  <a:pt x="246583" y="222250"/>
                </a:lnTo>
                <a:lnTo>
                  <a:pt x="314159" y="222250"/>
                </a:lnTo>
                <a:lnTo>
                  <a:pt x="314159" y="200660"/>
                </a:lnTo>
                <a:lnTo>
                  <a:pt x="252818" y="200660"/>
                </a:lnTo>
                <a:lnTo>
                  <a:pt x="254393" y="194310"/>
                </a:lnTo>
                <a:lnTo>
                  <a:pt x="255397" y="184150"/>
                </a:lnTo>
                <a:lnTo>
                  <a:pt x="255511" y="182880"/>
                </a:lnTo>
                <a:lnTo>
                  <a:pt x="252247" y="171450"/>
                </a:lnTo>
                <a:lnTo>
                  <a:pt x="245122" y="161290"/>
                </a:lnTo>
                <a:lnTo>
                  <a:pt x="234670" y="154940"/>
                </a:lnTo>
                <a:lnTo>
                  <a:pt x="218465" y="148590"/>
                </a:lnTo>
                <a:lnTo>
                  <a:pt x="212813" y="146050"/>
                </a:lnTo>
                <a:lnTo>
                  <a:pt x="206387" y="148590"/>
                </a:lnTo>
                <a:lnTo>
                  <a:pt x="201853" y="160020"/>
                </a:lnTo>
                <a:lnTo>
                  <a:pt x="204597" y="166370"/>
                </a:lnTo>
                <a:lnTo>
                  <a:pt x="210248" y="168910"/>
                </a:lnTo>
                <a:lnTo>
                  <a:pt x="226961" y="175260"/>
                </a:lnTo>
                <a:lnTo>
                  <a:pt x="227495" y="175260"/>
                </a:lnTo>
                <a:lnTo>
                  <a:pt x="232206" y="177800"/>
                </a:lnTo>
                <a:lnTo>
                  <a:pt x="234632" y="184150"/>
                </a:lnTo>
                <a:lnTo>
                  <a:pt x="216154" y="248920"/>
                </a:lnTo>
                <a:lnTo>
                  <a:pt x="211670" y="252730"/>
                </a:lnTo>
                <a:lnTo>
                  <a:pt x="204533" y="252730"/>
                </a:lnTo>
                <a:lnTo>
                  <a:pt x="200583" y="251460"/>
                </a:lnTo>
                <a:lnTo>
                  <a:pt x="198170" y="248920"/>
                </a:lnTo>
                <a:lnTo>
                  <a:pt x="195199" y="243840"/>
                </a:lnTo>
                <a:lnTo>
                  <a:pt x="194843" y="241300"/>
                </a:lnTo>
                <a:lnTo>
                  <a:pt x="200253" y="222250"/>
                </a:lnTo>
                <a:lnTo>
                  <a:pt x="207467" y="196850"/>
                </a:lnTo>
                <a:lnTo>
                  <a:pt x="204063" y="190500"/>
                </a:lnTo>
                <a:lnTo>
                  <a:pt x="192316" y="186690"/>
                </a:lnTo>
                <a:lnTo>
                  <a:pt x="186220" y="190500"/>
                </a:lnTo>
                <a:lnTo>
                  <a:pt x="183324" y="200660"/>
                </a:lnTo>
                <a:lnTo>
                  <a:pt x="177088" y="200660"/>
                </a:lnTo>
                <a:lnTo>
                  <a:pt x="177088" y="222250"/>
                </a:lnTo>
                <a:lnTo>
                  <a:pt x="172491" y="238760"/>
                </a:lnTo>
                <a:lnTo>
                  <a:pt x="172593" y="241300"/>
                </a:lnTo>
                <a:lnTo>
                  <a:pt x="172681" y="243840"/>
                </a:lnTo>
                <a:lnTo>
                  <a:pt x="172770" y="246380"/>
                </a:lnTo>
                <a:lnTo>
                  <a:pt x="175145" y="252730"/>
                </a:lnTo>
                <a:lnTo>
                  <a:pt x="29451" y="252730"/>
                </a:lnTo>
                <a:lnTo>
                  <a:pt x="29451" y="222250"/>
                </a:lnTo>
                <a:lnTo>
                  <a:pt x="177088" y="222250"/>
                </a:lnTo>
                <a:lnTo>
                  <a:pt x="177088" y="200660"/>
                </a:lnTo>
                <a:lnTo>
                  <a:pt x="95592" y="200660"/>
                </a:lnTo>
                <a:lnTo>
                  <a:pt x="59690" y="194310"/>
                </a:lnTo>
                <a:lnTo>
                  <a:pt x="37134" y="182880"/>
                </a:lnTo>
                <a:lnTo>
                  <a:pt x="25438" y="167640"/>
                </a:lnTo>
                <a:lnTo>
                  <a:pt x="22085" y="152400"/>
                </a:lnTo>
                <a:lnTo>
                  <a:pt x="23749" y="139700"/>
                </a:lnTo>
                <a:lnTo>
                  <a:pt x="46380" y="99060"/>
                </a:lnTo>
                <a:lnTo>
                  <a:pt x="83616" y="72390"/>
                </a:lnTo>
                <a:lnTo>
                  <a:pt x="95846" y="69850"/>
                </a:lnTo>
                <a:lnTo>
                  <a:pt x="98882" y="69850"/>
                </a:lnTo>
                <a:lnTo>
                  <a:pt x="101701" y="68580"/>
                </a:lnTo>
                <a:lnTo>
                  <a:pt x="138874" y="36830"/>
                </a:lnTo>
                <a:lnTo>
                  <a:pt x="182435" y="22860"/>
                </a:lnTo>
                <a:lnTo>
                  <a:pt x="182880" y="22860"/>
                </a:lnTo>
                <a:lnTo>
                  <a:pt x="185127" y="24130"/>
                </a:lnTo>
                <a:lnTo>
                  <a:pt x="185127" y="68580"/>
                </a:lnTo>
                <a:lnTo>
                  <a:pt x="187083" y="72390"/>
                </a:lnTo>
                <a:lnTo>
                  <a:pt x="193509" y="76200"/>
                </a:lnTo>
                <a:lnTo>
                  <a:pt x="197535" y="76200"/>
                </a:lnTo>
                <a:lnTo>
                  <a:pt x="200964" y="74930"/>
                </a:lnTo>
                <a:lnTo>
                  <a:pt x="216662" y="68580"/>
                </a:lnTo>
                <a:lnTo>
                  <a:pt x="232879" y="63500"/>
                </a:lnTo>
                <a:lnTo>
                  <a:pt x="249555" y="60960"/>
                </a:lnTo>
                <a:lnTo>
                  <a:pt x="266636" y="59690"/>
                </a:lnTo>
                <a:lnTo>
                  <a:pt x="310959" y="59690"/>
                </a:lnTo>
                <a:lnTo>
                  <a:pt x="358838" y="67310"/>
                </a:lnTo>
                <a:lnTo>
                  <a:pt x="400456" y="88900"/>
                </a:lnTo>
                <a:lnTo>
                  <a:pt x="433311" y="121920"/>
                </a:lnTo>
                <a:lnTo>
                  <a:pt x="454863" y="163830"/>
                </a:lnTo>
                <a:lnTo>
                  <a:pt x="462597" y="212090"/>
                </a:lnTo>
                <a:lnTo>
                  <a:pt x="462597" y="129387"/>
                </a:lnTo>
                <a:lnTo>
                  <a:pt x="457276" y="118110"/>
                </a:lnTo>
                <a:lnTo>
                  <a:pt x="430009" y="85090"/>
                </a:lnTo>
                <a:lnTo>
                  <a:pt x="395541" y="59690"/>
                </a:lnTo>
                <a:lnTo>
                  <a:pt x="367728" y="48260"/>
                </a:lnTo>
                <a:lnTo>
                  <a:pt x="355371" y="43180"/>
                </a:lnTo>
                <a:lnTo>
                  <a:pt x="310959" y="38100"/>
                </a:lnTo>
                <a:lnTo>
                  <a:pt x="251345" y="38100"/>
                </a:lnTo>
                <a:lnTo>
                  <a:pt x="221602" y="43180"/>
                </a:lnTo>
                <a:lnTo>
                  <a:pt x="207200" y="48260"/>
                </a:lnTo>
                <a:lnTo>
                  <a:pt x="207200" y="24130"/>
                </a:lnTo>
                <a:lnTo>
                  <a:pt x="183045" y="0"/>
                </a:lnTo>
                <a:lnTo>
                  <a:pt x="180962" y="1270"/>
                </a:lnTo>
                <a:lnTo>
                  <a:pt x="179857" y="1270"/>
                </a:lnTo>
                <a:lnTo>
                  <a:pt x="154190" y="6350"/>
                </a:lnTo>
                <a:lnTo>
                  <a:pt x="130251" y="16510"/>
                </a:lnTo>
                <a:lnTo>
                  <a:pt x="108521" y="30480"/>
                </a:lnTo>
                <a:lnTo>
                  <a:pt x="89522" y="48260"/>
                </a:lnTo>
                <a:lnTo>
                  <a:pt x="57137" y="60960"/>
                </a:lnTo>
                <a:lnTo>
                  <a:pt x="28409" y="86360"/>
                </a:lnTo>
                <a:lnTo>
                  <a:pt x="7861" y="118110"/>
                </a:lnTo>
                <a:lnTo>
                  <a:pt x="0" y="152400"/>
                </a:lnTo>
                <a:lnTo>
                  <a:pt x="1676" y="167640"/>
                </a:lnTo>
                <a:lnTo>
                  <a:pt x="6464" y="180340"/>
                </a:lnTo>
                <a:lnTo>
                  <a:pt x="13982" y="190500"/>
                </a:lnTo>
                <a:lnTo>
                  <a:pt x="23850" y="200660"/>
                </a:lnTo>
                <a:lnTo>
                  <a:pt x="12319" y="200660"/>
                </a:lnTo>
                <a:lnTo>
                  <a:pt x="7378" y="205740"/>
                </a:lnTo>
                <a:lnTo>
                  <a:pt x="7378" y="269240"/>
                </a:lnTo>
                <a:lnTo>
                  <a:pt x="12319" y="274320"/>
                </a:lnTo>
                <a:lnTo>
                  <a:pt x="133718" y="274320"/>
                </a:lnTo>
                <a:lnTo>
                  <a:pt x="108407" y="299720"/>
                </a:lnTo>
                <a:lnTo>
                  <a:pt x="102768" y="299720"/>
                </a:lnTo>
                <a:lnTo>
                  <a:pt x="102768" y="332740"/>
                </a:lnTo>
                <a:lnTo>
                  <a:pt x="100317" y="344170"/>
                </a:lnTo>
                <a:lnTo>
                  <a:pt x="68122" y="377190"/>
                </a:lnTo>
                <a:lnTo>
                  <a:pt x="56718" y="379730"/>
                </a:lnTo>
                <a:lnTo>
                  <a:pt x="44958" y="378460"/>
                </a:lnTo>
                <a:lnTo>
                  <a:pt x="44856" y="372110"/>
                </a:lnTo>
                <a:lnTo>
                  <a:pt x="44767" y="367030"/>
                </a:lnTo>
                <a:lnTo>
                  <a:pt x="68834" y="328930"/>
                </a:lnTo>
                <a:lnTo>
                  <a:pt x="90830" y="321310"/>
                </a:lnTo>
                <a:lnTo>
                  <a:pt x="102577" y="321310"/>
                </a:lnTo>
                <a:lnTo>
                  <a:pt x="102641" y="325120"/>
                </a:lnTo>
                <a:lnTo>
                  <a:pt x="102768" y="332740"/>
                </a:lnTo>
                <a:lnTo>
                  <a:pt x="102768" y="299720"/>
                </a:lnTo>
                <a:lnTo>
                  <a:pt x="90855" y="299720"/>
                </a:lnTo>
                <a:lnTo>
                  <a:pt x="43916" y="320040"/>
                </a:lnTo>
                <a:lnTo>
                  <a:pt x="23837" y="358140"/>
                </a:lnTo>
                <a:lnTo>
                  <a:pt x="22428" y="372110"/>
                </a:lnTo>
                <a:lnTo>
                  <a:pt x="22428" y="378460"/>
                </a:lnTo>
                <a:lnTo>
                  <a:pt x="23253" y="384810"/>
                </a:lnTo>
                <a:lnTo>
                  <a:pt x="25933" y="394970"/>
                </a:lnTo>
                <a:lnTo>
                  <a:pt x="28917" y="397510"/>
                </a:lnTo>
                <a:lnTo>
                  <a:pt x="38963" y="401320"/>
                </a:lnTo>
                <a:lnTo>
                  <a:pt x="51600" y="401320"/>
                </a:lnTo>
                <a:lnTo>
                  <a:pt x="92329" y="389890"/>
                </a:lnTo>
                <a:lnTo>
                  <a:pt x="121666" y="350520"/>
                </a:lnTo>
                <a:lnTo>
                  <a:pt x="124904" y="332740"/>
                </a:lnTo>
                <a:lnTo>
                  <a:pt x="124294" y="321310"/>
                </a:lnTo>
                <a:lnTo>
                  <a:pt x="124015" y="316230"/>
                </a:lnTo>
                <a:lnTo>
                  <a:pt x="164934" y="274320"/>
                </a:lnTo>
                <a:lnTo>
                  <a:pt x="408393" y="274320"/>
                </a:lnTo>
                <a:lnTo>
                  <a:pt x="405650" y="288290"/>
                </a:lnTo>
                <a:lnTo>
                  <a:pt x="390766" y="327660"/>
                </a:lnTo>
                <a:lnTo>
                  <a:pt x="364934" y="364490"/>
                </a:lnTo>
                <a:lnTo>
                  <a:pt x="330606" y="392430"/>
                </a:lnTo>
                <a:lnTo>
                  <a:pt x="291287" y="411480"/>
                </a:lnTo>
                <a:lnTo>
                  <a:pt x="248564" y="420370"/>
                </a:lnTo>
                <a:lnTo>
                  <a:pt x="243078" y="420370"/>
                </a:lnTo>
                <a:lnTo>
                  <a:pt x="238696" y="424180"/>
                </a:lnTo>
                <a:lnTo>
                  <a:pt x="237832" y="435610"/>
                </a:lnTo>
                <a:lnTo>
                  <a:pt x="241503" y="440690"/>
                </a:lnTo>
                <a:lnTo>
                  <a:pt x="246862" y="441960"/>
                </a:lnTo>
                <a:lnTo>
                  <a:pt x="257505" y="443230"/>
                </a:lnTo>
                <a:lnTo>
                  <a:pt x="268147" y="445770"/>
                </a:lnTo>
                <a:lnTo>
                  <a:pt x="289356" y="445770"/>
                </a:lnTo>
                <a:lnTo>
                  <a:pt x="341693" y="439420"/>
                </a:lnTo>
                <a:lnTo>
                  <a:pt x="389801" y="419100"/>
                </a:lnTo>
                <a:lnTo>
                  <a:pt x="430936" y="386080"/>
                </a:lnTo>
                <a:lnTo>
                  <a:pt x="462356" y="341630"/>
                </a:lnTo>
                <a:lnTo>
                  <a:pt x="480301" y="292100"/>
                </a:lnTo>
                <a:lnTo>
                  <a:pt x="483222" y="274320"/>
                </a:lnTo>
                <a:lnTo>
                  <a:pt x="518287" y="274320"/>
                </a:lnTo>
                <a:lnTo>
                  <a:pt x="523227" y="269240"/>
                </a:lnTo>
                <a:lnTo>
                  <a:pt x="523227" y="252730"/>
                </a:lnTo>
                <a:lnTo>
                  <a:pt x="523227" y="222250"/>
                </a:lnTo>
                <a:lnTo>
                  <a:pt x="523227" y="205740"/>
                </a:lnTo>
                <a:close/>
              </a:path>
            </a:pathLst>
          </a:custGeom>
          <a:solidFill>
            <a:srgbClr val="000000"/>
          </a:solidFill>
        </p:spPr>
        <p:txBody>
          <a:bodyPr wrap="square" lIns="0" tIns="0" rIns="0" bIns="0" rtlCol="0"/>
          <a:lstStyle/>
          <a:p>
            <a:endParaRPr>
              <a:latin typeface="Grammarsaurus" pitchFamily="2" charset="0"/>
            </a:endParaRPr>
          </a:p>
        </p:txBody>
      </p:sp>
      <p:sp>
        <p:nvSpPr>
          <p:cNvPr id="14" name="object 14"/>
          <p:cNvSpPr txBox="1"/>
          <p:nvPr/>
        </p:nvSpPr>
        <p:spPr>
          <a:xfrm>
            <a:off x="787852" y="2834632"/>
            <a:ext cx="3248660" cy="2296795"/>
          </a:xfrm>
          <a:prstGeom prst="rect">
            <a:avLst/>
          </a:prstGeom>
        </p:spPr>
        <p:txBody>
          <a:bodyPr vert="horz" wrap="square" lIns="0" tIns="207010" rIns="0" bIns="0" rtlCol="0">
            <a:spAutoFit/>
          </a:bodyPr>
          <a:lstStyle/>
          <a:p>
            <a:pPr algn="ctr">
              <a:lnSpc>
                <a:spcPct val="100000"/>
              </a:lnSpc>
              <a:spcBef>
                <a:spcPts val="1630"/>
              </a:spcBef>
            </a:pPr>
            <a:r>
              <a:rPr sz="3500" b="1" dirty="0">
                <a:latin typeface="Grammarsaurus" pitchFamily="2" charset="0"/>
                <a:cs typeface="Arial"/>
              </a:rPr>
              <a:t>cinema</a:t>
            </a:r>
            <a:endParaRPr sz="3500" dirty="0">
              <a:latin typeface="Grammarsaurus" pitchFamily="2" charset="0"/>
              <a:cs typeface="Arial"/>
            </a:endParaRPr>
          </a:p>
          <a:p>
            <a:pPr marL="12065" marR="5080" algn="ctr">
              <a:lnSpc>
                <a:spcPct val="106500"/>
              </a:lnSpc>
              <a:spcBef>
                <a:spcPts val="650"/>
              </a:spcBef>
            </a:pPr>
            <a:r>
              <a:rPr sz="1800" dirty="0">
                <a:latin typeface="Grammarsaurus" pitchFamily="2" charset="0"/>
                <a:cs typeface="Lucida Sans Unicode"/>
              </a:rPr>
              <a:t>The word </a:t>
            </a:r>
            <a:r>
              <a:rPr sz="1800" b="1" dirty="0">
                <a:latin typeface="Grammarsaurus" pitchFamily="2" charset="0"/>
                <a:cs typeface="Arial Black"/>
              </a:rPr>
              <a:t>cinema</a:t>
            </a:r>
            <a:r>
              <a:rPr sz="1800" dirty="0">
                <a:latin typeface="Grammarsaurus" pitchFamily="2" charset="0"/>
                <a:cs typeface="Arial Black"/>
              </a:rPr>
              <a:t> </a:t>
            </a:r>
            <a:r>
              <a:rPr sz="1800" dirty="0">
                <a:latin typeface="Grammarsaurus" pitchFamily="2" charset="0"/>
                <a:cs typeface="Lucida Sans Unicode"/>
              </a:rPr>
              <a:t>is built from the bound base </a:t>
            </a:r>
            <a:r>
              <a:rPr sz="1800" b="1" dirty="0">
                <a:latin typeface="Grammarsaurus" pitchFamily="2" charset="0"/>
                <a:cs typeface="Arial Black"/>
              </a:rPr>
              <a:t>cineme</a:t>
            </a:r>
            <a:r>
              <a:rPr sz="1800" dirty="0">
                <a:latin typeface="Grammarsaurus" pitchFamily="2" charset="0"/>
                <a:cs typeface="Lucida Sans Unicode"/>
              </a:rPr>
              <a:t>, which means “</a:t>
            </a:r>
            <a:r>
              <a:rPr sz="1800" b="1" dirty="0">
                <a:latin typeface="Grammarsaurus" pitchFamily="2" charset="0"/>
                <a:cs typeface="Arial Black"/>
              </a:rPr>
              <a:t>movement</a:t>
            </a:r>
            <a:r>
              <a:rPr sz="1800" dirty="0">
                <a:latin typeface="Grammarsaurus" pitchFamily="2" charset="0"/>
                <a:cs typeface="Lucida Sans Unicode"/>
              </a:rPr>
              <a:t>”.</a:t>
            </a:r>
          </a:p>
          <a:p>
            <a:pPr algn="ctr">
              <a:lnSpc>
                <a:spcPct val="100000"/>
              </a:lnSpc>
              <a:spcBef>
                <a:spcPts val="140"/>
              </a:spcBef>
            </a:pPr>
            <a:r>
              <a:rPr sz="1800" dirty="0">
                <a:latin typeface="Grammarsaurus" pitchFamily="2" charset="0"/>
                <a:cs typeface="Lucida Sans Unicode"/>
              </a:rPr>
              <a:t>It comes from the Greek root,</a:t>
            </a:r>
          </a:p>
          <a:p>
            <a:pPr algn="ctr">
              <a:lnSpc>
                <a:spcPct val="100000"/>
              </a:lnSpc>
              <a:spcBef>
                <a:spcPts val="140"/>
              </a:spcBef>
            </a:pPr>
            <a:r>
              <a:rPr sz="1800" b="1" dirty="0">
                <a:latin typeface="Grammarsaurus" pitchFamily="2" charset="0"/>
                <a:cs typeface="Arial Black"/>
              </a:rPr>
              <a:t>kīnēma</a:t>
            </a:r>
            <a:r>
              <a:rPr sz="1800" dirty="0">
                <a:latin typeface="Grammarsaurus" pitchFamily="2" charset="0"/>
                <a:cs typeface="Lucida Sans Unicode"/>
              </a:rPr>
              <a:t>.</a:t>
            </a:r>
          </a:p>
        </p:txBody>
      </p:sp>
      <p:sp>
        <p:nvSpPr>
          <p:cNvPr id="15" name="object 15"/>
          <p:cNvSpPr txBox="1"/>
          <p:nvPr/>
        </p:nvSpPr>
        <p:spPr>
          <a:xfrm>
            <a:off x="4473569" y="2834188"/>
            <a:ext cx="3248025" cy="2315057"/>
          </a:xfrm>
          <a:prstGeom prst="rect">
            <a:avLst/>
          </a:prstGeom>
        </p:spPr>
        <p:txBody>
          <a:bodyPr vert="horz" wrap="square" lIns="0" tIns="207645" rIns="0" bIns="0" rtlCol="0">
            <a:spAutoFit/>
          </a:bodyPr>
          <a:lstStyle/>
          <a:p>
            <a:pPr marR="1270" algn="ctr">
              <a:lnSpc>
                <a:spcPct val="100000"/>
              </a:lnSpc>
              <a:spcBef>
                <a:spcPts val="1635"/>
              </a:spcBef>
            </a:pPr>
            <a:r>
              <a:rPr sz="3500" b="1" dirty="0">
                <a:latin typeface="Grammarsaurus" pitchFamily="2" charset="0"/>
                <a:cs typeface="Arial"/>
              </a:rPr>
              <a:t>fantasy</a:t>
            </a:r>
            <a:endParaRPr sz="3500" dirty="0">
              <a:latin typeface="Grammarsaurus" pitchFamily="2" charset="0"/>
              <a:cs typeface="Arial"/>
            </a:endParaRPr>
          </a:p>
          <a:p>
            <a:pPr marL="12065" marR="5080" algn="ctr">
              <a:lnSpc>
                <a:spcPct val="106500"/>
              </a:lnSpc>
              <a:spcBef>
                <a:spcPts val="650"/>
              </a:spcBef>
            </a:pPr>
            <a:r>
              <a:rPr sz="1800" dirty="0">
                <a:latin typeface="Grammarsaurus" pitchFamily="2" charset="0"/>
                <a:cs typeface="Lucida Sans Unicode"/>
              </a:rPr>
              <a:t>The word </a:t>
            </a:r>
            <a:r>
              <a:rPr sz="1800" b="1" dirty="0">
                <a:latin typeface="Grammarsaurus" pitchFamily="2" charset="0"/>
                <a:cs typeface="Arial Black"/>
              </a:rPr>
              <a:t>fantasy</a:t>
            </a:r>
            <a:r>
              <a:rPr sz="1800" dirty="0">
                <a:latin typeface="Grammarsaurus" pitchFamily="2" charset="0"/>
                <a:cs typeface="Arial Black"/>
              </a:rPr>
              <a:t> </a:t>
            </a:r>
            <a:r>
              <a:rPr sz="1800" dirty="0">
                <a:latin typeface="Grammarsaurus" pitchFamily="2" charset="0"/>
                <a:cs typeface="Lucida Sans Unicode"/>
              </a:rPr>
              <a:t>is built from the bound base </a:t>
            </a:r>
            <a:r>
              <a:rPr sz="1800" b="1" dirty="0">
                <a:latin typeface="Grammarsaurus" pitchFamily="2" charset="0"/>
                <a:cs typeface="Arial Black"/>
              </a:rPr>
              <a:t>fant</a:t>
            </a:r>
            <a:r>
              <a:rPr sz="1800" dirty="0">
                <a:latin typeface="Grammarsaurus" pitchFamily="2" charset="0"/>
                <a:cs typeface="Lucida Sans Unicode"/>
              </a:rPr>
              <a:t>, which means “</a:t>
            </a:r>
            <a:r>
              <a:rPr sz="1800" b="1" dirty="0">
                <a:latin typeface="Grammarsaurus" pitchFamily="2" charset="0"/>
                <a:cs typeface="Arial Black"/>
              </a:rPr>
              <a:t>show, or make visible</a:t>
            </a:r>
            <a:r>
              <a:rPr sz="1800" dirty="0">
                <a:latin typeface="Grammarsaurus" pitchFamily="2" charset="0"/>
                <a:cs typeface="Lucida Sans Unicode"/>
              </a:rPr>
              <a:t>”. It comes from the Greek root </a:t>
            </a:r>
            <a:r>
              <a:rPr sz="1800" b="1" dirty="0">
                <a:latin typeface="Grammarsaurus" pitchFamily="2" charset="0"/>
                <a:cs typeface="Arial Black"/>
              </a:rPr>
              <a:t>phantein</a:t>
            </a:r>
            <a:r>
              <a:rPr sz="1800" dirty="0">
                <a:latin typeface="Grammarsaurus" pitchFamily="2" charset="0"/>
                <a:cs typeface="Lucida Sans Unicode"/>
              </a:rPr>
              <a:t>.</a:t>
            </a:r>
          </a:p>
        </p:txBody>
      </p:sp>
      <p:sp>
        <p:nvSpPr>
          <p:cNvPr id="16" name="object 16"/>
          <p:cNvSpPr txBox="1"/>
          <p:nvPr/>
        </p:nvSpPr>
        <p:spPr>
          <a:xfrm>
            <a:off x="8178261" y="2833744"/>
            <a:ext cx="3209290" cy="2882265"/>
          </a:xfrm>
          <a:prstGeom prst="rect">
            <a:avLst/>
          </a:prstGeom>
        </p:spPr>
        <p:txBody>
          <a:bodyPr vert="horz" wrap="square" lIns="0" tIns="207645" rIns="0" bIns="0" rtlCol="0">
            <a:spAutoFit/>
          </a:bodyPr>
          <a:lstStyle/>
          <a:p>
            <a:pPr marR="4445" algn="ctr">
              <a:lnSpc>
                <a:spcPct val="100000"/>
              </a:lnSpc>
              <a:spcBef>
                <a:spcPts val="1635"/>
              </a:spcBef>
            </a:pPr>
            <a:r>
              <a:rPr sz="3500" b="1" dirty="0">
                <a:latin typeface="Grammarsaurus" pitchFamily="2" charset="0"/>
                <a:cs typeface="Arial"/>
              </a:rPr>
              <a:t>energy</a:t>
            </a:r>
            <a:endParaRPr sz="3500" dirty="0">
              <a:latin typeface="Grammarsaurus" pitchFamily="2" charset="0"/>
              <a:cs typeface="Arial"/>
            </a:endParaRPr>
          </a:p>
          <a:p>
            <a:pPr marL="25400" marR="17145" algn="ctr">
              <a:lnSpc>
                <a:spcPct val="106500"/>
              </a:lnSpc>
              <a:spcBef>
                <a:spcPts val="655"/>
              </a:spcBef>
            </a:pPr>
            <a:r>
              <a:rPr sz="1800" dirty="0">
                <a:latin typeface="Grammarsaurus" pitchFamily="2" charset="0"/>
                <a:cs typeface="Lucida Sans Unicode"/>
              </a:rPr>
              <a:t>The word </a:t>
            </a:r>
            <a:r>
              <a:rPr sz="1800" b="1" dirty="0">
                <a:latin typeface="Grammarsaurus" pitchFamily="2" charset="0"/>
                <a:cs typeface="Arial Black"/>
              </a:rPr>
              <a:t>energy</a:t>
            </a:r>
            <a:r>
              <a:rPr sz="1800" dirty="0">
                <a:latin typeface="Grammarsaurus" pitchFamily="2" charset="0"/>
                <a:cs typeface="Arial Black"/>
              </a:rPr>
              <a:t> </a:t>
            </a:r>
            <a:r>
              <a:rPr sz="1800" dirty="0">
                <a:latin typeface="Grammarsaurus" pitchFamily="2" charset="0"/>
                <a:cs typeface="Lucida Sans Unicode"/>
              </a:rPr>
              <a:t>is built from the bound base </a:t>
            </a:r>
            <a:r>
              <a:rPr sz="1800" b="1" dirty="0">
                <a:latin typeface="Grammarsaurus" pitchFamily="2" charset="0"/>
                <a:cs typeface="Arial Black"/>
              </a:rPr>
              <a:t>erg</a:t>
            </a:r>
            <a:r>
              <a:rPr sz="1800" dirty="0">
                <a:latin typeface="Grammarsaurus" pitchFamily="2" charset="0"/>
                <a:cs typeface="Lucida Sans Unicode"/>
              </a:rPr>
              <a:t>, which means “</a:t>
            </a:r>
            <a:r>
              <a:rPr sz="1800" b="1" dirty="0">
                <a:latin typeface="Grammarsaurus" pitchFamily="2" charset="0"/>
                <a:cs typeface="Arial Black"/>
              </a:rPr>
              <a:t>work or make</a:t>
            </a:r>
            <a:r>
              <a:rPr sz="1800" dirty="0">
                <a:latin typeface="Grammarsaurus" pitchFamily="2" charset="0"/>
                <a:cs typeface="Lucida Sans Unicode"/>
              </a:rPr>
              <a:t>”.</a:t>
            </a:r>
          </a:p>
          <a:p>
            <a:pPr marL="12700" marR="5080" indent="-635" algn="ctr">
              <a:lnSpc>
                <a:spcPct val="106500"/>
              </a:lnSpc>
            </a:pPr>
            <a:r>
              <a:rPr sz="1800" dirty="0">
                <a:latin typeface="Grammarsaurus" pitchFamily="2" charset="0"/>
                <a:cs typeface="Lucida Sans Unicode"/>
              </a:rPr>
              <a:t>It comes from the Greek root </a:t>
            </a:r>
            <a:r>
              <a:rPr sz="1800" b="1" dirty="0">
                <a:latin typeface="Grammarsaurus" pitchFamily="2" charset="0"/>
                <a:cs typeface="Arial Black"/>
              </a:rPr>
              <a:t>ergon</a:t>
            </a:r>
            <a:r>
              <a:rPr sz="1800" dirty="0">
                <a:latin typeface="Grammarsaurus" pitchFamily="2" charset="0"/>
                <a:cs typeface="Lucida Sans Unicode"/>
              </a:rPr>
              <a:t>. We studied this base earlier when we looked at the word </a:t>
            </a:r>
            <a:r>
              <a:rPr sz="1800" b="1" dirty="0">
                <a:latin typeface="Grammarsaurus" pitchFamily="2" charset="0"/>
                <a:cs typeface="Arial Black"/>
              </a:rPr>
              <a:t>allergy</a:t>
            </a:r>
            <a:r>
              <a:rPr sz="1800" dirty="0">
                <a:latin typeface="Grammarsaurus" pitchFamily="2" charset="0"/>
                <a:cs typeface="Lucida Sans Unicode"/>
              </a:rPr>
              <a:t>!</a:t>
            </a:r>
          </a:p>
        </p:txBody>
      </p:sp>
      <p:sp>
        <p:nvSpPr>
          <p:cNvPr id="18" name="object 6">
            <a:extLst>
              <a:ext uri="{FF2B5EF4-FFF2-40B4-BE49-F238E27FC236}">
                <a16:creationId xmlns:a16="http://schemas.microsoft.com/office/drawing/2014/main" id="{734DF866-7F76-3CA7-312E-90C3AFCFCBF1}"/>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606536" y="3429998"/>
            <a:ext cx="2024999"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cinema</a:t>
            </a:r>
            <a:endParaRPr sz="3500" dirty="0">
              <a:latin typeface="Grammarsaurus" pitchFamily="2" charset="0"/>
              <a:cs typeface="Arial"/>
            </a:endParaRPr>
          </a:p>
        </p:txBody>
      </p:sp>
      <p:sp>
        <p:nvSpPr>
          <p:cNvPr id="3" name="object 3"/>
          <p:cNvSpPr/>
          <p:nvPr/>
        </p:nvSpPr>
        <p:spPr>
          <a:xfrm>
            <a:off x="1486484" y="1992197"/>
            <a:ext cx="1676400" cy="1470660"/>
          </a:xfrm>
          <a:custGeom>
            <a:avLst/>
            <a:gdLst/>
            <a:ahLst/>
            <a:cxnLst/>
            <a:rect l="l" t="t" r="r" b="b"/>
            <a:pathLst>
              <a:path w="1676400" h="1470660">
                <a:moveTo>
                  <a:pt x="473151" y="336283"/>
                </a:moveTo>
                <a:lnTo>
                  <a:pt x="466153" y="293077"/>
                </a:lnTo>
                <a:lnTo>
                  <a:pt x="446697" y="255511"/>
                </a:lnTo>
                <a:lnTo>
                  <a:pt x="417055" y="225869"/>
                </a:lnTo>
                <a:lnTo>
                  <a:pt x="398843" y="216446"/>
                </a:lnTo>
                <a:lnTo>
                  <a:pt x="398843" y="336283"/>
                </a:lnTo>
                <a:lnTo>
                  <a:pt x="393915" y="360616"/>
                </a:lnTo>
                <a:lnTo>
                  <a:pt x="380492" y="380504"/>
                </a:lnTo>
                <a:lnTo>
                  <a:pt x="360603" y="393915"/>
                </a:lnTo>
                <a:lnTo>
                  <a:pt x="336283" y="398843"/>
                </a:lnTo>
                <a:lnTo>
                  <a:pt x="311950" y="393915"/>
                </a:lnTo>
                <a:lnTo>
                  <a:pt x="292061" y="380504"/>
                </a:lnTo>
                <a:lnTo>
                  <a:pt x="278638" y="360616"/>
                </a:lnTo>
                <a:lnTo>
                  <a:pt x="273723" y="336283"/>
                </a:lnTo>
                <a:lnTo>
                  <a:pt x="278638" y="311962"/>
                </a:lnTo>
                <a:lnTo>
                  <a:pt x="292061" y="292074"/>
                </a:lnTo>
                <a:lnTo>
                  <a:pt x="311950" y="278663"/>
                </a:lnTo>
                <a:lnTo>
                  <a:pt x="336283" y="273735"/>
                </a:lnTo>
                <a:lnTo>
                  <a:pt x="360603" y="278663"/>
                </a:lnTo>
                <a:lnTo>
                  <a:pt x="380492" y="292074"/>
                </a:lnTo>
                <a:lnTo>
                  <a:pt x="393915" y="311962"/>
                </a:lnTo>
                <a:lnTo>
                  <a:pt x="398843" y="336283"/>
                </a:lnTo>
                <a:lnTo>
                  <a:pt x="398843" y="216446"/>
                </a:lnTo>
                <a:lnTo>
                  <a:pt x="379488" y="206413"/>
                </a:lnTo>
                <a:lnTo>
                  <a:pt x="336283" y="199428"/>
                </a:lnTo>
                <a:lnTo>
                  <a:pt x="293065" y="206413"/>
                </a:lnTo>
                <a:lnTo>
                  <a:pt x="255498" y="225869"/>
                </a:lnTo>
                <a:lnTo>
                  <a:pt x="225856" y="255511"/>
                </a:lnTo>
                <a:lnTo>
                  <a:pt x="206413" y="293077"/>
                </a:lnTo>
                <a:lnTo>
                  <a:pt x="199428" y="336283"/>
                </a:lnTo>
                <a:lnTo>
                  <a:pt x="206413" y="379501"/>
                </a:lnTo>
                <a:lnTo>
                  <a:pt x="225856" y="417068"/>
                </a:lnTo>
                <a:lnTo>
                  <a:pt x="255498" y="446709"/>
                </a:lnTo>
                <a:lnTo>
                  <a:pt x="293065" y="466166"/>
                </a:lnTo>
                <a:lnTo>
                  <a:pt x="336283" y="473151"/>
                </a:lnTo>
                <a:lnTo>
                  <a:pt x="379488" y="466166"/>
                </a:lnTo>
                <a:lnTo>
                  <a:pt x="417055" y="446709"/>
                </a:lnTo>
                <a:lnTo>
                  <a:pt x="446697" y="417068"/>
                </a:lnTo>
                <a:lnTo>
                  <a:pt x="456133" y="398843"/>
                </a:lnTo>
                <a:lnTo>
                  <a:pt x="466153" y="379501"/>
                </a:lnTo>
                <a:lnTo>
                  <a:pt x="473151" y="336283"/>
                </a:lnTo>
                <a:close/>
              </a:path>
              <a:path w="1676400" h="1470660">
                <a:moveTo>
                  <a:pt x="971677" y="1034262"/>
                </a:moveTo>
                <a:lnTo>
                  <a:pt x="964692" y="991044"/>
                </a:lnTo>
                <a:lnTo>
                  <a:pt x="945248" y="953477"/>
                </a:lnTo>
                <a:lnTo>
                  <a:pt x="915606" y="923836"/>
                </a:lnTo>
                <a:lnTo>
                  <a:pt x="897369" y="914400"/>
                </a:lnTo>
                <a:lnTo>
                  <a:pt x="897369" y="1034262"/>
                </a:lnTo>
                <a:lnTo>
                  <a:pt x="892454" y="1058583"/>
                </a:lnTo>
                <a:lnTo>
                  <a:pt x="879030" y="1078458"/>
                </a:lnTo>
                <a:lnTo>
                  <a:pt x="859155" y="1091882"/>
                </a:lnTo>
                <a:lnTo>
                  <a:pt x="834821" y="1096810"/>
                </a:lnTo>
                <a:lnTo>
                  <a:pt x="810501" y="1091882"/>
                </a:lnTo>
                <a:lnTo>
                  <a:pt x="790613" y="1078458"/>
                </a:lnTo>
                <a:lnTo>
                  <a:pt x="777189" y="1058583"/>
                </a:lnTo>
                <a:lnTo>
                  <a:pt x="772261" y="1034262"/>
                </a:lnTo>
                <a:lnTo>
                  <a:pt x="777189" y="1009929"/>
                </a:lnTo>
                <a:lnTo>
                  <a:pt x="790613" y="990041"/>
                </a:lnTo>
                <a:lnTo>
                  <a:pt x="810501" y="976617"/>
                </a:lnTo>
                <a:lnTo>
                  <a:pt x="834821" y="971702"/>
                </a:lnTo>
                <a:lnTo>
                  <a:pt x="859155" y="976617"/>
                </a:lnTo>
                <a:lnTo>
                  <a:pt x="879030" y="990041"/>
                </a:lnTo>
                <a:lnTo>
                  <a:pt x="892454" y="1009929"/>
                </a:lnTo>
                <a:lnTo>
                  <a:pt x="897369" y="1034262"/>
                </a:lnTo>
                <a:lnTo>
                  <a:pt x="897369" y="914400"/>
                </a:lnTo>
                <a:lnTo>
                  <a:pt x="878039" y="904379"/>
                </a:lnTo>
                <a:lnTo>
                  <a:pt x="834834" y="897394"/>
                </a:lnTo>
                <a:lnTo>
                  <a:pt x="711809" y="897394"/>
                </a:lnTo>
                <a:lnTo>
                  <a:pt x="711809" y="971702"/>
                </a:lnTo>
                <a:lnTo>
                  <a:pt x="705802" y="988606"/>
                </a:lnTo>
                <a:lnTo>
                  <a:pt x="702386" y="999731"/>
                </a:lnTo>
                <a:lnTo>
                  <a:pt x="699935" y="1011072"/>
                </a:lnTo>
                <a:lnTo>
                  <a:pt x="698449" y="1022604"/>
                </a:lnTo>
                <a:lnTo>
                  <a:pt x="697953" y="1034262"/>
                </a:lnTo>
                <a:lnTo>
                  <a:pt x="698449" y="1045895"/>
                </a:lnTo>
                <a:lnTo>
                  <a:pt x="699935" y="1057402"/>
                </a:lnTo>
                <a:lnTo>
                  <a:pt x="702386" y="1068730"/>
                </a:lnTo>
                <a:lnTo>
                  <a:pt x="705802" y="1079868"/>
                </a:lnTo>
                <a:lnTo>
                  <a:pt x="711796" y="1096810"/>
                </a:lnTo>
                <a:lnTo>
                  <a:pt x="559003" y="1096810"/>
                </a:lnTo>
                <a:lnTo>
                  <a:pt x="570877" y="1057402"/>
                </a:lnTo>
                <a:lnTo>
                  <a:pt x="572846" y="1034262"/>
                </a:lnTo>
                <a:lnTo>
                  <a:pt x="572363" y="1022604"/>
                </a:lnTo>
                <a:lnTo>
                  <a:pt x="570877" y="1011072"/>
                </a:lnTo>
                <a:lnTo>
                  <a:pt x="568426" y="999731"/>
                </a:lnTo>
                <a:lnTo>
                  <a:pt x="565010" y="988606"/>
                </a:lnTo>
                <a:lnTo>
                  <a:pt x="559015" y="971702"/>
                </a:lnTo>
                <a:lnTo>
                  <a:pt x="711809" y="971702"/>
                </a:lnTo>
                <a:lnTo>
                  <a:pt x="711809" y="897394"/>
                </a:lnTo>
                <a:lnTo>
                  <a:pt x="498538" y="897394"/>
                </a:lnTo>
                <a:lnTo>
                  <a:pt x="498538" y="1034262"/>
                </a:lnTo>
                <a:lnTo>
                  <a:pt x="493623" y="1058583"/>
                </a:lnTo>
                <a:lnTo>
                  <a:pt x="480199" y="1078458"/>
                </a:lnTo>
                <a:lnTo>
                  <a:pt x="460324" y="1091882"/>
                </a:lnTo>
                <a:lnTo>
                  <a:pt x="435991" y="1096810"/>
                </a:lnTo>
                <a:lnTo>
                  <a:pt x="411657" y="1091882"/>
                </a:lnTo>
                <a:lnTo>
                  <a:pt x="391782" y="1078458"/>
                </a:lnTo>
                <a:lnTo>
                  <a:pt x="378358" y="1058583"/>
                </a:lnTo>
                <a:lnTo>
                  <a:pt x="373430" y="1034262"/>
                </a:lnTo>
                <a:lnTo>
                  <a:pt x="378358" y="1009929"/>
                </a:lnTo>
                <a:lnTo>
                  <a:pt x="391782" y="990041"/>
                </a:lnTo>
                <a:lnTo>
                  <a:pt x="411657" y="976617"/>
                </a:lnTo>
                <a:lnTo>
                  <a:pt x="435991" y="971702"/>
                </a:lnTo>
                <a:lnTo>
                  <a:pt x="460324" y="976617"/>
                </a:lnTo>
                <a:lnTo>
                  <a:pt x="480199" y="990041"/>
                </a:lnTo>
                <a:lnTo>
                  <a:pt x="493623" y="1009929"/>
                </a:lnTo>
                <a:lnTo>
                  <a:pt x="498538" y="1034262"/>
                </a:lnTo>
                <a:lnTo>
                  <a:pt x="498538" y="897394"/>
                </a:lnTo>
                <a:lnTo>
                  <a:pt x="435991" y="897394"/>
                </a:lnTo>
                <a:lnTo>
                  <a:pt x="392772" y="904379"/>
                </a:lnTo>
                <a:lnTo>
                  <a:pt x="355206" y="923836"/>
                </a:lnTo>
                <a:lnTo>
                  <a:pt x="325564" y="953477"/>
                </a:lnTo>
                <a:lnTo>
                  <a:pt x="306108" y="991044"/>
                </a:lnTo>
                <a:lnTo>
                  <a:pt x="299110" y="1034262"/>
                </a:lnTo>
                <a:lnTo>
                  <a:pt x="306108" y="1077468"/>
                </a:lnTo>
                <a:lnTo>
                  <a:pt x="325564" y="1115034"/>
                </a:lnTo>
                <a:lnTo>
                  <a:pt x="355206" y="1144676"/>
                </a:lnTo>
                <a:lnTo>
                  <a:pt x="392772" y="1164120"/>
                </a:lnTo>
                <a:lnTo>
                  <a:pt x="435991" y="1171117"/>
                </a:lnTo>
                <a:lnTo>
                  <a:pt x="834821" y="1171117"/>
                </a:lnTo>
                <a:lnTo>
                  <a:pt x="878039" y="1164120"/>
                </a:lnTo>
                <a:lnTo>
                  <a:pt x="915593" y="1144676"/>
                </a:lnTo>
                <a:lnTo>
                  <a:pt x="945248" y="1115034"/>
                </a:lnTo>
                <a:lnTo>
                  <a:pt x="964692" y="1077468"/>
                </a:lnTo>
                <a:lnTo>
                  <a:pt x="971677" y="1034262"/>
                </a:lnTo>
                <a:close/>
              </a:path>
              <a:path w="1676400" h="1470660">
                <a:moveTo>
                  <a:pt x="1071397" y="336283"/>
                </a:moveTo>
                <a:lnTo>
                  <a:pt x="1064412" y="293077"/>
                </a:lnTo>
                <a:lnTo>
                  <a:pt x="1054392" y="273735"/>
                </a:lnTo>
                <a:lnTo>
                  <a:pt x="1044956" y="255511"/>
                </a:lnTo>
                <a:lnTo>
                  <a:pt x="1015301" y="225869"/>
                </a:lnTo>
                <a:lnTo>
                  <a:pt x="997089" y="216446"/>
                </a:lnTo>
                <a:lnTo>
                  <a:pt x="997089" y="336283"/>
                </a:lnTo>
                <a:lnTo>
                  <a:pt x="992162" y="360616"/>
                </a:lnTo>
                <a:lnTo>
                  <a:pt x="978738" y="380504"/>
                </a:lnTo>
                <a:lnTo>
                  <a:pt x="958850" y="393915"/>
                </a:lnTo>
                <a:lnTo>
                  <a:pt x="934529" y="398843"/>
                </a:lnTo>
                <a:lnTo>
                  <a:pt x="910209" y="393915"/>
                </a:lnTo>
                <a:lnTo>
                  <a:pt x="890320" y="380504"/>
                </a:lnTo>
                <a:lnTo>
                  <a:pt x="876896" y="360616"/>
                </a:lnTo>
                <a:lnTo>
                  <a:pt x="871982" y="336283"/>
                </a:lnTo>
                <a:lnTo>
                  <a:pt x="876896" y="311962"/>
                </a:lnTo>
                <a:lnTo>
                  <a:pt x="890320" y="292074"/>
                </a:lnTo>
                <a:lnTo>
                  <a:pt x="910209" y="278663"/>
                </a:lnTo>
                <a:lnTo>
                  <a:pt x="934529" y="273735"/>
                </a:lnTo>
                <a:lnTo>
                  <a:pt x="958850" y="278663"/>
                </a:lnTo>
                <a:lnTo>
                  <a:pt x="978738" y="292074"/>
                </a:lnTo>
                <a:lnTo>
                  <a:pt x="992162" y="311962"/>
                </a:lnTo>
                <a:lnTo>
                  <a:pt x="997089" y="336283"/>
                </a:lnTo>
                <a:lnTo>
                  <a:pt x="997089" y="216446"/>
                </a:lnTo>
                <a:lnTo>
                  <a:pt x="977734" y="206413"/>
                </a:lnTo>
                <a:lnTo>
                  <a:pt x="934529" y="199428"/>
                </a:lnTo>
                <a:lnTo>
                  <a:pt x="891311" y="206413"/>
                </a:lnTo>
                <a:lnTo>
                  <a:pt x="853757" y="225869"/>
                </a:lnTo>
                <a:lnTo>
                  <a:pt x="824115" y="255511"/>
                </a:lnTo>
                <a:lnTo>
                  <a:pt x="804659" y="293077"/>
                </a:lnTo>
                <a:lnTo>
                  <a:pt x="797674" y="336283"/>
                </a:lnTo>
                <a:lnTo>
                  <a:pt x="804659" y="379501"/>
                </a:lnTo>
                <a:lnTo>
                  <a:pt x="824115" y="417068"/>
                </a:lnTo>
                <a:lnTo>
                  <a:pt x="853757" y="446709"/>
                </a:lnTo>
                <a:lnTo>
                  <a:pt x="891311" y="466166"/>
                </a:lnTo>
                <a:lnTo>
                  <a:pt x="934529" y="473151"/>
                </a:lnTo>
                <a:lnTo>
                  <a:pt x="977734" y="466166"/>
                </a:lnTo>
                <a:lnTo>
                  <a:pt x="1015301" y="446709"/>
                </a:lnTo>
                <a:lnTo>
                  <a:pt x="1044956" y="417068"/>
                </a:lnTo>
                <a:lnTo>
                  <a:pt x="1054392" y="398843"/>
                </a:lnTo>
                <a:lnTo>
                  <a:pt x="1064412" y="379501"/>
                </a:lnTo>
                <a:lnTo>
                  <a:pt x="1071397" y="336283"/>
                </a:lnTo>
                <a:close/>
              </a:path>
              <a:path w="1676400" h="1470660">
                <a:moveTo>
                  <a:pt x="1676311" y="735126"/>
                </a:moveTo>
                <a:lnTo>
                  <a:pt x="1650161" y="699617"/>
                </a:lnTo>
                <a:lnTo>
                  <a:pt x="1640992" y="697992"/>
                </a:lnTo>
                <a:lnTo>
                  <a:pt x="1631721" y="698703"/>
                </a:lnTo>
                <a:lnTo>
                  <a:pt x="1622742" y="701789"/>
                </a:lnTo>
                <a:lnTo>
                  <a:pt x="1601990" y="712000"/>
                </a:lnTo>
                <a:lnTo>
                  <a:pt x="1601990" y="794804"/>
                </a:lnTo>
                <a:lnTo>
                  <a:pt x="1601990" y="1273708"/>
                </a:lnTo>
                <a:lnTo>
                  <a:pt x="1439176" y="1193634"/>
                </a:lnTo>
                <a:lnTo>
                  <a:pt x="1270825" y="1110830"/>
                </a:lnTo>
                <a:lnTo>
                  <a:pt x="1270825" y="957681"/>
                </a:lnTo>
                <a:lnTo>
                  <a:pt x="1439202" y="874864"/>
                </a:lnTo>
                <a:lnTo>
                  <a:pt x="1601990" y="794804"/>
                </a:lnTo>
                <a:lnTo>
                  <a:pt x="1601990" y="712000"/>
                </a:lnTo>
                <a:lnTo>
                  <a:pt x="1270825" y="874864"/>
                </a:lnTo>
                <a:lnTo>
                  <a:pt x="1270825" y="735126"/>
                </a:lnTo>
                <a:lnTo>
                  <a:pt x="1263421" y="690918"/>
                </a:lnTo>
                <a:lnTo>
                  <a:pt x="1242593" y="652030"/>
                </a:lnTo>
                <a:lnTo>
                  <a:pt x="1210627" y="621830"/>
                </a:lnTo>
                <a:lnTo>
                  <a:pt x="1196505" y="615353"/>
                </a:lnTo>
                <a:lnTo>
                  <a:pt x="1196505" y="735126"/>
                </a:lnTo>
                <a:lnTo>
                  <a:pt x="1196505" y="1333385"/>
                </a:lnTo>
                <a:lnTo>
                  <a:pt x="1191577" y="1357706"/>
                </a:lnTo>
                <a:lnTo>
                  <a:pt x="1178166" y="1377594"/>
                </a:lnTo>
                <a:lnTo>
                  <a:pt x="1158278" y="1391005"/>
                </a:lnTo>
                <a:lnTo>
                  <a:pt x="1133957" y="1395933"/>
                </a:lnTo>
                <a:lnTo>
                  <a:pt x="136867" y="1395933"/>
                </a:lnTo>
                <a:lnTo>
                  <a:pt x="112534" y="1391005"/>
                </a:lnTo>
                <a:lnTo>
                  <a:pt x="92646" y="1377594"/>
                </a:lnTo>
                <a:lnTo>
                  <a:pt x="79222" y="1357706"/>
                </a:lnTo>
                <a:lnTo>
                  <a:pt x="74307" y="1333385"/>
                </a:lnTo>
                <a:lnTo>
                  <a:pt x="74307" y="735126"/>
                </a:lnTo>
                <a:lnTo>
                  <a:pt x="79222" y="710793"/>
                </a:lnTo>
                <a:lnTo>
                  <a:pt x="92646" y="690918"/>
                </a:lnTo>
                <a:lnTo>
                  <a:pt x="112534" y="677494"/>
                </a:lnTo>
                <a:lnTo>
                  <a:pt x="136867" y="672579"/>
                </a:lnTo>
                <a:lnTo>
                  <a:pt x="1133957" y="672579"/>
                </a:lnTo>
                <a:lnTo>
                  <a:pt x="1158278" y="677494"/>
                </a:lnTo>
                <a:lnTo>
                  <a:pt x="1178166" y="690918"/>
                </a:lnTo>
                <a:lnTo>
                  <a:pt x="1191577" y="710793"/>
                </a:lnTo>
                <a:lnTo>
                  <a:pt x="1196505" y="735126"/>
                </a:lnTo>
                <a:lnTo>
                  <a:pt x="1196505" y="615353"/>
                </a:lnTo>
                <a:lnTo>
                  <a:pt x="1169733" y="603046"/>
                </a:lnTo>
                <a:lnTo>
                  <a:pt x="1152080" y="598258"/>
                </a:lnTo>
                <a:lnTo>
                  <a:pt x="1147775" y="597090"/>
                </a:lnTo>
                <a:lnTo>
                  <a:pt x="1195743" y="547738"/>
                </a:lnTo>
                <a:lnTo>
                  <a:pt x="1222032" y="510286"/>
                </a:lnTo>
                <a:lnTo>
                  <a:pt x="1242961" y="469773"/>
                </a:lnTo>
                <a:lnTo>
                  <a:pt x="1258252" y="426834"/>
                </a:lnTo>
                <a:lnTo>
                  <a:pt x="1267637" y="382130"/>
                </a:lnTo>
                <a:lnTo>
                  <a:pt x="1270825" y="336283"/>
                </a:lnTo>
                <a:lnTo>
                  <a:pt x="1267739" y="290715"/>
                </a:lnTo>
                <a:lnTo>
                  <a:pt x="1258785" y="246989"/>
                </a:lnTo>
                <a:lnTo>
                  <a:pt x="1244346" y="205511"/>
                </a:lnTo>
                <a:lnTo>
                  <a:pt x="1224838" y="166687"/>
                </a:lnTo>
                <a:lnTo>
                  <a:pt x="1200658" y="130911"/>
                </a:lnTo>
                <a:lnTo>
                  <a:pt x="1196505" y="126199"/>
                </a:lnTo>
                <a:lnTo>
                  <a:pt x="1196505" y="336283"/>
                </a:lnTo>
                <a:lnTo>
                  <a:pt x="1192377" y="382130"/>
                </a:lnTo>
                <a:lnTo>
                  <a:pt x="1180084" y="427609"/>
                </a:lnTo>
                <a:lnTo>
                  <a:pt x="1160678" y="468401"/>
                </a:lnTo>
                <a:lnTo>
                  <a:pt x="1134808" y="504977"/>
                </a:lnTo>
                <a:lnTo>
                  <a:pt x="1103223" y="536575"/>
                </a:lnTo>
                <a:lnTo>
                  <a:pt x="1066647" y="562444"/>
                </a:lnTo>
                <a:lnTo>
                  <a:pt x="1025842" y="581837"/>
                </a:lnTo>
                <a:lnTo>
                  <a:pt x="981557" y="594029"/>
                </a:lnTo>
                <a:lnTo>
                  <a:pt x="934529" y="598258"/>
                </a:lnTo>
                <a:lnTo>
                  <a:pt x="887501" y="594029"/>
                </a:lnTo>
                <a:lnTo>
                  <a:pt x="843203" y="581837"/>
                </a:lnTo>
                <a:lnTo>
                  <a:pt x="802411" y="562444"/>
                </a:lnTo>
                <a:lnTo>
                  <a:pt x="765835" y="536575"/>
                </a:lnTo>
                <a:lnTo>
                  <a:pt x="734250" y="504977"/>
                </a:lnTo>
                <a:lnTo>
                  <a:pt x="724535" y="491248"/>
                </a:lnTo>
                <a:lnTo>
                  <a:pt x="721702" y="487248"/>
                </a:lnTo>
                <a:lnTo>
                  <a:pt x="721702" y="598258"/>
                </a:lnTo>
                <a:lnTo>
                  <a:pt x="549109" y="598258"/>
                </a:lnTo>
                <a:lnTo>
                  <a:pt x="571360" y="576491"/>
                </a:lnTo>
                <a:lnTo>
                  <a:pt x="586244" y="560971"/>
                </a:lnTo>
                <a:lnTo>
                  <a:pt x="600100" y="544550"/>
                </a:lnTo>
                <a:lnTo>
                  <a:pt x="612876" y="527304"/>
                </a:lnTo>
                <a:lnTo>
                  <a:pt x="624535" y="509295"/>
                </a:lnTo>
                <a:lnTo>
                  <a:pt x="635419" y="491248"/>
                </a:lnTo>
                <a:lnTo>
                  <a:pt x="646290" y="509295"/>
                </a:lnTo>
                <a:lnTo>
                  <a:pt x="670712" y="544550"/>
                </a:lnTo>
                <a:lnTo>
                  <a:pt x="699465" y="576491"/>
                </a:lnTo>
                <a:lnTo>
                  <a:pt x="721702" y="598258"/>
                </a:lnTo>
                <a:lnTo>
                  <a:pt x="721702" y="487248"/>
                </a:lnTo>
                <a:lnTo>
                  <a:pt x="708380" y="468401"/>
                </a:lnTo>
                <a:lnTo>
                  <a:pt x="688975" y="427609"/>
                </a:lnTo>
                <a:lnTo>
                  <a:pt x="676795" y="383311"/>
                </a:lnTo>
                <a:lnTo>
                  <a:pt x="672566" y="336283"/>
                </a:lnTo>
                <a:lnTo>
                  <a:pt x="676795" y="289255"/>
                </a:lnTo>
                <a:lnTo>
                  <a:pt x="688975" y="244970"/>
                </a:lnTo>
                <a:lnTo>
                  <a:pt x="708380" y="204165"/>
                </a:lnTo>
                <a:lnTo>
                  <a:pt x="724535" y="181330"/>
                </a:lnTo>
                <a:lnTo>
                  <a:pt x="734250" y="167589"/>
                </a:lnTo>
                <a:lnTo>
                  <a:pt x="765835" y="136004"/>
                </a:lnTo>
                <a:lnTo>
                  <a:pt x="802411" y="110134"/>
                </a:lnTo>
                <a:lnTo>
                  <a:pt x="843203" y="90728"/>
                </a:lnTo>
                <a:lnTo>
                  <a:pt x="887501" y="78549"/>
                </a:lnTo>
                <a:lnTo>
                  <a:pt x="934529" y="74320"/>
                </a:lnTo>
                <a:lnTo>
                  <a:pt x="981557" y="78549"/>
                </a:lnTo>
                <a:lnTo>
                  <a:pt x="1025842" y="90728"/>
                </a:lnTo>
                <a:lnTo>
                  <a:pt x="1066647" y="110134"/>
                </a:lnTo>
                <a:lnTo>
                  <a:pt x="1103223" y="136004"/>
                </a:lnTo>
                <a:lnTo>
                  <a:pt x="1134808" y="167589"/>
                </a:lnTo>
                <a:lnTo>
                  <a:pt x="1160678" y="204165"/>
                </a:lnTo>
                <a:lnTo>
                  <a:pt x="1180084" y="244970"/>
                </a:lnTo>
                <a:lnTo>
                  <a:pt x="1192276" y="289255"/>
                </a:lnTo>
                <a:lnTo>
                  <a:pt x="1196505" y="336283"/>
                </a:lnTo>
                <a:lnTo>
                  <a:pt x="1196505" y="126199"/>
                </a:lnTo>
                <a:lnTo>
                  <a:pt x="1172210" y="98602"/>
                </a:lnTo>
                <a:lnTo>
                  <a:pt x="1144625" y="74320"/>
                </a:lnTo>
                <a:lnTo>
                  <a:pt x="1139901" y="70154"/>
                </a:lnTo>
                <a:lnTo>
                  <a:pt x="1104125" y="45974"/>
                </a:lnTo>
                <a:lnTo>
                  <a:pt x="1065301" y="26466"/>
                </a:lnTo>
                <a:lnTo>
                  <a:pt x="1023823" y="12026"/>
                </a:lnTo>
                <a:lnTo>
                  <a:pt x="980097" y="3073"/>
                </a:lnTo>
                <a:lnTo>
                  <a:pt x="934529" y="0"/>
                </a:lnTo>
                <a:lnTo>
                  <a:pt x="884859" y="3759"/>
                </a:lnTo>
                <a:lnTo>
                  <a:pt x="836777" y="14757"/>
                </a:lnTo>
                <a:lnTo>
                  <a:pt x="791006" y="32550"/>
                </a:lnTo>
                <a:lnTo>
                  <a:pt x="748322" y="56730"/>
                </a:lnTo>
                <a:lnTo>
                  <a:pt x="709472" y="86868"/>
                </a:lnTo>
                <a:lnTo>
                  <a:pt x="675208" y="122516"/>
                </a:lnTo>
                <a:lnTo>
                  <a:pt x="646290" y="163271"/>
                </a:lnTo>
                <a:lnTo>
                  <a:pt x="635419" y="181330"/>
                </a:lnTo>
                <a:lnTo>
                  <a:pt x="624535" y="163271"/>
                </a:lnTo>
                <a:lnTo>
                  <a:pt x="598258" y="126263"/>
                </a:lnTo>
                <a:lnTo>
                  <a:pt x="598258" y="336283"/>
                </a:lnTo>
                <a:lnTo>
                  <a:pt x="594131" y="382130"/>
                </a:lnTo>
                <a:lnTo>
                  <a:pt x="581837" y="427609"/>
                </a:lnTo>
                <a:lnTo>
                  <a:pt x="562432" y="468401"/>
                </a:lnTo>
                <a:lnTo>
                  <a:pt x="536562" y="504977"/>
                </a:lnTo>
                <a:lnTo>
                  <a:pt x="504964" y="536575"/>
                </a:lnTo>
                <a:lnTo>
                  <a:pt x="468401" y="562444"/>
                </a:lnTo>
                <a:lnTo>
                  <a:pt x="427596" y="581837"/>
                </a:lnTo>
                <a:lnTo>
                  <a:pt x="383311" y="594029"/>
                </a:lnTo>
                <a:lnTo>
                  <a:pt x="336283" y="598258"/>
                </a:lnTo>
                <a:lnTo>
                  <a:pt x="289255" y="594029"/>
                </a:lnTo>
                <a:lnTo>
                  <a:pt x="244957" y="581837"/>
                </a:lnTo>
                <a:lnTo>
                  <a:pt x="204152" y="562444"/>
                </a:lnTo>
                <a:lnTo>
                  <a:pt x="167589" y="536575"/>
                </a:lnTo>
                <a:lnTo>
                  <a:pt x="135991" y="504977"/>
                </a:lnTo>
                <a:lnTo>
                  <a:pt x="110121" y="468401"/>
                </a:lnTo>
                <a:lnTo>
                  <a:pt x="90716" y="427609"/>
                </a:lnTo>
                <a:lnTo>
                  <a:pt x="78536" y="383311"/>
                </a:lnTo>
                <a:lnTo>
                  <a:pt x="74307" y="336283"/>
                </a:lnTo>
                <a:lnTo>
                  <a:pt x="78536" y="289255"/>
                </a:lnTo>
                <a:lnTo>
                  <a:pt x="90716" y="244970"/>
                </a:lnTo>
                <a:lnTo>
                  <a:pt x="110121" y="204165"/>
                </a:lnTo>
                <a:lnTo>
                  <a:pt x="135991" y="167589"/>
                </a:lnTo>
                <a:lnTo>
                  <a:pt x="167589" y="136004"/>
                </a:lnTo>
                <a:lnTo>
                  <a:pt x="204152" y="110134"/>
                </a:lnTo>
                <a:lnTo>
                  <a:pt x="244957" y="90728"/>
                </a:lnTo>
                <a:lnTo>
                  <a:pt x="289255" y="78549"/>
                </a:lnTo>
                <a:lnTo>
                  <a:pt x="336283" y="74320"/>
                </a:lnTo>
                <a:lnTo>
                  <a:pt x="383311" y="78549"/>
                </a:lnTo>
                <a:lnTo>
                  <a:pt x="427596" y="90728"/>
                </a:lnTo>
                <a:lnTo>
                  <a:pt x="468401" y="110134"/>
                </a:lnTo>
                <a:lnTo>
                  <a:pt x="504964" y="136004"/>
                </a:lnTo>
                <a:lnTo>
                  <a:pt x="536562" y="167589"/>
                </a:lnTo>
                <a:lnTo>
                  <a:pt x="562432" y="204165"/>
                </a:lnTo>
                <a:lnTo>
                  <a:pt x="581837" y="244970"/>
                </a:lnTo>
                <a:lnTo>
                  <a:pt x="594029" y="289255"/>
                </a:lnTo>
                <a:lnTo>
                  <a:pt x="598258" y="336283"/>
                </a:lnTo>
                <a:lnTo>
                  <a:pt x="598258" y="126263"/>
                </a:lnTo>
                <a:lnTo>
                  <a:pt x="561340" y="86868"/>
                </a:lnTo>
                <a:lnTo>
                  <a:pt x="522478" y="56730"/>
                </a:lnTo>
                <a:lnTo>
                  <a:pt x="479793" y="32550"/>
                </a:lnTo>
                <a:lnTo>
                  <a:pt x="434035" y="14757"/>
                </a:lnTo>
                <a:lnTo>
                  <a:pt x="385940" y="3759"/>
                </a:lnTo>
                <a:lnTo>
                  <a:pt x="336283" y="0"/>
                </a:lnTo>
                <a:lnTo>
                  <a:pt x="285203" y="3759"/>
                </a:lnTo>
                <a:lnTo>
                  <a:pt x="286169" y="3759"/>
                </a:lnTo>
                <a:lnTo>
                  <a:pt x="239255" y="14262"/>
                </a:lnTo>
                <a:lnTo>
                  <a:pt x="194640" y="31305"/>
                </a:lnTo>
                <a:lnTo>
                  <a:pt x="153301" y="54254"/>
                </a:lnTo>
                <a:lnTo>
                  <a:pt x="115773" y="82588"/>
                </a:lnTo>
                <a:lnTo>
                  <a:pt x="82575" y="115773"/>
                </a:lnTo>
                <a:lnTo>
                  <a:pt x="54241" y="153301"/>
                </a:lnTo>
                <a:lnTo>
                  <a:pt x="31292" y="194640"/>
                </a:lnTo>
                <a:lnTo>
                  <a:pt x="14262" y="239268"/>
                </a:lnTo>
                <a:lnTo>
                  <a:pt x="3644" y="286651"/>
                </a:lnTo>
                <a:lnTo>
                  <a:pt x="0" y="336283"/>
                </a:lnTo>
                <a:lnTo>
                  <a:pt x="3187" y="382130"/>
                </a:lnTo>
                <a:lnTo>
                  <a:pt x="12560" y="426834"/>
                </a:lnTo>
                <a:lnTo>
                  <a:pt x="27851" y="469773"/>
                </a:lnTo>
                <a:lnTo>
                  <a:pt x="48780" y="510286"/>
                </a:lnTo>
                <a:lnTo>
                  <a:pt x="75069" y="547738"/>
                </a:lnTo>
                <a:lnTo>
                  <a:pt x="106451" y="581520"/>
                </a:lnTo>
                <a:lnTo>
                  <a:pt x="123050" y="597090"/>
                </a:lnTo>
                <a:lnTo>
                  <a:pt x="101079" y="603046"/>
                </a:lnTo>
                <a:lnTo>
                  <a:pt x="60172" y="621830"/>
                </a:lnTo>
                <a:lnTo>
                  <a:pt x="28219" y="652030"/>
                </a:lnTo>
                <a:lnTo>
                  <a:pt x="7416" y="690765"/>
                </a:lnTo>
                <a:lnTo>
                  <a:pt x="0" y="735126"/>
                </a:lnTo>
                <a:lnTo>
                  <a:pt x="0" y="1333385"/>
                </a:lnTo>
                <a:lnTo>
                  <a:pt x="6985" y="1376591"/>
                </a:lnTo>
                <a:lnTo>
                  <a:pt x="26441" y="1414157"/>
                </a:lnTo>
                <a:lnTo>
                  <a:pt x="56083" y="1443812"/>
                </a:lnTo>
                <a:lnTo>
                  <a:pt x="93649" y="1463255"/>
                </a:lnTo>
                <a:lnTo>
                  <a:pt x="136867" y="1470253"/>
                </a:lnTo>
                <a:lnTo>
                  <a:pt x="1133957" y="1470253"/>
                </a:lnTo>
                <a:lnTo>
                  <a:pt x="1177163" y="1463255"/>
                </a:lnTo>
                <a:lnTo>
                  <a:pt x="1214729" y="1443812"/>
                </a:lnTo>
                <a:lnTo>
                  <a:pt x="1244371" y="1414157"/>
                </a:lnTo>
                <a:lnTo>
                  <a:pt x="1263827" y="1376591"/>
                </a:lnTo>
                <a:lnTo>
                  <a:pt x="1270825" y="1333385"/>
                </a:lnTo>
                <a:lnTo>
                  <a:pt x="1270825" y="1193634"/>
                </a:lnTo>
                <a:lnTo>
                  <a:pt x="1622755" y="1366723"/>
                </a:lnTo>
                <a:lnTo>
                  <a:pt x="1631734" y="1369809"/>
                </a:lnTo>
                <a:lnTo>
                  <a:pt x="1641005" y="1370520"/>
                </a:lnTo>
                <a:lnTo>
                  <a:pt x="1650161" y="1368882"/>
                </a:lnTo>
                <a:lnTo>
                  <a:pt x="1676311" y="1333385"/>
                </a:lnTo>
                <a:lnTo>
                  <a:pt x="1676311" y="1273708"/>
                </a:lnTo>
                <a:lnTo>
                  <a:pt x="1676311" y="794804"/>
                </a:lnTo>
                <a:lnTo>
                  <a:pt x="1676311" y="735126"/>
                </a:lnTo>
                <a:close/>
              </a:path>
            </a:pathLst>
          </a:custGeom>
          <a:solidFill>
            <a:srgbClr val="000000"/>
          </a:solidFill>
        </p:spPr>
        <p:txBody>
          <a:bodyPr wrap="square" lIns="0" tIns="0" rIns="0" bIns="0" rtlCol="0"/>
          <a:lstStyle/>
          <a:p>
            <a:endParaRPr>
              <a:latin typeface="Grammarsaurus" pitchFamily="2" charset="0"/>
            </a:endParaRPr>
          </a:p>
        </p:txBody>
      </p:sp>
      <p:sp>
        <p:nvSpPr>
          <p:cNvPr id="4" name="object 4"/>
          <p:cNvSpPr/>
          <p:nvPr/>
        </p:nvSpPr>
        <p:spPr>
          <a:xfrm>
            <a:off x="9011184" y="1992464"/>
            <a:ext cx="1350010" cy="1470025"/>
          </a:xfrm>
          <a:custGeom>
            <a:avLst/>
            <a:gdLst/>
            <a:ahLst/>
            <a:cxnLst/>
            <a:rect l="l" t="t" r="r" b="b"/>
            <a:pathLst>
              <a:path w="1350009" h="1470025">
                <a:moveTo>
                  <a:pt x="576211" y="111696"/>
                </a:moveTo>
                <a:lnTo>
                  <a:pt x="554393" y="74790"/>
                </a:lnTo>
                <a:lnTo>
                  <a:pt x="530148" y="68275"/>
                </a:lnTo>
                <a:lnTo>
                  <a:pt x="521944" y="69443"/>
                </a:lnTo>
                <a:lnTo>
                  <a:pt x="472757" y="82423"/>
                </a:lnTo>
                <a:lnTo>
                  <a:pt x="425145" y="98907"/>
                </a:lnTo>
                <a:lnTo>
                  <a:pt x="379234" y="118795"/>
                </a:lnTo>
                <a:lnTo>
                  <a:pt x="335140" y="142036"/>
                </a:lnTo>
                <a:lnTo>
                  <a:pt x="292976" y="168541"/>
                </a:lnTo>
                <a:lnTo>
                  <a:pt x="252857" y="198247"/>
                </a:lnTo>
                <a:lnTo>
                  <a:pt x="214909" y="231076"/>
                </a:lnTo>
                <a:lnTo>
                  <a:pt x="179235" y="266966"/>
                </a:lnTo>
                <a:lnTo>
                  <a:pt x="145948" y="305828"/>
                </a:lnTo>
                <a:lnTo>
                  <a:pt x="116154" y="346405"/>
                </a:lnTo>
                <a:lnTo>
                  <a:pt x="89573" y="388988"/>
                </a:lnTo>
                <a:lnTo>
                  <a:pt x="66281" y="433362"/>
                </a:lnTo>
                <a:lnTo>
                  <a:pt x="46355" y="479310"/>
                </a:lnTo>
                <a:lnTo>
                  <a:pt x="29870" y="526592"/>
                </a:lnTo>
                <a:lnTo>
                  <a:pt x="16916" y="574992"/>
                </a:lnTo>
                <a:lnTo>
                  <a:pt x="7569" y="624281"/>
                </a:lnTo>
                <a:lnTo>
                  <a:pt x="1905" y="674230"/>
                </a:lnTo>
                <a:lnTo>
                  <a:pt x="0" y="724623"/>
                </a:lnTo>
                <a:lnTo>
                  <a:pt x="2006" y="776897"/>
                </a:lnTo>
                <a:lnTo>
                  <a:pt x="7975" y="828586"/>
                </a:lnTo>
                <a:lnTo>
                  <a:pt x="17856" y="879475"/>
                </a:lnTo>
                <a:lnTo>
                  <a:pt x="31584" y="929322"/>
                </a:lnTo>
                <a:lnTo>
                  <a:pt x="49085" y="977925"/>
                </a:lnTo>
                <a:lnTo>
                  <a:pt x="70319" y="1025042"/>
                </a:lnTo>
                <a:lnTo>
                  <a:pt x="95199" y="1070444"/>
                </a:lnTo>
                <a:lnTo>
                  <a:pt x="123774" y="1114209"/>
                </a:lnTo>
                <a:lnTo>
                  <a:pt x="155422" y="1155433"/>
                </a:lnTo>
                <a:lnTo>
                  <a:pt x="189966" y="1193977"/>
                </a:lnTo>
                <a:lnTo>
                  <a:pt x="227266" y="1229652"/>
                </a:lnTo>
                <a:lnTo>
                  <a:pt x="267144" y="1262329"/>
                </a:lnTo>
                <a:lnTo>
                  <a:pt x="309422" y="1291831"/>
                </a:lnTo>
                <a:lnTo>
                  <a:pt x="353961" y="1318006"/>
                </a:lnTo>
                <a:lnTo>
                  <a:pt x="368109" y="1323098"/>
                </a:lnTo>
                <a:lnTo>
                  <a:pt x="375170" y="1323098"/>
                </a:lnTo>
                <a:lnTo>
                  <a:pt x="414477" y="1298879"/>
                </a:lnTo>
                <a:lnTo>
                  <a:pt x="409346" y="1249362"/>
                </a:lnTo>
                <a:lnTo>
                  <a:pt x="350774" y="1211567"/>
                </a:lnTo>
                <a:lnTo>
                  <a:pt x="308686" y="1180807"/>
                </a:lnTo>
                <a:lnTo>
                  <a:pt x="269455" y="1146378"/>
                </a:lnTo>
                <a:lnTo>
                  <a:pt x="233286" y="1108506"/>
                </a:lnTo>
                <a:lnTo>
                  <a:pt x="200431" y="1067422"/>
                </a:lnTo>
                <a:lnTo>
                  <a:pt x="171119" y="1023340"/>
                </a:lnTo>
                <a:lnTo>
                  <a:pt x="146418" y="977303"/>
                </a:lnTo>
                <a:lnTo>
                  <a:pt x="126009" y="929347"/>
                </a:lnTo>
                <a:lnTo>
                  <a:pt x="109994" y="879792"/>
                </a:lnTo>
                <a:lnTo>
                  <a:pt x="98437" y="828941"/>
                </a:lnTo>
                <a:lnTo>
                  <a:pt x="91452" y="777113"/>
                </a:lnTo>
                <a:lnTo>
                  <a:pt x="89103" y="724623"/>
                </a:lnTo>
                <a:lnTo>
                  <a:pt x="91147" y="675093"/>
                </a:lnTo>
                <a:lnTo>
                  <a:pt x="97256" y="626465"/>
                </a:lnTo>
                <a:lnTo>
                  <a:pt x="107365" y="578878"/>
                </a:lnTo>
                <a:lnTo>
                  <a:pt x="121424" y="532523"/>
                </a:lnTo>
                <a:lnTo>
                  <a:pt x="139369" y="487540"/>
                </a:lnTo>
                <a:lnTo>
                  <a:pt x="161163" y="444080"/>
                </a:lnTo>
                <a:lnTo>
                  <a:pt x="186740" y="402323"/>
                </a:lnTo>
                <a:lnTo>
                  <a:pt x="216039" y="362407"/>
                </a:lnTo>
                <a:lnTo>
                  <a:pt x="247853" y="325297"/>
                </a:lnTo>
                <a:lnTo>
                  <a:pt x="282689" y="291134"/>
                </a:lnTo>
                <a:lnTo>
                  <a:pt x="320294" y="260045"/>
                </a:lnTo>
                <a:lnTo>
                  <a:pt x="360400" y="232219"/>
                </a:lnTo>
                <a:lnTo>
                  <a:pt x="402793" y="207810"/>
                </a:lnTo>
                <a:lnTo>
                  <a:pt x="447192" y="186956"/>
                </a:lnTo>
                <a:lnTo>
                  <a:pt x="493356" y="169837"/>
                </a:lnTo>
                <a:lnTo>
                  <a:pt x="541045" y="156591"/>
                </a:lnTo>
                <a:lnTo>
                  <a:pt x="549694" y="153670"/>
                </a:lnTo>
                <a:lnTo>
                  <a:pt x="575703" y="120002"/>
                </a:lnTo>
                <a:lnTo>
                  <a:pt x="576211" y="111696"/>
                </a:lnTo>
                <a:close/>
              </a:path>
              <a:path w="1350009" h="1470025">
                <a:moveTo>
                  <a:pt x="1211910" y="632104"/>
                </a:moveTo>
                <a:lnTo>
                  <a:pt x="1184046" y="590397"/>
                </a:lnTo>
                <a:lnTo>
                  <a:pt x="1077112" y="586498"/>
                </a:lnTo>
                <a:lnTo>
                  <a:pt x="1077112" y="674255"/>
                </a:lnTo>
                <a:lnTo>
                  <a:pt x="1045794" y="713981"/>
                </a:lnTo>
                <a:lnTo>
                  <a:pt x="1014399" y="753478"/>
                </a:lnTo>
                <a:lnTo>
                  <a:pt x="951636" y="831494"/>
                </a:lnTo>
                <a:lnTo>
                  <a:pt x="920102" y="870267"/>
                </a:lnTo>
                <a:lnTo>
                  <a:pt x="826452" y="984148"/>
                </a:lnTo>
                <a:lnTo>
                  <a:pt x="704342" y="1130554"/>
                </a:lnTo>
                <a:lnTo>
                  <a:pt x="693648" y="1143546"/>
                </a:lnTo>
                <a:lnTo>
                  <a:pt x="682879" y="1156487"/>
                </a:lnTo>
                <a:lnTo>
                  <a:pt x="645363" y="1201191"/>
                </a:lnTo>
                <a:lnTo>
                  <a:pt x="766152" y="855649"/>
                </a:lnTo>
                <a:lnTo>
                  <a:pt x="768134" y="846810"/>
                </a:lnTo>
                <a:lnTo>
                  <a:pt x="768299" y="839101"/>
                </a:lnTo>
                <a:lnTo>
                  <a:pt x="768337" y="837793"/>
                </a:lnTo>
                <a:lnTo>
                  <a:pt x="766762" y="828916"/>
                </a:lnTo>
                <a:lnTo>
                  <a:pt x="737768" y="798880"/>
                </a:lnTo>
                <a:lnTo>
                  <a:pt x="731875" y="796912"/>
                </a:lnTo>
                <a:lnTo>
                  <a:pt x="721245" y="796912"/>
                </a:lnTo>
                <a:lnTo>
                  <a:pt x="273253" y="795388"/>
                </a:lnTo>
                <a:lnTo>
                  <a:pt x="700887" y="271360"/>
                </a:lnTo>
                <a:lnTo>
                  <a:pt x="580618" y="613981"/>
                </a:lnTo>
                <a:lnTo>
                  <a:pt x="578650" y="622820"/>
                </a:lnTo>
                <a:lnTo>
                  <a:pt x="594042" y="662609"/>
                </a:lnTo>
                <a:lnTo>
                  <a:pt x="1077112" y="674255"/>
                </a:lnTo>
                <a:lnTo>
                  <a:pt x="1077112" y="586498"/>
                </a:lnTo>
                <a:lnTo>
                  <a:pt x="684999" y="585241"/>
                </a:lnTo>
                <a:lnTo>
                  <a:pt x="794537" y="271360"/>
                </a:lnTo>
                <a:lnTo>
                  <a:pt x="868083" y="60579"/>
                </a:lnTo>
                <a:lnTo>
                  <a:pt x="870585" y="46672"/>
                </a:lnTo>
                <a:lnTo>
                  <a:pt x="869048" y="33032"/>
                </a:lnTo>
                <a:lnTo>
                  <a:pt x="839355" y="1714"/>
                </a:lnTo>
                <a:lnTo>
                  <a:pt x="830884" y="0"/>
                </a:lnTo>
                <a:lnTo>
                  <a:pt x="821639" y="0"/>
                </a:lnTo>
                <a:lnTo>
                  <a:pt x="668743" y="166166"/>
                </a:lnTo>
                <a:lnTo>
                  <a:pt x="577253" y="279107"/>
                </a:lnTo>
                <a:lnTo>
                  <a:pt x="144246" y="810971"/>
                </a:lnTo>
                <a:lnTo>
                  <a:pt x="134861" y="839101"/>
                </a:lnTo>
                <a:lnTo>
                  <a:pt x="138252" y="856297"/>
                </a:lnTo>
                <a:lnTo>
                  <a:pt x="178600" y="882865"/>
                </a:lnTo>
                <a:lnTo>
                  <a:pt x="660209" y="884402"/>
                </a:lnTo>
                <a:lnTo>
                  <a:pt x="477126" y="1409065"/>
                </a:lnTo>
                <a:lnTo>
                  <a:pt x="474637" y="1422958"/>
                </a:lnTo>
                <a:lnTo>
                  <a:pt x="476173" y="1436611"/>
                </a:lnTo>
                <a:lnTo>
                  <a:pt x="481558" y="1449171"/>
                </a:lnTo>
                <a:lnTo>
                  <a:pt x="519303" y="1469986"/>
                </a:lnTo>
                <a:lnTo>
                  <a:pt x="528815" y="1468958"/>
                </a:lnTo>
                <a:lnTo>
                  <a:pt x="537870" y="1465935"/>
                </a:lnTo>
                <a:lnTo>
                  <a:pt x="546087" y="1460931"/>
                </a:lnTo>
                <a:lnTo>
                  <a:pt x="553123" y="1453984"/>
                </a:lnTo>
                <a:lnTo>
                  <a:pt x="616927" y="1376095"/>
                </a:lnTo>
                <a:lnTo>
                  <a:pt x="762444" y="1201191"/>
                </a:lnTo>
                <a:lnTo>
                  <a:pt x="939380" y="987475"/>
                </a:lnTo>
                <a:lnTo>
                  <a:pt x="1006157" y="905814"/>
                </a:lnTo>
                <a:lnTo>
                  <a:pt x="1066114" y="831634"/>
                </a:lnTo>
                <a:lnTo>
                  <a:pt x="1105395" y="782535"/>
                </a:lnTo>
                <a:lnTo>
                  <a:pt x="1138059" y="741299"/>
                </a:lnTo>
                <a:lnTo>
                  <a:pt x="1170457" y="700011"/>
                </a:lnTo>
                <a:lnTo>
                  <a:pt x="1202537" y="658685"/>
                </a:lnTo>
                <a:lnTo>
                  <a:pt x="1211300" y="638949"/>
                </a:lnTo>
                <a:lnTo>
                  <a:pt x="1211910" y="632104"/>
                </a:lnTo>
                <a:close/>
              </a:path>
              <a:path w="1350009" h="1470025">
                <a:moveTo>
                  <a:pt x="1349921" y="721601"/>
                </a:moveTo>
                <a:lnTo>
                  <a:pt x="1348549" y="671029"/>
                </a:lnTo>
                <a:lnTo>
                  <a:pt x="1343152" y="620776"/>
                </a:lnTo>
                <a:lnTo>
                  <a:pt x="1333792" y="571068"/>
                </a:lnTo>
                <a:lnTo>
                  <a:pt x="1320533" y="522097"/>
                </a:lnTo>
                <a:lnTo>
                  <a:pt x="1303413" y="474116"/>
                </a:lnTo>
                <a:lnTo>
                  <a:pt x="1282509" y="427329"/>
                </a:lnTo>
                <a:lnTo>
                  <a:pt x="1257884" y="381965"/>
                </a:lnTo>
                <a:lnTo>
                  <a:pt x="1229639" y="338239"/>
                </a:lnTo>
                <a:lnTo>
                  <a:pt x="1198359" y="297027"/>
                </a:lnTo>
                <a:lnTo>
                  <a:pt x="1164234" y="258508"/>
                </a:lnTo>
                <a:lnTo>
                  <a:pt x="1127417" y="222834"/>
                </a:lnTo>
                <a:lnTo>
                  <a:pt x="1088072" y="190169"/>
                </a:lnTo>
                <a:lnTo>
                  <a:pt x="1046365" y="160667"/>
                </a:lnTo>
                <a:lnTo>
                  <a:pt x="1002474" y="134505"/>
                </a:lnTo>
                <a:lnTo>
                  <a:pt x="985710" y="129438"/>
                </a:lnTo>
                <a:lnTo>
                  <a:pt x="968489" y="131051"/>
                </a:lnTo>
                <a:lnTo>
                  <a:pt x="938542" y="159575"/>
                </a:lnTo>
                <a:lnTo>
                  <a:pt x="936713" y="176745"/>
                </a:lnTo>
                <a:lnTo>
                  <a:pt x="938250" y="185458"/>
                </a:lnTo>
                <a:lnTo>
                  <a:pt x="1003465" y="239369"/>
                </a:lnTo>
                <a:lnTo>
                  <a:pt x="1045197" y="270154"/>
                </a:lnTo>
                <a:lnTo>
                  <a:pt x="1083983" y="304419"/>
                </a:lnTo>
                <a:lnTo>
                  <a:pt x="1119593" y="341947"/>
                </a:lnTo>
                <a:lnTo>
                  <a:pt x="1151788" y="382511"/>
                </a:lnTo>
                <a:lnTo>
                  <a:pt x="1180363" y="425907"/>
                </a:lnTo>
                <a:lnTo>
                  <a:pt x="1204595" y="471182"/>
                </a:lnTo>
                <a:lnTo>
                  <a:pt x="1224622" y="518579"/>
                </a:lnTo>
                <a:lnTo>
                  <a:pt x="1240332" y="567766"/>
                </a:lnTo>
                <a:lnTo>
                  <a:pt x="1251661" y="618451"/>
                </a:lnTo>
                <a:lnTo>
                  <a:pt x="1258519" y="670318"/>
                </a:lnTo>
                <a:lnTo>
                  <a:pt x="1260817" y="723061"/>
                </a:lnTo>
                <a:lnTo>
                  <a:pt x="1258747" y="772883"/>
                </a:lnTo>
                <a:lnTo>
                  <a:pt x="1252562" y="821855"/>
                </a:lnTo>
                <a:lnTo>
                  <a:pt x="1242326" y="869784"/>
                </a:lnTo>
                <a:lnTo>
                  <a:pt x="1228102" y="916520"/>
                </a:lnTo>
                <a:lnTo>
                  <a:pt x="1209929" y="961898"/>
                </a:lnTo>
                <a:lnTo>
                  <a:pt x="1187881" y="1005776"/>
                </a:lnTo>
                <a:lnTo>
                  <a:pt x="1161999" y="1047978"/>
                </a:lnTo>
                <a:lnTo>
                  <a:pt x="1132344" y="1088351"/>
                </a:lnTo>
                <a:lnTo>
                  <a:pt x="1099769" y="1125639"/>
                </a:lnTo>
                <a:lnTo>
                  <a:pt x="1064209" y="1159891"/>
                </a:lnTo>
                <a:lnTo>
                  <a:pt x="1025944" y="1190929"/>
                </a:lnTo>
                <a:lnTo>
                  <a:pt x="985202" y="1218615"/>
                </a:lnTo>
                <a:lnTo>
                  <a:pt x="942251" y="1242783"/>
                </a:lnTo>
                <a:lnTo>
                  <a:pt x="897331" y="1263294"/>
                </a:lnTo>
                <a:lnTo>
                  <a:pt x="850696" y="1279956"/>
                </a:lnTo>
                <a:lnTo>
                  <a:pt x="802601" y="1292656"/>
                </a:lnTo>
                <a:lnTo>
                  <a:pt x="786130" y="1299959"/>
                </a:lnTo>
                <a:lnTo>
                  <a:pt x="774293" y="1312303"/>
                </a:lnTo>
                <a:lnTo>
                  <a:pt x="768108" y="1328115"/>
                </a:lnTo>
                <a:lnTo>
                  <a:pt x="768604" y="1345793"/>
                </a:lnTo>
                <a:lnTo>
                  <a:pt x="774547" y="1360208"/>
                </a:lnTo>
                <a:lnTo>
                  <a:pt x="784364" y="1371295"/>
                </a:lnTo>
                <a:lnTo>
                  <a:pt x="797064" y="1378419"/>
                </a:lnTo>
                <a:lnTo>
                  <a:pt x="811631" y="1380947"/>
                </a:lnTo>
                <a:lnTo>
                  <a:pt x="814946" y="1380947"/>
                </a:lnTo>
                <a:lnTo>
                  <a:pt x="871664" y="1366545"/>
                </a:lnTo>
                <a:lnTo>
                  <a:pt x="919924" y="1349870"/>
                </a:lnTo>
                <a:lnTo>
                  <a:pt x="966393" y="1329855"/>
                </a:lnTo>
                <a:lnTo>
                  <a:pt x="1010932" y="1306550"/>
                </a:lnTo>
                <a:lnTo>
                  <a:pt x="1053452" y="1280045"/>
                </a:lnTo>
                <a:lnTo>
                  <a:pt x="1093800" y="1250416"/>
                </a:lnTo>
                <a:lnTo>
                  <a:pt x="1131887" y="1217726"/>
                </a:lnTo>
                <a:lnTo>
                  <a:pt x="1167599" y="1182052"/>
                </a:lnTo>
                <a:lnTo>
                  <a:pt x="1200797" y="1143469"/>
                </a:lnTo>
                <a:lnTo>
                  <a:pt x="1231239" y="1102702"/>
                </a:lnTo>
                <a:lnTo>
                  <a:pt x="1258404" y="1059865"/>
                </a:lnTo>
                <a:lnTo>
                  <a:pt x="1282204" y="1015212"/>
                </a:lnTo>
                <a:lnTo>
                  <a:pt x="1302562" y="968959"/>
                </a:lnTo>
                <a:lnTo>
                  <a:pt x="1319390" y="921321"/>
                </a:lnTo>
                <a:lnTo>
                  <a:pt x="1332623" y="872540"/>
                </a:lnTo>
                <a:lnTo>
                  <a:pt x="1342186" y="822833"/>
                </a:lnTo>
                <a:lnTo>
                  <a:pt x="1347978" y="772452"/>
                </a:lnTo>
                <a:lnTo>
                  <a:pt x="1349921" y="721601"/>
                </a:lnTo>
                <a:close/>
              </a:path>
            </a:pathLst>
          </a:custGeom>
          <a:solidFill>
            <a:srgbClr val="000000"/>
          </a:solidFill>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422437" y="2578770"/>
            <a:ext cx="229374" cy="229374"/>
          </a:xfrm>
          <a:prstGeom prst="rect">
            <a:avLst/>
          </a:prstGeom>
        </p:spPr>
      </p:pic>
      <p:grpSp>
        <p:nvGrpSpPr>
          <p:cNvPr id="6" name="object 6"/>
          <p:cNvGrpSpPr/>
          <p:nvPr/>
        </p:nvGrpSpPr>
        <p:grpSpPr>
          <a:xfrm>
            <a:off x="5249208" y="1995365"/>
            <a:ext cx="1512570" cy="1464310"/>
            <a:chOff x="5249208" y="1995365"/>
            <a:chExt cx="1512570" cy="1464310"/>
          </a:xfrm>
        </p:grpSpPr>
        <p:pic>
          <p:nvPicPr>
            <p:cNvPr id="7" name="object 7"/>
            <p:cNvPicPr/>
            <p:nvPr/>
          </p:nvPicPr>
          <p:blipFill>
            <a:blip r:embed="rId3" cstate="print"/>
            <a:stretch>
              <a:fillRect/>
            </a:stretch>
          </p:blipFill>
          <p:spPr>
            <a:xfrm>
              <a:off x="6228637" y="1995365"/>
              <a:ext cx="229387" cy="229374"/>
            </a:xfrm>
            <a:prstGeom prst="rect">
              <a:avLst/>
            </a:prstGeom>
          </p:spPr>
        </p:pic>
        <p:sp>
          <p:nvSpPr>
            <p:cNvPr id="8" name="object 8"/>
            <p:cNvSpPr/>
            <p:nvPr/>
          </p:nvSpPr>
          <p:spPr>
            <a:xfrm>
              <a:off x="5707024" y="2146884"/>
              <a:ext cx="593725" cy="1312545"/>
            </a:xfrm>
            <a:custGeom>
              <a:avLst/>
              <a:gdLst/>
              <a:ahLst/>
              <a:cxnLst/>
              <a:rect l="l" t="t" r="r" b="b"/>
              <a:pathLst>
                <a:path w="593725" h="1312545">
                  <a:moveTo>
                    <a:pt x="184048" y="780694"/>
                  </a:moveTo>
                  <a:lnTo>
                    <a:pt x="118414" y="780694"/>
                  </a:lnTo>
                  <a:lnTo>
                    <a:pt x="141833" y="1281125"/>
                  </a:lnTo>
                  <a:lnTo>
                    <a:pt x="144833" y="1293402"/>
                  </a:lnTo>
                  <a:lnTo>
                    <a:pt x="151944" y="1303324"/>
                  </a:lnTo>
                  <a:lnTo>
                    <a:pt x="162191" y="1309960"/>
                  </a:lnTo>
                  <a:lnTo>
                    <a:pt x="174599" y="1312379"/>
                  </a:lnTo>
                  <a:lnTo>
                    <a:pt x="418960" y="1312379"/>
                  </a:lnTo>
                  <a:lnTo>
                    <a:pt x="451713" y="1281125"/>
                  </a:lnTo>
                  <a:lnTo>
                    <a:pt x="453319" y="1246809"/>
                  </a:lnTo>
                  <a:lnTo>
                    <a:pt x="205866" y="1246809"/>
                  </a:lnTo>
                  <a:lnTo>
                    <a:pt x="205549" y="1239583"/>
                  </a:lnTo>
                  <a:lnTo>
                    <a:pt x="184048" y="780694"/>
                  </a:lnTo>
                  <a:close/>
                </a:path>
                <a:path w="593725" h="1312545">
                  <a:moveTo>
                    <a:pt x="475132" y="780694"/>
                  </a:moveTo>
                  <a:lnTo>
                    <a:pt x="409498" y="780694"/>
                  </a:lnTo>
                  <a:lnTo>
                    <a:pt x="387680" y="1246809"/>
                  </a:lnTo>
                  <a:lnTo>
                    <a:pt x="453319" y="1246809"/>
                  </a:lnTo>
                  <a:lnTo>
                    <a:pt x="475132" y="780694"/>
                  </a:lnTo>
                  <a:close/>
                </a:path>
                <a:path w="593725" h="1312545">
                  <a:moveTo>
                    <a:pt x="560768" y="462445"/>
                  </a:moveTo>
                  <a:lnTo>
                    <a:pt x="32791" y="462445"/>
                  </a:lnTo>
                  <a:lnTo>
                    <a:pt x="20043" y="465025"/>
                  </a:lnTo>
                  <a:lnTo>
                    <a:pt x="9618" y="472057"/>
                  </a:lnTo>
                  <a:lnTo>
                    <a:pt x="2582" y="482477"/>
                  </a:lnTo>
                  <a:lnTo>
                    <a:pt x="0" y="495223"/>
                  </a:lnTo>
                  <a:lnTo>
                    <a:pt x="0" y="747902"/>
                  </a:lnTo>
                  <a:lnTo>
                    <a:pt x="2582" y="760656"/>
                  </a:lnTo>
                  <a:lnTo>
                    <a:pt x="9618" y="771080"/>
                  </a:lnTo>
                  <a:lnTo>
                    <a:pt x="20043" y="778113"/>
                  </a:lnTo>
                  <a:lnTo>
                    <a:pt x="32791" y="780694"/>
                  </a:lnTo>
                  <a:lnTo>
                    <a:pt x="560768" y="780694"/>
                  </a:lnTo>
                  <a:lnTo>
                    <a:pt x="573514" y="778113"/>
                  </a:lnTo>
                  <a:lnTo>
                    <a:pt x="583934" y="771080"/>
                  </a:lnTo>
                  <a:lnTo>
                    <a:pt x="590966" y="760656"/>
                  </a:lnTo>
                  <a:lnTo>
                    <a:pt x="593547" y="747902"/>
                  </a:lnTo>
                  <a:lnTo>
                    <a:pt x="593547" y="715124"/>
                  </a:lnTo>
                  <a:lnTo>
                    <a:pt x="65570" y="715124"/>
                  </a:lnTo>
                  <a:lnTo>
                    <a:pt x="65570" y="528002"/>
                  </a:lnTo>
                  <a:lnTo>
                    <a:pt x="593547" y="528002"/>
                  </a:lnTo>
                  <a:lnTo>
                    <a:pt x="593547" y="495223"/>
                  </a:lnTo>
                  <a:lnTo>
                    <a:pt x="590966" y="482477"/>
                  </a:lnTo>
                  <a:lnTo>
                    <a:pt x="583934" y="472057"/>
                  </a:lnTo>
                  <a:lnTo>
                    <a:pt x="573514" y="465025"/>
                  </a:lnTo>
                  <a:lnTo>
                    <a:pt x="560768" y="462445"/>
                  </a:lnTo>
                  <a:close/>
                </a:path>
                <a:path w="593725" h="1312545">
                  <a:moveTo>
                    <a:pt x="593547" y="528002"/>
                  </a:moveTo>
                  <a:lnTo>
                    <a:pt x="527977" y="528002"/>
                  </a:lnTo>
                  <a:lnTo>
                    <a:pt x="527977" y="715124"/>
                  </a:lnTo>
                  <a:lnTo>
                    <a:pt x="593547" y="715124"/>
                  </a:lnTo>
                  <a:lnTo>
                    <a:pt x="593547" y="528002"/>
                  </a:lnTo>
                  <a:close/>
                </a:path>
                <a:path w="593725" h="1312545">
                  <a:moveTo>
                    <a:pt x="296773" y="0"/>
                  </a:moveTo>
                  <a:lnTo>
                    <a:pt x="249381" y="4260"/>
                  </a:lnTo>
                  <a:lnTo>
                    <a:pt x="204751" y="16543"/>
                  </a:lnTo>
                  <a:lnTo>
                    <a:pt x="163633" y="36095"/>
                  </a:lnTo>
                  <a:lnTo>
                    <a:pt x="126780" y="62166"/>
                  </a:lnTo>
                  <a:lnTo>
                    <a:pt x="94943" y="94004"/>
                  </a:lnTo>
                  <a:lnTo>
                    <a:pt x="68873" y="130858"/>
                  </a:lnTo>
                  <a:lnTo>
                    <a:pt x="49321" y="171978"/>
                  </a:lnTo>
                  <a:lnTo>
                    <a:pt x="37039" y="216611"/>
                  </a:lnTo>
                  <a:lnTo>
                    <a:pt x="32778" y="264007"/>
                  </a:lnTo>
                  <a:lnTo>
                    <a:pt x="37459" y="313577"/>
                  </a:lnTo>
                  <a:lnTo>
                    <a:pt x="51213" y="360887"/>
                  </a:lnTo>
                  <a:lnTo>
                    <a:pt x="73604" y="404834"/>
                  </a:lnTo>
                  <a:lnTo>
                    <a:pt x="104190" y="444309"/>
                  </a:lnTo>
                  <a:lnTo>
                    <a:pt x="121221" y="462445"/>
                  </a:lnTo>
                  <a:lnTo>
                    <a:pt x="296773" y="462445"/>
                  </a:lnTo>
                  <a:lnTo>
                    <a:pt x="251327" y="457194"/>
                  </a:lnTo>
                  <a:lnTo>
                    <a:pt x="209580" y="442243"/>
                  </a:lnTo>
                  <a:lnTo>
                    <a:pt x="172732" y="418792"/>
                  </a:lnTo>
                  <a:lnTo>
                    <a:pt x="141984" y="388043"/>
                  </a:lnTo>
                  <a:lnTo>
                    <a:pt x="118535" y="351195"/>
                  </a:lnTo>
                  <a:lnTo>
                    <a:pt x="103585" y="309449"/>
                  </a:lnTo>
                  <a:lnTo>
                    <a:pt x="98336" y="264007"/>
                  </a:lnTo>
                  <a:lnTo>
                    <a:pt x="103585" y="218561"/>
                  </a:lnTo>
                  <a:lnTo>
                    <a:pt x="118535" y="176814"/>
                  </a:lnTo>
                  <a:lnTo>
                    <a:pt x="141984" y="139966"/>
                  </a:lnTo>
                  <a:lnTo>
                    <a:pt x="172732" y="109218"/>
                  </a:lnTo>
                  <a:lnTo>
                    <a:pt x="209580" y="85769"/>
                  </a:lnTo>
                  <a:lnTo>
                    <a:pt x="251327" y="70819"/>
                  </a:lnTo>
                  <a:lnTo>
                    <a:pt x="296773" y="65570"/>
                  </a:lnTo>
                  <a:lnTo>
                    <a:pt x="470180" y="65570"/>
                  </a:lnTo>
                  <a:lnTo>
                    <a:pt x="466776" y="62166"/>
                  </a:lnTo>
                  <a:lnTo>
                    <a:pt x="429922" y="36095"/>
                  </a:lnTo>
                  <a:lnTo>
                    <a:pt x="388802" y="16543"/>
                  </a:lnTo>
                  <a:lnTo>
                    <a:pt x="344169" y="4260"/>
                  </a:lnTo>
                  <a:lnTo>
                    <a:pt x="296773" y="0"/>
                  </a:lnTo>
                  <a:close/>
                </a:path>
                <a:path w="593725" h="1312545">
                  <a:moveTo>
                    <a:pt x="470180" y="65570"/>
                  </a:moveTo>
                  <a:lnTo>
                    <a:pt x="296773" y="65570"/>
                  </a:lnTo>
                  <a:lnTo>
                    <a:pt x="342215" y="70819"/>
                  </a:lnTo>
                  <a:lnTo>
                    <a:pt x="383961" y="85769"/>
                  </a:lnTo>
                  <a:lnTo>
                    <a:pt x="420809" y="109218"/>
                  </a:lnTo>
                  <a:lnTo>
                    <a:pt x="451558" y="139966"/>
                  </a:lnTo>
                  <a:lnTo>
                    <a:pt x="475009" y="176814"/>
                  </a:lnTo>
                  <a:lnTo>
                    <a:pt x="489960" y="218561"/>
                  </a:lnTo>
                  <a:lnTo>
                    <a:pt x="495211" y="264007"/>
                  </a:lnTo>
                  <a:lnTo>
                    <a:pt x="489960" y="309449"/>
                  </a:lnTo>
                  <a:lnTo>
                    <a:pt x="475009" y="351195"/>
                  </a:lnTo>
                  <a:lnTo>
                    <a:pt x="451558" y="388043"/>
                  </a:lnTo>
                  <a:lnTo>
                    <a:pt x="420809" y="418792"/>
                  </a:lnTo>
                  <a:lnTo>
                    <a:pt x="383961" y="442243"/>
                  </a:lnTo>
                  <a:lnTo>
                    <a:pt x="342215" y="457194"/>
                  </a:lnTo>
                  <a:lnTo>
                    <a:pt x="296773" y="462445"/>
                  </a:lnTo>
                  <a:lnTo>
                    <a:pt x="472363" y="462445"/>
                  </a:lnTo>
                  <a:lnTo>
                    <a:pt x="519938" y="404834"/>
                  </a:lnTo>
                  <a:lnTo>
                    <a:pt x="542336" y="360887"/>
                  </a:lnTo>
                  <a:lnTo>
                    <a:pt x="556096" y="313577"/>
                  </a:lnTo>
                  <a:lnTo>
                    <a:pt x="560781" y="264007"/>
                  </a:lnTo>
                  <a:lnTo>
                    <a:pt x="556520" y="216611"/>
                  </a:lnTo>
                  <a:lnTo>
                    <a:pt x="544238" y="171978"/>
                  </a:lnTo>
                  <a:lnTo>
                    <a:pt x="524685" y="130858"/>
                  </a:lnTo>
                  <a:lnTo>
                    <a:pt x="498615" y="94004"/>
                  </a:lnTo>
                  <a:lnTo>
                    <a:pt x="470180" y="65570"/>
                  </a:lnTo>
                  <a:close/>
                </a:path>
              </a:pathLst>
            </a:custGeom>
            <a:solidFill>
              <a:srgbClr val="000000"/>
            </a:solidFill>
          </p:spPr>
          <p:txBody>
            <a:bodyPr wrap="square" lIns="0" tIns="0" rIns="0" bIns="0" rtlCol="0"/>
            <a:lstStyle/>
            <a:p>
              <a:endParaRPr>
                <a:latin typeface="Grammarsaurus" pitchFamily="2" charset="0"/>
              </a:endParaRPr>
            </a:p>
          </p:txBody>
        </p:sp>
        <p:pic>
          <p:nvPicPr>
            <p:cNvPr id="9" name="object 9"/>
            <p:cNvPicPr/>
            <p:nvPr/>
          </p:nvPicPr>
          <p:blipFill>
            <a:blip r:embed="rId4" cstate="print"/>
            <a:stretch>
              <a:fillRect/>
            </a:stretch>
          </p:blipFill>
          <p:spPr>
            <a:xfrm>
              <a:off x="5880122" y="2287217"/>
              <a:ext cx="247345" cy="247345"/>
            </a:xfrm>
            <a:prstGeom prst="rect">
              <a:avLst/>
            </a:prstGeom>
          </p:spPr>
        </p:pic>
        <p:sp>
          <p:nvSpPr>
            <p:cNvPr id="10" name="object 10"/>
            <p:cNvSpPr/>
            <p:nvPr/>
          </p:nvSpPr>
          <p:spPr>
            <a:xfrm>
              <a:off x="5249202" y="2083498"/>
              <a:ext cx="1512570" cy="699135"/>
            </a:xfrm>
            <a:custGeom>
              <a:avLst/>
              <a:gdLst/>
              <a:ahLst/>
              <a:cxnLst/>
              <a:rect l="l" t="t" r="r" b="b"/>
              <a:pathLst>
                <a:path w="1512570" h="699135">
                  <a:moveTo>
                    <a:pt x="444830" y="222415"/>
                  </a:moveTo>
                  <a:lnTo>
                    <a:pt x="355955" y="163690"/>
                  </a:lnTo>
                  <a:lnTo>
                    <a:pt x="355955" y="222415"/>
                  </a:lnTo>
                  <a:lnTo>
                    <a:pt x="268249" y="263753"/>
                  </a:lnTo>
                  <a:lnTo>
                    <a:pt x="263740" y="268262"/>
                  </a:lnTo>
                  <a:lnTo>
                    <a:pt x="222415" y="355955"/>
                  </a:lnTo>
                  <a:lnTo>
                    <a:pt x="181089" y="268262"/>
                  </a:lnTo>
                  <a:lnTo>
                    <a:pt x="176568" y="263753"/>
                  </a:lnTo>
                  <a:lnTo>
                    <a:pt x="88887" y="222415"/>
                  </a:lnTo>
                  <a:lnTo>
                    <a:pt x="176593" y="181089"/>
                  </a:lnTo>
                  <a:lnTo>
                    <a:pt x="181089" y="176580"/>
                  </a:lnTo>
                  <a:lnTo>
                    <a:pt x="222415" y="88887"/>
                  </a:lnTo>
                  <a:lnTo>
                    <a:pt x="263740" y="176580"/>
                  </a:lnTo>
                  <a:lnTo>
                    <a:pt x="268262" y="181089"/>
                  </a:lnTo>
                  <a:lnTo>
                    <a:pt x="355955" y="222415"/>
                  </a:lnTo>
                  <a:lnTo>
                    <a:pt x="355955" y="163690"/>
                  </a:lnTo>
                  <a:lnTo>
                    <a:pt x="305104" y="139725"/>
                  </a:lnTo>
                  <a:lnTo>
                    <a:pt x="281152" y="88887"/>
                  </a:lnTo>
                  <a:lnTo>
                    <a:pt x="246456" y="15240"/>
                  </a:lnTo>
                  <a:lnTo>
                    <a:pt x="222415" y="0"/>
                  </a:lnTo>
                  <a:lnTo>
                    <a:pt x="214960" y="1079"/>
                  </a:lnTo>
                  <a:lnTo>
                    <a:pt x="208203" y="4152"/>
                  </a:lnTo>
                  <a:lnTo>
                    <a:pt x="202552" y="8953"/>
                  </a:lnTo>
                  <a:lnTo>
                    <a:pt x="198399" y="15240"/>
                  </a:lnTo>
                  <a:lnTo>
                    <a:pt x="139725" y="139725"/>
                  </a:lnTo>
                  <a:lnTo>
                    <a:pt x="15227" y="198386"/>
                  </a:lnTo>
                  <a:lnTo>
                    <a:pt x="8953" y="202539"/>
                  </a:lnTo>
                  <a:lnTo>
                    <a:pt x="4152" y="208203"/>
                  </a:lnTo>
                  <a:lnTo>
                    <a:pt x="1079" y="214960"/>
                  </a:lnTo>
                  <a:lnTo>
                    <a:pt x="0" y="222415"/>
                  </a:lnTo>
                  <a:lnTo>
                    <a:pt x="1079" y="229882"/>
                  </a:lnTo>
                  <a:lnTo>
                    <a:pt x="4152" y="236639"/>
                  </a:lnTo>
                  <a:lnTo>
                    <a:pt x="8953" y="242303"/>
                  </a:lnTo>
                  <a:lnTo>
                    <a:pt x="15227" y="246456"/>
                  </a:lnTo>
                  <a:lnTo>
                    <a:pt x="139725" y="305117"/>
                  </a:lnTo>
                  <a:lnTo>
                    <a:pt x="198399" y="429590"/>
                  </a:lnTo>
                  <a:lnTo>
                    <a:pt x="202552" y="435889"/>
                  </a:lnTo>
                  <a:lnTo>
                    <a:pt x="208203" y="440702"/>
                  </a:lnTo>
                  <a:lnTo>
                    <a:pt x="214960" y="443763"/>
                  </a:lnTo>
                  <a:lnTo>
                    <a:pt x="222415" y="444842"/>
                  </a:lnTo>
                  <a:lnTo>
                    <a:pt x="229882" y="443763"/>
                  </a:lnTo>
                  <a:lnTo>
                    <a:pt x="281152" y="355955"/>
                  </a:lnTo>
                  <a:lnTo>
                    <a:pt x="305104" y="305117"/>
                  </a:lnTo>
                  <a:lnTo>
                    <a:pt x="429602" y="246456"/>
                  </a:lnTo>
                  <a:lnTo>
                    <a:pt x="435889" y="242303"/>
                  </a:lnTo>
                  <a:lnTo>
                    <a:pt x="440690" y="236639"/>
                  </a:lnTo>
                  <a:lnTo>
                    <a:pt x="443750" y="229882"/>
                  </a:lnTo>
                  <a:lnTo>
                    <a:pt x="444830" y="222415"/>
                  </a:lnTo>
                  <a:close/>
                </a:path>
                <a:path w="1512570" h="699135">
                  <a:moveTo>
                    <a:pt x="1512392" y="476529"/>
                  </a:moveTo>
                  <a:lnTo>
                    <a:pt x="1423504" y="417791"/>
                  </a:lnTo>
                  <a:lnTo>
                    <a:pt x="1423504" y="476529"/>
                  </a:lnTo>
                  <a:lnTo>
                    <a:pt x="1335824" y="517855"/>
                  </a:lnTo>
                  <a:lnTo>
                    <a:pt x="1331302" y="522363"/>
                  </a:lnTo>
                  <a:lnTo>
                    <a:pt x="1289977" y="610069"/>
                  </a:lnTo>
                  <a:lnTo>
                    <a:pt x="1248651" y="522363"/>
                  </a:lnTo>
                  <a:lnTo>
                    <a:pt x="1244130" y="517855"/>
                  </a:lnTo>
                  <a:lnTo>
                    <a:pt x="1156436" y="476529"/>
                  </a:lnTo>
                  <a:lnTo>
                    <a:pt x="1244130" y="435203"/>
                  </a:lnTo>
                  <a:lnTo>
                    <a:pt x="1248651" y="430682"/>
                  </a:lnTo>
                  <a:lnTo>
                    <a:pt x="1289977" y="342988"/>
                  </a:lnTo>
                  <a:lnTo>
                    <a:pt x="1331302" y="430682"/>
                  </a:lnTo>
                  <a:lnTo>
                    <a:pt x="1335824" y="435203"/>
                  </a:lnTo>
                  <a:lnTo>
                    <a:pt x="1423504" y="476529"/>
                  </a:lnTo>
                  <a:lnTo>
                    <a:pt x="1423504" y="417791"/>
                  </a:lnTo>
                  <a:lnTo>
                    <a:pt x="1372666" y="393827"/>
                  </a:lnTo>
                  <a:lnTo>
                    <a:pt x="1348714" y="342988"/>
                  </a:lnTo>
                  <a:lnTo>
                    <a:pt x="1314005" y="269341"/>
                  </a:lnTo>
                  <a:lnTo>
                    <a:pt x="1289977" y="254114"/>
                  </a:lnTo>
                  <a:lnTo>
                    <a:pt x="1282522" y="255193"/>
                  </a:lnTo>
                  <a:lnTo>
                    <a:pt x="1275765" y="258254"/>
                  </a:lnTo>
                  <a:lnTo>
                    <a:pt x="1270101" y="263055"/>
                  </a:lnTo>
                  <a:lnTo>
                    <a:pt x="1265936" y="269341"/>
                  </a:lnTo>
                  <a:lnTo>
                    <a:pt x="1207287" y="393827"/>
                  </a:lnTo>
                  <a:lnTo>
                    <a:pt x="1082789" y="452501"/>
                  </a:lnTo>
                  <a:lnTo>
                    <a:pt x="1076515" y="456653"/>
                  </a:lnTo>
                  <a:lnTo>
                    <a:pt x="1071714" y="462305"/>
                  </a:lnTo>
                  <a:lnTo>
                    <a:pt x="1068641" y="469074"/>
                  </a:lnTo>
                  <a:lnTo>
                    <a:pt x="1067562" y="476529"/>
                  </a:lnTo>
                  <a:lnTo>
                    <a:pt x="1068641" y="483997"/>
                  </a:lnTo>
                  <a:lnTo>
                    <a:pt x="1071714" y="490753"/>
                  </a:lnTo>
                  <a:lnTo>
                    <a:pt x="1076515" y="496404"/>
                  </a:lnTo>
                  <a:lnTo>
                    <a:pt x="1082789" y="500557"/>
                  </a:lnTo>
                  <a:lnTo>
                    <a:pt x="1207287" y="559219"/>
                  </a:lnTo>
                  <a:lnTo>
                    <a:pt x="1265936" y="683704"/>
                  </a:lnTo>
                  <a:lnTo>
                    <a:pt x="1270101" y="689991"/>
                  </a:lnTo>
                  <a:lnTo>
                    <a:pt x="1275765" y="694791"/>
                  </a:lnTo>
                  <a:lnTo>
                    <a:pt x="1282522" y="697865"/>
                  </a:lnTo>
                  <a:lnTo>
                    <a:pt x="1289977" y="698944"/>
                  </a:lnTo>
                  <a:lnTo>
                    <a:pt x="1297444" y="697865"/>
                  </a:lnTo>
                  <a:lnTo>
                    <a:pt x="1348714" y="610069"/>
                  </a:lnTo>
                  <a:lnTo>
                    <a:pt x="1372666" y="559219"/>
                  </a:lnTo>
                  <a:lnTo>
                    <a:pt x="1497164" y="500557"/>
                  </a:lnTo>
                  <a:lnTo>
                    <a:pt x="1503451" y="496404"/>
                  </a:lnTo>
                  <a:lnTo>
                    <a:pt x="1508252" y="490753"/>
                  </a:lnTo>
                  <a:lnTo>
                    <a:pt x="1511325" y="483997"/>
                  </a:lnTo>
                  <a:lnTo>
                    <a:pt x="1512392" y="476529"/>
                  </a:lnTo>
                  <a:close/>
                </a:path>
              </a:pathLst>
            </a:custGeom>
            <a:solidFill>
              <a:srgbClr val="000000"/>
            </a:solidFill>
          </p:spPr>
          <p:txBody>
            <a:bodyPr wrap="square" lIns="0" tIns="0" rIns="0" bIns="0" rtlCol="0"/>
            <a:lstStyle/>
            <a:p>
              <a:endParaRPr>
                <a:latin typeface="Grammarsaurus" pitchFamily="2" charset="0"/>
              </a:endParaRPr>
            </a:p>
          </p:txBody>
        </p:sp>
      </p:grpSp>
      <p:sp>
        <p:nvSpPr>
          <p:cNvPr id="11" name="object 11"/>
          <p:cNvSpPr txBox="1"/>
          <p:nvPr/>
        </p:nvSpPr>
        <p:spPr>
          <a:xfrm>
            <a:off x="736707" y="395356"/>
            <a:ext cx="7778115" cy="406400"/>
          </a:xfrm>
          <a:prstGeom prst="rect">
            <a:avLst/>
          </a:prstGeom>
        </p:spPr>
        <p:txBody>
          <a:bodyPr vert="horz" wrap="square" lIns="0" tIns="12700" rIns="0" bIns="0" rtlCol="0">
            <a:spAutoFit/>
          </a:bodyPr>
          <a:lstStyle/>
          <a:p>
            <a:pPr marL="12700">
              <a:lnSpc>
                <a:spcPct val="100000"/>
              </a:lnSpc>
              <a:spcBef>
                <a:spcPts val="100"/>
              </a:spcBef>
            </a:pPr>
            <a:r>
              <a:rPr sz="2500" dirty="0">
                <a:latin typeface="Grammarsaurus" pitchFamily="2" charset="0"/>
                <a:cs typeface="Lucida Sans Unicode"/>
              </a:rPr>
              <a:t>Next, let’s look at how each of these words is built.</a:t>
            </a:r>
            <a:endParaRPr sz="2500">
              <a:latin typeface="Grammarsaurus" pitchFamily="2" charset="0"/>
              <a:cs typeface="Lucida Sans Unicode"/>
            </a:endParaRPr>
          </a:p>
        </p:txBody>
      </p:sp>
      <p:sp>
        <p:nvSpPr>
          <p:cNvPr id="12" name="object 12"/>
          <p:cNvSpPr/>
          <p:nvPr/>
        </p:nvSpPr>
        <p:spPr>
          <a:xfrm>
            <a:off x="11012940" y="228605"/>
            <a:ext cx="883285" cy="841375"/>
          </a:xfrm>
          <a:custGeom>
            <a:avLst/>
            <a:gdLst/>
            <a:ahLst/>
            <a:cxnLst/>
            <a:rect l="l" t="t" r="r" b="b"/>
            <a:pathLst>
              <a:path w="883284" h="841375">
                <a:moveTo>
                  <a:pt x="588708" y="0"/>
                </a:moveTo>
                <a:lnTo>
                  <a:pt x="243890" y="0"/>
                </a:lnTo>
                <a:lnTo>
                  <a:pt x="192969" y="328"/>
                </a:lnTo>
                <a:lnTo>
                  <a:pt x="151904" y="2627"/>
                </a:lnTo>
                <a:lnTo>
                  <a:pt x="88303" y="21018"/>
                </a:lnTo>
                <a:lnTo>
                  <a:pt x="47829" y="48880"/>
                </a:lnTo>
                <a:lnTo>
                  <a:pt x="16814" y="92506"/>
                </a:lnTo>
                <a:lnTo>
                  <a:pt x="2101" y="152430"/>
                </a:lnTo>
                <a:lnTo>
                  <a:pt x="262" y="193035"/>
                </a:lnTo>
                <a:lnTo>
                  <a:pt x="0" y="243890"/>
                </a:lnTo>
                <a:lnTo>
                  <a:pt x="0" y="597115"/>
                </a:lnTo>
                <a:lnTo>
                  <a:pt x="270" y="639103"/>
                </a:lnTo>
                <a:lnTo>
                  <a:pt x="2597" y="688581"/>
                </a:lnTo>
                <a:lnTo>
                  <a:pt x="8757" y="722484"/>
                </a:lnTo>
                <a:lnTo>
                  <a:pt x="8867" y="723081"/>
                </a:lnTo>
                <a:lnTo>
                  <a:pt x="32783" y="773933"/>
                </a:lnTo>
                <a:lnTo>
                  <a:pt x="68919" y="810068"/>
                </a:lnTo>
                <a:lnTo>
                  <a:pt x="119709" y="833920"/>
                </a:lnTo>
                <a:lnTo>
                  <a:pt x="193035" y="840756"/>
                </a:lnTo>
                <a:lnTo>
                  <a:pt x="243890" y="841019"/>
                </a:lnTo>
                <a:lnTo>
                  <a:pt x="597128" y="841019"/>
                </a:lnTo>
                <a:lnTo>
                  <a:pt x="646877" y="840756"/>
                </a:lnTo>
                <a:lnTo>
                  <a:pt x="689114" y="838390"/>
                </a:lnTo>
                <a:lnTo>
                  <a:pt x="752716" y="819988"/>
                </a:lnTo>
                <a:lnTo>
                  <a:pt x="793189" y="792130"/>
                </a:lnTo>
                <a:lnTo>
                  <a:pt x="819161" y="756919"/>
                </a:lnTo>
                <a:lnTo>
                  <a:pt x="243890" y="756919"/>
                </a:lnTo>
                <a:lnTo>
                  <a:pt x="201909" y="756788"/>
                </a:lnTo>
                <a:lnTo>
                  <a:pt x="146323" y="753367"/>
                </a:lnTo>
                <a:lnTo>
                  <a:pt x="108281" y="732734"/>
                </a:lnTo>
                <a:lnTo>
                  <a:pt x="87646" y="694690"/>
                </a:lnTo>
                <a:lnTo>
                  <a:pt x="84230" y="639103"/>
                </a:lnTo>
                <a:lnTo>
                  <a:pt x="84099" y="597115"/>
                </a:lnTo>
                <a:lnTo>
                  <a:pt x="84099" y="243890"/>
                </a:lnTo>
                <a:lnTo>
                  <a:pt x="84230" y="201902"/>
                </a:lnTo>
                <a:lnTo>
                  <a:pt x="87646" y="146316"/>
                </a:lnTo>
                <a:lnTo>
                  <a:pt x="108281" y="108277"/>
                </a:lnTo>
                <a:lnTo>
                  <a:pt x="146323" y="87646"/>
                </a:lnTo>
                <a:lnTo>
                  <a:pt x="201909" y="84230"/>
                </a:lnTo>
                <a:lnTo>
                  <a:pt x="588708" y="84099"/>
                </a:lnTo>
                <a:lnTo>
                  <a:pt x="605926" y="81076"/>
                </a:lnTo>
                <a:lnTo>
                  <a:pt x="619202" y="72532"/>
                </a:lnTo>
                <a:lnTo>
                  <a:pt x="627747" y="59260"/>
                </a:lnTo>
                <a:lnTo>
                  <a:pt x="630770" y="42049"/>
                </a:lnTo>
                <a:lnTo>
                  <a:pt x="627747" y="24833"/>
                </a:lnTo>
                <a:lnTo>
                  <a:pt x="619202" y="11561"/>
                </a:lnTo>
                <a:lnTo>
                  <a:pt x="605926" y="3021"/>
                </a:lnTo>
                <a:lnTo>
                  <a:pt x="588708" y="0"/>
                </a:lnTo>
                <a:close/>
              </a:path>
              <a:path w="883284" h="841375">
                <a:moveTo>
                  <a:pt x="798969" y="378459"/>
                </a:moveTo>
                <a:lnTo>
                  <a:pt x="781753" y="381481"/>
                </a:lnTo>
                <a:lnTo>
                  <a:pt x="768481" y="390021"/>
                </a:lnTo>
                <a:lnTo>
                  <a:pt x="759941" y="403293"/>
                </a:lnTo>
                <a:lnTo>
                  <a:pt x="756919" y="420509"/>
                </a:lnTo>
                <a:lnTo>
                  <a:pt x="756919" y="597115"/>
                </a:lnTo>
                <a:lnTo>
                  <a:pt x="756788" y="639103"/>
                </a:lnTo>
                <a:lnTo>
                  <a:pt x="753373" y="694690"/>
                </a:lnTo>
                <a:lnTo>
                  <a:pt x="732737" y="732734"/>
                </a:lnTo>
                <a:lnTo>
                  <a:pt x="694696" y="753367"/>
                </a:lnTo>
                <a:lnTo>
                  <a:pt x="639109" y="756788"/>
                </a:lnTo>
                <a:lnTo>
                  <a:pt x="597128" y="756919"/>
                </a:lnTo>
                <a:lnTo>
                  <a:pt x="819161" y="756919"/>
                </a:lnTo>
                <a:lnTo>
                  <a:pt x="824204" y="748499"/>
                </a:lnTo>
                <a:lnTo>
                  <a:pt x="833925" y="721302"/>
                </a:lnTo>
                <a:lnTo>
                  <a:pt x="838837" y="689108"/>
                </a:lnTo>
                <a:lnTo>
                  <a:pt x="838917" y="688581"/>
                </a:lnTo>
                <a:lnTo>
                  <a:pt x="840753" y="648038"/>
                </a:lnTo>
                <a:lnTo>
                  <a:pt x="841019" y="597115"/>
                </a:lnTo>
                <a:lnTo>
                  <a:pt x="841019" y="420509"/>
                </a:lnTo>
                <a:lnTo>
                  <a:pt x="837997" y="403293"/>
                </a:lnTo>
                <a:lnTo>
                  <a:pt x="829457" y="390021"/>
                </a:lnTo>
                <a:lnTo>
                  <a:pt x="816185" y="381481"/>
                </a:lnTo>
                <a:lnTo>
                  <a:pt x="798969" y="378459"/>
                </a:lnTo>
                <a:close/>
              </a:path>
              <a:path w="883284" h="841375">
                <a:moveTo>
                  <a:pt x="294354" y="336400"/>
                </a:moveTo>
                <a:lnTo>
                  <a:pt x="278848" y="339555"/>
                </a:lnTo>
                <a:lnTo>
                  <a:pt x="264921" y="349021"/>
                </a:lnTo>
                <a:lnTo>
                  <a:pt x="255456" y="362948"/>
                </a:lnTo>
                <a:lnTo>
                  <a:pt x="252302" y="378459"/>
                </a:lnTo>
                <a:lnTo>
                  <a:pt x="255456" y="393959"/>
                </a:lnTo>
                <a:lnTo>
                  <a:pt x="391071" y="534047"/>
                </a:lnTo>
                <a:lnTo>
                  <a:pt x="420509" y="546658"/>
                </a:lnTo>
                <a:lnTo>
                  <a:pt x="429247" y="545870"/>
                </a:lnTo>
                <a:lnTo>
                  <a:pt x="436805" y="543506"/>
                </a:lnTo>
                <a:lnTo>
                  <a:pt x="443575" y="539565"/>
                </a:lnTo>
                <a:lnTo>
                  <a:pt x="449948" y="534047"/>
                </a:lnTo>
                <a:lnTo>
                  <a:pt x="538264" y="445731"/>
                </a:lnTo>
                <a:lnTo>
                  <a:pt x="420509" y="445731"/>
                </a:lnTo>
                <a:lnTo>
                  <a:pt x="323786" y="349021"/>
                </a:lnTo>
                <a:lnTo>
                  <a:pt x="309859" y="339555"/>
                </a:lnTo>
                <a:lnTo>
                  <a:pt x="294354" y="336400"/>
                </a:lnTo>
                <a:close/>
              </a:path>
              <a:path w="883284" h="841375">
                <a:moveTo>
                  <a:pt x="841019" y="42049"/>
                </a:moveTo>
                <a:lnTo>
                  <a:pt x="825513" y="45202"/>
                </a:lnTo>
                <a:lnTo>
                  <a:pt x="811580" y="54660"/>
                </a:lnTo>
                <a:lnTo>
                  <a:pt x="420509" y="445731"/>
                </a:lnTo>
                <a:lnTo>
                  <a:pt x="538264" y="445731"/>
                </a:lnTo>
                <a:lnTo>
                  <a:pt x="870457" y="113537"/>
                </a:lnTo>
                <a:lnTo>
                  <a:pt x="879916" y="99605"/>
                </a:lnTo>
                <a:lnTo>
                  <a:pt x="883042" y="84230"/>
                </a:lnTo>
                <a:lnTo>
                  <a:pt x="883069" y="84099"/>
                </a:lnTo>
                <a:lnTo>
                  <a:pt x="879982" y="68919"/>
                </a:lnTo>
                <a:lnTo>
                  <a:pt x="879916" y="68593"/>
                </a:lnTo>
                <a:lnTo>
                  <a:pt x="870457" y="54660"/>
                </a:lnTo>
                <a:lnTo>
                  <a:pt x="856525" y="45202"/>
                </a:lnTo>
                <a:lnTo>
                  <a:pt x="841019" y="42049"/>
                </a:lnTo>
                <a:close/>
              </a:path>
            </a:pathLst>
          </a:custGeom>
          <a:solidFill>
            <a:srgbClr val="000000"/>
          </a:solidFill>
        </p:spPr>
        <p:txBody>
          <a:bodyPr wrap="square" lIns="0" tIns="0" rIns="0" bIns="0" rtlCol="0"/>
          <a:lstStyle/>
          <a:p>
            <a:endParaRPr>
              <a:latin typeface="Grammarsaurus" pitchFamily="2" charset="0"/>
            </a:endParaRPr>
          </a:p>
        </p:txBody>
      </p:sp>
      <p:sp>
        <p:nvSpPr>
          <p:cNvPr id="13" name="object 13"/>
          <p:cNvSpPr txBox="1"/>
          <p:nvPr/>
        </p:nvSpPr>
        <p:spPr>
          <a:xfrm>
            <a:off x="1025426" y="3964616"/>
            <a:ext cx="2552284" cy="782264"/>
          </a:xfrm>
          <a:prstGeom prst="rect">
            <a:avLst/>
          </a:prstGeom>
        </p:spPr>
        <p:txBody>
          <a:bodyPr vert="horz" wrap="square" lIns="0" tIns="45719" rIns="0" bIns="0" rtlCol="0">
            <a:spAutoFit/>
          </a:bodyPr>
          <a:lstStyle/>
          <a:p>
            <a:pPr marL="19050">
              <a:lnSpc>
                <a:spcPct val="100000"/>
              </a:lnSpc>
              <a:spcBef>
                <a:spcPts val="359"/>
              </a:spcBef>
              <a:tabLst>
                <a:tab pos="1969770" algn="l"/>
              </a:tabLst>
            </a:pPr>
            <a:r>
              <a:rPr sz="3000" b="1" dirty="0">
                <a:latin typeface="Grammarsaurus" pitchFamily="2" charset="0"/>
                <a:cs typeface="Arial"/>
              </a:rPr>
              <a:t>cineme	a</a:t>
            </a:r>
            <a:endParaRPr sz="3000" dirty="0">
              <a:latin typeface="Grammarsaurus" pitchFamily="2" charset="0"/>
              <a:cs typeface="Arial"/>
            </a:endParaRPr>
          </a:p>
          <a:p>
            <a:pPr marL="12700">
              <a:lnSpc>
                <a:spcPct val="100000"/>
              </a:lnSpc>
              <a:spcBef>
                <a:spcPts val="145"/>
              </a:spcBef>
            </a:pPr>
            <a:r>
              <a:rPr sz="1700" dirty="0">
                <a:latin typeface="Grammarsaurus" pitchFamily="2" charset="0"/>
                <a:cs typeface="Lucida Sans Unicode"/>
              </a:rPr>
              <a:t>“movement"</a:t>
            </a:r>
          </a:p>
        </p:txBody>
      </p:sp>
      <p:sp>
        <p:nvSpPr>
          <p:cNvPr id="14" name="object 14"/>
          <p:cNvSpPr txBox="1"/>
          <p:nvPr/>
        </p:nvSpPr>
        <p:spPr>
          <a:xfrm>
            <a:off x="2810436" y="4469997"/>
            <a:ext cx="723900" cy="284480"/>
          </a:xfrm>
          <a:prstGeom prst="rect">
            <a:avLst/>
          </a:prstGeom>
        </p:spPr>
        <p:txBody>
          <a:bodyPr vert="horz" wrap="square" lIns="0" tIns="12700" rIns="0" bIns="0" rtlCol="0">
            <a:spAutoFit/>
          </a:bodyPr>
          <a:lstStyle/>
          <a:p>
            <a:pPr marL="12700">
              <a:lnSpc>
                <a:spcPct val="100000"/>
              </a:lnSpc>
              <a:spcBef>
                <a:spcPts val="100"/>
              </a:spcBef>
            </a:pPr>
            <a:r>
              <a:rPr sz="1700" dirty="0">
                <a:latin typeface="Grammarsaurus" pitchFamily="2" charset="0"/>
                <a:cs typeface="Lucida Sans Unicode"/>
              </a:rPr>
              <a:t>“forms</a:t>
            </a:r>
            <a:endParaRPr sz="1700">
              <a:latin typeface="Grammarsaurus" pitchFamily="2" charset="0"/>
              <a:cs typeface="Lucida Sans Unicode"/>
            </a:endParaRPr>
          </a:p>
        </p:txBody>
      </p:sp>
      <p:sp>
        <p:nvSpPr>
          <p:cNvPr id="15" name="object 15"/>
          <p:cNvSpPr txBox="1"/>
          <p:nvPr/>
        </p:nvSpPr>
        <p:spPr>
          <a:xfrm>
            <a:off x="2743507" y="4678988"/>
            <a:ext cx="855980" cy="284480"/>
          </a:xfrm>
          <a:prstGeom prst="rect">
            <a:avLst/>
          </a:prstGeom>
        </p:spPr>
        <p:txBody>
          <a:bodyPr vert="horz" wrap="square" lIns="0" tIns="12700" rIns="0" bIns="0" rtlCol="0">
            <a:spAutoFit/>
          </a:bodyPr>
          <a:lstStyle/>
          <a:p>
            <a:pPr marL="12700" algn="ctr">
              <a:lnSpc>
                <a:spcPct val="100000"/>
              </a:lnSpc>
              <a:spcBef>
                <a:spcPts val="100"/>
              </a:spcBef>
            </a:pPr>
            <a:r>
              <a:rPr sz="1700" dirty="0">
                <a:latin typeface="Grammarsaurus" pitchFamily="2" charset="0"/>
                <a:cs typeface="Lucida Sans Unicode"/>
              </a:rPr>
              <a:t>a noun”</a:t>
            </a:r>
          </a:p>
        </p:txBody>
      </p:sp>
      <p:grpSp>
        <p:nvGrpSpPr>
          <p:cNvPr id="16" name="object 16"/>
          <p:cNvGrpSpPr/>
          <p:nvPr/>
        </p:nvGrpSpPr>
        <p:grpSpPr>
          <a:xfrm>
            <a:off x="2447424" y="4079363"/>
            <a:ext cx="389890" cy="389890"/>
            <a:chOff x="2447424" y="4079363"/>
            <a:chExt cx="389890" cy="389890"/>
          </a:xfrm>
        </p:grpSpPr>
        <p:sp>
          <p:nvSpPr>
            <p:cNvPr id="17" name="object 17"/>
            <p:cNvSpPr/>
            <p:nvPr/>
          </p:nvSpPr>
          <p:spPr>
            <a:xfrm>
              <a:off x="2447424" y="4079363"/>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9"/>
                  </a:lnTo>
                  <a:lnTo>
                    <a:pt x="194856" y="369189"/>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9"/>
                  </a:lnTo>
                  <a:lnTo>
                    <a:pt x="281552" y="369189"/>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18" name="object 18"/>
            <p:cNvPicPr/>
            <p:nvPr/>
          </p:nvPicPr>
          <p:blipFill>
            <a:blip r:embed="rId5" cstate="print"/>
            <a:stretch>
              <a:fillRect/>
            </a:stretch>
          </p:blipFill>
          <p:spPr>
            <a:xfrm>
              <a:off x="2543383" y="4175315"/>
              <a:ext cx="197802" cy="197802"/>
            </a:xfrm>
            <a:prstGeom prst="rect">
              <a:avLst/>
            </a:prstGeom>
          </p:spPr>
        </p:pic>
      </p:grpSp>
      <p:sp>
        <p:nvSpPr>
          <p:cNvPr id="19" name="object 19"/>
          <p:cNvSpPr txBox="1"/>
          <p:nvPr/>
        </p:nvSpPr>
        <p:spPr>
          <a:xfrm>
            <a:off x="4860192" y="3402601"/>
            <a:ext cx="2331565" cy="1083945"/>
          </a:xfrm>
          <a:prstGeom prst="rect">
            <a:avLst/>
          </a:prstGeom>
        </p:spPr>
        <p:txBody>
          <a:bodyPr vert="horz" wrap="square" lIns="0" tIns="48895" rIns="0" bIns="0" rtlCol="0">
            <a:spAutoFit/>
          </a:bodyPr>
          <a:lstStyle/>
          <a:p>
            <a:pPr marR="41910" algn="ctr">
              <a:lnSpc>
                <a:spcPct val="100000"/>
              </a:lnSpc>
              <a:spcBef>
                <a:spcPts val="385"/>
              </a:spcBef>
            </a:pPr>
            <a:r>
              <a:rPr sz="3500" b="1" dirty="0">
                <a:latin typeface="Grammarsaurus" pitchFamily="2" charset="0"/>
                <a:cs typeface="Arial"/>
              </a:rPr>
              <a:t>fantasy</a:t>
            </a:r>
            <a:endParaRPr sz="3500" dirty="0">
              <a:latin typeface="Grammarsaurus" pitchFamily="2" charset="0"/>
              <a:cs typeface="Arial"/>
            </a:endParaRPr>
          </a:p>
          <a:p>
            <a:pPr algn="ctr">
              <a:lnSpc>
                <a:spcPct val="100000"/>
              </a:lnSpc>
              <a:spcBef>
                <a:spcPts val="245"/>
              </a:spcBef>
              <a:tabLst>
                <a:tab pos="1521460" algn="l"/>
              </a:tabLst>
            </a:pPr>
            <a:r>
              <a:rPr sz="3000" b="1" dirty="0">
                <a:latin typeface="Grammarsaurus" pitchFamily="2" charset="0"/>
                <a:cs typeface="Arial"/>
              </a:rPr>
              <a:t>fant	asy</a:t>
            </a:r>
            <a:endParaRPr sz="3000" dirty="0">
              <a:latin typeface="Grammarsaurus" pitchFamily="2" charset="0"/>
              <a:cs typeface="Arial"/>
            </a:endParaRPr>
          </a:p>
        </p:txBody>
      </p:sp>
      <p:sp>
        <p:nvSpPr>
          <p:cNvPr id="20" name="object 20"/>
          <p:cNvSpPr txBox="1"/>
          <p:nvPr/>
        </p:nvSpPr>
        <p:spPr>
          <a:xfrm>
            <a:off x="4666026" y="4469997"/>
            <a:ext cx="2678430" cy="508473"/>
          </a:xfrm>
          <a:prstGeom prst="rect">
            <a:avLst/>
          </a:prstGeom>
        </p:spPr>
        <p:txBody>
          <a:bodyPr vert="horz" wrap="square" lIns="0" tIns="60960" rIns="0" bIns="0" rtlCol="0">
            <a:spAutoFit/>
          </a:bodyPr>
          <a:lstStyle/>
          <a:p>
            <a:pPr marL="12700" marR="5080" indent="247015">
              <a:lnSpc>
                <a:spcPts val="1650"/>
              </a:lnSpc>
              <a:spcBef>
                <a:spcPts val="480"/>
              </a:spcBef>
              <a:tabLst>
                <a:tab pos="1584325" algn="l"/>
                <a:tab pos="1681480" algn="l"/>
              </a:tabLst>
            </a:pPr>
            <a:r>
              <a:rPr sz="1700" dirty="0">
                <a:latin typeface="Grammarsaurus" pitchFamily="2" charset="0"/>
                <a:cs typeface="Lucida Sans Unicode"/>
              </a:rPr>
              <a:t>“show or		“state or make visible”	condition”</a:t>
            </a:r>
            <a:endParaRPr sz="1700">
              <a:latin typeface="Grammarsaurus" pitchFamily="2" charset="0"/>
              <a:cs typeface="Lucida Sans Unicode"/>
            </a:endParaRPr>
          </a:p>
        </p:txBody>
      </p:sp>
      <p:grpSp>
        <p:nvGrpSpPr>
          <p:cNvPr id="21" name="object 21"/>
          <p:cNvGrpSpPr/>
          <p:nvPr/>
        </p:nvGrpSpPr>
        <p:grpSpPr>
          <a:xfrm>
            <a:off x="5894849" y="4079363"/>
            <a:ext cx="389890" cy="389890"/>
            <a:chOff x="5894849" y="4079363"/>
            <a:chExt cx="389890" cy="389890"/>
          </a:xfrm>
        </p:grpSpPr>
        <p:sp>
          <p:nvSpPr>
            <p:cNvPr id="22" name="object 22"/>
            <p:cNvSpPr/>
            <p:nvPr/>
          </p:nvSpPr>
          <p:spPr>
            <a:xfrm>
              <a:off x="5894849" y="4079363"/>
              <a:ext cx="389890" cy="389890"/>
            </a:xfrm>
            <a:custGeom>
              <a:avLst/>
              <a:gdLst/>
              <a:ahLst/>
              <a:cxnLst/>
              <a:rect l="l" t="t" r="r" b="b"/>
              <a:pathLst>
                <a:path w="389889"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9"/>
                  </a:lnTo>
                  <a:lnTo>
                    <a:pt x="194856" y="369189"/>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89" h="389889">
                  <a:moveTo>
                    <a:pt x="281552" y="20523"/>
                  </a:moveTo>
                  <a:lnTo>
                    <a:pt x="194856" y="20523"/>
                  </a:lnTo>
                  <a:lnTo>
                    <a:pt x="241146" y="26761"/>
                  </a:lnTo>
                  <a:lnTo>
                    <a:pt x="282776" y="44359"/>
                  </a:lnTo>
                  <a:lnTo>
                    <a:pt x="318069" y="71642"/>
                  </a:lnTo>
                  <a:lnTo>
                    <a:pt x="345352" y="106935"/>
                  </a:lnTo>
                  <a:lnTo>
                    <a:pt x="362950" y="148565"/>
                  </a:lnTo>
                  <a:lnTo>
                    <a:pt x="369189" y="194856"/>
                  </a:lnTo>
                  <a:lnTo>
                    <a:pt x="362950" y="241146"/>
                  </a:lnTo>
                  <a:lnTo>
                    <a:pt x="345352" y="282776"/>
                  </a:lnTo>
                  <a:lnTo>
                    <a:pt x="318069" y="318069"/>
                  </a:lnTo>
                  <a:lnTo>
                    <a:pt x="282776" y="345352"/>
                  </a:lnTo>
                  <a:lnTo>
                    <a:pt x="241146" y="362950"/>
                  </a:lnTo>
                  <a:lnTo>
                    <a:pt x="194856" y="369189"/>
                  </a:lnTo>
                  <a:lnTo>
                    <a:pt x="281552" y="369189"/>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23" name="object 23"/>
            <p:cNvPicPr/>
            <p:nvPr/>
          </p:nvPicPr>
          <p:blipFill>
            <a:blip r:embed="rId6" cstate="print"/>
            <a:stretch>
              <a:fillRect/>
            </a:stretch>
          </p:blipFill>
          <p:spPr>
            <a:xfrm>
              <a:off x="5990808" y="4175315"/>
              <a:ext cx="197802" cy="197802"/>
            </a:xfrm>
            <a:prstGeom prst="rect">
              <a:avLst/>
            </a:prstGeom>
          </p:spPr>
        </p:pic>
      </p:grpSp>
      <p:sp>
        <p:nvSpPr>
          <p:cNvPr id="24" name="object 24"/>
          <p:cNvSpPr txBox="1"/>
          <p:nvPr/>
        </p:nvSpPr>
        <p:spPr>
          <a:xfrm>
            <a:off x="8128296" y="3393215"/>
            <a:ext cx="2779395" cy="1361440"/>
          </a:xfrm>
          <a:prstGeom prst="rect">
            <a:avLst/>
          </a:prstGeom>
        </p:spPr>
        <p:txBody>
          <a:bodyPr vert="horz" wrap="square" lIns="0" tIns="48895" rIns="0" bIns="0" rtlCol="0">
            <a:spAutoFit/>
          </a:bodyPr>
          <a:lstStyle/>
          <a:p>
            <a:pPr marL="887730">
              <a:lnSpc>
                <a:spcPct val="100000"/>
              </a:lnSpc>
              <a:spcBef>
                <a:spcPts val="385"/>
              </a:spcBef>
            </a:pPr>
            <a:r>
              <a:rPr sz="3500" b="1" dirty="0">
                <a:latin typeface="Grammarsaurus" pitchFamily="2" charset="0"/>
                <a:cs typeface="Arial"/>
              </a:rPr>
              <a:t>energy</a:t>
            </a:r>
            <a:endParaRPr sz="3500" dirty="0">
              <a:latin typeface="Grammarsaurus" pitchFamily="2" charset="0"/>
              <a:cs typeface="Arial"/>
            </a:endParaRPr>
          </a:p>
          <a:p>
            <a:pPr marL="12700">
              <a:lnSpc>
                <a:spcPct val="100000"/>
              </a:lnSpc>
              <a:spcBef>
                <a:spcPts val="245"/>
              </a:spcBef>
              <a:tabLst>
                <a:tab pos="1213485" algn="l"/>
                <a:tab pos="2553335" algn="l"/>
              </a:tabLst>
            </a:pPr>
            <a:r>
              <a:rPr sz="3000" b="1" dirty="0">
                <a:latin typeface="Grammarsaurus" pitchFamily="2" charset="0"/>
                <a:cs typeface="Arial"/>
              </a:rPr>
              <a:t>en	erg	y</a:t>
            </a:r>
            <a:endParaRPr sz="3000" dirty="0">
              <a:latin typeface="Grammarsaurus" pitchFamily="2" charset="0"/>
              <a:cs typeface="Arial"/>
            </a:endParaRPr>
          </a:p>
          <a:p>
            <a:pPr marL="40005">
              <a:lnSpc>
                <a:spcPct val="100000"/>
              </a:lnSpc>
              <a:spcBef>
                <a:spcPts val="145"/>
              </a:spcBef>
            </a:pPr>
            <a:r>
              <a:rPr sz="1700" dirty="0">
                <a:latin typeface="Grammarsaurus" pitchFamily="2" charset="0"/>
                <a:cs typeface="Lucida Sans Unicode"/>
              </a:rPr>
              <a:t>“in”</a:t>
            </a:r>
          </a:p>
        </p:txBody>
      </p:sp>
      <p:sp>
        <p:nvSpPr>
          <p:cNvPr id="25" name="object 25"/>
          <p:cNvSpPr txBox="1"/>
          <p:nvPr/>
        </p:nvSpPr>
        <p:spPr>
          <a:xfrm>
            <a:off x="9172732" y="4469997"/>
            <a:ext cx="881380" cy="284480"/>
          </a:xfrm>
          <a:prstGeom prst="rect">
            <a:avLst/>
          </a:prstGeom>
        </p:spPr>
        <p:txBody>
          <a:bodyPr vert="horz" wrap="square" lIns="0" tIns="12700" rIns="0" bIns="0" rtlCol="0">
            <a:spAutoFit/>
          </a:bodyPr>
          <a:lstStyle/>
          <a:p>
            <a:pPr marL="12700">
              <a:lnSpc>
                <a:spcPct val="100000"/>
              </a:lnSpc>
              <a:spcBef>
                <a:spcPts val="100"/>
              </a:spcBef>
            </a:pPr>
            <a:r>
              <a:rPr sz="1700" dirty="0">
                <a:latin typeface="Grammarsaurus" pitchFamily="2" charset="0"/>
                <a:cs typeface="Lucida Sans Unicode"/>
              </a:rPr>
              <a:t>“work or</a:t>
            </a:r>
            <a:endParaRPr sz="1700">
              <a:latin typeface="Grammarsaurus" pitchFamily="2" charset="0"/>
              <a:cs typeface="Lucida Sans Unicode"/>
            </a:endParaRPr>
          </a:p>
        </p:txBody>
      </p:sp>
      <p:sp>
        <p:nvSpPr>
          <p:cNvPr id="26" name="object 26"/>
          <p:cNvSpPr txBox="1"/>
          <p:nvPr/>
        </p:nvSpPr>
        <p:spPr>
          <a:xfrm>
            <a:off x="9259092" y="4678988"/>
            <a:ext cx="709930" cy="284480"/>
          </a:xfrm>
          <a:prstGeom prst="rect">
            <a:avLst/>
          </a:prstGeom>
        </p:spPr>
        <p:txBody>
          <a:bodyPr vert="horz" wrap="square" lIns="0" tIns="12700" rIns="0" bIns="0" rtlCol="0">
            <a:spAutoFit/>
          </a:bodyPr>
          <a:lstStyle/>
          <a:p>
            <a:pPr marL="12700" algn="ctr">
              <a:lnSpc>
                <a:spcPct val="100000"/>
              </a:lnSpc>
              <a:spcBef>
                <a:spcPts val="100"/>
              </a:spcBef>
            </a:pPr>
            <a:r>
              <a:rPr sz="1700" dirty="0">
                <a:latin typeface="Grammarsaurus" pitchFamily="2" charset="0"/>
                <a:cs typeface="Lucida Sans Unicode"/>
              </a:rPr>
              <a:t>make”</a:t>
            </a:r>
          </a:p>
        </p:txBody>
      </p:sp>
      <p:sp>
        <p:nvSpPr>
          <p:cNvPr id="27" name="object 27"/>
          <p:cNvSpPr txBox="1"/>
          <p:nvPr/>
        </p:nvSpPr>
        <p:spPr>
          <a:xfrm>
            <a:off x="10453882" y="4469997"/>
            <a:ext cx="723900" cy="284480"/>
          </a:xfrm>
          <a:prstGeom prst="rect">
            <a:avLst/>
          </a:prstGeom>
        </p:spPr>
        <p:txBody>
          <a:bodyPr vert="horz" wrap="square" lIns="0" tIns="12700" rIns="0" bIns="0" rtlCol="0">
            <a:spAutoFit/>
          </a:bodyPr>
          <a:lstStyle/>
          <a:p>
            <a:pPr marL="12700">
              <a:lnSpc>
                <a:spcPct val="100000"/>
              </a:lnSpc>
              <a:spcBef>
                <a:spcPts val="100"/>
              </a:spcBef>
            </a:pPr>
            <a:r>
              <a:rPr sz="1700" dirty="0">
                <a:latin typeface="Grammarsaurus" pitchFamily="2" charset="0"/>
                <a:cs typeface="Lucida Sans Unicode"/>
              </a:rPr>
              <a:t>“forms</a:t>
            </a:r>
            <a:endParaRPr sz="1700">
              <a:latin typeface="Grammarsaurus" pitchFamily="2" charset="0"/>
              <a:cs typeface="Lucida Sans Unicode"/>
            </a:endParaRPr>
          </a:p>
        </p:txBody>
      </p:sp>
      <p:sp>
        <p:nvSpPr>
          <p:cNvPr id="28" name="object 28"/>
          <p:cNvSpPr txBox="1"/>
          <p:nvPr/>
        </p:nvSpPr>
        <p:spPr>
          <a:xfrm>
            <a:off x="10386954" y="4678988"/>
            <a:ext cx="855980" cy="284480"/>
          </a:xfrm>
          <a:prstGeom prst="rect">
            <a:avLst/>
          </a:prstGeom>
        </p:spPr>
        <p:txBody>
          <a:bodyPr vert="horz" wrap="square" lIns="0" tIns="12700" rIns="0" bIns="0" rtlCol="0">
            <a:spAutoFit/>
          </a:bodyPr>
          <a:lstStyle/>
          <a:p>
            <a:pPr marL="12700" algn="ctr">
              <a:lnSpc>
                <a:spcPct val="100000"/>
              </a:lnSpc>
              <a:spcBef>
                <a:spcPts val="100"/>
              </a:spcBef>
            </a:pPr>
            <a:r>
              <a:rPr sz="1700" dirty="0">
                <a:latin typeface="Grammarsaurus" pitchFamily="2" charset="0"/>
                <a:cs typeface="Lucida Sans Unicode"/>
              </a:rPr>
              <a:t>a noun”</a:t>
            </a:r>
            <a:endParaRPr sz="1700">
              <a:latin typeface="Grammarsaurus" pitchFamily="2" charset="0"/>
              <a:cs typeface="Lucida Sans Unicode"/>
            </a:endParaRPr>
          </a:p>
        </p:txBody>
      </p:sp>
      <p:grpSp>
        <p:nvGrpSpPr>
          <p:cNvPr id="29" name="object 29"/>
          <p:cNvGrpSpPr/>
          <p:nvPr/>
        </p:nvGrpSpPr>
        <p:grpSpPr>
          <a:xfrm>
            <a:off x="8749237" y="4079363"/>
            <a:ext cx="389890" cy="389890"/>
            <a:chOff x="8749237" y="4079363"/>
            <a:chExt cx="389890" cy="389890"/>
          </a:xfrm>
        </p:grpSpPr>
        <p:sp>
          <p:nvSpPr>
            <p:cNvPr id="30" name="object 30"/>
            <p:cNvSpPr/>
            <p:nvPr/>
          </p:nvSpPr>
          <p:spPr>
            <a:xfrm>
              <a:off x="8749237" y="4079363"/>
              <a:ext cx="389890" cy="389890"/>
            </a:xfrm>
            <a:custGeom>
              <a:avLst/>
              <a:gdLst/>
              <a:ahLst/>
              <a:cxnLst/>
              <a:rect l="l" t="t" r="r" b="b"/>
              <a:pathLst>
                <a:path w="389890"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9"/>
                  </a:lnTo>
                  <a:lnTo>
                    <a:pt x="194856" y="369189"/>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90"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9"/>
                  </a:lnTo>
                  <a:lnTo>
                    <a:pt x="281552" y="369189"/>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31" name="object 31"/>
            <p:cNvPicPr/>
            <p:nvPr/>
          </p:nvPicPr>
          <p:blipFill>
            <a:blip r:embed="rId5" cstate="print"/>
            <a:stretch>
              <a:fillRect/>
            </a:stretch>
          </p:blipFill>
          <p:spPr>
            <a:xfrm>
              <a:off x="8845195" y="4175315"/>
              <a:ext cx="197802" cy="197802"/>
            </a:xfrm>
            <a:prstGeom prst="rect">
              <a:avLst/>
            </a:prstGeom>
          </p:spPr>
        </p:pic>
      </p:grpSp>
      <p:grpSp>
        <p:nvGrpSpPr>
          <p:cNvPr id="32" name="object 32"/>
          <p:cNvGrpSpPr/>
          <p:nvPr/>
        </p:nvGrpSpPr>
        <p:grpSpPr>
          <a:xfrm>
            <a:off x="10088650" y="4079363"/>
            <a:ext cx="389890" cy="389890"/>
            <a:chOff x="10088650" y="4079363"/>
            <a:chExt cx="389890" cy="389890"/>
          </a:xfrm>
        </p:grpSpPr>
        <p:sp>
          <p:nvSpPr>
            <p:cNvPr id="33" name="object 33"/>
            <p:cNvSpPr/>
            <p:nvPr/>
          </p:nvSpPr>
          <p:spPr>
            <a:xfrm>
              <a:off x="10088650" y="4079363"/>
              <a:ext cx="389890" cy="389890"/>
            </a:xfrm>
            <a:custGeom>
              <a:avLst/>
              <a:gdLst/>
              <a:ahLst/>
              <a:cxnLst/>
              <a:rect l="l" t="t" r="r" b="b"/>
              <a:pathLst>
                <a:path w="389890" h="389889">
                  <a:moveTo>
                    <a:pt x="194856" y="0"/>
                  </a:moveTo>
                  <a:lnTo>
                    <a:pt x="150232" y="5155"/>
                  </a:lnTo>
                  <a:lnTo>
                    <a:pt x="109239" y="19835"/>
                  </a:lnTo>
                  <a:lnTo>
                    <a:pt x="73056" y="42862"/>
                  </a:lnTo>
                  <a:lnTo>
                    <a:pt x="42862" y="73056"/>
                  </a:lnTo>
                  <a:lnTo>
                    <a:pt x="19835" y="109239"/>
                  </a:lnTo>
                  <a:lnTo>
                    <a:pt x="5155" y="150232"/>
                  </a:lnTo>
                  <a:lnTo>
                    <a:pt x="0" y="194856"/>
                  </a:lnTo>
                  <a:lnTo>
                    <a:pt x="5155" y="239480"/>
                  </a:lnTo>
                  <a:lnTo>
                    <a:pt x="19835" y="280472"/>
                  </a:lnTo>
                  <a:lnTo>
                    <a:pt x="42862" y="316655"/>
                  </a:lnTo>
                  <a:lnTo>
                    <a:pt x="73056" y="346849"/>
                  </a:lnTo>
                  <a:lnTo>
                    <a:pt x="109239" y="369876"/>
                  </a:lnTo>
                  <a:lnTo>
                    <a:pt x="150232" y="384556"/>
                  </a:lnTo>
                  <a:lnTo>
                    <a:pt x="194856" y="389712"/>
                  </a:lnTo>
                  <a:lnTo>
                    <a:pt x="239480" y="384556"/>
                  </a:lnTo>
                  <a:lnTo>
                    <a:pt x="280472" y="369876"/>
                  </a:lnTo>
                  <a:lnTo>
                    <a:pt x="281552" y="369189"/>
                  </a:lnTo>
                  <a:lnTo>
                    <a:pt x="194856" y="369189"/>
                  </a:lnTo>
                  <a:lnTo>
                    <a:pt x="148565" y="362950"/>
                  </a:lnTo>
                  <a:lnTo>
                    <a:pt x="106935" y="345352"/>
                  </a:lnTo>
                  <a:lnTo>
                    <a:pt x="71642" y="318069"/>
                  </a:lnTo>
                  <a:lnTo>
                    <a:pt x="44359" y="282776"/>
                  </a:lnTo>
                  <a:lnTo>
                    <a:pt x="26761" y="241146"/>
                  </a:lnTo>
                  <a:lnTo>
                    <a:pt x="20523" y="194856"/>
                  </a:lnTo>
                  <a:lnTo>
                    <a:pt x="26761" y="148565"/>
                  </a:lnTo>
                  <a:lnTo>
                    <a:pt x="44359" y="106935"/>
                  </a:lnTo>
                  <a:lnTo>
                    <a:pt x="71642" y="71642"/>
                  </a:lnTo>
                  <a:lnTo>
                    <a:pt x="106935" y="44359"/>
                  </a:lnTo>
                  <a:lnTo>
                    <a:pt x="148565" y="26761"/>
                  </a:lnTo>
                  <a:lnTo>
                    <a:pt x="194856" y="20523"/>
                  </a:lnTo>
                  <a:lnTo>
                    <a:pt x="281552" y="20523"/>
                  </a:lnTo>
                  <a:lnTo>
                    <a:pt x="280472" y="19835"/>
                  </a:lnTo>
                  <a:lnTo>
                    <a:pt x="239480" y="5155"/>
                  </a:lnTo>
                  <a:lnTo>
                    <a:pt x="194856" y="0"/>
                  </a:lnTo>
                  <a:close/>
                </a:path>
                <a:path w="389890" h="389889">
                  <a:moveTo>
                    <a:pt x="281552" y="20523"/>
                  </a:moveTo>
                  <a:lnTo>
                    <a:pt x="194856" y="20523"/>
                  </a:lnTo>
                  <a:lnTo>
                    <a:pt x="241146" y="26761"/>
                  </a:lnTo>
                  <a:lnTo>
                    <a:pt x="282776" y="44359"/>
                  </a:lnTo>
                  <a:lnTo>
                    <a:pt x="318069" y="71642"/>
                  </a:lnTo>
                  <a:lnTo>
                    <a:pt x="345352" y="106935"/>
                  </a:lnTo>
                  <a:lnTo>
                    <a:pt x="362950" y="148565"/>
                  </a:lnTo>
                  <a:lnTo>
                    <a:pt x="369188" y="194856"/>
                  </a:lnTo>
                  <a:lnTo>
                    <a:pt x="362950" y="241146"/>
                  </a:lnTo>
                  <a:lnTo>
                    <a:pt x="345352" y="282776"/>
                  </a:lnTo>
                  <a:lnTo>
                    <a:pt x="318069" y="318069"/>
                  </a:lnTo>
                  <a:lnTo>
                    <a:pt x="282776" y="345352"/>
                  </a:lnTo>
                  <a:lnTo>
                    <a:pt x="241146" y="362950"/>
                  </a:lnTo>
                  <a:lnTo>
                    <a:pt x="194856" y="369189"/>
                  </a:lnTo>
                  <a:lnTo>
                    <a:pt x="281552" y="369189"/>
                  </a:lnTo>
                  <a:lnTo>
                    <a:pt x="316655" y="346849"/>
                  </a:lnTo>
                  <a:lnTo>
                    <a:pt x="346849" y="316655"/>
                  </a:lnTo>
                  <a:lnTo>
                    <a:pt x="369876" y="280472"/>
                  </a:lnTo>
                  <a:lnTo>
                    <a:pt x="384556" y="239480"/>
                  </a:lnTo>
                  <a:lnTo>
                    <a:pt x="389712" y="194856"/>
                  </a:lnTo>
                  <a:lnTo>
                    <a:pt x="384556" y="150232"/>
                  </a:lnTo>
                  <a:lnTo>
                    <a:pt x="369876" y="109239"/>
                  </a:lnTo>
                  <a:lnTo>
                    <a:pt x="346849" y="73056"/>
                  </a:lnTo>
                  <a:lnTo>
                    <a:pt x="316655" y="42862"/>
                  </a:lnTo>
                  <a:lnTo>
                    <a:pt x="281552" y="20523"/>
                  </a:lnTo>
                  <a:close/>
                </a:path>
              </a:pathLst>
            </a:custGeom>
            <a:solidFill>
              <a:srgbClr val="000000"/>
            </a:solidFill>
          </p:spPr>
          <p:txBody>
            <a:bodyPr wrap="square" lIns="0" tIns="0" rIns="0" bIns="0" rtlCol="0"/>
            <a:lstStyle/>
            <a:p>
              <a:endParaRPr>
                <a:latin typeface="Grammarsaurus" pitchFamily="2" charset="0"/>
              </a:endParaRPr>
            </a:p>
          </p:txBody>
        </p:sp>
        <p:pic>
          <p:nvPicPr>
            <p:cNvPr id="34" name="object 34"/>
            <p:cNvPicPr/>
            <p:nvPr/>
          </p:nvPicPr>
          <p:blipFill>
            <a:blip r:embed="rId6" cstate="print"/>
            <a:stretch>
              <a:fillRect/>
            </a:stretch>
          </p:blipFill>
          <p:spPr>
            <a:xfrm>
              <a:off x="10184608" y="4175315"/>
              <a:ext cx="197802" cy="197802"/>
            </a:xfrm>
            <a:prstGeom prst="rect">
              <a:avLst/>
            </a:prstGeom>
          </p:spPr>
        </p:pic>
      </p:grpSp>
      <p:sp>
        <p:nvSpPr>
          <p:cNvPr id="35" name="object 35"/>
          <p:cNvSpPr/>
          <p:nvPr/>
        </p:nvSpPr>
        <p:spPr>
          <a:xfrm>
            <a:off x="2158992" y="4160168"/>
            <a:ext cx="114300" cy="195580"/>
          </a:xfrm>
          <a:custGeom>
            <a:avLst/>
            <a:gdLst/>
            <a:ahLst/>
            <a:cxnLst/>
            <a:rect l="l" t="t" r="r" b="b"/>
            <a:pathLst>
              <a:path w="114300" h="195579">
                <a:moveTo>
                  <a:pt x="0" y="195465"/>
                </a:moveTo>
                <a:lnTo>
                  <a:pt x="114300" y="0"/>
                </a:lnTo>
              </a:path>
            </a:pathLst>
          </a:custGeom>
          <a:ln w="38100">
            <a:solidFill>
              <a:srgbClr val="FF0000"/>
            </a:solidFill>
          </a:ln>
        </p:spPr>
        <p:txBody>
          <a:bodyPr wrap="square" lIns="0" tIns="0" rIns="0" bIns="0" rtlCol="0"/>
          <a:lstStyle/>
          <a:p>
            <a:endParaRPr>
              <a:latin typeface="Grammarsaurus" pitchFamily="2" charset="0"/>
            </a:endParaRPr>
          </a:p>
        </p:txBody>
      </p:sp>
      <p:sp>
        <p:nvSpPr>
          <p:cNvPr id="37" name="object 6">
            <a:extLst>
              <a:ext uri="{FF2B5EF4-FFF2-40B4-BE49-F238E27FC236}">
                <a16:creationId xmlns:a16="http://schemas.microsoft.com/office/drawing/2014/main" id="{F254948C-C2D3-4701-1480-F55E15015B64}"/>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651935" y="344679"/>
            <a:ext cx="9418320" cy="889000"/>
          </a:xfrm>
          <a:prstGeom prst="rect">
            <a:avLst/>
          </a:prstGeom>
        </p:spPr>
        <p:txBody>
          <a:bodyPr vert="horz" wrap="square" lIns="0" tIns="12700" rIns="0" bIns="0" rtlCol="0">
            <a:spAutoFit/>
          </a:bodyPr>
          <a:lstStyle/>
          <a:p>
            <a:pPr marL="12700" marR="5080">
              <a:lnSpc>
                <a:spcPct val="113300"/>
              </a:lnSpc>
              <a:spcBef>
                <a:spcPts val="100"/>
              </a:spcBef>
            </a:pPr>
            <a:r>
              <a:rPr sz="2500" dirty="0">
                <a:latin typeface="Grammarsaurus" pitchFamily="2" charset="0"/>
                <a:cs typeface="Lucida Sans Unicode"/>
              </a:rPr>
              <a:t>Now we can combine morphemes to create new words that include the suffix </a:t>
            </a:r>
            <a:r>
              <a:rPr sz="2500" b="1" dirty="0">
                <a:latin typeface="Grammarsaurus" pitchFamily="2" charset="0"/>
                <a:cs typeface="Arial Black"/>
              </a:rPr>
              <a:t>-ic </a:t>
            </a:r>
            <a:r>
              <a:rPr sz="2500" dirty="0">
                <a:latin typeface="Grammarsaurus" pitchFamily="2" charset="0"/>
                <a:cs typeface="Lucida Sans Unicode"/>
              </a:rPr>
              <a:t>meaning “</a:t>
            </a:r>
            <a:r>
              <a:rPr sz="2500" b="1" dirty="0">
                <a:latin typeface="Grammarsaurus" pitchFamily="2" charset="0"/>
                <a:cs typeface="Arial Black"/>
              </a:rPr>
              <a:t>related to or like</a:t>
            </a:r>
            <a:r>
              <a:rPr sz="2500" dirty="0">
                <a:latin typeface="Grammarsaurus" pitchFamily="2" charset="0"/>
                <a:cs typeface="Lucida Sans Unicode"/>
              </a:rPr>
              <a:t>”.</a:t>
            </a:r>
          </a:p>
        </p:txBody>
      </p:sp>
      <p:sp>
        <p:nvSpPr>
          <p:cNvPr id="3" name="object 3"/>
          <p:cNvSpPr/>
          <p:nvPr/>
        </p:nvSpPr>
        <p:spPr>
          <a:xfrm>
            <a:off x="11079319" y="198174"/>
            <a:ext cx="880110" cy="751840"/>
          </a:xfrm>
          <a:custGeom>
            <a:avLst/>
            <a:gdLst/>
            <a:ahLst/>
            <a:cxnLst/>
            <a:rect l="l" t="t" r="r" b="b"/>
            <a:pathLst>
              <a:path w="880109" h="751840">
                <a:moveTo>
                  <a:pt x="776046" y="0"/>
                </a:moveTo>
                <a:lnTo>
                  <a:pt x="105511" y="0"/>
                </a:lnTo>
                <a:lnTo>
                  <a:pt x="64668" y="8240"/>
                </a:lnTo>
                <a:lnTo>
                  <a:pt x="31105" y="30700"/>
                </a:lnTo>
                <a:lnTo>
                  <a:pt x="8367" y="63988"/>
                </a:lnTo>
                <a:lnTo>
                  <a:pt x="0" y="104711"/>
                </a:lnTo>
                <a:lnTo>
                  <a:pt x="0" y="506387"/>
                </a:lnTo>
                <a:lnTo>
                  <a:pt x="8367" y="547104"/>
                </a:lnTo>
                <a:lnTo>
                  <a:pt x="31105" y="580393"/>
                </a:lnTo>
                <a:lnTo>
                  <a:pt x="64668" y="602856"/>
                </a:lnTo>
                <a:lnTo>
                  <a:pt x="105511" y="611098"/>
                </a:lnTo>
                <a:lnTo>
                  <a:pt x="191109" y="611098"/>
                </a:lnTo>
                <a:lnTo>
                  <a:pt x="187877" y="648147"/>
                </a:lnTo>
                <a:lnTo>
                  <a:pt x="173555" y="679543"/>
                </a:lnTo>
                <a:lnTo>
                  <a:pt x="151722" y="707365"/>
                </a:lnTo>
                <a:lnTo>
                  <a:pt x="125958" y="733691"/>
                </a:lnTo>
                <a:lnTo>
                  <a:pt x="147392" y="739702"/>
                </a:lnTo>
                <a:lnTo>
                  <a:pt x="168987" y="745386"/>
                </a:lnTo>
                <a:lnTo>
                  <a:pt x="190832" y="749620"/>
                </a:lnTo>
                <a:lnTo>
                  <a:pt x="213017" y="751281"/>
                </a:lnTo>
                <a:lnTo>
                  <a:pt x="259766" y="744325"/>
                </a:lnTo>
                <a:lnTo>
                  <a:pt x="301768" y="724807"/>
                </a:lnTo>
                <a:lnTo>
                  <a:pt x="331555" y="699211"/>
                </a:lnTo>
                <a:lnTo>
                  <a:pt x="223519" y="699211"/>
                </a:lnTo>
                <a:lnTo>
                  <a:pt x="236872" y="665044"/>
                </a:lnTo>
                <a:lnTo>
                  <a:pt x="241811" y="630380"/>
                </a:lnTo>
                <a:lnTo>
                  <a:pt x="239868" y="595216"/>
                </a:lnTo>
                <a:lnTo>
                  <a:pt x="232575" y="559549"/>
                </a:lnTo>
                <a:lnTo>
                  <a:pt x="105511" y="559549"/>
                </a:lnTo>
                <a:lnTo>
                  <a:pt x="84839" y="555364"/>
                </a:lnTo>
                <a:lnTo>
                  <a:pt x="67938" y="543960"/>
                </a:lnTo>
                <a:lnTo>
                  <a:pt x="56534" y="527059"/>
                </a:lnTo>
                <a:lnTo>
                  <a:pt x="52349" y="506387"/>
                </a:lnTo>
                <a:lnTo>
                  <a:pt x="52349" y="104711"/>
                </a:lnTo>
                <a:lnTo>
                  <a:pt x="56534" y="84039"/>
                </a:lnTo>
                <a:lnTo>
                  <a:pt x="67938" y="67138"/>
                </a:lnTo>
                <a:lnTo>
                  <a:pt x="84839" y="55733"/>
                </a:lnTo>
                <a:lnTo>
                  <a:pt x="105511" y="51549"/>
                </a:lnTo>
                <a:lnTo>
                  <a:pt x="863470" y="51549"/>
                </a:lnTo>
                <a:lnTo>
                  <a:pt x="849599" y="30700"/>
                </a:lnTo>
                <a:lnTo>
                  <a:pt x="816626" y="8240"/>
                </a:lnTo>
                <a:lnTo>
                  <a:pt x="776046" y="0"/>
                </a:lnTo>
                <a:close/>
              </a:path>
              <a:path w="880109" h="751840">
                <a:moveTo>
                  <a:pt x="863470" y="51549"/>
                </a:moveTo>
                <a:lnTo>
                  <a:pt x="776046" y="51549"/>
                </a:lnTo>
                <a:lnTo>
                  <a:pt x="796718" y="55733"/>
                </a:lnTo>
                <a:lnTo>
                  <a:pt x="813619" y="67138"/>
                </a:lnTo>
                <a:lnTo>
                  <a:pt x="825023" y="84039"/>
                </a:lnTo>
                <a:lnTo>
                  <a:pt x="829208" y="104711"/>
                </a:lnTo>
                <a:lnTo>
                  <a:pt x="829208" y="506387"/>
                </a:lnTo>
                <a:lnTo>
                  <a:pt x="825023" y="527059"/>
                </a:lnTo>
                <a:lnTo>
                  <a:pt x="813619" y="543960"/>
                </a:lnTo>
                <a:lnTo>
                  <a:pt x="796718" y="555364"/>
                </a:lnTo>
                <a:lnTo>
                  <a:pt x="776046" y="559549"/>
                </a:lnTo>
                <a:lnTo>
                  <a:pt x="327050" y="559549"/>
                </a:lnTo>
                <a:lnTo>
                  <a:pt x="326318" y="585964"/>
                </a:lnTo>
                <a:lnTo>
                  <a:pt x="322990" y="611098"/>
                </a:lnTo>
                <a:lnTo>
                  <a:pt x="322945" y="611438"/>
                </a:lnTo>
                <a:lnTo>
                  <a:pt x="315109" y="635583"/>
                </a:lnTo>
                <a:lnTo>
                  <a:pt x="284983" y="673800"/>
                </a:lnTo>
                <a:lnTo>
                  <a:pt x="245577" y="694838"/>
                </a:lnTo>
                <a:lnTo>
                  <a:pt x="223519" y="699211"/>
                </a:lnTo>
                <a:lnTo>
                  <a:pt x="331555" y="699211"/>
                </a:lnTo>
                <a:lnTo>
                  <a:pt x="336644" y="694838"/>
                </a:lnTo>
                <a:lnTo>
                  <a:pt x="342425" y="686222"/>
                </a:lnTo>
                <a:lnTo>
                  <a:pt x="362431" y="656172"/>
                </a:lnTo>
                <a:lnTo>
                  <a:pt x="376435" y="611438"/>
                </a:lnTo>
                <a:lnTo>
                  <a:pt x="376542" y="611098"/>
                </a:lnTo>
                <a:lnTo>
                  <a:pt x="776046" y="611098"/>
                </a:lnTo>
                <a:lnTo>
                  <a:pt x="816626" y="602856"/>
                </a:lnTo>
                <a:lnTo>
                  <a:pt x="849599" y="580393"/>
                </a:lnTo>
                <a:lnTo>
                  <a:pt x="871745" y="547104"/>
                </a:lnTo>
                <a:lnTo>
                  <a:pt x="879843" y="506387"/>
                </a:lnTo>
                <a:lnTo>
                  <a:pt x="879843" y="104711"/>
                </a:lnTo>
                <a:lnTo>
                  <a:pt x="871745" y="63988"/>
                </a:lnTo>
                <a:lnTo>
                  <a:pt x="863470" y="51549"/>
                </a:lnTo>
                <a:close/>
              </a:path>
            </a:pathLst>
          </a:custGeom>
          <a:solidFill>
            <a:srgbClr val="000000"/>
          </a:solidFill>
        </p:spPr>
        <p:txBody>
          <a:bodyPr wrap="square" lIns="0" tIns="0" rIns="0" bIns="0" rtlCol="0"/>
          <a:lstStyle/>
          <a:p>
            <a:endParaRPr>
              <a:latin typeface="Grammarsaurus" pitchFamily="2" charset="0"/>
            </a:endParaRPr>
          </a:p>
        </p:txBody>
      </p:sp>
      <p:sp>
        <p:nvSpPr>
          <p:cNvPr id="4" name="object 4"/>
          <p:cNvSpPr txBox="1"/>
          <p:nvPr/>
        </p:nvSpPr>
        <p:spPr>
          <a:xfrm>
            <a:off x="1233612" y="3615785"/>
            <a:ext cx="2659388"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cinematic</a:t>
            </a:r>
            <a:endParaRPr sz="3500" dirty="0">
              <a:latin typeface="Grammarsaurus" pitchFamily="2" charset="0"/>
              <a:cs typeface="Arial"/>
            </a:endParaRPr>
          </a:p>
        </p:txBody>
      </p:sp>
      <p:sp>
        <p:nvSpPr>
          <p:cNvPr id="5" name="object 5"/>
          <p:cNvSpPr/>
          <p:nvPr/>
        </p:nvSpPr>
        <p:spPr>
          <a:xfrm>
            <a:off x="1356766" y="2177999"/>
            <a:ext cx="1676400" cy="1470660"/>
          </a:xfrm>
          <a:custGeom>
            <a:avLst/>
            <a:gdLst/>
            <a:ahLst/>
            <a:cxnLst/>
            <a:rect l="l" t="t" r="r" b="b"/>
            <a:pathLst>
              <a:path w="1676400" h="1470660">
                <a:moveTo>
                  <a:pt x="473151" y="336270"/>
                </a:moveTo>
                <a:lnTo>
                  <a:pt x="466166" y="293052"/>
                </a:lnTo>
                <a:lnTo>
                  <a:pt x="456145" y="273723"/>
                </a:lnTo>
                <a:lnTo>
                  <a:pt x="446709" y="255498"/>
                </a:lnTo>
                <a:lnTo>
                  <a:pt x="417068" y="225856"/>
                </a:lnTo>
                <a:lnTo>
                  <a:pt x="398843" y="216420"/>
                </a:lnTo>
                <a:lnTo>
                  <a:pt x="398843" y="336270"/>
                </a:lnTo>
                <a:lnTo>
                  <a:pt x="393915" y="360603"/>
                </a:lnTo>
                <a:lnTo>
                  <a:pt x="380504" y="380492"/>
                </a:lnTo>
                <a:lnTo>
                  <a:pt x="360616" y="393903"/>
                </a:lnTo>
                <a:lnTo>
                  <a:pt x="336283" y="398830"/>
                </a:lnTo>
                <a:lnTo>
                  <a:pt x="311962" y="393903"/>
                </a:lnTo>
                <a:lnTo>
                  <a:pt x="292074" y="380492"/>
                </a:lnTo>
                <a:lnTo>
                  <a:pt x="278650" y="360603"/>
                </a:lnTo>
                <a:lnTo>
                  <a:pt x="273723" y="336270"/>
                </a:lnTo>
                <a:lnTo>
                  <a:pt x="278650" y="311950"/>
                </a:lnTo>
                <a:lnTo>
                  <a:pt x="292074" y="292061"/>
                </a:lnTo>
                <a:lnTo>
                  <a:pt x="311962" y="278650"/>
                </a:lnTo>
                <a:lnTo>
                  <a:pt x="336283" y="273723"/>
                </a:lnTo>
                <a:lnTo>
                  <a:pt x="360616" y="278650"/>
                </a:lnTo>
                <a:lnTo>
                  <a:pt x="380504" y="292061"/>
                </a:lnTo>
                <a:lnTo>
                  <a:pt x="393915" y="311950"/>
                </a:lnTo>
                <a:lnTo>
                  <a:pt x="398843" y="336270"/>
                </a:lnTo>
                <a:lnTo>
                  <a:pt x="398843" y="216420"/>
                </a:lnTo>
                <a:lnTo>
                  <a:pt x="379501" y="206400"/>
                </a:lnTo>
                <a:lnTo>
                  <a:pt x="336283" y="199415"/>
                </a:lnTo>
                <a:lnTo>
                  <a:pt x="293077" y="206400"/>
                </a:lnTo>
                <a:lnTo>
                  <a:pt x="255511" y="225856"/>
                </a:lnTo>
                <a:lnTo>
                  <a:pt x="225869" y="255498"/>
                </a:lnTo>
                <a:lnTo>
                  <a:pt x="206413" y="293052"/>
                </a:lnTo>
                <a:lnTo>
                  <a:pt x="199428" y="336270"/>
                </a:lnTo>
                <a:lnTo>
                  <a:pt x="206413" y="379488"/>
                </a:lnTo>
                <a:lnTo>
                  <a:pt x="225869" y="417055"/>
                </a:lnTo>
                <a:lnTo>
                  <a:pt x="255511" y="446697"/>
                </a:lnTo>
                <a:lnTo>
                  <a:pt x="293077" y="466153"/>
                </a:lnTo>
                <a:lnTo>
                  <a:pt x="336283" y="473138"/>
                </a:lnTo>
                <a:lnTo>
                  <a:pt x="379501" y="466153"/>
                </a:lnTo>
                <a:lnTo>
                  <a:pt x="417068" y="446697"/>
                </a:lnTo>
                <a:lnTo>
                  <a:pt x="446709" y="417055"/>
                </a:lnTo>
                <a:lnTo>
                  <a:pt x="456145" y="398830"/>
                </a:lnTo>
                <a:lnTo>
                  <a:pt x="466166" y="379488"/>
                </a:lnTo>
                <a:lnTo>
                  <a:pt x="473151" y="336270"/>
                </a:lnTo>
                <a:close/>
              </a:path>
              <a:path w="1676400" h="1470660">
                <a:moveTo>
                  <a:pt x="971689" y="1034237"/>
                </a:moveTo>
                <a:lnTo>
                  <a:pt x="964704" y="991031"/>
                </a:lnTo>
                <a:lnTo>
                  <a:pt x="945248" y="953465"/>
                </a:lnTo>
                <a:lnTo>
                  <a:pt x="915606" y="923810"/>
                </a:lnTo>
                <a:lnTo>
                  <a:pt x="897382" y="914387"/>
                </a:lnTo>
                <a:lnTo>
                  <a:pt x="897382" y="1034237"/>
                </a:lnTo>
                <a:lnTo>
                  <a:pt x="892467" y="1058570"/>
                </a:lnTo>
                <a:lnTo>
                  <a:pt x="879043" y="1078445"/>
                </a:lnTo>
                <a:lnTo>
                  <a:pt x="859155" y="1091869"/>
                </a:lnTo>
                <a:lnTo>
                  <a:pt x="834834" y="1096784"/>
                </a:lnTo>
                <a:lnTo>
                  <a:pt x="810514" y="1091869"/>
                </a:lnTo>
                <a:lnTo>
                  <a:pt x="790625" y="1078445"/>
                </a:lnTo>
                <a:lnTo>
                  <a:pt x="777201" y="1058570"/>
                </a:lnTo>
                <a:lnTo>
                  <a:pt x="772274" y="1034237"/>
                </a:lnTo>
                <a:lnTo>
                  <a:pt x="777201" y="1009916"/>
                </a:lnTo>
                <a:lnTo>
                  <a:pt x="790625" y="990028"/>
                </a:lnTo>
                <a:lnTo>
                  <a:pt x="810514" y="976604"/>
                </a:lnTo>
                <a:lnTo>
                  <a:pt x="834834" y="971677"/>
                </a:lnTo>
                <a:lnTo>
                  <a:pt x="859155" y="976604"/>
                </a:lnTo>
                <a:lnTo>
                  <a:pt x="879043" y="990028"/>
                </a:lnTo>
                <a:lnTo>
                  <a:pt x="892467" y="1009916"/>
                </a:lnTo>
                <a:lnTo>
                  <a:pt x="897382" y="1034237"/>
                </a:lnTo>
                <a:lnTo>
                  <a:pt x="897382" y="914387"/>
                </a:lnTo>
                <a:lnTo>
                  <a:pt x="878052" y="904367"/>
                </a:lnTo>
                <a:lnTo>
                  <a:pt x="834847" y="897369"/>
                </a:lnTo>
                <a:lnTo>
                  <a:pt x="711822" y="897369"/>
                </a:lnTo>
                <a:lnTo>
                  <a:pt x="711822" y="971677"/>
                </a:lnTo>
                <a:lnTo>
                  <a:pt x="705815" y="988580"/>
                </a:lnTo>
                <a:lnTo>
                  <a:pt x="702386" y="999718"/>
                </a:lnTo>
                <a:lnTo>
                  <a:pt x="699935" y="1011059"/>
                </a:lnTo>
                <a:lnTo>
                  <a:pt x="698461" y="1022578"/>
                </a:lnTo>
                <a:lnTo>
                  <a:pt x="697966" y="1034237"/>
                </a:lnTo>
                <a:lnTo>
                  <a:pt x="698461" y="1045883"/>
                </a:lnTo>
                <a:lnTo>
                  <a:pt x="699935" y="1057389"/>
                </a:lnTo>
                <a:lnTo>
                  <a:pt x="702398" y="1068717"/>
                </a:lnTo>
                <a:lnTo>
                  <a:pt x="705815" y="1079842"/>
                </a:lnTo>
                <a:lnTo>
                  <a:pt x="711809" y="1096784"/>
                </a:lnTo>
                <a:lnTo>
                  <a:pt x="559015" y="1096784"/>
                </a:lnTo>
                <a:lnTo>
                  <a:pt x="570890" y="1057389"/>
                </a:lnTo>
                <a:lnTo>
                  <a:pt x="572858" y="1034237"/>
                </a:lnTo>
                <a:lnTo>
                  <a:pt x="572363" y="1022578"/>
                </a:lnTo>
                <a:lnTo>
                  <a:pt x="570890" y="1011059"/>
                </a:lnTo>
                <a:lnTo>
                  <a:pt x="568439" y="999718"/>
                </a:lnTo>
                <a:lnTo>
                  <a:pt x="565023" y="988580"/>
                </a:lnTo>
                <a:lnTo>
                  <a:pt x="559028" y="971677"/>
                </a:lnTo>
                <a:lnTo>
                  <a:pt x="711822" y="971677"/>
                </a:lnTo>
                <a:lnTo>
                  <a:pt x="711822" y="897369"/>
                </a:lnTo>
                <a:lnTo>
                  <a:pt x="498551" y="897369"/>
                </a:lnTo>
                <a:lnTo>
                  <a:pt x="498551" y="1034237"/>
                </a:lnTo>
                <a:lnTo>
                  <a:pt x="493636" y="1058570"/>
                </a:lnTo>
                <a:lnTo>
                  <a:pt x="480212" y="1078445"/>
                </a:lnTo>
                <a:lnTo>
                  <a:pt x="460324" y="1091869"/>
                </a:lnTo>
                <a:lnTo>
                  <a:pt x="436003" y="1096784"/>
                </a:lnTo>
                <a:lnTo>
                  <a:pt x="411670" y="1091869"/>
                </a:lnTo>
                <a:lnTo>
                  <a:pt x="391782" y="1078445"/>
                </a:lnTo>
                <a:lnTo>
                  <a:pt x="378371" y="1058570"/>
                </a:lnTo>
                <a:lnTo>
                  <a:pt x="373443" y="1034237"/>
                </a:lnTo>
                <a:lnTo>
                  <a:pt x="378371" y="1009916"/>
                </a:lnTo>
                <a:lnTo>
                  <a:pt x="391782" y="990028"/>
                </a:lnTo>
                <a:lnTo>
                  <a:pt x="411670" y="976604"/>
                </a:lnTo>
                <a:lnTo>
                  <a:pt x="436003" y="971677"/>
                </a:lnTo>
                <a:lnTo>
                  <a:pt x="460324" y="976604"/>
                </a:lnTo>
                <a:lnTo>
                  <a:pt x="480212" y="990028"/>
                </a:lnTo>
                <a:lnTo>
                  <a:pt x="493636" y="1009916"/>
                </a:lnTo>
                <a:lnTo>
                  <a:pt x="498551" y="1034237"/>
                </a:lnTo>
                <a:lnTo>
                  <a:pt x="498551" y="897369"/>
                </a:lnTo>
                <a:lnTo>
                  <a:pt x="436003" y="897369"/>
                </a:lnTo>
                <a:lnTo>
                  <a:pt x="392785" y="904367"/>
                </a:lnTo>
                <a:lnTo>
                  <a:pt x="355219" y="923810"/>
                </a:lnTo>
                <a:lnTo>
                  <a:pt x="325564" y="953465"/>
                </a:lnTo>
                <a:lnTo>
                  <a:pt x="306108" y="991031"/>
                </a:lnTo>
                <a:lnTo>
                  <a:pt x="299123" y="1034237"/>
                </a:lnTo>
                <a:lnTo>
                  <a:pt x="306108" y="1077455"/>
                </a:lnTo>
                <a:lnTo>
                  <a:pt x="325564" y="1115021"/>
                </a:lnTo>
                <a:lnTo>
                  <a:pt x="355219" y="1144663"/>
                </a:lnTo>
                <a:lnTo>
                  <a:pt x="392785" y="1164107"/>
                </a:lnTo>
                <a:lnTo>
                  <a:pt x="436003" y="1171092"/>
                </a:lnTo>
                <a:lnTo>
                  <a:pt x="834834" y="1171092"/>
                </a:lnTo>
                <a:lnTo>
                  <a:pt x="878052" y="1164107"/>
                </a:lnTo>
                <a:lnTo>
                  <a:pt x="915606" y="1144663"/>
                </a:lnTo>
                <a:lnTo>
                  <a:pt x="945248" y="1115021"/>
                </a:lnTo>
                <a:lnTo>
                  <a:pt x="954684" y="1096784"/>
                </a:lnTo>
                <a:lnTo>
                  <a:pt x="964704" y="1077455"/>
                </a:lnTo>
                <a:lnTo>
                  <a:pt x="971689" y="1034237"/>
                </a:lnTo>
                <a:close/>
              </a:path>
              <a:path w="1676400" h="1470660">
                <a:moveTo>
                  <a:pt x="1071410" y="336270"/>
                </a:moveTo>
                <a:lnTo>
                  <a:pt x="1064412" y="293052"/>
                </a:lnTo>
                <a:lnTo>
                  <a:pt x="1044956" y="255498"/>
                </a:lnTo>
                <a:lnTo>
                  <a:pt x="1015314" y="225856"/>
                </a:lnTo>
                <a:lnTo>
                  <a:pt x="997102" y="216433"/>
                </a:lnTo>
                <a:lnTo>
                  <a:pt x="997102" y="336270"/>
                </a:lnTo>
                <a:lnTo>
                  <a:pt x="992174" y="360603"/>
                </a:lnTo>
                <a:lnTo>
                  <a:pt x="978750" y="380492"/>
                </a:lnTo>
                <a:lnTo>
                  <a:pt x="958862" y="393903"/>
                </a:lnTo>
                <a:lnTo>
                  <a:pt x="934542" y="398830"/>
                </a:lnTo>
                <a:lnTo>
                  <a:pt x="910209" y="393903"/>
                </a:lnTo>
                <a:lnTo>
                  <a:pt x="890333" y="380492"/>
                </a:lnTo>
                <a:lnTo>
                  <a:pt x="876909" y="360603"/>
                </a:lnTo>
                <a:lnTo>
                  <a:pt x="871994" y="336270"/>
                </a:lnTo>
                <a:lnTo>
                  <a:pt x="876909" y="311950"/>
                </a:lnTo>
                <a:lnTo>
                  <a:pt x="890333" y="292061"/>
                </a:lnTo>
                <a:lnTo>
                  <a:pt x="910209" y="278650"/>
                </a:lnTo>
                <a:lnTo>
                  <a:pt x="934542" y="273723"/>
                </a:lnTo>
                <a:lnTo>
                  <a:pt x="958862" y="278650"/>
                </a:lnTo>
                <a:lnTo>
                  <a:pt x="978750" y="292061"/>
                </a:lnTo>
                <a:lnTo>
                  <a:pt x="992174" y="311950"/>
                </a:lnTo>
                <a:lnTo>
                  <a:pt x="997102" y="336270"/>
                </a:lnTo>
                <a:lnTo>
                  <a:pt x="997102" y="216433"/>
                </a:lnTo>
                <a:lnTo>
                  <a:pt x="977747" y="206400"/>
                </a:lnTo>
                <a:lnTo>
                  <a:pt x="934542" y="199415"/>
                </a:lnTo>
                <a:lnTo>
                  <a:pt x="891324" y="206400"/>
                </a:lnTo>
                <a:lnTo>
                  <a:pt x="853770" y="225856"/>
                </a:lnTo>
                <a:lnTo>
                  <a:pt x="824115" y="255498"/>
                </a:lnTo>
                <a:lnTo>
                  <a:pt x="804672" y="293052"/>
                </a:lnTo>
                <a:lnTo>
                  <a:pt x="797687" y="336270"/>
                </a:lnTo>
                <a:lnTo>
                  <a:pt x="804672" y="379488"/>
                </a:lnTo>
                <a:lnTo>
                  <a:pt x="824115" y="417055"/>
                </a:lnTo>
                <a:lnTo>
                  <a:pt x="853770" y="446697"/>
                </a:lnTo>
                <a:lnTo>
                  <a:pt x="891324" y="466153"/>
                </a:lnTo>
                <a:lnTo>
                  <a:pt x="934542" y="473138"/>
                </a:lnTo>
                <a:lnTo>
                  <a:pt x="977747" y="466153"/>
                </a:lnTo>
                <a:lnTo>
                  <a:pt x="1015314" y="446697"/>
                </a:lnTo>
                <a:lnTo>
                  <a:pt x="1044956" y="417055"/>
                </a:lnTo>
                <a:lnTo>
                  <a:pt x="1054392" y="398830"/>
                </a:lnTo>
                <a:lnTo>
                  <a:pt x="1064412" y="379488"/>
                </a:lnTo>
                <a:lnTo>
                  <a:pt x="1071410" y="336270"/>
                </a:lnTo>
                <a:close/>
              </a:path>
              <a:path w="1676400" h="1470660">
                <a:moveTo>
                  <a:pt x="1676311" y="735114"/>
                </a:moveTo>
                <a:lnTo>
                  <a:pt x="1650174" y="699604"/>
                </a:lnTo>
                <a:lnTo>
                  <a:pt x="1641005" y="697979"/>
                </a:lnTo>
                <a:lnTo>
                  <a:pt x="1631734" y="698690"/>
                </a:lnTo>
                <a:lnTo>
                  <a:pt x="1622742" y="701776"/>
                </a:lnTo>
                <a:lnTo>
                  <a:pt x="1601990" y="711987"/>
                </a:lnTo>
                <a:lnTo>
                  <a:pt x="1601990" y="794791"/>
                </a:lnTo>
                <a:lnTo>
                  <a:pt x="1601990" y="1273695"/>
                </a:lnTo>
                <a:lnTo>
                  <a:pt x="1439189" y="1193622"/>
                </a:lnTo>
                <a:lnTo>
                  <a:pt x="1270825" y="1110818"/>
                </a:lnTo>
                <a:lnTo>
                  <a:pt x="1270825" y="957668"/>
                </a:lnTo>
                <a:lnTo>
                  <a:pt x="1439214" y="874852"/>
                </a:lnTo>
                <a:lnTo>
                  <a:pt x="1601990" y="794791"/>
                </a:lnTo>
                <a:lnTo>
                  <a:pt x="1601990" y="711987"/>
                </a:lnTo>
                <a:lnTo>
                  <a:pt x="1270825" y="874852"/>
                </a:lnTo>
                <a:lnTo>
                  <a:pt x="1270825" y="735114"/>
                </a:lnTo>
                <a:lnTo>
                  <a:pt x="1263434" y="690905"/>
                </a:lnTo>
                <a:lnTo>
                  <a:pt x="1263408" y="690740"/>
                </a:lnTo>
                <a:lnTo>
                  <a:pt x="1253642" y="672566"/>
                </a:lnTo>
                <a:lnTo>
                  <a:pt x="1242606" y="652018"/>
                </a:lnTo>
                <a:lnTo>
                  <a:pt x="1210640" y="621817"/>
                </a:lnTo>
                <a:lnTo>
                  <a:pt x="1196505" y="615327"/>
                </a:lnTo>
                <a:lnTo>
                  <a:pt x="1196505" y="735114"/>
                </a:lnTo>
                <a:lnTo>
                  <a:pt x="1196505" y="1333373"/>
                </a:lnTo>
                <a:lnTo>
                  <a:pt x="1191590" y="1357693"/>
                </a:lnTo>
                <a:lnTo>
                  <a:pt x="1178166" y="1377581"/>
                </a:lnTo>
                <a:lnTo>
                  <a:pt x="1158290" y="1391005"/>
                </a:lnTo>
                <a:lnTo>
                  <a:pt x="1133957" y="1395933"/>
                </a:lnTo>
                <a:lnTo>
                  <a:pt x="136867" y="1395933"/>
                </a:lnTo>
                <a:lnTo>
                  <a:pt x="112547" y="1391005"/>
                </a:lnTo>
                <a:lnTo>
                  <a:pt x="92659" y="1377581"/>
                </a:lnTo>
                <a:lnTo>
                  <a:pt x="79235" y="1357693"/>
                </a:lnTo>
                <a:lnTo>
                  <a:pt x="74307" y="1333373"/>
                </a:lnTo>
                <a:lnTo>
                  <a:pt x="74307" y="735114"/>
                </a:lnTo>
                <a:lnTo>
                  <a:pt x="79235" y="710780"/>
                </a:lnTo>
                <a:lnTo>
                  <a:pt x="92659" y="690905"/>
                </a:lnTo>
                <a:lnTo>
                  <a:pt x="112547" y="677481"/>
                </a:lnTo>
                <a:lnTo>
                  <a:pt x="136867" y="672566"/>
                </a:lnTo>
                <a:lnTo>
                  <a:pt x="1133957" y="672566"/>
                </a:lnTo>
                <a:lnTo>
                  <a:pt x="1158290" y="677481"/>
                </a:lnTo>
                <a:lnTo>
                  <a:pt x="1178166" y="690905"/>
                </a:lnTo>
                <a:lnTo>
                  <a:pt x="1191590" y="710780"/>
                </a:lnTo>
                <a:lnTo>
                  <a:pt x="1196505" y="735114"/>
                </a:lnTo>
                <a:lnTo>
                  <a:pt x="1196505" y="615327"/>
                </a:lnTo>
                <a:lnTo>
                  <a:pt x="1169733" y="603034"/>
                </a:lnTo>
                <a:lnTo>
                  <a:pt x="1152080" y="598246"/>
                </a:lnTo>
                <a:lnTo>
                  <a:pt x="1147775" y="597077"/>
                </a:lnTo>
                <a:lnTo>
                  <a:pt x="1195755" y="547725"/>
                </a:lnTo>
                <a:lnTo>
                  <a:pt x="1222044" y="510273"/>
                </a:lnTo>
                <a:lnTo>
                  <a:pt x="1242974" y="469747"/>
                </a:lnTo>
                <a:lnTo>
                  <a:pt x="1258265" y="426821"/>
                </a:lnTo>
                <a:lnTo>
                  <a:pt x="1267637" y="382117"/>
                </a:lnTo>
                <a:lnTo>
                  <a:pt x="1270825" y="336270"/>
                </a:lnTo>
                <a:lnTo>
                  <a:pt x="1267180" y="286639"/>
                </a:lnTo>
                <a:lnTo>
                  <a:pt x="1256563" y="239255"/>
                </a:lnTo>
                <a:lnTo>
                  <a:pt x="1239520" y="194627"/>
                </a:lnTo>
                <a:lnTo>
                  <a:pt x="1216571" y="153289"/>
                </a:lnTo>
                <a:lnTo>
                  <a:pt x="1196505" y="126720"/>
                </a:lnTo>
                <a:lnTo>
                  <a:pt x="1196505" y="336270"/>
                </a:lnTo>
                <a:lnTo>
                  <a:pt x="1192390" y="382117"/>
                </a:lnTo>
                <a:lnTo>
                  <a:pt x="1180096" y="427583"/>
                </a:lnTo>
                <a:lnTo>
                  <a:pt x="1160691" y="468388"/>
                </a:lnTo>
                <a:lnTo>
                  <a:pt x="1134821" y="504964"/>
                </a:lnTo>
                <a:lnTo>
                  <a:pt x="1103223" y="536549"/>
                </a:lnTo>
                <a:lnTo>
                  <a:pt x="1066660" y="562419"/>
                </a:lnTo>
                <a:lnTo>
                  <a:pt x="1025855" y="581825"/>
                </a:lnTo>
                <a:lnTo>
                  <a:pt x="981570" y="594017"/>
                </a:lnTo>
                <a:lnTo>
                  <a:pt x="934529" y="598246"/>
                </a:lnTo>
                <a:lnTo>
                  <a:pt x="887501" y="594017"/>
                </a:lnTo>
                <a:lnTo>
                  <a:pt x="843216" y="581825"/>
                </a:lnTo>
                <a:lnTo>
                  <a:pt x="802411" y="562419"/>
                </a:lnTo>
                <a:lnTo>
                  <a:pt x="765848" y="536549"/>
                </a:lnTo>
                <a:lnTo>
                  <a:pt x="734250" y="504964"/>
                </a:lnTo>
                <a:lnTo>
                  <a:pt x="724547" y="491236"/>
                </a:lnTo>
                <a:lnTo>
                  <a:pt x="721702" y="487222"/>
                </a:lnTo>
                <a:lnTo>
                  <a:pt x="721702" y="598246"/>
                </a:lnTo>
                <a:lnTo>
                  <a:pt x="549109" y="598246"/>
                </a:lnTo>
                <a:lnTo>
                  <a:pt x="571360" y="576478"/>
                </a:lnTo>
                <a:lnTo>
                  <a:pt x="586257" y="560946"/>
                </a:lnTo>
                <a:lnTo>
                  <a:pt x="600113" y="544537"/>
                </a:lnTo>
                <a:lnTo>
                  <a:pt x="612889" y="527304"/>
                </a:lnTo>
                <a:lnTo>
                  <a:pt x="624535" y="509295"/>
                </a:lnTo>
                <a:lnTo>
                  <a:pt x="635419" y="491236"/>
                </a:lnTo>
                <a:lnTo>
                  <a:pt x="646290" y="509295"/>
                </a:lnTo>
                <a:lnTo>
                  <a:pt x="670725" y="544537"/>
                </a:lnTo>
                <a:lnTo>
                  <a:pt x="699465" y="576478"/>
                </a:lnTo>
                <a:lnTo>
                  <a:pt x="721702" y="598246"/>
                </a:lnTo>
                <a:lnTo>
                  <a:pt x="721702" y="487222"/>
                </a:lnTo>
                <a:lnTo>
                  <a:pt x="708380" y="468388"/>
                </a:lnTo>
                <a:lnTo>
                  <a:pt x="688987" y="427583"/>
                </a:lnTo>
                <a:lnTo>
                  <a:pt x="676795" y="383298"/>
                </a:lnTo>
                <a:lnTo>
                  <a:pt x="672566" y="336270"/>
                </a:lnTo>
                <a:lnTo>
                  <a:pt x="676795" y="289242"/>
                </a:lnTo>
                <a:lnTo>
                  <a:pt x="688987" y="244957"/>
                </a:lnTo>
                <a:lnTo>
                  <a:pt x="708380" y="204152"/>
                </a:lnTo>
                <a:lnTo>
                  <a:pt x="724547" y="181317"/>
                </a:lnTo>
                <a:lnTo>
                  <a:pt x="734250" y="167589"/>
                </a:lnTo>
                <a:lnTo>
                  <a:pt x="765848" y="135991"/>
                </a:lnTo>
                <a:lnTo>
                  <a:pt x="802411" y="110121"/>
                </a:lnTo>
                <a:lnTo>
                  <a:pt x="843216" y="90716"/>
                </a:lnTo>
                <a:lnTo>
                  <a:pt x="887501" y="78536"/>
                </a:lnTo>
                <a:lnTo>
                  <a:pt x="934529" y="74307"/>
                </a:lnTo>
                <a:lnTo>
                  <a:pt x="981570" y="78536"/>
                </a:lnTo>
                <a:lnTo>
                  <a:pt x="1025855" y="90716"/>
                </a:lnTo>
                <a:lnTo>
                  <a:pt x="1066660" y="110121"/>
                </a:lnTo>
                <a:lnTo>
                  <a:pt x="1103223" y="135991"/>
                </a:lnTo>
                <a:lnTo>
                  <a:pt x="1134821" y="167589"/>
                </a:lnTo>
                <a:lnTo>
                  <a:pt x="1160691" y="204152"/>
                </a:lnTo>
                <a:lnTo>
                  <a:pt x="1180096" y="244957"/>
                </a:lnTo>
                <a:lnTo>
                  <a:pt x="1192276" y="289242"/>
                </a:lnTo>
                <a:lnTo>
                  <a:pt x="1196505" y="336270"/>
                </a:lnTo>
                <a:lnTo>
                  <a:pt x="1196505" y="126720"/>
                </a:lnTo>
                <a:lnTo>
                  <a:pt x="1188237" y="115773"/>
                </a:lnTo>
                <a:lnTo>
                  <a:pt x="1155052" y="82575"/>
                </a:lnTo>
                <a:lnTo>
                  <a:pt x="1144092" y="74307"/>
                </a:lnTo>
                <a:lnTo>
                  <a:pt x="1117523" y="54241"/>
                </a:lnTo>
                <a:lnTo>
                  <a:pt x="1076172" y="31292"/>
                </a:lnTo>
                <a:lnTo>
                  <a:pt x="1031544" y="14262"/>
                </a:lnTo>
                <a:lnTo>
                  <a:pt x="984631" y="3759"/>
                </a:lnTo>
                <a:lnTo>
                  <a:pt x="985608" y="3759"/>
                </a:lnTo>
                <a:lnTo>
                  <a:pt x="934529" y="0"/>
                </a:lnTo>
                <a:lnTo>
                  <a:pt x="884872" y="3759"/>
                </a:lnTo>
                <a:lnTo>
                  <a:pt x="836777" y="14744"/>
                </a:lnTo>
                <a:lnTo>
                  <a:pt x="791019" y="32550"/>
                </a:lnTo>
                <a:lnTo>
                  <a:pt x="748334" y="56730"/>
                </a:lnTo>
                <a:lnTo>
                  <a:pt x="709485" y="86855"/>
                </a:lnTo>
                <a:lnTo>
                  <a:pt x="675220" y="122516"/>
                </a:lnTo>
                <a:lnTo>
                  <a:pt x="646290" y="163271"/>
                </a:lnTo>
                <a:lnTo>
                  <a:pt x="635419" y="181317"/>
                </a:lnTo>
                <a:lnTo>
                  <a:pt x="624535" y="163271"/>
                </a:lnTo>
                <a:lnTo>
                  <a:pt x="598258" y="126250"/>
                </a:lnTo>
                <a:lnTo>
                  <a:pt x="598258" y="336270"/>
                </a:lnTo>
                <a:lnTo>
                  <a:pt x="594144" y="382117"/>
                </a:lnTo>
                <a:lnTo>
                  <a:pt x="581850" y="427583"/>
                </a:lnTo>
                <a:lnTo>
                  <a:pt x="562444" y="468388"/>
                </a:lnTo>
                <a:lnTo>
                  <a:pt x="536575" y="504964"/>
                </a:lnTo>
                <a:lnTo>
                  <a:pt x="504977" y="536549"/>
                </a:lnTo>
                <a:lnTo>
                  <a:pt x="468401" y="562419"/>
                </a:lnTo>
                <a:lnTo>
                  <a:pt x="427609" y="581825"/>
                </a:lnTo>
                <a:lnTo>
                  <a:pt x="383311" y="594017"/>
                </a:lnTo>
                <a:lnTo>
                  <a:pt x="336283" y="598246"/>
                </a:lnTo>
                <a:lnTo>
                  <a:pt x="289255" y="594017"/>
                </a:lnTo>
                <a:lnTo>
                  <a:pt x="244970" y="581825"/>
                </a:lnTo>
                <a:lnTo>
                  <a:pt x="204165" y="562419"/>
                </a:lnTo>
                <a:lnTo>
                  <a:pt x="167601" y="536549"/>
                </a:lnTo>
                <a:lnTo>
                  <a:pt x="136004" y="504964"/>
                </a:lnTo>
                <a:lnTo>
                  <a:pt x="110134" y="468388"/>
                </a:lnTo>
                <a:lnTo>
                  <a:pt x="90728" y="427583"/>
                </a:lnTo>
                <a:lnTo>
                  <a:pt x="78536" y="383298"/>
                </a:lnTo>
                <a:lnTo>
                  <a:pt x="74307" y="336270"/>
                </a:lnTo>
                <a:lnTo>
                  <a:pt x="78536" y="289242"/>
                </a:lnTo>
                <a:lnTo>
                  <a:pt x="90728" y="244957"/>
                </a:lnTo>
                <a:lnTo>
                  <a:pt x="110134" y="204152"/>
                </a:lnTo>
                <a:lnTo>
                  <a:pt x="136004" y="167589"/>
                </a:lnTo>
                <a:lnTo>
                  <a:pt x="167601" y="135991"/>
                </a:lnTo>
                <a:lnTo>
                  <a:pt x="204165" y="110121"/>
                </a:lnTo>
                <a:lnTo>
                  <a:pt x="244970" y="90716"/>
                </a:lnTo>
                <a:lnTo>
                  <a:pt x="289255" y="78536"/>
                </a:lnTo>
                <a:lnTo>
                  <a:pt x="336283" y="74307"/>
                </a:lnTo>
                <a:lnTo>
                  <a:pt x="383311" y="78536"/>
                </a:lnTo>
                <a:lnTo>
                  <a:pt x="427609" y="90716"/>
                </a:lnTo>
                <a:lnTo>
                  <a:pt x="468401" y="110121"/>
                </a:lnTo>
                <a:lnTo>
                  <a:pt x="504977" y="135991"/>
                </a:lnTo>
                <a:lnTo>
                  <a:pt x="536575" y="167589"/>
                </a:lnTo>
                <a:lnTo>
                  <a:pt x="562444" y="204152"/>
                </a:lnTo>
                <a:lnTo>
                  <a:pt x="581850" y="244957"/>
                </a:lnTo>
                <a:lnTo>
                  <a:pt x="594029" y="289242"/>
                </a:lnTo>
                <a:lnTo>
                  <a:pt x="598258" y="336270"/>
                </a:lnTo>
                <a:lnTo>
                  <a:pt x="598258" y="126250"/>
                </a:lnTo>
                <a:lnTo>
                  <a:pt x="561340" y="86855"/>
                </a:lnTo>
                <a:lnTo>
                  <a:pt x="522490" y="56730"/>
                </a:lnTo>
                <a:lnTo>
                  <a:pt x="479806" y="32550"/>
                </a:lnTo>
                <a:lnTo>
                  <a:pt x="434047" y="14744"/>
                </a:lnTo>
                <a:lnTo>
                  <a:pt x="385953" y="3759"/>
                </a:lnTo>
                <a:lnTo>
                  <a:pt x="336283" y="0"/>
                </a:lnTo>
                <a:lnTo>
                  <a:pt x="285216" y="3759"/>
                </a:lnTo>
                <a:lnTo>
                  <a:pt x="286181" y="3759"/>
                </a:lnTo>
                <a:lnTo>
                  <a:pt x="239268" y="14262"/>
                </a:lnTo>
                <a:lnTo>
                  <a:pt x="194640" y="31292"/>
                </a:lnTo>
                <a:lnTo>
                  <a:pt x="153301" y="54241"/>
                </a:lnTo>
                <a:lnTo>
                  <a:pt x="115773" y="82575"/>
                </a:lnTo>
                <a:lnTo>
                  <a:pt x="82588" y="115773"/>
                </a:lnTo>
                <a:lnTo>
                  <a:pt x="54254" y="153289"/>
                </a:lnTo>
                <a:lnTo>
                  <a:pt x="31305" y="194627"/>
                </a:lnTo>
                <a:lnTo>
                  <a:pt x="14262" y="239255"/>
                </a:lnTo>
                <a:lnTo>
                  <a:pt x="3657" y="286639"/>
                </a:lnTo>
                <a:lnTo>
                  <a:pt x="0" y="336270"/>
                </a:lnTo>
                <a:lnTo>
                  <a:pt x="3187" y="382117"/>
                </a:lnTo>
                <a:lnTo>
                  <a:pt x="12573" y="426821"/>
                </a:lnTo>
                <a:lnTo>
                  <a:pt x="27863" y="469747"/>
                </a:lnTo>
                <a:lnTo>
                  <a:pt x="48793" y="510273"/>
                </a:lnTo>
                <a:lnTo>
                  <a:pt x="75082" y="547725"/>
                </a:lnTo>
                <a:lnTo>
                  <a:pt x="106451" y="581507"/>
                </a:lnTo>
                <a:lnTo>
                  <a:pt x="123050" y="597077"/>
                </a:lnTo>
                <a:lnTo>
                  <a:pt x="101079" y="603034"/>
                </a:lnTo>
                <a:lnTo>
                  <a:pt x="60185" y="621817"/>
                </a:lnTo>
                <a:lnTo>
                  <a:pt x="28232" y="652018"/>
                </a:lnTo>
                <a:lnTo>
                  <a:pt x="7429" y="690740"/>
                </a:lnTo>
                <a:lnTo>
                  <a:pt x="0" y="735114"/>
                </a:lnTo>
                <a:lnTo>
                  <a:pt x="0" y="1333373"/>
                </a:lnTo>
                <a:lnTo>
                  <a:pt x="6997" y="1376578"/>
                </a:lnTo>
                <a:lnTo>
                  <a:pt x="26441" y="1414145"/>
                </a:lnTo>
                <a:lnTo>
                  <a:pt x="56083" y="1443786"/>
                </a:lnTo>
                <a:lnTo>
                  <a:pt x="93649" y="1463243"/>
                </a:lnTo>
                <a:lnTo>
                  <a:pt x="136867" y="1470240"/>
                </a:lnTo>
                <a:lnTo>
                  <a:pt x="1133957" y="1470240"/>
                </a:lnTo>
                <a:lnTo>
                  <a:pt x="1177175" y="1463243"/>
                </a:lnTo>
                <a:lnTo>
                  <a:pt x="1214742" y="1443786"/>
                </a:lnTo>
                <a:lnTo>
                  <a:pt x="1244384" y="1414145"/>
                </a:lnTo>
                <a:lnTo>
                  <a:pt x="1263840" y="1376578"/>
                </a:lnTo>
                <a:lnTo>
                  <a:pt x="1270825" y="1333373"/>
                </a:lnTo>
                <a:lnTo>
                  <a:pt x="1270825" y="1193622"/>
                </a:lnTo>
                <a:lnTo>
                  <a:pt x="1622755" y="1366710"/>
                </a:lnTo>
                <a:lnTo>
                  <a:pt x="1631734" y="1369796"/>
                </a:lnTo>
                <a:lnTo>
                  <a:pt x="1641017" y="1370507"/>
                </a:lnTo>
                <a:lnTo>
                  <a:pt x="1650174" y="1368869"/>
                </a:lnTo>
                <a:lnTo>
                  <a:pt x="1676311" y="1333373"/>
                </a:lnTo>
                <a:lnTo>
                  <a:pt x="1676311" y="1273695"/>
                </a:lnTo>
                <a:lnTo>
                  <a:pt x="1676311" y="794791"/>
                </a:lnTo>
                <a:lnTo>
                  <a:pt x="1676311" y="735114"/>
                </a:lnTo>
                <a:close/>
              </a:path>
            </a:pathLst>
          </a:custGeom>
          <a:solidFill>
            <a:srgbClr val="000000"/>
          </a:solidFill>
        </p:spPr>
        <p:txBody>
          <a:bodyPr wrap="square" lIns="0" tIns="0" rIns="0" bIns="0" rtlCol="0"/>
          <a:lstStyle/>
          <a:p>
            <a:endParaRPr>
              <a:latin typeface="Grammarsaurus" pitchFamily="2" charset="0"/>
            </a:endParaRPr>
          </a:p>
        </p:txBody>
      </p:sp>
      <p:sp>
        <p:nvSpPr>
          <p:cNvPr id="6" name="object 6"/>
          <p:cNvSpPr/>
          <p:nvPr/>
        </p:nvSpPr>
        <p:spPr>
          <a:xfrm>
            <a:off x="9221038" y="2178240"/>
            <a:ext cx="1350010" cy="1470025"/>
          </a:xfrm>
          <a:custGeom>
            <a:avLst/>
            <a:gdLst/>
            <a:ahLst/>
            <a:cxnLst/>
            <a:rect l="l" t="t" r="r" b="b"/>
            <a:pathLst>
              <a:path w="1350009" h="1470025">
                <a:moveTo>
                  <a:pt x="576211" y="111709"/>
                </a:moveTo>
                <a:lnTo>
                  <a:pt x="554393" y="74803"/>
                </a:lnTo>
                <a:lnTo>
                  <a:pt x="530148" y="68287"/>
                </a:lnTo>
                <a:lnTo>
                  <a:pt x="521944" y="69456"/>
                </a:lnTo>
                <a:lnTo>
                  <a:pt x="472744" y="82435"/>
                </a:lnTo>
                <a:lnTo>
                  <a:pt x="425145" y="98920"/>
                </a:lnTo>
                <a:lnTo>
                  <a:pt x="379234" y="118808"/>
                </a:lnTo>
                <a:lnTo>
                  <a:pt x="335140" y="142036"/>
                </a:lnTo>
                <a:lnTo>
                  <a:pt x="292976" y="168554"/>
                </a:lnTo>
                <a:lnTo>
                  <a:pt x="252857" y="198259"/>
                </a:lnTo>
                <a:lnTo>
                  <a:pt x="214896" y="231089"/>
                </a:lnTo>
                <a:lnTo>
                  <a:pt x="179222" y="266979"/>
                </a:lnTo>
                <a:lnTo>
                  <a:pt x="145948" y="305841"/>
                </a:lnTo>
                <a:lnTo>
                  <a:pt x="116154" y="346417"/>
                </a:lnTo>
                <a:lnTo>
                  <a:pt x="89573" y="389001"/>
                </a:lnTo>
                <a:lnTo>
                  <a:pt x="66281" y="433374"/>
                </a:lnTo>
                <a:lnTo>
                  <a:pt x="46355" y="479323"/>
                </a:lnTo>
                <a:lnTo>
                  <a:pt x="29870" y="526605"/>
                </a:lnTo>
                <a:lnTo>
                  <a:pt x="16916" y="575005"/>
                </a:lnTo>
                <a:lnTo>
                  <a:pt x="7569" y="624293"/>
                </a:lnTo>
                <a:lnTo>
                  <a:pt x="1905" y="674243"/>
                </a:lnTo>
                <a:lnTo>
                  <a:pt x="0" y="724636"/>
                </a:lnTo>
                <a:lnTo>
                  <a:pt x="2006" y="776909"/>
                </a:lnTo>
                <a:lnTo>
                  <a:pt x="7975" y="828598"/>
                </a:lnTo>
                <a:lnTo>
                  <a:pt x="17856" y="879487"/>
                </a:lnTo>
                <a:lnTo>
                  <a:pt x="31584" y="929335"/>
                </a:lnTo>
                <a:lnTo>
                  <a:pt x="49085" y="977938"/>
                </a:lnTo>
                <a:lnTo>
                  <a:pt x="70307" y="1025055"/>
                </a:lnTo>
                <a:lnTo>
                  <a:pt x="95199" y="1070457"/>
                </a:lnTo>
                <a:lnTo>
                  <a:pt x="123761" y="1114221"/>
                </a:lnTo>
                <a:lnTo>
                  <a:pt x="155409" y="1155446"/>
                </a:lnTo>
                <a:lnTo>
                  <a:pt x="189966" y="1193977"/>
                </a:lnTo>
                <a:lnTo>
                  <a:pt x="227266" y="1229664"/>
                </a:lnTo>
                <a:lnTo>
                  <a:pt x="267144" y="1262341"/>
                </a:lnTo>
                <a:lnTo>
                  <a:pt x="309422" y="1291844"/>
                </a:lnTo>
                <a:lnTo>
                  <a:pt x="353961" y="1318018"/>
                </a:lnTo>
                <a:lnTo>
                  <a:pt x="368109" y="1323111"/>
                </a:lnTo>
                <a:lnTo>
                  <a:pt x="375170" y="1323111"/>
                </a:lnTo>
                <a:lnTo>
                  <a:pt x="414477" y="1298892"/>
                </a:lnTo>
                <a:lnTo>
                  <a:pt x="409346" y="1249375"/>
                </a:lnTo>
                <a:lnTo>
                  <a:pt x="350774" y="1211580"/>
                </a:lnTo>
                <a:lnTo>
                  <a:pt x="308686" y="1180820"/>
                </a:lnTo>
                <a:lnTo>
                  <a:pt x="269443" y="1146378"/>
                </a:lnTo>
                <a:lnTo>
                  <a:pt x="233286" y="1108506"/>
                </a:lnTo>
                <a:lnTo>
                  <a:pt x="200431" y="1067422"/>
                </a:lnTo>
                <a:lnTo>
                  <a:pt x="171119" y="1023340"/>
                </a:lnTo>
                <a:lnTo>
                  <a:pt x="146405" y="977303"/>
                </a:lnTo>
                <a:lnTo>
                  <a:pt x="126009" y="929347"/>
                </a:lnTo>
                <a:lnTo>
                  <a:pt x="109982" y="879792"/>
                </a:lnTo>
                <a:lnTo>
                  <a:pt x="98437" y="828954"/>
                </a:lnTo>
                <a:lnTo>
                  <a:pt x="91452" y="777125"/>
                </a:lnTo>
                <a:lnTo>
                  <a:pt x="89103" y="724636"/>
                </a:lnTo>
                <a:lnTo>
                  <a:pt x="91147" y="675106"/>
                </a:lnTo>
                <a:lnTo>
                  <a:pt x="97256" y="626465"/>
                </a:lnTo>
                <a:lnTo>
                  <a:pt x="107365" y="578891"/>
                </a:lnTo>
                <a:lnTo>
                  <a:pt x="121424" y="532536"/>
                </a:lnTo>
                <a:lnTo>
                  <a:pt x="139369" y="487553"/>
                </a:lnTo>
                <a:lnTo>
                  <a:pt x="161163" y="444093"/>
                </a:lnTo>
                <a:lnTo>
                  <a:pt x="186740" y="402336"/>
                </a:lnTo>
                <a:lnTo>
                  <a:pt x="216039" y="362419"/>
                </a:lnTo>
                <a:lnTo>
                  <a:pt x="247853" y="325310"/>
                </a:lnTo>
                <a:lnTo>
                  <a:pt x="282689" y="291134"/>
                </a:lnTo>
                <a:lnTo>
                  <a:pt x="320281" y="260057"/>
                </a:lnTo>
                <a:lnTo>
                  <a:pt x="360400" y="232232"/>
                </a:lnTo>
                <a:lnTo>
                  <a:pt x="402780" y="207822"/>
                </a:lnTo>
                <a:lnTo>
                  <a:pt x="447192" y="186969"/>
                </a:lnTo>
                <a:lnTo>
                  <a:pt x="493356" y="169849"/>
                </a:lnTo>
                <a:lnTo>
                  <a:pt x="541045" y="156603"/>
                </a:lnTo>
                <a:lnTo>
                  <a:pt x="549681" y="153682"/>
                </a:lnTo>
                <a:lnTo>
                  <a:pt x="575691" y="120015"/>
                </a:lnTo>
                <a:lnTo>
                  <a:pt x="576211" y="111709"/>
                </a:lnTo>
                <a:close/>
              </a:path>
              <a:path w="1350009" h="1470025">
                <a:moveTo>
                  <a:pt x="1211910" y="632104"/>
                </a:moveTo>
                <a:lnTo>
                  <a:pt x="1184046" y="590397"/>
                </a:lnTo>
                <a:lnTo>
                  <a:pt x="1077112" y="586486"/>
                </a:lnTo>
                <a:lnTo>
                  <a:pt x="1077112" y="674243"/>
                </a:lnTo>
                <a:lnTo>
                  <a:pt x="1045794" y="713981"/>
                </a:lnTo>
                <a:lnTo>
                  <a:pt x="1014399" y="753478"/>
                </a:lnTo>
                <a:lnTo>
                  <a:pt x="951623" y="831507"/>
                </a:lnTo>
                <a:lnTo>
                  <a:pt x="920102" y="870280"/>
                </a:lnTo>
                <a:lnTo>
                  <a:pt x="826452" y="984161"/>
                </a:lnTo>
                <a:lnTo>
                  <a:pt x="704342" y="1130554"/>
                </a:lnTo>
                <a:lnTo>
                  <a:pt x="693648" y="1143558"/>
                </a:lnTo>
                <a:lnTo>
                  <a:pt x="682879" y="1156487"/>
                </a:lnTo>
                <a:lnTo>
                  <a:pt x="645363" y="1201191"/>
                </a:lnTo>
                <a:lnTo>
                  <a:pt x="766152" y="855649"/>
                </a:lnTo>
                <a:lnTo>
                  <a:pt x="768134" y="846823"/>
                </a:lnTo>
                <a:lnTo>
                  <a:pt x="768299" y="839101"/>
                </a:lnTo>
                <a:lnTo>
                  <a:pt x="768324" y="837806"/>
                </a:lnTo>
                <a:lnTo>
                  <a:pt x="766749" y="828929"/>
                </a:lnTo>
                <a:lnTo>
                  <a:pt x="737768" y="798880"/>
                </a:lnTo>
                <a:lnTo>
                  <a:pt x="731875" y="796912"/>
                </a:lnTo>
                <a:lnTo>
                  <a:pt x="721245" y="796912"/>
                </a:lnTo>
                <a:lnTo>
                  <a:pt x="273253" y="795388"/>
                </a:lnTo>
                <a:lnTo>
                  <a:pt x="700887" y="271360"/>
                </a:lnTo>
                <a:lnTo>
                  <a:pt x="580618" y="613981"/>
                </a:lnTo>
                <a:lnTo>
                  <a:pt x="578650" y="622833"/>
                </a:lnTo>
                <a:lnTo>
                  <a:pt x="594042" y="662622"/>
                </a:lnTo>
                <a:lnTo>
                  <a:pt x="1077112" y="674243"/>
                </a:lnTo>
                <a:lnTo>
                  <a:pt x="1077112" y="586486"/>
                </a:lnTo>
                <a:lnTo>
                  <a:pt x="684999" y="585241"/>
                </a:lnTo>
                <a:lnTo>
                  <a:pt x="794537" y="271360"/>
                </a:lnTo>
                <a:lnTo>
                  <a:pt x="868083" y="60579"/>
                </a:lnTo>
                <a:lnTo>
                  <a:pt x="870585" y="46685"/>
                </a:lnTo>
                <a:lnTo>
                  <a:pt x="869048" y="33032"/>
                </a:lnTo>
                <a:lnTo>
                  <a:pt x="839343" y="1727"/>
                </a:lnTo>
                <a:lnTo>
                  <a:pt x="830884" y="0"/>
                </a:lnTo>
                <a:lnTo>
                  <a:pt x="821639" y="0"/>
                </a:lnTo>
                <a:lnTo>
                  <a:pt x="668743" y="166179"/>
                </a:lnTo>
                <a:lnTo>
                  <a:pt x="577253" y="279107"/>
                </a:lnTo>
                <a:lnTo>
                  <a:pt x="144246" y="810971"/>
                </a:lnTo>
                <a:lnTo>
                  <a:pt x="134861" y="839101"/>
                </a:lnTo>
                <a:lnTo>
                  <a:pt x="138125" y="855649"/>
                </a:lnTo>
                <a:lnTo>
                  <a:pt x="138252" y="856297"/>
                </a:lnTo>
                <a:lnTo>
                  <a:pt x="178600" y="882865"/>
                </a:lnTo>
                <a:lnTo>
                  <a:pt x="660209" y="884389"/>
                </a:lnTo>
                <a:lnTo>
                  <a:pt x="477126" y="1409065"/>
                </a:lnTo>
                <a:lnTo>
                  <a:pt x="474624" y="1422971"/>
                </a:lnTo>
                <a:lnTo>
                  <a:pt x="476173" y="1436611"/>
                </a:lnTo>
                <a:lnTo>
                  <a:pt x="481558" y="1449184"/>
                </a:lnTo>
                <a:lnTo>
                  <a:pt x="519303" y="1469986"/>
                </a:lnTo>
                <a:lnTo>
                  <a:pt x="528815" y="1468970"/>
                </a:lnTo>
                <a:lnTo>
                  <a:pt x="537857" y="1465948"/>
                </a:lnTo>
                <a:lnTo>
                  <a:pt x="546087" y="1460944"/>
                </a:lnTo>
                <a:lnTo>
                  <a:pt x="553123" y="1453984"/>
                </a:lnTo>
                <a:lnTo>
                  <a:pt x="616927" y="1376108"/>
                </a:lnTo>
                <a:lnTo>
                  <a:pt x="762431" y="1201191"/>
                </a:lnTo>
                <a:lnTo>
                  <a:pt x="939368" y="987488"/>
                </a:lnTo>
                <a:lnTo>
                  <a:pt x="1006157" y="905827"/>
                </a:lnTo>
                <a:lnTo>
                  <a:pt x="1066114" y="831646"/>
                </a:lnTo>
                <a:lnTo>
                  <a:pt x="1105395" y="782548"/>
                </a:lnTo>
                <a:lnTo>
                  <a:pt x="1138059" y="741311"/>
                </a:lnTo>
                <a:lnTo>
                  <a:pt x="1170457" y="700011"/>
                </a:lnTo>
                <a:lnTo>
                  <a:pt x="1202537" y="658685"/>
                </a:lnTo>
                <a:lnTo>
                  <a:pt x="1211300" y="638949"/>
                </a:lnTo>
                <a:lnTo>
                  <a:pt x="1211910" y="632104"/>
                </a:lnTo>
                <a:close/>
              </a:path>
              <a:path w="1350009" h="1470025">
                <a:moveTo>
                  <a:pt x="1349921" y="721601"/>
                </a:moveTo>
                <a:lnTo>
                  <a:pt x="1348549" y="671042"/>
                </a:lnTo>
                <a:lnTo>
                  <a:pt x="1343152" y="620788"/>
                </a:lnTo>
                <a:lnTo>
                  <a:pt x="1333792" y="571068"/>
                </a:lnTo>
                <a:lnTo>
                  <a:pt x="1320533" y="522109"/>
                </a:lnTo>
                <a:lnTo>
                  <a:pt x="1303413" y="474129"/>
                </a:lnTo>
                <a:lnTo>
                  <a:pt x="1282509" y="427342"/>
                </a:lnTo>
                <a:lnTo>
                  <a:pt x="1257884" y="381965"/>
                </a:lnTo>
                <a:lnTo>
                  <a:pt x="1229626" y="338251"/>
                </a:lnTo>
                <a:lnTo>
                  <a:pt x="1198359" y="297040"/>
                </a:lnTo>
                <a:lnTo>
                  <a:pt x="1164234" y="258521"/>
                </a:lnTo>
                <a:lnTo>
                  <a:pt x="1127404" y="222846"/>
                </a:lnTo>
                <a:lnTo>
                  <a:pt x="1088059" y="190182"/>
                </a:lnTo>
                <a:lnTo>
                  <a:pt x="1046365" y="160680"/>
                </a:lnTo>
                <a:lnTo>
                  <a:pt x="1002474" y="134505"/>
                </a:lnTo>
                <a:lnTo>
                  <a:pt x="985710" y="129451"/>
                </a:lnTo>
                <a:lnTo>
                  <a:pt x="968489" y="131051"/>
                </a:lnTo>
                <a:lnTo>
                  <a:pt x="938542" y="159575"/>
                </a:lnTo>
                <a:lnTo>
                  <a:pt x="936713" y="176758"/>
                </a:lnTo>
                <a:lnTo>
                  <a:pt x="938250" y="185458"/>
                </a:lnTo>
                <a:lnTo>
                  <a:pt x="1003465" y="239382"/>
                </a:lnTo>
                <a:lnTo>
                  <a:pt x="1045197" y="270167"/>
                </a:lnTo>
                <a:lnTo>
                  <a:pt x="1083983" y="304431"/>
                </a:lnTo>
                <a:lnTo>
                  <a:pt x="1119593" y="341960"/>
                </a:lnTo>
                <a:lnTo>
                  <a:pt x="1151788" y="382524"/>
                </a:lnTo>
                <a:lnTo>
                  <a:pt x="1180363" y="425907"/>
                </a:lnTo>
                <a:lnTo>
                  <a:pt x="1204595" y="471195"/>
                </a:lnTo>
                <a:lnTo>
                  <a:pt x="1224610" y="518591"/>
                </a:lnTo>
                <a:lnTo>
                  <a:pt x="1240332" y="567778"/>
                </a:lnTo>
                <a:lnTo>
                  <a:pt x="1251661" y="618451"/>
                </a:lnTo>
                <a:lnTo>
                  <a:pt x="1258506" y="670318"/>
                </a:lnTo>
                <a:lnTo>
                  <a:pt x="1260817" y="723061"/>
                </a:lnTo>
                <a:lnTo>
                  <a:pt x="1258747" y="772896"/>
                </a:lnTo>
                <a:lnTo>
                  <a:pt x="1252562" y="821867"/>
                </a:lnTo>
                <a:lnTo>
                  <a:pt x="1242326" y="869797"/>
                </a:lnTo>
                <a:lnTo>
                  <a:pt x="1228102" y="916533"/>
                </a:lnTo>
                <a:lnTo>
                  <a:pt x="1209929" y="961910"/>
                </a:lnTo>
                <a:lnTo>
                  <a:pt x="1187869" y="1005789"/>
                </a:lnTo>
                <a:lnTo>
                  <a:pt x="1161999" y="1047991"/>
                </a:lnTo>
                <a:lnTo>
                  <a:pt x="1132344" y="1088351"/>
                </a:lnTo>
                <a:lnTo>
                  <a:pt x="1099769" y="1125651"/>
                </a:lnTo>
                <a:lnTo>
                  <a:pt x="1064209" y="1159891"/>
                </a:lnTo>
                <a:lnTo>
                  <a:pt x="1025944" y="1190942"/>
                </a:lnTo>
                <a:lnTo>
                  <a:pt x="985202" y="1218628"/>
                </a:lnTo>
                <a:lnTo>
                  <a:pt x="942251" y="1242796"/>
                </a:lnTo>
                <a:lnTo>
                  <a:pt x="897331" y="1263307"/>
                </a:lnTo>
                <a:lnTo>
                  <a:pt x="850696" y="1279969"/>
                </a:lnTo>
                <a:lnTo>
                  <a:pt x="802601" y="1292656"/>
                </a:lnTo>
                <a:lnTo>
                  <a:pt x="786117" y="1299972"/>
                </a:lnTo>
                <a:lnTo>
                  <a:pt x="774293" y="1312316"/>
                </a:lnTo>
                <a:lnTo>
                  <a:pt x="768108" y="1328115"/>
                </a:lnTo>
                <a:lnTo>
                  <a:pt x="768604" y="1345793"/>
                </a:lnTo>
                <a:lnTo>
                  <a:pt x="774547" y="1360220"/>
                </a:lnTo>
                <a:lnTo>
                  <a:pt x="784364" y="1371307"/>
                </a:lnTo>
                <a:lnTo>
                  <a:pt x="797064" y="1378432"/>
                </a:lnTo>
                <a:lnTo>
                  <a:pt x="811631" y="1380947"/>
                </a:lnTo>
                <a:lnTo>
                  <a:pt x="814946" y="1380947"/>
                </a:lnTo>
                <a:lnTo>
                  <a:pt x="871664" y="1366545"/>
                </a:lnTo>
                <a:lnTo>
                  <a:pt x="919924" y="1349883"/>
                </a:lnTo>
                <a:lnTo>
                  <a:pt x="966393" y="1329855"/>
                </a:lnTo>
                <a:lnTo>
                  <a:pt x="1010932" y="1306563"/>
                </a:lnTo>
                <a:lnTo>
                  <a:pt x="1053439" y="1280058"/>
                </a:lnTo>
                <a:lnTo>
                  <a:pt x="1093800" y="1250429"/>
                </a:lnTo>
                <a:lnTo>
                  <a:pt x="1131887" y="1217739"/>
                </a:lnTo>
                <a:lnTo>
                  <a:pt x="1167599" y="1182065"/>
                </a:lnTo>
                <a:lnTo>
                  <a:pt x="1200797" y="1143469"/>
                </a:lnTo>
                <a:lnTo>
                  <a:pt x="1231239" y="1102702"/>
                </a:lnTo>
                <a:lnTo>
                  <a:pt x="1258392" y="1059878"/>
                </a:lnTo>
                <a:lnTo>
                  <a:pt x="1282192" y="1015225"/>
                </a:lnTo>
                <a:lnTo>
                  <a:pt x="1302550" y="968959"/>
                </a:lnTo>
                <a:lnTo>
                  <a:pt x="1319390" y="921334"/>
                </a:lnTo>
                <a:lnTo>
                  <a:pt x="1332623" y="872553"/>
                </a:lnTo>
                <a:lnTo>
                  <a:pt x="1342174" y="822845"/>
                </a:lnTo>
                <a:lnTo>
                  <a:pt x="1347965" y="772464"/>
                </a:lnTo>
                <a:lnTo>
                  <a:pt x="1349921" y="721601"/>
                </a:lnTo>
                <a:close/>
              </a:path>
            </a:pathLst>
          </a:custGeom>
          <a:solidFill>
            <a:srgbClr val="000000"/>
          </a:solidFill>
        </p:spPr>
        <p:txBody>
          <a:bodyPr wrap="square" lIns="0" tIns="0" rIns="0" bIns="0" rtlCol="0"/>
          <a:lstStyle/>
          <a:p>
            <a:endParaRPr>
              <a:latin typeface="Grammarsaurus" pitchFamily="2" charset="0"/>
            </a:endParaRPr>
          </a:p>
        </p:txBody>
      </p:sp>
      <p:pic>
        <p:nvPicPr>
          <p:cNvPr id="7" name="object 7"/>
          <p:cNvPicPr/>
          <p:nvPr/>
        </p:nvPicPr>
        <p:blipFill>
          <a:blip r:embed="rId2" cstate="print"/>
          <a:stretch>
            <a:fillRect/>
          </a:stretch>
        </p:blipFill>
        <p:spPr>
          <a:xfrm>
            <a:off x="5399002" y="2764557"/>
            <a:ext cx="229374" cy="229374"/>
          </a:xfrm>
          <a:prstGeom prst="rect">
            <a:avLst/>
          </a:prstGeom>
        </p:spPr>
      </p:pic>
      <p:grpSp>
        <p:nvGrpSpPr>
          <p:cNvPr id="8" name="object 8"/>
          <p:cNvGrpSpPr/>
          <p:nvPr/>
        </p:nvGrpSpPr>
        <p:grpSpPr>
          <a:xfrm>
            <a:off x="5225773" y="2181152"/>
            <a:ext cx="1512570" cy="1464310"/>
            <a:chOff x="5225773" y="2181152"/>
            <a:chExt cx="1512570" cy="1464310"/>
          </a:xfrm>
        </p:grpSpPr>
        <p:pic>
          <p:nvPicPr>
            <p:cNvPr id="9" name="object 9"/>
            <p:cNvPicPr/>
            <p:nvPr/>
          </p:nvPicPr>
          <p:blipFill>
            <a:blip r:embed="rId3" cstate="print"/>
            <a:stretch>
              <a:fillRect/>
            </a:stretch>
          </p:blipFill>
          <p:spPr>
            <a:xfrm>
              <a:off x="6205202" y="2181152"/>
              <a:ext cx="229387" cy="229374"/>
            </a:xfrm>
            <a:prstGeom prst="rect">
              <a:avLst/>
            </a:prstGeom>
          </p:spPr>
        </p:pic>
        <p:sp>
          <p:nvSpPr>
            <p:cNvPr id="10" name="object 10"/>
            <p:cNvSpPr/>
            <p:nvPr/>
          </p:nvSpPr>
          <p:spPr>
            <a:xfrm>
              <a:off x="5683593" y="2332672"/>
              <a:ext cx="593725" cy="1312545"/>
            </a:xfrm>
            <a:custGeom>
              <a:avLst/>
              <a:gdLst/>
              <a:ahLst/>
              <a:cxnLst/>
              <a:rect l="l" t="t" r="r" b="b"/>
              <a:pathLst>
                <a:path w="593725" h="1312545">
                  <a:moveTo>
                    <a:pt x="184048" y="780694"/>
                  </a:moveTo>
                  <a:lnTo>
                    <a:pt x="118414" y="780694"/>
                  </a:lnTo>
                  <a:lnTo>
                    <a:pt x="141833" y="1281125"/>
                  </a:lnTo>
                  <a:lnTo>
                    <a:pt x="144833" y="1293402"/>
                  </a:lnTo>
                  <a:lnTo>
                    <a:pt x="151942" y="1303324"/>
                  </a:lnTo>
                  <a:lnTo>
                    <a:pt x="162186" y="1309960"/>
                  </a:lnTo>
                  <a:lnTo>
                    <a:pt x="174586" y="1312379"/>
                  </a:lnTo>
                  <a:lnTo>
                    <a:pt x="418960" y="1312379"/>
                  </a:lnTo>
                  <a:lnTo>
                    <a:pt x="451713" y="1281125"/>
                  </a:lnTo>
                  <a:lnTo>
                    <a:pt x="453319" y="1246809"/>
                  </a:lnTo>
                  <a:lnTo>
                    <a:pt x="205867" y="1246809"/>
                  </a:lnTo>
                  <a:lnTo>
                    <a:pt x="184048" y="780694"/>
                  </a:lnTo>
                  <a:close/>
                </a:path>
                <a:path w="593725" h="1312545">
                  <a:moveTo>
                    <a:pt x="475132" y="780694"/>
                  </a:moveTo>
                  <a:lnTo>
                    <a:pt x="409498" y="780694"/>
                  </a:lnTo>
                  <a:lnTo>
                    <a:pt x="387680" y="1246809"/>
                  </a:lnTo>
                  <a:lnTo>
                    <a:pt x="453319" y="1246809"/>
                  </a:lnTo>
                  <a:lnTo>
                    <a:pt x="475132" y="780694"/>
                  </a:lnTo>
                  <a:close/>
                </a:path>
                <a:path w="593725" h="1312545">
                  <a:moveTo>
                    <a:pt x="560768" y="462445"/>
                  </a:moveTo>
                  <a:lnTo>
                    <a:pt x="32778" y="462445"/>
                  </a:lnTo>
                  <a:lnTo>
                    <a:pt x="20032" y="465025"/>
                  </a:lnTo>
                  <a:lnTo>
                    <a:pt x="9612" y="472057"/>
                  </a:lnTo>
                  <a:lnTo>
                    <a:pt x="2580" y="482477"/>
                  </a:lnTo>
                  <a:lnTo>
                    <a:pt x="0" y="495223"/>
                  </a:lnTo>
                  <a:lnTo>
                    <a:pt x="0" y="747902"/>
                  </a:lnTo>
                  <a:lnTo>
                    <a:pt x="2580" y="760656"/>
                  </a:lnTo>
                  <a:lnTo>
                    <a:pt x="9612" y="771080"/>
                  </a:lnTo>
                  <a:lnTo>
                    <a:pt x="20032" y="778113"/>
                  </a:lnTo>
                  <a:lnTo>
                    <a:pt x="32778" y="780694"/>
                  </a:lnTo>
                  <a:lnTo>
                    <a:pt x="560768" y="780694"/>
                  </a:lnTo>
                  <a:lnTo>
                    <a:pt x="573512" y="778113"/>
                  </a:lnTo>
                  <a:lnTo>
                    <a:pt x="583928" y="771080"/>
                  </a:lnTo>
                  <a:lnTo>
                    <a:pt x="590956" y="760656"/>
                  </a:lnTo>
                  <a:lnTo>
                    <a:pt x="593534" y="747902"/>
                  </a:lnTo>
                  <a:lnTo>
                    <a:pt x="593534" y="715124"/>
                  </a:lnTo>
                  <a:lnTo>
                    <a:pt x="65570" y="715124"/>
                  </a:lnTo>
                  <a:lnTo>
                    <a:pt x="65570" y="528015"/>
                  </a:lnTo>
                  <a:lnTo>
                    <a:pt x="593534" y="528015"/>
                  </a:lnTo>
                  <a:lnTo>
                    <a:pt x="593534" y="495223"/>
                  </a:lnTo>
                  <a:lnTo>
                    <a:pt x="590956" y="482477"/>
                  </a:lnTo>
                  <a:lnTo>
                    <a:pt x="583928" y="472057"/>
                  </a:lnTo>
                  <a:lnTo>
                    <a:pt x="573512" y="465025"/>
                  </a:lnTo>
                  <a:lnTo>
                    <a:pt x="560768" y="462445"/>
                  </a:lnTo>
                  <a:close/>
                </a:path>
                <a:path w="593725" h="1312545">
                  <a:moveTo>
                    <a:pt x="593534" y="528015"/>
                  </a:moveTo>
                  <a:lnTo>
                    <a:pt x="527977" y="528015"/>
                  </a:lnTo>
                  <a:lnTo>
                    <a:pt x="527977" y="715124"/>
                  </a:lnTo>
                  <a:lnTo>
                    <a:pt x="593534" y="715124"/>
                  </a:lnTo>
                  <a:lnTo>
                    <a:pt x="593534" y="528015"/>
                  </a:lnTo>
                  <a:close/>
                </a:path>
                <a:path w="593725" h="1312545">
                  <a:moveTo>
                    <a:pt x="296773" y="0"/>
                  </a:moveTo>
                  <a:lnTo>
                    <a:pt x="249381" y="4260"/>
                  </a:lnTo>
                  <a:lnTo>
                    <a:pt x="204749" y="16543"/>
                  </a:lnTo>
                  <a:lnTo>
                    <a:pt x="163630" y="36094"/>
                  </a:lnTo>
                  <a:lnTo>
                    <a:pt x="126775" y="62164"/>
                  </a:lnTo>
                  <a:lnTo>
                    <a:pt x="94936" y="94002"/>
                  </a:lnTo>
                  <a:lnTo>
                    <a:pt x="68864" y="130855"/>
                  </a:lnTo>
                  <a:lnTo>
                    <a:pt x="49310" y="171972"/>
                  </a:lnTo>
                  <a:lnTo>
                    <a:pt x="37027" y="216602"/>
                  </a:lnTo>
                  <a:lnTo>
                    <a:pt x="32766" y="263994"/>
                  </a:lnTo>
                  <a:lnTo>
                    <a:pt x="37449" y="313566"/>
                  </a:lnTo>
                  <a:lnTo>
                    <a:pt x="51207" y="360881"/>
                  </a:lnTo>
                  <a:lnTo>
                    <a:pt x="73602" y="404832"/>
                  </a:lnTo>
                  <a:lnTo>
                    <a:pt x="104190" y="444309"/>
                  </a:lnTo>
                  <a:lnTo>
                    <a:pt x="121208" y="462445"/>
                  </a:lnTo>
                  <a:lnTo>
                    <a:pt x="296773" y="462445"/>
                  </a:lnTo>
                  <a:lnTo>
                    <a:pt x="251326" y="457194"/>
                  </a:lnTo>
                  <a:lnTo>
                    <a:pt x="209577" y="442243"/>
                  </a:lnTo>
                  <a:lnTo>
                    <a:pt x="172727" y="418791"/>
                  </a:lnTo>
                  <a:lnTo>
                    <a:pt x="141976" y="388040"/>
                  </a:lnTo>
                  <a:lnTo>
                    <a:pt x="118525" y="351190"/>
                  </a:lnTo>
                  <a:lnTo>
                    <a:pt x="103573" y="309441"/>
                  </a:lnTo>
                  <a:lnTo>
                    <a:pt x="98323" y="263994"/>
                  </a:lnTo>
                  <a:lnTo>
                    <a:pt x="103573" y="218553"/>
                  </a:lnTo>
                  <a:lnTo>
                    <a:pt x="118525" y="176809"/>
                  </a:lnTo>
                  <a:lnTo>
                    <a:pt x="141976" y="139964"/>
                  </a:lnTo>
                  <a:lnTo>
                    <a:pt x="172727" y="109217"/>
                  </a:lnTo>
                  <a:lnTo>
                    <a:pt x="209577" y="85769"/>
                  </a:lnTo>
                  <a:lnTo>
                    <a:pt x="251326" y="70819"/>
                  </a:lnTo>
                  <a:lnTo>
                    <a:pt x="296773" y="65570"/>
                  </a:lnTo>
                  <a:lnTo>
                    <a:pt x="470176" y="65570"/>
                  </a:lnTo>
                  <a:lnTo>
                    <a:pt x="466771" y="62164"/>
                  </a:lnTo>
                  <a:lnTo>
                    <a:pt x="429916" y="36094"/>
                  </a:lnTo>
                  <a:lnTo>
                    <a:pt x="388797" y="16543"/>
                  </a:lnTo>
                  <a:lnTo>
                    <a:pt x="344166" y="4260"/>
                  </a:lnTo>
                  <a:lnTo>
                    <a:pt x="296773" y="0"/>
                  </a:lnTo>
                  <a:close/>
                </a:path>
                <a:path w="593725" h="1312545">
                  <a:moveTo>
                    <a:pt x="470176" y="65570"/>
                  </a:moveTo>
                  <a:lnTo>
                    <a:pt x="296773" y="65570"/>
                  </a:lnTo>
                  <a:lnTo>
                    <a:pt x="342215" y="70819"/>
                  </a:lnTo>
                  <a:lnTo>
                    <a:pt x="383961" y="85769"/>
                  </a:lnTo>
                  <a:lnTo>
                    <a:pt x="420809" y="109217"/>
                  </a:lnTo>
                  <a:lnTo>
                    <a:pt x="451558" y="139964"/>
                  </a:lnTo>
                  <a:lnTo>
                    <a:pt x="475009" y="176809"/>
                  </a:lnTo>
                  <a:lnTo>
                    <a:pt x="489960" y="218553"/>
                  </a:lnTo>
                  <a:lnTo>
                    <a:pt x="495211" y="263994"/>
                  </a:lnTo>
                  <a:lnTo>
                    <a:pt x="489960" y="309441"/>
                  </a:lnTo>
                  <a:lnTo>
                    <a:pt x="475009" y="351190"/>
                  </a:lnTo>
                  <a:lnTo>
                    <a:pt x="451558" y="388040"/>
                  </a:lnTo>
                  <a:lnTo>
                    <a:pt x="420809" y="418791"/>
                  </a:lnTo>
                  <a:lnTo>
                    <a:pt x="383961" y="442243"/>
                  </a:lnTo>
                  <a:lnTo>
                    <a:pt x="342215" y="457194"/>
                  </a:lnTo>
                  <a:lnTo>
                    <a:pt x="296773" y="462445"/>
                  </a:lnTo>
                  <a:lnTo>
                    <a:pt x="472363" y="462445"/>
                  </a:lnTo>
                  <a:lnTo>
                    <a:pt x="519938" y="404832"/>
                  </a:lnTo>
                  <a:lnTo>
                    <a:pt x="542336" y="360881"/>
                  </a:lnTo>
                  <a:lnTo>
                    <a:pt x="556096" y="313566"/>
                  </a:lnTo>
                  <a:lnTo>
                    <a:pt x="560781" y="263994"/>
                  </a:lnTo>
                  <a:lnTo>
                    <a:pt x="556519" y="216602"/>
                  </a:lnTo>
                  <a:lnTo>
                    <a:pt x="544236" y="171972"/>
                  </a:lnTo>
                  <a:lnTo>
                    <a:pt x="524683" y="130855"/>
                  </a:lnTo>
                  <a:lnTo>
                    <a:pt x="498610" y="94002"/>
                  </a:lnTo>
                  <a:lnTo>
                    <a:pt x="470176" y="65570"/>
                  </a:lnTo>
                  <a:close/>
                </a:path>
              </a:pathLst>
            </a:custGeom>
            <a:solidFill>
              <a:srgbClr val="000000"/>
            </a:solidFill>
          </p:spPr>
          <p:txBody>
            <a:bodyPr wrap="square" lIns="0" tIns="0" rIns="0" bIns="0" rtlCol="0"/>
            <a:lstStyle/>
            <a:p>
              <a:endParaRPr>
                <a:latin typeface="Grammarsaurus" pitchFamily="2" charset="0"/>
              </a:endParaRPr>
            </a:p>
          </p:txBody>
        </p:sp>
        <p:pic>
          <p:nvPicPr>
            <p:cNvPr id="11" name="object 11"/>
            <p:cNvPicPr/>
            <p:nvPr/>
          </p:nvPicPr>
          <p:blipFill>
            <a:blip r:embed="rId4" cstate="print"/>
            <a:stretch>
              <a:fillRect/>
            </a:stretch>
          </p:blipFill>
          <p:spPr>
            <a:xfrm>
              <a:off x="5856687" y="2473004"/>
              <a:ext cx="247345" cy="247345"/>
            </a:xfrm>
            <a:prstGeom prst="rect">
              <a:avLst/>
            </a:prstGeom>
          </p:spPr>
        </p:pic>
        <p:sp>
          <p:nvSpPr>
            <p:cNvPr id="12" name="object 12"/>
            <p:cNvSpPr/>
            <p:nvPr/>
          </p:nvSpPr>
          <p:spPr>
            <a:xfrm>
              <a:off x="5225770" y="2269286"/>
              <a:ext cx="1512570" cy="699135"/>
            </a:xfrm>
            <a:custGeom>
              <a:avLst/>
              <a:gdLst/>
              <a:ahLst/>
              <a:cxnLst/>
              <a:rect l="l" t="t" r="r" b="b"/>
              <a:pathLst>
                <a:path w="1512570" h="699135">
                  <a:moveTo>
                    <a:pt x="444830" y="222415"/>
                  </a:moveTo>
                  <a:lnTo>
                    <a:pt x="355955" y="163690"/>
                  </a:lnTo>
                  <a:lnTo>
                    <a:pt x="355955" y="222415"/>
                  </a:lnTo>
                  <a:lnTo>
                    <a:pt x="268249" y="263740"/>
                  </a:lnTo>
                  <a:lnTo>
                    <a:pt x="263740" y="268262"/>
                  </a:lnTo>
                  <a:lnTo>
                    <a:pt x="222415" y="355955"/>
                  </a:lnTo>
                  <a:lnTo>
                    <a:pt x="181089" y="268262"/>
                  </a:lnTo>
                  <a:lnTo>
                    <a:pt x="176568" y="263740"/>
                  </a:lnTo>
                  <a:lnTo>
                    <a:pt x="88887" y="222415"/>
                  </a:lnTo>
                  <a:lnTo>
                    <a:pt x="176593" y="181089"/>
                  </a:lnTo>
                  <a:lnTo>
                    <a:pt x="181089" y="176580"/>
                  </a:lnTo>
                  <a:lnTo>
                    <a:pt x="222415" y="88887"/>
                  </a:lnTo>
                  <a:lnTo>
                    <a:pt x="263740" y="176580"/>
                  </a:lnTo>
                  <a:lnTo>
                    <a:pt x="268262" y="181089"/>
                  </a:lnTo>
                  <a:lnTo>
                    <a:pt x="355955" y="222415"/>
                  </a:lnTo>
                  <a:lnTo>
                    <a:pt x="355955" y="163690"/>
                  </a:lnTo>
                  <a:lnTo>
                    <a:pt x="305104" y="139725"/>
                  </a:lnTo>
                  <a:lnTo>
                    <a:pt x="281152" y="88887"/>
                  </a:lnTo>
                  <a:lnTo>
                    <a:pt x="246456" y="15240"/>
                  </a:lnTo>
                  <a:lnTo>
                    <a:pt x="222415" y="0"/>
                  </a:lnTo>
                  <a:lnTo>
                    <a:pt x="214960" y="1079"/>
                  </a:lnTo>
                  <a:lnTo>
                    <a:pt x="208203" y="4152"/>
                  </a:lnTo>
                  <a:lnTo>
                    <a:pt x="202539" y="8953"/>
                  </a:lnTo>
                  <a:lnTo>
                    <a:pt x="198386" y="15240"/>
                  </a:lnTo>
                  <a:lnTo>
                    <a:pt x="139725" y="139725"/>
                  </a:lnTo>
                  <a:lnTo>
                    <a:pt x="15227" y="198386"/>
                  </a:lnTo>
                  <a:lnTo>
                    <a:pt x="8940" y="202539"/>
                  </a:lnTo>
                  <a:lnTo>
                    <a:pt x="4140" y="208203"/>
                  </a:lnTo>
                  <a:lnTo>
                    <a:pt x="1079" y="214960"/>
                  </a:lnTo>
                  <a:lnTo>
                    <a:pt x="0" y="222415"/>
                  </a:lnTo>
                  <a:lnTo>
                    <a:pt x="1079" y="229882"/>
                  </a:lnTo>
                  <a:lnTo>
                    <a:pt x="4140" y="236639"/>
                  </a:lnTo>
                  <a:lnTo>
                    <a:pt x="8940" y="242303"/>
                  </a:lnTo>
                  <a:lnTo>
                    <a:pt x="15227" y="246456"/>
                  </a:lnTo>
                  <a:lnTo>
                    <a:pt x="139725" y="305117"/>
                  </a:lnTo>
                  <a:lnTo>
                    <a:pt x="198386" y="429590"/>
                  </a:lnTo>
                  <a:lnTo>
                    <a:pt x="202539" y="435889"/>
                  </a:lnTo>
                  <a:lnTo>
                    <a:pt x="208203" y="440702"/>
                  </a:lnTo>
                  <a:lnTo>
                    <a:pt x="214960" y="443763"/>
                  </a:lnTo>
                  <a:lnTo>
                    <a:pt x="222415" y="444842"/>
                  </a:lnTo>
                  <a:lnTo>
                    <a:pt x="229882" y="443763"/>
                  </a:lnTo>
                  <a:lnTo>
                    <a:pt x="281152" y="355955"/>
                  </a:lnTo>
                  <a:lnTo>
                    <a:pt x="305104" y="305117"/>
                  </a:lnTo>
                  <a:lnTo>
                    <a:pt x="429602" y="246456"/>
                  </a:lnTo>
                  <a:lnTo>
                    <a:pt x="435876" y="242303"/>
                  </a:lnTo>
                  <a:lnTo>
                    <a:pt x="440677" y="236639"/>
                  </a:lnTo>
                  <a:lnTo>
                    <a:pt x="443750" y="229882"/>
                  </a:lnTo>
                  <a:lnTo>
                    <a:pt x="444830" y="222415"/>
                  </a:lnTo>
                  <a:close/>
                </a:path>
                <a:path w="1512570" h="699135">
                  <a:moveTo>
                    <a:pt x="1512392" y="476529"/>
                  </a:moveTo>
                  <a:lnTo>
                    <a:pt x="1423504" y="417791"/>
                  </a:lnTo>
                  <a:lnTo>
                    <a:pt x="1423504" y="476529"/>
                  </a:lnTo>
                  <a:lnTo>
                    <a:pt x="1335824" y="517855"/>
                  </a:lnTo>
                  <a:lnTo>
                    <a:pt x="1331302" y="522363"/>
                  </a:lnTo>
                  <a:lnTo>
                    <a:pt x="1289977" y="610069"/>
                  </a:lnTo>
                  <a:lnTo>
                    <a:pt x="1248651" y="522363"/>
                  </a:lnTo>
                  <a:lnTo>
                    <a:pt x="1244130" y="517855"/>
                  </a:lnTo>
                  <a:lnTo>
                    <a:pt x="1156436" y="476529"/>
                  </a:lnTo>
                  <a:lnTo>
                    <a:pt x="1244130" y="435203"/>
                  </a:lnTo>
                  <a:lnTo>
                    <a:pt x="1248651" y="430682"/>
                  </a:lnTo>
                  <a:lnTo>
                    <a:pt x="1289977" y="342988"/>
                  </a:lnTo>
                  <a:lnTo>
                    <a:pt x="1331302" y="430682"/>
                  </a:lnTo>
                  <a:lnTo>
                    <a:pt x="1335824" y="435203"/>
                  </a:lnTo>
                  <a:lnTo>
                    <a:pt x="1423504" y="476529"/>
                  </a:lnTo>
                  <a:lnTo>
                    <a:pt x="1423504" y="417791"/>
                  </a:lnTo>
                  <a:lnTo>
                    <a:pt x="1372666" y="393827"/>
                  </a:lnTo>
                  <a:lnTo>
                    <a:pt x="1348714" y="342988"/>
                  </a:lnTo>
                  <a:lnTo>
                    <a:pt x="1314005" y="269341"/>
                  </a:lnTo>
                  <a:lnTo>
                    <a:pt x="1289977" y="254101"/>
                  </a:lnTo>
                  <a:lnTo>
                    <a:pt x="1282522" y="255181"/>
                  </a:lnTo>
                  <a:lnTo>
                    <a:pt x="1275753" y="258254"/>
                  </a:lnTo>
                  <a:lnTo>
                    <a:pt x="1270101" y="263055"/>
                  </a:lnTo>
                  <a:lnTo>
                    <a:pt x="1265936" y="269341"/>
                  </a:lnTo>
                  <a:lnTo>
                    <a:pt x="1207287" y="393827"/>
                  </a:lnTo>
                  <a:lnTo>
                    <a:pt x="1082789" y="452488"/>
                  </a:lnTo>
                  <a:lnTo>
                    <a:pt x="1076515" y="456653"/>
                  </a:lnTo>
                  <a:lnTo>
                    <a:pt x="1071702" y="462305"/>
                  </a:lnTo>
                  <a:lnTo>
                    <a:pt x="1068641" y="469074"/>
                  </a:lnTo>
                  <a:lnTo>
                    <a:pt x="1067562" y="476529"/>
                  </a:lnTo>
                  <a:lnTo>
                    <a:pt x="1068641" y="483984"/>
                  </a:lnTo>
                  <a:lnTo>
                    <a:pt x="1071714" y="490753"/>
                  </a:lnTo>
                  <a:lnTo>
                    <a:pt x="1076515" y="496404"/>
                  </a:lnTo>
                  <a:lnTo>
                    <a:pt x="1082789" y="500557"/>
                  </a:lnTo>
                  <a:lnTo>
                    <a:pt x="1207287" y="559219"/>
                  </a:lnTo>
                  <a:lnTo>
                    <a:pt x="1265936" y="683704"/>
                  </a:lnTo>
                  <a:lnTo>
                    <a:pt x="1270101" y="689991"/>
                  </a:lnTo>
                  <a:lnTo>
                    <a:pt x="1275753" y="694791"/>
                  </a:lnTo>
                  <a:lnTo>
                    <a:pt x="1282522" y="697865"/>
                  </a:lnTo>
                  <a:lnTo>
                    <a:pt x="1289977" y="698944"/>
                  </a:lnTo>
                  <a:lnTo>
                    <a:pt x="1297444" y="697865"/>
                  </a:lnTo>
                  <a:lnTo>
                    <a:pt x="1304201" y="694791"/>
                  </a:lnTo>
                  <a:lnTo>
                    <a:pt x="1309852" y="689991"/>
                  </a:lnTo>
                  <a:lnTo>
                    <a:pt x="1314005" y="683704"/>
                  </a:lnTo>
                  <a:lnTo>
                    <a:pt x="1348701" y="610069"/>
                  </a:lnTo>
                  <a:lnTo>
                    <a:pt x="1372666" y="559219"/>
                  </a:lnTo>
                  <a:lnTo>
                    <a:pt x="1497164" y="500557"/>
                  </a:lnTo>
                  <a:lnTo>
                    <a:pt x="1503438" y="496404"/>
                  </a:lnTo>
                  <a:lnTo>
                    <a:pt x="1508252" y="490753"/>
                  </a:lnTo>
                  <a:lnTo>
                    <a:pt x="1511312" y="483984"/>
                  </a:lnTo>
                  <a:lnTo>
                    <a:pt x="1512392" y="476529"/>
                  </a:lnTo>
                  <a:close/>
                </a:path>
              </a:pathLst>
            </a:custGeom>
            <a:solidFill>
              <a:srgbClr val="000000"/>
            </a:solidFill>
          </p:spPr>
          <p:txBody>
            <a:bodyPr wrap="square" lIns="0" tIns="0" rIns="0" bIns="0" rtlCol="0"/>
            <a:lstStyle/>
            <a:p>
              <a:endParaRPr>
                <a:latin typeface="Grammarsaurus" pitchFamily="2" charset="0"/>
              </a:endParaRPr>
            </a:p>
          </p:txBody>
        </p:sp>
      </p:grpSp>
      <p:sp>
        <p:nvSpPr>
          <p:cNvPr id="13" name="object 13"/>
          <p:cNvSpPr txBox="1"/>
          <p:nvPr/>
        </p:nvSpPr>
        <p:spPr>
          <a:xfrm>
            <a:off x="3033780" y="4625920"/>
            <a:ext cx="803910" cy="254557"/>
          </a:xfrm>
          <a:prstGeom prst="rect">
            <a:avLst/>
          </a:prstGeom>
        </p:spPr>
        <p:txBody>
          <a:bodyPr vert="horz" wrap="square" lIns="0" tIns="15875" rIns="0" bIns="0" rtlCol="0">
            <a:spAutoFit/>
          </a:bodyPr>
          <a:lstStyle/>
          <a:p>
            <a:pPr marL="12700">
              <a:lnSpc>
                <a:spcPct val="100000"/>
              </a:lnSpc>
              <a:spcBef>
                <a:spcPts val="125"/>
              </a:spcBef>
            </a:pPr>
            <a:r>
              <a:rPr sz="1550" dirty="0">
                <a:latin typeface="Grammarsaurus" pitchFamily="2" charset="0"/>
                <a:cs typeface="Lucida Sans Unicode"/>
              </a:rPr>
              <a:t>“related</a:t>
            </a:r>
            <a:endParaRPr sz="1550">
              <a:latin typeface="Grammarsaurus" pitchFamily="2" charset="0"/>
              <a:cs typeface="Lucida Sans Unicode"/>
            </a:endParaRPr>
          </a:p>
        </p:txBody>
      </p:sp>
      <p:sp>
        <p:nvSpPr>
          <p:cNvPr id="14" name="object 14"/>
          <p:cNvSpPr txBox="1"/>
          <p:nvPr/>
        </p:nvSpPr>
        <p:spPr>
          <a:xfrm>
            <a:off x="2974632" y="4820005"/>
            <a:ext cx="921385" cy="254557"/>
          </a:xfrm>
          <a:prstGeom prst="rect">
            <a:avLst/>
          </a:prstGeom>
        </p:spPr>
        <p:txBody>
          <a:bodyPr vert="horz" wrap="square" lIns="0" tIns="15875" rIns="0" bIns="0" rtlCol="0">
            <a:spAutoFit/>
          </a:bodyPr>
          <a:lstStyle/>
          <a:p>
            <a:pPr marL="12700" algn="ctr">
              <a:lnSpc>
                <a:spcPct val="100000"/>
              </a:lnSpc>
              <a:spcBef>
                <a:spcPts val="125"/>
              </a:spcBef>
            </a:pPr>
            <a:r>
              <a:rPr sz="1550" dirty="0">
                <a:latin typeface="Grammarsaurus" pitchFamily="2" charset="0"/>
                <a:cs typeface="Lucida Sans Unicode"/>
              </a:rPr>
              <a:t>to or like”</a:t>
            </a:r>
          </a:p>
        </p:txBody>
      </p:sp>
      <p:grpSp>
        <p:nvGrpSpPr>
          <p:cNvPr id="15" name="object 15"/>
          <p:cNvGrpSpPr/>
          <p:nvPr/>
        </p:nvGrpSpPr>
        <p:grpSpPr>
          <a:xfrm>
            <a:off x="1727280" y="4264060"/>
            <a:ext cx="361950" cy="361950"/>
            <a:chOff x="1727280" y="4264060"/>
            <a:chExt cx="361950" cy="361950"/>
          </a:xfrm>
        </p:grpSpPr>
        <p:sp>
          <p:nvSpPr>
            <p:cNvPr id="16" name="object 16"/>
            <p:cNvSpPr/>
            <p:nvPr/>
          </p:nvSpPr>
          <p:spPr>
            <a:xfrm>
              <a:off x="1727280" y="4264060"/>
              <a:ext cx="361950" cy="361950"/>
            </a:xfrm>
            <a:custGeom>
              <a:avLst/>
              <a:gdLst/>
              <a:ahLst/>
              <a:cxnLst/>
              <a:rect l="l" t="t" r="r" b="b"/>
              <a:pathLst>
                <a:path w="361950" h="361950">
                  <a:moveTo>
                    <a:pt x="180949" y="0"/>
                  </a:moveTo>
                  <a:lnTo>
                    <a:pt x="132898" y="6474"/>
                  </a:lnTo>
                  <a:lnTo>
                    <a:pt x="89552" y="24843"/>
                  </a:lnTo>
                  <a:lnTo>
                    <a:pt x="53055" y="53055"/>
                  </a:lnTo>
                  <a:lnTo>
                    <a:pt x="24738" y="89688"/>
                  </a:lnTo>
                  <a:lnTo>
                    <a:pt x="6474" y="132898"/>
                  </a:lnTo>
                  <a:lnTo>
                    <a:pt x="0" y="180949"/>
                  </a:lnTo>
                  <a:lnTo>
                    <a:pt x="6474" y="229001"/>
                  </a:lnTo>
                  <a:lnTo>
                    <a:pt x="24738" y="272214"/>
                  </a:lnTo>
                  <a:lnTo>
                    <a:pt x="53055" y="308849"/>
                  </a:lnTo>
                  <a:lnTo>
                    <a:pt x="89688" y="337169"/>
                  </a:lnTo>
                  <a:lnTo>
                    <a:pt x="132898" y="355436"/>
                  </a:lnTo>
                  <a:lnTo>
                    <a:pt x="180949" y="361911"/>
                  </a:lnTo>
                  <a:lnTo>
                    <a:pt x="229001" y="355436"/>
                  </a:lnTo>
                  <a:lnTo>
                    <a:pt x="258779" y="342849"/>
                  </a:lnTo>
                  <a:lnTo>
                    <a:pt x="180949" y="342849"/>
                  </a:lnTo>
                  <a:lnTo>
                    <a:pt x="138807" y="337169"/>
                  </a:lnTo>
                  <a:lnTo>
                    <a:pt x="138231" y="337169"/>
                  </a:lnTo>
                  <a:lnTo>
                    <a:pt x="99300" y="320712"/>
                  </a:lnTo>
                  <a:lnTo>
                    <a:pt x="66524" y="295375"/>
                  </a:lnTo>
                  <a:lnTo>
                    <a:pt x="41186" y="262598"/>
                  </a:lnTo>
                  <a:lnTo>
                    <a:pt x="24843" y="223938"/>
                  </a:lnTo>
                  <a:lnTo>
                    <a:pt x="19049" y="180949"/>
                  </a:lnTo>
                  <a:lnTo>
                    <a:pt x="24843" y="137961"/>
                  </a:lnTo>
                  <a:lnTo>
                    <a:pt x="41186" y="99300"/>
                  </a:lnTo>
                  <a:lnTo>
                    <a:pt x="66524" y="66524"/>
                  </a:lnTo>
                  <a:lnTo>
                    <a:pt x="99300" y="41186"/>
                  </a:lnTo>
                  <a:lnTo>
                    <a:pt x="137961" y="24843"/>
                  </a:lnTo>
                  <a:lnTo>
                    <a:pt x="180949" y="19050"/>
                  </a:lnTo>
                  <a:lnTo>
                    <a:pt x="258755" y="19050"/>
                  </a:lnTo>
                  <a:lnTo>
                    <a:pt x="229001" y="6474"/>
                  </a:lnTo>
                  <a:lnTo>
                    <a:pt x="180949" y="0"/>
                  </a:lnTo>
                  <a:close/>
                </a:path>
                <a:path w="361950" h="361950">
                  <a:moveTo>
                    <a:pt x="258755" y="19050"/>
                  </a:moveTo>
                  <a:lnTo>
                    <a:pt x="180949" y="19050"/>
                  </a:lnTo>
                  <a:lnTo>
                    <a:pt x="223938" y="24843"/>
                  </a:lnTo>
                  <a:lnTo>
                    <a:pt x="262598" y="41186"/>
                  </a:lnTo>
                  <a:lnTo>
                    <a:pt x="295375" y="66524"/>
                  </a:lnTo>
                  <a:lnTo>
                    <a:pt x="320712" y="99300"/>
                  </a:lnTo>
                  <a:lnTo>
                    <a:pt x="337055" y="137961"/>
                  </a:lnTo>
                  <a:lnTo>
                    <a:pt x="342849" y="180949"/>
                  </a:lnTo>
                  <a:lnTo>
                    <a:pt x="337055" y="223938"/>
                  </a:lnTo>
                  <a:lnTo>
                    <a:pt x="320712" y="262598"/>
                  </a:lnTo>
                  <a:lnTo>
                    <a:pt x="295375" y="295375"/>
                  </a:lnTo>
                  <a:lnTo>
                    <a:pt x="262598" y="320712"/>
                  </a:lnTo>
                  <a:lnTo>
                    <a:pt x="223668" y="337169"/>
                  </a:lnTo>
                  <a:lnTo>
                    <a:pt x="223091" y="337169"/>
                  </a:lnTo>
                  <a:lnTo>
                    <a:pt x="180949" y="342849"/>
                  </a:lnTo>
                  <a:lnTo>
                    <a:pt x="258779" y="342849"/>
                  </a:lnTo>
                  <a:lnTo>
                    <a:pt x="272214" y="337169"/>
                  </a:lnTo>
                  <a:lnTo>
                    <a:pt x="308849" y="308849"/>
                  </a:lnTo>
                  <a:lnTo>
                    <a:pt x="337169" y="272214"/>
                  </a:lnTo>
                  <a:lnTo>
                    <a:pt x="355436" y="229001"/>
                  </a:lnTo>
                  <a:lnTo>
                    <a:pt x="361911" y="180949"/>
                  </a:lnTo>
                  <a:lnTo>
                    <a:pt x="355436" y="132898"/>
                  </a:lnTo>
                  <a:lnTo>
                    <a:pt x="337169" y="89688"/>
                  </a:lnTo>
                  <a:lnTo>
                    <a:pt x="308849" y="53055"/>
                  </a:lnTo>
                  <a:lnTo>
                    <a:pt x="272349" y="24843"/>
                  </a:lnTo>
                  <a:lnTo>
                    <a:pt x="258755" y="19050"/>
                  </a:lnTo>
                  <a:close/>
                </a:path>
              </a:pathLst>
            </a:custGeom>
            <a:solidFill>
              <a:srgbClr val="000000"/>
            </a:solidFill>
          </p:spPr>
          <p:txBody>
            <a:bodyPr wrap="square" lIns="0" tIns="0" rIns="0" bIns="0" rtlCol="0"/>
            <a:lstStyle/>
            <a:p>
              <a:endParaRPr>
                <a:latin typeface="Grammarsaurus" pitchFamily="2" charset="0"/>
              </a:endParaRPr>
            </a:p>
          </p:txBody>
        </p:sp>
        <p:pic>
          <p:nvPicPr>
            <p:cNvPr id="17" name="object 17"/>
            <p:cNvPicPr/>
            <p:nvPr/>
          </p:nvPicPr>
          <p:blipFill>
            <a:blip r:embed="rId5" cstate="print"/>
            <a:stretch>
              <a:fillRect/>
            </a:stretch>
          </p:blipFill>
          <p:spPr>
            <a:xfrm>
              <a:off x="1816381" y="4353162"/>
              <a:ext cx="183692" cy="183692"/>
            </a:xfrm>
            <a:prstGeom prst="rect">
              <a:avLst/>
            </a:prstGeom>
          </p:spPr>
        </p:pic>
      </p:grpSp>
      <p:sp>
        <p:nvSpPr>
          <p:cNvPr id="18" name="object 18"/>
          <p:cNvSpPr txBox="1"/>
          <p:nvPr/>
        </p:nvSpPr>
        <p:spPr>
          <a:xfrm>
            <a:off x="493830" y="4191000"/>
            <a:ext cx="3399170" cy="735458"/>
          </a:xfrm>
          <a:prstGeom prst="rect">
            <a:avLst/>
          </a:prstGeom>
        </p:spPr>
        <p:txBody>
          <a:bodyPr vert="horz" wrap="square" lIns="0" tIns="47625" rIns="0" bIns="0" rtlCol="0">
            <a:spAutoFit/>
          </a:bodyPr>
          <a:lstStyle/>
          <a:p>
            <a:pPr marL="18415">
              <a:lnSpc>
                <a:spcPct val="100000"/>
              </a:lnSpc>
              <a:spcBef>
                <a:spcPts val="375"/>
              </a:spcBef>
              <a:tabLst>
                <a:tab pos="1710689" algn="l"/>
                <a:tab pos="2813050" algn="l"/>
              </a:tabLst>
            </a:pPr>
            <a:r>
              <a:rPr sz="2750" b="1" dirty="0">
                <a:latin typeface="Grammarsaurus" pitchFamily="2" charset="0"/>
                <a:cs typeface="Arial"/>
              </a:rPr>
              <a:t>cineme	ate	ic</a:t>
            </a:r>
            <a:endParaRPr sz="2750" dirty="0">
              <a:latin typeface="Grammarsaurus" pitchFamily="2" charset="0"/>
              <a:cs typeface="Arial"/>
            </a:endParaRPr>
          </a:p>
          <a:p>
            <a:pPr marL="12700">
              <a:lnSpc>
                <a:spcPct val="100000"/>
              </a:lnSpc>
              <a:spcBef>
                <a:spcPts val="175"/>
              </a:spcBef>
            </a:pPr>
            <a:r>
              <a:rPr sz="1550" dirty="0">
                <a:latin typeface="Grammarsaurus" pitchFamily="2" charset="0"/>
                <a:cs typeface="Lucida Sans Unicode"/>
              </a:rPr>
              <a:t>“movement"</a:t>
            </a:r>
          </a:p>
        </p:txBody>
      </p:sp>
      <p:grpSp>
        <p:nvGrpSpPr>
          <p:cNvPr id="19" name="object 19"/>
          <p:cNvGrpSpPr/>
          <p:nvPr/>
        </p:nvGrpSpPr>
        <p:grpSpPr>
          <a:xfrm>
            <a:off x="2829586" y="4264060"/>
            <a:ext cx="361950" cy="361950"/>
            <a:chOff x="2829586" y="4264060"/>
            <a:chExt cx="361950" cy="361950"/>
          </a:xfrm>
        </p:grpSpPr>
        <p:sp>
          <p:nvSpPr>
            <p:cNvPr id="20" name="object 20"/>
            <p:cNvSpPr/>
            <p:nvPr/>
          </p:nvSpPr>
          <p:spPr>
            <a:xfrm>
              <a:off x="2829586" y="4264060"/>
              <a:ext cx="361950" cy="361950"/>
            </a:xfrm>
            <a:custGeom>
              <a:avLst/>
              <a:gdLst/>
              <a:ahLst/>
              <a:cxnLst/>
              <a:rect l="l" t="t" r="r" b="b"/>
              <a:pathLst>
                <a:path w="361950" h="361950">
                  <a:moveTo>
                    <a:pt x="180949" y="0"/>
                  </a:moveTo>
                  <a:lnTo>
                    <a:pt x="132898" y="6474"/>
                  </a:lnTo>
                  <a:lnTo>
                    <a:pt x="89552" y="24843"/>
                  </a:lnTo>
                  <a:lnTo>
                    <a:pt x="53055" y="53055"/>
                  </a:lnTo>
                  <a:lnTo>
                    <a:pt x="24738" y="89688"/>
                  </a:lnTo>
                  <a:lnTo>
                    <a:pt x="6474" y="132898"/>
                  </a:lnTo>
                  <a:lnTo>
                    <a:pt x="0" y="180949"/>
                  </a:lnTo>
                  <a:lnTo>
                    <a:pt x="6474" y="229001"/>
                  </a:lnTo>
                  <a:lnTo>
                    <a:pt x="24738" y="272214"/>
                  </a:lnTo>
                  <a:lnTo>
                    <a:pt x="53055" y="308849"/>
                  </a:lnTo>
                  <a:lnTo>
                    <a:pt x="89688" y="337169"/>
                  </a:lnTo>
                  <a:lnTo>
                    <a:pt x="132898" y="355436"/>
                  </a:lnTo>
                  <a:lnTo>
                    <a:pt x="180949" y="361911"/>
                  </a:lnTo>
                  <a:lnTo>
                    <a:pt x="229001" y="355436"/>
                  </a:lnTo>
                  <a:lnTo>
                    <a:pt x="258779" y="342849"/>
                  </a:lnTo>
                  <a:lnTo>
                    <a:pt x="180949" y="342849"/>
                  </a:lnTo>
                  <a:lnTo>
                    <a:pt x="138807" y="337169"/>
                  </a:lnTo>
                  <a:lnTo>
                    <a:pt x="138231" y="337169"/>
                  </a:lnTo>
                  <a:lnTo>
                    <a:pt x="99300" y="320712"/>
                  </a:lnTo>
                  <a:lnTo>
                    <a:pt x="66524" y="295375"/>
                  </a:lnTo>
                  <a:lnTo>
                    <a:pt x="41186" y="262598"/>
                  </a:lnTo>
                  <a:lnTo>
                    <a:pt x="24843" y="223938"/>
                  </a:lnTo>
                  <a:lnTo>
                    <a:pt x="19049" y="180949"/>
                  </a:lnTo>
                  <a:lnTo>
                    <a:pt x="24843" y="137961"/>
                  </a:lnTo>
                  <a:lnTo>
                    <a:pt x="41186" y="99300"/>
                  </a:lnTo>
                  <a:lnTo>
                    <a:pt x="66524" y="66524"/>
                  </a:lnTo>
                  <a:lnTo>
                    <a:pt x="99300" y="41186"/>
                  </a:lnTo>
                  <a:lnTo>
                    <a:pt x="137961" y="24843"/>
                  </a:lnTo>
                  <a:lnTo>
                    <a:pt x="180949" y="19050"/>
                  </a:lnTo>
                  <a:lnTo>
                    <a:pt x="258755" y="19050"/>
                  </a:lnTo>
                  <a:lnTo>
                    <a:pt x="229001" y="6474"/>
                  </a:lnTo>
                  <a:lnTo>
                    <a:pt x="180949" y="0"/>
                  </a:lnTo>
                  <a:close/>
                </a:path>
                <a:path w="361950" h="361950">
                  <a:moveTo>
                    <a:pt x="258755" y="19050"/>
                  </a:moveTo>
                  <a:lnTo>
                    <a:pt x="180949" y="19050"/>
                  </a:lnTo>
                  <a:lnTo>
                    <a:pt x="223938" y="24843"/>
                  </a:lnTo>
                  <a:lnTo>
                    <a:pt x="262598" y="41186"/>
                  </a:lnTo>
                  <a:lnTo>
                    <a:pt x="295375" y="66524"/>
                  </a:lnTo>
                  <a:lnTo>
                    <a:pt x="320712" y="99300"/>
                  </a:lnTo>
                  <a:lnTo>
                    <a:pt x="337055" y="137961"/>
                  </a:lnTo>
                  <a:lnTo>
                    <a:pt x="342849" y="180949"/>
                  </a:lnTo>
                  <a:lnTo>
                    <a:pt x="337055" y="223938"/>
                  </a:lnTo>
                  <a:lnTo>
                    <a:pt x="320712" y="262598"/>
                  </a:lnTo>
                  <a:lnTo>
                    <a:pt x="295375" y="295375"/>
                  </a:lnTo>
                  <a:lnTo>
                    <a:pt x="262598" y="320712"/>
                  </a:lnTo>
                  <a:lnTo>
                    <a:pt x="223668" y="337169"/>
                  </a:lnTo>
                  <a:lnTo>
                    <a:pt x="223091" y="337169"/>
                  </a:lnTo>
                  <a:lnTo>
                    <a:pt x="180949" y="342849"/>
                  </a:lnTo>
                  <a:lnTo>
                    <a:pt x="258779" y="342849"/>
                  </a:lnTo>
                  <a:lnTo>
                    <a:pt x="272214" y="337169"/>
                  </a:lnTo>
                  <a:lnTo>
                    <a:pt x="308849" y="308849"/>
                  </a:lnTo>
                  <a:lnTo>
                    <a:pt x="337169" y="272214"/>
                  </a:lnTo>
                  <a:lnTo>
                    <a:pt x="355436" y="229001"/>
                  </a:lnTo>
                  <a:lnTo>
                    <a:pt x="361911" y="180949"/>
                  </a:lnTo>
                  <a:lnTo>
                    <a:pt x="355436" y="132898"/>
                  </a:lnTo>
                  <a:lnTo>
                    <a:pt x="337169" y="89688"/>
                  </a:lnTo>
                  <a:lnTo>
                    <a:pt x="308849" y="53055"/>
                  </a:lnTo>
                  <a:lnTo>
                    <a:pt x="272349" y="24843"/>
                  </a:lnTo>
                  <a:lnTo>
                    <a:pt x="258755" y="19050"/>
                  </a:lnTo>
                  <a:close/>
                </a:path>
              </a:pathLst>
            </a:custGeom>
            <a:solidFill>
              <a:srgbClr val="000000"/>
            </a:solidFill>
          </p:spPr>
          <p:txBody>
            <a:bodyPr wrap="square" lIns="0" tIns="0" rIns="0" bIns="0" rtlCol="0"/>
            <a:lstStyle/>
            <a:p>
              <a:endParaRPr>
                <a:latin typeface="Grammarsaurus" pitchFamily="2" charset="0"/>
              </a:endParaRPr>
            </a:p>
          </p:txBody>
        </p:sp>
        <p:pic>
          <p:nvPicPr>
            <p:cNvPr id="21" name="object 21"/>
            <p:cNvPicPr/>
            <p:nvPr/>
          </p:nvPicPr>
          <p:blipFill>
            <a:blip r:embed="rId6" cstate="print"/>
            <a:stretch>
              <a:fillRect/>
            </a:stretch>
          </p:blipFill>
          <p:spPr>
            <a:xfrm>
              <a:off x="2918687" y="4353162"/>
              <a:ext cx="183692" cy="183692"/>
            </a:xfrm>
            <a:prstGeom prst="rect">
              <a:avLst/>
            </a:prstGeom>
          </p:spPr>
        </p:pic>
      </p:grpSp>
      <p:sp>
        <p:nvSpPr>
          <p:cNvPr id="22" name="object 22"/>
          <p:cNvSpPr txBox="1"/>
          <p:nvPr/>
        </p:nvSpPr>
        <p:spPr>
          <a:xfrm>
            <a:off x="4425474" y="4625920"/>
            <a:ext cx="2312866" cy="454612"/>
          </a:xfrm>
          <a:prstGeom prst="rect">
            <a:avLst/>
          </a:prstGeom>
        </p:spPr>
        <p:txBody>
          <a:bodyPr vert="horz" wrap="square" lIns="0" tIns="57785" rIns="0" bIns="0" rtlCol="0">
            <a:spAutoFit/>
          </a:bodyPr>
          <a:lstStyle/>
          <a:p>
            <a:pPr marL="12700" marR="5080" indent="229870">
              <a:lnSpc>
                <a:spcPts val="1530"/>
              </a:lnSpc>
              <a:spcBef>
                <a:spcPts val="455"/>
              </a:spcBef>
              <a:tabLst>
                <a:tab pos="1482725" algn="l"/>
                <a:tab pos="1505585" algn="l"/>
              </a:tabLst>
            </a:pPr>
            <a:r>
              <a:rPr sz="1550" dirty="0">
                <a:latin typeface="Grammarsaurus" pitchFamily="2" charset="0"/>
                <a:cs typeface="Lucida Sans Unicode"/>
              </a:rPr>
              <a:t>“show or		“one make visible”	</a:t>
            </a:r>
            <a:r>
              <a:rPr lang="en-US" sz="1550" dirty="0">
                <a:latin typeface="Grammarsaurus" pitchFamily="2" charset="0"/>
                <a:cs typeface="Lucida Sans Unicode"/>
              </a:rPr>
              <a:t> </a:t>
            </a:r>
            <a:r>
              <a:rPr sz="1550" dirty="0">
                <a:latin typeface="Grammarsaurus" pitchFamily="2" charset="0"/>
                <a:cs typeface="Lucida Sans Unicode"/>
              </a:rPr>
              <a:t>who”</a:t>
            </a:r>
          </a:p>
        </p:txBody>
      </p:sp>
      <p:sp>
        <p:nvSpPr>
          <p:cNvPr id="23" name="object 23"/>
          <p:cNvSpPr txBox="1"/>
          <p:nvPr/>
        </p:nvSpPr>
        <p:spPr>
          <a:xfrm>
            <a:off x="6676301" y="4625920"/>
            <a:ext cx="803910" cy="254557"/>
          </a:xfrm>
          <a:prstGeom prst="rect">
            <a:avLst/>
          </a:prstGeom>
        </p:spPr>
        <p:txBody>
          <a:bodyPr vert="horz" wrap="square" lIns="0" tIns="15875" rIns="0" bIns="0" rtlCol="0">
            <a:spAutoFit/>
          </a:bodyPr>
          <a:lstStyle/>
          <a:p>
            <a:pPr marL="12700" algn="ctr">
              <a:lnSpc>
                <a:spcPct val="100000"/>
              </a:lnSpc>
              <a:spcBef>
                <a:spcPts val="125"/>
              </a:spcBef>
            </a:pPr>
            <a:r>
              <a:rPr sz="1550" dirty="0">
                <a:latin typeface="Grammarsaurus" pitchFamily="2" charset="0"/>
                <a:cs typeface="Lucida Sans Unicode"/>
              </a:rPr>
              <a:t>“related</a:t>
            </a:r>
            <a:endParaRPr sz="1550">
              <a:latin typeface="Grammarsaurus" pitchFamily="2" charset="0"/>
              <a:cs typeface="Lucida Sans Unicode"/>
            </a:endParaRPr>
          </a:p>
        </p:txBody>
      </p:sp>
      <p:sp>
        <p:nvSpPr>
          <p:cNvPr id="24" name="object 24"/>
          <p:cNvSpPr txBox="1"/>
          <p:nvPr/>
        </p:nvSpPr>
        <p:spPr>
          <a:xfrm>
            <a:off x="6617153" y="4820005"/>
            <a:ext cx="921385" cy="254557"/>
          </a:xfrm>
          <a:prstGeom prst="rect">
            <a:avLst/>
          </a:prstGeom>
        </p:spPr>
        <p:txBody>
          <a:bodyPr vert="horz" wrap="square" lIns="0" tIns="15875" rIns="0" bIns="0" rtlCol="0">
            <a:spAutoFit/>
          </a:bodyPr>
          <a:lstStyle/>
          <a:p>
            <a:pPr marL="12700" algn="ctr">
              <a:lnSpc>
                <a:spcPct val="100000"/>
              </a:lnSpc>
              <a:spcBef>
                <a:spcPts val="125"/>
              </a:spcBef>
            </a:pPr>
            <a:r>
              <a:rPr sz="1550" dirty="0">
                <a:latin typeface="Grammarsaurus" pitchFamily="2" charset="0"/>
                <a:cs typeface="Lucida Sans Unicode"/>
              </a:rPr>
              <a:t>to or like”</a:t>
            </a:r>
          </a:p>
        </p:txBody>
      </p:sp>
      <p:grpSp>
        <p:nvGrpSpPr>
          <p:cNvPr id="25" name="object 25"/>
          <p:cNvGrpSpPr/>
          <p:nvPr/>
        </p:nvGrpSpPr>
        <p:grpSpPr>
          <a:xfrm>
            <a:off x="5454980" y="4264060"/>
            <a:ext cx="361950" cy="361950"/>
            <a:chOff x="5454980" y="4264060"/>
            <a:chExt cx="361950" cy="361950"/>
          </a:xfrm>
        </p:grpSpPr>
        <p:sp>
          <p:nvSpPr>
            <p:cNvPr id="26" name="object 26"/>
            <p:cNvSpPr/>
            <p:nvPr/>
          </p:nvSpPr>
          <p:spPr>
            <a:xfrm>
              <a:off x="5454980" y="4264060"/>
              <a:ext cx="361950" cy="361950"/>
            </a:xfrm>
            <a:custGeom>
              <a:avLst/>
              <a:gdLst/>
              <a:ahLst/>
              <a:cxnLst/>
              <a:rect l="l" t="t" r="r" b="b"/>
              <a:pathLst>
                <a:path w="361950" h="361950">
                  <a:moveTo>
                    <a:pt x="180949" y="0"/>
                  </a:moveTo>
                  <a:lnTo>
                    <a:pt x="132898" y="6474"/>
                  </a:lnTo>
                  <a:lnTo>
                    <a:pt x="89552" y="24843"/>
                  </a:lnTo>
                  <a:lnTo>
                    <a:pt x="53055" y="53055"/>
                  </a:lnTo>
                  <a:lnTo>
                    <a:pt x="24738" y="89688"/>
                  </a:lnTo>
                  <a:lnTo>
                    <a:pt x="6474" y="132898"/>
                  </a:lnTo>
                  <a:lnTo>
                    <a:pt x="0" y="180949"/>
                  </a:lnTo>
                  <a:lnTo>
                    <a:pt x="6474" y="229001"/>
                  </a:lnTo>
                  <a:lnTo>
                    <a:pt x="24738" y="272214"/>
                  </a:lnTo>
                  <a:lnTo>
                    <a:pt x="53055" y="308849"/>
                  </a:lnTo>
                  <a:lnTo>
                    <a:pt x="89688" y="337169"/>
                  </a:lnTo>
                  <a:lnTo>
                    <a:pt x="132898" y="355436"/>
                  </a:lnTo>
                  <a:lnTo>
                    <a:pt x="180949" y="361911"/>
                  </a:lnTo>
                  <a:lnTo>
                    <a:pt x="229001" y="355436"/>
                  </a:lnTo>
                  <a:lnTo>
                    <a:pt x="258779" y="342849"/>
                  </a:lnTo>
                  <a:lnTo>
                    <a:pt x="180949" y="342849"/>
                  </a:lnTo>
                  <a:lnTo>
                    <a:pt x="138807" y="337169"/>
                  </a:lnTo>
                  <a:lnTo>
                    <a:pt x="138231" y="337169"/>
                  </a:lnTo>
                  <a:lnTo>
                    <a:pt x="99300" y="320712"/>
                  </a:lnTo>
                  <a:lnTo>
                    <a:pt x="66524" y="295375"/>
                  </a:lnTo>
                  <a:lnTo>
                    <a:pt x="41186" y="262598"/>
                  </a:lnTo>
                  <a:lnTo>
                    <a:pt x="24843" y="223938"/>
                  </a:lnTo>
                  <a:lnTo>
                    <a:pt x="19049" y="180949"/>
                  </a:lnTo>
                  <a:lnTo>
                    <a:pt x="24843" y="137961"/>
                  </a:lnTo>
                  <a:lnTo>
                    <a:pt x="41186" y="99300"/>
                  </a:lnTo>
                  <a:lnTo>
                    <a:pt x="66524" y="66524"/>
                  </a:lnTo>
                  <a:lnTo>
                    <a:pt x="99300" y="41186"/>
                  </a:lnTo>
                  <a:lnTo>
                    <a:pt x="137961" y="24843"/>
                  </a:lnTo>
                  <a:lnTo>
                    <a:pt x="180949" y="19050"/>
                  </a:lnTo>
                  <a:lnTo>
                    <a:pt x="258755" y="19050"/>
                  </a:lnTo>
                  <a:lnTo>
                    <a:pt x="229001" y="6474"/>
                  </a:lnTo>
                  <a:lnTo>
                    <a:pt x="180949" y="0"/>
                  </a:lnTo>
                  <a:close/>
                </a:path>
                <a:path w="361950" h="361950">
                  <a:moveTo>
                    <a:pt x="258755" y="19050"/>
                  </a:moveTo>
                  <a:lnTo>
                    <a:pt x="180949" y="19050"/>
                  </a:lnTo>
                  <a:lnTo>
                    <a:pt x="223942" y="24843"/>
                  </a:lnTo>
                  <a:lnTo>
                    <a:pt x="262604" y="41186"/>
                  </a:lnTo>
                  <a:lnTo>
                    <a:pt x="295379" y="66524"/>
                  </a:lnTo>
                  <a:lnTo>
                    <a:pt x="320715" y="99300"/>
                  </a:lnTo>
                  <a:lnTo>
                    <a:pt x="337056" y="137961"/>
                  </a:lnTo>
                  <a:lnTo>
                    <a:pt x="342849" y="180949"/>
                  </a:lnTo>
                  <a:lnTo>
                    <a:pt x="337056" y="223938"/>
                  </a:lnTo>
                  <a:lnTo>
                    <a:pt x="320715" y="262598"/>
                  </a:lnTo>
                  <a:lnTo>
                    <a:pt x="295379" y="295375"/>
                  </a:lnTo>
                  <a:lnTo>
                    <a:pt x="262604" y="320712"/>
                  </a:lnTo>
                  <a:lnTo>
                    <a:pt x="223672" y="337169"/>
                  </a:lnTo>
                  <a:lnTo>
                    <a:pt x="223095" y="337169"/>
                  </a:lnTo>
                  <a:lnTo>
                    <a:pt x="180949" y="342849"/>
                  </a:lnTo>
                  <a:lnTo>
                    <a:pt x="258779" y="342849"/>
                  </a:lnTo>
                  <a:lnTo>
                    <a:pt x="272214" y="337169"/>
                  </a:lnTo>
                  <a:lnTo>
                    <a:pt x="308849" y="308849"/>
                  </a:lnTo>
                  <a:lnTo>
                    <a:pt x="337169" y="272214"/>
                  </a:lnTo>
                  <a:lnTo>
                    <a:pt x="355436" y="229001"/>
                  </a:lnTo>
                  <a:lnTo>
                    <a:pt x="361911" y="180949"/>
                  </a:lnTo>
                  <a:lnTo>
                    <a:pt x="355436" y="132898"/>
                  </a:lnTo>
                  <a:lnTo>
                    <a:pt x="337169" y="89688"/>
                  </a:lnTo>
                  <a:lnTo>
                    <a:pt x="308849" y="53055"/>
                  </a:lnTo>
                  <a:lnTo>
                    <a:pt x="272349" y="24843"/>
                  </a:lnTo>
                  <a:lnTo>
                    <a:pt x="258755" y="19050"/>
                  </a:lnTo>
                  <a:close/>
                </a:path>
              </a:pathLst>
            </a:custGeom>
            <a:solidFill>
              <a:srgbClr val="000000"/>
            </a:solidFill>
          </p:spPr>
          <p:txBody>
            <a:bodyPr wrap="square" lIns="0" tIns="0" rIns="0" bIns="0" rtlCol="0"/>
            <a:lstStyle/>
            <a:p>
              <a:endParaRPr>
                <a:latin typeface="Grammarsaurus" pitchFamily="2" charset="0"/>
              </a:endParaRPr>
            </a:p>
          </p:txBody>
        </p:sp>
        <p:pic>
          <p:nvPicPr>
            <p:cNvPr id="27" name="object 27"/>
            <p:cNvPicPr/>
            <p:nvPr/>
          </p:nvPicPr>
          <p:blipFill>
            <a:blip r:embed="rId5" cstate="print"/>
            <a:stretch>
              <a:fillRect/>
            </a:stretch>
          </p:blipFill>
          <p:spPr>
            <a:xfrm>
              <a:off x="5544082" y="4353162"/>
              <a:ext cx="183692" cy="183692"/>
            </a:xfrm>
            <a:prstGeom prst="rect">
              <a:avLst/>
            </a:prstGeom>
          </p:spPr>
        </p:pic>
      </p:grpSp>
      <p:sp>
        <p:nvSpPr>
          <p:cNvPr id="28" name="object 28"/>
          <p:cNvSpPr txBox="1"/>
          <p:nvPr/>
        </p:nvSpPr>
        <p:spPr>
          <a:xfrm>
            <a:off x="4488034" y="3570089"/>
            <a:ext cx="3005991" cy="1057341"/>
          </a:xfrm>
          <a:prstGeom prst="rect">
            <a:avLst/>
          </a:prstGeom>
        </p:spPr>
        <p:txBody>
          <a:bodyPr vert="horz" wrap="square" lIns="0" tIns="56515" rIns="0" bIns="0" rtlCol="0">
            <a:spAutoFit/>
          </a:bodyPr>
          <a:lstStyle/>
          <a:p>
            <a:pPr marL="43815" algn="ctr">
              <a:lnSpc>
                <a:spcPct val="100000"/>
              </a:lnSpc>
              <a:spcBef>
                <a:spcPts val="445"/>
              </a:spcBef>
            </a:pPr>
            <a:r>
              <a:rPr sz="3500" b="1" dirty="0">
                <a:latin typeface="Grammarsaurus" pitchFamily="2" charset="0"/>
                <a:cs typeface="Arial"/>
              </a:rPr>
              <a:t>fantastic</a:t>
            </a:r>
            <a:endParaRPr sz="3500" dirty="0">
              <a:latin typeface="Grammarsaurus" pitchFamily="2" charset="0"/>
              <a:cs typeface="Arial"/>
            </a:endParaRPr>
          </a:p>
          <a:p>
            <a:pPr algn="ctr">
              <a:lnSpc>
                <a:spcPct val="100000"/>
              </a:lnSpc>
              <a:spcBef>
                <a:spcPts val="315"/>
              </a:spcBef>
              <a:tabLst>
                <a:tab pos="1198245" algn="l"/>
                <a:tab pos="2238375" algn="l"/>
              </a:tabLst>
            </a:pPr>
            <a:r>
              <a:rPr sz="2750" b="1" dirty="0">
                <a:latin typeface="Grammarsaurus" pitchFamily="2" charset="0"/>
                <a:cs typeface="Arial"/>
              </a:rPr>
              <a:t>fant	ast	ic</a:t>
            </a:r>
            <a:endParaRPr sz="2750" dirty="0">
              <a:latin typeface="Grammarsaurus" pitchFamily="2" charset="0"/>
              <a:cs typeface="Arial"/>
            </a:endParaRPr>
          </a:p>
        </p:txBody>
      </p:sp>
      <p:grpSp>
        <p:nvGrpSpPr>
          <p:cNvPr id="29" name="object 29"/>
          <p:cNvGrpSpPr/>
          <p:nvPr/>
        </p:nvGrpSpPr>
        <p:grpSpPr>
          <a:xfrm>
            <a:off x="6494614" y="4264060"/>
            <a:ext cx="361950" cy="361950"/>
            <a:chOff x="6494614" y="4264060"/>
            <a:chExt cx="361950" cy="361950"/>
          </a:xfrm>
        </p:grpSpPr>
        <p:sp>
          <p:nvSpPr>
            <p:cNvPr id="30" name="object 30"/>
            <p:cNvSpPr/>
            <p:nvPr/>
          </p:nvSpPr>
          <p:spPr>
            <a:xfrm>
              <a:off x="6494614" y="4264060"/>
              <a:ext cx="361950" cy="361950"/>
            </a:xfrm>
            <a:custGeom>
              <a:avLst/>
              <a:gdLst/>
              <a:ahLst/>
              <a:cxnLst/>
              <a:rect l="l" t="t" r="r" b="b"/>
              <a:pathLst>
                <a:path w="361950" h="361950">
                  <a:moveTo>
                    <a:pt x="180949" y="0"/>
                  </a:moveTo>
                  <a:lnTo>
                    <a:pt x="132898" y="6474"/>
                  </a:lnTo>
                  <a:lnTo>
                    <a:pt x="89552" y="24843"/>
                  </a:lnTo>
                  <a:lnTo>
                    <a:pt x="53055" y="53055"/>
                  </a:lnTo>
                  <a:lnTo>
                    <a:pt x="24738" y="89688"/>
                  </a:lnTo>
                  <a:lnTo>
                    <a:pt x="6474" y="132898"/>
                  </a:lnTo>
                  <a:lnTo>
                    <a:pt x="0" y="180949"/>
                  </a:lnTo>
                  <a:lnTo>
                    <a:pt x="6474" y="229001"/>
                  </a:lnTo>
                  <a:lnTo>
                    <a:pt x="24738" y="272214"/>
                  </a:lnTo>
                  <a:lnTo>
                    <a:pt x="53055" y="308849"/>
                  </a:lnTo>
                  <a:lnTo>
                    <a:pt x="89688" y="337169"/>
                  </a:lnTo>
                  <a:lnTo>
                    <a:pt x="132898" y="355436"/>
                  </a:lnTo>
                  <a:lnTo>
                    <a:pt x="180949" y="361911"/>
                  </a:lnTo>
                  <a:lnTo>
                    <a:pt x="229001" y="355436"/>
                  </a:lnTo>
                  <a:lnTo>
                    <a:pt x="258779" y="342849"/>
                  </a:lnTo>
                  <a:lnTo>
                    <a:pt x="180949" y="342849"/>
                  </a:lnTo>
                  <a:lnTo>
                    <a:pt x="138807" y="337169"/>
                  </a:lnTo>
                  <a:lnTo>
                    <a:pt x="138231" y="337169"/>
                  </a:lnTo>
                  <a:lnTo>
                    <a:pt x="99300" y="320712"/>
                  </a:lnTo>
                  <a:lnTo>
                    <a:pt x="66524" y="295375"/>
                  </a:lnTo>
                  <a:lnTo>
                    <a:pt x="41186" y="262598"/>
                  </a:lnTo>
                  <a:lnTo>
                    <a:pt x="24843" y="223938"/>
                  </a:lnTo>
                  <a:lnTo>
                    <a:pt x="19049" y="180949"/>
                  </a:lnTo>
                  <a:lnTo>
                    <a:pt x="24843" y="137961"/>
                  </a:lnTo>
                  <a:lnTo>
                    <a:pt x="41186" y="99300"/>
                  </a:lnTo>
                  <a:lnTo>
                    <a:pt x="66524" y="66524"/>
                  </a:lnTo>
                  <a:lnTo>
                    <a:pt x="99300" y="41186"/>
                  </a:lnTo>
                  <a:lnTo>
                    <a:pt x="137961" y="24843"/>
                  </a:lnTo>
                  <a:lnTo>
                    <a:pt x="180949" y="19050"/>
                  </a:lnTo>
                  <a:lnTo>
                    <a:pt x="258755" y="19050"/>
                  </a:lnTo>
                  <a:lnTo>
                    <a:pt x="229001" y="6474"/>
                  </a:lnTo>
                  <a:lnTo>
                    <a:pt x="180949" y="0"/>
                  </a:lnTo>
                  <a:close/>
                </a:path>
                <a:path w="361950" h="361950">
                  <a:moveTo>
                    <a:pt x="258755" y="19050"/>
                  </a:moveTo>
                  <a:lnTo>
                    <a:pt x="180949" y="19050"/>
                  </a:lnTo>
                  <a:lnTo>
                    <a:pt x="223938" y="24843"/>
                  </a:lnTo>
                  <a:lnTo>
                    <a:pt x="262598" y="41186"/>
                  </a:lnTo>
                  <a:lnTo>
                    <a:pt x="295375" y="66524"/>
                  </a:lnTo>
                  <a:lnTo>
                    <a:pt x="320712" y="99300"/>
                  </a:lnTo>
                  <a:lnTo>
                    <a:pt x="337055" y="137961"/>
                  </a:lnTo>
                  <a:lnTo>
                    <a:pt x="342849" y="180949"/>
                  </a:lnTo>
                  <a:lnTo>
                    <a:pt x="337055" y="223938"/>
                  </a:lnTo>
                  <a:lnTo>
                    <a:pt x="320712" y="262598"/>
                  </a:lnTo>
                  <a:lnTo>
                    <a:pt x="295375" y="295375"/>
                  </a:lnTo>
                  <a:lnTo>
                    <a:pt x="262598" y="320712"/>
                  </a:lnTo>
                  <a:lnTo>
                    <a:pt x="223668" y="337169"/>
                  </a:lnTo>
                  <a:lnTo>
                    <a:pt x="223091" y="337169"/>
                  </a:lnTo>
                  <a:lnTo>
                    <a:pt x="180949" y="342849"/>
                  </a:lnTo>
                  <a:lnTo>
                    <a:pt x="258779" y="342849"/>
                  </a:lnTo>
                  <a:lnTo>
                    <a:pt x="272214" y="337169"/>
                  </a:lnTo>
                  <a:lnTo>
                    <a:pt x="308849" y="308849"/>
                  </a:lnTo>
                  <a:lnTo>
                    <a:pt x="337169" y="272214"/>
                  </a:lnTo>
                  <a:lnTo>
                    <a:pt x="355436" y="229001"/>
                  </a:lnTo>
                  <a:lnTo>
                    <a:pt x="361911" y="180949"/>
                  </a:lnTo>
                  <a:lnTo>
                    <a:pt x="355436" y="132898"/>
                  </a:lnTo>
                  <a:lnTo>
                    <a:pt x="337169" y="89688"/>
                  </a:lnTo>
                  <a:lnTo>
                    <a:pt x="308849" y="53055"/>
                  </a:lnTo>
                  <a:lnTo>
                    <a:pt x="272349" y="24843"/>
                  </a:lnTo>
                  <a:lnTo>
                    <a:pt x="258755" y="19050"/>
                  </a:lnTo>
                  <a:close/>
                </a:path>
              </a:pathLst>
            </a:custGeom>
            <a:solidFill>
              <a:srgbClr val="000000"/>
            </a:solidFill>
          </p:spPr>
          <p:txBody>
            <a:bodyPr wrap="square" lIns="0" tIns="0" rIns="0" bIns="0" rtlCol="0"/>
            <a:lstStyle/>
            <a:p>
              <a:endParaRPr>
                <a:latin typeface="Grammarsaurus" pitchFamily="2" charset="0"/>
              </a:endParaRPr>
            </a:p>
          </p:txBody>
        </p:sp>
        <p:pic>
          <p:nvPicPr>
            <p:cNvPr id="31" name="object 31"/>
            <p:cNvPicPr/>
            <p:nvPr/>
          </p:nvPicPr>
          <p:blipFill>
            <a:blip r:embed="rId5" cstate="print"/>
            <a:stretch>
              <a:fillRect/>
            </a:stretch>
          </p:blipFill>
          <p:spPr>
            <a:xfrm>
              <a:off x="6583716" y="4353162"/>
              <a:ext cx="183692" cy="183692"/>
            </a:xfrm>
            <a:prstGeom prst="rect">
              <a:avLst/>
            </a:prstGeom>
          </p:spPr>
        </p:pic>
      </p:grpSp>
      <p:sp>
        <p:nvSpPr>
          <p:cNvPr id="32" name="object 32"/>
          <p:cNvSpPr txBox="1"/>
          <p:nvPr/>
        </p:nvSpPr>
        <p:spPr>
          <a:xfrm>
            <a:off x="8067911" y="3570089"/>
            <a:ext cx="3891518" cy="1322157"/>
          </a:xfrm>
          <a:prstGeom prst="rect">
            <a:avLst/>
          </a:prstGeom>
        </p:spPr>
        <p:txBody>
          <a:bodyPr vert="horz" wrap="square" lIns="0" tIns="57150" rIns="0" bIns="0" rtlCol="0">
            <a:spAutoFit/>
          </a:bodyPr>
          <a:lstStyle/>
          <a:p>
            <a:pPr marL="925830">
              <a:lnSpc>
                <a:spcPct val="100000"/>
              </a:lnSpc>
              <a:spcBef>
                <a:spcPts val="450"/>
              </a:spcBef>
            </a:pPr>
            <a:r>
              <a:rPr sz="3500" b="1" dirty="0">
                <a:latin typeface="Grammarsaurus" pitchFamily="2" charset="0"/>
                <a:cs typeface="Arial"/>
              </a:rPr>
              <a:t>energetic</a:t>
            </a:r>
            <a:endParaRPr sz="3500" dirty="0">
              <a:latin typeface="Grammarsaurus" pitchFamily="2" charset="0"/>
              <a:cs typeface="Arial"/>
            </a:endParaRPr>
          </a:p>
          <a:p>
            <a:pPr marL="12700">
              <a:lnSpc>
                <a:spcPct val="100000"/>
              </a:lnSpc>
              <a:spcBef>
                <a:spcPts val="320"/>
              </a:spcBef>
              <a:tabLst>
                <a:tab pos="949960" algn="l"/>
                <a:tab pos="2016125" algn="l"/>
                <a:tab pos="3067050" algn="l"/>
              </a:tabLst>
            </a:pPr>
            <a:r>
              <a:rPr sz="2750" b="1" dirty="0">
                <a:latin typeface="Grammarsaurus" pitchFamily="2" charset="0"/>
                <a:cs typeface="Arial"/>
              </a:rPr>
              <a:t>en	erg	ete	ic</a:t>
            </a:r>
            <a:endParaRPr sz="2750" dirty="0">
              <a:latin typeface="Grammarsaurus" pitchFamily="2" charset="0"/>
              <a:cs typeface="Arial"/>
            </a:endParaRPr>
          </a:p>
          <a:p>
            <a:pPr marL="38100">
              <a:lnSpc>
                <a:spcPct val="100000"/>
              </a:lnSpc>
              <a:spcBef>
                <a:spcPts val="170"/>
              </a:spcBef>
            </a:pPr>
            <a:r>
              <a:rPr sz="1550" dirty="0">
                <a:latin typeface="Grammarsaurus" pitchFamily="2" charset="0"/>
                <a:cs typeface="Lucida Sans Unicode"/>
              </a:rPr>
              <a:t>“in”</a:t>
            </a:r>
          </a:p>
        </p:txBody>
      </p:sp>
      <p:sp>
        <p:nvSpPr>
          <p:cNvPr id="33" name="object 33"/>
          <p:cNvSpPr txBox="1"/>
          <p:nvPr/>
        </p:nvSpPr>
        <p:spPr>
          <a:xfrm>
            <a:off x="8860239" y="4625920"/>
            <a:ext cx="821055" cy="254557"/>
          </a:xfrm>
          <a:prstGeom prst="rect">
            <a:avLst/>
          </a:prstGeom>
        </p:spPr>
        <p:txBody>
          <a:bodyPr vert="horz" wrap="square" lIns="0" tIns="15875" rIns="0" bIns="0" rtlCol="0">
            <a:spAutoFit/>
          </a:bodyPr>
          <a:lstStyle/>
          <a:p>
            <a:pPr marL="12700">
              <a:lnSpc>
                <a:spcPct val="100000"/>
              </a:lnSpc>
              <a:spcBef>
                <a:spcPts val="125"/>
              </a:spcBef>
            </a:pPr>
            <a:r>
              <a:rPr sz="1550" dirty="0">
                <a:latin typeface="Grammarsaurus" pitchFamily="2" charset="0"/>
                <a:cs typeface="Lucida Sans Unicode"/>
              </a:rPr>
              <a:t>“work or</a:t>
            </a:r>
            <a:endParaRPr sz="1550">
              <a:latin typeface="Grammarsaurus" pitchFamily="2" charset="0"/>
              <a:cs typeface="Lucida Sans Unicode"/>
            </a:endParaRPr>
          </a:p>
        </p:txBody>
      </p:sp>
      <p:sp>
        <p:nvSpPr>
          <p:cNvPr id="34" name="object 34"/>
          <p:cNvSpPr txBox="1"/>
          <p:nvPr/>
        </p:nvSpPr>
        <p:spPr>
          <a:xfrm>
            <a:off x="8940439" y="4820005"/>
            <a:ext cx="661035" cy="254557"/>
          </a:xfrm>
          <a:prstGeom prst="rect">
            <a:avLst/>
          </a:prstGeom>
        </p:spPr>
        <p:txBody>
          <a:bodyPr vert="horz" wrap="square" lIns="0" tIns="15875" rIns="0" bIns="0" rtlCol="0">
            <a:spAutoFit/>
          </a:bodyPr>
          <a:lstStyle/>
          <a:p>
            <a:pPr marL="12700" algn="ctr">
              <a:lnSpc>
                <a:spcPct val="100000"/>
              </a:lnSpc>
              <a:spcBef>
                <a:spcPts val="125"/>
              </a:spcBef>
            </a:pPr>
            <a:r>
              <a:rPr sz="1550" dirty="0">
                <a:latin typeface="Grammarsaurus" pitchFamily="2" charset="0"/>
                <a:cs typeface="Lucida Sans Unicode"/>
              </a:rPr>
              <a:t>make”</a:t>
            </a:r>
          </a:p>
        </p:txBody>
      </p:sp>
      <p:sp>
        <p:nvSpPr>
          <p:cNvPr id="35" name="object 35"/>
          <p:cNvSpPr txBox="1"/>
          <p:nvPr/>
        </p:nvSpPr>
        <p:spPr>
          <a:xfrm>
            <a:off x="10092519" y="4625920"/>
            <a:ext cx="474345" cy="254557"/>
          </a:xfrm>
          <a:prstGeom prst="rect">
            <a:avLst/>
          </a:prstGeom>
        </p:spPr>
        <p:txBody>
          <a:bodyPr vert="horz" wrap="square" lIns="0" tIns="15875" rIns="0" bIns="0" rtlCol="0">
            <a:spAutoFit/>
          </a:bodyPr>
          <a:lstStyle/>
          <a:p>
            <a:pPr marL="12700">
              <a:lnSpc>
                <a:spcPct val="100000"/>
              </a:lnSpc>
              <a:spcBef>
                <a:spcPts val="125"/>
              </a:spcBef>
            </a:pPr>
            <a:r>
              <a:rPr sz="1550" dirty="0">
                <a:latin typeface="Grammarsaurus" pitchFamily="2" charset="0"/>
                <a:cs typeface="Lucida Sans Unicode"/>
              </a:rPr>
              <a:t>“one</a:t>
            </a:r>
            <a:endParaRPr sz="1550">
              <a:latin typeface="Grammarsaurus" pitchFamily="2" charset="0"/>
              <a:cs typeface="Lucida Sans Unicode"/>
            </a:endParaRPr>
          </a:p>
        </p:txBody>
      </p:sp>
      <p:sp>
        <p:nvSpPr>
          <p:cNvPr id="36" name="object 36"/>
          <p:cNvSpPr txBox="1"/>
          <p:nvPr/>
        </p:nvSpPr>
        <p:spPr>
          <a:xfrm>
            <a:off x="10069662" y="4820005"/>
            <a:ext cx="520065" cy="254557"/>
          </a:xfrm>
          <a:prstGeom prst="rect">
            <a:avLst/>
          </a:prstGeom>
        </p:spPr>
        <p:txBody>
          <a:bodyPr vert="horz" wrap="square" lIns="0" tIns="15875" rIns="0" bIns="0" rtlCol="0">
            <a:spAutoFit/>
          </a:bodyPr>
          <a:lstStyle/>
          <a:p>
            <a:pPr marL="12700" algn="ctr">
              <a:lnSpc>
                <a:spcPct val="100000"/>
              </a:lnSpc>
              <a:spcBef>
                <a:spcPts val="125"/>
              </a:spcBef>
            </a:pPr>
            <a:r>
              <a:rPr sz="1550" dirty="0">
                <a:latin typeface="Grammarsaurus" pitchFamily="2" charset="0"/>
                <a:cs typeface="Lucida Sans Unicode"/>
              </a:rPr>
              <a:t>who”</a:t>
            </a:r>
            <a:endParaRPr sz="1550">
              <a:latin typeface="Grammarsaurus" pitchFamily="2" charset="0"/>
              <a:cs typeface="Lucida Sans Unicode"/>
            </a:endParaRPr>
          </a:p>
        </p:txBody>
      </p:sp>
      <p:sp>
        <p:nvSpPr>
          <p:cNvPr id="37" name="object 37"/>
          <p:cNvSpPr txBox="1"/>
          <p:nvPr/>
        </p:nvSpPr>
        <p:spPr>
          <a:xfrm>
            <a:off x="10861842" y="4625920"/>
            <a:ext cx="803910" cy="254557"/>
          </a:xfrm>
          <a:prstGeom prst="rect">
            <a:avLst/>
          </a:prstGeom>
        </p:spPr>
        <p:txBody>
          <a:bodyPr vert="horz" wrap="square" lIns="0" tIns="15875" rIns="0" bIns="0" rtlCol="0">
            <a:spAutoFit/>
          </a:bodyPr>
          <a:lstStyle/>
          <a:p>
            <a:pPr marL="12700">
              <a:lnSpc>
                <a:spcPct val="100000"/>
              </a:lnSpc>
              <a:spcBef>
                <a:spcPts val="125"/>
              </a:spcBef>
            </a:pPr>
            <a:r>
              <a:rPr sz="1550" dirty="0">
                <a:latin typeface="Grammarsaurus" pitchFamily="2" charset="0"/>
                <a:cs typeface="Lucida Sans Unicode"/>
              </a:rPr>
              <a:t>“related</a:t>
            </a:r>
            <a:endParaRPr sz="1550">
              <a:latin typeface="Grammarsaurus" pitchFamily="2" charset="0"/>
              <a:cs typeface="Lucida Sans Unicode"/>
            </a:endParaRPr>
          </a:p>
        </p:txBody>
      </p:sp>
      <p:sp>
        <p:nvSpPr>
          <p:cNvPr id="38" name="object 38"/>
          <p:cNvSpPr txBox="1"/>
          <p:nvPr/>
        </p:nvSpPr>
        <p:spPr>
          <a:xfrm>
            <a:off x="10802694" y="4820005"/>
            <a:ext cx="921385" cy="254557"/>
          </a:xfrm>
          <a:prstGeom prst="rect">
            <a:avLst/>
          </a:prstGeom>
        </p:spPr>
        <p:txBody>
          <a:bodyPr vert="horz" wrap="square" lIns="0" tIns="15875" rIns="0" bIns="0" rtlCol="0">
            <a:spAutoFit/>
          </a:bodyPr>
          <a:lstStyle/>
          <a:p>
            <a:pPr marL="12700" algn="ctr">
              <a:lnSpc>
                <a:spcPct val="100000"/>
              </a:lnSpc>
              <a:spcBef>
                <a:spcPts val="125"/>
              </a:spcBef>
            </a:pPr>
            <a:r>
              <a:rPr sz="1550" dirty="0">
                <a:latin typeface="Grammarsaurus" pitchFamily="2" charset="0"/>
                <a:cs typeface="Lucida Sans Unicode"/>
              </a:rPr>
              <a:t>to or like”</a:t>
            </a:r>
            <a:endParaRPr sz="1550">
              <a:latin typeface="Grammarsaurus" pitchFamily="2" charset="0"/>
              <a:cs typeface="Lucida Sans Unicode"/>
            </a:endParaRPr>
          </a:p>
        </p:txBody>
      </p:sp>
      <p:grpSp>
        <p:nvGrpSpPr>
          <p:cNvPr id="39" name="object 39"/>
          <p:cNvGrpSpPr/>
          <p:nvPr/>
        </p:nvGrpSpPr>
        <p:grpSpPr>
          <a:xfrm>
            <a:off x="8556759" y="4264060"/>
            <a:ext cx="361950" cy="361950"/>
            <a:chOff x="8556759" y="4264060"/>
            <a:chExt cx="361950" cy="361950"/>
          </a:xfrm>
        </p:grpSpPr>
        <p:sp>
          <p:nvSpPr>
            <p:cNvPr id="40" name="object 40"/>
            <p:cNvSpPr/>
            <p:nvPr/>
          </p:nvSpPr>
          <p:spPr>
            <a:xfrm>
              <a:off x="8556759" y="4264060"/>
              <a:ext cx="361950" cy="361950"/>
            </a:xfrm>
            <a:custGeom>
              <a:avLst/>
              <a:gdLst/>
              <a:ahLst/>
              <a:cxnLst/>
              <a:rect l="l" t="t" r="r" b="b"/>
              <a:pathLst>
                <a:path w="361950" h="361950">
                  <a:moveTo>
                    <a:pt x="180949" y="0"/>
                  </a:moveTo>
                  <a:lnTo>
                    <a:pt x="132898" y="6474"/>
                  </a:lnTo>
                  <a:lnTo>
                    <a:pt x="89552" y="24843"/>
                  </a:lnTo>
                  <a:lnTo>
                    <a:pt x="53055" y="53055"/>
                  </a:lnTo>
                  <a:lnTo>
                    <a:pt x="24738" y="89688"/>
                  </a:lnTo>
                  <a:lnTo>
                    <a:pt x="6474" y="132898"/>
                  </a:lnTo>
                  <a:lnTo>
                    <a:pt x="0" y="180949"/>
                  </a:lnTo>
                  <a:lnTo>
                    <a:pt x="6474" y="229001"/>
                  </a:lnTo>
                  <a:lnTo>
                    <a:pt x="24738" y="272214"/>
                  </a:lnTo>
                  <a:lnTo>
                    <a:pt x="53055" y="308849"/>
                  </a:lnTo>
                  <a:lnTo>
                    <a:pt x="89688" y="337169"/>
                  </a:lnTo>
                  <a:lnTo>
                    <a:pt x="132898" y="355436"/>
                  </a:lnTo>
                  <a:lnTo>
                    <a:pt x="180949" y="361911"/>
                  </a:lnTo>
                  <a:lnTo>
                    <a:pt x="229001" y="355436"/>
                  </a:lnTo>
                  <a:lnTo>
                    <a:pt x="258779" y="342849"/>
                  </a:lnTo>
                  <a:lnTo>
                    <a:pt x="180949" y="342849"/>
                  </a:lnTo>
                  <a:lnTo>
                    <a:pt x="138807" y="337169"/>
                  </a:lnTo>
                  <a:lnTo>
                    <a:pt x="138231" y="337169"/>
                  </a:lnTo>
                  <a:lnTo>
                    <a:pt x="99300" y="320712"/>
                  </a:lnTo>
                  <a:lnTo>
                    <a:pt x="66524" y="295375"/>
                  </a:lnTo>
                  <a:lnTo>
                    <a:pt x="41186" y="262598"/>
                  </a:lnTo>
                  <a:lnTo>
                    <a:pt x="24843" y="223938"/>
                  </a:lnTo>
                  <a:lnTo>
                    <a:pt x="19050" y="180949"/>
                  </a:lnTo>
                  <a:lnTo>
                    <a:pt x="24843" y="137961"/>
                  </a:lnTo>
                  <a:lnTo>
                    <a:pt x="41186" y="99300"/>
                  </a:lnTo>
                  <a:lnTo>
                    <a:pt x="66524" y="66524"/>
                  </a:lnTo>
                  <a:lnTo>
                    <a:pt x="99300" y="41186"/>
                  </a:lnTo>
                  <a:lnTo>
                    <a:pt x="137961" y="24843"/>
                  </a:lnTo>
                  <a:lnTo>
                    <a:pt x="180949" y="19050"/>
                  </a:lnTo>
                  <a:lnTo>
                    <a:pt x="258755" y="19050"/>
                  </a:lnTo>
                  <a:lnTo>
                    <a:pt x="229001" y="6474"/>
                  </a:lnTo>
                  <a:lnTo>
                    <a:pt x="180949" y="0"/>
                  </a:lnTo>
                  <a:close/>
                </a:path>
                <a:path w="361950" h="361950">
                  <a:moveTo>
                    <a:pt x="258755" y="19050"/>
                  </a:moveTo>
                  <a:lnTo>
                    <a:pt x="180949" y="19050"/>
                  </a:lnTo>
                  <a:lnTo>
                    <a:pt x="223938" y="24843"/>
                  </a:lnTo>
                  <a:lnTo>
                    <a:pt x="262598" y="41186"/>
                  </a:lnTo>
                  <a:lnTo>
                    <a:pt x="295375" y="66524"/>
                  </a:lnTo>
                  <a:lnTo>
                    <a:pt x="320712" y="99300"/>
                  </a:lnTo>
                  <a:lnTo>
                    <a:pt x="337055" y="137961"/>
                  </a:lnTo>
                  <a:lnTo>
                    <a:pt x="342849" y="180949"/>
                  </a:lnTo>
                  <a:lnTo>
                    <a:pt x="337055" y="223938"/>
                  </a:lnTo>
                  <a:lnTo>
                    <a:pt x="320712" y="262598"/>
                  </a:lnTo>
                  <a:lnTo>
                    <a:pt x="295375" y="295375"/>
                  </a:lnTo>
                  <a:lnTo>
                    <a:pt x="262598" y="320712"/>
                  </a:lnTo>
                  <a:lnTo>
                    <a:pt x="223668" y="337169"/>
                  </a:lnTo>
                  <a:lnTo>
                    <a:pt x="223091" y="337169"/>
                  </a:lnTo>
                  <a:lnTo>
                    <a:pt x="180949" y="342849"/>
                  </a:lnTo>
                  <a:lnTo>
                    <a:pt x="258779" y="342849"/>
                  </a:lnTo>
                  <a:lnTo>
                    <a:pt x="272214" y="337169"/>
                  </a:lnTo>
                  <a:lnTo>
                    <a:pt x="308849" y="308849"/>
                  </a:lnTo>
                  <a:lnTo>
                    <a:pt x="337169" y="272214"/>
                  </a:lnTo>
                  <a:lnTo>
                    <a:pt x="355436" y="229001"/>
                  </a:lnTo>
                  <a:lnTo>
                    <a:pt x="361911" y="180949"/>
                  </a:lnTo>
                  <a:lnTo>
                    <a:pt x="355436" y="132898"/>
                  </a:lnTo>
                  <a:lnTo>
                    <a:pt x="337169" y="89688"/>
                  </a:lnTo>
                  <a:lnTo>
                    <a:pt x="308849" y="53055"/>
                  </a:lnTo>
                  <a:lnTo>
                    <a:pt x="272349" y="24843"/>
                  </a:lnTo>
                  <a:lnTo>
                    <a:pt x="258755" y="19050"/>
                  </a:lnTo>
                  <a:close/>
                </a:path>
              </a:pathLst>
            </a:custGeom>
            <a:solidFill>
              <a:srgbClr val="000000"/>
            </a:solidFill>
          </p:spPr>
          <p:txBody>
            <a:bodyPr wrap="square" lIns="0" tIns="0" rIns="0" bIns="0" rtlCol="0"/>
            <a:lstStyle/>
            <a:p>
              <a:endParaRPr>
                <a:latin typeface="Grammarsaurus" pitchFamily="2" charset="0"/>
              </a:endParaRPr>
            </a:p>
          </p:txBody>
        </p:sp>
        <p:pic>
          <p:nvPicPr>
            <p:cNvPr id="41" name="object 41"/>
            <p:cNvPicPr/>
            <p:nvPr/>
          </p:nvPicPr>
          <p:blipFill>
            <a:blip r:embed="rId5" cstate="print"/>
            <a:stretch>
              <a:fillRect/>
            </a:stretch>
          </p:blipFill>
          <p:spPr>
            <a:xfrm>
              <a:off x="8645861" y="4353162"/>
              <a:ext cx="183692" cy="183692"/>
            </a:xfrm>
            <a:prstGeom prst="rect">
              <a:avLst/>
            </a:prstGeom>
          </p:spPr>
        </p:pic>
      </p:grpSp>
      <p:grpSp>
        <p:nvGrpSpPr>
          <p:cNvPr id="42" name="object 42"/>
          <p:cNvGrpSpPr/>
          <p:nvPr/>
        </p:nvGrpSpPr>
        <p:grpSpPr>
          <a:xfrm>
            <a:off x="9622975" y="4264060"/>
            <a:ext cx="361950" cy="361950"/>
            <a:chOff x="9622975" y="4264060"/>
            <a:chExt cx="361950" cy="361950"/>
          </a:xfrm>
        </p:grpSpPr>
        <p:sp>
          <p:nvSpPr>
            <p:cNvPr id="43" name="object 43"/>
            <p:cNvSpPr/>
            <p:nvPr/>
          </p:nvSpPr>
          <p:spPr>
            <a:xfrm>
              <a:off x="9622975" y="4264060"/>
              <a:ext cx="361950" cy="361950"/>
            </a:xfrm>
            <a:custGeom>
              <a:avLst/>
              <a:gdLst/>
              <a:ahLst/>
              <a:cxnLst/>
              <a:rect l="l" t="t" r="r" b="b"/>
              <a:pathLst>
                <a:path w="361950" h="361950">
                  <a:moveTo>
                    <a:pt x="180949" y="0"/>
                  </a:moveTo>
                  <a:lnTo>
                    <a:pt x="132898" y="6474"/>
                  </a:lnTo>
                  <a:lnTo>
                    <a:pt x="89552" y="24843"/>
                  </a:lnTo>
                  <a:lnTo>
                    <a:pt x="53055" y="53055"/>
                  </a:lnTo>
                  <a:lnTo>
                    <a:pt x="24738" y="89688"/>
                  </a:lnTo>
                  <a:lnTo>
                    <a:pt x="6474" y="132898"/>
                  </a:lnTo>
                  <a:lnTo>
                    <a:pt x="0" y="180949"/>
                  </a:lnTo>
                  <a:lnTo>
                    <a:pt x="6474" y="229001"/>
                  </a:lnTo>
                  <a:lnTo>
                    <a:pt x="24738" y="272214"/>
                  </a:lnTo>
                  <a:lnTo>
                    <a:pt x="53055" y="308849"/>
                  </a:lnTo>
                  <a:lnTo>
                    <a:pt x="89688" y="337169"/>
                  </a:lnTo>
                  <a:lnTo>
                    <a:pt x="132898" y="355436"/>
                  </a:lnTo>
                  <a:lnTo>
                    <a:pt x="180949" y="361911"/>
                  </a:lnTo>
                  <a:lnTo>
                    <a:pt x="229001" y="355436"/>
                  </a:lnTo>
                  <a:lnTo>
                    <a:pt x="258779" y="342849"/>
                  </a:lnTo>
                  <a:lnTo>
                    <a:pt x="180949" y="342849"/>
                  </a:lnTo>
                  <a:lnTo>
                    <a:pt x="138807" y="337169"/>
                  </a:lnTo>
                  <a:lnTo>
                    <a:pt x="138231" y="337169"/>
                  </a:lnTo>
                  <a:lnTo>
                    <a:pt x="99300" y="320712"/>
                  </a:lnTo>
                  <a:lnTo>
                    <a:pt x="66524" y="295375"/>
                  </a:lnTo>
                  <a:lnTo>
                    <a:pt x="41186" y="262598"/>
                  </a:lnTo>
                  <a:lnTo>
                    <a:pt x="24843" y="223938"/>
                  </a:lnTo>
                  <a:lnTo>
                    <a:pt x="19050" y="180949"/>
                  </a:lnTo>
                  <a:lnTo>
                    <a:pt x="24843" y="137961"/>
                  </a:lnTo>
                  <a:lnTo>
                    <a:pt x="41186" y="99300"/>
                  </a:lnTo>
                  <a:lnTo>
                    <a:pt x="66524" y="66524"/>
                  </a:lnTo>
                  <a:lnTo>
                    <a:pt x="99300" y="41186"/>
                  </a:lnTo>
                  <a:lnTo>
                    <a:pt x="137961" y="24843"/>
                  </a:lnTo>
                  <a:lnTo>
                    <a:pt x="180949" y="19050"/>
                  </a:lnTo>
                  <a:lnTo>
                    <a:pt x="258755" y="19050"/>
                  </a:lnTo>
                  <a:lnTo>
                    <a:pt x="229001" y="6474"/>
                  </a:lnTo>
                  <a:lnTo>
                    <a:pt x="180949" y="0"/>
                  </a:lnTo>
                  <a:close/>
                </a:path>
                <a:path w="361950" h="361950">
                  <a:moveTo>
                    <a:pt x="258755" y="19050"/>
                  </a:moveTo>
                  <a:lnTo>
                    <a:pt x="180949" y="19050"/>
                  </a:lnTo>
                  <a:lnTo>
                    <a:pt x="223938" y="24843"/>
                  </a:lnTo>
                  <a:lnTo>
                    <a:pt x="262598" y="41186"/>
                  </a:lnTo>
                  <a:lnTo>
                    <a:pt x="295375" y="66524"/>
                  </a:lnTo>
                  <a:lnTo>
                    <a:pt x="320712" y="99300"/>
                  </a:lnTo>
                  <a:lnTo>
                    <a:pt x="337055" y="137961"/>
                  </a:lnTo>
                  <a:lnTo>
                    <a:pt x="342849" y="180949"/>
                  </a:lnTo>
                  <a:lnTo>
                    <a:pt x="337055" y="223938"/>
                  </a:lnTo>
                  <a:lnTo>
                    <a:pt x="320712" y="262598"/>
                  </a:lnTo>
                  <a:lnTo>
                    <a:pt x="295375" y="295375"/>
                  </a:lnTo>
                  <a:lnTo>
                    <a:pt x="262598" y="320712"/>
                  </a:lnTo>
                  <a:lnTo>
                    <a:pt x="223668" y="337169"/>
                  </a:lnTo>
                  <a:lnTo>
                    <a:pt x="223091" y="337169"/>
                  </a:lnTo>
                  <a:lnTo>
                    <a:pt x="180949" y="342849"/>
                  </a:lnTo>
                  <a:lnTo>
                    <a:pt x="258779" y="342849"/>
                  </a:lnTo>
                  <a:lnTo>
                    <a:pt x="272214" y="337169"/>
                  </a:lnTo>
                  <a:lnTo>
                    <a:pt x="308849" y="308849"/>
                  </a:lnTo>
                  <a:lnTo>
                    <a:pt x="337169" y="272214"/>
                  </a:lnTo>
                  <a:lnTo>
                    <a:pt x="355436" y="229001"/>
                  </a:lnTo>
                  <a:lnTo>
                    <a:pt x="361911" y="180949"/>
                  </a:lnTo>
                  <a:lnTo>
                    <a:pt x="355436" y="132898"/>
                  </a:lnTo>
                  <a:lnTo>
                    <a:pt x="337169" y="89688"/>
                  </a:lnTo>
                  <a:lnTo>
                    <a:pt x="308849" y="53055"/>
                  </a:lnTo>
                  <a:lnTo>
                    <a:pt x="272349" y="24843"/>
                  </a:lnTo>
                  <a:lnTo>
                    <a:pt x="258755" y="19050"/>
                  </a:lnTo>
                  <a:close/>
                </a:path>
              </a:pathLst>
            </a:custGeom>
            <a:solidFill>
              <a:srgbClr val="000000"/>
            </a:solidFill>
          </p:spPr>
          <p:txBody>
            <a:bodyPr wrap="square" lIns="0" tIns="0" rIns="0" bIns="0" rtlCol="0"/>
            <a:lstStyle/>
            <a:p>
              <a:endParaRPr>
                <a:latin typeface="Grammarsaurus" pitchFamily="2" charset="0"/>
              </a:endParaRPr>
            </a:p>
          </p:txBody>
        </p:sp>
        <p:pic>
          <p:nvPicPr>
            <p:cNvPr id="44" name="object 44"/>
            <p:cNvPicPr/>
            <p:nvPr/>
          </p:nvPicPr>
          <p:blipFill>
            <a:blip r:embed="rId5" cstate="print"/>
            <a:stretch>
              <a:fillRect/>
            </a:stretch>
          </p:blipFill>
          <p:spPr>
            <a:xfrm>
              <a:off x="9712077" y="4353162"/>
              <a:ext cx="183692" cy="183692"/>
            </a:xfrm>
            <a:prstGeom prst="rect">
              <a:avLst/>
            </a:prstGeom>
          </p:spPr>
        </p:pic>
      </p:grpSp>
      <p:grpSp>
        <p:nvGrpSpPr>
          <p:cNvPr id="45" name="object 45"/>
          <p:cNvGrpSpPr/>
          <p:nvPr/>
        </p:nvGrpSpPr>
        <p:grpSpPr>
          <a:xfrm>
            <a:off x="10673872" y="4264060"/>
            <a:ext cx="361950" cy="361950"/>
            <a:chOff x="10673872" y="4264060"/>
            <a:chExt cx="361950" cy="361950"/>
          </a:xfrm>
        </p:grpSpPr>
        <p:sp>
          <p:nvSpPr>
            <p:cNvPr id="46" name="object 46"/>
            <p:cNvSpPr/>
            <p:nvPr/>
          </p:nvSpPr>
          <p:spPr>
            <a:xfrm>
              <a:off x="10673872" y="4264060"/>
              <a:ext cx="361950" cy="361950"/>
            </a:xfrm>
            <a:custGeom>
              <a:avLst/>
              <a:gdLst/>
              <a:ahLst/>
              <a:cxnLst/>
              <a:rect l="l" t="t" r="r" b="b"/>
              <a:pathLst>
                <a:path w="361950" h="361950">
                  <a:moveTo>
                    <a:pt x="180949" y="0"/>
                  </a:moveTo>
                  <a:lnTo>
                    <a:pt x="132898" y="6474"/>
                  </a:lnTo>
                  <a:lnTo>
                    <a:pt x="89552" y="24843"/>
                  </a:lnTo>
                  <a:lnTo>
                    <a:pt x="53055" y="53055"/>
                  </a:lnTo>
                  <a:lnTo>
                    <a:pt x="24738" y="89688"/>
                  </a:lnTo>
                  <a:lnTo>
                    <a:pt x="6474" y="132898"/>
                  </a:lnTo>
                  <a:lnTo>
                    <a:pt x="0" y="180949"/>
                  </a:lnTo>
                  <a:lnTo>
                    <a:pt x="6474" y="229001"/>
                  </a:lnTo>
                  <a:lnTo>
                    <a:pt x="24738" y="272214"/>
                  </a:lnTo>
                  <a:lnTo>
                    <a:pt x="53055" y="308849"/>
                  </a:lnTo>
                  <a:lnTo>
                    <a:pt x="89688" y="337169"/>
                  </a:lnTo>
                  <a:lnTo>
                    <a:pt x="132898" y="355436"/>
                  </a:lnTo>
                  <a:lnTo>
                    <a:pt x="180949" y="361911"/>
                  </a:lnTo>
                  <a:lnTo>
                    <a:pt x="229001" y="355436"/>
                  </a:lnTo>
                  <a:lnTo>
                    <a:pt x="258779" y="342849"/>
                  </a:lnTo>
                  <a:lnTo>
                    <a:pt x="180949" y="342849"/>
                  </a:lnTo>
                  <a:lnTo>
                    <a:pt x="138807" y="337169"/>
                  </a:lnTo>
                  <a:lnTo>
                    <a:pt x="138231" y="337169"/>
                  </a:lnTo>
                  <a:lnTo>
                    <a:pt x="99300" y="320712"/>
                  </a:lnTo>
                  <a:lnTo>
                    <a:pt x="66524" y="295375"/>
                  </a:lnTo>
                  <a:lnTo>
                    <a:pt x="41186" y="262598"/>
                  </a:lnTo>
                  <a:lnTo>
                    <a:pt x="24843" y="223938"/>
                  </a:lnTo>
                  <a:lnTo>
                    <a:pt x="19050" y="180949"/>
                  </a:lnTo>
                  <a:lnTo>
                    <a:pt x="24843" y="137961"/>
                  </a:lnTo>
                  <a:lnTo>
                    <a:pt x="41186" y="99300"/>
                  </a:lnTo>
                  <a:lnTo>
                    <a:pt x="66524" y="66524"/>
                  </a:lnTo>
                  <a:lnTo>
                    <a:pt x="99300" y="41186"/>
                  </a:lnTo>
                  <a:lnTo>
                    <a:pt x="137961" y="24843"/>
                  </a:lnTo>
                  <a:lnTo>
                    <a:pt x="180949" y="19050"/>
                  </a:lnTo>
                  <a:lnTo>
                    <a:pt x="258755" y="19050"/>
                  </a:lnTo>
                  <a:lnTo>
                    <a:pt x="229001" y="6474"/>
                  </a:lnTo>
                  <a:lnTo>
                    <a:pt x="180949" y="0"/>
                  </a:lnTo>
                  <a:close/>
                </a:path>
                <a:path w="361950" h="361950">
                  <a:moveTo>
                    <a:pt x="258755" y="19050"/>
                  </a:moveTo>
                  <a:lnTo>
                    <a:pt x="180949" y="19050"/>
                  </a:lnTo>
                  <a:lnTo>
                    <a:pt x="223938" y="24843"/>
                  </a:lnTo>
                  <a:lnTo>
                    <a:pt x="262598" y="41186"/>
                  </a:lnTo>
                  <a:lnTo>
                    <a:pt x="295375" y="66524"/>
                  </a:lnTo>
                  <a:lnTo>
                    <a:pt x="320712" y="99300"/>
                  </a:lnTo>
                  <a:lnTo>
                    <a:pt x="337055" y="137961"/>
                  </a:lnTo>
                  <a:lnTo>
                    <a:pt x="342849" y="180949"/>
                  </a:lnTo>
                  <a:lnTo>
                    <a:pt x="337055" y="223938"/>
                  </a:lnTo>
                  <a:lnTo>
                    <a:pt x="320712" y="262598"/>
                  </a:lnTo>
                  <a:lnTo>
                    <a:pt x="295375" y="295375"/>
                  </a:lnTo>
                  <a:lnTo>
                    <a:pt x="262598" y="320712"/>
                  </a:lnTo>
                  <a:lnTo>
                    <a:pt x="223668" y="337169"/>
                  </a:lnTo>
                  <a:lnTo>
                    <a:pt x="223091" y="337169"/>
                  </a:lnTo>
                  <a:lnTo>
                    <a:pt x="180949" y="342849"/>
                  </a:lnTo>
                  <a:lnTo>
                    <a:pt x="258779" y="342849"/>
                  </a:lnTo>
                  <a:lnTo>
                    <a:pt x="272214" y="337169"/>
                  </a:lnTo>
                  <a:lnTo>
                    <a:pt x="308849" y="308849"/>
                  </a:lnTo>
                  <a:lnTo>
                    <a:pt x="337169" y="272214"/>
                  </a:lnTo>
                  <a:lnTo>
                    <a:pt x="355436" y="229001"/>
                  </a:lnTo>
                  <a:lnTo>
                    <a:pt x="361911" y="180949"/>
                  </a:lnTo>
                  <a:lnTo>
                    <a:pt x="355436" y="132898"/>
                  </a:lnTo>
                  <a:lnTo>
                    <a:pt x="337169" y="89688"/>
                  </a:lnTo>
                  <a:lnTo>
                    <a:pt x="308849" y="53055"/>
                  </a:lnTo>
                  <a:lnTo>
                    <a:pt x="272349" y="24843"/>
                  </a:lnTo>
                  <a:lnTo>
                    <a:pt x="258755" y="19050"/>
                  </a:lnTo>
                  <a:close/>
                </a:path>
              </a:pathLst>
            </a:custGeom>
            <a:solidFill>
              <a:srgbClr val="000000"/>
            </a:solidFill>
          </p:spPr>
          <p:txBody>
            <a:bodyPr wrap="square" lIns="0" tIns="0" rIns="0" bIns="0" rtlCol="0"/>
            <a:lstStyle/>
            <a:p>
              <a:endParaRPr>
                <a:latin typeface="Grammarsaurus" pitchFamily="2" charset="0"/>
              </a:endParaRPr>
            </a:p>
          </p:txBody>
        </p:sp>
        <p:pic>
          <p:nvPicPr>
            <p:cNvPr id="47" name="object 47"/>
            <p:cNvPicPr/>
            <p:nvPr/>
          </p:nvPicPr>
          <p:blipFill>
            <a:blip r:embed="rId5" cstate="print"/>
            <a:stretch>
              <a:fillRect/>
            </a:stretch>
          </p:blipFill>
          <p:spPr>
            <a:xfrm>
              <a:off x="10762974" y="4353162"/>
              <a:ext cx="183692" cy="183692"/>
            </a:xfrm>
            <a:prstGeom prst="rect">
              <a:avLst/>
            </a:prstGeom>
          </p:spPr>
        </p:pic>
      </p:grpSp>
      <p:sp>
        <p:nvSpPr>
          <p:cNvPr id="48" name="object 48"/>
          <p:cNvSpPr/>
          <p:nvPr/>
        </p:nvSpPr>
        <p:spPr>
          <a:xfrm>
            <a:off x="1459947" y="4387806"/>
            <a:ext cx="126364" cy="181610"/>
          </a:xfrm>
          <a:custGeom>
            <a:avLst/>
            <a:gdLst/>
            <a:ahLst/>
            <a:cxnLst/>
            <a:rect l="l" t="t" r="r" b="b"/>
            <a:pathLst>
              <a:path w="126365" h="181610">
                <a:moveTo>
                  <a:pt x="0" y="181432"/>
                </a:moveTo>
                <a:lnTo>
                  <a:pt x="125895" y="0"/>
                </a:lnTo>
              </a:path>
            </a:pathLst>
          </a:custGeom>
          <a:ln w="25400">
            <a:solidFill>
              <a:srgbClr val="FF0000"/>
            </a:solidFill>
          </a:ln>
        </p:spPr>
        <p:txBody>
          <a:bodyPr wrap="square" lIns="0" tIns="0" rIns="0" bIns="0" rtlCol="0"/>
          <a:lstStyle/>
          <a:p>
            <a:endParaRPr>
              <a:latin typeface="Grammarsaurus" pitchFamily="2" charset="0"/>
            </a:endParaRPr>
          </a:p>
        </p:txBody>
      </p:sp>
      <p:sp>
        <p:nvSpPr>
          <p:cNvPr id="49" name="object 49"/>
          <p:cNvSpPr/>
          <p:nvPr/>
        </p:nvSpPr>
        <p:spPr>
          <a:xfrm>
            <a:off x="2564651" y="4387806"/>
            <a:ext cx="126364" cy="181610"/>
          </a:xfrm>
          <a:custGeom>
            <a:avLst/>
            <a:gdLst/>
            <a:ahLst/>
            <a:cxnLst/>
            <a:rect l="l" t="t" r="r" b="b"/>
            <a:pathLst>
              <a:path w="126364" h="181610">
                <a:moveTo>
                  <a:pt x="0" y="181432"/>
                </a:moveTo>
                <a:lnTo>
                  <a:pt x="125895" y="0"/>
                </a:lnTo>
              </a:path>
            </a:pathLst>
          </a:custGeom>
          <a:ln w="25400">
            <a:solidFill>
              <a:srgbClr val="FF0000"/>
            </a:solidFill>
          </a:ln>
        </p:spPr>
        <p:txBody>
          <a:bodyPr wrap="square" lIns="0" tIns="0" rIns="0" bIns="0" rtlCol="0"/>
          <a:lstStyle/>
          <a:p>
            <a:endParaRPr>
              <a:latin typeface="Grammarsaurus" pitchFamily="2" charset="0"/>
            </a:endParaRPr>
          </a:p>
        </p:txBody>
      </p:sp>
      <p:sp>
        <p:nvSpPr>
          <p:cNvPr id="50" name="object 50"/>
          <p:cNvSpPr/>
          <p:nvPr/>
        </p:nvSpPr>
        <p:spPr>
          <a:xfrm>
            <a:off x="10432960" y="4380397"/>
            <a:ext cx="126364" cy="181610"/>
          </a:xfrm>
          <a:custGeom>
            <a:avLst/>
            <a:gdLst/>
            <a:ahLst/>
            <a:cxnLst/>
            <a:rect l="l" t="t" r="r" b="b"/>
            <a:pathLst>
              <a:path w="126365" h="181610">
                <a:moveTo>
                  <a:pt x="0" y="181432"/>
                </a:moveTo>
                <a:lnTo>
                  <a:pt x="125895" y="0"/>
                </a:lnTo>
              </a:path>
            </a:pathLst>
          </a:custGeom>
          <a:ln w="25400">
            <a:solidFill>
              <a:srgbClr val="FF0000"/>
            </a:solidFill>
          </a:ln>
        </p:spPr>
        <p:txBody>
          <a:bodyPr wrap="square" lIns="0" tIns="0" rIns="0" bIns="0" rtlCol="0"/>
          <a:lstStyle/>
          <a:p>
            <a:endParaRPr>
              <a:latin typeface="Grammarsaurus" pitchFamily="2" charset="0"/>
            </a:endParaRPr>
          </a:p>
        </p:txBody>
      </p:sp>
      <p:sp>
        <p:nvSpPr>
          <p:cNvPr id="52" name="object 6">
            <a:extLst>
              <a:ext uri="{FF2B5EF4-FFF2-40B4-BE49-F238E27FC236}">
                <a16:creationId xmlns:a16="http://schemas.microsoft.com/office/drawing/2014/main" id="{3C2C4FFD-6974-E57B-0A3A-803809658DA0}"/>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2661484" y="4112299"/>
            <a:ext cx="6869017" cy="2039949"/>
          </a:xfrm>
          <a:prstGeom prst="rect">
            <a:avLst/>
          </a:prstGeom>
        </p:spPr>
      </p:pic>
      <p:sp>
        <p:nvSpPr>
          <p:cNvPr id="3" name="object 3"/>
          <p:cNvSpPr txBox="1">
            <a:spLocks noGrp="1"/>
          </p:cNvSpPr>
          <p:nvPr>
            <p:ph type="title"/>
          </p:nvPr>
        </p:nvSpPr>
        <p:spPr>
          <a:xfrm>
            <a:off x="651935" y="395356"/>
            <a:ext cx="2790190" cy="406400"/>
          </a:xfrm>
          <a:prstGeom prst="rect">
            <a:avLst/>
          </a:prstGeom>
        </p:spPr>
        <p:txBody>
          <a:bodyPr vert="horz" wrap="square" lIns="0" tIns="12700" rIns="0" bIns="0" rtlCol="0">
            <a:spAutoFit/>
          </a:bodyPr>
          <a:lstStyle/>
          <a:p>
            <a:pPr marL="12700">
              <a:lnSpc>
                <a:spcPct val="100000"/>
              </a:lnSpc>
              <a:spcBef>
                <a:spcPts val="100"/>
              </a:spcBef>
            </a:pPr>
            <a:r>
              <a:rPr dirty="0">
                <a:latin typeface="Grammarsaurus" pitchFamily="2" charset="0"/>
              </a:rPr>
              <a:t>Now it’s your turn!</a:t>
            </a:r>
          </a:p>
        </p:txBody>
      </p:sp>
      <p:sp>
        <p:nvSpPr>
          <p:cNvPr id="4" name="object 4"/>
          <p:cNvSpPr/>
          <p:nvPr/>
        </p:nvSpPr>
        <p:spPr>
          <a:xfrm>
            <a:off x="1197025" y="1445297"/>
            <a:ext cx="1676400" cy="1470660"/>
          </a:xfrm>
          <a:custGeom>
            <a:avLst/>
            <a:gdLst/>
            <a:ahLst/>
            <a:cxnLst/>
            <a:rect l="l" t="t" r="r" b="b"/>
            <a:pathLst>
              <a:path w="1676400" h="1470660">
                <a:moveTo>
                  <a:pt x="473151" y="336283"/>
                </a:moveTo>
                <a:lnTo>
                  <a:pt x="466153" y="293077"/>
                </a:lnTo>
                <a:lnTo>
                  <a:pt x="446697" y="255511"/>
                </a:lnTo>
                <a:lnTo>
                  <a:pt x="417055" y="225869"/>
                </a:lnTo>
                <a:lnTo>
                  <a:pt x="398843" y="216446"/>
                </a:lnTo>
                <a:lnTo>
                  <a:pt x="398843" y="336283"/>
                </a:lnTo>
                <a:lnTo>
                  <a:pt x="393915" y="360616"/>
                </a:lnTo>
                <a:lnTo>
                  <a:pt x="380492" y="380504"/>
                </a:lnTo>
                <a:lnTo>
                  <a:pt x="360603" y="393928"/>
                </a:lnTo>
                <a:lnTo>
                  <a:pt x="336283" y="398843"/>
                </a:lnTo>
                <a:lnTo>
                  <a:pt x="311950" y="393928"/>
                </a:lnTo>
                <a:lnTo>
                  <a:pt x="292061" y="380504"/>
                </a:lnTo>
                <a:lnTo>
                  <a:pt x="278638" y="360616"/>
                </a:lnTo>
                <a:lnTo>
                  <a:pt x="273723" y="336283"/>
                </a:lnTo>
                <a:lnTo>
                  <a:pt x="278638" y="311962"/>
                </a:lnTo>
                <a:lnTo>
                  <a:pt x="292061" y="292087"/>
                </a:lnTo>
                <a:lnTo>
                  <a:pt x="311950" y="278663"/>
                </a:lnTo>
                <a:lnTo>
                  <a:pt x="336283" y="273735"/>
                </a:lnTo>
                <a:lnTo>
                  <a:pt x="360603" y="278663"/>
                </a:lnTo>
                <a:lnTo>
                  <a:pt x="380492" y="292087"/>
                </a:lnTo>
                <a:lnTo>
                  <a:pt x="393915" y="311962"/>
                </a:lnTo>
                <a:lnTo>
                  <a:pt x="398843" y="336283"/>
                </a:lnTo>
                <a:lnTo>
                  <a:pt x="398843" y="216446"/>
                </a:lnTo>
                <a:lnTo>
                  <a:pt x="379488" y="206425"/>
                </a:lnTo>
                <a:lnTo>
                  <a:pt x="336283" y="199428"/>
                </a:lnTo>
                <a:lnTo>
                  <a:pt x="293065" y="206425"/>
                </a:lnTo>
                <a:lnTo>
                  <a:pt x="255511" y="225869"/>
                </a:lnTo>
                <a:lnTo>
                  <a:pt x="225856" y="255511"/>
                </a:lnTo>
                <a:lnTo>
                  <a:pt x="206413" y="293077"/>
                </a:lnTo>
                <a:lnTo>
                  <a:pt x="199428" y="336283"/>
                </a:lnTo>
                <a:lnTo>
                  <a:pt x="206413" y="379501"/>
                </a:lnTo>
                <a:lnTo>
                  <a:pt x="225856" y="417068"/>
                </a:lnTo>
                <a:lnTo>
                  <a:pt x="255511" y="446709"/>
                </a:lnTo>
                <a:lnTo>
                  <a:pt x="293065" y="466166"/>
                </a:lnTo>
                <a:lnTo>
                  <a:pt x="336283" y="473151"/>
                </a:lnTo>
                <a:lnTo>
                  <a:pt x="379488" y="466166"/>
                </a:lnTo>
                <a:lnTo>
                  <a:pt x="417055" y="446709"/>
                </a:lnTo>
                <a:lnTo>
                  <a:pt x="446697" y="417068"/>
                </a:lnTo>
                <a:lnTo>
                  <a:pt x="456133" y="398843"/>
                </a:lnTo>
                <a:lnTo>
                  <a:pt x="466153" y="379501"/>
                </a:lnTo>
                <a:lnTo>
                  <a:pt x="473151" y="336283"/>
                </a:lnTo>
                <a:close/>
              </a:path>
              <a:path w="1676400" h="1470660">
                <a:moveTo>
                  <a:pt x="971689" y="1034262"/>
                </a:moveTo>
                <a:lnTo>
                  <a:pt x="964692" y="991044"/>
                </a:lnTo>
                <a:lnTo>
                  <a:pt x="945248" y="953477"/>
                </a:lnTo>
                <a:lnTo>
                  <a:pt x="915606" y="923836"/>
                </a:lnTo>
                <a:lnTo>
                  <a:pt x="897382" y="914400"/>
                </a:lnTo>
                <a:lnTo>
                  <a:pt x="897382" y="1034262"/>
                </a:lnTo>
                <a:lnTo>
                  <a:pt x="892454" y="1058583"/>
                </a:lnTo>
                <a:lnTo>
                  <a:pt x="879043" y="1078471"/>
                </a:lnTo>
                <a:lnTo>
                  <a:pt x="859155" y="1091882"/>
                </a:lnTo>
                <a:lnTo>
                  <a:pt x="834834" y="1096810"/>
                </a:lnTo>
                <a:lnTo>
                  <a:pt x="810501" y="1091882"/>
                </a:lnTo>
                <a:lnTo>
                  <a:pt x="790613" y="1078471"/>
                </a:lnTo>
                <a:lnTo>
                  <a:pt x="777189" y="1058583"/>
                </a:lnTo>
                <a:lnTo>
                  <a:pt x="772274" y="1034262"/>
                </a:lnTo>
                <a:lnTo>
                  <a:pt x="777189" y="1009929"/>
                </a:lnTo>
                <a:lnTo>
                  <a:pt x="790613" y="990041"/>
                </a:lnTo>
                <a:lnTo>
                  <a:pt x="810501" y="976630"/>
                </a:lnTo>
                <a:lnTo>
                  <a:pt x="834834" y="971702"/>
                </a:lnTo>
                <a:lnTo>
                  <a:pt x="859155" y="976630"/>
                </a:lnTo>
                <a:lnTo>
                  <a:pt x="879043" y="990041"/>
                </a:lnTo>
                <a:lnTo>
                  <a:pt x="892454" y="1009929"/>
                </a:lnTo>
                <a:lnTo>
                  <a:pt x="897382" y="1034262"/>
                </a:lnTo>
                <a:lnTo>
                  <a:pt x="897382" y="914400"/>
                </a:lnTo>
                <a:lnTo>
                  <a:pt x="878039" y="904379"/>
                </a:lnTo>
                <a:lnTo>
                  <a:pt x="834847" y="897394"/>
                </a:lnTo>
                <a:lnTo>
                  <a:pt x="711809" y="897394"/>
                </a:lnTo>
                <a:lnTo>
                  <a:pt x="711809" y="971702"/>
                </a:lnTo>
                <a:lnTo>
                  <a:pt x="705815" y="988606"/>
                </a:lnTo>
                <a:lnTo>
                  <a:pt x="702386" y="999731"/>
                </a:lnTo>
                <a:lnTo>
                  <a:pt x="699935" y="1011085"/>
                </a:lnTo>
                <a:lnTo>
                  <a:pt x="698449" y="1022604"/>
                </a:lnTo>
                <a:lnTo>
                  <a:pt x="697966" y="1034262"/>
                </a:lnTo>
                <a:lnTo>
                  <a:pt x="698449" y="1045895"/>
                </a:lnTo>
                <a:lnTo>
                  <a:pt x="699935" y="1057402"/>
                </a:lnTo>
                <a:lnTo>
                  <a:pt x="702386" y="1068743"/>
                </a:lnTo>
                <a:lnTo>
                  <a:pt x="705815" y="1079868"/>
                </a:lnTo>
                <a:lnTo>
                  <a:pt x="711809" y="1096810"/>
                </a:lnTo>
                <a:lnTo>
                  <a:pt x="559015" y="1096810"/>
                </a:lnTo>
                <a:lnTo>
                  <a:pt x="570877" y="1057402"/>
                </a:lnTo>
                <a:lnTo>
                  <a:pt x="572858" y="1034262"/>
                </a:lnTo>
                <a:lnTo>
                  <a:pt x="572363" y="1022604"/>
                </a:lnTo>
                <a:lnTo>
                  <a:pt x="570877" y="1011085"/>
                </a:lnTo>
                <a:lnTo>
                  <a:pt x="568426" y="999731"/>
                </a:lnTo>
                <a:lnTo>
                  <a:pt x="565023" y="988606"/>
                </a:lnTo>
                <a:lnTo>
                  <a:pt x="559028" y="971702"/>
                </a:lnTo>
                <a:lnTo>
                  <a:pt x="711809" y="971702"/>
                </a:lnTo>
                <a:lnTo>
                  <a:pt x="711809" y="897394"/>
                </a:lnTo>
                <a:lnTo>
                  <a:pt x="498551" y="897394"/>
                </a:lnTo>
                <a:lnTo>
                  <a:pt x="498551" y="1034262"/>
                </a:lnTo>
                <a:lnTo>
                  <a:pt x="493623" y="1058583"/>
                </a:lnTo>
                <a:lnTo>
                  <a:pt x="480212" y="1078471"/>
                </a:lnTo>
                <a:lnTo>
                  <a:pt x="460324" y="1091882"/>
                </a:lnTo>
                <a:lnTo>
                  <a:pt x="436003" y="1096810"/>
                </a:lnTo>
                <a:lnTo>
                  <a:pt x="411670" y="1091882"/>
                </a:lnTo>
                <a:lnTo>
                  <a:pt x="391782" y="1078471"/>
                </a:lnTo>
                <a:lnTo>
                  <a:pt x="378358" y="1058583"/>
                </a:lnTo>
                <a:lnTo>
                  <a:pt x="373443" y="1034262"/>
                </a:lnTo>
                <a:lnTo>
                  <a:pt x="378358" y="1009929"/>
                </a:lnTo>
                <a:lnTo>
                  <a:pt x="391782" y="990041"/>
                </a:lnTo>
                <a:lnTo>
                  <a:pt x="411670" y="976630"/>
                </a:lnTo>
                <a:lnTo>
                  <a:pt x="436003" y="971702"/>
                </a:lnTo>
                <a:lnTo>
                  <a:pt x="460324" y="976630"/>
                </a:lnTo>
                <a:lnTo>
                  <a:pt x="480212" y="990041"/>
                </a:lnTo>
                <a:lnTo>
                  <a:pt x="493623" y="1009929"/>
                </a:lnTo>
                <a:lnTo>
                  <a:pt x="498551" y="1034262"/>
                </a:lnTo>
                <a:lnTo>
                  <a:pt x="498551" y="897394"/>
                </a:lnTo>
                <a:lnTo>
                  <a:pt x="436003" y="897394"/>
                </a:lnTo>
                <a:lnTo>
                  <a:pt x="392772" y="904379"/>
                </a:lnTo>
                <a:lnTo>
                  <a:pt x="355206" y="923836"/>
                </a:lnTo>
                <a:lnTo>
                  <a:pt x="325564" y="953477"/>
                </a:lnTo>
                <a:lnTo>
                  <a:pt x="306108" y="991044"/>
                </a:lnTo>
                <a:lnTo>
                  <a:pt x="299123" y="1034262"/>
                </a:lnTo>
                <a:lnTo>
                  <a:pt x="306108" y="1077468"/>
                </a:lnTo>
                <a:lnTo>
                  <a:pt x="325564" y="1115034"/>
                </a:lnTo>
                <a:lnTo>
                  <a:pt x="355206" y="1144676"/>
                </a:lnTo>
                <a:lnTo>
                  <a:pt x="392772" y="1164132"/>
                </a:lnTo>
                <a:lnTo>
                  <a:pt x="436003" y="1171117"/>
                </a:lnTo>
                <a:lnTo>
                  <a:pt x="834834" y="1171117"/>
                </a:lnTo>
                <a:lnTo>
                  <a:pt x="878039" y="1164132"/>
                </a:lnTo>
                <a:lnTo>
                  <a:pt x="915606" y="1144676"/>
                </a:lnTo>
                <a:lnTo>
                  <a:pt x="945248" y="1115034"/>
                </a:lnTo>
                <a:lnTo>
                  <a:pt x="964692" y="1077468"/>
                </a:lnTo>
                <a:lnTo>
                  <a:pt x="971689" y="1034262"/>
                </a:lnTo>
                <a:close/>
              </a:path>
              <a:path w="1676400" h="1470660">
                <a:moveTo>
                  <a:pt x="1071397" y="336283"/>
                </a:moveTo>
                <a:lnTo>
                  <a:pt x="1064412" y="293077"/>
                </a:lnTo>
                <a:lnTo>
                  <a:pt x="1054392" y="273735"/>
                </a:lnTo>
                <a:lnTo>
                  <a:pt x="1044956" y="255511"/>
                </a:lnTo>
                <a:lnTo>
                  <a:pt x="1015301" y="225869"/>
                </a:lnTo>
                <a:lnTo>
                  <a:pt x="997089" y="216446"/>
                </a:lnTo>
                <a:lnTo>
                  <a:pt x="997089" y="336283"/>
                </a:lnTo>
                <a:lnTo>
                  <a:pt x="992162" y="360616"/>
                </a:lnTo>
                <a:lnTo>
                  <a:pt x="978750" y="380504"/>
                </a:lnTo>
                <a:lnTo>
                  <a:pt x="958862" y="393928"/>
                </a:lnTo>
                <a:lnTo>
                  <a:pt x="934529" y="398843"/>
                </a:lnTo>
                <a:lnTo>
                  <a:pt x="910209" y="393928"/>
                </a:lnTo>
                <a:lnTo>
                  <a:pt x="890320" y="380504"/>
                </a:lnTo>
                <a:lnTo>
                  <a:pt x="876909" y="360616"/>
                </a:lnTo>
                <a:lnTo>
                  <a:pt x="871982" y="336283"/>
                </a:lnTo>
                <a:lnTo>
                  <a:pt x="876909" y="311962"/>
                </a:lnTo>
                <a:lnTo>
                  <a:pt x="890320" y="292087"/>
                </a:lnTo>
                <a:lnTo>
                  <a:pt x="910209" y="278663"/>
                </a:lnTo>
                <a:lnTo>
                  <a:pt x="934529" y="273735"/>
                </a:lnTo>
                <a:lnTo>
                  <a:pt x="958862" y="278663"/>
                </a:lnTo>
                <a:lnTo>
                  <a:pt x="978750" y="292087"/>
                </a:lnTo>
                <a:lnTo>
                  <a:pt x="992162" y="311962"/>
                </a:lnTo>
                <a:lnTo>
                  <a:pt x="997089" y="336283"/>
                </a:lnTo>
                <a:lnTo>
                  <a:pt x="997089" y="216446"/>
                </a:lnTo>
                <a:lnTo>
                  <a:pt x="977747" y="206425"/>
                </a:lnTo>
                <a:lnTo>
                  <a:pt x="934529" y="199428"/>
                </a:lnTo>
                <a:lnTo>
                  <a:pt x="891324" y="206425"/>
                </a:lnTo>
                <a:lnTo>
                  <a:pt x="853757" y="225869"/>
                </a:lnTo>
                <a:lnTo>
                  <a:pt x="824115" y="255511"/>
                </a:lnTo>
                <a:lnTo>
                  <a:pt x="804659" y="293077"/>
                </a:lnTo>
                <a:lnTo>
                  <a:pt x="797674" y="336283"/>
                </a:lnTo>
                <a:lnTo>
                  <a:pt x="804659" y="379501"/>
                </a:lnTo>
                <a:lnTo>
                  <a:pt x="824115" y="417068"/>
                </a:lnTo>
                <a:lnTo>
                  <a:pt x="853757" y="446709"/>
                </a:lnTo>
                <a:lnTo>
                  <a:pt x="891324" y="466166"/>
                </a:lnTo>
                <a:lnTo>
                  <a:pt x="934529" y="473151"/>
                </a:lnTo>
                <a:lnTo>
                  <a:pt x="977747" y="466166"/>
                </a:lnTo>
                <a:lnTo>
                  <a:pt x="1015301" y="446709"/>
                </a:lnTo>
                <a:lnTo>
                  <a:pt x="1044956" y="417068"/>
                </a:lnTo>
                <a:lnTo>
                  <a:pt x="1054392" y="398843"/>
                </a:lnTo>
                <a:lnTo>
                  <a:pt x="1064412" y="379501"/>
                </a:lnTo>
                <a:lnTo>
                  <a:pt x="1071397" y="336283"/>
                </a:lnTo>
                <a:close/>
              </a:path>
              <a:path w="1676400" h="1470660">
                <a:moveTo>
                  <a:pt x="1676311" y="735126"/>
                </a:moveTo>
                <a:lnTo>
                  <a:pt x="1650161" y="699630"/>
                </a:lnTo>
                <a:lnTo>
                  <a:pt x="1641005" y="697992"/>
                </a:lnTo>
                <a:lnTo>
                  <a:pt x="1631721" y="698715"/>
                </a:lnTo>
                <a:lnTo>
                  <a:pt x="1622742" y="701789"/>
                </a:lnTo>
                <a:lnTo>
                  <a:pt x="1601990" y="712000"/>
                </a:lnTo>
                <a:lnTo>
                  <a:pt x="1601990" y="794804"/>
                </a:lnTo>
                <a:lnTo>
                  <a:pt x="1601990" y="1273708"/>
                </a:lnTo>
                <a:lnTo>
                  <a:pt x="1439176" y="1193634"/>
                </a:lnTo>
                <a:lnTo>
                  <a:pt x="1270825" y="1110830"/>
                </a:lnTo>
                <a:lnTo>
                  <a:pt x="1270825" y="957681"/>
                </a:lnTo>
                <a:lnTo>
                  <a:pt x="1439202" y="874864"/>
                </a:lnTo>
                <a:lnTo>
                  <a:pt x="1601990" y="794804"/>
                </a:lnTo>
                <a:lnTo>
                  <a:pt x="1601990" y="712000"/>
                </a:lnTo>
                <a:lnTo>
                  <a:pt x="1270825" y="874864"/>
                </a:lnTo>
                <a:lnTo>
                  <a:pt x="1270825" y="735126"/>
                </a:lnTo>
                <a:lnTo>
                  <a:pt x="1263421" y="690918"/>
                </a:lnTo>
                <a:lnTo>
                  <a:pt x="1242593" y="652030"/>
                </a:lnTo>
                <a:lnTo>
                  <a:pt x="1210627" y="621830"/>
                </a:lnTo>
                <a:lnTo>
                  <a:pt x="1196505" y="615353"/>
                </a:lnTo>
                <a:lnTo>
                  <a:pt x="1196505" y="735126"/>
                </a:lnTo>
                <a:lnTo>
                  <a:pt x="1196505" y="1333385"/>
                </a:lnTo>
                <a:lnTo>
                  <a:pt x="1191577" y="1357718"/>
                </a:lnTo>
                <a:lnTo>
                  <a:pt x="1178166" y="1377607"/>
                </a:lnTo>
                <a:lnTo>
                  <a:pt x="1158278" y="1391018"/>
                </a:lnTo>
                <a:lnTo>
                  <a:pt x="1133957" y="1395945"/>
                </a:lnTo>
                <a:lnTo>
                  <a:pt x="136867" y="1395945"/>
                </a:lnTo>
                <a:lnTo>
                  <a:pt x="112534" y="1391018"/>
                </a:lnTo>
                <a:lnTo>
                  <a:pt x="92646" y="1377607"/>
                </a:lnTo>
                <a:lnTo>
                  <a:pt x="79222" y="1357718"/>
                </a:lnTo>
                <a:lnTo>
                  <a:pt x="74307" y="1333385"/>
                </a:lnTo>
                <a:lnTo>
                  <a:pt x="74307" y="735126"/>
                </a:lnTo>
                <a:lnTo>
                  <a:pt x="79222" y="710806"/>
                </a:lnTo>
                <a:lnTo>
                  <a:pt x="92646" y="690918"/>
                </a:lnTo>
                <a:lnTo>
                  <a:pt x="112534" y="677506"/>
                </a:lnTo>
                <a:lnTo>
                  <a:pt x="136867" y="672579"/>
                </a:lnTo>
                <a:lnTo>
                  <a:pt x="1133957" y="672579"/>
                </a:lnTo>
                <a:lnTo>
                  <a:pt x="1158278" y="677506"/>
                </a:lnTo>
                <a:lnTo>
                  <a:pt x="1178166" y="690918"/>
                </a:lnTo>
                <a:lnTo>
                  <a:pt x="1191577" y="710806"/>
                </a:lnTo>
                <a:lnTo>
                  <a:pt x="1196505" y="735126"/>
                </a:lnTo>
                <a:lnTo>
                  <a:pt x="1196505" y="615353"/>
                </a:lnTo>
                <a:lnTo>
                  <a:pt x="1169733" y="603046"/>
                </a:lnTo>
                <a:lnTo>
                  <a:pt x="1152080" y="598258"/>
                </a:lnTo>
                <a:lnTo>
                  <a:pt x="1147775" y="597090"/>
                </a:lnTo>
                <a:lnTo>
                  <a:pt x="1195743" y="547751"/>
                </a:lnTo>
                <a:lnTo>
                  <a:pt x="1222032" y="510286"/>
                </a:lnTo>
                <a:lnTo>
                  <a:pt x="1242961" y="469773"/>
                </a:lnTo>
                <a:lnTo>
                  <a:pt x="1258252" y="426847"/>
                </a:lnTo>
                <a:lnTo>
                  <a:pt x="1267637" y="382130"/>
                </a:lnTo>
                <a:lnTo>
                  <a:pt x="1270825" y="336283"/>
                </a:lnTo>
                <a:lnTo>
                  <a:pt x="1267752" y="290715"/>
                </a:lnTo>
                <a:lnTo>
                  <a:pt x="1258785" y="246989"/>
                </a:lnTo>
                <a:lnTo>
                  <a:pt x="1244346" y="205511"/>
                </a:lnTo>
                <a:lnTo>
                  <a:pt x="1224838" y="166687"/>
                </a:lnTo>
                <a:lnTo>
                  <a:pt x="1200658" y="130924"/>
                </a:lnTo>
                <a:lnTo>
                  <a:pt x="1196505" y="126212"/>
                </a:lnTo>
                <a:lnTo>
                  <a:pt x="1196505" y="336283"/>
                </a:lnTo>
                <a:lnTo>
                  <a:pt x="1192377" y="382130"/>
                </a:lnTo>
                <a:lnTo>
                  <a:pt x="1180084" y="427609"/>
                </a:lnTo>
                <a:lnTo>
                  <a:pt x="1160678" y="468414"/>
                </a:lnTo>
                <a:lnTo>
                  <a:pt x="1134808" y="504977"/>
                </a:lnTo>
                <a:lnTo>
                  <a:pt x="1103223" y="536575"/>
                </a:lnTo>
                <a:lnTo>
                  <a:pt x="1066647" y="562444"/>
                </a:lnTo>
                <a:lnTo>
                  <a:pt x="1025842" y="581850"/>
                </a:lnTo>
                <a:lnTo>
                  <a:pt x="981557" y="594029"/>
                </a:lnTo>
                <a:lnTo>
                  <a:pt x="934529" y="598258"/>
                </a:lnTo>
                <a:lnTo>
                  <a:pt x="887501" y="594029"/>
                </a:lnTo>
                <a:lnTo>
                  <a:pt x="843216" y="581850"/>
                </a:lnTo>
                <a:lnTo>
                  <a:pt x="802411" y="562444"/>
                </a:lnTo>
                <a:lnTo>
                  <a:pt x="765835" y="536575"/>
                </a:lnTo>
                <a:lnTo>
                  <a:pt x="734250" y="504977"/>
                </a:lnTo>
                <a:lnTo>
                  <a:pt x="724535" y="491248"/>
                </a:lnTo>
                <a:lnTo>
                  <a:pt x="721702" y="487248"/>
                </a:lnTo>
                <a:lnTo>
                  <a:pt x="721702" y="598258"/>
                </a:lnTo>
                <a:lnTo>
                  <a:pt x="549109" y="598258"/>
                </a:lnTo>
                <a:lnTo>
                  <a:pt x="571360" y="576491"/>
                </a:lnTo>
                <a:lnTo>
                  <a:pt x="586244" y="560971"/>
                </a:lnTo>
                <a:lnTo>
                  <a:pt x="600100" y="544563"/>
                </a:lnTo>
                <a:lnTo>
                  <a:pt x="612889" y="527316"/>
                </a:lnTo>
                <a:lnTo>
                  <a:pt x="624535" y="509308"/>
                </a:lnTo>
                <a:lnTo>
                  <a:pt x="635419" y="491248"/>
                </a:lnTo>
                <a:lnTo>
                  <a:pt x="646290" y="509308"/>
                </a:lnTo>
                <a:lnTo>
                  <a:pt x="670712" y="544563"/>
                </a:lnTo>
                <a:lnTo>
                  <a:pt x="699465" y="576491"/>
                </a:lnTo>
                <a:lnTo>
                  <a:pt x="721702" y="598258"/>
                </a:lnTo>
                <a:lnTo>
                  <a:pt x="721702" y="487248"/>
                </a:lnTo>
                <a:lnTo>
                  <a:pt x="708380" y="468414"/>
                </a:lnTo>
                <a:lnTo>
                  <a:pt x="688975" y="427609"/>
                </a:lnTo>
                <a:lnTo>
                  <a:pt x="676795" y="383311"/>
                </a:lnTo>
                <a:lnTo>
                  <a:pt x="672566" y="336283"/>
                </a:lnTo>
                <a:lnTo>
                  <a:pt x="676795" y="289255"/>
                </a:lnTo>
                <a:lnTo>
                  <a:pt x="688975" y="244970"/>
                </a:lnTo>
                <a:lnTo>
                  <a:pt x="708380" y="204177"/>
                </a:lnTo>
                <a:lnTo>
                  <a:pt x="734250" y="167601"/>
                </a:lnTo>
                <a:lnTo>
                  <a:pt x="765835" y="136017"/>
                </a:lnTo>
                <a:lnTo>
                  <a:pt x="802411" y="110147"/>
                </a:lnTo>
                <a:lnTo>
                  <a:pt x="843216" y="90741"/>
                </a:lnTo>
                <a:lnTo>
                  <a:pt x="887501" y="78549"/>
                </a:lnTo>
                <a:lnTo>
                  <a:pt x="934529" y="74320"/>
                </a:lnTo>
                <a:lnTo>
                  <a:pt x="981557" y="78549"/>
                </a:lnTo>
                <a:lnTo>
                  <a:pt x="1025842" y="90741"/>
                </a:lnTo>
                <a:lnTo>
                  <a:pt x="1066647" y="110147"/>
                </a:lnTo>
                <a:lnTo>
                  <a:pt x="1103223" y="136017"/>
                </a:lnTo>
                <a:lnTo>
                  <a:pt x="1134808" y="167601"/>
                </a:lnTo>
                <a:lnTo>
                  <a:pt x="1160678" y="204177"/>
                </a:lnTo>
                <a:lnTo>
                  <a:pt x="1180084" y="244970"/>
                </a:lnTo>
                <a:lnTo>
                  <a:pt x="1192276" y="289255"/>
                </a:lnTo>
                <a:lnTo>
                  <a:pt x="1196505" y="336283"/>
                </a:lnTo>
                <a:lnTo>
                  <a:pt x="1196505" y="126212"/>
                </a:lnTo>
                <a:lnTo>
                  <a:pt x="1144625" y="74320"/>
                </a:lnTo>
                <a:lnTo>
                  <a:pt x="1104125" y="45986"/>
                </a:lnTo>
                <a:lnTo>
                  <a:pt x="1065301" y="26466"/>
                </a:lnTo>
                <a:lnTo>
                  <a:pt x="1023823" y="12039"/>
                </a:lnTo>
                <a:lnTo>
                  <a:pt x="980097" y="3073"/>
                </a:lnTo>
                <a:lnTo>
                  <a:pt x="934529" y="0"/>
                </a:lnTo>
                <a:lnTo>
                  <a:pt x="884859" y="3759"/>
                </a:lnTo>
                <a:lnTo>
                  <a:pt x="836777" y="14757"/>
                </a:lnTo>
                <a:lnTo>
                  <a:pt x="791006" y="32562"/>
                </a:lnTo>
                <a:lnTo>
                  <a:pt x="748322" y="56743"/>
                </a:lnTo>
                <a:lnTo>
                  <a:pt x="709472" y="86868"/>
                </a:lnTo>
                <a:lnTo>
                  <a:pt x="675208" y="122529"/>
                </a:lnTo>
                <a:lnTo>
                  <a:pt x="646290" y="163283"/>
                </a:lnTo>
                <a:lnTo>
                  <a:pt x="635419" y="181330"/>
                </a:lnTo>
                <a:lnTo>
                  <a:pt x="624535" y="163283"/>
                </a:lnTo>
                <a:lnTo>
                  <a:pt x="598258" y="126276"/>
                </a:lnTo>
                <a:lnTo>
                  <a:pt x="598258" y="336283"/>
                </a:lnTo>
                <a:lnTo>
                  <a:pt x="594131" y="382130"/>
                </a:lnTo>
                <a:lnTo>
                  <a:pt x="581837" y="427609"/>
                </a:lnTo>
                <a:lnTo>
                  <a:pt x="562432" y="468414"/>
                </a:lnTo>
                <a:lnTo>
                  <a:pt x="536562" y="504977"/>
                </a:lnTo>
                <a:lnTo>
                  <a:pt x="504964" y="536575"/>
                </a:lnTo>
                <a:lnTo>
                  <a:pt x="468401" y="562444"/>
                </a:lnTo>
                <a:lnTo>
                  <a:pt x="427596" y="581850"/>
                </a:lnTo>
                <a:lnTo>
                  <a:pt x="383311" y="594029"/>
                </a:lnTo>
                <a:lnTo>
                  <a:pt x="336283" y="598258"/>
                </a:lnTo>
                <a:lnTo>
                  <a:pt x="289255" y="594029"/>
                </a:lnTo>
                <a:lnTo>
                  <a:pt x="244957" y="581850"/>
                </a:lnTo>
                <a:lnTo>
                  <a:pt x="204165" y="562444"/>
                </a:lnTo>
                <a:lnTo>
                  <a:pt x="167589" y="536575"/>
                </a:lnTo>
                <a:lnTo>
                  <a:pt x="135991" y="504977"/>
                </a:lnTo>
                <a:lnTo>
                  <a:pt x="110121" y="468414"/>
                </a:lnTo>
                <a:lnTo>
                  <a:pt x="90716" y="427609"/>
                </a:lnTo>
                <a:lnTo>
                  <a:pt x="78536" y="383311"/>
                </a:lnTo>
                <a:lnTo>
                  <a:pt x="74307" y="336283"/>
                </a:lnTo>
                <a:lnTo>
                  <a:pt x="78536" y="289255"/>
                </a:lnTo>
                <a:lnTo>
                  <a:pt x="90716" y="244970"/>
                </a:lnTo>
                <a:lnTo>
                  <a:pt x="110121" y="204177"/>
                </a:lnTo>
                <a:lnTo>
                  <a:pt x="135991" y="167601"/>
                </a:lnTo>
                <a:lnTo>
                  <a:pt x="167589" y="136017"/>
                </a:lnTo>
                <a:lnTo>
                  <a:pt x="204165" y="110147"/>
                </a:lnTo>
                <a:lnTo>
                  <a:pt x="244957" y="90741"/>
                </a:lnTo>
                <a:lnTo>
                  <a:pt x="289255" y="78549"/>
                </a:lnTo>
                <a:lnTo>
                  <a:pt x="336283" y="74320"/>
                </a:lnTo>
                <a:lnTo>
                  <a:pt x="383311" y="78549"/>
                </a:lnTo>
                <a:lnTo>
                  <a:pt x="427596" y="90741"/>
                </a:lnTo>
                <a:lnTo>
                  <a:pt x="468401" y="110147"/>
                </a:lnTo>
                <a:lnTo>
                  <a:pt x="504964" y="136017"/>
                </a:lnTo>
                <a:lnTo>
                  <a:pt x="536562" y="167601"/>
                </a:lnTo>
                <a:lnTo>
                  <a:pt x="562432" y="204177"/>
                </a:lnTo>
                <a:lnTo>
                  <a:pt x="581837" y="244970"/>
                </a:lnTo>
                <a:lnTo>
                  <a:pt x="594029" y="289255"/>
                </a:lnTo>
                <a:lnTo>
                  <a:pt x="598258" y="336283"/>
                </a:lnTo>
                <a:lnTo>
                  <a:pt x="598258" y="126276"/>
                </a:lnTo>
                <a:lnTo>
                  <a:pt x="561340" y="86868"/>
                </a:lnTo>
                <a:lnTo>
                  <a:pt x="522490" y="56743"/>
                </a:lnTo>
                <a:lnTo>
                  <a:pt x="479806" y="32562"/>
                </a:lnTo>
                <a:lnTo>
                  <a:pt x="434035" y="14757"/>
                </a:lnTo>
                <a:lnTo>
                  <a:pt x="385940" y="3759"/>
                </a:lnTo>
                <a:lnTo>
                  <a:pt x="336283" y="0"/>
                </a:lnTo>
                <a:lnTo>
                  <a:pt x="285203" y="3759"/>
                </a:lnTo>
                <a:lnTo>
                  <a:pt x="286169" y="3759"/>
                </a:lnTo>
                <a:lnTo>
                  <a:pt x="239268" y="14262"/>
                </a:lnTo>
                <a:lnTo>
                  <a:pt x="194640" y="31305"/>
                </a:lnTo>
                <a:lnTo>
                  <a:pt x="153301" y="54254"/>
                </a:lnTo>
                <a:lnTo>
                  <a:pt x="115773" y="82588"/>
                </a:lnTo>
                <a:lnTo>
                  <a:pt x="82575" y="115785"/>
                </a:lnTo>
                <a:lnTo>
                  <a:pt x="54241" y="153314"/>
                </a:lnTo>
                <a:lnTo>
                  <a:pt x="31292" y="194652"/>
                </a:lnTo>
                <a:lnTo>
                  <a:pt x="14262" y="239268"/>
                </a:lnTo>
                <a:lnTo>
                  <a:pt x="3644" y="286664"/>
                </a:lnTo>
                <a:lnTo>
                  <a:pt x="0" y="336283"/>
                </a:lnTo>
                <a:lnTo>
                  <a:pt x="3187" y="382130"/>
                </a:lnTo>
                <a:lnTo>
                  <a:pt x="12560" y="426847"/>
                </a:lnTo>
                <a:lnTo>
                  <a:pt x="27851" y="469773"/>
                </a:lnTo>
                <a:lnTo>
                  <a:pt x="48780" y="510286"/>
                </a:lnTo>
                <a:lnTo>
                  <a:pt x="75069" y="547751"/>
                </a:lnTo>
                <a:lnTo>
                  <a:pt x="106451" y="581520"/>
                </a:lnTo>
                <a:lnTo>
                  <a:pt x="123050" y="597090"/>
                </a:lnTo>
                <a:lnTo>
                  <a:pt x="101079" y="603046"/>
                </a:lnTo>
                <a:lnTo>
                  <a:pt x="60172" y="621830"/>
                </a:lnTo>
                <a:lnTo>
                  <a:pt x="28219" y="652030"/>
                </a:lnTo>
                <a:lnTo>
                  <a:pt x="7416" y="690765"/>
                </a:lnTo>
                <a:lnTo>
                  <a:pt x="0" y="735126"/>
                </a:lnTo>
                <a:lnTo>
                  <a:pt x="0" y="1333385"/>
                </a:lnTo>
                <a:lnTo>
                  <a:pt x="6985" y="1376603"/>
                </a:lnTo>
                <a:lnTo>
                  <a:pt x="26441" y="1414170"/>
                </a:lnTo>
                <a:lnTo>
                  <a:pt x="56083" y="1443812"/>
                </a:lnTo>
                <a:lnTo>
                  <a:pt x="93649" y="1463268"/>
                </a:lnTo>
                <a:lnTo>
                  <a:pt x="136867" y="1470253"/>
                </a:lnTo>
                <a:lnTo>
                  <a:pt x="1133957" y="1470253"/>
                </a:lnTo>
                <a:lnTo>
                  <a:pt x="1177163" y="1463268"/>
                </a:lnTo>
                <a:lnTo>
                  <a:pt x="1214729" y="1443812"/>
                </a:lnTo>
                <a:lnTo>
                  <a:pt x="1244371" y="1414170"/>
                </a:lnTo>
                <a:lnTo>
                  <a:pt x="1253807" y="1395945"/>
                </a:lnTo>
                <a:lnTo>
                  <a:pt x="1263827" y="1376603"/>
                </a:lnTo>
                <a:lnTo>
                  <a:pt x="1270825" y="1333385"/>
                </a:lnTo>
                <a:lnTo>
                  <a:pt x="1270825" y="1193634"/>
                </a:lnTo>
                <a:lnTo>
                  <a:pt x="1622755" y="1366723"/>
                </a:lnTo>
                <a:lnTo>
                  <a:pt x="1631734" y="1369809"/>
                </a:lnTo>
                <a:lnTo>
                  <a:pt x="1641005" y="1370520"/>
                </a:lnTo>
                <a:lnTo>
                  <a:pt x="1650161" y="1368882"/>
                </a:lnTo>
                <a:lnTo>
                  <a:pt x="1676311" y="1333385"/>
                </a:lnTo>
                <a:lnTo>
                  <a:pt x="1676311" y="1273708"/>
                </a:lnTo>
                <a:lnTo>
                  <a:pt x="1676311" y="794804"/>
                </a:lnTo>
                <a:lnTo>
                  <a:pt x="1676311" y="735126"/>
                </a:lnTo>
                <a:close/>
              </a:path>
            </a:pathLst>
          </a:custGeom>
          <a:solidFill>
            <a:srgbClr val="000000"/>
          </a:solidFill>
        </p:spPr>
        <p:txBody>
          <a:bodyPr wrap="square" lIns="0" tIns="0" rIns="0" bIns="0" rtlCol="0"/>
          <a:lstStyle/>
          <a:p>
            <a:endParaRPr>
              <a:latin typeface="Grammarsaurus" pitchFamily="2" charset="0"/>
            </a:endParaRPr>
          </a:p>
        </p:txBody>
      </p:sp>
      <p:sp>
        <p:nvSpPr>
          <p:cNvPr id="5" name="object 5"/>
          <p:cNvSpPr/>
          <p:nvPr/>
        </p:nvSpPr>
        <p:spPr>
          <a:xfrm>
            <a:off x="8928202" y="1445564"/>
            <a:ext cx="1350010" cy="1470025"/>
          </a:xfrm>
          <a:custGeom>
            <a:avLst/>
            <a:gdLst/>
            <a:ahLst/>
            <a:cxnLst/>
            <a:rect l="l" t="t" r="r" b="b"/>
            <a:pathLst>
              <a:path w="1350009" h="1470025">
                <a:moveTo>
                  <a:pt x="576211" y="111696"/>
                </a:moveTo>
                <a:lnTo>
                  <a:pt x="554393" y="74790"/>
                </a:lnTo>
                <a:lnTo>
                  <a:pt x="530148" y="68287"/>
                </a:lnTo>
                <a:lnTo>
                  <a:pt x="521944" y="69456"/>
                </a:lnTo>
                <a:lnTo>
                  <a:pt x="472744" y="82435"/>
                </a:lnTo>
                <a:lnTo>
                  <a:pt x="425145" y="98907"/>
                </a:lnTo>
                <a:lnTo>
                  <a:pt x="379234" y="118808"/>
                </a:lnTo>
                <a:lnTo>
                  <a:pt x="335140" y="142036"/>
                </a:lnTo>
                <a:lnTo>
                  <a:pt x="292976" y="168541"/>
                </a:lnTo>
                <a:lnTo>
                  <a:pt x="252857" y="198247"/>
                </a:lnTo>
                <a:lnTo>
                  <a:pt x="214896" y="231089"/>
                </a:lnTo>
                <a:lnTo>
                  <a:pt x="179222" y="266966"/>
                </a:lnTo>
                <a:lnTo>
                  <a:pt x="145948" y="305828"/>
                </a:lnTo>
                <a:lnTo>
                  <a:pt x="116154" y="346405"/>
                </a:lnTo>
                <a:lnTo>
                  <a:pt x="89573" y="388988"/>
                </a:lnTo>
                <a:lnTo>
                  <a:pt x="66268" y="433374"/>
                </a:lnTo>
                <a:lnTo>
                  <a:pt x="46355" y="479310"/>
                </a:lnTo>
                <a:lnTo>
                  <a:pt x="29870" y="526592"/>
                </a:lnTo>
                <a:lnTo>
                  <a:pt x="16916" y="574992"/>
                </a:lnTo>
                <a:lnTo>
                  <a:pt x="7569" y="624281"/>
                </a:lnTo>
                <a:lnTo>
                  <a:pt x="1905" y="674230"/>
                </a:lnTo>
                <a:lnTo>
                  <a:pt x="0" y="724623"/>
                </a:lnTo>
                <a:lnTo>
                  <a:pt x="1993" y="776897"/>
                </a:lnTo>
                <a:lnTo>
                  <a:pt x="7975" y="828586"/>
                </a:lnTo>
                <a:lnTo>
                  <a:pt x="17856" y="879475"/>
                </a:lnTo>
                <a:lnTo>
                  <a:pt x="31572" y="929335"/>
                </a:lnTo>
                <a:lnTo>
                  <a:pt x="49085" y="977925"/>
                </a:lnTo>
                <a:lnTo>
                  <a:pt x="70307" y="1025042"/>
                </a:lnTo>
                <a:lnTo>
                  <a:pt x="95199" y="1070444"/>
                </a:lnTo>
                <a:lnTo>
                  <a:pt x="123761" y="1114209"/>
                </a:lnTo>
                <a:lnTo>
                  <a:pt x="155409" y="1155446"/>
                </a:lnTo>
                <a:lnTo>
                  <a:pt x="189966" y="1193977"/>
                </a:lnTo>
                <a:lnTo>
                  <a:pt x="227266" y="1229664"/>
                </a:lnTo>
                <a:lnTo>
                  <a:pt x="267144" y="1262329"/>
                </a:lnTo>
                <a:lnTo>
                  <a:pt x="309422" y="1291844"/>
                </a:lnTo>
                <a:lnTo>
                  <a:pt x="353961" y="1318006"/>
                </a:lnTo>
                <a:lnTo>
                  <a:pt x="368109" y="1323098"/>
                </a:lnTo>
                <a:lnTo>
                  <a:pt x="375170" y="1323098"/>
                </a:lnTo>
                <a:lnTo>
                  <a:pt x="414477" y="1298879"/>
                </a:lnTo>
                <a:lnTo>
                  <a:pt x="409333" y="1249375"/>
                </a:lnTo>
                <a:lnTo>
                  <a:pt x="350774" y="1211567"/>
                </a:lnTo>
                <a:lnTo>
                  <a:pt x="308686" y="1180807"/>
                </a:lnTo>
                <a:lnTo>
                  <a:pt x="269443" y="1146378"/>
                </a:lnTo>
                <a:lnTo>
                  <a:pt x="233286" y="1108519"/>
                </a:lnTo>
                <a:lnTo>
                  <a:pt x="200431" y="1067422"/>
                </a:lnTo>
                <a:lnTo>
                  <a:pt x="171119" y="1023340"/>
                </a:lnTo>
                <a:lnTo>
                  <a:pt x="146405" y="977303"/>
                </a:lnTo>
                <a:lnTo>
                  <a:pt x="126009" y="929347"/>
                </a:lnTo>
                <a:lnTo>
                  <a:pt x="109982" y="879792"/>
                </a:lnTo>
                <a:lnTo>
                  <a:pt x="98437" y="828941"/>
                </a:lnTo>
                <a:lnTo>
                  <a:pt x="91452" y="777125"/>
                </a:lnTo>
                <a:lnTo>
                  <a:pt x="89103" y="724623"/>
                </a:lnTo>
                <a:lnTo>
                  <a:pt x="91147" y="675093"/>
                </a:lnTo>
                <a:lnTo>
                  <a:pt x="97256" y="626465"/>
                </a:lnTo>
                <a:lnTo>
                  <a:pt x="107365" y="578891"/>
                </a:lnTo>
                <a:lnTo>
                  <a:pt x="121424" y="532523"/>
                </a:lnTo>
                <a:lnTo>
                  <a:pt x="139369" y="487540"/>
                </a:lnTo>
                <a:lnTo>
                  <a:pt x="161163" y="444093"/>
                </a:lnTo>
                <a:lnTo>
                  <a:pt x="186728" y="402323"/>
                </a:lnTo>
                <a:lnTo>
                  <a:pt x="216039" y="362407"/>
                </a:lnTo>
                <a:lnTo>
                  <a:pt x="247853" y="325297"/>
                </a:lnTo>
                <a:lnTo>
                  <a:pt x="282689" y="291134"/>
                </a:lnTo>
                <a:lnTo>
                  <a:pt x="320281" y="260057"/>
                </a:lnTo>
                <a:lnTo>
                  <a:pt x="360400" y="232232"/>
                </a:lnTo>
                <a:lnTo>
                  <a:pt x="402780" y="207810"/>
                </a:lnTo>
                <a:lnTo>
                  <a:pt x="447179" y="186969"/>
                </a:lnTo>
                <a:lnTo>
                  <a:pt x="493356" y="169837"/>
                </a:lnTo>
                <a:lnTo>
                  <a:pt x="541045" y="156591"/>
                </a:lnTo>
                <a:lnTo>
                  <a:pt x="549681" y="153682"/>
                </a:lnTo>
                <a:lnTo>
                  <a:pt x="575691" y="120002"/>
                </a:lnTo>
                <a:lnTo>
                  <a:pt x="576211" y="111696"/>
                </a:lnTo>
                <a:close/>
              </a:path>
              <a:path w="1350009" h="1470025">
                <a:moveTo>
                  <a:pt x="1211910" y="632104"/>
                </a:moveTo>
                <a:lnTo>
                  <a:pt x="1184046" y="590397"/>
                </a:lnTo>
                <a:lnTo>
                  <a:pt x="1077112" y="586486"/>
                </a:lnTo>
                <a:lnTo>
                  <a:pt x="1077112" y="674243"/>
                </a:lnTo>
                <a:lnTo>
                  <a:pt x="1045794" y="713981"/>
                </a:lnTo>
                <a:lnTo>
                  <a:pt x="1014399" y="753465"/>
                </a:lnTo>
                <a:lnTo>
                  <a:pt x="951623" y="831494"/>
                </a:lnTo>
                <a:lnTo>
                  <a:pt x="920102" y="870267"/>
                </a:lnTo>
                <a:lnTo>
                  <a:pt x="826452" y="984148"/>
                </a:lnTo>
                <a:lnTo>
                  <a:pt x="704342" y="1130541"/>
                </a:lnTo>
                <a:lnTo>
                  <a:pt x="693635" y="1143546"/>
                </a:lnTo>
                <a:lnTo>
                  <a:pt x="682879" y="1156487"/>
                </a:lnTo>
                <a:lnTo>
                  <a:pt x="645363" y="1201191"/>
                </a:lnTo>
                <a:lnTo>
                  <a:pt x="766152" y="855649"/>
                </a:lnTo>
                <a:lnTo>
                  <a:pt x="768134" y="846810"/>
                </a:lnTo>
                <a:lnTo>
                  <a:pt x="768299" y="839101"/>
                </a:lnTo>
                <a:lnTo>
                  <a:pt x="768324" y="837793"/>
                </a:lnTo>
                <a:lnTo>
                  <a:pt x="766749" y="828916"/>
                </a:lnTo>
                <a:lnTo>
                  <a:pt x="737768" y="798880"/>
                </a:lnTo>
                <a:lnTo>
                  <a:pt x="731875" y="796912"/>
                </a:lnTo>
                <a:lnTo>
                  <a:pt x="721245" y="796912"/>
                </a:lnTo>
                <a:lnTo>
                  <a:pt x="273253" y="795388"/>
                </a:lnTo>
                <a:lnTo>
                  <a:pt x="700887" y="271360"/>
                </a:lnTo>
                <a:lnTo>
                  <a:pt x="580618" y="613981"/>
                </a:lnTo>
                <a:lnTo>
                  <a:pt x="578637" y="622820"/>
                </a:lnTo>
                <a:lnTo>
                  <a:pt x="594042" y="662622"/>
                </a:lnTo>
                <a:lnTo>
                  <a:pt x="1077112" y="674243"/>
                </a:lnTo>
                <a:lnTo>
                  <a:pt x="1077112" y="586486"/>
                </a:lnTo>
                <a:lnTo>
                  <a:pt x="684999" y="585241"/>
                </a:lnTo>
                <a:lnTo>
                  <a:pt x="794524" y="271360"/>
                </a:lnTo>
                <a:lnTo>
                  <a:pt x="868083" y="60579"/>
                </a:lnTo>
                <a:lnTo>
                  <a:pt x="870585" y="46672"/>
                </a:lnTo>
                <a:lnTo>
                  <a:pt x="869048" y="33032"/>
                </a:lnTo>
                <a:lnTo>
                  <a:pt x="839343" y="1727"/>
                </a:lnTo>
                <a:lnTo>
                  <a:pt x="830884" y="0"/>
                </a:lnTo>
                <a:lnTo>
                  <a:pt x="821639" y="0"/>
                </a:lnTo>
                <a:lnTo>
                  <a:pt x="668743" y="166179"/>
                </a:lnTo>
                <a:lnTo>
                  <a:pt x="577253" y="279107"/>
                </a:lnTo>
                <a:lnTo>
                  <a:pt x="144246" y="810971"/>
                </a:lnTo>
                <a:lnTo>
                  <a:pt x="134861" y="839101"/>
                </a:lnTo>
                <a:lnTo>
                  <a:pt x="138125" y="855649"/>
                </a:lnTo>
                <a:lnTo>
                  <a:pt x="178600" y="882865"/>
                </a:lnTo>
                <a:lnTo>
                  <a:pt x="660209" y="884389"/>
                </a:lnTo>
                <a:lnTo>
                  <a:pt x="477126" y="1409065"/>
                </a:lnTo>
                <a:lnTo>
                  <a:pt x="474624" y="1422958"/>
                </a:lnTo>
                <a:lnTo>
                  <a:pt x="476173" y="1436611"/>
                </a:lnTo>
                <a:lnTo>
                  <a:pt x="481558" y="1449184"/>
                </a:lnTo>
                <a:lnTo>
                  <a:pt x="519303" y="1469986"/>
                </a:lnTo>
                <a:lnTo>
                  <a:pt x="528815" y="1468970"/>
                </a:lnTo>
                <a:lnTo>
                  <a:pt x="537857" y="1465935"/>
                </a:lnTo>
                <a:lnTo>
                  <a:pt x="546087" y="1460931"/>
                </a:lnTo>
                <a:lnTo>
                  <a:pt x="553123" y="1453984"/>
                </a:lnTo>
                <a:lnTo>
                  <a:pt x="616927" y="1376095"/>
                </a:lnTo>
                <a:lnTo>
                  <a:pt x="762431" y="1201191"/>
                </a:lnTo>
                <a:lnTo>
                  <a:pt x="939368" y="987488"/>
                </a:lnTo>
                <a:lnTo>
                  <a:pt x="1006157" y="905814"/>
                </a:lnTo>
                <a:lnTo>
                  <a:pt x="1066114" y="831634"/>
                </a:lnTo>
                <a:lnTo>
                  <a:pt x="1105395" y="782535"/>
                </a:lnTo>
                <a:lnTo>
                  <a:pt x="1138059" y="741299"/>
                </a:lnTo>
                <a:lnTo>
                  <a:pt x="1170457" y="700011"/>
                </a:lnTo>
                <a:lnTo>
                  <a:pt x="1202537" y="658685"/>
                </a:lnTo>
                <a:lnTo>
                  <a:pt x="1211300" y="638949"/>
                </a:lnTo>
                <a:lnTo>
                  <a:pt x="1211910" y="632104"/>
                </a:lnTo>
                <a:close/>
              </a:path>
              <a:path w="1350009" h="1470025">
                <a:moveTo>
                  <a:pt x="1349921" y="721601"/>
                </a:moveTo>
                <a:lnTo>
                  <a:pt x="1348549" y="671042"/>
                </a:lnTo>
                <a:lnTo>
                  <a:pt x="1343152" y="620788"/>
                </a:lnTo>
                <a:lnTo>
                  <a:pt x="1333792" y="571068"/>
                </a:lnTo>
                <a:lnTo>
                  <a:pt x="1320520" y="522109"/>
                </a:lnTo>
                <a:lnTo>
                  <a:pt x="1303401" y="474116"/>
                </a:lnTo>
                <a:lnTo>
                  <a:pt x="1282509" y="427329"/>
                </a:lnTo>
                <a:lnTo>
                  <a:pt x="1257884" y="381965"/>
                </a:lnTo>
                <a:lnTo>
                  <a:pt x="1229626" y="338239"/>
                </a:lnTo>
                <a:lnTo>
                  <a:pt x="1198359" y="297040"/>
                </a:lnTo>
                <a:lnTo>
                  <a:pt x="1164234" y="258521"/>
                </a:lnTo>
                <a:lnTo>
                  <a:pt x="1127404" y="222846"/>
                </a:lnTo>
                <a:lnTo>
                  <a:pt x="1088059" y="190169"/>
                </a:lnTo>
                <a:lnTo>
                  <a:pt x="1046365" y="160667"/>
                </a:lnTo>
                <a:lnTo>
                  <a:pt x="1002474" y="134505"/>
                </a:lnTo>
                <a:lnTo>
                  <a:pt x="985697" y="129438"/>
                </a:lnTo>
                <a:lnTo>
                  <a:pt x="968489" y="131051"/>
                </a:lnTo>
                <a:lnTo>
                  <a:pt x="938542" y="159562"/>
                </a:lnTo>
                <a:lnTo>
                  <a:pt x="936713" y="176758"/>
                </a:lnTo>
                <a:lnTo>
                  <a:pt x="938250" y="185458"/>
                </a:lnTo>
                <a:lnTo>
                  <a:pt x="1003465" y="239369"/>
                </a:lnTo>
                <a:lnTo>
                  <a:pt x="1045197" y="270154"/>
                </a:lnTo>
                <a:lnTo>
                  <a:pt x="1083983" y="304419"/>
                </a:lnTo>
                <a:lnTo>
                  <a:pt x="1119581" y="341947"/>
                </a:lnTo>
                <a:lnTo>
                  <a:pt x="1151788" y="382524"/>
                </a:lnTo>
                <a:lnTo>
                  <a:pt x="1180363" y="425907"/>
                </a:lnTo>
                <a:lnTo>
                  <a:pt x="1204595" y="471182"/>
                </a:lnTo>
                <a:lnTo>
                  <a:pt x="1224610" y="518579"/>
                </a:lnTo>
                <a:lnTo>
                  <a:pt x="1240332" y="567766"/>
                </a:lnTo>
                <a:lnTo>
                  <a:pt x="1251648" y="618451"/>
                </a:lnTo>
                <a:lnTo>
                  <a:pt x="1258506" y="670306"/>
                </a:lnTo>
                <a:lnTo>
                  <a:pt x="1260817" y="723049"/>
                </a:lnTo>
                <a:lnTo>
                  <a:pt x="1258735" y="772883"/>
                </a:lnTo>
                <a:lnTo>
                  <a:pt x="1252562" y="821855"/>
                </a:lnTo>
                <a:lnTo>
                  <a:pt x="1242326" y="869784"/>
                </a:lnTo>
                <a:lnTo>
                  <a:pt x="1228090" y="916520"/>
                </a:lnTo>
                <a:lnTo>
                  <a:pt x="1209929" y="961898"/>
                </a:lnTo>
                <a:lnTo>
                  <a:pt x="1187869" y="1005776"/>
                </a:lnTo>
                <a:lnTo>
                  <a:pt x="1161986" y="1047978"/>
                </a:lnTo>
                <a:lnTo>
                  <a:pt x="1132344" y="1088339"/>
                </a:lnTo>
                <a:lnTo>
                  <a:pt x="1099756" y="1125639"/>
                </a:lnTo>
                <a:lnTo>
                  <a:pt x="1064209" y="1159878"/>
                </a:lnTo>
                <a:lnTo>
                  <a:pt x="1025944" y="1190929"/>
                </a:lnTo>
                <a:lnTo>
                  <a:pt x="985202" y="1218615"/>
                </a:lnTo>
                <a:lnTo>
                  <a:pt x="942238" y="1242796"/>
                </a:lnTo>
                <a:lnTo>
                  <a:pt x="897318" y="1263294"/>
                </a:lnTo>
                <a:lnTo>
                  <a:pt x="850696" y="1279969"/>
                </a:lnTo>
                <a:lnTo>
                  <a:pt x="802601" y="1292656"/>
                </a:lnTo>
                <a:lnTo>
                  <a:pt x="786117" y="1299959"/>
                </a:lnTo>
                <a:lnTo>
                  <a:pt x="774293" y="1312303"/>
                </a:lnTo>
                <a:lnTo>
                  <a:pt x="768108" y="1328115"/>
                </a:lnTo>
                <a:lnTo>
                  <a:pt x="768604" y="1345793"/>
                </a:lnTo>
                <a:lnTo>
                  <a:pt x="774547" y="1360208"/>
                </a:lnTo>
                <a:lnTo>
                  <a:pt x="784364" y="1371307"/>
                </a:lnTo>
                <a:lnTo>
                  <a:pt x="797064" y="1378432"/>
                </a:lnTo>
                <a:lnTo>
                  <a:pt x="811631" y="1380947"/>
                </a:lnTo>
                <a:lnTo>
                  <a:pt x="814946" y="1380947"/>
                </a:lnTo>
                <a:lnTo>
                  <a:pt x="871664" y="1366545"/>
                </a:lnTo>
                <a:lnTo>
                  <a:pt x="919924" y="1349870"/>
                </a:lnTo>
                <a:lnTo>
                  <a:pt x="966393" y="1329855"/>
                </a:lnTo>
                <a:lnTo>
                  <a:pt x="1010932" y="1306550"/>
                </a:lnTo>
                <a:lnTo>
                  <a:pt x="1053439" y="1280058"/>
                </a:lnTo>
                <a:lnTo>
                  <a:pt x="1093800" y="1250416"/>
                </a:lnTo>
                <a:lnTo>
                  <a:pt x="1131887" y="1217726"/>
                </a:lnTo>
                <a:lnTo>
                  <a:pt x="1167587" y="1182052"/>
                </a:lnTo>
                <a:lnTo>
                  <a:pt x="1200797" y="1143469"/>
                </a:lnTo>
                <a:lnTo>
                  <a:pt x="1231239" y="1102702"/>
                </a:lnTo>
                <a:lnTo>
                  <a:pt x="1258392" y="1059878"/>
                </a:lnTo>
                <a:lnTo>
                  <a:pt x="1282192" y="1015212"/>
                </a:lnTo>
                <a:lnTo>
                  <a:pt x="1302550" y="968959"/>
                </a:lnTo>
                <a:lnTo>
                  <a:pt x="1319390" y="921321"/>
                </a:lnTo>
                <a:lnTo>
                  <a:pt x="1332623" y="872540"/>
                </a:lnTo>
                <a:lnTo>
                  <a:pt x="1342174" y="822845"/>
                </a:lnTo>
                <a:lnTo>
                  <a:pt x="1347965" y="772452"/>
                </a:lnTo>
                <a:lnTo>
                  <a:pt x="1349921" y="721601"/>
                </a:lnTo>
                <a:close/>
              </a:path>
            </a:pathLst>
          </a:custGeom>
          <a:solidFill>
            <a:srgbClr val="000000"/>
          </a:solidFill>
        </p:spPr>
        <p:txBody>
          <a:bodyPr wrap="square" lIns="0" tIns="0" rIns="0" bIns="0" rtlCol="0"/>
          <a:lstStyle/>
          <a:p>
            <a:endParaRPr>
              <a:latin typeface="Grammarsaurus" pitchFamily="2" charset="0"/>
            </a:endParaRPr>
          </a:p>
        </p:txBody>
      </p:sp>
      <p:pic>
        <p:nvPicPr>
          <p:cNvPr id="6" name="object 6"/>
          <p:cNvPicPr/>
          <p:nvPr/>
        </p:nvPicPr>
        <p:blipFill>
          <a:blip r:embed="rId3" cstate="print"/>
          <a:stretch>
            <a:fillRect/>
          </a:stretch>
        </p:blipFill>
        <p:spPr>
          <a:xfrm>
            <a:off x="4963882" y="2031874"/>
            <a:ext cx="229374" cy="229374"/>
          </a:xfrm>
          <a:prstGeom prst="rect">
            <a:avLst/>
          </a:prstGeom>
        </p:spPr>
      </p:pic>
      <p:grpSp>
        <p:nvGrpSpPr>
          <p:cNvPr id="7" name="object 7"/>
          <p:cNvGrpSpPr/>
          <p:nvPr/>
        </p:nvGrpSpPr>
        <p:grpSpPr>
          <a:xfrm>
            <a:off x="4790653" y="1448469"/>
            <a:ext cx="1512570" cy="1464310"/>
            <a:chOff x="4790653" y="1448469"/>
            <a:chExt cx="1512570" cy="1464310"/>
          </a:xfrm>
        </p:grpSpPr>
        <p:pic>
          <p:nvPicPr>
            <p:cNvPr id="8" name="object 8"/>
            <p:cNvPicPr/>
            <p:nvPr/>
          </p:nvPicPr>
          <p:blipFill>
            <a:blip r:embed="rId4" cstate="print"/>
            <a:stretch>
              <a:fillRect/>
            </a:stretch>
          </p:blipFill>
          <p:spPr>
            <a:xfrm>
              <a:off x="5770082" y="1448469"/>
              <a:ext cx="229387" cy="229374"/>
            </a:xfrm>
            <a:prstGeom prst="rect">
              <a:avLst/>
            </a:prstGeom>
          </p:spPr>
        </p:pic>
        <p:sp>
          <p:nvSpPr>
            <p:cNvPr id="9" name="object 9"/>
            <p:cNvSpPr/>
            <p:nvPr/>
          </p:nvSpPr>
          <p:spPr>
            <a:xfrm>
              <a:off x="5248465" y="1599984"/>
              <a:ext cx="593725" cy="1312545"/>
            </a:xfrm>
            <a:custGeom>
              <a:avLst/>
              <a:gdLst/>
              <a:ahLst/>
              <a:cxnLst/>
              <a:rect l="l" t="t" r="r" b="b"/>
              <a:pathLst>
                <a:path w="593725" h="1312545">
                  <a:moveTo>
                    <a:pt x="184061" y="780707"/>
                  </a:moveTo>
                  <a:lnTo>
                    <a:pt x="118427" y="780707"/>
                  </a:lnTo>
                  <a:lnTo>
                    <a:pt x="118745" y="787920"/>
                  </a:lnTo>
                  <a:lnTo>
                    <a:pt x="141846" y="1281125"/>
                  </a:lnTo>
                  <a:lnTo>
                    <a:pt x="174599" y="1312379"/>
                  </a:lnTo>
                  <a:lnTo>
                    <a:pt x="418960" y="1312379"/>
                  </a:lnTo>
                  <a:lnTo>
                    <a:pt x="451726" y="1281125"/>
                  </a:lnTo>
                  <a:lnTo>
                    <a:pt x="453331" y="1246822"/>
                  </a:lnTo>
                  <a:lnTo>
                    <a:pt x="205867" y="1246822"/>
                  </a:lnTo>
                  <a:lnTo>
                    <a:pt x="205549" y="1239596"/>
                  </a:lnTo>
                  <a:lnTo>
                    <a:pt x="184061" y="780707"/>
                  </a:lnTo>
                  <a:close/>
                </a:path>
                <a:path w="593725" h="1312545">
                  <a:moveTo>
                    <a:pt x="475145" y="780707"/>
                  </a:moveTo>
                  <a:lnTo>
                    <a:pt x="409511" y="780707"/>
                  </a:lnTo>
                  <a:lnTo>
                    <a:pt x="409153" y="787920"/>
                  </a:lnTo>
                  <a:lnTo>
                    <a:pt x="387692" y="1246822"/>
                  </a:lnTo>
                  <a:lnTo>
                    <a:pt x="453331" y="1246822"/>
                  </a:lnTo>
                  <a:lnTo>
                    <a:pt x="475145" y="780707"/>
                  </a:lnTo>
                  <a:close/>
                </a:path>
                <a:path w="593725" h="1312545">
                  <a:moveTo>
                    <a:pt x="560768" y="462445"/>
                  </a:moveTo>
                  <a:lnTo>
                    <a:pt x="32791" y="462445"/>
                  </a:lnTo>
                  <a:lnTo>
                    <a:pt x="20043" y="465025"/>
                  </a:lnTo>
                  <a:lnTo>
                    <a:pt x="9618" y="472059"/>
                  </a:lnTo>
                  <a:lnTo>
                    <a:pt x="2582" y="482483"/>
                  </a:lnTo>
                  <a:lnTo>
                    <a:pt x="0" y="495236"/>
                  </a:lnTo>
                  <a:lnTo>
                    <a:pt x="0" y="747902"/>
                  </a:lnTo>
                  <a:lnTo>
                    <a:pt x="2582" y="760658"/>
                  </a:lnTo>
                  <a:lnTo>
                    <a:pt x="9618" y="771086"/>
                  </a:lnTo>
                  <a:lnTo>
                    <a:pt x="20043" y="778124"/>
                  </a:lnTo>
                  <a:lnTo>
                    <a:pt x="32791" y="780707"/>
                  </a:lnTo>
                  <a:lnTo>
                    <a:pt x="560768" y="780707"/>
                  </a:lnTo>
                  <a:lnTo>
                    <a:pt x="573514" y="778124"/>
                  </a:lnTo>
                  <a:lnTo>
                    <a:pt x="583934" y="771086"/>
                  </a:lnTo>
                  <a:lnTo>
                    <a:pt x="590966" y="760658"/>
                  </a:lnTo>
                  <a:lnTo>
                    <a:pt x="593547" y="747902"/>
                  </a:lnTo>
                  <a:lnTo>
                    <a:pt x="593547" y="715124"/>
                  </a:lnTo>
                  <a:lnTo>
                    <a:pt x="65582" y="715124"/>
                  </a:lnTo>
                  <a:lnTo>
                    <a:pt x="65582" y="528015"/>
                  </a:lnTo>
                  <a:lnTo>
                    <a:pt x="593547" y="528015"/>
                  </a:lnTo>
                  <a:lnTo>
                    <a:pt x="593547" y="495236"/>
                  </a:lnTo>
                  <a:lnTo>
                    <a:pt x="590966" y="482483"/>
                  </a:lnTo>
                  <a:lnTo>
                    <a:pt x="583934" y="472059"/>
                  </a:lnTo>
                  <a:lnTo>
                    <a:pt x="573514" y="465025"/>
                  </a:lnTo>
                  <a:lnTo>
                    <a:pt x="560768" y="462445"/>
                  </a:lnTo>
                  <a:close/>
                </a:path>
                <a:path w="593725" h="1312545">
                  <a:moveTo>
                    <a:pt x="593547" y="528015"/>
                  </a:moveTo>
                  <a:lnTo>
                    <a:pt x="527989" y="528015"/>
                  </a:lnTo>
                  <a:lnTo>
                    <a:pt x="527989" y="715124"/>
                  </a:lnTo>
                  <a:lnTo>
                    <a:pt x="593547" y="715124"/>
                  </a:lnTo>
                  <a:lnTo>
                    <a:pt x="593547" y="528015"/>
                  </a:lnTo>
                  <a:close/>
                </a:path>
                <a:path w="593725" h="1312545">
                  <a:moveTo>
                    <a:pt x="296773" y="0"/>
                  </a:moveTo>
                  <a:lnTo>
                    <a:pt x="249381" y="4261"/>
                  </a:lnTo>
                  <a:lnTo>
                    <a:pt x="204751" y="16544"/>
                  </a:lnTo>
                  <a:lnTo>
                    <a:pt x="163633" y="36098"/>
                  </a:lnTo>
                  <a:lnTo>
                    <a:pt x="126780" y="62170"/>
                  </a:lnTo>
                  <a:lnTo>
                    <a:pt x="94943" y="94009"/>
                  </a:lnTo>
                  <a:lnTo>
                    <a:pt x="68873" y="130864"/>
                  </a:lnTo>
                  <a:lnTo>
                    <a:pt x="49321" y="171983"/>
                  </a:lnTo>
                  <a:lnTo>
                    <a:pt x="37039" y="216615"/>
                  </a:lnTo>
                  <a:lnTo>
                    <a:pt x="32778" y="264007"/>
                  </a:lnTo>
                  <a:lnTo>
                    <a:pt x="37459" y="313577"/>
                  </a:lnTo>
                  <a:lnTo>
                    <a:pt x="51215" y="360887"/>
                  </a:lnTo>
                  <a:lnTo>
                    <a:pt x="73609" y="404834"/>
                  </a:lnTo>
                  <a:lnTo>
                    <a:pt x="104203" y="444309"/>
                  </a:lnTo>
                  <a:lnTo>
                    <a:pt x="121221" y="462445"/>
                  </a:lnTo>
                  <a:lnTo>
                    <a:pt x="296773" y="462445"/>
                  </a:lnTo>
                  <a:lnTo>
                    <a:pt x="251327" y="457195"/>
                  </a:lnTo>
                  <a:lnTo>
                    <a:pt x="209580" y="442245"/>
                  </a:lnTo>
                  <a:lnTo>
                    <a:pt x="172732" y="418796"/>
                  </a:lnTo>
                  <a:lnTo>
                    <a:pt x="141984" y="388048"/>
                  </a:lnTo>
                  <a:lnTo>
                    <a:pt x="118535" y="351200"/>
                  </a:lnTo>
                  <a:lnTo>
                    <a:pt x="103585" y="309453"/>
                  </a:lnTo>
                  <a:lnTo>
                    <a:pt x="98336" y="264007"/>
                  </a:lnTo>
                  <a:lnTo>
                    <a:pt x="103585" y="218561"/>
                  </a:lnTo>
                  <a:lnTo>
                    <a:pt x="118535" y="176814"/>
                  </a:lnTo>
                  <a:lnTo>
                    <a:pt x="141984" y="139966"/>
                  </a:lnTo>
                  <a:lnTo>
                    <a:pt x="172732" y="109218"/>
                  </a:lnTo>
                  <a:lnTo>
                    <a:pt x="209580" y="85769"/>
                  </a:lnTo>
                  <a:lnTo>
                    <a:pt x="251327" y="70819"/>
                  </a:lnTo>
                  <a:lnTo>
                    <a:pt x="296773" y="65570"/>
                  </a:lnTo>
                  <a:lnTo>
                    <a:pt x="470182" y="65570"/>
                  </a:lnTo>
                  <a:lnTo>
                    <a:pt x="466782" y="62170"/>
                  </a:lnTo>
                  <a:lnTo>
                    <a:pt x="429925" y="36098"/>
                  </a:lnTo>
                  <a:lnTo>
                    <a:pt x="388804" y="16544"/>
                  </a:lnTo>
                  <a:lnTo>
                    <a:pt x="344169" y="4261"/>
                  </a:lnTo>
                  <a:lnTo>
                    <a:pt x="296773" y="0"/>
                  </a:lnTo>
                  <a:close/>
                </a:path>
                <a:path w="593725" h="1312545">
                  <a:moveTo>
                    <a:pt x="470182" y="65570"/>
                  </a:moveTo>
                  <a:lnTo>
                    <a:pt x="296773" y="65570"/>
                  </a:lnTo>
                  <a:lnTo>
                    <a:pt x="342219" y="70819"/>
                  </a:lnTo>
                  <a:lnTo>
                    <a:pt x="383966" y="85769"/>
                  </a:lnTo>
                  <a:lnTo>
                    <a:pt x="420814" y="109218"/>
                  </a:lnTo>
                  <a:lnTo>
                    <a:pt x="451562" y="139966"/>
                  </a:lnTo>
                  <a:lnTo>
                    <a:pt x="475011" y="176814"/>
                  </a:lnTo>
                  <a:lnTo>
                    <a:pt x="489961" y="218561"/>
                  </a:lnTo>
                  <a:lnTo>
                    <a:pt x="495211" y="264007"/>
                  </a:lnTo>
                  <a:lnTo>
                    <a:pt x="489961" y="309453"/>
                  </a:lnTo>
                  <a:lnTo>
                    <a:pt x="475011" y="351200"/>
                  </a:lnTo>
                  <a:lnTo>
                    <a:pt x="451562" y="388048"/>
                  </a:lnTo>
                  <a:lnTo>
                    <a:pt x="420814" y="418796"/>
                  </a:lnTo>
                  <a:lnTo>
                    <a:pt x="383966" y="442245"/>
                  </a:lnTo>
                  <a:lnTo>
                    <a:pt x="342219" y="457195"/>
                  </a:lnTo>
                  <a:lnTo>
                    <a:pt x="296773" y="462445"/>
                  </a:lnTo>
                  <a:lnTo>
                    <a:pt x="472376" y="462445"/>
                  </a:lnTo>
                  <a:lnTo>
                    <a:pt x="519951" y="404834"/>
                  </a:lnTo>
                  <a:lnTo>
                    <a:pt x="542348" y="360887"/>
                  </a:lnTo>
                  <a:lnTo>
                    <a:pt x="556109" y="313577"/>
                  </a:lnTo>
                  <a:lnTo>
                    <a:pt x="560793" y="264007"/>
                  </a:lnTo>
                  <a:lnTo>
                    <a:pt x="556532" y="216615"/>
                  </a:lnTo>
                  <a:lnTo>
                    <a:pt x="544249" y="171983"/>
                  </a:lnTo>
                  <a:lnTo>
                    <a:pt x="524695" y="130864"/>
                  </a:lnTo>
                  <a:lnTo>
                    <a:pt x="498622" y="94009"/>
                  </a:lnTo>
                  <a:lnTo>
                    <a:pt x="470182" y="65570"/>
                  </a:lnTo>
                  <a:close/>
                </a:path>
              </a:pathLst>
            </a:custGeom>
            <a:solidFill>
              <a:srgbClr val="000000"/>
            </a:solidFill>
          </p:spPr>
          <p:txBody>
            <a:bodyPr wrap="square" lIns="0" tIns="0" rIns="0" bIns="0" rtlCol="0"/>
            <a:lstStyle/>
            <a:p>
              <a:endParaRPr>
                <a:latin typeface="Grammarsaurus" pitchFamily="2" charset="0"/>
              </a:endParaRPr>
            </a:p>
          </p:txBody>
        </p:sp>
        <p:pic>
          <p:nvPicPr>
            <p:cNvPr id="10" name="object 10"/>
            <p:cNvPicPr/>
            <p:nvPr/>
          </p:nvPicPr>
          <p:blipFill>
            <a:blip r:embed="rId5" cstate="print"/>
            <a:stretch>
              <a:fillRect/>
            </a:stretch>
          </p:blipFill>
          <p:spPr>
            <a:xfrm>
              <a:off x="5421567" y="1740321"/>
              <a:ext cx="247345" cy="247345"/>
            </a:xfrm>
            <a:prstGeom prst="rect">
              <a:avLst/>
            </a:prstGeom>
          </p:spPr>
        </p:pic>
        <p:sp>
          <p:nvSpPr>
            <p:cNvPr id="11" name="object 11"/>
            <p:cNvSpPr/>
            <p:nvPr/>
          </p:nvSpPr>
          <p:spPr>
            <a:xfrm>
              <a:off x="4790643" y="1536610"/>
              <a:ext cx="1512570" cy="699135"/>
            </a:xfrm>
            <a:custGeom>
              <a:avLst/>
              <a:gdLst/>
              <a:ahLst/>
              <a:cxnLst/>
              <a:rect l="l" t="t" r="r" b="b"/>
              <a:pathLst>
                <a:path w="1512570" h="699135">
                  <a:moveTo>
                    <a:pt x="444830" y="222415"/>
                  </a:moveTo>
                  <a:lnTo>
                    <a:pt x="355955" y="163690"/>
                  </a:lnTo>
                  <a:lnTo>
                    <a:pt x="355955" y="222415"/>
                  </a:lnTo>
                  <a:lnTo>
                    <a:pt x="268249" y="263740"/>
                  </a:lnTo>
                  <a:lnTo>
                    <a:pt x="263740" y="268262"/>
                  </a:lnTo>
                  <a:lnTo>
                    <a:pt x="222415" y="355955"/>
                  </a:lnTo>
                  <a:lnTo>
                    <a:pt x="181089" y="268262"/>
                  </a:lnTo>
                  <a:lnTo>
                    <a:pt x="176568" y="263740"/>
                  </a:lnTo>
                  <a:lnTo>
                    <a:pt x="88887" y="222415"/>
                  </a:lnTo>
                  <a:lnTo>
                    <a:pt x="176593" y="181089"/>
                  </a:lnTo>
                  <a:lnTo>
                    <a:pt x="181089" y="176580"/>
                  </a:lnTo>
                  <a:lnTo>
                    <a:pt x="222415" y="88887"/>
                  </a:lnTo>
                  <a:lnTo>
                    <a:pt x="263740" y="176580"/>
                  </a:lnTo>
                  <a:lnTo>
                    <a:pt x="268262" y="181089"/>
                  </a:lnTo>
                  <a:lnTo>
                    <a:pt x="355955" y="222415"/>
                  </a:lnTo>
                  <a:lnTo>
                    <a:pt x="355955" y="163690"/>
                  </a:lnTo>
                  <a:lnTo>
                    <a:pt x="305104" y="139725"/>
                  </a:lnTo>
                  <a:lnTo>
                    <a:pt x="281165" y="88887"/>
                  </a:lnTo>
                  <a:lnTo>
                    <a:pt x="246468" y="15240"/>
                  </a:lnTo>
                  <a:lnTo>
                    <a:pt x="222415" y="0"/>
                  </a:lnTo>
                  <a:lnTo>
                    <a:pt x="214960" y="1079"/>
                  </a:lnTo>
                  <a:lnTo>
                    <a:pt x="208203" y="4140"/>
                  </a:lnTo>
                  <a:lnTo>
                    <a:pt x="202552" y="8953"/>
                  </a:lnTo>
                  <a:lnTo>
                    <a:pt x="198386" y="15240"/>
                  </a:lnTo>
                  <a:lnTo>
                    <a:pt x="139725" y="139725"/>
                  </a:lnTo>
                  <a:lnTo>
                    <a:pt x="15227" y="198374"/>
                  </a:lnTo>
                  <a:lnTo>
                    <a:pt x="8953" y="202526"/>
                  </a:lnTo>
                  <a:lnTo>
                    <a:pt x="4152" y="208191"/>
                  </a:lnTo>
                  <a:lnTo>
                    <a:pt x="1079" y="214947"/>
                  </a:lnTo>
                  <a:lnTo>
                    <a:pt x="0" y="222415"/>
                  </a:lnTo>
                  <a:lnTo>
                    <a:pt x="1079" y="229870"/>
                  </a:lnTo>
                  <a:lnTo>
                    <a:pt x="4152" y="236626"/>
                  </a:lnTo>
                  <a:lnTo>
                    <a:pt x="8953" y="242290"/>
                  </a:lnTo>
                  <a:lnTo>
                    <a:pt x="15227" y="246456"/>
                  </a:lnTo>
                  <a:lnTo>
                    <a:pt x="139725" y="305117"/>
                  </a:lnTo>
                  <a:lnTo>
                    <a:pt x="198386" y="429590"/>
                  </a:lnTo>
                  <a:lnTo>
                    <a:pt x="202552" y="435876"/>
                  </a:lnTo>
                  <a:lnTo>
                    <a:pt x="208203" y="440690"/>
                  </a:lnTo>
                  <a:lnTo>
                    <a:pt x="214960" y="443763"/>
                  </a:lnTo>
                  <a:lnTo>
                    <a:pt x="222415" y="444842"/>
                  </a:lnTo>
                  <a:lnTo>
                    <a:pt x="229882" y="443763"/>
                  </a:lnTo>
                  <a:lnTo>
                    <a:pt x="281152" y="355955"/>
                  </a:lnTo>
                  <a:lnTo>
                    <a:pt x="305104" y="305117"/>
                  </a:lnTo>
                  <a:lnTo>
                    <a:pt x="429602" y="246456"/>
                  </a:lnTo>
                  <a:lnTo>
                    <a:pt x="435889" y="242290"/>
                  </a:lnTo>
                  <a:lnTo>
                    <a:pt x="440690" y="236626"/>
                  </a:lnTo>
                  <a:lnTo>
                    <a:pt x="443750" y="229870"/>
                  </a:lnTo>
                  <a:lnTo>
                    <a:pt x="444830" y="222415"/>
                  </a:lnTo>
                  <a:close/>
                </a:path>
                <a:path w="1512570" h="699135">
                  <a:moveTo>
                    <a:pt x="1512404" y="476516"/>
                  </a:moveTo>
                  <a:lnTo>
                    <a:pt x="1423517" y="417779"/>
                  </a:lnTo>
                  <a:lnTo>
                    <a:pt x="1423517" y="476516"/>
                  </a:lnTo>
                  <a:lnTo>
                    <a:pt x="1335836" y="517842"/>
                  </a:lnTo>
                  <a:lnTo>
                    <a:pt x="1331315" y="522351"/>
                  </a:lnTo>
                  <a:lnTo>
                    <a:pt x="1289989" y="610057"/>
                  </a:lnTo>
                  <a:lnTo>
                    <a:pt x="1248664" y="522351"/>
                  </a:lnTo>
                  <a:lnTo>
                    <a:pt x="1244142" y="517842"/>
                  </a:lnTo>
                  <a:lnTo>
                    <a:pt x="1156449" y="476516"/>
                  </a:lnTo>
                  <a:lnTo>
                    <a:pt x="1244142" y="435190"/>
                  </a:lnTo>
                  <a:lnTo>
                    <a:pt x="1248664" y="430669"/>
                  </a:lnTo>
                  <a:lnTo>
                    <a:pt x="1289989" y="342976"/>
                  </a:lnTo>
                  <a:lnTo>
                    <a:pt x="1331315" y="430669"/>
                  </a:lnTo>
                  <a:lnTo>
                    <a:pt x="1335836" y="435190"/>
                  </a:lnTo>
                  <a:lnTo>
                    <a:pt x="1423517" y="476516"/>
                  </a:lnTo>
                  <a:lnTo>
                    <a:pt x="1423517" y="417779"/>
                  </a:lnTo>
                  <a:lnTo>
                    <a:pt x="1372679" y="393814"/>
                  </a:lnTo>
                  <a:lnTo>
                    <a:pt x="1348714" y="342976"/>
                  </a:lnTo>
                  <a:lnTo>
                    <a:pt x="1314018" y="269328"/>
                  </a:lnTo>
                  <a:lnTo>
                    <a:pt x="1289989" y="254088"/>
                  </a:lnTo>
                  <a:lnTo>
                    <a:pt x="1282522" y="255168"/>
                  </a:lnTo>
                  <a:lnTo>
                    <a:pt x="1275765" y="258241"/>
                  </a:lnTo>
                  <a:lnTo>
                    <a:pt x="1270101" y="263042"/>
                  </a:lnTo>
                  <a:lnTo>
                    <a:pt x="1265948" y="269328"/>
                  </a:lnTo>
                  <a:lnTo>
                    <a:pt x="1207300" y="393814"/>
                  </a:lnTo>
                  <a:lnTo>
                    <a:pt x="1082802" y="452475"/>
                  </a:lnTo>
                  <a:lnTo>
                    <a:pt x="1076515" y="456641"/>
                  </a:lnTo>
                  <a:lnTo>
                    <a:pt x="1071714" y="462305"/>
                  </a:lnTo>
                  <a:lnTo>
                    <a:pt x="1068654" y="469061"/>
                  </a:lnTo>
                  <a:lnTo>
                    <a:pt x="1067574" y="476516"/>
                  </a:lnTo>
                  <a:lnTo>
                    <a:pt x="1068654" y="483984"/>
                  </a:lnTo>
                  <a:lnTo>
                    <a:pt x="1071714" y="490740"/>
                  </a:lnTo>
                  <a:lnTo>
                    <a:pt x="1076515" y="496392"/>
                  </a:lnTo>
                  <a:lnTo>
                    <a:pt x="1082802" y="500545"/>
                  </a:lnTo>
                  <a:lnTo>
                    <a:pt x="1207300" y="559206"/>
                  </a:lnTo>
                  <a:lnTo>
                    <a:pt x="1265948" y="683691"/>
                  </a:lnTo>
                  <a:lnTo>
                    <a:pt x="1270101" y="689978"/>
                  </a:lnTo>
                  <a:lnTo>
                    <a:pt x="1275765" y="694791"/>
                  </a:lnTo>
                  <a:lnTo>
                    <a:pt x="1282522" y="697852"/>
                  </a:lnTo>
                  <a:lnTo>
                    <a:pt x="1289989" y="698931"/>
                  </a:lnTo>
                  <a:lnTo>
                    <a:pt x="1297457" y="697852"/>
                  </a:lnTo>
                  <a:lnTo>
                    <a:pt x="1304213" y="694791"/>
                  </a:lnTo>
                  <a:lnTo>
                    <a:pt x="1309865" y="689978"/>
                  </a:lnTo>
                  <a:lnTo>
                    <a:pt x="1314018" y="683691"/>
                  </a:lnTo>
                  <a:lnTo>
                    <a:pt x="1348714" y="610057"/>
                  </a:lnTo>
                  <a:lnTo>
                    <a:pt x="1372679" y="559206"/>
                  </a:lnTo>
                  <a:lnTo>
                    <a:pt x="1497177" y="500545"/>
                  </a:lnTo>
                  <a:lnTo>
                    <a:pt x="1503451" y="496392"/>
                  </a:lnTo>
                  <a:lnTo>
                    <a:pt x="1508252" y="490740"/>
                  </a:lnTo>
                  <a:lnTo>
                    <a:pt x="1511325" y="483984"/>
                  </a:lnTo>
                  <a:lnTo>
                    <a:pt x="1512404" y="476516"/>
                  </a:lnTo>
                  <a:close/>
                </a:path>
              </a:pathLst>
            </a:custGeom>
            <a:solidFill>
              <a:srgbClr val="000000"/>
            </a:solidFill>
          </p:spPr>
          <p:txBody>
            <a:bodyPr wrap="square" lIns="0" tIns="0" rIns="0" bIns="0" rtlCol="0"/>
            <a:lstStyle/>
            <a:p>
              <a:endParaRPr>
                <a:latin typeface="Grammarsaurus" pitchFamily="2" charset="0"/>
              </a:endParaRPr>
            </a:p>
          </p:txBody>
        </p:sp>
      </p:grpSp>
      <p:sp>
        <p:nvSpPr>
          <p:cNvPr id="12" name="object 12"/>
          <p:cNvSpPr/>
          <p:nvPr/>
        </p:nvSpPr>
        <p:spPr>
          <a:xfrm>
            <a:off x="10969584" y="192058"/>
            <a:ext cx="916940" cy="877569"/>
          </a:xfrm>
          <a:custGeom>
            <a:avLst/>
            <a:gdLst/>
            <a:ahLst/>
            <a:cxnLst/>
            <a:rect l="l" t="t" r="r" b="b"/>
            <a:pathLst>
              <a:path w="916940" h="877569">
                <a:moveTo>
                  <a:pt x="315059" y="190127"/>
                </a:moveTo>
                <a:lnTo>
                  <a:pt x="267392" y="197109"/>
                </a:lnTo>
                <a:lnTo>
                  <a:pt x="169839" y="266411"/>
                </a:lnTo>
                <a:lnTo>
                  <a:pt x="135421" y="298313"/>
                </a:lnTo>
                <a:lnTo>
                  <a:pt x="108460" y="336731"/>
                </a:lnTo>
                <a:lnTo>
                  <a:pt x="10721" y="512473"/>
                </a:lnTo>
                <a:lnTo>
                  <a:pt x="0" y="546100"/>
                </a:lnTo>
                <a:lnTo>
                  <a:pt x="2769" y="580247"/>
                </a:lnTo>
                <a:lnTo>
                  <a:pt x="44414" y="634304"/>
                </a:lnTo>
                <a:lnTo>
                  <a:pt x="79009" y="645823"/>
                </a:lnTo>
                <a:lnTo>
                  <a:pt x="65331" y="669496"/>
                </a:lnTo>
                <a:lnTo>
                  <a:pt x="64452" y="671744"/>
                </a:lnTo>
                <a:lnTo>
                  <a:pt x="64328" y="672061"/>
                </a:lnTo>
                <a:lnTo>
                  <a:pt x="25935" y="844858"/>
                </a:lnTo>
                <a:lnTo>
                  <a:pt x="54768" y="877440"/>
                </a:lnTo>
                <a:lnTo>
                  <a:pt x="62837" y="875366"/>
                </a:lnTo>
                <a:lnTo>
                  <a:pt x="70043" y="870778"/>
                </a:lnTo>
                <a:lnTo>
                  <a:pt x="165559" y="785879"/>
                </a:lnTo>
                <a:lnTo>
                  <a:pt x="447858" y="785879"/>
                </a:lnTo>
                <a:lnTo>
                  <a:pt x="450934" y="781640"/>
                </a:lnTo>
                <a:lnTo>
                  <a:pt x="451540" y="779262"/>
                </a:lnTo>
                <a:lnTo>
                  <a:pt x="244452" y="779262"/>
                </a:lnTo>
                <a:lnTo>
                  <a:pt x="230617" y="776484"/>
                </a:lnTo>
                <a:lnTo>
                  <a:pt x="228959" y="775376"/>
                </a:lnTo>
                <a:lnTo>
                  <a:pt x="96446" y="775376"/>
                </a:lnTo>
                <a:lnTo>
                  <a:pt x="115331" y="690438"/>
                </a:lnTo>
                <a:lnTo>
                  <a:pt x="117223" y="687149"/>
                </a:lnTo>
                <a:lnTo>
                  <a:pt x="454420" y="687149"/>
                </a:lnTo>
                <a:lnTo>
                  <a:pt x="450270" y="685097"/>
                </a:lnTo>
                <a:lnTo>
                  <a:pt x="438493" y="678956"/>
                </a:lnTo>
                <a:lnTo>
                  <a:pt x="426552" y="673631"/>
                </a:lnTo>
                <a:lnTo>
                  <a:pt x="417286" y="671744"/>
                </a:lnTo>
                <a:lnTo>
                  <a:pt x="190680" y="671744"/>
                </a:lnTo>
                <a:lnTo>
                  <a:pt x="176736" y="668925"/>
                </a:lnTo>
                <a:lnTo>
                  <a:pt x="165339" y="661241"/>
                </a:lnTo>
                <a:lnTo>
                  <a:pt x="157649" y="649852"/>
                </a:lnTo>
                <a:lnTo>
                  <a:pt x="154828" y="635917"/>
                </a:lnTo>
                <a:lnTo>
                  <a:pt x="157649" y="621973"/>
                </a:lnTo>
                <a:lnTo>
                  <a:pt x="165339" y="610576"/>
                </a:lnTo>
                <a:lnTo>
                  <a:pt x="176736" y="602886"/>
                </a:lnTo>
                <a:lnTo>
                  <a:pt x="190680" y="600065"/>
                </a:lnTo>
                <a:lnTo>
                  <a:pt x="426316" y="600065"/>
                </a:lnTo>
                <a:lnTo>
                  <a:pt x="431980" y="598186"/>
                </a:lnTo>
                <a:lnTo>
                  <a:pt x="439954" y="592205"/>
                </a:lnTo>
                <a:lnTo>
                  <a:pt x="83439" y="592205"/>
                </a:lnTo>
                <a:lnTo>
                  <a:pt x="71300" y="587746"/>
                </a:lnTo>
                <a:lnTo>
                  <a:pt x="60622" y="578329"/>
                </a:lnTo>
                <a:lnTo>
                  <a:pt x="54503" y="565940"/>
                </a:lnTo>
                <a:lnTo>
                  <a:pt x="53382" y="552170"/>
                </a:lnTo>
                <a:lnTo>
                  <a:pt x="57698" y="538610"/>
                </a:lnTo>
                <a:lnTo>
                  <a:pt x="155450" y="362867"/>
                </a:lnTo>
                <a:lnTo>
                  <a:pt x="188331" y="320894"/>
                </a:lnTo>
                <a:lnTo>
                  <a:pt x="278208" y="252339"/>
                </a:lnTo>
                <a:lnTo>
                  <a:pt x="302488" y="243472"/>
                </a:lnTo>
                <a:lnTo>
                  <a:pt x="373433" y="243472"/>
                </a:lnTo>
                <a:lnTo>
                  <a:pt x="401066" y="195621"/>
                </a:lnTo>
                <a:lnTo>
                  <a:pt x="338978" y="195621"/>
                </a:lnTo>
                <a:lnTo>
                  <a:pt x="315059" y="190127"/>
                </a:lnTo>
                <a:close/>
              </a:path>
              <a:path w="916940" h="877569">
                <a:moveTo>
                  <a:pt x="447858" y="785879"/>
                </a:moveTo>
                <a:lnTo>
                  <a:pt x="165559" y="785879"/>
                </a:lnTo>
                <a:lnTo>
                  <a:pt x="179494" y="805075"/>
                </a:lnTo>
                <a:lnTo>
                  <a:pt x="197919" y="819966"/>
                </a:lnTo>
                <a:lnTo>
                  <a:pt x="219887" y="829599"/>
                </a:lnTo>
                <a:lnTo>
                  <a:pt x="244452" y="833021"/>
                </a:lnTo>
                <a:lnTo>
                  <a:pt x="262275" y="831239"/>
                </a:lnTo>
                <a:lnTo>
                  <a:pt x="278900" y="826128"/>
                </a:lnTo>
                <a:lnTo>
                  <a:pt x="293983" y="818041"/>
                </a:lnTo>
                <a:lnTo>
                  <a:pt x="307177" y="807329"/>
                </a:lnTo>
                <a:lnTo>
                  <a:pt x="432295" y="807329"/>
                </a:lnTo>
                <a:lnTo>
                  <a:pt x="447858" y="785879"/>
                </a:lnTo>
                <a:close/>
              </a:path>
              <a:path w="916940" h="877569">
                <a:moveTo>
                  <a:pt x="432295" y="807329"/>
                </a:moveTo>
                <a:lnTo>
                  <a:pt x="307177" y="807329"/>
                </a:lnTo>
                <a:lnTo>
                  <a:pt x="320371" y="818041"/>
                </a:lnTo>
                <a:lnTo>
                  <a:pt x="335454" y="826128"/>
                </a:lnTo>
                <a:lnTo>
                  <a:pt x="352079" y="831239"/>
                </a:lnTo>
                <a:lnTo>
                  <a:pt x="369902" y="833021"/>
                </a:lnTo>
                <a:lnTo>
                  <a:pt x="403606" y="826443"/>
                </a:lnTo>
                <a:lnTo>
                  <a:pt x="431485" y="808447"/>
                </a:lnTo>
                <a:lnTo>
                  <a:pt x="432295" y="807329"/>
                </a:lnTo>
                <a:close/>
              </a:path>
              <a:path w="916940" h="877569">
                <a:moveTo>
                  <a:pt x="916942" y="754230"/>
                </a:moveTo>
                <a:lnTo>
                  <a:pt x="752058" y="754230"/>
                </a:lnTo>
                <a:lnTo>
                  <a:pt x="752058" y="761088"/>
                </a:lnTo>
                <a:lnTo>
                  <a:pt x="778944" y="787962"/>
                </a:lnTo>
                <a:lnTo>
                  <a:pt x="890056" y="787962"/>
                </a:lnTo>
                <a:lnTo>
                  <a:pt x="916942" y="761088"/>
                </a:lnTo>
                <a:lnTo>
                  <a:pt x="916942" y="754230"/>
                </a:lnTo>
                <a:close/>
              </a:path>
              <a:path w="916940" h="877569">
                <a:moveTo>
                  <a:pt x="356176" y="776484"/>
                </a:moveTo>
                <a:lnTo>
                  <a:pt x="258176" y="776484"/>
                </a:lnTo>
                <a:lnTo>
                  <a:pt x="244452" y="779262"/>
                </a:lnTo>
                <a:lnTo>
                  <a:pt x="369902" y="779262"/>
                </a:lnTo>
                <a:lnTo>
                  <a:pt x="356176" y="776484"/>
                </a:lnTo>
                <a:close/>
              </a:path>
              <a:path w="916940" h="877569">
                <a:moveTo>
                  <a:pt x="590774" y="283937"/>
                </a:moveTo>
                <a:lnTo>
                  <a:pt x="474233" y="283937"/>
                </a:lnTo>
                <a:lnTo>
                  <a:pt x="701118" y="401920"/>
                </a:lnTo>
                <a:lnTo>
                  <a:pt x="705373" y="402948"/>
                </a:lnTo>
                <a:lnTo>
                  <a:pt x="752058" y="402948"/>
                </a:lnTo>
                <a:lnTo>
                  <a:pt x="752058" y="696357"/>
                </a:lnTo>
                <a:lnTo>
                  <a:pt x="718679" y="708862"/>
                </a:lnTo>
                <a:lnTo>
                  <a:pt x="683729" y="717997"/>
                </a:lnTo>
                <a:lnTo>
                  <a:pt x="647888" y="723599"/>
                </a:lnTo>
                <a:lnTo>
                  <a:pt x="611837" y="725503"/>
                </a:lnTo>
                <a:lnTo>
                  <a:pt x="405742" y="725503"/>
                </a:lnTo>
                <a:lnTo>
                  <a:pt x="405647" y="743893"/>
                </a:lnTo>
                <a:lnTo>
                  <a:pt x="402921" y="757359"/>
                </a:lnTo>
                <a:lnTo>
                  <a:pt x="395232" y="768753"/>
                </a:lnTo>
                <a:lnTo>
                  <a:pt x="383775" y="776484"/>
                </a:lnTo>
                <a:lnTo>
                  <a:pt x="383626" y="776484"/>
                </a:lnTo>
                <a:lnTo>
                  <a:pt x="369902" y="779262"/>
                </a:lnTo>
                <a:lnTo>
                  <a:pt x="451540" y="779262"/>
                </a:lnTo>
                <a:lnTo>
                  <a:pt x="459348" y="748630"/>
                </a:lnTo>
                <a:lnTo>
                  <a:pt x="916942" y="748630"/>
                </a:lnTo>
                <a:lnTo>
                  <a:pt x="916942" y="734203"/>
                </a:lnTo>
                <a:lnTo>
                  <a:pt x="805817" y="734203"/>
                </a:lnTo>
                <a:lnTo>
                  <a:pt x="805817" y="357889"/>
                </a:lnTo>
                <a:lnTo>
                  <a:pt x="916942" y="357889"/>
                </a:lnTo>
                <a:lnTo>
                  <a:pt x="916942" y="349189"/>
                </a:lnTo>
                <a:lnTo>
                  <a:pt x="716257" y="349189"/>
                </a:lnTo>
                <a:lnTo>
                  <a:pt x="590774" y="283937"/>
                </a:lnTo>
                <a:close/>
              </a:path>
              <a:path w="916940" h="877569">
                <a:moveTo>
                  <a:pt x="916942" y="748630"/>
                </a:moveTo>
                <a:lnTo>
                  <a:pt x="459348" y="748630"/>
                </a:lnTo>
                <a:lnTo>
                  <a:pt x="496159" y="761887"/>
                </a:lnTo>
                <a:lnTo>
                  <a:pt x="534395" y="771551"/>
                </a:lnTo>
                <a:lnTo>
                  <a:pt x="534597" y="771551"/>
                </a:lnTo>
                <a:lnTo>
                  <a:pt x="572784" y="777299"/>
                </a:lnTo>
                <a:lnTo>
                  <a:pt x="611837" y="779262"/>
                </a:lnTo>
                <a:lnTo>
                  <a:pt x="647500" y="777637"/>
                </a:lnTo>
                <a:lnTo>
                  <a:pt x="683086" y="772842"/>
                </a:lnTo>
                <a:lnTo>
                  <a:pt x="718102" y="765000"/>
                </a:lnTo>
                <a:lnTo>
                  <a:pt x="752058" y="754230"/>
                </a:lnTo>
                <a:lnTo>
                  <a:pt x="916942" y="754230"/>
                </a:lnTo>
                <a:lnTo>
                  <a:pt x="916942" y="748630"/>
                </a:lnTo>
                <a:close/>
              </a:path>
              <a:path w="916940" h="877569">
                <a:moveTo>
                  <a:pt x="334050" y="725503"/>
                </a:moveTo>
                <a:lnTo>
                  <a:pt x="280291" y="725503"/>
                </a:lnTo>
                <a:lnTo>
                  <a:pt x="280196" y="743893"/>
                </a:lnTo>
                <a:lnTo>
                  <a:pt x="277470" y="757359"/>
                </a:lnTo>
                <a:lnTo>
                  <a:pt x="269782" y="768753"/>
                </a:lnTo>
                <a:lnTo>
                  <a:pt x="258325" y="776484"/>
                </a:lnTo>
                <a:lnTo>
                  <a:pt x="356027" y="776484"/>
                </a:lnTo>
                <a:lnTo>
                  <a:pt x="344566" y="768753"/>
                </a:lnTo>
                <a:lnTo>
                  <a:pt x="336873" y="757359"/>
                </a:lnTo>
                <a:lnTo>
                  <a:pt x="334145" y="743893"/>
                </a:lnTo>
                <a:lnTo>
                  <a:pt x="334050" y="725503"/>
                </a:lnTo>
                <a:close/>
              </a:path>
              <a:path w="916940" h="877569">
                <a:moveTo>
                  <a:pt x="454420" y="687149"/>
                </a:moveTo>
                <a:lnTo>
                  <a:pt x="117223" y="687149"/>
                </a:lnTo>
                <a:lnTo>
                  <a:pt x="125703" y="697529"/>
                </a:lnTo>
                <a:lnTo>
                  <a:pt x="135617" y="706534"/>
                </a:lnTo>
                <a:lnTo>
                  <a:pt x="146796" y="713994"/>
                </a:lnTo>
                <a:lnTo>
                  <a:pt x="159070" y="719737"/>
                </a:lnTo>
                <a:lnTo>
                  <a:pt x="96446" y="775376"/>
                </a:lnTo>
                <a:lnTo>
                  <a:pt x="228959" y="775376"/>
                </a:lnTo>
                <a:lnTo>
                  <a:pt x="219280" y="768907"/>
                </a:lnTo>
                <a:lnTo>
                  <a:pt x="211573" y="757665"/>
                </a:lnTo>
                <a:lnTo>
                  <a:pt x="208625" y="743893"/>
                </a:lnTo>
                <a:lnTo>
                  <a:pt x="219242" y="725503"/>
                </a:lnTo>
                <a:lnTo>
                  <a:pt x="611837" y="725503"/>
                </a:lnTo>
                <a:lnTo>
                  <a:pt x="572345" y="723186"/>
                </a:lnTo>
                <a:lnTo>
                  <a:pt x="533359" y="716318"/>
                </a:lnTo>
                <a:lnTo>
                  <a:pt x="495414" y="705026"/>
                </a:lnTo>
                <a:lnTo>
                  <a:pt x="459044" y="689435"/>
                </a:lnTo>
                <a:lnTo>
                  <a:pt x="454420" y="687149"/>
                </a:lnTo>
                <a:close/>
              </a:path>
              <a:path w="916940" h="877569">
                <a:moveTo>
                  <a:pt x="916942" y="357889"/>
                </a:moveTo>
                <a:lnTo>
                  <a:pt x="863170" y="357889"/>
                </a:lnTo>
                <a:lnTo>
                  <a:pt x="863170" y="734203"/>
                </a:lnTo>
                <a:lnTo>
                  <a:pt x="916942" y="734203"/>
                </a:lnTo>
                <a:lnTo>
                  <a:pt x="916942" y="357889"/>
                </a:lnTo>
                <a:close/>
              </a:path>
              <a:path w="916940" h="877569">
                <a:moveTo>
                  <a:pt x="373433" y="243472"/>
                </a:moveTo>
                <a:lnTo>
                  <a:pt x="302488" y="243472"/>
                </a:lnTo>
                <a:lnTo>
                  <a:pt x="311152" y="243805"/>
                </a:lnTo>
                <a:lnTo>
                  <a:pt x="116677" y="580596"/>
                </a:lnTo>
                <a:lnTo>
                  <a:pt x="106819" y="588312"/>
                </a:lnTo>
                <a:lnTo>
                  <a:pt x="95284" y="592205"/>
                </a:lnTo>
                <a:lnTo>
                  <a:pt x="439954" y="592205"/>
                </a:lnTo>
                <a:lnTo>
                  <a:pt x="501139" y="546319"/>
                </a:lnTo>
                <a:lnTo>
                  <a:pt x="198547" y="546319"/>
                </a:lnTo>
                <a:lnTo>
                  <a:pt x="373433" y="243472"/>
                </a:lnTo>
                <a:close/>
              </a:path>
              <a:path w="916940" h="877569">
                <a:moveTo>
                  <a:pt x="546592" y="158626"/>
                </a:moveTo>
                <a:lnTo>
                  <a:pt x="422429" y="158626"/>
                </a:lnTo>
                <a:lnTo>
                  <a:pt x="468988" y="185512"/>
                </a:lnTo>
                <a:lnTo>
                  <a:pt x="260763" y="546100"/>
                </a:lnTo>
                <a:lnTo>
                  <a:pt x="260637" y="546319"/>
                </a:lnTo>
                <a:lnTo>
                  <a:pt x="322722" y="546319"/>
                </a:lnTo>
                <a:lnTo>
                  <a:pt x="474233" y="283937"/>
                </a:lnTo>
                <a:lnTo>
                  <a:pt x="590774" y="283937"/>
                </a:lnTo>
                <a:lnTo>
                  <a:pt x="501144" y="237328"/>
                </a:lnTo>
                <a:lnTo>
                  <a:pt x="546592" y="158626"/>
                </a:lnTo>
                <a:close/>
              </a:path>
              <a:path w="916940" h="877569">
                <a:moveTo>
                  <a:pt x="495991" y="492826"/>
                </a:moveTo>
                <a:lnTo>
                  <a:pt x="485699" y="493345"/>
                </a:lnTo>
                <a:lnTo>
                  <a:pt x="476062" y="497932"/>
                </a:lnTo>
                <a:lnTo>
                  <a:pt x="411546" y="546319"/>
                </a:lnTo>
                <a:lnTo>
                  <a:pt x="501139" y="546319"/>
                </a:lnTo>
                <a:lnTo>
                  <a:pt x="508320" y="540934"/>
                </a:lnTo>
                <a:lnTo>
                  <a:pt x="515422" y="532968"/>
                </a:lnTo>
                <a:lnTo>
                  <a:pt x="518802" y="523233"/>
                </a:lnTo>
                <a:lnTo>
                  <a:pt x="518283" y="512941"/>
                </a:lnTo>
                <a:lnTo>
                  <a:pt x="513692" y="503304"/>
                </a:lnTo>
                <a:lnTo>
                  <a:pt x="505726" y="496203"/>
                </a:lnTo>
                <a:lnTo>
                  <a:pt x="495991" y="492826"/>
                </a:lnTo>
                <a:close/>
              </a:path>
              <a:path w="916940" h="877569">
                <a:moveTo>
                  <a:pt x="890056" y="304142"/>
                </a:moveTo>
                <a:lnTo>
                  <a:pt x="778944" y="304142"/>
                </a:lnTo>
                <a:lnTo>
                  <a:pt x="768480" y="306255"/>
                </a:lnTo>
                <a:lnTo>
                  <a:pt x="759934" y="312016"/>
                </a:lnTo>
                <a:lnTo>
                  <a:pt x="754171" y="320559"/>
                </a:lnTo>
                <a:lnTo>
                  <a:pt x="752058" y="331016"/>
                </a:lnTo>
                <a:lnTo>
                  <a:pt x="752058" y="349189"/>
                </a:lnTo>
                <a:lnTo>
                  <a:pt x="916942" y="349189"/>
                </a:lnTo>
                <a:lnTo>
                  <a:pt x="916942" y="331016"/>
                </a:lnTo>
                <a:lnTo>
                  <a:pt x="914897" y="320894"/>
                </a:lnTo>
                <a:lnTo>
                  <a:pt x="914829" y="320559"/>
                </a:lnTo>
                <a:lnTo>
                  <a:pt x="909066" y="312016"/>
                </a:lnTo>
                <a:lnTo>
                  <a:pt x="900520" y="306255"/>
                </a:lnTo>
                <a:lnTo>
                  <a:pt x="890056" y="304142"/>
                </a:lnTo>
                <a:close/>
              </a:path>
              <a:path w="916940" h="877569">
                <a:moveTo>
                  <a:pt x="496198" y="0"/>
                </a:moveTo>
                <a:lnTo>
                  <a:pt x="472199" y="1684"/>
                </a:lnTo>
                <a:lnTo>
                  <a:pt x="450579" y="12224"/>
                </a:lnTo>
                <a:lnTo>
                  <a:pt x="434113" y="30877"/>
                </a:lnTo>
                <a:lnTo>
                  <a:pt x="338978" y="195621"/>
                </a:lnTo>
                <a:lnTo>
                  <a:pt x="401066" y="195621"/>
                </a:lnTo>
                <a:lnTo>
                  <a:pt x="422429" y="158626"/>
                </a:lnTo>
                <a:lnTo>
                  <a:pt x="546592" y="158626"/>
                </a:lnTo>
                <a:lnTo>
                  <a:pt x="557952" y="138954"/>
                </a:lnTo>
                <a:lnTo>
                  <a:pt x="495874" y="138954"/>
                </a:lnTo>
                <a:lnTo>
                  <a:pt x="449303" y="112068"/>
                </a:lnTo>
                <a:lnTo>
                  <a:pt x="483148" y="53470"/>
                </a:lnTo>
                <a:lnTo>
                  <a:pt x="488635" y="52009"/>
                </a:lnTo>
                <a:lnTo>
                  <a:pt x="575523" y="52009"/>
                </a:lnTo>
                <a:lnTo>
                  <a:pt x="569272" y="41949"/>
                </a:lnTo>
                <a:lnTo>
                  <a:pt x="560920" y="33045"/>
                </a:lnTo>
                <a:lnTo>
                  <a:pt x="550839" y="25835"/>
                </a:lnTo>
                <a:lnTo>
                  <a:pt x="519800" y="7915"/>
                </a:lnTo>
                <a:lnTo>
                  <a:pt x="496198" y="0"/>
                </a:lnTo>
                <a:close/>
              </a:path>
              <a:path w="916940" h="877569">
                <a:moveTo>
                  <a:pt x="575523" y="52009"/>
                </a:moveTo>
                <a:lnTo>
                  <a:pt x="488635" y="52009"/>
                </a:lnTo>
                <a:lnTo>
                  <a:pt x="528081" y="74780"/>
                </a:lnTo>
                <a:lnTo>
                  <a:pt x="529871" y="80153"/>
                </a:lnTo>
                <a:lnTo>
                  <a:pt x="527243" y="84636"/>
                </a:lnTo>
                <a:lnTo>
                  <a:pt x="495874" y="138954"/>
                </a:lnTo>
                <a:lnTo>
                  <a:pt x="557952" y="138954"/>
                </a:lnTo>
                <a:lnTo>
                  <a:pt x="573801" y="111509"/>
                </a:lnTo>
                <a:lnTo>
                  <a:pt x="578926" y="100230"/>
                </a:lnTo>
                <a:lnTo>
                  <a:pt x="581705" y="88344"/>
                </a:lnTo>
                <a:lnTo>
                  <a:pt x="582100" y="76144"/>
                </a:lnTo>
                <a:lnTo>
                  <a:pt x="580075" y="63922"/>
                </a:lnTo>
                <a:lnTo>
                  <a:pt x="575716" y="52318"/>
                </a:lnTo>
                <a:lnTo>
                  <a:pt x="575523" y="52009"/>
                </a:lnTo>
                <a:close/>
              </a:path>
            </a:pathLst>
          </a:custGeom>
          <a:solidFill>
            <a:srgbClr val="000000"/>
          </a:solidFill>
        </p:spPr>
        <p:txBody>
          <a:bodyPr wrap="square" lIns="0" tIns="0" rIns="0" bIns="0" rtlCol="0"/>
          <a:lstStyle/>
          <a:p>
            <a:endParaRPr>
              <a:latin typeface="Grammarsaurus" pitchFamily="2" charset="0"/>
            </a:endParaRPr>
          </a:p>
        </p:txBody>
      </p:sp>
      <p:sp>
        <p:nvSpPr>
          <p:cNvPr id="13" name="object 13"/>
          <p:cNvSpPr txBox="1"/>
          <p:nvPr/>
        </p:nvSpPr>
        <p:spPr>
          <a:xfrm>
            <a:off x="2933600" y="4463826"/>
            <a:ext cx="5212715" cy="770723"/>
          </a:xfrm>
          <a:prstGeom prst="rect">
            <a:avLst/>
          </a:prstGeom>
        </p:spPr>
        <p:txBody>
          <a:bodyPr vert="horz" wrap="square" lIns="0" tIns="45719" rIns="0" bIns="0" rtlCol="0">
            <a:spAutoFit/>
          </a:bodyPr>
          <a:lstStyle/>
          <a:p>
            <a:pPr marL="12700" marR="5080">
              <a:lnSpc>
                <a:spcPts val="2800"/>
              </a:lnSpc>
              <a:spcBef>
                <a:spcPts val="359"/>
              </a:spcBef>
            </a:pPr>
            <a:r>
              <a:rPr sz="2500" b="1" dirty="0">
                <a:solidFill>
                  <a:srgbClr val="D1E293"/>
                </a:solidFill>
                <a:latin typeface="Grammarsaurus" pitchFamily="2" charset="0"/>
                <a:cs typeface="Arial Black"/>
              </a:rPr>
              <a:t>Don’t forget your </a:t>
            </a:r>
            <a:r>
              <a:rPr sz="2500" b="1" dirty="0">
                <a:solidFill>
                  <a:srgbClr val="FFFFFF"/>
                </a:solidFill>
                <a:latin typeface="Grammarsaurus" pitchFamily="2" charset="0"/>
                <a:cs typeface="Arial Black"/>
              </a:rPr>
              <a:t>suffixing rules</a:t>
            </a:r>
            <a:r>
              <a:rPr sz="2500" b="1" dirty="0">
                <a:solidFill>
                  <a:srgbClr val="D1E293"/>
                </a:solidFill>
                <a:latin typeface="Grammarsaurus" pitchFamily="2" charset="0"/>
                <a:cs typeface="Arial Black"/>
              </a:rPr>
              <a:t>! Check your word sums.</a:t>
            </a:r>
            <a:endParaRPr sz="2500" b="1" dirty="0">
              <a:latin typeface="Grammarsaurus" pitchFamily="2" charset="0"/>
              <a:cs typeface="Arial Black"/>
            </a:endParaRPr>
          </a:p>
        </p:txBody>
      </p:sp>
      <p:grpSp>
        <p:nvGrpSpPr>
          <p:cNvPr id="14" name="object 14"/>
          <p:cNvGrpSpPr/>
          <p:nvPr/>
        </p:nvGrpSpPr>
        <p:grpSpPr>
          <a:xfrm>
            <a:off x="8320035" y="3248045"/>
            <a:ext cx="316230" cy="316230"/>
            <a:chOff x="8320035" y="3248045"/>
            <a:chExt cx="316230" cy="316230"/>
          </a:xfrm>
        </p:grpSpPr>
        <p:sp>
          <p:nvSpPr>
            <p:cNvPr id="15" name="object 15"/>
            <p:cNvSpPr/>
            <p:nvPr/>
          </p:nvSpPr>
          <p:spPr>
            <a:xfrm>
              <a:off x="8320035" y="3248045"/>
              <a:ext cx="316230" cy="316230"/>
            </a:xfrm>
            <a:custGeom>
              <a:avLst/>
              <a:gdLst/>
              <a:ahLst/>
              <a:cxnLst/>
              <a:rect l="l" t="t" r="r" b="b"/>
              <a:pathLst>
                <a:path w="316229" h="316229">
                  <a:moveTo>
                    <a:pt x="158000" y="0"/>
                  </a:moveTo>
                  <a:lnTo>
                    <a:pt x="108113" y="8068"/>
                  </a:lnTo>
                  <a:lnTo>
                    <a:pt x="64747" y="30525"/>
                  </a:lnTo>
                  <a:lnTo>
                    <a:pt x="30525" y="64747"/>
                  </a:lnTo>
                  <a:lnTo>
                    <a:pt x="8068" y="108113"/>
                  </a:lnTo>
                  <a:lnTo>
                    <a:pt x="0" y="158000"/>
                  </a:lnTo>
                  <a:lnTo>
                    <a:pt x="8068" y="207887"/>
                  </a:lnTo>
                  <a:lnTo>
                    <a:pt x="30525" y="251253"/>
                  </a:lnTo>
                  <a:lnTo>
                    <a:pt x="64747" y="285476"/>
                  </a:lnTo>
                  <a:lnTo>
                    <a:pt x="108113" y="307933"/>
                  </a:lnTo>
                  <a:lnTo>
                    <a:pt x="158000" y="316001"/>
                  </a:lnTo>
                  <a:lnTo>
                    <a:pt x="207887" y="307933"/>
                  </a:lnTo>
                  <a:lnTo>
                    <a:pt x="224434" y="299364"/>
                  </a:lnTo>
                  <a:lnTo>
                    <a:pt x="158000" y="299364"/>
                  </a:lnTo>
                  <a:lnTo>
                    <a:pt x="113365" y="292146"/>
                  </a:lnTo>
                  <a:lnTo>
                    <a:pt x="74565" y="272054"/>
                  </a:lnTo>
                  <a:lnTo>
                    <a:pt x="43946" y="241436"/>
                  </a:lnTo>
                  <a:lnTo>
                    <a:pt x="23855" y="202636"/>
                  </a:lnTo>
                  <a:lnTo>
                    <a:pt x="16637" y="158000"/>
                  </a:lnTo>
                  <a:lnTo>
                    <a:pt x="23855" y="113365"/>
                  </a:lnTo>
                  <a:lnTo>
                    <a:pt x="43946" y="74565"/>
                  </a:lnTo>
                  <a:lnTo>
                    <a:pt x="74565" y="43946"/>
                  </a:lnTo>
                  <a:lnTo>
                    <a:pt x="113365" y="23855"/>
                  </a:lnTo>
                  <a:lnTo>
                    <a:pt x="158000" y="16637"/>
                  </a:lnTo>
                  <a:lnTo>
                    <a:pt x="224434" y="16637"/>
                  </a:lnTo>
                  <a:lnTo>
                    <a:pt x="207887" y="8068"/>
                  </a:lnTo>
                  <a:lnTo>
                    <a:pt x="158000" y="0"/>
                  </a:lnTo>
                  <a:close/>
                </a:path>
                <a:path w="316229" h="316229">
                  <a:moveTo>
                    <a:pt x="224434" y="16637"/>
                  </a:moveTo>
                  <a:lnTo>
                    <a:pt x="158000" y="16637"/>
                  </a:lnTo>
                  <a:lnTo>
                    <a:pt x="202636" y="23855"/>
                  </a:lnTo>
                  <a:lnTo>
                    <a:pt x="241436" y="43946"/>
                  </a:lnTo>
                  <a:lnTo>
                    <a:pt x="272054" y="74565"/>
                  </a:lnTo>
                  <a:lnTo>
                    <a:pt x="292146" y="113365"/>
                  </a:lnTo>
                  <a:lnTo>
                    <a:pt x="299364" y="158000"/>
                  </a:lnTo>
                  <a:lnTo>
                    <a:pt x="292146" y="202636"/>
                  </a:lnTo>
                  <a:lnTo>
                    <a:pt x="272054" y="241436"/>
                  </a:lnTo>
                  <a:lnTo>
                    <a:pt x="241436" y="272054"/>
                  </a:lnTo>
                  <a:lnTo>
                    <a:pt x="202636" y="292146"/>
                  </a:lnTo>
                  <a:lnTo>
                    <a:pt x="158000" y="299364"/>
                  </a:lnTo>
                  <a:lnTo>
                    <a:pt x="224434" y="299364"/>
                  </a:lnTo>
                  <a:lnTo>
                    <a:pt x="251253" y="285476"/>
                  </a:lnTo>
                  <a:lnTo>
                    <a:pt x="285476" y="251253"/>
                  </a:lnTo>
                  <a:lnTo>
                    <a:pt x="307933" y="207887"/>
                  </a:lnTo>
                  <a:lnTo>
                    <a:pt x="316001" y="158000"/>
                  </a:lnTo>
                  <a:lnTo>
                    <a:pt x="307933" y="108113"/>
                  </a:lnTo>
                  <a:lnTo>
                    <a:pt x="285476" y="64747"/>
                  </a:lnTo>
                  <a:lnTo>
                    <a:pt x="251253" y="30525"/>
                  </a:lnTo>
                  <a:lnTo>
                    <a:pt x="224434" y="16637"/>
                  </a:lnTo>
                  <a:close/>
                </a:path>
              </a:pathLst>
            </a:custGeom>
            <a:solidFill>
              <a:srgbClr val="000000"/>
            </a:solidFill>
          </p:spPr>
          <p:txBody>
            <a:bodyPr wrap="square" lIns="0" tIns="0" rIns="0" bIns="0" rtlCol="0"/>
            <a:lstStyle/>
            <a:p>
              <a:endParaRPr>
                <a:latin typeface="Grammarsaurus" pitchFamily="2" charset="0"/>
              </a:endParaRPr>
            </a:p>
          </p:txBody>
        </p:sp>
        <p:pic>
          <p:nvPicPr>
            <p:cNvPr id="16" name="object 16"/>
            <p:cNvPicPr/>
            <p:nvPr/>
          </p:nvPicPr>
          <p:blipFill>
            <a:blip r:embed="rId6" cstate="print"/>
            <a:stretch>
              <a:fillRect/>
            </a:stretch>
          </p:blipFill>
          <p:spPr>
            <a:xfrm>
              <a:off x="8397839" y="3325846"/>
              <a:ext cx="160388" cy="160400"/>
            </a:xfrm>
            <a:prstGeom prst="rect">
              <a:avLst/>
            </a:prstGeom>
          </p:spPr>
        </p:pic>
      </p:grpSp>
      <p:sp>
        <p:nvSpPr>
          <p:cNvPr id="17" name="object 17"/>
          <p:cNvSpPr/>
          <p:nvPr/>
        </p:nvSpPr>
        <p:spPr>
          <a:xfrm>
            <a:off x="7562139" y="3564052"/>
            <a:ext cx="694690" cy="0"/>
          </a:xfrm>
          <a:custGeom>
            <a:avLst/>
            <a:gdLst/>
            <a:ahLst/>
            <a:cxnLst/>
            <a:rect l="l" t="t" r="r" b="b"/>
            <a:pathLst>
              <a:path w="694690">
                <a:moveTo>
                  <a:pt x="694143" y="0"/>
                </a:moveTo>
                <a:lnTo>
                  <a:pt x="0" y="0"/>
                </a:lnTo>
              </a:path>
            </a:pathLst>
          </a:custGeom>
          <a:ln w="25400">
            <a:solidFill>
              <a:srgbClr val="000000"/>
            </a:solidFill>
          </a:ln>
        </p:spPr>
        <p:txBody>
          <a:bodyPr wrap="square" lIns="0" tIns="0" rIns="0" bIns="0" rtlCol="0"/>
          <a:lstStyle/>
          <a:p>
            <a:endParaRPr>
              <a:latin typeface="Grammarsaurus" pitchFamily="2" charset="0"/>
            </a:endParaRPr>
          </a:p>
        </p:txBody>
      </p:sp>
      <p:grpSp>
        <p:nvGrpSpPr>
          <p:cNvPr id="18" name="object 18"/>
          <p:cNvGrpSpPr/>
          <p:nvPr/>
        </p:nvGrpSpPr>
        <p:grpSpPr>
          <a:xfrm>
            <a:off x="9449355" y="3248045"/>
            <a:ext cx="316230" cy="316230"/>
            <a:chOff x="9449355" y="3248045"/>
            <a:chExt cx="316230" cy="316230"/>
          </a:xfrm>
        </p:grpSpPr>
        <p:sp>
          <p:nvSpPr>
            <p:cNvPr id="19" name="object 19"/>
            <p:cNvSpPr/>
            <p:nvPr/>
          </p:nvSpPr>
          <p:spPr>
            <a:xfrm>
              <a:off x="9449355" y="3248045"/>
              <a:ext cx="316230" cy="316230"/>
            </a:xfrm>
            <a:custGeom>
              <a:avLst/>
              <a:gdLst/>
              <a:ahLst/>
              <a:cxnLst/>
              <a:rect l="l" t="t" r="r" b="b"/>
              <a:pathLst>
                <a:path w="316229" h="316229">
                  <a:moveTo>
                    <a:pt x="158000" y="0"/>
                  </a:moveTo>
                  <a:lnTo>
                    <a:pt x="108113" y="8068"/>
                  </a:lnTo>
                  <a:lnTo>
                    <a:pt x="64747" y="30525"/>
                  </a:lnTo>
                  <a:lnTo>
                    <a:pt x="30525" y="64747"/>
                  </a:lnTo>
                  <a:lnTo>
                    <a:pt x="8068" y="108113"/>
                  </a:lnTo>
                  <a:lnTo>
                    <a:pt x="0" y="158000"/>
                  </a:lnTo>
                  <a:lnTo>
                    <a:pt x="8068" y="207887"/>
                  </a:lnTo>
                  <a:lnTo>
                    <a:pt x="30525" y="251253"/>
                  </a:lnTo>
                  <a:lnTo>
                    <a:pt x="64747" y="285476"/>
                  </a:lnTo>
                  <a:lnTo>
                    <a:pt x="108113" y="307933"/>
                  </a:lnTo>
                  <a:lnTo>
                    <a:pt x="158000" y="316001"/>
                  </a:lnTo>
                  <a:lnTo>
                    <a:pt x="207887" y="307933"/>
                  </a:lnTo>
                  <a:lnTo>
                    <a:pt x="224434" y="299364"/>
                  </a:lnTo>
                  <a:lnTo>
                    <a:pt x="158000" y="299364"/>
                  </a:lnTo>
                  <a:lnTo>
                    <a:pt x="113365" y="292146"/>
                  </a:lnTo>
                  <a:lnTo>
                    <a:pt x="74565" y="272054"/>
                  </a:lnTo>
                  <a:lnTo>
                    <a:pt x="43946" y="241436"/>
                  </a:lnTo>
                  <a:lnTo>
                    <a:pt x="23855" y="202636"/>
                  </a:lnTo>
                  <a:lnTo>
                    <a:pt x="16637" y="158000"/>
                  </a:lnTo>
                  <a:lnTo>
                    <a:pt x="23855" y="113365"/>
                  </a:lnTo>
                  <a:lnTo>
                    <a:pt x="43946" y="74565"/>
                  </a:lnTo>
                  <a:lnTo>
                    <a:pt x="74565" y="43946"/>
                  </a:lnTo>
                  <a:lnTo>
                    <a:pt x="113365" y="23855"/>
                  </a:lnTo>
                  <a:lnTo>
                    <a:pt x="158000" y="16637"/>
                  </a:lnTo>
                  <a:lnTo>
                    <a:pt x="224434" y="16637"/>
                  </a:lnTo>
                  <a:lnTo>
                    <a:pt x="207887" y="8068"/>
                  </a:lnTo>
                  <a:lnTo>
                    <a:pt x="158000" y="0"/>
                  </a:lnTo>
                  <a:close/>
                </a:path>
                <a:path w="316229" h="316229">
                  <a:moveTo>
                    <a:pt x="224434" y="16637"/>
                  </a:moveTo>
                  <a:lnTo>
                    <a:pt x="158000" y="16637"/>
                  </a:lnTo>
                  <a:lnTo>
                    <a:pt x="202636" y="23855"/>
                  </a:lnTo>
                  <a:lnTo>
                    <a:pt x="241436" y="43946"/>
                  </a:lnTo>
                  <a:lnTo>
                    <a:pt x="272054" y="74565"/>
                  </a:lnTo>
                  <a:lnTo>
                    <a:pt x="292146" y="113365"/>
                  </a:lnTo>
                  <a:lnTo>
                    <a:pt x="299364" y="158000"/>
                  </a:lnTo>
                  <a:lnTo>
                    <a:pt x="292146" y="202636"/>
                  </a:lnTo>
                  <a:lnTo>
                    <a:pt x="272054" y="241436"/>
                  </a:lnTo>
                  <a:lnTo>
                    <a:pt x="241436" y="272054"/>
                  </a:lnTo>
                  <a:lnTo>
                    <a:pt x="202636" y="292146"/>
                  </a:lnTo>
                  <a:lnTo>
                    <a:pt x="158000" y="299364"/>
                  </a:lnTo>
                  <a:lnTo>
                    <a:pt x="224434" y="299364"/>
                  </a:lnTo>
                  <a:lnTo>
                    <a:pt x="251253" y="285476"/>
                  </a:lnTo>
                  <a:lnTo>
                    <a:pt x="285476" y="251253"/>
                  </a:lnTo>
                  <a:lnTo>
                    <a:pt x="307933" y="207887"/>
                  </a:lnTo>
                  <a:lnTo>
                    <a:pt x="316001" y="158000"/>
                  </a:lnTo>
                  <a:lnTo>
                    <a:pt x="307933" y="108113"/>
                  </a:lnTo>
                  <a:lnTo>
                    <a:pt x="285476" y="64747"/>
                  </a:lnTo>
                  <a:lnTo>
                    <a:pt x="251253" y="30525"/>
                  </a:lnTo>
                  <a:lnTo>
                    <a:pt x="224434" y="16637"/>
                  </a:lnTo>
                  <a:close/>
                </a:path>
              </a:pathLst>
            </a:custGeom>
            <a:solidFill>
              <a:srgbClr val="000000"/>
            </a:solidFill>
          </p:spPr>
          <p:txBody>
            <a:bodyPr wrap="square" lIns="0" tIns="0" rIns="0" bIns="0" rtlCol="0"/>
            <a:lstStyle/>
            <a:p>
              <a:endParaRPr>
                <a:latin typeface="Grammarsaurus" pitchFamily="2" charset="0"/>
              </a:endParaRPr>
            </a:p>
          </p:txBody>
        </p:sp>
        <p:pic>
          <p:nvPicPr>
            <p:cNvPr id="20" name="object 20"/>
            <p:cNvPicPr/>
            <p:nvPr/>
          </p:nvPicPr>
          <p:blipFill>
            <a:blip r:embed="rId6" cstate="print"/>
            <a:stretch>
              <a:fillRect/>
            </a:stretch>
          </p:blipFill>
          <p:spPr>
            <a:xfrm>
              <a:off x="9527159" y="3325846"/>
              <a:ext cx="160388" cy="160400"/>
            </a:xfrm>
            <a:prstGeom prst="rect">
              <a:avLst/>
            </a:prstGeom>
          </p:spPr>
        </p:pic>
      </p:grpSp>
      <p:sp>
        <p:nvSpPr>
          <p:cNvPr id="21" name="object 21"/>
          <p:cNvSpPr/>
          <p:nvPr/>
        </p:nvSpPr>
        <p:spPr>
          <a:xfrm>
            <a:off x="8691459" y="3564052"/>
            <a:ext cx="694690" cy="0"/>
          </a:xfrm>
          <a:custGeom>
            <a:avLst/>
            <a:gdLst/>
            <a:ahLst/>
            <a:cxnLst/>
            <a:rect l="l" t="t" r="r" b="b"/>
            <a:pathLst>
              <a:path w="694690">
                <a:moveTo>
                  <a:pt x="694143" y="0"/>
                </a:moveTo>
                <a:lnTo>
                  <a:pt x="0" y="0"/>
                </a:lnTo>
              </a:path>
            </a:pathLst>
          </a:custGeom>
          <a:ln w="25400">
            <a:solidFill>
              <a:srgbClr val="000000"/>
            </a:solidFill>
          </a:ln>
        </p:spPr>
        <p:txBody>
          <a:bodyPr wrap="square" lIns="0" tIns="0" rIns="0" bIns="0" rtlCol="0"/>
          <a:lstStyle/>
          <a:p>
            <a:endParaRPr>
              <a:latin typeface="Grammarsaurus" pitchFamily="2" charset="0"/>
            </a:endParaRPr>
          </a:p>
        </p:txBody>
      </p:sp>
      <p:grpSp>
        <p:nvGrpSpPr>
          <p:cNvPr id="22" name="object 22"/>
          <p:cNvGrpSpPr/>
          <p:nvPr/>
        </p:nvGrpSpPr>
        <p:grpSpPr>
          <a:xfrm>
            <a:off x="10578674" y="3248045"/>
            <a:ext cx="316230" cy="316230"/>
            <a:chOff x="10578674" y="3248045"/>
            <a:chExt cx="316230" cy="316230"/>
          </a:xfrm>
        </p:grpSpPr>
        <p:sp>
          <p:nvSpPr>
            <p:cNvPr id="23" name="object 23"/>
            <p:cNvSpPr/>
            <p:nvPr/>
          </p:nvSpPr>
          <p:spPr>
            <a:xfrm>
              <a:off x="10578674" y="3248045"/>
              <a:ext cx="316230" cy="316230"/>
            </a:xfrm>
            <a:custGeom>
              <a:avLst/>
              <a:gdLst/>
              <a:ahLst/>
              <a:cxnLst/>
              <a:rect l="l" t="t" r="r" b="b"/>
              <a:pathLst>
                <a:path w="316229" h="316229">
                  <a:moveTo>
                    <a:pt x="158000" y="0"/>
                  </a:moveTo>
                  <a:lnTo>
                    <a:pt x="108113" y="8068"/>
                  </a:lnTo>
                  <a:lnTo>
                    <a:pt x="64747" y="30525"/>
                  </a:lnTo>
                  <a:lnTo>
                    <a:pt x="30525" y="64747"/>
                  </a:lnTo>
                  <a:lnTo>
                    <a:pt x="8068" y="108113"/>
                  </a:lnTo>
                  <a:lnTo>
                    <a:pt x="0" y="158000"/>
                  </a:lnTo>
                  <a:lnTo>
                    <a:pt x="8068" y="207887"/>
                  </a:lnTo>
                  <a:lnTo>
                    <a:pt x="30525" y="251253"/>
                  </a:lnTo>
                  <a:lnTo>
                    <a:pt x="64747" y="285476"/>
                  </a:lnTo>
                  <a:lnTo>
                    <a:pt x="108113" y="307933"/>
                  </a:lnTo>
                  <a:lnTo>
                    <a:pt x="158000" y="316001"/>
                  </a:lnTo>
                  <a:lnTo>
                    <a:pt x="207887" y="307933"/>
                  </a:lnTo>
                  <a:lnTo>
                    <a:pt x="224434" y="299364"/>
                  </a:lnTo>
                  <a:lnTo>
                    <a:pt x="158000" y="299364"/>
                  </a:lnTo>
                  <a:lnTo>
                    <a:pt x="113365" y="292146"/>
                  </a:lnTo>
                  <a:lnTo>
                    <a:pt x="74565" y="272054"/>
                  </a:lnTo>
                  <a:lnTo>
                    <a:pt x="43946" y="241436"/>
                  </a:lnTo>
                  <a:lnTo>
                    <a:pt x="23855" y="202636"/>
                  </a:lnTo>
                  <a:lnTo>
                    <a:pt x="16637" y="158000"/>
                  </a:lnTo>
                  <a:lnTo>
                    <a:pt x="23855" y="113365"/>
                  </a:lnTo>
                  <a:lnTo>
                    <a:pt x="43946" y="74565"/>
                  </a:lnTo>
                  <a:lnTo>
                    <a:pt x="74565" y="43946"/>
                  </a:lnTo>
                  <a:lnTo>
                    <a:pt x="113365" y="23855"/>
                  </a:lnTo>
                  <a:lnTo>
                    <a:pt x="158000" y="16637"/>
                  </a:lnTo>
                  <a:lnTo>
                    <a:pt x="224434" y="16637"/>
                  </a:lnTo>
                  <a:lnTo>
                    <a:pt x="207887" y="8068"/>
                  </a:lnTo>
                  <a:lnTo>
                    <a:pt x="158000" y="0"/>
                  </a:lnTo>
                  <a:close/>
                </a:path>
                <a:path w="316229" h="316229">
                  <a:moveTo>
                    <a:pt x="224434" y="16637"/>
                  </a:moveTo>
                  <a:lnTo>
                    <a:pt x="158000" y="16637"/>
                  </a:lnTo>
                  <a:lnTo>
                    <a:pt x="202636" y="23855"/>
                  </a:lnTo>
                  <a:lnTo>
                    <a:pt x="241436" y="43946"/>
                  </a:lnTo>
                  <a:lnTo>
                    <a:pt x="272054" y="74565"/>
                  </a:lnTo>
                  <a:lnTo>
                    <a:pt x="292146" y="113365"/>
                  </a:lnTo>
                  <a:lnTo>
                    <a:pt x="299364" y="158000"/>
                  </a:lnTo>
                  <a:lnTo>
                    <a:pt x="292146" y="202636"/>
                  </a:lnTo>
                  <a:lnTo>
                    <a:pt x="272054" y="241436"/>
                  </a:lnTo>
                  <a:lnTo>
                    <a:pt x="241436" y="272054"/>
                  </a:lnTo>
                  <a:lnTo>
                    <a:pt x="202636" y="292146"/>
                  </a:lnTo>
                  <a:lnTo>
                    <a:pt x="158000" y="299364"/>
                  </a:lnTo>
                  <a:lnTo>
                    <a:pt x="224434" y="299364"/>
                  </a:lnTo>
                  <a:lnTo>
                    <a:pt x="251253" y="285476"/>
                  </a:lnTo>
                  <a:lnTo>
                    <a:pt x="285476" y="251253"/>
                  </a:lnTo>
                  <a:lnTo>
                    <a:pt x="307933" y="207887"/>
                  </a:lnTo>
                  <a:lnTo>
                    <a:pt x="316001" y="158000"/>
                  </a:lnTo>
                  <a:lnTo>
                    <a:pt x="307933" y="108113"/>
                  </a:lnTo>
                  <a:lnTo>
                    <a:pt x="285476" y="64747"/>
                  </a:lnTo>
                  <a:lnTo>
                    <a:pt x="251253" y="30525"/>
                  </a:lnTo>
                  <a:lnTo>
                    <a:pt x="224434" y="16637"/>
                  </a:lnTo>
                  <a:close/>
                </a:path>
              </a:pathLst>
            </a:custGeom>
            <a:solidFill>
              <a:srgbClr val="000000"/>
            </a:solidFill>
          </p:spPr>
          <p:txBody>
            <a:bodyPr wrap="square" lIns="0" tIns="0" rIns="0" bIns="0" rtlCol="0"/>
            <a:lstStyle/>
            <a:p>
              <a:endParaRPr>
                <a:latin typeface="Grammarsaurus" pitchFamily="2" charset="0"/>
              </a:endParaRPr>
            </a:p>
          </p:txBody>
        </p:sp>
        <p:pic>
          <p:nvPicPr>
            <p:cNvPr id="24" name="object 24"/>
            <p:cNvPicPr/>
            <p:nvPr/>
          </p:nvPicPr>
          <p:blipFill>
            <a:blip r:embed="rId7" cstate="print"/>
            <a:stretch>
              <a:fillRect/>
            </a:stretch>
          </p:blipFill>
          <p:spPr>
            <a:xfrm>
              <a:off x="10656478" y="3325846"/>
              <a:ext cx="160400" cy="160400"/>
            </a:xfrm>
            <a:prstGeom prst="rect">
              <a:avLst/>
            </a:prstGeom>
          </p:spPr>
        </p:pic>
      </p:grpSp>
      <p:sp>
        <p:nvSpPr>
          <p:cNvPr id="25" name="object 25"/>
          <p:cNvSpPr/>
          <p:nvPr/>
        </p:nvSpPr>
        <p:spPr>
          <a:xfrm>
            <a:off x="9820778" y="3564052"/>
            <a:ext cx="694690" cy="0"/>
          </a:xfrm>
          <a:custGeom>
            <a:avLst/>
            <a:gdLst/>
            <a:ahLst/>
            <a:cxnLst/>
            <a:rect l="l" t="t" r="r" b="b"/>
            <a:pathLst>
              <a:path w="694690">
                <a:moveTo>
                  <a:pt x="694143" y="0"/>
                </a:moveTo>
                <a:lnTo>
                  <a:pt x="0" y="0"/>
                </a:lnTo>
              </a:path>
            </a:pathLst>
          </a:custGeom>
          <a:ln w="25400">
            <a:solidFill>
              <a:srgbClr val="000000"/>
            </a:solidFill>
          </a:ln>
        </p:spPr>
        <p:txBody>
          <a:bodyPr wrap="square" lIns="0" tIns="0" rIns="0" bIns="0" rtlCol="0"/>
          <a:lstStyle/>
          <a:p>
            <a:endParaRPr>
              <a:latin typeface="Grammarsaurus" pitchFamily="2" charset="0"/>
            </a:endParaRPr>
          </a:p>
        </p:txBody>
      </p:sp>
      <p:sp>
        <p:nvSpPr>
          <p:cNvPr id="26" name="object 26"/>
          <p:cNvSpPr/>
          <p:nvPr/>
        </p:nvSpPr>
        <p:spPr>
          <a:xfrm>
            <a:off x="10950099" y="3564052"/>
            <a:ext cx="694690" cy="0"/>
          </a:xfrm>
          <a:custGeom>
            <a:avLst/>
            <a:gdLst/>
            <a:ahLst/>
            <a:cxnLst/>
            <a:rect l="l" t="t" r="r" b="b"/>
            <a:pathLst>
              <a:path w="694690">
                <a:moveTo>
                  <a:pt x="694143" y="0"/>
                </a:moveTo>
                <a:lnTo>
                  <a:pt x="0" y="0"/>
                </a:lnTo>
              </a:path>
            </a:pathLst>
          </a:custGeom>
          <a:ln w="25400">
            <a:solidFill>
              <a:srgbClr val="000000"/>
            </a:solidFill>
          </a:ln>
        </p:spPr>
        <p:txBody>
          <a:bodyPr wrap="square" lIns="0" tIns="0" rIns="0" bIns="0" rtlCol="0"/>
          <a:lstStyle/>
          <a:p>
            <a:endParaRPr>
              <a:latin typeface="Grammarsaurus" pitchFamily="2" charset="0"/>
            </a:endParaRPr>
          </a:p>
        </p:txBody>
      </p:sp>
      <p:grpSp>
        <p:nvGrpSpPr>
          <p:cNvPr id="27" name="object 27"/>
          <p:cNvGrpSpPr/>
          <p:nvPr/>
        </p:nvGrpSpPr>
        <p:grpSpPr>
          <a:xfrm>
            <a:off x="1316687" y="3248045"/>
            <a:ext cx="316230" cy="316230"/>
            <a:chOff x="1316687" y="3248045"/>
            <a:chExt cx="316230" cy="316230"/>
          </a:xfrm>
        </p:grpSpPr>
        <p:sp>
          <p:nvSpPr>
            <p:cNvPr id="28" name="object 28"/>
            <p:cNvSpPr/>
            <p:nvPr/>
          </p:nvSpPr>
          <p:spPr>
            <a:xfrm>
              <a:off x="1316687" y="3248045"/>
              <a:ext cx="316230" cy="316230"/>
            </a:xfrm>
            <a:custGeom>
              <a:avLst/>
              <a:gdLst/>
              <a:ahLst/>
              <a:cxnLst/>
              <a:rect l="l" t="t" r="r" b="b"/>
              <a:pathLst>
                <a:path w="316230" h="316229">
                  <a:moveTo>
                    <a:pt x="158000" y="0"/>
                  </a:moveTo>
                  <a:lnTo>
                    <a:pt x="108113" y="8068"/>
                  </a:lnTo>
                  <a:lnTo>
                    <a:pt x="64747" y="30525"/>
                  </a:lnTo>
                  <a:lnTo>
                    <a:pt x="30525" y="64747"/>
                  </a:lnTo>
                  <a:lnTo>
                    <a:pt x="8068" y="108113"/>
                  </a:lnTo>
                  <a:lnTo>
                    <a:pt x="0" y="158000"/>
                  </a:lnTo>
                  <a:lnTo>
                    <a:pt x="8068" y="207887"/>
                  </a:lnTo>
                  <a:lnTo>
                    <a:pt x="30525" y="251253"/>
                  </a:lnTo>
                  <a:lnTo>
                    <a:pt x="64747" y="285476"/>
                  </a:lnTo>
                  <a:lnTo>
                    <a:pt x="108113" y="307933"/>
                  </a:lnTo>
                  <a:lnTo>
                    <a:pt x="158000" y="316001"/>
                  </a:lnTo>
                  <a:lnTo>
                    <a:pt x="207887" y="307933"/>
                  </a:lnTo>
                  <a:lnTo>
                    <a:pt x="224434" y="299364"/>
                  </a:lnTo>
                  <a:lnTo>
                    <a:pt x="158000" y="299364"/>
                  </a:lnTo>
                  <a:lnTo>
                    <a:pt x="113365" y="292146"/>
                  </a:lnTo>
                  <a:lnTo>
                    <a:pt x="74565" y="272054"/>
                  </a:lnTo>
                  <a:lnTo>
                    <a:pt x="43946" y="241436"/>
                  </a:lnTo>
                  <a:lnTo>
                    <a:pt x="23855" y="202636"/>
                  </a:lnTo>
                  <a:lnTo>
                    <a:pt x="16637" y="158000"/>
                  </a:lnTo>
                  <a:lnTo>
                    <a:pt x="23855" y="113365"/>
                  </a:lnTo>
                  <a:lnTo>
                    <a:pt x="43946" y="74565"/>
                  </a:lnTo>
                  <a:lnTo>
                    <a:pt x="74565" y="43946"/>
                  </a:lnTo>
                  <a:lnTo>
                    <a:pt x="113365" y="23855"/>
                  </a:lnTo>
                  <a:lnTo>
                    <a:pt x="158000" y="16637"/>
                  </a:lnTo>
                  <a:lnTo>
                    <a:pt x="224434" y="16637"/>
                  </a:lnTo>
                  <a:lnTo>
                    <a:pt x="207887" y="8068"/>
                  </a:lnTo>
                  <a:lnTo>
                    <a:pt x="158000" y="0"/>
                  </a:lnTo>
                  <a:close/>
                </a:path>
                <a:path w="316230" h="316229">
                  <a:moveTo>
                    <a:pt x="224434" y="16637"/>
                  </a:moveTo>
                  <a:lnTo>
                    <a:pt x="158000" y="16637"/>
                  </a:lnTo>
                  <a:lnTo>
                    <a:pt x="202636" y="23855"/>
                  </a:lnTo>
                  <a:lnTo>
                    <a:pt x="241436" y="43946"/>
                  </a:lnTo>
                  <a:lnTo>
                    <a:pt x="272054" y="74565"/>
                  </a:lnTo>
                  <a:lnTo>
                    <a:pt x="292146" y="113365"/>
                  </a:lnTo>
                  <a:lnTo>
                    <a:pt x="299364" y="158000"/>
                  </a:lnTo>
                  <a:lnTo>
                    <a:pt x="292146" y="202636"/>
                  </a:lnTo>
                  <a:lnTo>
                    <a:pt x="272054" y="241436"/>
                  </a:lnTo>
                  <a:lnTo>
                    <a:pt x="241436" y="272054"/>
                  </a:lnTo>
                  <a:lnTo>
                    <a:pt x="202636" y="292146"/>
                  </a:lnTo>
                  <a:lnTo>
                    <a:pt x="158000" y="299364"/>
                  </a:lnTo>
                  <a:lnTo>
                    <a:pt x="224434" y="299364"/>
                  </a:lnTo>
                  <a:lnTo>
                    <a:pt x="251253" y="285476"/>
                  </a:lnTo>
                  <a:lnTo>
                    <a:pt x="285476" y="251253"/>
                  </a:lnTo>
                  <a:lnTo>
                    <a:pt x="307933" y="207887"/>
                  </a:lnTo>
                  <a:lnTo>
                    <a:pt x="316001" y="158000"/>
                  </a:lnTo>
                  <a:lnTo>
                    <a:pt x="307933" y="108113"/>
                  </a:lnTo>
                  <a:lnTo>
                    <a:pt x="285476" y="64747"/>
                  </a:lnTo>
                  <a:lnTo>
                    <a:pt x="251253" y="30525"/>
                  </a:lnTo>
                  <a:lnTo>
                    <a:pt x="224434" y="16637"/>
                  </a:lnTo>
                  <a:close/>
                </a:path>
              </a:pathLst>
            </a:custGeom>
            <a:solidFill>
              <a:srgbClr val="000000"/>
            </a:solidFill>
          </p:spPr>
          <p:txBody>
            <a:bodyPr wrap="square" lIns="0" tIns="0" rIns="0" bIns="0" rtlCol="0"/>
            <a:lstStyle/>
            <a:p>
              <a:endParaRPr>
                <a:latin typeface="Grammarsaurus" pitchFamily="2" charset="0"/>
              </a:endParaRPr>
            </a:p>
          </p:txBody>
        </p:sp>
        <p:pic>
          <p:nvPicPr>
            <p:cNvPr id="29" name="object 29"/>
            <p:cNvPicPr/>
            <p:nvPr/>
          </p:nvPicPr>
          <p:blipFill>
            <a:blip r:embed="rId8" cstate="print"/>
            <a:stretch>
              <a:fillRect/>
            </a:stretch>
          </p:blipFill>
          <p:spPr>
            <a:xfrm>
              <a:off x="1394491" y="3325846"/>
              <a:ext cx="160388" cy="160400"/>
            </a:xfrm>
            <a:prstGeom prst="rect">
              <a:avLst/>
            </a:prstGeom>
          </p:spPr>
        </p:pic>
      </p:grpSp>
      <p:sp>
        <p:nvSpPr>
          <p:cNvPr id="30" name="object 30"/>
          <p:cNvSpPr/>
          <p:nvPr/>
        </p:nvSpPr>
        <p:spPr>
          <a:xfrm>
            <a:off x="558792" y="3564052"/>
            <a:ext cx="694690" cy="0"/>
          </a:xfrm>
          <a:custGeom>
            <a:avLst/>
            <a:gdLst/>
            <a:ahLst/>
            <a:cxnLst/>
            <a:rect l="l" t="t" r="r" b="b"/>
            <a:pathLst>
              <a:path w="694690">
                <a:moveTo>
                  <a:pt x="694143" y="0"/>
                </a:moveTo>
                <a:lnTo>
                  <a:pt x="0" y="0"/>
                </a:lnTo>
              </a:path>
            </a:pathLst>
          </a:custGeom>
          <a:ln w="25400">
            <a:solidFill>
              <a:srgbClr val="000000"/>
            </a:solidFill>
          </a:ln>
        </p:spPr>
        <p:txBody>
          <a:bodyPr wrap="square" lIns="0" tIns="0" rIns="0" bIns="0" rtlCol="0"/>
          <a:lstStyle/>
          <a:p>
            <a:endParaRPr>
              <a:latin typeface="Grammarsaurus" pitchFamily="2" charset="0"/>
            </a:endParaRPr>
          </a:p>
        </p:txBody>
      </p:sp>
      <p:grpSp>
        <p:nvGrpSpPr>
          <p:cNvPr id="31" name="object 31"/>
          <p:cNvGrpSpPr/>
          <p:nvPr/>
        </p:nvGrpSpPr>
        <p:grpSpPr>
          <a:xfrm>
            <a:off x="2446008" y="3248045"/>
            <a:ext cx="316230" cy="316230"/>
            <a:chOff x="2446008" y="3248045"/>
            <a:chExt cx="316230" cy="316230"/>
          </a:xfrm>
        </p:grpSpPr>
        <p:sp>
          <p:nvSpPr>
            <p:cNvPr id="32" name="object 32"/>
            <p:cNvSpPr/>
            <p:nvPr/>
          </p:nvSpPr>
          <p:spPr>
            <a:xfrm>
              <a:off x="2446008" y="3248045"/>
              <a:ext cx="316230" cy="316230"/>
            </a:xfrm>
            <a:custGeom>
              <a:avLst/>
              <a:gdLst/>
              <a:ahLst/>
              <a:cxnLst/>
              <a:rect l="l" t="t" r="r" b="b"/>
              <a:pathLst>
                <a:path w="316230" h="316229">
                  <a:moveTo>
                    <a:pt x="158000" y="0"/>
                  </a:moveTo>
                  <a:lnTo>
                    <a:pt x="108113" y="8068"/>
                  </a:lnTo>
                  <a:lnTo>
                    <a:pt x="64747" y="30525"/>
                  </a:lnTo>
                  <a:lnTo>
                    <a:pt x="30525" y="64747"/>
                  </a:lnTo>
                  <a:lnTo>
                    <a:pt x="8068" y="108113"/>
                  </a:lnTo>
                  <a:lnTo>
                    <a:pt x="0" y="158000"/>
                  </a:lnTo>
                  <a:lnTo>
                    <a:pt x="8068" y="207887"/>
                  </a:lnTo>
                  <a:lnTo>
                    <a:pt x="30525" y="251253"/>
                  </a:lnTo>
                  <a:lnTo>
                    <a:pt x="64747" y="285476"/>
                  </a:lnTo>
                  <a:lnTo>
                    <a:pt x="108113" y="307933"/>
                  </a:lnTo>
                  <a:lnTo>
                    <a:pt x="158000" y="316001"/>
                  </a:lnTo>
                  <a:lnTo>
                    <a:pt x="207887" y="307933"/>
                  </a:lnTo>
                  <a:lnTo>
                    <a:pt x="224434" y="299364"/>
                  </a:lnTo>
                  <a:lnTo>
                    <a:pt x="158000" y="299364"/>
                  </a:lnTo>
                  <a:lnTo>
                    <a:pt x="113365" y="292146"/>
                  </a:lnTo>
                  <a:lnTo>
                    <a:pt x="74565" y="272054"/>
                  </a:lnTo>
                  <a:lnTo>
                    <a:pt x="43946" y="241436"/>
                  </a:lnTo>
                  <a:lnTo>
                    <a:pt x="23855" y="202636"/>
                  </a:lnTo>
                  <a:lnTo>
                    <a:pt x="16637" y="158000"/>
                  </a:lnTo>
                  <a:lnTo>
                    <a:pt x="23855" y="113365"/>
                  </a:lnTo>
                  <a:lnTo>
                    <a:pt x="43946" y="74565"/>
                  </a:lnTo>
                  <a:lnTo>
                    <a:pt x="74565" y="43946"/>
                  </a:lnTo>
                  <a:lnTo>
                    <a:pt x="113365" y="23855"/>
                  </a:lnTo>
                  <a:lnTo>
                    <a:pt x="158000" y="16637"/>
                  </a:lnTo>
                  <a:lnTo>
                    <a:pt x="224434" y="16637"/>
                  </a:lnTo>
                  <a:lnTo>
                    <a:pt x="207887" y="8068"/>
                  </a:lnTo>
                  <a:lnTo>
                    <a:pt x="158000" y="0"/>
                  </a:lnTo>
                  <a:close/>
                </a:path>
                <a:path w="316230" h="316229">
                  <a:moveTo>
                    <a:pt x="224434" y="16637"/>
                  </a:moveTo>
                  <a:lnTo>
                    <a:pt x="158000" y="16637"/>
                  </a:lnTo>
                  <a:lnTo>
                    <a:pt x="202636" y="23855"/>
                  </a:lnTo>
                  <a:lnTo>
                    <a:pt x="241436" y="43946"/>
                  </a:lnTo>
                  <a:lnTo>
                    <a:pt x="272054" y="74565"/>
                  </a:lnTo>
                  <a:lnTo>
                    <a:pt x="292146" y="113365"/>
                  </a:lnTo>
                  <a:lnTo>
                    <a:pt x="299364" y="158000"/>
                  </a:lnTo>
                  <a:lnTo>
                    <a:pt x="292146" y="202636"/>
                  </a:lnTo>
                  <a:lnTo>
                    <a:pt x="272054" y="241436"/>
                  </a:lnTo>
                  <a:lnTo>
                    <a:pt x="241436" y="272054"/>
                  </a:lnTo>
                  <a:lnTo>
                    <a:pt x="202636" y="292146"/>
                  </a:lnTo>
                  <a:lnTo>
                    <a:pt x="158000" y="299364"/>
                  </a:lnTo>
                  <a:lnTo>
                    <a:pt x="224434" y="299364"/>
                  </a:lnTo>
                  <a:lnTo>
                    <a:pt x="251253" y="285476"/>
                  </a:lnTo>
                  <a:lnTo>
                    <a:pt x="285476" y="251253"/>
                  </a:lnTo>
                  <a:lnTo>
                    <a:pt x="307933" y="207887"/>
                  </a:lnTo>
                  <a:lnTo>
                    <a:pt x="316001" y="158000"/>
                  </a:lnTo>
                  <a:lnTo>
                    <a:pt x="307933" y="108113"/>
                  </a:lnTo>
                  <a:lnTo>
                    <a:pt x="285476" y="64747"/>
                  </a:lnTo>
                  <a:lnTo>
                    <a:pt x="251253" y="30525"/>
                  </a:lnTo>
                  <a:lnTo>
                    <a:pt x="224434" y="16637"/>
                  </a:lnTo>
                  <a:close/>
                </a:path>
              </a:pathLst>
            </a:custGeom>
            <a:solidFill>
              <a:srgbClr val="000000"/>
            </a:solidFill>
          </p:spPr>
          <p:txBody>
            <a:bodyPr wrap="square" lIns="0" tIns="0" rIns="0" bIns="0" rtlCol="0"/>
            <a:lstStyle/>
            <a:p>
              <a:endParaRPr>
                <a:latin typeface="Grammarsaurus" pitchFamily="2" charset="0"/>
              </a:endParaRPr>
            </a:p>
          </p:txBody>
        </p:sp>
        <p:pic>
          <p:nvPicPr>
            <p:cNvPr id="33" name="object 33"/>
            <p:cNvPicPr/>
            <p:nvPr/>
          </p:nvPicPr>
          <p:blipFill>
            <a:blip r:embed="rId6" cstate="print"/>
            <a:stretch>
              <a:fillRect/>
            </a:stretch>
          </p:blipFill>
          <p:spPr>
            <a:xfrm>
              <a:off x="2523811" y="3325846"/>
              <a:ext cx="160388" cy="160400"/>
            </a:xfrm>
            <a:prstGeom prst="rect">
              <a:avLst/>
            </a:prstGeom>
          </p:spPr>
        </p:pic>
      </p:grpSp>
      <p:sp>
        <p:nvSpPr>
          <p:cNvPr id="34" name="object 34"/>
          <p:cNvSpPr/>
          <p:nvPr/>
        </p:nvSpPr>
        <p:spPr>
          <a:xfrm>
            <a:off x="1688113" y="3564052"/>
            <a:ext cx="694690" cy="0"/>
          </a:xfrm>
          <a:custGeom>
            <a:avLst/>
            <a:gdLst/>
            <a:ahLst/>
            <a:cxnLst/>
            <a:rect l="l" t="t" r="r" b="b"/>
            <a:pathLst>
              <a:path w="694689">
                <a:moveTo>
                  <a:pt x="694143" y="0"/>
                </a:moveTo>
                <a:lnTo>
                  <a:pt x="0" y="0"/>
                </a:lnTo>
              </a:path>
            </a:pathLst>
          </a:custGeom>
          <a:ln w="25400">
            <a:solidFill>
              <a:srgbClr val="000000"/>
            </a:solidFill>
          </a:ln>
        </p:spPr>
        <p:txBody>
          <a:bodyPr wrap="square" lIns="0" tIns="0" rIns="0" bIns="0" rtlCol="0"/>
          <a:lstStyle/>
          <a:p>
            <a:endParaRPr>
              <a:latin typeface="Grammarsaurus" pitchFamily="2" charset="0"/>
            </a:endParaRPr>
          </a:p>
        </p:txBody>
      </p:sp>
      <p:sp>
        <p:nvSpPr>
          <p:cNvPr id="35" name="object 35"/>
          <p:cNvSpPr/>
          <p:nvPr/>
        </p:nvSpPr>
        <p:spPr>
          <a:xfrm>
            <a:off x="2817432" y="3564052"/>
            <a:ext cx="694690" cy="0"/>
          </a:xfrm>
          <a:custGeom>
            <a:avLst/>
            <a:gdLst/>
            <a:ahLst/>
            <a:cxnLst/>
            <a:rect l="l" t="t" r="r" b="b"/>
            <a:pathLst>
              <a:path w="694689">
                <a:moveTo>
                  <a:pt x="694143" y="0"/>
                </a:moveTo>
                <a:lnTo>
                  <a:pt x="0" y="0"/>
                </a:lnTo>
              </a:path>
            </a:pathLst>
          </a:custGeom>
          <a:ln w="25400">
            <a:solidFill>
              <a:srgbClr val="000000"/>
            </a:solidFill>
          </a:ln>
        </p:spPr>
        <p:txBody>
          <a:bodyPr wrap="square" lIns="0" tIns="0" rIns="0" bIns="0" rtlCol="0"/>
          <a:lstStyle/>
          <a:p>
            <a:endParaRPr>
              <a:latin typeface="Grammarsaurus" pitchFamily="2" charset="0"/>
            </a:endParaRPr>
          </a:p>
        </p:txBody>
      </p:sp>
      <p:grpSp>
        <p:nvGrpSpPr>
          <p:cNvPr id="36" name="object 36"/>
          <p:cNvGrpSpPr/>
          <p:nvPr/>
        </p:nvGrpSpPr>
        <p:grpSpPr>
          <a:xfrm>
            <a:off x="4828357" y="3248045"/>
            <a:ext cx="316230" cy="316230"/>
            <a:chOff x="4828357" y="3248045"/>
            <a:chExt cx="316230" cy="316230"/>
          </a:xfrm>
        </p:grpSpPr>
        <p:sp>
          <p:nvSpPr>
            <p:cNvPr id="37" name="object 37"/>
            <p:cNvSpPr/>
            <p:nvPr/>
          </p:nvSpPr>
          <p:spPr>
            <a:xfrm>
              <a:off x="4828357" y="3248045"/>
              <a:ext cx="316230" cy="316230"/>
            </a:xfrm>
            <a:custGeom>
              <a:avLst/>
              <a:gdLst/>
              <a:ahLst/>
              <a:cxnLst/>
              <a:rect l="l" t="t" r="r" b="b"/>
              <a:pathLst>
                <a:path w="316229" h="316229">
                  <a:moveTo>
                    <a:pt x="158000" y="0"/>
                  </a:moveTo>
                  <a:lnTo>
                    <a:pt x="108113" y="8068"/>
                  </a:lnTo>
                  <a:lnTo>
                    <a:pt x="64747" y="30525"/>
                  </a:lnTo>
                  <a:lnTo>
                    <a:pt x="30525" y="64747"/>
                  </a:lnTo>
                  <a:lnTo>
                    <a:pt x="8068" y="108113"/>
                  </a:lnTo>
                  <a:lnTo>
                    <a:pt x="0" y="158000"/>
                  </a:lnTo>
                  <a:lnTo>
                    <a:pt x="8068" y="207887"/>
                  </a:lnTo>
                  <a:lnTo>
                    <a:pt x="30525" y="251253"/>
                  </a:lnTo>
                  <a:lnTo>
                    <a:pt x="64747" y="285476"/>
                  </a:lnTo>
                  <a:lnTo>
                    <a:pt x="108113" y="307933"/>
                  </a:lnTo>
                  <a:lnTo>
                    <a:pt x="158000" y="316001"/>
                  </a:lnTo>
                  <a:lnTo>
                    <a:pt x="207887" y="307933"/>
                  </a:lnTo>
                  <a:lnTo>
                    <a:pt x="224434" y="299364"/>
                  </a:lnTo>
                  <a:lnTo>
                    <a:pt x="158000" y="299364"/>
                  </a:lnTo>
                  <a:lnTo>
                    <a:pt x="113365" y="292146"/>
                  </a:lnTo>
                  <a:lnTo>
                    <a:pt x="74565" y="272054"/>
                  </a:lnTo>
                  <a:lnTo>
                    <a:pt x="43946" y="241436"/>
                  </a:lnTo>
                  <a:lnTo>
                    <a:pt x="23855" y="202636"/>
                  </a:lnTo>
                  <a:lnTo>
                    <a:pt x="16636" y="158000"/>
                  </a:lnTo>
                  <a:lnTo>
                    <a:pt x="23855" y="113365"/>
                  </a:lnTo>
                  <a:lnTo>
                    <a:pt x="43946" y="74565"/>
                  </a:lnTo>
                  <a:lnTo>
                    <a:pt x="74565" y="43946"/>
                  </a:lnTo>
                  <a:lnTo>
                    <a:pt x="113365" y="23855"/>
                  </a:lnTo>
                  <a:lnTo>
                    <a:pt x="158000" y="16637"/>
                  </a:lnTo>
                  <a:lnTo>
                    <a:pt x="224434" y="16637"/>
                  </a:lnTo>
                  <a:lnTo>
                    <a:pt x="207887" y="8068"/>
                  </a:lnTo>
                  <a:lnTo>
                    <a:pt x="158000" y="0"/>
                  </a:lnTo>
                  <a:close/>
                </a:path>
                <a:path w="316229" h="316229">
                  <a:moveTo>
                    <a:pt x="224434" y="16637"/>
                  </a:moveTo>
                  <a:lnTo>
                    <a:pt x="158000" y="16637"/>
                  </a:lnTo>
                  <a:lnTo>
                    <a:pt x="202636" y="23855"/>
                  </a:lnTo>
                  <a:lnTo>
                    <a:pt x="241436" y="43946"/>
                  </a:lnTo>
                  <a:lnTo>
                    <a:pt x="272054" y="74565"/>
                  </a:lnTo>
                  <a:lnTo>
                    <a:pt x="292146" y="113365"/>
                  </a:lnTo>
                  <a:lnTo>
                    <a:pt x="299364" y="158000"/>
                  </a:lnTo>
                  <a:lnTo>
                    <a:pt x="292146" y="202636"/>
                  </a:lnTo>
                  <a:lnTo>
                    <a:pt x="272054" y="241436"/>
                  </a:lnTo>
                  <a:lnTo>
                    <a:pt x="241436" y="272054"/>
                  </a:lnTo>
                  <a:lnTo>
                    <a:pt x="202636" y="292146"/>
                  </a:lnTo>
                  <a:lnTo>
                    <a:pt x="158000" y="299364"/>
                  </a:lnTo>
                  <a:lnTo>
                    <a:pt x="224434" y="299364"/>
                  </a:lnTo>
                  <a:lnTo>
                    <a:pt x="251253" y="285476"/>
                  </a:lnTo>
                  <a:lnTo>
                    <a:pt x="285476" y="251253"/>
                  </a:lnTo>
                  <a:lnTo>
                    <a:pt x="307933" y="207887"/>
                  </a:lnTo>
                  <a:lnTo>
                    <a:pt x="316001" y="158000"/>
                  </a:lnTo>
                  <a:lnTo>
                    <a:pt x="307933" y="108113"/>
                  </a:lnTo>
                  <a:lnTo>
                    <a:pt x="285476" y="64747"/>
                  </a:lnTo>
                  <a:lnTo>
                    <a:pt x="251253" y="30525"/>
                  </a:lnTo>
                  <a:lnTo>
                    <a:pt x="224434" y="16637"/>
                  </a:lnTo>
                  <a:close/>
                </a:path>
              </a:pathLst>
            </a:custGeom>
            <a:solidFill>
              <a:srgbClr val="000000"/>
            </a:solidFill>
          </p:spPr>
          <p:txBody>
            <a:bodyPr wrap="square" lIns="0" tIns="0" rIns="0" bIns="0" rtlCol="0"/>
            <a:lstStyle/>
            <a:p>
              <a:endParaRPr>
                <a:latin typeface="Grammarsaurus" pitchFamily="2" charset="0"/>
              </a:endParaRPr>
            </a:p>
          </p:txBody>
        </p:sp>
        <p:pic>
          <p:nvPicPr>
            <p:cNvPr id="38" name="object 38"/>
            <p:cNvPicPr/>
            <p:nvPr/>
          </p:nvPicPr>
          <p:blipFill>
            <a:blip r:embed="rId6" cstate="print"/>
            <a:stretch>
              <a:fillRect/>
            </a:stretch>
          </p:blipFill>
          <p:spPr>
            <a:xfrm>
              <a:off x="4906161" y="3325846"/>
              <a:ext cx="160388" cy="160400"/>
            </a:xfrm>
            <a:prstGeom prst="rect">
              <a:avLst/>
            </a:prstGeom>
          </p:spPr>
        </p:pic>
      </p:grpSp>
      <p:sp>
        <p:nvSpPr>
          <p:cNvPr id="39" name="object 39"/>
          <p:cNvSpPr/>
          <p:nvPr/>
        </p:nvSpPr>
        <p:spPr>
          <a:xfrm>
            <a:off x="4070461" y="3564052"/>
            <a:ext cx="694690" cy="0"/>
          </a:xfrm>
          <a:custGeom>
            <a:avLst/>
            <a:gdLst/>
            <a:ahLst/>
            <a:cxnLst/>
            <a:rect l="l" t="t" r="r" b="b"/>
            <a:pathLst>
              <a:path w="694689">
                <a:moveTo>
                  <a:pt x="694143" y="0"/>
                </a:moveTo>
                <a:lnTo>
                  <a:pt x="0" y="0"/>
                </a:lnTo>
              </a:path>
            </a:pathLst>
          </a:custGeom>
          <a:ln w="25400">
            <a:solidFill>
              <a:srgbClr val="000000"/>
            </a:solidFill>
          </a:ln>
        </p:spPr>
        <p:txBody>
          <a:bodyPr wrap="square" lIns="0" tIns="0" rIns="0" bIns="0" rtlCol="0"/>
          <a:lstStyle/>
          <a:p>
            <a:endParaRPr>
              <a:latin typeface="Grammarsaurus" pitchFamily="2" charset="0"/>
            </a:endParaRPr>
          </a:p>
        </p:txBody>
      </p:sp>
      <p:grpSp>
        <p:nvGrpSpPr>
          <p:cNvPr id="40" name="object 40"/>
          <p:cNvGrpSpPr/>
          <p:nvPr/>
        </p:nvGrpSpPr>
        <p:grpSpPr>
          <a:xfrm>
            <a:off x="5957676" y="3248045"/>
            <a:ext cx="316230" cy="316230"/>
            <a:chOff x="5957676" y="3248045"/>
            <a:chExt cx="316230" cy="316230"/>
          </a:xfrm>
        </p:grpSpPr>
        <p:sp>
          <p:nvSpPr>
            <p:cNvPr id="41" name="object 41"/>
            <p:cNvSpPr/>
            <p:nvPr/>
          </p:nvSpPr>
          <p:spPr>
            <a:xfrm>
              <a:off x="5957676" y="3248045"/>
              <a:ext cx="316230" cy="316230"/>
            </a:xfrm>
            <a:custGeom>
              <a:avLst/>
              <a:gdLst/>
              <a:ahLst/>
              <a:cxnLst/>
              <a:rect l="l" t="t" r="r" b="b"/>
              <a:pathLst>
                <a:path w="316229" h="316229">
                  <a:moveTo>
                    <a:pt x="158000" y="0"/>
                  </a:moveTo>
                  <a:lnTo>
                    <a:pt x="108113" y="8068"/>
                  </a:lnTo>
                  <a:lnTo>
                    <a:pt x="64747" y="30525"/>
                  </a:lnTo>
                  <a:lnTo>
                    <a:pt x="30525" y="64747"/>
                  </a:lnTo>
                  <a:lnTo>
                    <a:pt x="8068" y="108113"/>
                  </a:lnTo>
                  <a:lnTo>
                    <a:pt x="0" y="158000"/>
                  </a:lnTo>
                  <a:lnTo>
                    <a:pt x="8068" y="207887"/>
                  </a:lnTo>
                  <a:lnTo>
                    <a:pt x="30525" y="251253"/>
                  </a:lnTo>
                  <a:lnTo>
                    <a:pt x="64747" y="285476"/>
                  </a:lnTo>
                  <a:lnTo>
                    <a:pt x="108113" y="307933"/>
                  </a:lnTo>
                  <a:lnTo>
                    <a:pt x="158000" y="316001"/>
                  </a:lnTo>
                  <a:lnTo>
                    <a:pt x="207887" y="307933"/>
                  </a:lnTo>
                  <a:lnTo>
                    <a:pt x="224434" y="299364"/>
                  </a:lnTo>
                  <a:lnTo>
                    <a:pt x="158000" y="299364"/>
                  </a:lnTo>
                  <a:lnTo>
                    <a:pt x="113365" y="292146"/>
                  </a:lnTo>
                  <a:lnTo>
                    <a:pt x="74565" y="272054"/>
                  </a:lnTo>
                  <a:lnTo>
                    <a:pt x="43946" y="241436"/>
                  </a:lnTo>
                  <a:lnTo>
                    <a:pt x="23855" y="202636"/>
                  </a:lnTo>
                  <a:lnTo>
                    <a:pt x="16636" y="158000"/>
                  </a:lnTo>
                  <a:lnTo>
                    <a:pt x="23855" y="113365"/>
                  </a:lnTo>
                  <a:lnTo>
                    <a:pt x="43946" y="74565"/>
                  </a:lnTo>
                  <a:lnTo>
                    <a:pt x="74565" y="43946"/>
                  </a:lnTo>
                  <a:lnTo>
                    <a:pt x="113365" y="23855"/>
                  </a:lnTo>
                  <a:lnTo>
                    <a:pt x="158000" y="16637"/>
                  </a:lnTo>
                  <a:lnTo>
                    <a:pt x="224434" y="16637"/>
                  </a:lnTo>
                  <a:lnTo>
                    <a:pt x="207887" y="8068"/>
                  </a:lnTo>
                  <a:lnTo>
                    <a:pt x="158000" y="0"/>
                  </a:lnTo>
                  <a:close/>
                </a:path>
                <a:path w="316229" h="316229">
                  <a:moveTo>
                    <a:pt x="224434" y="16637"/>
                  </a:moveTo>
                  <a:lnTo>
                    <a:pt x="158000" y="16637"/>
                  </a:lnTo>
                  <a:lnTo>
                    <a:pt x="202636" y="23855"/>
                  </a:lnTo>
                  <a:lnTo>
                    <a:pt x="241436" y="43946"/>
                  </a:lnTo>
                  <a:lnTo>
                    <a:pt x="272054" y="74565"/>
                  </a:lnTo>
                  <a:lnTo>
                    <a:pt x="292146" y="113365"/>
                  </a:lnTo>
                  <a:lnTo>
                    <a:pt x="299364" y="158000"/>
                  </a:lnTo>
                  <a:lnTo>
                    <a:pt x="292146" y="202636"/>
                  </a:lnTo>
                  <a:lnTo>
                    <a:pt x="272054" y="241436"/>
                  </a:lnTo>
                  <a:lnTo>
                    <a:pt x="241436" y="272054"/>
                  </a:lnTo>
                  <a:lnTo>
                    <a:pt x="202636" y="292146"/>
                  </a:lnTo>
                  <a:lnTo>
                    <a:pt x="158000" y="299364"/>
                  </a:lnTo>
                  <a:lnTo>
                    <a:pt x="224434" y="299364"/>
                  </a:lnTo>
                  <a:lnTo>
                    <a:pt x="251253" y="285476"/>
                  </a:lnTo>
                  <a:lnTo>
                    <a:pt x="285476" y="251253"/>
                  </a:lnTo>
                  <a:lnTo>
                    <a:pt x="307933" y="207887"/>
                  </a:lnTo>
                  <a:lnTo>
                    <a:pt x="316001" y="158000"/>
                  </a:lnTo>
                  <a:lnTo>
                    <a:pt x="307933" y="108113"/>
                  </a:lnTo>
                  <a:lnTo>
                    <a:pt x="285476" y="64747"/>
                  </a:lnTo>
                  <a:lnTo>
                    <a:pt x="251253" y="30525"/>
                  </a:lnTo>
                  <a:lnTo>
                    <a:pt x="224434" y="16637"/>
                  </a:lnTo>
                  <a:close/>
                </a:path>
              </a:pathLst>
            </a:custGeom>
            <a:solidFill>
              <a:srgbClr val="000000"/>
            </a:solidFill>
          </p:spPr>
          <p:txBody>
            <a:bodyPr wrap="square" lIns="0" tIns="0" rIns="0" bIns="0" rtlCol="0"/>
            <a:lstStyle/>
            <a:p>
              <a:endParaRPr>
                <a:latin typeface="Grammarsaurus" pitchFamily="2" charset="0"/>
              </a:endParaRPr>
            </a:p>
          </p:txBody>
        </p:sp>
        <p:pic>
          <p:nvPicPr>
            <p:cNvPr id="42" name="object 42"/>
            <p:cNvPicPr/>
            <p:nvPr/>
          </p:nvPicPr>
          <p:blipFill>
            <a:blip r:embed="rId6" cstate="print"/>
            <a:stretch>
              <a:fillRect/>
            </a:stretch>
          </p:blipFill>
          <p:spPr>
            <a:xfrm>
              <a:off x="6035480" y="3325846"/>
              <a:ext cx="160388" cy="160400"/>
            </a:xfrm>
            <a:prstGeom prst="rect">
              <a:avLst/>
            </a:prstGeom>
          </p:spPr>
        </p:pic>
      </p:grpSp>
      <p:sp>
        <p:nvSpPr>
          <p:cNvPr id="43" name="object 43"/>
          <p:cNvSpPr/>
          <p:nvPr/>
        </p:nvSpPr>
        <p:spPr>
          <a:xfrm>
            <a:off x="5199781" y="3564052"/>
            <a:ext cx="694690" cy="0"/>
          </a:xfrm>
          <a:custGeom>
            <a:avLst/>
            <a:gdLst/>
            <a:ahLst/>
            <a:cxnLst/>
            <a:rect l="l" t="t" r="r" b="b"/>
            <a:pathLst>
              <a:path w="694689">
                <a:moveTo>
                  <a:pt x="694143" y="0"/>
                </a:moveTo>
                <a:lnTo>
                  <a:pt x="0" y="0"/>
                </a:lnTo>
              </a:path>
            </a:pathLst>
          </a:custGeom>
          <a:ln w="25400">
            <a:solidFill>
              <a:srgbClr val="000000"/>
            </a:solidFill>
          </a:ln>
        </p:spPr>
        <p:txBody>
          <a:bodyPr wrap="square" lIns="0" tIns="0" rIns="0" bIns="0" rtlCol="0"/>
          <a:lstStyle/>
          <a:p>
            <a:endParaRPr>
              <a:latin typeface="Grammarsaurus" pitchFamily="2" charset="0"/>
            </a:endParaRPr>
          </a:p>
        </p:txBody>
      </p:sp>
      <p:sp>
        <p:nvSpPr>
          <p:cNvPr id="44" name="object 44"/>
          <p:cNvSpPr/>
          <p:nvPr/>
        </p:nvSpPr>
        <p:spPr>
          <a:xfrm>
            <a:off x="6329102" y="3564052"/>
            <a:ext cx="694690" cy="0"/>
          </a:xfrm>
          <a:custGeom>
            <a:avLst/>
            <a:gdLst/>
            <a:ahLst/>
            <a:cxnLst/>
            <a:rect l="l" t="t" r="r" b="b"/>
            <a:pathLst>
              <a:path w="694690">
                <a:moveTo>
                  <a:pt x="694143" y="0"/>
                </a:moveTo>
                <a:lnTo>
                  <a:pt x="0" y="0"/>
                </a:lnTo>
              </a:path>
            </a:pathLst>
          </a:custGeom>
          <a:ln w="25400">
            <a:solidFill>
              <a:srgbClr val="000000"/>
            </a:solidFill>
          </a:ln>
        </p:spPr>
        <p:txBody>
          <a:bodyPr wrap="square" lIns="0" tIns="0" rIns="0" bIns="0" rtlCol="0"/>
          <a:lstStyle/>
          <a:p>
            <a:endParaRPr>
              <a:latin typeface="Grammarsaurus" pitchFamily="2" charset="0"/>
            </a:endParaRPr>
          </a:p>
        </p:txBody>
      </p:sp>
      <p:sp>
        <p:nvSpPr>
          <p:cNvPr id="46" name="object 6">
            <a:extLst>
              <a:ext uri="{FF2B5EF4-FFF2-40B4-BE49-F238E27FC236}">
                <a16:creationId xmlns:a16="http://schemas.microsoft.com/office/drawing/2014/main" id="{7BA2C644-829A-B314-89D9-6A6D6592CA25}"/>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1233612" y="3433086"/>
            <a:ext cx="2110346" cy="551433"/>
          </a:xfrm>
          <a:prstGeom prst="rect">
            <a:avLst/>
          </a:prstGeom>
        </p:spPr>
        <p:txBody>
          <a:bodyPr vert="horz" wrap="square" lIns="0" tIns="12700" rIns="0" bIns="0" rtlCol="0">
            <a:spAutoFit/>
          </a:bodyPr>
          <a:lstStyle/>
          <a:p>
            <a:pPr marL="12700">
              <a:lnSpc>
                <a:spcPct val="100000"/>
              </a:lnSpc>
              <a:spcBef>
                <a:spcPts val="100"/>
              </a:spcBef>
            </a:pPr>
            <a:r>
              <a:rPr sz="3500" b="1" dirty="0">
                <a:latin typeface="Grammarsaurus" pitchFamily="2" charset="0"/>
                <a:cs typeface="Arial"/>
              </a:rPr>
              <a:t>cinematic</a:t>
            </a:r>
            <a:endParaRPr sz="3500" dirty="0">
              <a:latin typeface="Grammarsaurus" pitchFamily="2" charset="0"/>
              <a:cs typeface="Arial"/>
            </a:endParaRPr>
          </a:p>
        </p:txBody>
      </p:sp>
      <p:sp>
        <p:nvSpPr>
          <p:cNvPr id="3" name="object 3"/>
          <p:cNvSpPr/>
          <p:nvPr/>
        </p:nvSpPr>
        <p:spPr>
          <a:xfrm>
            <a:off x="1356766" y="1995284"/>
            <a:ext cx="1676400" cy="1470660"/>
          </a:xfrm>
          <a:custGeom>
            <a:avLst/>
            <a:gdLst/>
            <a:ahLst/>
            <a:cxnLst/>
            <a:rect l="l" t="t" r="r" b="b"/>
            <a:pathLst>
              <a:path w="1676400" h="1470660">
                <a:moveTo>
                  <a:pt x="473151" y="336283"/>
                </a:moveTo>
                <a:lnTo>
                  <a:pt x="466166" y="293065"/>
                </a:lnTo>
                <a:lnTo>
                  <a:pt x="456145" y="273735"/>
                </a:lnTo>
                <a:lnTo>
                  <a:pt x="446709" y="255511"/>
                </a:lnTo>
                <a:lnTo>
                  <a:pt x="417068" y="225869"/>
                </a:lnTo>
                <a:lnTo>
                  <a:pt x="398843" y="216433"/>
                </a:lnTo>
                <a:lnTo>
                  <a:pt x="398843" y="336283"/>
                </a:lnTo>
                <a:lnTo>
                  <a:pt x="393915" y="360616"/>
                </a:lnTo>
                <a:lnTo>
                  <a:pt x="380504" y="380504"/>
                </a:lnTo>
                <a:lnTo>
                  <a:pt x="360616" y="393915"/>
                </a:lnTo>
                <a:lnTo>
                  <a:pt x="336283" y="398843"/>
                </a:lnTo>
                <a:lnTo>
                  <a:pt x="311962" y="393915"/>
                </a:lnTo>
                <a:lnTo>
                  <a:pt x="292074" y="380504"/>
                </a:lnTo>
                <a:lnTo>
                  <a:pt x="278650" y="360616"/>
                </a:lnTo>
                <a:lnTo>
                  <a:pt x="273723" y="336283"/>
                </a:lnTo>
                <a:lnTo>
                  <a:pt x="278650" y="311962"/>
                </a:lnTo>
                <a:lnTo>
                  <a:pt x="292074" y="292074"/>
                </a:lnTo>
                <a:lnTo>
                  <a:pt x="311962" y="278663"/>
                </a:lnTo>
                <a:lnTo>
                  <a:pt x="336283" y="273735"/>
                </a:lnTo>
                <a:lnTo>
                  <a:pt x="360616" y="278663"/>
                </a:lnTo>
                <a:lnTo>
                  <a:pt x="380504" y="292074"/>
                </a:lnTo>
                <a:lnTo>
                  <a:pt x="393915" y="311962"/>
                </a:lnTo>
                <a:lnTo>
                  <a:pt x="398843" y="336283"/>
                </a:lnTo>
                <a:lnTo>
                  <a:pt x="398843" y="216433"/>
                </a:lnTo>
                <a:lnTo>
                  <a:pt x="379501" y="206413"/>
                </a:lnTo>
                <a:lnTo>
                  <a:pt x="336283" y="199428"/>
                </a:lnTo>
                <a:lnTo>
                  <a:pt x="293077" y="206413"/>
                </a:lnTo>
                <a:lnTo>
                  <a:pt x="255511" y="225869"/>
                </a:lnTo>
                <a:lnTo>
                  <a:pt x="225869" y="255511"/>
                </a:lnTo>
                <a:lnTo>
                  <a:pt x="206413" y="293065"/>
                </a:lnTo>
                <a:lnTo>
                  <a:pt x="199428" y="336283"/>
                </a:lnTo>
                <a:lnTo>
                  <a:pt x="206413" y="379501"/>
                </a:lnTo>
                <a:lnTo>
                  <a:pt x="225869" y="417068"/>
                </a:lnTo>
                <a:lnTo>
                  <a:pt x="255511" y="446709"/>
                </a:lnTo>
                <a:lnTo>
                  <a:pt x="293077" y="466166"/>
                </a:lnTo>
                <a:lnTo>
                  <a:pt x="336283" y="473151"/>
                </a:lnTo>
                <a:lnTo>
                  <a:pt x="379501" y="466166"/>
                </a:lnTo>
                <a:lnTo>
                  <a:pt x="417068" y="446709"/>
                </a:lnTo>
                <a:lnTo>
                  <a:pt x="446709" y="417068"/>
                </a:lnTo>
                <a:lnTo>
                  <a:pt x="456145" y="398843"/>
                </a:lnTo>
                <a:lnTo>
                  <a:pt x="466166" y="379501"/>
                </a:lnTo>
                <a:lnTo>
                  <a:pt x="473151" y="336283"/>
                </a:lnTo>
                <a:close/>
              </a:path>
              <a:path w="1676400" h="1470660">
                <a:moveTo>
                  <a:pt x="971689" y="1034249"/>
                </a:moveTo>
                <a:lnTo>
                  <a:pt x="964704" y="991044"/>
                </a:lnTo>
                <a:lnTo>
                  <a:pt x="945248" y="953477"/>
                </a:lnTo>
                <a:lnTo>
                  <a:pt x="915606" y="923823"/>
                </a:lnTo>
                <a:lnTo>
                  <a:pt x="897382" y="914400"/>
                </a:lnTo>
                <a:lnTo>
                  <a:pt x="897382" y="1034249"/>
                </a:lnTo>
                <a:lnTo>
                  <a:pt x="892467" y="1058570"/>
                </a:lnTo>
                <a:lnTo>
                  <a:pt x="879043" y="1078458"/>
                </a:lnTo>
                <a:lnTo>
                  <a:pt x="859155" y="1091882"/>
                </a:lnTo>
                <a:lnTo>
                  <a:pt x="834834" y="1096797"/>
                </a:lnTo>
                <a:lnTo>
                  <a:pt x="810514" y="1091882"/>
                </a:lnTo>
                <a:lnTo>
                  <a:pt x="790625" y="1078458"/>
                </a:lnTo>
                <a:lnTo>
                  <a:pt x="777201" y="1058570"/>
                </a:lnTo>
                <a:lnTo>
                  <a:pt x="772274" y="1034249"/>
                </a:lnTo>
                <a:lnTo>
                  <a:pt x="777201" y="1009929"/>
                </a:lnTo>
                <a:lnTo>
                  <a:pt x="790625" y="990041"/>
                </a:lnTo>
                <a:lnTo>
                  <a:pt x="810514" y="976617"/>
                </a:lnTo>
                <a:lnTo>
                  <a:pt x="834834" y="971689"/>
                </a:lnTo>
                <a:lnTo>
                  <a:pt x="859155" y="976617"/>
                </a:lnTo>
                <a:lnTo>
                  <a:pt x="879043" y="990041"/>
                </a:lnTo>
                <a:lnTo>
                  <a:pt x="892467" y="1009929"/>
                </a:lnTo>
                <a:lnTo>
                  <a:pt x="897382" y="1034249"/>
                </a:lnTo>
                <a:lnTo>
                  <a:pt x="897382" y="914400"/>
                </a:lnTo>
                <a:lnTo>
                  <a:pt x="878052" y="904379"/>
                </a:lnTo>
                <a:lnTo>
                  <a:pt x="834847" y="897382"/>
                </a:lnTo>
                <a:lnTo>
                  <a:pt x="711822" y="897382"/>
                </a:lnTo>
                <a:lnTo>
                  <a:pt x="711822" y="971689"/>
                </a:lnTo>
                <a:lnTo>
                  <a:pt x="705815" y="988593"/>
                </a:lnTo>
                <a:lnTo>
                  <a:pt x="702386" y="999731"/>
                </a:lnTo>
                <a:lnTo>
                  <a:pt x="699935" y="1011072"/>
                </a:lnTo>
                <a:lnTo>
                  <a:pt x="698461" y="1022591"/>
                </a:lnTo>
                <a:lnTo>
                  <a:pt x="697966" y="1034249"/>
                </a:lnTo>
                <a:lnTo>
                  <a:pt x="698461" y="1045895"/>
                </a:lnTo>
                <a:lnTo>
                  <a:pt x="699935" y="1057402"/>
                </a:lnTo>
                <a:lnTo>
                  <a:pt x="702398" y="1068730"/>
                </a:lnTo>
                <a:lnTo>
                  <a:pt x="705815" y="1079855"/>
                </a:lnTo>
                <a:lnTo>
                  <a:pt x="711809" y="1096797"/>
                </a:lnTo>
                <a:lnTo>
                  <a:pt x="559015" y="1096797"/>
                </a:lnTo>
                <a:lnTo>
                  <a:pt x="570890" y="1057402"/>
                </a:lnTo>
                <a:lnTo>
                  <a:pt x="572858" y="1034249"/>
                </a:lnTo>
                <a:lnTo>
                  <a:pt x="572363" y="1022591"/>
                </a:lnTo>
                <a:lnTo>
                  <a:pt x="570890" y="1011072"/>
                </a:lnTo>
                <a:lnTo>
                  <a:pt x="568439" y="999731"/>
                </a:lnTo>
                <a:lnTo>
                  <a:pt x="565023" y="988593"/>
                </a:lnTo>
                <a:lnTo>
                  <a:pt x="559028" y="971689"/>
                </a:lnTo>
                <a:lnTo>
                  <a:pt x="711822" y="971689"/>
                </a:lnTo>
                <a:lnTo>
                  <a:pt x="711822" y="897382"/>
                </a:lnTo>
                <a:lnTo>
                  <a:pt x="498551" y="897382"/>
                </a:lnTo>
                <a:lnTo>
                  <a:pt x="498551" y="1034249"/>
                </a:lnTo>
                <a:lnTo>
                  <a:pt x="493636" y="1058570"/>
                </a:lnTo>
                <a:lnTo>
                  <a:pt x="480212" y="1078458"/>
                </a:lnTo>
                <a:lnTo>
                  <a:pt x="460324" y="1091882"/>
                </a:lnTo>
                <a:lnTo>
                  <a:pt x="436003" y="1096797"/>
                </a:lnTo>
                <a:lnTo>
                  <a:pt x="411670" y="1091882"/>
                </a:lnTo>
                <a:lnTo>
                  <a:pt x="391782" y="1078458"/>
                </a:lnTo>
                <a:lnTo>
                  <a:pt x="378371" y="1058570"/>
                </a:lnTo>
                <a:lnTo>
                  <a:pt x="373443" y="1034249"/>
                </a:lnTo>
                <a:lnTo>
                  <a:pt x="378371" y="1009929"/>
                </a:lnTo>
                <a:lnTo>
                  <a:pt x="391782" y="990041"/>
                </a:lnTo>
                <a:lnTo>
                  <a:pt x="411670" y="976617"/>
                </a:lnTo>
                <a:lnTo>
                  <a:pt x="436003" y="971689"/>
                </a:lnTo>
                <a:lnTo>
                  <a:pt x="460324" y="976617"/>
                </a:lnTo>
                <a:lnTo>
                  <a:pt x="480212" y="990041"/>
                </a:lnTo>
                <a:lnTo>
                  <a:pt x="493636" y="1009929"/>
                </a:lnTo>
                <a:lnTo>
                  <a:pt x="498551" y="1034249"/>
                </a:lnTo>
                <a:lnTo>
                  <a:pt x="498551" y="897382"/>
                </a:lnTo>
                <a:lnTo>
                  <a:pt x="436003" y="897382"/>
                </a:lnTo>
                <a:lnTo>
                  <a:pt x="392785" y="904379"/>
                </a:lnTo>
                <a:lnTo>
                  <a:pt x="355219" y="923823"/>
                </a:lnTo>
                <a:lnTo>
                  <a:pt x="325564" y="953477"/>
                </a:lnTo>
                <a:lnTo>
                  <a:pt x="306108" y="991044"/>
                </a:lnTo>
                <a:lnTo>
                  <a:pt x="299123" y="1034249"/>
                </a:lnTo>
                <a:lnTo>
                  <a:pt x="306108" y="1077468"/>
                </a:lnTo>
                <a:lnTo>
                  <a:pt x="325564" y="1115034"/>
                </a:lnTo>
                <a:lnTo>
                  <a:pt x="355219" y="1144676"/>
                </a:lnTo>
                <a:lnTo>
                  <a:pt x="392785" y="1164120"/>
                </a:lnTo>
                <a:lnTo>
                  <a:pt x="436003" y="1171105"/>
                </a:lnTo>
                <a:lnTo>
                  <a:pt x="834834" y="1171105"/>
                </a:lnTo>
                <a:lnTo>
                  <a:pt x="878052" y="1164120"/>
                </a:lnTo>
                <a:lnTo>
                  <a:pt x="915606" y="1144676"/>
                </a:lnTo>
                <a:lnTo>
                  <a:pt x="945248" y="1115034"/>
                </a:lnTo>
                <a:lnTo>
                  <a:pt x="954684" y="1096797"/>
                </a:lnTo>
                <a:lnTo>
                  <a:pt x="964704" y="1077468"/>
                </a:lnTo>
                <a:lnTo>
                  <a:pt x="971689" y="1034249"/>
                </a:lnTo>
                <a:close/>
              </a:path>
              <a:path w="1676400" h="1470660">
                <a:moveTo>
                  <a:pt x="1071410" y="336283"/>
                </a:moveTo>
                <a:lnTo>
                  <a:pt x="1064412" y="293065"/>
                </a:lnTo>
                <a:lnTo>
                  <a:pt x="1044956" y="255511"/>
                </a:lnTo>
                <a:lnTo>
                  <a:pt x="1015314" y="225869"/>
                </a:lnTo>
                <a:lnTo>
                  <a:pt x="997102" y="216446"/>
                </a:lnTo>
                <a:lnTo>
                  <a:pt x="997102" y="336283"/>
                </a:lnTo>
                <a:lnTo>
                  <a:pt x="992174" y="360616"/>
                </a:lnTo>
                <a:lnTo>
                  <a:pt x="978750" y="380504"/>
                </a:lnTo>
                <a:lnTo>
                  <a:pt x="958862" y="393915"/>
                </a:lnTo>
                <a:lnTo>
                  <a:pt x="934542" y="398843"/>
                </a:lnTo>
                <a:lnTo>
                  <a:pt x="910209" y="393915"/>
                </a:lnTo>
                <a:lnTo>
                  <a:pt x="890333" y="380504"/>
                </a:lnTo>
                <a:lnTo>
                  <a:pt x="876909" y="360616"/>
                </a:lnTo>
                <a:lnTo>
                  <a:pt x="871994" y="336283"/>
                </a:lnTo>
                <a:lnTo>
                  <a:pt x="876909" y="311962"/>
                </a:lnTo>
                <a:lnTo>
                  <a:pt x="890333" y="292074"/>
                </a:lnTo>
                <a:lnTo>
                  <a:pt x="910209" y="278663"/>
                </a:lnTo>
                <a:lnTo>
                  <a:pt x="934542" y="273735"/>
                </a:lnTo>
                <a:lnTo>
                  <a:pt x="958862" y="278663"/>
                </a:lnTo>
                <a:lnTo>
                  <a:pt x="978750" y="292074"/>
                </a:lnTo>
                <a:lnTo>
                  <a:pt x="992174" y="311962"/>
                </a:lnTo>
                <a:lnTo>
                  <a:pt x="997102" y="336283"/>
                </a:lnTo>
                <a:lnTo>
                  <a:pt x="997102" y="216446"/>
                </a:lnTo>
                <a:lnTo>
                  <a:pt x="977747" y="206413"/>
                </a:lnTo>
                <a:lnTo>
                  <a:pt x="934542" y="199428"/>
                </a:lnTo>
                <a:lnTo>
                  <a:pt x="891324" y="206413"/>
                </a:lnTo>
                <a:lnTo>
                  <a:pt x="853770" y="225869"/>
                </a:lnTo>
                <a:lnTo>
                  <a:pt x="824115" y="255511"/>
                </a:lnTo>
                <a:lnTo>
                  <a:pt x="804672" y="293065"/>
                </a:lnTo>
                <a:lnTo>
                  <a:pt x="797687" y="336283"/>
                </a:lnTo>
                <a:lnTo>
                  <a:pt x="804672" y="379501"/>
                </a:lnTo>
                <a:lnTo>
                  <a:pt x="824115" y="417068"/>
                </a:lnTo>
                <a:lnTo>
                  <a:pt x="853770" y="446709"/>
                </a:lnTo>
                <a:lnTo>
                  <a:pt x="891324" y="466166"/>
                </a:lnTo>
                <a:lnTo>
                  <a:pt x="934542" y="473151"/>
                </a:lnTo>
                <a:lnTo>
                  <a:pt x="977747" y="466166"/>
                </a:lnTo>
                <a:lnTo>
                  <a:pt x="1015314" y="446709"/>
                </a:lnTo>
                <a:lnTo>
                  <a:pt x="1044956" y="417068"/>
                </a:lnTo>
                <a:lnTo>
                  <a:pt x="1054392" y="398843"/>
                </a:lnTo>
                <a:lnTo>
                  <a:pt x="1064412" y="379501"/>
                </a:lnTo>
                <a:lnTo>
                  <a:pt x="1071410" y="336283"/>
                </a:lnTo>
                <a:close/>
              </a:path>
              <a:path w="1676400" h="1470660">
                <a:moveTo>
                  <a:pt x="1676311" y="735126"/>
                </a:moveTo>
                <a:lnTo>
                  <a:pt x="1650174" y="699617"/>
                </a:lnTo>
                <a:lnTo>
                  <a:pt x="1641005" y="697992"/>
                </a:lnTo>
                <a:lnTo>
                  <a:pt x="1631734" y="698703"/>
                </a:lnTo>
                <a:lnTo>
                  <a:pt x="1622742" y="701789"/>
                </a:lnTo>
                <a:lnTo>
                  <a:pt x="1601990" y="712000"/>
                </a:lnTo>
                <a:lnTo>
                  <a:pt x="1601990" y="794804"/>
                </a:lnTo>
                <a:lnTo>
                  <a:pt x="1601990" y="1273708"/>
                </a:lnTo>
                <a:lnTo>
                  <a:pt x="1439189" y="1193634"/>
                </a:lnTo>
                <a:lnTo>
                  <a:pt x="1270825" y="1110830"/>
                </a:lnTo>
                <a:lnTo>
                  <a:pt x="1270825" y="957681"/>
                </a:lnTo>
                <a:lnTo>
                  <a:pt x="1439214" y="874864"/>
                </a:lnTo>
                <a:lnTo>
                  <a:pt x="1601990" y="794804"/>
                </a:lnTo>
                <a:lnTo>
                  <a:pt x="1601990" y="712000"/>
                </a:lnTo>
                <a:lnTo>
                  <a:pt x="1270825" y="874864"/>
                </a:lnTo>
                <a:lnTo>
                  <a:pt x="1270825" y="735126"/>
                </a:lnTo>
                <a:lnTo>
                  <a:pt x="1263434" y="690918"/>
                </a:lnTo>
                <a:lnTo>
                  <a:pt x="1263408" y="690753"/>
                </a:lnTo>
                <a:lnTo>
                  <a:pt x="1253642" y="672579"/>
                </a:lnTo>
                <a:lnTo>
                  <a:pt x="1242606" y="652030"/>
                </a:lnTo>
                <a:lnTo>
                  <a:pt x="1210640" y="621830"/>
                </a:lnTo>
                <a:lnTo>
                  <a:pt x="1196505" y="615340"/>
                </a:lnTo>
                <a:lnTo>
                  <a:pt x="1196505" y="735126"/>
                </a:lnTo>
                <a:lnTo>
                  <a:pt x="1196505" y="1333385"/>
                </a:lnTo>
                <a:lnTo>
                  <a:pt x="1191590" y="1357706"/>
                </a:lnTo>
                <a:lnTo>
                  <a:pt x="1178166" y="1377594"/>
                </a:lnTo>
                <a:lnTo>
                  <a:pt x="1158290" y="1391018"/>
                </a:lnTo>
                <a:lnTo>
                  <a:pt x="1133957" y="1395945"/>
                </a:lnTo>
                <a:lnTo>
                  <a:pt x="136867" y="1395945"/>
                </a:lnTo>
                <a:lnTo>
                  <a:pt x="112547" y="1391018"/>
                </a:lnTo>
                <a:lnTo>
                  <a:pt x="92659" y="1377594"/>
                </a:lnTo>
                <a:lnTo>
                  <a:pt x="79235" y="1357706"/>
                </a:lnTo>
                <a:lnTo>
                  <a:pt x="74307" y="1333385"/>
                </a:lnTo>
                <a:lnTo>
                  <a:pt x="74307" y="735126"/>
                </a:lnTo>
                <a:lnTo>
                  <a:pt x="79235" y="710793"/>
                </a:lnTo>
                <a:lnTo>
                  <a:pt x="92659" y="690918"/>
                </a:lnTo>
                <a:lnTo>
                  <a:pt x="112547" y="677494"/>
                </a:lnTo>
                <a:lnTo>
                  <a:pt x="136867" y="672579"/>
                </a:lnTo>
                <a:lnTo>
                  <a:pt x="1133957" y="672579"/>
                </a:lnTo>
                <a:lnTo>
                  <a:pt x="1158290" y="677494"/>
                </a:lnTo>
                <a:lnTo>
                  <a:pt x="1178166" y="690918"/>
                </a:lnTo>
                <a:lnTo>
                  <a:pt x="1191590" y="710793"/>
                </a:lnTo>
                <a:lnTo>
                  <a:pt x="1196505" y="735126"/>
                </a:lnTo>
                <a:lnTo>
                  <a:pt x="1196505" y="615340"/>
                </a:lnTo>
                <a:lnTo>
                  <a:pt x="1169733" y="603046"/>
                </a:lnTo>
                <a:lnTo>
                  <a:pt x="1152080" y="598258"/>
                </a:lnTo>
                <a:lnTo>
                  <a:pt x="1147775" y="597090"/>
                </a:lnTo>
                <a:lnTo>
                  <a:pt x="1195755" y="547738"/>
                </a:lnTo>
                <a:lnTo>
                  <a:pt x="1222044" y="510286"/>
                </a:lnTo>
                <a:lnTo>
                  <a:pt x="1242974" y="469760"/>
                </a:lnTo>
                <a:lnTo>
                  <a:pt x="1258265" y="426834"/>
                </a:lnTo>
                <a:lnTo>
                  <a:pt x="1267637" y="382130"/>
                </a:lnTo>
                <a:lnTo>
                  <a:pt x="1270825" y="336283"/>
                </a:lnTo>
                <a:lnTo>
                  <a:pt x="1267752" y="290715"/>
                </a:lnTo>
                <a:lnTo>
                  <a:pt x="1258798" y="246989"/>
                </a:lnTo>
                <a:lnTo>
                  <a:pt x="1244358" y="205511"/>
                </a:lnTo>
                <a:lnTo>
                  <a:pt x="1224851" y="166687"/>
                </a:lnTo>
                <a:lnTo>
                  <a:pt x="1200670" y="130911"/>
                </a:lnTo>
                <a:lnTo>
                  <a:pt x="1196505" y="126187"/>
                </a:lnTo>
                <a:lnTo>
                  <a:pt x="1196505" y="336283"/>
                </a:lnTo>
                <a:lnTo>
                  <a:pt x="1192390" y="382130"/>
                </a:lnTo>
                <a:lnTo>
                  <a:pt x="1180096" y="427596"/>
                </a:lnTo>
                <a:lnTo>
                  <a:pt x="1160691" y="468401"/>
                </a:lnTo>
                <a:lnTo>
                  <a:pt x="1134821" y="504977"/>
                </a:lnTo>
                <a:lnTo>
                  <a:pt x="1103223" y="536562"/>
                </a:lnTo>
                <a:lnTo>
                  <a:pt x="1066660" y="562432"/>
                </a:lnTo>
                <a:lnTo>
                  <a:pt x="1025855" y="581837"/>
                </a:lnTo>
                <a:lnTo>
                  <a:pt x="981570" y="594029"/>
                </a:lnTo>
                <a:lnTo>
                  <a:pt x="934529" y="598258"/>
                </a:lnTo>
                <a:lnTo>
                  <a:pt x="887501" y="594029"/>
                </a:lnTo>
                <a:lnTo>
                  <a:pt x="843216" y="581837"/>
                </a:lnTo>
                <a:lnTo>
                  <a:pt x="802411" y="562432"/>
                </a:lnTo>
                <a:lnTo>
                  <a:pt x="765848" y="536562"/>
                </a:lnTo>
                <a:lnTo>
                  <a:pt x="734250" y="504977"/>
                </a:lnTo>
                <a:lnTo>
                  <a:pt x="724547" y="491248"/>
                </a:lnTo>
                <a:lnTo>
                  <a:pt x="721702" y="487235"/>
                </a:lnTo>
                <a:lnTo>
                  <a:pt x="721702" y="598258"/>
                </a:lnTo>
                <a:lnTo>
                  <a:pt x="549109" y="598258"/>
                </a:lnTo>
                <a:lnTo>
                  <a:pt x="571360" y="576491"/>
                </a:lnTo>
                <a:lnTo>
                  <a:pt x="586257" y="560959"/>
                </a:lnTo>
                <a:lnTo>
                  <a:pt x="600113" y="544550"/>
                </a:lnTo>
                <a:lnTo>
                  <a:pt x="612889" y="527316"/>
                </a:lnTo>
                <a:lnTo>
                  <a:pt x="624535" y="509308"/>
                </a:lnTo>
                <a:lnTo>
                  <a:pt x="635419" y="491248"/>
                </a:lnTo>
                <a:lnTo>
                  <a:pt x="646290" y="509308"/>
                </a:lnTo>
                <a:lnTo>
                  <a:pt x="670725" y="544550"/>
                </a:lnTo>
                <a:lnTo>
                  <a:pt x="699465" y="576491"/>
                </a:lnTo>
                <a:lnTo>
                  <a:pt x="721702" y="598258"/>
                </a:lnTo>
                <a:lnTo>
                  <a:pt x="721702" y="487235"/>
                </a:lnTo>
                <a:lnTo>
                  <a:pt x="708380" y="468401"/>
                </a:lnTo>
                <a:lnTo>
                  <a:pt x="688987" y="427596"/>
                </a:lnTo>
                <a:lnTo>
                  <a:pt x="676795" y="383311"/>
                </a:lnTo>
                <a:lnTo>
                  <a:pt x="672566" y="336283"/>
                </a:lnTo>
                <a:lnTo>
                  <a:pt x="676795" y="289255"/>
                </a:lnTo>
                <a:lnTo>
                  <a:pt x="688987" y="244970"/>
                </a:lnTo>
                <a:lnTo>
                  <a:pt x="708380" y="204165"/>
                </a:lnTo>
                <a:lnTo>
                  <a:pt x="724547" y="181330"/>
                </a:lnTo>
                <a:lnTo>
                  <a:pt x="734250" y="167601"/>
                </a:lnTo>
                <a:lnTo>
                  <a:pt x="765848" y="136004"/>
                </a:lnTo>
                <a:lnTo>
                  <a:pt x="802411" y="110134"/>
                </a:lnTo>
                <a:lnTo>
                  <a:pt x="843216" y="90728"/>
                </a:lnTo>
                <a:lnTo>
                  <a:pt x="887501" y="78549"/>
                </a:lnTo>
                <a:lnTo>
                  <a:pt x="934529" y="74320"/>
                </a:lnTo>
                <a:lnTo>
                  <a:pt x="981570" y="78549"/>
                </a:lnTo>
                <a:lnTo>
                  <a:pt x="1025855" y="90728"/>
                </a:lnTo>
                <a:lnTo>
                  <a:pt x="1066660" y="110134"/>
                </a:lnTo>
                <a:lnTo>
                  <a:pt x="1103223" y="136004"/>
                </a:lnTo>
                <a:lnTo>
                  <a:pt x="1134821" y="167601"/>
                </a:lnTo>
                <a:lnTo>
                  <a:pt x="1160691" y="204165"/>
                </a:lnTo>
                <a:lnTo>
                  <a:pt x="1180096" y="244970"/>
                </a:lnTo>
                <a:lnTo>
                  <a:pt x="1192276" y="289255"/>
                </a:lnTo>
                <a:lnTo>
                  <a:pt x="1196505" y="336283"/>
                </a:lnTo>
                <a:lnTo>
                  <a:pt x="1196505" y="126187"/>
                </a:lnTo>
                <a:lnTo>
                  <a:pt x="1172222" y="98602"/>
                </a:lnTo>
                <a:lnTo>
                  <a:pt x="1144625" y="74320"/>
                </a:lnTo>
                <a:lnTo>
                  <a:pt x="1139901" y="70154"/>
                </a:lnTo>
                <a:lnTo>
                  <a:pt x="1104138" y="45974"/>
                </a:lnTo>
                <a:lnTo>
                  <a:pt x="1065314" y="26466"/>
                </a:lnTo>
                <a:lnTo>
                  <a:pt x="1023835" y="12026"/>
                </a:lnTo>
                <a:lnTo>
                  <a:pt x="980109" y="3073"/>
                </a:lnTo>
                <a:lnTo>
                  <a:pt x="934529" y="0"/>
                </a:lnTo>
                <a:lnTo>
                  <a:pt x="884872" y="3759"/>
                </a:lnTo>
                <a:lnTo>
                  <a:pt x="836777" y="14744"/>
                </a:lnTo>
                <a:lnTo>
                  <a:pt x="791019" y="32550"/>
                </a:lnTo>
                <a:lnTo>
                  <a:pt x="748334" y="56730"/>
                </a:lnTo>
                <a:lnTo>
                  <a:pt x="709485" y="86868"/>
                </a:lnTo>
                <a:lnTo>
                  <a:pt x="675220" y="122529"/>
                </a:lnTo>
                <a:lnTo>
                  <a:pt x="646290" y="163283"/>
                </a:lnTo>
                <a:lnTo>
                  <a:pt x="635419" y="181330"/>
                </a:lnTo>
                <a:lnTo>
                  <a:pt x="624535" y="163283"/>
                </a:lnTo>
                <a:lnTo>
                  <a:pt x="598258" y="126263"/>
                </a:lnTo>
                <a:lnTo>
                  <a:pt x="598258" y="336283"/>
                </a:lnTo>
                <a:lnTo>
                  <a:pt x="594144" y="382130"/>
                </a:lnTo>
                <a:lnTo>
                  <a:pt x="581850" y="427596"/>
                </a:lnTo>
                <a:lnTo>
                  <a:pt x="562444" y="468401"/>
                </a:lnTo>
                <a:lnTo>
                  <a:pt x="536575" y="504977"/>
                </a:lnTo>
                <a:lnTo>
                  <a:pt x="504977" y="536562"/>
                </a:lnTo>
                <a:lnTo>
                  <a:pt x="468401" y="562432"/>
                </a:lnTo>
                <a:lnTo>
                  <a:pt x="427609" y="581837"/>
                </a:lnTo>
                <a:lnTo>
                  <a:pt x="383311" y="594029"/>
                </a:lnTo>
                <a:lnTo>
                  <a:pt x="336283" y="598258"/>
                </a:lnTo>
                <a:lnTo>
                  <a:pt x="289255" y="594029"/>
                </a:lnTo>
                <a:lnTo>
                  <a:pt x="244970" y="581837"/>
                </a:lnTo>
                <a:lnTo>
                  <a:pt x="204165" y="562432"/>
                </a:lnTo>
                <a:lnTo>
                  <a:pt x="167601" y="536562"/>
                </a:lnTo>
                <a:lnTo>
                  <a:pt x="136004" y="504977"/>
                </a:lnTo>
                <a:lnTo>
                  <a:pt x="110134" y="468401"/>
                </a:lnTo>
                <a:lnTo>
                  <a:pt x="90728" y="427596"/>
                </a:lnTo>
                <a:lnTo>
                  <a:pt x="78536" y="383311"/>
                </a:lnTo>
                <a:lnTo>
                  <a:pt x="74307" y="336283"/>
                </a:lnTo>
                <a:lnTo>
                  <a:pt x="78536" y="289255"/>
                </a:lnTo>
                <a:lnTo>
                  <a:pt x="90728" y="244970"/>
                </a:lnTo>
                <a:lnTo>
                  <a:pt x="110134" y="204165"/>
                </a:lnTo>
                <a:lnTo>
                  <a:pt x="136004" y="167601"/>
                </a:lnTo>
                <a:lnTo>
                  <a:pt x="167601" y="136004"/>
                </a:lnTo>
                <a:lnTo>
                  <a:pt x="204165" y="110134"/>
                </a:lnTo>
                <a:lnTo>
                  <a:pt x="244970" y="90728"/>
                </a:lnTo>
                <a:lnTo>
                  <a:pt x="289255" y="78549"/>
                </a:lnTo>
                <a:lnTo>
                  <a:pt x="336283" y="74320"/>
                </a:lnTo>
                <a:lnTo>
                  <a:pt x="383311" y="78549"/>
                </a:lnTo>
                <a:lnTo>
                  <a:pt x="427609" y="90728"/>
                </a:lnTo>
                <a:lnTo>
                  <a:pt x="468401" y="110134"/>
                </a:lnTo>
                <a:lnTo>
                  <a:pt x="504977" y="136004"/>
                </a:lnTo>
                <a:lnTo>
                  <a:pt x="536575" y="167601"/>
                </a:lnTo>
                <a:lnTo>
                  <a:pt x="562444" y="204165"/>
                </a:lnTo>
                <a:lnTo>
                  <a:pt x="581850" y="244970"/>
                </a:lnTo>
                <a:lnTo>
                  <a:pt x="594029" y="289255"/>
                </a:lnTo>
                <a:lnTo>
                  <a:pt x="598258" y="336283"/>
                </a:lnTo>
                <a:lnTo>
                  <a:pt x="598258" y="126263"/>
                </a:lnTo>
                <a:lnTo>
                  <a:pt x="595617" y="122529"/>
                </a:lnTo>
                <a:lnTo>
                  <a:pt x="561340" y="86868"/>
                </a:lnTo>
                <a:lnTo>
                  <a:pt x="545160" y="74320"/>
                </a:lnTo>
                <a:lnTo>
                  <a:pt x="522490" y="56730"/>
                </a:lnTo>
                <a:lnTo>
                  <a:pt x="479806" y="32550"/>
                </a:lnTo>
                <a:lnTo>
                  <a:pt x="434047" y="14744"/>
                </a:lnTo>
                <a:lnTo>
                  <a:pt x="385953" y="3759"/>
                </a:lnTo>
                <a:lnTo>
                  <a:pt x="336283" y="0"/>
                </a:lnTo>
                <a:lnTo>
                  <a:pt x="285203" y="3759"/>
                </a:lnTo>
                <a:lnTo>
                  <a:pt x="286181" y="3759"/>
                </a:lnTo>
                <a:lnTo>
                  <a:pt x="239268" y="14262"/>
                </a:lnTo>
                <a:lnTo>
                  <a:pt x="194640" y="31305"/>
                </a:lnTo>
                <a:lnTo>
                  <a:pt x="153301" y="54254"/>
                </a:lnTo>
                <a:lnTo>
                  <a:pt x="115773" y="82588"/>
                </a:lnTo>
                <a:lnTo>
                  <a:pt x="82588" y="115773"/>
                </a:lnTo>
                <a:lnTo>
                  <a:pt x="54254" y="153301"/>
                </a:lnTo>
                <a:lnTo>
                  <a:pt x="31305" y="194640"/>
                </a:lnTo>
                <a:lnTo>
                  <a:pt x="14262" y="239268"/>
                </a:lnTo>
                <a:lnTo>
                  <a:pt x="3657" y="286651"/>
                </a:lnTo>
                <a:lnTo>
                  <a:pt x="0" y="336283"/>
                </a:lnTo>
                <a:lnTo>
                  <a:pt x="3187" y="382130"/>
                </a:lnTo>
                <a:lnTo>
                  <a:pt x="12573" y="426834"/>
                </a:lnTo>
                <a:lnTo>
                  <a:pt x="27863" y="469760"/>
                </a:lnTo>
                <a:lnTo>
                  <a:pt x="48793" y="510286"/>
                </a:lnTo>
                <a:lnTo>
                  <a:pt x="75082" y="547738"/>
                </a:lnTo>
                <a:lnTo>
                  <a:pt x="106451" y="581520"/>
                </a:lnTo>
                <a:lnTo>
                  <a:pt x="123050" y="597090"/>
                </a:lnTo>
                <a:lnTo>
                  <a:pt x="101079" y="603046"/>
                </a:lnTo>
                <a:lnTo>
                  <a:pt x="60185" y="621830"/>
                </a:lnTo>
                <a:lnTo>
                  <a:pt x="28232" y="652030"/>
                </a:lnTo>
                <a:lnTo>
                  <a:pt x="7429" y="690753"/>
                </a:lnTo>
                <a:lnTo>
                  <a:pt x="0" y="735126"/>
                </a:lnTo>
                <a:lnTo>
                  <a:pt x="0" y="1333385"/>
                </a:lnTo>
                <a:lnTo>
                  <a:pt x="6997" y="1376591"/>
                </a:lnTo>
                <a:lnTo>
                  <a:pt x="26441" y="1414157"/>
                </a:lnTo>
                <a:lnTo>
                  <a:pt x="56083" y="1443799"/>
                </a:lnTo>
                <a:lnTo>
                  <a:pt x="93649" y="1463255"/>
                </a:lnTo>
                <a:lnTo>
                  <a:pt x="136867" y="1470253"/>
                </a:lnTo>
                <a:lnTo>
                  <a:pt x="1133957" y="1470253"/>
                </a:lnTo>
                <a:lnTo>
                  <a:pt x="1177175" y="1463255"/>
                </a:lnTo>
                <a:lnTo>
                  <a:pt x="1214742" y="1443799"/>
                </a:lnTo>
                <a:lnTo>
                  <a:pt x="1244384" y="1414157"/>
                </a:lnTo>
                <a:lnTo>
                  <a:pt x="1263840" y="1376591"/>
                </a:lnTo>
                <a:lnTo>
                  <a:pt x="1270825" y="1333385"/>
                </a:lnTo>
                <a:lnTo>
                  <a:pt x="1270825" y="1193634"/>
                </a:lnTo>
                <a:lnTo>
                  <a:pt x="1622755" y="1366723"/>
                </a:lnTo>
                <a:lnTo>
                  <a:pt x="1631734" y="1369809"/>
                </a:lnTo>
                <a:lnTo>
                  <a:pt x="1641017" y="1370520"/>
                </a:lnTo>
                <a:lnTo>
                  <a:pt x="1650174" y="1368882"/>
                </a:lnTo>
                <a:lnTo>
                  <a:pt x="1676311" y="1333385"/>
                </a:lnTo>
                <a:lnTo>
                  <a:pt x="1676311" y="1273708"/>
                </a:lnTo>
                <a:lnTo>
                  <a:pt x="1676311" y="794804"/>
                </a:lnTo>
                <a:lnTo>
                  <a:pt x="1676311" y="735126"/>
                </a:lnTo>
                <a:close/>
              </a:path>
            </a:pathLst>
          </a:custGeom>
          <a:solidFill>
            <a:srgbClr val="000000"/>
          </a:solidFill>
        </p:spPr>
        <p:txBody>
          <a:bodyPr wrap="square" lIns="0" tIns="0" rIns="0" bIns="0" rtlCol="0"/>
          <a:lstStyle/>
          <a:p>
            <a:endParaRPr>
              <a:latin typeface="Grammarsaurus" pitchFamily="2" charset="0"/>
            </a:endParaRPr>
          </a:p>
        </p:txBody>
      </p:sp>
      <p:sp>
        <p:nvSpPr>
          <p:cNvPr id="4" name="object 4"/>
          <p:cNvSpPr/>
          <p:nvPr/>
        </p:nvSpPr>
        <p:spPr>
          <a:xfrm>
            <a:off x="9221038" y="1995550"/>
            <a:ext cx="1350010" cy="1470025"/>
          </a:xfrm>
          <a:custGeom>
            <a:avLst/>
            <a:gdLst/>
            <a:ahLst/>
            <a:cxnLst/>
            <a:rect l="l" t="t" r="r" b="b"/>
            <a:pathLst>
              <a:path w="1350009" h="1470025">
                <a:moveTo>
                  <a:pt x="576211" y="111696"/>
                </a:moveTo>
                <a:lnTo>
                  <a:pt x="554393" y="74790"/>
                </a:lnTo>
                <a:lnTo>
                  <a:pt x="530148" y="68275"/>
                </a:lnTo>
                <a:lnTo>
                  <a:pt x="521944" y="69443"/>
                </a:lnTo>
                <a:lnTo>
                  <a:pt x="472744" y="82423"/>
                </a:lnTo>
                <a:lnTo>
                  <a:pt x="425145" y="98907"/>
                </a:lnTo>
                <a:lnTo>
                  <a:pt x="379234" y="118795"/>
                </a:lnTo>
                <a:lnTo>
                  <a:pt x="335140" y="142024"/>
                </a:lnTo>
                <a:lnTo>
                  <a:pt x="292976" y="168541"/>
                </a:lnTo>
                <a:lnTo>
                  <a:pt x="252857" y="198247"/>
                </a:lnTo>
                <a:lnTo>
                  <a:pt x="214896" y="231076"/>
                </a:lnTo>
                <a:lnTo>
                  <a:pt x="179222" y="266966"/>
                </a:lnTo>
                <a:lnTo>
                  <a:pt x="145948" y="305828"/>
                </a:lnTo>
                <a:lnTo>
                  <a:pt x="116154" y="346405"/>
                </a:lnTo>
                <a:lnTo>
                  <a:pt x="89573" y="388988"/>
                </a:lnTo>
                <a:lnTo>
                  <a:pt x="66281" y="433362"/>
                </a:lnTo>
                <a:lnTo>
                  <a:pt x="46355" y="479310"/>
                </a:lnTo>
                <a:lnTo>
                  <a:pt x="29870" y="526592"/>
                </a:lnTo>
                <a:lnTo>
                  <a:pt x="16916" y="574992"/>
                </a:lnTo>
                <a:lnTo>
                  <a:pt x="7569" y="624281"/>
                </a:lnTo>
                <a:lnTo>
                  <a:pt x="1905" y="674230"/>
                </a:lnTo>
                <a:lnTo>
                  <a:pt x="0" y="724623"/>
                </a:lnTo>
                <a:lnTo>
                  <a:pt x="2006" y="776897"/>
                </a:lnTo>
                <a:lnTo>
                  <a:pt x="7975" y="828586"/>
                </a:lnTo>
                <a:lnTo>
                  <a:pt x="17856" y="879475"/>
                </a:lnTo>
                <a:lnTo>
                  <a:pt x="31584" y="929322"/>
                </a:lnTo>
                <a:lnTo>
                  <a:pt x="49085" y="977925"/>
                </a:lnTo>
                <a:lnTo>
                  <a:pt x="70307" y="1025042"/>
                </a:lnTo>
                <a:lnTo>
                  <a:pt x="95199" y="1070444"/>
                </a:lnTo>
                <a:lnTo>
                  <a:pt x="123761" y="1114209"/>
                </a:lnTo>
                <a:lnTo>
                  <a:pt x="155409" y="1155433"/>
                </a:lnTo>
                <a:lnTo>
                  <a:pt x="189966" y="1193965"/>
                </a:lnTo>
                <a:lnTo>
                  <a:pt x="227266" y="1229652"/>
                </a:lnTo>
                <a:lnTo>
                  <a:pt x="267144" y="1262329"/>
                </a:lnTo>
                <a:lnTo>
                  <a:pt x="309422" y="1291831"/>
                </a:lnTo>
                <a:lnTo>
                  <a:pt x="353961" y="1318006"/>
                </a:lnTo>
                <a:lnTo>
                  <a:pt x="368109" y="1323098"/>
                </a:lnTo>
                <a:lnTo>
                  <a:pt x="375170" y="1323098"/>
                </a:lnTo>
                <a:lnTo>
                  <a:pt x="414477" y="1298879"/>
                </a:lnTo>
                <a:lnTo>
                  <a:pt x="409346" y="1249362"/>
                </a:lnTo>
                <a:lnTo>
                  <a:pt x="350774" y="1211567"/>
                </a:lnTo>
                <a:lnTo>
                  <a:pt x="308686" y="1180807"/>
                </a:lnTo>
                <a:lnTo>
                  <a:pt x="269443" y="1146378"/>
                </a:lnTo>
                <a:lnTo>
                  <a:pt x="233286" y="1108506"/>
                </a:lnTo>
                <a:lnTo>
                  <a:pt x="200431" y="1067422"/>
                </a:lnTo>
                <a:lnTo>
                  <a:pt x="171119" y="1023340"/>
                </a:lnTo>
                <a:lnTo>
                  <a:pt x="146405" y="977303"/>
                </a:lnTo>
                <a:lnTo>
                  <a:pt x="126009" y="929347"/>
                </a:lnTo>
                <a:lnTo>
                  <a:pt x="109982" y="879792"/>
                </a:lnTo>
                <a:lnTo>
                  <a:pt x="98437" y="828941"/>
                </a:lnTo>
                <a:lnTo>
                  <a:pt x="91452" y="777113"/>
                </a:lnTo>
                <a:lnTo>
                  <a:pt x="89103" y="724623"/>
                </a:lnTo>
                <a:lnTo>
                  <a:pt x="91147" y="675093"/>
                </a:lnTo>
                <a:lnTo>
                  <a:pt x="97256" y="626452"/>
                </a:lnTo>
                <a:lnTo>
                  <a:pt x="107365" y="578878"/>
                </a:lnTo>
                <a:lnTo>
                  <a:pt x="121424" y="532523"/>
                </a:lnTo>
                <a:lnTo>
                  <a:pt x="139369" y="487540"/>
                </a:lnTo>
                <a:lnTo>
                  <a:pt x="161163" y="444080"/>
                </a:lnTo>
                <a:lnTo>
                  <a:pt x="186740" y="402323"/>
                </a:lnTo>
                <a:lnTo>
                  <a:pt x="216039" y="362407"/>
                </a:lnTo>
                <a:lnTo>
                  <a:pt x="247853" y="325297"/>
                </a:lnTo>
                <a:lnTo>
                  <a:pt x="282689" y="291122"/>
                </a:lnTo>
                <a:lnTo>
                  <a:pt x="320281" y="260045"/>
                </a:lnTo>
                <a:lnTo>
                  <a:pt x="360400" y="232219"/>
                </a:lnTo>
                <a:lnTo>
                  <a:pt x="402780" y="207810"/>
                </a:lnTo>
                <a:lnTo>
                  <a:pt x="447192" y="186956"/>
                </a:lnTo>
                <a:lnTo>
                  <a:pt x="493356" y="169837"/>
                </a:lnTo>
                <a:lnTo>
                  <a:pt x="541045" y="156591"/>
                </a:lnTo>
                <a:lnTo>
                  <a:pt x="549681" y="153670"/>
                </a:lnTo>
                <a:lnTo>
                  <a:pt x="575691" y="120002"/>
                </a:lnTo>
                <a:lnTo>
                  <a:pt x="576211" y="111696"/>
                </a:lnTo>
                <a:close/>
              </a:path>
              <a:path w="1350009" h="1470025">
                <a:moveTo>
                  <a:pt x="1211910" y="632091"/>
                </a:moveTo>
                <a:lnTo>
                  <a:pt x="1184046" y="590397"/>
                </a:lnTo>
                <a:lnTo>
                  <a:pt x="1077112" y="586486"/>
                </a:lnTo>
                <a:lnTo>
                  <a:pt x="1077112" y="674243"/>
                </a:lnTo>
                <a:lnTo>
                  <a:pt x="1045794" y="713981"/>
                </a:lnTo>
                <a:lnTo>
                  <a:pt x="1014399" y="753465"/>
                </a:lnTo>
                <a:lnTo>
                  <a:pt x="951623" y="831494"/>
                </a:lnTo>
                <a:lnTo>
                  <a:pt x="920102" y="870267"/>
                </a:lnTo>
                <a:lnTo>
                  <a:pt x="826452" y="984148"/>
                </a:lnTo>
                <a:lnTo>
                  <a:pt x="704342" y="1130541"/>
                </a:lnTo>
                <a:lnTo>
                  <a:pt x="693648" y="1143546"/>
                </a:lnTo>
                <a:lnTo>
                  <a:pt x="682879" y="1156474"/>
                </a:lnTo>
                <a:lnTo>
                  <a:pt x="645363" y="1201178"/>
                </a:lnTo>
                <a:lnTo>
                  <a:pt x="766152" y="855637"/>
                </a:lnTo>
                <a:lnTo>
                  <a:pt x="768134" y="846810"/>
                </a:lnTo>
                <a:lnTo>
                  <a:pt x="768299" y="839089"/>
                </a:lnTo>
                <a:lnTo>
                  <a:pt x="768324" y="837793"/>
                </a:lnTo>
                <a:lnTo>
                  <a:pt x="766749" y="828916"/>
                </a:lnTo>
                <a:lnTo>
                  <a:pt x="737768" y="798868"/>
                </a:lnTo>
                <a:lnTo>
                  <a:pt x="731875" y="796899"/>
                </a:lnTo>
                <a:lnTo>
                  <a:pt x="721245" y="796899"/>
                </a:lnTo>
                <a:lnTo>
                  <a:pt x="273253" y="795375"/>
                </a:lnTo>
                <a:lnTo>
                  <a:pt x="700887" y="271348"/>
                </a:lnTo>
                <a:lnTo>
                  <a:pt x="580618" y="613968"/>
                </a:lnTo>
                <a:lnTo>
                  <a:pt x="578650" y="622820"/>
                </a:lnTo>
                <a:lnTo>
                  <a:pt x="594042" y="662609"/>
                </a:lnTo>
                <a:lnTo>
                  <a:pt x="1077112" y="674243"/>
                </a:lnTo>
                <a:lnTo>
                  <a:pt x="1077112" y="586486"/>
                </a:lnTo>
                <a:lnTo>
                  <a:pt x="684999" y="585228"/>
                </a:lnTo>
                <a:lnTo>
                  <a:pt x="794537" y="271348"/>
                </a:lnTo>
                <a:lnTo>
                  <a:pt x="868083" y="60566"/>
                </a:lnTo>
                <a:lnTo>
                  <a:pt x="870585" y="46672"/>
                </a:lnTo>
                <a:lnTo>
                  <a:pt x="869048" y="33020"/>
                </a:lnTo>
                <a:lnTo>
                  <a:pt x="839343" y="1714"/>
                </a:lnTo>
                <a:lnTo>
                  <a:pt x="830884" y="0"/>
                </a:lnTo>
                <a:lnTo>
                  <a:pt x="821613" y="0"/>
                </a:lnTo>
                <a:lnTo>
                  <a:pt x="668743" y="166166"/>
                </a:lnTo>
                <a:lnTo>
                  <a:pt x="577253" y="279095"/>
                </a:lnTo>
                <a:lnTo>
                  <a:pt x="144246" y="810958"/>
                </a:lnTo>
                <a:lnTo>
                  <a:pt x="134861" y="839089"/>
                </a:lnTo>
                <a:lnTo>
                  <a:pt x="138252" y="856284"/>
                </a:lnTo>
                <a:lnTo>
                  <a:pt x="178600" y="882853"/>
                </a:lnTo>
                <a:lnTo>
                  <a:pt x="660209" y="884389"/>
                </a:lnTo>
                <a:lnTo>
                  <a:pt x="477126" y="1409052"/>
                </a:lnTo>
                <a:lnTo>
                  <a:pt x="474624" y="1422958"/>
                </a:lnTo>
                <a:lnTo>
                  <a:pt x="476173" y="1436598"/>
                </a:lnTo>
                <a:lnTo>
                  <a:pt x="481558" y="1449171"/>
                </a:lnTo>
                <a:lnTo>
                  <a:pt x="519303" y="1469974"/>
                </a:lnTo>
                <a:lnTo>
                  <a:pt x="528815" y="1468958"/>
                </a:lnTo>
                <a:lnTo>
                  <a:pt x="537857" y="1465935"/>
                </a:lnTo>
                <a:lnTo>
                  <a:pt x="546087" y="1460931"/>
                </a:lnTo>
                <a:lnTo>
                  <a:pt x="553123" y="1453972"/>
                </a:lnTo>
                <a:lnTo>
                  <a:pt x="616927" y="1376095"/>
                </a:lnTo>
                <a:lnTo>
                  <a:pt x="762431" y="1201178"/>
                </a:lnTo>
                <a:lnTo>
                  <a:pt x="939368" y="987475"/>
                </a:lnTo>
                <a:lnTo>
                  <a:pt x="1006157" y="905814"/>
                </a:lnTo>
                <a:lnTo>
                  <a:pt x="1066114" y="831634"/>
                </a:lnTo>
                <a:lnTo>
                  <a:pt x="1105395" y="782535"/>
                </a:lnTo>
                <a:lnTo>
                  <a:pt x="1138059" y="741299"/>
                </a:lnTo>
                <a:lnTo>
                  <a:pt x="1170457" y="699998"/>
                </a:lnTo>
                <a:lnTo>
                  <a:pt x="1202537" y="658672"/>
                </a:lnTo>
                <a:lnTo>
                  <a:pt x="1211300" y="638937"/>
                </a:lnTo>
                <a:lnTo>
                  <a:pt x="1211910" y="632091"/>
                </a:lnTo>
                <a:close/>
              </a:path>
              <a:path w="1350009" h="1470025">
                <a:moveTo>
                  <a:pt x="1349921" y="721588"/>
                </a:moveTo>
                <a:lnTo>
                  <a:pt x="1348549" y="671029"/>
                </a:lnTo>
                <a:lnTo>
                  <a:pt x="1343152" y="620776"/>
                </a:lnTo>
                <a:lnTo>
                  <a:pt x="1333792" y="571055"/>
                </a:lnTo>
                <a:lnTo>
                  <a:pt x="1320533" y="522097"/>
                </a:lnTo>
                <a:lnTo>
                  <a:pt x="1303413" y="474116"/>
                </a:lnTo>
                <a:lnTo>
                  <a:pt x="1282509" y="427329"/>
                </a:lnTo>
                <a:lnTo>
                  <a:pt x="1257884" y="381952"/>
                </a:lnTo>
                <a:lnTo>
                  <a:pt x="1229626" y="338239"/>
                </a:lnTo>
                <a:lnTo>
                  <a:pt x="1198359" y="297027"/>
                </a:lnTo>
                <a:lnTo>
                  <a:pt x="1164234" y="258508"/>
                </a:lnTo>
                <a:lnTo>
                  <a:pt x="1127404" y="222834"/>
                </a:lnTo>
                <a:lnTo>
                  <a:pt x="1088059" y="190169"/>
                </a:lnTo>
                <a:lnTo>
                  <a:pt x="1046365" y="160667"/>
                </a:lnTo>
                <a:lnTo>
                  <a:pt x="1002474" y="134493"/>
                </a:lnTo>
                <a:lnTo>
                  <a:pt x="985710" y="129438"/>
                </a:lnTo>
                <a:lnTo>
                  <a:pt x="968489" y="131051"/>
                </a:lnTo>
                <a:lnTo>
                  <a:pt x="938542" y="159575"/>
                </a:lnTo>
                <a:lnTo>
                  <a:pt x="936713" y="176745"/>
                </a:lnTo>
                <a:lnTo>
                  <a:pt x="938250" y="185445"/>
                </a:lnTo>
                <a:lnTo>
                  <a:pt x="1003465" y="239369"/>
                </a:lnTo>
                <a:lnTo>
                  <a:pt x="1045197" y="270154"/>
                </a:lnTo>
                <a:lnTo>
                  <a:pt x="1083983" y="304419"/>
                </a:lnTo>
                <a:lnTo>
                  <a:pt x="1119593" y="341947"/>
                </a:lnTo>
                <a:lnTo>
                  <a:pt x="1151788" y="382511"/>
                </a:lnTo>
                <a:lnTo>
                  <a:pt x="1180363" y="425894"/>
                </a:lnTo>
                <a:lnTo>
                  <a:pt x="1204595" y="471182"/>
                </a:lnTo>
                <a:lnTo>
                  <a:pt x="1224610" y="518579"/>
                </a:lnTo>
                <a:lnTo>
                  <a:pt x="1240332" y="567766"/>
                </a:lnTo>
                <a:lnTo>
                  <a:pt x="1251661" y="618439"/>
                </a:lnTo>
                <a:lnTo>
                  <a:pt x="1258506" y="670306"/>
                </a:lnTo>
                <a:lnTo>
                  <a:pt x="1260817" y="723049"/>
                </a:lnTo>
                <a:lnTo>
                  <a:pt x="1258747" y="772883"/>
                </a:lnTo>
                <a:lnTo>
                  <a:pt x="1252562" y="821855"/>
                </a:lnTo>
                <a:lnTo>
                  <a:pt x="1242326" y="869784"/>
                </a:lnTo>
                <a:lnTo>
                  <a:pt x="1228102" y="916520"/>
                </a:lnTo>
                <a:lnTo>
                  <a:pt x="1209929" y="961898"/>
                </a:lnTo>
                <a:lnTo>
                  <a:pt x="1187869" y="1005776"/>
                </a:lnTo>
                <a:lnTo>
                  <a:pt x="1161999" y="1047978"/>
                </a:lnTo>
                <a:lnTo>
                  <a:pt x="1132344" y="1088339"/>
                </a:lnTo>
                <a:lnTo>
                  <a:pt x="1099769" y="1125639"/>
                </a:lnTo>
                <a:lnTo>
                  <a:pt x="1064209" y="1159878"/>
                </a:lnTo>
                <a:lnTo>
                  <a:pt x="1025944" y="1190929"/>
                </a:lnTo>
                <a:lnTo>
                  <a:pt x="985202" y="1218615"/>
                </a:lnTo>
                <a:lnTo>
                  <a:pt x="942251" y="1242783"/>
                </a:lnTo>
                <a:lnTo>
                  <a:pt x="897331" y="1263294"/>
                </a:lnTo>
                <a:lnTo>
                  <a:pt x="850696" y="1279956"/>
                </a:lnTo>
                <a:lnTo>
                  <a:pt x="802601" y="1292644"/>
                </a:lnTo>
                <a:lnTo>
                  <a:pt x="786117" y="1299959"/>
                </a:lnTo>
                <a:lnTo>
                  <a:pt x="774293" y="1312303"/>
                </a:lnTo>
                <a:lnTo>
                  <a:pt x="768108" y="1328102"/>
                </a:lnTo>
                <a:lnTo>
                  <a:pt x="768604" y="1345780"/>
                </a:lnTo>
                <a:lnTo>
                  <a:pt x="774547" y="1360208"/>
                </a:lnTo>
                <a:lnTo>
                  <a:pt x="784364" y="1371295"/>
                </a:lnTo>
                <a:lnTo>
                  <a:pt x="797064" y="1378419"/>
                </a:lnTo>
                <a:lnTo>
                  <a:pt x="811631" y="1380934"/>
                </a:lnTo>
                <a:lnTo>
                  <a:pt x="814946" y="1380934"/>
                </a:lnTo>
                <a:lnTo>
                  <a:pt x="871664" y="1366532"/>
                </a:lnTo>
                <a:lnTo>
                  <a:pt x="919924" y="1349870"/>
                </a:lnTo>
                <a:lnTo>
                  <a:pt x="966393" y="1329842"/>
                </a:lnTo>
                <a:lnTo>
                  <a:pt x="1010932" y="1306550"/>
                </a:lnTo>
                <a:lnTo>
                  <a:pt x="1053439" y="1280045"/>
                </a:lnTo>
                <a:lnTo>
                  <a:pt x="1093800" y="1250416"/>
                </a:lnTo>
                <a:lnTo>
                  <a:pt x="1131887" y="1217726"/>
                </a:lnTo>
                <a:lnTo>
                  <a:pt x="1167599" y="1182052"/>
                </a:lnTo>
                <a:lnTo>
                  <a:pt x="1200797" y="1143457"/>
                </a:lnTo>
                <a:lnTo>
                  <a:pt x="1231239" y="1102702"/>
                </a:lnTo>
                <a:lnTo>
                  <a:pt x="1258392" y="1059878"/>
                </a:lnTo>
                <a:lnTo>
                  <a:pt x="1282192" y="1015212"/>
                </a:lnTo>
                <a:lnTo>
                  <a:pt x="1302550" y="968959"/>
                </a:lnTo>
                <a:lnTo>
                  <a:pt x="1319390" y="921321"/>
                </a:lnTo>
                <a:lnTo>
                  <a:pt x="1332623" y="872540"/>
                </a:lnTo>
                <a:lnTo>
                  <a:pt x="1342174" y="822833"/>
                </a:lnTo>
                <a:lnTo>
                  <a:pt x="1347965" y="772452"/>
                </a:lnTo>
                <a:lnTo>
                  <a:pt x="1349921" y="721588"/>
                </a:lnTo>
                <a:close/>
              </a:path>
            </a:pathLst>
          </a:custGeom>
          <a:solidFill>
            <a:srgbClr val="000000"/>
          </a:solidFill>
        </p:spPr>
        <p:txBody>
          <a:bodyPr wrap="square" lIns="0" tIns="0" rIns="0" bIns="0" rtlCol="0"/>
          <a:lstStyle/>
          <a:p>
            <a:endParaRPr>
              <a:latin typeface="Grammarsaurus" pitchFamily="2" charset="0"/>
            </a:endParaRPr>
          </a:p>
        </p:txBody>
      </p:sp>
      <p:pic>
        <p:nvPicPr>
          <p:cNvPr id="5" name="object 5"/>
          <p:cNvPicPr/>
          <p:nvPr/>
        </p:nvPicPr>
        <p:blipFill>
          <a:blip r:embed="rId2" cstate="print"/>
          <a:stretch>
            <a:fillRect/>
          </a:stretch>
        </p:blipFill>
        <p:spPr>
          <a:xfrm>
            <a:off x="5398989" y="2581855"/>
            <a:ext cx="229387" cy="229374"/>
          </a:xfrm>
          <a:prstGeom prst="rect">
            <a:avLst/>
          </a:prstGeom>
        </p:spPr>
      </p:pic>
      <p:grpSp>
        <p:nvGrpSpPr>
          <p:cNvPr id="6" name="object 6"/>
          <p:cNvGrpSpPr/>
          <p:nvPr/>
        </p:nvGrpSpPr>
        <p:grpSpPr>
          <a:xfrm>
            <a:off x="5225773" y="1998450"/>
            <a:ext cx="1512570" cy="1464310"/>
            <a:chOff x="5225773" y="1998450"/>
            <a:chExt cx="1512570" cy="1464310"/>
          </a:xfrm>
        </p:grpSpPr>
        <p:pic>
          <p:nvPicPr>
            <p:cNvPr id="7" name="object 7"/>
            <p:cNvPicPr/>
            <p:nvPr/>
          </p:nvPicPr>
          <p:blipFill>
            <a:blip r:embed="rId3" cstate="print"/>
            <a:stretch>
              <a:fillRect/>
            </a:stretch>
          </p:blipFill>
          <p:spPr>
            <a:xfrm>
              <a:off x="6205202" y="1998450"/>
              <a:ext cx="229387" cy="229374"/>
            </a:xfrm>
            <a:prstGeom prst="rect">
              <a:avLst/>
            </a:prstGeom>
          </p:spPr>
        </p:pic>
        <p:sp>
          <p:nvSpPr>
            <p:cNvPr id="8" name="object 8"/>
            <p:cNvSpPr/>
            <p:nvPr/>
          </p:nvSpPr>
          <p:spPr>
            <a:xfrm>
              <a:off x="5683593" y="2149970"/>
              <a:ext cx="593725" cy="1312545"/>
            </a:xfrm>
            <a:custGeom>
              <a:avLst/>
              <a:gdLst/>
              <a:ahLst/>
              <a:cxnLst/>
              <a:rect l="l" t="t" r="r" b="b"/>
              <a:pathLst>
                <a:path w="593725" h="1312545">
                  <a:moveTo>
                    <a:pt x="184048" y="780694"/>
                  </a:moveTo>
                  <a:lnTo>
                    <a:pt x="118414" y="780694"/>
                  </a:lnTo>
                  <a:lnTo>
                    <a:pt x="141833" y="1281125"/>
                  </a:lnTo>
                  <a:lnTo>
                    <a:pt x="144833" y="1293402"/>
                  </a:lnTo>
                  <a:lnTo>
                    <a:pt x="151942" y="1303324"/>
                  </a:lnTo>
                  <a:lnTo>
                    <a:pt x="162186" y="1309960"/>
                  </a:lnTo>
                  <a:lnTo>
                    <a:pt x="174586" y="1312379"/>
                  </a:lnTo>
                  <a:lnTo>
                    <a:pt x="418960" y="1312379"/>
                  </a:lnTo>
                  <a:lnTo>
                    <a:pt x="451713" y="1281125"/>
                  </a:lnTo>
                  <a:lnTo>
                    <a:pt x="453319" y="1246809"/>
                  </a:lnTo>
                  <a:lnTo>
                    <a:pt x="205867" y="1246809"/>
                  </a:lnTo>
                  <a:lnTo>
                    <a:pt x="184048" y="780694"/>
                  </a:lnTo>
                  <a:close/>
                </a:path>
                <a:path w="593725" h="1312545">
                  <a:moveTo>
                    <a:pt x="475132" y="780694"/>
                  </a:moveTo>
                  <a:lnTo>
                    <a:pt x="409498" y="780694"/>
                  </a:lnTo>
                  <a:lnTo>
                    <a:pt x="387680" y="1246809"/>
                  </a:lnTo>
                  <a:lnTo>
                    <a:pt x="453319" y="1246809"/>
                  </a:lnTo>
                  <a:lnTo>
                    <a:pt x="475132" y="780694"/>
                  </a:lnTo>
                  <a:close/>
                </a:path>
                <a:path w="593725" h="1312545">
                  <a:moveTo>
                    <a:pt x="560768" y="462445"/>
                  </a:moveTo>
                  <a:lnTo>
                    <a:pt x="32778" y="462445"/>
                  </a:lnTo>
                  <a:lnTo>
                    <a:pt x="20032" y="465025"/>
                  </a:lnTo>
                  <a:lnTo>
                    <a:pt x="9612" y="472057"/>
                  </a:lnTo>
                  <a:lnTo>
                    <a:pt x="2580" y="482477"/>
                  </a:lnTo>
                  <a:lnTo>
                    <a:pt x="0" y="495223"/>
                  </a:lnTo>
                  <a:lnTo>
                    <a:pt x="0" y="747902"/>
                  </a:lnTo>
                  <a:lnTo>
                    <a:pt x="2580" y="760656"/>
                  </a:lnTo>
                  <a:lnTo>
                    <a:pt x="9612" y="771080"/>
                  </a:lnTo>
                  <a:lnTo>
                    <a:pt x="20032" y="778113"/>
                  </a:lnTo>
                  <a:lnTo>
                    <a:pt x="32778" y="780694"/>
                  </a:lnTo>
                  <a:lnTo>
                    <a:pt x="560768" y="780694"/>
                  </a:lnTo>
                  <a:lnTo>
                    <a:pt x="573512" y="778113"/>
                  </a:lnTo>
                  <a:lnTo>
                    <a:pt x="583928" y="771080"/>
                  </a:lnTo>
                  <a:lnTo>
                    <a:pt x="590956" y="760656"/>
                  </a:lnTo>
                  <a:lnTo>
                    <a:pt x="593534" y="747902"/>
                  </a:lnTo>
                  <a:lnTo>
                    <a:pt x="593534" y="715124"/>
                  </a:lnTo>
                  <a:lnTo>
                    <a:pt x="65570" y="715124"/>
                  </a:lnTo>
                  <a:lnTo>
                    <a:pt x="65570" y="528015"/>
                  </a:lnTo>
                  <a:lnTo>
                    <a:pt x="593534" y="528015"/>
                  </a:lnTo>
                  <a:lnTo>
                    <a:pt x="593534" y="495223"/>
                  </a:lnTo>
                  <a:lnTo>
                    <a:pt x="590956" y="482477"/>
                  </a:lnTo>
                  <a:lnTo>
                    <a:pt x="583928" y="472057"/>
                  </a:lnTo>
                  <a:lnTo>
                    <a:pt x="573512" y="465025"/>
                  </a:lnTo>
                  <a:lnTo>
                    <a:pt x="560768" y="462445"/>
                  </a:lnTo>
                  <a:close/>
                </a:path>
                <a:path w="593725" h="1312545">
                  <a:moveTo>
                    <a:pt x="593534" y="528015"/>
                  </a:moveTo>
                  <a:lnTo>
                    <a:pt x="527977" y="528015"/>
                  </a:lnTo>
                  <a:lnTo>
                    <a:pt x="527977" y="715124"/>
                  </a:lnTo>
                  <a:lnTo>
                    <a:pt x="593534" y="715124"/>
                  </a:lnTo>
                  <a:lnTo>
                    <a:pt x="593534" y="528015"/>
                  </a:lnTo>
                  <a:close/>
                </a:path>
                <a:path w="593725" h="1312545">
                  <a:moveTo>
                    <a:pt x="296760" y="0"/>
                  </a:moveTo>
                  <a:lnTo>
                    <a:pt x="249372" y="4260"/>
                  </a:lnTo>
                  <a:lnTo>
                    <a:pt x="204743" y="16543"/>
                  </a:lnTo>
                  <a:lnTo>
                    <a:pt x="163626" y="36095"/>
                  </a:lnTo>
                  <a:lnTo>
                    <a:pt x="126773" y="62166"/>
                  </a:lnTo>
                  <a:lnTo>
                    <a:pt x="94935" y="94004"/>
                  </a:lnTo>
                  <a:lnTo>
                    <a:pt x="68863" y="130858"/>
                  </a:lnTo>
                  <a:lnTo>
                    <a:pt x="49310" y="171978"/>
                  </a:lnTo>
                  <a:lnTo>
                    <a:pt x="37027" y="216611"/>
                  </a:lnTo>
                  <a:lnTo>
                    <a:pt x="32766" y="264007"/>
                  </a:lnTo>
                  <a:lnTo>
                    <a:pt x="37448" y="313569"/>
                  </a:lnTo>
                  <a:lnTo>
                    <a:pt x="51204" y="360878"/>
                  </a:lnTo>
                  <a:lnTo>
                    <a:pt x="73597" y="404826"/>
                  </a:lnTo>
                  <a:lnTo>
                    <a:pt x="104190" y="444309"/>
                  </a:lnTo>
                  <a:lnTo>
                    <a:pt x="121208" y="462445"/>
                  </a:lnTo>
                  <a:lnTo>
                    <a:pt x="296760" y="462445"/>
                  </a:lnTo>
                  <a:lnTo>
                    <a:pt x="251318" y="457194"/>
                  </a:lnTo>
                  <a:lnTo>
                    <a:pt x="209573" y="442243"/>
                  </a:lnTo>
                  <a:lnTo>
                    <a:pt x="172725" y="418792"/>
                  </a:lnTo>
                  <a:lnTo>
                    <a:pt x="141975" y="388043"/>
                  </a:lnTo>
                  <a:lnTo>
                    <a:pt x="118524" y="351195"/>
                  </a:lnTo>
                  <a:lnTo>
                    <a:pt x="103573" y="309449"/>
                  </a:lnTo>
                  <a:lnTo>
                    <a:pt x="98323" y="264007"/>
                  </a:lnTo>
                  <a:lnTo>
                    <a:pt x="103573" y="218561"/>
                  </a:lnTo>
                  <a:lnTo>
                    <a:pt x="118524" y="176814"/>
                  </a:lnTo>
                  <a:lnTo>
                    <a:pt x="141975" y="139966"/>
                  </a:lnTo>
                  <a:lnTo>
                    <a:pt x="172725" y="109218"/>
                  </a:lnTo>
                  <a:lnTo>
                    <a:pt x="209573" y="85769"/>
                  </a:lnTo>
                  <a:lnTo>
                    <a:pt x="251318" y="70819"/>
                  </a:lnTo>
                  <a:lnTo>
                    <a:pt x="296760" y="65570"/>
                  </a:lnTo>
                  <a:lnTo>
                    <a:pt x="470173" y="65570"/>
                  </a:lnTo>
                  <a:lnTo>
                    <a:pt x="466769" y="62166"/>
                  </a:lnTo>
                  <a:lnTo>
                    <a:pt x="429912" y="36095"/>
                  </a:lnTo>
                  <a:lnTo>
                    <a:pt x="388791" y="16543"/>
                  </a:lnTo>
                  <a:lnTo>
                    <a:pt x="344157" y="4260"/>
                  </a:lnTo>
                  <a:lnTo>
                    <a:pt x="296760" y="0"/>
                  </a:lnTo>
                  <a:close/>
                </a:path>
                <a:path w="593725" h="1312545">
                  <a:moveTo>
                    <a:pt x="470173" y="65570"/>
                  </a:moveTo>
                  <a:lnTo>
                    <a:pt x="296760" y="65570"/>
                  </a:lnTo>
                  <a:lnTo>
                    <a:pt x="342207" y="70819"/>
                  </a:lnTo>
                  <a:lnTo>
                    <a:pt x="383956" y="85769"/>
                  </a:lnTo>
                  <a:lnTo>
                    <a:pt x="420806" y="109218"/>
                  </a:lnTo>
                  <a:lnTo>
                    <a:pt x="451557" y="139966"/>
                  </a:lnTo>
                  <a:lnTo>
                    <a:pt x="475009" y="176814"/>
                  </a:lnTo>
                  <a:lnTo>
                    <a:pt x="489960" y="218561"/>
                  </a:lnTo>
                  <a:lnTo>
                    <a:pt x="495211" y="264007"/>
                  </a:lnTo>
                  <a:lnTo>
                    <a:pt x="489960" y="309449"/>
                  </a:lnTo>
                  <a:lnTo>
                    <a:pt x="475009" y="351195"/>
                  </a:lnTo>
                  <a:lnTo>
                    <a:pt x="451557" y="388043"/>
                  </a:lnTo>
                  <a:lnTo>
                    <a:pt x="420806" y="418792"/>
                  </a:lnTo>
                  <a:lnTo>
                    <a:pt x="383956" y="442243"/>
                  </a:lnTo>
                  <a:lnTo>
                    <a:pt x="342207" y="457194"/>
                  </a:lnTo>
                  <a:lnTo>
                    <a:pt x="296760" y="462445"/>
                  </a:lnTo>
                  <a:lnTo>
                    <a:pt x="472363" y="462445"/>
                  </a:lnTo>
                  <a:lnTo>
                    <a:pt x="519938" y="404826"/>
                  </a:lnTo>
                  <a:lnTo>
                    <a:pt x="542336" y="360878"/>
                  </a:lnTo>
                  <a:lnTo>
                    <a:pt x="556096" y="313569"/>
                  </a:lnTo>
                  <a:lnTo>
                    <a:pt x="560781" y="264007"/>
                  </a:lnTo>
                  <a:lnTo>
                    <a:pt x="556519" y="216611"/>
                  </a:lnTo>
                  <a:lnTo>
                    <a:pt x="544236" y="171978"/>
                  </a:lnTo>
                  <a:lnTo>
                    <a:pt x="524682" y="130858"/>
                  </a:lnTo>
                  <a:lnTo>
                    <a:pt x="498609" y="94004"/>
                  </a:lnTo>
                  <a:lnTo>
                    <a:pt x="470173" y="65570"/>
                  </a:lnTo>
                  <a:close/>
                </a:path>
              </a:pathLst>
            </a:custGeom>
            <a:solidFill>
              <a:srgbClr val="000000"/>
            </a:solidFill>
          </p:spPr>
          <p:txBody>
            <a:bodyPr wrap="square" lIns="0" tIns="0" rIns="0" bIns="0" rtlCol="0"/>
            <a:lstStyle/>
            <a:p>
              <a:endParaRPr>
                <a:latin typeface="Grammarsaurus" pitchFamily="2" charset="0"/>
              </a:endParaRPr>
            </a:p>
          </p:txBody>
        </p:sp>
        <p:pic>
          <p:nvPicPr>
            <p:cNvPr id="9" name="object 9"/>
            <p:cNvPicPr/>
            <p:nvPr/>
          </p:nvPicPr>
          <p:blipFill>
            <a:blip r:embed="rId4" cstate="print"/>
            <a:stretch>
              <a:fillRect/>
            </a:stretch>
          </p:blipFill>
          <p:spPr>
            <a:xfrm>
              <a:off x="5856687" y="2290302"/>
              <a:ext cx="247345" cy="247345"/>
            </a:xfrm>
            <a:prstGeom prst="rect">
              <a:avLst/>
            </a:prstGeom>
          </p:spPr>
        </p:pic>
        <p:sp>
          <p:nvSpPr>
            <p:cNvPr id="10" name="object 10"/>
            <p:cNvSpPr/>
            <p:nvPr/>
          </p:nvSpPr>
          <p:spPr>
            <a:xfrm>
              <a:off x="5225770" y="2086584"/>
              <a:ext cx="1512570" cy="699135"/>
            </a:xfrm>
            <a:custGeom>
              <a:avLst/>
              <a:gdLst/>
              <a:ahLst/>
              <a:cxnLst/>
              <a:rect l="l" t="t" r="r" b="b"/>
              <a:pathLst>
                <a:path w="1512570" h="699135">
                  <a:moveTo>
                    <a:pt x="444830" y="222415"/>
                  </a:moveTo>
                  <a:lnTo>
                    <a:pt x="355955" y="163690"/>
                  </a:lnTo>
                  <a:lnTo>
                    <a:pt x="355955" y="222415"/>
                  </a:lnTo>
                  <a:lnTo>
                    <a:pt x="268249" y="263740"/>
                  </a:lnTo>
                  <a:lnTo>
                    <a:pt x="263740" y="268262"/>
                  </a:lnTo>
                  <a:lnTo>
                    <a:pt x="222415" y="355955"/>
                  </a:lnTo>
                  <a:lnTo>
                    <a:pt x="181089" y="268262"/>
                  </a:lnTo>
                  <a:lnTo>
                    <a:pt x="176568" y="263740"/>
                  </a:lnTo>
                  <a:lnTo>
                    <a:pt x="88887" y="222415"/>
                  </a:lnTo>
                  <a:lnTo>
                    <a:pt x="176593" y="181089"/>
                  </a:lnTo>
                  <a:lnTo>
                    <a:pt x="181089" y="176580"/>
                  </a:lnTo>
                  <a:lnTo>
                    <a:pt x="222415" y="88874"/>
                  </a:lnTo>
                  <a:lnTo>
                    <a:pt x="263740" y="176580"/>
                  </a:lnTo>
                  <a:lnTo>
                    <a:pt x="268262" y="181089"/>
                  </a:lnTo>
                  <a:lnTo>
                    <a:pt x="355955" y="222415"/>
                  </a:lnTo>
                  <a:lnTo>
                    <a:pt x="355955" y="163690"/>
                  </a:lnTo>
                  <a:lnTo>
                    <a:pt x="305104" y="139725"/>
                  </a:lnTo>
                  <a:lnTo>
                    <a:pt x="281139" y="88874"/>
                  </a:lnTo>
                  <a:lnTo>
                    <a:pt x="246456" y="15240"/>
                  </a:lnTo>
                  <a:lnTo>
                    <a:pt x="222415" y="0"/>
                  </a:lnTo>
                  <a:lnTo>
                    <a:pt x="214960" y="1079"/>
                  </a:lnTo>
                  <a:lnTo>
                    <a:pt x="208203" y="4152"/>
                  </a:lnTo>
                  <a:lnTo>
                    <a:pt x="202539" y="8953"/>
                  </a:lnTo>
                  <a:lnTo>
                    <a:pt x="198386" y="15240"/>
                  </a:lnTo>
                  <a:lnTo>
                    <a:pt x="139725" y="139725"/>
                  </a:lnTo>
                  <a:lnTo>
                    <a:pt x="15227" y="198374"/>
                  </a:lnTo>
                  <a:lnTo>
                    <a:pt x="8940" y="202539"/>
                  </a:lnTo>
                  <a:lnTo>
                    <a:pt x="4140" y="208203"/>
                  </a:lnTo>
                  <a:lnTo>
                    <a:pt x="1079" y="214960"/>
                  </a:lnTo>
                  <a:lnTo>
                    <a:pt x="0" y="222415"/>
                  </a:lnTo>
                  <a:lnTo>
                    <a:pt x="1079" y="229882"/>
                  </a:lnTo>
                  <a:lnTo>
                    <a:pt x="4140" y="236639"/>
                  </a:lnTo>
                  <a:lnTo>
                    <a:pt x="8940" y="242303"/>
                  </a:lnTo>
                  <a:lnTo>
                    <a:pt x="15227" y="246456"/>
                  </a:lnTo>
                  <a:lnTo>
                    <a:pt x="139725" y="305117"/>
                  </a:lnTo>
                  <a:lnTo>
                    <a:pt x="198386" y="429590"/>
                  </a:lnTo>
                  <a:lnTo>
                    <a:pt x="202539" y="435889"/>
                  </a:lnTo>
                  <a:lnTo>
                    <a:pt x="208203" y="440702"/>
                  </a:lnTo>
                  <a:lnTo>
                    <a:pt x="214960" y="443763"/>
                  </a:lnTo>
                  <a:lnTo>
                    <a:pt x="222415" y="444842"/>
                  </a:lnTo>
                  <a:lnTo>
                    <a:pt x="229882" y="443763"/>
                  </a:lnTo>
                  <a:lnTo>
                    <a:pt x="281152" y="355955"/>
                  </a:lnTo>
                  <a:lnTo>
                    <a:pt x="305104" y="305117"/>
                  </a:lnTo>
                  <a:lnTo>
                    <a:pt x="429602" y="246456"/>
                  </a:lnTo>
                  <a:lnTo>
                    <a:pt x="435889" y="242303"/>
                  </a:lnTo>
                  <a:lnTo>
                    <a:pt x="440690" y="236639"/>
                  </a:lnTo>
                  <a:lnTo>
                    <a:pt x="443750" y="229882"/>
                  </a:lnTo>
                  <a:lnTo>
                    <a:pt x="444830" y="222415"/>
                  </a:lnTo>
                  <a:close/>
                </a:path>
                <a:path w="1512570" h="699135">
                  <a:moveTo>
                    <a:pt x="1512392" y="476529"/>
                  </a:moveTo>
                  <a:lnTo>
                    <a:pt x="1423504" y="417791"/>
                  </a:lnTo>
                  <a:lnTo>
                    <a:pt x="1423504" y="476529"/>
                  </a:lnTo>
                  <a:lnTo>
                    <a:pt x="1335824" y="517855"/>
                  </a:lnTo>
                  <a:lnTo>
                    <a:pt x="1331302" y="522363"/>
                  </a:lnTo>
                  <a:lnTo>
                    <a:pt x="1289977" y="610069"/>
                  </a:lnTo>
                  <a:lnTo>
                    <a:pt x="1248651" y="522363"/>
                  </a:lnTo>
                  <a:lnTo>
                    <a:pt x="1244130" y="517855"/>
                  </a:lnTo>
                  <a:lnTo>
                    <a:pt x="1156436" y="476529"/>
                  </a:lnTo>
                  <a:lnTo>
                    <a:pt x="1244130" y="435203"/>
                  </a:lnTo>
                  <a:lnTo>
                    <a:pt x="1248651" y="430682"/>
                  </a:lnTo>
                  <a:lnTo>
                    <a:pt x="1289977" y="342988"/>
                  </a:lnTo>
                  <a:lnTo>
                    <a:pt x="1331302" y="430682"/>
                  </a:lnTo>
                  <a:lnTo>
                    <a:pt x="1335824" y="435203"/>
                  </a:lnTo>
                  <a:lnTo>
                    <a:pt x="1423504" y="476529"/>
                  </a:lnTo>
                  <a:lnTo>
                    <a:pt x="1423504" y="417791"/>
                  </a:lnTo>
                  <a:lnTo>
                    <a:pt x="1372666" y="393827"/>
                  </a:lnTo>
                  <a:lnTo>
                    <a:pt x="1348714" y="342988"/>
                  </a:lnTo>
                  <a:lnTo>
                    <a:pt x="1314005" y="269341"/>
                  </a:lnTo>
                  <a:lnTo>
                    <a:pt x="1289977" y="254101"/>
                  </a:lnTo>
                  <a:lnTo>
                    <a:pt x="1282522" y="255181"/>
                  </a:lnTo>
                  <a:lnTo>
                    <a:pt x="1275753" y="258254"/>
                  </a:lnTo>
                  <a:lnTo>
                    <a:pt x="1270101" y="263055"/>
                  </a:lnTo>
                  <a:lnTo>
                    <a:pt x="1265936" y="269341"/>
                  </a:lnTo>
                  <a:lnTo>
                    <a:pt x="1207287" y="393827"/>
                  </a:lnTo>
                  <a:lnTo>
                    <a:pt x="1082789" y="452488"/>
                  </a:lnTo>
                  <a:lnTo>
                    <a:pt x="1076502" y="456653"/>
                  </a:lnTo>
                  <a:lnTo>
                    <a:pt x="1071702" y="462305"/>
                  </a:lnTo>
                  <a:lnTo>
                    <a:pt x="1068641" y="469074"/>
                  </a:lnTo>
                  <a:lnTo>
                    <a:pt x="1067562" y="476529"/>
                  </a:lnTo>
                  <a:lnTo>
                    <a:pt x="1068641" y="483984"/>
                  </a:lnTo>
                  <a:lnTo>
                    <a:pt x="1071714" y="490753"/>
                  </a:lnTo>
                  <a:lnTo>
                    <a:pt x="1076515" y="496404"/>
                  </a:lnTo>
                  <a:lnTo>
                    <a:pt x="1082789" y="500557"/>
                  </a:lnTo>
                  <a:lnTo>
                    <a:pt x="1207287" y="559219"/>
                  </a:lnTo>
                  <a:lnTo>
                    <a:pt x="1265936" y="683704"/>
                  </a:lnTo>
                  <a:lnTo>
                    <a:pt x="1270101" y="689991"/>
                  </a:lnTo>
                  <a:lnTo>
                    <a:pt x="1275753" y="694791"/>
                  </a:lnTo>
                  <a:lnTo>
                    <a:pt x="1282522" y="697865"/>
                  </a:lnTo>
                  <a:lnTo>
                    <a:pt x="1289977" y="698944"/>
                  </a:lnTo>
                  <a:lnTo>
                    <a:pt x="1297444" y="697865"/>
                  </a:lnTo>
                  <a:lnTo>
                    <a:pt x="1304201" y="694791"/>
                  </a:lnTo>
                  <a:lnTo>
                    <a:pt x="1309852" y="689991"/>
                  </a:lnTo>
                  <a:lnTo>
                    <a:pt x="1314005" y="683704"/>
                  </a:lnTo>
                  <a:lnTo>
                    <a:pt x="1348701" y="610069"/>
                  </a:lnTo>
                  <a:lnTo>
                    <a:pt x="1372666" y="559219"/>
                  </a:lnTo>
                  <a:lnTo>
                    <a:pt x="1497164" y="500557"/>
                  </a:lnTo>
                  <a:lnTo>
                    <a:pt x="1503438" y="496404"/>
                  </a:lnTo>
                  <a:lnTo>
                    <a:pt x="1508252" y="490753"/>
                  </a:lnTo>
                  <a:lnTo>
                    <a:pt x="1511312" y="483984"/>
                  </a:lnTo>
                  <a:lnTo>
                    <a:pt x="1512392" y="476529"/>
                  </a:lnTo>
                  <a:close/>
                </a:path>
              </a:pathLst>
            </a:custGeom>
            <a:solidFill>
              <a:srgbClr val="000000"/>
            </a:solidFill>
          </p:spPr>
          <p:txBody>
            <a:bodyPr wrap="square" lIns="0" tIns="0" rIns="0" bIns="0" rtlCol="0"/>
            <a:lstStyle/>
            <a:p>
              <a:endParaRPr>
                <a:latin typeface="Grammarsaurus" pitchFamily="2" charset="0"/>
              </a:endParaRPr>
            </a:p>
          </p:txBody>
        </p:sp>
      </p:grpSp>
      <p:sp>
        <p:nvSpPr>
          <p:cNvPr id="11" name="object 11"/>
          <p:cNvSpPr txBox="1"/>
          <p:nvPr/>
        </p:nvSpPr>
        <p:spPr>
          <a:xfrm>
            <a:off x="3033780" y="4443215"/>
            <a:ext cx="803910" cy="254557"/>
          </a:xfrm>
          <a:prstGeom prst="rect">
            <a:avLst/>
          </a:prstGeom>
        </p:spPr>
        <p:txBody>
          <a:bodyPr vert="horz" wrap="square" lIns="0" tIns="15875" rIns="0" bIns="0" rtlCol="0">
            <a:spAutoFit/>
          </a:bodyPr>
          <a:lstStyle/>
          <a:p>
            <a:pPr marL="12700">
              <a:lnSpc>
                <a:spcPct val="100000"/>
              </a:lnSpc>
              <a:spcBef>
                <a:spcPts val="125"/>
              </a:spcBef>
            </a:pPr>
            <a:r>
              <a:rPr sz="1550" dirty="0">
                <a:latin typeface="Grammarsaurus" pitchFamily="2" charset="0"/>
                <a:cs typeface="Lucida Sans Unicode"/>
              </a:rPr>
              <a:t>“related</a:t>
            </a:r>
            <a:endParaRPr sz="1550">
              <a:latin typeface="Grammarsaurus" pitchFamily="2" charset="0"/>
              <a:cs typeface="Lucida Sans Unicode"/>
            </a:endParaRPr>
          </a:p>
        </p:txBody>
      </p:sp>
      <p:sp>
        <p:nvSpPr>
          <p:cNvPr id="12" name="object 12"/>
          <p:cNvSpPr txBox="1"/>
          <p:nvPr/>
        </p:nvSpPr>
        <p:spPr>
          <a:xfrm>
            <a:off x="2974632" y="4637301"/>
            <a:ext cx="921385" cy="254557"/>
          </a:xfrm>
          <a:prstGeom prst="rect">
            <a:avLst/>
          </a:prstGeom>
        </p:spPr>
        <p:txBody>
          <a:bodyPr vert="horz" wrap="square" lIns="0" tIns="15875" rIns="0" bIns="0" rtlCol="0">
            <a:spAutoFit/>
          </a:bodyPr>
          <a:lstStyle/>
          <a:p>
            <a:pPr marL="12700" algn="ctr">
              <a:lnSpc>
                <a:spcPct val="100000"/>
              </a:lnSpc>
              <a:spcBef>
                <a:spcPts val="125"/>
              </a:spcBef>
            </a:pPr>
            <a:r>
              <a:rPr sz="1550" dirty="0">
                <a:latin typeface="Grammarsaurus" pitchFamily="2" charset="0"/>
                <a:cs typeface="Lucida Sans Unicode"/>
              </a:rPr>
              <a:t>to or like”</a:t>
            </a:r>
          </a:p>
        </p:txBody>
      </p:sp>
      <p:grpSp>
        <p:nvGrpSpPr>
          <p:cNvPr id="13" name="object 13"/>
          <p:cNvGrpSpPr/>
          <p:nvPr/>
        </p:nvGrpSpPr>
        <p:grpSpPr>
          <a:xfrm>
            <a:off x="1727280" y="4081358"/>
            <a:ext cx="361950" cy="361950"/>
            <a:chOff x="1727280" y="4081358"/>
            <a:chExt cx="361950" cy="361950"/>
          </a:xfrm>
        </p:grpSpPr>
        <p:sp>
          <p:nvSpPr>
            <p:cNvPr id="14" name="object 14"/>
            <p:cNvSpPr/>
            <p:nvPr/>
          </p:nvSpPr>
          <p:spPr>
            <a:xfrm>
              <a:off x="1727280" y="4081358"/>
              <a:ext cx="361950" cy="361950"/>
            </a:xfrm>
            <a:custGeom>
              <a:avLst/>
              <a:gdLst/>
              <a:ahLst/>
              <a:cxnLst/>
              <a:rect l="l" t="t" r="r" b="b"/>
              <a:pathLst>
                <a:path w="361950" h="361950">
                  <a:moveTo>
                    <a:pt x="180949" y="0"/>
                  </a:moveTo>
                  <a:lnTo>
                    <a:pt x="132898" y="6474"/>
                  </a:lnTo>
                  <a:lnTo>
                    <a:pt x="89552" y="24843"/>
                  </a:lnTo>
                  <a:lnTo>
                    <a:pt x="53055" y="53055"/>
                  </a:lnTo>
                  <a:lnTo>
                    <a:pt x="24738" y="89688"/>
                  </a:lnTo>
                  <a:lnTo>
                    <a:pt x="6474" y="132898"/>
                  </a:lnTo>
                  <a:lnTo>
                    <a:pt x="0" y="180949"/>
                  </a:lnTo>
                  <a:lnTo>
                    <a:pt x="6474" y="229001"/>
                  </a:lnTo>
                  <a:lnTo>
                    <a:pt x="24738" y="272214"/>
                  </a:lnTo>
                  <a:lnTo>
                    <a:pt x="53055" y="308849"/>
                  </a:lnTo>
                  <a:lnTo>
                    <a:pt x="89688" y="337169"/>
                  </a:lnTo>
                  <a:lnTo>
                    <a:pt x="132898" y="355436"/>
                  </a:lnTo>
                  <a:lnTo>
                    <a:pt x="180949" y="361911"/>
                  </a:lnTo>
                  <a:lnTo>
                    <a:pt x="229001" y="355436"/>
                  </a:lnTo>
                  <a:lnTo>
                    <a:pt x="258779" y="342849"/>
                  </a:lnTo>
                  <a:lnTo>
                    <a:pt x="180949" y="342849"/>
                  </a:lnTo>
                  <a:lnTo>
                    <a:pt x="138807" y="337169"/>
                  </a:lnTo>
                  <a:lnTo>
                    <a:pt x="138231" y="337169"/>
                  </a:lnTo>
                  <a:lnTo>
                    <a:pt x="99300" y="320712"/>
                  </a:lnTo>
                  <a:lnTo>
                    <a:pt x="66524" y="295375"/>
                  </a:lnTo>
                  <a:lnTo>
                    <a:pt x="41186" y="262598"/>
                  </a:lnTo>
                  <a:lnTo>
                    <a:pt x="24843" y="223938"/>
                  </a:lnTo>
                  <a:lnTo>
                    <a:pt x="19049" y="180949"/>
                  </a:lnTo>
                  <a:lnTo>
                    <a:pt x="24843" y="137961"/>
                  </a:lnTo>
                  <a:lnTo>
                    <a:pt x="41186" y="99300"/>
                  </a:lnTo>
                  <a:lnTo>
                    <a:pt x="66524" y="66524"/>
                  </a:lnTo>
                  <a:lnTo>
                    <a:pt x="99300" y="41186"/>
                  </a:lnTo>
                  <a:lnTo>
                    <a:pt x="137961" y="24843"/>
                  </a:lnTo>
                  <a:lnTo>
                    <a:pt x="180949" y="19050"/>
                  </a:lnTo>
                  <a:lnTo>
                    <a:pt x="258755" y="19050"/>
                  </a:lnTo>
                  <a:lnTo>
                    <a:pt x="229001" y="6474"/>
                  </a:lnTo>
                  <a:lnTo>
                    <a:pt x="180949" y="0"/>
                  </a:lnTo>
                  <a:close/>
                </a:path>
                <a:path w="361950" h="361950">
                  <a:moveTo>
                    <a:pt x="258755" y="19050"/>
                  </a:moveTo>
                  <a:lnTo>
                    <a:pt x="180949" y="19050"/>
                  </a:lnTo>
                  <a:lnTo>
                    <a:pt x="223938" y="24843"/>
                  </a:lnTo>
                  <a:lnTo>
                    <a:pt x="262598" y="41186"/>
                  </a:lnTo>
                  <a:lnTo>
                    <a:pt x="295375" y="66524"/>
                  </a:lnTo>
                  <a:lnTo>
                    <a:pt x="320712" y="99300"/>
                  </a:lnTo>
                  <a:lnTo>
                    <a:pt x="337055" y="137961"/>
                  </a:lnTo>
                  <a:lnTo>
                    <a:pt x="342849" y="180949"/>
                  </a:lnTo>
                  <a:lnTo>
                    <a:pt x="337055" y="223938"/>
                  </a:lnTo>
                  <a:lnTo>
                    <a:pt x="320712" y="262598"/>
                  </a:lnTo>
                  <a:lnTo>
                    <a:pt x="295375" y="295375"/>
                  </a:lnTo>
                  <a:lnTo>
                    <a:pt x="262598" y="320712"/>
                  </a:lnTo>
                  <a:lnTo>
                    <a:pt x="223668" y="337169"/>
                  </a:lnTo>
                  <a:lnTo>
                    <a:pt x="223091" y="337169"/>
                  </a:lnTo>
                  <a:lnTo>
                    <a:pt x="180949" y="342849"/>
                  </a:lnTo>
                  <a:lnTo>
                    <a:pt x="258779" y="342849"/>
                  </a:lnTo>
                  <a:lnTo>
                    <a:pt x="272214" y="337169"/>
                  </a:lnTo>
                  <a:lnTo>
                    <a:pt x="308849" y="308849"/>
                  </a:lnTo>
                  <a:lnTo>
                    <a:pt x="337169" y="272214"/>
                  </a:lnTo>
                  <a:lnTo>
                    <a:pt x="355436" y="229001"/>
                  </a:lnTo>
                  <a:lnTo>
                    <a:pt x="361911" y="180949"/>
                  </a:lnTo>
                  <a:lnTo>
                    <a:pt x="355436" y="132898"/>
                  </a:lnTo>
                  <a:lnTo>
                    <a:pt x="337169" y="89688"/>
                  </a:lnTo>
                  <a:lnTo>
                    <a:pt x="308849" y="53055"/>
                  </a:lnTo>
                  <a:lnTo>
                    <a:pt x="272349" y="24843"/>
                  </a:lnTo>
                  <a:lnTo>
                    <a:pt x="258755" y="19050"/>
                  </a:lnTo>
                  <a:close/>
                </a:path>
              </a:pathLst>
            </a:custGeom>
            <a:solidFill>
              <a:srgbClr val="000000"/>
            </a:solidFill>
          </p:spPr>
          <p:txBody>
            <a:bodyPr wrap="square" lIns="0" tIns="0" rIns="0" bIns="0" rtlCol="0"/>
            <a:lstStyle/>
            <a:p>
              <a:endParaRPr>
                <a:latin typeface="Grammarsaurus" pitchFamily="2" charset="0"/>
              </a:endParaRPr>
            </a:p>
          </p:txBody>
        </p:sp>
        <p:pic>
          <p:nvPicPr>
            <p:cNvPr id="15" name="object 15"/>
            <p:cNvPicPr/>
            <p:nvPr/>
          </p:nvPicPr>
          <p:blipFill>
            <a:blip r:embed="rId5" cstate="print"/>
            <a:stretch>
              <a:fillRect/>
            </a:stretch>
          </p:blipFill>
          <p:spPr>
            <a:xfrm>
              <a:off x="1816381" y="4170460"/>
              <a:ext cx="183692" cy="183692"/>
            </a:xfrm>
            <a:prstGeom prst="rect">
              <a:avLst/>
            </a:prstGeom>
          </p:spPr>
        </p:pic>
      </p:grpSp>
      <p:sp>
        <p:nvSpPr>
          <p:cNvPr id="16" name="object 16"/>
          <p:cNvSpPr txBox="1"/>
          <p:nvPr/>
        </p:nvSpPr>
        <p:spPr>
          <a:xfrm>
            <a:off x="493830" y="3970608"/>
            <a:ext cx="3520419" cy="735458"/>
          </a:xfrm>
          <a:prstGeom prst="rect">
            <a:avLst/>
          </a:prstGeom>
        </p:spPr>
        <p:txBody>
          <a:bodyPr vert="horz" wrap="square" lIns="0" tIns="47625" rIns="0" bIns="0" rtlCol="0">
            <a:spAutoFit/>
          </a:bodyPr>
          <a:lstStyle/>
          <a:p>
            <a:pPr marL="18415">
              <a:lnSpc>
                <a:spcPct val="100000"/>
              </a:lnSpc>
              <a:spcBef>
                <a:spcPts val="375"/>
              </a:spcBef>
              <a:tabLst>
                <a:tab pos="1710689" algn="l"/>
                <a:tab pos="2813050" algn="l"/>
              </a:tabLst>
            </a:pPr>
            <a:r>
              <a:rPr sz="2750" b="1" dirty="0">
                <a:latin typeface="Grammarsaurus" pitchFamily="2" charset="0"/>
                <a:cs typeface="Arial"/>
              </a:rPr>
              <a:t>cineme	ate	ic</a:t>
            </a:r>
            <a:endParaRPr sz="2750" dirty="0">
              <a:latin typeface="Grammarsaurus" pitchFamily="2" charset="0"/>
              <a:cs typeface="Arial"/>
            </a:endParaRPr>
          </a:p>
          <a:p>
            <a:pPr marL="12700">
              <a:lnSpc>
                <a:spcPct val="100000"/>
              </a:lnSpc>
              <a:spcBef>
                <a:spcPts val="175"/>
              </a:spcBef>
            </a:pPr>
            <a:r>
              <a:rPr sz="1550" dirty="0">
                <a:latin typeface="Grammarsaurus" pitchFamily="2" charset="0"/>
                <a:cs typeface="Lucida Sans Unicode"/>
              </a:rPr>
              <a:t>“movement"</a:t>
            </a:r>
          </a:p>
        </p:txBody>
      </p:sp>
      <p:grpSp>
        <p:nvGrpSpPr>
          <p:cNvPr id="17" name="object 17"/>
          <p:cNvGrpSpPr/>
          <p:nvPr/>
        </p:nvGrpSpPr>
        <p:grpSpPr>
          <a:xfrm>
            <a:off x="2829586" y="4081358"/>
            <a:ext cx="361950" cy="361950"/>
            <a:chOff x="2829586" y="4081358"/>
            <a:chExt cx="361950" cy="361950"/>
          </a:xfrm>
        </p:grpSpPr>
        <p:sp>
          <p:nvSpPr>
            <p:cNvPr id="18" name="object 18"/>
            <p:cNvSpPr/>
            <p:nvPr/>
          </p:nvSpPr>
          <p:spPr>
            <a:xfrm>
              <a:off x="2829586" y="4081358"/>
              <a:ext cx="361950" cy="361950"/>
            </a:xfrm>
            <a:custGeom>
              <a:avLst/>
              <a:gdLst/>
              <a:ahLst/>
              <a:cxnLst/>
              <a:rect l="l" t="t" r="r" b="b"/>
              <a:pathLst>
                <a:path w="361950" h="361950">
                  <a:moveTo>
                    <a:pt x="180949" y="0"/>
                  </a:moveTo>
                  <a:lnTo>
                    <a:pt x="132898" y="6474"/>
                  </a:lnTo>
                  <a:lnTo>
                    <a:pt x="89552" y="24843"/>
                  </a:lnTo>
                  <a:lnTo>
                    <a:pt x="53055" y="53055"/>
                  </a:lnTo>
                  <a:lnTo>
                    <a:pt x="24738" y="89688"/>
                  </a:lnTo>
                  <a:lnTo>
                    <a:pt x="6474" y="132898"/>
                  </a:lnTo>
                  <a:lnTo>
                    <a:pt x="0" y="180949"/>
                  </a:lnTo>
                  <a:lnTo>
                    <a:pt x="6474" y="229001"/>
                  </a:lnTo>
                  <a:lnTo>
                    <a:pt x="24738" y="272214"/>
                  </a:lnTo>
                  <a:lnTo>
                    <a:pt x="53055" y="308849"/>
                  </a:lnTo>
                  <a:lnTo>
                    <a:pt x="89688" y="337169"/>
                  </a:lnTo>
                  <a:lnTo>
                    <a:pt x="132898" y="355436"/>
                  </a:lnTo>
                  <a:lnTo>
                    <a:pt x="180949" y="361911"/>
                  </a:lnTo>
                  <a:lnTo>
                    <a:pt x="229001" y="355436"/>
                  </a:lnTo>
                  <a:lnTo>
                    <a:pt x="258779" y="342849"/>
                  </a:lnTo>
                  <a:lnTo>
                    <a:pt x="180949" y="342849"/>
                  </a:lnTo>
                  <a:lnTo>
                    <a:pt x="138807" y="337169"/>
                  </a:lnTo>
                  <a:lnTo>
                    <a:pt x="138231" y="337169"/>
                  </a:lnTo>
                  <a:lnTo>
                    <a:pt x="99300" y="320712"/>
                  </a:lnTo>
                  <a:lnTo>
                    <a:pt x="66524" y="295375"/>
                  </a:lnTo>
                  <a:lnTo>
                    <a:pt x="41186" y="262598"/>
                  </a:lnTo>
                  <a:lnTo>
                    <a:pt x="24843" y="223938"/>
                  </a:lnTo>
                  <a:lnTo>
                    <a:pt x="19049" y="180949"/>
                  </a:lnTo>
                  <a:lnTo>
                    <a:pt x="24843" y="137961"/>
                  </a:lnTo>
                  <a:lnTo>
                    <a:pt x="41186" y="99300"/>
                  </a:lnTo>
                  <a:lnTo>
                    <a:pt x="66524" y="66524"/>
                  </a:lnTo>
                  <a:lnTo>
                    <a:pt x="99300" y="41186"/>
                  </a:lnTo>
                  <a:lnTo>
                    <a:pt x="137961" y="24843"/>
                  </a:lnTo>
                  <a:lnTo>
                    <a:pt x="180949" y="19050"/>
                  </a:lnTo>
                  <a:lnTo>
                    <a:pt x="258755" y="19050"/>
                  </a:lnTo>
                  <a:lnTo>
                    <a:pt x="229001" y="6474"/>
                  </a:lnTo>
                  <a:lnTo>
                    <a:pt x="180949" y="0"/>
                  </a:lnTo>
                  <a:close/>
                </a:path>
                <a:path w="361950" h="361950">
                  <a:moveTo>
                    <a:pt x="258755" y="19050"/>
                  </a:moveTo>
                  <a:lnTo>
                    <a:pt x="180949" y="19050"/>
                  </a:lnTo>
                  <a:lnTo>
                    <a:pt x="223938" y="24843"/>
                  </a:lnTo>
                  <a:lnTo>
                    <a:pt x="262598" y="41186"/>
                  </a:lnTo>
                  <a:lnTo>
                    <a:pt x="295375" y="66524"/>
                  </a:lnTo>
                  <a:lnTo>
                    <a:pt x="320712" y="99300"/>
                  </a:lnTo>
                  <a:lnTo>
                    <a:pt x="337055" y="137961"/>
                  </a:lnTo>
                  <a:lnTo>
                    <a:pt x="342849" y="180949"/>
                  </a:lnTo>
                  <a:lnTo>
                    <a:pt x="337055" y="223938"/>
                  </a:lnTo>
                  <a:lnTo>
                    <a:pt x="320712" y="262598"/>
                  </a:lnTo>
                  <a:lnTo>
                    <a:pt x="295375" y="295375"/>
                  </a:lnTo>
                  <a:lnTo>
                    <a:pt x="262598" y="320712"/>
                  </a:lnTo>
                  <a:lnTo>
                    <a:pt x="223668" y="337169"/>
                  </a:lnTo>
                  <a:lnTo>
                    <a:pt x="223091" y="337169"/>
                  </a:lnTo>
                  <a:lnTo>
                    <a:pt x="180949" y="342849"/>
                  </a:lnTo>
                  <a:lnTo>
                    <a:pt x="258779" y="342849"/>
                  </a:lnTo>
                  <a:lnTo>
                    <a:pt x="272214" y="337169"/>
                  </a:lnTo>
                  <a:lnTo>
                    <a:pt x="308849" y="308849"/>
                  </a:lnTo>
                  <a:lnTo>
                    <a:pt x="337169" y="272214"/>
                  </a:lnTo>
                  <a:lnTo>
                    <a:pt x="355436" y="229001"/>
                  </a:lnTo>
                  <a:lnTo>
                    <a:pt x="361911" y="180949"/>
                  </a:lnTo>
                  <a:lnTo>
                    <a:pt x="355436" y="132898"/>
                  </a:lnTo>
                  <a:lnTo>
                    <a:pt x="337169" y="89688"/>
                  </a:lnTo>
                  <a:lnTo>
                    <a:pt x="308849" y="53055"/>
                  </a:lnTo>
                  <a:lnTo>
                    <a:pt x="272349" y="24843"/>
                  </a:lnTo>
                  <a:lnTo>
                    <a:pt x="258755" y="19050"/>
                  </a:lnTo>
                  <a:close/>
                </a:path>
              </a:pathLst>
            </a:custGeom>
            <a:solidFill>
              <a:srgbClr val="000000"/>
            </a:solidFill>
          </p:spPr>
          <p:txBody>
            <a:bodyPr wrap="square" lIns="0" tIns="0" rIns="0" bIns="0" rtlCol="0"/>
            <a:lstStyle/>
            <a:p>
              <a:endParaRPr>
                <a:latin typeface="Grammarsaurus" pitchFamily="2" charset="0"/>
              </a:endParaRPr>
            </a:p>
          </p:txBody>
        </p:sp>
        <p:pic>
          <p:nvPicPr>
            <p:cNvPr id="19" name="object 19"/>
            <p:cNvPicPr/>
            <p:nvPr/>
          </p:nvPicPr>
          <p:blipFill>
            <a:blip r:embed="rId6" cstate="print"/>
            <a:stretch>
              <a:fillRect/>
            </a:stretch>
          </p:blipFill>
          <p:spPr>
            <a:xfrm>
              <a:off x="2918687" y="4170460"/>
              <a:ext cx="183692" cy="183692"/>
            </a:xfrm>
            <a:prstGeom prst="rect">
              <a:avLst/>
            </a:prstGeom>
          </p:spPr>
        </p:pic>
      </p:grpSp>
      <p:sp>
        <p:nvSpPr>
          <p:cNvPr id="20" name="object 20"/>
          <p:cNvSpPr txBox="1"/>
          <p:nvPr/>
        </p:nvSpPr>
        <p:spPr>
          <a:xfrm>
            <a:off x="4425474" y="4443215"/>
            <a:ext cx="2341934" cy="454612"/>
          </a:xfrm>
          <a:prstGeom prst="rect">
            <a:avLst/>
          </a:prstGeom>
        </p:spPr>
        <p:txBody>
          <a:bodyPr vert="horz" wrap="square" lIns="0" tIns="57785" rIns="0" bIns="0" rtlCol="0">
            <a:spAutoFit/>
          </a:bodyPr>
          <a:lstStyle/>
          <a:p>
            <a:pPr marL="12700" marR="5080" indent="229870">
              <a:lnSpc>
                <a:spcPts val="1530"/>
              </a:lnSpc>
              <a:spcBef>
                <a:spcPts val="455"/>
              </a:spcBef>
              <a:tabLst>
                <a:tab pos="1482725" algn="l"/>
                <a:tab pos="1505585" algn="l"/>
              </a:tabLst>
            </a:pPr>
            <a:r>
              <a:rPr sz="1550" dirty="0">
                <a:latin typeface="Grammarsaurus" pitchFamily="2" charset="0"/>
                <a:cs typeface="Lucida Sans Unicode"/>
              </a:rPr>
              <a:t>“show or		“one make visible”	</a:t>
            </a:r>
            <a:r>
              <a:rPr lang="en-US" sz="1550" dirty="0">
                <a:latin typeface="Grammarsaurus" pitchFamily="2" charset="0"/>
                <a:cs typeface="Lucida Sans Unicode"/>
              </a:rPr>
              <a:t> </a:t>
            </a:r>
            <a:r>
              <a:rPr sz="1550" dirty="0">
                <a:latin typeface="Grammarsaurus" pitchFamily="2" charset="0"/>
                <a:cs typeface="Lucida Sans Unicode"/>
              </a:rPr>
              <a:t>who”</a:t>
            </a:r>
          </a:p>
        </p:txBody>
      </p:sp>
      <p:sp>
        <p:nvSpPr>
          <p:cNvPr id="21" name="object 21"/>
          <p:cNvSpPr txBox="1"/>
          <p:nvPr/>
        </p:nvSpPr>
        <p:spPr>
          <a:xfrm>
            <a:off x="6676301" y="4443215"/>
            <a:ext cx="803910" cy="254557"/>
          </a:xfrm>
          <a:prstGeom prst="rect">
            <a:avLst/>
          </a:prstGeom>
        </p:spPr>
        <p:txBody>
          <a:bodyPr vert="horz" wrap="square" lIns="0" tIns="15875" rIns="0" bIns="0" rtlCol="0">
            <a:spAutoFit/>
          </a:bodyPr>
          <a:lstStyle/>
          <a:p>
            <a:pPr marL="12700" algn="ctr">
              <a:lnSpc>
                <a:spcPct val="100000"/>
              </a:lnSpc>
              <a:spcBef>
                <a:spcPts val="125"/>
              </a:spcBef>
            </a:pPr>
            <a:r>
              <a:rPr sz="1550" dirty="0">
                <a:latin typeface="Grammarsaurus" pitchFamily="2" charset="0"/>
                <a:cs typeface="Lucida Sans Unicode"/>
              </a:rPr>
              <a:t>“related</a:t>
            </a:r>
          </a:p>
        </p:txBody>
      </p:sp>
      <p:sp>
        <p:nvSpPr>
          <p:cNvPr id="22" name="object 22"/>
          <p:cNvSpPr txBox="1"/>
          <p:nvPr/>
        </p:nvSpPr>
        <p:spPr>
          <a:xfrm>
            <a:off x="6617153" y="4637301"/>
            <a:ext cx="921385" cy="254557"/>
          </a:xfrm>
          <a:prstGeom prst="rect">
            <a:avLst/>
          </a:prstGeom>
        </p:spPr>
        <p:txBody>
          <a:bodyPr vert="horz" wrap="square" lIns="0" tIns="15875" rIns="0" bIns="0" rtlCol="0">
            <a:spAutoFit/>
          </a:bodyPr>
          <a:lstStyle/>
          <a:p>
            <a:pPr marL="12700" algn="ctr">
              <a:lnSpc>
                <a:spcPct val="100000"/>
              </a:lnSpc>
              <a:spcBef>
                <a:spcPts val="125"/>
              </a:spcBef>
            </a:pPr>
            <a:r>
              <a:rPr sz="1550" dirty="0">
                <a:latin typeface="Grammarsaurus" pitchFamily="2" charset="0"/>
                <a:cs typeface="Lucida Sans Unicode"/>
              </a:rPr>
              <a:t>to or like”</a:t>
            </a:r>
            <a:endParaRPr sz="1550">
              <a:latin typeface="Grammarsaurus" pitchFamily="2" charset="0"/>
              <a:cs typeface="Lucida Sans Unicode"/>
            </a:endParaRPr>
          </a:p>
        </p:txBody>
      </p:sp>
      <p:grpSp>
        <p:nvGrpSpPr>
          <p:cNvPr id="23" name="object 23"/>
          <p:cNvGrpSpPr/>
          <p:nvPr/>
        </p:nvGrpSpPr>
        <p:grpSpPr>
          <a:xfrm>
            <a:off x="5454980" y="4081358"/>
            <a:ext cx="361950" cy="361950"/>
            <a:chOff x="5454980" y="4081358"/>
            <a:chExt cx="361950" cy="361950"/>
          </a:xfrm>
        </p:grpSpPr>
        <p:sp>
          <p:nvSpPr>
            <p:cNvPr id="24" name="object 24"/>
            <p:cNvSpPr/>
            <p:nvPr/>
          </p:nvSpPr>
          <p:spPr>
            <a:xfrm>
              <a:off x="5454980" y="4081358"/>
              <a:ext cx="361950" cy="361950"/>
            </a:xfrm>
            <a:custGeom>
              <a:avLst/>
              <a:gdLst/>
              <a:ahLst/>
              <a:cxnLst/>
              <a:rect l="l" t="t" r="r" b="b"/>
              <a:pathLst>
                <a:path w="361950" h="361950">
                  <a:moveTo>
                    <a:pt x="180949" y="0"/>
                  </a:moveTo>
                  <a:lnTo>
                    <a:pt x="132898" y="6474"/>
                  </a:lnTo>
                  <a:lnTo>
                    <a:pt x="89552" y="24843"/>
                  </a:lnTo>
                  <a:lnTo>
                    <a:pt x="53055" y="53055"/>
                  </a:lnTo>
                  <a:lnTo>
                    <a:pt x="24738" y="89688"/>
                  </a:lnTo>
                  <a:lnTo>
                    <a:pt x="6474" y="132898"/>
                  </a:lnTo>
                  <a:lnTo>
                    <a:pt x="0" y="180949"/>
                  </a:lnTo>
                  <a:lnTo>
                    <a:pt x="6474" y="229001"/>
                  </a:lnTo>
                  <a:lnTo>
                    <a:pt x="24738" y="272214"/>
                  </a:lnTo>
                  <a:lnTo>
                    <a:pt x="53055" y="308849"/>
                  </a:lnTo>
                  <a:lnTo>
                    <a:pt x="89688" y="337169"/>
                  </a:lnTo>
                  <a:lnTo>
                    <a:pt x="132898" y="355436"/>
                  </a:lnTo>
                  <a:lnTo>
                    <a:pt x="180949" y="361911"/>
                  </a:lnTo>
                  <a:lnTo>
                    <a:pt x="229001" y="355436"/>
                  </a:lnTo>
                  <a:lnTo>
                    <a:pt x="258779" y="342849"/>
                  </a:lnTo>
                  <a:lnTo>
                    <a:pt x="180949" y="342849"/>
                  </a:lnTo>
                  <a:lnTo>
                    <a:pt x="138807" y="337169"/>
                  </a:lnTo>
                  <a:lnTo>
                    <a:pt x="138231" y="337169"/>
                  </a:lnTo>
                  <a:lnTo>
                    <a:pt x="99300" y="320712"/>
                  </a:lnTo>
                  <a:lnTo>
                    <a:pt x="66524" y="295375"/>
                  </a:lnTo>
                  <a:lnTo>
                    <a:pt x="41186" y="262598"/>
                  </a:lnTo>
                  <a:lnTo>
                    <a:pt x="24843" y="223938"/>
                  </a:lnTo>
                  <a:lnTo>
                    <a:pt x="19049" y="180949"/>
                  </a:lnTo>
                  <a:lnTo>
                    <a:pt x="24843" y="137961"/>
                  </a:lnTo>
                  <a:lnTo>
                    <a:pt x="41186" y="99300"/>
                  </a:lnTo>
                  <a:lnTo>
                    <a:pt x="66524" y="66524"/>
                  </a:lnTo>
                  <a:lnTo>
                    <a:pt x="99300" y="41186"/>
                  </a:lnTo>
                  <a:lnTo>
                    <a:pt x="137961" y="24843"/>
                  </a:lnTo>
                  <a:lnTo>
                    <a:pt x="180949" y="19050"/>
                  </a:lnTo>
                  <a:lnTo>
                    <a:pt x="258755" y="19050"/>
                  </a:lnTo>
                  <a:lnTo>
                    <a:pt x="229001" y="6474"/>
                  </a:lnTo>
                  <a:lnTo>
                    <a:pt x="180949" y="0"/>
                  </a:lnTo>
                  <a:close/>
                </a:path>
                <a:path w="361950" h="361950">
                  <a:moveTo>
                    <a:pt x="258755" y="19050"/>
                  </a:moveTo>
                  <a:lnTo>
                    <a:pt x="180949" y="19050"/>
                  </a:lnTo>
                  <a:lnTo>
                    <a:pt x="223938" y="24843"/>
                  </a:lnTo>
                  <a:lnTo>
                    <a:pt x="262598" y="41186"/>
                  </a:lnTo>
                  <a:lnTo>
                    <a:pt x="295375" y="66524"/>
                  </a:lnTo>
                  <a:lnTo>
                    <a:pt x="320712" y="99300"/>
                  </a:lnTo>
                  <a:lnTo>
                    <a:pt x="337055" y="137961"/>
                  </a:lnTo>
                  <a:lnTo>
                    <a:pt x="342849" y="180949"/>
                  </a:lnTo>
                  <a:lnTo>
                    <a:pt x="337055" y="223938"/>
                  </a:lnTo>
                  <a:lnTo>
                    <a:pt x="320712" y="262598"/>
                  </a:lnTo>
                  <a:lnTo>
                    <a:pt x="295375" y="295375"/>
                  </a:lnTo>
                  <a:lnTo>
                    <a:pt x="262598" y="320712"/>
                  </a:lnTo>
                  <a:lnTo>
                    <a:pt x="223668" y="337169"/>
                  </a:lnTo>
                  <a:lnTo>
                    <a:pt x="223091" y="337169"/>
                  </a:lnTo>
                  <a:lnTo>
                    <a:pt x="180949" y="342849"/>
                  </a:lnTo>
                  <a:lnTo>
                    <a:pt x="258779" y="342849"/>
                  </a:lnTo>
                  <a:lnTo>
                    <a:pt x="272214" y="337169"/>
                  </a:lnTo>
                  <a:lnTo>
                    <a:pt x="308849" y="308849"/>
                  </a:lnTo>
                  <a:lnTo>
                    <a:pt x="337169" y="272214"/>
                  </a:lnTo>
                  <a:lnTo>
                    <a:pt x="355436" y="229001"/>
                  </a:lnTo>
                  <a:lnTo>
                    <a:pt x="361911" y="180949"/>
                  </a:lnTo>
                  <a:lnTo>
                    <a:pt x="355436" y="132898"/>
                  </a:lnTo>
                  <a:lnTo>
                    <a:pt x="337169" y="89688"/>
                  </a:lnTo>
                  <a:lnTo>
                    <a:pt x="308849" y="53055"/>
                  </a:lnTo>
                  <a:lnTo>
                    <a:pt x="272349" y="24843"/>
                  </a:lnTo>
                  <a:lnTo>
                    <a:pt x="258755" y="19050"/>
                  </a:lnTo>
                  <a:close/>
                </a:path>
              </a:pathLst>
            </a:custGeom>
            <a:solidFill>
              <a:srgbClr val="000000"/>
            </a:solidFill>
          </p:spPr>
          <p:txBody>
            <a:bodyPr wrap="square" lIns="0" tIns="0" rIns="0" bIns="0" rtlCol="0"/>
            <a:lstStyle/>
            <a:p>
              <a:endParaRPr>
                <a:latin typeface="Grammarsaurus" pitchFamily="2" charset="0"/>
              </a:endParaRPr>
            </a:p>
          </p:txBody>
        </p:sp>
        <p:pic>
          <p:nvPicPr>
            <p:cNvPr id="25" name="object 25"/>
            <p:cNvPicPr/>
            <p:nvPr/>
          </p:nvPicPr>
          <p:blipFill>
            <a:blip r:embed="rId5" cstate="print"/>
            <a:stretch>
              <a:fillRect/>
            </a:stretch>
          </p:blipFill>
          <p:spPr>
            <a:xfrm>
              <a:off x="5544082" y="4170460"/>
              <a:ext cx="183692" cy="183692"/>
            </a:xfrm>
            <a:prstGeom prst="rect">
              <a:avLst/>
            </a:prstGeom>
          </p:spPr>
        </p:pic>
      </p:grpSp>
      <p:sp>
        <p:nvSpPr>
          <p:cNvPr id="26" name="object 26"/>
          <p:cNvSpPr txBox="1"/>
          <p:nvPr/>
        </p:nvSpPr>
        <p:spPr>
          <a:xfrm>
            <a:off x="4591737" y="3387400"/>
            <a:ext cx="2760595" cy="1057341"/>
          </a:xfrm>
          <a:prstGeom prst="rect">
            <a:avLst/>
          </a:prstGeom>
        </p:spPr>
        <p:txBody>
          <a:bodyPr vert="horz" wrap="square" lIns="0" tIns="56515" rIns="0" bIns="0" rtlCol="0">
            <a:spAutoFit/>
          </a:bodyPr>
          <a:lstStyle/>
          <a:p>
            <a:pPr marL="43815" algn="ctr">
              <a:lnSpc>
                <a:spcPct val="100000"/>
              </a:lnSpc>
              <a:spcBef>
                <a:spcPts val="445"/>
              </a:spcBef>
            </a:pPr>
            <a:r>
              <a:rPr sz="3500" b="1" dirty="0">
                <a:latin typeface="Grammarsaurus" pitchFamily="2" charset="0"/>
                <a:cs typeface="Arial"/>
              </a:rPr>
              <a:t>fantastic</a:t>
            </a:r>
            <a:endParaRPr sz="3500" dirty="0">
              <a:latin typeface="Grammarsaurus" pitchFamily="2" charset="0"/>
              <a:cs typeface="Arial"/>
            </a:endParaRPr>
          </a:p>
          <a:p>
            <a:pPr algn="ctr">
              <a:lnSpc>
                <a:spcPct val="100000"/>
              </a:lnSpc>
              <a:spcBef>
                <a:spcPts val="315"/>
              </a:spcBef>
              <a:tabLst>
                <a:tab pos="1198245" algn="l"/>
                <a:tab pos="2238375" algn="l"/>
              </a:tabLst>
            </a:pPr>
            <a:r>
              <a:rPr sz="2750" b="1" dirty="0">
                <a:latin typeface="Grammarsaurus" pitchFamily="2" charset="0"/>
                <a:cs typeface="Arial"/>
              </a:rPr>
              <a:t>fant	ast	ic</a:t>
            </a:r>
            <a:endParaRPr sz="2750" dirty="0">
              <a:latin typeface="Grammarsaurus" pitchFamily="2" charset="0"/>
              <a:cs typeface="Arial"/>
            </a:endParaRPr>
          </a:p>
        </p:txBody>
      </p:sp>
      <p:grpSp>
        <p:nvGrpSpPr>
          <p:cNvPr id="27" name="object 27"/>
          <p:cNvGrpSpPr/>
          <p:nvPr/>
        </p:nvGrpSpPr>
        <p:grpSpPr>
          <a:xfrm>
            <a:off x="6494614" y="4081358"/>
            <a:ext cx="361950" cy="361950"/>
            <a:chOff x="6494614" y="4081358"/>
            <a:chExt cx="361950" cy="361950"/>
          </a:xfrm>
        </p:grpSpPr>
        <p:sp>
          <p:nvSpPr>
            <p:cNvPr id="28" name="object 28"/>
            <p:cNvSpPr/>
            <p:nvPr/>
          </p:nvSpPr>
          <p:spPr>
            <a:xfrm>
              <a:off x="6494614" y="4081358"/>
              <a:ext cx="361950" cy="361950"/>
            </a:xfrm>
            <a:custGeom>
              <a:avLst/>
              <a:gdLst/>
              <a:ahLst/>
              <a:cxnLst/>
              <a:rect l="l" t="t" r="r" b="b"/>
              <a:pathLst>
                <a:path w="361950" h="361950">
                  <a:moveTo>
                    <a:pt x="180949" y="0"/>
                  </a:moveTo>
                  <a:lnTo>
                    <a:pt x="132898" y="6474"/>
                  </a:lnTo>
                  <a:lnTo>
                    <a:pt x="89552" y="24843"/>
                  </a:lnTo>
                  <a:lnTo>
                    <a:pt x="53055" y="53055"/>
                  </a:lnTo>
                  <a:lnTo>
                    <a:pt x="24738" y="89688"/>
                  </a:lnTo>
                  <a:lnTo>
                    <a:pt x="6474" y="132898"/>
                  </a:lnTo>
                  <a:lnTo>
                    <a:pt x="0" y="180949"/>
                  </a:lnTo>
                  <a:lnTo>
                    <a:pt x="6474" y="229001"/>
                  </a:lnTo>
                  <a:lnTo>
                    <a:pt x="24738" y="272214"/>
                  </a:lnTo>
                  <a:lnTo>
                    <a:pt x="53055" y="308849"/>
                  </a:lnTo>
                  <a:lnTo>
                    <a:pt x="89688" y="337169"/>
                  </a:lnTo>
                  <a:lnTo>
                    <a:pt x="132898" y="355436"/>
                  </a:lnTo>
                  <a:lnTo>
                    <a:pt x="180949" y="361911"/>
                  </a:lnTo>
                  <a:lnTo>
                    <a:pt x="229001" y="355436"/>
                  </a:lnTo>
                  <a:lnTo>
                    <a:pt x="258779" y="342849"/>
                  </a:lnTo>
                  <a:lnTo>
                    <a:pt x="180949" y="342849"/>
                  </a:lnTo>
                  <a:lnTo>
                    <a:pt x="138807" y="337169"/>
                  </a:lnTo>
                  <a:lnTo>
                    <a:pt x="138231" y="337169"/>
                  </a:lnTo>
                  <a:lnTo>
                    <a:pt x="99300" y="320712"/>
                  </a:lnTo>
                  <a:lnTo>
                    <a:pt x="66524" y="295375"/>
                  </a:lnTo>
                  <a:lnTo>
                    <a:pt x="41186" y="262598"/>
                  </a:lnTo>
                  <a:lnTo>
                    <a:pt x="24843" y="223938"/>
                  </a:lnTo>
                  <a:lnTo>
                    <a:pt x="19049" y="180949"/>
                  </a:lnTo>
                  <a:lnTo>
                    <a:pt x="24843" y="137961"/>
                  </a:lnTo>
                  <a:lnTo>
                    <a:pt x="41186" y="99300"/>
                  </a:lnTo>
                  <a:lnTo>
                    <a:pt x="66524" y="66524"/>
                  </a:lnTo>
                  <a:lnTo>
                    <a:pt x="99300" y="41186"/>
                  </a:lnTo>
                  <a:lnTo>
                    <a:pt x="137961" y="24843"/>
                  </a:lnTo>
                  <a:lnTo>
                    <a:pt x="180949" y="19050"/>
                  </a:lnTo>
                  <a:lnTo>
                    <a:pt x="258755" y="19050"/>
                  </a:lnTo>
                  <a:lnTo>
                    <a:pt x="229001" y="6474"/>
                  </a:lnTo>
                  <a:lnTo>
                    <a:pt x="180949" y="0"/>
                  </a:lnTo>
                  <a:close/>
                </a:path>
                <a:path w="361950" h="361950">
                  <a:moveTo>
                    <a:pt x="258755" y="19050"/>
                  </a:moveTo>
                  <a:lnTo>
                    <a:pt x="180949" y="19050"/>
                  </a:lnTo>
                  <a:lnTo>
                    <a:pt x="223938" y="24843"/>
                  </a:lnTo>
                  <a:lnTo>
                    <a:pt x="262598" y="41186"/>
                  </a:lnTo>
                  <a:lnTo>
                    <a:pt x="295375" y="66524"/>
                  </a:lnTo>
                  <a:lnTo>
                    <a:pt x="320712" y="99300"/>
                  </a:lnTo>
                  <a:lnTo>
                    <a:pt x="337055" y="137961"/>
                  </a:lnTo>
                  <a:lnTo>
                    <a:pt x="342849" y="180949"/>
                  </a:lnTo>
                  <a:lnTo>
                    <a:pt x="337055" y="223938"/>
                  </a:lnTo>
                  <a:lnTo>
                    <a:pt x="320712" y="262598"/>
                  </a:lnTo>
                  <a:lnTo>
                    <a:pt x="295375" y="295375"/>
                  </a:lnTo>
                  <a:lnTo>
                    <a:pt x="262598" y="320712"/>
                  </a:lnTo>
                  <a:lnTo>
                    <a:pt x="223668" y="337169"/>
                  </a:lnTo>
                  <a:lnTo>
                    <a:pt x="223091" y="337169"/>
                  </a:lnTo>
                  <a:lnTo>
                    <a:pt x="180949" y="342849"/>
                  </a:lnTo>
                  <a:lnTo>
                    <a:pt x="258779" y="342849"/>
                  </a:lnTo>
                  <a:lnTo>
                    <a:pt x="272214" y="337169"/>
                  </a:lnTo>
                  <a:lnTo>
                    <a:pt x="308849" y="308849"/>
                  </a:lnTo>
                  <a:lnTo>
                    <a:pt x="337169" y="272214"/>
                  </a:lnTo>
                  <a:lnTo>
                    <a:pt x="355436" y="229001"/>
                  </a:lnTo>
                  <a:lnTo>
                    <a:pt x="361911" y="180949"/>
                  </a:lnTo>
                  <a:lnTo>
                    <a:pt x="355436" y="132898"/>
                  </a:lnTo>
                  <a:lnTo>
                    <a:pt x="337169" y="89688"/>
                  </a:lnTo>
                  <a:lnTo>
                    <a:pt x="308849" y="53055"/>
                  </a:lnTo>
                  <a:lnTo>
                    <a:pt x="272349" y="24843"/>
                  </a:lnTo>
                  <a:lnTo>
                    <a:pt x="258755" y="19050"/>
                  </a:lnTo>
                  <a:close/>
                </a:path>
              </a:pathLst>
            </a:custGeom>
            <a:solidFill>
              <a:srgbClr val="000000"/>
            </a:solidFill>
          </p:spPr>
          <p:txBody>
            <a:bodyPr wrap="square" lIns="0" tIns="0" rIns="0" bIns="0" rtlCol="0"/>
            <a:lstStyle/>
            <a:p>
              <a:endParaRPr>
                <a:latin typeface="Grammarsaurus" pitchFamily="2" charset="0"/>
              </a:endParaRPr>
            </a:p>
          </p:txBody>
        </p:sp>
        <p:pic>
          <p:nvPicPr>
            <p:cNvPr id="29" name="object 29"/>
            <p:cNvPicPr/>
            <p:nvPr/>
          </p:nvPicPr>
          <p:blipFill>
            <a:blip r:embed="rId5" cstate="print"/>
            <a:stretch>
              <a:fillRect/>
            </a:stretch>
          </p:blipFill>
          <p:spPr>
            <a:xfrm>
              <a:off x="6583716" y="4170460"/>
              <a:ext cx="183692" cy="183692"/>
            </a:xfrm>
            <a:prstGeom prst="rect">
              <a:avLst/>
            </a:prstGeom>
          </p:spPr>
        </p:pic>
      </p:grpSp>
      <p:sp>
        <p:nvSpPr>
          <p:cNvPr id="30" name="object 30"/>
          <p:cNvSpPr txBox="1"/>
          <p:nvPr/>
        </p:nvSpPr>
        <p:spPr>
          <a:xfrm>
            <a:off x="8067911" y="3387400"/>
            <a:ext cx="3656168" cy="1322157"/>
          </a:xfrm>
          <a:prstGeom prst="rect">
            <a:avLst/>
          </a:prstGeom>
        </p:spPr>
        <p:txBody>
          <a:bodyPr vert="horz" wrap="square" lIns="0" tIns="57150" rIns="0" bIns="0" rtlCol="0">
            <a:spAutoFit/>
          </a:bodyPr>
          <a:lstStyle/>
          <a:p>
            <a:pPr marL="925830">
              <a:lnSpc>
                <a:spcPct val="100000"/>
              </a:lnSpc>
              <a:spcBef>
                <a:spcPts val="450"/>
              </a:spcBef>
            </a:pPr>
            <a:r>
              <a:rPr sz="3500" b="1" dirty="0">
                <a:latin typeface="Grammarsaurus" pitchFamily="2" charset="0"/>
                <a:cs typeface="Arial"/>
              </a:rPr>
              <a:t>energetic</a:t>
            </a:r>
            <a:endParaRPr sz="3500" dirty="0">
              <a:latin typeface="Grammarsaurus" pitchFamily="2" charset="0"/>
              <a:cs typeface="Arial"/>
            </a:endParaRPr>
          </a:p>
          <a:p>
            <a:pPr marL="12700">
              <a:lnSpc>
                <a:spcPct val="100000"/>
              </a:lnSpc>
              <a:spcBef>
                <a:spcPts val="320"/>
              </a:spcBef>
              <a:tabLst>
                <a:tab pos="949960" algn="l"/>
                <a:tab pos="2016125" algn="l"/>
                <a:tab pos="3067050" algn="l"/>
              </a:tabLst>
            </a:pPr>
            <a:r>
              <a:rPr sz="2750" b="1" dirty="0">
                <a:latin typeface="Grammarsaurus" pitchFamily="2" charset="0"/>
                <a:cs typeface="Arial"/>
              </a:rPr>
              <a:t>en	erg	ete	ic</a:t>
            </a:r>
            <a:endParaRPr sz="2750" dirty="0">
              <a:latin typeface="Grammarsaurus" pitchFamily="2" charset="0"/>
              <a:cs typeface="Arial"/>
            </a:endParaRPr>
          </a:p>
          <a:p>
            <a:pPr marL="38100">
              <a:lnSpc>
                <a:spcPct val="100000"/>
              </a:lnSpc>
              <a:spcBef>
                <a:spcPts val="170"/>
              </a:spcBef>
            </a:pPr>
            <a:r>
              <a:rPr sz="1550" dirty="0">
                <a:latin typeface="Grammarsaurus" pitchFamily="2" charset="0"/>
                <a:cs typeface="Lucida Sans Unicode"/>
              </a:rPr>
              <a:t>“in”</a:t>
            </a:r>
          </a:p>
        </p:txBody>
      </p:sp>
      <p:sp>
        <p:nvSpPr>
          <p:cNvPr id="31" name="object 31"/>
          <p:cNvSpPr txBox="1"/>
          <p:nvPr/>
        </p:nvSpPr>
        <p:spPr>
          <a:xfrm>
            <a:off x="8860239" y="4443215"/>
            <a:ext cx="821055" cy="254557"/>
          </a:xfrm>
          <a:prstGeom prst="rect">
            <a:avLst/>
          </a:prstGeom>
        </p:spPr>
        <p:txBody>
          <a:bodyPr vert="horz" wrap="square" lIns="0" tIns="15875" rIns="0" bIns="0" rtlCol="0">
            <a:spAutoFit/>
          </a:bodyPr>
          <a:lstStyle/>
          <a:p>
            <a:pPr marL="12700">
              <a:lnSpc>
                <a:spcPct val="100000"/>
              </a:lnSpc>
              <a:spcBef>
                <a:spcPts val="125"/>
              </a:spcBef>
            </a:pPr>
            <a:r>
              <a:rPr sz="1550" dirty="0">
                <a:latin typeface="Grammarsaurus" pitchFamily="2" charset="0"/>
                <a:cs typeface="Lucida Sans Unicode"/>
              </a:rPr>
              <a:t>“work or</a:t>
            </a:r>
            <a:endParaRPr sz="1550">
              <a:latin typeface="Grammarsaurus" pitchFamily="2" charset="0"/>
              <a:cs typeface="Lucida Sans Unicode"/>
            </a:endParaRPr>
          </a:p>
        </p:txBody>
      </p:sp>
      <p:sp>
        <p:nvSpPr>
          <p:cNvPr id="32" name="object 32"/>
          <p:cNvSpPr txBox="1"/>
          <p:nvPr/>
        </p:nvSpPr>
        <p:spPr>
          <a:xfrm>
            <a:off x="8940439" y="4637301"/>
            <a:ext cx="661035" cy="254557"/>
          </a:xfrm>
          <a:prstGeom prst="rect">
            <a:avLst/>
          </a:prstGeom>
        </p:spPr>
        <p:txBody>
          <a:bodyPr vert="horz" wrap="square" lIns="0" tIns="15875" rIns="0" bIns="0" rtlCol="0">
            <a:spAutoFit/>
          </a:bodyPr>
          <a:lstStyle/>
          <a:p>
            <a:pPr marL="12700" algn="ctr">
              <a:lnSpc>
                <a:spcPct val="100000"/>
              </a:lnSpc>
              <a:spcBef>
                <a:spcPts val="125"/>
              </a:spcBef>
            </a:pPr>
            <a:r>
              <a:rPr sz="1550" dirty="0">
                <a:latin typeface="Grammarsaurus" pitchFamily="2" charset="0"/>
                <a:cs typeface="Lucida Sans Unicode"/>
              </a:rPr>
              <a:t>make”</a:t>
            </a:r>
          </a:p>
        </p:txBody>
      </p:sp>
      <p:sp>
        <p:nvSpPr>
          <p:cNvPr id="33" name="object 33"/>
          <p:cNvSpPr txBox="1"/>
          <p:nvPr/>
        </p:nvSpPr>
        <p:spPr>
          <a:xfrm>
            <a:off x="10092519" y="4443215"/>
            <a:ext cx="474345" cy="254557"/>
          </a:xfrm>
          <a:prstGeom prst="rect">
            <a:avLst/>
          </a:prstGeom>
        </p:spPr>
        <p:txBody>
          <a:bodyPr vert="horz" wrap="square" lIns="0" tIns="15875" rIns="0" bIns="0" rtlCol="0">
            <a:spAutoFit/>
          </a:bodyPr>
          <a:lstStyle/>
          <a:p>
            <a:pPr marL="12700">
              <a:lnSpc>
                <a:spcPct val="100000"/>
              </a:lnSpc>
              <a:spcBef>
                <a:spcPts val="125"/>
              </a:spcBef>
            </a:pPr>
            <a:r>
              <a:rPr sz="1550" dirty="0">
                <a:latin typeface="Grammarsaurus" pitchFamily="2" charset="0"/>
                <a:cs typeface="Lucida Sans Unicode"/>
              </a:rPr>
              <a:t>“one</a:t>
            </a:r>
            <a:endParaRPr sz="1550">
              <a:latin typeface="Grammarsaurus" pitchFamily="2" charset="0"/>
              <a:cs typeface="Lucida Sans Unicode"/>
            </a:endParaRPr>
          </a:p>
        </p:txBody>
      </p:sp>
      <p:sp>
        <p:nvSpPr>
          <p:cNvPr id="34" name="object 34"/>
          <p:cNvSpPr txBox="1"/>
          <p:nvPr/>
        </p:nvSpPr>
        <p:spPr>
          <a:xfrm>
            <a:off x="10069662" y="4637301"/>
            <a:ext cx="520065" cy="254557"/>
          </a:xfrm>
          <a:prstGeom prst="rect">
            <a:avLst/>
          </a:prstGeom>
        </p:spPr>
        <p:txBody>
          <a:bodyPr vert="horz" wrap="square" lIns="0" tIns="15875" rIns="0" bIns="0" rtlCol="0">
            <a:spAutoFit/>
          </a:bodyPr>
          <a:lstStyle/>
          <a:p>
            <a:pPr marL="12700" algn="ctr">
              <a:lnSpc>
                <a:spcPct val="100000"/>
              </a:lnSpc>
              <a:spcBef>
                <a:spcPts val="125"/>
              </a:spcBef>
            </a:pPr>
            <a:r>
              <a:rPr sz="1550" dirty="0">
                <a:latin typeface="Grammarsaurus" pitchFamily="2" charset="0"/>
                <a:cs typeface="Lucida Sans Unicode"/>
              </a:rPr>
              <a:t>who”</a:t>
            </a:r>
            <a:endParaRPr sz="1550">
              <a:latin typeface="Grammarsaurus" pitchFamily="2" charset="0"/>
              <a:cs typeface="Lucida Sans Unicode"/>
            </a:endParaRPr>
          </a:p>
        </p:txBody>
      </p:sp>
      <p:sp>
        <p:nvSpPr>
          <p:cNvPr id="35" name="object 35"/>
          <p:cNvSpPr txBox="1"/>
          <p:nvPr/>
        </p:nvSpPr>
        <p:spPr>
          <a:xfrm>
            <a:off x="10861842" y="4443215"/>
            <a:ext cx="803910" cy="254557"/>
          </a:xfrm>
          <a:prstGeom prst="rect">
            <a:avLst/>
          </a:prstGeom>
        </p:spPr>
        <p:txBody>
          <a:bodyPr vert="horz" wrap="square" lIns="0" tIns="15875" rIns="0" bIns="0" rtlCol="0">
            <a:spAutoFit/>
          </a:bodyPr>
          <a:lstStyle/>
          <a:p>
            <a:pPr marL="12700">
              <a:lnSpc>
                <a:spcPct val="100000"/>
              </a:lnSpc>
              <a:spcBef>
                <a:spcPts val="125"/>
              </a:spcBef>
            </a:pPr>
            <a:r>
              <a:rPr sz="1550" dirty="0">
                <a:latin typeface="Grammarsaurus" pitchFamily="2" charset="0"/>
                <a:cs typeface="Lucida Sans Unicode"/>
              </a:rPr>
              <a:t>“related</a:t>
            </a:r>
            <a:endParaRPr sz="1550">
              <a:latin typeface="Grammarsaurus" pitchFamily="2" charset="0"/>
              <a:cs typeface="Lucida Sans Unicode"/>
            </a:endParaRPr>
          </a:p>
        </p:txBody>
      </p:sp>
      <p:sp>
        <p:nvSpPr>
          <p:cNvPr id="36" name="object 36"/>
          <p:cNvSpPr txBox="1"/>
          <p:nvPr/>
        </p:nvSpPr>
        <p:spPr>
          <a:xfrm>
            <a:off x="10802694" y="4637301"/>
            <a:ext cx="921385" cy="254557"/>
          </a:xfrm>
          <a:prstGeom prst="rect">
            <a:avLst/>
          </a:prstGeom>
        </p:spPr>
        <p:txBody>
          <a:bodyPr vert="horz" wrap="square" lIns="0" tIns="15875" rIns="0" bIns="0" rtlCol="0">
            <a:spAutoFit/>
          </a:bodyPr>
          <a:lstStyle/>
          <a:p>
            <a:pPr marL="12700" algn="ctr">
              <a:lnSpc>
                <a:spcPct val="100000"/>
              </a:lnSpc>
              <a:spcBef>
                <a:spcPts val="125"/>
              </a:spcBef>
            </a:pPr>
            <a:r>
              <a:rPr sz="1550" dirty="0">
                <a:latin typeface="Grammarsaurus" pitchFamily="2" charset="0"/>
                <a:cs typeface="Lucida Sans Unicode"/>
              </a:rPr>
              <a:t>to or like”</a:t>
            </a:r>
            <a:endParaRPr sz="1550">
              <a:latin typeface="Grammarsaurus" pitchFamily="2" charset="0"/>
              <a:cs typeface="Lucida Sans Unicode"/>
            </a:endParaRPr>
          </a:p>
        </p:txBody>
      </p:sp>
      <p:grpSp>
        <p:nvGrpSpPr>
          <p:cNvPr id="37" name="object 37"/>
          <p:cNvGrpSpPr/>
          <p:nvPr/>
        </p:nvGrpSpPr>
        <p:grpSpPr>
          <a:xfrm>
            <a:off x="8556759" y="4081358"/>
            <a:ext cx="361950" cy="361950"/>
            <a:chOff x="8556759" y="4081358"/>
            <a:chExt cx="361950" cy="361950"/>
          </a:xfrm>
        </p:grpSpPr>
        <p:sp>
          <p:nvSpPr>
            <p:cNvPr id="38" name="object 38"/>
            <p:cNvSpPr/>
            <p:nvPr/>
          </p:nvSpPr>
          <p:spPr>
            <a:xfrm>
              <a:off x="8556759" y="4081358"/>
              <a:ext cx="361950" cy="361950"/>
            </a:xfrm>
            <a:custGeom>
              <a:avLst/>
              <a:gdLst/>
              <a:ahLst/>
              <a:cxnLst/>
              <a:rect l="l" t="t" r="r" b="b"/>
              <a:pathLst>
                <a:path w="361950" h="361950">
                  <a:moveTo>
                    <a:pt x="180949" y="0"/>
                  </a:moveTo>
                  <a:lnTo>
                    <a:pt x="132898" y="6474"/>
                  </a:lnTo>
                  <a:lnTo>
                    <a:pt x="89552" y="24843"/>
                  </a:lnTo>
                  <a:lnTo>
                    <a:pt x="53055" y="53055"/>
                  </a:lnTo>
                  <a:lnTo>
                    <a:pt x="24738" y="89688"/>
                  </a:lnTo>
                  <a:lnTo>
                    <a:pt x="6474" y="132898"/>
                  </a:lnTo>
                  <a:lnTo>
                    <a:pt x="0" y="180949"/>
                  </a:lnTo>
                  <a:lnTo>
                    <a:pt x="6474" y="229001"/>
                  </a:lnTo>
                  <a:lnTo>
                    <a:pt x="24738" y="272214"/>
                  </a:lnTo>
                  <a:lnTo>
                    <a:pt x="53055" y="308849"/>
                  </a:lnTo>
                  <a:lnTo>
                    <a:pt x="89688" y="337169"/>
                  </a:lnTo>
                  <a:lnTo>
                    <a:pt x="132898" y="355436"/>
                  </a:lnTo>
                  <a:lnTo>
                    <a:pt x="180949" y="361911"/>
                  </a:lnTo>
                  <a:lnTo>
                    <a:pt x="229001" y="355436"/>
                  </a:lnTo>
                  <a:lnTo>
                    <a:pt x="258779" y="342849"/>
                  </a:lnTo>
                  <a:lnTo>
                    <a:pt x="180949" y="342849"/>
                  </a:lnTo>
                  <a:lnTo>
                    <a:pt x="138807" y="337169"/>
                  </a:lnTo>
                  <a:lnTo>
                    <a:pt x="138231" y="337169"/>
                  </a:lnTo>
                  <a:lnTo>
                    <a:pt x="99300" y="320712"/>
                  </a:lnTo>
                  <a:lnTo>
                    <a:pt x="66524" y="295375"/>
                  </a:lnTo>
                  <a:lnTo>
                    <a:pt x="41186" y="262598"/>
                  </a:lnTo>
                  <a:lnTo>
                    <a:pt x="24843" y="223938"/>
                  </a:lnTo>
                  <a:lnTo>
                    <a:pt x="19050" y="180949"/>
                  </a:lnTo>
                  <a:lnTo>
                    <a:pt x="24843" y="137961"/>
                  </a:lnTo>
                  <a:lnTo>
                    <a:pt x="41186" y="99300"/>
                  </a:lnTo>
                  <a:lnTo>
                    <a:pt x="66524" y="66524"/>
                  </a:lnTo>
                  <a:lnTo>
                    <a:pt x="99300" y="41186"/>
                  </a:lnTo>
                  <a:lnTo>
                    <a:pt x="137961" y="24843"/>
                  </a:lnTo>
                  <a:lnTo>
                    <a:pt x="180949" y="19050"/>
                  </a:lnTo>
                  <a:lnTo>
                    <a:pt x="258755" y="19050"/>
                  </a:lnTo>
                  <a:lnTo>
                    <a:pt x="229001" y="6474"/>
                  </a:lnTo>
                  <a:lnTo>
                    <a:pt x="180949" y="0"/>
                  </a:lnTo>
                  <a:close/>
                </a:path>
                <a:path w="361950" h="361950">
                  <a:moveTo>
                    <a:pt x="258755" y="19050"/>
                  </a:moveTo>
                  <a:lnTo>
                    <a:pt x="180949" y="19050"/>
                  </a:lnTo>
                  <a:lnTo>
                    <a:pt x="223938" y="24843"/>
                  </a:lnTo>
                  <a:lnTo>
                    <a:pt x="262598" y="41186"/>
                  </a:lnTo>
                  <a:lnTo>
                    <a:pt x="295375" y="66524"/>
                  </a:lnTo>
                  <a:lnTo>
                    <a:pt x="320712" y="99300"/>
                  </a:lnTo>
                  <a:lnTo>
                    <a:pt x="337055" y="137961"/>
                  </a:lnTo>
                  <a:lnTo>
                    <a:pt x="342849" y="180949"/>
                  </a:lnTo>
                  <a:lnTo>
                    <a:pt x="337055" y="223938"/>
                  </a:lnTo>
                  <a:lnTo>
                    <a:pt x="320712" y="262598"/>
                  </a:lnTo>
                  <a:lnTo>
                    <a:pt x="295375" y="295375"/>
                  </a:lnTo>
                  <a:lnTo>
                    <a:pt x="262598" y="320712"/>
                  </a:lnTo>
                  <a:lnTo>
                    <a:pt x="223668" y="337169"/>
                  </a:lnTo>
                  <a:lnTo>
                    <a:pt x="223091" y="337169"/>
                  </a:lnTo>
                  <a:lnTo>
                    <a:pt x="180949" y="342849"/>
                  </a:lnTo>
                  <a:lnTo>
                    <a:pt x="258779" y="342849"/>
                  </a:lnTo>
                  <a:lnTo>
                    <a:pt x="272214" y="337169"/>
                  </a:lnTo>
                  <a:lnTo>
                    <a:pt x="308849" y="308849"/>
                  </a:lnTo>
                  <a:lnTo>
                    <a:pt x="337169" y="272214"/>
                  </a:lnTo>
                  <a:lnTo>
                    <a:pt x="355436" y="229001"/>
                  </a:lnTo>
                  <a:lnTo>
                    <a:pt x="361911" y="180949"/>
                  </a:lnTo>
                  <a:lnTo>
                    <a:pt x="355436" y="132898"/>
                  </a:lnTo>
                  <a:lnTo>
                    <a:pt x="337169" y="89688"/>
                  </a:lnTo>
                  <a:lnTo>
                    <a:pt x="308849" y="53055"/>
                  </a:lnTo>
                  <a:lnTo>
                    <a:pt x="272349" y="24843"/>
                  </a:lnTo>
                  <a:lnTo>
                    <a:pt x="258755" y="19050"/>
                  </a:lnTo>
                  <a:close/>
                </a:path>
              </a:pathLst>
            </a:custGeom>
            <a:solidFill>
              <a:srgbClr val="000000"/>
            </a:solidFill>
          </p:spPr>
          <p:txBody>
            <a:bodyPr wrap="square" lIns="0" tIns="0" rIns="0" bIns="0" rtlCol="0"/>
            <a:lstStyle/>
            <a:p>
              <a:endParaRPr>
                <a:latin typeface="Grammarsaurus" pitchFamily="2" charset="0"/>
              </a:endParaRPr>
            </a:p>
          </p:txBody>
        </p:sp>
        <p:pic>
          <p:nvPicPr>
            <p:cNvPr id="39" name="object 39"/>
            <p:cNvPicPr/>
            <p:nvPr/>
          </p:nvPicPr>
          <p:blipFill>
            <a:blip r:embed="rId5" cstate="print"/>
            <a:stretch>
              <a:fillRect/>
            </a:stretch>
          </p:blipFill>
          <p:spPr>
            <a:xfrm>
              <a:off x="8645861" y="4170460"/>
              <a:ext cx="183692" cy="183692"/>
            </a:xfrm>
            <a:prstGeom prst="rect">
              <a:avLst/>
            </a:prstGeom>
          </p:spPr>
        </p:pic>
      </p:grpSp>
      <p:grpSp>
        <p:nvGrpSpPr>
          <p:cNvPr id="40" name="object 40"/>
          <p:cNvGrpSpPr/>
          <p:nvPr/>
        </p:nvGrpSpPr>
        <p:grpSpPr>
          <a:xfrm>
            <a:off x="9622975" y="4081358"/>
            <a:ext cx="361950" cy="361950"/>
            <a:chOff x="9622975" y="4081358"/>
            <a:chExt cx="361950" cy="361950"/>
          </a:xfrm>
        </p:grpSpPr>
        <p:sp>
          <p:nvSpPr>
            <p:cNvPr id="41" name="object 41"/>
            <p:cNvSpPr/>
            <p:nvPr/>
          </p:nvSpPr>
          <p:spPr>
            <a:xfrm>
              <a:off x="9622975" y="4081358"/>
              <a:ext cx="361950" cy="361950"/>
            </a:xfrm>
            <a:custGeom>
              <a:avLst/>
              <a:gdLst/>
              <a:ahLst/>
              <a:cxnLst/>
              <a:rect l="l" t="t" r="r" b="b"/>
              <a:pathLst>
                <a:path w="361950" h="361950">
                  <a:moveTo>
                    <a:pt x="180949" y="0"/>
                  </a:moveTo>
                  <a:lnTo>
                    <a:pt x="132898" y="6474"/>
                  </a:lnTo>
                  <a:lnTo>
                    <a:pt x="89552" y="24843"/>
                  </a:lnTo>
                  <a:lnTo>
                    <a:pt x="53055" y="53055"/>
                  </a:lnTo>
                  <a:lnTo>
                    <a:pt x="24738" y="89688"/>
                  </a:lnTo>
                  <a:lnTo>
                    <a:pt x="6474" y="132898"/>
                  </a:lnTo>
                  <a:lnTo>
                    <a:pt x="0" y="180949"/>
                  </a:lnTo>
                  <a:lnTo>
                    <a:pt x="6474" y="229001"/>
                  </a:lnTo>
                  <a:lnTo>
                    <a:pt x="24738" y="272214"/>
                  </a:lnTo>
                  <a:lnTo>
                    <a:pt x="53055" y="308849"/>
                  </a:lnTo>
                  <a:lnTo>
                    <a:pt x="89688" y="337169"/>
                  </a:lnTo>
                  <a:lnTo>
                    <a:pt x="132898" y="355436"/>
                  </a:lnTo>
                  <a:lnTo>
                    <a:pt x="180949" y="361911"/>
                  </a:lnTo>
                  <a:lnTo>
                    <a:pt x="229001" y="355436"/>
                  </a:lnTo>
                  <a:lnTo>
                    <a:pt x="258779" y="342849"/>
                  </a:lnTo>
                  <a:lnTo>
                    <a:pt x="180949" y="342849"/>
                  </a:lnTo>
                  <a:lnTo>
                    <a:pt x="138807" y="337169"/>
                  </a:lnTo>
                  <a:lnTo>
                    <a:pt x="138231" y="337169"/>
                  </a:lnTo>
                  <a:lnTo>
                    <a:pt x="99300" y="320712"/>
                  </a:lnTo>
                  <a:lnTo>
                    <a:pt x="66524" y="295375"/>
                  </a:lnTo>
                  <a:lnTo>
                    <a:pt x="41186" y="262598"/>
                  </a:lnTo>
                  <a:lnTo>
                    <a:pt x="24843" y="223938"/>
                  </a:lnTo>
                  <a:lnTo>
                    <a:pt x="19050" y="180949"/>
                  </a:lnTo>
                  <a:lnTo>
                    <a:pt x="24843" y="137961"/>
                  </a:lnTo>
                  <a:lnTo>
                    <a:pt x="41186" y="99300"/>
                  </a:lnTo>
                  <a:lnTo>
                    <a:pt x="66524" y="66524"/>
                  </a:lnTo>
                  <a:lnTo>
                    <a:pt x="99300" y="41186"/>
                  </a:lnTo>
                  <a:lnTo>
                    <a:pt x="137961" y="24843"/>
                  </a:lnTo>
                  <a:lnTo>
                    <a:pt x="180949" y="19050"/>
                  </a:lnTo>
                  <a:lnTo>
                    <a:pt x="258755" y="19050"/>
                  </a:lnTo>
                  <a:lnTo>
                    <a:pt x="229001" y="6474"/>
                  </a:lnTo>
                  <a:lnTo>
                    <a:pt x="180949" y="0"/>
                  </a:lnTo>
                  <a:close/>
                </a:path>
                <a:path w="361950" h="361950">
                  <a:moveTo>
                    <a:pt x="258755" y="19050"/>
                  </a:moveTo>
                  <a:lnTo>
                    <a:pt x="180949" y="19050"/>
                  </a:lnTo>
                  <a:lnTo>
                    <a:pt x="223938" y="24843"/>
                  </a:lnTo>
                  <a:lnTo>
                    <a:pt x="262598" y="41186"/>
                  </a:lnTo>
                  <a:lnTo>
                    <a:pt x="295375" y="66524"/>
                  </a:lnTo>
                  <a:lnTo>
                    <a:pt x="320712" y="99300"/>
                  </a:lnTo>
                  <a:lnTo>
                    <a:pt x="337055" y="137961"/>
                  </a:lnTo>
                  <a:lnTo>
                    <a:pt x="342849" y="180949"/>
                  </a:lnTo>
                  <a:lnTo>
                    <a:pt x="337055" y="223938"/>
                  </a:lnTo>
                  <a:lnTo>
                    <a:pt x="320712" y="262598"/>
                  </a:lnTo>
                  <a:lnTo>
                    <a:pt x="295375" y="295375"/>
                  </a:lnTo>
                  <a:lnTo>
                    <a:pt x="262598" y="320712"/>
                  </a:lnTo>
                  <a:lnTo>
                    <a:pt x="223668" y="337169"/>
                  </a:lnTo>
                  <a:lnTo>
                    <a:pt x="223091" y="337169"/>
                  </a:lnTo>
                  <a:lnTo>
                    <a:pt x="180949" y="342849"/>
                  </a:lnTo>
                  <a:lnTo>
                    <a:pt x="258779" y="342849"/>
                  </a:lnTo>
                  <a:lnTo>
                    <a:pt x="272214" y="337169"/>
                  </a:lnTo>
                  <a:lnTo>
                    <a:pt x="308849" y="308849"/>
                  </a:lnTo>
                  <a:lnTo>
                    <a:pt x="337169" y="272214"/>
                  </a:lnTo>
                  <a:lnTo>
                    <a:pt x="355436" y="229001"/>
                  </a:lnTo>
                  <a:lnTo>
                    <a:pt x="361911" y="180949"/>
                  </a:lnTo>
                  <a:lnTo>
                    <a:pt x="355436" y="132898"/>
                  </a:lnTo>
                  <a:lnTo>
                    <a:pt x="337169" y="89688"/>
                  </a:lnTo>
                  <a:lnTo>
                    <a:pt x="308849" y="53055"/>
                  </a:lnTo>
                  <a:lnTo>
                    <a:pt x="272349" y="24843"/>
                  </a:lnTo>
                  <a:lnTo>
                    <a:pt x="258755" y="19050"/>
                  </a:lnTo>
                  <a:close/>
                </a:path>
              </a:pathLst>
            </a:custGeom>
            <a:solidFill>
              <a:srgbClr val="000000"/>
            </a:solidFill>
          </p:spPr>
          <p:txBody>
            <a:bodyPr wrap="square" lIns="0" tIns="0" rIns="0" bIns="0" rtlCol="0"/>
            <a:lstStyle/>
            <a:p>
              <a:endParaRPr>
                <a:latin typeface="Grammarsaurus" pitchFamily="2" charset="0"/>
              </a:endParaRPr>
            </a:p>
          </p:txBody>
        </p:sp>
        <p:pic>
          <p:nvPicPr>
            <p:cNvPr id="42" name="object 42"/>
            <p:cNvPicPr/>
            <p:nvPr/>
          </p:nvPicPr>
          <p:blipFill>
            <a:blip r:embed="rId5" cstate="print"/>
            <a:stretch>
              <a:fillRect/>
            </a:stretch>
          </p:blipFill>
          <p:spPr>
            <a:xfrm>
              <a:off x="9712077" y="4170460"/>
              <a:ext cx="183692" cy="183692"/>
            </a:xfrm>
            <a:prstGeom prst="rect">
              <a:avLst/>
            </a:prstGeom>
          </p:spPr>
        </p:pic>
      </p:grpSp>
      <p:grpSp>
        <p:nvGrpSpPr>
          <p:cNvPr id="43" name="object 43"/>
          <p:cNvGrpSpPr/>
          <p:nvPr/>
        </p:nvGrpSpPr>
        <p:grpSpPr>
          <a:xfrm>
            <a:off x="10673872" y="4081358"/>
            <a:ext cx="361950" cy="361950"/>
            <a:chOff x="10673872" y="4081358"/>
            <a:chExt cx="361950" cy="361950"/>
          </a:xfrm>
        </p:grpSpPr>
        <p:sp>
          <p:nvSpPr>
            <p:cNvPr id="44" name="object 44"/>
            <p:cNvSpPr/>
            <p:nvPr/>
          </p:nvSpPr>
          <p:spPr>
            <a:xfrm>
              <a:off x="10673872" y="4081358"/>
              <a:ext cx="361950" cy="361950"/>
            </a:xfrm>
            <a:custGeom>
              <a:avLst/>
              <a:gdLst/>
              <a:ahLst/>
              <a:cxnLst/>
              <a:rect l="l" t="t" r="r" b="b"/>
              <a:pathLst>
                <a:path w="361950" h="361950">
                  <a:moveTo>
                    <a:pt x="180949" y="0"/>
                  </a:moveTo>
                  <a:lnTo>
                    <a:pt x="132898" y="6474"/>
                  </a:lnTo>
                  <a:lnTo>
                    <a:pt x="89552" y="24843"/>
                  </a:lnTo>
                  <a:lnTo>
                    <a:pt x="53055" y="53055"/>
                  </a:lnTo>
                  <a:lnTo>
                    <a:pt x="24738" y="89688"/>
                  </a:lnTo>
                  <a:lnTo>
                    <a:pt x="6474" y="132898"/>
                  </a:lnTo>
                  <a:lnTo>
                    <a:pt x="0" y="180949"/>
                  </a:lnTo>
                  <a:lnTo>
                    <a:pt x="6474" y="229001"/>
                  </a:lnTo>
                  <a:lnTo>
                    <a:pt x="24738" y="272214"/>
                  </a:lnTo>
                  <a:lnTo>
                    <a:pt x="53055" y="308849"/>
                  </a:lnTo>
                  <a:lnTo>
                    <a:pt x="89688" y="337169"/>
                  </a:lnTo>
                  <a:lnTo>
                    <a:pt x="132898" y="355436"/>
                  </a:lnTo>
                  <a:lnTo>
                    <a:pt x="180949" y="361911"/>
                  </a:lnTo>
                  <a:lnTo>
                    <a:pt x="229001" y="355436"/>
                  </a:lnTo>
                  <a:lnTo>
                    <a:pt x="258779" y="342849"/>
                  </a:lnTo>
                  <a:lnTo>
                    <a:pt x="180949" y="342849"/>
                  </a:lnTo>
                  <a:lnTo>
                    <a:pt x="138807" y="337169"/>
                  </a:lnTo>
                  <a:lnTo>
                    <a:pt x="138231" y="337169"/>
                  </a:lnTo>
                  <a:lnTo>
                    <a:pt x="99300" y="320712"/>
                  </a:lnTo>
                  <a:lnTo>
                    <a:pt x="66524" y="295375"/>
                  </a:lnTo>
                  <a:lnTo>
                    <a:pt x="41186" y="262598"/>
                  </a:lnTo>
                  <a:lnTo>
                    <a:pt x="24843" y="223938"/>
                  </a:lnTo>
                  <a:lnTo>
                    <a:pt x="19050" y="180949"/>
                  </a:lnTo>
                  <a:lnTo>
                    <a:pt x="24843" y="137961"/>
                  </a:lnTo>
                  <a:lnTo>
                    <a:pt x="41186" y="99300"/>
                  </a:lnTo>
                  <a:lnTo>
                    <a:pt x="66524" y="66524"/>
                  </a:lnTo>
                  <a:lnTo>
                    <a:pt x="99300" y="41186"/>
                  </a:lnTo>
                  <a:lnTo>
                    <a:pt x="137961" y="24843"/>
                  </a:lnTo>
                  <a:lnTo>
                    <a:pt x="180949" y="19050"/>
                  </a:lnTo>
                  <a:lnTo>
                    <a:pt x="258755" y="19050"/>
                  </a:lnTo>
                  <a:lnTo>
                    <a:pt x="229001" y="6474"/>
                  </a:lnTo>
                  <a:lnTo>
                    <a:pt x="180949" y="0"/>
                  </a:lnTo>
                  <a:close/>
                </a:path>
                <a:path w="361950" h="361950">
                  <a:moveTo>
                    <a:pt x="258755" y="19050"/>
                  </a:moveTo>
                  <a:lnTo>
                    <a:pt x="180949" y="19050"/>
                  </a:lnTo>
                  <a:lnTo>
                    <a:pt x="223938" y="24843"/>
                  </a:lnTo>
                  <a:lnTo>
                    <a:pt x="262598" y="41186"/>
                  </a:lnTo>
                  <a:lnTo>
                    <a:pt x="295375" y="66524"/>
                  </a:lnTo>
                  <a:lnTo>
                    <a:pt x="320712" y="99300"/>
                  </a:lnTo>
                  <a:lnTo>
                    <a:pt x="337055" y="137961"/>
                  </a:lnTo>
                  <a:lnTo>
                    <a:pt x="342849" y="180949"/>
                  </a:lnTo>
                  <a:lnTo>
                    <a:pt x="337055" y="223938"/>
                  </a:lnTo>
                  <a:lnTo>
                    <a:pt x="320712" y="262598"/>
                  </a:lnTo>
                  <a:lnTo>
                    <a:pt x="295375" y="295375"/>
                  </a:lnTo>
                  <a:lnTo>
                    <a:pt x="262598" y="320712"/>
                  </a:lnTo>
                  <a:lnTo>
                    <a:pt x="223668" y="337169"/>
                  </a:lnTo>
                  <a:lnTo>
                    <a:pt x="223091" y="337169"/>
                  </a:lnTo>
                  <a:lnTo>
                    <a:pt x="180949" y="342849"/>
                  </a:lnTo>
                  <a:lnTo>
                    <a:pt x="258779" y="342849"/>
                  </a:lnTo>
                  <a:lnTo>
                    <a:pt x="272214" y="337169"/>
                  </a:lnTo>
                  <a:lnTo>
                    <a:pt x="308849" y="308849"/>
                  </a:lnTo>
                  <a:lnTo>
                    <a:pt x="337169" y="272214"/>
                  </a:lnTo>
                  <a:lnTo>
                    <a:pt x="355436" y="229001"/>
                  </a:lnTo>
                  <a:lnTo>
                    <a:pt x="361911" y="180949"/>
                  </a:lnTo>
                  <a:lnTo>
                    <a:pt x="355436" y="132898"/>
                  </a:lnTo>
                  <a:lnTo>
                    <a:pt x="337169" y="89688"/>
                  </a:lnTo>
                  <a:lnTo>
                    <a:pt x="308849" y="53055"/>
                  </a:lnTo>
                  <a:lnTo>
                    <a:pt x="272349" y="24843"/>
                  </a:lnTo>
                  <a:lnTo>
                    <a:pt x="258755" y="19050"/>
                  </a:lnTo>
                  <a:close/>
                </a:path>
              </a:pathLst>
            </a:custGeom>
            <a:solidFill>
              <a:srgbClr val="000000"/>
            </a:solidFill>
          </p:spPr>
          <p:txBody>
            <a:bodyPr wrap="square" lIns="0" tIns="0" rIns="0" bIns="0" rtlCol="0"/>
            <a:lstStyle/>
            <a:p>
              <a:endParaRPr>
                <a:latin typeface="Grammarsaurus" pitchFamily="2" charset="0"/>
              </a:endParaRPr>
            </a:p>
          </p:txBody>
        </p:sp>
        <p:pic>
          <p:nvPicPr>
            <p:cNvPr id="45" name="object 45"/>
            <p:cNvPicPr/>
            <p:nvPr/>
          </p:nvPicPr>
          <p:blipFill>
            <a:blip r:embed="rId5" cstate="print"/>
            <a:stretch>
              <a:fillRect/>
            </a:stretch>
          </p:blipFill>
          <p:spPr>
            <a:xfrm>
              <a:off x="10762974" y="4170460"/>
              <a:ext cx="183692" cy="183692"/>
            </a:xfrm>
            <a:prstGeom prst="rect">
              <a:avLst/>
            </a:prstGeom>
          </p:spPr>
        </p:pic>
      </p:grpSp>
      <p:sp>
        <p:nvSpPr>
          <p:cNvPr id="46" name="object 46"/>
          <p:cNvSpPr/>
          <p:nvPr/>
        </p:nvSpPr>
        <p:spPr>
          <a:xfrm>
            <a:off x="1459947" y="4205104"/>
            <a:ext cx="126364" cy="181610"/>
          </a:xfrm>
          <a:custGeom>
            <a:avLst/>
            <a:gdLst/>
            <a:ahLst/>
            <a:cxnLst/>
            <a:rect l="l" t="t" r="r" b="b"/>
            <a:pathLst>
              <a:path w="126365" h="181610">
                <a:moveTo>
                  <a:pt x="0" y="181432"/>
                </a:moveTo>
                <a:lnTo>
                  <a:pt x="125895" y="0"/>
                </a:lnTo>
              </a:path>
            </a:pathLst>
          </a:custGeom>
          <a:ln w="25400">
            <a:solidFill>
              <a:srgbClr val="FF0000"/>
            </a:solidFill>
          </a:ln>
        </p:spPr>
        <p:txBody>
          <a:bodyPr wrap="square" lIns="0" tIns="0" rIns="0" bIns="0" rtlCol="0"/>
          <a:lstStyle/>
          <a:p>
            <a:endParaRPr>
              <a:latin typeface="Grammarsaurus" pitchFamily="2" charset="0"/>
            </a:endParaRPr>
          </a:p>
        </p:txBody>
      </p:sp>
      <p:sp>
        <p:nvSpPr>
          <p:cNvPr id="47" name="object 47"/>
          <p:cNvSpPr/>
          <p:nvPr/>
        </p:nvSpPr>
        <p:spPr>
          <a:xfrm>
            <a:off x="2564651" y="4205104"/>
            <a:ext cx="126364" cy="181610"/>
          </a:xfrm>
          <a:custGeom>
            <a:avLst/>
            <a:gdLst/>
            <a:ahLst/>
            <a:cxnLst/>
            <a:rect l="l" t="t" r="r" b="b"/>
            <a:pathLst>
              <a:path w="126364" h="181610">
                <a:moveTo>
                  <a:pt x="0" y="181432"/>
                </a:moveTo>
                <a:lnTo>
                  <a:pt x="125895" y="0"/>
                </a:lnTo>
              </a:path>
            </a:pathLst>
          </a:custGeom>
          <a:ln w="25400">
            <a:solidFill>
              <a:srgbClr val="FF0000"/>
            </a:solidFill>
          </a:ln>
        </p:spPr>
        <p:txBody>
          <a:bodyPr wrap="square" lIns="0" tIns="0" rIns="0" bIns="0" rtlCol="0"/>
          <a:lstStyle/>
          <a:p>
            <a:endParaRPr>
              <a:latin typeface="Grammarsaurus" pitchFamily="2" charset="0"/>
            </a:endParaRPr>
          </a:p>
        </p:txBody>
      </p:sp>
      <p:sp>
        <p:nvSpPr>
          <p:cNvPr id="48" name="object 48"/>
          <p:cNvSpPr/>
          <p:nvPr/>
        </p:nvSpPr>
        <p:spPr>
          <a:xfrm>
            <a:off x="10432960" y="4197695"/>
            <a:ext cx="126364" cy="181610"/>
          </a:xfrm>
          <a:custGeom>
            <a:avLst/>
            <a:gdLst/>
            <a:ahLst/>
            <a:cxnLst/>
            <a:rect l="l" t="t" r="r" b="b"/>
            <a:pathLst>
              <a:path w="126365" h="181610">
                <a:moveTo>
                  <a:pt x="0" y="181432"/>
                </a:moveTo>
                <a:lnTo>
                  <a:pt x="125895" y="0"/>
                </a:lnTo>
              </a:path>
            </a:pathLst>
          </a:custGeom>
          <a:ln w="25400">
            <a:solidFill>
              <a:srgbClr val="FF0000"/>
            </a:solidFill>
          </a:ln>
        </p:spPr>
        <p:txBody>
          <a:bodyPr wrap="square" lIns="0" tIns="0" rIns="0" bIns="0" rtlCol="0"/>
          <a:lstStyle/>
          <a:p>
            <a:endParaRPr>
              <a:latin typeface="Grammarsaurus" pitchFamily="2" charset="0"/>
            </a:endParaRPr>
          </a:p>
        </p:txBody>
      </p:sp>
      <p:sp>
        <p:nvSpPr>
          <p:cNvPr id="49" name="object 49"/>
          <p:cNvSpPr txBox="1"/>
          <p:nvPr/>
        </p:nvSpPr>
        <p:spPr>
          <a:xfrm>
            <a:off x="651929" y="394891"/>
            <a:ext cx="2493010" cy="406400"/>
          </a:xfrm>
          <a:prstGeom prst="rect">
            <a:avLst/>
          </a:prstGeom>
        </p:spPr>
        <p:txBody>
          <a:bodyPr vert="horz" wrap="square" lIns="0" tIns="12700" rIns="0" bIns="0" rtlCol="0">
            <a:spAutoFit/>
          </a:bodyPr>
          <a:lstStyle/>
          <a:p>
            <a:pPr marL="12700">
              <a:lnSpc>
                <a:spcPct val="100000"/>
              </a:lnSpc>
              <a:spcBef>
                <a:spcPts val="100"/>
              </a:spcBef>
            </a:pPr>
            <a:r>
              <a:rPr sz="2500" dirty="0">
                <a:latin typeface="Grammarsaurus" pitchFamily="2" charset="0"/>
                <a:cs typeface="Lucida Sans Unicode"/>
              </a:rPr>
              <a:t>How did you do?</a:t>
            </a:r>
            <a:endParaRPr sz="2500">
              <a:latin typeface="Grammarsaurus" pitchFamily="2" charset="0"/>
              <a:cs typeface="Lucida Sans Unicode"/>
            </a:endParaRPr>
          </a:p>
        </p:txBody>
      </p:sp>
      <p:sp>
        <p:nvSpPr>
          <p:cNvPr id="50" name="object 50"/>
          <p:cNvSpPr/>
          <p:nvPr/>
        </p:nvSpPr>
        <p:spPr>
          <a:xfrm>
            <a:off x="11012940" y="228605"/>
            <a:ext cx="883285" cy="841375"/>
          </a:xfrm>
          <a:custGeom>
            <a:avLst/>
            <a:gdLst/>
            <a:ahLst/>
            <a:cxnLst/>
            <a:rect l="l" t="t" r="r" b="b"/>
            <a:pathLst>
              <a:path w="883284" h="841375">
                <a:moveTo>
                  <a:pt x="588708" y="0"/>
                </a:moveTo>
                <a:lnTo>
                  <a:pt x="243890" y="0"/>
                </a:lnTo>
                <a:lnTo>
                  <a:pt x="192969" y="328"/>
                </a:lnTo>
                <a:lnTo>
                  <a:pt x="151904" y="2627"/>
                </a:lnTo>
                <a:lnTo>
                  <a:pt x="88303" y="21018"/>
                </a:lnTo>
                <a:lnTo>
                  <a:pt x="47829" y="48880"/>
                </a:lnTo>
                <a:lnTo>
                  <a:pt x="16814" y="92506"/>
                </a:lnTo>
                <a:lnTo>
                  <a:pt x="2101" y="152430"/>
                </a:lnTo>
                <a:lnTo>
                  <a:pt x="262" y="193035"/>
                </a:lnTo>
                <a:lnTo>
                  <a:pt x="0" y="243890"/>
                </a:lnTo>
                <a:lnTo>
                  <a:pt x="0" y="597115"/>
                </a:lnTo>
                <a:lnTo>
                  <a:pt x="270" y="639103"/>
                </a:lnTo>
                <a:lnTo>
                  <a:pt x="2597" y="688581"/>
                </a:lnTo>
                <a:lnTo>
                  <a:pt x="8757" y="722484"/>
                </a:lnTo>
                <a:lnTo>
                  <a:pt x="8867" y="723081"/>
                </a:lnTo>
                <a:lnTo>
                  <a:pt x="32783" y="773933"/>
                </a:lnTo>
                <a:lnTo>
                  <a:pt x="68919" y="810068"/>
                </a:lnTo>
                <a:lnTo>
                  <a:pt x="119709" y="833920"/>
                </a:lnTo>
                <a:lnTo>
                  <a:pt x="193035" y="840756"/>
                </a:lnTo>
                <a:lnTo>
                  <a:pt x="243890" y="841019"/>
                </a:lnTo>
                <a:lnTo>
                  <a:pt x="597128" y="841019"/>
                </a:lnTo>
                <a:lnTo>
                  <a:pt x="646877" y="840756"/>
                </a:lnTo>
                <a:lnTo>
                  <a:pt x="689114" y="838390"/>
                </a:lnTo>
                <a:lnTo>
                  <a:pt x="752716" y="819988"/>
                </a:lnTo>
                <a:lnTo>
                  <a:pt x="793189" y="792130"/>
                </a:lnTo>
                <a:lnTo>
                  <a:pt x="819161" y="756919"/>
                </a:lnTo>
                <a:lnTo>
                  <a:pt x="243890" y="756919"/>
                </a:lnTo>
                <a:lnTo>
                  <a:pt x="201909" y="756788"/>
                </a:lnTo>
                <a:lnTo>
                  <a:pt x="146323" y="753367"/>
                </a:lnTo>
                <a:lnTo>
                  <a:pt x="108281" y="732734"/>
                </a:lnTo>
                <a:lnTo>
                  <a:pt x="87646" y="694690"/>
                </a:lnTo>
                <a:lnTo>
                  <a:pt x="84230" y="639103"/>
                </a:lnTo>
                <a:lnTo>
                  <a:pt x="84099" y="597115"/>
                </a:lnTo>
                <a:lnTo>
                  <a:pt x="84099" y="243890"/>
                </a:lnTo>
                <a:lnTo>
                  <a:pt x="84230" y="201902"/>
                </a:lnTo>
                <a:lnTo>
                  <a:pt x="87646" y="146316"/>
                </a:lnTo>
                <a:lnTo>
                  <a:pt x="108281" y="108277"/>
                </a:lnTo>
                <a:lnTo>
                  <a:pt x="146323" y="87646"/>
                </a:lnTo>
                <a:lnTo>
                  <a:pt x="201909" y="84230"/>
                </a:lnTo>
                <a:lnTo>
                  <a:pt x="588708" y="84099"/>
                </a:lnTo>
                <a:lnTo>
                  <a:pt x="605926" y="81076"/>
                </a:lnTo>
                <a:lnTo>
                  <a:pt x="619202" y="72532"/>
                </a:lnTo>
                <a:lnTo>
                  <a:pt x="627747" y="59260"/>
                </a:lnTo>
                <a:lnTo>
                  <a:pt x="630770" y="42049"/>
                </a:lnTo>
                <a:lnTo>
                  <a:pt x="627747" y="24833"/>
                </a:lnTo>
                <a:lnTo>
                  <a:pt x="619202" y="11561"/>
                </a:lnTo>
                <a:lnTo>
                  <a:pt x="605926" y="3021"/>
                </a:lnTo>
                <a:lnTo>
                  <a:pt x="588708" y="0"/>
                </a:lnTo>
                <a:close/>
              </a:path>
              <a:path w="883284" h="841375">
                <a:moveTo>
                  <a:pt x="798969" y="378459"/>
                </a:moveTo>
                <a:lnTo>
                  <a:pt x="781753" y="381481"/>
                </a:lnTo>
                <a:lnTo>
                  <a:pt x="768481" y="390021"/>
                </a:lnTo>
                <a:lnTo>
                  <a:pt x="759941" y="403293"/>
                </a:lnTo>
                <a:lnTo>
                  <a:pt x="756919" y="420509"/>
                </a:lnTo>
                <a:lnTo>
                  <a:pt x="756919" y="597115"/>
                </a:lnTo>
                <a:lnTo>
                  <a:pt x="756788" y="639103"/>
                </a:lnTo>
                <a:lnTo>
                  <a:pt x="753373" y="694690"/>
                </a:lnTo>
                <a:lnTo>
                  <a:pt x="732737" y="732734"/>
                </a:lnTo>
                <a:lnTo>
                  <a:pt x="694696" y="753367"/>
                </a:lnTo>
                <a:lnTo>
                  <a:pt x="639109" y="756788"/>
                </a:lnTo>
                <a:lnTo>
                  <a:pt x="597128" y="756919"/>
                </a:lnTo>
                <a:lnTo>
                  <a:pt x="819161" y="756919"/>
                </a:lnTo>
                <a:lnTo>
                  <a:pt x="824204" y="748499"/>
                </a:lnTo>
                <a:lnTo>
                  <a:pt x="833925" y="721302"/>
                </a:lnTo>
                <a:lnTo>
                  <a:pt x="838837" y="689108"/>
                </a:lnTo>
                <a:lnTo>
                  <a:pt x="838917" y="688581"/>
                </a:lnTo>
                <a:lnTo>
                  <a:pt x="840753" y="648038"/>
                </a:lnTo>
                <a:lnTo>
                  <a:pt x="841019" y="597115"/>
                </a:lnTo>
                <a:lnTo>
                  <a:pt x="841019" y="420509"/>
                </a:lnTo>
                <a:lnTo>
                  <a:pt x="837997" y="403293"/>
                </a:lnTo>
                <a:lnTo>
                  <a:pt x="829457" y="390021"/>
                </a:lnTo>
                <a:lnTo>
                  <a:pt x="816185" y="381481"/>
                </a:lnTo>
                <a:lnTo>
                  <a:pt x="798969" y="378459"/>
                </a:lnTo>
                <a:close/>
              </a:path>
              <a:path w="883284" h="841375">
                <a:moveTo>
                  <a:pt x="294354" y="336400"/>
                </a:moveTo>
                <a:lnTo>
                  <a:pt x="278848" y="339555"/>
                </a:lnTo>
                <a:lnTo>
                  <a:pt x="264921" y="349021"/>
                </a:lnTo>
                <a:lnTo>
                  <a:pt x="255456" y="362948"/>
                </a:lnTo>
                <a:lnTo>
                  <a:pt x="252302" y="378459"/>
                </a:lnTo>
                <a:lnTo>
                  <a:pt x="255456" y="393959"/>
                </a:lnTo>
                <a:lnTo>
                  <a:pt x="391071" y="534047"/>
                </a:lnTo>
                <a:lnTo>
                  <a:pt x="420509" y="546658"/>
                </a:lnTo>
                <a:lnTo>
                  <a:pt x="429247" y="545870"/>
                </a:lnTo>
                <a:lnTo>
                  <a:pt x="436805" y="543506"/>
                </a:lnTo>
                <a:lnTo>
                  <a:pt x="443575" y="539565"/>
                </a:lnTo>
                <a:lnTo>
                  <a:pt x="449948" y="534047"/>
                </a:lnTo>
                <a:lnTo>
                  <a:pt x="538264" y="445731"/>
                </a:lnTo>
                <a:lnTo>
                  <a:pt x="420509" y="445731"/>
                </a:lnTo>
                <a:lnTo>
                  <a:pt x="323786" y="349021"/>
                </a:lnTo>
                <a:lnTo>
                  <a:pt x="309859" y="339555"/>
                </a:lnTo>
                <a:lnTo>
                  <a:pt x="294354" y="336400"/>
                </a:lnTo>
                <a:close/>
              </a:path>
              <a:path w="883284" h="841375">
                <a:moveTo>
                  <a:pt x="841019" y="42049"/>
                </a:moveTo>
                <a:lnTo>
                  <a:pt x="825513" y="45202"/>
                </a:lnTo>
                <a:lnTo>
                  <a:pt x="811580" y="54660"/>
                </a:lnTo>
                <a:lnTo>
                  <a:pt x="420509" y="445731"/>
                </a:lnTo>
                <a:lnTo>
                  <a:pt x="538264" y="445731"/>
                </a:lnTo>
                <a:lnTo>
                  <a:pt x="870457" y="113537"/>
                </a:lnTo>
                <a:lnTo>
                  <a:pt x="879916" y="99605"/>
                </a:lnTo>
                <a:lnTo>
                  <a:pt x="883042" y="84230"/>
                </a:lnTo>
                <a:lnTo>
                  <a:pt x="883069" y="84099"/>
                </a:lnTo>
                <a:lnTo>
                  <a:pt x="879982" y="68919"/>
                </a:lnTo>
                <a:lnTo>
                  <a:pt x="879916" y="68593"/>
                </a:lnTo>
                <a:lnTo>
                  <a:pt x="870457" y="54660"/>
                </a:lnTo>
                <a:lnTo>
                  <a:pt x="856525" y="45202"/>
                </a:lnTo>
                <a:lnTo>
                  <a:pt x="841019" y="42049"/>
                </a:lnTo>
                <a:close/>
              </a:path>
            </a:pathLst>
          </a:custGeom>
          <a:solidFill>
            <a:srgbClr val="000000"/>
          </a:solidFill>
        </p:spPr>
        <p:txBody>
          <a:bodyPr wrap="square" lIns="0" tIns="0" rIns="0" bIns="0" rtlCol="0"/>
          <a:lstStyle/>
          <a:p>
            <a:endParaRPr>
              <a:latin typeface="Grammarsaurus" pitchFamily="2" charset="0"/>
            </a:endParaRPr>
          </a:p>
        </p:txBody>
      </p:sp>
      <p:sp>
        <p:nvSpPr>
          <p:cNvPr id="52" name="object 6">
            <a:extLst>
              <a:ext uri="{FF2B5EF4-FFF2-40B4-BE49-F238E27FC236}">
                <a16:creationId xmlns:a16="http://schemas.microsoft.com/office/drawing/2014/main" id="{8E4E8C58-8A2B-41D2-D5F3-5103D0C348B7}"/>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object 2"/>
          <p:cNvGrpSpPr/>
          <p:nvPr/>
        </p:nvGrpSpPr>
        <p:grpSpPr>
          <a:xfrm>
            <a:off x="0" y="0"/>
            <a:ext cx="12192000" cy="6858000"/>
            <a:chOff x="0" y="0"/>
            <a:chExt cx="12192000" cy="6858000"/>
          </a:xfrm>
        </p:grpSpPr>
        <p:sp>
          <p:nvSpPr>
            <p:cNvPr id="3" name="object 3"/>
            <p:cNvSpPr/>
            <p:nvPr/>
          </p:nvSpPr>
          <p:spPr>
            <a:xfrm>
              <a:off x="0" y="114300"/>
              <a:ext cx="12077700" cy="6629400"/>
            </a:xfrm>
            <a:custGeom>
              <a:avLst/>
              <a:gdLst/>
              <a:ahLst/>
              <a:cxnLst/>
              <a:rect l="l" t="t" r="r" b="b"/>
              <a:pathLst>
                <a:path w="12077700" h="6629400">
                  <a:moveTo>
                    <a:pt x="0" y="6629400"/>
                  </a:moveTo>
                  <a:lnTo>
                    <a:pt x="12077700" y="6629400"/>
                  </a:lnTo>
                  <a:lnTo>
                    <a:pt x="12077700" y="0"/>
                  </a:lnTo>
                  <a:lnTo>
                    <a:pt x="0" y="0"/>
                  </a:lnTo>
                  <a:lnTo>
                    <a:pt x="0" y="6629400"/>
                  </a:lnTo>
                  <a:close/>
                </a:path>
              </a:pathLst>
            </a:custGeom>
            <a:solidFill>
              <a:srgbClr val="F5F8DC"/>
            </a:solidFill>
          </p:spPr>
          <p:txBody>
            <a:bodyPr wrap="square" lIns="0" tIns="0" rIns="0" bIns="0" rtlCol="0"/>
            <a:lstStyle/>
            <a:p>
              <a:endParaRPr>
                <a:latin typeface="Grammarsaurus" pitchFamily="2" charset="0"/>
              </a:endParaRPr>
            </a:p>
          </p:txBody>
        </p:sp>
        <p:sp>
          <p:nvSpPr>
            <p:cNvPr id="4" name="object 4"/>
            <p:cNvSpPr/>
            <p:nvPr/>
          </p:nvSpPr>
          <p:spPr>
            <a:xfrm>
              <a:off x="0" y="0"/>
              <a:ext cx="12192000" cy="6858000"/>
            </a:xfrm>
            <a:custGeom>
              <a:avLst/>
              <a:gdLst/>
              <a:ahLst/>
              <a:cxnLst/>
              <a:rect l="l" t="t" r="r" b="b"/>
              <a:pathLst>
                <a:path w="12192000" h="6858000">
                  <a:moveTo>
                    <a:pt x="12192000" y="0"/>
                  </a:moveTo>
                  <a:lnTo>
                    <a:pt x="12077700" y="0"/>
                  </a:lnTo>
                  <a:lnTo>
                    <a:pt x="12077700" y="114300"/>
                  </a:lnTo>
                  <a:lnTo>
                    <a:pt x="12077700" y="6743700"/>
                  </a:lnTo>
                  <a:lnTo>
                    <a:pt x="114300" y="6743700"/>
                  </a:lnTo>
                  <a:lnTo>
                    <a:pt x="114300" y="114300"/>
                  </a:lnTo>
                  <a:lnTo>
                    <a:pt x="12077700" y="114300"/>
                  </a:lnTo>
                  <a:lnTo>
                    <a:pt x="12077700" y="0"/>
                  </a:lnTo>
                  <a:lnTo>
                    <a:pt x="0" y="0"/>
                  </a:lnTo>
                  <a:lnTo>
                    <a:pt x="0" y="114300"/>
                  </a:lnTo>
                  <a:lnTo>
                    <a:pt x="0" y="6743700"/>
                  </a:lnTo>
                  <a:lnTo>
                    <a:pt x="0" y="6858000"/>
                  </a:lnTo>
                  <a:lnTo>
                    <a:pt x="12192000" y="6858000"/>
                  </a:lnTo>
                  <a:lnTo>
                    <a:pt x="12192000" y="6743700"/>
                  </a:lnTo>
                  <a:lnTo>
                    <a:pt x="12192000" y="114300"/>
                  </a:lnTo>
                  <a:lnTo>
                    <a:pt x="12192000" y="0"/>
                  </a:lnTo>
                  <a:close/>
                </a:path>
              </a:pathLst>
            </a:custGeom>
            <a:solidFill>
              <a:srgbClr val="134E29"/>
            </a:solidFill>
          </p:spPr>
          <p:txBody>
            <a:bodyPr wrap="square" lIns="0" tIns="0" rIns="0" bIns="0" rtlCol="0"/>
            <a:lstStyle/>
            <a:p>
              <a:endParaRPr>
                <a:latin typeface="Grammarsaurus" pitchFamily="2" charset="0"/>
              </a:endParaRPr>
            </a:p>
          </p:txBody>
        </p:sp>
      </p:grpSp>
      <p:sp>
        <p:nvSpPr>
          <p:cNvPr id="5" name="object 5"/>
          <p:cNvSpPr txBox="1">
            <a:spLocks noGrp="1"/>
          </p:cNvSpPr>
          <p:nvPr>
            <p:ph type="title"/>
          </p:nvPr>
        </p:nvSpPr>
        <p:spPr>
          <a:xfrm>
            <a:off x="651929" y="345033"/>
            <a:ext cx="10100945" cy="889000"/>
          </a:xfrm>
          <a:prstGeom prst="rect">
            <a:avLst/>
          </a:prstGeom>
        </p:spPr>
        <p:txBody>
          <a:bodyPr vert="horz" wrap="square" lIns="0" tIns="12700" rIns="0" bIns="0" rtlCol="0">
            <a:spAutoFit/>
          </a:bodyPr>
          <a:lstStyle/>
          <a:p>
            <a:pPr marL="12700" marR="5080">
              <a:lnSpc>
                <a:spcPct val="113300"/>
              </a:lnSpc>
              <a:spcBef>
                <a:spcPts val="100"/>
              </a:spcBef>
            </a:pPr>
            <a:r>
              <a:rPr dirty="0">
                <a:latin typeface="Grammarsaurus" pitchFamily="2" charset="0"/>
              </a:rPr>
              <a:t>With your partner choose some words we’ve looked at with the </a:t>
            </a:r>
            <a:r>
              <a:rPr lang="en-US" dirty="0">
                <a:latin typeface="Grammarsaurus" pitchFamily="2" charset="0"/>
              </a:rPr>
              <a:t/>
            </a:r>
            <a:br>
              <a:rPr lang="en-US" dirty="0">
                <a:latin typeface="Grammarsaurus" pitchFamily="2" charset="0"/>
              </a:rPr>
            </a:br>
            <a:r>
              <a:rPr dirty="0">
                <a:latin typeface="Grammarsaurus" pitchFamily="2" charset="0"/>
              </a:rPr>
              <a:t>suffix </a:t>
            </a:r>
            <a:r>
              <a:rPr b="1" dirty="0">
                <a:latin typeface="Grammarsaurus" pitchFamily="2" charset="0"/>
                <a:cs typeface="Arial Black"/>
              </a:rPr>
              <a:t>-ic</a:t>
            </a:r>
            <a:r>
              <a:rPr dirty="0">
                <a:latin typeface="Grammarsaurus" pitchFamily="2" charset="0"/>
              </a:rPr>
              <a:t>. Can you write the word sums?</a:t>
            </a:r>
          </a:p>
        </p:txBody>
      </p:sp>
      <p:pic>
        <p:nvPicPr>
          <p:cNvPr id="6" name="object 6"/>
          <p:cNvPicPr/>
          <p:nvPr/>
        </p:nvPicPr>
        <p:blipFill>
          <a:blip r:embed="rId2" cstate="print"/>
          <a:stretch>
            <a:fillRect/>
          </a:stretch>
        </p:blipFill>
        <p:spPr>
          <a:xfrm>
            <a:off x="1343833" y="2000826"/>
            <a:ext cx="885253" cy="821270"/>
          </a:xfrm>
          <a:prstGeom prst="rect">
            <a:avLst/>
          </a:prstGeom>
        </p:spPr>
      </p:pic>
      <p:pic>
        <p:nvPicPr>
          <p:cNvPr id="7" name="object 7"/>
          <p:cNvPicPr/>
          <p:nvPr/>
        </p:nvPicPr>
        <p:blipFill>
          <a:blip r:embed="rId3" cstate="print"/>
          <a:stretch>
            <a:fillRect/>
          </a:stretch>
        </p:blipFill>
        <p:spPr>
          <a:xfrm>
            <a:off x="2959647" y="2001056"/>
            <a:ext cx="821239" cy="821044"/>
          </a:xfrm>
          <a:prstGeom prst="rect">
            <a:avLst/>
          </a:prstGeom>
        </p:spPr>
      </p:pic>
      <p:grpSp>
        <p:nvGrpSpPr>
          <p:cNvPr id="8" name="object 8"/>
          <p:cNvGrpSpPr/>
          <p:nvPr/>
        </p:nvGrpSpPr>
        <p:grpSpPr>
          <a:xfrm>
            <a:off x="724126" y="3031159"/>
            <a:ext cx="929640" cy="815340"/>
            <a:chOff x="724126" y="3031159"/>
            <a:chExt cx="929640" cy="815340"/>
          </a:xfrm>
        </p:grpSpPr>
        <p:sp>
          <p:nvSpPr>
            <p:cNvPr id="9" name="object 9"/>
            <p:cNvSpPr/>
            <p:nvPr/>
          </p:nvSpPr>
          <p:spPr>
            <a:xfrm>
              <a:off x="724115" y="3031159"/>
              <a:ext cx="929640" cy="815340"/>
            </a:xfrm>
            <a:custGeom>
              <a:avLst/>
              <a:gdLst/>
              <a:ahLst/>
              <a:cxnLst/>
              <a:rect l="l" t="t" r="r" b="b"/>
              <a:pathLst>
                <a:path w="929639" h="815339">
                  <a:moveTo>
                    <a:pt x="538518" y="573189"/>
                  </a:moveTo>
                  <a:lnTo>
                    <a:pt x="532549" y="543687"/>
                  </a:lnTo>
                  <a:lnTo>
                    <a:pt x="529056" y="538530"/>
                  </a:lnTo>
                  <a:lnTo>
                    <a:pt x="516280" y="519582"/>
                  </a:lnTo>
                  <a:lnTo>
                    <a:pt x="497344" y="506818"/>
                  </a:lnTo>
                  <a:lnTo>
                    <a:pt x="497344" y="573189"/>
                  </a:lnTo>
                  <a:lnTo>
                    <a:pt x="494614" y="586676"/>
                  </a:lnTo>
                  <a:lnTo>
                    <a:pt x="487172" y="597700"/>
                  </a:lnTo>
                  <a:lnTo>
                    <a:pt x="476148" y="605129"/>
                  </a:lnTo>
                  <a:lnTo>
                    <a:pt x="462673" y="607860"/>
                  </a:lnTo>
                  <a:lnTo>
                    <a:pt x="449186" y="605129"/>
                  </a:lnTo>
                  <a:lnTo>
                    <a:pt x="438162" y="597700"/>
                  </a:lnTo>
                  <a:lnTo>
                    <a:pt x="430733" y="586676"/>
                  </a:lnTo>
                  <a:lnTo>
                    <a:pt x="428002" y="573189"/>
                  </a:lnTo>
                  <a:lnTo>
                    <a:pt x="430733" y="559701"/>
                  </a:lnTo>
                  <a:lnTo>
                    <a:pt x="438162" y="548690"/>
                  </a:lnTo>
                  <a:lnTo>
                    <a:pt x="449186" y="541261"/>
                  </a:lnTo>
                  <a:lnTo>
                    <a:pt x="462673" y="538530"/>
                  </a:lnTo>
                  <a:lnTo>
                    <a:pt x="476148" y="541261"/>
                  </a:lnTo>
                  <a:lnTo>
                    <a:pt x="487172" y="548690"/>
                  </a:lnTo>
                  <a:lnTo>
                    <a:pt x="494614" y="559701"/>
                  </a:lnTo>
                  <a:lnTo>
                    <a:pt x="497344" y="573189"/>
                  </a:lnTo>
                  <a:lnTo>
                    <a:pt x="497344" y="506818"/>
                  </a:lnTo>
                  <a:lnTo>
                    <a:pt x="492163" y="503313"/>
                  </a:lnTo>
                  <a:lnTo>
                    <a:pt x="462686" y="497344"/>
                  </a:lnTo>
                  <a:lnTo>
                    <a:pt x="394500" y="497344"/>
                  </a:lnTo>
                  <a:lnTo>
                    <a:pt x="394500" y="538530"/>
                  </a:lnTo>
                  <a:lnTo>
                    <a:pt x="391172" y="547890"/>
                  </a:lnTo>
                  <a:lnTo>
                    <a:pt x="389267" y="554062"/>
                  </a:lnTo>
                  <a:lnTo>
                    <a:pt x="387908" y="560349"/>
                  </a:lnTo>
                  <a:lnTo>
                    <a:pt x="387083" y="566724"/>
                  </a:lnTo>
                  <a:lnTo>
                    <a:pt x="386816" y="573189"/>
                  </a:lnTo>
                  <a:lnTo>
                    <a:pt x="387083" y="579640"/>
                  </a:lnTo>
                  <a:lnTo>
                    <a:pt x="387908" y="586016"/>
                  </a:lnTo>
                  <a:lnTo>
                    <a:pt x="389267" y="592302"/>
                  </a:lnTo>
                  <a:lnTo>
                    <a:pt x="391172" y="598474"/>
                  </a:lnTo>
                  <a:lnTo>
                    <a:pt x="394500" y="607860"/>
                  </a:lnTo>
                  <a:lnTo>
                    <a:pt x="309816" y="607860"/>
                  </a:lnTo>
                  <a:lnTo>
                    <a:pt x="317487" y="573189"/>
                  </a:lnTo>
                  <a:lnTo>
                    <a:pt x="317207" y="566724"/>
                  </a:lnTo>
                  <a:lnTo>
                    <a:pt x="316395" y="560349"/>
                  </a:lnTo>
                  <a:lnTo>
                    <a:pt x="315036" y="554062"/>
                  </a:lnTo>
                  <a:lnTo>
                    <a:pt x="313143" y="547890"/>
                  </a:lnTo>
                  <a:lnTo>
                    <a:pt x="309816" y="538530"/>
                  </a:lnTo>
                  <a:lnTo>
                    <a:pt x="394500" y="538530"/>
                  </a:lnTo>
                  <a:lnTo>
                    <a:pt x="394500" y="497344"/>
                  </a:lnTo>
                  <a:lnTo>
                    <a:pt x="276301" y="497344"/>
                  </a:lnTo>
                  <a:lnTo>
                    <a:pt x="276301" y="573189"/>
                  </a:lnTo>
                  <a:lnTo>
                    <a:pt x="273570" y="586676"/>
                  </a:lnTo>
                  <a:lnTo>
                    <a:pt x="266141" y="597700"/>
                  </a:lnTo>
                  <a:lnTo>
                    <a:pt x="255117" y="605129"/>
                  </a:lnTo>
                  <a:lnTo>
                    <a:pt x="241642" y="607860"/>
                  </a:lnTo>
                  <a:lnTo>
                    <a:pt x="228155" y="605129"/>
                  </a:lnTo>
                  <a:lnTo>
                    <a:pt x="217131" y="597700"/>
                  </a:lnTo>
                  <a:lnTo>
                    <a:pt x="209689" y="586676"/>
                  </a:lnTo>
                  <a:lnTo>
                    <a:pt x="206971" y="573189"/>
                  </a:lnTo>
                  <a:lnTo>
                    <a:pt x="209689" y="559701"/>
                  </a:lnTo>
                  <a:lnTo>
                    <a:pt x="217131" y="548690"/>
                  </a:lnTo>
                  <a:lnTo>
                    <a:pt x="228155" y="541261"/>
                  </a:lnTo>
                  <a:lnTo>
                    <a:pt x="241642" y="538530"/>
                  </a:lnTo>
                  <a:lnTo>
                    <a:pt x="255117" y="541261"/>
                  </a:lnTo>
                  <a:lnTo>
                    <a:pt x="266141" y="548690"/>
                  </a:lnTo>
                  <a:lnTo>
                    <a:pt x="273570" y="559701"/>
                  </a:lnTo>
                  <a:lnTo>
                    <a:pt x="276301" y="573189"/>
                  </a:lnTo>
                  <a:lnTo>
                    <a:pt x="276301" y="497344"/>
                  </a:lnTo>
                  <a:lnTo>
                    <a:pt x="241642" y="497344"/>
                  </a:lnTo>
                  <a:lnTo>
                    <a:pt x="212140" y="503313"/>
                  </a:lnTo>
                  <a:lnTo>
                    <a:pt x="188023" y="519582"/>
                  </a:lnTo>
                  <a:lnTo>
                    <a:pt x="171754" y="543687"/>
                  </a:lnTo>
                  <a:lnTo>
                    <a:pt x="165785" y="573189"/>
                  </a:lnTo>
                  <a:lnTo>
                    <a:pt x="171754" y="602678"/>
                  </a:lnTo>
                  <a:lnTo>
                    <a:pt x="188023" y="626795"/>
                  </a:lnTo>
                  <a:lnTo>
                    <a:pt x="212140" y="643077"/>
                  </a:lnTo>
                  <a:lnTo>
                    <a:pt x="241642" y="649046"/>
                  </a:lnTo>
                  <a:lnTo>
                    <a:pt x="462673" y="649046"/>
                  </a:lnTo>
                  <a:lnTo>
                    <a:pt x="492163" y="643077"/>
                  </a:lnTo>
                  <a:lnTo>
                    <a:pt x="516280" y="626795"/>
                  </a:lnTo>
                  <a:lnTo>
                    <a:pt x="529056" y="607860"/>
                  </a:lnTo>
                  <a:lnTo>
                    <a:pt x="532549" y="602678"/>
                  </a:lnTo>
                  <a:lnTo>
                    <a:pt x="538518" y="573189"/>
                  </a:lnTo>
                  <a:close/>
                </a:path>
                <a:path w="929639" h="815339">
                  <a:moveTo>
                    <a:pt x="929017" y="400253"/>
                  </a:moveTo>
                  <a:lnTo>
                    <a:pt x="925499" y="393928"/>
                  </a:lnTo>
                  <a:lnTo>
                    <a:pt x="925385" y="393712"/>
                  </a:lnTo>
                  <a:lnTo>
                    <a:pt x="913231" y="386143"/>
                  </a:lnTo>
                  <a:lnTo>
                    <a:pt x="905764" y="385775"/>
                  </a:lnTo>
                  <a:lnTo>
                    <a:pt x="887831" y="394601"/>
                  </a:lnTo>
                  <a:lnTo>
                    <a:pt x="887831" y="440474"/>
                  </a:lnTo>
                  <a:lnTo>
                    <a:pt x="887831" y="705891"/>
                  </a:lnTo>
                  <a:lnTo>
                    <a:pt x="797610" y="661517"/>
                  </a:lnTo>
                  <a:lnTo>
                    <a:pt x="704291" y="615619"/>
                  </a:lnTo>
                  <a:lnTo>
                    <a:pt x="704291" y="530745"/>
                  </a:lnTo>
                  <a:lnTo>
                    <a:pt x="797610" y="484847"/>
                  </a:lnTo>
                  <a:lnTo>
                    <a:pt x="887831" y="440474"/>
                  </a:lnTo>
                  <a:lnTo>
                    <a:pt x="887831" y="394601"/>
                  </a:lnTo>
                  <a:lnTo>
                    <a:pt x="704291" y="484847"/>
                  </a:lnTo>
                  <a:lnTo>
                    <a:pt x="704291" y="407403"/>
                  </a:lnTo>
                  <a:lnTo>
                    <a:pt x="688657" y="361353"/>
                  </a:lnTo>
                  <a:lnTo>
                    <a:pt x="663105" y="341020"/>
                  </a:lnTo>
                  <a:lnTo>
                    <a:pt x="663105" y="407403"/>
                  </a:lnTo>
                  <a:lnTo>
                    <a:pt x="663105" y="738962"/>
                  </a:lnTo>
                  <a:lnTo>
                    <a:pt x="660387" y="752449"/>
                  </a:lnTo>
                  <a:lnTo>
                    <a:pt x="652945" y="763473"/>
                  </a:lnTo>
                  <a:lnTo>
                    <a:pt x="641934" y="770915"/>
                  </a:lnTo>
                  <a:lnTo>
                    <a:pt x="628446" y="773633"/>
                  </a:lnTo>
                  <a:lnTo>
                    <a:pt x="75844" y="773633"/>
                  </a:lnTo>
                  <a:lnTo>
                    <a:pt x="62369" y="770915"/>
                  </a:lnTo>
                  <a:lnTo>
                    <a:pt x="51346" y="763473"/>
                  </a:lnTo>
                  <a:lnTo>
                    <a:pt x="43903" y="752449"/>
                  </a:lnTo>
                  <a:lnTo>
                    <a:pt x="41173" y="738962"/>
                  </a:lnTo>
                  <a:lnTo>
                    <a:pt x="41173" y="407403"/>
                  </a:lnTo>
                  <a:lnTo>
                    <a:pt x="43903" y="393928"/>
                  </a:lnTo>
                  <a:lnTo>
                    <a:pt x="51346" y="382905"/>
                  </a:lnTo>
                  <a:lnTo>
                    <a:pt x="62369" y="375462"/>
                  </a:lnTo>
                  <a:lnTo>
                    <a:pt x="75844" y="372732"/>
                  </a:lnTo>
                  <a:lnTo>
                    <a:pt x="628446" y="372732"/>
                  </a:lnTo>
                  <a:lnTo>
                    <a:pt x="641934" y="375462"/>
                  </a:lnTo>
                  <a:lnTo>
                    <a:pt x="652945" y="382905"/>
                  </a:lnTo>
                  <a:lnTo>
                    <a:pt x="660387" y="393928"/>
                  </a:lnTo>
                  <a:lnTo>
                    <a:pt x="663105" y="407403"/>
                  </a:lnTo>
                  <a:lnTo>
                    <a:pt x="663105" y="341020"/>
                  </a:lnTo>
                  <a:lnTo>
                    <a:pt x="648271" y="334200"/>
                  </a:lnTo>
                  <a:lnTo>
                    <a:pt x="638543" y="331558"/>
                  </a:lnTo>
                  <a:lnTo>
                    <a:pt x="636104" y="330898"/>
                  </a:lnTo>
                  <a:lnTo>
                    <a:pt x="645299" y="322275"/>
                  </a:lnTo>
                  <a:lnTo>
                    <a:pt x="670331" y="293420"/>
                  </a:lnTo>
                  <a:lnTo>
                    <a:pt x="688860" y="260350"/>
                  </a:lnTo>
                  <a:lnTo>
                    <a:pt x="700354" y="224269"/>
                  </a:lnTo>
                  <a:lnTo>
                    <a:pt x="704291" y="186372"/>
                  </a:lnTo>
                  <a:lnTo>
                    <a:pt x="697623" y="136893"/>
                  </a:lnTo>
                  <a:lnTo>
                    <a:pt x="678815" y="92379"/>
                  </a:lnTo>
                  <a:lnTo>
                    <a:pt x="663105" y="72072"/>
                  </a:lnTo>
                  <a:lnTo>
                    <a:pt x="663105" y="186372"/>
                  </a:lnTo>
                  <a:lnTo>
                    <a:pt x="655701" y="232219"/>
                  </a:lnTo>
                  <a:lnTo>
                    <a:pt x="635063" y="272059"/>
                  </a:lnTo>
                  <a:lnTo>
                    <a:pt x="603618" y="303517"/>
                  </a:lnTo>
                  <a:lnTo>
                    <a:pt x="563765" y="324154"/>
                  </a:lnTo>
                  <a:lnTo>
                    <a:pt x="517918" y="331558"/>
                  </a:lnTo>
                  <a:lnTo>
                    <a:pt x="472084" y="324154"/>
                  </a:lnTo>
                  <a:lnTo>
                    <a:pt x="432231" y="303517"/>
                  </a:lnTo>
                  <a:lnTo>
                    <a:pt x="400977" y="272249"/>
                  </a:lnTo>
                  <a:lnTo>
                    <a:pt x="400786" y="272059"/>
                  </a:lnTo>
                  <a:lnTo>
                    <a:pt x="399973" y="270497"/>
                  </a:lnTo>
                  <a:lnTo>
                    <a:pt x="399973" y="331558"/>
                  </a:lnTo>
                  <a:lnTo>
                    <a:pt x="304317" y="331558"/>
                  </a:lnTo>
                  <a:lnTo>
                    <a:pt x="332587" y="301790"/>
                  </a:lnTo>
                  <a:lnTo>
                    <a:pt x="352145" y="272249"/>
                  </a:lnTo>
                  <a:lnTo>
                    <a:pt x="358178" y="282257"/>
                  </a:lnTo>
                  <a:lnTo>
                    <a:pt x="387642" y="319481"/>
                  </a:lnTo>
                  <a:lnTo>
                    <a:pt x="399973" y="331558"/>
                  </a:lnTo>
                  <a:lnTo>
                    <a:pt x="399973" y="270497"/>
                  </a:lnTo>
                  <a:lnTo>
                    <a:pt x="380149" y="232219"/>
                  </a:lnTo>
                  <a:lnTo>
                    <a:pt x="372732" y="186372"/>
                  </a:lnTo>
                  <a:lnTo>
                    <a:pt x="380149" y="140538"/>
                  </a:lnTo>
                  <a:lnTo>
                    <a:pt x="400786" y="100685"/>
                  </a:lnTo>
                  <a:lnTo>
                    <a:pt x="400977" y="100495"/>
                  </a:lnTo>
                  <a:lnTo>
                    <a:pt x="432231" y="69240"/>
                  </a:lnTo>
                  <a:lnTo>
                    <a:pt x="472084" y="48602"/>
                  </a:lnTo>
                  <a:lnTo>
                    <a:pt x="517918" y="41186"/>
                  </a:lnTo>
                  <a:lnTo>
                    <a:pt x="563765" y="48602"/>
                  </a:lnTo>
                  <a:lnTo>
                    <a:pt x="603618" y="69240"/>
                  </a:lnTo>
                  <a:lnTo>
                    <a:pt x="635063" y="100685"/>
                  </a:lnTo>
                  <a:lnTo>
                    <a:pt x="655701" y="140538"/>
                  </a:lnTo>
                  <a:lnTo>
                    <a:pt x="663105" y="186372"/>
                  </a:lnTo>
                  <a:lnTo>
                    <a:pt x="663105" y="72072"/>
                  </a:lnTo>
                  <a:lnTo>
                    <a:pt x="632231" y="41186"/>
                  </a:lnTo>
                  <a:lnTo>
                    <a:pt x="567410" y="6680"/>
                  </a:lnTo>
                  <a:lnTo>
                    <a:pt x="517918" y="0"/>
                  </a:lnTo>
                  <a:lnTo>
                    <a:pt x="470306" y="6299"/>
                  </a:lnTo>
                  <a:lnTo>
                    <a:pt x="426313" y="24320"/>
                  </a:lnTo>
                  <a:lnTo>
                    <a:pt x="388200" y="52806"/>
                  </a:lnTo>
                  <a:lnTo>
                    <a:pt x="358178" y="90474"/>
                  </a:lnTo>
                  <a:lnTo>
                    <a:pt x="352145" y="100495"/>
                  </a:lnTo>
                  <a:lnTo>
                    <a:pt x="346125" y="90474"/>
                  </a:lnTo>
                  <a:lnTo>
                    <a:pt x="331558" y="72199"/>
                  </a:lnTo>
                  <a:lnTo>
                    <a:pt x="331558" y="186372"/>
                  </a:lnTo>
                  <a:lnTo>
                    <a:pt x="324142" y="232219"/>
                  </a:lnTo>
                  <a:lnTo>
                    <a:pt x="303504" y="272059"/>
                  </a:lnTo>
                  <a:lnTo>
                    <a:pt x="272059" y="303517"/>
                  </a:lnTo>
                  <a:lnTo>
                    <a:pt x="232219" y="324154"/>
                  </a:lnTo>
                  <a:lnTo>
                    <a:pt x="186372" y="331558"/>
                  </a:lnTo>
                  <a:lnTo>
                    <a:pt x="140538" y="324154"/>
                  </a:lnTo>
                  <a:lnTo>
                    <a:pt x="100685" y="303517"/>
                  </a:lnTo>
                  <a:lnTo>
                    <a:pt x="69227" y="272059"/>
                  </a:lnTo>
                  <a:lnTo>
                    <a:pt x="48590" y="232219"/>
                  </a:lnTo>
                  <a:lnTo>
                    <a:pt x="41173" y="186372"/>
                  </a:lnTo>
                  <a:lnTo>
                    <a:pt x="48590" y="140538"/>
                  </a:lnTo>
                  <a:lnTo>
                    <a:pt x="69227" y="100685"/>
                  </a:lnTo>
                  <a:lnTo>
                    <a:pt x="100685" y="69240"/>
                  </a:lnTo>
                  <a:lnTo>
                    <a:pt x="140538" y="48602"/>
                  </a:lnTo>
                  <a:lnTo>
                    <a:pt x="186372" y="41186"/>
                  </a:lnTo>
                  <a:lnTo>
                    <a:pt x="232219" y="48602"/>
                  </a:lnTo>
                  <a:lnTo>
                    <a:pt x="272059" y="69240"/>
                  </a:lnTo>
                  <a:lnTo>
                    <a:pt x="303504" y="100685"/>
                  </a:lnTo>
                  <a:lnTo>
                    <a:pt x="324142" y="140538"/>
                  </a:lnTo>
                  <a:lnTo>
                    <a:pt x="331558" y="186372"/>
                  </a:lnTo>
                  <a:lnTo>
                    <a:pt x="331558" y="72199"/>
                  </a:lnTo>
                  <a:lnTo>
                    <a:pt x="300558" y="41186"/>
                  </a:lnTo>
                  <a:lnTo>
                    <a:pt x="233984" y="6299"/>
                  </a:lnTo>
                  <a:lnTo>
                    <a:pt x="186372" y="0"/>
                  </a:lnTo>
                  <a:lnTo>
                    <a:pt x="136893" y="6680"/>
                  </a:lnTo>
                  <a:lnTo>
                    <a:pt x="92379" y="25488"/>
                  </a:lnTo>
                  <a:lnTo>
                    <a:pt x="54648" y="54648"/>
                  </a:lnTo>
                  <a:lnTo>
                    <a:pt x="25488" y="92379"/>
                  </a:lnTo>
                  <a:lnTo>
                    <a:pt x="6667" y="136893"/>
                  </a:lnTo>
                  <a:lnTo>
                    <a:pt x="0" y="186372"/>
                  </a:lnTo>
                  <a:lnTo>
                    <a:pt x="3949" y="224269"/>
                  </a:lnTo>
                  <a:lnTo>
                    <a:pt x="15443" y="260350"/>
                  </a:lnTo>
                  <a:lnTo>
                    <a:pt x="33959" y="293420"/>
                  </a:lnTo>
                  <a:lnTo>
                    <a:pt x="58991" y="322275"/>
                  </a:lnTo>
                  <a:lnTo>
                    <a:pt x="68186" y="330898"/>
                  </a:lnTo>
                  <a:lnTo>
                    <a:pt x="56019" y="334200"/>
                  </a:lnTo>
                  <a:lnTo>
                    <a:pt x="15646" y="361353"/>
                  </a:lnTo>
                  <a:lnTo>
                    <a:pt x="0" y="407403"/>
                  </a:lnTo>
                  <a:lnTo>
                    <a:pt x="0" y="738962"/>
                  </a:lnTo>
                  <a:lnTo>
                    <a:pt x="5969" y="768464"/>
                  </a:lnTo>
                  <a:lnTo>
                    <a:pt x="22237" y="792581"/>
                  </a:lnTo>
                  <a:lnTo>
                    <a:pt x="46355" y="808850"/>
                  </a:lnTo>
                  <a:lnTo>
                    <a:pt x="75844" y="814819"/>
                  </a:lnTo>
                  <a:lnTo>
                    <a:pt x="628446" y="814819"/>
                  </a:lnTo>
                  <a:lnTo>
                    <a:pt x="682053" y="792581"/>
                  </a:lnTo>
                  <a:lnTo>
                    <a:pt x="704291" y="738962"/>
                  </a:lnTo>
                  <a:lnTo>
                    <a:pt x="704291" y="661517"/>
                  </a:lnTo>
                  <a:lnTo>
                    <a:pt x="905764" y="760603"/>
                  </a:lnTo>
                  <a:lnTo>
                    <a:pt x="913231" y="760234"/>
                  </a:lnTo>
                  <a:lnTo>
                    <a:pt x="925385" y="752665"/>
                  </a:lnTo>
                  <a:lnTo>
                    <a:pt x="929017" y="746125"/>
                  </a:lnTo>
                  <a:lnTo>
                    <a:pt x="929017" y="705891"/>
                  </a:lnTo>
                  <a:lnTo>
                    <a:pt x="929017" y="440474"/>
                  </a:lnTo>
                  <a:lnTo>
                    <a:pt x="929017" y="400253"/>
                  </a:lnTo>
                  <a:close/>
                </a:path>
              </a:pathLst>
            </a:custGeom>
            <a:solidFill>
              <a:srgbClr val="000000"/>
            </a:solidFill>
          </p:spPr>
          <p:txBody>
            <a:bodyPr wrap="square" lIns="0" tIns="0" rIns="0" bIns="0" rtlCol="0"/>
            <a:lstStyle/>
            <a:p>
              <a:endParaRPr>
                <a:latin typeface="Grammarsaurus" pitchFamily="2" charset="0"/>
              </a:endParaRPr>
            </a:p>
          </p:txBody>
        </p:sp>
        <p:pic>
          <p:nvPicPr>
            <p:cNvPr id="10" name="object 10"/>
            <p:cNvPicPr/>
            <p:nvPr/>
          </p:nvPicPr>
          <p:blipFill>
            <a:blip r:embed="rId4" cstate="print"/>
            <a:stretch>
              <a:fillRect/>
            </a:stretch>
          </p:blipFill>
          <p:spPr>
            <a:xfrm>
              <a:off x="834647" y="3141673"/>
              <a:ext cx="151701" cy="151701"/>
            </a:xfrm>
            <a:prstGeom prst="rect">
              <a:avLst/>
            </a:prstGeom>
          </p:spPr>
        </p:pic>
        <p:pic>
          <p:nvPicPr>
            <p:cNvPr id="11" name="object 11"/>
            <p:cNvPicPr/>
            <p:nvPr/>
          </p:nvPicPr>
          <p:blipFill>
            <a:blip r:embed="rId4" cstate="print"/>
            <a:stretch>
              <a:fillRect/>
            </a:stretch>
          </p:blipFill>
          <p:spPr>
            <a:xfrm>
              <a:off x="1166204" y="3141673"/>
              <a:ext cx="151701" cy="151701"/>
            </a:xfrm>
            <a:prstGeom prst="rect">
              <a:avLst/>
            </a:prstGeom>
          </p:spPr>
        </p:pic>
      </p:grpSp>
      <p:grpSp>
        <p:nvGrpSpPr>
          <p:cNvPr id="12" name="object 12"/>
          <p:cNvGrpSpPr/>
          <p:nvPr/>
        </p:nvGrpSpPr>
        <p:grpSpPr>
          <a:xfrm>
            <a:off x="2351911" y="3036561"/>
            <a:ext cx="834390" cy="807720"/>
            <a:chOff x="2351911" y="3036561"/>
            <a:chExt cx="834390" cy="807720"/>
          </a:xfrm>
        </p:grpSpPr>
        <p:pic>
          <p:nvPicPr>
            <p:cNvPr id="13" name="object 13"/>
            <p:cNvPicPr/>
            <p:nvPr/>
          </p:nvPicPr>
          <p:blipFill>
            <a:blip r:embed="rId5" cstate="print"/>
            <a:stretch>
              <a:fillRect/>
            </a:stretch>
          </p:blipFill>
          <p:spPr>
            <a:xfrm>
              <a:off x="2447427" y="3358226"/>
              <a:ext cx="126466" cy="126466"/>
            </a:xfrm>
            <a:prstGeom prst="rect">
              <a:avLst/>
            </a:prstGeom>
          </p:spPr>
        </p:pic>
        <p:pic>
          <p:nvPicPr>
            <p:cNvPr id="14" name="object 14"/>
            <p:cNvPicPr/>
            <p:nvPr/>
          </p:nvPicPr>
          <p:blipFill>
            <a:blip r:embed="rId6" cstate="print"/>
            <a:stretch>
              <a:fillRect/>
            </a:stretch>
          </p:blipFill>
          <p:spPr>
            <a:xfrm>
              <a:off x="2891927" y="3036561"/>
              <a:ext cx="126466" cy="126479"/>
            </a:xfrm>
            <a:prstGeom prst="rect">
              <a:avLst/>
            </a:prstGeom>
          </p:spPr>
        </p:pic>
        <p:sp>
          <p:nvSpPr>
            <p:cNvPr id="15" name="object 15"/>
            <p:cNvSpPr/>
            <p:nvPr/>
          </p:nvSpPr>
          <p:spPr>
            <a:xfrm>
              <a:off x="2604338" y="3120110"/>
              <a:ext cx="327660" cy="723900"/>
            </a:xfrm>
            <a:custGeom>
              <a:avLst/>
              <a:gdLst/>
              <a:ahLst/>
              <a:cxnLst/>
              <a:rect l="l" t="t" r="r" b="b"/>
              <a:pathLst>
                <a:path w="327660" h="723900">
                  <a:moveTo>
                    <a:pt x="101473" y="430441"/>
                  </a:moveTo>
                  <a:lnTo>
                    <a:pt x="65290" y="430441"/>
                  </a:lnTo>
                  <a:lnTo>
                    <a:pt x="78651" y="716013"/>
                  </a:lnTo>
                  <a:lnTo>
                    <a:pt x="86588" y="723582"/>
                  </a:lnTo>
                  <a:lnTo>
                    <a:pt x="240664" y="723582"/>
                  </a:lnTo>
                  <a:lnTo>
                    <a:pt x="248602" y="716013"/>
                  </a:lnTo>
                  <a:lnTo>
                    <a:pt x="249939" y="687438"/>
                  </a:lnTo>
                  <a:lnTo>
                    <a:pt x="113499" y="687438"/>
                  </a:lnTo>
                  <a:lnTo>
                    <a:pt x="101473" y="430441"/>
                  </a:lnTo>
                  <a:close/>
                </a:path>
                <a:path w="327660" h="723900">
                  <a:moveTo>
                    <a:pt x="261962" y="430441"/>
                  </a:moveTo>
                  <a:lnTo>
                    <a:pt x="225780" y="430441"/>
                  </a:lnTo>
                  <a:lnTo>
                    <a:pt x="213740" y="687438"/>
                  </a:lnTo>
                  <a:lnTo>
                    <a:pt x="249939" y="687438"/>
                  </a:lnTo>
                  <a:lnTo>
                    <a:pt x="261962" y="430441"/>
                  </a:lnTo>
                  <a:close/>
                </a:path>
                <a:path w="327660" h="723900">
                  <a:moveTo>
                    <a:pt x="309181" y="254965"/>
                  </a:moveTo>
                  <a:lnTo>
                    <a:pt x="18072" y="254965"/>
                  </a:lnTo>
                  <a:lnTo>
                    <a:pt x="11042" y="256388"/>
                  </a:lnTo>
                  <a:lnTo>
                    <a:pt x="5297" y="260269"/>
                  </a:lnTo>
                  <a:lnTo>
                    <a:pt x="1421" y="266018"/>
                  </a:lnTo>
                  <a:lnTo>
                    <a:pt x="0" y="273050"/>
                  </a:lnTo>
                  <a:lnTo>
                    <a:pt x="0" y="412356"/>
                  </a:lnTo>
                  <a:lnTo>
                    <a:pt x="1421" y="419387"/>
                  </a:lnTo>
                  <a:lnTo>
                    <a:pt x="5297" y="425137"/>
                  </a:lnTo>
                  <a:lnTo>
                    <a:pt x="11042" y="429017"/>
                  </a:lnTo>
                  <a:lnTo>
                    <a:pt x="18072" y="430441"/>
                  </a:lnTo>
                  <a:lnTo>
                    <a:pt x="309181" y="430441"/>
                  </a:lnTo>
                  <a:lnTo>
                    <a:pt x="316203" y="429017"/>
                  </a:lnTo>
                  <a:lnTo>
                    <a:pt x="321944" y="425137"/>
                  </a:lnTo>
                  <a:lnTo>
                    <a:pt x="325819" y="419387"/>
                  </a:lnTo>
                  <a:lnTo>
                    <a:pt x="327240" y="412356"/>
                  </a:lnTo>
                  <a:lnTo>
                    <a:pt x="327240" y="394284"/>
                  </a:lnTo>
                  <a:lnTo>
                    <a:pt x="36144" y="394284"/>
                  </a:lnTo>
                  <a:lnTo>
                    <a:pt x="36144" y="291122"/>
                  </a:lnTo>
                  <a:lnTo>
                    <a:pt x="327240" y="291122"/>
                  </a:lnTo>
                  <a:lnTo>
                    <a:pt x="327240" y="273050"/>
                  </a:lnTo>
                  <a:lnTo>
                    <a:pt x="325819" y="266018"/>
                  </a:lnTo>
                  <a:lnTo>
                    <a:pt x="321944" y="260269"/>
                  </a:lnTo>
                  <a:lnTo>
                    <a:pt x="316203" y="256388"/>
                  </a:lnTo>
                  <a:lnTo>
                    <a:pt x="309181" y="254965"/>
                  </a:lnTo>
                  <a:close/>
                </a:path>
                <a:path w="327660" h="723900">
                  <a:moveTo>
                    <a:pt x="327240" y="291122"/>
                  </a:moveTo>
                  <a:lnTo>
                    <a:pt x="291096" y="291122"/>
                  </a:lnTo>
                  <a:lnTo>
                    <a:pt x="291096" y="394284"/>
                  </a:lnTo>
                  <a:lnTo>
                    <a:pt x="327240" y="394284"/>
                  </a:lnTo>
                  <a:lnTo>
                    <a:pt x="327240" y="291122"/>
                  </a:lnTo>
                  <a:close/>
                </a:path>
                <a:path w="327660" h="723900">
                  <a:moveTo>
                    <a:pt x="163626" y="0"/>
                  </a:moveTo>
                  <a:lnTo>
                    <a:pt x="117666" y="7432"/>
                  </a:lnTo>
                  <a:lnTo>
                    <a:pt x="77713" y="28119"/>
                  </a:lnTo>
                  <a:lnTo>
                    <a:pt x="46183" y="59645"/>
                  </a:lnTo>
                  <a:lnTo>
                    <a:pt x="25493" y="99595"/>
                  </a:lnTo>
                  <a:lnTo>
                    <a:pt x="18059" y="145554"/>
                  </a:lnTo>
                  <a:lnTo>
                    <a:pt x="20641" y="172889"/>
                  </a:lnTo>
                  <a:lnTo>
                    <a:pt x="28228" y="198977"/>
                  </a:lnTo>
                  <a:lnTo>
                    <a:pt x="40577" y="223207"/>
                  </a:lnTo>
                  <a:lnTo>
                    <a:pt x="57442" y="244970"/>
                  </a:lnTo>
                  <a:lnTo>
                    <a:pt x="66827" y="254965"/>
                  </a:lnTo>
                  <a:lnTo>
                    <a:pt x="163626" y="254965"/>
                  </a:lnTo>
                  <a:lnTo>
                    <a:pt x="121076" y="246353"/>
                  </a:lnTo>
                  <a:lnTo>
                    <a:pt x="86294" y="222881"/>
                  </a:lnTo>
                  <a:lnTo>
                    <a:pt x="62826" y="188099"/>
                  </a:lnTo>
                  <a:lnTo>
                    <a:pt x="54216" y="145554"/>
                  </a:lnTo>
                  <a:lnTo>
                    <a:pt x="62826" y="103011"/>
                  </a:lnTo>
                  <a:lnTo>
                    <a:pt x="86294" y="68233"/>
                  </a:lnTo>
                  <a:lnTo>
                    <a:pt x="121076" y="44767"/>
                  </a:lnTo>
                  <a:lnTo>
                    <a:pt x="163626" y="36156"/>
                  </a:lnTo>
                  <a:lnTo>
                    <a:pt x="257573" y="36156"/>
                  </a:lnTo>
                  <a:lnTo>
                    <a:pt x="249536" y="28119"/>
                  </a:lnTo>
                  <a:lnTo>
                    <a:pt x="209585" y="7432"/>
                  </a:lnTo>
                  <a:lnTo>
                    <a:pt x="163626" y="0"/>
                  </a:lnTo>
                  <a:close/>
                </a:path>
                <a:path w="327660" h="723900">
                  <a:moveTo>
                    <a:pt x="257573" y="36156"/>
                  </a:moveTo>
                  <a:lnTo>
                    <a:pt x="163626" y="36156"/>
                  </a:lnTo>
                  <a:lnTo>
                    <a:pt x="206169" y="44767"/>
                  </a:lnTo>
                  <a:lnTo>
                    <a:pt x="240947" y="68233"/>
                  </a:lnTo>
                  <a:lnTo>
                    <a:pt x="264414" y="103011"/>
                  </a:lnTo>
                  <a:lnTo>
                    <a:pt x="273024" y="145554"/>
                  </a:lnTo>
                  <a:lnTo>
                    <a:pt x="264414" y="188099"/>
                  </a:lnTo>
                  <a:lnTo>
                    <a:pt x="240947" y="222881"/>
                  </a:lnTo>
                  <a:lnTo>
                    <a:pt x="206169" y="246353"/>
                  </a:lnTo>
                  <a:lnTo>
                    <a:pt x="163626" y="254965"/>
                  </a:lnTo>
                  <a:lnTo>
                    <a:pt x="260438" y="254965"/>
                  </a:lnTo>
                  <a:lnTo>
                    <a:pt x="286667" y="223207"/>
                  </a:lnTo>
                  <a:lnTo>
                    <a:pt x="306599" y="172889"/>
                  </a:lnTo>
                  <a:lnTo>
                    <a:pt x="309181" y="145554"/>
                  </a:lnTo>
                  <a:lnTo>
                    <a:pt x="301749" y="99595"/>
                  </a:lnTo>
                  <a:lnTo>
                    <a:pt x="281062" y="59645"/>
                  </a:lnTo>
                  <a:lnTo>
                    <a:pt x="257573" y="36156"/>
                  </a:lnTo>
                  <a:close/>
                </a:path>
              </a:pathLst>
            </a:custGeom>
            <a:solidFill>
              <a:srgbClr val="000000"/>
            </a:solidFill>
          </p:spPr>
          <p:txBody>
            <a:bodyPr wrap="square" lIns="0" tIns="0" rIns="0" bIns="0" rtlCol="0"/>
            <a:lstStyle/>
            <a:p>
              <a:endParaRPr>
                <a:latin typeface="Grammarsaurus" pitchFamily="2" charset="0"/>
              </a:endParaRPr>
            </a:p>
          </p:txBody>
        </p:sp>
        <p:pic>
          <p:nvPicPr>
            <p:cNvPr id="16" name="object 16"/>
            <p:cNvPicPr/>
            <p:nvPr/>
          </p:nvPicPr>
          <p:blipFill>
            <a:blip r:embed="rId7" cstate="print"/>
            <a:stretch>
              <a:fillRect/>
            </a:stretch>
          </p:blipFill>
          <p:spPr>
            <a:xfrm>
              <a:off x="2699773" y="3197490"/>
              <a:ext cx="136372" cy="136359"/>
            </a:xfrm>
            <a:prstGeom prst="rect">
              <a:avLst/>
            </a:prstGeom>
          </p:spPr>
        </p:pic>
        <p:pic>
          <p:nvPicPr>
            <p:cNvPr id="17" name="object 17"/>
            <p:cNvPicPr/>
            <p:nvPr/>
          </p:nvPicPr>
          <p:blipFill>
            <a:blip r:embed="rId8" cstate="print"/>
            <a:stretch>
              <a:fillRect/>
            </a:stretch>
          </p:blipFill>
          <p:spPr>
            <a:xfrm>
              <a:off x="2351911" y="3085158"/>
              <a:ext cx="245262" cy="245262"/>
            </a:xfrm>
            <a:prstGeom prst="rect">
              <a:avLst/>
            </a:prstGeom>
          </p:spPr>
        </p:pic>
        <p:pic>
          <p:nvPicPr>
            <p:cNvPr id="18" name="object 18"/>
            <p:cNvPicPr/>
            <p:nvPr/>
          </p:nvPicPr>
          <p:blipFill>
            <a:blip r:embed="rId9" cstate="print"/>
            <a:stretch>
              <a:fillRect/>
            </a:stretch>
          </p:blipFill>
          <p:spPr>
            <a:xfrm>
              <a:off x="2940519" y="3225262"/>
              <a:ext cx="245262" cy="245262"/>
            </a:xfrm>
            <a:prstGeom prst="rect">
              <a:avLst/>
            </a:prstGeom>
          </p:spPr>
        </p:pic>
      </p:grpSp>
      <p:sp>
        <p:nvSpPr>
          <p:cNvPr id="19" name="object 19"/>
          <p:cNvSpPr/>
          <p:nvPr/>
        </p:nvSpPr>
        <p:spPr>
          <a:xfrm>
            <a:off x="3680891" y="3031477"/>
            <a:ext cx="748665" cy="815340"/>
          </a:xfrm>
          <a:custGeom>
            <a:avLst/>
            <a:gdLst/>
            <a:ahLst/>
            <a:cxnLst/>
            <a:rect l="l" t="t" r="r" b="b"/>
            <a:pathLst>
              <a:path w="748664" h="815339">
                <a:moveTo>
                  <a:pt x="320192" y="63957"/>
                </a:moveTo>
                <a:lnTo>
                  <a:pt x="317144" y="51282"/>
                </a:lnTo>
                <a:lnTo>
                  <a:pt x="313080" y="45631"/>
                </a:lnTo>
                <a:lnTo>
                  <a:pt x="301663" y="38646"/>
                </a:lnTo>
                <a:lnTo>
                  <a:pt x="295249" y="37604"/>
                </a:lnTo>
                <a:lnTo>
                  <a:pt x="289255" y="39103"/>
                </a:lnTo>
                <a:lnTo>
                  <a:pt x="240804" y="53441"/>
                </a:lnTo>
                <a:lnTo>
                  <a:pt x="195376" y="73952"/>
                </a:lnTo>
                <a:lnTo>
                  <a:pt x="153327" y="100393"/>
                </a:lnTo>
                <a:lnTo>
                  <a:pt x="115036" y="132524"/>
                </a:lnTo>
                <a:lnTo>
                  <a:pt x="80886" y="170103"/>
                </a:lnTo>
                <a:lnTo>
                  <a:pt x="52438" y="211391"/>
                </a:lnTo>
                <a:lnTo>
                  <a:pt x="29870" y="255968"/>
                </a:lnTo>
                <a:lnTo>
                  <a:pt x="13436" y="303123"/>
                </a:lnTo>
                <a:lnTo>
                  <a:pt x="3403" y="352107"/>
                </a:lnTo>
                <a:lnTo>
                  <a:pt x="0" y="402209"/>
                </a:lnTo>
                <a:lnTo>
                  <a:pt x="3378" y="452691"/>
                </a:lnTo>
                <a:lnTo>
                  <a:pt x="13423" y="501916"/>
                </a:lnTo>
                <a:lnTo>
                  <a:pt x="29946" y="549198"/>
                </a:lnTo>
                <a:lnTo>
                  <a:pt x="52755" y="593864"/>
                </a:lnTo>
                <a:lnTo>
                  <a:pt x="81584" y="635381"/>
                </a:lnTo>
                <a:lnTo>
                  <a:pt x="115430" y="672414"/>
                </a:lnTo>
                <a:lnTo>
                  <a:pt x="153784" y="704456"/>
                </a:lnTo>
                <a:lnTo>
                  <a:pt x="196164" y="731062"/>
                </a:lnTo>
                <a:lnTo>
                  <a:pt x="204000" y="733882"/>
                </a:lnTo>
                <a:lnTo>
                  <a:pt x="207911" y="733882"/>
                </a:lnTo>
                <a:lnTo>
                  <a:pt x="231381" y="701281"/>
                </a:lnTo>
                <a:lnTo>
                  <a:pt x="182537" y="663816"/>
                </a:lnTo>
                <a:lnTo>
                  <a:pt x="149313" y="635952"/>
                </a:lnTo>
                <a:lnTo>
                  <a:pt x="119938" y="603783"/>
                </a:lnTo>
                <a:lnTo>
                  <a:pt x="94830" y="567753"/>
                </a:lnTo>
                <a:lnTo>
                  <a:pt x="75171" y="529069"/>
                </a:lnTo>
                <a:lnTo>
                  <a:pt x="60947" y="488200"/>
                </a:lnTo>
                <a:lnTo>
                  <a:pt x="52285" y="445719"/>
                </a:lnTo>
                <a:lnTo>
                  <a:pt x="49377" y="402209"/>
                </a:lnTo>
                <a:lnTo>
                  <a:pt x="53886" y="347802"/>
                </a:lnTo>
                <a:lnTo>
                  <a:pt x="67284" y="295744"/>
                </a:lnTo>
                <a:lnTo>
                  <a:pt x="89306" y="246735"/>
                </a:lnTo>
                <a:lnTo>
                  <a:pt x="119722" y="201460"/>
                </a:lnTo>
                <a:lnTo>
                  <a:pt x="156654" y="161950"/>
                </a:lnTo>
                <a:lnTo>
                  <a:pt x="199732" y="129311"/>
                </a:lnTo>
                <a:lnTo>
                  <a:pt x="247827" y="104228"/>
                </a:lnTo>
                <a:lnTo>
                  <a:pt x="299847" y="87401"/>
                </a:lnTo>
                <a:lnTo>
                  <a:pt x="306514" y="85852"/>
                </a:lnTo>
                <a:lnTo>
                  <a:pt x="312153" y="81800"/>
                </a:lnTo>
                <a:lnTo>
                  <a:pt x="319138" y="70383"/>
                </a:lnTo>
                <a:lnTo>
                  <a:pt x="320192" y="63957"/>
                </a:lnTo>
                <a:close/>
              </a:path>
              <a:path w="748664" h="815339">
                <a:moveTo>
                  <a:pt x="671639" y="350913"/>
                </a:moveTo>
                <a:lnTo>
                  <a:pt x="596938" y="325640"/>
                </a:lnTo>
                <a:lnTo>
                  <a:pt x="596938" y="374281"/>
                </a:lnTo>
                <a:lnTo>
                  <a:pt x="562178" y="418185"/>
                </a:lnTo>
                <a:lnTo>
                  <a:pt x="527329" y="461505"/>
                </a:lnTo>
                <a:lnTo>
                  <a:pt x="492556" y="504151"/>
                </a:lnTo>
                <a:lnTo>
                  <a:pt x="458025" y="546036"/>
                </a:lnTo>
                <a:lnTo>
                  <a:pt x="390347" y="627164"/>
                </a:lnTo>
                <a:lnTo>
                  <a:pt x="384416" y="634377"/>
                </a:lnTo>
                <a:lnTo>
                  <a:pt x="378447" y="641540"/>
                </a:lnTo>
                <a:lnTo>
                  <a:pt x="357657" y="666318"/>
                </a:lnTo>
                <a:lnTo>
                  <a:pt x="424472" y="475170"/>
                </a:lnTo>
                <a:lnTo>
                  <a:pt x="426732" y="468426"/>
                </a:lnTo>
                <a:lnTo>
                  <a:pt x="426199" y="461505"/>
                </a:lnTo>
                <a:lnTo>
                  <a:pt x="426186" y="461314"/>
                </a:lnTo>
                <a:lnTo>
                  <a:pt x="420103" y="449503"/>
                </a:lnTo>
                <a:lnTo>
                  <a:pt x="415010" y="445236"/>
                </a:lnTo>
                <a:lnTo>
                  <a:pt x="408863" y="443357"/>
                </a:lnTo>
                <a:lnTo>
                  <a:pt x="405599" y="442264"/>
                </a:lnTo>
                <a:lnTo>
                  <a:pt x="399707" y="442264"/>
                </a:lnTo>
                <a:lnTo>
                  <a:pt x="151422" y="441413"/>
                </a:lnTo>
                <a:lnTo>
                  <a:pt x="388429" y="151003"/>
                </a:lnTo>
                <a:lnTo>
                  <a:pt x="321779" y="340880"/>
                </a:lnTo>
                <a:lnTo>
                  <a:pt x="319646" y="347268"/>
                </a:lnTo>
                <a:lnTo>
                  <a:pt x="320192" y="354380"/>
                </a:lnTo>
                <a:lnTo>
                  <a:pt x="326275" y="366191"/>
                </a:lnTo>
                <a:lnTo>
                  <a:pt x="331368" y="370459"/>
                </a:lnTo>
                <a:lnTo>
                  <a:pt x="337515" y="372351"/>
                </a:lnTo>
                <a:lnTo>
                  <a:pt x="340779" y="373443"/>
                </a:lnTo>
                <a:lnTo>
                  <a:pt x="596938" y="374281"/>
                </a:lnTo>
                <a:lnTo>
                  <a:pt x="596938" y="325640"/>
                </a:lnTo>
                <a:lnTo>
                  <a:pt x="379628" y="324954"/>
                </a:lnTo>
                <a:lnTo>
                  <a:pt x="440334" y="151003"/>
                </a:lnTo>
                <a:lnTo>
                  <a:pt x="481088" y="34188"/>
                </a:lnTo>
                <a:lnTo>
                  <a:pt x="482473" y="26479"/>
                </a:lnTo>
                <a:lnTo>
                  <a:pt x="481622" y="18923"/>
                </a:lnTo>
                <a:lnTo>
                  <a:pt x="478637" y="11950"/>
                </a:lnTo>
                <a:lnTo>
                  <a:pt x="473633" y="6032"/>
                </a:lnTo>
                <a:lnTo>
                  <a:pt x="468528" y="1955"/>
                </a:lnTo>
                <a:lnTo>
                  <a:pt x="462153" y="0"/>
                </a:lnTo>
                <a:lnTo>
                  <a:pt x="448945" y="1104"/>
                </a:lnTo>
                <a:lnTo>
                  <a:pt x="443026" y="4216"/>
                </a:lnTo>
                <a:lnTo>
                  <a:pt x="438518" y="9829"/>
                </a:lnTo>
                <a:lnTo>
                  <a:pt x="349377" y="118821"/>
                </a:lnTo>
                <a:lnTo>
                  <a:pt x="319913" y="155295"/>
                </a:lnTo>
                <a:lnTo>
                  <a:pt x="79933" y="450049"/>
                </a:lnTo>
                <a:lnTo>
                  <a:pt x="76479" y="454647"/>
                </a:lnTo>
                <a:lnTo>
                  <a:pt x="74726" y="459905"/>
                </a:lnTo>
                <a:lnTo>
                  <a:pt x="74726" y="465645"/>
                </a:lnTo>
                <a:lnTo>
                  <a:pt x="365887" y="490740"/>
                </a:lnTo>
                <a:lnTo>
                  <a:pt x="264414" y="781519"/>
                </a:lnTo>
                <a:lnTo>
                  <a:pt x="263029" y="789228"/>
                </a:lnTo>
                <a:lnTo>
                  <a:pt x="263893" y="796785"/>
                </a:lnTo>
                <a:lnTo>
                  <a:pt x="266877" y="803757"/>
                </a:lnTo>
                <a:lnTo>
                  <a:pt x="271881" y="809663"/>
                </a:lnTo>
                <a:lnTo>
                  <a:pt x="276606" y="813447"/>
                </a:lnTo>
                <a:lnTo>
                  <a:pt x="282244" y="815289"/>
                </a:lnTo>
                <a:lnTo>
                  <a:pt x="294906" y="815289"/>
                </a:lnTo>
                <a:lnTo>
                  <a:pt x="301853" y="812253"/>
                </a:lnTo>
                <a:lnTo>
                  <a:pt x="306539" y="806411"/>
                </a:lnTo>
                <a:lnTo>
                  <a:pt x="337502" y="768591"/>
                </a:lnTo>
                <a:lnTo>
                  <a:pt x="422541" y="666318"/>
                </a:lnTo>
                <a:lnTo>
                  <a:pt x="531190" y="534974"/>
                </a:lnTo>
                <a:lnTo>
                  <a:pt x="565518" y="492887"/>
                </a:lnTo>
                <a:lnTo>
                  <a:pt x="599592" y="450596"/>
                </a:lnTo>
                <a:lnTo>
                  <a:pt x="633285" y="408178"/>
                </a:lnTo>
                <a:lnTo>
                  <a:pt x="666445" y="365645"/>
                </a:lnTo>
                <a:lnTo>
                  <a:pt x="671639" y="355955"/>
                </a:lnTo>
                <a:lnTo>
                  <a:pt x="671639" y="350913"/>
                </a:lnTo>
                <a:close/>
              </a:path>
              <a:path w="748664" h="815339">
                <a:moveTo>
                  <a:pt x="748118" y="400519"/>
                </a:moveTo>
                <a:lnTo>
                  <a:pt x="745324" y="351586"/>
                </a:lnTo>
                <a:lnTo>
                  <a:pt x="735774" y="303466"/>
                </a:lnTo>
                <a:lnTo>
                  <a:pt x="719645" y="256819"/>
                </a:lnTo>
                <a:lnTo>
                  <a:pt x="697115" y="212293"/>
                </a:lnTo>
                <a:lnTo>
                  <a:pt x="668616" y="170802"/>
                </a:lnTo>
                <a:lnTo>
                  <a:pt x="635190" y="133794"/>
                </a:lnTo>
                <a:lnTo>
                  <a:pt x="597344" y="101739"/>
                </a:lnTo>
                <a:lnTo>
                  <a:pt x="555561" y="75145"/>
                </a:lnTo>
                <a:lnTo>
                  <a:pt x="546277" y="72351"/>
                </a:lnTo>
                <a:lnTo>
                  <a:pt x="536740" y="73240"/>
                </a:lnTo>
                <a:lnTo>
                  <a:pt x="528218" y="77470"/>
                </a:lnTo>
                <a:lnTo>
                  <a:pt x="521970" y="84670"/>
                </a:lnTo>
                <a:lnTo>
                  <a:pt x="518947" y="90208"/>
                </a:lnTo>
                <a:lnTo>
                  <a:pt x="518210" y="97040"/>
                </a:lnTo>
                <a:lnTo>
                  <a:pt x="521754" y="109816"/>
                </a:lnTo>
                <a:lnTo>
                  <a:pt x="525957" y="115239"/>
                </a:lnTo>
                <a:lnTo>
                  <a:pt x="531482" y="118262"/>
                </a:lnTo>
                <a:lnTo>
                  <a:pt x="567880" y="141554"/>
                </a:lnTo>
                <a:lnTo>
                  <a:pt x="600735" y="169329"/>
                </a:lnTo>
                <a:lnTo>
                  <a:pt x="629640" y="201168"/>
                </a:lnTo>
                <a:lnTo>
                  <a:pt x="654151" y="236651"/>
                </a:lnTo>
                <a:lnTo>
                  <a:pt x="673430" y="274739"/>
                </a:lnTo>
                <a:lnTo>
                  <a:pt x="687387" y="315277"/>
                </a:lnTo>
                <a:lnTo>
                  <a:pt x="695883" y="357670"/>
                </a:lnTo>
                <a:lnTo>
                  <a:pt x="698741" y="401332"/>
                </a:lnTo>
                <a:lnTo>
                  <a:pt x="694169" y="456095"/>
                </a:lnTo>
                <a:lnTo>
                  <a:pt x="680618" y="508558"/>
                </a:lnTo>
                <a:lnTo>
                  <a:pt x="658329" y="558025"/>
                </a:lnTo>
                <a:lnTo>
                  <a:pt x="627545" y="603770"/>
                </a:lnTo>
                <a:lnTo>
                  <a:pt x="589788" y="643420"/>
                </a:lnTo>
                <a:lnTo>
                  <a:pt x="545998" y="675970"/>
                </a:lnTo>
                <a:lnTo>
                  <a:pt x="497293" y="700735"/>
                </a:lnTo>
                <a:lnTo>
                  <a:pt x="444792" y="717003"/>
                </a:lnTo>
                <a:lnTo>
                  <a:pt x="435660" y="721055"/>
                </a:lnTo>
                <a:lnTo>
                  <a:pt x="429107" y="727900"/>
                </a:lnTo>
                <a:lnTo>
                  <a:pt x="425678" y="736663"/>
                </a:lnTo>
                <a:lnTo>
                  <a:pt x="425958" y="746455"/>
                </a:lnTo>
                <a:lnTo>
                  <a:pt x="429247" y="754443"/>
                </a:lnTo>
                <a:lnTo>
                  <a:pt x="434695" y="760603"/>
                </a:lnTo>
                <a:lnTo>
                  <a:pt x="441731" y="764552"/>
                </a:lnTo>
                <a:lnTo>
                  <a:pt x="449795" y="765937"/>
                </a:lnTo>
                <a:lnTo>
                  <a:pt x="453504" y="765733"/>
                </a:lnTo>
                <a:lnTo>
                  <a:pt x="504545" y="750722"/>
                </a:lnTo>
                <a:lnTo>
                  <a:pt x="550519" y="730097"/>
                </a:lnTo>
                <a:lnTo>
                  <a:pt x="592912" y="703668"/>
                </a:lnTo>
                <a:lnTo>
                  <a:pt x="631367" y="671664"/>
                </a:lnTo>
                <a:lnTo>
                  <a:pt x="665480" y="634326"/>
                </a:lnTo>
                <a:lnTo>
                  <a:pt x="694537" y="592836"/>
                </a:lnTo>
                <a:lnTo>
                  <a:pt x="717588" y="547966"/>
                </a:lnTo>
                <a:lnTo>
                  <a:pt x="734377" y="500468"/>
                </a:lnTo>
                <a:lnTo>
                  <a:pt x="744639" y="451078"/>
                </a:lnTo>
                <a:lnTo>
                  <a:pt x="748118" y="400519"/>
                </a:lnTo>
                <a:close/>
              </a:path>
            </a:pathLst>
          </a:custGeom>
          <a:solidFill>
            <a:srgbClr val="000000"/>
          </a:solidFill>
        </p:spPr>
        <p:txBody>
          <a:bodyPr wrap="square" lIns="0" tIns="0" rIns="0" bIns="0" rtlCol="0"/>
          <a:lstStyle/>
          <a:p>
            <a:endParaRPr>
              <a:latin typeface="Grammarsaurus" pitchFamily="2" charset="0"/>
            </a:endParaRPr>
          </a:p>
        </p:txBody>
      </p:sp>
      <p:grpSp>
        <p:nvGrpSpPr>
          <p:cNvPr id="20" name="object 20"/>
          <p:cNvGrpSpPr/>
          <p:nvPr/>
        </p:nvGrpSpPr>
        <p:grpSpPr>
          <a:xfrm>
            <a:off x="11163824" y="234754"/>
            <a:ext cx="784225" cy="784225"/>
            <a:chOff x="11163824" y="234754"/>
            <a:chExt cx="784225" cy="784225"/>
          </a:xfrm>
        </p:grpSpPr>
        <p:sp>
          <p:nvSpPr>
            <p:cNvPr id="21" name="object 21"/>
            <p:cNvSpPr/>
            <p:nvPr/>
          </p:nvSpPr>
          <p:spPr>
            <a:xfrm>
              <a:off x="11163821" y="234759"/>
              <a:ext cx="784225" cy="784225"/>
            </a:xfrm>
            <a:custGeom>
              <a:avLst/>
              <a:gdLst/>
              <a:ahLst/>
              <a:cxnLst/>
              <a:rect l="l" t="t" r="r" b="b"/>
              <a:pathLst>
                <a:path w="784225" h="784225">
                  <a:moveTo>
                    <a:pt x="504901" y="294093"/>
                  </a:moveTo>
                  <a:lnTo>
                    <a:pt x="500570" y="286842"/>
                  </a:lnTo>
                  <a:lnTo>
                    <a:pt x="492086" y="273697"/>
                  </a:lnTo>
                  <a:lnTo>
                    <a:pt x="471360" y="245503"/>
                  </a:lnTo>
                  <a:lnTo>
                    <a:pt x="453440" y="225310"/>
                  </a:lnTo>
                  <a:lnTo>
                    <a:pt x="453440" y="298640"/>
                  </a:lnTo>
                  <a:lnTo>
                    <a:pt x="423087" y="337870"/>
                  </a:lnTo>
                  <a:lnTo>
                    <a:pt x="385343" y="374980"/>
                  </a:lnTo>
                  <a:lnTo>
                    <a:pt x="342544" y="402628"/>
                  </a:lnTo>
                  <a:lnTo>
                    <a:pt x="297091" y="413473"/>
                  </a:lnTo>
                  <a:lnTo>
                    <a:pt x="245681" y="399935"/>
                  </a:lnTo>
                  <a:lnTo>
                    <a:pt x="200291" y="367817"/>
                  </a:lnTo>
                  <a:lnTo>
                    <a:pt x="164211" y="329793"/>
                  </a:lnTo>
                  <a:lnTo>
                    <a:pt x="140754" y="298640"/>
                  </a:lnTo>
                  <a:lnTo>
                    <a:pt x="144208" y="294093"/>
                  </a:lnTo>
                  <a:lnTo>
                    <a:pt x="171069" y="259372"/>
                  </a:lnTo>
                  <a:lnTo>
                    <a:pt x="208826" y="222262"/>
                  </a:lnTo>
                  <a:lnTo>
                    <a:pt x="251625" y="194614"/>
                  </a:lnTo>
                  <a:lnTo>
                    <a:pt x="297091" y="183769"/>
                  </a:lnTo>
                  <a:lnTo>
                    <a:pt x="348475" y="197294"/>
                  </a:lnTo>
                  <a:lnTo>
                    <a:pt x="393852" y="229425"/>
                  </a:lnTo>
                  <a:lnTo>
                    <a:pt x="429933" y="267436"/>
                  </a:lnTo>
                  <a:lnTo>
                    <a:pt x="453440" y="298640"/>
                  </a:lnTo>
                  <a:lnTo>
                    <a:pt x="453440" y="225310"/>
                  </a:lnTo>
                  <a:lnTo>
                    <a:pt x="439915" y="210058"/>
                  </a:lnTo>
                  <a:lnTo>
                    <a:pt x="409397" y="183769"/>
                  </a:lnTo>
                  <a:lnTo>
                    <a:pt x="399351" y="175107"/>
                  </a:lnTo>
                  <a:lnTo>
                    <a:pt x="351218" y="148450"/>
                  </a:lnTo>
                  <a:lnTo>
                    <a:pt x="297091" y="137833"/>
                  </a:lnTo>
                  <a:lnTo>
                    <a:pt x="242951" y="148450"/>
                  </a:lnTo>
                  <a:lnTo>
                    <a:pt x="194818" y="175107"/>
                  </a:lnTo>
                  <a:lnTo>
                    <a:pt x="154241" y="210058"/>
                  </a:lnTo>
                  <a:lnTo>
                    <a:pt x="122809" y="245503"/>
                  </a:lnTo>
                  <a:lnTo>
                    <a:pt x="93599" y="286842"/>
                  </a:lnTo>
                  <a:lnTo>
                    <a:pt x="89281" y="294093"/>
                  </a:lnTo>
                  <a:lnTo>
                    <a:pt x="89281" y="303149"/>
                  </a:lnTo>
                  <a:lnTo>
                    <a:pt x="122809" y="351726"/>
                  </a:lnTo>
                  <a:lnTo>
                    <a:pt x="154241" y="387172"/>
                  </a:lnTo>
                  <a:lnTo>
                    <a:pt x="194818" y="422122"/>
                  </a:lnTo>
                  <a:lnTo>
                    <a:pt x="242951" y="448792"/>
                  </a:lnTo>
                  <a:lnTo>
                    <a:pt x="297091" y="459409"/>
                  </a:lnTo>
                  <a:lnTo>
                    <a:pt x="351218" y="448792"/>
                  </a:lnTo>
                  <a:lnTo>
                    <a:pt x="399351" y="422122"/>
                  </a:lnTo>
                  <a:lnTo>
                    <a:pt x="439915" y="387172"/>
                  </a:lnTo>
                  <a:lnTo>
                    <a:pt x="471360" y="351726"/>
                  </a:lnTo>
                  <a:lnTo>
                    <a:pt x="500570" y="310388"/>
                  </a:lnTo>
                  <a:lnTo>
                    <a:pt x="504901" y="303149"/>
                  </a:lnTo>
                  <a:lnTo>
                    <a:pt x="504901" y="294093"/>
                  </a:lnTo>
                  <a:close/>
                </a:path>
                <a:path w="784225" h="784225">
                  <a:moveTo>
                    <a:pt x="784072" y="715225"/>
                  </a:moveTo>
                  <a:lnTo>
                    <a:pt x="779030" y="689267"/>
                  </a:lnTo>
                  <a:lnTo>
                    <a:pt x="763790" y="666343"/>
                  </a:lnTo>
                  <a:lnTo>
                    <a:pt x="738073" y="640880"/>
                  </a:lnTo>
                  <a:lnTo>
                    <a:pt x="738073" y="715225"/>
                  </a:lnTo>
                  <a:lnTo>
                    <a:pt x="736409" y="723785"/>
                  </a:lnTo>
                  <a:lnTo>
                    <a:pt x="731380" y="731380"/>
                  </a:lnTo>
                  <a:lnTo>
                    <a:pt x="723785" y="736447"/>
                  </a:lnTo>
                  <a:lnTo>
                    <a:pt x="723658" y="736447"/>
                  </a:lnTo>
                  <a:lnTo>
                    <a:pt x="715225" y="738124"/>
                  </a:lnTo>
                  <a:lnTo>
                    <a:pt x="706539" y="736447"/>
                  </a:lnTo>
                  <a:lnTo>
                    <a:pt x="698931" y="731380"/>
                  </a:lnTo>
                  <a:lnTo>
                    <a:pt x="561594" y="595452"/>
                  </a:lnTo>
                  <a:lnTo>
                    <a:pt x="592366" y="561251"/>
                  </a:lnTo>
                  <a:lnTo>
                    <a:pt x="731380" y="698906"/>
                  </a:lnTo>
                  <a:lnTo>
                    <a:pt x="736409" y="706501"/>
                  </a:lnTo>
                  <a:lnTo>
                    <a:pt x="738073" y="715225"/>
                  </a:lnTo>
                  <a:lnTo>
                    <a:pt x="738073" y="640880"/>
                  </a:lnTo>
                  <a:lnTo>
                    <a:pt x="657656" y="561251"/>
                  </a:lnTo>
                  <a:lnTo>
                    <a:pt x="624878" y="528802"/>
                  </a:lnTo>
                  <a:lnTo>
                    <a:pt x="607568" y="511657"/>
                  </a:lnTo>
                  <a:lnTo>
                    <a:pt x="599630" y="506526"/>
                  </a:lnTo>
                  <a:lnTo>
                    <a:pt x="590689" y="505028"/>
                  </a:lnTo>
                  <a:lnTo>
                    <a:pt x="581875" y="507072"/>
                  </a:lnTo>
                  <a:lnTo>
                    <a:pt x="574332" y="512610"/>
                  </a:lnTo>
                  <a:lnTo>
                    <a:pt x="559765" y="528802"/>
                  </a:lnTo>
                  <a:lnTo>
                    <a:pt x="556247" y="525284"/>
                  </a:lnTo>
                  <a:lnTo>
                    <a:pt x="523748" y="492798"/>
                  </a:lnTo>
                  <a:lnTo>
                    <a:pt x="553897" y="450837"/>
                  </a:lnTo>
                  <a:lnTo>
                    <a:pt x="576529" y="403898"/>
                  </a:lnTo>
                  <a:lnTo>
                    <a:pt x="590753" y="352856"/>
                  </a:lnTo>
                  <a:lnTo>
                    <a:pt x="595693" y="298615"/>
                  </a:lnTo>
                  <a:lnTo>
                    <a:pt x="591769" y="250240"/>
                  </a:lnTo>
                  <a:lnTo>
                    <a:pt x="580440" y="204330"/>
                  </a:lnTo>
                  <a:lnTo>
                    <a:pt x="562305" y="161505"/>
                  </a:lnTo>
                  <a:lnTo>
                    <a:pt x="549757" y="141312"/>
                  </a:lnTo>
                  <a:lnTo>
                    <a:pt x="549757" y="298615"/>
                  </a:lnTo>
                  <a:lnTo>
                    <a:pt x="545680" y="343979"/>
                  </a:lnTo>
                  <a:lnTo>
                    <a:pt x="533920" y="386689"/>
                  </a:lnTo>
                  <a:lnTo>
                    <a:pt x="515213" y="426046"/>
                  </a:lnTo>
                  <a:lnTo>
                    <a:pt x="490258" y="461314"/>
                  </a:lnTo>
                  <a:lnTo>
                    <a:pt x="459790" y="491794"/>
                  </a:lnTo>
                  <a:lnTo>
                    <a:pt x="424510" y="516737"/>
                  </a:lnTo>
                  <a:lnTo>
                    <a:pt x="385165" y="535444"/>
                  </a:lnTo>
                  <a:lnTo>
                    <a:pt x="342442" y="547204"/>
                  </a:lnTo>
                  <a:lnTo>
                    <a:pt x="297091" y="551281"/>
                  </a:lnTo>
                  <a:lnTo>
                    <a:pt x="252006" y="547204"/>
                  </a:lnTo>
                  <a:lnTo>
                    <a:pt x="209550" y="535444"/>
                  </a:lnTo>
                  <a:lnTo>
                    <a:pt x="170434" y="516737"/>
                  </a:lnTo>
                  <a:lnTo>
                    <a:pt x="135369" y="491794"/>
                  </a:lnTo>
                  <a:lnTo>
                    <a:pt x="105079" y="461314"/>
                  </a:lnTo>
                  <a:lnTo>
                    <a:pt x="80289" y="426046"/>
                  </a:lnTo>
                  <a:lnTo>
                    <a:pt x="61683" y="386689"/>
                  </a:lnTo>
                  <a:lnTo>
                    <a:pt x="49999" y="343979"/>
                  </a:lnTo>
                  <a:lnTo>
                    <a:pt x="45948" y="298615"/>
                  </a:lnTo>
                  <a:lnTo>
                    <a:pt x="49999" y="253263"/>
                  </a:lnTo>
                  <a:lnTo>
                    <a:pt x="61683" y="210540"/>
                  </a:lnTo>
                  <a:lnTo>
                    <a:pt x="80289" y="171196"/>
                  </a:lnTo>
                  <a:lnTo>
                    <a:pt x="105079" y="135915"/>
                  </a:lnTo>
                  <a:lnTo>
                    <a:pt x="135369" y="105448"/>
                  </a:lnTo>
                  <a:lnTo>
                    <a:pt x="170434" y="80492"/>
                  </a:lnTo>
                  <a:lnTo>
                    <a:pt x="209550" y="61785"/>
                  </a:lnTo>
                  <a:lnTo>
                    <a:pt x="252006" y="50025"/>
                  </a:lnTo>
                  <a:lnTo>
                    <a:pt x="297091" y="45948"/>
                  </a:lnTo>
                  <a:lnTo>
                    <a:pt x="342442" y="50025"/>
                  </a:lnTo>
                  <a:lnTo>
                    <a:pt x="385165" y="61785"/>
                  </a:lnTo>
                  <a:lnTo>
                    <a:pt x="424510" y="80492"/>
                  </a:lnTo>
                  <a:lnTo>
                    <a:pt x="459790" y="105448"/>
                  </a:lnTo>
                  <a:lnTo>
                    <a:pt x="490258" y="135915"/>
                  </a:lnTo>
                  <a:lnTo>
                    <a:pt x="515213" y="171196"/>
                  </a:lnTo>
                  <a:lnTo>
                    <a:pt x="533920" y="210540"/>
                  </a:lnTo>
                  <a:lnTo>
                    <a:pt x="545680" y="253263"/>
                  </a:lnTo>
                  <a:lnTo>
                    <a:pt x="549757" y="298615"/>
                  </a:lnTo>
                  <a:lnTo>
                    <a:pt x="549757" y="141312"/>
                  </a:lnTo>
                  <a:lnTo>
                    <a:pt x="508127" y="87566"/>
                  </a:lnTo>
                  <a:lnTo>
                    <a:pt x="473316" y="57696"/>
                  </a:lnTo>
                  <a:lnTo>
                    <a:pt x="434200" y="33388"/>
                  </a:lnTo>
                  <a:lnTo>
                    <a:pt x="391363" y="15252"/>
                  </a:lnTo>
                  <a:lnTo>
                    <a:pt x="345452" y="3911"/>
                  </a:lnTo>
                  <a:lnTo>
                    <a:pt x="297091" y="0"/>
                  </a:lnTo>
                  <a:lnTo>
                    <a:pt x="248640" y="3911"/>
                  </a:lnTo>
                  <a:lnTo>
                    <a:pt x="202755" y="15252"/>
                  </a:lnTo>
                  <a:lnTo>
                    <a:pt x="160045" y="33388"/>
                  </a:lnTo>
                  <a:lnTo>
                    <a:pt x="121272" y="57543"/>
                  </a:lnTo>
                  <a:lnTo>
                    <a:pt x="86702" y="87363"/>
                  </a:lnTo>
                  <a:lnTo>
                    <a:pt x="57086" y="122148"/>
                  </a:lnTo>
                  <a:lnTo>
                    <a:pt x="33007" y="161277"/>
                  </a:lnTo>
                  <a:lnTo>
                    <a:pt x="15062" y="204127"/>
                  </a:lnTo>
                  <a:lnTo>
                    <a:pt x="3848" y="250240"/>
                  </a:lnTo>
                  <a:lnTo>
                    <a:pt x="0" y="298615"/>
                  </a:lnTo>
                  <a:lnTo>
                    <a:pt x="3860" y="347040"/>
                  </a:lnTo>
                  <a:lnTo>
                    <a:pt x="15036" y="392976"/>
                  </a:lnTo>
                  <a:lnTo>
                    <a:pt x="32943" y="435825"/>
                  </a:lnTo>
                  <a:lnTo>
                    <a:pt x="56997" y="474941"/>
                  </a:lnTo>
                  <a:lnTo>
                    <a:pt x="86601" y="509739"/>
                  </a:lnTo>
                  <a:lnTo>
                    <a:pt x="121145" y="539597"/>
                  </a:lnTo>
                  <a:lnTo>
                    <a:pt x="160070" y="563892"/>
                  </a:lnTo>
                  <a:lnTo>
                    <a:pt x="202755" y="582002"/>
                  </a:lnTo>
                  <a:lnTo>
                    <a:pt x="248627" y="593318"/>
                  </a:lnTo>
                  <a:lnTo>
                    <a:pt x="297091" y="597230"/>
                  </a:lnTo>
                  <a:lnTo>
                    <a:pt x="351332" y="592289"/>
                  </a:lnTo>
                  <a:lnTo>
                    <a:pt x="402361" y="578065"/>
                  </a:lnTo>
                  <a:lnTo>
                    <a:pt x="449287" y="555434"/>
                  </a:lnTo>
                  <a:lnTo>
                    <a:pt x="455079" y="551281"/>
                  </a:lnTo>
                  <a:lnTo>
                    <a:pt x="491261" y="525284"/>
                  </a:lnTo>
                  <a:lnTo>
                    <a:pt x="528980" y="563003"/>
                  </a:lnTo>
                  <a:lnTo>
                    <a:pt x="512800" y="580999"/>
                  </a:lnTo>
                  <a:lnTo>
                    <a:pt x="508241" y="588581"/>
                  </a:lnTo>
                  <a:lnTo>
                    <a:pt x="506895" y="597027"/>
                  </a:lnTo>
                  <a:lnTo>
                    <a:pt x="508723" y="605383"/>
                  </a:lnTo>
                  <a:lnTo>
                    <a:pt x="513702" y="612686"/>
                  </a:lnTo>
                  <a:lnTo>
                    <a:pt x="666419" y="763866"/>
                  </a:lnTo>
                  <a:lnTo>
                    <a:pt x="689216" y="779018"/>
                  </a:lnTo>
                  <a:lnTo>
                    <a:pt x="715137" y="784072"/>
                  </a:lnTo>
                  <a:lnTo>
                    <a:pt x="741057" y="779018"/>
                  </a:lnTo>
                  <a:lnTo>
                    <a:pt x="763866" y="763866"/>
                  </a:lnTo>
                  <a:lnTo>
                    <a:pt x="778992" y="741121"/>
                  </a:lnTo>
                  <a:lnTo>
                    <a:pt x="779576" y="738124"/>
                  </a:lnTo>
                  <a:lnTo>
                    <a:pt x="784072" y="715225"/>
                  </a:lnTo>
                  <a:close/>
                </a:path>
              </a:pathLst>
            </a:custGeom>
            <a:solidFill>
              <a:srgbClr val="000000"/>
            </a:solidFill>
          </p:spPr>
          <p:txBody>
            <a:bodyPr wrap="square" lIns="0" tIns="0" rIns="0" bIns="0" rtlCol="0"/>
            <a:lstStyle/>
            <a:p>
              <a:endParaRPr>
                <a:latin typeface="Grammarsaurus" pitchFamily="2" charset="0"/>
              </a:endParaRPr>
            </a:p>
          </p:txBody>
        </p:sp>
        <p:pic>
          <p:nvPicPr>
            <p:cNvPr id="22" name="object 22"/>
            <p:cNvPicPr/>
            <p:nvPr/>
          </p:nvPicPr>
          <p:blipFill>
            <a:blip r:embed="rId10" cstate="print"/>
            <a:stretch>
              <a:fillRect/>
            </a:stretch>
          </p:blipFill>
          <p:spPr>
            <a:xfrm>
              <a:off x="11392001" y="464458"/>
              <a:ext cx="137820" cy="137820"/>
            </a:xfrm>
            <a:prstGeom prst="rect">
              <a:avLst/>
            </a:prstGeom>
          </p:spPr>
        </p:pic>
      </p:grpSp>
      <p:grpSp>
        <p:nvGrpSpPr>
          <p:cNvPr id="23" name="object 23"/>
          <p:cNvGrpSpPr/>
          <p:nvPr/>
        </p:nvGrpSpPr>
        <p:grpSpPr>
          <a:xfrm>
            <a:off x="887462" y="4368197"/>
            <a:ext cx="10417175" cy="2249170"/>
            <a:chOff x="887462" y="4368197"/>
            <a:chExt cx="10417175" cy="2249170"/>
          </a:xfrm>
        </p:grpSpPr>
        <p:sp>
          <p:nvSpPr>
            <p:cNvPr id="24" name="object 24"/>
            <p:cNvSpPr/>
            <p:nvPr/>
          </p:nvSpPr>
          <p:spPr>
            <a:xfrm>
              <a:off x="887462" y="4368197"/>
              <a:ext cx="10417175" cy="1537335"/>
            </a:xfrm>
            <a:custGeom>
              <a:avLst/>
              <a:gdLst/>
              <a:ahLst/>
              <a:cxnLst/>
              <a:rect l="l" t="t" r="r" b="b"/>
              <a:pathLst>
                <a:path w="10417175" h="1537335">
                  <a:moveTo>
                    <a:pt x="1057529" y="65"/>
                  </a:moveTo>
                  <a:lnTo>
                    <a:pt x="1006719" y="0"/>
                  </a:lnTo>
                  <a:lnTo>
                    <a:pt x="956160" y="352"/>
                  </a:lnTo>
                  <a:lnTo>
                    <a:pt x="905867" y="1162"/>
                  </a:lnTo>
                  <a:lnTo>
                    <a:pt x="855861" y="2473"/>
                  </a:lnTo>
                  <a:lnTo>
                    <a:pt x="806158" y="4325"/>
                  </a:lnTo>
                  <a:lnTo>
                    <a:pt x="756777" y="6759"/>
                  </a:lnTo>
                  <a:lnTo>
                    <a:pt x="707736" y="9817"/>
                  </a:lnTo>
                  <a:lnTo>
                    <a:pt x="659054" y="13539"/>
                  </a:lnTo>
                  <a:lnTo>
                    <a:pt x="610747" y="17968"/>
                  </a:lnTo>
                  <a:lnTo>
                    <a:pt x="562835" y="23144"/>
                  </a:lnTo>
                  <a:lnTo>
                    <a:pt x="515335" y="29108"/>
                  </a:lnTo>
                  <a:lnTo>
                    <a:pt x="468265" y="35902"/>
                  </a:lnTo>
                  <a:lnTo>
                    <a:pt x="421644" y="43567"/>
                  </a:lnTo>
                  <a:lnTo>
                    <a:pt x="375490" y="52144"/>
                  </a:lnTo>
                  <a:lnTo>
                    <a:pt x="329820" y="61675"/>
                  </a:lnTo>
                  <a:lnTo>
                    <a:pt x="284653" y="72200"/>
                  </a:lnTo>
                  <a:lnTo>
                    <a:pt x="240007" y="83761"/>
                  </a:lnTo>
                  <a:lnTo>
                    <a:pt x="180220" y="101343"/>
                  </a:lnTo>
                  <a:lnTo>
                    <a:pt x="130181" y="121576"/>
                  </a:lnTo>
                  <a:lnTo>
                    <a:pt x="89276" y="144288"/>
                  </a:lnTo>
                  <a:lnTo>
                    <a:pt x="56891" y="169306"/>
                  </a:lnTo>
                  <a:lnTo>
                    <a:pt x="15230" y="225569"/>
                  </a:lnTo>
                  <a:lnTo>
                    <a:pt x="1768" y="272580"/>
                  </a:lnTo>
                  <a:lnTo>
                    <a:pt x="0" y="297448"/>
                  </a:lnTo>
                  <a:lnTo>
                    <a:pt x="1184" y="323144"/>
                  </a:lnTo>
                  <a:lnTo>
                    <a:pt x="13712" y="371736"/>
                  </a:lnTo>
                  <a:lnTo>
                    <a:pt x="26696" y="420265"/>
                  </a:lnTo>
                  <a:lnTo>
                    <a:pt x="40051" y="468736"/>
                  </a:lnTo>
                  <a:lnTo>
                    <a:pt x="53692" y="517155"/>
                  </a:lnTo>
                  <a:lnTo>
                    <a:pt x="109439" y="710405"/>
                  </a:lnTo>
                  <a:lnTo>
                    <a:pt x="118563" y="726162"/>
                  </a:lnTo>
                  <a:lnTo>
                    <a:pt x="135749" y="718415"/>
                  </a:lnTo>
                  <a:lnTo>
                    <a:pt x="143373" y="734522"/>
                  </a:lnTo>
                  <a:lnTo>
                    <a:pt x="143807" y="764841"/>
                  </a:lnTo>
                  <a:lnTo>
                    <a:pt x="143742" y="795440"/>
                  </a:lnTo>
                  <a:lnTo>
                    <a:pt x="143301" y="826253"/>
                  </a:lnTo>
                  <a:lnTo>
                    <a:pt x="140963" y="919323"/>
                  </a:lnTo>
                  <a:lnTo>
                    <a:pt x="139794" y="981246"/>
                  </a:lnTo>
                  <a:lnTo>
                    <a:pt x="140091" y="1042460"/>
                  </a:lnTo>
                  <a:lnTo>
                    <a:pt x="142843" y="1102445"/>
                  </a:lnTo>
                  <a:lnTo>
                    <a:pt x="149040" y="1160679"/>
                  </a:lnTo>
                  <a:lnTo>
                    <a:pt x="159670" y="1216640"/>
                  </a:lnTo>
                  <a:lnTo>
                    <a:pt x="175724" y="1269808"/>
                  </a:lnTo>
                  <a:lnTo>
                    <a:pt x="198190" y="1319659"/>
                  </a:lnTo>
                  <a:lnTo>
                    <a:pt x="228058" y="1365674"/>
                  </a:lnTo>
                  <a:lnTo>
                    <a:pt x="266317" y="1407331"/>
                  </a:lnTo>
                  <a:lnTo>
                    <a:pt x="313957" y="1444107"/>
                  </a:lnTo>
                  <a:lnTo>
                    <a:pt x="371966" y="1475482"/>
                  </a:lnTo>
                  <a:lnTo>
                    <a:pt x="441335" y="1500935"/>
                  </a:lnTo>
                  <a:lnTo>
                    <a:pt x="480588" y="1511277"/>
                  </a:lnTo>
                  <a:lnTo>
                    <a:pt x="523052" y="1519942"/>
                  </a:lnTo>
                  <a:lnTo>
                    <a:pt x="568850" y="1526867"/>
                  </a:lnTo>
                  <a:lnTo>
                    <a:pt x="618106" y="1531985"/>
                  </a:lnTo>
                  <a:lnTo>
                    <a:pt x="670944" y="1535230"/>
                  </a:lnTo>
                  <a:lnTo>
                    <a:pt x="727487" y="1536539"/>
                  </a:lnTo>
                  <a:lnTo>
                    <a:pt x="787860" y="1535846"/>
                  </a:lnTo>
                  <a:lnTo>
                    <a:pt x="852185" y="1533085"/>
                  </a:lnTo>
                  <a:lnTo>
                    <a:pt x="920587" y="1528192"/>
                  </a:lnTo>
                  <a:lnTo>
                    <a:pt x="993188" y="1521101"/>
                  </a:lnTo>
                  <a:lnTo>
                    <a:pt x="1070114" y="1511747"/>
                  </a:lnTo>
                  <a:lnTo>
                    <a:pt x="1151486" y="1500065"/>
                  </a:lnTo>
                  <a:lnTo>
                    <a:pt x="1203255" y="1499813"/>
                  </a:lnTo>
                  <a:lnTo>
                    <a:pt x="1705879" y="1499557"/>
                  </a:lnTo>
                  <a:lnTo>
                    <a:pt x="1891642" y="1499341"/>
                  </a:lnTo>
                  <a:lnTo>
                    <a:pt x="1942873" y="1497060"/>
                  </a:lnTo>
                  <a:lnTo>
                    <a:pt x="2096295" y="1490916"/>
                  </a:lnTo>
                  <a:lnTo>
                    <a:pt x="2249365" y="1485824"/>
                  </a:lnTo>
                  <a:lnTo>
                    <a:pt x="2402152" y="1481783"/>
                  </a:lnTo>
                  <a:lnTo>
                    <a:pt x="2554726" y="1478791"/>
                  </a:lnTo>
                  <a:lnTo>
                    <a:pt x="2707156" y="1476848"/>
                  </a:lnTo>
                  <a:lnTo>
                    <a:pt x="2859510" y="1475952"/>
                  </a:lnTo>
                  <a:lnTo>
                    <a:pt x="3011859" y="1476103"/>
                  </a:lnTo>
                  <a:lnTo>
                    <a:pt x="3164271" y="1477299"/>
                  </a:lnTo>
                  <a:lnTo>
                    <a:pt x="3316815" y="1479539"/>
                  </a:lnTo>
                  <a:lnTo>
                    <a:pt x="3469561" y="1482823"/>
                  </a:lnTo>
                  <a:lnTo>
                    <a:pt x="3622578" y="1487148"/>
                  </a:lnTo>
                  <a:lnTo>
                    <a:pt x="3775934" y="1492515"/>
                  </a:lnTo>
                  <a:lnTo>
                    <a:pt x="3929700" y="1498922"/>
                  </a:lnTo>
                  <a:lnTo>
                    <a:pt x="4033644" y="1499404"/>
                  </a:lnTo>
                  <a:lnTo>
                    <a:pt x="5634866" y="1499557"/>
                  </a:lnTo>
                  <a:lnTo>
                    <a:pt x="5685381" y="1495810"/>
                  </a:lnTo>
                  <a:lnTo>
                    <a:pt x="5786512" y="1488850"/>
                  </a:lnTo>
                  <a:lnTo>
                    <a:pt x="5887760" y="1482605"/>
                  </a:lnTo>
                  <a:lnTo>
                    <a:pt x="5989105" y="1477073"/>
                  </a:lnTo>
                  <a:lnTo>
                    <a:pt x="6090528" y="1472254"/>
                  </a:lnTo>
                  <a:lnTo>
                    <a:pt x="6192008" y="1468148"/>
                  </a:lnTo>
                  <a:lnTo>
                    <a:pt x="6293525" y="1464756"/>
                  </a:lnTo>
                  <a:lnTo>
                    <a:pt x="6395060" y="1462078"/>
                  </a:lnTo>
                  <a:lnTo>
                    <a:pt x="6496593" y="1460112"/>
                  </a:lnTo>
                  <a:lnTo>
                    <a:pt x="6598104" y="1458860"/>
                  </a:lnTo>
                  <a:lnTo>
                    <a:pt x="6699574" y="1458320"/>
                  </a:lnTo>
                  <a:lnTo>
                    <a:pt x="6800981" y="1458493"/>
                  </a:lnTo>
                  <a:lnTo>
                    <a:pt x="6902307" y="1459380"/>
                  </a:lnTo>
                  <a:lnTo>
                    <a:pt x="7003532" y="1460978"/>
                  </a:lnTo>
                  <a:lnTo>
                    <a:pt x="7104636" y="1463290"/>
                  </a:lnTo>
                  <a:lnTo>
                    <a:pt x="7205599" y="1466314"/>
                  </a:lnTo>
                  <a:lnTo>
                    <a:pt x="7306400" y="1470051"/>
                  </a:lnTo>
                  <a:lnTo>
                    <a:pt x="7407022" y="1474500"/>
                  </a:lnTo>
                  <a:lnTo>
                    <a:pt x="7507442" y="1479661"/>
                  </a:lnTo>
                  <a:lnTo>
                    <a:pt x="7607642" y="1485534"/>
                  </a:lnTo>
                  <a:lnTo>
                    <a:pt x="7707602" y="1492120"/>
                  </a:lnTo>
                  <a:lnTo>
                    <a:pt x="7807302" y="1499418"/>
                  </a:lnTo>
                  <a:lnTo>
                    <a:pt x="8921562" y="1499557"/>
                  </a:lnTo>
                  <a:lnTo>
                    <a:pt x="9145717" y="1500167"/>
                  </a:lnTo>
                  <a:lnTo>
                    <a:pt x="9197227" y="1499276"/>
                  </a:lnTo>
                  <a:lnTo>
                    <a:pt x="9248712" y="1499218"/>
                  </a:lnTo>
                  <a:lnTo>
                    <a:pt x="9300179" y="1499900"/>
                  </a:lnTo>
                  <a:lnTo>
                    <a:pt x="9351639" y="1501232"/>
                  </a:lnTo>
                  <a:lnTo>
                    <a:pt x="9403097" y="1503121"/>
                  </a:lnTo>
                  <a:lnTo>
                    <a:pt x="9454564" y="1505475"/>
                  </a:lnTo>
                  <a:lnTo>
                    <a:pt x="9506048" y="1508204"/>
                  </a:lnTo>
                  <a:lnTo>
                    <a:pt x="9557556" y="1511214"/>
                  </a:lnTo>
                  <a:lnTo>
                    <a:pt x="9815760" y="1527294"/>
                  </a:lnTo>
                  <a:lnTo>
                    <a:pt x="9867592" y="1530073"/>
                  </a:lnTo>
                  <a:lnTo>
                    <a:pt x="9919507" y="1532493"/>
                  </a:lnTo>
                  <a:lnTo>
                    <a:pt x="9971513" y="1534461"/>
                  </a:lnTo>
                  <a:lnTo>
                    <a:pt x="10023619" y="1535887"/>
                  </a:lnTo>
                  <a:lnTo>
                    <a:pt x="10075833" y="1536678"/>
                  </a:lnTo>
                  <a:lnTo>
                    <a:pt x="10128164" y="1536743"/>
                  </a:lnTo>
                  <a:lnTo>
                    <a:pt x="10181141" y="1534358"/>
                  </a:lnTo>
                  <a:lnTo>
                    <a:pt x="10230596" y="1526578"/>
                  </a:lnTo>
                  <a:lnTo>
                    <a:pt x="10275364" y="1513924"/>
                  </a:lnTo>
                  <a:lnTo>
                    <a:pt x="10314282" y="1496916"/>
                  </a:lnTo>
                  <a:lnTo>
                    <a:pt x="10341064" y="1458147"/>
                  </a:lnTo>
                  <a:lnTo>
                    <a:pt x="10360569" y="1418601"/>
                  </a:lnTo>
                  <a:lnTo>
                    <a:pt x="10373617" y="1378370"/>
                  </a:lnTo>
                  <a:lnTo>
                    <a:pt x="10381031" y="1337547"/>
                  </a:lnTo>
                  <a:lnTo>
                    <a:pt x="10383634" y="1296224"/>
                  </a:lnTo>
                  <a:lnTo>
                    <a:pt x="10382246" y="1254493"/>
                  </a:lnTo>
                  <a:lnTo>
                    <a:pt x="10377690" y="1212447"/>
                  </a:lnTo>
                  <a:lnTo>
                    <a:pt x="10370788" y="1170180"/>
                  </a:lnTo>
                  <a:lnTo>
                    <a:pt x="10362362" y="1127782"/>
                  </a:lnTo>
                  <a:lnTo>
                    <a:pt x="10344225" y="1042968"/>
                  </a:lnTo>
                  <a:lnTo>
                    <a:pt x="10336158" y="1000737"/>
                  </a:lnTo>
                  <a:lnTo>
                    <a:pt x="10329855" y="958746"/>
                  </a:lnTo>
                  <a:lnTo>
                    <a:pt x="10326137" y="917088"/>
                  </a:lnTo>
                  <a:lnTo>
                    <a:pt x="10325827" y="875855"/>
                  </a:lnTo>
                  <a:lnTo>
                    <a:pt x="10329746" y="835141"/>
                  </a:lnTo>
                  <a:lnTo>
                    <a:pt x="10338717" y="795037"/>
                  </a:lnTo>
                  <a:lnTo>
                    <a:pt x="10343013" y="768456"/>
                  </a:lnTo>
                  <a:lnTo>
                    <a:pt x="10357386" y="688650"/>
                  </a:lnTo>
                  <a:lnTo>
                    <a:pt x="10370021" y="627428"/>
                  </a:lnTo>
                  <a:lnTo>
                    <a:pt x="10382553" y="573872"/>
                  </a:lnTo>
                  <a:lnTo>
                    <a:pt x="10394213" y="526683"/>
                  </a:lnTo>
                  <a:lnTo>
                    <a:pt x="10404233" y="484561"/>
                  </a:lnTo>
                  <a:lnTo>
                    <a:pt x="10411842" y="446208"/>
                  </a:lnTo>
                  <a:lnTo>
                    <a:pt x="10416272" y="410323"/>
                  </a:lnTo>
                  <a:lnTo>
                    <a:pt x="10416753" y="375607"/>
                  </a:lnTo>
                  <a:lnTo>
                    <a:pt x="10412515" y="340761"/>
                  </a:lnTo>
                  <a:lnTo>
                    <a:pt x="10386809" y="265483"/>
                  </a:lnTo>
                  <a:lnTo>
                    <a:pt x="10363802" y="222451"/>
                  </a:lnTo>
                  <a:lnTo>
                    <a:pt x="10332999" y="174091"/>
                  </a:lnTo>
                  <a:lnTo>
                    <a:pt x="10293632" y="119105"/>
                  </a:lnTo>
                  <a:lnTo>
                    <a:pt x="10240553" y="72815"/>
                  </a:lnTo>
                  <a:lnTo>
                    <a:pt x="10170098" y="42041"/>
                  </a:lnTo>
                  <a:lnTo>
                    <a:pt x="10129431" y="31594"/>
                  </a:lnTo>
                  <a:lnTo>
                    <a:pt x="10085710" y="23971"/>
                  </a:lnTo>
                  <a:lnTo>
                    <a:pt x="10039367" y="18822"/>
                  </a:lnTo>
                  <a:lnTo>
                    <a:pt x="9990831" y="15793"/>
                  </a:lnTo>
                  <a:lnTo>
                    <a:pt x="9940534" y="14535"/>
                  </a:lnTo>
                  <a:lnTo>
                    <a:pt x="9888905" y="14695"/>
                  </a:lnTo>
                  <a:lnTo>
                    <a:pt x="9836375" y="15922"/>
                  </a:lnTo>
                  <a:lnTo>
                    <a:pt x="9783373" y="17864"/>
                  </a:lnTo>
                  <a:lnTo>
                    <a:pt x="9677679" y="22487"/>
                  </a:lnTo>
                  <a:lnTo>
                    <a:pt x="9625847" y="24465"/>
                  </a:lnTo>
                  <a:lnTo>
                    <a:pt x="9575266" y="25752"/>
                  </a:lnTo>
                  <a:lnTo>
                    <a:pt x="9526365" y="25996"/>
                  </a:lnTo>
                  <a:lnTo>
                    <a:pt x="9479575" y="24846"/>
                  </a:lnTo>
                  <a:lnTo>
                    <a:pt x="7836919" y="24859"/>
                  </a:lnTo>
                  <a:lnTo>
                    <a:pt x="7479191" y="14841"/>
                  </a:lnTo>
                  <a:lnTo>
                    <a:pt x="7222960" y="9170"/>
                  </a:lnTo>
                  <a:lnTo>
                    <a:pt x="7017801" y="5745"/>
                  </a:lnTo>
                  <a:lnTo>
                    <a:pt x="6812667" y="3468"/>
                  </a:lnTo>
                  <a:lnTo>
                    <a:pt x="6607726" y="2485"/>
                  </a:lnTo>
                  <a:lnTo>
                    <a:pt x="6454248" y="2685"/>
                  </a:lnTo>
                  <a:lnTo>
                    <a:pt x="6301043" y="3759"/>
                  </a:lnTo>
                  <a:lnTo>
                    <a:pt x="6148181" y="5767"/>
                  </a:lnTo>
                  <a:lnTo>
                    <a:pt x="5995734" y="8772"/>
                  </a:lnTo>
                  <a:lnTo>
                    <a:pt x="5843772" y="12836"/>
                  </a:lnTo>
                  <a:lnTo>
                    <a:pt x="5742768" y="16164"/>
                  </a:lnTo>
                  <a:lnTo>
                    <a:pt x="5642032" y="20009"/>
                  </a:lnTo>
                  <a:lnTo>
                    <a:pt x="5541584" y="24389"/>
                  </a:lnTo>
                  <a:lnTo>
                    <a:pt x="2150125" y="24846"/>
                  </a:lnTo>
                  <a:lnTo>
                    <a:pt x="2098255" y="25538"/>
                  </a:lnTo>
                  <a:lnTo>
                    <a:pt x="2046255" y="25783"/>
                  </a:lnTo>
                  <a:lnTo>
                    <a:pt x="1994142" y="25620"/>
                  </a:lnTo>
                  <a:lnTo>
                    <a:pt x="1941935" y="25091"/>
                  </a:lnTo>
                  <a:lnTo>
                    <a:pt x="1889651" y="24237"/>
                  </a:lnTo>
                  <a:lnTo>
                    <a:pt x="1784929" y="21721"/>
                  </a:lnTo>
                  <a:lnTo>
                    <a:pt x="1680119" y="18400"/>
                  </a:lnTo>
                  <a:lnTo>
                    <a:pt x="1366612" y="6914"/>
                  </a:lnTo>
                  <a:lnTo>
                    <a:pt x="1262900" y="3676"/>
                  </a:lnTo>
                  <a:lnTo>
                    <a:pt x="1159824" y="1283"/>
                  </a:lnTo>
                  <a:lnTo>
                    <a:pt x="1108570" y="506"/>
                  </a:lnTo>
                  <a:lnTo>
                    <a:pt x="1057529" y="65"/>
                  </a:lnTo>
                  <a:close/>
                </a:path>
              </a:pathLst>
            </a:custGeom>
            <a:solidFill>
              <a:srgbClr val="134E29"/>
            </a:solidFill>
          </p:spPr>
          <p:txBody>
            <a:bodyPr wrap="square" lIns="0" tIns="0" rIns="0" bIns="0" rtlCol="0"/>
            <a:lstStyle/>
            <a:p>
              <a:endParaRPr>
                <a:latin typeface="Grammarsaurus" pitchFamily="2" charset="0"/>
              </a:endParaRPr>
            </a:p>
          </p:txBody>
        </p:sp>
        <p:sp>
          <p:nvSpPr>
            <p:cNvPr id="25" name="object 25"/>
            <p:cNvSpPr/>
            <p:nvPr/>
          </p:nvSpPr>
          <p:spPr>
            <a:xfrm>
              <a:off x="5053393" y="5709843"/>
              <a:ext cx="2018664" cy="676275"/>
            </a:xfrm>
            <a:custGeom>
              <a:avLst/>
              <a:gdLst/>
              <a:ahLst/>
              <a:cxnLst/>
              <a:rect l="l" t="t" r="r" b="b"/>
              <a:pathLst>
                <a:path w="2018665" h="676275">
                  <a:moveTo>
                    <a:pt x="473875" y="55067"/>
                  </a:moveTo>
                  <a:lnTo>
                    <a:pt x="472681" y="7772"/>
                  </a:lnTo>
                  <a:lnTo>
                    <a:pt x="419036" y="17907"/>
                  </a:lnTo>
                  <a:lnTo>
                    <a:pt x="422198" y="38049"/>
                  </a:lnTo>
                  <a:lnTo>
                    <a:pt x="419696" y="59067"/>
                  </a:lnTo>
                  <a:lnTo>
                    <a:pt x="400075" y="100368"/>
                  </a:lnTo>
                  <a:lnTo>
                    <a:pt x="370801" y="131305"/>
                  </a:lnTo>
                  <a:lnTo>
                    <a:pt x="334200" y="157111"/>
                  </a:lnTo>
                  <a:lnTo>
                    <a:pt x="294309" y="180949"/>
                  </a:lnTo>
                  <a:lnTo>
                    <a:pt x="255155" y="205917"/>
                  </a:lnTo>
                  <a:lnTo>
                    <a:pt x="220751" y="235153"/>
                  </a:lnTo>
                  <a:lnTo>
                    <a:pt x="184048" y="279857"/>
                  </a:lnTo>
                  <a:lnTo>
                    <a:pt x="157822" y="328891"/>
                  </a:lnTo>
                  <a:lnTo>
                    <a:pt x="142887" y="372605"/>
                  </a:lnTo>
                  <a:lnTo>
                    <a:pt x="136779" y="416991"/>
                  </a:lnTo>
                  <a:lnTo>
                    <a:pt x="135597" y="461594"/>
                  </a:lnTo>
                  <a:lnTo>
                    <a:pt x="135483" y="505993"/>
                  </a:lnTo>
                  <a:lnTo>
                    <a:pt x="132511" y="549732"/>
                  </a:lnTo>
                  <a:lnTo>
                    <a:pt x="122821" y="592366"/>
                  </a:lnTo>
                  <a:lnTo>
                    <a:pt x="102514" y="633463"/>
                  </a:lnTo>
                  <a:lnTo>
                    <a:pt x="58826" y="667727"/>
                  </a:lnTo>
                  <a:lnTo>
                    <a:pt x="30149" y="674624"/>
                  </a:lnTo>
                  <a:lnTo>
                    <a:pt x="0" y="670496"/>
                  </a:lnTo>
                  <a:lnTo>
                    <a:pt x="30238" y="676071"/>
                  </a:lnTo>
                  <a:lnTo>
                    <a:pt x="87185" y="656170"/>
                  </a:lnTo>
                  <a:lnTo>
                    <a:pt x="123837" y="613676"/>
                  </a:lnTo>
                  <a:lnTo>
                    <a:pt x="142557" y="563486"/>
                  </a:lnTo>
                  <a:lnTo>
                    <a:pt x="151282" y="486283"/>
                  </a:lnTo>
                  <a:lnTo>
                    <a:pt x="156692" y="435432"/>
                  </a:lnTo>
                  <a:lnTo>
                    <a:pt x="163995" y="397789"/>
                  </a:lnTo>
                  <a:lnTo>
                    <a:pt x="200977" y="407479"/>
                  </a:lnTo>
                  <a:lnTo>
                    <a:pt x="243255" y="426580"/>
                  </a:lnTo>
                  <a:lnTo>
                    <a:pt x="276174" y="451967"/>
                  </a:lnTo>
                  <a:lnTo>
                    <a:pt x="296570" y="483489"/>
                  </a:lnTo>
                  <a:lnTo>
                    <a:pt x="301269" y="521042"/>
                  </a:lnTo>
                  <a:lnTo>
                    <a:pt x="287096" y="564476"/>
                  </a:lnTo>
                  <a:lnTo>
                    <a:pt x="283375" y="587121"/>
                  </a:lnTo>
                  <a:lnTo>
                    <a:pt x="288734" y="609676"/>
                  </a:lnTo>
                  <a:lnTo>
                    <a:pt x="302717" y="628573"/>
                  </a:lnTo>
                  <a:lnTo>
                    <a:pt x="324866" y="640270"/>
                  </a:lnTo>
                  <a:lnTo>
                    <a:pt x="305371" y="626630"/>
                  </a:lnTo>
                  <a:lnTo>
                    <a:pt x="295160" y="608063"/>
                  </a:lnTo>
                  <a:lnTo>
                    <a:pt x="293611" y="587502"/>
                  </a:lnTo>
                  <a:lnTo>
                    <a:pt x="300088" y="567905"/>
                  </a:lnTo>
                  <a:lnTo>
                    <a:pt x="321157" y="527316"/>
                  </a:lnTo>
                  <a:lnTo>
                    <a:pt x="325094" y="488721"/>
                  </a:lnTo>
                  <a:lnTo>
                    <a:pt x="291185" y="420522"/>
                  </a:lnTo>
                  <a:lnTo>
                    <a:pt x="258114" y="392379"/>
                  </a:lnTo>
                  <a:lnTo>
                    <a:pt x="217512" y="369189"/>
                  </a:lnTo>
                  <a:lnTo>
                    <a:pt x="177431" y="353860"/>
                  </a:lnTo>
                  <a:lnTo>
                    <a:pt x="182740" y="338607"/>
                  </a:lnTo>
                  <a:lnTo>
                    <a:pt x="208597" y="294424"/>
                  </a:lnTo>
                  <a:lnTo>
                    <a:pt x="246456" y="254228"/>
                  </a:lnTo>
                  <a:lnTo>
                    <a:pt x="282778" y="228993"/>
                  </a:lnTo>
                  <a:lnTo>
                    <a:pt x="322922" y="205282"/>
                  </a:lnTo>
                  <a:lnTo>
                    <a:pt x="363829" y="181533"/>
                  </a:lnTo>
                  <a:lnTo>
                    <a:pt x="402437" y="156197"/>
                  </a:lnTo>
                  <a:lnTo>
                    <a:pt x="435686" y="127711"/>
                  </a:lnTo>
                  <a:lnTo>
                    <a:pt x="460514" y="94526"/>
                  </a:lnTo>
                  <a:lnTo>
                    <a:pt x="473875" y="55067"/>
                  </a:lnTo>
                  <a:close/>
                </a:path>
                <a:path w="2018665" h="676275">
                  <a:moveTo>
                    <a:pt x="641883" y="0"/>
                  </a:moveTo>
                  <a:lnTo>
                    <a:pt x="586943" y="1854"/>
                  </a:lnTo>
                  <a:lnTo>
                    <a:pt x="586651" y="36995"/>
                  </a:lnTo>
                  <a:lnTo>
                    <a:pt x="580339" y="72072"/>
                  </a:lnTo>
                  <a:lnTo>
                    <a:pt x="553796" y="142036"/>
                  </a:lnTo>
                  <a:lnTo>
                    <a:pt x="535647" y="176936"/>
                  </a:lnTo>
                  <a:lnTo>
                    <a:pt x="515607" y="211759"/>
                  </a:lnTo>
                  <a:lnTo>
                    <a:pt x="474065" y="281254"/>
                  </a:lnTo>
                  <a:lnTo>
                    <a:pt x="454621" y="315925"/>
                  </a:lnTo>
                  <a:lnTo>
                    <a:pt x="437438" y="350532"/>
                  </a:lnTo>
                  <a:lnTo>
                    <a:pt x="423557" y="385089"/>
                  </a:lnTo>
                  <a:lnTo>
                    <a:pt x="414007" y="419608"/>
                  </a:lnTo>
                  <a:lnTo>
                    <a:pt x="409829" y="454063"/>
                  </a:lnTo>
                  <a:lnTo>
                    <a:pt x="412051" y="488480"/>
                  </a:lnTo>
                  <a:lnTo>
                    <a:pt x="421728" y="522859"/>
                  </a:lnTo>
                  <a:lnTo>
                    <a:pt x="439864" y="557187"/>
                  </a:lnTo>
                  <a:lnTo>
                    <a:pt x="467512" y="591464"/>
                  </a:lnTo>
                  <a:lnTo>
                    <a:pt x="443166" y="554621"/>
                  </a:lnTo>
                  <a:lnTo>
                    <a:pt x="428498" y="518553"/>
                  </a:lnTo>
                  <a:lnTo>
                    <a:pt x="422427" y="483158"/>
                  </a:lnTo>
                  <a:lnTo>
                    <a:pt x="423900" y="448335"/>
                  </a:lnTo>
                  <a:lnTo>
                    <a:pt x="431838" y="413994"/>
                  </a:lnTo>
                  <a:lnTo>
                    <a:pt x="462826" y="346265"/>
                  </a:lnTo>
                  <a:lnTo>
                    <a:pt x="483743" y="312686"/>
                  </a:lnTo>
                  <a:lnTo>
                    <a:pt x="506844" y="279158"/>
                  </a:lnTo>
                  <a:lnTo>
                    <a:pt x="555320" y="211810"/>
                  </a:lnTo>
                  <a:lnTo>
                    <a:pt x="578561" y="177787"/>
                  </a:lnTo>
                  <a:lnTo>
                    <a:pt x="599706" y="143395"/>
                  </a:lnTo>
                  <a:lnTo>
                    <a:pt x="617677" y="108521"/>
                  </a:lnTo>
                  <a:lnTo>
                    <a:pt x="631405" y="73075"/>
                  </a:lnTo>
                  <a:lnTo>
                    <a:pt x="639838" y="36931"/>
                  </a:lnTo>
                  <a:lnTo>
                    <a:pt x="641883" y="0"/>
                  </a:lnTo>
                  <a:close/>
                </a:path>
                <a:path w="2018665" h="676275">
                  <a:moveTo>
                    <a:pt x="1054849" y="156946"/>
                  </a:moveTo>
                  <a:lnTo>
                    <a:pt x="999845" y="157518"/>
                  </a:lnTo>
                  <a:lnTo>
                    <a:pt x="1003668" y="196354"/>
                  </a:lnTo>
                  <a:lnTo>
                    <a:pt x="998664" y="230911"/>
                  </a:lnTo>
                  <a:lnTo>
                    <a:pt x="985608" y="264261"/>
                  </a:lnTo>
                  <a:lnTo>
                    <a:pt x="965301" y="299504"/>
                  </a:lnTo>
                  <a:lnTo>
                    <a:pt x="949299" y="337718"/>
                  </a:lnTo>
                  <a:lnTo>
                    <a:pt x="943876" y="378091"/>
                  </a:lnTo>
                  <a:lnTo>
                    <a:pt x="949553" y="418274"/>
                  </a:lnTo>
                  <a:lnTo>
                    <a:pt x="966812" y="455841"/>
                  </a:lnTo>
                  <a:lnTo>
                    <a:pt x="954570" y="407365"/>
                  </a:lnTo>
                  <a:lnTo>
                    <a:pt x="962063" y="363347"/>
                  </a:lnTo>
                  <a:lnTo>
                    <a:pt x="982992" y="321995"/>
                  </a:lnTo>
                  <a:lnTo>
                    <a:pt x="1039774" y="240118"/>
                  </a:lnTo>
                  <a:lnTo>
                    <a:pt x="1047153" y="218643"/>
                  </a:lnTo>
                  <a:lnTo>
                    <a:pt x="1051242" y="197408"/>
                  </a:lnTo>
                  <a:lnTo>
                    <a:pt x="1053363" y="176733"/>
                  </a:lnTo>
                  <a:lnTo>
                    <a:pt x="1054849" y="156946"/>
                  </a:lnTo>
                  <a:close/>
                </a:path>
                <a:path w="2018665" h="676275">
                  <a:moveTo>
                    <a:pt x="2018131" y="345821"/>
                  </a:moveTo>
                  <a:lnTo>
                    <a:pt x="2012708" y="305435"/>
                  </a:lnTo>
                  <a:lnTo>
                    <a:pt x="1996719" y="267233"/>
                  </a:lnTo>
                  <a:lnTo>
                    <a:pt x="1976399" y="231978"/>
                  </a:lnTo>
                  <a:lnTo>
                    <a:pt x="1963343" y="198628"/>
                  </a:lnTo>
                  <a:lnTo>
                    <a:pt x="1958327" y="164084"/>
                  </a:lnTo>
                  <a:lnTo>
                    <a:pt x="1962150" y="125247"/>
                  </a:lnTo>
                  <a:lnTo>
                    <a:pt x="1907159" y="124675"/>
                  </a:lnTo>
                  <a:lnTo>
                    <a:pt x="1910765" y="165125"/>
                  </a:lnTo>
                  <a:lnTo>
                    <a:pt x="1922221" y="207848"/>
                  </a:lnTo>
                  <a:lnTo>
                    <a:pt x="1979015" y="289712"/>
                  </a:lnTo>
                  <a:lnTo>
                    <a:pt x="1999932" y="331050"/>
                  </a:lnTo>
                  <a:lnTo>
                    <a:pt x="2007438" y="375069"/>
                  </a:lnTo>
                  <a:lnTo>
                    <a:pt x="1995208" y="423570"/>
                  </a:lnTo>
                  <a:lnTo>
                    <a:pt x="2012467" y="385991"/>
                  </a:lnTo>
                  <a:lnTo>
                    <a:pt x="2018131" y="345821"/>
                  </a:lnTo>
                  <a:close/>
                </a:path>
              </a:pathLst>
            </a:custGeom>
            <a:solidFill>
              <a:srgbClr val="114D25"/>
            </a:solidFill>
          </p:spPr>
          <p:txBody>
            <a:bodyPr wrap="square" lIns="0" tIns="0" rIns="0" bIns="0" rtlCol="0"/>
            <a:lstStyle/>
            <a:p>
              <a:endParaRPr>
                <a:latin typeface="Grammarsaurus" pitchFamily="2" charset="0"/>
              </a:endParaRPr>
            </a:p>
          </p:txBody>
        </p:sp>
        <p:pic>
          <p:nvPicPr>
            <p:cNvPr id="26" name="object 26"/>
            <p:cNvPicPr/>
            <p:nvPr/>
          </p:nvPicPr>
          <p:blipFill>
            <a:blip r:embed="rId11" cstate="print"/>
            <a:stretch>
              <a:fillRect/>
            </a:stretch>
          </p:blipFill>
          <p:spPr>
            <a:xfrm>
              <a:off x="5007198" y="6147537"/>
              <a:ext cx="195795" cy="86055"/>
            </a:xfrm>
            <a:prstGeom prst="rect">
              <a:avLst/>
            </a:prstGeom>
          </p:spPr>
        </p:pic>
        <p:sp>
          <p:nvSpPr>
            <p:cNvPr id="27" name="object 27"/>
            <p:cNvSpPr/>
            <p:nvPr/>
          </p:nvSpPr>
          <p:spPr>
            <a:xfrm>
              <a:off x="5478780" y="5855233"/>
              <a:ext cx="560070" cy="762000"/>
            </a:xfrm>
            <a:custGeom>
              <a:avLst/>
              <a:gdLst/>
              <a:ahLst/>
              <a:cxnLst/>
              <a:rect l="l" t="t" r="r" b="b"/>
              <a:pathLst>
                <a:path w="560070" h="762000">
                  <a:moveTo>
                    <a:pt x="559473" y="761733"/>
                  </a:moveTo>
                  <a:lnTo>
                    <a:pt x="510146" y="744931"/>
                  </a:lnTo>
                  <a:lnTo>
                    <a:pt x="473697" y="721309"/>
                  </a:lnTo>
                  <a:lnTo>
                    <a:pt x="448246" y="691934"/>
                  </a:lnTo>
                  <a:lnTo>
                    <a:pt x="422922" y="620115"/>
                  </a:lnTo>
                  <a:lnTo>
                    <a:pt x="419303" y="579755"/>
                  </a:lnTo>
                  <a:lnTo>
                    <a:pt x="419239" y="537832"/>
                  </a:lnTo>
                  <a:lnTo>
                    <a:pt x="422287" y="453466"/>
                  </a:lnTo>
                  <a:lnTo>
                    <a:pt x="421690" y="413118"/>
                  </a:lnTo>
                  <a:lnTo>
                    <a:pt x="402272" y="330492"/>
                  </a:lnTo>
                  <a:lnTo>
                    <a:pt x="378688" y="289128"/>
                  </a:lnTo>
                  <a:lnTo>
                    <a:pt x="349097" y="250698"/>
                  </a:lnTo>
                  <a:lnTo>
                    <a:pt x="316217" y="214642"/>
                  </a:lnTo>
                  <a:lnTo>
                    <a:pt x="282727" y="180390"/>
                  </a:lnTo>
                  <a:lnTo>
                    <a:pt x="242087" y="137896"/>
                  </a:lnTo>
                  <a:lnTo>
                    <a:pt x="206667" y="93865"/>
                  </a:lnTo>
                  <a:lnTo>
                    <a:pt x="181343" y="48006"/>
                  </a:lnTo>
                  <a:lnTo>
                    <a:pt x="170992" y="0"/>
                  </a:lnTo>
                  <a:lnTo>
                    <a:pt x="116090" y="2540"/>
                  </a:lnTo>
                  <a:lnTo>
                    <a:pt x="126085" y="45059"/>
                  </a:lnTo>
                  <a:lnTo>
                    <a:pt x="143954" y="83413"/>
                  </a:lnTo>
                  <a:lnTo>
                    <a:pt x="168059" y="118452"/>
                  </a:lnTo>
                  <a:lnTo>
                    <a:pt x="196773" y="151028"/>
                  </a:lnTo>
                  <a:lnTo>
                    <a:pt x="228473" y="181952"/>
                  </a:lnTo>
                  <a:lnTo>
                    <a:pt x="294309" y="242239"/>
                  </a:lnTo>
                  <a:lnTo>
                    <a:pt x="325196" y="273265"/>
                  </a:lnTo>
                  <a:lnTo>
                    <a:pt x="352564" y="306019"/>
                  </a:lnTo>
                  <a:lnTo>
                    <a:pt x="364807" y="325475"/>
                  </a:lnTo>
                  <a:lnTo>
                    <a:pt x="349504" y="328333"/>
                  </a:lnTo>
                  <a:lnTo>
                    <a:pt x="312496" y="336511"/>
                  </a:lnTo>
                  <a:lnTo>
                    <a:pt x="275704" y="347332"/>
                  </a:lnTo>
                  <a:lnTo>
                    <a:pt x="239966" y="362038"/>
                  </a:lnTo>
                  <a:lnTo>
                    <a:pt x="179374" y="406349"/>
                  </a:lnTo>
                  <a:lnTo>
                    <a:pt x="149059" y="468515"/>
                  </a:lnTo>
                  <a:lnTo>
                    <a:pt x="144208" y="530326"/>
                  </a:lnTo>
                  <a:lnTo>
                    <a:pt x="137629" y="558571"/>
                  </a:lnTo>
                  <a:lnTo>
                    <a:pt x="98894" y="606691"/>
                  </a:lnTo>
                  <a:lnTo>
                    <a:pt x="36220" y="634911"/>
                  </a:lnTo>
                  <a:lnTo>
                    <a:pt x="0" y="638327"/>
                  </a:lnTo>
                  <a:lnTo>
                    <a:pt x="36906" y="637730"/>
                  </a:lnTo>
                  <a:lnTo>
                    <a:pt x="105435" y="613359"/>
                  </a:lnTo>
                  <a:lnTo>
                    <a:pt x="153644" y="563765"/>
                  </a:lnTo>
                  <a:lnTo>
                    <a:pt x="176123" y="472567"/>
                  </a:lnTo>
                  <a:lnTo>
                    <a:pt x="194081" y="436981"/>
                  </a:lnTo>
                  <a:lnTo>
                    <a:pt x="223367" y="410641"/>
                  </a:lnTo>
                  <a:lnTo>
                    <a:pt x="261048" y="391998"/>
                  </a:lnTo>
                  <a:lnTo>
                    <a:pt x="304177" y="379526"/>
                  </a:lnTo>
                  <a:lnTo>
                    <a:pt x="349821" y="371652"/>
                  </a:lnTo>
                  <a:lnTo>
                    <a:pt x="385381" y="367880"/>
                  </a:lnTo>
                  <a:lnTo>
                    <a:pt x="390232" y="379996"/>
                  </a:lnTo>
                  <a:lnTo>
                    <a:pt x="398538" y="425145"/>
                  </a:lnTo>
                  <a:lnTo>
                    <a:pt x="400850" y="472313"/>
                  </a:lnTo>
                  <a:lnTo>
                    <a:pt x="400812" y="520509"/>
                  </a:lnTo>
                  <a:lnTo>
                    <a:pt x="402082" y="568744"/>
                  </a:lnTo>
                  <a:lnTo>
                    <a:pt x="408305" y="615988"/>
                  </a:lnTo>
                  <a:lnTo>
                    <a:pt x="423125" y="661238"/>
                  </a:lnTo>
                  <a:lnTo>
                    <a:pt x="450202" y="703503"/>
                  </a:lnTo>
                  <a:lnTo>
                    <a:pt x="497852" y="742480"/>
                  </a:lnTo>
                  <a:lnTo>
                    <a:pt x="527291" y="755243"/>
                  </a:lnTo>
                  <a:lnTo>
                    <a:pt x="559473" y="761733"/>
                  </a:lnTo>
                  <a:close/>
                </a:path>
              </a:pathLst>
            </a:custGeom>
            <a:solidFill>
              <a:srgbClr val="114D25"/>
            </a:solidFill>
          </p:spPr>
          <p:txBody>
            <a:bodyPr wrap="square" lIns="0" tIns="0" rIns="0" bIns="0" rtlCol="0"/>
            <a:lstStyle/>
            <a:p>
              <a:endParaRPr>
                <a:latin typeface="Grammarsaurus" pitchFamily="2" charset="0"/>
              </a:endParaRPr>
            </a:p>
          </p:txBody>
        </p:sp>
        <p:pic>
          <p:nvPicPr>
            <p:cNvPr id="28" name="object 28"/>
            <p:cNvPicPr/>
            <p:nvPr/>
          </p:nvPicPr>
          <p:blipFill>
            <a:blip r:embed="rId12" cstate="print"/>
            <a:stretch>
              <a:fillRect/>
            </a:stretch>
          </p:blipFill>
          <p:spPr>
            <a:xfrm>
              <a:off x="5635349" y="6356390"/>
              <a:ext cx="139992" cy="178193"/>
            </a:xfrm>
            <a:prstGeom prst="rect">
              <a:avLst/>
            </a:prstGeom>
          </p:spPr>
        </p:pic>
        <p:sp>
          <p:nvSpPr>
            <p:cNvPr id="29" name="object 29"/>
            <p:cNvSpPr/>
            <p:nvPr/>
          </p:nvSpPr>
          <p:spPr>
            <a:xfrm>
              <a:off x="5059324" y="5709843"/>
              <a:ext cx="1786889" cy="676275"/>
            </a:xfrm>
            <a:custGeom>
              <a:avLst/>
              <a:gdLst/>
              <a:ahLst/>
              <a:cxnLst/>
              <a:rect l="l" t="t" r="r" b="b"/>
              <a:pathLst>
                <a:path w="1786890" h="676275">
                  <a:moveTo>
                    <a:pt x="175234" y="281330"/>
                  </a:moveTo>
                  <a:lnTo>
                    <a:pt x="125158" y="283756"/>
                  </a:lnTo>
                  <a:lnTo>
                    <a:pt x="78232" y="294335"/>
                  </a:lnTo>
                  <a:lnTo>
                    <a:pt x="35991" y="312064"/>
                  </a:lnTo>
                  <a:lnTo>
                    <a:pt x="0" y="335927"/>
                  </a:lnTo>
                  <a:lnTo>
                    <a:pt x="41579" y="322554"/>
                  </a:lnTo>
                  <a:lnTo>
                    <a:pt x="84264" y="316776"/>
                  </a:lnTo>
                  <a:lnTo>
                    <a:pt x="126111" y="318223"/>
                  </a:lnTo>
                  <a:lnTo>
                    <a:pt x="165227" y="326542"/>
                  </a:lnTo>
                  <a:lnTo>
                    <a:pt x="175234" y="281330"/>
                  </a:lnTo>
                  <a:close/>
                </a:path>
                <a:path w="1786890" h="676275">
                  <a:moveTo>
                    <a:pt x="1091501" y="378091"/>
                  </a:moveTo>
                  <a:lnTo>
                    <a:pt x="1086091" y="337718"/>
                  </a:lnTo>
                  <a:lnTo>
                    <a:pt x="1070089" y="299504"/>
                  </a:lnTo>
                  <a:lnTo>
                    <a:pt x="1049769" y="264261"/>
                  </a:lnTo>
                  <a:lnTo>
                    <a:pt x="1036713" y="230911"/>
                  </a:lnTo>
                  <a:lnTo>
                    <a:pt x="1031709" y="196354"/>
                  </a:lnTo>
                  <a:lnTo>
                    <a:pt x="1035532" y="157518"/>
                  </a:lnTo>
                  <a:lnTo>
                    <a:pt x="980541" y="156946"/>
                  </a:lnTo>
                  <a:lnTo>
                    <a:pt x="984148" y="197408"/>
                  </a:lnTo>
                  <a:lnTo>
                    <a:pt x="995616" y="240118"/>
                  </a:lnTo>
                  <a:lnTo>
                    <a:pt x="1052398" y="321995"/>
                  </a:lnTo>
                  <a:lnTo>
                    <a:pt x="1073315" y="363347"/>
                  </a:lnTo>
                  <a:lnTo>
                    <a:pt x="1080820" y="407365"/>
                  </a:lnTo>
                  <a:lnTo>
                    <a:pt x="1068578" y="455841"/>
                  </a:lnTo>
                  <a:lnTo>
                    <a:pt x="1085837" y="418274"/>
                  </a:lnTo>
                  <a:lnTo>
                    <a:pt x="1091501" y="378091"/>
                  </a:lnTo>
                  <a:close/>
                </a:path>
                <a:path w="1786890" h="676275">
                  <a:moveTo>
                    <a:pt x="1377022" y="454063"/>
                  </a:moveTo>
                  <a:lnTo>
                    <a:pt x="1363294" y="385089"/>
                  </a:lnTo>
                  <a:lnTo>
                    <a:pt x="1332230" y="315925"/>
                  </a:lnTo>
                  <a:lnTo>
                    <a:pt x="1312786" y="281254"/>
                  </a:lnTo>
                  <a:lnTo>
                    <a:pt x="1271231" y="211759"/>
                  </a:lnTo>
                  <a:lnTo>
                    <a:pt x="1251204" y="176936"/>
                  </a:lnTo>
                  <a:lnTo>
                    <a:pt x="1233055" y="142036"/>
                  </a:lnTo>
                  <a:lnTo>
                    <a:pt x="1217815" y="107086"/>
                  </a:lnTo>
                  <a:lnTo>
                    <a:pt x="1200213" y="36995"/>
                  </a:lnTo>
                  <a:lnTo>
                    <a:pt x="1199908" y="1854"/>
                  </a:lnTo>
                  <a:lnTo>
                    <a:pt x="1144955" y="0"/>
                  </a:lnTo>
                  <a:lnTo>
                    <a:pt x="1155433" y="73075"/>
                  </a:lnTo>
                  <a:lnTo>
                    <a:pt x="1187145" y="143395"/>
                  </a:lnTo>
                  <a:lnTo>
                    <a:pt x="1208278" y="177787"/>
                  </a:lnTo>
                  <a:lnTo>
                    <a:pt x="1231519" y="211810"/>
                  </a:lnTo>
                  <a:lnTo>
                    <a:pt x="1279994" y="279158"/>
                  </a:lnTo>
                  <a:lnTo>
                    <a:pt x="1303096" y="312686"/>
                  </a:lnTo>
                  <a:lnTo>
                    <a:pt x="1324013" y="346265"/>
                  </a:lnTo>
                  <a:lnTo>
                    <a:pt x="1355001" y="413994"/>
                  </a:lnTo>
                  <a:lnTo>
                    <a:pt x="1364411" y="483158"/>
                  </a:lnTo>
                  <a:lnTo>
                    <a:pt x="1358353" y="518553"/>
                  </a:lnTo>
                  <a:lnTo>
                    <a:pt x="1343685" y="554621"/>
                  </a:lnTo>
                  <a:lnTo>
                    <a:pt x="1319326" y="591464"/>
                  </a:lnTo>
                  <a:lnTo>
                    <a:pt x="1346987" y="557187"/>
                  </a:lnTo>
                  <a:lnTo>
                    <a:pt x="1365123" y="522859"/>
                  </a:lnTo>
                  <a:lnTo>
                    <a:pt x="1374787" y="488480"/>
                  </a:lnTo>
                  <a:lnTo>
                    <a:pt x="1377022" y="454063"/>
                  </a:lnTo>
                  <a:close/>
                </a:path>
                <a:path w="1786890" h="676275">
                  <a:moveTo>
                    <a:pt x="1786851" y="670496"/>
                  </a:moveTo>
                  <a:lnTo>
                    <a:pt x="1728025" y="667727"/>
                  </a:lnTo>
                  <a:lnTo>
                    <a:pt x="1684337" y="633463"/>
                  </a:lnTo>
                  <a:lnTo>
                    <a:pt x="1664030" y="592366"/>
                  </a:lnTo>
                  <a:lnTo>
                    <a:pt x="1654327" y="549732"/>
                  </a:lnTo>
                  <a:lnTo>
                    <a:pt x="1651368" y="505993"/>
                  </a:lnTo>
                  <a:lnTo>
                    <a:pt x="1651241" y="461594"/>
                  </a:lnTo>
                  <a:lnTo>
                    <a:pt x="1650072" y="416991"/>
                  </a:lnTo>
                  <a:lnTo>
                    <a:pt x="1643964" y="372605"/>
                  </a:lnTo>
                  <a:lnTo>
                    <a:pt x="1629029" y="328891"/>
                  </a:lnTo>
                  <a:lnTo>
                    <a:pt x="1602790" y="279857"/>
                  </a:lnTo>
                  <a:lnTo>
                    <a:pt x="1566100" y="235153"/>
                  </a:lnTo>
                  <a:lnTo>
                    <a:pt x="1531696" y="205917"/>
                  </a:lnTo>
                  <a:lnTo>
                    <a:pt x="1492542" y="180949"/>
                  </a:lnTo>
                  <a:lnTo>
                    <a:pt x="1452651" y="157111"/>
                  </a:lnTo>
                  <a:lnTo>
                    <a:pt x="1416050" y="131305"/>
                  </a:lnTo>
                  <a:lnTo>
                    <a:pt x="1386776" y="100368"/>
                  </a:lnTo>
                  <a:lnTo>
                    <a:pt x="1374724" y="80124"/>
                  </a:lnTo>
                  <a:lnTo>
                    <a:pt x="1367142" y="59067"/>
                  </a:lnTo>
                  <a:lnTo>
                    <a:pt x="1364640" y="38049"/>
                  </a:lnTo>
                  <a:lnTo>
                    <a:pt x="1367802" y="17907"/>
                  </a:lnTo>
                  <a:lnTo>
                    <a:pt x="1314170" y="7772"/>
                  </a:lnTo>
                  <a:lnTo>
                    <a:pt x="1312976" y="55067"/>
                  </a:lnTo>
                  <a:lnTo>
                    <a:pt x="1326324" y="94526"/>
                  </a:lnTo>
                  <a:lnTo>
                    <a:pt x="1351153" y="127711"/>
                  </a:lnTo>
                  <a:lnTo>
                    <a:pt x="1384414" y="156197"/>
                  </a:lnTo>
                  <a:lnTo>
                    <a:pt x="1423022" y="181533"/>
                  </a:lnTo>
                  <a:lnTo>
                    <a:pt x="1463929" y="205282"/>
                  </a:lnTo>
                  <a:lnTo>
                    <a:pt x="1504073" y="228993"/>
                  </a:lnTo>
                  <a:lnTo>
                    <a:pt x="1540395" y="254228"/>
                  </a:lnTo>
                  <a:lnTo>
                    <a:pt x="1578254" y="294424"/>
                  </a:lnTo>
                  <a:lnTo>
                    <a:pt x="1604098" y="338607"/>
                  </a:lnTo>
                  <a:lnTo>
                    <a:pt x="1609394" y="353860"/>
                  </a:lnTo>
                  <a:lnTo>
                    <a:pt x="1569339" y="369189"/>
                  </a:lnTo>
                  <a:lnTo>
                    <a:pt x="1528724" y="392379"/>
                  </a:lnTo>
                  <a:lnTo>
                    <a:pt x="1495666" y="420522"/>
                  </a:lnTo>
                  <a:lnTo>
                    <a:pt x="1472539" y="452882"/>
                  </a:lnTo>
                  <a:lnTo>
                    <a:pt x="1461757" y="488721"/>
                  </a:lnTo>
                  <a:lnTo>
                    <a:pt x="1465694" y="527316"/>
                  </a:lnTo>
                  <a:lnTo>
                    <a:pt x="1486750" y="567905"/>
                  </a:lnTo>
                  <a:lnTo>
                    <a:pt x="1493240" y="587502"/>
                  </a:lnTo>
                  <a:lnTo>
                    <a:pt x="1491691" y="608063"/>
                  </a:lnTo>
                  <a:lnTo>
                    <a:pt x="1481480" y="626630"/>
                  </a:lnTo>
                  <a:lnTo>
                    <a:pt x="1461973" y="640270"/>
                  </a:lnTo>
                  <a:lnTo>
                    <a:pt x="1484122" y="628573"/>
                  </a:lnTo>
                  <a:lnTo>
                    <a:pt x="1498117" y="609676"/>
                  </a:lnTo>
                  <a:lnTo>
                    <a:pt x="1503476" y="587121"/>
                  </a:lnTo>
                  <a:lnTo>
                    <a:pt x="1499743" y="564476"/>
                  </a:lnTo>
                  <a:lnTo>
                    <a:pt x="1485582" y="521042"/>
                  </a:lnTo>
                  <a:lnTo>
                    <a:pt x="1490281" y="483489"/>
                  </a:lnTo>
                  <a:lnTo>
                    <a:pt x="1510677" y="451967"/>
                  </a:lnTo>
                  <a:lnTo>
                    <a:pt x="1543596" y="426580"/>
                  </a:lnTo>
                  <a:lnTo>
                    <a:pt x="1585861" y="407479"/>
                  </a:lnTo>
                  <a:lnTo>
                    <a:pt x="1622831" y="397789"/>
                  </a:lnTo>
                  <a:lnTo>
                    <a:pt x="1630159" y="435432"/>
                  </a:lnTo>
                  <a:lnTo>
                    <a:pt x="1635556" y="486283"/>
                  </a:lnTo>
                  <a:lnTo>
                    <a:pt x="1639354" y="537591"/>
                  </a:lnTo>
                  <a:lnTo>
                    <a:pt x="1644294" y="563486"/>
                  </a:lnTo>
                  <a:lnTo>
                    <a:pt x="1663014" y="613676"/>
                  </a:lnTo>
                  <a:lnTo>
                    <a:pt x="1699653" y="656170"/>
                  </a:lnTo>
                  <a:lnTo>
                    <a:pt x="1756600" y="676071"/>
                  </a:lnTo>
                  <a:lnTo>
                    <a:pt x="1786851" y="670496"/>
                  </a:lnTo>
                  <a:close/>
                </a:path>
              </a:pathLst>
            </a:custGeom>
            <a:solidFill>
              <a:srgbClr val="114D25"/>
            </a:solidFill>
          </p:spPr>
          <p:txBody>
            <a:bodyPr wrap="square" lIns="0" tIns="0" rIns="0" bIns="0" rtlCol="0"/>
            <a:lstStyle/>
            <a:p>
              <a:endParaRPr>
                <a:latin typeface="Grammarsaurus" pitchFamily="2" charset="0"/>
              </a:endParaRPr>
            </a:p>
          </p:txBody>
        </p:sp>
        <p:pic>
          <p:nvPicPr>
            <p:cNvPr id="30" name="object 30"/>
            <p:cNvPicPr/>
            <p:nvPr/>
          </p:nvPicPr>
          <p:blipFill>
            <a:blip r:embed="rId13" cstate="print"/>
            <a:stretch>
              <a:fillRect/>
            </a:stretch>
          </p:blipFill>
          <p:spPr>
            <a:xfrm>
              <a:off x="6696582" y="6147537"/>
              <a:ext cx="195795" cy="86055"/>
            </a:xfrm>
            <a:prstGeom prst="rect">
              <a:avLst/>
            </a:prstGeom>
          </p:spPr>
        </p:pic>
        <p:sp>
          <p:nvSpPr>
            <p:cNvPr id="31" name="object 31"/>
            <p:cNvSpPr/>
            <p:nvPr/>
          </p:nvSpPr>
          <p:spPr>
            <a:xfrm>
              <a:off x="6665018" y="5991167"/>
              <a:ext cx="175260" cy="54610"/>
            </a:xfrm>
            <a:custGeom>
              <a:avLst/>
              <a:gdLst/>
              <a:ahLst/>
              <a:cxnLst/>
              <a:rect l="l" t="t" r="r" b="b"/>
              <a:pathLst>
                <a:path w="175259" h="54610">
                  <a:moveTo>
                    <a:pt x="0" y="0"/>
                  </a:moveTo>
                  <a:lnTo>
                    <a:pt x="10007" y="45212"/>
                  </a:lnTo>
                  <a:lnTo>
                    <a:pt x="49113" y="36889"/>
                  </a:lnTo>
                  <a:lnTo>
                    <a:pt x="90966" y="35440"/>
                  </a:lnTo>
                  <a:lnTo>
                    <a:pt x="133644" y="41224"/>
                  </a:lnTo>
                  <a:lnTo>
                    <a:pt x="175221" y="54597"/>
                  </a:lnTo>
                  <a:lnTo>
                    <a:pt x="139237" y="30734"/>
                  </a:lnTo>
                  <a:lnTo>
                    <a:pt x="96997" y="13006"/>
                  </a:lnTo>
                  <a:lnTo>
                    <a:pt x="50065" y="2424"/>
                  </a:lnTo>
                  <a:lnTo>
                    <a:pt x="0" y="0"/>
                  </a:lnTo>
                  <a:close/>
                </a:path>
              </a:pathLst>
            </a:custGeom>
            <a:solidFill>
              <a:srgbClr val="114D25"/>
            </a:solidFill>
          </p:spPr>
          <p:txBody>
            <a:bodyPr wrap="square" lIns="0" tIns="0" rIns="0" bIns="0" rtlCol="0"/>
            <a:lstStyle/>
            <a:p>
              <a:endParaRPr>
                <a:latin typeface="Grammarsaurus" pitchFamily="2" charset="0"/>
              </a:endParaRPr>
            </a:p>
          </p:txBody>
        </p:sp>
      </p:grpSp>
      <p:sp>
        <p:nvSpPr>
          <p:cNvPr id="32" name="object 32"/>
          <p:cNvSpPr txBox="1"/>
          <p:nvPr/>
        </p:nvSpPr>
        <p:spPr>
          <a:xfrm>
            <a:off x="1284009" y="4531854"/>
            <a:ext cx="9658350" cy="1129795"/>
          </a:xfrm>
          <a:prstGeom prst="rect">
            <a:avLst/>
          </a:prstGeom>
        </p:spPr>
        <p:txBody>
          <a:bodyPr vert="horz" wrap="square" lIns="0" tIns="45719" rIns="0" bIns="0" rtlCol="0">
            <a:spAutoFit/>
          </a:bodyPr>
          <a:lstStyle/>
          <a:p>
            <a:pPr marL="12700" marR="5080" algn="ctr">
              <a:lnSpc>
                <a:spcPts val="2800"/>
              </a:lnSpc>
              <a:spcBef>
                <a:spcPts val="359"/>
              </a:spcBef>
            </a:pPr>
            <a:r>
              <a:rPr sz="2500" b="1" dirty="0">
                <a:solidFill>
                  <a:srgbClr val="D1E293"/>
                </a:solidFill>
                <a:latin typeface="Grammarsaurus" pitchFamily="2" charset="0"/>
                <a:cs typeface="Arial Black"/>
              </a:rPr>
              <a:t>Think about the morphemes that build each word and how to spell them, and then apply your suffixing rules for adding </a:t>
            </a:r>
            <a:r>
              <a:rPr lang="en-US" sz="2500" b="1" dirty="0">
                <a:solidFill>
                  <a:srgbClr val="D1E293"/>
                </a:solidFill>
                <a:latin typeface="Grammarsaurus" pitchFamily="2" charset="0"/>
                <a:cs typeface="Arial Black"/>
              </a:rPr>
              <a:t/>
            </a:r>
            <a:br>
              <a:rPr lang="en-US" sz="2500" b="1" dirty="0">
                <a:solidFill>
                  <a:srgbClr val="D1E293"/>
                </a:solidFill>
                <a:latin typeface="Grammarsaurus" pitchFamily="2" charset="0"/>
                <a:cs typeface="Arial Black"/>
              </a:rPr>
            </a:br>
            <a:r>
              <a:rPr sz="2500" b="1" dirty="0">
                <a:solidFill>
                  <a:srgbClr val="D1E293"/>
                </a:solidFill>
                <a:latin typeface="Grammarsaurus" pitchFamily="2" charset="0"/>
                <a:cs typeface="Arial Black"/>
              </a:rPr>
              <a:t>suffix </a:t>
            </a:r>
            <a:r>
              <a:rPr sz="2500" b="1" dirty="0">
                <a:solidFill>
                  <a:srgbClr val="FFFFFF"/>
                </a:solidFill>
                <a:latin typeface="Grammarsaurus" pitchFamily="2" charset="0"/>
                <a:cs typeface="Arial Black"/>
              </a:rPr>
              <a:t>-ic </a:t>
            </a:r>
            <a:r>
              <a:rPr sz="2500" b="1" dirty="0">
                <a:solidFill>
                  <a:srgbClr val="D1E293"/>
                </a:solidFill>
                <a:latin typeface="Grammarsaurus" pitchFamily="2" charset="0"/>
                <a:cs typeface="Arial Black"/>
              </a:rPr>
              <a:t>and any other morphemes that are needed.</a:t>
            </a:r>
            <a:endParaRPr sz="2500" b="1" dirty="0">
              <a:latin typeface="Grammarsaurus" pitchFamily="2" charset="0"/>
              <a:cs typeface="Arial Black"/>
            </a:endParaRPr>
          </a:p>
        </p:txBody>
      </p:sp>
      <p:grpSp>
        <p:nvGrpSpPr>
          <p:cNvPr id="33" name="object 33"/>
          <p:cNvGrpSpPr/>
          <p:nvPr/>
        </p:nvGrpSpPr>
        <p:grpSpPr>
          <a:xfrm>
            <a:off x="9152101" y="1378973"/>
            <a:ext cx="1891664" cy="2674620"/>
            <a:chOff x="9152101" y="1378973"/>
            <a:chExt cx="1891664" cy="2674620"/>
          </a:xfrm>
        </p:grpSpPr>
        <p:sp>
          <p:nvSpPr>
            <p:cNvPr id="34" name="object 34"/>
            <p:cNvSpPr/>
            <p:nvPr/>
          </p:nvSpPr>
          <p:spPr>
            <a:xfrm>
              <a:off x="9183865" y="1410741"/>
              <a:ext cx="1828164" cy="2611120"/>
            </a:xfrm>
            <a:custGeom>
              <a:avLst/>
              <a:gdLst/>
              <a:ahLst/>
              <a:cxnLst/>
              <a:rect l="l" t="t" r="r" b="b"/>
              <a:pathLst>
                <a:path w="1828165" h="2611120">
                  <a:moveTo>
                    <a:pt x="1827580" y="0"/>
                  </a:moveTo>
                  <a:lnTo>
                    <a:pt x="0" y="0"/>
                  </a:lnTo>
                  <a:lnTo>
                    <a:pt x="0" y="2611043"/>
                  </a:lnTo>
                  <a:lnTo>
                    <a:pt x="1827580" y="2611043"/>
                  </a:lnTo>
                  <a:lnTo>
                    <a:pt x="1827580" y="0"/>
                  </a:lnTo>
                  <a:close/>
                </a:path>
              </a:pathLst>
            </a:custGeom>
            <a:solidFill>
              <a:srgbClr val="FFFFFF"/>
            </a:solidFill>
          </p:spPr>
          <p:txBody>
            <a:bodyPr wrap="square" lIns="0" tIns="0" rIns="0" bIns="0" rtlCol="0"/>
            <a:lstStyle/>
            <a:p>
              <a:endParaRPr>
                <a:latin typeface="Grammarsaurus" pitchFamily="2" charset="0"/>
              </a:endParaRPr>
            </a:p>
          </p:txBody>
        </p:sp>
        <p:sp>
          <p:nvSpPr>
            <p:cNvPr id="35" name="object 35"/>
            <p:cNvSpPr/>
            <p:nvPr/>
          </p:nvSpPr>
          <p:spPr>
            <a:xfrm>
              <a:off x="10097655" y="1378978"/>
              <a:ext cx="946150" cy="2674620"/>
            </a:xfrm>
            <a:custGeom>
              <a:avLst/>
              <a:gdLst/>
              <a:ahLst/>
              <a:cxnLst/>
              <a:rect l="l" t="t" r="r" b="b"/>
              <a:pathLst>
                <a:path w="946150" h="2674620">
                  <a:moveTo>
                    <a:pt x="945565" y="0"/>
                  </a:moveTo>
                  <a:lnTo>
                    <a:pt x="0" y="0"/>
                  </a:lnTo>
                  <a:lnTo>
                    <a:pt x="0" y="63500"/>
                  </a:lnTo>
                  <a:lnTo>
                    <a:pt x="882027" y="63500"/>
                  </a:lnTo>
                  <a:lnTo>
                    <a:pt x="882027" y="2611120"/>
                  </a:lnTo>
                  <a:lnTo>
                    <a:pt x="0" y="2611120"/>
                  </a:lnTo>
                  <a:lnTo>
                    <a:pt x="0" y="2674620"/>
                  </a:lnTo>
                  <a:lnTo>
                    <a:pt x="945565" y="2674620"/>
                  </a:lnTo>
                  <a:lnTo>
                    <a:pt x="945565" y="2611120"/>
                  </a:lnTo>
                  <a:lnTo>
                    <a:pt x="945565" y="63500"/>
                  </a:lnTo>
                  <a:lnTo>
                    <a:pt x="945565" y="0"/>
                  </a:lnTo>
                  <a:close/>
                </a:path>
              </a:pathLst>
            </a:custGeom>
            <a:solidFill>
              <a:srgbClr val="B87355"/>
            </a:solidFill>
          </p:spPr>
          <p:txBody>
            <a:bodyPr wrap="square" lIns="0" tIns="0" rIns="0" bIns="0" rtlCol="0"/>
            <a:lstStyle/>
            <a:p>
              <a:endParaRPr>
                <a:latin typeface="Grammarsaurus" pitchFamily="2" charset="0"/>
              </a:endParaRPr>
            </a:p>
          </p:txBody>
        </p:sp>
        <p:sp>
          <p:nvSpPr>
            <p:cNvPr id="36" name="object 36"/>
            <p:cNvSpPr/>
            <p:nvPr/>
          </p:nvSpPr>
          <p:spPr>
            <a:xfrm>
              <a:off x="9152090" y="1378978"/>
              <a:ext cx="946150" cy="2674620"/>
            </a:xfrm>
            <a:custGeom>
              <a:avLst/>
              <a:gdLst/>
              <a:ahLst/>
              <a:cxnLst/>
              <a:rect l="l" t="t" r="r" b="b"/>
              <a:pathLst>
                <a:path w="946150" h="2674620">
                  <a:moveTo>
                    <a:pt x="945565" y="0"/>
                  </a:moveTo>
                  <a:lnTo>
                    <a:pt x="0" y="0"/>
                  </a:lnTo>
                  <a:lnTo>
                    <a:pt x="0" y="63500"/>
                  </a:lnTo>
                  <a:lnTo>
                    <a:pt x="0" y="2611120"/>
                  </a:lnTo>
                  <a:lnTo>
                    <a:pt x="0" y="2674620"/>
                  </a:lnTo>
                  <a:lnTo>
                    <a:pt x="945565" y="2674620"/>
                  </a:lnTo>
                  <a:lnTo>
                    <a:pt x="945565" y="2611120"/>
                  </a:lnTo>
                  <a:lnTo>
                    <a:pt x="63538" y="2611120"/>
                  </a:lnTo>
                  <a:lnTo>
                    <a:pt x="63538" y="63500"/>
                  </a:lnTo>
                  <a:lnTo>
                    <a:pt x="945565" y="63500"/>
                  </a:lnTo>
                  <a:lnTo>
                    <a:pt x="945565" y="0"/>
                  </a:lnTo>
                  <a:close/>
                </a:path>
              </a:pathLst>
            </a:custGeom>
            <a:solidFill>
              <a:srgbClr val="AD84A4"/>
            </a:solidFill>
          </p:spPr>
          <p:txBody>
            <a:bodyPr wrap="square" lIns="0" tIns="0" rIns="0" bIns="0" rtlCol="0"/>
            <a:lstStyle/>
            <a:p>
              <a:endParaRPr>
                <a:latin typeface="Grammarsaurus" pitchFamily="2" charset="0"/>
              </a:endParaRPr>
            </a:p>
          </p:txBody>
        </p:sp>
        <p:pic>
          <p:nvPicPr>
            <p:cNvPr id="37" name="object 37"/>
            <p:cNvPicPr/>
            <p:nvPr/>
          </p:nvPicPr>
          <p:blipFill>
            <a:blip r:embed="rId14" cstate="print"/>
            <a:stretch>
              <a:fillRect/>
            </a:stretch>
          </p:blipFill>
          <p:spPr>
            <a:xfrm>
              <a:off x="9915561" y="3907962"/>
              <a:ext cx="45536" cy="45487"/>
            </a:xfrm>
            <a:prstGeom prst="rect">
              <a:avLst/>
            </a:prstGeom>
          </p:spPr>
        </p:pic>
        <p:sp>
          <p:nvSpPr>
            <p:cNvPr id="38" name="object 38"/>
            <p:cNvSpPr/>
            <p:nvPr/>
          </p:nvSpPr>
          <p:spPr>
            <a:xfrm>
              <a:off x="10783862" y="3805661"/>
              <a:ext cx="153670" cy="151765"/>
            </a:xfrm>
            <a:custGeom>
              <a:avLst/>
              <a:gdLst/>
              <a:ahLst/>
              <a:cxnLst/>
              <a:rect l="l" t="t" r="r" b="b"/>
              <a:pathLst>
                <a:path w="153670" h="151764">
                  <a:moveTo>
                    <a:pt x="69534" y="0"/>
                  </a:moveTo>
                  <a:lnTo>
                    <a:pt x="44443" y="7027"/>
                  </a:lnTo>
                  <a:lnTo>
                    <a:pt x="22736" y="21413"/>
                  </a:lnTo>
                  <a:lnTo>
                    <a:pt x="6106" y="42876"/>
                  </a:lnTo>
                  <a:lnTo>
                    <a:pt x="0" y="65895"/>
                  </a:lnTo>
                  <a:lnTo>
                    <a:pt x="95" y="88915"/>
                  </a:lnTo>
                  <a:lnTo>
                    <a:pt x="21143" y="130430"/>
                  </a:lnTo>
                  <a:lnTo>
                    <a:pt x="62579" y="149225"/>
                  </a:lnTo>
                  <a:lnTo>
                    <a:pt x="78268" y="151703"/>
                  </a:lnTo>
                  <a:lnTo>
                    <a:pt x="106502" y="145403"/>
                  </a:lnTo>
                  <a:lnTo>
                    <a:pt x="130493" y="128584"/>
                  </a:lnTo>
                  <a:lnTo>
                    <a:pt x="147126" y="104366"/>
                  </a:lnTo>
                  <a:lnTo>
                    <a:pt x="153287" y="75871"/>
                  </a:lnTo>
                  <a:lnTo>
                    <a:pt x="153287" y="68835"/>
                  </a:lnTo>
                  <a:lnTo>
                    <a:pt x="131284" y="19937"/>
                  </a:lnTo>
                  <a:lnTo>
                    <a:pt x="96315" y="611"/>
                  </a:lnTo>
                  <a:lnTo>
                    <a:pt x="69534" y="0"/>
                  </a:lnTo>
                  <a:close/>
                </a:path>
              </a:pathLst>
            </a:custGeom>
            <a:solidFill>
              <a:srgbClr val="FFFFFF"/>
            </a:solidFill>
          </p:spPr>
          <p:txBody>
            <a:bodyPr wrap="square" lIns="0" tIns="0" rIns="0" bIns="0" rtlCol="0"/>
            <a:lstStyle/>
            <a:p>
              <a:endParaRPr>
                <a:latin typeface="Grammarsaurus" pitchFamily="2" charset="0"/>
              </a:endParaRPr>
            </a:p>
          </p:txBody>
        </p:sp>
        <p:sp>
          <p:nvSpPr>
            <p:cNvPr id="39" name="object 39"/>
            <p:cNvSpPr/>
            <p:nvPr/>
          </p:nvSpPr>
          <p:spPr>
            <a:xfrm>
              <a:off x="10782211" y="3804373"/>
              <a:ext cx="156210" cy="153670"/>
            </a:xfrm>
            <a:custGeom>
              <a:avLst/>
              <a:gdLst/>
              <a:ahLst/>
              <a:cxnLst/>
              <a:rect l="l" t="t" r="r" b="b"/>
              <a:pathLst>
                <a:path w="156209" h="153670">
                  <a:moveTo>
                    <a:pt x="3251" y="94767"/>
                  </a:moveTo>
                  <a:lnTo>
                    <a:pt x="3060" y="93941"/>
                  </a:lnTo>
                  <a:lnTo>
                    <a:pt x="3162" y="94665"/>
                  </a:lnTo>
                  <a:close/>
                </a:path>
                <a:path w="156209" h="153670">
                  <a:moveTo>
                    <a:pt x="12712" y="37668"/>
                  </a:moveTo>
                  <a:lnTo>
                    <a:pt x="12319" y="38100"/>
                  </a:lnTo>
                  <a:lnTo>
                    <a:pt x="12636" y="38100"/>
                  </a:lnTo>
                  <a:lnTo>
                    <a:pt x="12712" y="37668"/>
                  </a:lnTo>
                  <a:close/>
                </a:path>
                <a:path w="156209" h="153670">
                  <a:moveTo>
                    <a:pt x="26936" y="21590"/>
                  </a:moveTo>
                  <a:lnTo>
                    <a:pt x="26073" y="21590"/>
                  </a:lnTo>
                  <a:lnTo>
                    <a:pt x="25527" y="22860"/>
                  </a:lnTo>
                  <a:lnTo>
                    <a:pt x="26936" y="21590"/>
                  </a:lnTo>
                  <a:close/>
                </a:path>
                <a:path w="156209" h="153670">
                  <a:moveTo>
                    <a:pt x="116459" y="141109"/>
                  </a:moveTo>
                  <a:lnTo>
                    <a:pt x="116205" y="141147"/>
                  </a:lnTo>
                  <a:lnTo>
                    <a:pt x="115887" y="141363"/>
                  </a:lnTo>
                  <a:lnTo>
                    <a:pt x="115493" y="141681"/>
                  </a:lnTo>
                  <a:lnTo>
                    <a:pt x="115912" y="141465"/>
                  </a:lnTo>
                  <a:lnTo>
                    <a:pt x="116141" y="141287"/>
                  </a:lnTo>
                  <a:lnTo>
                    <a:pt x="116459" y="141109"/>
                  </a:lnTo>
                  <a:close/>
                </a:path>
                <a:path w="156209" h="153670">
                  <a:moveTo>
                    <a:pt x="119303" y="139700"/>
                  </a:moveTo>
                  <a:lnTo>
                    <a:pt x="118884" y="139700"/>
                  </a:lnTo>
                  <a:lnTo>
                    <a:pt x="117843" y="140970"/>
                  </a:lnTo>
                  <a:lnTo>
                    <a:pt x="119303" y="139700"/>
                  </a:lnTo>
                  <a:close/>
                </a:path>
                <a:path w="156209" h="153670">
                  <a:moveTo>
                    <a:pt x="123024" y="136271"/>
                  </a:moveTo>
                  <a:lnTo>
                    <a:pt x="121894" y="137350"/>
                  </a:lnTo>
                  <a:lnTo>
                    <a:pt x="121513" y="137553"/>
                  </a:lnTo>
                  <a:lnTo>
                    <a:pt x="121869" y="137388"/>
                  </a:lnTo>
                  <a:lnTo>
                    <a:pt x="122529" y="136804"/>
                  </a:lnTo>
                  <a:lnTo>
                    <a:pt x="122847" y="136550"/>
                  </a:lnTo>
                  <a:lnTo>
                    <a:pt x="123024" y="136271"/>
                  </a:lnTo>
                  <a:close/>
                </a:path>
                <a:path w="156209" h="153670">
                  <a:moveTo>
                    <a:pt x="125666" y="134734"/>
                  </a:moveTo>
                  <a:lnTo>
                    <a:pt x="125399" y="135026"/>
                  </a:lnTo>
                  <a:lnTo>
                    <a:pt x="124752" y="135890"/>
                  </a:lnTo>
                  <a:lnTo>
                    <a:pt x="125488" y="135890"/>
                  </a:lnTo>
                  <a:lnTo>
                    <a:pt x="125628" y="135026"/>
                  </a:lnTo>
                  <a:lnTo>
                    <a:pt x="125666" y="134734"/>
                  </a:lnTo>
                  <a:close/>
                </a:path>
                <a:path w="156209" h="153670">
                  <a:moveTo>
                    <a:pt x="128435" y="132080"/>
                  </a:moveTo>
                  <a:lnTo>
                    <a:pt x="127050" y="133350"/>
                  </a:lnTo>
                  <a:lnTo>
                    <a:pt x="127520" y="133350"/>
                  </a:lnTo>
                  <a:lnTo>
                    <a:pt x="128435" y="132080"/>
                  </a:lnTo>
                  <a:close/>
                </a:path>
                <a:path w="156209" h="153670">
                  <a:moveTo>
                    <a:pt x="132029" y="129159"/>
                  </a:moveTo>
                  <a:lnTo>
                    <a:pt x="131457" y="129540"/>
                  </a:lnTo>
                  <a:lnTo>
                    <a:pt x="131787" y="129540"/>
                  </a:lnTo>
                  <a:lnTo>
                    <a:pt x="132029" y="129159"/>
                  </a:lnTo>
                  <a:close/>
                </a:path>
                <a:path w="156209" h="153670">
                  <a:moveTo>
                    <a:pt x="132549" y="130810"/>
                  </a:moveTo>
                  <a:lnTo>
                    <a:pt x="130987" y="130810"/>
                  </a:lnTo>
                  <a:lnTo>
                    <a:pt x="131114" y="129540"/>
                  </a:lnTo>
                  <a:lnTo>
                    <a:pt x="130187" y="130810"/>
                  </a:lnTo>
                  <a:lnTo>
                    <a:pt x="130594" y="130810"/>
                  </a:lnTo>
                  <a:lnTo>
                    <a:pt x="129235" y="132080"/>
                  </a:lnTo>
                  <a:lnTo>
                    <a:pt x="129654" y="132080"/>
                  </a:lnTo>
                  <a:lnTo>
                    <a:pt x="130162" y="132080"/>
                  </a:lnTo>
                  <a:lnTo>
                    <a:pt x="127596" y="134353"/>
                  </a:lnTo>
                  <a:lnTo>
                    <a:pt x="128371" y="133350"/>
                  </a:lnTo>
                  <a:lnTo>
                    <a:pt x="129654" y="132080"/>
                  </a:lnTo>
                  <a:lnTo>
                    <a:pt x="127825" y="133184"/>
                  </a:lnTo>
                  <a:lnTo>
                    <a:pt x="127825" y="133350"/>
                  </a:lnTo>
                  <a:lnTo>
                    <a:pt x="127368" y="134556"/>
                  </a:lnTo>
                  <a:lnTo>
                    <a:pt x="127825" y="133350"/>
                  </a:lnTo>
                  <a:lnTo>
                    <a:pt x="127825" y="133184"/>
                  </a:lnTo>
                  <a:lnTo>
                    <a:pt x="127533" y="133350"/>
                  </a:lnTo>
                  <a:lnTo>
                    <a:pt x="126707" y="134734"/>
                  </a:lnTo>
                  <a:lnTo>
                    <a:pt x="126987" y="134734"/>
                  </a:lnTo>
                  <a:lnTo>
                    <a:pt x="125488" y="135890"/>
                  </a:lnTo>
                  <a:lnTo>
                    <a:pt x="127114" y="135890"/>
                  </a:lnTo>
                  <a:lnTo>
                    <a:pt x="128295" y="135026"/>
                  </a:lnTo>
                  <a:lnTo>
                    <a:pt x="128524" y="134734"/>
                  </a:lnTo>
                  <a:lnTo>
                    <a:pt x="129171" y="133350"/>
                  </a:lnTo>
                  <a:lnTo>
                    <a:pt x="128816" y="134366"/>
                  </a:lnTo>
                  <a:lnTo>
                    <a:pt x="129616" y="133350"/>
                  </a:lnTo>
                  <a:lnTo>
                    <a:pt x="130619" y="132080"/>
                  </a:lnTo>
                  <a:lnTo>
                    <a:pt x="132549" y="130810"/>
                  </a:lnTo>
                  <a:close/>
                </a:path>
                <a:path w="156209" h="153670">
                  <a:moveTo>
                    <a:pt x="132600" y="128270"/>
                  </a:moveTo>
                  <a:lnTo>
                    <a:pt x="131711" y="129159"/>
                  </a:lnTo>
                  <a:lnTo>
                    <a:pt x="132346" y="128663"/>
                  </a:lnTo>
                  <a:lnTo>
                    <a:pt x="132600" y="128270"/>
                  </a:lnTo>
                  <a:close/>
                </a:path>
                <a:path w="156209" h="153670">
                  <a:moveTo>
                    <a:pt x="135343" y="124917"/>
                  </a:moveTo>
                  <a:lnTo>
                    <a:pt x="134378" y="126060"/>
                  </a:lnTo>
                  <a:lnTo>
                    <a:pt x="134874" y="125653"/>
                  </a:lnTo>
                  <a:lnTo>
                    <a:pt x="135305" y="125171"/>
                  </a:lnTo>
                  <a:lnTo>
                    <a:pt x="135343" y="124917"/>
                  </a:lnTo>
                  <a:close/>
                </a:path>
                <a:path w="156209" h="153670">
                  <a:moveTo>
                    <a:pt x="135826" y="124244"/>
                  </a:moveTo>
                  <a:lnTo>
                    <a:pt x="135140" y="124929"/>
                  </a:lnTo>
                  <a:lnTo>
                    <a:pt x="135051" y="125095"/>
                  </a:lnTo>
                  <a:lnTo>
                    <a:pt x="135547" y="124637"/>
                  </a:lnTo>
                  <a:lnTo>
                    <a:pt x="135648" y="124472"/>
                  </a:lnTo>
                  <a:lnTo>
                    <a:pt x="135826" y="124244"/>
                  </a:lnTo>
                  <a:close/>
                </a:path>
                <a:path w="156209" h="153670">
                  <a:moveTo>
                    <a:pt x="137058" y="124091"/>
                  </a:moveTo>
                  <a:lnTo>
                    <a:pt x="136613" y="124460"/>
                  </a:lnTo>
                  <a:lnTo>
                    <a:pt x="136779" y="124460"/>
                  </a:lnTo>
                  <a:lnTo>
                    <a:pt x="137058" y="124091"/>
                  </a:lnTo>
                  <a:close/>
                </a:path>
                <a:path w="156209" h="153670">
                  <a:moveTo>
                    <a:pt x="143535" y="114300"/>
                  </a:moveTo>
                  <a:lnTo>
                    <a:pt x="143116" y="114300"/>
                  </a:lnTo>
                  <a:lnTo>
                    <a:pt x="142849" y="115570"/>
                  </a:lnTo>
                  <a:lnTo>
                    <a:pt x="143535" y="114300"/>
                  </a:lnTo>
                  <a:close/>
                </a:path>
                <a:path w="156209" h="153670">
                  <a:moveTo>
                    <a:pt x="143675" y="116840"/>
                  </a:moveTo>
                  <a:lnTo>
                    <a:pt x="142646" y="116840"/>
                  </a:lnTo>
                  <a:lnTo>
                    <a:pt x="142367" y="116840"/>
                  </a:lnTo>
                  <a:lnTo>
                    <a:pt x="141033" y="119380"/>
                  </a:lnTo>
                  <a:lnTo>
                    <a:pt x="139573" y="120650"/>
                  </a:lnTo>
                  <a:lnTo>
                    <a:pt x="138988" y="121920"/>
                  </a:lnTo>
                  <a:lnTo>
                    <a:pt x="137883" y="123190"/>
                  </a:lnTo>
                  <a:lnTo>
                    <a:pt x="137058" y="124091"/>
                  </a:lnTo>
                  <a:lnTo>
                    <a:pt x="136664" y="125730"/>
                  </a:lnTo>
                  <a:lnTo>
                    <a:pt x="136067" y="125730"/>
                  </a:lnTo>
                  <a:lnTo>
                    <a:pt x="136779" y="124460"/>
                  </a:lnTo>
                  <a:lnTo>
                    <a:pt x="136283" y="125120"/>
                  </a:lnTo>
                  <a:lnTo>
                    <a:pt x="136512" y="124460"/>
                  </a:lnTo>
                  <a:lnTo>
                    <a:pt x="138391" y="121920"/>
                  </a:lnTo>
                  <a:lnTo>
                    <a:pt x="138950" y="121920"/>
                  </a:lnTo>
                  <a:lnTo>
                    <a:pt x="139776" y="119380"/>
                  </a:lnTo>
                  <a:lnTo>
                    <a:pt x="138176" y="121920"/>
                  </a:lnTo>
                  <a:lnTo>
                    <a:pt x="137299" y="123190"/>
                  </a:lnTo>
                  <a:lnTo>
                    <a:pt x="137109" y="123190"/>
                  </a:lnTo>
                  <a:lnTo>
                    <a:pt x="136372" y="124460"/>
                  </a:lnTo>
                  <a:lnTo>
                    <a:pt x="135521" y="125730"/>
                  </a:lnTo>
                  <a:lnTo>
                    <a:pt x="134327" y="127000"/>
                  </a:lnTo>
                  <a:lnTo>
                    <a:pt x="134010" y="127000"/>
                  </a:lnTo>
                  <a:lnTo>
                    <a:pt x="133388" y="128270"/>
                  </a:lnTo>
                  <a:lnTo>
                    <a:pt x="133070" y="128270"/>
                  </a:lnTo>
                  <a:lnTo>
                    <a:pt x="132854" y="128270"/>
                  </a:lnTo>
                  <a:lnTo>
                    <a:pt x="132346" y="128663"/>
                  </a:lnTo>
                  <a:lnTo>
                    <a:pt x="132029" y="129159"/>
                  </a:lnTo>
                  <a:lnTo>
                    <a:pt x="132181" y="129159"/>
                  </a:lnTo>
                  <a:lnTo>
                    <a:pt x="131787" y="129540"/>
                  </a:lnTo>
                  <a:lnTo>
                    <a:pt x="134150" y="129540"/>
                  </a:lnTo>
                  <a:lnTo>
                    <a:pt x="134391" y="129159"/>
                  </a:lnTo>
                  <a:lnTo>
                    <a:pt x="134975" y="128270"/>
                  </a:lnTo>
                  <a:lnTo>
                    <a:pt x="135801" y="127000"/>
                  </a:lnTo>
                  <a:lnTo>
                    <a:pt x="137515" y="125730"/>
                  </a:lnTo>
                  <a:lnTo>
                    <a:pt x="139001" y="123190"/>
                  </a:lnTo>
                  <a:lnTo>
                    <a:pt x="140068" y="121920"/>
                  </a:lnTo>
                  <a:lnTo>
                    <a:pt x="142100" y="119380"/>
                  </a:lnTo>
                  <a:lnTo>
                    <a:pt x="143675" y="116840"/>
                  </a:lnTo>
                  <a:close/>
                </a:path>
                <a:path w="156209" h="153670">
                  <a:moveTo>
                    <a:pt x="144373" y="113030"/>
                  </a:moveTo>
                  <a:lnTo>
                    <a:pt x="144233" y="113030"/>
                  </a:lnTo>
                  <a:lnTo>
                    <a:pt x="143535" y="114300"/>
                  </a:lnTo>
                  <a:lnTo>
                    <a:pt x="143814" y="114300"/>
                  </a:lnTo>
                  <a:lnTo>
                    <a:pt x="144373" y="113030"/>
                  </a:lnTo>
                  <a:close/>
                </a:path>
                <a:path w="156209" h="153670">
                  <a:moveTo>
                    <a:pt x="145262" y="111099"/>
                  </a:moveTo>
                  <a:lnTo>
                    <a:pt x="145059" y="111366"/>
                  </a:lnTo>
                  <a:lnTo>
                    <a:pt x="144995" y="111747"/>
                  </a:lnTo>
                  <a:lnTo>
                    <a:pt x="144780" y="112102"/>
                  </a:lnTo>
                  <a:lnTo>
                    <a:pt x="145097" y="111671"/>
                  </a:lnTo>
                  <a:lnTo>
                    <a:pt x="145148" y="111429"/>
                  </a:lnTo>
                  <a:lnTo>
                    <a:pt x="145262" y="111099"/>
                  </a:lnTo>
                  <a:close/>
                </a:path>
                <a:path w="156209" h="153670">
                  <a:moveTo>
                    <a:pt x="151460" y="100330"/>
                  </a:moveTo>
                  <a:lnTo>
                    <a:pt x="150977" y="100330"/>
                  </a:lnTo>
                  <a:lnTo>
                    <a:pt x="150558" y="100330"/>
                  </a:lnTo>
                  <a:lnTo>
                    <a:pt x="149796" y="101600"/>
                  </a:lnTo>
                  <a:lnTo>
                    <a:pt x="148907" y="105410"/>
                  </a:lnTo>
                  <a:lnTo>
                    <a:pt x="147701" y="107950"/>
                  </a:lnTo>
                  <a:lnTo>
                    <a:pt x="146138" y="110490"/>
                  </a:lnTo>
                  <a:lnTo>
                    <a:pt x="145516" y="111760"/>
                  </a:lnTo>
                  <a:lnTo>
                    <a:pt x="144767" y="113030"/>
                  </a:lnTo>
                  <a:lnTo>
                    <a:pt x="144919" y="113030"/>
                  </a:lnTo>
                  <a:lnTo>
                    <a:pt x="143078" y="116116"/>
                  </a:lnTo>
                  <a:lnTo>
                    <a:pt x="142646" y="116840"/>
                  </a:lnTo>
                  <a:lnTo>
                    <a:pt x="143192" y="116116"/>
                  </a:lnTo>
                  <a:lnTo>
                    <a:pt x="144157" y="116116"/>
                  </a:lnTo>
                  <a:lnTo>
                    <a:pt x="144526" y="115570"/>
                  </a:lnTo>
                  <a:lnTo>
                    <a:pt x="146291" y="113030"/>
                  </a:lnTo>
                  <a:lnTo>
                    <a:pt x="146583" y="111760"/>
                  </a:lnTo>
                  <a:lnTo>
                    <a:pt x="146723" y="111760"/>
                  </a:lnTo>
                  <a:lnTo>
                    <a:pt x="147777" y="109220"/>
                  </a:lnTo>
                  <a:lnTo>
                    <a:pt x="149301" y="106680"/>
                  </a:lnTo>
                  <a:lnTo>
                    <a:pt x="150355" y="102870"/>
                  </a:lnTo>
                  <a:lnTo>
                    <a:pt x="151028" y="101600"/>
                  </a:lnTo>
                  <a:lnTo>
                    <a:pt x="150876" y="101600"/>
                  </a:lnTo>
                  <a:lnTo>
                    <a:pt x="151460" y="100330"/>
                  </a:lnTo>
                  <a:close/>
                </a:path>
                <a:path w="156209" h="153670">
                  <a:moveTo>
                    <a:pt x="151955" y="99060"/>
                  </a:moveTo>
                  <a:lnTo>
                    <a:pt x="151790" y="97790"/>
                  </a:lnTo>
                  <a:lnTo>
                    <a:pt x="151358" y="99060"/>
                  </a:lnTo>
                  <a:lnTo>
                    <a:pt x="151955" y="99060"/>
                  </a:lnTo>
                  <a:close/>
                </a:path>
                <a:path w="156209" h="153670">
                  <a:moveTo>
                    <a:pt x="152196" y="96520"/>
                  </a:moveTo>
                  <a:lnTo>
                    <a:pt x="151599" y="97790"/>
                  </a:lnTo>
                  <a:lnTo>
                    <a:pt x="151790" y="97790"/>
                  </a:lnTo>
                  <a:lnTo>
                    <a:pt x="152196" y="96520"/>
                  </a:lnTo>
                  <a:close/>
                </a:path>
                <a:path w="156209" h="153670">
                  <a:moveTo>
                    <a:pt x="152933" y="93980"/>
                  </a:moveTo>
                  <a:lnTo>
                    <a:pt x="152603" y="95250"/>
                  </a:lnTo>
                  <a:lnTo>
                    <a:pt x="152361" y="96520"/>
                  </a:lnTo>
                  <a:lnTo>
                    <a:pt x="152222" y="97790"/>
                  </a:lnTo>
                  <a:lnTo>
                    <a:pt x="152704" y="96520"/>
                  </a:lnTo>
                  <a:lnTo>
                    <a:pt x="152819" y="95250"/>
                  </a:lnTo>
                  <a:lnTo>
                    <a:pt x="152933" y="93980"/>
                  </a:lnTo>
                  <a:close/>
                </a:path>
                <a:path w="156209" h="153670">
                  <a:moveTo>
                    <a:pt x="154241" y="88900"/>
                  </a:moveTo>
                  <a:lnTo>
                    <a:pt x="154216" y="87630"/>
                  </a:lnTo>
                  <a:lnTo>
                    <a:pt x="154076" y="88595"/>
                  </a:lnTo>
                  <a:lnTo>
                    <a:pt x="153974" y="87630"/>
                  </a:lnTo>
                  <a:lnTo>
                    <a:pt x="153631" y="88900"/>
                  </a:lnTo>
                  <a:lnTo>
                    <a:pt x="153543" y="91440"/>
                  </a:lnTo>
                  <a:lnTo>
                    <a:pt x="153365" y="92710"/>
                  </a:lnTo>
                  <a:lnTo>
                    <a:pt x="153238" y="92710"/>
                  </a:lnTo>
                  <a:lnTo>
                    <a:pt x="153060" y="93980"/>
                  </a:lnTo>
                  <a:lnTo>
                    <a:pt x="153416" y="93980"/>
                  </a:lnTo>
                  <a:lnTo>
                    <a:pt x="153924" y="91440"/>
                  </a:lnTo>
                  <a:lnTo>
                    <a:pt x="153847" y="90170"/>
                  </a:lnTo>
                  <a:lnTo>
                    <a:pt x="154114" y="88900"/>
                  </a:lnTo>
                  <a:lnTo>
                    <a:pt x="154241" y="88900"/>
                  </a:lnTo>
                  <a:close/>
                </a:path>
                <a:path w="156209" h="153670">
                  <a:moveTo>
                    <a:pt x="154419" y="86360"/>
                  </a:moveTo>
                  <a:lnTo>
                    <a:pt x="154216" y="86360"/>
                  </a:lnTo>
                  <a:lnTo>
                    <a:pt x="154178" y="87630"/>
                  </a:lnTo>
                  <a:lnTo>
                    <a:pt x="154419" y="86360"/>
                  </a:lnTo>
                  <a:close/>
                </a:path>
                <a:path w="156209" h="153670">
                  <a:moveTo>
                    <a:pt x="154673" y="85090"/>
                  </a:moveTo>
                  <a:lnTo>
                    <a:pt x="154622" y="83820"/>
                  </a:lnTo>
                  <a:lnTo>
                    <a:pt x="154470" y="85090"/>
                  </a:lnTo>
                  <a:lnTo>
                    <a:pt x="154305" y="85090"/>
                  </a:lnTo>
                  <a:lnTo>
                    <a:pt x="154139" y="86360"/>
                  </a:lnTo>
                  <a:lnTo>
                    <a:pt x="154673" y="85090"/>
                  </a:lnTo>
                  <a:close/>
                </a:path>
                <a:path w="156209" h="153670">
                  <a:moveTo>
                    <a:pt x="154774" y="85090"/>
                  </a:moveTo>
                  <a:lnTo>
                    <a:pt x="154419" y="86360"/>
                  </a:lnTo>
                  <a:lnTo>
                    <a:pt x="154647" y="86360"/>
                  </a:lnTo>
                  <a:lnTo>
                    <a:pt x="154774" y="85090"/>
                  </a:lnTo>
                  <a:close/>
                </a:path>
                <a:path w="156209" h="153670">
                  <a:moveTo>
                    <a:pt x="155079" y="80467"/>
                  </a:moveTo>
                  <a:lnTo>
                    <a:pt x="155003" y="80327"/>
                  </a:lnTo>
                  <a:lnTo>
                    <a:pt x="154876" y="80962"/>
                  </a:lnTo>
                  <a:lnTo>
                    <a:pt x="154787" y="81089"/>
                  </a:lnTo>
                  <a:lnTo>
                    <a:pt x="154851" y="82080"/>
                  </a:lnTo>
                  <a:lnTo>
                    <a:pt x="154965" y="80848"/>
                  </a:lnTo>
                  <a:lnTo>
                    <a:pt x="155079" y="80467"/>
                  </a:lnTo>
                  <a:close/>
                </a:path>
                <a:path w="156209" h="153670">
                  <a:moveTo>
                    <a:pt x="155232" y="76542"/>
                  </a:moveTo>
                  <a:lnTo>
                    <a:pt x="155168" y="77165"/>
                  </a:lnTo>
                  <a:lnTo>
                    <a:pt x="155168" y="78320"/>
                  </a:lnTo>
                  <a:lnTo>
                    <a:pt x="155232" y="76542"/>
                  </a:lnTo>
                  <a:close/>
                </a:path>
                <a:path w="156209" h="153670">
                  <a:moveTo>
                    <a:pt x="155714" y="77470"/>
                  </a:moveTo>
                  <a:lnTo>
                    <a:pt x="155638" y="76200"/>
                  </a:lnTo>
                  <a:lnTo>
                    <a:pt x="155562" y="74930"/>
                  </a:lnTo>
                  <a:lnTo>
                    <a:pt x="155473" y="73660"/>
                  </a:lnTo>
                  <a:lnTo>
                    <a:pt x="155397" y="72390"/>
                  </a:lnTo>
                  <a:lnTo>
                    <a:pt x="155321" y="71120"/>
                  </a:lnTo>
                  <a:lnTo>
                    <a:pt x="155244" y="69850"/>
                  </a:lnTo>
                  <a:lnTo>
                    <a:pt x="154101" y="62230"/>
                  </a:lnTo>
                  <a:lnTo>
                    <a:pt x="152387" y="54610"/>
                  </a:lnTo>
                  <a:lnTo>
                    <a:pt x="152031" y="53340"/>
                  </a:lnTo>
                  <a:lnTo>
                    <a:pt x="150215" y="46990"/>
                  </a:lnTo>
                  <a:lnTo>
                    <a:pt x="149479" y="45720"/>
                  </a:lnTo>
                  <a:lnTo>
                    <a:pt x="148704" y="43180"/>
                  </a:lnTo>
                  <a:lnTo>
                    <a:pt x="147815" y="41910"/>
                  </a:lnTo>
                  <a:lnTo>
                    <a:pt x="146837" y="39370"/>
                  </a:lnTo>
                  <a:lnTo>
                    <a:pt x="146050" y="38100"/>
                  </a:lnTo>
                  <a:lnTo>
                    <a:pt x="145173" y="36830"/>
                  </a:lnTo>
                  <a:lnTo>
                    <a:pt x="140982" y="30480"/>
                  </a:lnTo>
                  <a:lnTo>
                    <a:pt x="139306" y="27940"/>
                  </a:lnTo>
                  <a:lnTo>
                    <a:pt x="132219" y="19050"/>
                  </a:lnTo>
                  <a:lnTo>
                    <a:pt x="124206" y="12865"/>
                  </a:lnTo>
                  <a:lnTo>
                    <a:pt x="121666" y="11430"/>
                  </a:lnTo>
                  <a:lnTo>
                    <a:pt x="114706" y="7620"/>
                  </a:lnTo>
                  <a:lnTo>
                    <a:pt x="113931" y="7620"/>
                  </a:lnTo>
                  <a:lnTo>
                    <a:pt x="113792" y="6350"/>
                  </a:lnTo>
                  <a:lnTo>
                    <a:pt x="113055" y="6350"/>
                  </a:lnTo>
                  <a:lnTo>
                    <a:pt x="107823" y="3810"/>
                  </a:lnTo>
                  <a:lnTo>
                    <a:pt x="102908" y="2540"/>
                  </a:lnTo>
                  <a:lnTo>
                    <a:pt x="97421" y="1270"/>
                  </a:lnTo>
                  <a:lnTo>
                    <a:pt x="90335" y="1270"/>
                  </a:lnTo>
                  <a:lnTo>
                    <a:pt x="86829" y="0"/>
                  </a:lnTo>
                  <a:lnTo>
                    <a:pt x="71882" y="0"/>
                  </a:lnTo>
                  <a:lnTo>
                    <a:pt x="64643" y="1270"/>
                  </a:lnTo>
                  <a:lnTo>
                    <a:pt x="57416" y="3810"/>
                  </a:lnTo>
                  <a:lnTo>
                    <a:pt x="50406" y="5080"/>
                  </a:lnTo>
                  <a:lnTo>
                    <a:pt x="43700" y="8890"/>
                  </a:lnTo>
                  <a:lnTo>
                    <a:pt x="33947" y="13970"/>
                  </a:lnTo>
                  <a:lnTo>
                    <a:pt x="25120" y="21590"/>
                  </a:lnTo>
                  <a:lnTo>
                    <a:pt x="17259" y="29210"/>
                  </a:lnTo>
                  <a:lnTo>
                    <a:pt x="10414" y="38100"/>
                  </a:lnTo>
                  <a:lnTo>
                    <a:pt x="9918" y="39370"/>
                  </a:lnTo>
                  <a:lnTo>
                    <a:pt x="7454" y="44450"/>
                  </a:lnTo>
                  <a:lnTo>
                    <a:pt x="7010" y="44450"/>
                  </a:lnTo>
                  <a:lnTo>
                    <a:pt x="6921" y="45720"/>
                  </a:lnTo>
                  <a:lnTo>
                    <a:pt x="6705" y="45720"/>
                  </a:lnTo>
                  <a:lnTo>
                    <a:pt x="6019" y="48260"/>
                  </a:lnTo>
                  <a:lnTo>
                    <a:pt x="5575" y="48260"/>
                  </a:lnTo>
                  <a:lnTo>
                    <a:pt x="4965" y="50800"/>
                  </a:lnTo>
                  <a:lnTo>
                    <a:pt x="4673" y="51714"/>
                  </a:lnTo>
                  <a:lnTo>
                    <a:pt x="4673" y="54610"/>
                  </a:lnTo>
                  <a:lnTo>
                    <a:pt x="4508" y="55880"/>
                  </a:lnTo>
                  <a:lnTo>
                    <a:pt x="4203" y="56946"/>
                  </a:lnTo>
                  <a:lnTo>
                    <a:pt x="4673" y="54610"/>
                  </a:lnTo>
                  <a:lnTo>
                    <a:pt x="4673" y="51714"/>
                  </a:lnTo>
                  <a:lnTo>
                    <a:pt x="4559" y="52070"/>
                  </a:lnTo>
                  <a:lnTo>
                    <a:pt x="4394" y="53340"/>
                  </a:lnTo>
                  <a:lnTo>
                    <a:pt x="3810" y="53340"/>
                  </a:lnTo>
                  <a:lnTo>
                    <a:pt x="3594" y="54610"/>
                  </a:lnTo>
                  <a:lnTo>
                    <a:pt x="3416" y="55880"/>
                  </a:lnTo>
                  <a:lnTo>
                    <a:pt x="2667" y="59690"/>
                  </a:lnTo>
                  <a:lnTo>
                    <a:pt x="3276" y="55880"/>
                  </a:lnTo>
                  <a:lnTo>
                    <a:pt x="2844" y="57150"/>
                  </a:lnTo>
                  <a:lnTo>
                    <a:pt x="2209" y="59690"/>
                  </a:lnTo>
                  <a:lnTo>
                    <a:pt x="762" y="66040"/>
                  </a:lnTo>
                  <a:lnTo>
                    <a:pt x="660" y="67310"/>
                  </a:lnTo>
                  <a:lnTo>
                    <a:pt x="558" y="68580"/>
                  </a:lnTo>
                  <a:lnTo>
                    <a:pt x="457" y="69850"/>
                  </a:lnTo>
                  <a:lnTo>
                    <a:pt x="355" y="71120"/>
                  </a:lnTo>
                  <a:lnTo>
                    <a:pt x="254" y="72390"/>
                  </a:lnTo>
                  <a:lnTo>
                    <a:pt x="152" y="73660"/>
                  </a:lnTo>
                  <a:lnTo>
                    <a:pt x="114" y="78740"/>
                  </a:lnTo>
                  <a:lnTo>
                    <a:pt x="0" y="81280"/>
                  </a:lnTo>
                  <a:lnTo>
                    <a:pt x="393" y="82550"/>
                  </a:lnTo>
                  <a:lnTo>
                    <a:pt x="165" y="83820"/>
                  </a:lnTo>
                  <a:lnTo>
                    <a:pt x="127" y="85090"/>
                  </a:lnTo>
                  <a:lnTo>
                    <a:pt x="723" y="87630"/>
                  </a:lnTo>
                  <a:lnTo>
                    <a:pt x="774" y="90170"/>
                  </a:lnTo>
                  <a:lnTo>
                    <a:pt x="1016" y="91440"/>
                  </a:lnTo>
                  <a:lnTo>
                    <a:pt x="1371" y="92710"/>
                  </a:lnTo>
                  <a:lnTo>
                    <a:pt x="1790" y="96520"/>
                  </a:lnTo>
                  <a:lnTo>
                    <a:pt x="2082" y="97790"/>
                  </a:lnTo>
                  <a:lnTo>
                    <a:pt x="2222" y="97790"/>
                  </a:lnTo>
                  <a:lnTo>
                    <a:pt x="2679" y="99060"/>
                  </a:lnTo>
                  <a:lnTo>
                    <a:pt x="2781" y="100330"/>
                  </a:lnTo>
                  <a:lnTo>
                    <a:pt x="3492" y="101600"/>
                  </a:lnTo>
                  <a:lnTo>
                    <a:pt x="4305" y="105410"/>
                  </a:lnTo>
                  <a:lnTo>
                    <a:pt x="5232" y="107950"/>
                  </a:lnTo>
                  <a:lnTo>
                    <a:pt x="7937" y="114300"/>
                  </a:lnTo>
                  <a:lnTo>
                    <a:pt x="11976" y="120650"/>
                  </a:lnTo>
                  <a:lnTo>
                    <a:pt x="16979" y="127000"/>
                  </a:lnTo>
                  <a:lnTo>
                    <a:pt x="19748" y="130810"/>
                  </a:lnTo>
                  <a:lnTo>
                    <a:pt x="21805" y="133350"/>
                  </a:lnTo>
                  <a:lnTo>
                    <a:pt x="23037" y="134734"/>
                  </a:lnTo>
                  <a:lnTo>
                    <a:pt x="25171" y="135890"/>
                  </a:lnTo>
                  <a:lnTo>
                    <a:pt x="27419" y="137198"/>
                  </a:lnTo>
                  <a:lnTo>
                    <a:pt x="28397" y="138430"/>
                  </a:lnTo>
                  <a:lnTo>
                    <a:pt x="27419" y="137198"/>
                  </a:lnTo>
                  <a:lnTo>
                    <a:pt x="27736" y="138430"/>
                  </a:lnTo>
                  <a:lnTo>
                    <a:pt x="29679" y="139700"/>
                  </a:lnTo>
                  <a:lnTo>
                    <a:pt x="32169" y="140970"/>
                  </a:lnTo>
                  <a:lnTo>
                    <a:pt x="34734" y="142240"/>
                  </a:lnTo>
                  <a:lnTo>
                    <a:pt x="35064" y="142240"/>
                  </a:lnTo>
                  <a:lnTo>
                    <a:pt x="35801" y="143510"/>
                  </a:lnTo>
                  <a:lnTo>
                    <a:pt x="35598" y="142240"/>
                  </a:lnTo>
                  <a:lnTo>
                    <a:pt x="38341" y="144780"/>
                  </a:lnTo>
                  <a:lnTo>
                    <a:pt x="42583" y="146050"/>
                  </a:lnTo>
                  <a:lnTo>
                    <a:pt x="45656" y="147320"/>
                  </a:lnTo>
                  <a:lnTo>
                    <a:pt x="47561" y="147320"/>
                  </a:lnTo>
                  <a:lnTo>
                    <a:pt x="48742" y="148678"/>
                  </a:lnTo>
                  <a:lnTo>
                    <a:pt x="55638" y="149860"/>
                  </a:lnTo>
                  <a:lnTo>
                    <a:pt x="56972" y="151130"/>
                  </a:lnTo>
                  <a:lnTo>
                    <a:pt x="57378" y="149860"/>
                  </a:lnTo>
                  <a:lnTo>
                    <a:pt x="58966" y="151130"/>
                  </a:lnTo>
                  <a:lnTo>
                    <a:pt x="62331" y="151130"/>
                  </a:lnTo>
                  <a:lnTo>
                    <a:pt x="63893" y="152400"/>
                  </a:lnTo>
                  <a:lnTo>
                    <a:pt x="63525" y="151130"/>
                  </a:lnTo>
                  <a:lnTo>
                    <a:pt x="65570" y="152400"/>
                  </a:lnTo>
                  <a:lnTo>
                    <a:pt x="66611" y="152400"/>
                  </a:lnTo>
                  <a:lnTo>
                    <a:pt x="75399" y="153670"/>
                  </a:lnTo>
                  <a:lnTo>
                    <a:pt x="86156" y="153670"/>
                  </a:lnTo>
                  <a:lnTo>
                    <a:pt x="88582" y="153670"/>
                  </a:lnTo>
                  <a:lnTo>
                    <a:pt x="94627" y="152400"/>
                  </a:lnTo>
                  <a:lnTo>
                    <a:pt x="101904" y="151130"/>
                  </a:lnTo>
                  <a:lnTo>
                    <a:pt x="103251" y="149860"/>
                  </a:lnTo>
                  <a:lnTo>
                    <a:pt x="106934" y="148678"/>
                  </a:lnTo>
                  <a:lnTo>
                    <a:pt x="107099" y="148678"/>
                  </a:lnTo>
                  <a:lnTo>
                    <a:pt x="108648" y="147320"/>
                  </a:lnTo>
                  <a:lnTo>
                    <a:pt x="110540" y="147320"/>
                  </a:lnTo>
                  <a:lnTo>
                    <a:pt x="111226" y="146050"/>
                  </a:lnTo>
                  <a:lnTo>
                    <a:pt x="112471" y="146050"/>
                  </a:lnTo>
                  <a:lnTo>
                    <a:pt x="113182" y="144780"/>
                  </a:lnTo>
                  <a:lnTo>
                    <a:pt x="113969" y="144780"/>
                  </a:lnTo>
                  <a:lnTo>
                    <a:pt x="116382" y="143510"/>
                  </a:lnTo>
                  <a:lnTo>
                    <a:pt x="124548" y="137198"/>
                  </a:lnTo>
                  <a:lnTo>
                    <a:pt x="123812" y="137198"/>
                  </a:lnTo>
                  <a:lnTo>
                    <a:pt x="122872" y="137198"/>
                  </a:lnTo>
                  <a:lnTo>
                    <a:pt x="122021" y="137922"/>
                  </a:lnTo>
                  <a:lnTo>
                    <a:pt x="122021" y="138430"/>
                  </a:lnTo>
                  <a:lnTo>
                    <a:pt x="121513" y="139700"/>
                  </a:lnTo>
                  <a:lnTo>
                    <a:pt x="121932" y="138430"/>
                  </a:lnTo>
                  <a:lnTo>
                    <a:pt x="120954" y="139344"/>
                  </a:lnTo>
                  <a:lnTo>
                    <a:pt x="121640" y="138430"/>
                  </a:lnTo>
                  <a:lnTo>
                    <a:pt x="121932" y="138430"/>
                  </a:lnTo>
                  <a:lnTo>
                    <a:pt x="122021" y="137922"/>
                  </a:lnTo>
                  <a:lnTo>
                    <a:pt x="121399" y="138430"/>
                  </a:lnTo>
                  <a:lnTo>
                    <a:pt x="120802" y="139484"/>
                  </a:lnTo>
                  <a:lnTo>
                    <a:pt x="120573" y="139700"/>
                  </a:lnTo>
                  <a:lnTo>
                    <a:pt x="121399" y="138430"/>
                  </a:lnTo>
                  <a:lnTo>
                    <a:pt x="120815" y="138430"/>
                  </a:lnTo>
                  <a:lnTo>
                    <a:pt x="119303" y="139700"/>
                  </a:lnTo>
                  <a:lnTo>
                    <a:pt x="118071" y="140970"/>
                  </a:lnTo>
                  <a:lnTo>
                    <a:pt x="117843" y="140970"/>
                  </a:lnTo>
                  <a:lnTo>
                    <a:pt x="117246" y="140970"/>
                  </a:lnTo>
                  <a:lnTo>
                    <a:pt x="116547" y="142240"/>
                  </a:lnTo>
                  <a:lnTo>
                    <a:pt x="115608" y="142240"/>
                  </a:lnTo>
                  <a:lnTo>
                    <a:pt x="115443" y="142240"/>
                  </a:lnTo>
                  <a:lnTo>
                    <a:pt x="114427" y="142240"/>
                  </a:lnTo>
                  <a:lnTo>
                    <a:pt x="114249" y="143510"/>
                  </a:lnTo>
                  <a:lnTo>
                    <a:pt x="113106" y="143510"/>
                  </a:lnTo>
                  <a:lnTo>
                    <a:pt x="112623" y="143916"/>
                  </a:lnTo>
                  <a:lnTo>
                    <a:pt x="111569" y="144780"/>
                  </a:lnTo>
                  <a:lnTo>
                    <a:pt x="112649" y="143510"/>
                  </a:lnTo>
                  <a:lnTo>
                    <a:pt x="111086" y="144780"/>
                  </a:lnTo>
                  <a:lnTo>
                    <a:pt x="110312" y="144780"/>
                  </a:lnTo>
                  <a:lnTo>
                    <a:pt x="109359" y="146050"/>
                  </a:lnTo>
                  <a:lnTo>
                    <a:pt x="107530" y="147320"/>
                  </a:lnTo>
                  <a:lnTo>
                    <a:pt x="108254" y="146050"/>
                  </a:lnTo>
                  <a:lnTo>
                    <a:pt x="107353" y="146050"/>
                  </a:lnTo>
                  <a:lnTo>
                    <a:pt x="107289" y="147320"/>
                  </a:lnTo>
                  <a:lnTo>
                    <a:pt x="107238" y="146050"/>
                  </a:lnTo>
                  <a:lnTo>
                    <a:pt x="105448" y="147320"/>
                  </a:lnTo>
                  <a:lnTo>
                    <a:pt x="104597" y="147320"/>
                  </a:lnTo>
                  <a:lnTo>
                    <a:pt x="103263" y="148678"/>
                  </a:lnTo>
                  <a:lnTo>
                    <a:pt x="102565" y="148678"/>
                  </a:lnTo>
                  <a:lnTo>
                    <a:pt x="101434" y="149860"/>
                  </a:lnTo>
                  <a:lnTo>
                    <a:pt x="100393" y="149860"/>
                  </a:lnTo>
                  <a:lnTo>
                    <a:pt x="100736" y="148678"/>
                  </a:lnTo>
                  <a:lnTo>
                    <a:pt x="100063" y="149860"/>
                  </a:lnTo>
                  <a:lnTo>
                    <a:pt x="97485" y="149860"/>
                  </a:lnTo>
                  <a:lnTo>
                    <a:pt x="96037" y="151130"/>
                  </a:lnTo>
                  <a:lnTo>
                    <a:pt x="93573" y="151130"/>
                  </a:lnTo>
                  <a:lnTo>
                    <a:pt x="93408" y="151130"/>
                  </a:lnTo>
                  <a:lnTo>
                    <a:pt x="92430" y="152400"/>
                  </a:lnTo>
                  <a:lnTo>
                    <a:pt x="90855" y="152400"/>
                  </a:lnTo>
                  <a:lnTo>
                    <a:pt x="93408" y="151218"/>
                  </a:lnTo>
                  <a:lnTo>
                    <a:pt x="92684" y="151130"/>
                  </a:lnTo>
                  <a:lnTo>
                    <a:pt x="90398" y="152400"/>
                  </a:lnTo>
                  <a:lnTo>
                    <a:pt x="89560" y="152400"/>
                  </a:lnTo>
                  <a:lnTo>
                    <a:pt x="88531" y="152400"/>
                  </a:lnTo>
                  <a:lnTo>
                    <a:pt x="76111" y="152400"/>
                  </a:lnTo>
                  <a:lnTo>
                    <a:pt x="70205" y="151130"/>
                  </a:lnTo>
                  <a:lnTo>
                    <a:pt x="66217" y="151130"/>
                  </a:lnTo>
                  <a:lnTo>
                    <a:pt x="64084" y="149885"/>
                  </a:lnTo>
                  <a:lnTo>
                    <a:pt x="58432" y="149860"/>
                  </a:lnTo>
                  <a:lnTo>
                    <a:pt x="58140" y="148678"/>
                  </a:lnTo>
                  <a:lnTo>
                    <a:pt x="53022" y="148678"/>
                  </a:lnTo>
                  <a:lnTo>
                    <a:pt x="53225" y="147320"/>
                  </a:lnTo>
                  <a:lnTo>
                    <a:pt x="51803" y="147320"/>
                  </a:lnTo>
                  <a:lnTo>
                    <a:pt x="48806" y="146050"/>
                  </a:lnTo>
                  <a:lnTo>
                    <a:pt x="46558" y="146050"/>
                  </a:lnTo>
                  <a:lnTo>
                    <a:pt x="44056" y="144780"/>
                  </a:lnTo>
                  <a:lnTo>
                    <a:pt x="40424" y="143510"/>
                  </a:lnTo>
                  <a:lnTo>
                    <a:pt x="37401" y="142240"/>
                  </a:lnTo>
                  <a:lnTo>
                    <a:pt x="36626" y="142240"/>
                  </a:lnTo>
                  <a:lnTo>
                    <a:pt x="34798" y="140970"/>
                  </a:lnTo>
                  <a:lnTo>
                    <a:pt x="32410" y="139700"/>
                  </a:lnTo>
                  <a:lnTo>
                    <a:pt x="30556" y="138430"/>
                  </a:lnTo>
                  <a:lnTo>
                    <a:pt x="30213" y="138430"/>
                  </a:lnTo>
                  <a:lnTo>
                    <a:pt x="29159" y="137198"/>
                  </a:lnTo>
                  <a:lnTo>
                    <a:pt x="28841" y="137198"/>
                  </a:lnTo>
                  <a:lnTo>
                    <a:pt x="27863" y="135890"/>
                  </a:lnTo>
                  <a:lnTo>
                    <a:pt x="27330" y="135890"/>
                  </a:lnTo>
                  <a:lnTo>
                    <a:pt x="26454" y="134734"/>
                  </a:lnTo>
                  <a:lnTo>
                    <a:pt x="25501" y="134734"/>
                  </a:lnTo>
                  <a:lnTo>
                    <a:pt x="24485" y="133350"/>
                  </a:lnTo>
                  <a:lnTo>
                    <a:pt x="23964" y="132080"/>
                  </a:lnTo>
                  <a:lnTo>
                    <a:pt x="23406" y="132080"/>
                  </a:lnTo>
                  <a:lnTo>
                    <a:pt x="22872" y="130810"/>
                  </a:lnTo>
                  <a:lnTo>
                    <a:pt x="21983" y="130810"/>
                  </a:lnTo>
                  <a:lnTo>
                    <a:pt x="20726" y="129540"/>
                  </a:lnTo>
                  <a:lnTo>
                    <a:pt x="20472" y="128663"/>
                  </a:lnTo>
                  <a:lnTo>
                    <a:pt x="20370" y="128270"/>
                  </a:lnTo>
                  <a:lnTo>
                    <a:pt x="20104" y="128270"/>
                  </a:lnTo>
                  <a:lnTo>
                    <a:pt x="19088" y="127000"/>
                  </a:lnTo>
                  <a:lnTo>
                    <a:pt x="19278" y="127698"/>
                  </a:lnTo>
                  <a:lnTo>
                    <a:pt x="18707" y="127000"/>
                  </a:lnTo>
                  <a:lnTo>
                    <a:pt x="19278" y="128270"/>
                  </a:lnTo>
                  <a:lnTo>
                    <a:pt x="18567" y="127000"/>
                  </a:lnTo>
                  <a:lnTo>
                    <a:pt x="18707" y="127000"/>
                  </a:lnTo>
                  <a:lnTo>
                    <a:pt x="18897" y="127000"/>
                  </a:lnTo>
                  <a:lnTo>
                    <a:pt x="18072" y="125984"/>
                  </a:lnTo>
                  <a:lnTo>
                    <a:pt x="18097" y="126149"/>
                  </a:lnTo>
                  <a:lnTo>
                    <a:pt x="17868" y="125730"/>
                  </a:lnTo>
                  <a:lnTo>
                    <a:pt x="17703" y="125730"/>
                  </a:lnTo>
                  <a:lnTo>
                    <a:pt x="16738" y="124460"/>
                  </a:lnTo>
                  <a:lnTo>
                    <a:pt x="15608" y="123190"/>
                  </a:lnTo>
                  <a:lnTo>
                    <a:pt x="14960" y="121920"/>
                  </a:lnTo>
                  <a:lnTo>
                    <a:pt x="15379" y="123190"/>
                  </a:lnTo>
                  <a:lnTo>
                    <a:pt x="15252" y="123190"/>
                  </a:lnTo>
                  <a:lnTo>
                    <a:pt x="14605" y="121920"/>
                  </a:lnTo>
                  <a:lnTo>
                    <a:pt x="13703" y="120650"/>
                  </a:lnTo>
                  <a:lnTo>
                    <a:pt x="13258" y="119380"/>
                  </a:lnTo>
                  <a:lnTo>
                    <a:pt x="12611" y="119380"/>
                  </a:lnTo>
                  <a:lnTo>
                    <a:pt x="12179" y="118110"/>
                  </a:lnTo>
                  <a:lnTo>
                    <a:pt x="12674" y="118110"/>
                  </a:lnTo>
                  <a:lnTo>
                    <a:pt x="10947" y="115570"/>
                  </a:lnTo>
                  <a:lnTo>
                    <a:pt x="10553" y="115570"/>
                  </a:lnTo>
                  <a:lnTo>
                    <a:pt x="9347" y="113030"/>
                  </a:lnTo>
                  <a:lnTo>
                    <a:pt x="8890" y="113030"/>
                  </a:lnTo>
                  <a:lnTo>
                    <a:pt x="8128" y="110490"/>
                  </a:lnTo>
                  <a:lnTo>
                    <a:pt x="8648" y="111760"/>
                  </a:lnTo>
                  <a:lnTo>
                    <a:pt x="8356" y="110490"/>
                  </a:lnTo>
                  <a:lnTo>
                    <a:pt x="7810" y="109220"/>
                  </a:lnTo>
                  <a:lnTo>
                    <a:pt x="7061" y="107950"/>
                  </a:lnTo>
                  <a:lnTo>
                    <a:pt x="5283" y="102870"/>
                  </a:lnTo>
                  <a:lnTo>
                    <a:pt x="4584" y="100330"/>
                  </a:lnTo>
                  <a:lnTo>
                    <a:pt x="4445" y="100330"/>
                  </a:lnTo>
                  <a:lnTo>
                    <a:pt x="4165" y="99060"/>
                  </a:lnTo>
                  <a:lnTo>
                    <a:pt x="3810" y="97790"/>
                  </a:lnTo>
                  <a:lnTo>
                    <a:pt x="3416" y="96520"/>
                  </a:lnTo>
                  <a:lnTo>
                    <a:pt x="3022" y="93980"/>
                  </a:lnTo>
                  <a:lnTo>
                    <a:pt x="2387" y="93980"/>
                  </a:lnTo>
                  <a:lnTo>
                    <a:pt x="2273" y="91440"/>
                  </a:lnTo>
                  <a:lnTo>
                    <a:pt x="2730" y="92710"/>
                  </a:lnTo>
                  <a:lnTo>
                    <a:pt x="2616" y="91440"/>
                  </a:lnTo>
                  <a:lnTo>
                    <a:pt x="1422" y="78740"/>
                  </a:lnTo>
                  <a:lnTo>
                    <a:pt x="1600" y="77470"/>
                  </a:lnTo>
                  <a:lnTo>
                    <a:pt x="1638" y="72390"/>
                  </a:lnTo>
                  <a:lnTo>
                    <a:pt x="2095" y="71120"/>
                  </a:lnTo>
                  <a:lnTo>
                    <a:pt x="1879" y="71120"/>
                  </a:lnTo>
                  <a:lnTo>
                    <a:pt x="1917" y="68580"/>
                  </a:lnTo>
                  <a:lnTo>
                    <a:pt x="2184" y="68580"/>
                  </a:lnTo>
                  <a:lnTo>
                    <a:pt x="2349" y="67310"/>
                  </a:lnTo>
                  <a:lnTo>
                    <a:pt x="2565" y="66040"/>
                  </a:lnTo>
                  <a:lnTo>
                    <a:pt x="2667" y="64770"/>
                  </a:lnTo>
                  <a:lnTo>
                    <a:pt x="2781" y="63500"/>
                  </a:lnTo>
                  <a:lnTo>
                    <a:pt x="3086" y="60960"/>
                  </a:lnTo>
                  <a:lnTo>
                    <a:pt x="3073" y="62230"/>
                  </a:lnTo>
                  <a:lnTo>
                    <a:pt x="3416" y="60960"/>
                  </a:lnTo>
                  <a:lnTo>
                    <a:pt x="3695" y="59690"/>
                  </a:lnTo>
                  <a:lnTo>
                    <a:pt x="4140" y="57302"/>
                  </a:lnTo>
                  <a:lnTo>
                    <a:pt x="3911" y="58420"/>
                  </a:lnTo>
                  <a:lnTo>
                    <a:pt x="4051" y="58420"/>
                  </a:lnTo>
                  <a:lnTo>
                    <a:pt x="4203" y="58420"/>
                  </a:lnTo>
                  <a:lnTo>
                    <a:pt x="4368" y="57302"/>
                  </a:lnTo>
                  <a:lnTo>
                    <a:pt x="4394" y="57150"/>
                  </a:lnTo>
                  <a:lnTo>
                    <a:pt x="4406" y="56896"/>
                  </a:lnTo>
                  <a:lnTo>
                    <a:pt x="4660" y="55880"/>
                  </a:lnTo>
                  <a:lnTo>
                    <a:pt x="5130" y="54610"/>
                  </a:lnTo>
                  <a:lnTo>
                    <a:pt x="6146" y="50800"/>
                  </a:lnTo>
                  <a:lnTo>
                    <a:pt x="7378" y="46990"/>
                  </a:lnTo>
                  <a:lnTo>
                    <a:pt x="7861" y="45720"/>
                  </a:lnTo>
                  <a:lnTo>
                    <a:pt x="8115" y="44450"/>
                  </a:lnTo>
                  <a:lnTo>
                    <a:pt x="8140" y="45720"/>
                  </a:lnTo>
                  <a:lnTo>
                    <a:pt x="8890" y="44450"/>
                  </a:lnTo>
                  <a:lnTo>
                    <a:pt x="8877" y="44069"/>
                  </a:lnTo>
                  <a:lnTo>
                    <a:pt x="9359" y="43180"/>
                  </a:lnTo>
                  <a:lnTo>
                    <a:pt x="10058" y="41910"/>
                  </a:lnTo>
                  <a:lnTo>
                    <a:pt x="11087" y="39370"/>
                  </a:lnTo>
                  <a:lnTo>
                    <a:pt x="12865" y="36830"/>
                  </a:lnTo>
                  <a:lnTo>
                    <a:pt x="12712" y="37668"/>
                  </a:lnTo>
                  <a:lnTo>
                    <a:pt x="13474" y="36830"/>
                  </a:lnTo>
                  <a:lnTo>
                    <a:pt x="14630" y="35560"/>
                  </a:lnTo>
                  <a:lnTo>
                    <a:pt x="15633" y="33020"/>
                  </a:lnTo>
                  <a:lnTo>
                    <a:pt x="15379" y="34290"/>
                  </a:lnTo>
                  <a:lnTo>
                    <a:pt x="16230" y="33020"/>
                  </a:lnTo>
                  <a:lnTo>
                    <a:pt x="17322" y="31750"/>
                  </a:lnTo>
                  <a:lnTo>
                    <a:pt x="16471" y="31750"/>
                  </a:lnTo>
                  <a:lnTo>
                    <a:pt x="17564" y="30480"/>
                  </a:lnTo>
                  <a:lnTo>
                    <a:pt x="18237" y="30480"/>
                  </a:lnTo>
                  <a:lnTo>
                    <a:pt x="19113" y="29210"/>
                  </a:lnTo>
                  <a:lnTo>
                    <a:pt x="20091" y="27940"/>
                  </a:lnTo>
                  <a:lnTo>
                    <a:pt x="20281" y="27940"/>
                  </a:lnTo>
                  <a:lnTo>
                    <a:pt x="21272" y="26670"/>
                  </a:lnTo>
                  <a:lnTo>
                    <a:pt x="22275" y="25400"/>
                  </a:lnTo>
                  <a:lnTo>
                    <a:pt x="22948" y="25400"/>
                  </a:lnTo>
                  <a:lnTo>
                    <a:pt x="23698" y="24130"/>
                  </a:lnTo>
                  <a:lnTo>
                    <a:pt x="23393" y="25400"/>
                  </a:lnTo>
                  <a:lnTo>
                    <a:pt x="23926" y="24130"/>
                  </a:lnTo>
                  <a:lnTo>
                    <a:pt x="24574" y="22860"/>
                  </a:lnTo>
                  <a:lnTo>
                    <a:pt x="25349" y="22860"/>
                  </a:lnTo>
                  <a:lnTo>
                    <a:pt x="26073" y="21590"/>
                  </a:lnTo>
                  <a:lnTo>
                    <a:pt x="27914" y="20320"/>
                  </a:lnTo>
                  <a:lnTo>
                    <a:pt x="28727" y="19050"/>
                  </a:lnTo>
                  <a:lnTo>
                    <a:pt x="29806" y="19050"/>
                  </a:lnTo>
                  <a:lnTo>
                    <a:pt x="30391" y="17780"/>
                  </a:lnTo>
                  <a:lnTo>
                    <a:pt x="32181" y="16510"/>
                  </a:lnTo>
                  <a:lnTo>
                    <a:pt x="33197" y="16510"/>
                  </a:lnTo>
                  <a:lnTo>
                    <a:pt x="31953" y="17780"/>
                  </a:lnTo>
                  <a:lnTo>
                    <a:pt x="33464" y="16510"/>
                  </a:lnTo>
                  <a:lnTo>
                    <a:pt x="34137" y="16510"/>
                  </a:lnTo>
                  <a:lnTo>
                    <a:pt x="35090" y="15240"/>
                  </a:lnTo>
                  <a:lnTo>
                    <a:pt x="37896" y="13970"/>
                  </a:lnTo>
                  <a:lnTo>
                    <a:pt x="36677" y="13970"/>
                  </a:lnTo>
                  <a:lnTo>
                    <a:pt x="39547" y="12865"/>
                  </a:lnTo>
                  <a:lnTo>
                    <a:pt x="45466" y="8890"/>
                  </a:lnTo>
                  <a:lnTo>
                    <a:pt x="47307" y="8890"/>
                  </a:lnTo>
                  <a:lnTo>
                    <a:pt x="49060" y="7620"/>
                  </a:lnTo>
                  <a:lnTo>
                    <a:pt x="51841" y="6350"/>
                  </a:lnTo>
                  <a:lnTo>
                    <a:pt x="53276" y="6350"/>
                  </a:lnTo>
                  <a:lnTo>
                    <a:pt x="55232" y="5080"/>
                  </a:lnTo>
                  <a:lnTo>
                    <a:pt x="53543" y="6350"/>
                  </a:lnTo>
                  <a:lnTo>
                    <a:pt x="55816" y="5080"/>
                  </a:lnTo>
                  <a:lnTo>
                    <a:pt x="56692" y="5080"/>
                  </a:lnTo>
                  <a:lnTo>
                    <a:pt x="59690" y="3810"/>
                  </a:lnTo>
                  <a:lnTo>
                    <a:pt x="64414" y="3810"/>
                  </a:lnTo>
                  <a:lnTo>
                    <a:pt x="64465" y="2540"/>
                  </a:lnTo>
                  <a:lnTo>
                    <a:pt x="71793" y="2540"/>
                  </a:lnTo>
                  <a:lnTo>
                    <a:pt x="79286" y="1270"/>
                  </a:lnTo>
                  <a:lnTo>
                    <a:pt x="87058" y="1270"/>
                  </a:lnTo>
                  <a:lnTo>
                    <a:pt x="94500" y="2540"/>
                  </a:lnTo>
                  <a:lnTo>
                    <a:pt x="98602" y="2540"/>
                  </a:lnTo>
                  <a:lnTo>
                    <a:pt x="100711" y="3810"/>
                  </a:lnTo>
                  <a:lnTo>
                    <a:pt x="104432" y="3810"/>
                  </a:lnTo>
                  <a:lnTo>
                    <a:pt x="104965" y="5080"/>
                  </a:lnTo>
                  <a:lnTo>
                    <a:pt x="106133" y="5080"/>
                  </a:lnTo>
                  <a:lnTo>
                    <a:pt x="107848" y="6350"/>
                  </a:lnTo>
                  <a:lnTo>
                    <a:pt x="110324" y="6350"/>
                  </a:lnTo>
                  <a:lnTo>
                    <a:pt x="111772" y="7620"/>
                  </a:lnTo>
                  <a:lnTo>
                    <a:pt x="113538" y="7620"/>
                  </a:lnTo>
                  <a:lnTo>
                    <a:pt x="118808" y="10160"/>
                  </a:lnTo>
                  <a:lnTo>
                    <a:pt x="124231" y="13970"/>
                  </a:lnTo>
                  <a:lnTo>
                    <a:pt x="128282" y="17780"/>
                  </a:lnTo>
                  <a:lnTo>
                    <a:pt x="129387" y="17780"/>
                  </a:lnTo>
                  <a:lnTo>
                    <a:pt x="130530" y="19050"/>
                  </a:lnTo>
                  <a:lnTo>
                    <a:pt x="131635" y="20320"/>
                  </a:lnTo>
                  <a:lnTo>
                    <a:pt x="132778" y="21590"/>
                  </a:lnTo>
                  <a:lnTo>
                    <a:pt x="133731" y="22860"/>
                  </a:lnTo>
                  <a:lnTo>
                    <a:pt x="134658" y="22860"/>
                  </a:lnTo>
                  <a:lnTo>
                    <a:pt x="135356" y="24130"/>
                  </a:lnTo>
                  <a:lnTo>
                    <a:pt x="135712" y="24130"/>
                  </a:lnTo>
                  <a:lnTo>
                    <a:pt x="136067" y="25400"/>
                  </a:lnTo>
                  <a:lnTo>
                    <a:pt x="136601" y="25400"/>
                  </a:lnTo>
                  <a:lnTo>
                    <a:pt x="137947" y="27940"/>
                  </a:lnTo>
                  <a:lnTo>
                    <a:pt x="138125" y="27940"/>
                  </a:lnTo>
                  <a:lnTo>
                    <a:pt x="139065" y="29210"/>
                  </a:lnTo>
                  <a:lnTo>
                    <a:pt x="140258" y="30480"/>
                  </a:lnTo>
                  <a:lnTo>
                    <a:pt x="140995" y="31750"/>
                  </a:lnTo>
                  <a:lnTo>
                    <a:pt x="140690" y="30480"/>
                  </a:lnTo>
                  <a:lnTo>
                    <a:pt x="144856" y="36830"/>
                  </a:lnTo>
                  <a:lnTo>
                    <a:pt x="148729" y="45720"/>
                  </a:lnTo>
                  <a:lnTo>
                    <a:pt x="150698" y="50800"/>
                  </a:lnTo>
                  <a:lnTo>
                    <a:pt x="151282" y="53340"/>
                  </a:lnTo>
                  <a:lnTo>
                    <a:pt x="150749" y="52070"/>
                  </a:lnTo>
                  <a:lnTo>
                    <a:pt x="151841" y="55880"/>
                  </a:lnTo>
                  <a:lnTo>
                    <a:pt x="152768" y="59690"/>
                  </a:lnTo>
                  <a:lnTo>
                    <a:pt x="154076" y="66040"/>
                  </a:lnTo>
                  <a:lnTo>
                    <a:pt x="154495" y="68580"/>
                  </a:lnTo>
                  <a:lnTo>
                    <a:pt x="155333" y="76200"/>
                  </a:lnTo>
                  <a:lnTo>
                    <a:pt x="155714" y="77470"/>
                  </a:lnTo>
                  <a:close/>
                </a:path>
              </a:pathLst>
            </a:custGeom>
            <a:solidFill>
              <a:srgbClr val="2D6341"/>
            </a:solidFill>
          </p:spPr>
          <p:txBody>
            <a:bodyPr wrap="square" lIns="0" tIns="0" rIns="0" bIns="0" rtlCol="0"/>
            <a:lstStyle/>
            <a:p>
              <a:endParaRPr>
                <a:latin typeface="Grammarsaurus" pitchFamily="2" charset="0"/>
              </a:endParaRPr>
            </a:p>
          </p:txBody>
        </p:sp>
        <p:sp>
          <p:nvSpPr>
            <p:cNvPr id="40" name="object 40"/>
            <p:cNvSpPr/>
            <p:nvPr/>
          </p:nvSpPr>
          <p:spPr>
            <a:xfrm>
              <a:off x="10786643" y="3817467"/>
              <a:ext cx="146685" cy="101600"/>
            </a:xfrm>
            <a:custGeom>
              <a:avLst/>
              <a:gdLst/>
              <a:ahLst/>
              <a:cxnLst/>
              <a:rect l="l" t="t" r="r" b="b"/>
              <a:pathLst>
                <a:path w="146684" h="101600">
                  <a:moveTo>
                    <a:pt x="36677" y="40513"/>
                  </a:moveTo>
                  <a:lnTo>
                    <a:pt x="29667" y="40513"/>
                  </a:lnTo>
                  <a:lnTo>
                    <a:pt x="29819" y="41021"/>
                  </a:lnTo>
                  <a:lnTo>
                    <a:pt x="36652" y="41021"/>
                  </a:lnTo>
                  <a:lnTo>
                    <a:pt x="36677" y="40513"/>
                  </a:lnTo>
                  <a:close/>
                </a:path>
                <a:path w="146684" h="101600">
                  <a:moveTo>
                    <a:pt x="82219" y="51435"/>
                  </a:moveTo>
                  <a:lnTo>
                    <a:pt x="78498" y="51435"/>
                  </a:lnTo>
                  <a:lnTo>
                    <a:pt x="78600" y="51689"/>
                  </a:lnTo>
                  <a:lnTo>
                    <a:pt x="81953" y="51689"/>
                  </a:lnTo>
                  <a:lnTo>
                    <a:pt x="82219" y="51435"/>
                  </a:lnTo>
                  <a:close/>
                </a:path>
                <a:path w="146684" h="101600">
                  <a:moveTo>
                    <a:pt x="102374" y="51435"/>
                  </a:moveTo>
                  <a:lnTo>
                    <a:pt x="89192" y="51435"/>
                  </a:lnTo>
                  <a:lnTo>
                    <a:pt x="88836" y="51689"/>
                  </a:lnTo>
                  <a:lnTo>
                    <a:pt x="102336" y="51689"/>
                  </a:lnTo>
                  <a:lnTo>
                    <a:pt x="102374" y="51435"/>
                  </a:lnTo>
                  <a:close/>
                </a:path>
                <a:path w="146684" h="101600">
                  <a:moveTo>
                    <a:pt x="106019" y="50419"/>
                  </a:moveTo>
                  <a:lnTo>
                    <a:pt x="105346" y="48768"/>
                  </a:lnTo>
                  <a:lnTo>
                    <a:pt x="105244" y="48514"/>
                  </a:lnTo>
                  <a:lnTo>
                    <a:pt x="105194" y="48387"/>
                  </a:lnTo>
                  <a:lnTo>
                    <a:pt x="104838" y="48387"/>
                  </a:lnTo>
                  <a:lnTo>
                    <a:pt x="102768" y="49276"/>
                  </a:lnTo>
                  <a:lnTo>
                    <a:pt x="102654" y="49911"/>
                  </a:lnTo>
                  <a:lnTo>
                    <a:pt x="102565" y="50419"/>
                  </a:lnTo>
                  <a:lnTo>
                    <a:pt x="102476" y="50927"/>
                  </a:lnTo>
                  <a:lnTo>
                    <a:pt x="102374" y="51435"/>
                  </a:lnTo>
                  <a:lnTo>
                    <a:pt x="105181" y="51435"/>
                  </a:lnTo>
                  <a:lnTo>
                    <a:pt x="106019" y="50419"/>
                  </a:lnTo>
                  <a:close/>
                </a:path>
                <a:path w="146684" h="101600">
                  <a:moveTo>
                    <a:pt x="110680" y="12954"/>
                  </a:moveTo>
                  <a:lnTo>
                    <a:pt x="110553" y="12446"/>
                  </a:lnTo>
                  <a:lnTo>
                    <a:pt x="110426" y="10287"/>
                  </a:lnTo>
                  <a:lnTo>
                    <a:pt x="110109" y="7874"/>
                  </a:lnTo>
                  <a:lnTo>
                    <a:pt x="110070" y="7620"/>
                  </a:lnTo>
                  <a:lnTo>
                    <a:pt x="106146" y="12446"/>
                  </a:lnTo>
                  <a:lnTo>
                    <a:pt x="106019" y="12446"/>
                  </a:lnTo>
                  <a:lnTo>
                    <a:pt x="103441" y="12446"/>
                  </a:lnTo>
                  <a:lnTo>
                    <a:pt x="103441" y="12954"/>
                  </a:lnTo>
                  <a:lnTo>
                    <a:pt x="100952" y="13335"/>
                  </a:lnTo>
                  <a:lnTo>
                    <a:pt x="101625" y="13335"/>
                  </a:lnTo>
                  <a:lnTo>
                    <a:pt x="99987" y="14605"/>
                  </a:lnTo>
                  <a:lnTo>
                    <a:pt x="99542" y="14986"/>
                  </a:lnTo>
                  <a:lnTo>
                    <a:pt x="96596" y="18161"/>
                  </a:lnTo>
                  <a:lnTo>
                    <a:pt x="96050" y="18796"/>
                  </a:lnTo>
                  <a:lnTo>
                    <a:pt x="94488" y="21336"/>
                  </a:lnTo>
                  <a:lnTo>
                    <a:pt x="94348" y="21336"/>
                  </a:lnTo>
                  <a:lnTo>
                    <a:pt x="91795" y="23495"/>
                  </a:lnTo>
                  <a:lnTo>
                    <a:pt x="89827" y="23495"/>
                  </a:lnTo>
                  <a:lnTo>
                    <a:pt x="89611" y="22860"/>
                  </a:lnTo>
                  <a:lnTo>
                    <a:pt x="89484" y="22479"/>
                  </a:lnTo>
                  <a:lnTo>
                    <a:pt x="89408" y="21336"/>
                  </a:lnTo>
                  <a:lnTo>
                    <a:pt x="89293" y="19939"/>
                  </a:lnTo>
                  <a:lnTo>
                    <a:pt x="89242" y="19304"/>
                  </a:lnTo>
                  <a:lnTo>
                    <a:pt x="90639" y="17145"/>
                  </a:lnTo>
                  <a:lnTo>
                    <a:pt x="93814" y="13716"/>
                  </a:lnTo>
                  <a:lnTo>
                    <a:pt x="94678" y="12954"/>
                  </a:lnTo>
                  <a:lnTo>
                    <a:pt x="103441" y="12954"/>
                  </a:lnTo>
                  <a:lnTo>
                    <a:pt x="103441" y="12446"/>
                  </a:lnTo>
                  <a:lnTo>
                    <a:pt x="95250" y="12446"/>
                  </a:lnTo>
                  <a:lnTo>
                    <a:pt x="95681" y="12065"/>
                  </a:lnTo>
                  <a:lnTo>
                    <a:pt x="97840" y="7874"/>
                  </a:lnTo>
                  <a:lnTo>
                    <a:pt x="97904" y="5207"/>
                  </a:lnTo>
                  <a:lnTo>
                    <a:pt x="98044" y="5207"/>
                  </a:lnTo>
                  <a:lnTo>
                    <a:pt x="96113" y="3429"/>
                  </a:lnTo>
                  <a:lnTo>
                    <a:pt x="96545" y="3429"/>
                  </a:lnTo>
                  <a:lnTo>
                    <a:pt x="95478" y="3060"/>
                  </a:lnTo>
                  <a:lnTo>
                    <a:pt x="94818" y="3429"/>
                  </a:lnTo>
                  <a:lnTo>
                    <a:pt x="94589" y="3556"/>
                  </a:lnTo>
                  <a:lnTo>
                    <a:pt x="94361" y="3937"/>
                  </a:lnTo>
                  <a:lnTo>
                    <a:pt x="93675" y="9144"/>
                  </a:lnTo>
                  <a:lnTo>
                    <a:pt x="93599" y="9779"/>
                  </a:lnTo>
                  <a:lnTo>
                    <a:pt x="93459" y="10033"/>
                  </a:lnTo>
                  <a:lnTo>
                    <a:pt x="91173" y="12446"/>
                  </a:lnTo>
                  <a:lnTo>
                    <a:pt x="90678" y="12446"/>
                  </a:lnTo>
                  <a:lnTo>
                    <a:pt x="90678" y="12954"/>
                  </a:lnTo>
                  <a:lnTo>
                    <a:pt x="89484" y="14224"/>
                  </a:lnTo>
                  <a:lnTo>
                    <a:pt x="78917" y="24892"/>
                  </a:lnTo>
                  <a:lnTo>
                    <a:pt x="78879" y="24638"/>
                  </a:lnTo>
                  <a:lnTo>
                    <a:pt x="78384" y="22860"/>
                  </a:lnTo>
                  <a:lnTo>
                    <a:pt x="77546" y="18796"/>
                  </a:lnTo>
                  <a:lnTo>
                    <a:pt x="77444" y="17526"/>
                  </a:lnTo>
                  <a:lnTo>
                    <a:pt x="78689" y="15240"/>
                  </a:lnTo>
                  <a:lnTo>
                    <a:pt x="80606" y="12954"/>
                  </a:lnTo>
                  <a:lnTo>
                    <a:pt x="90678" y="12954"/>
                  </a:lnTo>
                  <a:lnTo>
                    <a:pt x="90678" y="12446"/>
                  </a:lnTo>
                  <a:lnTo>
                    <a:pt x="81038" y="12446"/>
                  </a:lnTo>
                  <a:lnTo>
                    <a:pt x="81368" y="12065"/>
                  </a:lnTo>
                  <a:lnTo>
                    <a:pt x="82016" y="11303"/>
                  </a:lnTo>
                  <a:lnTo>
                    <a:pt x="82638" y="10795"/>
                  </a:lnTo>
                  <a:lnTo>
                    <a:pt x="84023" y="9779"/>
                  </a:lnTo>
                  <a:lnTo>
                    <a:pt x="84429" y="9398"/>
                  </a:lnTo>
                  <a:lnTo>
                    <a:pt x="87541" y="5969"/>
                  </a:lnTo>
                  <a:lnTo>
                    <a:pt x="87884" y="5461"/>
                  </a:lnTo>
                  <a:lnTo>
                    <a:pt x="89014" y="3556"/>
                  </a:lnTo>
                  <a:lnTo>
                    <a:pt x="89090" y="889"/>
                  </a:lnTo>
                  <a:lnTo>
                    <a:pt x="85382" y="3556"/>
                  </a:lnTo>
                  <a:lnTo>
                    <a:pt x="84924" y="3937"/>
                  </a:lnTo>
                  <a:lnTo>
                    <a:pt x="81800" y="7620"/>
                  </a:lnTo>
                  <a:lnTo>
                    <a:pt x="81622" y="7874"/>
                  </a:lnTo>
                  <a:lnTo>
                    <a:pt x="79463" y="12065"/>
                  </a:lnTo>
                  <a:lnTo>
                    <a:pt x="78803" y="11303"/>
                  </a:lnTo>
                  <a:lnTo>
                    <a:pt x="79362" y="7874"/>
                  </a:lnTo>
                  <a:lnTo>
                    <a:pt x="79248" y="5207"/>
                  </a:lnTo>
                  <a:lnTo>
                    <a:pt x="78473" y="2794"/>
                  </a:lnTo>
                  <a:lnTo>
                    <a:pt x="77419" y="1397"/>
                  </a:lnTo>
                  <a:lnTo>
                    <a:pt x="76212" y="889"/>
                  </a:lnTo>
                  <a:lnTo>
                    <a:pt x="75984" y="889"/>
                  </a:lnTo>
                  <a:lnTo>
                    <a:pt x="76987" y="2794"/>
                  </a:lnTo>
                  <a:lnTo>
                    <a:pt x="77254" y="3429"/>
                  </a:lnTo>
                  <a:lnTo>
                    <a:pt x="75145" y="12446"/>
                  </a:lnTo>
                  <a:lnTo>
                    <a:pt x="74904" y="12446"/>
                  </a:lnTo>
                  <a:lnTo>
                    <a:pt x="74904" y="12954"/>
                  </a:lnTo>
                  <a:lnTo>
                    <a:pt x="74726" y="13335"/>
                  </a:lnTo>
                  <a:lnTo>
                    <a:pt x="74053" y="14986"/>
                  </a:lnTo>
                  <a:lnTo>
                    <a:pt x="73939" y="15240"/>
                  </a:lnTo>
                  <a:lnTo>
                    <a:pt x="73761" y="14986"/>
                  </a:lnTo>
                  <a:lnTo>
                    <a:pt x="73393" y="14465"/>
                  </a:lnTo>
                  <a:lnTo>
                    <a:pt x="73393" y="27051"/>
                  </a:lnTo>
                  <a:lnTo>
                    <a:pt x="73329" y="28829"/>
                  </a:lnTo>
                  <a:lnTo>
                    <a:pt x="73202" y="30226"/>
                  </a:lnTo>
                  <a:lnTo>
                    <a:pt x="72872" y="31496"/>
                  </a:lnTo>
                  <a:lnTo>
                    <a:pt x="72771" y="32004"/>
                  </a:lnTo>
                  <a:lnTo>
                    <a:pt x="72669" y="32512"/>
                  </a:lnTo>
                  <a:lnTo>
                    <a:pt x="72580" y="33020"/>
                  </a:lnTo>
                  <a:lnTo>
                    <a:pt x="72478" y="33528"/>
                  </a:lnTo>
                  <a:lnTo>
                    <a:pt x="72199" y="34290"/>
                  </a:lnTo>
                  <a:lnTo>
                    <a:pt x="71932" y="35179"/>
                  </a:lnTo>
                  <a:lnTo>
                    <a:pt x="71818" y="35687"/>
                  </a:lnTo>
                  <a:lnTo>
                    <a:pt x="71551" y="35687"/>
                  </a:lnTo>
                  <a:lnTo>
                    <a:pt x="67195" y="30861"/>
                  </a:lnTo>
                  <a:lnTo>
                    <a:pt x="67005" y="30226"/>
                  </a:lnTo>
                  <a:lnTo>
                    <a:pt x="66903" y="29845"/>
                  </a:lnTo>
                  <a:lnTo>
                    <a:pt x="66802" y="29464"/>
                  </a:lnTo>
                  <a:lnTo>
                    <a:pt x="66687" y="29083"/>
                  </a:lnTo>
                  <a:lnTo>
                    <a:pt x="66611" y="28829"/>
                  </a:lnTo>
                  <a:lnTo>
                    <a:pt x="66509" y="28448"/>
                  </a:lnTo>
                  <a:lnTo>
                    <a:pt x="66459" y="26289"/>
                  </a:lnTo>
                  <a:lnTo>
                    <a:pt x="65405" y="22860"/>
                  </a:lnTo>
                  <a:lnTo>
                    <a:pt x="64160" y="21336"/>
                  </a:lnTo>
                  <a:lnTo>
                    <a:pt x="62103" y="21336"/>
                  </a:lnTo>
                  <a:lnTo>
                    <a:pt x="63068" y="21844"/>
                  </a:lnTo>
                  <a:lnTo>
                    <a:pt x="63512" y="22860"/>
                  </a:lnTo>
                  <a:lnTo>
                    <a:pt x="63690" y="23495"/>
                  </a:lnTo>
                  <a:lnTo>
                    <a:pt x="63804" y="26289"/>
                  </a:lnTo>
                  <a:lnTo>
                    <a:pt x="63614" y="27051"/>
                  </a:lnTo>
                  <a:lnTo>
                    <a:pt x="63538" y="27305"/>
                  </a:lnTo>
                  <a:lnTo>
                    <a:pt x="63373" y="28321"/>
                  </a:lnTo>
                  <a:lnTo>
                    <a:pt x="63296" y="28829"/>
                  </a:lnTo>
                  <a:lnTo>
                    <a:pt x="63207" y="29464"/>
                  </a:lnTo>
                  <a:lnTo>
                    <a:pt x="63093" y="30619"/>
                  </a:lnTo>
                  <a:lnTo>
                    <a:pt x="62255" y="29845"/>
                  </a:lnTo>
                  <a:lnTo>
                    <a:pt x="61899" y="29464"/>
                  </a:lnTo>
                  <a:lnTo>
                    <a:pt x="59804" y="27051"/>
                  </a:lnTo>
                  <a:lnTo>
                    <a:pt x="59486" y="26289"/>
                  </a:lnTo>
                  <a:lnTo>
                    <a:pt x="58801" y="24257"/>
                  </a:lnTo>
                  <a:lnTo>
                    <a:pt x="58712" y="24003"/>
                  </a:lnTo>
                  <a:lnTo>
                    <a:pt x="49415" y="14605"/>
                  </a:lnTo>
                  <a:lnTo>
                    <a:pt x="48907" y="14224"/>
                  </a:lnTo>
                  <a:lnTo>
                    <a:pt x="47625" y="12954"/>
                  </a:lnTo>
                  <a:lnTo>
                    <a:pt x="58013" y="12954"/>
                  </a:lnTo>
                  <a:lnTo>
                    <a:pt x="61290" y="15875"/>
                  </a:lnTo>
                  <a:lnTo>
                    <a:pt x="67500" y="14986"/>
                  </a:lnTo>
                  <a:lnTo>
                    <a:pt x="71462" y="18796"/>
                  </a:lnTo>
                  <a:lnTo>
                    <a:pt x="72059" y="19304"/>
                  </a:lnTo>
                  <a:lnTo>
                    <a:pt x="72605" y="19304"/>
                  </a:lnTo>
                  <a:lnTo>
                    <a:pt x="72288" y="20701"/>
                  </a:lnTo>
                  <a:lnTo>
                    <a:pt x="72377" y="24257"/>
                  </a:lnTo>
                  <a:lnTo>
                    <a:pt x="72491" y="24638"/>
                  </a:lnTo>
                  <a:lnTo>
                    <a:pt x="72567" y="24892"/>
                  </a:lnTo>
                  <a:lnTo>
                    <a:pt x="72644" y="25146"/>
                  </a:lnTo>
                  <a:lnTo>
                    <a:pt x="72758" y="25527"/>
                  </a:lnTo>
                  <a:lnTo>
                    <a:pt x="72834" y="25781"/>
                  </a:lnTo>
                  <a:lnTo>
                    <a:pt x="66306" y="25781"/>
                  </a:lnTo>
                  <a:lnTo>
                    <a:pt x="66459" y="26289"/>
                  </a:lnTo>
                  <a:lnTo>
                    <a:pt x="73088" y="26289"/>
                  </a:lnTo>
                  <a:lnTo>
                    <a:pt x="73393" y="27051"/>
                  </a:lnTo>
                  <a:lnTo>
                    <a:pt x="73393" y="14465"/>
                  </a:lnTo>
                  <a:lnTo>
                    <a:pt x="73228" y="14224"/>
                  </a:lnTo>
                  <a:lnTo>
                    <a:pt x="72644" y="13716"/>
                  </a:lnTo>
                  <a:lnTo>
                    <a:pt x="71653" y="12954"/>
                  </a:lnTo>
                  <a:lnTo>
                    <a:pt x="71983" y="12954"/>
                  </a:lnTo>
                  <a:lnTo>
                    <a:pt x="74904" y="12954"/>
                  </a:lnTo>
                  <a:lnTo>
                    <a:pt x="74904" y="12446"/>
                  </a:lnTo>
                  <a:lnTo>
                    <a:pt x="70015" y="12446"/>
                  </a:lnTo>
                  <a:lnTo>
                    <a:pt x="69100" y="11303"/>
                  </a:lnTo>
                  <a:lnTo>
                    <a:pt x="67856" y="9779"/>
                  </a:lnTo>
                  <a:lnTo>
                    <a:pt x="68059" y="7874"/>
                  </a:lnTo>
                  <a:lnTo>
                    <a:pt x="68084" y="7620"/>
                  </a:lnTo>
                  <a:lnTo>
                    <a:pt x="68770" y="3937"/>
                  </a:lnTo>
                  <a:lnTo>
                    <a:pt x="69138" y="1651"/>
                  </a:lnTo>
                  <a:lnTo>
                    <a:pt x="68046" y="0"/>
                  </a:lnTo>
                  <a:lnTo>
                    <a:pt x="68160" y="1397"/>
                  </a:lnTo>
                  <a:lnTo>
                    <a:pt x="68262" y="2794"/>
                  </a:lnTo>
                  <a:lnTo>
                    <a:pt x="68313" y="3429"/>
                  </a:lnTo>
                  <a:lnTo>
                    <a:pt x="68046" y="3429"/>
                  </a:lnTo>
                  <a:lnTo>
                    <a:pt x="65595" y="5969"/>
                  </a:lnTo>
                  <a:lnTo>
                    <a:pt x="65671" y="6731"/>
                  </a:lnTo>
                  <a:lnTo>
                    <a:pt x="65773" y="7874"/>
                  </a:lnTo>
                  <a:lnTo>
                    <a:pt x="65887" y="9144"/>
                  </a:lnTo>
                  <a:lnTo>
                    <a:pt x="65976" y="10033"/>
                  </a:lnTo>
                  <a:lnTo>
                    <a:pt x="66052" y="10541"/>
                  </a:lnTo>
                  <a:lnTo>
                    <a:pt x="65684" y="10795"/>
                  </a:lnTo>
                  <a:lnTo>
                    <a:pt x="64820" y="11303"/>
                  </a:lnTo>
                  <a:lnTo>
                    <a:pt x="62458" y="11303"/>
                  </a:lnTo>
                  <a:lnTo>
                    <a:pt x="60718" y="10033"/>
                  </a:lnTo>
                  <a:lnTo>
                    <a:pt x="60337" y="9398"/>
                  </a:lnTo>
                  <a:lnTo>
                    <a:pt x="57391" y="5207"/>
                  </a:lnTo>
                  <a:lnTo>
                    <a:pt x="52362" y="3556"/>
                  </a:lnTo>
                  <a:lnTo>
                    <a:pt x="48145" y="4826"/>
                  </a:lnTo>
                  <a:lnTo>
                    <a:pt x="50660" y="5461"/>
                  </a:lnTo>
                  <a:lnTo>
                    <a:pt x="52971" y="6731"/>
                  </a:lnTo>
                  <a:lnTo>
                    <a:pt x="55676" y="10033"/>
                  </a:lnTo>
                  <a:lnTo>
                    <a:pt x="56464" y="11557"/>
                  </a:lnTo>
                  <a:lnTo>
                    <a:pt x="57454" y="12446"/>
                  </a:lnTo>
                  <a:lnTo>
                    <a:pt x="47345" y="12446"/>
                  </a:lnTo>
                  <a:lnTo>
                    <a:pt x="47142" y="12065"/>
                  </a:lnTo>
                  <a:lnTo>
                    <a:pt x="47180" y="11303"/>
                  </a:lnTo>
                  <a:lnTo>
                    <a:pt x="46990" y="11557"/>
                  </a:lnTo>
                  <a:lnTo>
                    <a:pt x="46659" y="12446"/>
                  </a:lnTo>
                  <a:lnTo>
                    <a:pt x="46672" y="12954"/>
                  </a:lnTo>
                  <a:lnTo>
                    <a:pt x="46710" y="13716"/>
                  </a:lnTo>
                  <a:lnTo>
                    <a:pt x="46786" y="14224"/>
                  </a:lnTo>
                  <a:lnTo>
                    <a:pt x="46837" y="14605"/>
                  </a:lnTo>
                  <a:lnTo>
                    <a:pt x="46977" y="14986"/>
                  </a:lnTo>
                  <a:lnTo>
                    <a:pt x="49072" y="17780"/>
                  </a:lnTo>
                  <a:lnTo>
                    <a:pt x="50736" y="18796"/>
                  </a:lnTo>
                  <a:lnTo>
                    <a:pt x="54914" y="21844"/>
                  </a:lnTo>
                  <a:lnTo>
                    <a:pt x="54775" y="21844"/>
                  </a:lnTo>
                  <a:lnTo>
                    <a:pt x="56718" y="24257"/>
                  </a:lnTo>
                  <a:lnTo>
                    <a:pt x="58674" y="28321"/>
                  </a:lnTo>
                  <a:lnTo>
                    <a:pt x="58902" y="28829"/>
                  </a:lnTo>
                  <a:lnTo>
                    <a:pt x="59385" y="30226"/>
                  </a:lnTo>
                  <a:lnTo>
                    <a:pt x="60363" y="31496"/>
                  </a:lnTo>
                  <a:lnTo>
                    <a:pt x="60731" y="32004"/>
                  </a:lnTo>
                  <a:lnTo>
                    <a:pt x="61214" y="32512"/>
                  </a:lnTo>
                  <a:lnTo>
                    <a:pt x="61328" y="32639"/>
                  </a:lnTo>
                  <a:lnTo>
                    <a:pt x="61861" y="33020"/>
                  </a:lnTo>
                  <a:lnTo>
                    <a:pt x="63233" y="35433"/>
                  </a:lnTo>
                  <a:lnTo>
                    <a:pt x="64719" y="37846"/>
                  </a:lnTo>
                  <a:lnTo>
                    <a:pt x="70650" y="43942"/>
                  </a:lnTo>
                  <a:lnTo>
                    <a:pt x="70866" y="43942"/>
                  </a:lnTo>
                  <a:lnTo>
                    <a:pt x="70904" y="45212"/>
                  </a:lnTo>
                  <a:lnTo>
                    <a:pt x="71018" y="51435"/>
                  </a:lnTo>
                  <a:lnTo>
                    <a:pt x="78498" y="51435"/>
                  </a:lnTo>
                  <a:lnTo>
                    <a:pt x="77444" y="48768"/>
                  </a:lnTo>
                  <a:lnTo>
                    <a:pt x="77571" y="43053"/>
                  </a:lnTo>
                  <a:lnTo>
                    <a:pt x="77685" y="41529"/>
                  </a:lnTo>
                  <a:lnTo>
                    <a:pt x="77749" y="41021"/>
                  </a:lnTo>
                  <a:lnTo>
                    <a:pt x="77863" y="40132"/>
                  </a:lnTo>
                  <a:lnTo>
                    <a:pt x="77978" y="39243"/>
                  </a:lnTo>
                  <a:lnTo>
                    <a:pt x="78079" y="38354"/>
                  </a:lnTo>
                  <a:lnTo>
                    <a:pt x="78143" y="37846"/>
                  </a:lnTo>
                  <a:lnTo>
                    <a:pt x="78232" y="37211"/>
                  </a:lnTo>
                  <a:lnTo>
                    <a:pt x="78320" y="36449"/>
                  </a:lnTo>
                  <a:lnTo>
                    <a:pt x="78371" y="36068"/>
                  </a:lnTo>
                  <a:lnTo>
                    <a:pt x="78473" y="35687"/>
                  </a:lnTo>
                  <a:lnTo>
                    <a:pt x="79425" y="33020"/>
                  </a:lnTo>
                  <a:lnTo>
                    <a:pt x="79743" y="32639"/>
                  </a:lnTo>
                  <a:lnTo>
                    <a:pt x="80937" y="30988"/>
                  </a:lnTo>
                  <a:lnTo>
                    <a:pt x="81026" y="30861"/>
                  </a:lnTo>
                  <a:lnTo>
                    <a:pt x="81978" y="30226"/>
                  </a:lnTo>
                  <a:lnTo>
                    <a:pt x="83908" y="29083"/>
                  </a:lnTo>
                  <a:lnTo>
                    <a:pt x="84556" y="29845"/>
                  </a:lnTo>
                  <a:lnTo>
                    <a:pt x="85775" y="30226"/>
                  </a:lnTo>
                  <a:lnTo>
                    <a:pt x="90538" y="30861"/>
                  </a:lnTo>
                  <a:lnTo>
                    <a:pt x="94424" y="31254"/>
                  </a:lnTo>
                  <a:lnTo>
                    <a:pt x="99822" y="29464"/>
                  </a:lnTo>
                  <a:lnTo>
                    <a:pt x="100393" y="29083"/>
                  </a:lnTo>
                  <a:lnTo>
                    <a:pt x="101536" y="28321"/>
                  </a:lnTo>
                  <a:lnTo>
                    <a:pt x="101714" y="28321"/>
                  </a:lnTo>
                  <a:lnTo>
                    <a:pt x="101752" y="27051"/>
                  </a:lnTo>
                  <a:lnTo>
                    <a:pt x="101765" y="26289"/>
                  </a:lnTo>
                  <a:lnTo>
                    <a:pt x="97612" y="27051"/>
                  </a:lnTo>
                  <a:lnTo>
                    <a:pt x="95897" y="27051"/>
                  </a:lnTo>
                  <a:lnTo>
                    <a:pt x="93459" y="25781"/>
                  </a:lnTo>
                  <a:lnTo>
                    <a:pt x="93891" y="25527"/>
                  </a:lnTo>
                  <a:lnTo>
                    <a:pt x="94703" y="25146"/>
                  </a:lnTo>
                  <a:lnTo>
                    <a:pt x="95034" y="24892"/>
                  </a:lnTo>
                  <a:lnTo>
                    <a:pt x="96799" y="23495"/>
                  </a:lnTo>
                  <a:lnTo>
                    <a:pt x="97815" y="21844"/>
                  </a:lnTo>
                  <a:lnTo>
                    <a:pt x="98399" y="21336"/>
                  </a:lnTo>
                  <a:lnTo>
                    <a:pt x="102400" y="18288"/>
                  </a:lnTo>
                  <a:lnTo>
                    <a:pt x="106819" y="18161"/>
                  </a:lnTo>
                  <a:lnTo>
                    <a:pt x="110680" y="12954"/>
                  </a:lnTo>
                  <a:close/>
                </a:path>
                <a:path w="146684" h="101600">
                  <a:moveTo>
                    <a:pt x="111963" y="51435"/>
                  </a:moveTo>
                  <a:lnTo>
                    <a:pt x="105181" y="51435"/>
                  </a:lnTo>
                  <a:lnTo>
                    <a:pt x="104965" y="51689"/>
                  </a:lnTo>
                  <a:lnTo>
                    <a:pt x="111785" y="51689"/>
                  </a:lnTo>
                  <a:lnTo>
                    <a:pt x="111963" y="51435"/>
                  </a:lnTo>
                  <a:close/>
                </a:path>
                <a:path w="146684" h="101600">
                  <a:moveTo>
                    <a:pt x="123317" y="23495"/>
                  </a:moveTo>
                  <a:lnTo>
                    <a:pt x="123063" y="23749"/>
                  </a:lnTo>
                  <a:lnTo>
                    <a:pt x="121450" y="25781"/>
                  </a:lnTo>
                  <a:lnTo>
                    <a:pt x="121043" y="25781"/>
                  </a:lnTo>
                  <a:lnTo>
                    <a:pt x="121043" y="26289"/>
                  </a:lnTo>
                  <a:lnTo>
                    <a:pt x="119443" y="28321"/>
                  </a:lnTo>
                  <a:lnTo>
                    <a:pt x="119341" y="28448"/>
                  </a:lnTo>
                  <a:lnTo>
                    <a:pt x="114261" y="33528"/>
                  </a:lnTo>
                  <a:lnTo>
                    <a:pt x="113855" y="33528"/>
                  </a:lnTo>
                  <a:lnTo>
                    <a:pt x="108000" y="34937"/>
                  </a:lnTo>
                  <a:lnTo>
                    <a:pt x="109321" y="32639"/>
                  </a:lnTo>
                  <a:lnTo>
                    <a:pt x="109715" y="32004"/>
                  </a:lnTo>
                  <a:lnTo>
                    <a:pt x="111213" y="29845"/>
                  </a:lnTo>
                  <a:lnTo>
                    <a:pt x="114096" y="26289"/>
                  </a:lnTo>
                  <a:lnTo>
                    <a:pt x="121043" y="26289"/>
                  </a:lnTo>
                  <a:lnTo>
                    <a:pt x="121043" y="25781"/>
                  </a:lnTo>
                  <a:lnTo>
                    <a:pt x="114515" y="25781"/>
                  </a:lnTo>
                  <a:lnTo>
                    <a:pt x="114719" y="25527"/>
                  </a:lnTo>
                  <a:lnTo>
                    <a:pt x="116281" y="23749"/>
                  </a:lnTo>
                  <a:lnTo>
                    <a:pt x="118148" y="19939"/>
                  </a:lnTo>
                  <a:lnTo>
                    <a:pt x="118313" y="19304"/>
                  </a:lnTo>
                  <a:lnTo>
                    <a:pt x="118389" y="18796"/>
                  </a:lnTo>
                  <a:lnTo>
                    <a:pt x="118465" y="18161"/>
                  </a:lnTo>
                  <a:lnTo>
                    <a:pt x="118554" y="17526"/>
                  </a:lnTo>
                  <a:lnTo>
                    <a:pt x="118592" y="17145"/>
                  </a:lnTo>
                  <a:lnTo>
                    <a:pt x="117487" y="15240"/>
                  </a:lnTo>
                  <a:lnTo>
                    <a:pt x="116230" y="20701"/>
                  </a:lnTo>
                  <a:lnTo>
                    <a:pt x="116078" y="20701"/>
                  </a:lnTo>
                  <a:lnTo>
                    <a:pt x="111239" y="24003"/>
                  </a:lnTo>
                  <a:lnTo>
                    <a:pt x="110032" y="25781"/>
                  </a:lnTo>
                  <a:lnTo>
                    <a:pt x="93459" y="25781"/>
                  </a:lnTo>
                  <a:lnTo>
                    <a:pt x="94437" y="26289"/>
                  </a:lnTo>
                  <a:lnTo>
                    <a:pt x="101765" y="26289"/>
                  </a:lnTo>
                  <a:lnTo>
                    <a:pt x="109677" y="26289"/>
                  </a:lnTo>
                  <a:lnTo>
                    <a:pt x="106997" y="30226"/>
                  </a:lnTo>
                  <a:lnTo>
                    <a:pt x="106591" y="30861"/>
                  </a:lnTo>
                  <a:lnTo>
                    <a:pt x="105854" y="32512"/>
                  </a:lnTo>
                  <a:lnTo>
                    <a:pt x="105791" y="32639"/>
                  </a:lnTo>
                  <a:lnTo>
                    <a:pt x="105676" y="33020"/>
                  </a:lnTo>
                  <a:lnTo>
                    <a:pt x="101485" y="37846"/>
                  </a:lnTo>
                  <a:lnTo>
                    <a:pt x="101333" y="37846"/>
                  </a:lnTo>
                  <a:lnTo>
                    <a:pt x="98412" y="39243"/>
                  </a:lnTo>
                  <a:lnTo>
                    <a:pt x="92430" y="43053"/>
                  </a:lnTo>
                  <a:lnTo>
                    <a:pt x="86779" y="47625"/>
                  </a:lnTo>
                  <a:lnTo>
                    <a:pt x="86728" y="43053"/>
                  </a:lnTo>
                  <a:lnTo>
                    <a:pt x="86639" y="42037"/>
                  </a:lnTo>
                  <a:lnTo>
                    <a:pt x="86550" y="41021"/>
                  </a:lnTo>
                  <a:lnTo>
                    <a:pt x="86461" y="39878"/>
                  </a:lnTo>
                  <a:lnTo>
                    <a:pt x="86372" y="38862"/>
                  </a:lnTo>
                  <a:lnTo>
                    <a:pt x="85966" y="37973"/>
                  </a:lnTo>
                  <a:lnTo>
                    <a:pt x="85902" y="37846"/>
                  </a:lnTo>
                  <a:lnTo>
                    <a:pt x="85140" y="37211"/>
                  </a:lnTo>
                  <a:lnTo>
                    <a:pt x="84937" y="37211"/>
                  </a:lnTo>
                  <a:lnTo>
                    <a:pt x="84848" y="37846"/>
                  </a:lnTo>
                  <a:lnTo>
                    <a:pt x="84772" y="38354"/>
                  </a:lnTo>
                  <a:lnTo>
                    <a:pt x="84683" y="38989"/>
                  </a:lnTo>
                  <a:lnTo>
                    <a:pt x="84556" y="39878"/>
                  </a:lnTo>
                  <a:lnTo>
                    <a:pt x="84467" y="40513"/>
                  </a:lnTo>
                  <a:lnTo>
                    <a:pt x="83908" y="43053"/>
                  </a:lnTo>
                  <a:lnTo>
                    <a:pt x="83794" y="43561"/>
                  </a:lnTo>
                  <a:lnTo>
                    <a:pt x="82397" y="48387"/>
                  </a:lnTo>
                  <a:lnTo>
                    <a:pt x="82080" y="49276"/>
                  </a:lnTo>
                  <a:lnTo>
                    <a:pt x="82130" y="50927"/>
                  </a:lnTo>
                  <a:lnTo>
                    <a:pt x="82219" y="51435"/>
                  </a:lnTo>
                  <a:lnTo>
                    <a:pt x="89192" y="51435"/>
                  </a:lnTo>
                  <a:lnTo>
                    <a:pt x="89916" y="50927"/>
                  </a:lnTo>
                  <a:lnTo>
                    <a:pt x="90982" y="50419"/>
                  </a:lnTo>
                  <a:lnTo>
                    <a:pt x="92163" y="49911"/>
                  </a:lnTo>
                  <a:lnTo>
                    <a:pt x="95973" y="47625"/>
                  </a:lnTo>
                  <a:lnTo>
                    <a:pt x="97231" y="46863"/>
                  </a:lnTo>
                  <a:lnTo>
                    <a:pt x="99758" y="43942"/>
                  </a:lnTo>
                  <a:lnTo>
                    <a:pt x="107924" y="37846"/>
                  </a:lnTo>
                  <a:lnTo>
                    <a:pt x="114465" y="35687"/>
                  </a:lnTo>
                  <a:lnTo>
                    <a:pt x="114947" y="35179"/>
                  </a:lnTo>
                  <a:lnTo>
                    <a:pt x="120980" y="28829"/>
                  </a:lnTo>
                  <a:lnTo>
                    <a:pt x="122440" y="26289"/>
                  </a:lnTo>
                  <a:lnTo>
                    <a:pt x="122631" y="25781"/>
                  </a:lnTo>
                  <a:lnTo>
                    <a:pt x="122707" y="25527"/>
                  </a:lnTo>
                  <a:lnTo>
                    <a:pt x="122821" y="25146"/>
                  </a:lnTo>
                  <a:lnTo>
                    <a:pt x="123240" y="23749"/>
                  </a:lnTo>
                  <a:lnTo>
                    <a:pt x="123317" y="23495"/>
                  </a:lnTo>
                  <a:close/>
                </a:path>
                <a:path w="146684" h="101600">
                  <a:moveTo>
                    <a:pt x="127685" y="30226"/>
                  </a:moveTo>
                  <a:lnTo>
                    <a:pt x="127088" y="29972"/>
                  </a:lnTo>
                  <a:lnTo>
                    <a:pt x="126746" y="30226"/>
                  </a:lnTo>
                  <a:lnTo>
                    <a:pt x="125501" y="32004"/>
                  </a:lnTo>
                  <a:lnTo>
                    <a:pt x="125387" y="32512"/>
                  </a:lnTo>
                  <a:lnTo>
                    <a:pt x="125272" y="33020"/>
                  </a:lnTo>
                  <a:lnTo>
                    <a:pt x="115049" y="45212"/>
                  </a:lnTo>
                  <a:lnTo>
                    <a:pt x="115316" y="45212"/>
                  </a:lnTo>
                  <a:lnTo>
                    <a:pt x="113258" y="48387"/>
                  </a:lnTo>
                  <a:lnTo>
                    <a:pt x="113169" y="48514"/>
                  </a:lnTo>
                  <a:lnTo>
                    <a:pt x="113118" y="48768"/>
                  </a:lnTo>
                  <a:lnTo>
                    <a:pt x="113004" y="49276"/>
                  </a:lnTo>
                  <a:lnTo>
                    <a:pt x="112941" y="49530"/>
                  </a:lnTo>
                  <a:lnTo>
                    <a:pt x="112852" y="49911"/>
                  </a:lnTo>
                  <a:lnTo>
                    <a:pt x="112674" y="50419"/>
                  </a:lnTo>
                  <a:lnTo>
                    <a:pt x="111963" y="51435"/>
                  </a:lnTo>
                  <a:lnTo>
                    <a:pt x="116027" y="51435"/>
                  </a:lnTo>
                  <a:lnTo>
                    <a:pt x="116103" y="48768"/>
                  </a:lnTo>
                  <a:lnTo>
                    <a:pt x="119341" y="46228"/>
                  </a:lnTo>
                  <a:lnTo>
                    <a:pt x="124866" y="40132"/>
                  </a:lnTo>
                  <a:lnTo>
                    <a:pt x="127215" y="34544"/>
                  </a:lnTo>
                  <a:lnTo>
                    <a:pt x="127317" y="33909"/>
                  </a:lnTo>
                  <a:lnTo>
                    <a:pt x="127368" y="33528"/>
                  </a:lnTo>
                  <a:lnTo>
                    <a:pt x="127444" y="33020"/>
                  </a:lnTo>
                  <a:lnTo>
                    <a:pt x="127508" y="32512"/>
                  </a:lnTo>
                  <a:lnTo>
                    <a:pt x="127584" y="32004"/>
                  </a:lnTo>
                  <a:lnTo>
                    <a:pt x="127685" y="30226"/>
                  </a:lnTo>
                  <a:close/>
                </a:path>
                <a:path w="146684" h="101600">
                  <a:moveTo>
                    <a:pt x="130924" y="51689"/>
                  </a:moveTo>
                  <a:lnTo>
                    <a:pt x="125095" y="51689"/>
                  </a:lnTo>
                  <a:lnTo>
                    <a:pt x="125095" y="51943"/>
                  </a:lnTo>
                  <a:lnTo>
                    <a:pt x="124879" y="52070"/>
                  </a:lnTo>
                  <a:lnTo>
                    <a:pt x="123901" y="51943"/>
                  </a:lnTo>
                  <a:lnTo>
                    <a:pt x="125095" y="51943"/>
                  </a:lnTo>
                  <a:lnTo>
                    <a:pt x="125095" y="51689"/>
                  </a:lnTo>
                  <a:lnTo>
                    <a:pt x="118618" y="51689"/>
                  </a:lnTo>
                  <a:lnTo>
                    <a:pt x="118389" y="51943"/>
                  </a:lnTo>
                  <a:lnTo>
                    <a:pt x="116014" y="51943"/>
                  </a:lnTo>
                  <a:lnTo>
                    <a:pt x="116001" y="52197"/>
                  </a:lnTo>
                  <a:lnTo>
                    <a:pt x="118160" y="52197"/>
                  </a:lnTo>
                  <a:lnTo>
                    <a:pt x="117589" y="52832"/>
                  </a:lnTo>
                  <a:lnTo>
                    <a:pt x="115989" y="52451"/>
                  </a:lnTo>
                  <a:lnTo>
                    <a:pt x="116014" y="51689"/>
                  </a:lnTo>
                  <a:lnTo>
                    <a:pt x="111785" y="51689"/>
                  </a:lnTo>
                  <a:lnTo>
                    <a:pt x="111607" y="51943"/>
                  </a:lnTo>
                  <a:lnTo>
                    <a:pt x="111429" y="51943"/>
                  </a:lnTo>
                  <a:lnTo>
                    <a:pt x="111429" y="52197"/>
                  </a:lnTo>
                  <a:lnTo>
                    <a:pt x="110274" y="53848"/>
                  </a:lnTo>
                  <a:lnTo>
                    <a:pt x="110096" y="53848"/>
                  </a:lnTo>
                  <a:lnTo>
                    <a:pt x="105130" y="56134"/>
                  </a:lnTo>
                  <a:lnTo>
                    <a:pt x="104660" y="56388"/>
                  </a:lnTo>
                  <a:lnTo>
                    <a:pt x="104165" y="55880"/>
                  </a:lnTo>
                  <a:lnTo>
                    <a:pt x="104038" y="55245"/>
                  </a:lnTo>
                  <a:lnTo>
                    <a:pt x="104013" y="52959"/>
                  </a:lnTo>
                  <a:lnTo>
                    <a:pt x="104330" y="52451"/>
                  </a:lnTo>
                  <a:lnTo>
                    <a:pt x="104546" y="52197"/>
                  </a:lnTo>
                  <a:lnTo>
                    <a:pt x="111429" y="52197"/>
                  </a:lnTo>
                  <a:lnTo>
                    <a:pt x="111429" y="51943"/>
                  </a:lnTo>
                  <a:lnTo>
                    <a:pt x="104762" y="51943"/>
                  </a:lnTo>
                  <a:lnTo>
                    <a:pt x="104965" y="51689"/>
                  </a:lnTo>
                  <a:lnTo>
                    <a:pt x="102336" y="51689"/>
                  </a:lnTo>
                  <a:lnTo>
                    <a:pt x="102285" y="51943"/>
                  </a:lnTo>
                  <a:lnTo>
                    <a:pt x="102235" y="52197"/>
                  </a:lnTo>
                  <a:lnTo>
                    <a:pt x="100203" y="55245"/>
                  </a:lnTo>
                  <a:lnTo>
                    <a:pt x="99695" y="55880"/>
                  </a:lnTo>
                  <a:lnTo>
                    <a:pt x="98374" y="56896"/>
                  </a:lnTo>
                  <a:lnTo>
                    <a:pt x="94488" y="58178"/>
                  </a:lnTo>
                  <a:lnTo>
                    <a:pt x="92100" y="58039"/>
                  </a:lnTo>
                  <a:lnTo>
                    <a:pt x="85166" y="58039"/>
                  </a:lnTo>
                  <a:lnTo>
                    <a:pt x="83146" y="59055"/>
                  </a:lnTo>
                  <a:lnTo>
                    <a:pt x="84188" y="56388"/>
                  </a:lnTo>
                  <a:lnTo>
                    <a:pt x="84328" y="56134"/>
                  </a:lnTo>
                  <a:lnTo>
                    <a:pt x="85521" y="54356"/>
                  </a:lnTo>
                  <a:lnTo>
                    <a:pt x="85864" y="53848"/>
                  </a:lnTo>
                  <a:lnTo>
                    <a:pt x="86664" y="53213"/>
                  </a:lnTo>
                  <a:lnTo>
                    <a:pt x="88112" y="52197"/>
                  </a:lnTo>
                  <a:lnTo>
                    <a:pt x="102235" y="52197"/>
                  </a:lnTo>
                  <a:lnTo>
                    <a:pt x="102235" y="51943"/>
                  </a:lnTo>
                  <a:lnTo>
                    <a:pt x="88468" y="51943"/>
                  </a:lnTo>
                  <a:lnTo>
                    <a:pt x="88836" y="51689"/>
                  </a:lnTo>
                  <a:lnTo>
                    <a:pt x="81953" y="51689"/>
                  </a:lnTo>
                  <a:lnTo>
                    <a:pt x="81686" y="51943"/>
                  </a:lnTo>
                  <a:lnTo>
                    <a:pt x="81419" y="51943"/>
                  </a:lnTo>
                  <a:lnTo>
                    <a:pt x="81419" y="52197"/>
                  </a:lnTo>
                  <a:lnTo>
                    <a:pt x="81165" y="52451"/>
                  </a:lnTo>
                  <a:lnTo>
                    <a:pt x="80403" y="53213"/>
                  </a:lnTo>
                  <a:lnTo>
                    <a:pt x="79603" y="54241"/>
                  </a:lnTo>
                  <a:lnTo>
                    <a:pt x="79552" y="54102"/>
                  </a:lnTo>
                  <a:lnTo>
                    <a:pt x="78905" y="52451"/>
                  </a:lnTo>
                  <a:lnTo>
                    <a:pt x="78803" y="52197"/>
                  </a:lnTo>
                  <a:lnTo>
                    <a:pt x="81419" y="52197"/>
                  </a:lnTo>
                  <a:lnTo>
                    <a:pt x="81419" y="51943"/>
                  </a:lnTo>
                  <a:lnTo>
                    <a:pt x="78701" y="51943"/>
                  </a:lnTo>
                  <a:lnTo>
                    <a:pt x="78600" y="51689"/>
                  </a:lnTo>
                  <a:lnTo>
                    <a:pt x="71145" y="51689"/>
                  </a:lnTo>
                  <a:lnTo>
                    <a:pt x="71145" y="54102"/>
                  </a:lnTo>
                  <a:lnTo>
                    <a:pt x="71031" y="53975"/>
                  </a:lnTo>
                  <a:lnTo>
                    <a:pt x="71145" y="54102"/>
                  </a:lnTo>
                  <a:lnTo>
                    <a:pt x="71145" y="51689"/>
                  </a:lnTo>
                  <a:lnTo>
                    <a:pt x="71018" y="51689"/>
                  </a:lnTo>
                  <a:lnTo>
                    <a:pt x="71005" y="51943"/>
                  </a:lnTo>
                  <a:lnTo>
                    <a:pt x="70993" y="52197"/>
                  </a:lnTo>
                  <a:lnTo>
                    <a:pt x="70967" y="52832"/>
                  </a:lnTo>
                  <a:lnTo>
                    <a:pt x="70967" y="59309"/>
                  </a:lnTo>
                  <a:lnTo>
                    <a:pt x="70853" y="62865"/>
                  </a:lnTo>
                  <a:lnTo>
                    <a:pt x="69532" y="61976"/>
                  </a:lnTo>
                  <a:lnTo>
                    <a:pt x="68453" y="61722"/>
                  </a:lnTo>
                  <a:lnTo>
                    <a:pt x="68821" y="61722"/>
                  </a:lnTo>
                  <a:lnTo>
                    <a:pt x="65176" y="61214"/>
                  </a:lnTo>
                  <a:lnTo>
                    <a:pt x="65316" y="61214"/>
                  </a:lnTo>
                  <a:lnTo>
                    <a:pt x="62153" y="60833"/>
                  </a:lnTo>
                  <a:lnTo>
                    <a:pt x="60032" y="60706"/>
                  </a:lnTo>
                  <a:lnTo>
                    <a:pt x="55270" y="60706"/>
                  </a:lnTo>
                  <a:lnTo>
                    <a:pt x="51308" y="59944"/>
                  </a:lnTo>
                  <a:lnTo>
                    <a:pt x="50927" y="59944"/>
                  </a:lnTo>
                  <a:lnTo>
                    <a:pt x="49479" y="59309"/>
                  </a:lnTo>
                  <a:lnTo>
                    <a:pt x="48323" y="58801"/>
                  </a:lnTo>
                  <a:lnTo>
                    <a:pt x="46837" y="56896"/>
                  </a:lnTo>
                  <a:lnTo>
                    <a:pt x="46736" y="56769"/>
                  </a:lnTo>
                  <a:lnTo>
                    <a:pt x="46443" y="56388"/>
                  </a:lnTo>
                  <a:lnTo>
                    <a:pt x="45542" y="55245"/>
                  </a:lnTo>
                  <a:lnTo>
                    <a:pt x="45427" y="54610"/>
                  </a:lnTo>
                  <a:lnTo>
                    <a:pt x="45326" y="54102"/>
                  </a:lnTo>
                  <a:lnTo>
                    <a:pt x="45288" y="53848"/>
                  </a:lnTo>
                  <a:lnTo>
                    <a:pt x="45161" y="53213"/>
                  </a:lnTo>
                  <a:lnTo>
                    <a:pt x="45110" y="52959"/>
                  </a:lnTo>
                  <a:lnTo>
                    <a:pt x="44589" y="52197"/>
                  </a:lnTo>
                  <a:lnTo>
                    <a:pt x="59309" y="52197"/>
                  </a:lnTo>
                  <a:lnTo>
                    <a:pt x="63296" y="54102"/>
                  </a:lnTo>
                  <a:lnTo>
                    <a:pt x="65608" y="56769"/>
                  </a:lnTo>
                  <a:lnTo>
                    <a:pt x="65709" y="56896"/>
                  </a:lnTo>
                  <a:lnTo>
                    <a:pt x="70180" y="59309"/>
                  </a:lnTo>
                  <a:lnTo>
                    <a:pt x="70967" y="59309"/>
                  </a:lnTo>
                  <a:lnTo>
                    <a:pt x="70967" y="52832"/>
                  </a:lnTo>
                  <a:lnTo>
                    <a:pt x="70929" y="53759"/>
                  </a:lnTo>
                  <a:lnTo>
                    <a:pt x="70396" y="53213"/>
                  </a:lnTo>
                  <a:lnTo>
                    <a:pt x="69799" y="52451"/>
                  </a:lnTo>
                  <a:lnTo>
                    <a:pt x="69608" y="52197"/>
                  </a:lnTo>
                  <a:lnTo>
                    <a:pt x="70993" y="52197"/>
                  </a:lnTo>
                  <a:lnTo>
                    <a:pt x="70993" y="51943"/>
                  </a:lnTo>
                  <a:lnTo>
                    <a:pt x="69430" y="51943"/>
                  </a:lnTo>
                  <a:lnTo>
                    <a:pt x="69253" y="51689"/>
                  </a:lnTo>
                  <a:lnTo>
                    <a:pt x="71018" y="51689"/>
                  </a:lnTo>
                  <a:lnTo>
                    <a:pt x="71018" y="51435"/>
                  </a:lnTo>
                  <a:lnTo>
                    <a:pt x="69075" y="51435"/>
                  </a:lnTo>
                  <a:lnTo>
                    <a:pt x="67652" y="49276"/>
                  </a:lnTo>
                  <a:lnTo>
                    <a:pt x="53987" y="35179"/>
                  </a:lnTo>
                  <a:lnTo>
                    <a:pt x="51206" y="33020"/>
                  </a:lnTo>
                  <a:lnTo>
                    <a:pt x="48590" y="30988"/>
                  </a:lnTo>
                  <a:lnTo>
                    <a:pt x="46520" y="25781"/>
                  </a:lnTo>
                  <a:lnTo>
                    <a:pt x="43764" y="21336"/>
                  </a:lnTo>
                  <a:lnTo>
                    <a:pt x="42697" y="19304"/>
                  </a:lnTo>
                  <a:lnTo>
                    <a:pt x="42443" y="19050"/>
                  </a:lnTo>
                  <a:lnTo>
                    <a:pt x="41859" y="18288"/>
                  </a:lnTo>
                  <a:lnTo>
                    <a:pt x="41414" y="17780"/>
                  </a:lnTo>
                  <a:lnTo>
                    <a:pt x="38938" y="15240"/>
                  </a:lnTo>
                  <a:lnTo>
                    <a:pt x="37655" y="14224"/>
                  </a:lnTo>
                  <a:lnTo>
                    <a:pt x="36245" y="13335"/>
                  </a:lnTo>
                  <a:lnTo>
                    <a:pt x="36169" y="13716"/>
                  </a:lnTo>
                  <a:lnTo>
                    <a:pt x="36055" y="14224"/>
                  </a:lnTo>
                  <a:lnTo>
                    <a:pt x="35991" y="15875"/>
                  </a:lnTo>
                  <a:lnTo>
                    <a:pt x="37515" y="18796"/>
                  </a:lnTo>
                  <a:lnTo>
                    <a:pt x="40144" y="19939"/>
                  </a:lnTo>
                  <a:lnTo>
                    <a:pt x="39928" y="19939"/>
                  </a:lnTo>
                  <a:lnTo>
                    <a:pt x="41567" y="22860"/>
                  </a:lnTo>
                  <a:lnTo>
                    <a:pt x="41668" y="25146"/>
                  </a:lnTo>
                  <a:lnTo>
                    <a:pt x="42938" y="28321"/>
                  </a:lnTo>
                  <a:lnTo>
                    <a:pt x="44869" y="29845"/>
                  </a:lnTo>
                  <a:lnTo>
                    <a:pt x="47002" y="31496"/>
                  </a:lnTo>
                  <a:lnTo>
                    <a:pt x="47066" y="32639"/>
                  </a:lnTo>
                  <a:lnTo>
                    <a:pt x="46799" y="33020"/>
                  </a:lnTo>
                  <a:lnTo>
                    <a:pt x="43980" y="32639"/>
                  </a:lnTo>
                  <a:lnTo>
                    <a:pt x="42418" y="32004"/>
                  </a:lnTo>
                  <a:lnTo>
                    <a:pt x="42138" y="32004"/>
                  </a:lnTo>
                  <a:lnTo>
                    <a:pt x="37249" y="28448"/>
                  </a:lnTo>
                  <a:lnTo>
                    <a:pt x="35560" y="25527"/>
                  </a:lnTo>
                  <a:lnTo>
                    <a:pt x="35267" y="25146"/>
                  </a:lnTo>
                  <a:lnTo>
                    <a:pt x="31965" y="21336"/>
                  </a:lnTo>
                  <a:lnTo>
                    <a:pt x="31102" y="20701"/>
                  </a:lnTo>
                  <a:lnTo>
                    <a:pt x="30137" y="19939"/>
                  </a:lnTo>
                  <a:lnTo>
                    <a:pt x="28333" y="20701"/>
                  </a:lnTo>
                  <a:lnTo>
                    <a:pt x="32956" y="26289"/>
                  </a:lnTo>
                  <a:lnTo>
                    <a:pt x="33566" y="27051"/>
                  </a:lnTo>
                  <a:lnTo>
                    <a:pt x="36537" y="31496"/>
                  </a:lnTo>
                  <a:lnTo>
                    <a:pt x="37147" y="32512"/>
                  </a:lnTo>
                  <a:lnTo>
                    <a:pt x="37223" y="32639"/>
                  </a:lnTo>
                  <a:lnTo>
                    <a:pt x="37515" y="33020"/>
                  </a:lnTo>
                  <a:lnTo>
                    <a:pt x="40970" y="36068"/>
                  </a:lnTo>
                  <a:lnTo>
                    <a:pt x="44424" y="36449"/>
                  </a:lnTo>
                  <a:lnTo>
                    <a:pt x="48247" y="37211"/>
                  </a:lnTo>
                  <a:lnTo>
                    <a:pt x="48564" y="37211"/>
                  </a:lnTo>
                  <a:lnTo>
                    <a:pt x="51435" y="37973"/>
                  </a:lnTo>
                  <a:lnTo>
                    <a:pt x="63817" y="50419"/>
                  </a:lnTo>
                  <a:lnTo>
                    <a:pt x="63246" y="51308"/>
                  </a:lnTo>
                  <a:lnTo>
                    <a:pt x="54368" y="47371"/>
                  </a:lnTo>
                  <a:lnTo>
                    <a:pt x="53543" y="46863"/>
                  </a:lnTo>
                  <a:lnTo>
                    <a:pt x="51206" y="45212"/>
                  </a:lnTo>
                  <a:lnTo>
                    <a:pt x="49085" y="43180"/>
                  </a:lnTo>
                  <a:lnTo>
                    <a:pt x="48272" y="45720"/>
                  </a:lnTo>
                  <a:lnTo>
                    <a:pt x="49758" y="47625"/>
                  </a:lnTo>
                  <a:lnTo>
                    <a:pt x="50482" y="48387"/>
                  </a:lnTo>
                  <a:lnTo>
                    <a:pt x="54965" y="50927"/>
                  </a:lnTo>
                  <a:lnTo>
                    <a:pt x="57721" y="51435"/>
                  </a:lnTo>
                  <a:lnTo>
                    <a:pt x="58775" y="51943"/>
                  </a:lnTo>
                  <a:lnTo>
                    <a:pt x="44424" y="51943"/>
                  </a:lnTo>
                  <a:lnTo>
                    <a:pt x="44577" y="52184"/>
                  </a:lnTo>
                  <a:lnTo>
                    <a:pt x="42595" y="49276"/>
                  </a:lnTo>
                  <a:lnTo>
                    <a:pt x="42862" y="49276"/>
                  </a:lnTo>
                  <a:lnTo>
                    <a:pt x="40030" y="47625"/>
                  </a:lnTo>
                  <a:lnTo>
                    <a:pt x="39852" y="47625"/>
                  </a:lnTo>
                  <a:lnTo>
                    <a:pt x="39458" y="46228"/>
                  </a:lnTo>
                  <a:lnTo>
                    <a:pt x="39382" y="45974"/>
                  </a:lnTo>
                  <a:lnTo>
                    <a:pt x="38798" y="43942"/>
                  </a:lnTo>
                  <a:lnTo>
                    <a:pt x="38696" y="43561"/>
                  </a:lnTo>
                  <a:lnTo>
                    <a:pt x="38582" y="43180"/>
                  </a:lnTo>
                  <a:lnTo>
                    <a:pt x="38544" y="43053"/>
                  </a:lnTo>
                  <a:lnTo>
                    <a:pt x="38747" y="42164"/>
                  </a:lnTo>
                  <a:lnTo>
                    <a:pt x="39116" y="41021"/>
                  </a:lnTo>
                  <a:lnTo>
                    <a:pt x="39192" y="40779"/>
                  </a:lnTo>
                  <a:lnTo>
                    <a:pt x="39281" y="40513"/>
                  </a:lnTo>
                  <a:lnTo>
                    <a:pt x="39103" y="40513"/>
                  </a:lnTo>
                  <a:lnTo>
                    <a:pt x="38658" y="39243"/>
                  </a:lnTo>
                  <a:lnTo>
                    <a:pt x="38569" y="38989"/>
                  </a:lnTo>
                  <a:lnTo>
                    <a:pt x="38519" y="38862"/>
                  </a:lnTo>
                  <a:lnTo>
                    <a:pt x="37312" y="38989"/>
                  </a:lnTo>
                  <a:lnTo>
                    <a:pt x="36918" y="39878"/>
                  </a:lnTo>
                  <a:lnTo>
                    <a:pt x="36804" y="43942"/>
                  </a:lnTo>
                  <a:lnTo>
                    <a:pt x="36334" y="45212"/>
                  </a:lnTo>
                  <a:lnTo>
                    <a:pt x="36093" y="45720"/>
                  </a:lnTo>
                  <a:lnTo>
                    <a:pt x="35509" y="45974"/>
                  </a:lnTo>
                  <a:lnTo>
                    <a:pt x="34798" y="45974"/>
                  </a:lnTo>
                  <a:lnTo>
                    <a:pt x="33337" y="45720"/>
                  </a:lnTo>
                  <a:lnTo>
                    <a:pt x="32753" y="45720"/>
                  </a:lnTo>
                  <a:lnTo>
                    <a:pt x="30683" y="43942"/>
                  </a:lnTo>
                  <a:lnTo>
                    <a:pt x="29667" y="40513"/>
                  </a:lnTo>
                  <a:lnTo>
                    <a:pt x="29781" y="38862"/>
                  </a:lnTo>
                  <a:lnTo>
                    <a:pt x="28841" y="34544"/>
                  </a:lnTo>
                  <a:lnTo>
                    <a:pt x="28790" y="34290"/>
                  </a:lnTo>
                  <a:lnTo>
                    <a:pt x="28702" y="33909"/>
                  </a:lnTo>
                  <a:lnTo>
                    <a:pt x="25412" y="31496"/>
                  </a:lnTo>
                  <a:lnTo>
                    <a:pt x="24472" y="30988"/>
                  </a:lnTo>
                  <a:lnTo>
                    <a:pt x="21805" y="29464"/>
                  </a:lnTo>
                  <a:lnTo>
                    <a:pt x="21272" y="29845"/>
                  </a:lnTo>
                  <a:lnTo>
                    <a:pt x="21094" y="29845"/>
                  </a:lnTo>
                  <a:lnTo>
                    <a:pt x="21132" y="30988"/>
                  </a:lnTo>
                  <a:lnTo>
                    <a:pt x="21259" y="31496"/>
                  </a:lnTo>
                  <a:lnTo>
                    <a:pt x="22186" y="32004"/>
                  </a:lnTo>
                  <a:lnTo>
                    <a:pt x="24765" y="33528"/>
                  </a:lnTo>
                  <a:lnTo>
                    <a:pt x="24523" y="33528"/>
                  </a:lnTo>
                  <a:lnTo>
                    <a:pt x="25273" y="34544"/>
                  </a:lnTo>
                  <a:lnTo>
                    <a:pt x="25679" y="35179"/>
                  </a:lnTo>
                  <a:lnTo>
                    <a:pt x="26225" y="37211"/>
                  </a:lnTo>
                  <a:lnTo>
                    <a:pt x="26365" y="37846"/>
                  </a:lnTo>
                  <a:lnTo>
                    <a:pt x="26441" y="38354"/>
                  </a:lnTo>
                  <a:lnTo>
                    <a:pt x="26238" y="38354"/>
                  </a:lnTo>
                  <a:lnTo>
                    <a:pt x="25527" y="38862"/>
                  </a:lnTo>
                  <a:lnTo>
                    <a:pt x="23964" y="38862"/>
                  </a:lnTo>
                  <a:lnTo>
                    <a:pt x="23444" y="38354"/>
                  </a:lnTo>
                  <a:lnTo>
                    <a:pt x="22860" y="37973"/>
                  </a:lnTo>
                  <a:lnTo>
                    <a:pt x="21488" y="37211"/>
                  </a:lnTo>
                  <a:lnTo>
                    <a:pt x="18821" y="37211"/>
                  </a:lnTo>
                  <a:lnTo>
                    <a:pt x="18389" y="37846"/>
                  </a:lnTo>
                  <a:lnTo>
                    <a:pt x="18770" y="37846"/>
                  </a:lnTo>
                  <a:lnTo>
                    <a:pt x="19177" y="38354"/>
                  </a:lnTo>
                  <a:lnTo>
                    <a:pt x="21729" y="39878"/>
                  </a:lnTo>
                  <a:lnTo>
                    <a:pt x="24041" y="40767"/>
                  </a:lnTo>
                  <a:lnTo>
                    <a:pt x="24726" y="41021"/>
                  </a:lnTo>
                  <a:lnTo>
                    <a:pt x="24307" y="41021"/>
                  </a:lnTo>
                  <a:lnTo>
                    <a:pt x="24041" y="40767"/>
                  </a:lnTo>
                  <a:lnTo>
                    <a:pt x="26835" y="43561"/>
                  </a:lnTo>
                  <a:lnTo>
                    <a:pt x="26962" y="43688"/>
                  </a:lnTo>
                  <a:lnTo>
                    <a:pt x="27813" y="45720"/>
                  </a:lnTo>
                  <a:lnTo>
                    <a:pt x="27965" y="45720"/>
                  </a:lnTo>
                  <a:lnTo>
                    <a:pt x="31089" y="48768"/>
                  </a:lnTo>
                  <a:lnTo>
                    <a:pt x="34213" y="49276"/>
                  </a:lnTo>
                  <a:lnTo>
                    <a:pt x="37795" y="51943"/>
                  </a:lnTo>
                  <a:lnTo>
                    <a:pt x="38049" y="52197"/>
                  </a:lnTo>
                  <a:lnTo>
                    <a:pt x="39077" y="53848"/>
                  </a:lnTo>
                  <a:lnTo>
                    <a:pt x="40881" y="56273"/>
                  </a:lnTo>
                  <a:lnTo>
                    <a:pt x="39712" y="56134"/>
                  </a:lnTo>
                  <a:lnTo>
                    <a:pt x="34429" y="56642"/>
                  </a:lnTo>
                  <a:lnTo>
                    <a:pt x="28638" y="56388"/>
                  </a:lnTo>
                  <a:lnTo>
                    <a:pt x="31242" y="56388"/>
                  </a:lnTo>
                  <a:lnTo>
                    <a:pt x="26466" y="54356"/>
                  </a:lnTo>
                  <a:lnTo>
                    <a:pt x="26200" y="54102"/>
                  </a:lnTo>
                  <a:lnTo>
                    <a:pt x="24460" y="52451"/>
                  </a:lnTo>
                  <a:lnTo>
                    <a:pt x="19939" y="49530"/>
                  </a:lnTo>
                  <a:lnTo>
                    <a:pt x="17119" y="48514"/>
                  </a:lnTo>
                  <a:lnTo>
                    <a:pt x="14528" y="49276"/>
                  </a:lnTo>
                  <a:lnTo>
                    <a:pt x="15938" y="51181"/>
                  </a:lnTo>
                  <a:lnTo>
                    <a:pt x="19278" y="51689"/>
                  </a:lnTo>
                  <a:lnTo>
                    <a:pt x="19329" y="51943"/>
                  </a:lnTo>
                  <a:lnTo>
                    <a:pt x="19431" y="52451"/>
                  </a:lnTo>
                  <a:lnTo>
                    <a:pt x="19532" y="52959"/>
                  </a:lnTo>
                  <a:lnTo>
                    <a:pt x="19583" y="53213"/>
                  </a:lnTo>
                  <a:lnTo>
                    <a:pt x="19710" y="53848"/>
                  </a:lnTo>
                  <a:lnTo>
                    <a:pt x="19748" y="54102"/>
                  </a:lnTo>
                  <a:lnTo>
                    <a:pt x="17995" y="53848"/>
                  </a:lnTo>
                  <a:lnTo>
                    <a:pt x="16167" y="54610"/>
                  </a:lnTo>
                  <a:lnTo>
                    <a:pt x="14897" y="56134"/>
                  </a:lnTo>
                  <a:lnTo>
                    <a:pt x="14757" y="56388"/>
                  </a:lnTo>
                  <a:lnTo>
                    <a:pt x="14986" y="56769"/>
                  </a:lnTo>
                  <a:lnTo>
                    <a:pt x="15049" y="56896"/>
                  </a:lnTo>
                  <a:lnTo>
                    <a:pt x="15595" y="56896"/>
                  </a:lnTo>
                  <a:lnTo>
                    <a:pt x="18262" y="56769"/>
                  </a:lnTo>
                  <a:lnTo>
                    <a:pt x="21018" y="56388"/>
                  </a:lnTo>
                  <a:lnTo>
                    <a:pt x="26352" y="58039"/>
                  </a:lnTo>
                  <a:lnTo>
                    <a:pt x="26085" y="58039"/>
                  </a:lnTo>
                  <a:lnTo>
                    <a:pt x="27800" y="59563"/>
                  </a:lnTo>
                  <a:lnTo>
                    <a:pt x="27139" y="59563"/>
                  </a:lnTo>
                  <a:lnTo>
                    <a:pt x="32753" y="60452"/>
                  </a:lnTo>
                  <a:lnTo>
                    <a:pt x="35115" y="59563"/>
                  </a:lnTo>
                  <a:lnTo>
                    <a:pt x="40030" y="59309"/>
                  </a:lnTo>
                  <a:lnTo>
                    <a:pt x="42621" y="59944"/>
                  </a:lnTo>
                  <a:lnTo>
                    <a:pt x="44653" y="61468"/>
                  </a:lnTo>
                  <a:lnTo>
                    <a:pt x="44297" y="61976"/>
                  </a:lnTo>
                  <a:lnTo>
                    <a:pt x="44196" y="62103"/>
                  </a:lnTo>
                  <a:lnTo>
                    <a:pt x="43637" y="62611"/>
                  </a:lnTo>
                  <a:lnTo>
                    <a:pt x="42989" y="63119"/>
                  </a:lnTo>
                  <a:lnTo>
                    <a:pt x="41719" y="64643"/>
                  </a:lnTo>
                  <a:lnTo>
                    <a:pt x="41605" y="64770"/>
                  </a:lnTo>
                  <a:lnTo>
                    <a:pt x="36131" y="64770"/>
                  </a:lnTo>
                  <a:lnTo>
                    <a:pt x="38874" y="70104"/>
                  </a:lnTo>
                  <a:lnTo>
                    <a:pt x="44348" y="70104"/>
                  </a:lnTo>
                  <a:lnTo>
                    <a:pt x="48171" y="64770"/>
                  </a:lnTo>
                  <a:lnTo>
                    <a:pt x="48260" y="64643"/>
                  </a:lnTo>
                  <a:lnTo>
                    <a:pt x="48806" y="64262"/>
                  </a:lnTo>
                  <a:lnTo>
                    <a:pt x="50050" y="64135"/>
                  </a:lnTo>
                  <a:lnTo>
                    <a:pt x="51993" y="64262"/>
                  </a:lnTo>
                  <a:lnTo>
                    <a:pt x="57111" y="65532"/>
                  </a:lnTo>
                  <a:lnTo>
                    <a:pt x="63042" y="64262"/>
                  </a:lnTo>
                  <a:lnTo>
                    <a:pt x="67818" y="67437"/>
                  </a:lnTo>
                  <a:lnTo>
                    <a:pt x="68173" y="67691"/>
                  </a:lnTo>
                  <a:lnTo>
                    <a:pt x="68859" y="68326"/>
                  </a:lnTo>
                  <a:lnTo>
                    <a:pt x="69481" y="68961"/>
                  </a:lnTo>
                  <a:lnTo>
                    <a:pt x="69240" y="69596"/>
                  </a:lnTo>
                  <a:lnTo>
                    <a:pt x="69100" y="69850"/>
                  </a:lnTo>
                  <a:lnTo>
                    <a:pt x="69011" y="70104"/>
                  </a:lnTo>
                  <a:lnTo>
                    <a:pt x="68935" y="70866"/>
                  </a:lnTo>
                  <a:lnTo>
                    <a:pt x="68808" y="72009"/>
                  </a:lnTo>
                  <a:lnTo>
                    <a:pt x="67779" y="73660"/>
                  </a:lnTo>
                  <a:lnTo>
                    <a:pt x="66929" y="75438"/>
                  </a:lnTo>
                  <a:lnTo>
                    <a:pt x="62585" y="77978"/>
                  </a:lnTo>
                  <a:lnTo>
                    <a:pt x="89547" y="77978"/>
                  </a:lnTo>
                  <a:lnTo>
                    <a:pt x="85090" y="74930"/>
                  </a:lnTo>
                  <a:lnTo>
                    <a:pt x="83947" y="73406"/>
                  </a:lnTo>
                  <a:lnTo>
                    <a:pt x="82588" y="72136"/>
                  </a:lnTo>
                  <a:lnTo>
                    <a:pt x="82854" y="71120"/>
                  </a:lnTo>
                  <a:lnTo>
                    <a:pt x="82867" y="68580"/>
                  </a:lnTo>
                  <a:lnTo>
                    <a:pt x="81864" y="68326"/>
                  </a:lnTo>
                  <a:lnTo>
                    <a:pt x="82397" y="66929"/>
                  </a:lnTo>
                  <a:lnTo>
                    <a:pt x="83058" y="65532"/>
                  </a:lnTo>
                  <a:lnTo>
                    <a:pt x="84289" y="64262"/>
                  </a:lnTo>
                  <a:lnTo>
                    <a:pt x="84416" y="64135"/>
                  </a:lnTo>
                  <a:lnTo>
                    <a:pt x="85648" y="62865"/>
                  </a:lnTo>
                  <a:lnTo>
                    <a:pt x="86753" y="61722"/>
                  </a:lnTo>
                  <a:lnTo>
                    <a:pt x="84632" y="61722"/>
                  </a:lnTo>
                  <a:lnTo>
                    <a:pt x="89103" y="61468"/>
                  </a:lnTo>
                  <a:lnTo>
                    <a:pt x="90271" y="61468"/>
                  </a:lnTo>
                  <a:lnTo>
                    <a:pt x="101003" y="60198"/>
                  </a:lnTo>
                  <a:lnTo>
                    <a:pt x="105194" y="59055"/>
                  </a:lnTo>
                  <a:lnTo>
                    <a:pt x="106133" y="58801"/>
                  </a:lnTo>
                  <a:lnTo>
                    <a:pt x="106286" y="58801"/>
                  </a:lnTo>
                  <a:lnTo>
                    <a:pt x="107518" y="58293"/>
                  </a:lnTo>
                  <a:lnTo>
                    <a:pt x="112090" y="56388"/>
                  </a:lnTo>
                  <a:lnTo>
                    <a:pt x="116979" y="54356"/>
                  </a:lnTo>
                  <a:lnTo>
                    <a:pt x="120789" y="55880"/>
                  </a:lnTo>
                  <a:lnTo>
                    <a:pt x="123393" y="59309"/>
                  </a:lnTo>
                  <a:lnTo>
                    <a:pt x="123913" y="59944"/>
                  </a:lnTo>
                  <a:lnTo>
                    <a:pt x="125425" y="61214"/>
                  </a:lnTo>
                  <a:lnTo>
                    <a:pt x="126314" y="61722"/>
                  </a:lnTo>
                  <a:lnTo>
                    <a:pt x="128549" y="61849"/>
                  </a:lnTo>
                  <a:lnTo>
                    <a:pt x="129438" y="61214"/>
                  </a:lnTo>
                  <a:lnTo>
                    <a:pt x="129578" y="61214"/>
                  </a:lnTo>
                  <a:lnTo>
                    <a:pt x="129705" y="60833"/>
                  </a:lnTo>
                  <a:lnTo>
                    <a:pt x="129755" y="60706"/>
                  </a:lnTo>
                  <a:lnTo>
                    <a:pt x="129844" y="60452"/>
                  </a:lnTo>
                  <a:lnTo>
                    <a:pt x="129946" y="59309"/>
                  </a:lnTo>
                  <a:lnTo>
                    <a:pt x="130530" y="59309"/>
                  </a:lnTo>
                  <a:lnTo>
                    <a:pt x="129336" y="59055"/>
                  </a:lnTo>
                  <a:lnTo>
                    <a:pt x="123240" y="54356"/>
                  </a:lnTo>
                  <a:lnTo>
                    <a:pt x="123139" y="54102"/>
                  </a:lnTo>
                  <a:lnTo>
                    <a:pt x="123024" y="53213"/>
                  </a:lnTo>
                  <a:lnTo>
                    <a:pt x="123405" y="52959"/>
                  </a:lnTo>
                  <a:lnTo>
                    <a:pt x="124675" y="52197"/>
                  </a:lnTo>
                  <a:lnTo>
                    <a:pt x="125869" y="52197"/>
                  </a:lnTo>
                  <a:lnTo>
                    <a:pt x="126847" y="52324"/>
                  </a:lnTo>
                  <a:lnTo>
                    <a:pt x="130454" y="51943"/>
                  </a:lnTo>
                  <a:lnTo>
                    <a:pt x="130924" y="51689"/>
                  </a:lnTo>
                  <a:close/>
                </a:path>
                <a:path w="146684" h="101600">
                  <a:moveTo>
                    <a:pt x="132537" y="50927"/>
                  </a:moveTo>
                  <a:lnTo>
                    <a:pt x="132422" y="49530"/>
                  </a:lnTo>
                  <a:lnTo>
                    <a:pt x="132397" y="49276"/>
                  </a:lnTo>
                  <a:lnTo>
                    <a:pt x="131851" y="49276"/>
                  </a:lnTo>
                  <a:lnTo>
                    <a:pt x="128701" y="50812"/>
                  </a:lnTo>
                  <a:lnTo>
                    <a:pt x="123875" y="48387"/>
                  </a:lnTo>
                  <a:lnTo>
                    <a:pt x="118745" y="51435"/>
                  </a:lnTo>
                  <a:lnTo>
                    <a:pt x="116027" y="51435"/>
                  </a:lnTo>
                  <a:lnTo>
                    <a:pt x="116014" y="51689"/>
                  </a:lnTo>
                  <a:lnTo>
                    <a:pt x="118618" y="51689"/>
                  </a:lnTo>
                  <a:lnTo>
                    <a:pt x="118833" y="51435"/>
                  </a:lnTo>
                  <a:lnTo>
                    <a:pt x="131381" y="51435"/>
                  </a:lnTo>
                  <a:lnTo>
                    <a:pt x="132295" y="50927"/>
                  </a:lnTo>
                  <a:lnTo>
                    <a:pt x="132537" y="50927"/>
                  </a:lnTo>
                  <a:close/>
                </a:path>
                <a:path w="146684" h="101600">
                  <a:moveTo>
                    <a:pt x="146304" y="80264"/>
                  </a:moveTo>
                  <a:lnTo>
                    <a:pt x="141998" y="80645"/>
                  </a:lnTo>
                  <a:lnTo>
                    <a:pt x="137541" y="80010"/>
                  </a:lnTo>
                  <a:lnTo>
                    <a:pt x="131813" y="79756"/>
                  </a:lnTo>
                  <a:lnTo>
                    <a:pt x="120611" y="78867"/>
                  </a:lnTo>
                  <a:lnTo>
                    <a:pt x="112877" y="78359"/>
                  </a:lnTo>
                  <a:lnTo>
                    <a:pt x="105143" y="78105"/>
                  </a:lnTo>
                  <a:lnTo>
                    <a:pt x="62369" y="78105"/>
                  </a:lnTo>
                  <a:lnTo>
                    <a:pt x="4114" y="79756"/>
                  </a:lnTo>
                  <a:lnTo>
                    <a:pt x="2730" y="79883"/>
                  </a:lnTo>
                  <a:lnTo>
                    <a:pt x="1244" y="80264"/>
                  </a:lnTo>
                  <a:lnTo>
                    <a:pt x="0" y="80899"/>
                  </a:lnTo>
                  <a:lnTo>
                    <a:pt x="889" y="81915"/>
                  </a:lnTo>
                  <a:lnTo>
                    <a:pt x="787" y="84328"/>
                  </a:lnTo>
                  <a:lnTo>
                    <a:pt x="2209" y="87376"/>
                  </a:lnTo>
                  <a:lnTo>
                    <a:pt x="3098" y="89408"/>
                  </a:lnTo>
                  <a:lnTo>
                    <a:pt x="5029" y="94996"/>
                  </a:lnTo>
                  <a:lnTo>
                    <a:pt x="7442" y="96901"/>
                  </a:lnTo>
                  <a:lnTo>
                    <a:pt x="14262" y="100711"/>
                  </a:lnTo>
                  <a:lnTo>
                    <a:pt x="22136" y="100838"/>
                  </a:lnTo>
                  <a:lnTo>
                    <a:pt x="98361" y="101092"/>
                  </a:lnTo>
                  <a:lnTo>
                    <a:pt x="128955" y="101092"/>
                  </a:lnTo>
                  <a:lnTo>
                    <a:pt x="145275" y="83820"/>
                  </a:lnTo>
                  <a:lnTo>
                    <a:pt x="146126" y="82550"/>
                  </a:lnTo>
                  <a:lnTo>
                    <a:pt x="146227" y="81407"/>
                  </a:lnTo>
                  <a:lnTo>
                    <a:pt x="146278" y="80645"/>
                  </a:lnTo>
                  <a:lnTo>
                    <a:pt x="146304" y="80264"/>
                  </a:lnTo>
                  <a:close/>
                </a:path>
              </a:pathLst>
            </a:custGeom>
            <a:solidFill>
              <a:srgbClr val="114D25"/>
            </a:solidFill>
          </p:spPr>
          <p:txBody>
            <a:bodyPr wrap="square" lIns="0" tIns="0" rIns="0" bIns="0" rtlCol="0"/>
            <a:lstStyle/>
            <a:p>
              <a:endParaRPr>
                <a:latin typeface="Grammarsaurus" pitchFamily="2" charset="0"/>
              </a:endParaRPr>
            </a:p>
          </p:txBody>
        </p:sp>
        <p:sp>
          <p:nvSpPr>
            <p:cNvPr id="41" name="object 41"/>
            <p:cNvSpPr/>
            <p:nvPr/>
          </p:nvSpPr>
          <p:spPr>
            <a:xfrm>
              <a:off x="10870169" y="3894730"/>
              <a:ext cx="635" cy="635"/>
            </a:xfrm>
            <a:custGeom>
              <a:avLst/>
              <a:gdLst/>
              <a:ahLst/>
              <a:cxnLst/>
              <a:rect l="l" t="t" r="r" b="b"/>
              <a:pathLst>
                <a:path w="634" h="635">
                  <a:moveTo>
                    <a:pt x="50" y="0"/>
                  </a:moveTo>
                  <a:close/>
                </a:path>
              </a:pathLst>
            </a:custGeom>
            <a:solidFill>
              <a:srgbClr val="104D25"/>
            </a:solidFill>
          </p:spPr>
          <p:txBody>
            <a:bodyPr wrap="square" lIns="0" tIns="0" rIns="0" bIns="0" rtlCol="0"/>
            <a:lstStyle/>
            <a:p>
              <a:endParaRPr>
                <a:latin typeface="Grammarsaurus" pitchFamily="2" charset="0"/>
              </a:endParaRPr>
            </a:p>
          </p:txBody>
        </p:sp>
        <p:sp>
          <p:nvSpPr>
            <p:cNvPr id="42" name="object 42"/>
            <p:cNvSpPr/>
            <p:nvPr/>
          </p:nvSpPr>
          <p:spPr>
            <a:xfrm>
              <a:off x="10797933" y="3817416"/>
              <a:ext cx="125730" cy="65405"/>
            </a:xfrm>
            <a:custGeom>
              <a:avLst/>
              <a:gdLst/>
              <a:ahLst/>
              <a:cxnLst/>
              <a:rect l="l" t="t" r="r" b="b"/>
              <a:pathLst>
                <a:path w="125729" h="65404">
                  <a:moveTo>
                    <a:pt x="3683" y="52743"/>
                  </a:moveTo>
                  <a:lnTo>
                    <a:pt x="3619" y="52590"/>
                  </a:lnTo>
                  <a:lnTo>
                    <a:pt x="3556" y="51841"/>
                  </a:lnTo>
                  <a:lnTo>
                    <a:pt x="3022" y="51168"/>
                  </a:lnTo>
                  <a:lnTo>
                    <a:pt x="1689" y="50393"/>
                  </a:lnTo>
                  <a:lnTo>
                    <a:pt x="901" y="50266"/>
                  </a:lnTo>
                  <a:lnTo>
                    <a:pt x="127" y="50241"/>
                  </a:lnTo>
                  <a:lnTo>
                    <a:pt x="0" y="50812"/>
                  </a:lnTo>
                  <a:lnTo>
                    <a:pt x="2578" y="53428"/>
                  </a:lnTo>
                  <a:lnTo>
                    <a:pt x="3289" y="53149"/>
                  </a:lnTo>
                  <a:lnTo>
                    <a:pt x="3505" y="53047"/>
                  </a:lnTo>
                  <a:lnTo>
                    <a:pt x="3657" y="52882"/>
                  </a:lnTo>
                  <a:lnTo>
                    <a:pt x="3683" y="52743"/>
                  </a:lnTo>
                  <a:close/>
                </a:path>
                <a:path w="125729" h="65404">
                  <a:moveTo>
                    <a:pt x="6883" y="45275"/>
                  </a:moveTo>
                  <a:lnTo>
                    <a:pt x="5981" y="42760"/>
                  </a:lnTo>
                  <a:lnTo>
                    <a:pt x="5067" y="41706"/>
                  </a:lnTo>
                  <a:lnTo>
                    <a:pt x="4038" y="40817"/>
                  </a:lnTo>
                  <a:lnTo>
                    <a:pt x="3213" y="41465"/>
                  </a:lnTo>
                  <a:lnTo>
                    <a:pt x="2768" y="42468"/>
                  </a:lnTo>
                  <a:lnTo>
                    <a:pt x="2286" y="44132"/>
                  </a:lnTo>
                  <a:lnTo>
                    <a:pt x="2146" y="44843"/>
                  </a:lnTo>
                  <a:lnTo>
                    <a:pt x="2489" y="46824"/>
                  </a:lnTo>
                  <a:lnTo>
                    <a:pt x="3670" y="47828"/>
                  </a:lnTo>
                  <a:lnTo>
                    <a:pt x="5156" y="48285"/>
                  </a:lnTo>
                  <a:lnTo>
                    <a:pt x="5359" y="48336"/>
                  </a:lnTo>
                  <a:lnTo>
                    <a:pt x="5765" y="48272"/>
                  </a:lnTo>
                  <a:lnTo>
                    <a:pt x="5956" y="48133"/>
                  </a:lnTo>
                  <a:lnTo>
                    <a:pt x="5994" y="47929"/>
                  </a:lnTo>
                  <a:lnTo>
                    <a:pt x="6832" y="46748"/>
                  </a:lnTo>
                  <a:lnTo>
                    <a:pt x="6883" y="45275"/>
                  </a:lnTo>
                  <a:close/>
                </a:path>
                <a:path w="125729" h="65404">
                  <a:moveTo>
                    <a:pt x="8902" y="34975"/>
                  </a:moveTo>
                  <a:lnTo>
                    <a:pt x="8521" y="33515"/>
                  </a:lnTo>
                  <a:lnTo>
                    <a:pt x="8051" y="32867"/>
                  </a:lnTo>
                  <a:lnTo>
                    <a:pt x="7518" y="32321"/>
                  </a:lnTo>
                  <a:lnTo>
                    <a:pt x="7010" y="32651"/>
                  </a:lnTo>
                  <a:lnTo>
                    <a:pt x="6718" y="33197"/>
                  </a:lnTo>
                  <a:lnTo>
                    <a:pt x="6362" y="34112"/>
                  </a:lnTo>
                  <a:lnTo>
                    <a:pt x="6248" y="34505"/>
                  </a:lnTo>
                  <a:lnTo>
                    <a:pt x="6273" y="34899"/>
                  </a:lnTo>
                  <a:lnTo>
                    <a:pt x="6350" y="35648"/>
                  </a:lnTo>
                  <a:lnTo>
                    <a:pt x="6959" y="36258"/>
                  </a:lnTo>
                  <a:lnTo>
                    <a:pt x="7670" y="36563"/>
                  </a:lnTo>
                  <a:lnTo>
                    <a:pt x="7899" y="36639"/>
                  </a:lnTo>
                  <a:lnTo>
                    <a:pt x="8128" y="36614"/>
                  </a:lnTo>
                  <a:lnTo>
                    <a:pt x="8267" y="36436"/>
                  </a:lnTo>
                  <a:lnTo>
                    <a:pt x="8801" y="35801"/>
                  </a:lnTo>
                  <a:lnTo>
                    <a:pt x="8902" y="34975"/>
                  </a:lnTo>
                  <a:close/>
                </a:path>
                <a:path w="125729" h="65404">
                  <a:moveTo>
                    <a:pt x="13271" y="43738"/>
                  </a:moveTo>
                  <a:lnTo>
                    <a:pt x="13182" y="43611"/>
                  </a:lnTo>
                  <a:lnTo>
                    <a:pt x="13042" y="42545"/>
                  </a:lnTo>
                  <a:lnTo>
                    <a:pt x="12306" y="41694"/>
                  </a:lnTo>
                  <a:lnTo>
                    <a:pt x="11404" y="41211"/>
                  </a:lnTo>
                  <a:lnTo>
                    <a:pt x="10502" y="40741"/>
                  </a:lnTo>
                  <a:lnTo>
                    <a:pt x="9448" y="40601"/>
                  </a:lnTo>
                  <a:lnTo>
                    <a:pt x="8420" y="40614"/>
                  </a:lnTo>
                  <a:lnTo>
                    <a:pt x="8280" y="41376"/>
                  </a:lnTo>
                  <a:lnTo>
                    <a:pt x="8572" y="42164"/>
                  </a:lnTo>
                  <a:lnTo>
                    <a:pt x="9156" y="43319"/>
                  </a:lnTo>
                  <a:lnTo>
                    <a:pt x="9436" y="43789"/>
                  </a:lnTo>
                  <a:lnTo>
                    <a:pt x="9867" y="44107"/>
                  </a:lnTo>
                  <a:lnTo>
                    <a:pt x="10668" y="44716"/>
                  </a:lnTo>
                  <a:lnTo>
                    <a:pt x="11836" y="44691"/>
                  </a:lnTo>
                  <a:lnTo>
                    <a:pt x="12903" y="44221"/>
                  </a:lnTo>
                  <a:lnTo>
                    <a:pt x="13042" y="44145"/>
                  </a:lnTo>
                  <a:lnTo>
                    <a:pt x="13233" y="43916"/>
                  </a:lnTo>
                  <a:lnTo>
                    <a:pt x="13271" y="43738"/>
                  </a:lnTo>
                  <a:close/>
                </a:path>
                <a:path w="125729" h="65404">
                  <a:moveTo>
                    <a:pt x="13411" y="60934"/>
                  </a:moveTo>
                  <a:lnTo>
                    <a:pt x="12255" y="58458"/>
                  </a:lnTo>
                  <a:lnTo>
                    <a:pt x="12128" y="58547"/>
                  </a:lnTo>
                  <a:lnTo>
                    <a:pt x="11049" y="58762"/>
                  </a:lnTo>
                  <a:lnTo>
                    <a:pt x="10210" y="59524"/>
                  </a:lnTo>
                  <a:lnTo>
                    <a:pt x="9347" y="61341"/>
                  </a:lnTo>
                  <a:lnTo>
                    <a:pt x="9271" y="62369"/>
                  </a:lnTo>
                  <a:lnTo>
                    <a:pt x="9347" y="63360"/>
                  </a:lnTo>
                  <a:lnTo>
                    <a:pt x="10147" y="63449"/>
                  </a:lnTo>
                  <a:lnTo>
                    <a:pt x="10922" y="63131"/>
                  </a:lnTo>
                  <a:lnTo>
                    <a:pt x="11607" y="62738"/>
                  </a:lnTo>
                  <a:lnTo>
                    <a:pt x="12077" y="62484"/>
                  </a:lnTo>
                  <a:lnTo>
                    <a:pt x="12534" y="62179"/>
                  </a:lnTo>
                  <a:lnTo>
                    <a:pt x="13411" y="60934"/>
                  </a:lnTo>
                  <a:close/>
                </a:path>
                <a:path w="125729" h="65404">
                  <a:moveTo>
                    <a:pt x="13944" y="27139"/>
                  </a:moveTo>
                  <a:lnTo>
                    <a:pt x="13919" y="26936"/>
                  </a:lnTo>
                  <a:lnTo>
                    <a:pt x="13779" y="26822"/>
                  </a:lnTo>
                  <a:lnTo>
                    <a:pt x="13208" y="25641"/>
                  </a:lnTo>
                  <a:lnTo>
                    <a:pt x="12039" y="24917"/>
                  </a:lnTo>
                  <a:lnTo>
                    <a:pt x="9601" y="24472"/>
                  </a:lnTo>
                  <a:lnTo>
                    <a:pt x="8318" y="24676"/>
                  </a:lnTo>
                  <a:lnTo>
                    <a:pt x="7150" y="25069"/>
                  </a:lnTo>
                  <a:lnTo>
                    <a:pt x="7277" y="25996"/>
                  </a:lnTo>
                  <a:lnTo>
                    <a:pt x="7899" y="26797"/>
                  </a:lnTo>
                  <a:lnTo>
                    <a:pt x="9017" y="27927"/>
                  </a:lnTo>
                  <a:lnTo>
                    <a:pt x="9525" y="28346"/>
                  </a:lnTo>
                  <a:lnTo>
                    <a:pt x="11290" y="28994"/>
                  </a:lnTo>
                  <a:lnTo>
                    <a:pt x="12636" y="28536"/>
                  </a:lnTo>
                  <a:lnTo>
                    <a:pt x="13690" y="27622"/>
                  </a:lnTo>
                  <a:lnTo>
                    <a:pt x="13817" y="27482"/>
                  </a:lnTo>
                  <a:lnTo>
                    <a:pt x="13944" y="27139"/>
                  </a:lnTo>
                  <a:close/>
                </a:path>
                <a:path w="125729" h="65404">
                  <a:moveTo>
                    <a:pt x="16306" y="49720"/>
                  </a:moveTo>
                  <a:lnTo>
                    <a:pt x="16230" y="49580"/>
                  </a:lnTo>
                  <a:lnTo>
                    <a:pt x="16167" y="48501"/>
                  </a:lnTo>
                  <a:lnTo>
                    <a:pt x="15506" y="47599"/>
                  </a:lnTo>
                  <a:lnTo>
                    <a:pt x="13792" y="46507"/>
                  </a:lnTo>
                  <a:lnTo>
                    <a:pt x="12750" y="46291"/>
                  </a:lnTo>
                  <a:lnTo>
                    <a:pt x="11722" y="46228"/>
                  </a:lnTo>
                  <a:lnTo>
                    <a:pt x="11531" y="46977"/>
                  </a:lnTo>
                  <a:lnTo>
                    <a:pt x="11734" y="47777"/>
                  </a:lnTo>
                  <a:lnTo>
                    <a:pt x="12039" y="48488"/>
                  </a:lnTo>
                  <a:lnTo>
                    <a:pt x="12230" y="48971"/>
                  </a:lnTo>
                  <a:lnTo>
                    <a:pt x="12484" y="49453"/>
                  </a:lnTo>
                  <a:lnTo>
                    <a:pt x="13627" y="50482"/>
                  </a:lnTo>
                  <a:lnTo>
                    <a:pt x="14795" y="50546"/>
                  </a:lnTo>
                  <a:lnTo>
                    <a:pt x="15900" y="50165"/>
                  </a:lnTo>
                  <a:lnTo>
                    <a:pt x="16040" y="50101"/>
                  </a:lnTo>
                  <a:lnTo>
                    <a:pt x="16256" y="49885"/>
                  </a:lnTo>
                  <a:lnTo>
                    <a:pt x="16306" y="49720"/>
                  </a:lnTo>
                  <a:close/>
                </a:path>
                <a:path w="125729" h="65404">
                  <a:moveTo>
                    <a:pt x="18770" y="25285"/>
                  </a:moveTo>
                  <a:lnTo>
                    <a:pt x="18440" y="24231"/>
                  </a:lnTo>
                  <a:lnTo>
                    <a:pt x="17183" y="22656"/>
                  </a:lnTo>
                  <a:lnTo>
                    <a:pt x="16268" y="22123"/>
                  </a:lnTo>
                  <a:lnTo>
                    <a:pt x="15316" y="21742"/>
                  </a:lnTo>
                  <a:lnTo>
                    <a:pt x="14884" y="22390"/>
                  </a:lnTo>
                  <a:lnTo>
                    <a:pt x="14820" y="23215"/>
                  </a:lnTo>
                  <a:lnTo>
                    <a:pt x="14871" y="23990"/>
                  </a:lnTo>
                  <a:lnTo>
                    <a:pt x="14897" y="24511"/>
                  </a:lnTo>
                  <a:lnTo>
                    <a:pt x="14973" y="25044"/>
                  </a:lnTo>
                  <a:lnTo>
                    <a:pt x="15709" y="26365"/>
                  </a:lnTo>
                  <a:lnTo>
                    <a:pt x="16802" y="26797"/>
                  </a:lnTo>
                  <a:lnTo>
                    <a:pt x="17970" y="26784"/>
                  </a:lnTo>
                  <a:lnTo>
                    <a:pt x="18135" y="26771"/>
                  </a:lnTo>
                  <a:lnTo>
                    <a:pt x="18402" y="26619"/>
                  </a:lnTo>
                  <a:lnTo>
                    <a:pt x="18503" y="26479"/>
                  </a:lnTo>
                  <a:lnTo>
                    <a:pt x="18478" y="26327"/>
                  </a:lnTo>
                  <a:lnTo>
                    <a:pt x="18770" y="25285"/>
                  </a:lnTo>
                  <a:close/>
                </a:path>
                <a:path w="125729" h="65404">
                  <a:moveTo>
                    <a:pt x="19748" y="32080"/>
                  </a:moveTo>
                  <a:lnTo>
                    <a:pt x="19215" y="30149"/>
                  </a:lnTo>
                  <a:lnTo>
                    <a:pt x="18592" y="29311"/>
                  </a:lnTo>
                  <a:lnTo>
                    <a:pt x="17868" y="28600"/>
                  </a:lnTo>
                  <a:lnTo>
                    <a:pt x="17208" y="29032"/>
                  </a:lnTo>
                  <a:lnTo>
                    <a:pt x="16814" y="29768"/>
                  </a:lnTo>
                  <a:lnTo>
                    <a:pt x="16357" y="30988"/>
                  </a:lnTo>
                  <a:lnTo>
                    <a:pt x="16217" y="31496"/>
                  </a:lnTo>
                  <a:lnTo>
                    <a:pt x="16370" y="33007"/>
                  </a:lnTo>
                  <a:lnTo>
                    <a:pt x="17195" y="33820"/>
                  </a:lnTo>
                  <a:lnTo>
                    <a:pt x="18288" y="34251"/>
                  </a:lnTo>
                  <a:lnTo>
                    <a:pt x="18440" y="34302"/>
                  </a:lnTo>
                  <a:lnTo>
                    <a:pt x="18732" y="34264"/>
                  </a:lnTo>
                  <a:lnTo>
                    <a:pt x="18897" y="34175"/>
                  </a:lnTo>
                  <a:lnTo>
                    <a:pt x="18923" y="34023"/>
                  </a:lnTo>
                  <a:lnTo>
                    <a:pt x="19621" y="33185"/>
                  </a:lnTo>
                  <a:lnTo>
                    <a:pt x="19748" y="32080"/>
                  </a:lnTo>
                  <a:close/>
                </a:path>
                <a:path w="125729" h="65404">
                  <a:moveTo>
                    <a:pt x="20370" y="61709"/>
                  </a:moveTo>
                  <a:lnTo>
                    <a:pt x="20294" y="61429"/>
                  </a:lnTo>
                  <a:lnTo>
                    <a:pt x="20167" y="61290"/>
                  </a:lnTo>
                  <a:lnTo>
                    <a:pt x="20015" y="61290"/>
                  </a:lnTo>
                  <a:lnTo>
                    <a:pt x="19037" y="60756"/>
                  </a:lnTo>
                  <a:lnTo>
                    <a:pt x="17907" y="60820"/>
                  </a:lnTo>
                  <a:lnTo>
                    <a:pt x="16040" y="61658"/>
                  </a:lnTo>
                  <a:lnTo>
                    <a:pt x="15290" y="62395"/>
                  </a:lnTo>
                  <a:lnTo>
                    <a:pt x="14693" y="63207"/>
                  </a:lnTo>
                  <a:lnTo>
                    <a:pt x="15240" y="63766"/>
                  </a:lnTo>
                  <a:lnTo>
                    <a:pt x="16052" y="64020"/>
                  </a:lnTo>
                  <a:lnTo>
                    <a:pt x="17360" y="64249"/>
                  </a:lnTo>
                  <a:lnTo>
                    <a:pt x="17907" y="64312"/>
                  </a:lnTo>
                  <a:lnTo>
                    <a:pt x="19405" y="63906"/>
                  </a:lnTo>
                  <a:lnTo>
                    <a:pt x="20091" y="62979"/>
                  </a:lnTo>
                  <a:lnTo>
                    <a:pt x="20345" y="61861"/>
                  </a:lnTo>
                  <a:lnTo>
                    <a:pt x="20370" y="61709"/>
                  </a:lnTo>
                  <a:close/>
                </a:path>
                <a:path w="125729" h="65404">
                  <a:moveTo>
                    <a:pt x="24053" y="16268"/>
                  </a:moveTo>
                  <a:lnTo>
                    <a:pt x="23990" y="16141"/>
                  </a:lnTo>
                  <a:lnTo>
                    <a:pt x="23952" y="15024"/>
                  </a:lnTo>
                  <a:lnTo>
                    <a:pt x="23291" y="14058"/>
                  </a:lnTo>
                  <a:lnTo>
                    <a:pt x="21551" y="12890"/>
                  </a:lnTo>
                  <a:lnTo>
                    <a:pt x="20485" y="12636"/>
                  </a:lnTo>
                  <a:lnTo>
                    <a:pt x="19431" y="12534"/>
                  </a:lnTo>
                  <a:lnTo>
                    <a:pt x="19202" y="13309"/>
                  </a:lnTo>
                  <a:lnTo>
                    <a:pt x="22479" y="17094"/>
                  </a:lnTo>
                  <a:lnTo>
                    <a:pt x="23787" y="16675"/>
                  </a:lnTo>
                  <a:lnTo>
                    <a:pt x="24003" y="16446"/>
                  </a:lnTo>
                  <a:lnTo>
                    <a:pt x="24053" y="16268"/>
                  </a:lnTo>
                  <a:close/>
                </a:path>
                <a:path w="125729" h="65404">
                  <a:moveTo>
                    <a:pt x="24066" y="20739"/>
                  </a:moveTo>
                  <a:lnTo>
                    <a:pt x="23609" y="19100"/>
                  </a:lnTo>
                  <a:lnTo>
                    <a:pt x="23075" y="18389"/>
                  </a:lnTo>
                  <a:lnTo>
                    <a:pt x="22466" y="17780"/>
                  </a:lnTo>
                  <a:lnTo>
                    <a:pt x="21907" y="18148"/>
                  </a:lnTo>
                  <a:lnTo>
                    <a:pt x="21577" y="18770"/>
                  </a:lnTo>
                  <a:lnTo>
                    <a:pt x="21348" y="19392"/>
                  </a:lnTo>
                  <a:lnTo>
                    <a:pt x="21183" y="19812"/>
                  </a:lnTo>
                  <a:lnTo>
                    <a:pt x="22821" y="22580"/>
                  </a:lnTo>
                  <a:lnTo>
                    <a:pt x="22948" y="22631"/>
                  </a:lnTo>
                  <a:lnTo>
                    <a:pt x="23202" y="22606"/>
                  </a:lnTo>
                  <a:lnTo>
                    <a:pt x="23342" y="22517"/>
                  </a:lnTo>
                  <a:lnTo>
                    <a:pt x="23368" y="22390"/>
                  </a:lnTo>
                  <a:lnTo>
                    <a:pt x="23952" y="21678"/>
                  </a:lnTo>
                  <a:lnTo>
                    <a:pt x="24066" y="20739"/>
                  </a:lnTo>
                  <a:close/>
                </a:path>
                <a:path w="125729" h="65404">
                  <a:moveTo>
                    <a:pt x="24409" y="41313"/>
                  </a:moveTo>
                  <a:lnTo>
                    <a:pt x="23507" y="38798"/>
                  </a:lnTo>
                  <a:lnTo>
                    <a:pt x="22593" y="37744"/>
                  </a:lnTo>
                  <a:lnTo>
                    <a:pt x="21564" y="36855"/>
                  </a:lnTo>
                  <a:lnTo>
                    <a:pt x="20739" y="37503"/>
                  </a:lnTo>
                  <a:lnTo>
                    <a:pt x="20294" y="38506"/>
                  </a:lnTo>
                  <a:lnTo>
                    <a:pt x="19812" y="40170"/>
                  </a:lnTo>
                  <a:lnTo>
                    <a:pt x="19672" y="40881"/>
                  </a:lnTo>
                  <a:lnTo>
                    <a:pt x="20015" y="42862"/>
                  </a:lnTo>
                  <a:lnTo>
                    <a:pt x="21196" y="43853"/>
                  </a:lnTo>
                  <a:lnTo>
                    <a:pt x="22491" y="44272"/>
                  </a:lnTo>
                  <a:lnTo>
                    <a:pt x="22885" y="44373"/>
                  </a:lnTo>
                  <a:lnTo>
                    <a:pt x="23291" y="44310"/>
                  </a:lnTo>
                  <a:lnTo>
                    <a:pt x="23482" y="44170"/>
                  </a:lnTo>
                  <a:lnTo>
                    <a:pt x="23520" y="43967"/>
                  </a:lnTo>
                  <a:lnTo>
                    <a:pt x="24358" y="42786"/>
                  </a:lnTo>
                  <a:lnTo>
                    <a:pt x="24409" y="41313"/>
                  </a:lnTo>
                  <a:close/>
                </a:path>
                <a:path w="125729" h="65404">
                  <a:moveTo>
                    <a:pt x="24638" y="53174"/>
                  </a:moveTo>
                  <a:lnTo>
                    <a:pt x="23914" y="51841"/>
                  </a:lnTo>
                  <a:lnTo>
                    <a:pt x="21793" y="50076"/>
                  </a:lnTo>
                  <a:lnTo>
                    <a:pt x="20434" y="49593"/>
                  </a:lnTo>
                  <a:lnTo>
                    <a:pt x="19050" y="49326"/>
                  </a:lnTo>
                  <a:lnTo>
                    <a:pt x="18656" y="50317"/>
                  </a:lnTo>
                  <a:lnTo>
                    <a:pt x="22415" y="55702"/>
                  </a:lnTo>
                  <a:lnTo>
                    <a:pt x="23774" y="55422"/>
                  </a:lnTo>
                  <a:lnTo>
                    <a:pt x="24180" y="55321"/>
                  </a:lnTo>
                  <a:lnTo>
                    <a:pt x="24498" y="55054"/>
                  </a:lnTo>
                  <a:lnTo>
                    <a:pt x="24599" y="54825"/>
                  </a:lnTo>
                  <a:lnTo>
                    <a:pt x="24523" y="54648"/>
                  </a:lnTo>
                  <a:lnTo>
                    <a:pt x="24638" y="53174"/>
                  </a:lnTo>
                  <a:close/>
                </a:path>
                <a:path w="125729" h="65404">
                  <a:moveTo>
                    <a:pt x="28384" y="36423"/>
                  </a:moveTo>
                  <a:lnTo>
                    <a:pt x="28270" y="36233"/>
                  </a:lnTo>
                  <a:lnTo>
                    <a:pt x="28054" y="35255"/>
                  </a:lnTo>
                  <a:lnTo>
                    <a:pt x="27254" y="34455"/>
                  </a:lnTo>
                  <a:lnTo>
                    <a:pt x="26314" y="34061"/>
                  </a:lnTo>
                  <a:lnTo>
                    <a:pt x="25374" y="33655"/>
                  </a:lnTo>
                  <a:lnTo>
                    <a:pt x="24320" y="33591"/>
                  </a:lnTo>
                  <a:lnTo>
                    <a:pt x="23304" y="33693"/>
                  </a:lnTo>
                  <a:lnTo>
                    <a:pt x="23228" y="34455"/>
                  </a:lnTo>
                  <a:lnTo>
                    <a:pt x="23571" y="35217"/>
                  </a:lnTo>
                  <a:lnTo>
                    <a:pt x="24257" y="36322"/>
                  </a:lnTo>
                  <a:lnTo>
                    <a:pt x="24574" y="36766"/>
                  </a:lnTo>
                  <a:lnTo>
                    <a:pt x="25869" y="37604"/>
                  </a:lnTo>
                  <a:lnTo>
                    <a:pt x="27038" y="37490"/>
                  </a:lnTo>
                  <a:lnTo>
                    <a:pt x="27940" y="37007"/>
                  </a:lnTo>
                  <a:lnTo>
                    <a:pt x="28194" y="36855"/>
                  </a:lnTo>
                  <a:lnTo>
                    <a:pt x="28371" y="36601"/>
                  </a:lnTo>
                  <a:lnTo>
                    <a:pt x="28384" y="36423"/>
                  </a:lnTo>
                  <a:close/>
                </a:path>
                <a:path w="125729" h="65404">
                  <a:moveTo>
                    <a:pt x="29438" y="24218"/>
                  </a:moveTo>
                  <a:lnTo>
                    <a:pt x="28536" y="21704"/>
                  </a:lnTo>
                  <a:lnTo>
                    <a:pt x="27622" y="20650"/>
                  </a:lnTo>
                  <a:lnTo>
                    <a:pt x="26593" y="19761"/>
                  </a:lnTo>
                  <a:lnTo>
                    <a:pt x="25768" y="20408"/>
                  </a:lnTo>
                  <a:lnTo>
                    <a:pt x="25323" y="21412"/>
                  </a:lnTo>
                  <a:lnTo>
                    <a:pt x="24841" y="23075"/>
                  </a:lnTo>
                  <a:lnTo>
                    <a:pt x="24701" y="23787"/>
                  </a:lnTo>
                  <a:lnTo>
                    <a:pt x="25044" y="25768"/>
                  </a:lnTo>
                  <a:lnTo>
                    <a:pt x="26225" y="26758"/>
                  </a:lnTo>
                  <a:lnTo>
                    <a:pt x="27520" y="27178"/>
                  </a:lnTo>
                  <a:lnTo>
                    <a:pt x="27914" y="27279"/>
                  </a:lnTo>
                  <a:lnTo>
                    <a:pt x="28321" y="27216"/>
                  </a:lnTo>
                  <a:lnTo>
                    <a:pt x="28511" y="27076"/>
                  </a:lnTo>
                  <a:lnTo>
                    <a:pt x="28549" y="26873"/>
                  </a:lnTo>
                  <a:lnTo>
                    <a:pt x="29387" y="25692"/>
                  </a:lnTo>
                  <a:lnTo>
                    <a:pt x="29438" y="24218"/>
                  </a:lnTo>
                  <a:close/>
                </a:path>
                <a:path w="125729" h="65404">
                  <a:moveTo>
                    <a:pt x="30048" y="62191"/>
                  </a:moveTo>
                  <a:lnTo>
                    <a:pt x="30035" y="61785"/>
                  </a:lnTo>
                  <a:lnTo>
                    <a:pt x="29933" y="61569"/>
                  </a:lnTo>
                  <a:lnTo>
                    <a:pt x="29730" y="61518"/>
                  </a:lnTo>
                  <a:lnTo>
                    <a:pt x="28638" y="60502"/>
                  </a:lnTo>
                  <a:lnTo>
                    <a:pt x="27114" y="60210"/>
                  </a:lnTo>
                  <a:lnTo>
                    <a:pt x="24358" y="60693"/>
                  </a:lnTo>
                  <a:lnTo>
                    <a:pt x="23114" y="61429"/>
                  </a:lnTo>
                  <a:lnTo>
                    <a:pt x="22047" y="62293"/>
                  </a:lnTo>
                  <a:lnTo>
                    <a:pt x="22580" y="63220"/>
                  </a:lnTo>
                  <a:lnTo>
                    <a:pt x="23545" y="63804"/>
                  </a:lnTo>
                  <a:lnTo>
                    <a:pt x="25196" y="64554"/>
                  </a:lnTo>
                  <a:lnTo>
                    <a:pt x="25908" y="64808"/>
                  </a:lnTo>
                  <a:lnTo>
                    <a:pt x="28028" y="64770"/>
                  </a:lnTo>
                  <a:lnTo>
                    <a:pt x="29248" y="63766"/>
                  </a:lnTo>
                  <a:lnTo>
                    <a:pt x="29972" y="62382"/>
                  </a:lnTo>
                  <a:lnTo>
                    <a:pt x="30048" y="62191"/>
                  </a:lnTo>
                  <a:close/>
                </a:path>
                <a:path w="125729" h="65404">
                  <a:moveTo>
                    <a:pt x="30302" y="11544"/>
                  </a:moveTo>
                  <a:lnTo>
                    <a:pt x="29692" y="8978"/>
                  </a:lnTo>
                  <a:lnTo>
                    <a:pt x="28917" y="7835"/>
                  </a:lnTo>
                  <a:lnTo>
                    <a:pt x="28003" y="6870"/>
                  </a:lnTo>
                  <a:lnTo>
                    <a:pt x="27114" y="7404"/>
                  </a:lnTo>
                  <a:lnTo>
                    <a:pt x="26568" y="8343"/>
                  </a:lnTo>
                  <a:lnTo>
                    <a:pt x="25895" y="9931"/>
                  </a:lnTo>
                  <a:lnTo>
                    <a:pt x="25679" y="10604"/>
                  </a:lnTo>
                  <a:lnTo>
                    <a:pt x="25793" y="12598"/>
                  </a:lnTo>
                  <a:lnTo>
                    <a:pt x="26835" y="13703"/>
                  </a:lnTo>
                  <a:lnTo>
                    <a:pt x="28244" y="14325"/>
                  </a:lnTo>
                  <a:lnTo>
                    <a:pt x="28448" y="14401"/>
                  </a:lnTo>
                  <a:lnTo>
                    <a:pt x="28841" y="14376"/>
                  </a:lnTo>
                  <a:lnTo>
                    <a:pt x="29057" y="14262"/>
                  </a:lnTo>
                  <a:lnTo>
                    <a:pt x="29108" y="14071"/>
                  </a:lnTo>
                  <a:lnTo>
                    <a:pt x="30060" y="12992"/>
                  </a:lnTo>
                  <a:lnTo>
                    <a:pt x="30302" y="11544"/>
                  </a:lnTo>
                  <a:close/>
                </a:path>
                <a:path w="125729" h="65404">
                  <a:moveTo>
                    <a:pt x="31826" y="39128"/>
                  </a:moveTo>
                  <a:lnTo>
                    <a:pt x="31623" y="38188"/>
                  </a:lnTo>
                  <a:lnTo>
                    <a:pt x="31267" y="37299"/>
                  </a:lnTo>
                  <a:lnTo>
                    <a:pt x="30505" y="37401"/>
                  </a:lnTo>
                  <a:lnTo>
                    <a:pt x="29870" y="37846"/>
                  </a:lnTo>
                  <a:lnTo>
                    <a:pt x="28968" y="38684"/>
                  </a:lnTo>
                  <a:lnTo>
                    <a:pt x="28625" y="39052"/>
                  </a:lnTo>
                  <a:lnTo>
                    <a:pt x="28143" y="40360"/>
                  </a:lnTo>
                  <a:lnTo>
                    <a:pt x="28549" y="41363"/>
                  </a:lnTo>
                  <a:lnTo>
                    <a:pt x="29235" y="42062"/>
                  </a:lnTo>
                  <a:lnTo>
                    <a:pt x="29451" y="42265"/>
                  </a:lnTo>
                  <a:lnTo>
                    <a:pt x="29743" y="42367"/>
                  </a:lnTo>
                  <a:lnTo>
                    <a:pt x="29921" y="42341"/>
                  </a:lnTo>
                  <a:lnTo>
                    <a:pt x="30073" y="42202"/>
                  </a:lnTo>
                  <a:lnTo>
                    <a:pt x="30962" y="41821"/>
                  </a:lnTo>
                  <a:lnTo>
                    <a:pt x="31521" y="40957"/>
                  </a:lnTo>
                  <a:lnTo>
                    <a:pt x="31826" y="39128"/>
                  </a:lnTo>
                  <a:close/>
                </a:path>
                <a:path w="125729" h="65404">
                  <a:moveTo>
                    <a:pt x="34201" y="46939"/>
                  </a:moveTo>
                  <a:lnTo>
                    <a:pt x="33515" y="45059"/>
                  </a:lnTo>
                  <a:lnTo>
                    <a:pt x="32829" y="44259"/>
                  </a:lnTo>
                  <a:lnTo>
                    <a:pt x="32067" y="43599"/>
                  </a:lnTo>
                  <a:lnTo>
                    <a:pt x="31432" y="44081"/>
                  </a:lnTo>
                  <a:lnTo>
                    <a:pt x="31102" y="44843"/>
                  </a:lnTo>
                  <a:lnTo>
                    <a:pt x="30746" y="46088"/>
                  </a:lnTo>
                  <a:lnTo>
                    <a:pt x="30632" y="46609"/>
                  </a:lnTo>
                  <a:lnTo>
                    <a:pt x="30899" y="48107"/>
                  </a:lnTo>
                  <a:lnTo>
                    <a:pt x="31788" y="48856"/>
                  </a:lnTo>
                  <a:lnTo>
                    <a:pt x="32753" y="49161"/>
                  </a:lnTo>
                  <a:lnTo>
                    <a:pt x="32905" y="49199"/>
                  </a:lnTo>
                  <a:lnTo>
                    <a:pt x="33058" y="49250"/>
                  </a:lnTo>
                  <a:lnTo>
                    <a:pt x="33210" y="49225"/>
                  </a:lnTo>
                  <a:lnTo>
                    <a:pt x="33350" y="49187"/>
                  </a:lnTo>
                  <a:lnTo>
                    <a:pt x="33502" y="49085"/>
                  </a:lnTo>
                  <a:lnTo>
                    <a:pt x="33528" y="48945"/>
                  </a:lnTo>
                  <a:lnTo>
                    <a:pt x="34150" y="48044"/>
                  </a:lnTo>
                  <a:lnTo>
                    <a:pt x="34201" y="46939"/>
                  </a:lnTo>
                  <a:close/>
                </a:path>
                <a:path w="125729" h="65404">
                  <a:moveTo>
                    <a:pt x="35001" y="13817"/>
                  </a:moveTo>
                  <a:lnTo>
                    <a:pt x="34683" y="12750"/>
                  </a:lnTo>
                  <a:lnTo>
                    <a:pt x="33426" y="11176"/>
                  </a:lnTo>
                  <a:lnTo>
                    <a:pt x="32524" y="10629"/>
                  </a:lnTo>
                  <a:lnTo>
                    <a:pt x="31584" y="10248"/>
                  </a:lnTo>
                  <a:lnTo>
                    <a:pt x="31140" y="10896"/>
                  </a:lnTo>
                  <a:lnTo>
                    <a:pt x="31076" y="11709"/>
                  </a:lnTo>
                  <a:lnTo>
                    <a:pt x="31127" y="13004"/>
                  </a:lnTo>
                  <a:lnTo>
                    <a:pt x="31191" y="13538"/>
                  </a:lnTo>
                  <a:lnTo>
                    <a:pt x="31927" y="14871"/>
                  </a:lnTo>
                  <a:lnTo>
                    <a:pt x="33007" y="15316"/>
                  </a:lnTo>
                  <a:lnTo>
                    <a:pt x="34188" y="15303"/>
                  </a:lnTo>
                  <a:lnTo>
                    <a:pt x="34696" y="14859"/>
                  </a:lnTo>
                  <a:lnTo>
                    <a:pt x="35001" y="13817"/>
                  </a:lnTo>
                  <a:close/>
                </a:path>
                <a:path w="125729" h="65404">
                  <a:moveTo>
                    <a:pt x="37185" y="6870"/>
                  </a:moveTo>
                  <a:lnTo>
                    <a:pt x="33972" y="8483"/>
                  </a:lnTo>
                  <a:lnTo>
                    <a:pt x="33972" y="9347"/>
                  </a:lnTo>
                  <a:lnTo>
                    <a:pt x="34290" y="10033"/>
                  </a:lnTo>
                  <a:lnTo>
                    <a:pt x="34391" y="10248"/>
                  </a:lnTo>
                  <a:lnTo>
                    <a:pt x="34569" y="10388"/>
                  </a:lnTo>
                  <a:lnTo>
                    <a:pt x="34709" y="10414"/>
                  </a:lnTo>
                  <a:lnTo>
                    <a:pt x="34861" y="10337"/>
                  </a:lnTo>
                  <a:lnTo>
                    <a:pt x="35636" y="10248"/>
                  </a:lnTo>
                  <a:lnTo>
                    <a:pt x="36296" y="9715"/>
                  </a:lnTo>
                  <a:lnTo>
                    <a:pt x="37058" y="8407"/>
                  </a:lnTo>
                  <a:lnTo>
                    <a:pt x="37185" y="7632"/>
                  </a:lnTo>
                  <a:lnTo>
                    <a:pt x="37185" y="6870"/>
                  </a:lnTo>
                  <a:close/>
                </a:path>
                <a:path w="125729" h="65404">
                  <a:moveTo>
                    <a:pt x="37338" y="21374"/>
                  </a:moveTo>
                  <a:lnTo>
                    <a:pt x="37122" y="19011"/>
                  </a:lnTo>
                  <a:lnTo>
                    <a:pt x="36588" y="17919"/>
                  </a:lnTo>
                  <a:lnTo>
                    <a:pt x="35902" y="16941"/>
                  </a:lnTo>
                  <a:lnTo>
                    <a:pt x="35039" y="17310"/>
                  </a:lnTo>
                  <a:lnTo>
                    <a:pt x="34429" y="18084"/>
                  </a:lnTo>
                  <a:lnTo>
                    <a:pt x="33642" y="19405"/>
                  </a:lnTo>
                  <a:lnTo>
                    <a:pt x="33362" y="19977"/>
                  </a:lnTo>
                  <a:lnTo>
                    <a:pt x="33210" y="21755"/>
                  </a:lnTo>
                  <a:lnTo>
                    <a:pt x="33997" y="22872"/>
                  </a:lnTo>
                  <a:lnTo>
                    <a:pt x="35166" y="23583"/>
                  </a:lnTo>
                  <a:lnTo>
                    <a:pt x="35331" y="23672"/>
                  </a:lnTo>
                  <a:lnTo>
                    <a:pt x="35699" y="23698"/>
                  </a:lnTo>
                  <a:lnTo>
                    <a:pt x="35890" y="23622"/>
                  </a:lnTo>
                  <a:lnTo>
                    <a:pt x="35966" y="23456"/>
                  </a:lnTo>
                  <a:lnTo>
                    <a:pt x="36944" y="22618"/>
                  </a:lnTo>
                  <a:lnTo>
                    <a:pt x="37338" y="21374"/>
                  </a:lnTo>
                  <a:close/>
                </a:path>
                <a:path w="125729" h="65404">
                  <a:moveTo>
                    <a:pt x="38138" y="48907"/>
                  </a:moveTo>
                  <a:lnTo>
                    <a:pt x="34925" y="50520"/>
                  </a:lnTo>
                  <a:lnTo>
                    <a:pt x="34925" y="51384"/>
                  </a:lnTo>
                  <a:lnTo>
                    <a:pt x="35242" y="52070"/>
                  </a:lnTo>
                  <a:lnTo>
                    <a:pt x="35344" y="52273"/>
                  </a:lnTo>
                  <a:lnTo>
                    <a:pt x="35521" y="52425"/>
                  </a:lnTo>
                  <a:lnTo>
                    <a:pt x="35661" y="52451"/>
                  </a:lnTo>
                  <a:lnTo>
                    <a:pt x="35814" y="52374"/>
                  </a:lnTo>
                  <a:lnTo>
                    <a:pt x="36588" y="52285"/>
                  </a:lnTo>
                  <a:lnTo>
                    <a:pt x="37249" y="51752"/>
                  </a:lnTo>
                  <a:lnTo>
                    <a:pt x="38011" y="50444"/>
                  </a:lnTo>
                  <a:lnTo>
                    <a:pt x="38138" y="49669"/>
                  </a:lnTo>
                  <a:lnTo>
                    <a:pt x="38138" y="48907"/>
                  </a:lnTo>
                  <a:close/>
                </a:path>
                <a:path w="125729" h="65404">
                  <a:moveTo>
                    <a:pt x="39103" y="40919"/>
                  </a:moveTo>
                  <a:lnTo>
                    <a:pt x="39065" y="40728"/>
                  </a:lnTo>
                  <a:lnTo>
                    <a:pt x="38925" y="40627"/>
                  </a:lnTo>
                  <a:lnTo>
                    <a:pt x="38303" y="39560"/>
                  </a:lnTo>
                  <a:lnTo>
                    <a:pt x="37160" y="38963"/>
                  </a:lnTo>
                  <a:lnTo>
                    <a:pt x="34848" y="38709"/>
                  </a:lnTo>
                  <a:lnTo>
                    <a:pt x="33680" y="39001"/>
                  </a:lnTo>
                  <a:lnTo>
                    <a:pt x="32600" y="39446"/>
                  </a:lnTo>
                  <a:lnTo>
                    <a:pt x="32791" y="40297"/>
                  </a:lnTo>
                  <a:lnTo>
                    <a:pt x="33426" y="41008"/>
                  </a:lnTo>
                  <a:lnTo>
                    <a:pt x="34112" y="41592"/>
                  </a:lnTo>
                  <a:lnTo>
                    <a:pt x="34556" y="41986"/>
                  </a:lnTo>
                  <a:lnTo>
                    <a:pt x="35064" y="42354"/>
                  </a:lnTo>
                  <a:lnTo>
                    <a:pt x="36753" y="42824"/>
                  </a:lnTo>
                  <a:lnTo>
                    <a:pt x="37973" y="42316"/>
                  </a:lnTo>
                  <a:lnTo>
                    <a:pt x="38900" y="41376"/>
                  </a:lnTo>
                  <a:lnTo>
                    <a:pt x="39014" y="41249"/>
                  </a:lnTo>
                  <a:lnTo>
                    <a:pt x="39103" y="40919"/>
                  </a:lnTo>
                  <a:close/>
                </a:path>
                <a:path w="125729" h="65404">
                  <a:moveTo>
                    <a:pt x="41516" y="12382"/>
                  </a:moveTo>
                  <a:lnTo>
                    <a:pt x="40982" y="10452"/>
                  </a:lnTo>
                  <a:lnTo>
                    <a:pt x="40360" y="9613"/>
                  </a:lnTo>
                  <a:lnTo>
                    <a:pt x="39636" y="8902"/>
                  </a:lnTo>
                  <a:lnTo>
                    <a:pt x="38976" y="9334"/>
                  </a:lnTo>
                  <a:lnTo>
                    <a:pt x="38582" y="10071"/>
                  </a:lnTo>
                  <a:lnTo>
                    <a:pt x="38125" y="11290"/>
                  </a:lnTo>
                  <a:lnTo>
                    <a:pt x="37985" y="11798"/>
                  </a:lnTo>
                  <a:lnTo>
                    <a:pt x="38138" y="13309"/>
                  </a:lnTo>
                  <a:lnTo>
                    <a:pt x="38963" y="14122"/>
                  </a:lnTo>
                  <a:lnTo>
                    <a:pt x="40195" y="14605"/>
                  </a:lnTo>
                  <a:lnTo>
                    <a:pt x="40500" y="14566"/>
                  </a:lnTo>
                  <a:lnTo>
                    <a:pt x="40665" y="14478"/>
                  </a:lnTo>
                  <a:lnTo>
                    <a:pt x="40690" y="14325"/>
                  </a:lnTo>
                  <a:lnTo>
                    <a:pt x="41389" y="13487"/>
                  </a:lnTo>
                  <a:lnTo>
                    <a:pt x="41516" y="12382"/>
                  </a:lnTo>
                  <a:close/>
                </a:path>
                <a:path w="125729" h="65404">
                  <a:moveTo>
                    <a:pt x="42430" y="56984"/>
                  </a:moveTo>
                  <a:lnTo>
                    <a:pt x="42075" y="55511"/>
                  </a:lnTo>
                  <a:lnTo>
                    <a:pt x="40500" y="53276"/>
                  </a:lnTo>
                  <a:lnTo>
                    <a:pt x="39306" y="52463"/>
                  </a:lnTo>
                  <a:lnTo>
                    <a:pt x="38049" y="51866"/>
                  </a:lnTo>
                  <a:lnTo>
                    <a:pt x="37401" y="52717"/>
                  </a:lnTo>
                  <a:lnTo>
                    <a:pt x="37249" y="53835"/>
                  </a:lnTo>
                  <a:lnTo>
                    <a:pt x="37223" y="55600"/>
                  </a:lnTo>
                  <a:lnTo>
                    <a:pt x="37274" y="56324"/>
                  </a:lnTo>
                  <a:lnTo>
                    <a:pt x="38176" y="58191"/>
                  </a:lnTo>
                  <a:lnTo>
                    <a:pt x="39611" y="58864"/>
                  </a:lnTo>
                  <a:lnTo>
                    <a:pt x="41211" y="58940"/>
                  </a:lnTo>
                  <a:lnTo>
                    <a:pt x="41427" y="58940"/>
                  </a:lnTo>
                  <a:lnTo>
                    <a:pt x="41808" y="58762"/>
                  </a:lnTo>
                  <a:lnTo>
                    <a:pt x="41960" y="58572"/>
                  </a:lnTo>
                  <a:lnTo>
                    <a:pt x="41935" y="58369"/>
                  </a:lnTo>
                  <a:lnTo>
                    <a:pt x="42430" y="56984"/>
                  </a:lnTo>
                  <a:close/>
                </a:path>
                <a:path w="125729" h="65404">
                  <a:moveTo>
                    <a:pt x="44272" y="24828"/>
                  </a:moveTo>
                  <a:lnTo>
                    <a:pt x="44145" y="24638"/>
                  </a:lnTo>
                  <a:lnTo>
                    <a:pt x="43891" y="23672"/>
                  </a:lnTo>
                  <a:lnTo>
                    <a:pt x="43053" y="22910"/>
                  </a:lnTo>
                  <a:lnTo>
                    <a:pt x="41148" y="22174"/>
                  </a:lnTo>
                  <a:lnTo>
                    <a:pt x="40081" y="22161"/>
                  </a:lnTo>
                  <a:lnTo>
                    <a:pt x="39065" y="22301"/>
                  </a:lnTo>
                  <a:lnTo>
                    <a:pt x="39027" y="23075"/>
                  </a:lnTo>
                  <a:lnTo>
                    <a:pt x="39395" y="23812"/>
                  </a:lnTo>
                  <a:lnTo>
                    <a:pt x="39839" y="24460"/>
                  </a:lnTo>
                  <a:lnTo>
                    <a:pt x="40132" y="24904"/>
                  </a:lnTo>
                  <a:lnTo>
                    <a:pt x="40474" y="25323"/>
                  </a:lnTo>
                  <a:lnTo>
                    <a:pt x="41808" y="26111"/>
                  </a:lnTo>
                  <a:lnTo>
                    <a:pt x="42964" y="25946"/>
                  </a:lnTo>
                  <a:lnTo>
                    <a:pt x="43967" y="25349"/>
                  </a:lnTo>
                  <a:lnTo>
                    <a:pt x="44094" y="25260"/>
                  </a:lnTo>
                  <a:lnTo>
                    <a:pt x="44183" y="25133"/>
                  </a:lnTo>
                  <a:lnTo>
                    <a:pt x="44259" y="25006"/>
                  </a:lnTo>
                  <a:lnTo>
                    <a:pt x="44272" y="24828"/>
                  </a:lnTo>
                  <a:close/>
                </a:path>
                <a:path w="125729" h="65404">
                  <a:moveTo>
                    <a:pt x="44716" y="44577"/>
                  </a:moveTo>
                  <a:lnTo>
                    <a:pt x="44602" y="44386"/>
                  </a:lnTo>
                  <a:lnTo>
                    <a:pt x="44386" y="43408"/>
                  </a:lnTo>
                  <a:lnTo>
                    <a:pt x="43586" y="42608"/>
                  </a:lnTo>
                  <a:lnTo>
                    <a:pt x="42646" y="42214"/>
                  </a:lnTo>
                  <a:lnTo>
                    <a:pt x="41706" y="41808"/>
                  </a:lnTo>
                  <a:lnTo>
                    <a:pt x="40652" y="41744"/>
                  </a:lnTo>
                  <a:lnTo>
                    <a:pt x="39636" y="41846"/>
                  </a:lnTo>
                  <a:lnTo>
                    <a:pt x="39560" y="42608"/>
                  </a:lnTo>
                  <a:lnTo>
                    <a:pt x="39903" y="43370"/>
                  </a:lnTo>
                  <a:lnTo>
                    <a:pt x="40589" y="44488"/>
                  </a:lnTo>
                  <a:lnTo>
                    <a:pt x="40906" y="44919"/>
                  </a:lnTo>
                  <a:lnTo>
                    <a:pt x="42202" y="45758"/>
                  </a:lnTo>
                  <a:lnTo>
                    <a:pt x="43370" y="45643"/>
                  </a:lnTo>
                  <a:lnTo>
                    <a:pt x="44272" y="45161"/>
                  </a:lnTo>
                  <a:lnTo>
                    <a:pt x="44526" y="45008"/>
                  </a:lnTo>
                  <a:lnTo>
                    <a:pt x="44704" y="44754"/>
                  </a:lnTo>
                  <a:lnTo>
                    <a:pt x="44716" y="44577"/>
                  </a:lnTo>
                  <a:close/>
                </a:path>
                <a:path w="125729" h="65404">
                  <a:moveTo>
                    <a:pt x="45237" y="31419"/>
                  </a:moveTo>
                  <a:lnTo>
                    <a:pt x="44818" y="30124"/>
                  </a:lnTo>
                  <a:lnTo>
                    <a:pt x="44411" y="28816"/>
                  </a:lnTo>
                  <a:lnTo>
                    <a:pt x="43535" y="27698"/>
                  </a:lnTo>
                  <a:lnTo>
                    <a:pt x="42519" y="26758"/>
                  </a:lnTo>
                  <a:lnTo>
                    <a:pt x="41643" y="27381"/>
                  </a:lnTo>
                  <a:lnTo>
                    <a:pt x="41148" y="28397"/>
                  </a:lnTo>
                  <a:lnTo>
                    <a:pt x="40576" y="30073"/>
                  </a:lnTo>
                  <a:lnTo>
                    <a:pt x="40398" y="30784"/>
                  </a:lnTo>
                  <a:lnTo>
                    <a:pt x="40678" y="32816"/>
                  </a:lnTo>
                  <a:lnTo>
                    <a:pt x="41833" y="33896"/>
                  </a:lnTo>
                  <a:lnTo>
                    <a:pt x="43535" y="34493"/>
                  </a:lnTo>
                  <a:lnTo>
                    <a:pt x="43954" y="34442"/>
                  </a:lnTo>
                  <a:lnTo>
                    <a:pt x="44157" y="34302"/>
                  </a:lnTo>
                  <a:lnTo>
                    <a:pt x="44196" y="34099"/>
                  </a:lnTo>
                  <a:lnTo>
                    <a:pt x="45110" y="32931"/>
                  </a:lnTo>
                  <a:lnTo>
                    <a:pt x="45237" y="31419"/>
                  </a:lnTo>
                  <a:close/>
                </a:path>
                <a:path w="125729" h="65404">
                  <a:moveTo>
                    <a:pt x="48437" y="3784"/>
                  </a:moveTo>
                  <a:lnTo>
                    <a:pt x="48374" y="3644"/>
                  </a:lnTo>
                  <a:lnTo>
                    <a:pt x="48399" y="2565"/>
                  </a:lnTo>
                  <a:lnTo>
                    <a:pt x="47790" y="1625"/>
                  </a:lnTo>
                  <a:lnTo>
                    <a:pt x="46977" y="1016"/>
                  </a:lnTo>
                  <a:lnTo>
                    <a:pt x="46151" y="419"/>
                  </a:lnTo>
                  <a:lnTo>
                    <a:pt x="45135" y="139"/>
                  </a:lnTo>
                  <a:lnTo>
                    <a:pt x="44119" y="0"/>
                  </a:lnTo>
                  <a:lnTo>
                    <a:pt x="43865" y="749"/>
                  </a:lnTo>
                  <a:lnTo>
                    <a:pt x="46888" y="4521"/>
                  </a:lnTo>
                  <a:lnTo>
                    <a:pt x="47866" y="4254"/>
                  </a:lnTo>
                  <a:lnTo>
                    <a:pt x="48158" y="4152"/>
                  </a:lnTo>
                  <a:lnTo>
                    <a:pt x="48387" y="3949"/>
                  </a:lnTo>
                  <a:lnTo>
                    <a:pt x="48437" y="3784"/>
                  </a:lnTo>
                  <a:close/>
                </a:path>
                <a:path w="125729" h="65404">
                  <a:moveTo>
                    <a:pt x="50228" y="18884"/>
                  </a:moveTo>
                  <a:lnTo>
                    <a:pt x="49885" y="17411"/>
                  </a:lnTo>
                  <a:lnTo>
                    <a:pt x="48310" y="15163"/>
                  </a:lnTo>
                  <a:lnTo>
                    <a:pt x="47129" y="14351"/>
                  </a:lnTo>
                  <a:lnTo>
                    <a:pt x="45872" y="13741"/>
                  </a:lnTo>
                  <a:lnTo>
                    <a:pt x="45224" y="14592"/>
                  </a:lnTo>
                  <a:lnTo>
                    <a:pt x="45059" y="15697"/>
                  </a:lnTo>
                  <a:lnTo>
                    <a:pt x="45034" y="17462"/>
                  </a:lnTo>
                  <a:lnTo>
                    <a:pt x="45085" y="18199"/>
                  </a:lnTo>
                  <a:lnTo>
                    <a:pt x="45961" y="20066"/>
                  </a:lnTo>
                  <a:lnTo>
                    <a:pt x="47396" y="20751"/>
                  </a:lnTo>
                  <a:lnTo>
                    <a:pt x="48983" y="20840"/>
                  </a:lnTo>
                  <a:lnTo>
                    <a:pt x="49212" y="20840"/>
                  </a:lnTo>
                  <a:lnTo>
                    <a:pt x="49580" y="20662"/>
                  </a:lnTo>
                  <a:lnTo>
                    <a:pt x="49733" y="20472"/>
                  </a:lnTo>
                  <a:lnTo>
                    <a:pt x="49720" y="20269"/>
                  </a:lnTo>
                  <a:lnTo>
                    <a:pt x="50228" y="18884"/>
                  </a:lnTo>
                  <a:close/>
                </a:path>
                <a:path w="125729" h="65404">
                  <a:moveTo>
                    <a:pt x="51028" y="36182"/>
                  </a:moveTo>
                  <a:lnTo>
                    <a:pt x="50901" y="35991"/>
                  </a:lnTo>
                  <a:lnTo>
                    <a:pt x="50647" y="35026"/>
                  </a:lnTo>
                  <a:lnTo>
                    <a:pt x="49809" y="34264"/>
                  </a:lnTo>
                  <a:lnTo>
                    <a:pt x="47904" y="33528"/>
                  </a:lnTo>
                  <a:lnTo>
                    <a:pt x="46837" y="33515"/>
                  </a:lnTo>
                  <a:lnTo>
                    <a:pt x="45821" y="33655"/>
                  </a:lnTo>
                  <a:lnTo>
                    <a:pt x="45783" y="34429"/>
                  </a:lnTo>
                  <a:lnTo>
                    <a:pt x="46164" y="35166"/>
                  </a:lnTo>
                  <a:lnTo>
                    <a:pt x="46888" y="36258"/>
                  </a:lnTo>
                  <a:lnTo>
                    <a:pt x="47231" y="36677"/>
                  </a:lnTo>
                  <a:lnTo>
                    <a:pt x="48564" y="37465"/>
                  </a:lnTo>
                  <a:lnTo>
                    <a:pt x="49720" y="37299"/>
                  </a:lnTo>
                  <a:lnTo>
                    <a:pt x="50723" y="36703"/>
                  </a:lnTo>
                  <a:lnTo>
                    <a:pt x="50850" y="36614"/>
                  </a:lnTo>
                  <a:lnTo>
                    <a:pt x="50939" y="36487"/>
                  </a:lnTo>
                  <a:lnTo>
                    <a:pt x="51015" y="36360"/>
                  </a:lnTo>
                  <a:lnTo>
                    <a:pt x="51028" y="36182"/>
                  </a:lnTo>
                  <a:close/>
                </a:path>
                <a:path w="125729" h="65404">
                  <a:moveTo>
                    <a:pt x="52539" y="6896"/>
                  </a:moveTo>
                  <a:lnTo>
                    <a:pt x="52006" y="4965"/>
                  </a:lnTo>
                  <a:lnTo>
                    <a:pt x="51384" y="4127"/>
                  </a:lnTo>
                  <a:lnTo>
                    <a:pt x="50660" y="3416"/>
                  </a:lnTo>
                  <a:lnTo>
                    <a:pt x="49999" y="3848"/>
                  </a:lnTo>
                  <a:lnTo>
                    <a:pt x="49606" y="4584"/>
                  </a:lnTo>
                  <a:lnTo>
                    <a:pt x="49149" y="5803"/>
                  </a:lnTo>
                  <a:lnTo>
                    <a:pt x="49009" y="6311"/>
                  </a:lnTo>
                  <a:lnTo>
                    <a:pt x="49161" y="7823"/>
                  </a:lnTo>
                  <a:lnTo>
                    <a:pt x="49987" y="8636"/>
                  </a:lnTo>
                  <a:lnTo>
                    <a:pt x="51079" y="9067"/>
                  </a:lnTo>
                  <a:lnTo>
                    <a:pt x="51231" y="9118"/>
                  </a:lnTo>
                  <a:lnTo>
                    <a:pt x="51384" y="9093"/>
                  </a:lnTo>
                  <a:lnTo>
                    <a:pt x="51536" y="9080"/>
                  </a:lnTo>
                  <a:lnTo>
                    <a:pt x="51689" y="8991"/>
                  </a:lnTo>
                  <a:lnTo>
                    <a:pt x="51714" y="8839"/>
                  </a:lnTo>
                  <a:lnTo>
                    <a:pt x="52412" y="8001"/>
                  </a:lnTo>
                  <a:lnTo>
                    <a:pt x="52539" y="6896"/>
                  </a:lnTo>
                  <a:close/>
                </a:path>
                <a:path w="125729" h="65404">
                  <a:moveTo>
                    <a:pt x="61137" y="27851"/>
                  </a:moveTo>
                  <a:lnTo>
                    <a:pt x="60236" y="25336"/>
                  </a:lnTo>
                  <a:lnTo>
                    <a:pt x="59321" y="24282"/>
                  </a:lnTo>
                  <a:lnTo>
                    <a:pt x="58293" y="23393"/>
                  </a:lnTo>
                  <a:lnTo>
                    <a:pt x="57467" y="24041"/>
                  </a:lnTo>
                  <a:lnTo>
                    <a:pt x="57023" y="25044"/>
                  </a:lnTo>
                  <a:lnTo>
                    <a:pt x="56540" y="26708"/>
                  </a:lnTo>
                  <a:lnTo>
                    <a:pt x="56400" y="27419"/>
                  </a:lnTo>
                  <a:lnTo>
                    <a:pt x="56743" y="29400"/>
                  </a:lnTo>
                  <a:lnTo>
                    <a:pt x="57924" y="30391"/>
                  </a:lnTo>
                  <a:lnTo>
                    <a:pt x="59220" y="30810"/>
                  </a:lnTo>
                  <a:lnTo>
                    <a:pt x="59613" y="30911"/>
                  </a:lnTo>
                  <a:lnTo>
                    <a:pt x="60020" y="30848"/>
                  </a:lnTo>
                  <a:lnTo>
                    <a:pt x="60210" y="30708"/>
                  </a:lnTo>
                  <a:lnTo>
                    <a:pt x="60248" y="30505"/>
                  </a:lnTo>
                  <a:lnTo>
                    <a:pt x="61087" y="29324"/>
                  </a:lnTo>
                  <a:lnTo>
                    <a:pt x="61137" y="27851"/>
                  </a:lnTo>
                  <a:close/>
                </a:path>
                <a:path w="125729" h="65404">
                  <a:moveTo>
                    <a:pt x="71882" y="18072"/>
                  </a:moveTo>
                  <a:lnTo>
                    <a:pt x="71742" y="17360"/>
                  </a:lnTo>
                  <a:lnTo>
                    <a:pt x="71259" y="15697"/>
                  </a:lnTo>
                  <a:lnTo>
                    <a:pt x="70815" y="14693"/>
                  </a:lnTo>
                  <a:lnTo>
                    <a:pt x="69989" y="14046"/>
                  </a:lnTo>
                  <a:lnTo>
                    <a:pt x="68961" y="14935"/>
                  </a:lnTo>
                  <a:lnTo>
                    <a:pt x="68046" y="15989"/>
                  </a:lnTo>
                  <a:lnTo>
                    <a:pt x="67144" y="18503"/>
                  </a:lnTo>
                  <a:lnTo>
                    <a:pt x="67195" y="19977"/>
                  </a:lnTo>
                  <a:lnTo>
                    <a:pt x="67983" y="21069"/>
                  </a:lnTo>
                  <a:lnTo>
                    <a:pt x="68072" y="21361"/>
                  </a:lnTo>
                  <a:lnTo>
                    <a:pt x="68262" y="21501"/>
                  </a:lnTo>
                  <a:lnTo>
                    <a:pt x="68668" y="21564"/>
                  </a:lnTo>
                  <a:lnTo>
                    <a:pt x="68872" y="21513"/>
                  </a:lnTo>
                  <a:lnTo>
                    <a:pt x="70358" y="21056"/>
                  </a:lnTo>
                  <a:lnTo>
                    <a:pt x="71539" y="20053"/>
                  </a:lnTo>
                  <a:lnTo>
                    <a:pt x="71882" y="18072"/>
                  </a:lnTo>
                  <a:close/>
                </a:path>
                <a:path w="125729" h="65404">
                  <a:moveTo>
                    <a:pt x="72923" y="39763"/>
                  </a:moveTo>
                  <a:lnTo>
                    <a:pt x="68491" y="35140"/>
                  </a:lnTo>
                  <a:lnTo>
                    <a:pt x="68021" y="36410"/>
                  </a:lnTo>
                  <a:lnTo>
                    <a:pt x="67741" y="37807"/>
                  </a:lnTo>
                  <a:lnTo>
                    <a:pt x="68211" y="40487"/>
                  </a:lnTo>
                  <a:lnTo>
                    <a:pt x="69011" y="41783"/>
                  </a:lnTo>
                  <a:lnTo>
                    <a:pt x="70269" y="42379"/>
                  </a:lnTo>
                  <a:lnTo>
                    <a:pt x="70497" y="42595"/>
                  </a:lnTo>
                  <a:lnTo>
                    <a:pt x="70739" y="42633"/>
                  </a:lnTo>
                  <a:lnTo>
                    <a:pt x="71132" y="42494"/>
                  </a:lnTo>
                  <a:lnTo>
                    <a:pt x="71285" y="42354"/>
                  </a:lnTo>
                  <a:lnTo>
                    <a:pt x="72377" y="41224"/>
                  </a:lnTo>
                  <a:lnTo>
                    <a:pt x="72923" y="39763"/>
                  </a:lnTo>
                  <a:close/>
                </a:path>
                <a:path w="125729" h="65404">
                  <a:moveTo>
                    <a:pt x="73469" y="33515"/>
                  </a:moveTo>
                  <a:lnTo>
                    <a:pt x="70853" y="31800"/>
                  </a:lnTo>
                  <a:lnTo>
                    <a:pt x="70256" y="31902"/>
                  </a:lnTo>
                  <a:lnTo>
                    <a:pt x="70256" y="32664"/>
                  </a:lnTo>
                  <a:lnTo>
                    <a:pt x="70383" y="33439"/>
                  </a:lnTo>
                  <a:lnTo>
                    <a:pt x="71145" y="34747"/>
                  </a:lnTo>
                  <a:lnTo>
                    <a:pt x="71805" y="35280"/>
                  </a:lnTo>
                  <a:lnTo>
                    <a:pt x="72580" y="35369"/>
                  </a:lnTo>
                  <a:lnTo>
                    <a:pt x="72732" y="35433"/>
                  </a:lnTo>
                  <a:lnTo>
                    <a:pt x="72872" y="35407"/>
                  </a:lnTo>
                  <a:lnTo>
                    <a:pt x="73050" y="35267"/>
                  </a:lnTo>
                  <a:lnTo>
                    <a:pt x="73152" y="35064"/>
                  </a:lnTo>
                  <a:lnTo>
                    <a:pt x="73469" y="34378"/>
                  </a:lnTo>
                  <a:lnTo>
                    <a:pt x="73469" y="33515"/>
                  </a:lnTo>
                  <a:close/>
                </a:path>
                <a:path w="125729" h="65404">
                  <a:moveTo>
                    <a:pt x="77520" y="12827"/>
                  </a:moveTo>
                  <a:lnTo>
                    <a:pt x="77381" y="12319"/>
                  </a:lnTo>
                  <a:lnTo>
                    <a:pt x="76923" y="11099"/>
                  </a:lnTo>
                  <a:lnTo>
                    <a:pt x="76530" y="10363"/>
                  </a:lnTo>
                  <a:lnTo>
                    <a:pt x="75869" y="9931"/>
                  </a:lnTo>
                  <a:lnTo>
                    <a:pt x="75145" y="10642"/>
                  </a:lnTo>
                  <a:lnTo>
                    <a:pt x="74523" y="11480"/>
                  </a:lnTo>
                  <a:lnTo>
                    <a:pt x="73990" y="13411"/>
                  </a:lnTo>
                  <a:lnTo>
                    <a:pt x="74117" y="14516"/>
                  </a:lnTo>
                  <a:lnTo>
                    <a:pt x="74764" y="15290"/>
                  </a:lnTo>
                  <a:lnTo>
                    <a:pt x="74841" y="15506"/>
                  </a:lnTo>
                  <a:lnTo>
                    <a:pt x="74993" y="15595"/>
                  </a:lnTo>
                  <a:lnTo>
                    <a:pt x="75145" y="15608"/>
                  </a:lnTo>
                  <a:lnTo>
                    <a:pt x="75298" y="15633"/>
                  </a:lnTo>
                  <a:lnTo>
                    <a:pt x="75450" y="15582"/>
                  </a:lnTo>
                  <a:lnTo>
                    <a:pt x="76542" y="15151"/>
                  </a:lnTo>
                  <a:lnTo>
                    <a:pt x="77368" y="14338"/>
                  </a:lnTo>
                  <a:lnTo>
                    <a:pt x="77520" y="12827"/>
                  </a:lnTo>
                  <a:close/>
                </a:path>
                <a:path w="125729" h="65404">
                  <a:moveTo>
                    <a:pt x="77863" y="32918"/>
                  </a:moveTo>
                  <a:lnTo>
                    <a:pt x="77800" y="32105"/>
                  </a:lnTo>
                  <a:lnTo>
                    <a:pt x="77355" y="31457"/>
                  </a:lnTo>
                  <a:lnTo>
                    <a:pt x="76415" y="31838"/>
                  </a:lnTo>
                  <a:lnTo>
                    <a:pt x="75514" y="32385"/>
                  </a:lnTo>
                  <a:lnTo>
                    <a:pt x="74256" y="33959"/>
                  </a:lnTo>
                  <a:lnTo>
                    <a:pt x="73939" y="35026"/>
                  </a:lnTo>
                  <a:lnTo>
                    <a:pt x="74231" y="35991"/>
                  </a:lnTo>
                  <a:lnTo>
                    <a:pt x="75933" y="36525"/>
                  </a:lnTo>
                  <a:lnTo>
                    <a:pt x="77012" y="36080"/>
                  </a:lnTo>
                  <a:lnTo>
                    <a:pt x="77749" y="34747"/>
                  </a:lnTo>
                  <a:lnTo>
                    <a:pt x="77812" y="34213"/>
                  </a:lnTo>
                  <a:lnTo>
                    <a:pt x="77863" y="32918"/>
                  </a:lnTo>
                  <a:close/>
                </a:path>
                <a:path w="125729" h="65404">
                  <a:moveTo>
                    <a:pt x="79717" y="54292"/>
                  </a:moveTo>
                  <a:lnTo>
                    <a:pt x="79590" y="53721"/>
                  </a:lnTo>
                  <a:lnTo>
                    <a:pt x="78816" y="53746"/>
                  </a:lnTo>
                  <a:lnTo>
                    <a:pt x="78028" y="53873"/>
                  </a:lnTo>
                  <a:lnTo>
                    <a:pt x="76695" y="54648"/>
                  </a:lnTo>
                  <a:lnTo>
                    <a:pt x="76161" y="55321"/>
                  </a:lnTo>
                  <a:lnTo>
                    <a:pt x="76098" y="56070"/>
                  </a:lnTo>
                  <a:lnTo>
                    <a:pt x="76034" y="56222"/>
                  </a:lnTo>
                  <a:lnTo>
                    <a:pt x="76060" y="56362"/>
                  </a:lnTo>
                  <a:lnTo>
                    <a:pt x="76212" y="56527"/>
                  </a:lnTo>
                  <a:lnTo>
                    <a:pt x="76428" y="56629"/>
                  </a:lnTo>
                  <a:lnTo>
                    <a:pt x="77139" y="56908"/>
                  </a:lnTo>
                  <a:lnTo>
                    <a:pt x="78028" y="56883"/>
                  </a:lnTo>
                  <a:lnTo>
                    <a:pt x="78917" y="56146"/>
                  </a:lnTo>
                  <a:lnTo>
                    <a:pt x="79121" y="55791"/>
                  </a:lnTo>
                  <a:lnTo>
                    <a:pt x="79527" y="54889"/>
                  </a:lnTo>
                  <a:lnTo>
                    <a:pt x="79717" y="54292"/>
                  </a:lnTo>
                  <a:close/>
                </a:path>
                <a:path w="125729" h="65404">
                  <a:moveTo>
                    <a:pt x="80949" y="40195"/>
                  </a:moveTo>
                  <a:lnTo>
                    <a:pt x="80772" y="39484"/>
                  </a:lnTo>
                  <a:lnTo>
                    <a:pt x="80200" y="37807"/>
                  </a:lnTo>
                  <a:lnTo>
                    <a:pt x="79705" y="36791"/>
                  </a:lnTo>
                  <a:lnTo>
                    <a:pt x="78828" y="36169"/>
                  </a:lnTo>
                  <a:lnTo>
                    <a:pt x="77812" y="37109"/>
                  </a:lnTo>
                  <a:lnTo>
                    <a:pt x="76936" y="38227"/>
                  </a:lnTo>
                  <a:lnTo>
                    <a:pt x="76111" y="40830"/>
                  </a:lnTo>
                  <a:lnTo>
                    <a:pt x="76238" y="42341"/>
                  </a:lnTo>
                  <a:lnTo>
                    <a:pt x="77089" y="43421"/>
                  </a:lnTo>
                  <a:lnTo>
                    <a:pt x="77190" y="43713"/>
                  </a:lnTo>
                  <a:lnTo>
                    <a:pt x="77393" y="43853"/>
                  </a:lnTo>
                  <a:lnTo>
                    <a:pt x="77812" y="43903"/>
                  </a:lnTo>
                  <a:lnTo>
                    <a:pt x="79514" y="43307"/>
                  </a:lnTo>
                  <a:lnTo>
                    <a:pt x="80670" y="42227"/>
                  </a:lnTo>
                  <a:lnTo>
                    <a:pt x="80949" y="40195"/>
                  </a:lnTo>
                  <a:close/>
                </a:path>
                <a:path w="125729" h="65404">
                  <a:moveTo>
                    <a:pt x="81064" y="7213"/>
                  </a:moveTo>
                  <a:lnTo>
                    <a:pt x="79832" y="5003"/>
                  </a:lnTo>
                  <a:lnTo>
                    <a:pt x="79286" y="5549"/>
                  </a:lnTo>
                  <a:lnTo>
                    <a:pt x="78803" y="6172"/>
                  </a:lnTo>
                  <a:lnTo>
                    <a:pt x="78600" y="6908"/>
                  </a:lnTo>
                  <a:lnTo>
                    <a:pt x="78384" y="7632"/>
                  </a:lnTo>
                  <a:lnTo>
                    <a:pt x="78486" y="8470"/>
                  </a:lnTo>
                  <a:lnTo>
                    <a:pt x="78968" y="9055"/>
                  </a:lnTo>
                  <a:lnTo>
                    <a:pt x="79032" y="9207"/>
                  </a:lnTo>
                  <a:lnTo>
                    <a:pt x="79260" y="9296"/>
                  </a:lnTo>
                  <a:lnTo>
                    <a:pt x="79489" y="9271"/>
                  </a:lnTo>
                  <a:lnTo>
                    <a:pt x="80314" y="8953"/>
                  </a:lnTo>
                  <a:lnTo>
                    <a:pt x="80937" y="8343"/>
                  </a:lnTo>
                  <a:lnTo>
                    <a:pt x="81026" y="7607"/>
                  </a:lnTo>
                  <a:lnTo>
                    <a:pt x="81064" y="7213"/>
                  </a:lnTo>
                  <a:close/>
                </a:path>
                <a:path w="125729" h="65404">
                  <a:moveTo>
                    <a:pt x="82842" y="18961"/>
                  </a:moveTo>
                  <a:lnTo>
                    <a:pt x="82829" y="18376"/>
                  </a:lnTo>
                  <a:lnTo>
                    <a:pt x="82727" y="17754"/>
                  </a:lnTo>
                  <a:lnTo>
                    <a:pt x="82372" y="17284"/>
                  </a:lnTo>
                  <a:lnTo>
                    <a:pt x="81673" y="17627"/>
                  </a:lnTo>
                  <a:lnTo>
                    <a:pt x="81013" y="18072"/>
                  </a:lnTo>
                  <a:lnTo>
                    <a:pt x="80149" y="19316"/>
                  </a:lnTo>
                  <a:lnTo>
                    <a:pt x="79959" y="20142"/>
                  </a:lnTo>
                  <a:lnTo>
                    <a:pt x="80225" y="20853"/>
                  </a:lnTo>
                  <a:lnTo>
                    <a:pt x="80225" y="21031"/>
                  </a:lnTo>
                  <a:lnTo>
                    <a:pt x="80416" y="21170"/>
                  </a:lnTo>
                  <a:lnTo>
                    <a:pt x="80759" y="21221"/>
                  </a:lnTo>
                  <a:lnTo>
                    <a:pt x="81534" y="21183"/>
                  </a:lnTo>
                  <a:lnTo>
                    <a:pt x="82321" y="20802"/>
                  </a:lnTo>
                  <a:lnTo>
                    <a:pt x="82816" y="19761"/>
                  </a:lnTo>
                  <a:lnTo>
                    <a:pt x="82842" y="19354"/>
                  </a:lnTo>
                  <a:lnTo>
                    <a:pt x="82842" y="18961"/>
                  </a:lnTo>
                  <a:close/>
                </a:path>
                <a:path w="125729" h="65404">
                  <a:moveTo>
                    <a:pt x="84937" y="33909"/>
                  </a:moveTo>
                  <a:lnTo>
                    <a:pt x="84340" y="33096"/>
                  </a:lnTo>
                  <a:lnTo>
                    <a:pt x="83591" y="32359"/>
                  </a:lnTo>
                  <a:lnTo>
                    <a:pt x="81724" y="31521"/>
                  </a:lnTo>
                  <a:lnTo>
                    <a:pt x="80594" y="31457"/>
                  </a:lnTo>
                  <a:lnTo>
                    <a:pt x="79692" y="31953"/>
                  </a:lnTo>
                  <a:lnTo>
                    <a:pt x="79463" y="31991"/>
                  </a:lnTo>
                  <a:lnTo>
                    <a:pt x="79336" y="32131"/>
                  </a:lnTo>
                  <a:lnTo>
                    <a:pt x="79260" y="32410"/>
                  </a:lnTo>
                  <a:lnTo>
                    <a:pt x="79286" y="32562"/>
                  </a:lnTo>
                  <a:lnTo>
                    <a:pt x="79540" y="33680"/>
                  </a:lnTo>
                  <a:lnTo>
                    <a:pt x="80225" y="34607"/>
                  </a:lnTo>
                  <a:lnTo>
                    <a:pt x="81724" y="35013"/>
                  </a:lnTo>
                  <a:lnTo>
                    <a:pt x="82270" y="34950"/>
                  </a:lnTo>
                  <a:lnTo>
                    <a:pt x="83578" y="34721"/>
                  </a:lnTo>
                  <a:lnTo>
                    <a:pt x="84391" y="34467"/>
                  </a:lnTo>
                  <a:lnTo>
                    <a:pt x="84937" y="33909"/>
                  </a:lnTo>
                  <a:close/>
                </a:path>
                <a:path w="125729" h="65404">
                  <a:moveTo>
                    <a:pt x="86296" y="54254"/>
                  </a:moveTo>
                  <a:lnTo>
                    <a:pt x="86271" y="52489"/>
                  </a:lnTo>
                  <a:lnTo>
                    <a:pt x="86118" y="51371"/>
                  </a:lnTo>
                  <a:lnTo>
                    <a:pt x="85471" y="50520"/>
                  </a:lnTo>
                  <a:lnTo>
                    <a:pt x="84213" y="51117"/>
                  </a:lnTo>
                  <a:lnTo>
                    <a:pt x="83019" y="51930"/>
                  </a:lnTo>
                  <a:lnTo>
                    <a:pt x="81432" y="54165"/>
                  </a:lnTo>
                  <a:lnTo>
                    <a:pt x="81089" y="55638"/>
                  </a:lnTo>
                  <a:lnTo>
                    <a:pt x="81559" y="56921"/>
                  </a:lnTo>
                  <a:lnTo>
                    <a:pt x="81559" y="57226"/>
                  </a:lnTo>
                  <a:lnTo>
                    <a:pt x="81711" y="57416"/>
                  </a:lnTo>
                  <a:lnTo>
                    <a:pt x="82092" y="57594"/>
                  </a:lnTo>
                  <a:lnTo>
                    <a:pt x="82308" y="57594"/>
                  </a:lnTo>
                  <a:lnTo>
                    <a:pt x="83908" y="57518"/>
                  </a:lnTo>
                  <a:lnTo>
                    <a:pt x="85344" y="56845"/>
                  </a:lnTo>
                  <a:lnTo>
                    <a:pt x="86245" y="54978"/>
                  </a:lnTo>
                  <a:lnTo>
                    <a:pt x="86296" y="54254"/>
                  </a:lnTo>
                  <a:close/>
                </a:path>
                <a:path w="125729" h="65404">
                  <a:moveTo>
                    <a:pt x="87998" y="13296"/>
                  </a:moveTo>
                  <a:lnTo>
                    <a:pt x="87858" y="12788"/>
                  </a:lnTo>
                  <a:lnTo>
                    <a:pt x="87401" y="11569"/>
                  </a:lnTo>
                  <a:lnTo>
                    <a:pt x="87007" y="10833"/>
                  </a:lnTo>
                  <a:lnTo>
                    <a:pt x="86347" y="10401"/>
                  </a:lnTo>
                  <a:lnTo>
                    <a:pt x="85623" y="11112"/>
                  </a:lnTo>
                  <a:lnTo>
                    <a:pt x="85001" y="11950"/>
                  </a:lnTo>
                  <a:lnTo>
                    <a:pt x="84467" y="13881"/>
                  </a:lnTo>
                  <a:lnTo>
                    <a:pt x="84594" y="14986"/>
                  </a:lnTo>
                  <a:lnTo>
                    <a:pt x="85242" y="15760"/>
                  </a:lnTo>
                  <a:lnTo>
                    <a:pt x="85318" y="15976"/>
                  </a:lnTo>
                  <a:lnTo>
                    <a:pt x="85471" y="16065"/>
                  </a:lnTo>
                  <a:lnTo>
                    <a:pt x="85623" y="16078"/>
                  </a:lnTo>
                  <a:lnTo>
                    <a:pt x="85775" y="16103"/>
                  </a:lnTo>
                  <a:lnTo>
                    <a:pt x="85928" y="16052"/>
                  </a:lnTo>
                  <a:lnTo>
                    <a:pt x="87020" y="15621"/>
                  </a:lnTo>
                  <a:lnTo>
                    <a:pt x="87845" y="14808"/>
                  </a:lnTo>
                  <a:lnTo>
                    <a:pt x="87998" y="13296"/>
                  </a:lnTo>
                  <a:close/>
                </a:path>
                <a:path w="125729" h="65404">
                  <a:moveTo>
                    <a:pt x="90436" y="49187"/>
                  </a:moveTo>
                  <a:lnTo>
                    <a:pt x="87820" y="47472"/>
                  </a:lnTo>
                  <a:lnTo>
                    <a:pt x="87223" y="47574"/>
                  </a:lnTo>
                  <a:lnTo>
                    <a:pt x="87223" y="48336"/>
                  </a:lnTo>
                  <a:lnTo>
                    <a:pt x="87350" y="49110"/>
                  </a:lnTo>
                  <a:lnTo>
                    <a:pt x="88112" y="50419"/>
                  </a:lnTo>
                  <a:lnTo>
                    <a:pt x="88773" y="50952"/>
                  </a:lnTo>
                  <a:lnTo>
                    <a:pt x="89547" y="51041"/>
                  </a:lnTo>
                  <a:lnTo>
                    <a:pt x="89712" y="51117"/>
                  </a:lnTo>
                  <a:lnTo>
                    <a:pt x="89839" y="51079"/>
                  </a:lnTo>
                  <a:lnTo>
                    <a:pt x="90017" y="50939"/>
                  </a:lnTo>
                  <a:lnTo>
                    <a:pt x="90119" y="50736"/>
                  </a:lnTo>
                  <a:lnTo>
                    <a:pt x="90436" y="50050"/>
                  </a:lnTo>
                  <a:lnTo>
                    <a:pt x="90436" y="49187"/>
                  </a:lnTo>
                  <a:close/>
                </a:path>
                <a:path w="125729" h="65404">
                  <a:moveTo>
                    <a:pt x="90614" y="5321"/>
                  </a:moveTo>
                  <a:lnTo>
                    <a:pt x="90576" y="4787"/>
                  </a:lnTo>
                  <a:lnTo>
                    <a:pt x="90347" y="3505"/>
                  </a:lnTo>
                  <a:lnTo>
                    <a:pt x="90106" y="2717"/>
                  </a:lnTo>
                  <a:lnTo>
                    <a:pt x="89547" y="2171"/>
                  </a:lnTo>
                  <a:lnTo>
                    <a:pt x="88709" y="2743"/>
                  </a:lnTo>
                  <a:lnTo>
                    <a:pt x="87934" y="3454"/>
                  </a:lnTo>
                  <a:lnTo>
                    <a:pt x="87490" y="4356"/>
                  </a:lnTo>
                  <a:lnTo>
                    <a:pt x="87033" y="5245"/>
                  </a:lnTo>
                  <a:lnTo>
                    <a:pt x="86944" y="6362"/>
                  </a:lnTo>
                  <a:lnTo>
                    <a:pt x="87439" y="7239"/>
                  </a:lnTo>
                  <a:lnTo>
                    <a:pt x="87477" y="7467"/>
                  </a:lnTo>
                  <a:lnTo>
                    <a:pt x="87617" y="7581"/>
                  </a:lnTo>
                  <a:lnTo>
                    <a:pt x="87909" y="7670"/>
                  </a:lnTo>
                  <a:lnTo>
                    <a:pt x="89217" y="7416"/>
                  </a:lnTo>
                  <a:lnTo>
                    <a:pt x="90182" y="6769"/>
                  </a:lnTo>
                  <a:lnTo>
                    <a:pt x="90614" y="5321"/>
                  </a:lnTo>
                  <a:close/>
                </a:path>
                <a:path w="125729" h="65404">
                  <a:moveTo>
                    <a:pt x="90995" y="22555"/>
                  </a:moveTo>
                  <a:lnTo>
                    <a:pt x="90881" y="21983"/>
                  </a:lnTo>
                  <a:lnTo>
                    <a:pt x="90106" y="21983"/>
                  </a:lnTo>
                  <a:lnTo>
                    <a:pt x="89306" y="22123"/>
                  </a:lnTo>
                  <a:lnTo>
                    <a:pt x="87972" y="22885"/>
                  </a:lnTo>
                  <a:lnTo>
                    <a:pt x="87439" y="23545"/>
                  </a:lnTo>
                  <a:lnTo>
                    <a:pt x="87363" y="24295"/>
                  </a:lnTo>
                  <a:lnTo>
                    <a:pt x="87287" y="24447"/>
                  </a:lnTo>
                  <a:lnTo>
                    <a:pt x="87325" y="24587"/>
                  </a:lnTo>
                  <a:lnTo>
                    <a:pt x="87464" y="24752"/>
                  </a:lnTo>
                  <a:lnTo>
                    <a:pt x="87680" y="24853"/>
                  </a:lnTo>
                  <a:lnTo>
                    <a:pt x="88392" y="25133"/>
                  </a:lnTo>
                  <a:lnTo>
                    <a:pt x="89281" y="25133"/>
                  </a:lnTo>
                  <a:lnTo>
                    <a:pt x="90805" y="23152"/>
                  </a:lnTo>
                  <a:lnTo>
                    <a:pt x="90995" y="22555"/>
                  </a:lnTo>
                  <a:close/>
                </a:path>
                <a:path w="125729" h="65404">
                  <a:moveTo>
                    <a:pt x="91313" y="34124"/>
                  </a:moveTo>
                  <a:lnTo>
                    <a:pt x="91287" y="32359"/>
                  </a:lnTo>
                  <a:lnTo>
                    <a:pt x="91122" y="31254"/>
                  </a:lnTo>
                  <a:lnTo>
                    <a:pt x="90474" y="30403"/>
                  </a:lnTo>
                  <a:lnTo>
                    <a:pt x="89217" y="31013"/>
                  </a:lnTo>
                  <a:lnTo>
                    <a:pt x="88036" y="31826"/>
                  </a:lnTo>
                  <a:lnTo>
                    <a:pt x="86461" y="34074"/>
                  </a:lnTo>
                  <a:lnTo>
                    <a:pt x="86118" y="35547"/>
                  </a:lnTo>
                  <a:lnTo>
                    <a:pt x="86601" y="36830"/>
                  </a:lnTo>
                  <a:lnTo>
                    <a:pt x="86614" y="37134"/>
                  </a:lnTo>
                  <a:lnTo>
                    <a:pt x="86766" y="37325"/>
                  </a:lnTo>
                  <a:lnTo>
                    <a:pt x="87134" y="37503"/>
                  </a:lnTo>
                  <a:lnTo>
                    <a:pt x="87363" y="37503"/>
                  </a:lnTo>
                  <a:lnTo>
                    <a:pt x="88950" y="37414"/>
                  </a:lnTo>
                  <a:lnTo>
                    <a:pt x="90385" y="36728"/>
                  </a:lnTo>
                  <a:lnTo>
                    <a:pt x="91262" y="34861"/>
                  </a:lnTo>
                  <a:lnTo>
                    <a:pt x="91313" y="34124"/>
                  </a:lnTo>
                  <a:close/>
                </a:path>
                <a:path w="125729" h="65404">
                  <a:moveTo>
                    <a:pt x="94716" y="45262"/>
                  </a:moveTo>
                  <a:lnTo>
                    <a:pt x="94602" y="44742"/>
                  </a:lnTo>
                  <a:lnTo>
                    <a:pt x="94246" y="43497"/>
                  </a:lnTo>
                  <a:lnTo>
                    <a:pt x="93916" y="42735"/>
                  </a:lnTo>
                  <a:lnTo>
                    <a:pt x="93281" y="42252"/>
                  </a:lnTo>
                  <a:lnTo>
                    <a:pt x="92506" y="42913"/>
                  </a:lnTo>
                  <a:lnTo>
                    <a:pt x="91833" y="43713"/>
                  </a:lnTo>
                  <a:lnTo>
                    <a:pt x="91147" y="45593"/>
                  </a:lnTo>
                  <a:lnTo>
                    <a:pt x="91198" y="46697"/>
                  </a:lnTo>
                  <a:lnTo>
                    <a:pt x="91782" y="47523"/>
                  </a:lnTo>
                  <a:lnTo>
                    <a:pt x="91846" y="47739"/>
                  </a:lnTo>
                  <a:lnTo>
                    <a:pt x="91998" y="47840"/>
                  </a:lnTo>
                  <a:lnTo>
                    <a:pt x="92138" y="47879"/>
                  </a:lnTo>
                  <a:lnTo>
                    <a:pt x="92290" y="47904"/>
                  </a:lnTo>
                  <a:lnTo>
                    <a:pt x="92443" y="47853"/>
                  </a:lnTo>
                  <a:lnTo>
                    <a:pt x="92595" y="47815"/>
                  </a:lnTo>
                  <a:lnTo>
                    <a:pt x="93560" y="47510"/>
                  </a:lnTo>
                  <a:lnTo>
                    <a:pt x="94449" y="46761"/>
                  </a:lnTo>
                  <a:lnTo>
                    <a:pt x="94716" y="45262"/>
                  </a:lnTo>
                  <a:close/>
                </a:path>
                <a:path w="125729" h="65404">
                  <a:moveTo>
                    <a:pt x="96024" y="8064"/>
                  </a:moveTo>
                  <a:lnTo>
                    <a:pt x="95999" y="6299"/>
                  </a:lnTo>
                  <a:lnTo>
                    <a:pt x="95834" y="5194"/>
                  </a:lnTo>
                  <a:lnTo>
                    <a:pt x="95186" y="4343"/>
                  </a:lnTo>
                  <a:lnTo>
                    <a:pt x="93929" y="4953"/>
                  </a:lnTo>
                  <a:lnTo>
                    <a:pt x="92748" y="5765"/>
                  </a:lnTo>
                  <a:lnTo>
                    <a:pt x="91173" y="8013"/>
                  </a:lnTo>
                  <a:lnTo>
                    <a:pt x="90830" y="9486"/>
                  </a:lnTo>
                  <a:lnTo>
                    <a:pt x="91313" y="10769"/>
                  </a:lnTo>
                  <a:lnTo>
                    <a:pt x="91325" y="11074"/>
                  </a:lnTo>
                  <a:lnTo>
                    <a:pt x="91478" y="11264"/>
                  </a:lnTo>
                  <a:lnTo>
                    <a:pt x="91846" y="11442"/>
                  </a:lnTo>
                  <a:lnTo>
                    <a:pt x="92075" y="11442"/>
                  </a:lnTo>
                  <a:lnTo>
                    <a:pt x="93662" y="11353"/>
                  </a:lnTo>
                  <a:lnTo>
                    <a:pt x="95097" y="10668"/>
                  </a:lnTo>
                  <a:lnTo>
                    <a:pt x="95973" y="8801"/>
                  </a:lnTo>
                  <a:lnTo>
                    <a:pt x="96024" y="8064"/>
                  </a:lnTo>
                  <a:close/>
                </a:path>
                <a:path w="125729" h="65404">
                  <a:moveTo>
                    <a:pt x="98831" y="24333"/>
                  </a:moveTo>
                  <a:lnTo>
                    <a:pt x="98691" y="23622"/>
                  </a:lnTo>
                  <a:lnTo>
                    <a:pt x="98209" y="21958"/>
                  </a:lnTo>
                  <a:lnTo>
                    <a:pt x="97764" y="20955"/>
                  </a:lnTo>
                  <a:lnTo>
                    <a:pt x="96939" y="20307"/>
                  </a:lnTo>
                  <a:lnTo>
                    <a:pt x="95910" y="21196"/>
                  </a:lnTo>
                  <a:lnTo>
                    <a:pt x="94996" y="22250"/>
                  </a:lnTo>
                  <a:lnTo>
                    <a:pt x="94094" y="24765"/>
                  </a:lnTo>
                  <a:lnTo>
                    <a:pt x="94145" y="26238"/>
                  </a:lnTo>
                  <a:lnTo>
                    <a:pt x="94932" y="27330"/>
                  </a:lnTo>
                  <a:lnTo>
                    <a:pt x="95021" y="27622"/>
                  </a:lnTo>
                  <a:lnTo>
                    <a:pt x="95211" y="27762"/>
                  </a:lnTo>
                  <a:lnTo>
                    <a:pt x="95618" y="27825"/>
                  </a:lnTo>
                  <a:lnTo>
                    <a:pt x="95821" y="27774"/>
                  </a:lnTo>
                  <a:lnTo>
                    <a:pt x="97307" y="27317"/>
                  </a:lnTo>
                  <a:lnTo>
                    <a:pt x="98488" y="26314"/>
                  </a:lnTo>
                  <a:lnTo>
                    <a:pt x="98831" y="24333"/>
                  </a:lnTo>
                  <a:close/>
                </a:path>
                <a:path w="125729" h="65404">
                  <a:moveTo>
                    <a:pt x="100571" y="47967"/>
                  </a:moveTo>
                  <a:lnTo>
                    <a:pt x="100164" y="46977"/>
                  </a:lnTo>
                  <a:lnTo>
                    <a:pt x="98793" y="47244"/>
                  </a:lnTo>
                  <a:lnTo>
                    <a:pt x="97434" y="47726"/>
                  </a:lnTo>
                  <a:lnTo>
                    <a:pt x="95313" y="49491"/>
                  </a:lnTo>
                  <a:lnTo>
                    <a:pt x="94589" y="50825"/>
                  </a:lnTo>
                  <a:lnTo>
                    <a:pt x="94703" y="52184"/>
                  </a:lnTo>
                  <a:lnTo>
                    <a:pt x="96812" y="53352"/>
                  </a:lnTo>
                  <a:lnTo>
                    <a:pt x="98374" y="53060"/>
                  </a:lnTo>
                  <a:lnTo>
                    <a:pt x="99275" y="52019"/>
                  </a:lnTo>
                  <a:lnTo>
                    <a:pt x="99733" y="51473"/>
                  </a:lnTo>
                  <a:lnTo>
                    <a:pt x="99987" y="50787"/>
                  </a:lnTo>
                  <a:lnTo>
                    <a:pt x="100431" y="49072"/>
                  </a:lnTo>
                  <a:lnTo>
                    <a:pt x="100571" y="47967"/>
                  </a:lnTo>
                  <a:close/>
                </a:path>
                <a:path w="125729" h="65404">
                  <a:moveTo>
                    <a:pt x="104419" y="60350"/>
                  </a:moveTo>
                  <a:lnTo>
                    <a:pt x="103352" y="59486"/>
                  </a:lnTo>
                  <a:lnTo>
                    <a:pt x="102108" y="58750"/>
                  </a:lnTo>
                  <a:lnTo>
                    <a:pt x="99352" y="58267"/>
                  </a:lnTo>
                  <a:lnTo>
                    <a:pt x="97828" y="58559"/>
                  </a:lnTo>
                  <a:lnTo>
                    <a:pt x="96824" y="59499"/>
                  </a:lnTo>
                  <a:lnTo>
                    <a:pt x="96532" y="59626"/>
                  </a:lnTo>
                  <a:lnTo>
                    <a:pt x="96418" y="59842"/>
                  </a:lnTo>
                  <a:lnTo>
                    <a:pt x="96418" y="60248"/>
                  </a:lnTo>
                  <a:lnTo>
                    <a:pt x="96494" y="60439"/>
                  </a:lnTo>
                  <a:lnTo>
                    <a:pt x="97218" y="61823"/>
                  </a:lnTo>
                  <a:lnTo>
                    <a:pt x="98437" y="62826"/>
                  </a:lnTo>
                  <a:lnTo>
                    <a:pt x="100558" y="62865"/>
                  </a:lnTo>
                  <a:lnTo>
                    <a:pt x="101269" y="62611"/>
                  </a:lnTo>
                  <a:lnTo>
                    <a:pt x="102908" y="61861"/>
                  </a:lnTo>
                  <a:lnTo>
                    <a:pt x="103886" y="61277"/>
                  </a:lnTo>
                  <a:lnTo>
                    <a:pt x="104419" y="60350"/>
                  </a:lnTo>
                  <a:close/>
                </a:path>
                <a:path w="125729" h="65404">
                  <a:moveTo>
                    <a:pt x="104724" y="28384"/>
                  </a:moveTo>
                  <a:lnTo>
                    <a:pt x="104597" y="27813"/>
                  </a:lnTo>
                  <a:lnTo>
                    <a:pt x="103822" y="27838"/>
                  </a:lnTo>
                  <a:lnTo>
                    <a:pt x="103035" y="27965"/>
                  </a:lnTo>
                  <a:lnTo>
                    <a:pt x="101701" y="28740"/>
                  </a:lnTo>
                  <a:lnTo>
                    <a:pt x="101168" y="29413"/>
                  </a:lnTo>
                  <a:lnTo>
                    <a:pt x="101104" y="30162"/>
                  </a:lnTo>
                  <a:lnTo>
                    <a:pt x="101041" y="30314"/>
                  </a:lnTo>
                  <a:lnTo>
                    <a:pt x="101066" y="30454"/>
                  </a:lnTo>
                  <a:lnTo>
                    <a:pt x="101219" y="30619"/>
                  </a:lnTo>
                  <a:lnTo>
                    <a:pt x="101434" y="30721"/>
                  </a:lnTo>
                  <a:lnTo>
                    <a:pt x="102146" y="31000"/>
                  </a:lnTo>
                  <a:lnTo>
                    <a:pt x="103035" y="30975"/>
                  </a:lnTo>
                  <a:lnTo>
                    <a:pt x="103924" y="30238"/>
                  </a:lnTo>
                  <a:lnTo>
                    <a:pt x="104127" y="29883"/>
                  </a:lnTo>
                  <a:lnTo>
                    <a:pt x="104533" y="28981"/>
                  </a:lnTo>
                  <a:lnTo>
                    <a:pt x="104724" y="28384"/>
                  </a:lnTo>
                  <a:close/>
                </a:path>
                <a:path w="125729" h="65404">
                  <a:moveTo>
                    <a:pt x="105638" y="41579"/>
                  </a:moveTo>
                  <a:lnTo>
                    <a:pt x="105498" y="40868"/>
                  </a:lnTo>
                  <a:lnTo>
                    <a:pt x="105016" y="39204"/>
                  </a:lnTo>
                  <a:lnTo>
                    <a:pt x="104571" y="38201"/>
                  </a:lnTo>
                  <a:lnTo>
                    <a:pt x="103746" y="37553"/>
                  </a:lnTo>
                  <a:lnTo>
                    <a:pt x="102717" y="38442"/>
                  </a:lnTo>
                  <a:lnTo>
                    <a:pt x="101803" y="39497"/>
                  </a:lnTo>
                  <a:lnTo>
                    <a:pt x="100888" y="42011"/>
                  </a:lnTo>
                  <a:lnTo>
                    <a:pt x="100952" y="43484"/>
                  </a:lnTo>
                  <a:lnTo>
                    <a:pt x="101739" y="44577"/>
                  </a:lnTo>
                  <a:lnTo>
                    <a:pt x="101828" y="44869"/>
                  </a:lnTo>
                  <a:lnTo>
                    <a:pt x="102019" y="45008"/>
                  </a:lnTo>
                  <a:lnTo>
                    <a:pt x="102425" y="45072"/>
                  </a:lnTo>
                  <a:lnTo>
                    <a:pt x="102628" y="45021"/>
                  </a:lnTo>
                  <a:lnTo>
                    <a:pt x="104114" y="44564"/>
                  </a:lnTo>
                  <a:lnTo>
                    <a:pt x="105295" y="43561"/>
                  </a:lnTo>
                  <a:lnTo>
                    <a:pt x="105638" y="41579"/>
                  </a:lnTo>
                  <a:close/>
                </a:path>
                <a:path w="125729" h="65404">
                  <a:moveTo>
                    <a:pt x="105778" y="12166"/>
                  </a:moveTo>
                  <a:lnTo>
                    <a:pt x="105486" y="11150"/>
                  </a:lnTo>
                  <a:lnTo>
                    <a:pt x="104089" y="11277"/>
                  </a:lnTo>
                  <a:lnTo>
                    <a:pt x="102679" y="11607"/>
                  </a:lnTo>
                  <a:lnTo>
                    <a:pt x="100380" y="13157"/>
                  </a:lnTo>
                  <a:lnTo>
                    <a:pt x="99517" y="14414"/>
                  </a:lnTo>
                  <a:lnTo>
                    <a:pt x="99491" y="15773"/>
                  </a:lnTo>
                  <a:lnTo>
                    <a:pt x="99390" y="16065"/>
                  </a:lnTo>
                  <a:lnTo>
                    <a:pt x="99466" y="16294"/>
                  </a:lnTo>
                  <a:lnTo>
                    <a:pt x="99745" y="16586"/>
                  </a:lnTo>
                  <a:lnTo>
                    <a:pt x="99949" y="16662"/>
                  </a:lnTo>
                  <a:lnTo>
                    <a:pt x="101460" y="17145"/>
                  </a:lnTo>
                  <a:lnTo>
                    <a:pt x="103060" y="17018"/>
                  </a:lnTo>
                  <a:lnTo>
                    <a:pt x="104051" y="16065"/>
                  </a:lnTo>
                  <a:lnTo>
                    <a:pt x="104584" y="15570"/>
                  </a:lnTo>
                  <a:lnTo>
                    <a:pt x="104889" y="14909"/>
                  </a:lnTo>
                  <a:lnTo>
                    <a:pt x="105511" y="13258"/>
                  </a:lnTo>
                  <a:lnTo>
                    <a:pt x="105778" y="12166"/>
                  </a:lnTo>
                  <a:close/>
                </a:path>
                <a:path w="125729" h="65404">
                  <a:moveTo>
                    <a:pt x="109016" y="57988"/>
                  </a:moveTo>
                  <a:lnTo>
                    <a:pt x="108419" y="57175"/>
                  </a:lnTo>
                  <a:lnTo>
                    <a:pt x="107670" y="56438"/>
                  </a:lnTo>
                  <a:lnTo>
                    <a:pt x="105803" y="55600"/>
                  </a:lnTo>
                  <a:lnTo>
                    <a:pt x="104660" y="55537"/>
                  </a:lnTo>
                  <a:lnTo>
                    <a:pt x="103771" y="56032"/>
                  </a:lnTo>
                  <a:lnTo>
                    <a:pt x="103543" y="56070"/>
                  </a:lnTo>
                  <a:lnTo>
                    <a:pt x="103416" y="56210"/>
                  </a:lnTo>
                  <a:lnTo>
                    <a:pt x="103339" y="56489"/>
                  </a:lnTo>
                  <a:lnTo>
                    <a:pt x="103390" y="56794"/>
                  </a:lnTo>
                  <a:lnTo>
                    <a:pt x="103619" y="57759"/>
                  </a:lnTo>
                  <a:lnTo>
                    <a:pt x="104305" y="58686"/>
                  </a:lnTo>
                  <a:lnTo>
                    <a:pt x="105803" y="59093"/>
                  </a:lnTo>
                  <a:lnTo>
                    <a:pt x="106349" y="59029"/>
                  </a:lnTo>
                  <a:lnTo>
                    <a:pt x="107657" y="58801"/>
                  </a:lnTo>
                  <a:lnTo>
                    <a:pt x="108470" y="58547"/>
                  </a:lnTo>
                  <a:lnTo>
                    <a:pt x="109016" y="57988"/>
                  </a:lnTo>
                  <a:close/>
                </a:path>
                <a:path w="125729" h="65404">
                  <a:moveTo>
                    <a:pt x="110528" y="21869"/>
                  </a:moveTo>
                  <a:lnTo>
                    <a:pt x="110464" y="21043"/>
                  </a:lnTo>
                  <a:lnTo>
                    <a:pt x="110032" y="20396"/>
                  </a:lnTo>
                  <a:lnTo>
                    <a:pt x="109080" y="20777"/>
                  </a:lnTo>
                  <a:lnTo>
                    <a:pt x="108165" y="21310"/>
                  </a:lnTo>
                  <a:lnTo>
                    <a:pt x="107543" y="22098"/>
                  </a:lnTo>
                  <a:lnTo>
                    <a:pt x="106895" y="22885"/>
                  </a:lnTo>
                  <a:lnTo>
                    <a:pt x="106578" y="23939"/>
                  </a:lnTo>
                  <a:lnTo>
                    <a:pt x="106857" y="24904"/>
                  </a:lnTo>
                  <a:lnTo>
                    <a:pt x="108546" y="25450"/>
                  </a:lnTo>
                  <a:lnTo>
                    <a:pt x="109639" y="25019"/>
                  </a:lnTo>
                  <a:lnTo>
                    <a:pt x="110375" y="23698"/>
                  </a:lnTo>
                  <a:lnTo>
                    <a:pt x="110451" y="23164"/>
                  </a:lnTo>
                  <a:lnTo>
                    <a:pt x="110490" y="22644"/>
                  </a:lnTo>
                  <a:lnTo>
                    <a:pt x="110528" y="21869"/>
                  </a:lnTo>
                  <a:close/>
                </a:path>
                <a:path w="125729" h="65404">
                  <a:moveTo>
                    <a:pt x="110807" y="36182"/>
                  </a:moveTo>
                  <a:lnTo>
                    <a:pt x="110667" y="35674"/>
                  </a:lnTo>
                  <a:lnTo>
                    <a:pt x="110210" y="34455"/>
                  </a:lnTo>
                  <a:lnTo>
                    <a:pt x="109816" y="33718"/>
                  </a:lnTo>
                  <a:lnTo>
                    <a:pt x="109156" y="33286"/>
                  </a:lnTo>
                  <a:lnTo>
                    <a:pt x="108432" y="33997"/>
                  </a:lnTo>
                  <a:lnTo>
                    <a:pt x="107810" y="34836"/>
                  </a:lnTo>
                  <a:lnTo>
                    <a:pt x="107276" y="36766"/>
                  </a:lnTo>
                  <a:lnTo>
                    <a:pt x="107403" y="37871"/>
                  </a:lnTo>
                  <a:lnTo>
                    <a:pt x="108051" y="38646"/>
                  </a:lnTo>
                  <a:lnTo>
                    <a:pt x="108127" y="38862"/>
                  </a:lnTo>
                  <a:lnTo>
                    <a:pt x="108280" y="38950"/>
                  </a:lnTo>
                  <a:lnTo>
                    <a:pt x="108432" y="38963"/>
                  </a:lnTo>
                  <a:lnTo>
                    <a:pt x="108585" y="38989"/>
                  </a:lnTo>
                  <a:lnTo>
                    <a:pt x="108737" y="38938"/>
                  </a:lnTo>
                  <a:lnTo>
                    <a:pt x="109829" y="38506"/>
                  </a:lnTo>
                  <a:lnTo>
                    <a:pt x="110655" y="37693"/>
                  </a:lnTo>
                  <a:lnTo>
                    <a:pt x="110807" y="36182"/>
                  </a:lnTo>
                  <a:close/>
                </a:path>
                <a:path w="125729" h="65404">
                  <a:moveTo>
                    <a:pt x="113372" y="31457"/>
                  </a:moveTo>
                  <a:lnTo>
                    <a:pt x="113258" y="31064"/>
                  </a:lnTo>
                  <a:lnTo>
                    <a:pt x="112903" y="30149"/>
                  </a:lnTo>
                  <a:lnTo>
                    <a:pt x="112610" y="29603"/>
                  </a:lnTo>
                  <a:lnTo>
                    <a:pt x="112102" y="29273"/>
                  </a:lnTo>
                  <a:lnTo>
                    <a:pt x="111569" y="29819"/>
                  </a:lnTo>
                  <a:lnTo>
                    <a:pt x="111099" y="30467"/>
                  </a:lnTo>
                  <a:lnTo>
                    <a:pt x="110718" y="31927"/>
                  </a:lnTo>
                  <a:lnTo>
                    <a:pt x="110820" y="32753"/>
                  </a:lnTo>
                  <a:lnTo>
                    <a:pt x="111315" y="33337"/>
                  </a:lnTo>
                  <a:lnTo>
                    <a:pt x="111379" y="33502"/>
                  </a:lnTo>
                  <a:lnTo>
                    <a:pt x="111721" y="33591"/>
                  </a:lnTo>
                  <a:lnTo>
                    <a:pt x="111950" y="33515"/>
                  </a:lnTo>
                  <a:lnTo>
                    <a:pt x="112661" y="33223"/>
                  </a:lnTo>
                  <a:lnTo>
                    <a:pt x="113271" y="32600"/>
                  </a:lnTo>
                  <a:lnTo>
                    <a:pt x="113347" y="31851"/>
                  </a:lnTo>
                  <a:lnTo>
                    <a:pt x="113372" y="31457"/>
                  </a:lnTo>
                  <a:close/>
                </a:path>
                <a:path w="125729" h="65404">
                  <a:moveTo>
                    <a:pt x="113411" y="63474"/>
                  </a:moveTo>
                  <a:lnTo>
                    <a:pt x="113334" y="62445"/>
                  </a:lnTo>
                  <a:lnTo>
                    <a:pt x="112471" y="60629"/>
                  </a:lnTo>
                  <a:lnTo>
                    <a:pt x="111633" y="59867"/>
                  </a:lnTo>
                  <a:lnTo>
                    <a:pt x="110629" y="59677"/>
                  </a:lnTo>
                  <a:lnTo>
                    <a:pt x="110426" y="59563"/>
                  </a:lnTo>
                  <a:lnTo>
                    <a:pt x="110248" y="59588"/>
                  </a:lnTo>
                  <a:lnTo>
                    <a:pt x="110121" y="59664"/>
                  </a:lnTo>
                  <a:lnTo>
                    <a:pt x="109994" y="59753"/>
                  </a:lnTo>
                  <a:lnTo>
                    <a:pt x="109905" y="59893"/>
                  </a:lnTo>
                  <a:lnTo>
                    <a:pt x="109359" y="60896"/>
                  </a:lnTo>
                  <a:lnTo>
                    <a:pt x="109270" y="62039"/>
                  </a:lnTo>
                  <a:lnTo>
                    <a:pt x="110147" y="63284"/>
                  </a:lnTo>
                  <a:lnTo>
                    <a:pt x="110604" y="63588"/>
                  </a:lnTo>
                  <a:lnTo>
                    <a:pt x="111760" y="64236"/>
                  </a:lnTo>
                  <a:lnTo>
                    <a:pt x="112534" y="64554"/>
                  </a:lnTo>
                  <a:lnTo>
                    <a:pt x="113334" y="64465"/>
                  </a:lnTo>
                  <a:lnTo>
                    <a:pt x="113411" y="63474"/>
                  </a:lnTo>
                  <a:close/>
                </a:path>
                <a:path w="125729" h="65404">
                  <a:moveTo>
                    <a:pt x="113830" y="45631"/>
                  </a:moveTo>
                  <a:lnTo>
                    <a:pt x="113639" y="44881"/>
                  </a:lnTo>
                  <a:lnTo>
                    <a:pt x="112610" y="44945"/>
                  </a:lnTo>
                  <a:lnTo>
                    <a:pt x="111569" y="45161"/>
                  </a:lnTo>
                  <a:lnTo>
                    <a:pt x="109855" y="46253"/>
                  </a:lnTo>
                  <a:lnTo>
                    <a:pt x="109194" y="47155"/>
                  </a:lnTo>
                  <a:lnTo>
                    <a:pt x="109143" y="48158"/>
                  </a:lnTo>
                  <a:lnTo>
                    <a:pt x="109054" y="48374"/>
                  </a:lnTo>
                  <a:lnTo>
                    <a:pt x="109105" y="48539"/>
                  </a:lnTo>
                  <a:lnTo>
                    <a:pt x="109308" y="48755"/>
                  </a:lnTo>
                  <a:lnTo>
                    <a:pt x="109461" y="48818"/>
                  </a:lnTo>
                  <a:lnTo>
                    <a:pt x="110566" y="49199"/>
                  </a:lnTo>
                  <a:lnTo>
                    <a:pt x="111734" y="49136"/>
                  </a:lnTo>
                  <a:lnTo>
                    <a:pt x="112877" y="48107"/>
                  </a:lnTo>
                  <a:lnTo>
                    <a:pt x="113131" y="47625"/>
                  </a:lnTo>
                  <a:lnTo>
                    <a:pt x="113322" y="47142"/>
                  </a:lnTo>
                  <a:lnTo>
                    <a:pt x="113626" y="46431"/>
                  </a:lnTo>
                  <a:lnTo>
                    <a:pt x="113830" y="45631"/>
                  </a:lnTo>
                  <a:close/>
                </a:path>
                <a:path w="125729" h="65404">
                  <a:moveTo>
                    <a:pt x="119405" y="26847"/>
                  </a:moveTo>
                  <a:lnTo>
                    <a:pt x="118338" y="25984"/>
                  </a:lnTo>
                  <a:lnTo>
                    <a:pt x="117094" y="25247"/>
                  </a:lnTo>
                  <a:lnTo>
                    <a:pt x="114338" y="24765"/>
                  </a:lnTo>
                  <a:lnTo>
                    <a:pt x="112814" y="25057"/>
                  </a:lnTo>
                  <a:lnTo>
                    <a:pt x="111810" y="25996"/>
                  </a:lnTo>
                  <a:lnTo>
                    <a:pt x="111518" y="26123"/>
                  </a:lnTo>
                  <a:lnTo>
                    <a:pt x="111417" y="26339"/>
                  </a:lnTo>
                  <a:lnTo>
                    <a:pt x="111404" y="26746"/>
                  </a:lnTo>
                  <a:lnTo>
                    <a:pt x="111480" y="26936"/>
                  </a:lnTo>
                  <a:lnTo>
                    <a:pt x="112204" y="28321"/>
                  </a:lnTo>
                  <a:lnTo>
                    <a:pt x="113423" y="29324"/>
                  </a:lnTo>
                  <a:lnTo>
                    <a:pt x="115544" y="29362"/>
                  </a:lnTo>
                  <a:lnTo>
                    <a:pt x="116255" y="29108"/>
                  </a:lnTo>
                  <a:lnTo>
                    <a:pt x="117906" y="28359"/>
                  </a:lnTo>
                  <a:lnTo>
                    <a:pt x="118872" y="27774"/>
                  </a:lnTo>
                  <a:lnTo>
                    <a:pt x="119405" y="26847"/>
                  </a:lnTo>
                  <a:close/>
                </a:path>
                <a:path w="125729" h="65404">
                  <a:moveTo>
                    <a:pt x="120561" y="45339"/>
                  </a:moveTo>
                  <a:lnTo>
                    <a:pt x="120421" y="44627"/>
                  </a:lnTo>
                  <a:lnTo>
                    <a:pt x="119938" y="42964"/>
                  </a:lnTo>
                  <a:lnTo>
                    <a:pt x="119494" y="41960"/>
                  </a:lnTo>
                  <a:lnTo>
                    <a:pt x="118668" y="41313"/>
                  </a:lnTo>
                  <a:lnTo>
                    <a:pt x="117640" y="42202"/>
                  </a:lnTo>
                  <a:lnTo>
                    <a:pt x="116725" y="43256"/>
                  </a:lnTo>
                  <a:lnTo>
                    <a:pt x="115824" y="45770"/>
                  </a:lnTo>
                  <a:lnTo>
                    <a:pt x="115874" y="47244"/>
                  </a:lnTo>
                  <a:lnTo>
                    <a:pt x="116662" y="48336"/>
                  </a:lnTo>
                  <a:lnTo>
                    <a:pt x="116751" y="48628"/>
                  </a:lnTo>
                  <a:lnTo>
                    <a:pt x="116941" y="48768"/>
                  </a:lnTo>
                  <a:lnTo>
                    <a:pt x="117348" y="48831"/>
                  </a:lnTo>
                  <a:lnTo>
                    <a:pt x="117551" y="48780"/>
                  </a:lnTo>
                  <a:lnTo>
                    <a:pt x="119037" y="48323"/>
                  </a:lnTo>
                  <a:lnTo>
                    <a:pt x="120218" y="47320"/>
                  </a:lnTo>
                  <a:lnTo>
                    <a:pt x="120561" y="45339"/>
                  </a:lnTo>
                  <a:close/>
                </a:path>
                <a:path w="125729" h="65404">
                  <a:moveTo>
                    <a:pt x="120662" y="53924"/>
                  </a:moveTo>
                  <a:lnTo>
                    <a:pt x="120472" y="53174"/>
                  </a:lnTo>
                  <a:lnTo>
                    <a:pt x="119443" y="53238"/>
                  </a:lnTo>
                  <a:lnTo>
                    <a:pt x="118402" y="53454"/>
                  </a:lnTo>
                  <a:lnTo>
                    <a:pt x="116687" y="54546"/>
                  </a:lnTo>
                  <a:lnTo>
                    <a:pt x="116027" y="55448"/>
                  </a:lnTo>
                  <a:lnTo>
                    <a:pt x="115976" y="56451"/>
                  </a:lnTo>
                  <a:lnTo>
                    <a:pt x="115887" y="56667"/>
                  </a:lnTo>
                  <a:lnTo>
                    <a:pt x="115938" y="56832"/>
                  </a:lnTo>
                  <a:lnTo>
                    <a:pt x="116141" y="57048"/>
                  </a:lnTo>
                  <a:lnTo>
                    <a:pt x="116293" y="57111"/>
                  </a:lnTo>
                  <a:lnTo>
                    <a:pt x="117398" y="57492"/>
                  </a:lnTo>
                  <a:lnTo>
                    <a:pt x="118567" y="57429"/>
                  </a:lnTo>
                  <a:lnTo>
                    <a:pt x="119316" y="56756"/>
                  </a:lnTo>
                  <a:lnTo>
                    <a:pt x="119710" y="56413"/>
                  </a:lnTo>
                  <a:lnTo>
                    <a:pt x="119964" y="55918"/>
                  </a:lnTo>
                  <a:lnTo>
                    <a:pt x="120154" y="55435"/>
                  </a:lnTo>
                  <a:lnTo>
                    <a:pt x="120459" y="54724"/>
                  </a:lnTo>
                  <a:lnTo>
                    <a:pt x="120662" y="53924"/>
                  </a:lnTo>
                  <a:close/>
                </a:path>
                <a:path w="125729" h="65404">
                  <a:moveTo>
                    <a:pt x="120992" y="33312"/>
                  </a:moveTo>
                  <a:lnTo>
                    <a:pt x="120853" y="32550"/>
                  </a:lnTo>
                  <a:lnTo>
                    <a:pt x="119824" y="32537"/>
                  </a:lnTo>
                  <a:lnTo>
                    <a:pt x="118770" y="32677"/>
                  </a:lnTo>
                  <a:lnTo>
                    <a:pt x="117868" y="33147"/>
                  </a:lnTo>
                  <a:lnTo>
                    <a:pt x="116967" y="33629"/>
                  </a:lnTo>
                  <a:lnTo>
                    <a:pt x="116243" y="34480"/>
                  </a:lnTo>
                  <a:lnTo>
                    <a:pt x="116103" y="35471"/>
                  </a:lnTo>
                  <a:lnTo>
                    <a:pt x="116001" y="35674"/>
                  </a:lnTo>
                  <a:lnTo>
                    <a:pt x="116039" y="35852"/>
                  </a:lnTo>
                  <a:lnTo>
                    <a:pt x="116230" y="36080"/>
                  </a:lnTo>
                  <a:lnTo>
                    <a:pt x="116370" y="36156"/>
                  </a:lnTo>
                  <a:lnTo>
                    <a:pt x="117436" y="36626"/>
                  </a:lnTo>
                  <a:lnTo>
                    <a:pt x="118605" y="36652"/>
                  </a:lnTo>
                  <a:lnTo>
                    <a:pt x="119824" y="35725"/>
                  </a:lnTo>
                  <a:lnTo>
                    <a:pt x="120116" y="35255"/>
                  </a:lnTo>
                  <a:lnTo>
                    <a:pt x="120700" y="34099"/>
                  </a:lnTo>
                  <a:lnTo>
                    <a:pt x="120992" y="33312"/>
                  </a:lnTo>
                  <a:close/>
                </a:path>
                <a:path w="125729" h="65404">
                  <a:moveTo>
                    <a:pt x="122758" y="60477"/>
                  </a:moveTo>
                  <a:lnTo>
                    <a:pt x="122720" y="59842"/>
                  </a:lnTo>
                  <a:lnTo>
                    <a:pt x="121907" y="59715"/>
                  </a:lnTo>
                  <a:lnTo>
                    <a:pt x="121056" y="59702"/>
                  </a:lnTo>
                  <a:lnTo>
                    <a:pt x="119557" y="60261"/>
                  </a:lnTo>
                  <a:lnTo>
                    <a:pt x="118910" y="60858"/>
                  </a:lnTo>
                  <a:lnTo>
                    <a:pt x="118732" y="61645"/>
                  </a:lnTo>
                  <a:lnTo>
                    <a:pt x="118630" y="61798"/>
                  </a:lnTo>
                  <a:lnTo>
                    <a:pt x="118656" y="61937"/>
                  </a:lnTo>
                  <a:lnTo>
                    <a:pt x="118783" y="62153"/>
                  </a:lnTo>
                  <a:lnTo>
                    <a:pt x="119697" y="62725"/>
                  </a:lnTo>
                  <a:lnTo>
                    <a:pt x="120611" y="62877"/>
                  </a:lnTo>
                  <a:lnTo>
                    <a:pt x="121666" y="62268"/>
                  </a:lnTo>
                  <a:lnTo>
                    <a:pt x="121920" y="61937"/>
                  </a:lnTo>
                  <a:lnTo>
                    <a:pt x="122478" y="61061"/>
                  </a:lnTo>
                  <a:lnTo>
                    <a:pt x="122758" y="60477"/>
                  </a:lnTo>
                  <a:close/>
                </a:path>
                <a:path w="125729" h="65404">
                  <a:moveTo>
                    <a:pt x="125349" y="49479"/>
                  </a:moveTo>
                  <a:lnTo>
                    <a:pt x="125222" y="48907"/>
                  </a:lnTo>
                  <a:lnTo>
                    <a:pt x="124447" y="48933"/>
                  </a:lnTo>
                  <a:lnTo>
                    <a:pt x="123659" y="49060"/>
                  </a:lnTo>
                  <a:lnTo>
                    <a:pt x="122326" y="49834"/>
                  </a:lnTo>
                  <a:lnTo>
                    <a:pt x="121793" y="50507"/>
                  </a:lnTo>
                  <a:lnTo>
                    <a:pt x="121729" y="51257"/>
                  </a:lnTo>
                  <a:lnTo>
                    <a:pt x="121653" y="51409"/>
                  </a:lnTo>
                  <a:lnTo>
                    <a:pt x="121691" y="51549"/>
                  </a:lnTo>
                  <a:lnTo>
                    <a:pt x="121843" y="51714"/>
                  </a:lnTo>
                  <a:lnTo>
                    <a:pt x="122059" y="51816"/>
                  </a:lnTo>
                  <a:lnTo>
                    <a:pt x="122770" y="52095"/>
                  </a:lnTo>
                  <a:lnTo>
                    <a:pt x="123659" y="52070"/>
                  </a:lnTo>
                  <a:lnTo>
                    <a:pt x="124548" y="51333"/>
                  </a:lnTo>
                  <a:lnTo>
                    <a:pt x="124752" y="50977"/>
                  </a:lnTo>
                  <a:lnTo>
                    <a:pt x="125158" y="50076"/>
                  </a:lnTo>
                  <a:lnTo>
                    <a:pt x="125349" y="49479"/>
                  </a:lnTo>
                  <a:close/>
                </a:path>
              </a:pathLst>
            </a:custGeom>
            <a:solidFill>
              <a:srgbClr val="40B552"/>
            </a:solidFill>
          </p:spPr>
          <p:txBody>
            <a:bodyPr wrap="square" lIns="0" tIns="0" rIns="0" bIns="0" rtlCol="0"/>
            <a:lstStyle/>
            <a:p>
              <a:endParaRPr>
                <a:latin typeface="Grammarsaurus" pitchFamily="2" charset="0"/>
              </a:endParaRPr>
            </a:p>
          </p:txBody>
        </p:sp>
        <p:sp>
          <p:nvSpPr>
            <p:cNvPr id="43" name="object 43"/>
            <p:cNvSpPr/>
            <p:nvPr/>
          </p:nvSpPr>
          <p:spPr>
            <a:xfrm>
              <a:off x="10801515" y="3813695"/>
              <a:ext cx="70485" cy="64769"/>
            </a:xfrm>
            <a:custGeom>
              <a:avLst/>
              <a:gdLst/>
              <a:ahLst/>
              <a:cxnLst/>
              <a:rect l="l" t="t" r="r" b="b"/>
              <a:pathLst>
                <a:path w="70484" h="64770">
                  <a:moveTo>
                    <a:pt x="3683" y="43484"/>
                  </a:moveTo>
                  <a:lnTo>
                    <a:pt x="3619" y="43332"/>
                  </a:lnTo>
                  <a:lnTo>
                    <a:pt x="3556" y="42583"/>
                  </a:lnTo>
                  <a:lnTo>
                    <a:pt x="3022" y="41910"/>
                  </a:lnTo>
                  <a:lnTo>
                    <a:pt x="1689" y="41135"/>
                  </a:lnTo>
                  <a:lnTo>
                    <a:pt x="901" y="41008"/>
                  </a:lnTo>
                  <a:lnTo>
                    <a:pt x="127" y="40982"/>
                  </a:lnTo>
                  <a:lnTo>
                    <a:pt x="0" y="41554"/>
                  </a:lnTo>
                  <a:lnTo>
                    <a:pt x="2578" y="44170"/>
                  </a:lnTo>
                  <a:lnTo>
                    <a:pt x="3289" y="43891"/>
                  </a:lnTo>
                  <a:lnTo>
                    <a:pt x="3505" y="43789"/>
                  </a:lnTo>
                  <a:lnTo>
                    <a:pt x="3657" y="43624"/>
                  </a:lnTo>
                  <a:lnTo>
                    <a:pt x="3683" y="43484"/>
                  </a:lnTo>
                  <a:close/>
                </a:path>
                <a:path w="70484" h="64770">
                  <a:moveTo>
                    <a:pt x="4051" y="62560"/>
                  </a:moveTo>
                  <a:lnTo>
                    <a:pt x="3937" y="61633"/>
                  </a:lnTo>
                  <a:lnTo>
                    <a:pt x="3911" y="61506"/>
                  </a:lnTo>
                  <a:lnTo>
                    <a:pt x="3759" y="61302"/>
                  </a:lnTo>
                  <a:lnTo>
                    <a:pt x="3632" y="61226"/>
                  </a:lnTo>
                  <a:lnTo>
                    <a:pt x="3454" y="61252"/>
                  </a:lnTo>
                  <a:lnTo>
                    <a:pt x="88" y="64008"/>
                  </a:lnTo>
                  <a:lnTo>
                    <a:pt x="660" y="64312"/>
                  </a:lnTo>
                  <a:lnTo>
                    <a:pt x="1333" y="64312"/>
                  </a:lnTo>
                  <a:lnTo>
                    <a:pt x="2374" y="64185"/>
                  </a:lnTo>
                  <a:lnTo>
                    <a:pt x="2794" y="64096"/>
                  </a:lnTo>
                  <a:lnTo>
                    <a:pt x="3136" y="63868"/>
                  </a:lnTo>
                  <a:lnTo>
                    <a:pt x="3810" y="63436"/>
                  </a:lnTo>
                  <a:lnTo>
                    <a:pt x="4051" y="62560"/>
                  </a:lnTo>
                  <a:close/>
                </a:path>
                <a:path w="70484" h="64770">
                  <a:moveTo>
                    <a:pt x="5321" y="38696"/>
                  </a:moveTo>
                  <a:lnTo>
                    <a:pt x="4940" y="37236"/>
                  </a:lnTo>
                  <a:lnTo>
                    <a:pt x="4470" y="36588"/>
                  </a:lnTo>
                  <a:lnTo>
                    <a:pt x="3937" y="36042"/>
                  </a:lnTo>
                  <a:lnTo>
                    <a:pt x="3429" y="36372"/>
                  </a:lnTo>
                  <a:lnTo>
                    <a:pt x="3136" y="36918"/>
                  </a:lnTo>
                  <a:lnTo>
                    <a:pt x="2781" y="37833"/>
                  </a:lnTo>
                  <a:lnTo>
                    <a:pt x="2667" y="38227"/>
                  </a:lnTo>
                  <a:lnTo>
                    <a:pt x="2692" y="38620"/>
                  </a:lnTo>
                  <a:lnTo>
                    <a:pt x="2768" y="39370"/>
                  </a:lnTo>
                  <a:lnTo>
                    <a:pt x="3378" y="39979"/>
                  </a:lnTo>
                  <a:lnTo>
                    <a:pt x="4089" y="40284"/>
                  </a:lnTo>
                  <a:lnTo>
                    <a:pt x="4318" y="40360"/>
                  </a:lnTo>
                  <a:lnTo>
                    <a:pt x="4546" y="40335"/>
                  </a:lnTo>
                  <a:lnTo>
                    <a:pt x="4686" y="40157"/>
                  </a:lnTo>
                  <a:lnTo>
                    <a:pt x="5219" y="39522"/>
                  </a:lnTo>
                  <a:lnTo>
                    <a:pt x="5321" y="38696"/>
                  </a:lnTo>
                  <a:close/>
                </a:path>
                <a:path w="70484" h="64770">
                  <a:moveTo>
                    <a:pt x="7099" y="51460"/>
                  </a:moveTo>
                  <a:lnTo>
                    <a:pt x="6718" y="49999"/>
                  </a:lnTo>
                  <a:lnTo>
                    <a:pt x="6248" y="49352"/>
                  </a:lnTo>
                  <a:lnTo>
                    <a:pt x="5715" y="48806"/>
                  </a:lnTo>
                  <a:lnTo>
                    <a:pt x="5207" y="49136"/>
                  </a:lnTo>
                  <a:lnTo>
                    <a:pt x="4914" y="49682"/>
                  </a:lnTo>
                  <a:lnTo>
                    <a:pt x="4559" y="50596"/>
                  </a:lnTo>
                  <a:lnTo>
                    <a:pt x="4445" y="50990"/>
                  </a:lnTo>
                  <a:lnTo>
                    <a:pt x="4470" y="51384"/>
                  </a:lnTo>
                  <a:lnTo>
                    <a:pt x="4546" y="52133"/>
                  </a:lnTo>
                  <a:lnTo>
                    <a:pt x="5156" y="52743"/>
                  </a:lnTo>
                  <a:lnTo>
                    <a:pt x="5867" y="53047"/>
                  </a:lnTo>
                  <a:lnTo>
                    <a:pt x="6096" y="53124"/>
                  </a:lnTo>
                  <a:lnTo>
                    <a:pt x="6324" y="53098"/>
                  </a:lnTo>
                  <a:lnTo>
                    <a:pt x="6464" y="52920"/>
                  </a:lnTo>
                  <a:lnTo>
                    <a:pt x="6997" y="52285"/>
                  </a:lnTo>
                  <a:lnTo>
                    <a:pt x="7099" y="51460"/>
                  </a:lnTo>
                  <a:close/>
                </a:path>
                <a:path w="70484" h="64770">
                  <a:moveTo>
                    <a:pt x="10820" y="40690"/>
                  </a:moveTo>
                  <a:lnTo>
                    <a:pt x="10756" y="40538"/>
                  </a:lnTo>
                  <a:lnTo>
                    <a:pt x="10680" y="39789"/>
                  </a:lnTo>
                  <a:lnTo>
                    <a:pt x="10160" y="39116"/>
                  </a:lnTo>
                  <a:lnTo>
                    <a:pt x="8826" y="38341"/>
                  </a:lnTo>
                  <a:lnTo>
                    <a:pt x="8039" y="38214"/>
                  </a:lnTo>
                  <a:lnTo>
                    <a:pt x="7264" y="38188"/>
                  </a:lnTo>
                  <a:lnTo>
                    <a:pt x="7137" y="38760"/>
                  </a:lnTo>
                  <a:lnTo>
                    <a:pt x="9715" y="41376"/>
                  </a:lnTo>
                  <a:lnTo>
                    <a:pt x="10426" y="41097"/>
                  </a:lnTo>
                  <a:lnTo>
                    <a:pt x="10642" y="40995"/>
                  </a:lnTo>
                  <a:lnTo>
                    <a:pt x="10795" y="40830"/>
                  </a:lnTo>
                  <a:lnTo>
                    <a:pt x="10820" y="40690"/>
                  </a:lnTo>
                  <a:close/>
                </a:path>
                <a:path w="70484" h="64770">
                  <a:moveTo>
                    <a:pt x="20739" y="35369"/>
                  </a:moveTo>
                  <a:lnTo>
                    <a:pt x="20662" y="35217"/>
                  </a:lnTo>
                  <a:lnTo>
                    <a:pt x="20599" y="34467"/>
                  </a:lnTo>
                  <a:lnTo>
                    <a:pt x="20066" y="33794"/>
                  </a:lnTo>
                  <a:lnTo>
                    <a:pt x="18732" y="33020"/>
                  </a:lnTo>
                  <a:lnTo>
                    <a:pt x="17945" y="32893"/>
                  </a:lnTo>
                  <a:lnTo>
                    <a:pt x="17170" y="32867"/>
                  </a:lnTo>
                  <a:lnTo>
                    <a:pt x="17043" y="33439"/>
                  </a:lnTo>
                  <a:lnTo>
                    <a:pt x="19621" y="36055"/>
                  </a:lnTo>
                  <a:lnTo>
                    <a:pt x="20332" y="35775"/>
                  </a:lnTo>
                  <a:lnTo>
                    <a:pt x="20548" y="35674"/>
                  </a:lnTo>
                  <a:lnTo>
                    <a:pt x="20701" y="35509"/>
                  </a:lnTo>
                  <a:lnTo>
                    <a:pt x="20739" y="35369"/>
                  </a:lnTo>
                  <a:close/>
                </a:path>
                <a:path w="70484" h="64770">
                  <a:moveTo>
                    <a:pt x="29324" y="34023"/>
                  </a:moveTo>
                  <a:lnTo>
                    <a:pt x="29260" y="33870"/>
                  </a:lnTo>
                  <a:lnTo>
                    <a:pt x="29197" y="33121"/>
                  </a:lnTo>
                  <a:lnTo>
                    <a:pt x="28663" y="32448"/>
                  </a:lnTo>
                  <a:lnTo>
                    <a:pt x="27330" y="31673"/>
                  </a:lnTo>
                  <a:lnTo>
                    <a:pt x="26543" y="31546"/>
                  </a:lnTo>
                  <a:lnTo>
                    <a:pt x="25768" y="31521"/>
                  </a:lnTo>
                  <a:lnTo>
                    <a:pt x="25641" y="32092"/>
                  </a:lnTo>
                  <a:lnTo>
                    <a:pt x="28219" y="34709"/>
                  </a:lnTo>
                  <a:lnTo>
                    <a:pt x="28930" y="34429"/>
                  </a:lnTo>
                  <a:lnTo>
                    <a:pt x="29146" y="34328"/>
                  </a:lnTo>
                  <a:lnTo>
                    <a:pt x="29298" y="34163"/>
                  </a:lnTo>
                  <a:lnTo>
                    <a:pt x="29324" y="34023"/>
                  </a:lnTo>
                  <a:close/>
                </a:path>
                <a:path w="70484" h="64770">
                  <a:moveTo>
                    <a:pt x="46189" y="51917"/>
                  </a:moveTo>
                  <a:lnTo>
                    <a:pt x="46113" y="51765"/>
                  </a:lnTo>
                  <a:lnTo>
                    <a:pt x="46037" y="51015"/>
                  </a:lnTo>
                  <a:lnTo>
                    <a:pt x="45516" y="50342"/>
                  </a:lnTo>
                  <a:lnTo>
                    <a:pt x="44183" y="49568"/>
                  </a:lnTo>
                  <a:lnTo>
                    <a:pt x="43395" y="49441"/>
                  </a:lnTo>
                  <a:lnTo>
                    <a:pt x="42621" y="49415"/>
                  </a:lnTo>
                  <a:lnTo>
                    <a:pt x="42494" y="49987"/>
                  </a:lnTo>
                  <a:lnTo>
                    <a:pt x="45072" y="52603"/>
                  </a:lnTo>
                  <a:lnTo>
                    <a:pt x="45783" y="52324"/>
                  </a:lnTo>
                  <a:lnTo>
                    <a:pt x="45999" y="52222"/>
                  </a:lnTo>
                  <a:lnTo>
                    <a:pt x="46151" y="52057"/>
                  </a:lnTo>
                  <a:lnTo>
                    <a:pt x="46189" y="51917"/>
                  </a:lnTo>
                  <a:close/>
                </a:path>
                <a:path w="70484" h="64770">
                  <a:moveTo>
                    <a:pt x="46202" y="62801"/>
                  </a:moveTo>
                  <a:lnTo>
                    <a:pt x="46101" y="62623"/>
                  </a:lnTo>
                  <a:lnTo>
                    <a:pt x="45948" y="61150"/>
                  </a:lnTo>
                  <a:lnTo>
                    <a:pt x="44996" y="59944"/>
                  </a:lnTo>
                  <a:lnTo>
                    <a:pt x="42570" y="58547"/>
                  </a:lnTo>
                  <a:lnTo>
                    <a:pt x="41148" y="58293"/>
                  </a:lnTo>
                  <a:lnTo>
                    <a:pt x="39725" y="58254"/>
                  </a:lnTo>
                  <a:lnTo>
                    <a:pt x="39509" y="59296"/>
                  </a:lnTo>
                  <a:lnTo>
                    <a:pt x="44183" y="64033"/>
                  </a:lnTo>
                  <a:lnTo>
                    <a:pt x="45681" y="63449"/>
                  </a:lnTo>
                  <a:lnTo>
                    <a:pt x="45872" y="63360"/>
                  </a:lnTo>
                  <a:lnTo>
                    <a:pt x="46151" y="63042"/>
                  </a:lnTo>
                  <a:lnTo>
                    <a:pt x="46202" y="62801"/>
                  </a:lnTo>
                  <a:close/>
                </a:path>
                <a:path w="70484" h="64770">
                  <a:moveTo>
                    <a:pt x="47904" y="28676"/>
                  </a:moveTo>
                  <a:lnTo>
                    <a:pt x="45491" y="25819"/>
                  </a:lnTo>
                  <a:lnTo>
                    <a:pt x="45123" y="26289"/>
                  </a:lnTo>
                  <a:lnTo>
                    <a:pt x="45034" y="26911"/>
                  </a:lnTo>
                  <a:lnTo>
                    <a:pt x="45021" y="27495"/>
                  </a:lnTo>
                  <a:lnTo>
                    <a:pt x="45021" y="27889"/>
                  </a:lnTo>
                  <a:lnTo>
                    <a:pt x="45046" y="28295"/>
                  </a:lnTo>
                  <a:lnTo>
                    <a:pt x="45542" y="29337"/>
                  </a:lnTo>
                  <a:lnTo>
                    <a:pt x="46329" y="29718"/>
                  </a:lnTo>
                  <a:lnTo>
                    <a:pt x="47104" y="29756"/>
                  </a:lnTo>
                  <a:lnTo>
                    <a:pt x="47332" y="29756"/>
                  </a:lnTo>
                  <a:lnTo>
                    <a:pt x="47548" y="29667"/>
                  </a:lnTo>
                  <a:lnTo>
                    <a:pt x="47625" y="29451"/>
                  </a:lnTo>
                  <a:lnTo>
                    <a:pt x="47904" y="28676"/>
                  </a:lnTo>
                  <a:close/>
                </a:path>
                <a:path w="70484" h="64770">
                  <a:moveTo>
                    <a:pt x="49999" y="63030"/>
                  </a:moveTo>
                  <a:lnTo>
                    <a:pt x="49923" y="62877"/>
                  </a:lnTo>
                  <a:lnTo>
                    <a:pt x="49860" y="62128"/>
                  </a:lnTo>
                  <a:lnTo>
                    <a:pt x="49326" y="61455"/>
                  </a:lnTo>
                  <a:lnTo>
                    <a:pt x="47993" y="60680"/>
                  </a:lnTo>
                  <a:lnTo>
                    <a:pt x="47205" y="60553"/>
                  </a:lnTo>
                  <a:lnTo>
                    <a:pt x="46431" y="60528"/>
                  </a:lnTo>
                  <a:lnTo>
                    <a:pt x="46304" y="61099"/>
                  </a:lnTo>
                  <a:lnTo>
                    <a:pt x="48882" y="63715"/>
                  </a:lnTo>
                  <a:lnTo>
                    <a:pt x="49593" y="63436"/>
                  </a:lnTo>
                  <a:lnTo>
                    <a:pt x="49809" y="63334"/>
                  </a:lnTo>
                  <a:lnTo>
                    <a:pt x="49961" y="63169"/>
                  </a:lnTo>
                  <a:lnTo>
                    <a:pt x="49999" y="63030"/>
                  </a:lnTo>
                  <a:close/>
                </a:path>
                <a:path w="70484" h="64770">
                  <a:moveTo>
                    <a:pt x="50342" y="44424"/>
                  </a:moveTo>
                  <a:lnTo>
                    <a:pt x="50152" y="43599"/>
                  </a:lnTo>
                  <a:lnTo>
                    <a:pt x="49288" y="42354"/>
                  </a:lnTo>
                  <a:lnTo>
                    <a:pt x="48628" y="41910"/>
                  </a:lnTo>
                  <a:lnTo>
                    <a:pt x="47929" y="41567"/>
                  </a:lnTo>
                  <a:lnTo>
                    <a:pt x="47561" y="42037"/>
                  </a:lnTo>
                  <a:lnTo>
                    <a:pt x="47472" y="42659"/>
                  </a:lnTo>
                  <a:lnTo>
                    <a:pt x="47459" y="43243"/>
                  </a:lnTo>
                  <a:lnTo>
                    <a:pt x="47459" y="43637"/>
                  </a:lnTo>
                  <a:lnTo>
                    <a:pt x="47485" y="44043"/>
                  </a:lnTo>
                  <a:lnTo>
                    <a:pt x="47980" y="45085"/>
                  </a:lnTo>
                  <a:lnTo>
                    <a:pt x="48768" y="45466"/>
                  </a:lnTo>
                  <a:lnTo>
                    <a:pt x="49542" y="45504"/>
                  </a:lnTo>
                  <a:lnTo>
                    <a:pt x="49784" y="45504"/>
                  </a:lnTo>
                  <a:lnTo>
                    <a:pt x="49987" y="45415"/>
                  </a:lnTo>
                  <a:lnTo>
                    <a:pt x="50063" y="45199"/>
                  </a:lnTo>
                  <a:lnTo>
                    <a:pt x="50342" y="44424"/>
                  </a:lnTo>
                  <a:close/>
                </a:path>
                <a:path w="70484" h="64770">
                  <a:moveTo>
                    <a:pt x="52489" y="2667"/>
                  </a:moveTo>
                  <a:lnTo>
                    <a:pt x="52209" y="1270"/>
                  </a:lnTo>
                  <a:lnTo>
                    <a:pt x="51739" y="0"/>
                  </a:lnTo>
                  <a:lnTo>
                    <a:pt x="50660" y="165"/>
                  </a:lnTo>
                  <a:lnTo>
                    <a:pt x="49758" y="863"/>
                  </a:lnTo>
                  <a:lnTo>
                    <a:pt x="48475" y="2108"/>
                  </a:lnTo>
                  <a:lnTo>
                    <a:pt x="47993" y="2667"/>
                  </a:lnTo>
                  <a:lnTo>
                    <a:pt x="47294" y="4622"/>
                  </a:lnTo>
                  <a:lnTo>
                    <a:pt x="47853" y="6083"/>
                  </a:lnTo>
                  <a:lnTo>
                    <a:pt x="48945" y="7213"/>
                  </a:lnTo>
                  <a:lnTo>
                    <a:pt x="49098" y="7353"/>
                  </a:lnTo>
                  <a:lnTo>
                    <a:pt x="49491" y="7493"/>
                  </a:lnTo>
                  <a:lnTo>
                    <a:pt x="49733" y="7454"/>
                  </a:lnTo>
                  <a:lnTo>
                    <a:pt x="49860" y="7289"/>
                  </a:lnTo>
                  <a:lnTo>
                    <a:pt x="51219" y="6642"/>
                  </a:lnTo>
                  <a:lnTo>
                    <a:pt x="52019" y="5346"/>
                  </a:lnTo>
                  <a:lnTo>
                    <a:pt x="52489" y="2667"/>
                  </a:lnTo>
                  <a:close/>
                </a:path>
                <a:path w="70484" h="64770">
                  <a:moveTo>
                    <a:pt x="53606" y="25298"/>
                  </a:moveTo>
                  <a:lnTo>
                    <a:pt x="53581" y="24218"/>
                  </a:lnTo>
                  <a:lnTo>
                    <a:pt x="53543" y="23152"/>
                  </a:lnTo>
                  <a:lnTo>
                    <a:pt x="53111" y="22123"/>
                  </a:lnTo>
                  <a:lnTo>
                    <a:pt x="52539" y="21196"/>
                  </a:lnTo>
                  <a:lnTo>
                    <a:pt x="51727" y="21488"/>
                  </a:lnTo>
                  <a:lnTo>
                    <a:pt x="51142" y="22161"/>
                  </a:lnTo>
                  <a:lnTo>
                    <a:pt x="50355" y="23329"/>
                  </a:lnTo>
                  <a:lnTo>
                    <a:pt x="50063" y="23837"/>
                  </a:lnTo>
                  <a:lnTo>
                    <a:pt x="49834" y="25438"/>
                  </a:lnTo>
                  <a:lnTo>
                    <a:pt x="50495" y="26492"/>
                  </a:lnTo>
                  <a:lnTo>
                    <a:pt x="51384" y="27114"/>
                  </a:lnTo>
                  <a:lnTo>
                    <a:pt x="51511" y="27216"/>
                  </a:lnTo>
                  <a:lnTo>
                    <a:pt x="51663" y="27305"/>
                  </a:lnTo>
                  <a:lnTo>
                    <a:pt x="51828" y="27317"/>
                  </a:lnTo>
                  <a:lnTo>
                    <a:pt x="51981" y="27343"/>
                  </a:lnTo>
                  <a:lnTo>
                    <a:pt x="52171" y="27279"/>
                  </a:lnTo>
                  <a:lnTo>
                    <a:pt x="52247" y="27139"/>
                  </a:lnTo>
                  <a:lnTo>
                    <a:pt x="53187" y="26416"/>
                  </a:lnTo>
                  <a:lnTo>
                    <a:pt x="53606" y="25298"/>
                  </a:lnTo>
                  <a:close/>
                </a:path>
                <a:path w="70484" h="64770">
                  <a:moveTo>
                    <a:pt x="55321" y="50330"/>
                  </a:moveTo>
                  <a:lnTo>
                    <a:pt x="54927" y="49352"/>
                  </a:lnTo>
                  <a:lnTo>
                    <a:pt x="53568" y="47980"/>
                  </a:lnTo>
                  <a:lnTo>
                    <a:pt x="52666" y="47548"/>
                  </a:lnTo>
                  <a:lnTo>
                    <a:pt x="51727" y="47269"/>
                  </a:lnTo>
                  <a:lnTo>
                    <a:pt x="51371" y="47917"/>
                  </a:lnTo>
                  <a:lnTo>
                    <a:pt x="53594" y="51930"/>
                  </a:lnTo>
                  <a:lnTo>
                    <a:pt x="54698" y="51816"/>
                  </a:lnTo>
                  <a:lnTo>
                    <a:pt x="54851" y="51790"/>
                  </a:lnTo>
                  <a:lnTo>
                    <a:pt x="55092" y="51625"/>
                  </a:lnTo>
                  <a:lnTo>
                    <a:pt x="55181" y="51485"/>
                  </a:lnTo>
                  <a:lnTo>
                    <a:pt x="55130" y="51346"/>
                  </a:lnTo>
                  <a:lnTo>
                    <a:pt x="55321" y="50330"/>
                  </a:lnTo>
                  <a:close/>
                </a:path>
                <a:path w="70484" h="64770">
                  <a:moveTo>
                    <a:pt x="56515" y="13195"/>
                  </a:moveTo>
                  <a:lnTo>
                    <a:pt x="56299" y="12471"/>
                  </a:lnTo>
                  <a:lnTo>
                    <a:pt x="56095" y="11734"/>
                  </a:lnTo>
                  <a:lnTo>
                    <a:pt x="55613" y="11112"/>
                  </a:lnTo>
                  <a:lnTo>
                    <a:pt x="55067" y="10566"/>
                  </a:lnTo>
                  <a:lnTo>
                    <a:pt x="54571" y="10896"/>
                  </a:lnTo>
                  <a:lnTo>
                    <a:pt x="54279" y="11455"/>
                  </a:lnTo>
                  <a:lnTo>
                    <a:pt x="54076" y="12001"/>
                  </a:lnTo>
                  <a:lnTo>
                    <a:pt x="53949" y="12382"/>
                  </a:lnTo>
                  <a:lnTo>
                    <a:pt x="53835" y="12776"/>
                  </a:lnTo>
                  <a:lnTo>
                    <a:pt x="53873" y="13169"/>
                  </a:lnTo>
                  <a:lnTo>
                    <a:pt x="53962" y="13906"/>
                  </a:lnTo>
                  <a:lnTo>
                    <a:pt x="54584" y="14516"/>
                  </a:lnTo>
                  <a:lnTo>
                    <a:pt x="55410" y="14833"/>
                  </a:lnTo>
                  <a:lnTo>
                    <a:pt x="55638" y="14859"/>
                  </a:lnTo>
                  <a:lnTo>
                    <a:pt x="55867" y="14770"/>
                  </a:lnTo>
                  <a:lnTo>
                    <a:pt x="55930" y="14617"/>
                  </a:lnTo>
                  <a:lnTo>
                    <a:pt x="56413" y="14033"/>
                  </a:lnTo>
                  <a:lnTo>
                    <a:pt x="56515" y="13195"/>
                  </a:lnTo>
                  <a:close/>
                </a:path>
                <a:path w="70484" h="64770">
                  <a:moveTo>
                    <a:pt x="58293" y="3302"/>
                  </a:moveTo>
                  <a:lnTo>
                    <a:pt x="58077" y="2324"/>
                  </a:lnTo>
                  <a:lnTo>
                    <a:pt x="57708" y="1371"/>
                  </a:lnTo>
                  <a:lnTo>
                    <a:pt x="56832" y="1308"/>
                  </a:lnTo>
                  <a:lnTo>
                    <a:pt x="56095" y="1638"/>
                  </a:lnTo>
                  <a:lnTo>
                    <a:pt x="55041" y="2286"/>
                  </a:lnTo>
                  <a:lnTo>
                    <a:pt x="54635" y="2590"/>
                  </a:lnTo>
                  <a:lnTo>
                    <a:pt x="54038" y="3810"/>
                  </a:lnTo>
                  <a:lnTo>
                    <a:pt x="54470" y="4902"/>
                  </a:lnTo>
                  <a:lnTo>
                    <a:pt x="55346" y="5854"/>
                  </a:lnTo>
                  <a:lnTo>
                    <a:pt x="55473" y="5969"/>
                  </a:lnTo>
                  <a:lnTo>
                    <a:pt x="55791" y="6134"/>
                  </a:lnTo>
                  <a:lnTo>
                    <a:pt x="55981" y="6146"/>
                  </a:lnTo>
                  <a:lnTo>
                    <a:pt x="56172" y="6032"/>
                  </a:lnTo>
                  <a:lnTo>
                    <a:pt x="57200" y="5816"/>
                  </a:lnTo>
                  <a:lnTo>
                    <a:pt x="57873" y="5067"/>
                  </a:lnTo>
                  <a:lnTo>
                    <a:pt x="58293" y="3302"/>
                  </a:lnTo>
                  <a:close/>
                </a:path>
                <a:path w="70484" h="64770">
                  <a:moveTo>
                    <a:pt x="60096" y="13906"/>
                  </a:moveTo>
                  <a:lnTo>
                    <a:pt x="57683" y="11049"/>
                  </a:lnTo>
                  <a:lnTo>
                    <a:pt x="57315" y="11518"/>
                  </a:lnTo>
                  <a:lnTo>
                    <a:pt x="57226" y="12141"/>
                  </a:lnTo>
                  <a:lnTo>
                    <a:pt x="57213" y="12725"/>
                  </a:lnTo>
                  <a:lnTo>
                    <a:pt x="57213" y="13119"/>
                  </a:lnTo>
                  <a:lnTo>
                    <a:pt x="57238" y="13525"/>
                  </a:lnTo>
                  <a:lnTo>
                    <a:pt x="57734" y="14566"/>
                  </a:lnTo>
                  <a:lnTo>
                    <a:pt x="58521" y="14947"/>
                  </a:lnTo>
                  <a:lnTo>
                    <a:pt x="59296" y="14986"/>
                  </a:lnTo>
                  <a:lnTo>
                    <a:pt x="59524" y="14986"/>
                  </a:lnTo>
                  <a:lnTo>
                    <a:pt x="59740" y="14897"/>
                  </a:lnTo>
                  <a:lnTo>
                    <a:pt x="59817" y="14681"/>
                  </a:lnTo>
                  <a:lnTo>
                    <a:pt x="60096" y="13906"/>
                  </a:lnTo>
                  <a:close/>
                </a:path>
                <a:path w="70484" h="64770">
                  <a:moveTo>
                    <a:pt x="61074" y="9004"/>
                  </a:moveTo>
                  <a:lnTo>
                    <a:pt x="61010" y="8851"/>
                  </a:lnTo>
                  <a:lnTo>
                    <a:pt x="60934" y="8102"/>
                  </a:lnTo>
                  <a:lnTo>
                    <a:pt x="60401" y="7442"/>
                  </a:lnTo>
                  <a:lnTo>
                    <a:pt x="59067" y="6680"/>
                  </a:lnTo>
                  <a:lnTo>
                    <a:pt x="58267" y="6540"/>
                  </a:lnTo>
                  <a:lnTo>
                    <a:pt x="57492" y="6540"/>
                  </a:lnTo>
                  <a:lnTo>
                    <a:pt x="57378" y="7112"/>
                  </a:lnTo>
                  <a:lnTo>
                    <a:pt x="57569" y="7708"/>
                  </a:lnTo>
                  <a:lnTo>
                    <a:pt x="59093" y="9690"/>
                  </a:lnTo>
                  <a:lnTo>
                    <a:pt x="59982" y="9690"/>
                  </a:lnTo>
                  <a:lnTo>
                    <a:pt x="60693" y="9410"/>
                  </a:lnTo>
                  <a:lnTo>
                    <a:pt x="60896" y="9309"/>
                  </a:lnTo>
                  <a:lnTo>
                    <a:pt x="61048" y="9144"/>
                  </a:lnTo>
                  <a:lnTo>
                    <a:pt x="61074" y="9004"/>
                  </a:lnTo>
                  <a:close/>
                </a:path>
                <a:path w="70484" h="64770">
                  <a:moveTo>
                    <a:pt x="69938" y="4826"/>
                  </a:moveTo>
                  <a:lnTo>
                    <a:pt x="69659" y="3429"/>
                  </a:lnTo>
                  <a:lnTo>
                    <a:pt x="69189" y="2159"/>
                  </a:lnTo>
                  <a:lnTo>
                    <a:pt x="68110" y="2324"/>
                  </a:lnTo>
                  <a:lnTo>
                    <a:pt x="67208" y="3022"/>
                  </a:lnTo>
                  <a:lnTo>
                    <a:pt x="65925" y="4267"/>
                  </a:lnTo>
                  <a:lnTo>
                    <a:pt x="65443" y="4826"/>
                  </a:lnTo>
                  <a:lnTo>
                    <a:pt x="64744" y="6781"/>
                  </a:lnTo>
                  <a:lnTo>
                    <a:pt x="65303" y="8242"/>
                  </a:lnTo>
                  <a:lnTo>
                    <a:pt x="66395" y="9372"/>
                  </a:lnTo>
                  <a:lnTo>
                    <a:pt x="66548" y="9512"/>
                  </a:lnTo>
                  <a:lnTo>
                    <a:pt x="66941" y="9652"/>
                  </a:lnTo>
                  <a:lnTo>
                    <a:pt x="67183" y="9613"/>
                  </a:lnTo>
                  <a:lnTo>
                    <a:pt x="67310" y="9448"/>
                  </a:lnTo>
                  <a:lnTo>
                    <a:pt x="68668" y="8801"/>
                  </a:lnTo>
                  <a:lnTo>
                    <a:pt x="69469" y="7505"/>
                  </a:lnTo>
                  <a:lnTo>
                    <a:pt x="69938" y="4826"/>
                  </a:lnTo>
                  <a:close/>
                </a:path>
              </a:pathLst>
            </a:custGeom>
            <a:solidFill>
              <a:srgbClr val="40B552"/>
            </a:solidFill>
          </p:spPr>
          <p:txBody>
            <a:bodyPr wrap="square" lIns="0" tIns="0" rIns="0" bIns="0" rtlCol="0"/>
            <a:lstStyle/>
            <a:p>
              <a:endParaRPr>
                <a:latin typeface="Grammarsaurus" pitchFamily="2" charset="0"/>
              </a:endParaRPr>
            </a:p>
          </p:txBody>
        </p:sp>
        <p:sp>
          <p:nvSpPr>
            <p:cNvPr id="44" name="object 44"/>
            <p:cNvSpPr/>
            <p:nvPr/>
          </p:nvSpPr>
          <p:spPr>
            <a:xfrm>
              <a:off x="10794528" y="3878818"/>
              <a:ext cx="17780" cy="17145"/>
            </a:xfrm>
            <a:custGeom>
              <a:avLst/>
              <a:gdLst/>
              <a:ahLst/>
              <a:cxnLst/>
              <a:rect l="l" t="t" r="r" b="b"/>
              <a:pathLst>
                <a:path w="17779" h="17145">
                  <a:moveTo>
                    <a:pt x="15976" y="0"/>
                  </a:moveTo>
                  <a:lnTo>
                    <a:pt x="1536" y="0"/>
                  </a:lnTo>
                  <a:lnTo>
                    <a:pt x="0" y="1485"/>
                  </a:lnTo>
                  <a:lnTo>
                    <a:pt x="0" y="15532"/>
                  </a:lnTo>
                  <a:lnTo>
                    <a:pt x="1536" y="17030"/>
                  </a:lnTo>
                  <a:lnTo>
                    <a:pt x="3416" y="17030"/>
                  </a:lnTo>
                  <a:lnTo>
                    <a:pt x="15976" y="17030"/>
                  </a:lnTo>
                  <a:lnTo>
                    <a:pt x="17500" y="15532"/>
                  </a:lnTo>
                  <a:lnTo>
                    <a:pt x="17500" y="1485"/>
                  </a:lnTo>
                  <a:lnTo>
                    <a:pt x="15976" y="0"/>
                  </a:lnTo>
                  <a:close/>
                </a:path>
              </a:pathLst>
            </a:custGeom>
            <a:solidFill>
              <a:srgbClr val="114D25"/>
            </a:solidFill>
          </p:spPr>
          <p:txBody>
            <a:bodyPr wrap="square" lIns="0" tIns="0" rIns="0" bIns="0" rtlCol="0"/>
            <a:lstStyle/>
            <a:p>
              <a:endParaRPr>
                <a:latin typeface="Grammarsaurus" pitchFamily="2" charset="0"/>
              </a:endParaRPr>
            </a:p>
          </p:txBody>
        </p:sp>
        <p:sp>
          <p:nvSpPr>
            <p:cNvPr id="45" name="object 45"/>
            <p:cNvSpPr/>
            <p:nvPr/>
          </p:nvSpPr>
          <p:spPr>
            <a:xfrm>
              <a:off x="10797125" y="3879710"/>
              <a:ext cx="13970" cy="13335"/>
            </a:xfrm>
            <a:custGeom>
              <a:avLst/>
              <a:gdLst/>
              <a:ahLst/>
              <a:cxnLst/>
              <a:rect l="l" t="t" r="r" b="b"/>
              <a:pathLst>
                <a:path w="13970" h="13335">
                  <a:moveTo>
                    <a:pt x="13004" y="0"/>
                  </a:moveTo>
                  <a:lnTo>
                    <a:pt x="673" y="0"/>
                  </a:lnTo>
                  <a:lnTo>
                    <a:pt x="0" y="660"/>
                  </a:lnTo>
                  <a:lnTo>
                    <a:pt x="0" y="12661"/>
                  </a:lnTo>
                  <a:lnTo>
                    <a:pt x="673" y="13309"/>
                  </a:lnTo>
                  <a:lnTo>
                    <a:pt x="12179" y="13309"/>
                  </a:lnTo>
                  <a:lnTo>
                    <a:pt x="13004" y="13309"/>
                  </a:lnTo>
                  <a:lnTo>
                    <a:pt x="13677" y="12661"/>
                  </a:lnTo>
                  <a:lnTo>
                    <a:pt x="13677" y="660"/>
                  </a:lnTo>
                  <a:lnTo>
                    <a:pt x="13004" y="0"/>
                  </a:lnTo>
                  <a:close/>
                </a:path>
              </a:pathLst>
            </a:custGeom>
            <a:solidFill>
              <a:srgbClr val="ECD2A8"/>
            </a:solidFill>
          </p:spPr>
          <p:txBody>
            <a:bodyPr wrap="square" lIns="0" tIns="0" rIns="0" bIns="0" rtlCol="0"/>
            <a:lstStyle/>
            <a:p>
              <a:endParaRPr>
                <a:latin typeface="Grammarsaurus" pitchFamily="2" charset="0"/>
              </a:endParaRPr>
            </a:p>
          </p:txBody>
        </p:sp>
        <p:sp>
          <p:nvSpPr>
            <p:cNvPr id="46" name="object 46"/>
            <p:cNvSpPr/>
            <p:nvPr/>
          </p:nvSpPr>
          <p:spPr>
            <a:xfrm>
              <a:off x="10800956" y="3882364"/>
              <a:ext cx="8255" cy="8890"/>
            </a:xfrm>
            <a:custGeom>
              <a:avLst/>
              <a:gdLst/>
              <a:ahLst/>
              <a:cxnLst/>
              <a:rect l="l" t="t" r="r" b="b"/>
              <a:pathLst>
                <a:path w="8254" h="8889">
                  <a:moveTo>
                    <a:pt x="5829" y="4762"/>
                  </a:moveTo>
                  <a:lnTo>
                    <a:pt x="2387" y="2679"/>
                  </a:lnTo>
                  <a:lnTo>
                    <a:pt x="2108" y="2578"/>
                  </a:lnTo>
                  <a:lnTo>
                    <a:pt x="1828" y="2425"/>
                  </a:lnTo>
                  <a:lnTo>
                    <a:pt x="1549" y="2133"/>
                  </a:lnTo>
                  <a:lnTo>
                    <a:pt x="1511" y="2006"/>
                  </a:lnTo>
                  <a:lnTo>
                    <a:pt x="1511" y="1638"/>
                  </a:lnTo>
                  <a:lnTo>
                    <a:pt x="1625" y="1435"/>
                  </a:lnTo>
                  <a:lnTo>
                    <a:pt x="2108" y="1104"/>
                  </a:lnTo>
                  <a:lnTo>
                    <a:pt x="2413" y="1028"/>
                  </a:lnTo>
                  <a:lnTo>
                    <a:pt x="3213" y="1028"/>
                  </a:lnTo>
                  <a:lnTo>
                    <a:pt x="3505" y="1104"/>
                  </a:lnTo>
                  <a:lnTo>
                    <a:pt x="3886" y="1409"/>
                  </a:lnTo>
                  <a:lnTo>
                    <a:pt x="4038" y="1612"/>
                  </a:lnTo>
                  <a:lnTo>
                    <a:pt x="4279" y="2070"/>
                  </a:lnTo>
                  <a:lnTo>
                    <a:pt x="4381" y="2209"/>
                  </a:lnTo>
                  <a:lnTo>
                    <a:pt x="5511" y="1917"/>
                  </a:lnTo>
                  <a:lnTo>
                    <a:pt x="5511" y="1549"/>
                  </a:lnTo>
                  <a:lnTo>
                    <a:pt x="3340" y="0"/>
                  </a:lnTo>
                  <a:lnTo>
                    <a:pt x="2336" y="0"/>
                  </a:lnTo>
                  <a:lnTo>
                    <a:pt x="139" y="1600"/>
                  </a:lnTo>
                  <a:lnTo>
                    <a:pt x="139" y="2400"/>
                  </a:lnTo>
                  <a:lnTo>
                    <a:pt x="3009" y="4191"/>
                  </a:lnTo>
                  <a:lnTo>
                    <a:pt x="3327" y="4279"/>
                  </a:lnTo>
                  <a:lnTo>
                    <a:pt x="3797" y="4432"/>
                  </a:lnTo>
                  <a:lnTo>
                    <a:pt x="3987" y="4546"/>
                  </a:lnTo>
                  <a:lnTo>
                    <a:pt x="4292" y="4838"/>
                  </a:lnTo>
                  <a:lnTo>
                    <a:pt x="4356" y="5029"/>
                  </a:lnTo>
                  <a:lnTo>
                    <a:pt x="4356" y="5575"/>
                  </a:lnTo>
                  <a:lnTo>
                    <a:pt x="4229" y="5816"/>
                  </a:lnTo>
                  <a:lnTo>
                    <a:pt x="3670" y="6223"/>
                  </a:lnTo>
                  <a:lnTo>
                    <a:pt x="3314" y="6324"/>
                  </a:lnTo>
                  <a:lnTo>
                    <a:pt x="2552" y="6324"/>
                  </a:lnTo>
                  <a:lnTo>
                    <a:pt x="1270" y="5029"/>
                  </a:lnTo>
                  <a:lnTo>
                    <a:pt x="1168" y="4889"/>
                  </a:lnTo>
                  <a:lnTo>
                    <a:pt x="952" y="4699"/>
                  </a:lnTo>
                  <a:lnTo>
                    <a:pt x="825" y="4648"/>
                  </a:lnTo>
                  <a:lnTo>
                    <a:pt x="469" y="4648"/>
                  </a:lnTo>
                  <a:lnTo>
                    <a:pt x="304" y="4711"/>
                  </a:lnTo>
                  <a:lnTo>
                    <a:pt x="63" y="4953"/>
                  </a:lnTo>
                  <a:lnTo>
                    <a:pt x="0" y="5105"/>
                  </a:lnTo>
                  <a:lnTo>
                    <a:pt x="0" y="5588"/>
                  </a:lnTo>
                  <a:lnTo>
                    <a:pt x="2197" y="7378"/>
                  </a:lnTo>
                  <a:lnTo>
                    <a:pt x="3517" y="7378"/>
                  </a:lnTo>
                  <a:lnTo>
                    <a:pt x="5829" y="5549"/>
                  </a:lnTo>
                  <a:lnTo>
                    <a:pt x="5829" y="5118"/>
                  </a:lnTo>
                  <a:lnTo>
                    <a:pt x="5829" y="4762"/>
                  </a:lnTo>
                  <a:close/>
                </a:path>
                <a:path w="8254" h="8889">
                  <a:moveTo>
                    <a:pt x="7924" y="6654"/>
                  </a:moveTo>
                  <a:lnTo>
                    <a:pt x="7823" y="6515"/>
                  </a:lnTo>
                  <a:lnTo>
                    <a:pt x="7683" y="6540"/>
                  </a:lnTo>
                  <a:lnTo>
                    <a:pt x="7543" y="6731"/>
                  </a:lnTo>
                  <a:lnTo>
                    <a:pt x="7416" y="6845"/>
                  </a:lnTo>
                  <a:lnTo>
                    <a:pt x="7264" y="6959"/>
                  </a:lnTo>
                  <a:lnTo>
                    <a:pt x="7086" y="7035"/>
                  </a:lnTo>
                  <a:lnTo>
                    <a:pt x="6972" y="7213"/>
                  </a:lnTo>
                  <a:lnTo>
                    <a:pt x="7188" y="7327"/>
                  </a:lnTo>
                  <a:lnTo>
                    <a:pt x="7340" y="7239"/>
                  </a:lnTo>
                  <a:lnTo>
                    <a:pt x="7569" y="7073"/>
                  </a:lnTo>
                  <a:lnTo>
                    <a:pt x="7569" y="8255"/>
                  </a:lnTo>
                  <a:lnTo>
                    <a:pt x="7581" y="8382"/>
                  </a:lnTo>
                  <a:lnTo>
                    <a:pt x="7874" y="8470"/>
                  </a:lnTo>
                  <a:lnTo>
                    <a:pt x="7924" y="6654"/>
                  </a:lnTo>
                  <a:close/>
                </a:path>
              </a:pathLst>
            </a:custGeom>
            <a:solidFill>
              <a:srgbClr val="104D25"/>
            </a:solidFill>
          </p:spPr>
          <p:txBody>
            <a:bodyPr wrap="square" lIns="0" tIns="0" rIns="0" bIns="0" rtlCol="0"/>
            <a:lstStyle/>
            <a:p>
              <a:endParaRPr>
                <a:latin typeface="Grammarsaurus" pitchFamily="2" charset="0"/>
              </a:endParaRPr>
            </a:p>
          </p:txBody>
        </p:sp>
        <p:sp>
          <p:nvSpPr>
            <p:cNvPr id="47" name="object 47"/>
            <p:cNvSpPr/>
            <p:nvPr/>
          </p:nvSpPr>
          <p:spPr>
            <a:xfrm>
              <a:off x="10827159" y="3875716"/>
              <a:ext cx="17780" cy="17145"/>
            </a:xfrm>
            <a:custGeom>
              <a:avLst/>
              <a:gdLst/>
              <a:ahLst/>
              <a:cxnLst/>
              <a:rect l="l" t="t" r="r" b="b"/>
              <a:pathLst>
                <a:path w="17779" h="17145">
                  <a:moveTo>
                    <a:pt x="15976" y="0"/>
                  </a:moveTo>
                  <a:lnTo>
                    <a:pt x="1536" y="0"/>
                  </a:lnTo>
                  <a:lnTo>
                    <a:pt x="0" y="1485"/>
                  </a:lnTo>
                  <a:lnTo>
                    <a:pt x="0" y="15532"/>
                  </a:lnTo>
                  <a:lnTo>
                    <a:pt x="1536" y="17030"/>
                  </a:lnTo>
                  <a:lnTo>
                    <a:pt x="3416" y="17030"/>
                  </a:lnTo>
                  <a:lnTo>
                    <a:pt x="15976" y="17030"/>
                  </a:lnTo>
                  <a:lnTo>
                    <a:pt x="17500" y="15532"/>
                  </a:lnTo>
                  <a:lnTo>
                    <a:pt x="17500" y="1485"/>
                  </a:lnTo>
                  <a:lnTo>
                    <a:pt x="15976" y="0"/>
                  </a:lnTo>
                  <a:close/>
                </a:path>
              </a:pathLst>
            </a:custGeom>
            <a:solidFill>
              <a:srgbClr val="114D25"/>
            </a:solidFill>
          </p:spPr>
          <p:txBody>
            <a:bodyPr wrap="square" lIns="0" tIns="0" rIns="0" bIns="0" rtlCol="0"/>
            <a:lstStyle/>
            <a:p>
              <a:endParaRPr>
                <a:latin typeface="Grammarsaurus" pitchFamily="2" charset="0"/>
              </a:endParaRPr>
            </a:p>
          </p:txBody>
        </p:sp>
        <p:sp>
          <p:nvSpPr>
            <p:cNvPr id="48" name="object 48"/>
            <p:cNvSpPr/>
            <p:nvPr/>
          </p:nvSpPr>
          <p:spPr>
            <a:xfrm>
              <a:off x="10829758" y="3876608"/>
              <a:ext cx="13970" cy="13335"/>
            </a:xfrm>
            <a:custGeom>
              <a:avLst/>
              <a:gdLst/>
              <a:ahLst/>
              <a:cxnLst/>
              <a:rect l="l" t="t" r="r" b="b"/>
              <a:pathLst>
                <a:path w="13970" h="13335">
                  <a:moveTo>
                    <a:pt x="13004" y="0"/>
                  </a:moveTo>
                  <a:lnTo>
                    <a:pt x="673" y="0"/>
                  </a:lnTo>
                  <a:lnTo>
                    <a:pt x="0" y="660"/>
                  </a:lnTo>
                  <a:lnTo>
                    <a:pt x="0" y="12661"/>
                  </a:lnTo>
                  <a:lnTo>
                    <a:pt x="673" y="13309"/>
                  </a:lnTo>
                  <a:lnTo>
                    <a:pt x="12179" y="13309"/>
                  </a:lnTo>
                  <a:lnTo>
                    <a:pt x="13004" y="13309"/>
                  </a:lnTo>
                  <a:lnTo>
                    <a:pt x="13677" y="12661"/>
                  </a:lnTo>
                  <a:lnTo>
                    <a:pt x="13677" y="660"/>
                  </a:lnTo>
                  <a:lnTo>
                    <a:pt x="13004" y="0"/>
                  </a:lnTo>
                  <a:close/>
                </a:path>
              </a:pathLst>
            </a:custGeom>
            <a:solidFill>
              <a:srgbClr val="ECD2A8"/>
            </a:solidFill>
          </p:spPr>
          <p:txBody>
            <a:bodyPr wrap="square" lIns="0" tIns="0" rIns="0" bIns="0" rtlCol="0"/>
            <a:lstStyle/>
            <a:p>
              <a:endParaRPr>
                <a:latin typeface="Grammarsaurus" pitchFamily="2" charset="0"/>
              </a:endParaRPr>
            </a:p>
          </p:txBody>
        </p:sp>
        <p:sp>
          <p:nvSpPr>
            <p:cNvPr id="49" name="object 49"/>
            <p:cNvSpPr/>
            <p:nvPr/>
          </p:nvSpPr>
          <p:spPr>
            <a:xfrm>
              <a:off x="10833709" y="3879392"/>
              <a:ext cx="8255" cy="8890"/>
            </a:xfrm>
            <a:custGeom>
              <a:avLst/>
              <a:gdLst/>
              <a:ahLst/>
              <a:cxnLst/>
              <a:rect l="l" t="t" r="r" b="b"/>
              <a:pathLst>
                <a:path w="8254" h="8889">
                  <a:moveTo>
                    <a:pt x="5664" y="6400"/>
                  </a:moveTo>
                  <a:lnTo>
                    <a:pt x="5600" y="6261"/>
                  </a:lnTo>
                  <a:lnTo>
                    <a:pt x="5359" y="6045"/>
                  </a:lnTo>
                  <a:lnTo>
                    <a:pt x="5194" y="5994"/>
                  </a:lnTo>
                  <a:lnTo>
                    <a:pt x="1485" y="5994"/>
                  </a:lnTo>
                  <a:lnTo>
                    <a:pt x="1485" y="3962"/>
                  </a:lnTo>
                  <a:lnTo>
                    <a:pt x="4800" y="3962"/>
                  </a:lnTo>
                  <a:lnTo>
                    <a:pt x="4965" y="3911"/>
                  </a:lnTo>
                  <a:lnTo>
                    <a:pt x="5194" y="3708"/>
                  </a:lnTo>
                  <a:lnTo>
                    <a:pt x="5245" y="3568"/>
                  </a:lnTo>
                  <a:lnTo>
                    <a:pt x="5245" y="3251"/>
                  </a:lnTo>
                  <a:lnTo>
                    <a:pt x="5194" y="3124"/>
                  </a:lnTo>
                  <a:lnTo>
                    <a:pt x="4965" y="2921"/>
                  </a:lnTo>
                  <a:lnTo>
                    <a:pt x="4800" y="2870"/>
                  </a:lnTo>
                  <a:lnTo>
                    <a:pt x="1485" y="2870"/>
                  </a:lnTo>
                  <a:lnTo>
                    <a:pt x="1485" y="1117"/>
                  </a:lnTo>
                  <a:lnTo>
                    <a:pt x="4838" y="1117"/>
                  </a:lnTo>
                  <a:lnTo>
                    <a:pt x="5067" y="1117"/>
                  </a:lnTo>
                  <a:lnTo>
                    <a:pt x="5257" y="1066"/>
                  </a:lnTo>
                  <a:lnTo>
                    <a:pt x="5067" y="0"/>
                  </a:lnTo>
                  <a:lnTo>
                    <a:pt x="698" y="0"/>
                  </a:lnTo>
                  <a:lnTo>
                    <a:pt x="0" y="685"/>
                  </a:lnTo>
                  <a:lnTo>
                    <a:pt x="0" y="6565"/>
                  </a:lnTo>
                  <a:lnTo>
                    <a:pt x="76" y="6794"/>
                  </a:lnTo>
                  <a:lnTo>
                    <a:pt x="355" y="7073"/>
                  </a:lnTo>
                  <a:lnTo>
                    <a:pt x="596" y="7150"/>
                  </a:lnTo>
                  <a:lnTo>
                    <a:pt x="5194" y="7150"/>
                  </a:lnTo>
                  <a:lnTo>
                    <a:pt x="5359" y="7086"/>
                  </a:lnTo>
                  <a:lnTo>
                    <a:pt x="5600" y="6883"/>
                  </a:lnTo>
                  <a:lnTo>
                    <a:pt x="5664" y="6743"/>
                  </a:lnTo>
                  <a:lnTo>
                    <a:pt x="5664" y="6400"/>
                  </a:lnTo>
                  <a:close/>
                </a:path>
                <a:path w="8254" h="8889">
                  <a:moveTo>
                    <a:pt x="7810" y="6527"/>
                  </a:moveTo>
                  <a:lnTo>
                    <a:pt x="7696" y="6388"/>
                  </a:lnTo>
                  <a:lnTo>
                    <a:pt x="7569" y="6413"/>
                  </a:lnTo>
                  <a:lnTo>
                    <a:pt x="7366" y="6667"/>
                  </a:lnTo>
                  <a:lnTo>
                    <a:pt x="7226" y="6781"/>
                  </a:lnTo>
                  <a:lnTo>
                    <a:pt x="7035" y="6883"/>
                  </a:lnTo>
                  <a:lnTo>
                    <a:pt x="6908" y="6934"/>
                  </a:lnTo>
                  <a:lnTo>
                    <a:pt x="6845" y="7086"/>
                  </a:lnTo>
                  <a:lnTo>
                    <a:pt x="7061" y="7200"/>
                  </a:lnTo>
                  <a:lnTo>
                    <a:pt x="7213" y="7112"/>
                  </a:lnTo>
                  <a:lnTo>
                    <a:pt x="7442" y="6946"/>
                  </a:lnTo>
                  <a:lnTo>
                    <a:pt x="7442" y="8128"/>
                  </a:lnTo>
                  <a:lnTo>
                    <a:pt x="7454" y="8255"/>
                  </a:lnTo>
                  <a:lnTo>
                    <a:pt x="7747" y="8343"/>
                  </a:lnTo>
                  <a:lnTo>
                    <a:pt x="7810" y="6527"/>
                  </a:lnTo>
                  <a:close/>
                </a:path>
              </a:pathLst>
            </a:custGeom>
            <a:solidFill>
              <a:srgbClr val="104D25"/>
            </a:solidFill>
          </p:spPr>
          <p:txBody>
            <a:bodyPr wrap="square" lIns="0" tIns="0" rIns="0" bIns="0" rtlCol="0"/>
            <a:lstStyle/>
            <a:p>
              <a:endParaRPr>
                <a:latin typeface="Grammarsaurus" pitchFamily="2" charset="0"/>
              </a:endParaRPr>
            </a:p>
          </p:txBody>
        </p:sp>
        <p:sp>
          <p:nvSpPr>
            <p:cNvPr id="50" name="object 50"/>
            <p:cNvSpPr/>
            <p:nvPr/>
          </p:nvSpPr>
          <p:spPr>
            <a:xfrm>
              <a:off x="10908743" y="3878818"/>
              <a:ext cx="17780" cy="17145"/>
            </a:xfrm>
            <a:custGeom>
              <a:avLst/>
              <a:gdLst/>
              <a:ahLst/>
              <a:cxnLst/>
              <a:rect l="l" t="t" r="r" b="b"/>
              <a:pathLst>
                <a:path w="17779" h="17145">
                  <a:moveTo>
                    <a:pt x="15976" y="0"/>
                  </a:moveTo>
                  <a:lnTo>
                    <a:pt x="1536" y="0"/>
                  </a:lnTo>
                  <a:lnTo>
                    <a:pt x="0" y="1485"/>
                  </a:lnTo>
                  <a:lnTo>
                    <a:pt x="0" y="15532"/>
                  </a:lnTo>
                  <a:lnTo>
                    <a:pt x="1536" y="17030"/>
                  </a:lnTo>
                  <a:lnTo>
                    <a:pt x="3416" y="17030"/>
                  </a:lnTo>
                  <a:lnTo>
                    <a:pt x="15976" y="17030"/>
                  </a:lnTo>
                  <a:lnTo>
                    <a:pt x="17500" y="15532"/>
                  </a:lnTo>
                  <a:lnTo>
                    <a:pt x="17500" y="1485"/>
                  </a:lnTo>
                  <a:lnTo>
                    <a:pt x="15976" y="0"/>
                  </a:lnTo>
                  <a:close/>
                </a:path>
              </a:pathLst>
            </a:custGeom>
            <a:solidFill>
              <a:srgbClr val="114D25"/>
            </a:solidFill>
          </p:spPr>
          <p:txBody>
            <a:bodyPr wrap="square" lIns="0" tIns="0" rIns="0" bIns="0" rtlCol="0"/>
            <a:lstStyle/>
            <a:p>
              <a:endParaRPr>
                <a:latin typeface="Grammarsaurus" pitchFamily="2" charset="0"/>
              </a:endParaRPr>
            </a:p>
          </p:txBody>
        </p:sp>
        <p:sp>
          <p:nvSpPr>
            <p:cNvPr id="51" name="object 51"/>
            <p:cNvSpPr/>
            <p:nvPr/>
          </p:nvSpPr>
          <p:spPr>
            <a:xfrm>
              <a:off x="10911341" y="3879710"/>
              <a:ext cx="13970" cy="13335"/>
            </a:xfrm>
            <a:custGeom>
              <a:avLst/>
              <a:gdLst/>
              <a:ahLst/>
              <a:cxnLst/>
              <a:rect l="l" t="t" r="r" b="b"/>
              <a:pathLst>
                <a:path w="13970" h="13335">
                  <a:moveTo>
                    <a:pt x="13004" y="0"/>
                  </a:moveTo>
                  <a:lnTo>
                    <a:pt x="673" y="0"/>
                  </a:lnTo>
                  <a:lnTo>
                    <a:pt x="0" y="660"/>
                  </a:lnTo>
                  <a:lnTo>
                    <a:pt x="0" y="12661"/>
                  </a:lnTo>
                  <a:lnTo>
                    <a:pt x="673" y="13309"/>
                  </a:lnTo>
                  <a:lnTo>
                    <a:pt x="12179" y="13309"/>
                  </a:lnTo>
                  <a:lnTo>
                    <a:pt x="13004" y="13309"/>
                  </a:lnTo>
                  <a:lnTo>
                    <a:pt x="13677" y="12661"/>
                  </a:lnTo>
                  <a:lnTo>
                    <a:pt x="13677" y="660"/>
                  </a:lnTo>
                  <a:lnTo>
                    <a:pt x="13004" y="0"/>
                  </a:lnTo>
                  <a:close/>
                </a:path>
              </a:pathLst>
            </a:custGeom>
            <a:solidFill>
              <a:srgbClr val="ECD2A8"/>
            </a:solidFill>
          </p:spPr>
          <p:txBody>
            <a:bodyPr wrap="square" lIns="0" tIns="0" rIns="0" bIns="0" rtlCol="0"/>
            <a:lstStyle/>
            <a:p>
              <a:endParaRPr>
                <a:latin typeface="Grammarsaurus" pitchFamily="2" charset="0"/>
              </a:endParaRPr>
            </a:p>
          </p:txBody>
        </p:sp>
        <p:sp>
          <p:nvSpPr>
            <p:cNvPr id="52" name="object 52"/>
            <p:cNvSpPr/>
            <p:nvPr/>
          </p:nvSpPr>
          <p:spPr>
            <a:xfrm>
              <a:off x="10914583" y="3882377"/>
              <a:ext cx="9525" cy="8890"/>
            </a:xfrm>
            <a:custGeom>
              <a:avLst/>
              <a:gdLst/>
              <a:ahLst/>
              <a:cxnLst/>
              <a:rect l="l" t="t" r="r" b="b"/>
              <a:pathLst>
                <a:path w="9525" h="8889">
                  <a:moveTo>
                    <a:pt x="6997" y="4102"/>
                  </a:moveTo>
                  <a:lnTo>
                    <a:pt x="6197" y="3505"/>
                  </a:lnTo>
                  <a:lnTo>
                    <a:pt x="4102" y="3505"/>
                  </a:lnTo>
                  <a:lnTo>
                    <a:pt x="3937" y="3556"/>
                  </a:lnTo>
                  <a:lnTo>
                    <a:pt x="3708" y="3771"/>
                  </a:lnTo>
                  <a:lnTo>
                    <a:pt x="3644" y="3898"/>
                  </a:lnTo>
                  <a:lnTo>
                    <a:pt x="3644" y="4254"/>
                  </a:lnTo>
                  <a:lnTo>
                    <a:pt x="3721" y="4394"/>
                  </a:lnTo>
                  <a:lnTo>
                    <a:pt x="4000" y="4559"/>
                  </a:lnTo>
                  <a:lnTo>
                    <a:pt x="4203" y="4597"/>
                  </a:lnTo>
                  <a:lnTo>
                    <a:pt x="5638" y="4597"/>
                  </a:lnTo>
                  <a:lnTo>
                    <a:pt x="5638" y="5753"/>
                  </a:lnTo>
                  <a:lnTo>
                    <a:pt x="5321" y="5918"/>
                  </a:lnTo>
                  <a:lnTo>
                    <a:pt x="5016" y="6045"/>
                  </a:lnTo>
                  <a:lnTo>
                    <a:pt x="4419" y="6210"/>
                  </a:lnTo>
                  <a:lnTo>
                    <a:pt x="4089" y="6261"/>
                  </a:lnTo>
                  <a:lnTo>
                    <a:pt x="3048" y="6261"/>
                  </a:lnTo>
                  <a:lnTo>
                    <a:pt x="2489" y="6032"/>
                  </a:lnTo>
                  <a:lnTo>
                    <a:pt x="1701" y="5130"/>
                  </a:lnTo>
                  <a:lnTo>
                    <a:pt x="1498" y="4495"/>
                  </a:lnTo>
                  <a:lnTo>
                    <a:pt x="1498" y="3263"/>
                  </a:lnTo>
                  <a:lnTo>
                    <a:pt x="3365" y="1117"/>
                  </a:lnTo>
                  <a:lnTo>
                    <a:pt x="4038" y="1117"/>
                  </a:lnTo>
                  <a:lnTo>
                    <a:pt x="5575" y="2336"/>
                  </a:lnTo>
                  <a:lnTo>
                    <a:pt x="4318" y="0"/>
                  </a:lnTo>
                  <a:lnTo>
                    <a:pt x="3213" y="0"/>
                  </a:lnTo>
                  <a:lnTo>
                    <a:pt x="0" y="3136"/>
                  </a:lnTo>
                  <a:lnTo>
                    <a:pt x="0" y="4254"/>
                  </a:lnTo>
                  <a:lnTo>
                    <a:pt x="3175" y="7378"/>
                  </a:lnTo>
                  <a:lnTo>
                    <a:pt x="4229" y="7378"/>
                  </a:lnTo>
                  <a:lnTo>
                    <a:pt x="6997" y="5905"/>
                  </a:lnTo>
                  <a:lnTo>
                    <a:pt x="6997" y="4356"/>
                  </a:lnTo>
                  <a:lnTo>
                    <a:pt x="6997" y="4102"/>
                  </a:lnTo>
                  <a:close/>
                </a:path>
                <a:path w="9525" h="8889">
                  <a:moveTo>
                    <a:pt x="8902" y="8216"/>
                  </a:moveTo>
                  <a:lnTo>
                    <a:pt x="8750" y="8115"/>
                  </a:lnTo>
                  <a:lnTo>
                    <a:pt x="7988" y="8115"/>
                  </a:lnTo>
                  <a:lnTo>
                    <a:pt x="8191" y="7886"/>
                  </a:lnTo>
                  <a:lnTo>
                    <a:pt x="8331" y="7785"/>
                  </a:lnTo>
                  <a:lnTo>
                    <a:pt x="8559" y="7594"/>
                  </a:lnTo>
                  <a:lnTo>
                    <a:pt x="8724" y="7429"/>
                  </a:lnTo>
                  <a:lnTo>
                    <a:pt x="8839" y="7251"/>
                  </a:lnTo>
                  <a:lnTo>
                    <a:pt x="8864" y="6985"/>
                  </a:lnTo>
                  <a:lnTo>
                    <a:pt x="8801" y="6781"/>
                  </a:lnTo>
                  <a:lnTo>
                    <a:pt x="8674" y="6629"/>
                  </a:lnTo>
                  <a:lnTo>
                    <a:pt x="8458" y="6527"/>
                  </a:lnTo>
                  <a:lnTo>
                    <a:pt x="8089" y="6502"/>
                  </a:lnTo>
                  <a:lnTo>
                    <a:pt x="7912" y="6553"/>
                  </a:lnTo>
                  <a:lnTo>
                    <a:pt x="7556" y="6921"/>
                  </a:lnTo>
                  <a:lnTo>
                    <a:pt x="7531" y="7099"/>
                  </a:lnTo>
                  <a:lnTo>
                    <a:pt x="7747" y="7200"/>
                  </a:lnTo>
                  <a:lnTo>
                    <a:pt x="7874" y="7023"/>
                  </a:lnTo>
                  <a:lnTo>
                    <a:pt x="7988" y="6819"/>
                  </a:lnTo>
                  <a:lnTo>
                    <a:pt x="8255" y="6769"/>
                  </a:lnTo>
                  <a:lnTo>
                    <a:pt x="8394" y="6832"/>
                  </a:lnTo>
                  <a:lnTo>
                    <a:pt x="8496" y="6997"/>
                  </a:lnTo>
                  <a:lnTo>
                    <a:pt x="8128" y="7543"/>
                  </a:lnTo>
                  <a:lnTo>
                    <a:pt x="7962" y="7683"/>
                  </a:lnTo>
                  <a:lnTo>
                    <a:pt x="7759" y="7874"/>
                  </a:lnTo>
                  <a:lnTo>
                    <a:pt x="7594" y="8064"/>
                  </a:lnTo>
                  <a:lnTo>
                    <a:pt x="7531" y="8216"/>
                  </a:lnTo>
                  <a:lnTo>
                    <a:pt x="7581" y="8369"/>
                  </a:lnTo>
                  <a:lnTo>
                    <a:pt x="8788" y="8420"/>
                  </a:lnTo>
                  <a:lnTo>
                    <a:pt x="8902" y="8216"/>
                  </a:lnTo>
                  <a:close/>
                </a:path>
              </a:pathLst>
            </a:custGeom>
            <a:solidFill>
              <a:srgbClr val="104D25"/>
            </a:solidFill>
          </p:spPr>
          <p:txBody>
            <a:bodyPr wrap="square" lIns="0" tIns="0" rIns="0" bIns="0" rtlCol="0"/>
            <a:lstStyle/>
            <a:p>
              <a:endParaRPr>
                <a:latin typeface="Grammarsaurus" pitchFamily="2" charset="0"/>
              </a:endParaRPr>
            </a:p>
          </p:txBody>
        </p:sp>
        <p:sp>
          <p:nvSpPr>
            <p:cNvPr id="53" name="object 53"/>
            <p:cNvSpPr/>
            <p:nvPr/>
          </p:nvSpPr>
          <p:spPr>
            <a:xfrm>
              <a:off x="10876109" y="3875716"/>
              <a:ext cx="17780" cy="17145"/>
            </a:xfrm>
            <a:custGeom>
              <a:avLst/>
              <a:gdLst/>
              <a:ahLst/>
              <a:cxnLst/>
              <a:rect l="l" t="t" r="r" b="b"/>
              <a:pathLst>
                <a:path w="17779" h="17145">
                  <a:moveTo>
                    <a:pt x="15976" y="0"/>
                  </a:moveTo>
                  <a:lnTo>
                    <a:pt x="1536" y="0"/>
                  </a:lnTo>
                  <a:lnTo>
                    <a:pt x="0" y="1485"/>
                  </a:lnTo>
                  <a:lnTo>
                    <a:pt x="0" y="15532"/>
                  </a:lnTo>
                  <a:lnTo>
                    <a:pt x="1536" y="17030"/>
                  </a:lnTo>
                  <a:lnTo>
                    <a:pt x="3416" y="17030"/>
                  </a:lnTo>
                  <a:lnTo>
                    <a:pt x="15976" y="17030"/>
                  </a:lnTo>
                  <a:lnTo>
                    <a:pt x="17513" y="15532"/>
                  </a:lnTo>
                  <a:lnTo>
                    <a:pt x="17513" y="1485"/>
                  </a:lnTo>
                  <a:lnTo>
                    <a:pt x="15976" y="0"/>
                  </a:lnTo>
                  <a:close/>
                </a:path>
              </a:pathLst>
            </a:custGeom>
            <a:solidFill>
              <a:srgbClr val="114D25"/>
            </a:solidFill>
          </p:spPr>
          <p:txBody>
            <a:bodyPr wrap="square" lIns="0" tIns="0" rIns="0" bIns="0" rtlCol="0"/>
            <a:lstStyle/>
            <a:p>
              <a:endParaRPr>
                <a:latin typeface="Grammarsaurus" pitchFamily="2" charset="0"/>
              </a:endParaRPr>
            </a:p>
          </p:txBody>
        </p:sp>
        <p:sp>
          <p:nvSpPr>
            <p:cNvPr id="54" name="object 54"/>
            <p:cNvSpPr/>
            <p:nvPr/>
          </p:nvSpPr>
          <p:spPr>
            <a:xfrm>
              <a:off x="10878709" y="3876608"/>
              <a:ext cx="13970" cy="13335"/>
            </a:xfrm>
            <a:custGeom>
              <a:avLst/>
              <a:gdLst/>
              <a:ahLst/>
              <a:cxnLst/>
              <a:rect l="l" t="t" r="r" b="b"/>
              <a:pathLst>
                <a:path w="13970" h="13335">
                  <a:moveTo>
                    <a:pt x="13004" y="0"/>
                  </a:moveTo>
                  <a:lnTo>
                    <a:pt x="673" y="0"/>
                  </a:lnTo>
                  <a:lnTo>
                    <a:pt x="0" y="660"/>
                  </a:lnTo>
                  <a:lnTo>
                    <a:pt x="0" y="12661"/>
                  </a:lnTo>
                  <a:lnTo>
                    <a:pt x="673" y="13309"/>
                  </a:lnTo>
                  <a:lnTo>
                    <a:pt x="12179" y="13309"/>
                  </a:lnTo>
                  <a:lnTo>
                    <a:pt x="13004" y="13309"/>
                  </a:lnTo>
                  <a:lnTo>
                    <a:pt x="13677" y="12661"/>
                  </a:lnTo>
                  <a:lnTo>
                    <a:pt x="13677" y="660"/>
                  </a:lnTo>
                  <a:lnTo>
                    <a:pt x="13004" y="0"/>
                  </a:lnTo>
                  <a:close/>
                </a:path>
              </a:pathLst>
            </a:custGeom>
            <a:solidFill>
              <a:srgbClr val="ECD2A8"/>
            </a:solidFill>
          </p:spPr>
          <p:txBody>
            <a:bodyPr wrap="square" lIns="0" tIns="0" rIns="0" bIns="0" rtlCol="0"/>
            <a:lstStyle/>
            <a:p>
              <a:endParaRPr>
                <a:latin typeface="Grammarsaurus" pitchFamily="2" charset="0"/>
              </a:endParaRPr>
            </a:p>
          </p:txBody>
        </p:sp>
        <p:sp>
          <p:nvSpPr>
            <p:cNvPr id="55" name="object 55"/>
            <p:cNvSpPr/>
            <p:nvPr/>
          </p:nvSpPr>
          <p:spPr>
            <a:xfrm>
              <a:off x="10884700" y="3879265"/>
              <a:ext cx="6350" cy="8890"/>
            </a:xfrm>
            <a:custGeom>
              <a:avLst/>
              <a:gdLst/>
              <a:ahLst/>
              <a:cxnLst/>
              <a:rect l="l" t="t" r="r" b="b"/>
              <a:pathLst>
                <a:path w="6350" h="8889">
                  <a:moveTo>
                    <a:pt x="1485" y="584"/>
                  </a:moveTo>
                  <a:lnTo>
                    <a:pt x="1422" y="355"/>
                  </a:lnTo>
                  <a:lnTo>
                    <a:pt x="1143" y="76"/>
                  </a:lnTo>
                  <a:lnTo>
                    <a:pt x="965" y="0"/>
                  </a:lnTo>
                  <a:lnTo>
                    <a:pt x="520" y="0"/>
                  </a:lnTo>
                  <a:lnTo>
                    <a:pt x="342" y="76"/>
                  </a:lnTo>
                  <a:lnTo>
                    <a:pt x="63" y="368"/>
                  </a:lnTo>
                  <a:lnTo>
                    <a:pt x="0" y="584"/>
                  </a:lnTo>
                  <a:lnTo>
                    <a:pt x="0" y="6502"/>
                  </a:lnTo>
                  <a:lnTo>
                    <a:pt x="0" y="6794"/>
                  </a:lnTo>
                  <a:lnTo>
                    <a:pt x="63" y="7023"/>
                  </a:lnTo>
                  <a:lnTo>
                    <a:pt x="342" y="7315"/>
                  </a:lnTo>
                  <a:lnTo>
                    <a:pt x="520" y="7391"/>
                  </a:lnTo>
                  <a:lnTo>
                    <a:pt x="965" y="7391"/>
                  </a:lnTo>
                  <a:lnTo>
                    <a:pt x="1143" y="7315"/>
                  </a:lnTo>
                  <a:lnTo>
                    <a:pt x="1422" y="7023"/>
                  </a:lnTo>
                  <a:lnTo>
                    <a:pt x="1485" y="6794"/>
                  </a:lnTo>
                  <a:lnTo>
                    <a:pt x="1485" y="584"/>
                  </a:lnTo>
                  <a:close/>
                </a:path>
                <a:path w="6350" h="8889">
                  <a:moveTo>
                    <a:pt x="5765" y="6654"/>
                  </a:moveTo>
                  <a:lnTo>
                    <a:pt x="5651" y="6515"/>
                  </a:lnTo>
                  <a:lnTo>
                    <a:pt x="5511" y="6553"/>
                  </a:lnTo>
                  <a:lnTo>
                    <a:pt x="5321" y="6794"/>
                  </a:lnTo>
                  <a:lnTo>
                    <a:pt x="5181" y="6908"/>
                  </a:lnTo>
                  <a:lnTo>
                    <a:pt x="4991" y="7010"/>
                  </a:lnTo>
                  <a:lnTo>
                    <a:pt x="4864" y="7061"/>
                  </a:lnTo>
                  <a:lnTo>
                    <a:pt x="4800" y="7213"/>
                  </a:lnTo>
                  <a:lnTo>
                    <a:pt x="5016" y="7327"/>
                  </a:lnTo>
                  <a:lnTo>
                    <a:pt x="5168" y="7239"/>
                  </a:lnTo>
                  <a:lnTo>
                    <a:pt x="5397" y="7073"/>
                  </a:lnTo>
                  <a:lnTo>
                    <a:pt x="5397" y="8255"/>
                  </a:lnTo>
                  <a:lnTo>
                    <a:pt x="5410" y="8382"/>
                  </a:lnTo>
                  <a:lnTo>
                    <a:pt x="5702" y="8470"/>
                  </a:lnTo>
                  <a:lnTo>
                    <a:pt x="5765" y="6654"/>
                  </a:lnTo>
                  <a:close/>
                </a:path>
              </a:pathLst>
            </a:custGeom>
            <a:solidFill>
              <a:srgbClr val="104D25"/>
            </a:solidFill>
          </p:spPr>
          <p:txBody>
            <a:bodyPr wrap="square" lIns="0" tIns="0" rIns="0" bIns="0" rtlCol="0"/>
            <a:lstStyle/>
            <a:p>
              <a:endParaRPr>
                <a:latin typeface="Grammarsaurus" pitchFamily="2" charset="0"/>
              </a:endParaRPr>
            </a:p>
          </p:txBody>
        </p:sp>
        <p:sp>
          <p:nvSpPr>
            <p:cNvPr id="56" name="object 56"/>
            <p:cNvSpPr/>
            <p:nvPr/>
          </p:nvSpPr>
          <p:spPr>
            <a:xfrm>
              <a:off x="10843476" y="3874714"/>
              <a:ext cx="17780" cy="17145"/>
            </a:xfrm>
            <a:custGeom>
              <a:avLst/>
              <a:gdLst/>
              <a:ahLst/>
              <a:cxnLst/>
              <a:rect l="l" t="t" r="r" b="b"/>
              <a:pathLst>
                <a:path w="17779" h="17145">
                  <a:moveTo>
                    <a:pt x="15976" y="0"/>
                  </a:moveTo>
                  <a:lnTo>
                    <a:pt x="1536" y="0"/>
                  </a:lnTo>
                  <a:lnTo>
                    <a:pt x="0" y="1485"/>
                  </a:lnTo>
                  <a:lnTo>
                    <a:pt x="0" y="15532"/>
                  </a:lnTo>
                  <a:lnTo>
                    <a:pt x="1536" y="17030"/>
                  </a:lnTo>
                  <a:lnTo>
                    <a:pt x="3416" y="17030"/>
                  </a:lnTo>
                  <a:lnTo>
                    <a:pt x="15976" y="17030"/>
                  </a:lnTo>
                  <a:lnTo>
                    <a:pt x="17500" y="15532"/>
                  </a:lnTo>
                  <a:lnTo>
                    <a:pt x="17500" y="1485"/>
                  </a:lnTo>
                  <a:lnTo>
                    <a:pt x="15976" y="0"/>
                  </a:lnTo>
                  <a:close/>
                </a:path>
              </a:pathLst>
            </a:custGeom>
            <a:solidFill>
              <a:srgbClr val="114D25"/>
            </a:solidFill>
          </p:spPr>
          <p:txBody>
            <a:bodyPr wrap="square" lIns="0" tIns="0" rIns="0" bIns="0" rtlCol="0"/>
            <a:lstStyle/>
            <a:p>
              <a:endParaRPr>
                <a:latin typeface="Grammarsaurus" pitchFamily="2" charset="0"/>
              </a:endParaRPr>
            </a:p>
          </p:txBody>
        </p:sp>
        <p:sp>
          <p:nvSpPr>
            <p:cNvPr id="57" name="object 57"/>
            <p:cNvSpPr/>
            <p:nvPr/>
          </p:nvSpPr>
          <p:spPr>
            <a:xfrm>
              <a:off x="10846075" y="3875608"/>
              <a:ext cx="13970" cy="13335"/>
            </a:xfrm>
            <a:custGeom>
              <a:avLst/>
              <a:gdLst/>
              <a:ahLst/>
              <a:cxnLst/>
              <a:rect l="l" t="t" r="r" b="b"/>
              <a:pathLst>
                <a:path w="13970" h="13335">
                  <a:moveTo>
                    <a:pt x="13004" y="0"/>
                  </a:moveTo>
                  <a:lnTo>
                    <a:pt x="673" y="0"/>
                  </a:lnTo>
                  <a:lnTo>
                    <a:pt x="0" y="660"/>
                  </a:lnTo>
                  <a:lnTo>
                    <a:pt x="0" y="12661"/>
                  </a:lnTo>
                  <a:lnTo>
                    <a:pt x="673" y="13309"/>
                  </a:lnTo>
                  <a:lnTo>
                    <a:pt x="12179" y="13309"/>
                  </a:lnTo>
                  <a:lnTo>
                    <a:pt x="13004" y="13309"/>
                  </a:lnTo>
                  <a:lnTo>
                    <a:pt x="13677" y="12661"/>
                  </a:lnTo>
                  <a:lnTo>
                    <a:pt x="13677" y="660"/>
                  </a:lnTo>
                  <a:lnTo>
                    <a:pt x="13004" y="0"/>
                  </a:lnTo>
                  <a:close/>
                </a:path>
              </a:pathLst>
            </a:custGeom>
            <a:solidFill>
              <a:srgbClr val="ECD2A8"/>
            </a:solidFill>
          </p:spPr>
          <p:txBody>
            <a:bodyPr wrap="square" lIns="0" tIns="0" rIns="0" bIns="0" rtlCol="0"/>
            <a:lstStyle/>
            <a:p>
              <a:endParaRPr>
                <a:latin typeface="Grammarsaurus" pitchFamily="2" charset="0"/>
              </a:endParaRPr>
            </a:p>
          </p:txBody>
        </p:sp>
        <p:sp>
          <p:nvSpPr>
            <p:cNvPr id="58" name="object 58"/>
            <p:cNvSpPr/>
            <p:nvPr/>
          </p:nvSpPr>
          <p:spPr>
            <a:xfrm>
              <a:off x="10850677" y="3878630"/>
              <a:ext cx="7620" cy="8255"/>
            </a:xfrm>
            <a:custGeom>
              <a:avLst/>
              <a:gdLst/>
              <a:ahLst/>
              <a:cxnLst/>
              <a:rect l="l" t="t" r="r" b="b"/>
              <a:pathLst>
                <a:path w="7620" h="8254">
                  <a:moveTo>
                    <a:pt x="4699" y="5905"/>
                  </a:moveTo>
                  <a:lnTo>
                    <a:pt x="1473" y="5638"/>
                  </a:lnTo>
                  <a:lnTo>
                    <a:pt x="1397" y="0"/>
                  </a:lnTo>
                  <a:lnTo>
                    <a:pt x="50" y="0"/>
                  </a:lnTo>
                  <a:lnTo>
                    <a:pt x="0" y="6426"/>
                  </a:lnTo>
                  <a:lnTo>
                    <a:pt x="4699" y="6426"/>
                  </a:lnTo>
                  <a:lnTo>
                    <a:pt x="4699" y="5905"/>
                  </a:lnTo>
                  <a:close/>
                </a:path>
                <a:path w="7620" h="8254">
                  <a:moveTo>
                    <a:pt x="7162" y="6286"/>
                  </a:moveTo>
                  <a:lnTo>
                    <a:pt x="7048" y="6146"/>
                  </a:lnTo>
                  <a:lnTo>
                    <a:pt x="6908" y="6172"/>
                  </a:lnTo>
                  <a:lnTo>
                    <a:pt x="6769" y="6362"/>
                  </a:lnTo>
                  <a:lnTo>
                    <a:pt x="6642" y="6477"/>
                  </a:lnTo>
                  <a:lnTo>
                    <a:pt x="6502" y="6591"/>
                  </a:lnTo>
                  <a:lnTo>
                    <a:pt x="6311" y="6667"/>
                  </a:lnTo>
                  <a:lnTo>
                    <a:pt x="6197" y="6845"/>
                  </a:lnTo>
                  <a:lnTo>
                    <a:pt x="6413" y="6959"/>
                  </a:lnTo>
                  <a:lnTo>
                    <a:pt x="6565" y="6870"/>
                  </a:lnTo>
                  <a:lnTo>
                    <a:pt x="6794" y="6705"/>
                  </a:lnTo>
                  <a:lnTo>
                    <a:pt x="6794" y="7886"/>
                  </a:lnTo>
                  <a:lnTo>
                    <a:pt x="6807" y="8013"/>
                  </a:lnTo>
                  <a:lnTo>
                    <a:pt x="7099" y="8102"/>
                  </a:lnTo>
                  <a:lnTo>
                    <a:pt x="7162" y="6286"/>
                  </a:lnTo>
                  <a:close/>
                </a:path>
              </a:pathLst>
            </a:custGeom>
            <a:solidFill>
              <a:srgbClr val="104D25"/>
            </a:solidFill>
          </p:spPr>
          <p:txBody>
            <a:bodyPr wrap="square" lIns="0" tIns="0" rIns="0" bIns="0" rtlCol="0"/>
            <a:lstStyle/>
            <a:p>
              <a:endParaRPr>
                <a:latin typeface="Grammarsaurus" pitchFamily="2" charset="0"/>
              </a:endParaRPr>
            </a:p>
          </p:txBody>
        </p:sp>
        <p:sp>
          <p:nvSpPr>
            <p:cNvPr id="59" name="object 59"/>
            <p:cNvSpPr/>
            <p:nvPr/>
          </p:nvSpPr>
          <p:spPr>
            <a:xfrm>
              <a:off x="10859795" y="3874714"/>
              <a:ext cx="17780" cy="17145"/>
            </a:xfrm>
            <a:custGeom>
              <a:avLst/>
              <a:gdLst/>
              <a:ahLst/>
              <a:cxnLst/>
              <a:rect l="l" t="t" r="r" b="b"/>
              <a:pathLst>
                <a:path w="17779" h="17145">
                  <a:moveTo>
                    <a:pt x="15976" y="0"/>
                  </a:moveTo>
                  <a:lnTo>
                    <a:pt x="1536" y="0"/>
                  </a:lnTo>
                  <a:lnTo>
                    <a:pt x="0" y="1485"/>
                  </a:lnTo>
                  <a:lnTo>
                    <a:pt x="0" y="15532"/>
                  </a:lnTo>
                  <a:lnTo>
                    <a:pt x="1536" y="17030"/>
                  </a:lnTo>
                  <a:lnTo>
                    <a:pt x="3416" y="17030"/>
                  </a:lnTo>
                  <a:lnTo>
                    <a:pt x="15976" y="17030"/>
                  </a:lnTo>
                  <a:lnTo>
                    <a:pt x="17500" y="15532"/>
                  </a:lnTo>
                  <a:lnTo>
                    <a:pt x="17500" y="1485"/>
                  </a:lnTo>
                  <a:lnTo>
                    <a:pt x="15976" y="0"/>
                  </a:lnTo>
                  <a:close/>
                </a:path>
              </a:pathLst>
            </a:custGeom>
            <a:solidFill>
              <a:srgbClr val="114D25"/>
            </a:solidFill>
          </p:spPr>
          <p:txBody>
            <a:bodyPr wrap="square" lIns="0" tIns="0" rIns="0" bIns="0" rtlCol="0"/>
            <a:lstStyle/>
            <a:p>
              <a:endParaRPr>
                <a:latin typeface="Grammarsaurus" pitchFamily="2" charset="0"/>
              </a:endParaRPr>
            </a:p>
          </p:txBody>
        </p:sp>
        <p:sp>
          <p:nvSpPr>
            <p:cNvPr id="60" name="object 60"/>
            <p:cNvSpPr/>
            <p:nvPr/>
          </p:nvSpPr>
          <p:spPr>
            <a:xfrm>
              <a:off x="10862392" y="3875608"/>
              <a:ext cx="13970" cy="13335"/>
            </a:xfrm>
            <a:custGeom>
              <a:avLst/>
              <a:gdLst/>
              <a:ahLst/>
              <a:cxnLst/>
              <a:rect l="l" t="t" r="r" b="b"/>
              <a:pathLst>
                <a:path w="13970" h="13335">
                  <a:moveTo>
                    <a:pt x="13004" y="0"/>
                  </a:moveTo>
                  <a:lnTo>
                    <a:pt x="673" y="0"/>
                  </a:lnTo>
                  <a:lnTo>
                    <a:pt x="0" y="660"/>
                  </a:lnTo>
                  <a:lnTo>
                    <a:pt x="0" y="12661"/>
                  </a:lnTo>
                  <a:lnTo>
                    <a:pt x="673" y="13309"/>
                  </a:lnTo>
                  <a:lnTo>
                    <a:pt x="12179" y="13309"/>
                  </a:lnTo>
                  <a:lnTo>
                    <a:pt x="13004" y="13309"/>
                  </a:lnTo>
                  <a:lnTo>
                    <a:pt x="13677" y="12661"/>
                  </a:lnTo>
                  <a:lnTo>
                    <a:pt x="13677" y="660"/>
                  </a:lnTo>
                  <a:lnTo>
                    <a:pt x="13004" y="0"/>
                  </a:lnTo>
                  <a:close/>
                </a:path>
              </a:pathLst>
            </a:custGeom>
            <a:solidFill>
              <a:srgbClr val="ECD2A8"/>
            </a:solidFill>
          </p:spPr>
          <p:txBody>
            <a:bodyPr wrap="square" lIns="0" tIns="0" rIns="0" bIns="0" rtlCol="0"/>
            <a:lstStyle/>
            <a:p>
              <a:endParaRPr>
                <a:latin typeface="Grammarsaurus" pitchFamily="2" charset="0"/>
              </a:endParaRPr>
            </a:p>
          </p:txBody>
        </p:sp>
        <p:sp>
          <p:nvSpPr>
            <p:cNvPr id="61" name="object 61"/>
            <p:cNvSpPr/>
            <p:nvPr/>
          </p:nvSpPr>
          <p:spPr>
            <a:xfrm>
              <a:off x="10866996" y="3878630"/>
              <a:ext cx="7620" cy="8255"/>
            </a:xfrm>
            <a:custGeom>
              <a:avLst/>
              <a:gdLst/>
              <a:ahLst/>
              <a:cxnLst/>
              <a:rect l="l" t="t" r="r" b="b"/>
              <a:pathLst>
                <a:path w="7620" h="8254">
                  <a:moveTo>
                    <a:pt x="4699" y="5905"/>
                  </a:moveTo>
                  <a:lnTo>
                    <a:pt x="1473" y="5638"/>
                  </a:lnTo>
                  <a:lnTo>
                    <a:pt x="1397" y="0"/>
                  </a:lnTo>
                  <a:lnTo>
                    <a:pt x="50" y="0"/>
                  </a:lnTo>
                  <a:lnTo>
                    <a:pt x="0" y="6426"/>
                  </a:lnTo>
                  <a:lnTo>
                    <a:pt x="4699" y="6426"/>
                  </a:lnTo>
                  <a:lnTo>
                    <a:pt x="4699" y="5905"/>
                  </a:lnTo>
                  <a:close/>
                </a:path>
                <a:path w="7620" h="8254">
                  <a:moveTo>
                    <a:pt x="7162" y="6286"/>
                  </a:moveTo>
                  <a:lnTo>
                    <a:pt x="7048" y="6146"/>
                  </a:lnTo>
                  <a:lnTo>
                    <a:pt x="6908" y="6184"/>
                  </a:lnTo>
                  <a:lnTo>
                    <a:pt x="6718" y="6426"/>
                  </a:lnTo>
                  <a:lnTo>
                    <a:pt x="6578" y="6540"/>
                  </a:lnTo>
                  <a:lnTo>
                    <a:pt x="6388" y="6642"/>
                  </a:lnTo>
                  <a:lnTo>
                    <a:pt x="6261" y="6692"/>
                  </a:lnTo>
                  <a:lnTo>
                    <a:pt x="6197" y="6845"/>
                  </a:lnTo>
                  <a:lnTo>
                    <a:pt x="6413" y="6959"/>
                  </a:lnTo>
                  <a:lnTo>
                    <a:pt x="6565" y="6870"/>
                  </a:lnTo>
                  <a:lnTo>
                    <a:pt x="6794" y="6705"/>
                  </a:lnTo>
                  <a:lnTo>
                    <a:pt x="6794" y="7886"/>
                  </a:lnTo>
                  <a:lnTo>
                    <a:pt x="6807" y="8013"/>
                  </a:lnTo>
                  <a:lnTo>
                    <a:pt x="7099" y="8102"/>
                  </a:lnTo>
                  <a:lnTo>
                    <a:pt x="7162" y="6286"/>
                  </a:lnTo>
                  <a:close/>
                </a:path>
              </a:pathLst>
            </a:custGeom>
            <a:solidFill>
              <a:srgbClr val="104D25"/>
            </a:solidFill>
          </p:spPr>
          <p:txBody>
            <a:bodyPr wrap="square" lIns="0" tIns="0" rIns="0" bIns="0" rtlCol="0"/>
            <a:lstStyle/>
            <a:p>
              <a:endParaRPr>
                <a:latin typeface="Grammarsaurus" pitchFamily="2" charset="0"/>
              </a:endParaRPr>
            </a:p>
          </p:txBody>
        </p:sp>
        <p:sp>
          <p:nvSpPr>
            <p:cNvPr id="62" name="object 62"/>
            <p:cNvSpPr/>
            <p:nvPr/>
          </p:nvSpPr>
          <p:spPr>
            <a:xfrm>
              <a:off x="10892426" y="3877348"/>
              <a:ext cx="17780" cy="17145"/>
            </a:xfrm>
            <a:custGeom>
              <a:avLst/>
              <a:gdLst/>
              <a:ahLst/>
              <a:cxnLst/>
              <a:rect l="l" t="t" r="r" b="b"/>
              <a:pathLst>
                <a:path w="17779" h="17145">
                  <a:moveTo>
                    <a:pt x="15976" y="0"/>
                  </a:moveTo>
                  <a:lnTo>
                    <a:pt x="1536" y="0"/>
                  </a:lnTo>
                  <a:lnTo>
                    <a:pt x="0" y="1485"/>
                  </a:lnTo>
                  <a:lnTo>
                    <a:pt x="0" y="15532"/>
                  </a:lnTo>
                  <a:lnTo>
                    <a:pt x="1536" y="17030"/>
                  </a:lnTo>
                  <a:lnTo>
                    <a:pt x="3416" y="17030"/>
                  </a:lnTo>
                  <a:lnTo>
                    <a:pt x="15976" y="17030"/>
                  </a:lnTo>
                  <a:lnTo>
                    <a:pt x="17500" y="15532"/>
                  </a:lnTo>
                  <a:lnTo>
                    <a:pt x="17500" y="1485"/>
                  </a:lnTo>
                  <a:lnTo>
                    <a:pt x="15976" y="0"/>
                  </a:lnTo>
                  <a:close/>
                </a:path>
              </a:pathLst>
            </a:custGeom>
            <a:solidFill>
              <a:srgbClr val="114D25"/>
            </a:solidFill>
          </p:spPr>
          <p:txBody>
            <a:bodyPr wrap="square" lIns="0" tIns="0" rIns="0" bIns="0" rtlCol="0"/>
            <a:lstStyle/>
            <a:p>
              <a:endParaRPr>
                <a:latin typeface="Grammarsaurus" pitchFamily="2" charset="0"/>
              </a:endParaRPr>
            </a:p>
          </p:txBody>
        </p:sp>
        <p:sp>
          <p:nvSpPr>
            <p:cNvPr id="63" name="object 63"/>
            <p:cNvSpPr/>
            <p:nvPr/>
          </p:nvSpPr>
          <p:spPr>
            <a:xfrm>
              <a:off x="10895026" y="3878239"/>
              <a:ext cx="13970" cy="13335"/>
            </a:xfrm>
            <a:custGeom>
              <a:avLst/>
              <a:gdLst/>
              <a:ahLst/>
              <a:cxnLst/>
              <a:rect l="l" t="t" r="r" b="b"/>
              <a:pathLst>
                <a:path w="13970" h="13335">
                  <a:moveTo>
                    <a:pt x="13004" y="0"/>
                  </a:moveTo>
                  <a:lnTo>
                    <a:pt x="673" y="0"/>
                  </a:lnTo>
                  <a:lnTo>
                    <a:pt x="0" y="660"/>
                  </a:lnTo>
                  <a:lnTo>
                    <a:pt x="0" y="12661"/>
                  </a:lnTo>
                  <a:lnTo>
                    <a:pt x="673" y="13309"/>
                  </a:lnTo>
                  <a:lnTo>
                    <a:pt x="12179" y="13309"/>
                  </a:lnTo>
                  <a:lnTo>
                    <a:pt x="13004" y="13309"/>
                  </a:lnTo>
                  <a:lnTo>
                    <a:pt x="13677" y="12661"/>
                  </a:lnTo>
                  <a:lnTo>
                    <a:pt x="13677" y="660"/>
                  </a:lnTo>
                  <a:lnTo>
                    <a:pt x="13004" y="0"/>
                  </a:lnTo>
                  <a:close/>
                </a:path>
              </a:pathLst>
            </a:custGeom>
            <a:solidFill>
              <a:srgbClr val="ECD2A8"/>
            </a:solidFill>
          </p:spPr>
          <p:txBody>
            <a:bodyPr wrap="square" lIns="0" tIns="0" rIns="0" bIns="0" rtlCol="0"/>
            <a:lstStyle/>
            <a:p>
              <a:endParaRPr>
                <a:latin typeface="Grammarsaurus" pitchFamily="2" charset="0"/>
              </a:endParaRPr>
            </a:p>
          </p:txBody>
        </p:sp>
        <p:sp>
          <p:nvSpPr>
            <p:cNvPr id="64" name="object 64"/>
            <p:cNvSpPr/>
            <p:nvPr/>
          </p:nvSpPr>
          <p:spPr>
            <a:xfrm>
              <a:off x="10898657" y="3880904"/>
              <a:ext cx="8255" cy="8890"/>
            </a:xfrm>
            <a:custGeom>
              <a:avLst/>
              <a:gdLst/>
              <a:ahLst/>
              <a:cxnLst/>
              <a:rect l="l" t="t" r="r" b="b"/>
              <a:pathLst>
                <a:path w="8254" h="8889">
                  <a:moveTo>
                    <a:pt x="6146" y="546"/>
                  </a:moveTo>
                  <a:lnTo>
                    <a:pt x="6083" y="342"/>
                  </a:lnTo>
                  <a:lnTo>
                    <a:pt x="5829" y="63"/>
                  </a:lnTo>
                  <a:lnTo>
                    <a:pt x="5664" y="0"/>
                  </a:lnTo>
                  <a:lnTo>
                    <a:pt x="5245" y="0"/>
                  </a:lnTo>
                  <a:lnTo>
                    <a:pt x="5080" y="63"/>
                  </a:lnTo>
                  <a:lnTo>
                    <a:pt x="4838" y="342"/>
                  </a:lnTo>
                  <a:lnTo>
                    <a:pt x="4775" y="546"/>
                  </a:lnTo>
                  <a:lnTo>
                    <a:pt x="4775" y="5067"/>
                  </a:lnTo>
                  <a:lnTo>
                    <a:pt x="1917" y="863"/>
                  </a:lnTo>
                  <a:lnTo>
                    <a:pt x="1612" y="393"/>
                  </a:lnTo>
                  <a:lnTo>
                    <a:pt x="1397" y="152"/>
                  </a:lnTo>
                  <a:lnTo>
                    <a:pt x="1117" y="12"/>
                  </a:lnTo>
                  <a:lnTo>
                    <a:pt x="698" y="0"/>
                  </a:lnTo>
                  <a:lnTo>
                    <a:pt x="0" y="812"/>
                  </a:lnTo>
                  <a:lnTo>
                    <a:pt x="0" y="6819"/>
                  </a:lnTo>
                  <a:lnTo>
                    <a:pt x="63" y="7035"/>
                  </a:lnTo>
                  <a:lnTo>
                    <a:pt x="317" y="7315"/>
                  </a:lnTo>
                  <a:lnTo>
                    <a:pt x="482" y="7378"/>
                  </a:lnTo>
                  <a:lnTo>
                    <a:pt x="901" y="7378"/>
                  </a:lnTo>
                  <a:lnTo>
                    <a:pt x="1066" y="7315"/>
                  </a:lnTo>
                  <a:lnTo>
                    <a:pt x="1320" y="7035"/>
                  </a:lnTo>
                  <a:lnTo>
                    <a:pt x="1397" y="6832"/>
                  </a:lnTo>
                  <a:lnTo>
                    <a:pt x="1397" y="2374"/>
                  </a:lnTo>
                  <a:lnTo>
                    <a:pt x="4178" y="6527"/>
                  </a:lnTo>
                  <a:lnTo>
                    <a:pt x="5207" y="7378"/>
                  </a:lnTo>
                  <a:lnTo>
                    <a:pt x="5880" y="7378"/>
                  </a:lnTo>
                  <a:lnTo>
                    <a:pt x="6146" y="7073"/>
                  </a:lnTo>
                  <a:lnTo>
                    <a:pt x="6146" y="546"/>
                  </a:lnTo>
                  <a:close/>
                </a:path>
                <a:path w="8254" h="8889">
                  <a:moveTo>
                    <a:pt x="8128" y="6642"/>
                  </a:moveTo>
                  <a:lnTo>
                    <a:pt x="8013" y="6502"/>
                  </a:lnTo>
                  <a:lnTo>
                    <a:pt x="7874" y="6527"/>
                  </a:lnTo>
                  <a:lnTo>
                    <a:pt x="7734" y="6718"/>
                  </a:lnTo>
                  <a:lnTo>
                    <a:pt x="7607" y="6832"/>
                  </a:lnTo>
                  <a:lnTo>
                    <a:pt x="7454" y="6946"/>
                  </a:lnTo>
                  <a:lnTo>
                    <a:pt x="7277" y="7023"/>
                  </a:lnTo>
                  <a:lnTo>
                    <a:pt x="7162" y="7200"/>
                  </a:lnTo>
                  <a:lnTo>
                    <a:pt x="7378" y="7315"/>
                  </a:lnTo>
                  <a:lnTo>
                    <a:pt x="7531" y="7226"/>
                  </a:lnTo>
                  <a:lnTo>
                    <a:pt x="7759" y="7061"/>
                  </a:lnTo>
                  <a:lnTo>
                    <a:pt x="7759" y="8242"/>
                  </a:lnTo>
                  <a:lnTo>
                    <a:pt x="7772" y="8369"/>
                  </a:lnTo>
                  <a:lnTo>
                    <a:pt x="8064" y="8458"/>
                  </a:lnTo>
                  <a:lnTo>
                    <a:pt x="8128" y="6642"/>
                  </a:lnTo>
                  <a:close/>
                </a:path>
              </a:pathLst>
            </a:custGeom>
            <a:solidFill>
              <a:srgbClr val="104D25"/>
            </a:solidFill>
          </p:spPr>
          <p:txBody>
            <a:bodyPr wrap="square" lIns="0" tIns="0" rIns="0" bIns="0" rtlCol="0"/>
            <a:lstStyle/>
            <a:p>
              <a:endParaRPr>
                <a:latin typeface="Grammarsaurus" pitchFamily="2" charset="0"/>
              </a:endParaRPr>
            </a:p>
          </p:txBody>
        </p:sp>
        <p:sp>
          <p:nvSpPr>
            <p:cNvPr id="65" name="object 65"/>
            <p:cNvSpPr/>
            <p:nvPr/>
          </p:nvSpPr>
          <p:spPr>
            <a:xfrm>
              <a:off x="10810843" y="3877348"/>
              <a:ext cx="17780" cy="17145"/>
            </a:xfrm>
            <a:custGeom>
              <a:avLst/>
              <a:gdLst/>
              <a:ahLst/>
              <a:cxnLst/>
              <a:rect l="l" t="t" r="r" b="b"/>
              <a:pathLst>
                <a:path w="17779" h="17145">
                  <a:moveTo>
                    <a:pt x="15976" y="0"/>
                  </a:moveTo>
                  <a:lnTo>
                    <a:pt x="1536" y="0"/>
                  </a:lnTo>
                  <a:lnTo>
                    <a:pt x="0" y="1485"/>
                  </a:lnTo>
                  <a:lnTo>
                    <a:pt x="0" y="15532"/>
                  </a:lnTo>
                  <a:lnTo>
                    <a:pt x="1536" y="17030"/>
                  </a:lnTo>
                  <a:lnTo>
                    <a:pt x="3416" y="17030"/>
                  </a:lnTo>
                  <a:lnTo>
                    <a:pt x="15976" y="17030"/>
                  </a:lnTo>
                  <a:lnTo>
                    <a:pt x="17513" y="15532"/>
                  </a:lnTo>
                  <a:lnTo>
                    <a:pt x="17513" y="1485"/>
                  </a:lnTo>
                  <a:lnTo>
                    <a:pt x="15976" y="0"/>
                  </a:lnTo>
                  <a:close/>
                </a:path>
              </a:pathLst>
            </a:custGeom>
            <a:solidFill>
              <a:srgbClr val="114D25"/>
            </a:solidFill>
          </p:spPr>
          <p:txBody>
            <a:bodyPr wrap="square" lIns="0" tIns="0" rIns="0" bIns="0" rtlCol="0"/>
            <a:lstStyle/>
            <a:p>
              <a:endParaRPr>
                <a:latin typeface="Grammarsaurus" pitchFamily="2" charset="0"/>
              </a:endParaRPr>
            </a:p>
          </p:txBody>
        </p:sp>
        <p:sp>
          <p:nvSpPr>
            <p:cNvPr id="66" name="object 66"/>
            <p:cNvSpPr/>
            <p:nvPr/>
          </p:nvSpPr>
          <p:spPr>
            <a:xfrm>
              <a:off x="10813442" y="3878239"/>
              <a:ext cx="13970" cy="13335"/>
            </a:xfrm>
            <a:custGeom>
              <a:avLst/>
              <a:gdLst/>
              <a:ahLst/>
              <a:cxnLst/>
              <a:rect l="l" t="t" r="r" b="b"/>
              <a:pathLst>
                <a:path w="13970" h="13335">
                  <a:moveTo>
                    <a:pt x="13004" y="0"/>
                  </a:moveTo>
                  <a:lnTo>
                    <a:pt x="673" y="0"/>
                  </a:lnTo>
                  <a:lnTo>
                    <a:pt x="0" y="660"/>
                  </a:lnTo>
                  <a:lnTo>
                    <a:pt x="0" y="12661"/>
                  </a:lnTo>
                  <a:lnTo>
                    <a:pt x="673" y="13309"/>
                  </a:lnTo>
                  <a:lnTo>
                    <a:pt x="12179" y="13309"/>
                  </a:lnTo>
                  <a:lnTo>
                    <a:pt x="13004" y="13309"/>
                  </a:lnTo>
                  <a:lnTo>
                    <a:pt x="13677" y="12661"/>
                  </a:lnTo>
                  <a:lnTo>
                    <a:pt x="13677" y="660"/>
                  </a:lnTo>
                  <a:lnTo>
                    <a:pt x="13004" y="0"/>
                  </a:lnTo>
                  <a:close/>
                </a:path>
              </a:pathLst>
            </a:custGeom>
            <a:solidFill>
              <a:srgbClr val="ECD2A8"/>
            </a:solidFill>
          </p:spPr>
          <p:txBody>
            <a:bodyPr wrap="square" lIns="0" tIns="0" rIns="0" bIns="0" rtlCol="0"/>
            <a:lstStyle/>
            <a:p>
              <a:endParaRPr>
                <a:latin typeface="Grammarsaurus" pitchFamily="2" charset="0"/>
              </a:endParaRPr>
            </a:p>
          </p:txBody>
        </p:sp>
        <p:sp>
          <p:nvSpPr>
            <p:cNvPr id="67" name="object 67"/>
            <p:cNvSpPr/>
            <p:nvPr/>
          </p:nvSpPr>
          <p:spPr>
            <a:xfrm>
              <a:off x="10818139" y="3881361"/>
              <a:ext cx="7620" cy="8255"/>
            </a:xfrm>
            <a:custGeom>
              <a:avLst/>
              <a:gdLst/>
              <a:ahLst/>
              <a:cxnLst/>
              <a:rect l="l" t="t" r="r" b="b"/>
              <a:pathLst>
                <a:path w="7620" h="8254">
                  <a:moveTo>
                    <a:pt x="1422" y="4025"/>
                  </a:moveTo>
                  <a:lnTo>
                    <a:pt x="0" y="4025"/>
                  </a:lnTo>
                  <a:lnTo>
                    <a:pt x="0" y="6553"/>
                  </a:lnTo>
                  <a:lnTo>
                    <a:pt x="279" y="6858"/>
                  </a:lnTo>
                  <a:lnTo>
                    <a:pt x="1079" y="6858"/>
                  </a:lnTo>
                  <a:lnTo>
                    <a:pt x="1358" y="6553"/>
                  </a:lnTo>
                  <a:lnTo>
                    <a:pt x="1422" y="4025"/>
                  </a:lnTo>
                  <a:close/>
                </a:path>
                <a:path w="7620" h="8254">
                  <a:moveTo>
                    <a:pt x="1422" y="609"/>
                  </a:moveTo>
                  <a:lnTo>
                    <a:pt x="12" y="609"/>
                  </a:lnTo>
                  <a:lnTo>
                    <a:pt x="12" y="889"/>
                  </a:lnTo>
                  <a:lnTo>
                    <a:pt x="1422" y="889"/>
                  </a:lnTo>
                  <a:lnTo>
                    <a:pt x="1422" y="609"/>
                  </a:lnTo>
                  <a:close/>
                </a:path>
                <a:path w="7620" h="8254">
                  <a:moveTo>
                    <a:pt x="3937" y="1270"/>
                  </a:moveTo>
                  <a:lnTo>
                    <a:pt x="3568" y="889"/>
                  </a:lnTo>
                  <a:lnTo>
                    <a:pt x="1422" y="889"/>
                  </a:lnTo>
                  <a:lnTo>
                    <a:pt x="1422" y="1270"/>
                  </a:lnTo>
                  <a:lnTo>
                    <a:pt x="3937" y="1270"/>
                  </a:lnTo>
                  <a:close/>
                </a:path>
                <a:path w="7620" h="8254">
                  <a:moveTo>
                    <a:pt x="5080" y="381"/>
                  </a:moveTo>
                  <a:lnTo>
                    <a:pt x="4648" y="0"/>
                  </a:lnTo>
                  <a:lnTo>
                    <a:pt x="12" y="0"/>
                  </a:lnTo>
                  <a:lnTo>
                    <a:pt x="12" y="381"/>
                  </a:lnTo>
                  <a:lnTo>
                    <a:pt x="5080" y="381"/>
                  </a:lnTo>
                  <a:close/>
                </a:path>
                <a:path w="7620" h="8254">
                  <a:moveTo>
                    <a:pt x="5549" y="2933"/>
                  </a:moveTo>
                  <a:lnTo>
                    <a:pt x="5473" y="1270"/>
                  </a:lnTo>
                  <a:lnTo>
                    <a:pt x="3937" y="1270"/>
                  </a:lnTo>
                  <a:lnTo>
                    <a:pt x="3810" y="2933"/>
                  </a:lnTo>
                  <a:lnTo>
                    <a:pt x="1422" y="2933"/>
                  </a:lnTo>
                  <a:lnTo>
                    <a:pt x="1422" y="1270"/>
                  </a:lnTo>
                  <a:lnTo>
                    <a:pt x="12" y="1270"/>
                  </a:lnTo>
                  <a:lnTo>
                    <a:pt x="0" y="3835"/>
                  </a:lnTo>
                  <a:lnTo>
                    <a:pt x="4381" y="3835"/>
                  </a:lnTo>
                  <a:lnTo>
                    <a:pt x="5308" y="3086"/>
                  </a:lnTo>
                  <a:lnTo>
                    <a:pt x="5372" y="2933"/>
                  </a:lnTo>
                  <a:lnTo>
                    <a:pt x="5549" y="2933"/>
                  </a:lnTo>
                  <a:close/>
                </a:path>
                <a:path w="7620" h="8254">
                  <a:moveTo>
                    <a:pt x="7429" y="7327"/>
                  </a:moveTo>
                  <a:lnTo>
                    <a:pt x="7378" y="7150"/>
                  </a:lnTo>
                  <a:lnTo>
                    <a:pt x="7239" y="7010"/>
                  </a:lnTo>
                  <a:lnTo>
                    <a:pt x="7112" y="6934"/>
                  </a:lnTo>
                  <a:lnTo>
                    <a:pt x="7239" y="6807"/>
                  </a:lnTo>
                  <a:lnTo>
                    <a:pt x="7340" y="6604"/>
                  </a:lnTo>
                  <a:lnTo>
                    <a:pt x="7340" y="6464"/>
                  </a:lnTo>
                  <a:lnTo>
                    <a:pt x="6845" y="6057"/>
                  </a:lnTo>
                  <a:lnTo>
                    <a:pt x="6654" y="6057"/>
                  </a:lnTo>
                  <a:lnTo>
                    <a:pt x="6400" y="6121"/>
                  </a:lnTo>
                  <a:lnTo>
                    <a:pt x="6184" y="6299"/>
                  </a:lnTo>
                  <a:lnTo>
                    <a:pt x="6121" y="6438"/>
                  </a:lnTo>
                  <a:lnTo>
                    <a:pt x="6134" y="6578"/>
                  </a:lnTo>
                  <a:lnTo>
                    <a:pt x="6324" y="6642"/>
                  </a:lnTo>
                  <a:lnTo>
                    <a:pt x="6426" y="6515"/>
                  </a:lnTo>
                  <a:lnTo>
                    <a:pt x="6502" y="6388"/>
                  </a:lnTo>
                  <a:lnTo>
                    <a:pt x="6667" y="6299"/>
                  </a:lnTo>
                  <a:lnTo>
                    <a:pt x="6794" y="6299"/>
                  </a:lnTo>
                  <a:lnTo>
                    <a:pt x="6959" y="6426"/>
                  </a:lnTo>
                  <a:lnTo>
                    <a:pt x="6972" y="6629"/>
                  </a:lnTo>
                  <a:lnTo>
                    <a:pt x="6832" y="6794"/>
                  </a:lnTo>
                  <a:lnTo>
                    <a:pt x="6680" y="6819"/>
                  </a:lnTo>
                  <a:lnTo>
                    <a:pt x="6515" y="6832"/>
                  </a:lnTo>
                  <a:lnTo>
                    <a:pt x="6438" y="6997"/>
                  </a:lnTo>
                  <a:lnTo>
                    <a:pt x="6616" y="7099"/>
                  </a:lnTo>
                  <a:lnTo>
                    <a:pt x="6845" y="7086"/>
                  </a:lnTo>
                  <a:lnTo>
                    <a:pt x="6972" y="7175"/>
                  </a:lnTo>
                  <a:lnTo>
                    <a:pt x="7061" y="7302"/>
                  </a:lnTo>
                  <a:lnTo>
                    <a:pt x="7061" y="7480"/>
                  </a:lnTo>
                  <a:lnTo>
                    <a:pt x="6985" y="7645"/>
                  </a:lnTo>
                  <a:lnTo>
                    <a:pt x="6832" y="7734"/>
                  </a:lnTo>
                  <a:lnTo>
                    <a:pt x="6629" y="7747"/>
                  </a:lnTo>
                  <a:lnTo>
                    <a:pt x="6502" y="7658"/>
                  </a:lnTo>
                  <a:lnTo>
                    <a:pt x="6400" y="7505"/>
                  </a:lnTo>
                  <a:lnTo>
                    <a:pt x="6350" y="7366"/>
                  </a:lnTo>
                  <a:lnTo>
                    <a:pt x="6184" y="7315"/>
                  </a:lnTo>
                  <a:lnTo>
                    <a:pt x="6057" y="7442"/>
                  </a:lnTo>
                  <a:lnTo>
                    <a:pt x="6083" y="7569"/>
                  </a:lnTo>
                  <a:lnTo>
                    <a:pt x="6134" y="7696"/>
                  </a:lnTo>
                  <a:lnTo>
                    <a:pt x="6616" y="8001"/>
                  </a:lnTo>
                  <a:lnTo>
                    <a:pt x="6832" y="8001"/>
                  </a:lnTo>
                  <a:lnTo>
                    <a:pt x="7010" y="7950"/>
                  </a:lnTo>
                  <a:lnTo>
                    <a:pt x="7378" y="7620"/>
                  </a:lnTo>
                  <a:lnTo>
                    <a:pt x="7429" y="7467"/>
                  </a:lnTo>
                  <a:lnTo>
                    <a:pt x="7429" y="7327"/>
                  </a:lnTo>
                  <a:close/>
                </a:path>
              </a:pathLst>
            </a:custGeom>
            <a:solidFill>
              <a:srgbClr val="104D25"/>
            </a:solidFill>
          </p:spPr>
          <p:txBody>
            <a:bodyPr wrap="square" lIns="0" tIns="0" rIns="0" bIns="0" rtlCol="0"/>
            <a:lstStyle/>
            <a:p>
              <a:endParaRPr>
                <a:latin typeface="Grammarsaurus" pitchFamily="2" charset="0"/>
              </a:endParaRPr>
            </a:p>
          </p:txBody>
        </p:sp>
        <p:sp>
          <p:nvSpPr>
            <p:cNvPr id="68" name="object 68"/>
            <p:cNvSpPr/>
            <p:nvPr/>
          </p:nvSpPr>
          <p:spPr>
            <a:xfrm>
              <a:off x="10798162" y="3909885"/>
              <a:ext cx="118110" cy="39370"/>
            </a:xfrm>
            <a:custGeom>
              <a:avLst/>
              <a:gdLst/>
              <a:ahLst/>
              <a:cxnLst/>
              <a:rect l="l" t="t" r="r" b="b"/>
              <a:pathLst>
                <a:path w="118109" h="39370">
                  <a:moveTo>
                    <a:pt x="9271" y="14389"/>
                  </a:moveTo>
                  <a:lnTo>
                    <a:pt x="9080" y="14389"/>
                  </a:lnTo>
                  <a:lnTo>
                    <a:pt x="8940" y="15367"/>
                  </a:lnTo>
                  <a:lnTo>
                    <a:pt x="9271" y="14389"/>
                  </a:lnTo>
                  <a:close/>
                </a:path>
                <a:path w="118109" h="39370">
                  <a:moveTo>
                    <a:pt x="9931" y="13360"/>
                  </a:moveTo>
                  <a:lnTo>
                    <a:pt x="9626" y="13360"/>
                  </a:lnTo>
                  <a:lnTo>
                    <a:pt x="9410" y="13970"/>
                  </a:lnTo>
                  <a:lnTo>
                    <a:pt x="9740" y="13563"/>
                  </a:lnTo>
                  <a:lnTo>
                    <a:pt x="9931" y="13360"/>
                  </a:lnTo>
                  <a:close/>
                </a:path>
                <a:path w="118109" h="39370">
                  <a:moveTo>
                    <a:pt x="14859" y="698"/>
                  </a:moveTo>
                  <a:lnTo>
                    <a:pt x="12954" y="431"/>
                  </a:lnTo>
                  <a:lnTo>
                    <a:pt x="12750" y="1651"/>
                  </a:lnTo>
                  <a:lnTo>
                    <a:pt x="10706" y="4229"/>
                  </a:lnTo>
                  <a:lnTo>
                    <a:pt x="8610" y="6616"/>
                  </a:lnTo>
                  <a:lnTo>
                    <a:pt x="6477" y="9359"/>
                  </a:lnTo>
                  <a:lnTo>
                    <a:pt x="1930" y="11137"/>
                  </a:lnTo>
                  <a:lnTo>
                    <a:pt x="228" y="12217"/>
                  </a:lnTo>
                  <a:lnTo>
                    <a:pt x="0" y="13944"/>
                  </a:lnTo>
                  <a:lnTo>
                    <a:pt x="419" y="12255"/>
                  </a:lnTo>
                  <a:lnTo>
                    <a:pt x="2070" y="11442"/>
                  </a:lnTo>
                  <a:lnTo>
                    <a:pt x="6883" y="10058"/>
                  </a:lnTo>
                  <a:lnTo>
                    <a:pt x="9359" y="7467"/>
                  </a:lnTo>
                  <a:lnTo>
                    <a:pt x="10274" y="6604"/>
                  </a:lnTo>
                  <a:lnTo>
                    <a:pt x="12700" y="8597"/>
                  </a:lnTo>
                  <a:lnTo>
                    <a:pt x="13004" y="10693"/>
                  </a:lnTo>
                  <a:lnTo>
                    <a:pt x="10299" y="12992"/>
                  </a:lnTo>
                  <a:lnTo>
                    <a:pt x="9982" y="13309"/>
                  </a:lnTo>
                  <a:lnTo>
                    <a:pt x="11836" y="12992"/>
                  </a:lnTo>
                  <a:lnTo>
                    <a:pt x="12941" y="11188"/>
                  </a:lnTo>
                  <a:lnTo>
                    <a:pt x="14224" y="9232"/>
                  </a:lnTo>
                  <a:lnTo>
                    <a:pt x="12877" y="6718"/>
                  </a:lnTo>
                  <a:lnTo>
                    <a:pt x="11658" y="5295"/>
                  </a:lnTo>
                  <a:lnTo>
                    <a:pt x="11785" y="5181"/>
                  </a:lnTo>
                  <a:lnTo>
                    <a:pt x="13055" y="3771"/>
                  </a:lnTo>
                  <a:lnTo>
                    <a:pt x="14274" y="2743"/>
                  </a:lnTo>
                  <a:lnTo>
                    <a:pt x="14859" y="698"/>
                  </a:lnTo>
                  <a:close/>
                </a:path>
                <a:path w="118109" h="39370">
                  <a:moveTo>
                    <a:pt x="18326" y="23939"/>
                  </a:moveTo>
                  <a:lnTo>
                    <a:pt x="16903" y="26479"/>
                  </a:lnTo>
                  <a:lnTo>
                    <a:pt x="16205" y="27647"/>
                  </a:lnTo>
                  <a:lnTo>
                    <a:pt x="14706" y="28638"/>
                  </a:lnTo>
                  <a:lnTo>
                    <a:pt x="13309" y="28041"/>
                  </a:lnTo>
                  <a:lnTo>
                    <a:pt x="14617" y="28689"/>
                  </a:lnTo>
                  <a:lnTo>
                    <a:pt x="14922" y="28714"/>
                  </a:lnTo>
                  <a:lnTo>
                    <a:pt x="14732" y="28638"/>
                  </a:lnTo>
                  <a:lnTo>
                    <a:pt x="15875" y="28041"/>
                  </a:lnTo>
                  <a:lnTo>
                    <a:pt x="16306" y="27800"/>
                  </a:lnTo>
                  <a:lnTo>
                    <a:pt x="17094" y="26619"/>
                  </a:lnTo>
                  <a:lnTo>
                    <a:pt x="17945" y="25400"/>
                  </a:lnTo>
                  <a:lnTo>
                    <a:pt x="18326" y="23939"/>
                  </a:lnTo>
                  <a:close/>
                </a:path>
                <a:path w="118109" h="39370">
                  <a:moveTo>
                    <a:pt x="19100" y="22567"/>
                  </a:moveTo>
                  <a:lnTo>
                    <a:pt x="18542" y="21285"/>
                  </a:lnTo>
                  <a:lnTo>
                    <a:pt x="18465" y="22567"/>
                  </a:lnTo>
                  <a:lnTo>
                    <a:pt x="18326" y="23939"/>
                  </a:lnTo>
                  <a:lnTo>
                    <a:pt x="19100" y="22567"/>
                  </a:lnTo>
                  <a:close/>
                </a:path>
                <a:path w="118109" h="39370">
                  <a:moveTo>
                    <a:pt x="26289" y="19710"/>
                  </a:moveTo>
                  <a:lnTo>
                    <a:pt x="23190" y="16116"/>
                  </a:lnTo>
                  <a:lnTo>
                    <a:pt x="19316" y="14706"/>
                  </a:lnTo>
                  <a:lnTo>
                    <a:pt x="18770" y="16167"/>
                  </a:lnTo>
                  <a:lnTo>
                    <a:pt x="18808" y="13792"/>
                  </a:lnTo>
                  <a:lnTo>
                    <a:pt x="17145" y="17970"/>
                  </a:lnTo>
                  <a:lnTo>
                    <a:pt x="17208" y="18135"/>
                  </a:lnTo>
                  <a:lnTo>
                    <a:pt x="15519" y="17907"/>
                  </a:lnTo>
                  <a:lnTo>
                    <a:pt x="12890" y="19697"/>
                  </a:lnTo>
                  <a:lnTo>
                    <a:pt x="11684" y="21894"/>
                  </a:lnTo>
                  <a:lnTo>
                    <a:pt x="13423" y="20040"/>
                  </a:lnTo>
                  <a:lnTo>
                    <a:pt x="16116" y="19329"/>
                  </a:lnTo>
                  <a:lnTo>
                    <a:pt x="18059" y="20167"/>
                  </a:lnTo>
                  <a:lnTo>
                    <a:pt x="18542" y="21285"/>
                  </a:lnTo>
                  <a:lnTo>
                    <a:pt x="18745" y="18186"/>
                  </a:lnTo>
                  <a:lnTo>
                    <a:pt x="18757" y="16548"/>
                  </a:lnTo>
                  <a:lnTo>
                    <a:pt x="22174" y="17297"/>
                  </a:lnTo>
                  <a:lnTo>
                    <a:pt x="25082" y="19735"/>
                  </a:lnTo>
                  <a:lnTo>
                    <a:pt x="23355" y="23609"/>
                  </a:lnTo>
                  <a:lnTo>
                    <a:pt x="22961" y="24803"/>
                  </a:lnTo>
                  <a:lnTo>
                    <a:pt x="23456" y="26390"/>
                  </a:lnTo>
                  <a:lnTo>
                    <a:pt x="24676" y="26771"/>
                  </a:lnTo>
                  <a:lnTo>
                    <a:pt x="23533" y="26212"/>
                  </a:lnTo>
                  <a:lnTo>
                    <a:pt x="23329" y="24765"/>
                  </a:lnTo>
                  <a:lnTo>
                    <a:pt x="23799" y="23749"/>
                  </a:lnTo>
                  <a:lnTo>
                    <a:pt x="26289" y="19710"/>
                  </a:lnTo>
                  <a:close/>
                </a:path>
                <a:path w="118109" h="39370">
                  <a:moveTo>
                    <a:pt x="30734" y="6083"/>
                  </a:moveTo>
                  <a:lnTo>
                    <a:pt x="29908" y="736"/>
                  </a:lnTo>
                  <a:lnTo>
                    <a:pt x="29845" y="317"/>
                  </a:lnTo>
                  <a:lnTo>
                    <a:pt x="27965" y="736"/>
                  </a:lnTo>
                  <a:lnTo>
                    <a:pt x="28257" y="1828"/>
                  </a:lnTo>
                  <a:lnTo>
                    <a:pt x="27965" y="3098"/>
                  </a:lnTo>
                  <a:lnTo>
                    <a:pt x="27305" y="4191"/>
                  </a:lnTo>
                  <a:lnTo>
                    <a:pt x="25895" y="6604"/>
                  </a:lnTo>
                  <a:lnTo>
                    <a:pt x="22491" y="7670"/>
                  </a:lnTo>
                  <a:lnTo>
                    <a:pt x="22733" y="7670"/>
                  </a:lnTo>
                  <a:lnTo>
                    <a:pt x="21031" y="9829"/>
                  </a:lnTo>
                  <a:lnTo>
                    <a:pt x="20053" y="10998"/>
                  </a:lnTo>
                  <a:lnTo>
                    <a:pt x="19634" y="11760"/>
                  </a:lnTo>
                  <a:lnTo>
                    <a:pt x="17259" y="11645"/>
                  </a:lnTo>
                  <a:lnTo>
                    <a:pt x="15024" y="12560"/>
                  </a:lnTo>
                  <a:lnTo>
                    <a:pt x="13512" y="14046"/>
                  </a:lnTo>
                  <a:lnTo>
                    <a:pt x="15392" y="13081"/>
                  </a:lnTo>
                  <a:lnTo>
                    <a:pt x="17564" y="13004"/>
                  </a:lnTo>
                  <a:lnTo>
                    <a:pt x="18910" y="13512"/>
                  </a:lnTo>
                  <a:lnTo>
                    <a:pt x="18821" y="13792"/>
                  </a:lnTo>
                  <a:lnTo>
                    <a:pt x="19037" y="13563"/>
                  </a:lnTo>
                  <a:lnTo>
                    <a:pt x="19291" y="13652"/>
                  </a:lnTo>
                  <a:lnTo>
                    <a:pt x="19367" y="13246"/>
                  </a:lnTo>
                  <a:lnTo>
                    <a:pt x="21932" y="10629"/>
                  </a:lnTo>
                  <a:lnTo>
                    <a:pt x="25044" y="7670"/>
                  </a:lnTo>
                  <a:lnTo>
                    <a:pt x="30734" y="6083"/>
                  </a:lnTo>
                  <a:close/>
                </a:path>
                <a:path w="118109" h="39370">
                  <a:moveTo>
                    <a:pt x="38544" y="34493"/>
                  </a:moveTo>
                  <a:lnTo>
                    <a:pt x="37452" y="33997"/>
                  </a:lnTo>
                  <a:lnTo>
                    <a:pt x="37846" y="34493"/>
                  </a:lnTo>
                  <a:lnTo>
                    <a:pt x="38544" y="34493"/>
                  </a:lnTo>
                  <a:close/>
                </a:path>
                <a:path w="118109" h="39370">
                  <a:moveTo>
                    <a:pt x="39560" y="15443"/>
                  </a:moveTo>
                  <a:lnTo>
                    <a:pt x="38074" y="13614"/>
                  </a:lnTo>
                  <a:lnTo>
                    <a:pt x="36131" y="11277"/>
                  </a:lnTo>
                  <a:lnTo>
                    <a:pt x="34213" y="8813"/>
                  </a:lnTo>
                  <a:lnTo>
                    <a:pt x="34163" y="6172"/>
                  </a:lnTo>
                  <a:lnTo>
                    <a:pt x="35763" y="0"/>
                  </a:lnTo>
                  <a:lnTo>
                    <a:pt x="33845" y="76"/>
                  </a:lnTo>
                  <a:lnTo>
                    <a:pt x="32550" y="6172"/>
                  </a:lnTo>
                  <a:lnTo>
                    <a:pt x="32245" y="6172"/>
                  </a:lnTo>
                  <a:lnTo>
                    <a:pt x="32296" y="6756"/>
                  </a:lnTo>
                  <a:lnTo>
                    <a:pt x="29540" y="12484"/>
                  </a:lnTo>
                  <a:lnTo>
                    <a:pt x="27660" y="18630"/>
                  </a:lnTo>
                  <a:lnTo>
                    <a:pt x="29667" y="24739"/>
                  </a:lnTo>
                  <a:lnTo>
                    <a:pt x="28181" y="18389"/>
                  </a:lnTo>
                  <a:lnTo>
                    <a:pt x="30619" y="12369"/>
                  </a:lnTo>
                  <a:lnTo>
                    <a:pt x="32537" y="9055"/>
                  </a:lnTo>
                  <a:lnTo>
                    <a:pt x="32956" y="13055"/>
                  </a:lnTo>
                  <a:lnTo>
                    <a:pt x="39560" y="15443"/>
                  </a:lnTo>
                  <a:close/>
                </a:path>
                <a:path w="118109" h="39370">
                  <a:moveTo>
                    <a:pt x="40563" y="16624"/>
                  </a:moveTo>
                  <a:lnTo>
                    <a:pt x="40398" y="15951"/>
                  </a:lnTo>
                  <a:lnTo>
                    <a:pt x="40347" y="15722"/>
                  </a:lnTo>
                  <a:lnTo>
                    <a:pt x="39560" y="15443"/>
                  </a:lnTo>
                  <a:lnTo>
                    <a:pt x="39979" y="15951"/>
                  </a:lnTo>
                  <a:lnTo>
                    <a:pt x="40563" y="16624"/>
                  </a:lnTo>
                  <a:close/>
                </a:path>
                <a:path w="118109" h="39370">
                  <a:moveTo>
                    <a:pt x="43675" y="27305"/>
                  </a:moveTo>
                  <a:lnTo>
                    <a:pt x="42773" y="21767"/>
                  </a:lnTo>
                  <a:lnTo>
                    <a:pt x="42214" y="18503"/>
                  </a:lnTo>
                  <a:lnTo>
                    <a:pt x="40563" y="16624"/>
                  </a:lnTo>
                  <a:lnTo>
                    <a:pt x="41275" y="19621"/>
                  </a:lnTo>
                  <a:lnTo>
                    <a:pt x="38201" y="20269"/>
                  </a:lnTo>
                  <a:lnTo>
                    <a:pt x="34975" y="22136"/>
                  </a:lnTo>
                  <a:lnTo>
                    <a:pt x="33578" y="23774"/>
                  </a:lnTo>
                  <a:lnTo>
                    <a:pt x="33401" y="25679"/>
                  </a:lnTo>
                  <a:lnTo>
                    <a:pt x="33197" y="27482"/>
                  </a:lnTo>
                  <a:lnTo>
                    <a:pt x="33464" y="29159"/>
                  </a:lnTo>
                  <a:lnTo>
                    <a:pt x="32448" y="30530"/>
                  </a:lnTo>
                  <a:lnTo>
                    <a:pt x="31534" y="31877"/>
                  </a:lnTo>
                  <a:lnTo>
                    <a:pt x="29908" y="32829"/>
                  </a:lnTo>
                  <a:lnTo>
                    <a:pt x="28181" y="32778"/>
                  </a:lnTo>
                  <a:lnTo>
                    <a:pt x="29895" y="32981"/>
                  </a:lnTo>
                  <a:lnTo>
                    <a:pt x="31699" y="32194"/>
                  </a:lnTo>
                  <a:lnTo>
                    <a:pt x="32842" y="30810"/>
                  </a:lnTo>
                  <a:lnTo>
                    <a:pt x="34099" y="29413"/>
                  </a:lnTo>
                  <a:lnTo>
                    <a:pt x="34074" y="28956"/>
                  </a:lnTo>
                  <a:lnTo>
                    <a:pt x="36131" y="28956"/>
                  </a:lnTo>
                  <a:lnTo>
                    <a:pt x="36385" y="30556"/>
                  </a:lnTo>
                  <a:lnTo>
                    <a:pt x="36449" y="30962"/>
                  </a:lnTo>
                  <a:lnTo>
                    <a:pt x="36918" y="32931"/>
                  </a:lnTo>
                  <a:lnTo>
                    <a:pt x="37071" y="33362"/>
                  </a:lnTo>
                  <a:lnTo>
                    <a:pt x="37452" y="32004"/>
                  </a:lnTo>
                  <a:lnTo>
                    <a:pt x="37350" y="30962"/>
                  </a:lnTo>
                  <a:lnTo>
                    <a:pt x="37312" y="30556"/>
                  </a:lnTo>
                  <a:lnTo>
                    <a:pt x="37185" y="28829"/>
                  </a:lnTo>
                  <a:lnTo>
                    <a:pt x="35661" y="27190"/>
                  </a:lnTo>
                  <a:lnTo>
                    <a:pt x="34048" y="27190"/>
                  </a:lnTo>
                  <a:lnTo>
                    <a:pt x="34340" y="25844"/>
                  </a:lnTo>
                  <a:lnTo>
                    <a:pt x="35140" y="22440"/>
                  </a:lnTo>
                  <a:lnTo>
                    <a:pt x="38925" y="21742"/>
                  </a:lnTo>
                  <a:lnTo>
                    <a:pt x="41706" y="21463"/>
                  </a:lnTo>
                  <a:lnTo>
                    <a:pt x="42849" y="26238"/>
                  </a:lnTo>
                  <a:lnTo>
                    <a:pt x="41122" y="31546"/>
                  </a:lnTo>
                  <a:lnTo>
                    <a:pt x="41783" y="32473"/>
                  </a:lnTo>
                  <a:lnTo>
                    <a:pt x="43675" y="27305"/>
                  </a:lnTo>
                  <a:close/>
                </a:path>
                <a:path w="118109" h="39370">
                  <a:moveTo>
                    <a:pt x="45618" y="37338"/>
                  </a:moveTo>
                  <a:lnTo>
                    <a:pt x="44831" y="36753"/>
                  </a:lnTo>
                  <a:lnTo>
                    <a:pt x="41783" y="32473"/>
                  </a:lnTo>
                  <a:lnTo>
                    <a:pt x="40513" y="35928"/>
                  </a:lnTo>
                  <a:lnTo>
                    <a:pt x="45618" y="37338"/>
                  </a:lnTo>
                  <a:close/>
                </a:path>
                <a:path w="118109" h="39370">
                  <a:moveTo>
                    <a:pt x="46075" y="15113"/>
                  </a:moveTo>
                  <a:lnTo>
                    <a:pt x="45720" y="15494"/>
                  </a:lnTo>
                  <a:lnTo>
                    <a:pt x="46050" y="16332"/>
                  </a:lnTo>
                  <a:lnTo>
                    <a:pt x="46075" y="15113"/>
                  </a:lnTo>
                  <a:close/>
                </a:path>
                <a:path w="118109" h="39370">
                  <a:moveTo>
                    <a:pt x="47129" y="19062"/>
                  </a:moveTo>
                  <a:lnTo>
                    <a:pt x="46050" y="16332"/>
                  </a:lnTo>
                  <a:lnTo>
                    <a:pt x="46037" y="17081"/>
                  </a:lnTo>
                  <a:lnTo>
                    <a:pt x="47129" y="19062"/>
                  </a:lnTo>
                  <a:close/>
                </a:path>
                <a:path w="118109" h="39370">
                  <a:moveTo>
                    <a:pt x="47752" y="37922"/>
                  </a:moveTo>
                  <a:lnTo>
                    <a:pt x="45618" y="37338"/>
                  </a:lnTo>
                  <a:lnTo>
                    <a:pt x="46202" y="37769"/>
                  </a:lnTo>
                  <a:lnTo>
                    <a:pt x="47752" y="37922"/>
                  </a:lnTo>
                  <a:close/>
                </a:path>
                <a:path w="118109" h="39370">
                  <a:moveTo>
                    <a:pt x="50190" y="6591"/>
                  </a:moveTo>
                  <a:lnTo>
                    <a:pt x="48285" y="6591"/>
                  </a:lnTo>
                  <a:lnTo>
                    <a:pt x="48679" y="8928"/>
                  </a:lnTo>
                  <a:lnTo>
                    <a:pt x="48171" y="10452"/>
                  </a:lnTo>
                  <a:lnTo>
                    <a:pt x="47066" y="12534"/>
                  </a:lnTo>
                  <a:lnTo>
                    <a:pt x="46088" y="14554"/>
                  </a:lnTo>
                  <a:lnTo>
                    <a:pt x="46075" y="15113"/>
                  </a:lnTo>
                  <a:lnTo>
                    <a:pt x="48094" y="13004"/>
                  </a:lnTo>
                  <a:lnTo>
                    <a:pt x="49669" y="10045"/>
                  </a:lnTo>
                  <a:lnTo>
                    <a:pt x="50076" y="8928"/>
                  </a:lnTo>
                  <a:lnTo>
                    <a:pt x="50190" y="6591"/>
                  </a:lnTo>
                  <a:close/>
                </a:path>
                <a:path w="118109" h="39370">
                  <a:moveTo>
                    <a:pt x="82918" y="14287"/>
                  </a:moveTo>
                  <a:lnTo>
                    <a:pt x="82905" y="13728"/>
                  </a:lnTo>
                  <a:lnTo>
                    <a:pt x="81915" y="11709"/>
                  </a:lnTo>
                  <a:lnTo>
                    <a:pt x="80810" y="9626"/>
                  </a:lnTo>
                  <a:lnTo>
                    <a:pt x="80314" y="8115"/>
                  </a:lnTo>
                  <a:lnTo>
                    <a:pt x="80708" y="5765"/>
                  </a:lnTo>
                  <a:lnTo>
                    <a:pt x="78790" y="5765"/>
                  </a:lnTo>
                  <a:lnTo>
                    <a:pt x="78905" y="8115"/>
                  </a:lnTo>
                  <a:lnTo>
                    <a:pt x="79311" y="9220"/>
                  </a:lnTo>
                  <a:lnTo>
                    <a:pt x="80886" y="12179"/>
                  </a:lnTo>
                  <a:lnTo>
                    <a:pt x="82918" y="14287"/>
                  </a:lnTo>
                  <a:close/>
                </a:path>
                <a:path w="118109" h="39370">
                  <a:moveTo>
                    <a:pt x="82943" y="16256"/>
                  </a:moveTo>
                  <a:lnTo>
                    <a:pt x="82931" y="15532"/>
                  </a:lnTo>
                  <a:lnTo>
                    <a:pt x="81864" y="18237"/>
                  </a:lnTo>
                  <a:lnTo>
                    <a:pt x="82943" y="16256"/>
                  </a:lnTo>
                  <a:close/>
                </a:path>
                <a:path w="118109" h="39370">
                  <a:moveTo>
                    <a:pt x="83273" y="14668"/>
                  </a:moveTo>
                  <a:lnTo>
                    <a:pt x="82918" y="14287"/>
                  </a:lnTo>
                  <a:lnTo>
                    <a:pt x="82931" y="15532"/>
                  </a:lnTo>
                  <a:lnTo>
                    <a:pt x="83273" y="14668"/>
                  </a:lnTo>
                  <a:close/>
                </a:path>
                <a:path w="118109" h="39370">
                  <a:moveTo>
                    <a:pt x="87617" y="26974"/>
                  </a:moveTo>
                  <a:lnTo>
                    <a:pt x="84670" y="30238"/>
                  </a:lnTo>
                  <a:lnTo>
                    <a:pt x="82918" y="32385"/>
                  </a:lnTo>
                  <a:lnTo>
                    <a:pt x="80454" y="34023"/>
                  </a:lnTo>
                  <a:lnTo>
                    <a:pt x="77673" y="34582"/>
                  </a:lnTo>
                  <a:lnTo>
                    <a:pt x="80492" y="34188"/>
                  </a:lnTo>
                  <a:lnTo>
                    <a:pt x="83108" y="32664"/>
                  </a:lnTo>
                  <a:lnTo>
                    <a:pt x="85039" y="30543"/>
                  </a:lnTo>
                  <a:lnTo>
                    <a:pt x="87020" y="28460"/>
                  </a:lnTo>
                  <a:lnTo>
                    <a:pt x="87617" y="26974"/>
                  </a:lnTo>
                  <a:close/>
                </a:path>
                <a:path w="118109" h="39370">
                  <a:moveTo>
                    <a:pt x="91719" y="37960"/>
                  </a:moveTo>
                  <a:lnTo>
                    <a:pt x="91528" y="36906"/>
                  </a:lnTo>
                  <a:lnTo>
                    <a:pt x="91478" y="36614"/>
                  </a:lnTo>
                  <a:lnTo>
                    <a:pt x="91643" y="35534"/>
                  </a:lnTo>
                  <a:lnTo>
                    <a:pt x="90512" y="36906"/>
                  </a:lnTo>
                  <a:lnTo>
                    <a:pt x="91719" y="37960"/>
                  </a:lnTo>
                  <a:close/>
                </a:path>
                <a:path w="118109" h="39370">
                  <a:moveTo>
                    <a:pt x="93179" y="39230"/>
                  </a:moveTo>
                  <a:lnTo>
                    <a:pt x="91719" y="37960"/>
                  </a:lnTo>
                  <a:lnTo>
                    <a:pt x="91808" y="38455"/>
                  </a:lnTo>
                  <a:lnTo>
                    <a:pt x="93179" y="39230"/>
                  </a:lnTo>
                  <a:close/>
                </a:path>
                <a:path w="118109" h="39370">
                  <a:moveTo>
                    <a:pt x="94500" y="27482"/>
                  </a:moveTo>
                  <a:lnTo>
                    <a:pt x="91262" y="24612"/>
                  </a:lnTo>
                  <a:lnTo>
                    <a:pt x="88607" y="23431"/>
                  </a:lnTo>
                  <a:lnTo>
                    <a:pt x="88722" y="22847"/>
                  </a:lnTo>
                  <a:lnTo>
                    <a:pt x="89357" y="16649"/>
                  </a:lnTo>
                  <a:lnTo>
                    <a:pt x="88760" y="18427"/>
                  </a:lnTo>
                  <a:lnTo>
                    <a:pt x="88379" y="19608"/>
                  </a:lnTo>
                  <a:lnTo>
                    <a:pt x="86474" y="19253"/>
                  </a:lnTo>
                  <a:lnTo>
                    <a:pt x="84455" y="19443"/>
                  </a:lnTo>
                  <a:lnTo>
                    <a:pt x="82740" y="20116"/>
                  </a:lnTo>
                  <a:lnTo>
                    <a:pt x="81076" y="20688"/>
                  </a:lnTo>
                  <a:lnTo>
                    <a:pt x="79362" y="21678"/>
                  </a:lnTo>
                  <a:lnTo>
                    <a:pt x="77635" y="20916"/>
                  </a:lnTo>
                  <a:lnTo>
                    <a:pt x="80708" y="22606"/>
                  </a:lnTo>
                  <a:lnTo>
                    <a:pt x="84543" y="19735"/>
                  </a:lnTo>
                  <a:lnTo>
                    <a:pt x="87807" y="21424"/>
                  </a:lnTo>
                  <a:lnTo>
                    <a:pt x="87477" y="22466"/>
                  </a:lnTo>
                  <a:lnTo>
                    <a:pt x="87591" y="25615"/>
                  </a:lnTo>
                  <a:lnTo>
                    <a:pt x="87655" y="26974"/>
                  </a:lnTo>
                  <a:lnTo>
                    <a:pt x="88176" y="25615"/>
                  </a:lnTo>
                  <a:lnTo>
                    <a:pt x="88226" y="25323"/>
                  </a:lnTo>
                  <a:lnTo>
                    <a:pt x="93472" y="27190"/>
                  </a:lnTo>
                  <a:lnTo>
                    <a:pt x="93141" y="29921"/>
                  </a:lnTo>
                  <a:lnTo>
                    <a:pt x="92735" y="31381"/>
                  </a:lnTo>
                  <a:lnTo>
                    <a:pt x="90944" y="31267"/>
                  </a:lnTo>
                  <a:lnTo>
                    <a:pt x="89065" y="32423"/>
                  </a:lnTo>
                  <a:lnTo>
                    <a:pt x="88099" y="33934"/>
                  </a:lnTo>
                  <a:lnTo>
                    <a:pt x="89535" y="32842"/>
                  </a:lnTo>
                  <a:lnTo>
                    <a:pt x="91414" y="32651"/>
                  </a:lnTo>
                  <a:lnTo>
                    <a:pt x="92278" y="33070"/>
                  </a:lnTo>
                  <a:lnTo>
                    <a:pt x="91681" y="35242"/>
                  </a:lnTo>
                  <a:lnTo>
                    <a:pt x="91592" y="35534"/>
                  </a:lnTo>
                  <a:lnTo>
                    <a:pt x="93065" y="33680"/>
                  </a:lnTo>
                  <a:lnTo>
                    <a:pt x="93599" y="30911"/>
                  </a:lnTo>
                  <a:lnTo>
                    <a:pt x="94500" y="27482"/>
                  </a:lnTo>
                  <a:close/>
                </a:path>
                <a:path w="118109" h="39370">
                  <a:moveTo>
                    <a:pt x="97434" y="9131"/>
                  </a:moveTo>
                  <a:lnTo>
                    <a:pt x="97167" y="9499"/>
                  </a:lnTo>
                  <a:lnTo>
                    <a:pt x="97396" y="9499"/>
                  </a:lnTo>
                  <a:lnTo>
                    <a:pt x="97434" y="9131"/>
                  </a:lnTo>
                  <a:close/>
                </a:path>
                <a:path w="118109" h="39370">
                  <a:moveTo>
                    <a:pt x="98336" y="16878"/>
                  </a:moveTo>
                  <a:lnTo>
                    <a:pt x="95211" y="15824"/>
                  </a:lnTo>
                  <a:lnTo>
                    <a:pt x="94437" y="14008"/>
                  </a:lnTo>
                  <a:lnTo>
                    <a:pt x="92798" y="15024"/>
                  </a:lnTo>
                  <a:lnTo>
                    <a:pt x="94475" y="17246"/>
                  </a:lnTo>
                  <a:lnTo>
                    <a:pt x="94589" y="17411"/>
                  </a:lnTo>
                  <a:lnTo>
                    <a:pt x="97409" y="16878"/>
                  </a:lnTo>
                  <a:lnTo>
                    <a:pt x="98336" y="16878"/>
                  </a:lnTo>
                  <a:close/>
                </a:path>
                <a:path w="118109" h="39370">
                  <a:moveTo>
                    <a:pt x="99428" y="17246"/>
                  </a:moveTo>
                  <a:lnTo>
                    <a:pt x="98336" y="16878"/>
                  </a:lnTo>
                  <a:lnTo>
                    <a:pt x="98425" y="20002"/>
                  </a:lnTo>
                  <a:lnTo>
                    <a:pt x="99377" y="17411"/>
                  </a:lnTo>
                  <a:lnTo>
                    <a:pt x="99428" y="17246"/>
                  </a:lnTo>
                  <a:close/>
                </a:path>
                <a:path w="118109" h="39370">
                  <a:moveTo>
                    <a:pt x="100393" y="5308"/>
                  </a:moveTo>
                  <a:lnTo>
                    <a:pt x="98577" y="4292"/>
                  </a:lnTo>
                  <a:lnTo>
                    <a:pt x="98044" y="5308"/>
                  </a:lnTo>
                  <a:lnTo>
                    <a:pt x="97650" y="6451"/>
                  </a:lnTo>
                  <a:lnTo>
                    <a:pt x="97574" y="7670"/>
                  </a:lnTo>
                  <a:lnTo>
                    <a:pt x="97434" y="9131"/>
                  </a:lnTo>
                  <a:lnTo>
                    <a:pt x="100190" y="5308"/>
                  </a:lnTo>
                  <a:lnTo>
                    <a:pt x="100393" y="5308"/>
                  </a:lnTo>
                  <a:close/>
                </a:path>
                <a:path w="118109" h="39370">
                  <a:moveTo>
                    <a:pt x="104228" y="20193"/>
                  </a:moveTo>
                  <a:lnTo>
                    <a:pt x="101536" y="12166"/>
                  </a:lnTo>
                  <a:lnTo>
                    <a:pt x="98793" y="10414"/>
                  </a:lnTo>
                  <a:lnTo>
                    <a:pt x="98742" y="10248"/>
                  </a:lnTo>
                  <a:lnTo>
                    <a:pt x="97396" y="9499"/>
                  </a:lnTo>
                  <a:lnTo>
                    <a:pt x="97269" y="10833"/>
                  </a:lnTo>
                  <a:lnTo>
                    <a:pt x="94843" y="11772"/>
                  </a:lnTo>
                  <a:lnTo>
                    <a:pt x="90233" y="14071"/>
                  </a:lnTo>
                  <a:lnTo>
                    <a:pt x="89357" y="16649"/>
                  </a:lnTo>
                  <a:lnTo>
                    <a:pt x="93840" y="13639"/>
                  </a:lnTo>
                  <a:lnTo>
                    <a:pt x="98806" y="12230"/>
                  </a:lnTo>
                  <a:lnTo>
                    <a:pt x="100888" y="13512"/>
                  </a:lnTo>
                  <a:lnTo>
                    <a:pt x="101942" y="16370"/>
                  </a:lnTo>
                  <a:lnTo>
                    <a:pt x="103517" y="20193"/>
                  </a:lnTo>
                  <a:lnTo>
                    <a:pt x="102222" y="25095"/>
                  </a:lnTo>
                  <a:lnTo>
                    <a:pt x="98577" y="27279"/>
                  </a:lnTo>
                  <a:lnTo>
                    <a:pt x="102527" y="25285"/>
                  </a:lnTo>
                  <a:lnTo>
                    <a:pt x="104228" y="20193"/>
                  </a:lnTo>
                  <a:close/>
                </a:path>
                <a:path w="118109" h="39370">
                  <a:moveTo>
                    <a:pt x="117665" y="12090"/>
                  </a:moveTo>
                  <a:lnTo>
                    <a:pt x="114566" y="10071"/>
                  </a:lnTo>
                  <a:lnTo>
                    <a:pt x="113461" y="9766"/>
                  </a:lnTo>
                  <a:lnTo>
                    <a:pt x="114528" y="7734"/>
                  </a:lnTo>
                  <a:lnTo>
                    <a:pt x="114312" y="5842"/>
                  </a:lnTo>
                  <a:lnTo>
                    <a:pt x="114173" y="4203"/>
                  </a:lnTo>
                  <a:lnTo>
                    <a:pt x="112268" y="4495"/>
                  </a:lnTo>
                  <a:lnTo>
                    <a:pt x="112585" y="6045"/>
                  </a:lnTo>
                  <a:lnTo>
                    <a:pt x="112826" y="7607"/>
                  </a:lnTo>
                  <a:lnTo>
                    <a:pt x="112306" y="8877"/>
                  </a:lnTo>
                  <a:lnTo>
                    <a:pt x="111861" y="10160"/>
                  </a:lnTo>
                  <a:lnTo>
                    <a:pt x="110286" y="10795"/>
                  </a:lnTo>
                  <a:lnTo>
                    <a:pt x="106324" y="14274"/>
                  </a:lnTo>
                  <a:lnTo>
                    <a:pt x="105435" y="18224"/>
                  </a:lnTo>
                  <a:lnTo>
                    <a:pt x="106883" y="21221"/>
                  </a:lnTo>
                  <a:lnTo>
                    <a:pt x="105740" y="18084"/>
                  </a:lnTo>
                  <a:lnTo>
                    <a:pt x="107048" y="14490"/>
                  </a:lnTo>
                  <a:lnTo>
                    <a:pt x="107569" y="14122"/>
                  </a:lnTo>
                  <a:lnTo>
                    <a:pt x="107365" y="15163"/>
                  </a:lnTo>
                  <a:lnTo>
                    <a:pt x="110401" y="15379"/>
                  </a:lnTo>
                  <a:lnTo>
                    <a:pt x="114287" y="16611"/>
                  </a:lnTo>
                  <a:lnTo>
                    <a:pt x="114300" y="20256"/>
                  </a:lnTo>
                  <a:lnTo>
                    <a:pt x="115100" y="16497"/>
                  </a:lnTo>
                  <a:lnTo>
                    <a:pt x="110845" y="14046"/>
                  </a:lnTo>
                  <a:lnTo>
                    <a:pt x="108483" y="13462"/>
                  </a:lnTo>
                  <a:lnTo>
                    <a:pt x="109550" y="12700"/>
                  </a:lnTo>
                  <a:lnTo>
                    <a:pt x="110705" y="11798"/>
                  </a:lnTo>
                  <a:lnTo>
                    <a:pt x="112509" y="11391"/>
                  </a:lnTo>
                  <a:lnTo>
                    <a:pt x="114096" y="11430"/>
                  </a:lnTo>
                  <a:lnTo>
                    <a:pt x="116801" y="12103"/>
                  </a:lnTo>
                  <a:lnTo>
                    <a:pt x="116598" y="14617"/>
                  </a:lnTo>
                  <a:lnTo>
                    <a:pt x="117665" y="12090"/>
                  </a:lnTo>
                  <a:close/>
                </a:path>
              </a:pathLst>
            </a:custGeom>
            <a:solidFill>
              <a:srgbClr val="114D25"/>
            </a:solidFill>
          </p:spPr>
          <p:txBody>
            <a:bodyPr wrap="square" lIns="0" tIns="0" rIns="0" bIns="0" rtlCol="0"/>
            <a:lstStyle/>
            <a:p>
              <a:endParaRPr>
                <a:latin typeface="Grammarsaurus" pitchFamily="2" charset="0"/>
              </a:endParaRPr>
            </a:p>
          </p:txBody>
        </p:sp>
        <p:sp>
          <p:nvSpPr>
            <p:cNvPr id="69" name="object 69"/>
            <p:cNvSpPr/>
            <p:nvPr/>
          </p:nvSpPr>
          <p:spPr>
            <a:xfrm>
              <a:off x="10799101" y="3900812"/>
              <a:ext cx="10795" cy="11430"/>
            </a:xfrm>
            <a:custGeom>
              <a:avLst/>
              <a:gdLst/>
              <a:ahLst/>
              <a:cxnLst/>
              <a:rect l="l" t="t" r="r" b="b"/>
              <a:pathLst>
                <a:path w="10795" h="11429">
                  <a:moveTo>
                    <a:pt x="6832" y="0"/>
                  </a:moveTo>
                  <a:lnTo>
                    <a:pt x="5397" y="0"/>
                  </a:lnTo>
                  <a:lnTo>
                    <a:pt x="5156" y="25"/>
                  </a:lnTo>
                  <a:lnTo>
                    <a:pt x="609" y="3771"/>
                  </a:lnTo>
                  <a:lnTo>
                    <a:pt x="203" y="4559"/>
                  </a:lnTo>
                  <a:lnTo>
                    <a:pt x="0" y="5372"/>
                  </a:lnTo>
                  <a:lnTo>
                    <a:pt x="0" y="7620"/>
                  </a:lnTo>
                  <a:lnTo>
                    <a:pt x="609" y="8851"/>
                  </a:lnTo>
                  <a:lnTo>
                    <a:pt x="1841" y="9893"/>
                  </a:lnTo>
                  <a:lnTo>
                    <a:pt x="2743" y="10617"/>
                  </a:lnTo>
                  <a:lnTo>
                    <a:pt x="4114" y="10985"/>
                  </a:lnTo>
                  <a:lnTo>
                    <a:pt x="5956" y="10985"/>
                  </a:lnTo>
                  <a:lnTo>
                    <a:pt x="8166" y="10985"/>
                  </a:lnTo>
                  <a:lnTo>
                    <a:pt x="9613" y="10337"/>
                  </a:lnTo>
                  <a:lnTo>
                    <a:pt x="10553" y="8521"/>
                  </a:lnTo>
                  <a:lnTo>
                    <a:pt x="10680" y="8089"/>
                  </a:lnTo>
                  <a:lnTo>
                    <a:pt x="10680" y="7035"/>
                  </a:lnTo>
                  <a:lnTo>
                    <a:pt x="10388" y="6515"/>
                  </a:lnTo>
                  <a:lnTo>
                    <a:pt x="9131" y="5689"/>
                  </a:lnTo>
                  <a:lnTo>
                    <a:pt x="8089" y="5461"/>
                  </a:lnTo>
                  <a:lnTo>
                    <a:pt x="5664" y="5461"/>
                  </a:lnTo>
                  <a:lnTo>
                    <a:pt x="5016" y="5549"/>
                  </a:lnTo>
                  <a:lnTo>
                    <a:pt x="4584" y="5854"/>
                  </a:lnTo>
                  <a:lnTo>
                    <a:pt x="4508" y="5981"/>
                  </a:lnTo>
                  <a:lnTo>
                    <a:pt x="4470" y="6464"/>
                  </a:lnTo>
                  <a:lnTo>
                    <a:pt x="4521" y="6604"/>
                  </a:lnTo>
                  <a:lnTo>
                    <a:pt x="4762" y="6972"/>
                  </a:lnTo>
                  <a:lnTo>
                    <a:pt x="4991" y="7086"/>
                  </a:lnTo>
                  <a:lnTo>
                    <a:pt x="5257" y="7086"/>
                  </a:lnTo>
                  <a:lnTo>
                    <a:pt x="6184" y="7023"/>
                  </a:lnTo>
                  <a:lnTo>
                    <a:pt x="7950" y="7010"/>
                  </a:lnTo>
                  <a:lnTo>
                    <a:pt x="8712" y="7162"/>
                  </a:lnTo>
                  <a:lnTo>
                    <a:pt x="8978" y="7467"/>
                  </a:lnTo>
                  <a:lnTo>
                    <a:pt x="9067" y="7620"/>
                  </a:lnTo>
                  <a:lnTo>
                    <a:pt x="9055" y="7899"/>
                  </a:lnTo>
                  <a:lnTo>
                    <a:pt x="8991" y="8128"/>
                  </a:lnTo>
                  <a:lnTo>
                    <a:pt x="8839" y="8331"/>
                  </a:lnTo>
                  <a:lnTo>
                    <a:pt x="8674" y="8661"/>
                  </a:lnTo>
                  <a:lnTo>
                    <a:pt x="8470" y="8890"/>
                  </a:lnTo>
                  <a:lnTo>
                    <a:pt x="8039" y="9118"/>
                  </a:lnTo>
                  <a:lnTo>
                    <a:pt x="7391" y="9347"/>
                  </a:lnTo>
                  <a:lnTo>
                    <a:pt x="6692" y="9448"/>
                  </a:lnTo>
                  <a:lnTo>
                    <a:pt x="4572" y="9448"/>
                  </a:lnTo>
                  <a:lnTo>
                    <a:pt x="3733" y="9321"/>
                  </a:lnTo>
                  <a:lnTo>
                    <a:pt x="2679" y="8623"/>
                  </a:lnTo>
                  <a:lnTo>
                    <a:pt x="2184" y="8089"/>
                  </a:lnTo>
                  <a:lnTo>
                    <a:pt x="1866" y="7442"/>
                  </a:lnTo>
                  <a:lnTo>
                    <a:pt x="1689" y="7048"/>
                  </a:lnTo>
                  <a:lnTo>
                    <a:pt x="1612" y="6680"/>
                  </a:lnTo>
                  <a:lnTo>
                    <a:pt x="1612" y="5994"/>
                  </a:lnTo>
                  <a:lnTo>
                    <a:pt x="1638" y="5702"/>
                  </a:lnTo>
                  <a:lnTo>
                    <a:pt x="1765" y="4914"/>
                  </a:lnTo>
                  <a:lnTo>
                    <a:pt x="2070" y="4254"/>
                  </a:lnTo>
                  <a:lnTo>
                    <a:pt x="2692" y="3403"/>
                  </a:lnTo>
                  <a:lnTo>
                    <a:pt x="3263" y="2743"/>
                  </a:lnTo>
                  <a:lnTo>
                    <a:pt x="3721" y="2336"/>
                  </a:lnTo>
                  <a:lnTo>
                    <a:pt x="4699" y="1739"/>
                  </a:lnTo>
                  <a:lnTo>
                    <a:pt x="5143" y="1574"/>
                  </a:lnTo>
                  <a:lnTo>
                    <a:pt x="5473" y="1574"/>
                  </a:lnTo>
                  <a:lnTo>
                    <a:pt x="5892" y="1549"/>
                  </a:lnTo>
                  <a:lnTo>
                    <a:pt x="7086" y="2705"/>
                  </a:lnTo>
                  <a:lnTo>
                    <a:pt x="7340" y="2857"/>
                  </a:lnTo>
                  <a:lnTo>
                    <a:pt x="7937" y="2857"/>
                  </a:lnTo>
                  <a:lnTo>
                    <a:pt x="8128" y="2768"/>
                  </a:lnTo>
                  <a:lnTo>
                    <a:pt x="8407" y="2451"/>
                  </a:lnTo>
                  <a:lnTo>
                    <a:pt x="8470" y="2286"/>
                  </a:lnTo>
                  <a:lnTo>
                    <a:pt x="8470" y="1930"/>
                  </a:lnTo>
                  <a:lnTo>
                    <a:pt x="8407" y="1727"/>
                  </a:lnTo>
                  <a:lnTo>
                    <a:pt x="8255" y="1498"/>
                  </a:lnTo>
                  <a:lnTo>
                    <a:pt x="7696" y="508"/>
                  </a:lnTo>
                  <a:lnTo>
                    <a:pt x="6832" y="0"/>
                  </a:lnTo>
                  <a:close/>
                </a:path>
              </a:pathLst>
            </a:custGeom>
            <a:solidFill>
              <a:srgbClr val="FFFFFF"/>
            </a:solidFill>
          </p:spPr>
          <p:txBody>
            <a:bodyPr wrap="square" lIns="0" tIns="0" rIns="0" bIns="0" rtlCol="0"/>
            <a:lstStyle/>
            <a:p>
              <a:endParaRPr>
                <a:latin typeface="Grammarsaurus" pitchFamily="2" charset="0"/>
              </a:endParaRPr>
            </a:p>
          </p:txBody>
        </p:sp>
        <p:sp>
          <p:nvSpPr>
            <p:cNvPr id="70" name="object 70"/>
            <p:cNvSpPr/>
            <p:nvPr/>
          </p:nvSpPr>
          <p:spPr>
            <a:xfrm>
              <a:off x="10799101" y="3900812"/>
              <a:ext cx="10795" cy="11430"/>
            </a:xfrm>
            <a:custGeom>
              <a:avLst/>
              <a:gdLst/>
              <a:ahLst/>
              <a:cxnLst/>
              <a:rect l="l" t="t" r="r" b="b"/>
              <a:pathLst>
                <a:path w="10795" h="11429">
                  <a:moveTo>
                    <a:pt x="5956" y="10985"/>
                  </a:moveTo>
                  <a:lnTo>
                    <a:pt x="4114" y="10985"/>
                  </a:lnTo>
                  <a:lnTo>
                    <a:pt x="2743" y="10617"/>
                  </a:lnTo>
                  <a:lnTo>
                    <a:pt x="1841" y="9893"/>
                  </a:lnTo>
                  <a:lnTo>
                    <a:pt x="609" y="8851"/>
                  </a:lnTo>
                  <a:lnTo>
                    <a:pt x="0" y="7620"/>
                  </a:lnTo>
                  <a:lnTo>
                    <a:pt x="0" y="6184"/>
                  </a:lnTo>
                  <a:lnTo>
                    <a:pt x="0" y="5372"/>
                  </a:lnTo>
                  <a:lnTo>
                    <a:pt x="203" y="4559"/>
                  </a:lnTo>
                  <a:lnTo>
                    <a:pt x="609" y="3771"/>
                  </a:lnTo>
                  <a:lnTo>
                    <a:pt x="1028" y="2908"/>
                  </a:lnTo>
                  <a:lnTo>
                    <a:pt x="1600" y="2133"/>
                  </a:lnTo>
                  <a:lnTo>
                    <a:pt x="2349" y="1473"/>
                  </a:lnTo>
                  <a:lnTo>
                    <a:pt x="3086" y="800"/>
                  </a:lnTo>
                  <a:lnTo>
                    <a:pt x="3937" y="330"/>
                  </a:lnTo>
                  <a:lnTo>
                    <a:pt x="4914" y="88"/>
                  </a:lnTo>
                  <a:lnTo>
                    <a:pt x="5156" y="25"/>
                  </a:lnTo>
                  <a:lnTo>
                    <a:pt x="5397" y="0"/>
                  </a:lnTo>
                  <a:lnTo>
                    <a:pt x="5638" y="0"/>
                  </a:lnTo>
                  <a:lnTo>
                    <a:pt x="6832" y="0"/>
                  </a:lnTo>
                  <a:lnTo>
                    <a:pt x="7696" y="508"/>
                  </a:lnTo>
                  <a:lnTo>
                    <a:pt x="8255" y="1498"/>
                  </a:lnTo>
                  <a:lnTo>
                    <a:pt x="8407" y="1727"/>
                  </a:lnTo>
                  <a:lnTo>
                    <a:pt x="8470" y="1930"/>
                  </a:lnTo>
                  <a:lnTo>
                    <a:pt x="8470" y="2120"/>
                  </a:lnTo>
                  <a:lnTo>
                    <a:pt x="8470" y="2286"/>
                  </a:lnTo>
                  <a:lnTo>
                    <a:pt x="8407" y="2451"/>
                  </a:lnTo>
                  <a:lnTo>
                    <a:pt x="8293" y="2590"/>
                  </a:lnTo>
                  <a:lnTo>
                    <a:pt x="8128" y="2768"/>
                  </a:lnTo>
                  <a:lnTo>
                    <a:pt x="7937" y="2857"/>
                  </a:lnTo>
                  <a:lnTo>
                    <a:pt x="7696" y="2857"/>
                  </a:lnTo>
                  <a:lnTo>
                    <a:pt x="7340" y="2857"/>
                  </a:lnTo>
                  <a:lnTo>
                    <a:pt x="7086" y="2705"/>
                  </a:lnTo>
                  <a:lnTo>
                    <a:pt x="6946" y="2400"/>
                  </a:lnTo>
                  <a:lnTo>
                    <a:pt x="6845" y="2235"/>
                  </a:lnTo>
                  <a:lnTo>
                    <a:pt x="6731" y="2044"/>
                  </a:lnTo>
                  <a:lnTo>
                    <a:pt x="6578" y="1866"/>
                  </a:lnTo>
                  <a:lnTo>
                    <a:pt x="6438" y="1778"/>
                  </a:lnTo>
                  <a:lnTo>
                    <a:pt x="6311" y="1689"/>
                  </a:lnTo>
                  <a:lnTo>
                    <a:pt x="6045" y="1587"/>
                  </a:lnTo>
                  <a:lnTo>
                    <a:pt x="5918" y="1549"/>
                  </a:lnTo>
                  <a:lnTo>
                    <a:pt x="5689" y="1549"/>
                  </a:lnTo>
                  <a:lnTo>
                    <a:pt x="5537" y="1562"/>
                  </a:lnTo>
                  <a:lnTo>
                    <a:pt x="5143" y="1574"/>
                  </a:lnTo>
                  <a:lnTo>
                    <a:pt x="4699" y="1739"/>
                  </a:lnTo>
                  <a:lnTo>
                    <a:pt x="4140" y="2082"/>
                  </a:lnTo>
                  <a:lnTo>
                    <a:pt x="3721" y="2336"/>
                  </a:lnTo>
                  <a:lnTo>
                    <a:pt x="3263" y="2743"/>
                  </a:lnTo>
                  <a:lnTo>
                    <a:pt x="2781" y="3302"/>
                  </a:lnTo>
                  <a:lnTo>
                    <a:pt x="2641" y="3479"/>
                  </a:lnTo>
                  <a:lnTo>
                    <a:pt x="2552" y="3606"/>
                  </a:lnTo>
                  <a:lnTo>
                    <a:pt x="2070" y="4254"/>
                  </a:lnTo>
                  <a:lnTo>
                    <a:pt x="1765" y="4914"/>
                  </a:lnTo>
                  <a:lnTo>
                    <a:pt x="1663" y="5600"/>
                  </a:lnTo>
                  <a:lnTo>
                    <a:pt x="1625" y="5740"/>
                  </a:lnTo>
                  <a:lnTo>
                    <a:pt x="1612" y="5994"/>
                  </a:lnTo>
                  <a:lnTo>
                    <a:pt x="1612" y="6311"/>
                  </a:lnTo>
                  <a:lnTo>
                    <a:pt x="1612" y="6680"/>
                  </a:lnTo>
                  <a:lnTo>
                    <a:pt x="1689" y="7048"/>
                  </a:lnTo>
                  <a:lnTo>
                    <a:pt x="1841" y="7416"/>
                  </a:lnTo>
                  <a:lnTo>
                    <a:pt x="2184" y="8089"/>
                  </a:lnTo>
                  <a:lnTo>
                    <a:pt x="2679" y="8623"/>
                  </a:lnTo>
                  <a:lnTo>
                    <a:pt x="3340" y="9055"/>
                  </a:lnTo>
                  <a:lnTo>
                    <a:pt x="3733" y="9321"/>
                  </a:lnTo>
                  <a:lnTo>
                    <a:pt x="4572" y="9448"/>
                  </a:lnTo>
                  <a:lnTo>
                    <a:pt x="5854" y="9448"/>
                  </a:lnTo>
                  <a:lnTo>
                    <a:pt x="6692" y="9448"/>
                  </a:lnTo>
                  <a:lnTo>
                    <a:pt x="7391" y="9347"/>
                  </a:lnTo>
                  <a:lnTo>
                    <a:pt x="7975" y="9118"/>
                  </a:lnTo>
                  <a:lnTo>
                    <a:pt x="8255" y="9004"/>
                  </a:lnTo>
                  <a:lnTo>
                    <a:pt x="8420" y="8890"/>
                  </a:lnTo>
                  <a:lnTo>
                    <a:pt x="8585" y="8763"/>
                  </a:lnTo>
                  <a:lnTo>
                    <a:pt x="8839" y="8394"/>
                  </a:lnTo>
                  <a:lnTo>
                    <a:pt x="8991" y="8128"/>
                  </a:lnTo>
                  <a:lnTo>
                    <a:pt x="9055" y="7899"/>
                  </a:lnTo>
                  <a:lnTo>
                    <a:pt x="9067" y="7620"/>
                  </a:lnTo>
                  <a:lnTo>
                    <a:pt x="8978" y="7467"/>
                  </a:lnTo>
                  <a:lnTo>
                    <a:pt x="8712" y="7162"/>
                  </a:lnTo>
                  <a:lnTo>
                    <a:pt x="7950" y="7010"/>
                  </a:lnTo>
                  <a:lnTo>
                    <a:pt x="6667" y="7010"/>
                  </a:lnTo>
                  <a:lnTo>
                    <a:pt x="6184" y="7023"/>
                  </a:lnTo>
                  <a:lnTo>
                    <a:pt x="5727" y="7048"/>
                  </a:lnTo>
                  <a:lnTo>
                    <a:pt x="5257" y="7086"/>
                  </a:lnTo>
                  <a:lnTo>
                    <a:pt x="4991" y="7086"/>
                  </a:lnTo>
                  <a:lnTo>
                    <a:pt x="4762" y="6972"/>
                  </a:lnTo>
                  <a:lnTo>
                    <a:pt x="4610" y="6756"/>
                  </a:lnTo>
                  <a:lnTo>
                    <a:pt x="4521" y="6604"/>
                  </a:lnTo>
                  <a:lnTo>
                    <a:pt x="4470" y="6464"/>
                  </a:lnTo>
                  <a:lnTo>
                    <a:pt x="4470" y="6299"/>
                  </a:lnTo>
                  <a:lnTo>
                    <a:pt x="4495" y="6083"/>
                  </a:lnTo>
                  <a:lnTo>
                    <a:pt x="4584" y="5854"/>
                  </a:lnTo>
                  <a:lnTo>
                    <a:pt x="4749" y="5740"/>
                  </a:lnTo>
                  <a:lnTo>
                    <a:pt x="5016" y="5549"/>
                  </a:lnTo>
                  <a:lnTo>
                    <a:pt x="5664" y="5461"/>
                  </a:lnTo>
                  <a:lnTo>
                    <a:pt x="6718" y="5461"/>
                  </a:lnTo>
                  <a:lnTo>
                    <a:pt x="8089" y="5461"/>
                  </a:lnTo>
                  <a:lnTo>
                    <a:pt x="9131" y="5689"/>
                  </a:lnTo>
                  <a:lnTo>
                    <a:pt x="9817" y="6146"/>
                  </a:lnTo>
                  <a:lnTo>
                    <a:pt x="10388" y="6515"/>
                  </a:lnTo>
                  <a:lnTo>
                    <a:pt x="10680" y="7035"/>
                  </a:lnTo>
                  <a:lnTo>
                    <a:pt x="10680" y="7721"/>
                  </a:lnTo>
                  <a:lnTo>
                    <a:pt x="10680" y="8089"/>
                  </a:lnTo>
                  <a:lnTo>
                    <a:pt x="10553" y="8521"/>
                  </a:lnTo>
                  <a:lnTo>
                    <a:pt x="10299" y="9029"/>
                  </a:lnTo>
                  <a:lnTo>
                    <a:pt x="9613" y="10337"/>
                  </a:lnTo>
                  <a:lnTo>
                    <a:pt x="8166" y="10985"/>
                  </a:lnTo>
                  <a:lnTo>
                    <a:pt x="5956" y="10985"/>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71" name="object 71"/>
            <p:cNvSpPr/>
            <p:nvPr/>
          </p:nvSpPr>
          <p:spPr>
            <a:xfrm>
              <a:off x="10811254" y="3903106"/>
              <a:ext cx="5080" cy="8890"/>
            </a:xfrm>
            <a:custGeom>
              <a:avLst/>
              <a:gdLst/>
              <a:ahLst/>
              <a:cxnLst/>
              <a:rect l="l" t="t" r="r" b="b"/>
              <a:pathLst>
                <a:path w="5079" h="8889">
                  <a:moveTo>
                    <a:pt x="1269" y="0"/>
                  </a:moveTo>
                  <a:lnTo>
                    <a:pt x="825" y="0"/>
                  </a:lnTo>
                  <a:lnTo>
                    <a:pt x="634" y="76"/>
                  </a:lnTo>
                  <a:lnTo>
                    <a:pt x="342" y="368"/>
                  </a:lnTo>
                  <a:lnTo>
                    <a:pt x="253" y="546"/>
                  </a:lnTo>
                  <a:lnTo>
                    <a:pt x="266" y="2082"/>
                  </a:lnTo>
                  <a:lnTo>
                    <a:pt x="330" y="3403"/>
                  </a:lnTo>
                  <a:lnTo>
                    <a:pt x="342" y="5537"/>
                  </a:lnTo>
                  <a:lnTo>
                    <a:pt x="304" y="6159"/>
                  </a:lnTo>
                  <a:lnTo>
                    <a:pt x="152" y="7289"/>
                  </a:lnTo>
                  <a:lnTo>
                    <a:pt x="0" y="8039"/>
                  </a:lnTo>
                  <a:lnTo>
                    <a:pt x="0" y="8483"/>
                  </a:lnTo>
                  <a:lnTo>
                    <a:pt x="190" y="8724"/>
                  </a:lnTo>
                  <a:lnTo>
                    <a:pt x="673" y="8851"/>
                  </a:lnTo>
                  <a:lnTo>
                    <a:pt x="800" y="8864"/>
                  </a:lnTo>
                  <a:lnTo>
                    <a:pt x="1955" y="5867"/>
                  </a:lnTo>
                  <a:lnTo>
                    <a:pt x="1955" y="4114"/>
                  </a:lnTo>
                  <a:lnTo>
                    <a:pt x="1917" y="3225"/>
                  </a:lnTo>
                  <a:lnTo>
                    <a:pt x="4305" y="1549"/>
                  </a:lnTo>
                  <a:lnTo>
                    <a:pt x="4698" y="1384"/>
                  </a:lnTo>
                  <a:lnTo>
                    <a:pt x="4889" y="1143"/>
                  </a:lnTo>
                  <a:lnTo>
                    <a:pt x="4889" y="520"/>
                  </a:lnTo>
                  <a:lnTo>
                    <a:pt x="4787" y="304"/>
                  </a:lnTo>
                  <a:lnTo>
                    <a:pt x="4381" y="63"/>
                  </a:lnTo>
                  <a:lnTo>
                    <a:pt x="4241" y="12"/>
                  </a:lnTo>
                  <a:lnTo>
                    <a:pt x="3949" y="25"/>
                  </a:lnTo>
                  <a:lnTo>
                    <a:pt x="3136" y="304"/>
                  </a:lnTo>
                  <a:lnTo>
                    <a:pt x="2476" y="673"/>
                  </a:lnTo>
                  <a:lnTo>
                    <a:pt x="1854" y="1117"/>
                  </a:lnTo>
                  <a:lnTo>
                    <a:pt x="1854" y="546"/>
                  </a:lnTo>
                  <a:lnTo>
                    <a:pt x="1777" y="368"/>
                  </a:lnTo>
                  <a:lnTo>
                    <a:pt x="1460" y="76"/>
                  </a:lnTo>
                  <a:lnTo>
                    <a:pt x="1269" y="0"/>
                  </a:lnTo>
                  <a:close/>
                </a:path>
              </a:pathLst>
            </a:custGeom>
            <a:solidFill>
              <a:srgbClr val="FFFFFF"/>
            </a:solidFill>
          </p:spPr>
          <p:txBody>
            <a:bodyPr wrap="square" lIns="0" tIns="0" rIns="0" bIns="0" rtlCol="0"/>
            <a:lstStyle/>
            <a:p>
              <a:endParaRPr>
                <a:latin typeface="Grammarsaurus" pitchFamily="2" charset="0"/>
              </a:endParaRPr>
            </a:p>
          </p:txBody>
        </p:sp>
        <p:sp>
          <p:nvSpPr>
            <p:cNvPr id="72" name="object 72"/>
            <p:cNvSpPr/>
            <p:nvPr/>
          </p:nvSpPr>
          <p:spPr>
            <a:xfrm>
              <a:off x="10811254" y="3903106"/>
              <a:ext cx="5080" cy="8890"/>
            </a:xfrm>
            <a:custGeom>
              <a:avLst/>
              <a:gdLst/>
              <a:ahLst/>
              <a:cxnLst/>
              <a:rect l="l" t="t" r="r" b="b"/>
              <a:pathLst>
                <a:path w="5079" h="8889">
                  <a:moveTo>
                    <a:pt x="800" y="8864"/>
                  </a:moveTo>
                  <a:lnTo>
                    <a:pt x="673" y="8851"/>
                  </a:lnTo>
                  <a:lnTo>
                    <a:pt x="190" y="8724"/>
                  </a:lnTo>
                  <a:lnTo>
                    <a:pt x="0" y="8483"/>
                  </a:lnTo>
                  <a:lnTo>
                    <a:pt x="0" y="8102"/>
                  </a:lnTo>
                  <a:lnTo>
                    <a:pt x="12" y="7962"/>
                  </a:lnTo>
                  <a:lnTo>
                    <a:pt x="152" y="7289"/>
                  </a:lnTo>
                  <a:lnTo>
                    <a:pt x="203" y="6946"/>
                  </a:lnTo>
                  <a:lnTo>
                    <a:pt x="241" y="6604"/>
                  </a:lnTo>
                  <a:lnTo>
                    <a:pt x="304" y="6159"/>
                  </a:lnTo>
                  <a:lnTo>
                    <a:pt x="342" y="5537"/>
                  </a:lnTo>
                  <a:lnTo>
                    <a:pt x="342" y="4749"/>
                  </a:lnTo>
                  <a:lnTo>
                    <a:pt x="342" y="4076"/>
                  </a:lnTo>
                  <a:lnTo>
                    <a:pt x="330" y="3403"/>
                  </a:lnTo>
                  <a:lnTo>
                    <a:pt x="304" y="2743"/>
                  </a:lnTo>
                  <a:lnTo>
                    <a:pt x="266" y="2082"/>
                  </a:lnTo>
                  <a:lnTo>
                    <a:pt x="253" y="1422"/>
                  </a:lnTo>
                  <a:lnTo>
                    <a:pt x="253" y="774"/>
                  </a:lnTo>
                  <a:lnTo>
                    <a:pt x="253" y="546"/>
                  </a:lnTo>
                  <a:lnTo>
                    <a:pt x="342" y="368"/>
                  </a:lnTo>
                  <a:lnTo>
                    <a:pt x="495" y="215"/>
                  </a:lnTo>
                  <a:lnTo>
                    <a:pt x="634" y="76"/>
                  </a:lnTo>
                  <a:lnTo>
                    <a:pt x="825" y="0"/>
                  </a:lnTo>
                  <a:lnTo>
                    <a:pt x="1054" y="0"/>
                  </a:lnTo>
                  <a:lnTo>
                    <a:pt x="1269" y="0"/>
                  </a:lnTo>
                  <a:lnTo>
                    <a:pt x="1460" y="76"/>
                  </a:lnTo>
                  <a:lnTo>
                    <a:pt x="1612" y="215"/>
                  </a:lnTo>
                  <a:lnTo>
                    <a:pt x="1777" y="368"/>
                  </a:lnTo>
                  <a:lnTo>
                    <a:pt x="1854" y="546"/>
                  </a:lnTo>
                  <a:lnTo>
                    <a:pt x="1854" y="774"/>
                  </a:lnTo>
                  <a:lnTo>
                    <a:pt x="1854" y="1117"/>
                  </a:lnTo>
                  <a:lnTo>
                    <a:pt x="4025" y="12"/>
                  </a:lnTo>
                  <a:lnTo>
                    <a:pt x="4241" y="12"/>
                  </a:lnTo>
                  <a:lnTo>
                    <a:pt x="4381" y="63"/>
                  </a:lnTo>
                  <a:lnTo>
                    <a:pt x="4546" y="165"/>
                  </a:lnTo>
                  <a:lnTo>
                    <a:pt x="4787" y="304"/>
                  </a:lnTo>
                  <a:lnTo>
                    <a:pt x="4889" y="520"/>
                  </a:lnTo>
                  <a:lnTo>
                    <a:pt x="4889" y="812"/>
                  </a:lnTo>
                  <a:lnTo>
                    <a:pt x="4889" y="1143"/>
                  </a:lnTo>
                  <a:lnTo>
                    <a:pt x="4698" y="1384"/>
                  </a:lnTo>
                  <a:lnTo>
                    <a:pt x="4305" y="1549"/>
                  </a:lnTo>
                  <a:lnTo>
                    <a:pt x="4076" y="1625"/>
                  </a:lnTo>
                  <a:lnTo>
                    <a:pt x="3784" y="1752"/>
                  </a:lnTo>
                  <a:lnTo>
                    <a:pt x="1993" y="3162"/>
                  </a:lnTo>
                  <a:lnTo>
                    <a:pt x="1943" y="3657"/>
                  </a:lnTo>
                  <a:lnTo>
                    <a:pt x="1955" y="4114"/>
                  </a:lnTo>
                  <a:lnTo>
                    <a:pt x="1955" y="4622"/>
                  </a:lnTo>
                  <a:lnTo>
                    <a:pt x="1955" y="5867"/>
                  </a:lnTo>
                  <a:lnTo>
                    <a:pt x="1193" y="8763"/>
                  </a:lnTo>
                  <a:lnTo>
                    <a:pt x="927" y="8864"/>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73" name="object 73"/>
            <p:cNvSpPr/>
            <p:nvPr/>
          </p:nvSpPr>
          <p:spPr>
            <a:xfrm>
              <a:off x="10816201" y="3903513"/>
              <a:ext cx="8890" cy="8890"/>
            </a:xfrm>
            <a:custGeom>
              <a:avLst/>
              <a:gdLst/>
              <a:ahLst/>
              <a:cxnLst/>
              <a:rect l="l" t="t" r="r" b="b"/>
              <a:pathLst>
                <a:path w="8890" h="8889">
                  <a:moveTo>
                    <a:pt x="4552" y="139"/>
                  </a:moveTo>
                  <a:lnTo>
                    <a:pt x="2876" y="139"/>
                  </a:lnTo>
                  <a:lnTo>
                    <a:pt x="2088" y="457"/>
                  </a:lnTo>
                  <a:lnTo>
                    <a:pt x="380" y="2133"/>
                  </a:lnTo>
                  <a:lnTo>
                    <a:pt x="312" y="2298"/>
                  </a:lnTo>
                  <a:lnTo>
                    <a:pt x="201" y="2565"/>
                  </a:lnTo>
                  <a:lnTo>
                    <a:pt x="128" y="2743"/>
                  </a:lnTo>
                  <a:lnTo>
                    <a:pt x="27" y="2984"/>
                  </a:lnTo>
                  <a:lnTo>
                    <a:pt x="2334" y="8547"/>
                  </a:lnTo>
                  <a:lnTo>
                    <a:pt x="4159" y="8547"/>
                  </a:lnTo>
                  <a:lnTo>
                    <a:pt x="5182" y="8242"/>
                  </a:lnTo>
                  <a:lnTo>
                    <a:pt x="4971" y="8242"/>
                  </a:lnTo>
                  <a:lnTo>
                    <a:pt x="5727" y="7797"/>
                  </a:lnTo>
                  <a:lnTo>
                    <a:pt x="6278" y="7327"/>
                  </a:lnTo>
                  <a:lnTo>
                    <a:pt x="6504" y="7023"/>
                  </a:lnTo>
                  <a:lnTo>
                    <a:pt x="3875" y="7023"/>
                  </a:lnTo>
                  <a:lnTo>
                    <a:pt x="5148" y="6426"/>
                  </a:lnTo>
                  <a:lnTo>
                    <a:pt x="2127" y="6426"/>
                  </a:lnTo>
                  <a:lnTo>
                    <a:pt x="1954" y="6223"/>
                  </a:lnTo>
                  <a:lnTo>
                    <a:pt x="1935" y="2984"/>
                  </a:lnTo>
                  <a:lnTo>
                    <a:pt x="2063" y="2743"/>
                  </a:lnTo>
                  <a:lnTo>
                    <a:pt x="2599" y="2133"/>
                  </a:lnTo>
                  <a:lnTo>
                    <a:pt x="7824" y="2133"/>
                  </a:lnTo>
                  <a:lnTo>
                    <a:pt x="7764" y="876"/>
                  </a:lnTo>
                  <a:lnTo>
                    <a:pt x="6089" y="876"/>
                  </a:lnTo>
                  <a:lnTo>
                    <a:pt x="5427" y="457"/>
                  </a:lnTo>
                  <a:lnTo>
                    <a:pt x="4552" y="139"/>
                  </a:lnTo>
                  <a:close/>
                </a:path>
                <a:path w="8890" h="8889">
                  <a:moveTo>
                    <a:pt x="7829" y="2298"/>
                  </a:moveTo>
                  <a:lnTo>
                    <a:pt x="5416" y="2298"/>
                  </a:lnTo>
                  <a:lnTo>
                    <a:pt x="5657" y="2565"/>
                  </a:lnTo>
                  <a:lnTo>
                    <a:pt x="5924" y="2984"/>
                  </a:lnTo>
                  <a:lnTo>
                    <a:pt x="5923" y="4864"/>
                  </a:lnTo>
                  <a:lnTo>
                    <a:pt x="5657" y="5473"/>
                  </a:lnTo>
                  <a:lnTo>
                    <a:pt x="5479" y="5753"/>
                  </a:lnTo>
                  <a:lnTo>
                    <a:pt x="4910" y="6426"/>
                  </a:lnTo>
                  <a:lnTo>
                    <a:pt x="5148" y="6426"/>
                  </a:lnTo>
                  <a:lnTo>
                    <a:pt x="3875" y="7023"/>
                  </a:lnTo>
                  <a:lnTo>
                    <a:pt x="6718" y="7023"/>
                  </a:lnTo>
                  <a:lnTo>
                    <a:pt x="6800" y="7327"/>
                  </a:lnTo>
                  <a:lnTo>
                    <a:pt x="7029" y="7797"/>
                  </a:lnTo>
                  <a:lnTo>
                    <a:pt x="7147" y="7962"/>
                  </a:lnTo>
                  <a:lnTo>
                    <a:pt x="7256" y="8115"/>
                  </a:lnTo>
                  <a:lnTo>
                    <a:pt x="7346" y="8242"/>
                  </a:lnTo>
                  <a:lnTo>
                    <a:pt x="8540" y="8242"/>
                  </a:lnTo>
                  <a:lnTo>
                    <a:pt x="8440" y="7023"/>
                  </a:lnTo>
                  <a:lnTo>
                    <a:pt x="8185" y="6426"/>
                  </a:lnTo>
                  <a:lnTo>
                    <a:pt x="8105" y="6223"/>
                  </a:lnTo>
                  <a:lnTo>
                    <a:pt x="7984" y="5473"/>
                  </a:lnTo>
                  <a:lnTo>
                    <a:pt x="7905" y="4864"/>
                  </a:lnTo>
                  <a:lnTo>
                    <a:pt x="7829" y="2298"/>
                  </a:lnTo>
                  <a:close/>
                </a:path>
                <a:path w="8890" h="8889">
                  <a:moveTo>
                    <a:pt x="7829" y="2298"/>
                  </a:moveTo>
                  <a:lnTo>
                    <a:pt x="7824" y="2133"/>
                  </a:lnTo>
                  <a:lnTo>
                    <a:pt x="7837" y="2565"/>
                  </a:lnTo>
                  <a:lnTo>
                    <a:pt x="7829" y="2298"/>
                  </a:lnTo>
                  <a:close/>
                </a:path>
                <a:path w="8890" h="8889">
                  <a:moveTo>
                    <a:pt x="7613" y="0"/>
                  </a:moveTo>
                  <a:lnTo>
                    <a:pt x="6152" y="0"/>
                  </a:lnTo>
                  <a:lnTo>
                    <a:pt x="6089" y="876"/>
                  </a:lnTo>
                  <a:lnTo>
                    <a:pt x="7764" y="876"/>
                  </a:lnTo>
                  <a:lnTo>
                    <a:pt x="7637" y="139"/>
                  </a:lnTo>
                  <a:lnTo>
                    <a:pt x="7613" y="0"/>
                  </a:lnTo>
                  <a:close/>
                </a:path>
              </a:pathLst>
            </a:custGeom>
            <a:solidFill>
              <a:srgbClr val="FFFFFF"/>
            </a:solidFill>
          </p:spPr>
          <p:txBody>
            <a:bodyPr wrap="square" lIns="0" tIns="0" rIns="0" bIns="0" rtlCol="0"/>
            <a:lstStyle/>
            <a:p>
              <a:endParaRPr>
                <a:latin typeface="Grammarsaurus" pitchFamily="2" charset="0"/>
              </a:endParaRPr>
            </a:p>
          </p:txBody>
        </p:sp>
        <p:sp>
          <p:nvSpPr>
            <p:cNvPr id="74" name="object 74"/>
            <p:cNvSpPr/>
            <p:nvPr/>
          </p:nvSpPr>
          <p:spPr>
            <a:xfrm>
              <a:off x="10816118" y="3903171"/>
              <a:ext cx="8890" cy="8890"/>
            </a:xfrm>
            <a:custGeom>
              <a:avLst/>
              <a:gdLst/>
              <a:ahLst/>
              <a:cxnLst/>
              <a:rect l="l" t="t" r="r" b="b"/>
              <a:pathLst>
                <a:path w="8890" h="8889">
                  <a:moveTo>
                    <a:pt x="6134" y="4559"/>
                  </a:moveTo>
                  <a:close/>
                </a:path>
                <a:path w="8890" h="8889">
                  <a:moveTo>
                    <a:pt x="1625" y="5410"/>
                  </a:moveTo>
                  <a:close/>
                </a:path>
                <a:path w="8890" h="8889">
                  <a:moveTo>
                    <a:pt x="3644" y="7366"/>
                  </a:moveTo>
                  <a:lnTo>
                    <a:pt x="5321" y="6375"/>
                  </a:lnTo>
                  <a:lnTo>
                    <a:pt x="5562" y="6096"/>
                  </a:lnTo>
                  <a:lnTo>
                    <a:pt x="5740" y="5816"/>
                  </a:lnTo>
                  <a:lnTo>
                    <a:pt x="5854" y="5537"/>
                  </a:lnTo>
                  <a:lnTo>
                    <a:pt x="6045" y="5118"/>
                  </a:lnTo>
                  <a:lnTo>
                    <a:pt x="6134" y="4787"/>
                  </a:lnTo>
                  <a:lnTo>
                    <a:pt x="6134" y="4559"/>
                  </a:lnTo>
                  <a:lnTo>
                    <a:pt x="6172" y="4318"/>
                  </a:lnTo>
                  <a:lnTo>
                    <a:pt x="6172" y="4127"/>
                  </a:lnTo>
                  <a:lnTo>
                    <a:pt x="6146" y="3886"/>
                  </a:lnTo>
                  <a:lnTo>
                    <a:pt x="6108" y="3670"/>
                  </a:lnTo>
                  <a:lnTo>
                    <a:pt x="6070" y="3517"/>
                  </a:lnTo>
                  <a:lnTo>
                    <a:pt x="6007" y="3327"/>
                  </a:lnTo>
                  <a:lnTo>
                    <a:pt x="5867" y="3086"/>
                  </a:lnTo>
                  <a:lnTo>
                    <a:pt x="5740" y="2908"/>
                  </a:lnTo>
                  <a:lnTo>
                    <a:pt x="5499" y="2641"/>
                  </a:lnTo>
                  <a:lnTo>
                    <a:pt x="5372" y="2552"/>
                  </a:lnTo>
                  <a:lnTo>
                    <a:pt x="5105" y="2374"/>
                  </a:lnTo>
                  <a:lnTo>
                    <a:pt x="4902" y="2286"/>
                  </a:lnTo>
                  <a:lnTo>
                    <a:pt x="4483" y="2108"/>
                  </a:lnTo>
                  <a:lnTo>
                    <a:pt x="4114" y="2044"/>
                  </a:lnTo>
                  <a:lnTo>
                    <a:pt x="3733" y="2019"/>
                  </a:lnTo>
                  <a:lnTo>
                    <a:pt x="3581" y="2032"/>
                  </a:lnTo>
                  <a:lnTo>
                    <a:pt x="3187" y="2146"/>
                  </a:lnTo>
                  <a:lnTo>
                    <a:pt x="1663" y="4419"/>
                  </a:lnTo>
                  <a:lnTo>
                    <a:pt x="1625" y="4559"/>
                  </a:lnTo>
                  <a:lnTo>
                    <a:pt x="1612" y="4965"/>
                  </a:lnTo>
                  <a:lnTo>
                    <a:pt x="1625" y="5384"/>
                  </a:lnTo>
                  <a:lnTo>
                    <a:pt x="1625" y="5575"/>
                  </a:lnTo>
                  <a:lnTo>
                    <a:pt x="1689" y="5816"/>
                  </a:lnTo>
                  <a:lnTo>
                    <a:pt x="1803" y="6083"/>
                  </a:lnTo>
                  <a:lnTo>
                    <a:pt x="1993" y="6515"/>
                  </a:lnTo>
                  <a:lnTo>
                    <a:pt x="2209" y="6769"/>
                  </a:lnTo>
                  <a:lnTo>
                    <a:pt x="2463" y="6972"/>
                  </a:lnTo>
                  <a:lnTo>
                    <a:pt x="2666" y="7099"/>
                  </a:lnTo>
                  <a:lnTo>
                    <a:pt x="2971" y="7239"/>
                  </a:lnTo>
                  <a:lnTo>
                    <a:pt x="3174" y="7327"/>
                  </a:lnTo>
                  <a:lnTo>
                    <a:pt x="3403" y="7366"/>
                  </a:lnTo>
                  <a:lnTo>
                    <a:pt x="3644" y="7366"/>
                  </a:lnTo>
                  <a:close/>
                </a:path>
                <a:path w="8890" h="8889">
                  <a:moveTo>
                    <a:pt x="3594" y="8890"/>
                  </a:moveTo>
                  <a:lnTo>
                    <a:pt x="0" y="5803"/>
                  </a:lnTo>
                  <a:lnTo>
                    <a:pt x="0" y="5003"/>
                  </a:lnTo>
                  <a:lnTo>
                    <a:pt x="0" y="3594"/>
                  </a:lnTo>
                  <a:lnTo>
                    <a:pt x="495" y="2400"/>
                  </a:lnTo>
                  <a:lnTo>
                    <a:pt x="1498" y="1435"/>
                  </a:lnTo>
                  <a:lnTo>
                    <a:pt x="2171" y="800"/>
                  </a:lnTo>
                  <a:lnTo>
                    <a:pt x="2959" y="482"/>
                  </a:lnTo>
                  <a:lnTo>
                    <a:pt x="3848" y="482"/>
                  </a:lnTo>
                  <a:lnTo>
                    <a:pt x="4635" y="482"/>
                  </a:lnTo>
                  <a:lnTo>
                    <a:pt x="5410" y="736"/>
                  </a:lnTo>
                  <a:lnTo>
                    <a:pt x="6172" y="1219"/>
                  </a:lnTo>
                  <a:lnTo>
                    <a:pt x="6121" y="787"/>
                  </a:lnTo>
                  <a:lnTo>
                    <a:pt x="6121" y="635"/>
                  </a:lnTo>
                  <a:lnTo>
                    <a:pt x="6159" y="495"/>
                  </a:lnTo>
                  <a:lnTo>
                    <a:pt x="6235" y="342"/>
                  </a:lnTo>
                  <a:lnTo>
                    <a:pt x="6349" y="114"/>
                  </a:lnTo>
                  <a:lnTo>
                    <a:pt x="6565" y="0"/>
                  </a:lnTo>
                  <a:lnTo>
                    <a:pt x="6896" y="0"/>
                  </a:lnTo>
                  <a:lnTo>
                    <a:pt x="7035" y="0"/>
                  </a:lnTo>
                  <a:lnTo>
                    <a:pt x="7188" y="38"/>
                  </a:lnTo>
                  <a:lnTo>
                    <a:pt x="7353" y="114"/>
                  </a:lnTo>
                  <a:lnTo>
                    <a:pt x="7683" y="266"/>
                  </a:lnTo>
                  <a:lnTo>
                    <a:pt x="7873" y="1371"/>
                  </a:lnTo>
                  <a:lnTo>
                    <a:pt x="7950" y="3441"/>
                  </a:lnTo>
                  <a:lnTo>
                    <a:pt x="7988" y="5207"/>
                  </a:lnTo>
                  <a:lnTo>
                    <a:pt x="8153" y="6477"/>
                  </a:lnTo>
                  <a:lnTo>
                    <a:pt x="8458" y="7251"/>
                  </a:lnTo>
                  <a:lnTo>
                    <a:pt x="8623" y="7543"/>
                  </a:lnTo>
                  <a:lnTo>
                    <a:pt x="8762" y="7683"/>
                  </a:lnTo>
                  <a:lnTo>
                    <a:pt x="8826" y="7861"/>
                  </a:lnTo>
                  <a:lnTo>
                    <a:pt x="8826" y="8102"/>
                  </a:lnTo>
                  <a:lnTo>
                    <a:pt x="8826" y="8293"/>
                  </a:lnTo>
                  <a:lnTo>
                    <a:pt x="8750" y="8458"/>
                  </a:lnTo>
                  <a:lnTo>
                    <a:pt x="8597" y="8610"/>
                  </a:lnTo>
                  <a:lnTo>
                    <a:pt x="8445" y="8763"/>
                  </a:lnTo>
                  <a:lnTo>
                    <a:pt x="8242" y="8826"/>
                  </a:lnTo>
                  <a:lnTo>
                    <a:pt x="7988" y="8826"/>
                  </a:lnTo>
                  <a:lnTo>
                    <a:pt x="7797" y="8826"/>
                  </a:lnTo>
                  <a:lnTo>
                    <a:pt x="6743" y="7150"/>
                  </a:lnTo>
                  <a:lnTo>
                    <a:pt x="6375" y="7658"/>
                  </a:lnTo>
                  <a:lnTo>
                    <a:pt x="5918" y="8077"/>
                  </a:lnTo>
                  <a:lnTo>
                    <a:pt x="5372" y="8394"/>
                  </a:lnTo>
                  <a:lnTo>
                    <a:pt x="4838" y="8712"/>
                  </a:lnTo>
                  <a:lnTo>
                    <a:pt x="4241" y="8890"/>
                  </a:lnTo>
                  <a:lnTo>
                    <a:pt x="3594" y="8890"/>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75" name="object 75"/>
            <p:cNvSpPr/>
            <p:nvPr/>
          </p:nvSpPr>
          <p:spPr>
            <a:xfrm>
              <a:off x="10826076" y="3903062"/>
              <a:ext cx="12700" cy="9525"/>
            </a:xfrm>
            <a:custGeom>
              <a:avLst/>
              <a:gdLst/>
              <a:ahLst/>
              <a:cxnLst/>
              <a:rect l="l" t="t" r="r" b="b"/>
              <a:pathLst>
                <a:path w="12700" h="9525">
                  <a:moveTo>
                    <a:pt x="1818" y="8445"/>
                  </a:moveTo>
                  <a:lnTo>
                    <a:pt x="0" y="8445"/>
                  </a:lnTo>
                  <a:lnTo>
                    <a:pt x="582" y="9004"/>
                  </a:lnTo>
                  <a:lnTo>
                    <a:pt x="1236" y="9004"/>
                  </a:lnTo>
                  <a:lnTo>
                    <a:pt x="1818" y="8445"/>
                  </a:lnTo>
                  <a:close/>
                </a:path>
                <a:path w="12700" h="9525">
                  <a:moveTo>
                    <a:pt x="7480" y="1701"/>
                  </a:moveTo>
                  <a:lnTo>
                    <a:pt x="4261" y="1701"/>
                  </a:lnTo>
                  <a:lnTo>
                    <a:pt x="4566" y="1866"/>
                  </a:lnTo>
                  <a:lnTo>
                    <a:pt x="4744" y="2044"/>
                  </a:lnTo>
                  <a:lnTo>
                    <a:pt x="5368" y="2832"/>
                  </a:lnTo>
                  <a:lnTo>
                    <a:pt x="5597" y="3200"/>
                  </a:lnTo>
                  <a:lnTo>
                    <a:pt x="5760" y="3568"/>
                  </a:lnTo>
                  <a:lnTo>
                    <a:pt x="5874" y="4140"/>
                  </a:lnTo>
                  <a:lnTo>
                    <a:pt x="5989" y="4495"/>
                  </a:lnTo>
                  <a:lnTo>
                    <a:pt x="6050" y="8445"/>
                  </a:lnTo>
                  <a:lnTo>
                    <a:pt x="5880" y="8445"/>
                  </a:lnTo>
                  <a:lnTo>
                    <a:pt x="6463" y="9004"/>
                  </a:lnTo>
                  <a:lnTo>
                    <a:pt x="7064" y="9004"/>
                  </a:lnTo>
                  <a:lnTo>
                    <a:pt x="7647" y="8445"/>
                  </a:lnTo>
                  <a:lnTo>
                    <a:pt x="6991" y="2387"/>
                  </a:lnTo>
                  <a:lnTo>
                    <a:pt x="6903" y="2209"/>
                  </a:lnTo>
                  <a:lnTo>
                    <a:pt x="7040" y="2044"/>
                  </a:lnTo>
                  <a:lnTo>
                    <a:pt x="7230" y="1866"/>
                  </a:lnTo>
                  <a:lnTo>
                    <a:pt x="7480" y="1701"/>
                  </a:lnTo>
                  <a:close/>
                </a:path>
                <a:path w="12700" h="9525">
                  <a:moveTo>
                    <a:pt x="11975" y="1701"/>
                  </a:moveTo>
                  <a:lnTo>
                    <a:pt x="9559" y="1701"/>
                  </a:lnTo>
                  <a:lnTo>
                    <a:pt x="9942" y="1866"/>
                  </a:lnTo>
                  <a:lnTo>
                    <a:pt x="10535" y="2387"/>
                  </a:lnTo>
                  <a:lnTo>
                    <a:pt x="10650" y="2552"/>
                  </a:lnTo>
                  <a:lnTo>
                    <a:pt x="10788" y="2832"/>
                  </a:lnTo>
                  <a:lnTo>
                    <a:pt x="10829" y="6019"/>
                  </a:lnTo>
                  <a:lnTo>
                    <a:pt x="10590" y="7264"/>
                  </a:lnTo>
                  <a:lnTo>
                    <a:pt x="10516" y="8445"/>
                  </a:lnTo>
                  <a:lnTo>
                    <a:pt x="10281" y="8445"/>
                  </a:lnTo>
                  <a:lnTo>
                    <a:pt x="10972" y="9004"/>
                  </a:lnTo>
                  <a:lnTo>
                    <a:pt x="11648" y="9004"/>
                  </a:lnTo>
                  <a:lnTo>
                    <a:pt x="12121" y="8445"/>
                  </a:lnTo>
                  <a:lnTo>
                    <a:pt x="12224" y="7264"/>
                  </a:lnTo>
                  <a:lnTo>
                    <a:pt x="12478" y="6019"/>
                  </a:lnTo>
                  <a:lnTo>
                    <a:pt x="12428" y="2552"/>
                  </a:lnTo>
                  <a:lnTo>
                    <a:pt x="12342" y="2387"/>
                  </a:lnTo>
                  <a:lnTo>
                    <a:pt x="12250" y="2209"/>
                  </a:lnTo>
                  <a:lnTo>
                    <a:pt x="12164" y="2044"/>
                  </a:lnTo>
                  <a:lnTo>
                    <a:pt x="12072" y="1866"/>
                  </a:lnTo>
                  <a:lnTo>
                    <a:pt x="11975" y="1701"/>
                  </a:lnTo>
                  <a:close/>
                </a:path>
                <a:path w="12700" h="9525">
                  <a:moveTo>
                    <a:pt x="4477" y="0"/>
                  </a:moveTo>
                  <a:lnTo>
                    <a:pt x="2953" y="0"/>
                  </a:lnTo>
                  <a:lnTo>
                    <a:pt x="1772" y="431"/>
                  </a:lnTo>
                  <a:lnTo>
                    <a:pt x="2060" y="431"/>
                  </a:lnTo>
                  <a:lnTo>
                    <a:pt x="1577" y="825"/>
                  </a:lnTo>
                  <a:lnTo>
                    <a:pt x="185" y="825"/>
                  </a:lnTo>
                  <a:lnTo>
                    <a:pt x="185" y="8445"/>
                  </a:lnTo>
                  <a:lnTo>
                    <a:pt x="1637" y="8445"/>
                  </a:lnTo>
                  <a:lnTo>
                    <a:pt x="1763" y="2832"/>
                  </a:lnTo>
                  <a:lnTo>
                    <a:pt x="2035" y="2552"/>
                  </a:lnTo>
                  <a:lnTo>
                    <a:pt x="2128" y="2387"/>
                  </a:lnTo>
                  <a:lnTo>
                    <a:pt x="2318" y="2209"/>
                  </a:lnTo>
                  <a:lnTo>
                    <a:pt x="3004" y="1701"/>
                  </a:lnTo>
                  <a:lnTo>
                    <a:pt x="11975" y="1701"/>
                  </a:lnTo>
                  <a:lnTo>
                    <a:pt x="11729" y="1282"/>
                  </a:lnTo>
                  <a:lnTo>
                    <a:pt x="11413" y="990"/>
                  </a:lnTo>
                  <a:lnTo>
                    <a:pt x="5874" y="990"/>
                  </a:lnTo>
                  <a:lnTo>
                    <a:pt x="5316" y="431"/>
                  </a:lnTo>
                  <a:lnTo>
                    <a:pt x="4477" y="0"/>
                  </a:lnTo>
                  <a:close/>
                </a:path>
                <a:path w="12700" h="9525">
                  <a:moveTo>
                    <a:pt x="9598" y="0"/>
                  </a:moveTo>
                  <a:lnTo>
                    <a:pt x="7299" y="0"/>
                  </a:lnTo>
                  <a:lnTo>
                    <a:pt x="6260" y="431"/>
                  </a:lnTo>
                  <a:lnTo>
                    <a:pt x="6423" y="431"/>
                  </a:lnTo>
                  <a:lnTo>
                    <a:pt x="5874" y="990"/>
                  </a:lnTo>
                  <a:lnTo>
                    <a:pt x="11413" y="990"/>
                  </a:lnTo>
                  <a:lnTo>
                    <a:pt x="11234" y="825"/>
                  </a:lnTo>
                  <a:lnTo>
                    <a:pt x="9598" y="0"/>
                  </a:lnTo>
                  <a:close/>
                </a:path>
                <a:path w="12700" h="9525">
                  <a:moveTo>
                    <a:pt x="1506" y="431"/>
                  </a:moveTo>
                  <a:lnTo>
                    <a:pt x="410" y="431"/>
                  </a:lnTo>
                  <a:lnTo>
                    <a:pt x="0" y="825"/>
                  </a:lnTo>
                  <a:lnTo>
                    <a:pt x="1710" y="825"/>
                  </a:lnTo>
                  <a:lnTo>
                    <a:pt x="1506" y="431"/>
                  </a:lnTo>
                  <a:close/>
                </a:path>
              </a:pathLst>
            </a:custGeom>
            <a:solidFill>
              <a:srgbClr val="FFFFFF"/>
            </a:solidFill>
          </p:spPr>
          <p:txBody>
            <a:bodyPr wrap="square" lIns="0" tIns="0" rIns="0" bIns="0" rtlCol="0"/>
            <a:lstStyle/>
            <a:p>
              <a:endParaRPr>
                <a:latin typeface="Grammarsaurus" pitchFamily="2" charset="0"/>
              </a:endParaRPr>
            </a:p>
          </p:txBody>
        </p:sp>
        <p:sp>
          <p:nvSpPr>
            <p:cNvPr id="76" name="object 76"/>
            <p:cNvSpPr/>
            <p:nvPr/>
          </p:nvSpPr>
          <p:spPr>
            <a:xfrm>
              <a:off x="10826198" y="3903037"/>
              <a:ext cx="12700" cy="9525"/>
            </a:xfrm>
            <a:custGeom>
              <a:avLst/>
              <a:gdLst/>
              <a:ahLst/>
              <a:cxnLst/>
              <a:rect l="l" t="t" r="r" b="b"/>
              <a:pathLst>
                <a:path w="12700" h="9525">
                  <a:moveTo>
                    <a:pt x="11938" y="8318"/>
                  </a:moveTo>
                  <a:close/>
                </a:path>
                <a:path w="12700" h="9525">
                  <a:moveTo>
                    <a:pt x="11137" y="9029"/>
                  </a:moveTo>
                  <a:lnTo>
                    <a:pt x="10934" y="9029"/>
                  </a:lnTo>
                  <a:lnTo>
                    <a:pt x="10756" y="8953"/>
                  </a:lnTo>
                  <a:lnTo>
                    <a:pt x="10591" y="8826"/>
                  </a:lnTo>
                  <a:lnTo>
                    <a:pt x="10426" y="8686"/>
                  </a:lnTo>
                  <a:lnTo>
                    <a:pt x="10337" y="8521"/>
                  </a:lnTo>
                  <a:lnTo>
                    <a:pt x="10337" y="8331"/>
                  </a:lnTo>
                  <a:lnTo>
                    <a:pt x="10337" y="8077"/>
                  </a:lnTo>
                  <a:lnTo>
                    <a:pt x="10477" y="7239"/>
                  </a:lnTo>
                  <a:lnTo>
                    <a:pt x="10756" y="5791"/>
                  </a:lnTo>
                  <a:lnTo>
                    <a:pt x="10845" y="5321"/>
                  </a:lnTo>
                  <a:lnTo>
                    <a:pt x="10883" y="4775"/>
                  </a:lnTo>
                  <a:lnTo>
                    <a:pt x="10883" y="4165"/>
                  </a:lnTo>
                  <a:lnTo>
                    <a:pt x="10883" y="3683"/>
                  </a:lnTo>
                  <a:lnTo>
                    <a:pt x="10058" y="2108"/>
                  </a:lnTo>
                  <a:lnTo>
                    <a:pt x="9791" y="1866"/>
                  </a:lnTo>
                  <a:lnTo>
                    <a:pt x="9309" y="1676"/>
                  </a:lnTo>
                  <a:lnTo>
                    <a:pt x="8597" y="1536"/>
                  </a:lnTo>
                  <a:lnTo>
                    <a:pt x="8204" y="1536"/>
                  </a:lnTo>
                  <a:lnTo>
                    <a:pt x="7988" y="1536"/>
                  </a:lnTo>
                  <a:lnTo>
                    <a:pt x="7848" y="1562"/>
                  </a:lnTo>
                  <a:lnTo>
                    <a:pt x="7620" y="1625"/>
                  </a:lnTo>
                  <a:lnTo>
                    <a:pt x="7442" y="1676"/>
                  </a:lnTo>
                  <a:lnTo>
                    <a:pt x="7150" y="1854"/>
                  </a:lnTo>
                  <a:lnTo>
                    <a:pt x="6985" y="1993"/>
                  </a:lnTo>
                  <a:lnTo>
                    <a:pt x="6769" y="2209"/>
                  </a:lnTo>
                  <a:lnTo>
                    <a:pt x="7239" y="3162"/>
                  </a:lnTo>
                  <a:lnTo>
                    <a:pt x="7518" y="4419"/>
                  </a:lnTo>
                  <a:lnTo>
                    <a:pt x="7518" y="6045"/>
                  </a:lnTo>
                  <a:lnTo>
                    <a:pt x="7518" y="6375"/>
                  </a:lnTo>
                  <a:lnTo>
                    <a:pt x="7505" y="6705"/>
                  </a:lnTo>
                  <a:lnTo>
                    <a:pt x="7480" y="7023"/>
                  </a:lnTo>
                  <a:lnTo>
                    <a:pt x="7454" y="7429"/>
                  </a:lnTo>
                  <a:lnTo>
                    <a:pt x="7442" y="7823"/>
                  </a:lnTo>
                  <a:lnTo>
                    <a:pt x="7442" y="8216"/>
                  </a:lnTo>
                  <a:lnTo>
                    <a:pt x="7442" y="8445"/>
                  </a:lnTo>
                  <a:lnTo>
                    <a:pt x="7353" y="8636"/>
                  </a:lnTo>
                  <a:lnTo>
                    <a:pt x="7200" y="8775"/>
                  </a:lnTo>
                  <a:lnTo>
                    <a:pt x="7048" y="8928"/>
                  </a:lnTo>
                  <a:lnTo>
                    <a:pt x="6858" y="9004"/>
                  </a:lnTo>
                  <a:lnTo>
                    <a:pt x="6642" y="9004"/>
                  </a:lnTo>
                  <a:lnTo>
                    <a:pt x="6426" y="9004"/>
                  </a:lnTo>
                  <a:lnTo>
                    <a:pt x="6235" y="8928"/>
                  </a:lnTo>
                  <a:lnTo>
                    <a:pt x="6083" y="8775"/>
                  </a:lnTo>
                  <a:lnTo>
                    <a:pt x="5930" y="8636"/>
                  </a:lnTo>
                  <a:lnTo>
                    <a:pt x="5842" y="8445"/>
                  </a:lnTo>
                  <a:lnTo>
                    <a:pt x="5829" y="8216"/>
                  </a:lnTo>
                  <a:lnTo>
                    <a:pt x="5842" y="7810"/>
                  </a:lnTo>
                  <a:lnTo>
                    <a:pt x="5867" y="7416"/>
                  </a:lnTo>
                  <a:lnTo>
                    <a:pt x="5880" y="7035"/>
                  </a:lnTo>
                  <a:lnTo>
                    <a:pt x="5905" y="6642"/>
                  </a:lnTo>
                  <a:lnTo>
                    <a:pt x="5918" y="6273"/>
                  </a:lnTo>
                  <a:lnTo>
                    <a:pt x="5918" y="5905"/>
                  </a:lnTo>
                  <a:lnTo>
                    <a:pt x="5918" y="5092"/>
                  </a:lnTo>
                  <a:lnTo>
                    <a:pt x="5867" y="4521"/>
                  </a:lnTo>
                  <a:lnTo>
                    <a:pt x="5753" y="4165"/>
                  </a:lnTo>
                  <a:lnTo>
                    <a:pt x="5638" y="3594"/>
                  </a:lnTo>
                  <a:lnTo>
                    <a:pt x="5397" y="3048"/>
                  </a:lnTo>
                  <a:lnTo>
                    <a:pt x="5016" y="2552"/>
                  </a:lnTo>
                  <a:lnTo>
                    <a:pt x="4914" y="2413"/>
                  </a:lnTo>
                  <a:lnTo>
                    <a:pt x="3695" y="1549"/>
                  </a:lnTo>
                  <a:lnTo>
                    <a:pt x="3543" y="1549"/>
                  </a:lnTo>
                  <a:lnTo>
                    <a:pt x="3340" y="1562"/>
                  </a:lnTo>
                  <a:lnTo>
                    <a:pt x="3124" y="1612"/>
                  </a:lnTo>
                  <a:lnTo>
                    <a:pt x="2882" y="1727"/>
                  </a:lnTo>
                  <a:lnTo>
                    <a:pt x="2616" y="1917"/>
                  </a:lnTo>
                  <a:lnTo>
                    <a:pt x="2197" y="2235"/>
                  </a:lnTo>
                  <a:lnTo>
                    <a:pt x="2006" y="2413"/>
                  </a:lnTo>
                  <a:lnTo>
                    <a:pt x="1981" y="2540"/>
                  </a:lnTo>
                  <a:lnTo>
                    <a:pt x="1828" y="2705"/>
                  </a:lnTo>
                  <a:lnTo>
                    <a:pt x="1727" y="2857"/>
                  </a:lnTo>
                  <a:lnTo>
                    <a:pt x="1638" y="3022"/>
                  </a:lnTo>
                  <a:lnTo>
                    <a:pt x="1587" y="8255"/>
                  </a:lnTo>
                  <a:lnTo>
                    <a:pt x="1587" y="8470"/>
                  </a:lnTo>
                  <a:lnTo>
                    <a:pt x="1511" y="8648"/>
                  </a:lnTo>
                  <a:lnTo>
                    <a:pt x="1358" y="8801"/>
                  </a:lnTo>
                  <a:lnTo>
                    <a:pt x="1193" y="8953"/>
                  </a:lnTo>
                  <a:lnTo>
                    <a:pt x="1003" y="9029"/>
                  </a:lnTo>
                  <a:lnTo>
                    <a:pt x="787" y="9029"/>
                  </a:lnTo>
                  <a:lnTo>
                    <a:pt x="558" y="9029"/>
                  </a:lnTo>
                  <a:lnTo>
                    <a:pt x="381" y="8953"/>
                  </a:lnTo>
                  <a:lnTo>
                    <a:pt x="228" y="8801"/>
                  </a:lnTo>
                  <a:lnTo>
                    <a:pt x="63" y="8648"/>
                  </a:lnTo>
                  <a:lnTo>
                    <a:pt x="0" y="8470"/>
                  </a:lnTo>
                  <a:lnTo>
                    <a:pt x="0" y="8255"/>
                  </a:lnTo>
                  <a:lnTo>
                    <a:pt x="0" y="1066"/>
                  </a:lnTo>
                  <a:lnTo>
                    <a:pt x="0" y="850"/>
                  </a:lnTo>
                  <a:lnTo>
                    <a:pt x="63" y="673"/>
                  </a:lnTo>
                  <a:lnTo>
                    <a:pt x="228" y="520"/>
                  </a:lnTo>
                  <a:lnTo>
                    <a:pt x="381" y="368"/>
                  </a:lnTo>
                  <a:lnTo>
                    <a:pt x="558" y="292"/>
                  </a:lnTo>
                  <a:lnTo>
                    <a:pt x="787" y="292"/>
                  </a:lnTo>
                  <a:lnTo>
                    <a:pt x="1117" y="292"/>
                  </a:lnTo>
                  <a:lnTo>
                    <a:pt x="1384" y="457"/>
                  </a:lnTo>
                  <a:lnTo>
                    <a:pt x="1549" y="774"/>
                  </a:lnTo>
                  <a:lnTo>
                    <a:pt x="2171" y="266"/>
                  </a:lnTo>
                  <a:lnTo>
                    <a:pt x="2832" y="25"/>
                  </a:lnTo>
                  <a:lnTo>
                    <a:pt x="3517" y="25"/>
                  </a:lnTo>
                  <a:lnTo>
                    <a:pt x="4356" y="25"/>
                  </a:lnTo>
                  <a:lnTo>
                    <a:pt x="5092" y="355"/>
                  </a:lnTo>
                  <a:lnTo>
                    <a:pt x="5753" y="1016"/>
                  </a:lnTo>
                  <a:lnTo>
                    <a:pt x="6413" y="342"/>
                  </a:lnTo>
                  <a:lnTo>
                    <a:pt x="7239" y="0"/>
                  </a:lnTo>
                  <a:lnTo>
                    <a:pt x="8255" y="0"/>
                  </a:lnTo>
                  <a:lnTo>
                    <a:pt x="9042" y="0"/>
                  </a:lnTo>
                  <a:lnTo>
                    <a:pt x="12484" y="3302"/>
                  </a:lnTo>
                  <a:lnTo>
                    <a:pt x="12484" y="4064"/>
                  </a:lnTo>
                  <a:lnTo>
                    <a:pt x="12484" y="4965"/>
                  </a:lnTo>
                  <a:lnTo>
                    <a:pt x="12357" y="6045"/>
                  </a:lnTo>
                  <a:lnTo>
                    <a:pt x="12103" y="7289"/>
                  </a:lnTo>
                  <a:lnTo>
                    <a:pt x="12001" y="7912"/>
                  </a:lnTo>
                  <a:lnTo>
                    <a:pt x="11950" y="8229"/>
                  </a:lnTo>
                  <a:lnTo>
                    <a:pt x="11925" y="8470"/>
                  </a:lnTo>
                  <a:lnTo>
                    <a:pt x="11849" y="8648"/>
                  </a:lnTo>
                  <a:lnTo>
                    <a:pt x="11709" y="8813"/>
                  </a:lnTo>
                  <a:lnTo>
                    <a:pt x="11544" y="8953"/>
                  </a:lnTo>
                  <a:lnTo>
                    <a:pt x="11353" y="9029"/>
                  </a:lnTo>
                  <a:lnTo>
                    <a:pt x="11137" y="9029"/>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77" name="object 77"/>
            <p:cNvSpPr/>
            <p:nvPr/>
          </p:nvSpPr>
          <p:spPr>
            <a:xfrm>
              <a:off x="10840528" y="3903062"/>
              <a:ext cx="12700" cy="9525"/>
            </a:xfrm>
            <a:custGeom>
              <a:avLst/>
              <a:gdLst/>
              <a:ahLst/>
              <a:cxnLst/>
              <a:rect l="l" t="t" r="r" b="b"/>
              <a:pathLst>
                <a:path w="12700" h="9525">
                  <a:moveTo>
                    <a:pt x="1818" y="8445"/>
                  </a:moveTo>
                  <a:lnTo>
                    <a:pt x="0" y="8445"/>
                  </a:lnTo>
                  <a:lnTo>
                    <a:pt x="582" y="9004"/>
                  </a:lnTo>
                  <a:lnTo>
                    <a:pt x="1236" y="9004"/>
                  </a:lnTo>
                  <a:lnTo>
                    <a:pt x="1818" y="8445"/>
                  </a:lnTo>
                  <a:close/>
                </a:path>
                <a:path w="12700" h="9525">
                  <a:moveTo>
                    <a:pt x="7480" y="1701"/>
                  </a:moveTo>
                  <a:lnTo>
                    <a:pt x="4261" y="1701"/>
                  </a:lnTo>
                  <a:lnTo>
                    <a:pt x="4566" y="1866"/>
                  </a:lnTo>
                  <a:lnTo>
                    <a:pt x="4744" y="2044"/>
                  </a:lnTo>
                  <a:lnTo>
                    <a:pt x="5368" y="2832"/>
                  </a:lnTo>
                  <a:lnTo>
                    <a:pt x="5597" y="3200"/>
                  </a:lnTo>
                  <a:lnTo>
                    <a:pt x="5760" y="3568"/>
                  </a:lnTo>
                  <a:lnTo>
                    <a:pt x="5874" y="4140"/>
                  </a:lnTo>
                  <a:lnTo>
                    <a:pt x="5989" y="4495"/>
                  </a:lnTo>
                  <a:lnTo>
                    <a:pt x="6050" y="8445"/>
                  </a:lnTo>
                  <a:lnTo>
                    <a:pt x="5880" y="8445"/>
                  </a:lnTo>
                  <a:lnTo>
                    <a:pt x="6463" y="9004"/>
                  </a:lnTo>
                  <a:lnTo>
                    <a:pt x="7064" y="9004"/>
                  </a:lnTo>
                  <a:lnTo>
                    <a:pt x="7647" y="8445"/>
                  </a:lnTo>
                  <a:lnTo>
                    <a:pt x="6991" y="2387"/>
                  </a:lnTo>
                  <a:lnTo>
                    <a:pt x="6903" y="2209"/>
                  </a:lnTo>
                  <a:lnTo>
                    <a:pt x="7040" y="2044"/>
                  </a:lnTo>
                  <a:lnTo>
                    <a:pt x="7230" y="1866"/>
                  </a:lnTo>
                  <a:lnTo>
                    <a:pt x="7480" y="1701"/>
                  </a:lnTo>
                  <a:close/>
                </a:path>
                <a:path w="12700" h="9525">
                  <a:moveTo>
                    <a:pt x="11975" y="1701"/>
                  </a:moveTo>
                  <a:lnTo>
                    <a:pt x="9559" y="1701"/>
                  </a:lnTo>
                  <a:lnTo>
                    <a:pt x="9942" y="1866"/>
                  </a:lnTo>
                  <a:lnTo>
                    <a:pt x="10535" y="2387"/>
                  </a:lnTo>
                  <a:lnTo>
                    <a:pt x="10650" y="2552"/>
                  </a:lnTo>
                  <a:lnTo>
                    <a:pt x="10788" y="2832"/>
                  </a:lnTo>
                  <a:lnTo>
                    <a:pt x="10829" y="6019"/>
                  </a:lnTo>
                  <a:lnTo>
                    <a:pt x="10590" y="7264"/>
                  </a:lnTo>
                  <a:lnTo>
                    <a:pt x="10516" y="8445"/>
                  </a:lnTo>
                  <a:lnTo>
                    <a:pt x="10281" y="8445"/>
                  </a:lnTo>
                  <a:lnTo>
                    <a:pt x="10972" y="9004"/>
                  </a:lnTo>
                  <a:lnTo>
                    <a:pt x="11648" y="9004"/>
                  </a:lnTo>
                  <a:lnTo>
                    <a:pt x="12121" y="8445"/>
                  </a:lnTo>
                  <a:lnTo>
                    <a:pt x="12224" y="7264"/>
                  </a:lnTo>
                  <a:lnTo>
                    <a:pt x="12478" y="6019"/>
                  </a:lnTo>
                  <a:lnTo>
                    <a:pt x="12428" y="2552"/>
                  </a:lnTo>
                  <a:lnTo>
                    <a:pt x="12342" y="2387"/>
                  </a:lnTo>
                  <a:lnTo>
                    <a:pt x="12250" y="2209"/>
                  </a:lnTo>
                  <a:lnTo>
                    <a:pt x="12164" y="2044"/>
                  </a:lnTo>
                  <a:lnTo>
                    <a:pt x="12072" y="1866"/>
                  </a:lnTo>
                  <a:lnTo>
                    <a:pt x="11975" y="1701"/>
                  </a:lnTo>
                  <a:close/>
                </a:path>
                <a:path w="12700" h="9525">
                  <a:moveTo>
                    <a:pt x="4477" y="0"/>
                  </a:moveTo>
                  <a:lnTo>
                    <a:pt x="2953" y="0"/>
                  </a:lnTo>
                  <a:lnTo>
                    <a:pt x="1772" y="431"/>
                  </a:lnTo>
                  <a:lnTo>
                    <a:pt x="2055" y="431"/>
                  </a:lnTo>
                  <a:lnTo>
                    <a:pt x="1563" y="825"/>
                  </a:lnTo>
                  <a:lnTo>
                    <a:pt x="185" y="825"/>
                  </a:lnTo>
                  <a:lnTo>
                    <a:pt x="185" y="8445"/>
                  </a:lnTo>
                  <a:lnTo>
                    <a:pt x="1637" y="8445"/>
                  </a:lnTo>
                  <a:lnTo>
                    <a:pt x="1763" y="2832"/>
                  </a:lnTo>
                  <a:lnTo>
                    <a:pt x="2035" y="2552"/>
                  </a:lnTo>
                  <a:lnTo>
                    <a:pt x="2128" y="2387"/>
                  </a:lnTo>
                  <a:lnTo>
                    <a:pt x="2318" y="2209"/>
                  </a:lnTo>
                  <a:lnTo>
                    <a:pt x="3004" y="1701"/>
                  </a:lnTo>
                  <a:lnTo>
                    <a:pt x="11975" y="1701"/>
                  </a:lnTo>
                  <a:lnTo>
                    <a:pt x="11729" y="1282"/>
                  </a:lnTo>
                  <a:lnTo>
                    <a:pt x="11413" y="990"/>
                  </a:lnTo>
                  <a:lnTo>
                    <a:pt x="5874" y="990"/>
                  </a:lnTo>
                  <a:lnTo>
                    <a:pt x="5316" y="431"/>
                  </a:lnTo>
                  <a:lnTo>
                    <a:pt x="4477" y="0"/>
                  </a:lnTo>
                  <a:close/>
                </a:path>
                <a:path w="12700" h="9525">
                  <a:moveTo>
                    <a:pt x="9598" y="0"/>
                  </a:moveTo>
                  <a:lnTo>
                    <a:pt x="7299" y="0"/>
                  </a:lnTo>
                  <a:lnTo>
                    <a:pt x="6260" y="431"/>
                  </a:lnTo>
                  <a:lnTo>
                    <a:pt x="6423" y="431"/>
                  </a:lnTo>
                  <a:lnTo>
                    <a:pt x="5874" y="990"/>
                  </a:lnTo>
                  <a:lnTo>
                    <a:pt x="11413" y="990"/>
                  </a:lnTo>
                  <a:lnTo>
                    <a:pt x="11234" y="825"/>
                  </a:lnTo>
                  <a:lnTo>
                    <a:pt x="9598" y="0"/>
                  </a:lnTo>
                  <a:close/>
                </a:path>
                <a:path w="12700" h="9525">
                  <a:moveTo>
                    <a:pt x="1493" y="431"/>
                  </a:moveTo>
                  <a:lnTo>
                    <a:pt x="410" y="431"/>
                  </a:lnTo>
                  <a:lnTo>
                    <a:pt x="0" y="825"/>
                  </a:lnTo>
                  <a:lnTo>
                    <a:pt x="1698" y="825"/>
                  </a:lnTo>
                  <a:lnTo>
                    <a:pt x="1493" y="431"/>
                  </a:lnTo>
                  <a:close/>
                </a:path>
              </a:pathLst>
            </a:custGeom>
            <a:solidFill>
              <a:srgbClr val="FFFFFF"/>
            </a:solidFill>
          </p:spPr>
          <p:txBody>
            <a:bodyPr wrap="square" lIns="0" tIns="0" rIns="0" bIns="0" rtlCol="0"/>
            <a:lstStyle/>
            <a:p>
              <a:endParaRPr>
                <a:latin typeface="Grammarsaurus" pitchFamily="2" charset="0"/>
              </a:endParaRPr>
            </a:p>
          </p:txBody>
        </p:sp>
        <p:sp>
          <p:nvSpPr>
            <p:cNvPr id="78" name="object 78"/>
            <p:cNvSpPr/>
            <p:nvPr/>
          </p:nvSpPr>
          <p:spPr>
            <a:xfrm>
              <a:off x="10840649" y="3903037"/>
              <a:ext cx="12700" cy="9525"/>
            </a:xfrm>
            <a:custGeom>
              <a:avLst/>
              <a:gdLst/>
              <a:ahLst/>
              <a:cxnLst/>
              <a:rect l="l" t="t" r="r" b="b"/>
              <a:pathLst>
                <a:path w="12700" h="9525">
                  <a:moveTo>
                    <a:pt x="11938" y="8318"/>
                  </a:moveTo>
                  <a:close/>
                </a:path>
                <a:path w="12700" h="9525">
                  <a:moveTo>
                    <a:pt x="11137" y="9029"/>
                  </a:moveTo>
                  <a:lnTo>
                    <a:pt x="10934" y="9029"/>
                  </a:lnTo>
                  <a:lnTo>
                    <a:pt x="10756" y="8953"/>
                  </a:lnTo>
                  <a:lnTo>
                    <a:pt x="10591" y="8826"/>
                  </a:lnTo>
                  <a:lnTo>
                    <a:pt x="10426" y="8686"/>
                  </a:lnTo>
                  <a:lnTo>
                    <a:pt x="10337" y="8521"/>
                  </a:lnTo>
                  <a:lnTo>
                    <a:pt x="10337" y="8331"/>
                  </a:lnTo>
                  <a:lnTo>
                    <a:pt x="10337" y="8077"/>
                  </a:lnTo>
                  <a:lnTo>
                    <a:pt x="10477" y="7239"/>
                  </a:lnTo>
                  <a:lnTo>
                    <a:pt x="10756" y="5791"/>
                  </a:lnTo>
                  <a:lnTo>
                    <a:pt x="10845" y="5321"/>
                  </a:lnTo>
                  <a:lnTo>
                    <a:pt x="10883" y="4775"/>
                  </a:lnTo>
                  <a:lnTo>
                    <a:pt x="10883" y="4165"/>
                  </a:lnTo>
                  <a:lnTo>
                    <a:pt x="10883" y="3683"/>
                  </a:lnTo>
                  <a:lnTo>
                    <a:pt x="10058" y="2108"/>
                  </a:lnTo>
                  <a:lnTo>
                    <a:pt x="9791" y="1866"/>
                  </a:lnTo>
                  <a:lnTo>
                    <a:pt x="9309" y="1676"/>
                  </a:lnTo>
                  <a:lnTo>
                    <a:pt x="8597" y="1536"/>
                  </a:lnTo>
                  <a:lnTo>
                    <a:pt x="8204" y="1536"/>
                  </a:lnTo>
                  <a:lnTo>
                    <a:pt x="7988" y="1536"/>
                  </a:lnTo>
                  <a:lnTo>
                    <a:pt x="7848" y="1562"/>
                  </a:lnTo>
                  <a:lnTo>
                    <a:pt x="7607" y="1625"/>
                  </a:lnTo>
                  <a:lnTo>
                    <a:pt x="7442" y="1676"/>
                  </a:lnTo>
                  <a:lnTo>
                    <a:pt x="7150" y="1854"/>
                  </a:lnTo>
                  <a:lnTo>
                    <a:pt x="6985" y="1993"/>
                  </a:lnTo>
                  <a:lnTo>
                    <a:pt x="6769" y="2209"/>
                  </a:lnTo>
                  <a:lnTo>
                    <a:pt x="7239" y="3162"/>
                  </a:lnTo>
                  <a:lnTo>
                    <a:pt x="7518" y="4419"/>
                  </a:lnTo>
                  <a:lnTo>
                    <a:pt x="7518" y="6045"/>
                  </a:lnTo>
                  <a:lnTo>
                    <a:pt x="7518" y="6375"/>
                  </a:lnTo>
                  <a:lnTo>
                    <a:pt x="7505" y="6705"/>
                  </a:lnTo>
                  <a:lnTo>
                    <a:pt x="7480" y="7023"/>
                  </a:lnTo>
                  <a:lnTo>
                    <a:pt x="7454" y="7429"/>
                  </a:lnTo>
                  <a:lnTo>
                    <a:pt x="7442" y="7823"/>
                  </a:lnTo>
                  <a:lnTo>
                    <a:pt x="7442" y="8216"/>
                  </a:lnTo>
                  <a:lnTo>
                    <a:pt x="7442" y="8445"/>
                  </a:lnTo>
                  <a:lnTo>
                    <a:pt x="7353" y="8636"/>
                  </a:lnTo>
                  <a:lnTo>
                    <a:pt x="7200" y="8775"/>
                  </a:lnTo>
                  <a:lnTo>
                    <a:pt x="7048" y="8928"/>
                  </a:lnTo>
                  <a:lnTo>
                    <a:pt x="6858" y="9004"/>
                  </a:lnTo>
                  <a:lnTo>
                    <a:pt x="6642" y="9004"/>
                  </a:lnTo>
                  <a:lnTo>
                    <a:pt x="6426" y="9004"/>
                  </a:lnTo>
                  <a:lnTo>
                    <a:pt x="6235" y="8928"/>
                  </a:lnTo>
                  <a:lnTo>
                    <a:pt x="6083" y="8775"/>
                  </a:lnTo>
                  <a:lnTo>
                    <a:pt x="5930" y="8636"/>
                  </a:lnTo>
                  <a:lnTo>
                    <a:pt x="5842" y="8445"/>
                  </a:lnTo>
                  <a:lnTo>
                    <a:pt x="5829" y="8216"/>
                  </a:lnTo>
                  <a:lnTo>
                    <a:pt x="5842" y="7810"/>
                  </a:lnTo>
                  <a:lnTo>
                    <a:pt x="5867" y="7416"/>
                  </a:lnTo>
                  <a:lnTo>
                    <a:pt x="5880" y="7035"/>
                  </a:lnTo>
                  <a:lnTo>
                    <a:pt x="5905" y="6642"/>
                  </a:lnTo>
                  <a:lnTo>
                    <a:pt x="5918" y="6273"/>
                  </a:lnTo>
                  <a:lnTo>
                    <a:pt x="5918" y="5905"/>
                  </a:lnTo>
                  <a:lnTo>
                    <a:pt x="5918" y="5092"/>
                  </a:lnTo>
                  <a:lnTo>
                    <a:pt x="5867" y="4521"/>
                  </a:lnTo>
                  <a:lnTo>
                    <a:pt x="5753" y="4165"/>
                  </a:lnTo>
                  <a:lnTo>
                    <a:pt x="5638" y="3594"/>
                  </a:lnTo>
                  <a:lnTo>
                    <a:pt x="5397" y="3048"/>
                  </a:lnTo>
                  <a:lnTo>
                    <a:pt x="5016" y="2552"/>
                  </a:lnTo>
                  <a:lnTo>
                    <a:pt x="4914" y="2413"/>
                  </a:lnTo>
                  <a:lnTo>
                    <a:pt x="3695" y="1549"/>
                  </a:lnTo>
                  <a:lnTo>
                    <a:pt x="3543" y="1549"/>
                  </a:lnTo>
                  <a:lnTo>
                    <a:pt x="3340" y="1562"/>
                  </a:lnTo>
                  <a:lnTo>
                    <a:pt x="3124" y="1612"/>
                  </a:lnTo>
                  <a:lnTo>
                    <a:pt x="2882" y="1727"/>
                  </a:lnTo>
                  <a:lnTo>
                    <a:pt x="2616" y="1917"/>
                  </a:lnTo>
                  <a:lnTo>
                    <a:pt x="2197" y="2235"/>
                  </a:lnTo>
                  <a:lnTo>
                    <a:pt x="2006" y="2413"/>
                  </a:lnTo>
                  <a:lnTo>
                    <a:pt x="1981" y="2540"/>
                  </a:lnTo>
                  <a:lnTo>
                    <a:pt x="1828" y="2705"/>
                  </a:lnTo>
                  <a:lnTo>
                    <a:pt x="1727" y="2857"/>
                  </a:lnTo>
                  <a:lnTo>
                    <a:pt x="1638" y="3022"/>
                  </a:lnTo>
                  <a:lnTo>
                    <a:pt x="1587" y="8255"/>
                  </a:lnTo>
                  <a:lnTo>
                    <a:pt x="1587" y="8470"/>
                  </a:lnTo>
                  <a:lnTo>
                    <a:pt x="1511" y="8648"/>
                  </a:lnTo>
                  <a:lnTo>
                    <a:pt x="1346" y="8801"/>
                  </a:lnTo>
                  <a:lnTo>
                    <a:pt x="1193" y="8953"/>
                  </a:lnTo>
                  <a:lnTo>
                    <a:pt x="1003" y="9029"/>
                  </a:lnTo>
                  <a:lnTo>
                    <a:pt x="787" y="9029"/>
                  </a:lnTo>
                  <a:lnTo>
                    <a:pt x="558" y="9029"/>
                  </a:lnTo>
                  <a:lnTo>
                    <a:pt x="381" y="8953"/>
                  </a:lnTo>
                  <a:lnTo>
                    <a:pt x="228" y="8801"/>
                  </a:lnTo>
                  <a:lnTo>
                    <a:pt x="63" y="8648"/>
                  </a:lnTo>
                  <a:lnTo>
                    <a:pt x="0" y="8470"/>
                  </a:lnTo>
                  <a:lnTo>
                    <a:pt x="0" y="8255"/>
                  </a:lnTo>
                  <a:lnTo>
                    <a:pt x="0" y="1066"/>
                  </a:lnTo>
                  <a:lnTo>
                    <a:pt x="0" y="850"/>
                  </a:lnTo>
                  <a:lnTo>
                    <a:pt x="63" y="673"/>
                  </a:lnTo>
                  <a:lnTo>
                    <a:pt x="228" y="520"/>
                  </a:lnTo>
                  <a:lnTo>
                    <a:pt x="381" y="368"/>
                  </a:lnTo>
                  <a:lnTo>
                    <a:pt x="558" y="292"/>
                  </a:lnTo>
                  <a:lnTo>
                    <a:pt x="787" y="292"/>
                  </a:lnTo>
                  <a:lnTo>
                    <a:pt x="1117" y="292"/>
                  </a:lnTo>
                  <a:lnTo>
                    <a:pt x="1371" y="457"/>
                  </a:lnTo>
                  <a:lnTo>
                    <a:pt x="1536" y="774"/>
                  </a:lnTo>
                  <a:lnTo>
                    <a:pt x="2171" y="266"/>
                  </a:lnTo>
                  <a:lnTo>
                    <a:pt x="2832" y="25"/>
                  </a:lnTo>
                  <a:lnTo>
                    <a:pt x="3517" y="25"/>
                  </a:lnTo>
                  <a:lnTo>
                    <a:pt x="4356" y="25"/>
                  </a:lnTo>
                  <a:lnTo>
                    <a:pt x="5092" y="355"/>
                  </a:lnTo>
                  <a:lnTo>
                    <a:pt x="5753" y="1016"/>
                  </a:lnTo>
                  <a:lnTo>
                    <a:pt x="6413" y="342"/>
                  </a:lnTo>
                  <a:lnTo>
                    <a:pt x="7239" y="0"/>
                  </a:lnTo>
                  <a:lnTo>
                    <a:pt x="8255" y="0"/>
                  </a:lnTo>
                  <a:lnTo>
                    <a:pt x="9042" y="0"/>
                  </a:lnTo>
                  <a:lnTo>
                    <a:pt x="12484" y="3302"/>
                  </a:lnTo>
                  <a:lnTo>
                    <a:pt x="12484" y="4064"/>
                  </a:lnTo>
                  <a:lnTo>
                    <a:pt x="12484" y="4965"/>
                  </a:lnTo>
                  <a:lnTo>
                    <a:pt x="12357" y="6045"/>
                  </a:lnTo>
                  <a:lnTo>
                    <a:pt x="12103" y="7289"/>
                  </a:lnTo>
                  <a:lnTo>
                    <a:pt x="12001" y="7912"/>
                  </a:lnTo>
                  <a:lnTo>
                    <a:pt x="11950" y="8229"/>
                  </a:lnTo>
                  <a:lnTo>
                    <a:pt x="11925" y="8470"/>
                  </a:lnTo>
                  <a:lnTo>
                    <a:pt x="11849" y="8648"/>
                  </a:lnTo>
                  <a:lnTo>
                    <a:pt x="11709" y="8813"/>
                  </a:lnTo>
                  <a:lnTo>
                    <a:pt x="11544" y="8953"/>
                  </a:lnTo>
                  <a:lnTo>
                    <a:pt x="11353" y="9029"/>
                  </a:lnTo>
                  <a:lnTo>
                    <a:pt x="11137" y="9029"/>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79" name="object 79"/>
            <p:cNvSpPr/>
            <p:nvPr/>
          </p:nvSpPr>
          <p:spPr>
            <a:xfrm>
              <a:off x="10854440" y="3903513"/>
              <a:ext cx="8890" cy="8890"/>
            </a:xfrm>
            <a:custGeom>
              <a:avLst/>
              <a:gdLst/>
              <a:ahLst/>
              <a:cxnLst/>
              <a:rect l="l" t="t" r="r" b="b"/>
              <a:pathLst>
                <a:path w="8890" h="8889">
                  <a:moveTo>
                    <a:pt x="4552" y="139"/>
                  </a:moveTo>
                  <a:lnTo>
                    <a:pt x="2876" y="139"/>
                  </a:lnTo>
                  <a:lnTo>
                    <a:pt x="2088" y="457"/>
                  </a:lnTo>
                  <a:lnTo>
                    <a:pt x="380" y="2133"/>
                  </a:lnTo>
                  <a:lnTo>
                    <a:pt x="312" y="2298"/>
                  </a:lnTo>
                  <a:lnTo>
                    <a:pt x="201" y="2565"/>
                  </a:lnTo>
                  <a:lnTo>
                    <a:pt x="128" y="2743"/>
                  </a:lnTo>
                  <a:lnTo>
                    <a:pt x="27" y="2984"/>
                  </a:lnTo>
                  <a:lnTo>
                    <a:pt x="2334" y="8547"/>
                  </a:lnTo>
                  <a:lnTo>
                    <a:pt x="4159" y="8547"/>
                  </a:lnTo>
                  <a:lnTo>
                    <a:pt x="5182" y="8242"/>
                  </a:lnTo>
                  <a:lnTo>
                    <a:pt x="4971" y="8242"/>
                  </a:lnTo>
                  <a:lnTo>
                    <a:pt x="5727" y="7797"/>
                  </a:lnTo>
                  <a:lnTo>
                    <a:pt x="6278" y="7327"/>
                  </a:lnTo>
                  <a:lnTo>
                    <a:pt x="6504" y="7023"/>
                  </a:lnTo>
                  <a:lnTo>
                    <a:pt x="3875" y="7023"/>
                  </a:lnTo>
                  <a:lnTo>
                    <a:pt x="5148" y="6426"/>
                  </a:lnTo>
                  <a:lnTo>
                    <a:pt x="2127" y="6426"/>
                  </a:lnTo>
                  <a:lnTo>
                    <a:pt x="1954" y="6223"/>
                  </a:lnTo>
                  <a:lnTo>
                    <a:pt x="1935" y="2984"/>
                  </a:lnTo>
                  <a:lnTo>
                    <a:pt x="2063" y="2743"/>
                  </a:lnTo>
                  <a:lnTo>
                    <a:pt x="2599" y="2133"/>
                  </a:lnTo>
                  <a:lnTo>
                    <a:pt x="7824" y="2133"/>
                  </a:lnTo>
                  <a:lnTo>
                    <a:pt x="7764" y="876"/>
                  </a:lnTo>
                  <a:lnTo>
                    <a:pt x="6089" y="876"/>
                  </a:lnTo>
                  <a:lnTo>
                    <a:pt x="5427" y="457"/>
                  </a:lnTo>
                  <a:lnTo>
                    <a:pt x="4552" y="139"/>
                  </a:lnTo>
                  <a:close/>
                </a:path>
                <a:path w="8890" h="8889">
                  <a:moveTo>
                    <a:pt x="7829" y="2298"/>
                  </a:moveTo>
                  <a:lnTo>
                    <a:pt x="5416" y="2298"/>
                  </a:lnTo>
                  <a:lnTo>
                    <a:pt x="5657" y="2565"/>
                  </a:lnTo>
                  <a:lnTo>
                    <a:pt x="5924" y="2984"/>
                  </a:lnTo>
                  <a:lnTo>
                    <a:pt x="5923" y="4864"/>
                  </a:lnTo>
                  <a:lnTo>
                    <a:pt x="5657" y="5473"/>
                  </a:lnTo>
                  <a:lnTo>
                    <a:pt x="5479" y="5753"/>
                  </a:lnTo>
                  <a:lnTo>
                    <a:pt x="4910" y="6426"/>
                  </a:lnTo>
                  <a:lnTo>
                    <a:pt x="5148" y="6426"/>
                  </a:lnTo>
                  <a:lnTo>
                    <a:pt x="3875" y="7023"/>
                  </a:lnTo>
                  <a:lnTo>
                    <a:pt x="6718" y="7023"/>
                  </a:lnTo>
                  <a:lnTo>
                    <a:pt x="6800" y="7327"/>
                  </a:lnTo>
                  <a:lnTo>
                    <a:pt x="7029" y="7797"/>
                  </a:lnTo>
                  <a:lnTo>
                    <a:pt x="7147" y="7962"/>
                  </a:lnTo>
                  <a:lnTo>
                    <a:pt x="7256" y="8115"/>
                  </a:lnTo>
                  <a:lnTo>
                    <a:pt x="7346" y="8242"/>
                  </a:lnTo>
                  <a:lnTo>
                    <a:pt x="8540" y="8242"/>
                  </a:lnTo>
                  <a:lnTo>
                    <a:pt x="8440" y="7023"/>
                  </a:lnTo>
                  <a:lnTo>
                    <a:pt x="8185" y="6426"/>
                  </a:lnTo>
                  <a:lnTo>
                    <a:pt x="8105" y="6223"/>
                  </a:lnTo>
                  <a:lnTo>
                    <a:pt x="7984" y="5473"/>
                  </a:lnTo>
                  <a:lnTo>
                    <a:pt x="7905" y="4864"/>
                  </a:lnTo>
                  <a:lnTo>
                    <a:pt x="7829" y="2298"/>
                  </a:lnTo>
                  <a:close/>
                </a:path>
                <a:path w="8890" h="8889">
                  <a:moveTo>
                    <a:pt x="7829" y="2298"/>
                  </a:moveTo>
                  <a:lnTo>
                    <a:pt x="7824" y="2133"/>
                  </a:lnTo>
                  <a:lnTo>
                    <a:pt x="7837" y="2565"/>
                  </a:lnTo>
                  <a:lnTo>
                    <a:pt x="7829" y="2298"/>
                  </a:lnTo>
                  <a:close/>
                </a:path>
                <a:path w="8890" h="8889">
                  <a:moveTo>
                    <a:pt x="7613" y="0"/>
                  </a:moveTo>
                  <a:lnTo>
                    <a:pt x="6152" y="0"/>
                  </a:lnTo>
                  <a:lnTo>
                    <a:pt x="6089" y="876"/>
                  </a:lnTo>
                  <a:lnTo>
                    <a:pt x="7764" y="876"/>
                  </a:lnTo>
                  <a:lnTo>
                    <a:pt x="7637" y="139"/>
                  </a:lnTo>
                  <a:lnTo>
                    <a:pt x="7613" y="0"/>
                  </a:lnTo>
                  <a:close/>
                </a:path>
              </a:pathLst>
            </a:custGeom>
            <a:solidFill>
              <a:srgbClr val="FFFFFF"/>
            </a:solidFill>
          </p:spPr>
          <p:txBody>
            <a:bodyPr wrap="square" lIns="0" tIns="0" rIns="0" bIns="0" rtlCol="0"/>
            <a:lstStyle/>
            <a:p>
              <a:endParaRPr>
                <a:latin typeface="Grammarsaurus" pitchFamily="2" charset="0"/>
              </a:endParaRPr>
            </a:p>
          </p:txBody>
        </p:sp>
        <p:sp>
          <p:nvSpPr>
            <p:cNvPr id="80" name="object 80"/>
            <p:cNvSpPr/>
            <p:nvPr/>
          </p:nvSpPr>
          <p:spPr>
            <a:xfrm>
              <a:off x="10854358" y="3903171"/>
              <a:ext cx="8890" cy="8890"/>
            </a:xfrm>
            <a:custGeom>
              <a:avLst/>
              <a:gdLst/>
              <a:ahLst/>
              <a:cxnLst/>
              <a:rect l="l" t="t" r="r" b="b"/>
              <a:pathLst>
                <a:path w="8890" h="8889">
                  <a:moveTo>
                    <a:pt x="6134" y="4559"/>
                  </a:moveTo>
                  <a:close/>
                </a:path>
                <a:path w="8890" h="8889">
                  <a:moveTo>
                    <a:pt x="1625" y="5410"/>
                  </a:moveTo>
                  <a:close/>
                </a:path>
                <a:path w="8890" h="8889">
                  <a:moveTo>
                    <a:pt x="3644" y="7366"/>
                  </a:moveTo>
                  <a:lnTo>
                    <a:pt x="5321" y="6375"/>
                  </a:lnTo>
                  <a:lnTo>
                    <a:pt x="5562" y="6096"/>
                  </a:lnTo>
                  <a:lnTo>
                    <a:pt x="5740" y="5816"/>
                  </a:lnTo>
                  <a:lnTo>
                    <a:pt x="5854" y="5537"/>
                  </a:lnTo>
                  <a:lnTo>
                    <a:pt x="6045" y="5118"/>
                  </a:lnTo>
                  <a:lnTo>
                    <a:pt x="6134" y="4787"/>
                  </a:lnTo>
                  <a:lnTo>
                    <a:pt x="6134" y="4559"/>
                  </a:lnTo>
                  <a:lnTo>
                    <a:pt x="6172" y="4318"/>
                  </a:lnTo>
                  <a:lnTo>
                    <a:pt x="6172" y="4127"/>
                  </a:lnTo>
                  <a:lnTo>
                    <a:pt x="6146" y="3886"/>
                  </a:lnTo>
                  <a:lnTo>
                    <a:pt x="6108" y="3670"/>
                  </a:lnTo>
                  <a:lnTo>
                    <a:pt x="6070" y="3517"/>
                  </a:lnTo>
                  <a:lnTo>
                    <a:pt x="6007" y="3327"/>
                  </a:lnTo>
                  <a:lnTo>
                    <a:pt x="5867" y="3086"/>
                  </a:lnTo>
                  <a:lnTo>
                    <a:pt x="5740" y="2908"/>
                  </a:lnTo>
                  <a:lnTo>
                    <a:pt x="5499" y="2641"/>
                  </a:lnTo>
                  <a:lnTo>
                    <a:pt x="5372" y="2552"/>
                  </a:lnTo>
                  <a:lnTo>
                    <a:pt x="5105" y="2374"/>
                  </a:lnTo>
                  <a:lnTo>
                    <a:pt x="4902" y="2286"/>
                  </a:lnTo>
                  <a:lnTo>
                    <a:pt x="4483" y="2108"/>
                  </a:lnTo>
                  <a:lnTo>
                    <a:pt x="4114" y="2044"/>
                  </a:lnTo>
                  <a:lnTo>
                    <a:pt x="3733" y="2019"/>
                  </a:lnTo>
                  <a:lnTo>
                    <a:pt x="3581" y="2032"/>
                  </a:lnTo>
                  <a:lnTo>
                    <a:pt x="3187" y="2146"/>
                  </a:lnTo>
                  <a:lnTo>
                    <a:pt x="1663" y="4419"/>
                  </a:lnTo>
                  <a:lnTo>
                    <a:pt x="1625" y="4559"/>
                  </a:lnTo>
                  <a:lnTo>
                    <a:pt x="1612" y="4965"/>
                  </a:lnTo>
                  <a:lnTo>
                    <a:pt x="1625" y="5384"/>
                  </a:lnTo>
                  <a:lnTo>
                    <a:pt x="1625" y="5575"/>
                  </a:lnTo>
                  <a:lnTo>
                    <a:pt x="1689" y="5816"/>
                  </a:lnTo>
                  <a:lnTo>
                    <a:pt x="1803" y="6083"/>
                  </a:lnTo>
                  <a:lnTo>
                    <a:pt x="1993" y="6515"/>
                  </a:lnTo>
                  <a:lnTo>
                    <a:pt x="2209" y="6769"/>
                  </a:lnTo>
                  <a:lnTo>
                    <a:pt x="2463" y="6972"/>
                  </a:lnTo>
                  <a:lnTo>
                    <a:pt x="2666" y="7099"/>
                  </a:lnTo>
                  <a:lnTo>
                    <a:pt x="2971" y="7239"/>
                  </a:lnTo>
                  <a:lnTo>
                    <a:pt x="3174" y="7327"/>
                  </a:lnTo>
                  <a:lnTo>
                    <a:pt x="3403" y="7366"/>
                  </a:lnTo>
                  <a:lnTo>
                    <a:pt x="3644" y="7366"/>
                  </a:lnTo>
                  <a:close/>
                </a:path>
                <a:path w="8890" h="8889">
                  <a:moveTo>
                    <a:pt x="3594" y="8890"/>
                  </a:moveTo>
                  <a:lnTo>
                    <a:pt x="0" y="5803"/>
                  </a:lnTo>
                  <a:lnTo>
                    <a:pt x="0" y="5003"/>
                  </a:lnTo>
                  <a:lnTo>
                    <a:pt x="0" y="3594"/>
                  </a:lnTo>
                  <a:lnTo>
                    <a:pt x="495" y="2400"/>
                  </a:lnTo>
                  <a:lnTo>
                    <a:pt x="1498" y="1435"/>
                  </a:lnTo>
                  <a:lnTo>
                    <a:pt x="2171" y="800"/>
                  </a:lnTo>
                  <a:lnTo>
                    <a:pt x="2959" y="482"/>
                  </a:lnTo>
                  <a:lnTo>
                    <a:pt x="3848" y="482"/>
                  </a:lnTo>
                  <a:lnTo>
                    <a:pt x="4635" y="482"/>
                  </a:lnTo>
                  <a:lnTo>
                    <a:pt x="5410" y="736"/>
                  </a:lnTo>
                  <a:lnTo>
                    <a:pt x="6172" y="1219"/>
                  </a:lnTo>
                  <a:lnTo>
                    <a:pt x="6121" y="787"/>
                  </a:lnTo>
                  <a:lnTo>
                    <a:pt x="6121" y="635"/>
                  </a:lnTo>
                  <a:lnTo>
                    <a:pt x="6159" y="495"/>
                  </a:lnTo>
                  <a:lnTo>
                    <a:pt x="6235" y="342"/>
                  </a:lnTo>
                  <a:lnTo>
                    <a:pt x="6337" y="114"/>
                  </a:lnTo>
                  <a:lnTo>
                    <a:pt x="6565" y="0"/>
                  </a:lnTo>
                  <a:lnTo>
                    <a:pt x="6896" y="0"/>
                  </a:lnTo>
                  <a:lnTo>
                    <a:pt x="7035" y="0"/>
                  </a:lnTo>
                  <a:lnTo>
                    <a:pt x="7188" y="38"/>
                  </a:lnTo>
                  <a:lnTo>
                    <a:pt x="7353" y="114"/>
                  </a:lnTo>
                  <a:lnTo>
                    <a:pt x="7683" y="266"/>
                  </a:lnTo>
                  <a:lnTo>
                    <a:pt x="7873" y="1371"/>
                  </a:lnTo>
                  <a:lnTo>
                    <a:pt x="7950" y="3441"/>
                  </a:lnTo>
                  <a:lnTo>
                    <a:pt x="7988" y="5207"/>
                  </a:lnTo>
                  <a:lnTo>
                    <a:pt x="8153" y="6477"/>
                  </a:lnTo>
                  <a:lnTo>
                    <a:pt x="8458" y="7251"/>
                  </a:lnTo>
                  <a:lnTo>
                    <a:pt x="8623" y="7543"/>
                  </a:lnTo>
                  <a:lnTo>
                    <a:pt x="8762" y="7683"/>
                  </a:lnTo>
                  <a:lnTo>
                    <a:pt x="8826" y="7861"/>
                  </a:lnTo>
                  <a:lnTo>
                    <a:pt x="8826" y="8102"/>
                  </a:lnTo>
                  <a:lnTo>
                    <a:pt x="8826" y="8293"/>
                  </a:lnTo>
                  <a:lnTo>
                    <a:pt x="8750" y="8458"/>
                  </a:lnTo>
                  <a:lnTo>
                    <a:pt x="8597" y="8610"/>
                  </a:lnTo>
                  <a:lnTo>
                    <a:pt x="8445" y="8763"/>
                  </a:lnTo>
                  <a:lnTo>
                    <a:pt x="8242" y="8826"/>
                  </a:lnTo>
                  <a:lnTo>
                    <a:pt x="7988" y="8826"/>
                  </a:lnTo>
                  <a:lnTo>
                    <a:pt x="7797" y="8826"/>
                  </a:lnTo>
                  <a:lnTo>
                    <a:pt x="6743" y="7150"/>
                  </a:lnTo>
                  <a:lnTo>
                    <a:pt x="6375" y="7658"/>
                  </a:lnTo>
                  <a:lnTo>
                    <a:pt x="5918" y="8077"/>
                  </a:lnTo>
                  <a:lnTo>
                    <a:pt x="5372" y="8394"/>
                  </a:lnTo>
                  <a:lnTo>
                    <a:pt x="4838" y="8712"/>
                  </a:lnTo>
                  <a:lnTo>
                    <a:pt x="4241" y="8890"/>
                  </a:lnTo>
                  <a:lnTo>
                    <a:pt x="3594" y="8890"/>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81" name="object 81"/>
            <p:cNvSpPr/>
            <p:nvPr/>
          </p:nvSpPr>
          <p:spPr>
            <a:xfrm>
              <a:off x="10864171" y="3903106"/>
              <a:ext cx="5080" cy="8890"/>
            </a:xfrm>
            <a:custGeom>
              <a:avLst/>
              <a:gdLst/>
              <a:ahLst/>
              <a:cxnLst/>
              <a:rect l="l" t="t" r="r" b="b"/>
              <a:pathLst>
                <a:path w="5079" h="8889">
                  <a:moveTo>
                    <a:pt x="1269" y="0"/>
                  </a:moveTo>
                  <a:lnTo>
                    <a:pt x="825" y="0"/>
                  </a:lnTo>
                  <a:lnTo>
                    <a:pt x="634" y="76"/>
                  </a:lnTo>
                  <a:lnTo>
                    <a:pt x="330" y="368"/>
                  </a:lnTo>
                  <a:lnTo>
                    <a:pt x="253" y="546"/>
                  </a:lnTo>
                  <a:lnTo>
                    <a:pt x="266" y="2082"/>
                  </a:lnTo>
                  <a:lnTo>
                    <a:pt x="304" y="2743"/>
                  </a:lnTo>
                  <a:lnTo>
                    <a:pt x="342" y="4076"/>
                  </a:lnTo>
                  <a:lnTo>
                    <a:pt x="342" y="5537"/>
                  </a:lnTo>
                  <a:lnTo>
                    <a:pt x="304" y="6159"/>
                  </a:lnTo>
                  <a:lnTo>
                    <a:pt x="152" y="7289"/>
                  </a:lnTo>
                  <a:lnTo>
                    <a:pt x="0" y="7962"/>
                  </a:lnTo>
                  <a:lnTo>
                    <a:pt x="0" y="8483"/>
                  </a:lnTo>
                  <a:lnTo>
                    <a:pt x="190" y="8724"/>
                  </a:lnTo>
                  <a:lnTo>
                    <a:pt x="660" y="8851"/>
                  </a:lnTo>
                  <a:lnTo>
                    <a:pt x="800" y="8864"/>
                  </a:lnTo>
                  <a:lnTo>
                    <a:pt x="1955" y="5867"/>
                  </a:lnTo>
                  <a:lnTo>
                    <a:pt x="1955" y="4114"/>
                  </a:lnTo>
                  <a:lnTo>
                    <a:pt x="1917" y="3225"/>
                  </a:lnTo>
                  <a:lnTo>
                    <a:pt x="4305" y="1549"/>
                  </a:lnTo>
                  <a:lnTo>
                    <a:pt x="4698" y="1384"/>
                  </a:lnTo>
                  <a:lnTo>
                    <a:pt x="4889" y="1143"/>
                  </a:lnTo>
                  <a:lnTo>
                    <a:pt x="4889" y="520"/>
                  </a:lnTo>
                  <a:lnTo>
                    <a:pt x="4787" y="304"/>
                  </a:lnTo>
                  <a:lnTo>
                    <a:pt x="4381" y="63"/>
                  </a:lnTo>
                  <a:lnTo>
                    <a:pt x="4241" y="12"/>
                  </a:lnTo>
                  <a:lnTo>
                    <a:pt x="3949" y="25"/>
                  </a:lnTo>
                  <a:lnTo>
                    <a:pt x="3136" y="304"/>
                  </a:lnTo>
                  <a:lnTo>
                    <a:pt x="2476" y="673"/>
                  </a:lnTo>
                  <a:lnTo>
                    <a:pt x="1854" y="1117"/>
                  </a:lnTo>
                  <a:lnTo>
                    <a:pt x="1854" y="546"/>
                  </a:lnTo>
                  <a:lnTo>
                    <a:pt x="1777" y="368"/>
                  </a:lnTo>
                  <a:lnTo>
                    <a:pt x="1460" y="76"/>
                  </a:lnTo>
                  <a:lnTo>
                    <a:pt x="1269" y="0"/>
                  </a:lnTo>
                  <a:close/>
                </a:path>
              </a:pathLst>
            </a:custGeom>
            <a:solidFill>
              <a:srgbClr val="FFFFFF"/>
            </a:solidFill>
          </p:spPr>
          <p:txBody>
            <a:bodyPr wrap="square" lIns="0" tIns="0" rIns="0" bIns="0" rtlCol="0"/>
            <a:lstStyle/>
            <a:p>
              <a:endParaRPr>
                <a:latin typeface="Grammarsaurus" pitchFamily="2" charset="0"/>
              </a:endParaRPr>
            </a:p>
          </p:txBody>
        </p:sp>
        <p:sp>
          <p:nvSpPr>
            <p:cNvPr id="82" name="object 82"/>
            <p:cNvSpPr/>
            <p:nvPr/>
          </p:nvSpPr>
          <p:spPr>
            <a:xfrm>
              <a:off x="10864171" y="3903106"/>
              <a:ext cx="5080" cy="8890"/>
            </a:xfrm>
            <a:custGeom>
              <a:avLst/>
              <a:gdLst/>
              <a:ahLst/>
              <a:cxnLst/>
              <a:rect l="l" t="t" r="r" b="b"/>
              <a:pathLst>
                <a:path w="5079" h="8889">
                  <a:moveTo>
                    <a:pt x="800" y="8864"/>
                  </a:moveTo>
                  <a:lnTo>
                    <a:pt x="660" y="8851"/>
                  </a:lnTo>
                  <a:lnTo>
                    <a:pt x="190" y="8724"/>
                  </a:lnTo>
                  <a:lnTo>
                    <a:pt x="0" y="8483"/>
                  </a:lnTo>
                  <a:lnTo>
                    <a:pt x="0" y="8102"/>
                  </a:lnTo>
                  <a:lnTo>
                    <a:pt x="0" y="7962"/>
                  </a:lnTo>
                  <a:lnTo>
                    <a:pt x="152" y="7289"/>
                  </a:lnTo>
                  <a:lnTo>
                    <a:pt x="203" y="6946"/>
                  </a:lnTo>
                  <a:lnTo>
                    <a:pt x="241" y="6604"/>
                  </a:lnTo>
                  <a:lnTo>
                    <a:pt x="304" y="6159"/>
                  </a:lnTo>
                  <a:lnTo>
                    <a:pt x="342" y="5537"/>
                  </a:lnTo>
                  <a:lnTo>
                    <a:pt x="342" y="4749"/>
                  </a:lnTo>
                  <a:lnTo>
                    <a:pt x="342" y="4076"/>
                  </a:lnTo>
                  <a:lnTo>
                    <a:pt x="317" y="3403"/>
                  </a:lnTo>
                  <a:lnTo>
                    <a:pt x="304" y="2743"/>
                  </a:lnTo>
                  <a:lnTo>
                    <a:pt x="266" y="2082"/>
                  </a:lnTo>
                  <a:lnTo>
                    <a:pt x="253" y="1422"/>
                  </a:lnTo>
                  <a:lnTo>
                    <a:pt x="253" y="774"/>
                  </a:lnTo>
                  <a:lnTo>
                    <a:pt x="253" y="546"/>
                  </a:lnTo>
                  <a:lnTo>
                    <a:pt x="330" y="368"/>
                  </a:lnTo>
                  <a:lnTo>
                    <a:pt x="482" y="215"/>
                  </a:lnTo>
                  <a:lnTo>
                    <a:pt x="634" y="76"/>
                  </a:lnTo>
                  <a:lnTo>
                    <a:pt x="825" y="0"/>
                  </a:lnTo>
                  <a:lnTo>
                    <a:pt x="1041" y="0"/>
                  </a:lnTo>
                  <a:lnTo>
                    <a:pt x="1269" y="0"/>
                  </a:lnTo>
                  <a:lnTo>
                    <a:pt x="1460" y="76"/>
                  </a:lnTo>
                  <a:lnTo>
                    <a:pt x="1612" y="215"/>
                  </a:lnTo>
                  <a:lnTo>
                    <a:pt x="1777" y="368"/>
                  </a:lnTo>
                  <a:lnTo>
                    <a:pt x="1854" y="546"/>
                  </a:lnTo>
                  <a:lnTo>
                    <a:pt x="1854" y="774"/>
                  </a:lnTo>
                  <a:lnTo>
                    <a:pt x="1854" y="1117"/>
                  </a:lnTo>
                  <a:lnTo>
                    <a:pt x="4025" y="12"/>
                  </a:lnTo>
                  <a:lnTo>
                    <a:pt x="4241" y="12"/>
                  </a:lnTo>
                  <a:lnTo>
                    <a:pt x="4381" y="63"/>
                  </a:lnTo>
                  <a:lnTo>
                    <a:pt x="4546" y="165"/>
                  </a:lnTo>
                  <a:lnTo>
                    <a:pt x="4787" y="304"/>
                  </a:lnTo>
                  <a:lnTo>
                    <a:pt x="4889" y="520"/>
                  </a:lnTo>
                  <a:lnTo>
                    <a:pt x="4889" y="812"/>
                  </a:lnTo>
                  <a:lnTo>
                    <a:pt x="4889" y="1143"/>
                  </a:lnTo>
                  <a:lnTo>
                    <a:pt x="4698" y="1384"/>
                  </a:lnTo>
                  <a:lnTo>
                    <a:pt x="4305" y="1549"/>
                  </a:lnTo>
                  <a:lnTo>
                    <a:pt x="4076" y="1625"/>
                  </a:lnTo>
                  <a:lnTo>
                    <a:pt x="3784" y="1752"/>
                  </a:lnTo>
                  <a:lnTo>
                    <a:pt x="1993" y="3162"/>
                  </a:lnTo>
                  <a:lnTo>
                    <a:pt x="1943" y="3657"/>
                  </a:lnTo>
                  <a:lnTo>
                    <a:pt x="1955" y="4114"/>
                  </a:lnTo>
                  <a:lnTo>
                    <a:pt x="1955" y="4622"/>
                  </a:lnTo>
                  <a:lnTo>
                    <a:pt x="1955" y="5867"/>
                  </a:lnTo>
                  <a:lnTo>
                    <a:pt x="1193" y="8763"/>
                  </a:lnTo>
                  <a:lnTo>
                    <a:pt x="927" y="8864"/>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83" name="object 83"/>
            <p:cNvSpPr/>
            <p:nvPr/>
          </p:nvSpPr>
          <p:spPr>
            <a:xfrm>
              <a:off x="10869857" y="3903292"/>
              <a:ext cx="6985" cy="8890"/>
            </a:xfrm>
            <a:custGeom>
              <a:avLst/>
              <a:gdLst/>
              <a:ahLst/>
              <a:cxnLst/>
              <a:rect l="l" t="t" r="r" b="b"/>
              <a:pathLst>
                <a:path w="6984" h="8889">
                  <a:moveTo>
                    <a:pt x="1343" y="6197"/>
                  </a:moveTo>
                  <a:lnTo>
                    <a:pt x="0" y="6197"/>
                  </a:lnTo>
                  <a:lnTo>
                    <a:pt x="20" y="6426"/>
                  </a:lnTo>
                  <a:lnTo>
                    <a:pt x="135" y="7467"/>
                  </a:lnTo>
                  <a:lnTo>
                    <a:pt x="508" y="7924"/>
                  </a:lnTo>
                  <a:lnTo>
                    <a:pt x="1663" y="8712"/>
                  </a:lnTo>
                  <a:lnTo>
                    <a:pt x="5003" y="8712"/>
                  </a:lnTo>
                  <a:lnTo>
                    <a:pt x="6248" y="7467"/>
                  </a:lnTo>
                  <a:lnTo>
                    <a:pt x="6388" y="7124"/>
                  </a:lnTo>
                  <a:lnTo>
                    <a:pt x="2013" y="7124"/>
                  </a:lnTo>
                  <a:lnTo>
                    <a:pt x="1341" y="6426"/>
                  </a:lnTo>
                  <a:lnTo>
                    <a:pt x="1343" y="6197"/>
                  </a:lnTo>
                  <a:close/>
                </a:path>
                <a:path w="6984" h="8889">
                  <a:moveTo>
                    <a:pt x="6502" y="6197"/>
                  </a:moveTo>
                  <a:lnTo>
                    <a:pt x="4750" y="6197"/>
                  </a:lnTo>
                  <a:lnTo>
                    <a:pt x="4739" y="6426"/>
                  </a:lnTo>
                  <a:lnTo>
                    <a:pt x="1341" y="6426"/>
                  </a:lnTo>
                  <a:lnTo>
                    <a:pt x="2013" y="7124"/>
                  </a:lnTo>
                  <a:lnTo>
                    <a:pt x="6502" y="7124"/>
                  </a:lnTo>
                  <a:lnTo>
                    <a:pt x="6502" y="6197"/>
                  </a:lnTo>
                  <a:close/>
                </a:path>
                <a:path w="6984" h="8889">
                  <a:moveTo>
                    <a:pt x="4757" y="6045"/>
                  </a:moveTo>
                  <a:lnTo>
                    <a:pt x="1282" y="6045"/>
                  </a:lnTo>
                  <a:lnTo>
                    <a:pt x="1343" y="6197"/>
                  </a:lnTo>
                  <a:lnTo>
                    <a:pt x="4750" y="6197"/>
                  </a:lnTo>
                  <a:lnTo>
                    <a:pt x="4757" y="6045"/>
                  </a:lnTo>
                  <a:close/>
                </a:path>
                <a:path w="6984" h="8889">
                  <a:moveTo>
                    <a:pt x="6502" y="5651"/>
                  </a:moveTo>
                  <a:lnTo>
                    <a:pt x="4775" y="5651"/>
                  </a:lnTo>
                  <a:lnTo>
                    <a:pt x="4757" y="6045"/>
                  </a:lnTo>
                  <a:lnTo>
                    <a:pt x="6502" y="6045"/>
                  </a:lnTo>
                  <a:lnTo>
                    <a:pt x="6502" y="5651"/>
                  </a:lnTo>
                  <a:close/>
                </a:path>
                <a:path w="6984" h="8889">
                  <a:moveTo>
                    <a:pt x="6386" y="5219"/>
                  </a:moveTo>
                  <a:lnTo>
                    <a:pt x="6502" y="6045"/>
                  </a:lnTo>
                  <a:lnTo>
                    <a:pt x="6550" y="5651"/>
                  </a:lnTo>
                  <a:lnTo>
                    <a:pt x="6386" y="5219"/>
                  </a:lnTo>
                  <a:close/>
                </a:path>
                <a:path w="6984" h="8889">
                  <a:moveTo>
                    <a:pt x="2717" y="3213"/>
                  </a:moveTo>
                  <a:lnTo>
                    <a:pt x="362" y="3213"/>
                  </a:lnTo>
                  <a:lnTo>
                    <a:pt x="381" y="3505"/>
                  </a:lnTo>
                  <a:lnTo>
                    <a:pt x="592" y="3797"/>
                  </a:lnTo>
                  <a:lnTo>
                    <a:pt x="862" y="4089"/>
                  </a:lnTo>
                  <a:lnTo>
                    <a:pt x="1257" y="4356"/>
                  </a:lnTo>
                  <a:lnTo>
                    <a:pt x="3296" y="4991"/>
                  </a:lnTo>
                  <a:lnTo>
                    <a:pt x="3444" y="4991"/>
                  </a:lnTo>
                  <a:lnTo>
                    <a:pt x="4271" y="5219"/>
                  </a:lnTo>
                  <a:lnTo>
                    <a:pt x="6386" y="5219"/>
                  </a:lnTo>
                  <a:lnTo>
                    <a:pt x="6299" y="4991"/>
                  </a:lnTo>
                  <a:lnTo>
                    <a:pt x="5892" y="4521"/>
                  </a:lnTo>
                  <a:lnTo>
                    <a:pt x="5448" y="4089"/>
                  </a:lnTo>
                  <a:lnTo>
                    <a:pt x="4927" y="3797"/>
                  </a:lnTo>
                  <a:lnTo>
                    <a:pt x="2717" y="3213"/>
                  </a:lnTo>
                  <a:close/>
                </a:path>
                <a:path w="6984" h="8889">
                  <a:moveTo>
                    <a:pt x="1918" y="2070"/>
                  </a:moveTo>
                  <a:lnTo>
                    <a:pt x="289" y="2070"/>
                  </a:lnTo>
                  <a:lnTo>
                    <a:pt x="321" y="2565"/>
                  </a:lnTo>
                  <a:lnTo>
                    <a:pt x="1868" y="2565"/>
                  </a:lnTo>
                  <a:lnTo>
                    <a:pt x="1918" y="2070"/>
                  </a:lnTo>
                  <a:close/>
                </a:path>
                <a:path w="6984" h="8889">
                  <a:moveTo>
                    <a:pt x="4432" y="0"/>
                  </a:moveTo>
                  <a:lnTo>
                    <a:pt x="2006" y="0"/>
                  </a:lnTo>
                  <a:lnTo>
                    <a:pt x="901" y="698"/>
                  </a:lnTo>
                  <a:lnTo>
                    <a:pt x="480" y="1219"/>
                  </a:lnTo>
                  <a:lnTo>
                    <a:pt x="113" y="2070"/>
                  </a:lnTo>
                  <a:lnTo>
                    <a:pt x="4508" y="2070"/>
                  </a:lnTo>
                  <a:lnTo>
                    <a:pt x="4622" y="2336"/>
                  </a:lnTo>
                  <a:lnTo>
                    <a:pt x="4706" y="2565"/>
                  </a:lnTo>
                  <a:lnTo>
                    <a:pt x="6070" y="2565"/>
                  </a:lnTo>
                  <a:lnTo>
                    <a:pt x="6149" y="2070"/>
                  </a:lnTo>
                  <a:lnTo>
                    <a:pt x="5918" y="1219"/>
                  </a:lnTo>
                  <a:lnTo>
                    <a:pt x="5504" y="698"/>
                  </a:lnTo>
                  <a:lnTo>
                    <a:pt x="4838" y="241"/>
                  </a:lnTo>
                  <a:lnTo>
                    <a:pt x="4432" y="0"/>
                  </a:lnTo>
                  <a:close/>
                </a:path>
              </a:pathLst>
            </a:custGeom>
            <a:solidFill>
              <a:srgbClr val="FFFFFF"/>
            </a:solidFill>
          </p:spPr>
          <p:txBody>
            <a:bodyPr wrap="square" lIns="0" tIns="0" rIns="0" bIns="0" rtlCol="0"/>
            <a:lstStyle/>
            <a:p>
              <a:endParaRPr>
                <a:latin typeface="Grammarsaurus" pitchFamily="2" charset="0"/>
              </a:endParaRPr>
            </a:p>
          </p:txBody>
        </p:sp>
        <p:sp>
          <p:nvSpPr>
            <p:cNvPr id="84" name="object 84"/>
            <p:cNvSpPr/>
            <p:nvPr/>
          </p:nvSpPr>
          <p:spPr>
            <a:xfrm>
              <a:off x="10869704" y="3903115"/>
              <a:ext cx="6985" cy="9525"/>
            </a:xfrm>
            <a:custGeom>
              <a:avLst/>
              <a:gdLst/>
              <a:ahLst/>
              <a:cxnLst/>
              <a:rect l="l" t="t" r="r" b="b"/>
              <a:pathLst>
                <a:path w="6984" h="9525">
                  <a:moveTo>
                    <a:pt x="2044" y="2184"/>
                  </a:moveTo>
                  <a:close/>
                </a:path>
                <a:path w="6984" h="9525">
                  <a:moveTo>
                    <a:pt x="1981" y="2959"/>
                  </a:moveTo>
                  <a:close/>
                </a:path>
                <a:path w="6984" h="9525">
                  <a:moveTo>
                    <a:pt x="3327" y="9093"/>
                  </a:moveTo>
                  <a:lnTo>
                    <a:pt x="2527" y="9093"/>
                  </a:lnTo>
                  <a:lnTo>
                    <a:pt x="1816" y="8889"/>
                  </a:lnTo>
                  <a:lnTo>
                    <a:pt x="0" y="6870"/>
                  </a:lnTo>
                  <a:lnTo>
                    <a:pt x="0" y="6667"/>
                  </a:lnTo>
                  <a:lnTo>
                    <a:pt x="50" y="6527"/>
                  </a:lnTo>
                  <a:lnTo>
                    <a:pt x="152" y="6375"/>
                  </a:lnTo>
                  <a:lnTo>
                    <a:pt x="304" y="6146"/>
                  </a:lnTo>
                  <a:lnTo>
                    <a:pt x="520" y="6032"/>
                  </a:lnTo>
                  <a:lnTo>
                    <a:pt x="812" y="6032"/>
                  </a:lnTo>
                  <a:lnTo>
                    <a:pt x="1181" y="6032"/>
                  </a:lnTo>
                  <a:lnTo>
                    <a:pt x="1435" y="6222"/>
                  </a:lnTo>
                  <a:lnTo>
                    <a:pt x="1587" y="6603"/>
                  </a:lnTo>
                  <a:lnTo>
                    <a:pt x="1701" y="6819"/>
                  </a:lnTo>
                  <a:lnTo>
                    <a:pt x="3035" y="7556"/>
                  </a:lnTo>
                  <a:lnTo>
                    <a:pt x="3378" y="7556"/>
                  </a:lnTo>
                  <a:lnTo>
                    <a:pt x="3721" y="7556"/>
                  </a:lnTo>
                  <a:lnTo>
                    <a:pt x="4000" y="7492"/>
                  </a:lnTo>
                  <a:lnTo>
                    <a:pt x="4229" y="7404"/>
                  </a:lnTo>
                  <a:lnTo>
                    <a:pt x="4838" y="7010"/>
                  </a:lnTo>
                  <a:lnTo>
                    <a:pt x="4902" y="6883"/>
                  </a:lnTo>
                  <a:lnTo>
                    <a:pt x="5016" y="6629"/>
                  </a:lnTo>
                  <a:lnTo>
                    <a:pt x="5041" y="6375"/>
                  </a:lnTo>
                  <a:lnTo>
                    <a:pt x="4991" y="5968"/>
                  </a:lnTo>
                  <a:lnTo>
                    <a:pt x="4927" y="5829"/>
                  </a:lnTo>
                  <a:lnTo>
                    <a:pt x="4724" y="5613"/>
                  </a:lnTo>
                  <a:lnTo>
                    <a:pt x="4356" y="5397"/>
                  </a:lnTo>
                  <a:lnTo>
                    <a:pt x="4102" y="5308"/>
                  </a:lnTo>
                  <a:lnTo>
                    <a:pt x="3721" y="5194"/>
                  </a:lnTo>
                  <a:lnTo>
                    <a:pt x="3136" y="5041"/>
                  </a:lnTo>
                  <a:lnTo>
                    <a:pt x="2755" y="4952"/>
                  </a:lnTo>
                  <a:lnTo>
                    <a:pt x="2387" y="4851"/>
                  </a:lnTo>
                  <a:lnTo>
                    <a:pt x="2031" y="4724"/>
                  </a:lnTo>
                  <a:lnTo>
                    <a:pt x="1409" y="4533"/>
                  </a:lnTo>
                  <a:lnTo>
                    <a:pt x="901" y="4190"/>
                  </a:lnTo>
                  <a:lnTo>
                    <a:pt x="533" y="3682"/>
                  </a:lnTo>
                  <a:lnTo>
                    <a:pt x="355" y="3352"/>
                  </a:lnTo>
                  <a:lnTo>
                    <a:pt x="266" y="3022"/>
                  </a:lnTo>
                  <a:lnTo>
                    <a:pt x="266" y="2679"/>
                  </a:lnTo>
                  <a:lnTo>
                    <a:pt x="266" y="2425"/>
                  </a:lnTo>
                  <a:lnTo>
                    <a:pt x="1600" y="533"/>
                  </a:lnTo>
                  <a:lnTo>
                    <a:pt x="2158" y="177"/>
                  </a:lnTo>
                  <a:lnTo>
                    <a:pt x="2768" y="0"/>
                  </a:lnTo>
                  <a:lnTo>
                    <a:pt x="3441" y="0"/>
                  </a:lnTo>
                  <a:lnTo>
                    <a:pt x="4000" y="0"/>
                  </a:lnTo>
                  <a:lnTo>
                    <a:pt x="6349" y="2247"/>
                  </a:lnTo>
                  <a:lnTo>
                    <a:pt x="6349" y="2451"/>
                  </a:lnTo>
                  <a:lnTo>
                    <a:pt x="6311" y="2590"/>
                  </a:lnTo>
                  <a:lnTo>
                    <a:pt x="6222" y="2743"/>
                  </a:lnTo>
                  <a:lnTo>
                    <a:pt x="6070" y="2971"/>
                  </a:lnTo>
                  <a:lnTo>
                    <a:pt x="5841" y="3086"/>
                  </a:lnTo>
                  <a:lnTo>
                    <a:pt x="5549" y="3086"/>
                  </a:lnTo>
                  <a:lnTo>
                    <a:pt x="5181" y="3086"/>
                  </a:lnTo>
                  <a:lnTo>
                    <a:pt x="4914" y="2895"/>
                  </a:lnTo>
                  <a:lnTo>
                    <a:pt x="4775" y="2514"/>
                  </a:lnTo>
                  <a:lnTo>
                    <a:pt x="4660" y="2247"/>
                  </a:lnTo>
                  <a:lnTo>
                    <a:pt x="4495" y="2019"/>
                  </a:lnTo>
                  <a:lnTo>
                    <a:pt x="4254" y="1790"/>
                  </a:lnTo>
                  <a:lnTo>
                    <a:pt x="4025" y="1638"/>
                  </a:lnTo>
                  <a:lnTo>
                    <a:pt x="3695" y="1562"/>
                  </a:lnTo>
                  <a:lnTo>
                    <a:pt x="3263" y="1536"/>
                  </a:lnTo>
                  <a:lnTo>
                    <a:pt x="2920" y="1587"/>
                  </a:lnTo>
                  <a:lnTo>
                    <a:pt x="1892" y="2666"/>
                  </a:lnTo>
                  <a:lnTo>
                    <a:pt x="1892" y="2844"/>
                  </a:lnTo>
                  <a:lnTo>
                    <a:pt x="1993" y="3009"/>
                  </a:lnTo>
                  <a:lnTo>
                    <a:pt x="2158" y="3098"/>
                  </a:lnTo>
                  <a:lnTo>
                    <a:pt x="2362" y="3187"/>
                  </a:lnTo>
                  <a:lnTo>
                    <a:pt x="2501" y="3263"/>
                  </a:lnTo>
                  <a:lnTo>
                    <a:pt x="2870" y="3390"/>
                  </a:lnTo>
                  <a:lnTo>
                    <a:pt x="3200" y="3479"/>
                  </a:lnTo>
                  <a:lnTo>
                    <a:pt x="3517" y="3555"/>
                  </a:lnTo>
                  <a:lnTo>
                    <a:pt x="3848" y="3632"/>
                  </a:lnTo>
                  <a:lnTo>
                    <a:pt x="4165" y="3721"/>
                  </a:lnTo>
                  <a:lnTo>
                    <a:pt x="4483" y="3809"/>
                  </a:lnTo>
                  <a:lnTo>
                    <a:pt x="5079" y="3975"/>
                  </a:lnTo>
                  <a:lnTo>
                    <a:pt x="5600" y="4267"/>
                  </a:lnTo>
                  <a:lnTo>
                    <a:pt x="6045" y="4698"/>
                  </a:lnTo>
                  <a:lnTo>
                    <a:pt x="6451" y="5168"/>
                  </a:lnTo>
                  <a:lnTo>
                    <a:pt x="6654" y="5702"/>
                  </a:lnTo>
                  <a:lnTo>
                    <a:pt x="6654" y="6299"/>
                  </a:lnTo>
                  <a:lnTo>
                    <a:pt x="6654" y="7023"/>
                  </a:lnTo>
                  <a:lnTo>
                    <a:pt x="6400" y="7645"/>
                  </a:lnTo>
                  <a:lnTo>
                    <a:pt x="5892" y="8166"/>
                  </a:lnTo>
                  <a:lnTo>
                    <a:pt x="5257" y="8788"/>
                  </a:lnTo>
                  <a:lnTo>
                    <a:pt x="4406" y="9093"/>
                  </a:lnTo>
                  <a:lnTo>
                    <a:pt x="3327" y="909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85" name="object 85"/>
            <p:cNvSpPr/>
            <p:nvPr/>
          </p:nvSpPr>
          <p:spPr>
            <a:xfrm>
              <a:off x="10877273" y="3903513"/>
              <a:ext cx="8890" cy="8890"/>
            </a:xfrm>
            <a:custGeom>
              <a:avLst/>
              <a:gdLst/>
              <a:ahLst/>
              <a:cxnLst/>
              <a:rect l="l" t="t" r="r" b="b"/>
              <a:pathLst>
                <a:path w="8890" h="8889">
                  <a:moveTo>
                    <a:pt x="4552" y="139"/>
                  </a:moveTo>
                  <a:lnTo>
                    <a:pt x="2876" y="139"/>
                  </a:lnTo>
                  <a:lnTo>
                    <a:pt x="2088" y="457"/>
                  </a:lnTo>
                  <a:lnTo>
                    <a:pt x="380" y="2133"/>
                  </a:lnTo>
                  <a:lnTo>
                    <a:pt x="312" y="2298"/>
                  </a:lnTo>
                  <a:lnTo>
                    <a:pt x="201" y="2565"/>
                  </a:lnTo>
                  <a:lnTo>
                    <a:pt x="128" y="2743"/>
                  </a:lnTo>
                  <a:lnTo>
                    <a:pt x="27" y="2984"/>
                  </a:lnTo>
                  <a:lnTo>
                    <a:pt x="2334" y="8547"/>
                  </a:lnTo>
                  <a:lnTo>
                    <a:pt x="4159" y="8547"/>
                  </a:lnTo>
                  <a:lnTo>
                    <a:pt x="5182" y="8242"/>
                  </a:lnTo>
                  <a:lnTo>
                    <a:pt x="4971" y="8242"/>
                  </a:lnTo>
                  <a:lnTo>
                    <a:pt x="5727" y="7797"/>
                  </a:lnTo>
                  <a:lnTo>
                    <a:pt x="6266" y="7327"/>
                  </a:lnTo>
                  <a:lnTo>
                    <a:pt x="6499" y="7023"/>
                  </a:lnTo>
                  <a:lnTo>
                    <a:pt x="3875" y="7023"/>
                  </a:lnTo>
                  <a:lnTo>
                    <a:pt x="5148" y="6426"/>
                  </a:lnTo>
                  <a:lnTo>
                    <a:pt x="2127" y="6426"/>
                  </a:lnTo>
                  <a:lnTo>
                    <a:pt x="1954" y="6223"/>
                  </a:lnTo>
                  <a:lnTo>
                    <a:pt x="1935" y="2984"/>
                  </a:lnTo>
                  <a:lnTo>
                    <a:pt x="2063" y="2743"/>
                  </a:lnTo>
                  <a:lnTo>
                    <a:pt x="2599" y="2133"/>
                  </a:lnTo>
                  <a:lnTo>
                    <a:pt x="7824" y="2133"/>
                  </a:lnTo>
                  <a:lnTo>
                    <a:pt x="7764" y="876"/>
                  </a:lnTo>
                  <a:lnTo>
                    <a:pt x="6089" y="876"/>
                  </a:lnTo>
                  <a:lnTo>
                    <a:pt x="5427" y="457"/>
                  </a:lnTo>
                  <a:lnTo>
                    <a:pt x="4552" y="139"/>
                  </a:lnTo>
                  <a:close/>
                </a:path>
                <a:path w="8890" h="8889">
                  <a:moveTo>
                    <a:pt x="7829" y="2298"/>
                  </a:moveTo>
                  <a:lnTo>
                    <a:pt x="5416" y="2298"/>
                  </a:lnTo>
                  <a:lnTo>
                    <a:pt x="5657" y="2565"/>
                  </a:lnTo>
                  <a:lnTo>
                    <a:pt x="5924" y="2984"/>
                  </a:lnTo>
                  <a:lnTo>
                    <a:pt x="5923" y="4864"/>
                  </a:lnTo>
                  <a:lnTo>
                    <a:pt x="5657" y="5473"/>
                  </a:lnTo>
                  <a:lnTo>
                    <a:pt x="5479" y="5753"/>
                  </a:lnTo>
                  <a:lnTo>
                    <a:pt x="4910" y="6426"/>
                  </a:lnTo>
                  <a:lnTo>
                    <a:pt x="5148" y="6426"/>
                  </a:lnTo>
                  <a:lnTo>
                    <a:pt x="3875" y="7023"/>
                  </a:lnTo>
                  <a:lnTo>
                    <a:pt x="6718" y="7023"/>
                  </a:lnTo>
                  <a:lnTo>
                    <a:pt x="6800" y="7327"/>
                  </a:lnTo>
                  <a:lnTo>
                    <a:pt x="7029" y="7797"/>
                  </a:lnTo>
                  <a:lnTo>
                    <a:pt x="7147" y="7962"/>
                  </a:lnTo>
                  <a:lnTo>
                    <a:pt x="7256" y="8115"/>
                  </a:lnTo>
                  <a:lnTo>
                    <a:pt x="7346" y="8242"/>
                  </a:lnTo>
                  <a:lnTo>
                    <a:pt x="8540" y="8242"/>
                  </a:lnTo>
                  <a:lnTo>
                    <a:pt x="8440" y="7023"/>
                  </a:lnTo>
                  <a:lnTo>
                    <a:pt x="8185" y="6426"/>
                  </a:lnTo>
                  <a:lnTo>
                    <a:pt x="8105" y="6223"/>
                  </a:lnTo>
                  <a:lnTo>
                    <a:pt x="7984" y="5473"/>
                  </a:lnTo>
                  <a:lnTo>
                    <a:pt x="7905" y="4864"/>
                  </a:lnTo>
                  <a:lnTo>
                    <a:pt x="7829" y="2298"/>
                  </a:lnTo>
                  <a:close/>
                </a:path>
                <a:path w="8890" h="8889">
                  <a:moveTo>
                    <a:pt x="7829" y="2298"/>
                  </a:moveTo>
                  <a:lnTo>
                    <a:pt x="7824" y="2133"/>
                  </a:lnTo>
                  <a:lnTo>
                    <a:pt x="7837" y="2565"/>
                  </a:lnTo>
                  <a:lnTo>
                    <a:pt x="7829" y="2298"/>
                  </a:lnTo>
                  <a:close/>
                </a:path>
                <a:path w="8890" h="8889">
                  <a:moveTo>
                    <a:pt x="7613" y="0"/>
                  </a:moveTo>
                  <a:lnTo>
                    <a:pt x="6152" y="0"/>
                  </a:lnTo>
                  <a:lnTo>
                    <a:pt x="6089" y="876"/>
                  </a:lnTo>
                  <a:lnTo>
                    <a:pt x="7764" y="876"/>
                  </a:lnTo>
                  <a:lnTo>
                    <a:pt x="7637" y="139"/>
                  </a:lnTo>
                  <a:lnTo>
                    <a:pt x="7613" y="0"/>
                  </a:lnTo>
                  <a:close/>
                </a:path>
              </a:pathLst>
            </a:custGeom>
            <a:solidFill>
              <a:srgbClr val="FFFFFF"/>
            </a:solidFill>
          </p:spPr>
          <p:txBody>
            <a:bodyPr wrap="square" lIns="0" tIns="0" rIns="0" bIns="0" rtlCol="0"/>
            <a:lstStyle/>
            <a:p>
              <a:endParaRPr>
                <a:latin typeface="Grammarsaurus" pitchFamily="2" charset="0"/>
              </a:endParaRPr>
            </a:p>
          </p:txBody>
        </p:sp>
        <p:sp>
          <p:nvSpPr>
            <p:cNvPr id="86" name="object 86"/>
            <p:cNvSpPr/>
            <p:nvPr/>
          </p:nvSpPr>
          <p:spPr>
            <a:xfrm>
              <a:off x="10877190" y="3903171"/>
              <a:ext cx="8890" cy="8890"/>
            </a:xfrm>
            <a:custGeom>
              <a:avLst/>
              <a:gdLst/>
              <a:ahLst/>
              <a:cxnLst/>
              <a:rect l="l" t="t" r="r" b="b"/>
              <a:pathLst>
                <a:path w="8890" h="8889">
                  <a:moveTo>
                    <a:pt x="6134" y="4559"/>
                  </a:moveTo>
                  <a:close/>
                </a:path>
                <a:path w="8890" h="8889">
                  <a:moveTo>
                    <a:pt x="1625" y="5410"/>
                  </a:moveTo>
                  <a:close/>
                </a:path>
                <a:path w="8890" h="8889">
                  <a:moveTo>
                    <a:pt x="3644" y="7366"/>
                  </a:moveTo>
                  <a:lnTo>
                    <a:pt x="5321" y="6375"/>
                  </a:lnTo>
                  <a:lnTo>
                    <a:pt x="5562" y="6096"/>
                  </a:lnTo>
                  <a:lnTo>
                    <a:pt x="5740" y="5816"/>
                  </a:lnTo>
                  <a:lnTo>
                    <a:pt x="5854" y="5537"/>
                  </a:lnTo>
                  <a:lnTo>
                    <a:pt x="6045" y="5118"/>
                  </a:lnTo>
                  <a:lnTo>
                    <a:pt x="6134" y="4787"/>
                  </a:lnTo>
                  <a:lnTo>
                    <a:pt x="6134" y="4559"/>
                  </a:lnTo>
                  <a:lnTo>
                    <a:pt x="6172" y="4318"/>
                  </a:lnTo>
                  <a:lnTo>
                    <a:pt x="6172" y="4127"/>
                  </a:lnTo>
                  <a:lnTo>
                    <a:pt x="6146" y="3886"/>
                  </a:lnTo>
                  <a:lnTo>
                    <a:pt x="6108" y="3670"/>
                  </a:lnTo>
                  <a:lnTo>
                    <a:pt x="6070" y="3517"/>
                  </a:lnTo>
                  <a:lnTo>
                    <a:pt x="6007" y="3327"/>
                  </a:lnTo>
                  <a:lnTo>
                    <a:pt x="5867" y="3086"/>
                  </a:lnTo>
                  <a:lnTo>
                    <a:pt x="5740" y="2908"/>
                  </a:lnTo>
                  <a:lnTo>
                    <a:pt x="5499" y="2641"/>
                  </a:lnTo>
                  <a:lnTo>
                    <a:pt x="5372" y="2552"/>
                  </a:lnTo>
                  <a:lnTo>
                    <a:pt x="5105" y="2374"/>
                  </a:lnTo>
                  <a:lnTo>
                    <a:pt x="4902" y="2286"/>
                  </a:lnTo>
                  <a:lnTo>
                    <a:pt x="4483" y="2108"/>
                  </a:lnTo>
                  <a:lnTo>
                    <a:pt x="4114" y="2044"/>
                  </a:lnTo>
                  <a:lnTo>
                    <a:pt x="3733" y="2019"/>
                  </a:lnTo>
                  <a:lnTo>
                    <a:pt x="3581" y="2032"/>
                  </a:lnTo>
                  <a:lnTo>
                    <a:pt x="3187" y="2146"/>
                  </a:lnTo>
                  <a:lnTo>
                    <a:pt x="1663" y="4419"/>
                  </a:lnTo>
                  <a:lnTo>
                    <a:pt x="1625" y="4559"/>
                  </a:lnTo>
                  <a:lnTo>
                    <a:pt x="1612" y="4965"/>
                  </a:lnTo>
                  <a:lnTo>
                    <a:pt x="1625" y="5384"/>
                  </a:lnTo>
                  <a:lnTo>
                    <a:pt x="1625" y="5575"/>
                  </a:lnTo>
                  <a:lnTo>
                    <a:pt x="1689" y="5816"/>
                  </a:lnTo>
                  <a:lnTo>
                    <a:pt x="1803" y="6083"/>
                  </a:lnTo>
                  <a:lnTo>
                    <a:pt x="1993" y="6515"/>
                  </a:lnTo>
                  <a:lnTo>
                    <a:pt x="2209" y="6769"/>
                  </a:lnTo>
                  <a:lnTo>
                    <a:pt x="2463" y="6972"/>
                  </a:lnTo>
                  <a:lnTo>
                    <a:pt x="2666" y="7099"/>
                  </a:lnTo>
                  <a:lnTo>
                    <a:pt x="2971" y="7239"/>
                  </a:lnTo>
                  <a:lnTo>
                    <a:pt x="3174" y="7327"/>
                  </a:lnTo>
                  <a:lnTo>
                    <a:pt x="3403" y="7366"/>
                  </a:lnTo>
                  <a:lnTo>
                    <a:pt x="3644" y="7366"/>
                  </a:lnTo>
                  <a:close/>
                </a:path>
                <a:path w="8890" h="8889">
                  <a:moveTo>
                    <a:pt x="3594" y="8890"/>
                  </a:moveTo>
                  <a:lnTo>
                    <a:pt x="0" y="5803"/>
                  </a:lnTo>
                  <a:lnTo>
                    <a:pt x="0" y="5003"/>
                  </a:lnTo>
                  <a:lnTo>
                    <a:pt x="0" y="3594"/>
                  </a:lnTo>
                  <a:lnTo>
                    <a:pt x="495" y="2400"/>
                  </a:lnTo>
                  <a:lnTo>
                    <a:pt x="1498" y="1435"/>
                  </a:lnTo>
                  <a:lnTo>
                    <a:pt x="2171" y="800"/>
                  </a:lnTo>
                  <a:lnTo>
                    <a:pt x="2959" y="482"/>
                  </a:lnTo>
                  <a:lnTo>
                    <a:pt x="3848" y="482"/>
                  </a:lnTo>
                  <a:lnTo>
                    <a:pt x="4635" y="482"/>
                  </a:lnTo>
                  <a:lnTo>
                    <a:pt x="5410" y="736"/>
                  </a:lnTo>
                  <a:lnTo>
                    <a:pt x="6172" y="1219"/>
                  </a:lnTo>
                  <a:lnTo>
                    <a:pt x="6121" y="787"/>
                  </a:lnTo>
                  <a:lnTo>
                    <a:pt x="6121" y="635"/>
                  </a:lnTo>
                  <a:lnTo>
                    <a:pt x="6159" y="495"/>
                  </a:lnTo>
                  <a:lnTo>
                    <a:pt x="6235" y="342"/>
                  </a:lnTo>
                  <a:lnTo>
                    <a:pt x="6337" y="114"/>
                  </a:lnTo>
                  <a:lnTo>
                    <a:pt x="6565" y="0"/>
                  </a:lnTo>
                  <a:lnTo>
                    <a:pt x="6896" y="0"/>
                  </a:lnTo>
                  <a:lnTo>
                    <a:pt x="7035" y="0"/>
                  </a:lnTo>
                  <a:lnTo>
                    <a:pt x="7188" y="38"/>
                  </a:lnTo>
                  <a:lnTo>
                    <a:pt x="7353" y="114"/>
                  </a:lnTo>
                  <a:lnTo>
                    <a:pt x="7683" y="266"/>
                  </a:lnTo>
                  <a:lnTo>
                    <a:pt x="7873" y="1371"/>
                  </a:lnTo>
                  <a:lnTo>
                    <a:pt x="7950" y="3441"/>
                  </a:lnTo>
                  <a:lnTo>
                    <a:pt x="7988" y="5207"/>
                  </a:lnTo>
                  <a:lnTo>
                    <a:pt x="8153" y="6477"/>
                  </a:lnTo>
                  <a:lnTo>
                    <a:pt x="8458" y="7251"/>
                  </a:lnTo>
                  <a:lnTo>
                    <a:pt x="8623" y="7543"/>
                  </a:lnTo>
                  <a:lnTo>
                    <a:pt x="8762" y="7683"/>
                  </a:lnTo>
                  <a:lnTo>
                    <a:pt x="8826" y="7861"/>
                  </a:lnTo>
                  <a:lnTo>
                    <a:pt x="8826" y="8102"/>
                  </a:lnTo>
                  <a:lnTo>
                    <a:pt x="8826" y="8293"/>
                  </a:lnTo>
                  <a:lnTo>
                    <a:pt x="8750" y="8458"/>
                  </a:lnTo>
                  <a:lnTo>
                    <a:pt x="8597" y="8610"/>
                  </a:lnTo>
                  <a:lnTo>
                    <a:pt x="8445" y="8763"/>
                  </a:lnTo>
                  <a:lnTo>
                    <a:pt x="8242" y="8826"/>
                  </a:lnTo>
                  <a:lnTo>
                    <a:pt x="7988" y="8826"/>
                  </a:lnTo>
                  <a:lnTo>
                    <a:pt x="7797" y="8826"/>
                  </a:lnTo>
                  <a:lnTo>
                    <a:pt x="6743" y="7150"/>
                  </a:lnTo>
                  <a:lnTo>
                    <a:pt x="6362" y="7658"/>
                  </a:lnTo>
                  <a:lnTo>
                    <a:pt x="5918" y="8077"/>
                  </a:lnTo>
                  <a:lnTo>
                    <a:pt x="5372" y="8394"/>
                  </a:lnTo>
                  <a:lnTo>
                    <a:pt x="4838" y="8712"/>
                  </a:lnTo>
                  <a:lnTo>
                    <a:pt x="4241" y="8890"/>
                  </a:lnTo>
                  <a:lnTo>
                    <a:pt x="3594" y="8890"/>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87" name="object 87"/>
            <p:cNvSpPr/>
            <p:nvPr/>
          </p:nvSpPr>
          <p:spPr>
            <a:xfrm>
              <a:off x="10886938" y="3903200"/>
              <a:ext cx="8255" cy="9525"/>
            </a:xfrm>
            <a:custGeom>
              <a:avLst/>
              <a:gdLst/>
              <a:ahLst/>
              <a:cxnLst/>
              <a:rect l="l" t="t" r="r" b="b"/>
              <a:pathLst>
                <a:path w="8254" h="9525">
                  <a:moveTo>
                    <a:pt x="7365" y="0"/>
                  </a:moveTo>
                  <a:lnTo>
                    <a:pt x="6934" y="0"/>
                  </a:lnTo>
                  <a:lnTo>
                    <a:pt x="6743" y="76"/>
                  </a:lnTo>
                  <a:lnTo>
                    <a:pt x="6451" y="368"/>
                  </a:lnTo>
                  <a:lnTo>
                    <a:pt x="6362" y="558"/>
                  </a:lnTo>
                  <a:lnTo>
                    <a:pt x="6210" y="2501"/>
                  </a:lnTo>
                  <a:lnTo>
                    <a:pt x="4838" y="6540"/>
                  </a:lnTo>
                  <a:lnTo>
                    <a:pt x="4483" y="6921"/>
                  </a:lnTo>
                  <a:lnTo>
                    <a:pt x="4267" y="7061"/>
                  </a:lnTo>
                  <a:lnTo>
                    <a:pt x="4140" y="7162"/>
                  </a:lnTo>
                  <a:lnTo>
                    <a:pt x="3962" y="7226"/>
                  </a:lnTo>
                  <a:lnTo>
                    <a:pt x="3606" y="7315"/>
                  </a:lnTo>
                  <a:lnTo>
                    <a:pt x="3149" y="7315"/>
                  </a:lnTo>
                  <a:lnTo>
                    <a:pt x="2031" y="6502"/>
                  </a:lnTo>
                  <a:lnTo>
                    <a:pt x="1727" y="5816"/>
                  </a:lnTo>
                  <a:lnTo>
                    <a:pt x="1600" y="5016"/>
                  </a:lnTo>
                  <a:lnTo>
                    <a:pt x="1600" y="3352"/>
                  </a:lnTo>
                  <a:lnTo>
                    <a:pt x="1638" y="2705"/>
                  </a:lnTo>
                  <a:lnTo>
                    <a:pt x="1714" y="2057"/>
                  </a:lnTo>
                  <a:lnTo>
                    <a:pt x="1803" y="1028"/>
                  </a:lnTo>
                  <a:lnTo>
                    <a:pt x="1803" y="800"/>
                  </a:lnTo>
                  <a:lnTo>
                    <a:pt x="1714" y="622"/>
                  </a:lnTo>
                  <a:lnTo>
                    <a:pt x="1384" y="330"/>
                  </a:lnTo>
                  <a:lnTo>
                    <a:pt x="1206" y="253"/>
                  </a:lnTo>
                  <a:lnTo>
                    <a:pt x="761" y="253"/>
                  </a:lnTo>
                  <a:lnTo>
                    <a:pt x="0" y="3606"/>
                  </a:lnTo>
                  <a:lnTo>
                    <a:pt x="0" y="6197"/>
                  </a:lnTo>
                  <a:lnTo>
                    <a:pt x="533" y="7619"/>
                  </a:lnTo>
                  <a:lnTo>
                    <a:pt x="1587" y="8356"/>
                  </a:lnTo>
                  <a:lnTo>
                    <a:pt x="2095" y="8686"/>
                  </a:lnTo>
                  <a:lnTo>
                    <a:pt x="2705" y="8851"/>
                  </a:lnTo>
                  <a:lnTo>
                    <a:pt x="4013" y="8851"/>
                  </a:lnTo>
                  <a:lnTo>
                    <a:pt x="4584" y="8686"/>
                  </a:lnTo>
                  <a:lnTo>
                    <a:pt x="5753" y="7962"/>
                  </a:lnTo>
                  <a:lnTo>
                    <a:pt x="6261" y="7416"/>
                  </a:lnTo>
                  <a:lnTo>
                    <a:pt x="6616" y="6718"/>
                  </a:lnTo>
                  <a:lnTo>
                    <a:pt x="6616" y="7251"/>
                  </a:lnTo>
                  <a:lnTo>
                    <a:pt x="6591" y="7772"/>
                  </a:lnTo>
                  <a:lnTo>
                    <a:pt x="6527" y="8293"/>
                  </a:lnTo>
                  <a:lnTo>
                    <a:pt x="6527" y="8508"/>
                  </a:lnTo>
                  <a:lnTo>
                    <a:pt x="6603" y="8686"/>
                  </a:lnTo>
                  <a:lnTo>
                    <a:pt x="6946" y="8978"/>
                  </a:lnTo>
                  <a:lnTo>
                    <a:pt x="7124" y="9055"/>
                  </a:lnTo>
                  <a:lnTo>
                    <a:pt x="7327" y="9055"/>
                  </a:lnTo>
                  <a:lnTo>
                    <a:pt x="7531" y="9055"/>
                  </a:lnTo>
                  <a:lnTo>
                    <a:pt x="7721" y="8978"/>
                  </a:lnTo>
                  <a:lnTo>
                    <a:pt x="7912" y="8813"/>
                  </a:lnTo>
                  <a:lnTo>
                    <a:pt x="8115" y="8597"/>
                  </a:lnTo>
                  <a:lnTo>
                    <a:pt x="8216" y="7797"/>
                  </a:lnTo>
                  <a:lnTo>
                    <a:pt x="8216" y="5638"/>
                  </a:lnTo>
                  <a:lnTo>
                    <a:pt x="8178" y="4864"/>
                  </a:lnTo>
                  <a:lnTo>
                    <a:pt x="8000" y="3276"/>
                  </a:lnTo>
                  <a:lnTo>
                    <a:pt x="7950" y="2476"/>
                  </a:lnTo>
                  <a:lnTo>
                    <a:pt x="7950" y="1650"/>
                  </a:lnTo>
                  <a:lnTo>
                    <a:pt x="7975" y="558"/>
                  </a:lnTo>
                  <a:lnTo>
                    <a:pt x="7886" y="368"/>
                  </a:lnTo>
                  <a:lnTo>
                    <a:pt x="7556" y="76"/>
                  </a:lnTo>
                  <a:lnTo>
                    <a:pt x="7365" y="0"/>
                  </a:lnTo>
                  <a:close/>
                </a:path>
              </a:pathLst>
            </a:custGeom>
            <a:solidFill>
              <a:srgbClr val="FFFFFF"/>
            </a:solidFill>
          </p:spPr>
          <p:txBody>
            <a:bodyPr wrap="square" lIns="0" tIns="0" rIns="0" bIns="0" rtlCol="0"/>
            <a:lstStyle/>
            <a:p>
              <a:endParaRPr>
                <a:latin typeface="Grammarsaurus" pitchFamily="2" charset="0"/>
              </a:endParaRPr>
            </a:p>
          </p:txBody>
        </p:sp>
        <p:sp>
          <p:nvSpPr>
            <p:cNvPr id="88" name="object 88"/>
            <p:cNvSpPr/>
            <p:nvPr/>
          </p:nvSpPr>
          <p:spPr>
            <a:xfrm>
              <a:off x="10886938" y="3903200"/>
              <a:ext cx="8255" cy="9525"/>
            </a:xfrm>
            <a:custGeom>
              <a:avLst/>
              <a:gdLst/>
              <a:ahLst/>
              <a:cxnLst/>
              <a:rect l="l" t="t" r="r" b="b"/>
              <a:pathLst>
                <a:path w="8254" h="9525">
                  <a:moveTo>
                    <a:pt x="7327" y="9055"/>
                  </a:moveTo>
                  <a:lnTo>
                    <a:pt x="7124" y="9055"/>
                  </a:lnTo>
                  <a:lnTo>
                    <a:pt x="6946" y="8978"/>
                  </a:lnTo>
                  <a:lnTo>
                    <a:pt x="6769" y="8826"/>
                  </a:lnTo>
                  <a:lnTo>
                    <a:pt x="6603" y="8686"/>
                  </a:lnTo>
                  <a:lnTo>
                    <a:pt x="6527" y="8508"/>
                  </a:lnTo>
                  <a:lnTo>
                    <a:pt x="6527" y="8293"/>
                  </a:lnTo>
                  <a:lnTo>
                    <a:pt x="6591" y="7772"/>
                  </a:lnTo>
                  <a:lnTo>
                    <a:pt x="6616" y="7251"/>
                  </a:lnTo>
                  <a:lnTo>
                    <a:pt x="6616" y="6718"/>
                  </a:lnTo>
                  <a:lnTo>
                    <a:pt x="6261" y="7416"/>
                  </a:lnTo>
                  <a:lnTo>
                    <a:pt x="5753" y="7962"/>
                  </a:lnTo>
                  <a:lnTo>
                    <a:pt x="5105" y="8369"/>
                  </a:lnTo>
                  <a:lnTo>
                    <a:pt x="4584" y="8686"/>
                  </a:lnTo>
                  <a:lnTo>
                    <a:pt x="4013" y="8851"/>
                  </a:lnTo>
                  <a:lnTo>
                    <a:pt x="3416" y="8851"/>
                  </a:lnTo>
                  <a:lnTo>
                    <a:pt x="2705" y="8851"/>
                  </a:lnTo>
                  <a:lnTo>
                    <a:pt x="2095" y="8686"/>
                  </a:lnTo>
                  <a:lnTo>
                    <a:pt x="1587" y="8356"/>
                  </a:lnTo>
                  <a:lnTo>
                    <a:pt x="533" y="7619"/>
                  </a:lnTo>
                  <a:lnTo>
                    <a:pt x="0" y="6197"/>
                  </a:lnTo>
                  <a:lnTo>
                    <a:pt x="0" y="4127"/>
                  </a:lnTo>
                  <a:lnTo>
                    <a:pt x="0" y="3606"/>
                  </a:lnTo>
                  <a:lnTo>
                    <a:pt x="63" y="2565"/>
                  </a:lnTo>
                  <a:lnTo>
                    <a:pt x="190" y="1028"/>
                  </a:lnTo>
                  <a:lnTo>
                    <a:pt x="203" y="800"/>
                  </a:lnTo>
                  <a:lnTo>
                    <a:pt x="279" y="622"/>
                  </a:lnTo>
                  <a:lnTo>
                    <a:pt x="431" y="469"/>
                  </a:lnTo>
                  <a:lnTo>
                    <a:pt x="571" y="330"/>
                  </a:lnTo>
                  <a:lnTo>
                    <a:pt x="761" y="253"/>
                  </a:lnTo>
                  <a:lnTo>
                    <a:pt x="990" y="253"/>
                  </a:lnTo>
                  <a:lnTo>
                    <a:pt x="1206" y="253"/>
                  </a:lnTo>
                  <a:lnTo>
                    <a:pt x="1384" y="330"/>
                  </a:lnTo>
                  <a:lnTo>
                    <a:pt x="1549" y="469"/>
                  </a:lnTo>
                  <a:lnTo>
                    <a:pt x="1714" y="622"/>
                  </a:lnTo>
                  <a:lnTo>
                    <a:pt x="1803" y="800"/>
                  </a:lnTo>
                  <a:lnTo>
                    <a:pt x="1803" y="1028"/>
                  </a:lnTo>
                  <a:lnTo>
                    <a:pt x="1714" y="2057"/>
                  </a:lnTo>
                  <a:lnTo>
                    <a:pt x="1638" y="2705"/>
                  </a:lnTo>
                  <a:lnTo>
                    <a:pt x="1600" y="3352"/>
                  </a:lnTo>
                  <a:lnTo>
                    <a:pt x="1600" y="4025"/>
                  </a:lnTo>
                  <a:lnTo>
                    <a:pt x="1600" y="5016"/>
                  </a:lnTo>
                  <a:lnTo>
                    <a:pt x="1727" y="5816"/>
                  </a:lnTo>
                  <a:lnTo>
                    <a:pt x="1981" y="6426"/>
                  </a:lnTo>
                  <a:lnTo>
                    <a:pt x="2057" y="6578"/>
                  </a:lnTo>
                  <a:lnTo>
                    <a:pt x="2133" y="6705"/>
                  </a:lnTo>
                  <a:lnTo>
                    <a:pt x="2222" y="6832"/>
                  </a:lnTo>
                  <a:lnTo>
                    <a:pt x="2463" y="7061"/>
                  </a:lnTo>
                  <a:lnTo>
                    <a:pt x="2666" y="7175"/>
                  </a:lnTo>
                  <a:lnTo>
                    <a:pt x="2895" y="7277"/>
                  </a:lnTo>
                  <a:lnTo>
                    <a:pt x="3149" y="7315"/>
                  </a:lnTo>
                  <a:lnTo>
                    <a:pt x="3530" y="7315"/>
                  </a:lnTo>
                  <a:lnTo>
                    <a:pt x="3682" y="7302"/>
                  </a:lnTo>
                  <a:lnTo>
                    <a:pt x="3962" y="7226"/>
                  </a:lnTo>
                  <a:lnTo>
                    <a:pt x="4140" y="7162"/>
                  </a:lnTo>
                  <a:lnTo>
                    <a:pt x="4267" y="7061"/>
                  </a:lnTo>
                  <a:lnTo>
                    <a:pt x="4483" y="6921"/>
                  </a:lnTo>
                  <a:lnTo>
                    <a:pt x="4825" y="6578"/>
                  </a:lnTo>
                  <a:lnTo>
                    <a:pt x="6159" y="2755"/>
                  </a:lnTo>
                  <a:lnTo>
                    <a:pt x="6172" y="2603"/>
                  </a:lnTo>
                  <a:lnTo>
                    <a:pt x="6349" y="774"/>
                  </a:lnTo>
                  <a:lnTo>
                    <a:pt x="6362" y="558"/>
                  </a:lnTo>
                  <a:lnTo>
                    <a:pt x="6451" y="368"/>
                  </a:lnTo>
                  <a:lnTo>
                    <a:pt x="6591" y="228"/>
                  </a:lnTo>
                  <a:lnTo>
                    <a:pt x="6743" y="76"/>
                  </a:lnTo>
                  <a:lnTo>
                    <a:pt x="6934" y="0"/>
                  </a:lnTo>
                  <a:lnTo>
                    <a:pt x="7162" y="0"/>
                  </a:lnTo>
                  <a:lnTo>
                    <a:pt x="7365" y="0"/>
                  </a:lnTo>
                  <a:lnTo>
                    <a:pt x="7556" y="76"/>
                  </a:lnTo>
                  <a:lnTo>
                    <a:pt x="7721" y="228"/>
                  </a:lnTo>
                  <a:lnTo>
                    <a:pt x="7886" y="368"/>
                  </a:lnTo>
                  <a:lnTo>
                    <a:pt x="7975" y="558"/>
                  </a:lnTo>
                  <a:lnTo>
                    <a:pt x="7975" y="774"/>
                  </a:lnTo>
                  <a:lnTo>
                    <a:pt x="7950" y="1650"/>
                  </a:lnTo>
                  <a:lnTo>
                    <a:pt x="7950" y="2476"/>
                  </a:lnTo>
                  <a:lnTo>
                    <a:pt x="8000" y="3276"/>
                  </a:lnTo>
                  <a:lnTo>
                    <a:pt x="8089" y="4063"/>
                  </a:lnTo>
                  <a:lnTo>
                    <a:pt x="8178" y="4864"/>
                  </a:lnTo>
                  <a:lnTo>
                    <a:pt x="8216" y="5638"/>
                  </a:lnTo>
                  <a:lnTo>
                    <a:pt x="8216" y="6426"/>
                  </a:lnTo>
                  <a:lnTo>
                    <a:pt x="8216" y="7797"/>
                  </a:lnTo>
                  <a:lnTo>
                    <a:pt x="8115" y="8597"/>
                  </a:lnTo>
                  <a:lnTo>
                    <a:pt x="7912" y="8813"/>
                  </a:lnTo>
                  <a:lnTo>
                    <a:pt x="7721" y="8978"/>
                  </a:lnTo>
                  <a:lnTo>
                    <a:pt x="7531" y="9055"/>
                  </a:lnTo>
                  <a:lnTo>
                    <a:pt x="7327" y="9055"/>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89" name="object 89"/>
            <p:cNvSpPr/>
            <p:nvPr/>
          </p:nvSpPr>
          <p:spPr>
            <a:xfrm>
              <a:off x="10896922" y="3903106"/>
              <a:ext cx="5080" cy="8890"/>
            </a:xfrm>
            <a:custGeom>
              <a:avLst/>
              <a:gdLst/>
              <a:ahLst/>
              <a:cxnLst/>
              <a:rect l="l" t="t" r="r" b="b"/>
              <a:pathLst>
                <a:path w="5079" h="8889">
                  <a:moveTo>
                    <a:pt x="1269" y="0"/>
                  </a:moveTo>
                  <a:lnTo>
                    <a:pt x="825" y="0"/>
                  </a:lnTo>
                  <a:lnTo>
                    <a:pt x="634" y="76"/>
                  </a:lnTo>
                  <a:lnTo>
                    <a:pt x="330" y="368"/>
                  </a:lnTo>
                  <a:lnTo>
                    <a:pt x="253" y="546"/>
                  </a:lnTo>
                  <a:lnTo>
                    <a:pt x="266" y="2082"/>
                  </a:lnTo>
                  <a:lnTo>
                    <a:pt x="304" y="2743"/>
                  </a:lnTo>
                  <a:lnTo>
                    <a:pt x="342" y="4076"/>
                  </a:lnTo>
                  <a:lnTo>
                    <a:pt x="342" y="5537"/>
                  </a:lnTo>
                  <a:lnTo>
                    <a:pt x="304" y="6159"/>
                  </a:lnTo>
                  <a:lnTo>
                    <a:pt x="152" y="7289"/>
                  </a:lnTo>
                  <a:lnTo>
                    <a:pt x="0" y="7962"/>
                  </a:lnTo>
                  <a:lnTo>
                    <a:pt x="0" y="8483"/>
                  </a:lnTo>
                  <a:lnTo>
                    <a:pt x="190" y="8724"/>
                  </a:lnTo>
                  <a:lnTo>
                    <a:pt x="660" y="8851"/>
                  </a:lnTo>
                  <a:lnTo>
                    <a:pt x="800" y="8864"/>
                  </a:lnTo>
                  <a:lnTo>
                    <a:pt x="1955" y="5867"/>
                  </a:lnTo>
                  <a:lnTo>
                    <a:pt x="1955" y="4114"/>
                  </a:lnTo>
                  <a:lnTo>
                    <a:pt x="1917" y="3225"/>
                  </a:lnTo>
                  <a:lnTo>
                    <a:pt x="4305" y="1549"/>
                  </a:lnTo>
                  <a:lnTo>
                    <a:pt x="4698" y="1384"/>
                  </a:lnTo>
                  <a:lnTo>
                    <a:pt x="4889" y="1143"/>
                  </a:lnTo>
                  <a:lnTo>
                    <a:pt x="4889" y="520"/>
                  </a:lnTo>
                  <a:lnTo>
                    <a:pt x="4787" y="304"/>
                  </a:lnTo>
                  <a:lnTo>
                    <a:pt x="4381" y="63"/>
                  </a:lnTo>
                  <a:lnTo>
                    <a:pt x="4241" y="12"/>
                  </a:lnTo>
                  <a:lnTo>
                    <a:pt x="3949" y="25"/>
                  </a:lnTo>
                  <a:lnTo>
                    <a:pt x="3136" y="304"/>
                  </a:lnTo>
                  <a:lnTo>
                    <a:pt x="2476" y="673"/>
                  </a:lnTo>
                  <a:lnTo>
                    <a:pt x="1854" y="1117"/>
                  </a:lnTo>
                  <a:lnTo>
                    <a:pt x="1854" y="546"/>
                  </a:lnTo>
                  <a:lnTo>
                    <a:pt x="1777" y="368"/>
                  </a:lnTo>
                  <a:lnTo>
                    <a:pt x="1460" y="76"/>
                  </a:lnTo>
                  <a:lnTo>
                    <a:pt x="1269" y="0"/>
                  </a:lnTo>
                  <a:close/>
                </a:path>
              </a:pathLst>
            </a:custGeom>
            <a:solidFill>
              <a:srgbClr val="FFFFFF"/>
            </a:solidFill>
          </p:spPr>
          <p:txBody>
            <a:bodyPr wrap="square" lIns="0" tIns="0" rIns="0" bIns="0" rtlCol="0"/>
            <a:lstStyle/>
            <a:p>
              <a:endParaRPr>
                <a:latin typeface="Grammarsaurus" pitchFamily="2" charset="0"/>
              </a:endParaRPr>
            </a:p>
          </p:txBody>
        </p:sp>
        <p:sp>
          <p:nvSpPr>
            <p:cNvPr id="90" name="object 90"/>
            <p:cNvSpPr/>
            <p:nvPr/>
          </p:nvSpPr>
          <p:spPr>
            <a:xfrm>
              <a:off x="10896922" y="3903106"/>
              <a:ext cx="5080" cy="8890"/>
            </a:xfrm>
            <a:custGeom>
              <a:avLst/>
              <a:gdLst/>
              <a:ahLst/>
              <a:cxnLst/>
              <a:rect l="l" t="t" r="r" b="b"/>
              <a:pathLst>
                <a:path w="5079" h="8889">
                  <a:moveTo>
                    <a:pt x="800" y="8864"/>
                  </a:moveTo>
                  <a:lnTo>
                    <a:pt x="660" y="8851"/>
                  </a:lnTo>
                  <a:lnTo>
                    <a:pt x="190" y="8724"/>
                  </a:lnTo>
                  <a:lnTo>
                    <a:pt x="0" y="8483"/>
                  </a:lnTo>
                  <a:lnTo>
                    <a:pt x="0" y="8102"/>
                  </a:lnTo>
                  <a:lnTo>
                    <a:pt x="0" y="7962"/>
                  </a:lnTo>
                  <a:lnTo>
                    <a:pt x="152" y="7289"/>
                  </a:lnTo>
                  <a:lnTo>
                    <a:pt x="203" y="6946"/>
                  </a:lnTo>
                  <a:lnTo>
                    <a:pt x="241" y="6604"/>
                  </a:lnTo>
                  <a:lnTo>
                    <a:pt x="304" y="6159"/>
                  </a:lnTo>
                  <a:lnTo>
                    <a:pt x="342" y="5537"/>
                  </a:lnTo>
                  <a:lnTo>
                    <a:pt x="342" y="4749"/>
                  </a:lnTo>
                  <a:lnTo>
                    <a:pt x="342" y="4076"/>
                  </a:lnTo>
                  <a:lnTo>
                    <a:pt x="317" y="3403"/>
                  </a:lnTo>
                  <a:lnTo>
                    <a:pt x="304" y="2743"/>
                  </a:lnTo>
                  <a:lnTo>
                    <a:pt x="266" y="2082"/>
                  </a:lnTo>
                  <a:lnTo>
                    <a:pt x="253" y="1422"/>
                  </a:lnTo>
                  <a:lnTo>
                    <a:pt x="253" y="774"/>
                  </a:lnTo>
                  <a:lnTo>
                    <a:pt x="253" y="546"/>
                  </a:lnTo>
                  <a:lnTo>
                    <a:pt x="330" y="368"/>
                  </a:lnTo>
                  <a:lnTo>
                    <a:pt x="482" y="215"/>
                  </a:lnTo>
                  <a:lnTo>
                    <a:pt x="634" y="76"/>
                  </a:lnTo>
                  <a:lnTo>
                    <a:pt x="825" y="0"/>
                  </a:lnTo>
                  <a:lnTo>
                    <a:pt x="1041" y="0"/>
                  </a:lnTo>
                  <a:lnTo>
                    <a:pt x="1269" y="0"/>
                  </a:lnTo>
                  <a:lnTo>
                    <a:pt x="1460" y="76"/>
                  </a:lnTo>
                  <a:lnTo>
                    <a:pt x="1612" y="215"/>
                  </a:lnTo>
                  <a:lnTo>
                    <a:pt x="1777" y="368"/>
                  </a:lnTo>
                  <a:lnTo>
                    <a:pt x="1854" y="546"/>
                  </a:lnTo>
                  <a:lnTo>
                    <a:pt x="1854" y="774"/>
                  </a:lnTo>
                  <a:lnTo>
                    <a:pt x="1854" y="1117"/>
                  </a:lnTo>
                  <a:lnTo>
                    <a:pt x="4025" y="12"/>
                  </a:lnTo>
                  <a:lnTo>
                    <a:pt x="4241" y="12"/>
                  </a:lnTo>
                  <a:lnTo>
                    <a:pt x="4381" y="63"/>
                  </a:lnTo>
                  <a:lnTo>
                    <a:pt x="4546" y="165"/>
                  </a:lnTo>
                  <a:lnTo>
                    <a:pt x="4787" y="304"/>
                  </a:lnTo>
                  <a:lnTo>
                    <a:pt x="4889" y="520"/>
                  </a:lnTo>
                  <a:lnTo>
                    <a:pt x="4889" y="812"/>
                  </a:lnTo>
                  <a:lnTo>
                    <a:pt x="4889" y="1143"/>
                  </a:lnTo>
                  <a:lnTo>
                    <a:pt x="4698" y="1384"/>
                  </a:lnTo>
                  <a:lnTo>
                    <a:pt x="4305" y="1549"/>
                  </a:lnTo>
                  <a:lnTo>
                    <a:pt x="4076" y="1625"/>
                  </a:lnTo>
                  <a:lnTo>
                    <a:pt x="3784" y="1752"/>
                  </a:lnTo>
                  <a:lnTo>
                    <a:pt x="1993" y="3162"/>
                  </a:lnTo>
                  <a:lnTo>
                    <a:pt x="1943" y="3657"/>
                  </a:lnTo>
                  <a:lnTo>
                    <a:pt x="1955" y="4114"/>
                  </a:lnTo>
                  <a:lnTo>
                    <a:pt x="1955" y="4622"/>
                  </a:lnTo>
                  <a:lnTo>
                    <a:pt x="1955" y="5867"/>
                  </a:lnTo>
                  <a:lnTo>
                    <a:pt x="1193" y="8763"/>
                  </a:lnTo>
                  <a:lnTo>
                    <a:pt x="927" y="8864"/>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91" name="object 91"/>
            <p:cNvSpPr/>
            <p:nvPr/>
          </p:nvSpPr>
          <p:spPr>
            <a:xfrm>
              <a:off x="10902736" y="3903200"/>
              <a:ext cx="8255" cy="9525"/>
            </a:xfrm>
            <a:custGeom>
              <a:avLst/>
              <a:gdLst/>
              <a:ahLst/>
              <a:cxnLst/>
              <a:rect l="l" t="t" r="r" b="b"/>
              <a:pathLst>
                <a:path w="8254" h="9525">
                  <a:moveTo>
                    <a:pt x="7378" y="0"/>
                  </a:moveTo>
                  <a:lnTo>
                    <a:pt x="6934" y="0"/>
                  </a:lnTo>
                  <a:lnTo>
                    <a:pt x="6743" y="76"/>
                  </a:lnTo>
                  <a:lnTo>
                    <a:pt x="6451" y="368"/>
                  </a:lnTo>
                  <a:lnTo>
                    <a:pt x="6362" y="558"/>
                  </a:lnTo>
                  <a:lnTo>
                    <a:pt x="6210" y="2501"/>
                  </a:lnTo>
                  <a:lnTo>
                    <a:pt x="4838" y="6540"/>
                  </a:lnTo>
                  <a:lnTo>
                    <a:pt x="4483" y="6921"/>
                  </a:lnTo>
                  <a:lnTo>
                    <a:pt x="4267" y="7061"/>
                  </a:lnTo>
                  <a:lnTo>
                    <a:pt x="4140" y="7162"/>
                  </a:lnTo>
                  <a:lnTo>
                    <a:pt x="3962" y="7226"/>
                  </a:lnTo>
                  <a:lnTo>
                    <a:pt x="3606" y="7315"/>
                  </a:lnTo>
                  <a:lnTo>
                    <a:pt x="3149" y="7315"/>
                  </a:lnTo>
                  <a:lnTo>
                    <a:pt x="1600" y="5016"/>
                  </a:lnTo>
                  <a:lnTo>
                    <a:pt x="1600" y="3352"/>
                  </a:lnTo>
                  <a:lnTo>
                    <a:pt x="1638" y="2705"/>
                  </a:lnTo>
                  <a:lnTo>
                    <a:pt x="1714" y="2057"/>
                  </a:lnTo>
                  <a:lnTo>
                    <a:pt x="1803" y="1028"/>
                  </a:lnTo>
                  <a:lnTo>
                    <a:pt x="1803" y="800"/>
                  </a:lnTo>
                  <a:lnTo>
                    <a:pt x="1714" y="622"/>
                  </a:lnTo>
                  <a:lnTo>
                    <a:pt x="1384" y="330"/>
                  </a:lnTo>
                  <a:lnTo>
                    <a:pt x="1206" y="253"/>
                  </a:lnTo>
                  <a:lnTo>
                    <a:pt x="761" y="253"/>
                  </a:lnTo>
                  <a:lnTo>
                    <a:pt x="0" y="3606"/>
                  </a:lnTo>
                  <a:lnTo>
                    <a:pt x="0" y="6197"/>
                  </a:lnTo>
                  <a:lnTo>
                    <a:pt x="533" y="7619"/>
                  </a:lnTo>
                  <a:lnTo>
                    <a:pt x="1587" y="8356"/>
                  </a:lnTo>
                  <a:lnTo>
                    <a:pt x="2095" y="8686"/>
                  </a:lnTo>
                  <a:lnTo>
                    <a:pt x="2705" y="8851"/>
                  </a:lnTo>
                  <a:lnTo>
                    <a:pt x="4013" y="8851"/>
                  </a:lnTo>
                  <a:lnTo>
                    <a:pt x="4584" y="8686"/>
                  </a:lnTo>
                  <a:lnTo>
                    <a:pt x="5753" y="7962"/>
                  </a:lnTo>
                  <a:lnTo>
                    <a:pt x="6261" y="7416"/>
                  </a:lnTo>
                  <a:lnTo>
                    <a:pt x="6616" y="6718"/>
                  </a:lnTo>
                  <a:lnTo>
                    <a:pt x="6616" y="7251"/>
                  </a:lnTo>
                  <a:lnTo>
                    <a:pt x="6591" y="7772"/>
                  </a:lnTo>
                  <a:lnTo>
                    <a:pt x="6527" y="8293"/>
                  </a:lnTo>
                  <a:lnTo>
                    <a:pt x="6527" y="8508"/>
                  </a:lnTo>
                  <a:lnTo>
                    <a:pt x="6603" y="8686"/>
                  </a:lnTo>
                  <a:lnTo>
                    <a:pt x="6946" y="8978"/>
                  </a:lnTo>
                  <a:lnTo>
                    <a:pt x="7124" y="9055"/>
                  </a:lnTo>
                  <a:lnTo>
                    <a:pt x="7327" y="9055"/>
                  </a:lnTo>
                  <a:lnTo>
                    <a:pt x="7543" y="9055"/>
                  </a:lnTo>
                  <a:lnTo>
                    <a:pt x="7721" y="8978"/>
                  </a:lnTo>
                  <a:lnTo>
                    <a:pt x="7912" y="8813"/>
                  </a:lnTo>
                  <a:lnTo>
                    <a:pt x="8115" y="8597"/>
                  </a:lnTo>
                  <a:lnTo>
                    <a:pt x="8216" y="7797"/>
                  </a:lnTo>
                  <a:lnTo>
                    <a:pt x="8216" y="5638"/>
                  </a:lnTo>
                  <a:lnTo>
                    <a:pt x="8178" y="4864"/>
                  </a:lnTo>
                  <a:lnTo>
                    <a:pt x="8000" y="3276"/>
                  </a:lnTo>
                  <a:lnTo>
                    <a:pt x="7950" y="2476"/>
                  </a:lnTo>
                  <a:lnTo>
                    <a:pt x="7962" y="558"/>
                  </a:lnTo>
                  <a:lnTo>
                    <a:pt x="7886" y="368"/>
                  </a:lnTo>
                  <a:lnTo>
                    <a:pt x="7556" y="76"/>
                  </a:lnTo>
                  <a:lnTo>
                    <a:pt x="7378" y="0"/>
                  </a:lnTo>
                  <a:close/>
                </a:path>
              </a:pathLst>
            </a:custGeom>
            <a:solidFill>
              <a:srgbClr val="FFFFFF"/>
            </a:solidFill>
          </p:spPr>
          <p:txBody>
            <a:bodyPr wrap="square" lIns="0" tIns="0" rIns="0" bIns="0" rtlCol="0"/>
            <a:lstStyle/>
            <a:p>
              <a:endParaRPr>
                <a:latin typeface="Grammarsaurus" pitchFamily="2" charset="0"/>
              </a:endParaRPr>
            </a:p>
          </p:txBody>
        </p:sp>
        <p:sp>
          <p:nvSpPr>
            <p:cNvPr id="92" name="object 92"/>
            <p:cNvSpPr/>
            <p:nvPr/>
          </p:nvSpPr>
          <p:spPr>
            <a:xfrm>
              <a:off x="10902736" y="3903200"/>
              <a:ext cx="8255" cy="9525"/>
            </a:xfrm>
            <a:custGeom>
              <a:avLst/>
              <a:gdLst/>
              <a:ahLst/>
              <a:cxnLst/>
              <a:rect l="l" t="t" r="r" b="b"/>
              <a:pathLst>
                <a:path w="8254" h="9525">
                  <a:moveTo>
                    <a:pt x="7327" y="9055"/>
                  </a:moveTo>
                  <a:lnTo>
                    <a:pt x="7124" y="9055"/>
                  </a:lnTo>
                  <a:lnTo>
                    <a:pt x="6946" y="8978"/>
                  </a:lnTo>
                  <a:lnTo>
                    <a:pt x="6769" y="8826"/>
                  </a:lnTo>
                  <a:lnTo>
                    <a:pt x="6603" y="8686"/>
                  </a:lnTo>
                  <a:lnTo>
                    <a:pt x="6527" y="8508"/>
                  </a:lnTo>
                  <a:lnTo>
                    <a:pt x="6527" y="8293"/>
                  </a:lnTo>
                  <a:lnTo>
                    <a:pt x="6591" y="7772"/>
                  </a:lnTo>
                  <a:lnTo>
                    <a:pt x="6616" y="7251"/>
                  </a:lnTo>
                  <a:lnTo>
                    <a:pt x="6616" y="6718"/>
                  </a:lnTo>
                  <a:lnTo>
                    <a:pt x="6261" y="7416"/>
                  </a:lnTo>
                  <a:lnTo>
                    <a:pt x="5753" y="7962"/>
                  </a:lnTo>
                  <a:lnTo>
                    <a:pt x="5105" y="8369"/>
                  </a:lnTo>
                  <a:lnTo>
                    <a:pt x="4584" y="8686"/>
                  </a:lnTo>
                  <a:lnTo>
                    <a:pt x="4013" y="8851"/>
                  </a:lnTo>
                  <a:lnTo>
                    <a:pt x="3416" y="8851"/>
                  </a:lnTo>
                  <a:lnTo>
                    <a:pt x="2705" y="8851"/>
                  </a:lnTo>
                  <a:lnTo>
                    <a:pt x="2095" y="8686"/>
                  </a:lnTo>
                  <a:lnTo>
                    <a:pt x="1587" y="8356"/>
                  </a:lnTo>
                  <a:lnTo>
                    <a:pt x="533" y="7619"/>
                  </a:lnTo>
                  <a:lnTo>
                    <a:pt x="0" y="6197"/>
                  </a:lnTo>
                  <a:lnTo>
                    <a:pt x="0" y="4127"/>
                  </a:lnTo>
                  <a:lnTo>
                    <a:pt x="0" y="3606"/>
                  </a:lnTo>
                  <a:lnTo>
                    <a:pt x="63" y="2565"/>
                  </a:lnTo>
                  <a:lnTo>
                    <a:pt x="190" y="1028"/>
                  </a:lnTo>
                  <a:lnTo>
                    <a:pt x="203" y="800"/>
                  </a:lnTo>
                  <a:lnTo>
                    <a:pt x="279" y="622"/>
                  </a:lnTo>
                  <a:lnTo>
                    <a:pt x="431" y="469"/>
                  </a:lnTo>
                  <a:lnTo>
                    <a:pt x="571" y="330"/>
                  </a:lnTo>
                  <a:lnTo>
                    <a:pt x="761" y="253"/>
                  </a:lnTo>
                  <a:lnTo>
                    <a:pt x="990" y="253"/>
                  </a:lnTo>
                  <a:lnTo>
                    <a:pt x="1206" y="253"/>
                  </a:lnTo>
                  <a:lnTo>
                    <a:pt x="1384" y="330"/>
                  </a:lnTo>
                  <a:lnTo>
                    <a:pt x="1549" y="469"/>
                  </a:lnTo>
                  <a:lnTo>
                    <a:pt x="1714" y="622"/>
                  </a:lnTo>
                  <a:lnTo>
                    <a:pt x="1803" y="800"/>
                  </a:lnTo>
                  <a:lnTo>
                    <a:pt x="1803" y="1028"/>
                  </a:lnTo>
                  <a:lnTo>
                    <a:pt x="1714" y="2057"/>
                  </a:lnTo>
                  <a:lnTo>
                    <a:pt x="1638" y="2705"/>
                  </a:lnTo>
                  <a:lnTo>
                    <a:pt x="1600" y="3352"/>
                  </a:lnTo>
                  <a:lnTo>
                    <a:pt x="1600" y="4025"/>
                  </a:lnTo>
                  <a:lnTo>
                    <a:pt x="1600" y="5016"/>
                  </a:lnTo>
                  <a:lnTo>
                    <a:pt x="1727" y="5816"/>
                  </a:lnTo>
                  <a:lnTo>
                    <a:pt x="1981" y="6426"/>
                  </a:lnTo>
                  <a:lnTo>
                    <a:pt x="2070" y="6578"/>
                  </a:lnTo>
                  <a:lnTo>
                    <a:pt x="2133" y="6705"/>
                  </a:lnTo>
                  <a:lnTo>
                    <a:pt x="2235" y="6832"/>
                  </a:lnTo>
                  <a:lnTo>
                    <a:pt x="2463" y="7061"/>
                  </a:lnTo>
                  <a:lnTo>
                    <a:pt x="2666" y="7175"/>
                  </a:lnTo>
                  <a:lnTo>
                    <a:pt x="2895" y="7277"/>
                  </a:lnTo>
                  <a:lnTo>
                    <a:pt x="3149" y="7315"/>
                  </a:lnTo>
                  <a:lnTo>
                    <a:pt x="3530" y="7315"/>
                  </a:lnTo>
                  <a:lnTo>
                    <a:pt x="3682" y="7302"/>
                  </a:lnTo>
                  <a:lnTo>
                    <a:pt x="3962" y="7226"/>
                  </a:lnTo>
                  <a:lnTo>
                    <a:pt x="4140" y="7162"/>
                  </a:lnTo>
                  <a:lnTo>
                    <a:pt x="4267" y="7061"/>
                  </a:lnTo>
                  <a:lnTo>
                    <a:pt x="4483" y="6921"/>
                  </a:lnTo>
                  <a:lnTo>
                    <a:pt x="4825" y="6578"/>
                  </a:lnTo>
                  <a:lnTo>
                    <a:pt x="6159" y="2755"/>
                  </a:lnTo>
                  <a:lnTo>
                    <a:pt x="6172" y="2603"/>
                  </a:lnTo>
                  <a:lnTo>
                    <a:pt x="6349" y="774"/>
                  </a:lnTo>
                  <a:lnTo>
                    <a:pt x="6362" y="558"/>
                  </a:lnTo>
                  <a:lnTo>
                    <a:pt x="6451" y="368"/>
                  </a:lnTo>
                  <a:lnTo>
                    <a:pt x="6591" y="228"/>
                  </a:lnTo>
                  <a:lnTo>
                    <a:pt x="6743" y="76"/>
                  </a:lnTo>
                  <a:lnTo>
                    <a:pt x="6934" y="0"/>
                  </a:lnTo>
                  <a:lnTo>
                    <a:pt x="7162" y="0"/>
                  </a:lnTo>
                  <a:lnTo>
                    <a:pt x="7378" y="0"/>
                  </a:lnTo>
                  <a:lnTo>
                    <a:pt x="7556" y="76"/>
                  </a:lnTo>
                  <a:lnTo>
                    <a:pt x="7721" y="228"/>
                  </a:lnTo>
                  <a:lnTo>
                    <a:pt x="7886" y="368"/>
                  </a:lnTo>
                  <a:lnTo>
                    <a:pt x="7962" y="558"/>
                  </a:lnTo>
                  <a:lnTo>
                    <a:pt x="7962" y="774"/>
                  </a:lnTo>
                  <a:lnTo>
                    <a:pt x="7950" y="1650"/>
                  </a:lnTo>
                  <a:lnTo>
                    <a:pt x="7950" y="2476"/>
                  </a:lnTo>
                  <a:lnTo>
                    <a:pt x="8000" y="3276"/>
                  </a:lnTo>
                  <a:lnTo>
                    <a:pt x="8089" y="4063"/>
                  </a:lnTo>
                  <a:lnTo>
                    <a:pt x="8178" y="4864"/>
                  </a:lnTo>
                  <a:lnTo>
                    <a:pt x="8216" y="5638"/>
                  </a:lnTo>
                  <a:lnTo>
                    <a:pt x="8216" y="6426"/>
                  </a:lnTo>
                  <a:lnTo>
                    <a:pt x="8216" y="7797"/>
                  </a:lnTo>
                  <a:lnTo>
                    <a:pt x="8115" y="8597"/>
                  </a:lnTo>
                  <a:lnTo>
                    <a:pt x="7912" y="8813"/>
                  </a:lnTo>
                  <a:lnTo>
                    <a:pt x="7721" y="8978"/>
                  </a:lnTo>
                  <a:lnTo>
                    <a:pt x="7543" y="9055"/>
                  </a:lnTo>
                  <a:lnTo>
                    <a:pt x="7327" y="9055"/>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93" name="object 93"/>
            <p:cNvSpPr/>
            <p:nvPr/>
          </p:nvSpPr>
          <p:spPr>
            <a:xfrm>
              <a:off x="10912705" y="3903292"/>
              <a:ext cx="6985" cy="8890"/>
            </a:xfrm>
            <a:custGeom>
              <a:avLst/>
              <a:gdLst/>
              <a:ahLst/>
              <a:cxnLst/>
              <a:rect l="l" t="t" r="r" b="b"/>
              <a:pathLst>
                <a:path w="6984" h="8889">
                  <a:moveTo>
                    <a:pt x="1351" y="6197"/>
                  </a:moveTo>
                  <a:lnTo>
                    <a:pt x="0" y="6197"/>
                  </a:lnTo>
                  <a:lnTo>
                    <a:pt x="20" y="6426"/>
                  </a:lnTo>
                  <a:lnTo>
                    <a:pt x="135" y="7467"/>
                  </a:lnTo>
                  <a:lnTo>
                    <a:pt x="508" y="7924"/>
                  </a:lnTo>
                  <a:lnTo>
                    <a:pt x="1663" y="8712"/>
                  </a:lnTo>
                  <a:lnTo>
                    <a:pt x="5003" y="8712"/>
                  </a:lnTo>
                  <a:lnTo>
                    <a:pt x="6248" y="7467"/>
                  </a:lnTo>
                  <a:lnTo>
                    <a:pt x="6388" y="7124"/>
                  </a:lnTo>
                  <a:lnTo>
                    <a:pt x="2007" y="7124"/>
                  </a:lnTo>
                  <a:lnTo>
                    <a:pt x="1362" y="6426"/>
                  </a:lnTo>
                  <a:lnTo>
                    <a:pt x="1351" y="6197"/>
                  </a:lnTo>
                  <a:close/>
                </a:path>
                <a:path w="6984" h="8889">
                  <a:moveTo>
                    <a:pt x="6502" y="6197"/>
                  </a:moveTo>
                  <a:lnTo>
                    <a:pt x="4750" y="6197"/>
                  </a:lnTo>
                  <a:lnTo>
                    <a:pt x="4739" y="6426"/>
                  </a:lnTo>
                  <a:lnTo>
                    <a:pt x="1362" y="6426"/>
                  </a:lnTo>
                  <a:lnTo>
                    <a:pt x="2007" y="7124"/>
                  </a:lnTo>
                  <a:lnTo>
                    <a:pt x="6502" y="7124"/>
                  </a:lnTo>
                  <a:lnTo>
                    <a:pt x="6502" y="6197"/>
                  </a:lnTo>
                  <a:close/>
                </a:path>
                <a:path w="6984" h="8889">
                  <a:moveTo>
                    <a:pt x="4757" y="6045"/>
                  </a:moveTo>
                  <a:lnTo>
                    <a:pt x="1295" y="6045"/>
                  </a:lnTo>
                  <a:lnTo>
                    <a:pt x="1351" y="6197"/>
                  </a:lnTo>
                  <a:lnTo>
                    <a:pt x="4750" y="6197"/>
                  </a:lnTo>
                  <a:lnTo>
                    <a:pt x="4757" y="6045"/>
                  </a:lnTo>
                  <a:close/>
                </a:path>
                <a:path w="6984" h="8889">
                  <a:moveTo>
                    <a:pt x="6502" y="5651"/>
                  </a:moveTo>
                  <a:lnTo>
                    <a:pt x="4775" y="5651"/>
                  </a:lnTo>
                  <a:lnTo>
                    <a:pt x="4757" y="6045"/>
                  </a:lnTo>
                  <a:lnTo>
                    <a:pt x="6502" y="6045"/>
                  </a:lnTo>
                  <a:lnTo>
                    <a:pt x="6502" y="5651"/>
                  </a:lnTo>
                  <a:close/>
                </a:path>
                <a:path w="6984" h="8889">
                  <a:moveTo>
                    <a:pt x="6386" y="5219"/>
                  </a:moveTo>
                  <a:lnTo>
                    <a:pt x="6502" y="6045"/>
                  </a:lnTo>
                  <a:lnTo>
                    <a:pt x="6550" y="5651"/>
                  </a:lnTo>
                  <a:lnTo>
                    <a:pt x="6386" y="5219"/>
                  </a:lnTo>
                  <a:close/>
                </a:path>
                <a:path w="6984" h="8889">
                  <a:moveTo>
                    <a:pt x="2717" y="3213"/>
                  </a:moveTo>
                  <a:lnTo>
                    <a:pt x="362" y="3213"/>
                  </a:lnTo>
                  <a:lnTo>
                    <a:pt x="381" y="3505"/>
                  </a:lnTo>
                  <a:lnTo>
                    <a:pt x="592" y="3797"/>
                  </a:lnTo>
                  <a:lnTo>
                    <a:pt x="862" y="4089"/>
                  </a:lnTo>
                  <a:lnTo>
                    <a:pt x="1257" y="4356"/>
                  </a:lnTo>
                  <a:lnTo>
                    <a:pt x="3296" y="4991"/>
                  </a:lnTo>
                  <a:lnTo>
                    <a:pt x="3444" y="4991"/>
                  </a:lnTo>
                  <a:lnTo>
                    <a:pt x="4271" y="5219"/>
                  </a:lnTo>
                  <a:lnTo>
                    <a:pt x="6386" y="5219"/>
                  </a:lnTo>
                  <a:lnTo>
                    <a:pt x="6299" y="4991"/>
                  </a:lnTo>
                  <a:lnTo>
                    <a:pt x="5892" y="4521"/>
                  </a:lnTo>
                  <a:lnTo>
                    <a:pt x="5448" y="4089"/>
                  </a:lnTo>
                  <a:lnTo>
                    <a:pt x="4927" y="3797"/>
                  </a:lnTo>
                  <a:lnTo>
                    <a:pt x="2717" y="3213"/>
                  </a:lnTo>
                  <a:close/>
                </a:path>
                <a:path w="6984" h="8889">
                  <a:moveTo>
                    <a:pt x="1929" y="2070"/>
                  </a:moveTo>
                  <a:lnTo>
                    <a:pt x="289" y="2070"/>
                  </a:lnTo>
                  <a:lnTo>
                    <a:pt x="321" y="2565"/>
                  </a:lnTo>
                  <a:lnTo>
                    <a:pt x="1872" y="2565"/>
                  </a:lnTo>
                  <a:lnTo>
                    <a:pt x="1929" y="2070"/>
                  </a:lnTo>
                  <a:close/>
                </a:path>
                <a:path w="6984" h="8889">
                  <a:moveTo>
                    <a:pt x="4432" y="0"/>
                  </a:moveTo>
                  <a:lnTo>
                    <a:pt x="2006" y="0"/>
                  </a:lnTo>
                  <a:lnTo>
                    <a:pt x="901" y="698"/>
                  </a:lnTo>
                  <a:lnTo>
                    <a:pt x="480" y="1219"/>
                  </a:lnTo>
                  <a:lnTo>
                    <a:pt x="113" y="2070"/>
                  </a:lnTo>
                  <a:lnTo>
                    <a:pt x="4508" y="2070"/>
                  </a:lnTo>
                  <a:lnTo>
                    <a:pt x="4622" y="2336"/>
                  </a:lnTo>
                  <a:lnTo>
                    <a:pt x="4706" y="2565"/>
                  </a:lnTo>
                  <a:lnTo>
                    <a:pt x="6070" y="2565"/>
                  </a:lnTo>
                  <a:lnTo>
                    <a:pt x="6149" y="2070"/>
                  </a:lnTo>
                  <a:lnTo>
                    <a:pt x="5918" y="1219"/>
                  </a:lnTo>
                  <a:lnTo>
                    <a:pt x="5504" y="698"/>
                  </a:lnTo>
                  <a:lnTo>
                    <a:pt x="4838" y="241"/>
                  </a:lnTo>
                  <a:lnTo>
                    <a:pt x="4432" y="0"/>
                  </a:lnTo>
                  <a:close/>
                </a:path>
              </a:pathLst>
            </a:custGeom>
            <a:solidFill>
              <a:srgbClr val="FFFFFF"/>
            </a:solidFill>
          </p:spPr>
          <p:txBody>
            <a:bodyPr wrap="square" lIns="0" tIns="0" rIns="0" bIns="0" rtlCol="0"/>
            <a:lstStyle/>
            <a:p>
              <a:endParaRPr>
                <a:latin typeface="Grammarsaurus" pitchFamily="2" charset="0"/>
              </a:endParaRPr>
            </a:p>
          </p:txBody>
        </p:sp>
        <p:sp>
          <p:nvSpPr>
            <p:cNvPr id="94" name="object 94"/>
            <p:cNvSpPr/>
            <p:nvPr/>
          </p:nvSpPr>
          <p:spPr>
            <a:xfrm>
              <a:off x="10912553" y="3903115"/>
              <a:ext cx="6985" cy="9525"/>
            </a:xfrm>
            <a:custGeom>
              <a:avLst/>
              <a:gdLst/>
              <a:ahLst/>
              <a:cxnLst/>
              <a:rect l="l" t="t" r="r" b="b"/>
              <a:pathLst>
                <a:path w="6984" h="9525">
                  <a:moveTo>
                    <a:pt x="2044" y="2184"/>
                  </a:moveTo>
                  <a:close/>
                </a:path>
                <a:path w="6984" h="9525">
                  <a:moveTo>
                    <a:pt x="1981" y="2959"/>
                  </a:moveTo>
                  <a:close/>
                </a:path>
                <a:path w="6984" h="9525">
                  <a:moveTo>
                    <a:pt x="3327" y="9093"/>
                  </a:moveTo>
                  <a:lnTo>
                    <a:pt x="2527" y="9093"/>
                  </a:lnTo>
                  <a:lnTo>
                    <a:pt x="1816" y="8889"/>
                  </a:lnTo>
                  <a:lnTo>
                    <a:pt x="0" y="6870"/>
                  </a:lnTo>
                  <a:lnTo>
                    <a:pt x="0" y="6667"/>
                  </a:lnTo>
                  <a:lnTo>
                    <a:pt x="50" y="6527"/>
                  </a:lnTo>
                  <a:lnTo>
                    <a:pt x="152" y="6375"/>
                  </a:lnTo>
                  <a:lnTo>
                    <a:pt x="304" y="6146"/>
                  </a:lnTo>
                  <a:lnTo>
                    <a:pt x="520" y="6032"/>
                  </a:lnTo>
                  <a:lnTo>
                    <a:pt x="812" y="6032"/>
                  </a:lnTo>
                  <a:lnTo>
                    <a:pt x="1181" y="6032"/>
                  </a:lnTo>
                  <a:lnTo>
                    <a:pt x="1447" y="6222"/>
                  </a:lnTo>
                  <a:lnTo>
                    <a:pt x="1587" y="6603"/>
                  </a:lnTo>
                  <a:lnTo>
                    <a:pt x="1714" y="6819"/>
                  </a:lnTo>
                  <a:lnTo>
                    <a:pt x="2019" y="7150"/>
                  </a:lnTo>
                  <a:lnTo>
                    <a:pt x="2247" y="7302"/>
                  </a:lnTo>
                  <a:lnTo>
                    <a:pt x="2463" y="7391"/>
                  </a:lnTo>
                  <a:lnTo>
                    <a:pt x="2717" y="7505"/>
                  </a:lnTo>
                  <a:lnTo>
                    <a:pt x="3035" y="7556"/>
                  </a:lnTo>
                  <a:lnTo>
                    <a:pt x="3378" y="7556"/>
                  </a:lnTo>
                  <a:lnTo>
                    <a:pt x="3721" y="7556"/>
                  </a:lnTo>
                  <a:lnTo>
                    <a:pt x="4000" y="7492"/>
                  </a:lnTo>
                  <a:lnTo>
                    <a:pt x="4229" y="7404"/>
                  </a:lnTo>
                  <a:lnTo>
                    <a:pt x="4838" y="7010"/>
                  </a:lnTo>
                  <a:lnTo>
                    <a:pt x="4902" y="6883"/>
                  </a:lnTo>
                  <a:lnTo>
                    <a:pt x="5016" y="6629"/>
                  </a:lnTo>
                  <a:lnTo>
                    <a:pt x="5041" y="6375"/>
                  </a:lnTo>
                  <a:lnTo>
                    <a:pt x="4991" y="5968"/>
                  </a:lnTo>
                  <a:lnTo>
                    <a:pt x="4927" y="5829"/>
                  </a:lnTo>
                  <a:lnTo>
                    <a:pt x="4724" y="5613"/>
                  </a:lnTo>
                  <a:lnTo>
                    <a:pt x="4356" y="5397"/>
                  </a:lnTo>
                  <a:lnTo>
                    <a:pt x="4102" y="5308"/>
                  </a:lnTo>
                  <a:lnTo>
                    <a:pt x="3721" y="5194"/>
                  </a:lnTo>
                  <a:lnTo>
                    <a:pt x="3136" y="5041"/>
                  </a:lnTo>
                  <a:lnTo>
                    <a:pt x="2755" y="4952"/>
                  </a:lnTo>
                  <a:lnTo>
                    <a:pt x="2387" y="4851"/>
                  </a:lnTo>
                  <a:lnTo>
                    <a:pt x="2031" y="4724"/>
                  </a:lnTo>
                  <a:lnTo>
                    <a:pt x="1409" y="4533"/>
                  </a:lnTo>
                  <a:lnTo>
                    <a:pt x="901" y="4190"/>
                  </a:lnTo>
                  <a:lnTo>
                    <a:pt x="533" y="3682"/>
                  </a:lnTo>
                  <a:lnTo>
                    <a:pt x="355" y="3352"/>
                  </a:lnTo>
                  <a:lnTo>
                    <a:pt x="266" y="3022"/>
                  </a:lnTo>
                  <a:lnTo>
                    <a:pt x="266" y="2679"/>
                  </a:lnTo>
                  <a:lnTo>
                    <a:pt x="266" y="2425"/>
                  </a:lnTo>
                  <a:lnTo>
                    <a:pt x="1612" y="533"/>
                  </a:lnTo>
                  <a:lnTo>
                    <a:pt x="2158" y="177"/>
                  </a:lnTo>
                  <a:lnTo>
                    <a:pt x="2781" y="0"/>
                  </a:lnTo>
                  <a:lnTo>
                    <a:pt x="3441" y="0"/>
                  </a:lnTo>
                  <a:lnTo>
                    <a:pt x="4000" y="0"/>
                  </a:lnTo>
                  <a:lnTo>
                    <a:pt x="6349" y="2247"/>
                  </a:lnTo>
                  <a:lnTo>
                    <a:pt x="6349" y="2451"/>
                  </a:lnTo>
                  <a:lnTo>
                    <a:pt x="6311" y="2590"/>
                  </a:lnTo>
                  <a:lnTo>
                    <a:pt x="6222" y="2743"/>
                  </a:lnTo>
                  <a:lnTo>
                    <a:pt x="6070" y="2971"/>
                  </a:lnTo>
                  <a:lnTo>
                    <a:pt x="5841" y="3086"/>
                  </a:lnTo>
                  <a:lnTo>
                    <a:pt x="5549" y="3086"/>
                  </a:lnTo>
                  <a:lnTo>
                    <a:pt x="5181" y="3086"/>
                  </a:lnTo>
                  <a:lnTo>
                    <a:pt x="4914" y="2895"/>
                  </a:lnTo>
                  <a:lnTo>
                    <a:pt x="4775" y="2514"/>
                  </a:lnTo>
                  <a:lnTo>
                    <a:pt x="4660" y="2247"/>
                  </a:lnTo>
                  <a:lnTo>
                    <a:pt x="4495" y="2019"/>
                  </a:lnTo>
                  <a:lnTo>
                    <a:pt x="4254" y="1790"/>
                  </a:lnTo>
                  <a:lnTo>
                    <a:pt x="4025" y="1638"/>
                  </a:lnTo>
                  <a:lnTo>
                    <a:pt x="3695" y="1562"/>
                  </a:lnTo>
                  <a:lnTo>
                    <a:pt x="3263" y="1536"/>
                  </a:lnTo>
                  <a:lnTo>
                    <a:pt x="2920" y="1587"/>
                  </a:lnTo>
                  <a:lnTo>
                    <a:pt x="1904" y="2666"/>
                  </a:lnTo>
                  <a:lnTo>
                    <a:pt x="1904" y="2844"/>
                  </a:lnTo>
                  <a:lnTo>
                    <a:pt x="1993" y="3009"/>
                  </a:lnTo>
                  <a:lnTo>
                    <a:pt x="2158" y="3098"/>
                  </a:lnTo>
                  <a:lnTo>
                    <a:pt x="2362" y="3187"/>
                  </a:lnTo>
                  <a:lnTo>
                    <a:pt x="2501" y="3263"/>
                  </a:lnTo>
                  <a:lnTo>
                    <a:pt x="2870" y="3390"/>
                  </a:lnTo>
                  <a:lnTo>
                    <a:pt x="3187" y="3479"/>
                  </a:lnTo>
                  <a:lnTo>
                    <a:pt x="3517" y="3555"/>
                  </a:lnTo>
                  <a:lnTo>
                    <a:pt x="3848" y="3632"/>
                  </a:lnTo>
                  <a:lnTo>
                    <a:pt x="4165" y="3721"/>
                  </a:lnTo>
                  <a:lnTo>
                    <a:pt x="4483" y="3809"/>
                  </a:lnTo>
                  <a:lnTo>
                    <a:pt x="5079" y="3975"/>
                  </a:lnTo>
                  <a:lnTo>
                    <a:pt x="5600" y="4267"/>
                  </a:lnTo>
                  <a:lnTo>
                    <a:pt x="6045" y="4698"/>
                  </a:lnTo>
                  <a:lnTo>
                    <a:pt x="6451" y="5168"/>
                  </a:lnTo>
                  <a:lnTo>
                    <a:pt x="6654" y="5702"/>
                  </a:lnTo>
                  <a:lnTo>
                    <a:pt x="6654" y="6299"/>
                  </a:lnTo>
                  <a:lnTo>
                    <a:pt x="6654" y="7023"/>
                  </a:lnTo>
                  <a:lnTo>
                    <a:pt x="6400" y="7645"/>
                  </a:lnTo>
                  <a:lnTo>
                    <a:pt x="5892" y="8166"/>
                  </a:lnTo>
                  <a:lnTo>
                    <a:pt x="5257" y="8788"/>
                  </a:lnTo>
                  <a:lnTo>
                    <a:pt x="4406" y="9093"/>
                  </a:lnTo>
                  <a:lnTo>
                    <a:pt x="3327" y="909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95" name="object 95"/>
            <p:cNvSpPr/>
            <p:nvPr/>
          </p:nvSpPr>
          <p:spPr>
            <a:xfrm>
              <a:off x="10845037" y="3916105"/>
              <a:ext cx="33655" cy="33655"/>
            </a:xfrm>
            <a:custGeom>
              <a:avLst/>
              <a:gdLst/>
              <a:ahLst/>
              <a:cxnLst/>
              <a:rect l="l" t="t" r="r" b="b"/>
              <a:pathLst>
                <a:path w="33654" h="33654">
                  <a:moveTo>
                    <a:pt x="19429" y="33108"/>
                  </a:moveTo>
                  <a:lnTo>
                    <a:pt x="10350" y="33108"/>
                  </a:lnTo>
                  <a:lnTo>
                    <a:pt x="16132" y="33312"/>
                  </a:lnTo>
                  <a:lnTo>
                    <a:pt x="18027" y="33312"/>
                  </a:lnTo>
                  <a:lnTo>
                    <a:pt x="19429" y="33108"/>
                  </a:lnTo>
                  <a:close/>
                </a:path>
                <a:path w="33654" h="33654">
                  <a:moveTo>
                    <a:pt x="209" y="19962"/>
                  </a:moveTo>
                  <a:lnTo>
                    <a:pt x="105" y="25730"/>
                  </a:lnTo>
                  <a:lnTo>
                    <a:pt x="7547" y="33108"/>
                  </a:lnTo>
                  <a:lnTo>
                    <a:pt x="12166" y="33108"/>
                  </a:lnTo>
                  <a:lnTo>
                    <a:pt x="8652" y="31851"/>
                  </a:lnTo>
                  <a:lnTo>
                    <a:pt x="3953" y="27673"/>
                  </a:lnTo>
                  <a:lnTo>
                    <a:pt x="2543" y="25907"/>
                  </a:lnTo>
                  <a:lnTo>
                    <a:pt x="829" y="22402"/>
                  </a:lnTo>
                  <a:lnTo>
                    <a:pt x="346" y="20878"/>
                  </a:lnTo>
                  <a:lnTo>
                    <a:pt x="242" y="20184"/>
                  </a:lnTo>
                  <a:lnTo>
                    <a:pt x="209" y="19962"/>
                  </a:lnTo>
                  <a:close/>
                </a:path>
                <a:path w="33654" h="33654">
                  <a:moveTo>
                    <a:pt x="33244" y="20345"/>
                  </a:moveTo>
                  <a:lnTo>
                    <a:pt x="33004" y="20878"/>
                  </a:lnTo>
                  <a:lnTo>
                    <a:pt x="31944" y="23939"/>
                  </a:lnTo>
                  <a:lnTo>
                    <a:pt x="30915" y="25730"/>
                  </a:lnTo>
                  <a:lnTo>
                    <a:pt x="19429" y="33108"/>
                  </a:lnTo>
                  <a:lnTo>
                    <a:pt x="25822" y="33108"/>
                  </a:lnTo>
                  <a:lnTo>
                    <a:pt x="33163" y="25730"/>
                  </a:lnTo>
                  <a:lnTo>
                    <a:pt x="33244" y="20345"/>
                  </a:lnTo>
                  <a:close/>
                </a:path>
                <a:path w="33654" h="33654">
                  <a:moveTo>
                    <a:pt x="33247" y="13627"/>
                  </a:moveTo>
                  <a:lnTo>
                    <a:pt x="33243" y="19265"/>
                  </a:lnTo>
                  <a:lnTo>
                    <a:pt x="33430" y="18681"/>
                  </a:lnTo>
                  <a:lnTo>
                    <a:pt x="33417" y="14566"/>
                  </a:lnTo>
                  <a:lnTo>
                    <a:pt x="33247" y="13627"/>
                  </a:lnTo>
                  <a:close/>
                </a:path>
                <a:path w="33654" h="33654">
                  <a:moveTo>
                    <a:pt x="144" y="13627"/>
                  </a:moveTo>
                  <a:lnTo>
                    <a:pt x="0" y="14566"/>
                  </a:lnTo>
                  <a:lnTo>
                    <a:pt x="16" y="18681"/>
                  </a:lnTo>
                  <a:lnTo>
                    <a:pt x="135" y="14566"/>
                  </a:lnTo>
                  <a:lnTo>
                    <a:pt x="144" y="13627"/>
                  </a:lnTo>
                  <a:close/>
                </a:path>
                <a:path w="33654" h="33654">
                  <a:moveTo>
                    <a:pt x="25911" y="0"/>
                  </a:moveTo>
                  <a:lnTo>
                    <a:pt x="20181" y="0"/>
                  </a:lnTo>
                  <a:lnTo>
                    <a:pt x="21606" y="330"/>
                  </a:lnTo>
                  <a:lnTo>
                    <a:pt x="25098" y="1904"/>
                  </a:lnTo>
                  <a:lnTo>
                    <a:pt x="33082" y="12711"/>
                  </a:lnTo>
                  <a:lnTo>
                    <a:pt x="33160" y="13144"/>
                  </a:lnTo>
                  <a:lnTo>
                    <a:pt x="33139" y="7289"/>
                  </a:lnTo>
                  <a:lnTo>
                    <a:pt x="25911" y="0"/>
                  </a:lnTo>
                  <a:close/>
                </a:path>
                <a:path w="33654" h="33654">
                  <a:moveTo>
                    <a:pt x="13536" y="0"/>
                  </a:moveTo>
                  <a:lnTo>
                    <a:pt x="7572" y="0"/>
                  </a:lnTo>
                  <a:lnTo>
                    <a:pt x="206" y="7289"/>
                  </a:lnTo>
                  <a:lnTo>
                    <a:pt x="153" y="12711"/>
                  </a:lnTo>
                  <a:lnTo>
                    <a:pt x="430" y="11823"/>
                  </a:lnTo>
                  <a:lnTo>
                    <a:pt x="549" y="11264"/>
                  </a:lnTo>
                  <a:lnTo>
                    <a:pt x="3453" y="5308"/>
                  </a:lnTo>
                  <a:lnTo>
                    <a:pt x="6798" y="2184"/>
                  </a:lnTo>
                  <a:lnTo>
                    <a:pt x="12678" y="152"/>
                  </a:lnTo>
                  <a:lnTo>
                    <a:pt x="13536" y="0"/>
                  </a:lnTo>
                  <a:close/>
                </a:path>
              </a:pathLst>
            </a:custGeom>
            <a:solidFill>
              <a:srgbClr val="070808"/>
            </a:solidFill>
          </p:spPr>
          <p:txBody>
            <a:bodyPr wrap="square" lIns="0" tIns="0" rIns="0" bIns="0" rtlCol="0"/>
            <a:lstStyle/>
            <a:p>
              <a:endParaRPr>
                <a:latin typeface="Grammarsaurus" pitchFamily="2" charset="0"/>
              </a:endParaRPr>
            </a:p>
          </p:txBody>
        </p:sp>
        <p:sp>
          <p:nvSpPr>
            <p:cNvPr id="96" name="object 96"/>
            <p:cNvSpPr/>
            <p:nvPr/>
          </p:nvSpPr>
          <p:spPr>
            <a:xfrm>
              <a:off x="10845071" y="3916104"/>
              <a:ext cx="33655" cy="33655"/>
            </a:xfrm>
            <a:custGeom>
              <a:avLst/>
              <a:gdLst/>
              <a:ahLst/>
              <a:cxnLst/>
              <a:rect l="l" t="t" r="r" b="b"/>
              <a:pathLst>
                <a:path w="33654" h="33654">
                  <a:moveTo>
                    <a:pt x="25869" y="0"/>
                  </a:moveTo>
                  <a:lnTo>
                    <a:pt x="7543" y="0"/>
                  </a:lnTo>
                  <a:lnTo>
                    <a:pt x="165" y="7289"/>
                  </a:lnTo>
                  <a:lnTo>
                    <a:pt x="76" y="16383"/>
                  </a:lnTo>
                  <a:lnTo>
                    <a:pt x="0" y="25666"/>
                  </a:lnTo>
                  <a:lnTo>
                    <a:pt x="7505" y="33108"/>
                  </a:lnTo>
                  <a:lnTo>
                    <a:pt x="25781" y="33108"/>
                  </a:lnTo>
                  <a:lnTo>
                    <a:pt x="27600" y="31280"/>
                  </a:lnTo>
                  <a:lnTo>
                    <a:pt x="8937" y="31280"/>
                  </a:lnTo>
                  <a:lnTo>
                    <a:pt x="2000" y="25031"/>
                  </a:lnTo>
                  <a:lnTo>
                    <a:pt x="1993" y="8470"/>
                  </a:lnTo>
                  <a:lnTo>
                    <a:pt x="8548" y="1866"/>
                  </a:lnTo>
                  <a:lnTo>
                    <a:pt x="27720" y="1866"/>
                  </a:lnTo>
                  <a:lnTo>
                    <a:pt x="25869" y="0"/>
                  </a:lnTo>
                  <a:close/>
                </a:path>
                <a:path w="33654" h="33654">
                  <a:moveTo>
                    <a:pt x="27720" y="1866"/>
                  </a:moveTo>
                  <a:lnTo>
                    <a:pt x="24631" y="1866"/>
                  </a:lnTo>
                  <a:lnTo>
                    <a:pt x="31343" y="8267"/>
                  </a:lnTo>
                  <a:lnTo>
                    <a:pt x="31318" y="25031"/>
                  </a:lnTo>
                  <a:lnTo>
                    <a:pt x="24257" y="31280"/>
                  </a:lnTo>
                  <a:lnTo>
                    <a:pt x="27600" y="31280"/>
                  </a:lnTo>
                  <a:lnTo>
                    <a:pt x="33185" y="25666"/>
                  </a:lnTo>
                  <a:lnTo>
                    <a:pt x="33097" y="7289"/>
                  </a:lnTo>
                  <a:lnTo>
                    <a:pt x="27720" y="1866"/>
                  </a:lnTo>
                  <a:close/>
                </a:path>
              </a:pathLst>
            </a:custGeom>
            <a:solidFill>
              <a:srgbClr val="458087"/>
            </a:solidFill>
          </p:spPr>
          <p:txBody>
            <a:bodyPr wrap="square" lIns="0" tIns="0" rIns="0" bIns="0" rtlCol="0"/>
            <a:lstStyle/>
            <a:p>
              <a:endParaRPr>
                <a:latin typeface="Grammarsaurus" pitchFamily="2" charset="0"/>
              </a:endParaRPr>
            </a:p>
          </p:txBody>
        </p:sp>
        <p:sp>
          <p:nvSpPr>
            <p:cNvPr id="97" name="object 97"/>
            <p:cNvSpPr/>
            <p:nvPr/>
          </p:nvSpPr>
          <p:spPr>
            <a:xfrm>
              <a:off x="10847064" y="3914822"/>
              <a:ext cx="29845" cy="34925"/>
            </a:xfrm>
            <a:custGeom>
              <a:avLst/>
              <a:gdLst/>
              <a:ahLst/>
              <a:cxnLst/>
              <a:rect l="l" t="t" r="r" b="b"/>
              <a:pathLst>
                <a:path w="29845" h="34925">
                  <a:moveTo>
                    <a:pt x="7150" y="32604"/>
                  </a:moveTo>
                  <a:lnTo>
                    <a:pt x="6999" y="32604"/>
                  </a:lnTo>
                  <a:lnTo>
                    <a:pt x="9394" y="34757"/>
                  </a:lnTo>
                  <a:lnTo>
                    <a:pt x="7150" y="32604"/>
                  </a:lnTo>
                  <a:close/>
                </a:path>
                <a:path w="29845" h="34925">
                  <a:moveTo>
                    <a:pt x="23247" y="31702"/>
                  </a:moveTo>
                  <a:lnTo>
                    <a:pt x="22111" y="32604"/>
                  </a:lnTo>
                  <a:lnTo>
                    <a:pt x="22348" y="32604"/>
                  </a:lnTo>
                  <a:lnTo>
                    <a:pt x="23247" y="31702"/>
                  </a:lnTo>
                  <a:close/>
                </a:path>
                <a:path w="29845" h="34925">
                  <a:moveTo>
                    <a:pt x="232" y="9546"/>
                  </a:moveTo>
                  <a:lnTo>
                    <a:pt x="3" y="9749"/>
                  </a:lnTo>
                  <a:lnTo>
                    <a:pt x="0" y="26310"/>
                  </a:lnTo>
                  <a:lnTo>
                    <a:pt x="6143" y="31702"/>
                  </a:lnTo>
                  <a:lnTo>
                    <a:pt x="168" y="25903"/>
                  </a:lnTo>
                  <a:lnTo>
                    <a:pt x="232" y="9546"/>
                  </a:lnTo>
                  <a:close/>
                </a:path>
                <a:path w="29845" h="34925">
                  <a:moveTo>
                    <a:pt x="19342" y="0"/>
                  </a:moveTo>
                  <a:lnTo>
                    <a:pt x="28937" y="9749"/>
                  </a:lnTo>
                  <a:lnTo>
                    <a:pt x="29023" y="25903"/>
                  </a:lnTo>
                  <a:lnTo>
                    <a:pt x="23247" y="31702"/>
                  </a:lnTo>
                  <a:lnTo>
                    <a:pt x="29328" y="26310"/>
                  </a:lnTo>
                  <a:lnTo>
                    <a:pt x="29353" y="9546"/>
                  </a:lnTo>
                  <a:lnTo>
                    <a:pt x="22681" y="3183"/>
                  </a:lnTo>
                  <a:lnTo>
                    <a:pt x="12305" y="3183"/>
                  </a:lnTo>
                  <a:lnTo>
                    <a:pt x="22508" y="3018"/>
                  </a:lnTo>
                  <a:lnTo>
                    <a:pt x="19342" y="0"/>
                  </a:lnTo>
                  <a:close/>
                </a:path>
                <a:path w="29845" h="34925">
                  <a:moveTo>
                    <a:pt x="7420" y="3018"/>
                  </a:moveTo>
                  <a:lnTo>
                    <a:pt x="6684" y="3018"/>
                  </a:lnTo>
                  <a:lnTo>
                    <a:pt x="932" y="8813"/>
                  </a:lnTo>
                  <a:lnTo>
                    <a:pt x="7179" y="3183"/>
                  </a:lnTo>
                  <a:lnTo>
                    <a:pt x="16831" y="3183"/>
                  </a:lnTo>
                  <a:lnTo>
                    <a:pt x="7420" y="3018"/>
                  </a:lnTo>
                  <a:close/>
                </a:path>
                <a:path w="29845" h="34925">
                  <a:moveTo>
                    <a:pt x="22475" y="3183"/>
                  </a:moveTo>
                  <a:lnTo>
                    <a:pt x="7179" y="3183"/>
                  </a:lnTo>
                  <a:lnTo>
                    <a:pt x="23161" y="3437"/>
                  </a:lnTo>
                  <a:lnTo>
                    <a:pt x="22725" y="3437"/>
                  </a:lnTo>
                  <a:lnTo>
                    <a:pt x="22475" y="3183"/>
                  </a:lnTo>
                  <a:close/>
                </a:path>
                <a:path w="29845" h="34925">
                  <a:moveTo>
                    <a:pt x="22508" y="3018"/>
                  </a:moveTo>
                  <a:lnTo>
                    <a:pt x="12305" y="3183"/>
                  </a:lnTo>
                  <a:lnTo>
                    <a:pt x="22681" y="3183"/>
                  </a:lnTo>
                  <a:lnTo>
                    <a:pt x="22508" y="3018"/>
                  </a:lnTo>
                  <a:close/>
                </a:path>
              </a:pathLst>
            </a:custGeom>
            <a:solidFill>
              <a:srgbClr val="080909"/>
            </a:solidFill>
          </p:spPr>
          <p:txBody>
            <a:bodyPr wrap="square" lIns="0" tIns="0" rIns="0" bIns="0" rtlCol="0"/>
            <a:lstStyle/>
            <a:p>
              <a:endParaRPr>
                <a:latin typeface="Grammarsaurus" pitchFamily="2" charset="0"/>
              </a:endParaRPr>
            </a:p>
          </p:txBody>
        </p:sp>
        <p:sp>
          <p:nvSpPr>
            <p:cNvPr id="98" name="object 98"/>
            <p:cNvSpPr/>
            <p:nvPr/>
          </p:nvSpPr>
          <p:spPr>
            <a:xfrm>
              <a:off x="10847239" y="3918000"/>
              <a:ext cx="29209" cy="29845"/>
            </a:xfrm>
            <a:custGeom>
              <a:avLst/>
              <a:gdLst/>
              <a:ahLst/>
              <a:cxnLst/>
              <a:rect l="l" t="t" r="r" b="b"/>
              <a:pathLst>
                <a:path w="29209" h="29845">
                  <a:moveTo>
                    <a:pt x="6997" y="0"/>
                  </a:moveTo>
                  <a:lnTo>
                    <a:pt x="318" y="6019"/>
                  </a:lnTo>
                  <a:lnTo>
                    <a:pt x="50" y="6324"/>
                  </a:lnTo>
                  <a:lnTo>
                    <a:pt x="0" y="22720"/>
                  </a:lnTo>
                  <a:lnTo>
                    <a:pt x="6629" y="29095"/>
                  </a:lnTo>
                  <a:lnTo>
                    <a:pt x="14777" y="29095"/>
                  </a:lnTo>
                  <a:lnTo>
                    <a:pt x="22212" y="29298"/>
                  </a:lnTo>
                  <a:lnTo>
                    <a:pt x="24707" y="26822"/>
                  </a:lnTo>
                  <a:lnTo>
                    <a:pt x="13703" y="26822"/>
                  </a:lnTo>
                  <a:lnTo>
                    <a:pt x="11544" y="26085"/>
                  </a:lnTo>
                  <a:lnTo>
                    <a:pt x="7467" y="19494"/>
                  </a:lnTo>
                  <a:lnTo>
                    <a:pt x="7185" y="18859"/>
                  </a:lnTo>
                  <a:lnTo>
                    <a:pt x="6515" y="17538"/>
                  </a:lnTo>
                  <a:lnTo>
                    <a:pt x="6261" y="17195"/>
                  </a:lnTo>
                  <a:lnTo>
                    <a:pt x="4940" y="16370"/>
                  </a:lnTo>
                  <a:lnTo>
                    <a:pt x="4394" y="15519"/>
                  </a:lnTo>
                  <a:lnTo>
                    <a:pt x="4165" y="14427"/>
                  </a:lnTo>
                  <a:lnTo>
                    <a:pt x="4059" y="10350"/>
                  </a:lnTo>
                  <a:lnTo>
                    <a:pt x="3869" y="9778"/>
                  </a:lnTo>
                  <a:lnTo>
                    <a:pt x="4013" y="9537"/>
                  </a:lnTo>
                  <a:lnTo>
                    <a:pt x="4130" y="9004"/>
                  </a:lnTo>
                  <a:lnTo>
                    <a:pt x="4180" y="8775"/>
                  </a:lnTo>
                  <a:lnTo>
                    <a:pt x="4263" y="8394"/>
                  </a:lnTo>
                  <a:lnTo>
                    <a:pt x="4330" y="8089"/>
                  </a:lnTo>
                  <a:lnTo>
                    <a:pt x="5278" y="7264"/>
                  </a:lnTo>
                  <a:lnTo>
                    <a:pt x="6664" y="7264"/>
                  </a:lnTo>
                  <a:lnTo>
                    <a:pt x="4927" y="6781"/>
                  </a:lnTo>
                  <a:lnTo>
                    <a:pt x="11295" y="6781"/>
                  </a:lnTo>
                  <a:lnTo>
                    <a:pt x="11480" y="6324"/>
                  </a:lnTo>
                  <a:lnTo>
                    <a:pt x="11925" y="5562"/>
                  </a:lnTo>
                  <a:lnTo>
                    <a:pt x="12870" y="4965"/>
                  </a:lnTo>
                  <a:lnTo>
                    <a:pt x="13614" y="3276"/>
                  </a:lnTo>
                  <a:lnTo>
                    <a:pt x="13741" y="2984"/>
                  </a:lnTo>
                  <a:lnTo>
                    <a:pt x="13902" y="2705"/>
                  </a:lnTo>
                  <a:lnTo>
                    <a:pt x="13982" y="2565"/>
                  </a:lnTo>
                  <a:lnTo>
                    <a:pt x="14300" y="2197"/>
                  </a:lnTo>
                  <a:lnTo>
                    <a:pt x="14579" y="1981"/>
                  </a:lnTo>
                  <a:lnTo>
                    <a:pt x="24241" y="1981"/>
                  </a:lnTo>
                  <a:lnTo>
                    <a:pt x="22669" y="380"/>
                  </a:lnTo>
                  <a:lnTo>
                    <a:pt x="6997" y="0"/>
                  </a:lnTo>
                  <a:close/>
                </a:path>
                <a:path w="29209" h="29845">
                  <a:moveTo>
                    <a:pt x="28953" y="7264"/>
                  </a:moveTo>
                  <a:lnTo>
                    <a:pt x="23782" y="7264"/>
                  </a:lnTo>
                  <a:lnTo>
                    <a:pt x="24244" y="7683"/>
                  </a:lnTo>
                  <a:lnTo>
                    <a:pt x="24355" y="7873"/>
                  </a:lnTo>
                  <a:lnTo>
                    <a:pt x="24481" y="8089"/>
                  </a:lnTo>
                  <a:lnTo>
                    <a:pt x="24622" y="8394"/>
                  </a:lnTo>
                  <a:lnTo>
                    <a:pt x="24708" y="8775"/>
                  </a:lnTo>
                  <a:lnTo>
                    <a:pt x="24759" y="9004"/>
                  </a:lnTo>
                  <a:lnTo>
                    <a:pt x="24842" y="9372"/>
                  </a:lnTo>
                  <a:lnTo>
                    <a:pt x="24962" y="11976"/>
                  </a:lnTo>
                  <a:lnTo>
                    <a:pt x="24969" y="14427"/>
                  </a:lnTo>
                  <a:lnTo>
                    <a:pt x="24333" y="15976"/>
                  </a:lnTo>
                  <a:lnTo>
                    <a:pt x="23986" y="16370"/>
                  </a:lnTo>
                  <a:lnTo>
                    <a:pt x="23863" y="16509"/>
                  </a:lnTo>
                  <a:lnTo>
                    <a:pt x="22817" y="17195"/>
                  </a:lnTo>
                  <a:lnTo>
                    <a:pt x="22546" y="17538"/>
                  </a:lnTo>
                  <a:lnTo>
                    <a:pt x="21931" y="18694"/>
                  </a:lnTo>
                  <a:lnTo>
                    <a:pt x="21843" y="18859"/>
                  </a:lnTo>
                  <a:lnTo>
                    <a:pt x="21488" y="19900"/>
                  </a:lnTo>
                  <a:lnTo>
                    <a:pt x="20873" y="21894"/>
                  </a:lnTo>
                  <a:lnTo>
                    <a:pt x="20589" y="22720"/>
                  </a:lnTo>
                  <a:lnTo>
                    <a:pt x="19773" y="24079"/>
                  </a:lnTo>
                  <a:lnTo>
                    <a:pt x="17716" y="25882"/>
                  </a:lnTo>
                  <a:lnTo>
                    <a:pt x="16903" y="26428"/>
                  </a:lnTo>
                  <a:lnTo>
                    <a:pt x="14583" y="26822"/>
                  </a:lnTo>
                  <a:lnTo>
                    <a:pt x="24707" y="26822"/>
                  </a:lnTo>
                  <a:lnTo>
                    <a:pt x="28841" y="22720"/>
                  </a:lnTo>
                  <a:lnTo>
                    <a:pt x="28953" y="7264"/>
                  </a:lnTo>
                  <a:close/>
                </a:path>
                <a:path w="29209" h="29845">
                  <a:moveTo>
                    <a:pt x="24241" y="1981"/>
                  </a:moveTo>
                  <a:lnTo>
                    <a:pt x="14579" y="1981"/>
                  </a:lnTo>
                  <a:lnTo>
                    <a:pt x="15061" y="2565"/>
                  </a:lnTo>
                  <a:lnTo>
                    <a:pt x="15176" y="2705"/>
                  </a:lnTo>
                  <a:lnTo>
                    <a:pt x="15468" y="3276"/>
                  </a:lnTo>
                  <a:lnTo>
                    <a:pt x="16096" y="4775"/>
                  </a:lnTo>
                  <a:lnTo>
                    <a:pt x="16243" y="4965"/>
                  </a:lnTo>
                  <a:lnTo>
                    <a:pt x="17487" y="6019"/>
                  </a:lnTo>
                  <a:lnTo>
                    <a:pt x="17972" y="6781"/>
                  </a:lnTo>
                  <a:lnTo>
                    <a:pt x="17929" y="9004"/>
                  </a:lnTo>
                  <a:lnTo>
                    <a:pt x="17830" y="9220"/>
                  </a:lnTo>
                  <a:lnTo>
                    <a:pt x="17783" y="9372"/>
                  </a:lnTo>
                  <a:lnTo>
                    <a:pt x="17678" y="9778"/>
                  </a:lnTo>
                  <a:lnTo>
                    <a:pt x="17487" y="10223"/>
                  </a:lnTo>
                  <a:lnTo>
                    <a:pt x="17398" y="12141"/>
                  </a:lnTo>
                  <a:lnTo>
                    <a:pt x="18122" y="12458"/>
                  </a:lnTo>
                  <a:lnTo>
                    <a:pt x="18947" y="11976"/>
                  </a:lnTo>
                  <a:lnTo>
                    <a:pt x="19100" y="11976"/>
                  </a:lnTo>
                  <a:lnTo>
                    <a:pt x="19329" y="11518"/>
                  </a:lnTo>
                  <a:lnTo>
                    <a:pt x="19453" y="10350"/>
                  </a:lnTo>
                  <a:lnTo>
                    <a:pt x="19462" y="10223"/>
                  </a:lnTo>
                  <a:lnTo>
                    <a:pt x="19684" y="9778"/>
                  </a:lnTo>
                  <a:lnTo>
                    <a:pt x="20389" y="9220"/>
                  </a:lnTo>
                  <a:lnTo>
                    <a:pt x="20760" y="9004"/>
                  </a:lnTo>
                  <a:lnTo>
                    <a:pt x="22741" y="9004"/>
                  </a:lnTo>
                  <a:lnTo>
                    <a:pt x="22975" y="8394"/>
                  </a:lnTo>
                  <a:lnTo>
                    <a:pt x="23100" y="7683"/>
                  </a:lnTo>
                  <a:lnTo>
                    <a:pt x="23126" y="7264"/>
                  </a:lnTo>
                  <a:lnTo>
                    <a:pt x="28953" y="7264"/>
                  </a:lnTo>
                  <a:lnTo>
                    <a:pt x="28955" y="6781"/>
                  </a:lnTo>
                  <a:lnTo>
                    <a:pt x="24241" y="1981"/>
                  </a:lnTo>
                  <a:close/>
                </a:path>
                <a:path w="29209" h="29845">
                  <a:moveTo>
                    <a:pt x="11295" y="6781"/>
                  </a:moveTo>
                  <a:lnTo>
                    <a:pt x="5832" y="6781"/>
                  </a:lnTo>
                  <a:lnTo>
                    <a:pt x="5278" y="7264"/>
                  </a:lnTo>
                  <a:lnTo>
                    <a:pt x="5908" y="7264"/>
                  </a:lnTo>
                  <a:lnTo>
                    <a:pt x="6001" y="8089"/>
                  </a:lnTo>
                  <a:lnTo>
                    <a:pt x="6121" y="8394"/>
                  </a:lnTo>
                  <a:lnTo>
                    <a:pt x="6222" y="8775"/>
                  </a:lnTo>
                  <a:lnTo>
                    <a:pt x="6375" y="9004"/>
                  </a:lnTo>
                  <a:lnTo>
                    <a:pt x="8492" y="9004"/>
                  </a:lnTo>
                  <a:lnTo>
                    <a:pt x="8991" y="9372"/>
                  </a:lnTo>
                  <a:lnTo>
                    <a:pt x="9298" y="9778"/>
                  </a:lnTo>
                  <a:lnTo>
                    <a:pt x="9578" y="10223"/>
                  </a:lnTo>
                  <a:lnTo>
                    <a:pt x="9605" y="11010"/>
                  </a:lnTo>
                  <a:lnTo>
                    <a:pt x="9727" y="11518"/>
                  </a:lnTo>
                  <a:lnTo>
                    <a:pt x="9555" y="11518"/>
                  </a:lnTo>
                  <a:lnTo>
                    <a:pt x="10599" y="12318"/>
                  </a:lnTo>
                  <a:lnTo>
                    <a:pt x="10896" y="12318"/>
                  </a:lnTo>
                  <a:lnTo>
                    <a:pt x="11671" y="11976"/>
                  </a:lnTo>
                  <a:lnTo>
                    <a:pt x="11560" y="10223"/>
                  </a:lnTo>
                  <a:lnTo>
                    <a:pt x="11395" y="9778"/>
                  </a:lnTo>
                  <a:lnTo>
                    <a:pt x="11307" y="9537"/>
                  </a:lnTo>
                  <a:lnTo>
                    <a:pt x="11190" y="9220"/>
                  </a:lnTo>
                  <a:lnTo>
                    <a:pt x="11100" y="7264"/>
                  </a:lnTo>
                  <a:lnTo>
                    <a:pt x="11295" y="6781"/>
                  </a:lnTo>
                  <a:close/>
                </a:path>
                <a:path w="29209" h="29845">
                  <a:moveTo>
                    <a:pt x="5832" y="6781"/>
                  </a:moveTo>
                  <a:lnTo>
                    <a:pt x="4927" y="6781"/>
                  </a:lnTo>
                  <a:lnTo>
                    <a:pt x="6664" y="7264"/>
                  </a:lnTo>
                  <a:lnTo>
                    <a:pt x="5278" y="7264"/>
                  </a:lnTo>
                  <a:lnTo>
                    <a:pt x="5832" y="6781"/>
                  </a:lnTo>
                  <a:close/>
                </a:path>
              </a:pathLst>
            </a:custGeom>
            <a:solidFill>
              <a:srgbClr val="FFFFFF"/>
            </a:solidFill>
          </p:spPr>
          <p:txBody>
            <a:bodyPr wrap="square" lIns="0" tIns="0" rIns="0" bIns="0" rtlCol="0"/>
            <a:lstStyle/>
            <a:p>
              <a:endParaRPr>
                <a:latin typeface="Grammarsaurus" pitchFamily="2" charset="0"/>
              </a:endParaRPr>
            </a:p>
          </p:txBody>
        </p:sp>
        <p:sp>
          <p:nvSpPr>
            <p:cNvPr id="99" name="object 99"/>
            <p:cNvSpPr/>
            <p:nvPr/>
          </p:nvSpPr>
          <p:spPr>
            <a:xfrm>
              <a:off x="10851318" y="3919979"/>
              <a:ext cx="23495" cy="25400"/>
            </a:xfrm>
            <a:custGeom>
              <a:avLst/>
              <a:gdLst/>
              <a:ahLst/>
              <a:cxnLst/>
              <a:rect l="l" t="t" r="r" b="b"/>
              <a:pathLst>
                <a:path w="23495" h="25400">
                  <a:moveTo>
                    <a:pt x="1786" y="5168"/>
                  </a:moveTo>
                  <a:lnTo>
                    <a:pt x="1346" y="5168"/>
                  </a:lnTo>
                  <a:lnTo>
                    <a:pt x="255" y="6108"/>
                  </a:lnTo>
                  <a:lnTo>
                    <a:pt x="52" y="7035"/>
                  </a:lnTo>
                  <a:lnTo>
                    <a:pt x="0" y="8420"/>
                  </a:lnTo>
                  <a:lnTo>
                    <a:pt x="355" y="9499"/>
                  </a:lnTo>
                  <a:lnTo>
                    <a:pt x="117" y="9499"/>
                  </a:lnTo>
                  <a:lnTo>
                    <a:pt x="208" y="13042"/>
                  </a:lnTo>
                  <a:lnTo>
                    <a:pt x="323" y="13563"/>
                  </a:lnTo>
                  <a:lnTo>
                    <a:pt x="957" y="14528"/>
                  </a:lnTo>
                  <a:lnTo>
                    <a:pt x="1086" y="14528"/>
                  </a:lnTo>
                  <a:lnTo>
                    <a:pt x="2173" y="15214"/>
                  </a:lnTo>
                  <a:lnTo>
                    <a:pt x="4052" y="19926"/>
                  </a:lnTo>
                  <a:lnTo>
                    <a:pt x="4738" y="21348"/>
                  </a:lnTo>
                  <a:lnTo>
                    <a:pt x="6592" y="23418"/>
                  </a:lnTo>
                  <a:lnTo>
                    <a:pt x="7469" y="24117"/>
                  </a:lnTo>
                  <a:lnTo>
                    <a:pt x="9615" y="24841"/>
                  </a:lnTo>
                  <a:lnTo>
                    <a:pt x="10589" y="24841"/>
                  </a:lnTo>
                  <a:lnTo>
                    <a:pt x="12815" y="24447"/>
                  </a:lnTo>
                  <a:lnTo>
                    <a:pt x="13641" y="23914"/>
                  </a:lnTo>
                  <a:lnTo>
                    <a:pt x="13913" y="23672"/>
                  </a:lnTo>
                  <a:lnTo>
                    <a:pt x="9382" y="23672"/>
                  </a:lnTo>
                  <a:lnTo>
                    <a:pt x="8309" y="23418"/>
                  </a:lnTo>
                  <a:lnTo>
                    <a:pt x="8140" y="23418"/>
                  </a:lnTo>
                  <a:lnTo>
                    <a:pt x="6059" y="22097"/>
                  </a:lnTo>
                  <a:lnTo>
                    <a:pt x="5480" y="21348"/>
                  </a:lnTo>
                  <a:lnTo>
                    <a:pt x="4192" y="19138"/>
                  </a:lnTo>
                  <a:lnTo>
                    <a:pt x="3830" y="17919"/>
                  </a:lnTo>
                  <a:lnTo>
                    <a:pt x="3303" y="15659"/>
                  </a:lnTo>
                  <a:lnTo>
                    <a:pt x="3186" y="15214"/>
                  </a:lnTo>
                  <a:lnTo>
                    <a:pt x="2861" y="14528"/>
                  </a:lnTo>
                  <a:lnTo>
                    <a:pt x="2345" y="14008"/>
                  </a:lnTo>
                  <a:lnTo>
                    <a:pt x="827" y="12636"/>
                  </a:lnTo>
                  <a:lnTo>
                    <a:pt x="752" y="12445"/>
                  </a:lnTo>
                  <a:lnTo>
                    <a:pt x="639" y="12153"/>
                  </a:lnTo>
                  <a:lnTo>
                    <a:pt x="564" y="11963"/>
                  </a:lnTo>
                  <a:lnTo>
                    <a:pt x="449" y="11468"/>
                  </a:lnTo>
                  <a:lnTo>
                    <a:pt x="346" y="9994"/>
                  </a:lnTo>
                  <a:lnTo>
                    <a:pt x="496" y="9499"/>
                  </a:lnTo>
                  <a:lnTo>
                    <a:pt x="509" y="7543"/>
                  </a:lnTo>
                  <a:lnTo>
                    <a:pt x="671" y="7251"/>
                  </a:lnTo>
                  <a:lnTo>
                    <a:pt x="791" y="7035"/>
                  </a:lnTo>
                  <a:lnTo>
                    <a:pt x="1825" y="7035"/>
                  </a:lnTo>
                  <a:lnTo>
                    <a:pt x="1427" y="6108"/>
                  </a:lnTo>
                  <a:lnTo>
                    <a:pt x="1897" y="6108"/>
                  </a:lnTo>
                  <a:lnTo>
                    <a:pt x="1786" y="5168"/>
                  </a:lnTo>
                  <a:close/>
                </a:path>
                <a:path w="23495" h="25400">
                  <a:moveTo>
                    <a:pt x="20482" y="6108"/>
                  </a:moveTo>
                  <a:lnTo>
                    <a:pt x="19443" y="6108"/>
                  </a:lnTo>
                  <a:lnTo>
                    <a:pt x="19103" y="7035"/>
                  </a:lnTo>
                  <a:lnTo>
                    <a:pt x="20111" y="7035"/>
                  </a:lnTo>
                  <a:lnTo>
                    <a:pt x="20404" y="7543"/>
                  </a:lnTo>
                  <a:lnTo>
                    <a:pt x="20398" y="9499"/>
                  </a:lnTo>
                  <a:lnTo>
                    <a:pt x="20582" y="9994"/>
                  </a:lnTo>
                  <a:lnTo>
                    <a:pt x="20626" y="11112"/>
                  </a:lnTo>
                  <a:lnTo>
                    <a:pt x="20271" y="11963"/>
                  </a:lnTo>
                  <a:lnTo>
                    <a:pt x="20191" y="12153"/>
                  </a:lnTo>
                  <a:lnTo>
                    <a:pt x="20069" y="12445"/>
                  </a:lnTo>
                  <a:lnTo>
                    <a:pt x="19967" y="12636"/>
                  </a:lnTo>
                  <a:lnTo>
                    <a:pt x="19648" y="13042"/>
                  </a:lnTo>
                  <a:lnTo>
                    <a:pt x="19026" y="13563"/>
                  </a:lnTo>
                  <a:lnTo>
                    <a:pt x="18899" y="13703"/>
                  </a:lnTo>
                  <a:lnTo>
                    <a:pt x="18536" y="14008"/>
                  </a:lnTo>
                  <a:lnTo>
                    <a:pt x="18016" y="14528"/>
                  </a:lnTo>
                  <a:lnTo>
                    <a:pt x="17687" y="15214"/>
                  </a:lnTo>
                  <a:lnTo>
                    <a:pt x="17182" y="17513"/>
                  </a:lnTo>
                  <a:lnTo>
                    <a:pt x="17073" y="17919"/>
                  </a:lnTo>
                  <a:lnTo>
                    <a:pt x="11012" y="23672"/>
                  </a:lnTo>
                  <a:lnTo>
                    <a:pt x="13913" y="23672"/>
                  </a:lnTo>
                  <a:lnTo>
                    <a:pt x="15686" y="22097"/>
                  </a:lnTo>
                  <a:lnTo>
                    <a:pt x="16575" y="20650"/>
                  </a:lnTo>
                  <a:lnTo>
                    <a:pt x="17400" y="17919"/>
                  </a:lnTo>
                  <a:lnTo>
                    <a:pt x="17756" y="16878"/>
                  </a:lnTo>
                  <a:lnTo>
                    <a:pt x="18422" y="15659"/>
                  </a:lnTo>
                  <a:lnTo>
                    <a:pt x="18752" y="15214"/>
                  </a:lnTo>
                  <a:lnTo>
                    <a:pt x="19775" y="14528"/>
                  </a:lnTo>
                  <a:lnTo>
                    <a:pt x="20258" y="14008"/>
                  </a:lnTo>
                  <a:lnTo>
                    <a:pt x="20821" y="12636"/>
                  </a:lnTo>
                  <a:lnTo>
                    <a:pt x="20783" y="9499"/>
                  </a:lnTo>
                  <a:lnTo>
                    <a:pt x="20677" y="7035"/>
                  </a:lnTo>
                  <a:lnTo>
                    <a:pt x="20482" y="6108"/>
                  </a:lnTo>
                  <a:close/>
                </a:path>
                <a:path w="23495" h="25400">
                  <a:moveTo>
                    <a:pt x="1576" y="6108"/>
                  </a:moveTo>
                  <a:lnTo>
                    <a:pt x="1427" y="6108"/>
                  </a:lnTo>
                  <a:lnTo>
                    <a:pt x="1826" y="7035"/>
                  </a:lnTo>
                  <a:lnTo>
                    <a:pt x="2136" y="7543"/>
                  </a:lnTo>
                  <a:lnTo>
                    <a:pt x="1936" y="7543"/>
                  </a:lnTo>
                  <a:lnTo>
                    <a:pt x="2721" y="7975"/>
                  </a:lnTo>
                  <a:lnTo>
                    <a:pt x="4205" y="7975"/>
                  </a:lnTo>
                  <a:lnTo>
                    <a:pt x="4677" y="8229"/>
                  </a:lnTo>
                  <a:lnTo>
                    <a:pt x="5402" y="9499"/>
                  </a:lnTo>
                  <a:lnTo>
                    <a:pt x="5179" y="9499"/>
                  </a:lnTo>
                  <a:lnTo>
                    <a:pt x="5250" y="9994"/>
                  </a:lnTo>
                  <a:lnTo>
                    <a:pt x="5375" y="10490"/>
                  </a:lnTo>
                  <a:lnTo>
                    <a:pt x="5615" y="10769"/>
                  </a:lnTo>
                  <a:lnTo>
                    <a:pt x="6723" y="11468"/>
                  </a:lnTo>
                  <a:lnTo>
                    <a:pt x="5742" y="11468"/>
                  </a:lnTo>
                  <a:lnTo>
                    <a:pt x="8231" y="11112"/>
                  </a:lnTo>
                  <a:lnTo>
                    <a:pt x="7323" y="11112"/>
                  </a:lnTo>
                  <a:lnTo>
                    <a:pt x="7971" y="10490"/>
                  </a:lnTo>
                  <a:lnTo>
                    <a:pt x="6723" y="10490"/>
                  </a:lnTo>
                  <a:lnTo>
                    <a:pt x="5431" y="9499"/>
                  </a:lnTo>
                  <a:lnTo>
                    <a:pt x="5502" y="8229"/>
                  </a:lnTo>
                  <a:lnTo>
                    <a:pt x="5353" y="7975"/>
                  </a:lnTo>
                  <a:lnTo>
                    <a:pt x="4796" y="7251"/>
                  </a:lnTo>
                  <a:lnTo>
                    <a:pt x="4433" y="7035"/>
                  </a:lnTo>
                  <a:lnTo>
                    <a:pt x="649" y="7035"/>
                  </a:lnTo>
                  <a:lnTo>
                    <a:pt x="1576" y="6108"/>
                  </a:lnTo>
                  <a:close/>
                </a:path>
                <a:path w="23495" h="25400">
                  <a:moveTo>
                    <a:pt x="11380" y="1295"/>
                  </a:moveTo>
                  <a:lnTo>
                    <a:pt x="10568" y="1295"/>
                  </a:lnTo>
                  <a:lnTo>
                    <a:pt x="11091" y="1930"/>
                  </a:lnTo>
                  <a:lnTo>
                    <a:pt x="11266" y="2222"/>
                  </a:lnTo>
                  <a:lnTo>
                    <a:pt x="11399" y="2514"/>
                  </a:lnTo>
                  <a:lnTo>
                    <a:pt x="11433" y="2705"/>
                  </a:lnTo>
                  <a:lnTo>
                    <a:pt x="11558" y="3276"/>
                  </a:lnTo>
                  <a:lnTo>
                    <a:pt x="11660" y="3759"/>
                  </a:lnTo>
                  <a:lnTo>
                    <a:pt x="12004" y="4102"/>
                  </a:lnTo>
                  <a:lnTo>
                    <a:pt x="13133" y="4470"/>
                  </a:lnTo>
                  <a:lnTo>
                    <a:pt x="13478" y="5168"/>
                  </a:lnTo>
                  <a:lnTo>
                    <a:pt x="13597" y="5702"/>
                  </a:lnTo>
                  <a:lnTo>
                    <a:pt x="13753" y="6108"/>
                  </a:lnTo>
                  <a:lnTo>
                    <a:pt x="13451" y="7035"/>
                  </a:lnTo>
                  <a:lnTo>
                    <a:pt x="12879" y="8229"/>
                  </a:lnTo>
                  <a:lnTo>
                    <a:pt x="12795" y="8420"/>
                  </a:lnTo>
                  <a:lnTo>
                    <a:pt x="12683" y="9994"/>
                  </a:lnTo>
                  <a:lnTo>
                    <a:pt x="13614" y="11468"/>
                  </a:lnTo>
                  <a:lnTo>
                    <a:pt x="14682" y="11468"/>
                  </a:lnTo>
                  <a:lnTo>
                    <a:pt x="15441" y="10490"/>
                  </a:lnTo>
                  <a:lnTo>
                    <a:pt x="14047" y="10490"/>
                  </a:lnTo>
                  <a:lnTo>
                    <a:pt x="12962" y="9994"/>
                  </a:lnTo>
                  <a:lnTo>
                    <a:pt x="13292" y="9994"/>
                  </a:lnTo>
                  <a:lnTo>
                    <a:pt x="13196" y="8420"/>
                  </a:lnTo>
                  <a:lnTo>
                    <a:pt x="13354" y="8420"/>
                  </a:lnTo>
                  <a:lnTo>
                    <a:pt x="13428" y="8229"/>
                  </a:lnTo>
                  <a:lnTo>
                    <a:pt x="13527" y="7975"/>
                  </a:lnTo>
                  <a:lnTo>
                    <a:pt x="13650" y="7543"/>
                  </a:lnTo>
                  <a:lnTo>
                    <a:pt x="13743" y="7251"/>
                  </a:lnTo>
                  <a:lnTo>
                    <a:pt x="13839" y="7035"/>
                  </a:lnTo>
                  <a:lnTo>
                    <a:pt x="13980" y="6108"/>
                  </a:lnTo>
                  <a:lnTo>
                    <a:pt x="14027" y="5168"/>
                  </a:lnTo>
                  <a:lnTo>
                    <a:pt x="13687" y="4470"/>
                  </a:lnTo>
                  <a:lnTo>
                    <a:pt x="13453" y="4102"/>
                  </a:lnTo>
                  <a:lnTo>
                    <a:pt x="13082" y="3759"/>
                  </a:lnTo>
                  <a:lnTo>
                    <a:pt x="11838" y="2705"/>
                  </a:lnTo>
                  <a:lnTo>
                    <a:pt x="11756" y="2222"/>
                  </a:lnTo>
                  <a:lnTo>
                    <a:pt x="11437" y="1435"/>
                  </a:lnTo>
                  <a:lnTo>
                    <a:pt x="11380" y="1295"/>
                  </a:lnTo>
                  <a:close/>
                </a:path>
                <a:path w="23495" h="25400">
                  <a:moveTo>
                    <a:pt x="10415" y="0"/>
                  </a:moveTo>
                  <a:lnTo>
                    <a:pt x="9907" y="584"/>
                  </a:lnTo>
                  <a:lnTo>
                    <a:pt x="9666" y="1003"/>
                  </a:lnTo>
                  <a:lnTo>
                    <a:pt x="9246" y="1930"/>
                  </a:lnTo>
                  <a:lnTo>
                    <a:pt x="9004" y="2514"/>
                  </a:lnTo>
                  <a:lnTo>
                    <a:pt x="8920" y="2705"/>
                  </a:lnTo>
                  <a:lnTo>
                    <a:pt x="9188" y="2705"/>
                  </a:lnTo>
                  <a:lnTo>
                    <a:pt x="7850" y="3594"/>
                  </a:lnTo>
                  <a:lnTo>
                    <a:pt x="7359" y="4470"/>
                  </a:lnTo>
                  <a:lnTo>
                    <a:pt x="7073" y="5168"/>
                  </a:lnTo>
                  <a:lnTo>
                    <a:pt x="7121" y="7251"/>
                  </a:lnTo>
                  <a:lnTo>
                    <a:pt x="7387" y="7975"/>
                  </a:lnTo>
                  <a:lnTo>
                    <a:pt x="7481" y="8229"/>
                  </a:lnTo>
                  <a:lnTo>
                    <a:pt x="7596" y="9994"/>
                  </a:lnTo>
                  <a:lnTo>
                    <a:pt x="6477" y="10490"/>
                  </a:lnTo>
                  <a:lnTo>
                    <a:pt x="8082" y="10490"/>
                  </a:lnTo>
                  <a:lnTo>
                    <a:pt x="8205" y="9994"/>
                  </a:lnTo>
                  <a:lnTo>
                    <a:pt x="8329" y="9499"/>
                  </a:lnTo>
                  <a:lnTo>
                    <a:pt x="8104" y="8420"/>
                  </a:lnTo>
                  <a:lnTo>
                    <a:pt x="7549" y="7251"/>
                  </a:lnTo>
                  <a:lnTo>
                    <a:pt x="7447" y="7035"/>
                  </a:lnTo>
                  <a:lnTo>
                    <a:pt x="7195" y="6108"/>
                  </a:lnTo>
                  <a:lnTo>
                    <a:pt x="7292" y="5702"/>
                  </a:lnTo>
                  <a:lnTo>
                    <a:pt x="7392" y="5346"/>
                  </a:lnTo>
                  <a:lnTo>
                    <a:pt x="7441" y="5168"/>
                  </a:lnTo>
                  <a:lnTo>
                    <a:pt x="7815" y="4470"/>
                  </a:lnTo>
                  <a:lnTo>
                    <a:pt x="8929" y="4102"/>
                  </a:lnTo>
                  <a:lnTo>
                    <a:pt x="9260" y="3759"/>
                  </a:lnTo>
                  <a:lnTo>
                    <a:pt x="9356" y="3276"/>
                  </a:lnTo>
                  <a:lnTo>
                    <a:pt x="9455" y="2705"/>
                  </a:lnTo>
                  <a:lnTo>
                    <a:pt x="9488" y="2514"/>
                  </a:lnTo>
                  <a:lnTo>
                    <a:pt x="9780" y="1930"/>
                  </a:lnTo>
                  <a:lnTo>
                    <a:pt x="10225" y="1435"/>
                  </a:lnTo>
                  <a:lnTo>
                    <a:pt x="10405" y="1295"/>
                  </a:lnTo>
                  <a:lnTo>
                    <a:pt x="11380" y="1295"/>
                  </a:lnTo>
                  <a:lnTo>
                    <a:pt x="11101" y="723"/>
                  </a:lnTo>
                  <a:lnTo>
                    <a:pt x="10682" y="228"/>
                  </a:lnTo>
                  <a:lnTo>
                    <a:pt x="10415" y="0"/>
                  </a:lnTo>
                  <a:close/>
                </a:path>
                <a:path w="23495" h="25400">
                  <a:moveTo>
                    <a:pt x="19566" y="5168"/>
                  </a:moveTo>
                  <a:lnTo>
                    <a:pt x="19089" y="5168"/>
                  </a:lnTo>
                  <a:lnTo>
                    <a:pt x="19016" y="6108"/>
                  </a:lnTo>
                  <a:lnTo>
                    <a:pt x="18662" y="7035"/>
                  </a:lnTo>
                  <a:lnTo>
                    <a:pt x="16679" y="7035"/>
                  </a:lnTo>
                  <a:lnTo>
                    <a:pt x="16286" y="7251"/>
                  </a:lnTo>
                  <a:lnTo>
                    <a:pt x="15924" y="7543"/>
                  </a:lnTo>
                  <a:lnTo>
                    <a:pt x="15498" y="7975"/>
                  </a:lnTo>
                  <a:lnTo>
                    <a:pt x="15387" y="8229"/>
                  </a:lnTo>
                  <a:lnTo>
                    <a:pt x="15273" y="9499"/>
                  </a:lnTo>
                  <a:lnTo>
                    <a:pt x="15025" y="9994"/>
                  </a:lnTo>
                  <a:lnTo>
                    <a:pt x="14876" y="9994"/>
                  </a:lnTo>
                  <a:lnTo>
                    <a:pt x="14047" y="10490"/>
                  </a:lnTo>
                  <a:lnTo>
                    <a:pt x="15526" y="10490"/>
                  </a:lnTo>
                  <a:lnTo>
                    <a:pt x="15632" y="9994"/>
                  </a:lnTo>
                  <a:lnTo>
                    <a:pt x="15737" y="9499"/>
                  </a:lnTo>
                  <a:lnTo>
                    <a:pt x="15902" y="8420"/>
                  </a:lnTo>
                  <a:lnTo>
                    <a:pt x="16592" y="7975"/>
                  </a:lnTo>
                  <a:lnTo>
                    <a:pt x="18123" y="7975"/>
                  </a:lnTo>
                  <a:lnTo>
                    <a:pt x="19030" y="7543"/>
                  </a:lnTo>
                  <a:lnTo>
                    <a:pt x="18761" y="7543"/>
                  </a:lnTo>
                  <a:lnTo>
                    <a:pt x="19077" y="7035"/>
                  </a:lnTo>
                  <a:lnTo>
                    <a:pt x="19443" y="6108"/>
                  </a:lnTo>
                  <a:lnTo>
                    <a:pt x="20406" y="6108"/>
                  </a:lnTo>
                  <a:lnTo>
                    <a:pt x="20169" y="5702"/>
                  </a:lnTo>
                  <a:lnTo>
                    <a:pt x="19566" y="5168"/>
                  </a:lnTo>
                  <a:close/>
                </a:path>
                <a:path w="23495" h="25400">
                  <a:moveTo>
                    <a:pt x="1942" y="6108"/>
                  </a:moveTo>
                  <a:lnTo>
                    <a:pt x="1576" y="6108"/>
                  </a:lnTo>
                  <a:lnTo>
                    <a:pt x="649" y="7035"/>
                  </a:lnTo>
                  <a:lnTo>
                    <a:pt x="2220" y="7035"/>
                  </a:lnTo>
                  <a:lnTo>
                    <a:pt x="1942" y="6108"/>
                  </a:lnTo>
                  <a:close/>
                </a:path>
                <a:path w="23495" h="25400">
                  <a:moveTo>
                    <a:pt x="19016" y="6108"/>
                  </a:moveTo>
                  <a:lnTo>
                    <a:pt x="15946" y="6108"/>
                  </a:lnTo>
                  <a:lnTo>
                    <a:pt x="22899" y="7035"/>
                  </a:lnTo>
                  <a:lnTo>
                    <a:pt x="18662" y="7035"/>
                  </a:lnTo>
                  <a:lnTo>
                    <a:pt x="19016" y="6108"/>
                  </a:lnTo>
                  <a:close/>
                </a:path>
              </a:pathLst>
            </a:custGeom>
            <a:solidFill>
              <a:srgbClr val="050505"/>
            </a:solidFill>
          </p:spPr>
          <p:txBody>
            <a:bodyPr wrap="square" lIns="0" tIns="0" rIns="0" bIns="0" rtlCol="0"/>
            <a:lstStyle/>
            <a:p>
              <a:endParaRPr>
                <a:latin typeface="Grammarsaurus" pitchFamily="2" charset="0"/>
              </a:endParaRPr>
            </a:p>
          </p:txBody>
        </p:sp>
        <p:sp>
          <p:nvSpPr>
            <p:cNvPr id="100" name="object 100"/>
            <p:cNvSpPr/>
            <p:nvPr/>
          </p:nvSpPr>
          <p:spPr>
            <a:xfrm>
              <a:off x="10851447" y="3921205"/>
              <a:ext cx="20955" cy="22860"/>
            </a:xfrm>
            <a:custGeom>
              <a:avLst/>
              <a:gdLst/>
              <a:ahLst/>
              <a:cxnLst/>
              <a:rect l="l" t="t" r="r" b="b"/>
              <a:pathLst>
                <a:path w="20954" h="22860">
                  <a:moveTo>
                    <a:pt x="1576" y="5549"/>
                  </a:moveTo>
                  <a:lnTo>
                    <a:pt x="814" y="5549"/>
                  </a:lnTo>
                  <a:lnTo>
                    <a:pt x="390" y="6324"/>
                  </a:lnTo>
                  <a:lnTo>
                    <a:pt x="486" y="10883"/>
                  </a:lnTo>
                  <a:lnTo>
                    <a:pt x="694" y="11417"/>
                  </a:lnTo>
                  <a:lnTo>
                    <a:pt x="2676" y="13195"/>
                  </a:lnTo>
                  <a:lnTo>
                    <a:pt x="3028" y="13855"/>
                  </a:lnTo>
                  <a:lnTo>
                    <a:pt x="9482" y="22491"/>
                  </a:lnTo>
                  <a:lnTo>
                    <a:pt x="10829" y="22491"/>
                  </a:lnTo>
                  <a:lnTo>
                    <a:pt x="11769" y="22263"/>
                  </a:lnTo>
                  <a:lnTo>
                    <a:pt x="13153" y="21970"/>
                  </a:lnTo>
                  <a:lnTo>
                    <a:pt x="14309" y="21297"/>
                  </a:lnTo>
                  <a:lnTo>
                    <a:pt x="10256" y="21297"/>
                  </a:lnTo>
                  <a:lnTo>
                    <a:pt x="7726" y="20485"/>
                  </a:lnTo>
                  <a:lnTo>
                    <a:pt x="7548" y="20485"/>
                  </a:lnTo>
                  <a:lnTo>
                    <a:pt x="6422" y="19024"/>
                  </a:lnTo>
                  <a:lnTo>
                    <a:pt x="6474" y="12484"/>
                  </a:lnTo>
                  <a:lnTo>
                    <a:pt x="7057" y="11417"/>
                  </a:lnTo>
                  <a:lnTo>
                    <a:pt x="8937" y="10401"/>
                  </a:lnTo>
                  <a:lnTo>
                    <a:pt x="9445" y="10274"/>
                  </a:lnTo>
                  <a:lnTo>
                    <a:pt x="6651" y="10274"/>
                  </a:lnTo>
                  <a:lnTo>
                    <a:pt x="5482" y="9537"/>
                  </a:lnTo>
                  <a:lnTo>
                    <a:pt x="5234" y="9258"/>
                  </a:lnTo>
                  <a:lnTo>
                    <a:pt x="5118" y="8712"/>
                  </a:lnTo>
                  <a:lnTo>
                    <a:pt x="5013" y="7962"/>
                  </a:lnTo>
                  <a:lnTo>
                    <a:pt x="4987" y="7785"/>
                  </a:lnTo>
                  <a:lnTo>
                    <a:pt x="4653" y="7200"/>
                  </a:lnTo>
                  <a:lnTo>
                    <a:pt x="4537" y="6997"/>
                  </a:lnTo>
                  <a:lnTo>
                    <a:pt x="4060" y="6730"/>
                  </a:lnTo>
                  <a:lnTo>
                    <a:pt x="2587" y="6730"/>
                  </a:lnTo>
                  <a:lnTo>
                    <a:pt x="1774" y="6324"/>
                  </a:lnTo>
                  <a:lnTo>
                    <a:pt x="2005" y="6324"/>
                  </a:lnTo>
                  <a:lnTo>
                    <a:pt x="1647" y="5727"/>
                  </a:lnTo>
                  <a:lnTo>
                    <a:pt x="1576" y="5549"/>
                  </a:lnTo>
                  <a:close/>
                </a:path>
                <a:path w="20954" h="22860">
                  <a:moveTo>
                    <a:pt x="17350" y="14960"/>
                  </a:moveTo>
                  <a:lnTo>
                    <a:pt x="13966" y="14960"/>
                  </a:lnTo>
                  <a:lnTo>
                    <a:pt x="14286" y="15316"/>
                  </a:lnTo>
                  <a:lnTo>
                    <a:pt x="14283" y="19532"/>
                  </a:lnTo>
                  <a:lnTo>
                    <a:pt x="13661" y="20485"/>
                  </a:lnTo>
                  <a:lnTo>
                    <a:pt x="12759" y="20967"/>
                  </a:lnTo>
                  <a:lnTo>
                    <a:pt x="14316" y="20967"/>
                  </a:lnTo>
                  <a:lnTo>
                    <a:pt x="7995" y="21297"/>
                  </a:lnTo>
                  <a:lnTo>
                    <a:pt x="14309" y="21297"/>
                  </a:lnTo>
                  <a:lnTo>
                    <a:pt x="17236" y="15468"/>
                  </a:lnTo>
                  <a:lnTo>
                    <a:pt x="17350" y="14960"/>
                  </a:lnTo>
                  <a:close/>
                </a:path>
                <a:path w="20954" h="22860">
                  <a:moveTo>
                    <a:pt x="11210" y="12801"/>
                  </a:moveTo>
                  <a:lnTo>
                    <a:pt x="10331" y="12801"/>
                  </a:lnTo>
                  <a:lnTo>
                    <a:pt x="9435" y="13195"/>
                  </a:lnTo>
                  <a:lnTo>
                    <a:pt x="9344" y="13347"/>
                  </a:lnTo>
                  <a:lnTo>
                    <a:pt x="9254" y="13500"/>
                  </a:lnTo>
                  <a:lnTo>
                    <a:pt x="9165" y="17970"/>
                  </a:lnTo>
                  <a:lnTo>
                    <a:pt x="9635" y="18465"/>
                  </a:lnTo>
                  <a:lnTo>
                    <a:pt x="11296" y="18465"/>
                  </a:lnTo>
                  <a:lnTo>
                    <a:pt x="11616" y="18287"/>
                  </a:lnTo>
                  <a:lnTo>
                    <a:pt x="11583" y="17589"/>
                  </a:lnTo>
                  <a:lnTo>
                    <a:pt x="10501" y="17589"/>
                  </a:lnTo>
                  <a:lnTo>
                    <a:pt x="9749" y="16967"/>
                  </a:lnTo>
                  <a:lnTo>
                    <a:pt x="9945" y="15468"/>
                  </a:lnTo>
                  <a:lnTo>
                    <a:pt x="9965" y="15316"/>
                  </a:lnTo>
                  <a:lnTo>
                    <a:pt x="10413" y="14960"/>
                  </a:lnTo>
                  <a:lnTo>
                    <a:pt x="17350" y="14960"/>
                  </a:lnTo>
                  <a:lnTo>
                    <a:pt x="17598" y="13855"/>
                  </a:lnTo>
                  <a:lnTo>
                    <a:pt x="17792" y="13500"/>
                  </a:lnTo>
                  <a:lnTo>
                    <a:pt x="17875" y="13347"/>
                  </a:lnTo>
                  <a:lnTo>
                    <a:pt x="12201" y="13347"/>
                  </a:lnTo>
                  <a:lnTo>
                    <a:pt x="11210" y="12801"/>
                  </a:lnTo>
                  <a:close/>
                </a:path>
                <a:path w="20954" h="22860">
                  <a:moveTo>
                    <a:pt x="19820" y="5549"/>
                  </a:moveTo>
                  <a:lnTo>
                    <a:pt x="19066" y="5549"/>
                  </a:lnTo>
                  <a:lnTo>
                    <a:pt x="18993" y="5727"/>
                  </a:lnTo>
                  <a:lnTo>
                    <a:pt x="18641" y="6324"/>
                  </a:lnTo>
                  <a:lnTo>
                    <a:pt x="18871" y="6324"/>
                  </a:lnTo>
                  <a:lnTo>
                    <a:pt x="18017" y="6730"/>
                  </a:lnTo>
                  <a:lnTo>
                    <a:pt x="16479" y="6730"/>
                  </a:lnTo>
                  <a:lnTo>
                    <a:pt x="15767" y="7200"/>
                  </a:lnTo>
                  <a:lnTo>
                    <a:pt x="14543" y="10274"/>
                  </a:lnTo>
                  <a:lnTo>
                    <a:pt x="11880" y="10274"/>
                  </a:lnTo>
                  <a:lnTo>
                    <a:pt x="12979" y="10667"/>
                  </a:lnTo>
                  <a:lnTo>
                    <a:pt x="13382" y="10883"/>
                  </a:lnTo>
                  <a:lnTo>
                    <a:pt x="14321" y="12153"/>
                  </a:lnTo>
                  <a:lnTo>
                    <a:pt x="14054" y="12801"/>
                  </a:lnTo>
                  <a:lnTo>
                    <a:pt x="13770" y="13195"/>
                  </a:lnTo>
                  <a:lnTo>
                    <a:pt x="12975" y="13347"/>
                  </a:lnTo>
                  <a:lnTo>
                    <a:pt x="17875" y="13347"/>
                  </a:lnTo>
                  <a:lnTo>
                    <a:pt x="17958" y="13195"/>
                  </a:lnTo>
                  <a:lnTo>
                    <a:pt x="18766" y="12484"/>
                  </a:lnTo>
                  <a:lnTo>
                    <a:pt x="18893" y="12344"/>
                  </a:lnTo>
                  <a:lnTo>
                    <a:pt x="19528" y="11823"/>
                  </a:lnTo>
                  <a:lnTo>
                    <a:pt x="19828" y="11417"/>
                  </a:lnTo>
                  <a:lnTo>
                    <a:pt x="20079" y="10883"/>
                  </a:lnTo>
                  <a:lnTo>
                    <a:pt x="20506" y="9880"/>
                  </a:lnTo>
                  <a:lnTo>
                    <a:pt x="20434" y="8712"/>
                  </a:lnTo>
                  <a:lnTo>
                    <a:pt x="20227" y="8140"/>
                  </a:lnTo>
                  <a:lnTo>
                    <a:pt x="20277" y="6324"/>
                  </a:lnTo>
                  <a:lnTo>
                    <a:pt x="19932" y="5727"/>
                  </a:lnTo>
                  <a:lnTo>
                    <a:pt x="19820" y="5549"/>
                  </a:lnTo>
                  <a:close/>
                </a:path>
                <a:path w="20954" h="22860">
                  <a:moveTo>
                    <a:pt x="10270" y="0"/>
                  </a:moveTo>
                  <a:lnTo>
                    <a:pt x="9648" y="711"/>
                  </a:lnTo>
                  <a:lnTo>
                    <a:pt x="9368" y="1282"/>
                  </a:lnTo>
                  <a:lnTo>
                    <a:pt x="9271" y="1790"/>
                  </a:lnTo>
                  <a:lnTo>
                    <a:pt x="9237" y="1968"/>
                  </a:lnTo>
                  <a:lnTo>
                    <a:pt x="9116" y="2539"/>
                  </a:lnTo>
                  <a:lnTo>
                    <a:pt x="8810" y="2870"/>
                  </a:lnTo>
                  <a:lnTo>
                    <a:pt x="7692" y="3238"/>
                  </a:lnTo>
                  <a:lnTo>
                    <a:pt x="7370" y="3771"/>
                  </a:lnTo>
                  <a:lnTo>
                    <a:pt x="7273" y="5727"/>
                  </a:lnTo>
                  <a:lnTo>
                    <a:pt x="7749" y="6730"/>
                  </a:lnTo>
                  <a:lnTo>
                    <a:pt x="7875" y="6997"/>
                  </a:lnTo>
                  <a:lnTo>
                    <a:pt x="7985" y="9258"/>
                  </a:lnTo>
                  <a:lnTo>
                    <a:pt x="7852" y="9258"/>
                  </a:lnTo>
                  <a:lnTo>
                    <a:pt x="7204" y="9880"/>
                  </a:lnTo>
                  <a:lnTo>
                    <a:pt x="8380" y="9880"/>
                  </a:lnTo>
                  <a:lnTo>
                    <a:pt x="5165" y="10274"/>
                  </a:lnTo>
                  <a:lnTo>
                    <a:pt x="13506" y="10274"/>
                  </a:lnTo>
                  <a:lnTo>
                    <a:pt x="12518" y="8712"/>
                  </a:lnTo>
                  <a:lnTo>
                    <a:pt x="12632" y="7505"/>
                  </a:lnTo>
                  <a:lnTo>
                    <a:pt x="12747" y="6997"/>
                  </a:lnTo>
                  <a:lnTo>
                    <a:pt x="13085" y="6324"/>
                  </a:lnTo>
                  <a:lnTo>
                    <a:pt x="13353" y="5727"/>
                  </a:lnTo>
                  <a:lnTo>
                    <a:pt x="13458" y="4432"/>
                  </a:lnTo>
                  <a:lnTo>
                    <a:pt x="13305" y="3771"/>
                  </a:lnTo>
                  <a:lnTo>
                    <a:pt x="13001" y="3238"/>
                  </a:lnTo>
                  <a:lnTo>
                    <a:pt x="11832" y="2870"/>
                  </a:lnTo>
                  <a:lnTo>
                    <a:pt x="11527" y="2539"/>
                  </a:lnTo>
                  <a:lnTo>
                    <a:pt x="11400" y="1968"/>
                  </a:lnTo>
                  <a:lnTo>
                    <a:pt x="11362" y="1790"/>
                  </a:lnTo>
                  <a:lnTo>
                    <a:pt x="11267" y="1282"/>
                  </a:lnTo>
                  <a:lnTo>
                    <a:pt x="10966" y="711"/>
                  </a:lnTo>
                  <a:lnTo>
                    <a:pt x="10550" y="203"/>
                  </a:lnTo>
                  <a:lnTo>
                    <a:pt x="10270" y="0"/>
                  </a:lnTo>
                  <a:close/>
                </a:path>
                <a:path w="20954" h="22860">
                  <a:moveTo>
                    <a:pt x="2590" y="5016"/>
                  </a:moveTo>
                  <a:lnTo>
                    <a:pt x="1276" y="5016"/>
                  </a:lnTo>
                  <a:lnTo>
                    <a:pt x="1590" y="5549"/>
                  </a:lnTo>
                  <a:lnTo>
                    <a:pt x="0" y="5549"/>
                  </a:lnTo>
                  <a:lnTo>
                    <a:pt x="2590" y="5016"/>
                  </a:lnTo>
                  <a:close/>
                </a:path>
              </a:pathLst>
            </a:custGeom>
            <a:solidFill>
              <a:srgbClr val="7C8737"/>
            </a:solidFill>
          </p:spPr>
          <p:txBody>
            <a:bodyPr wrap="square" lIns="0" tIns="0" rIns="0" bIns="0" rtlCol="0"/>
            <a:lstStyle/>
            <a:p>
              <a:endParaRPr>
                <a:latin typeface="Grammarsaurus" pitchFamily="2" charset="0"/>
              </a:endParaRPr>
            </a:p>
          </p:txBody>
        </p:sp>
        <p:sp>
          <p:nvSpPr>
            <p:cNvPr id="101" name="object 101"/>
            <p:cNvSpPr/>
            <p:nvPr/>
          </p:nvSpPr>
          <p:spPr>
            <a:xfrm>
              <a:off x="10857688" y="3931476"/>
              <a:ext cx="8255" cy="10795"/>
            </a:xfrm>
            <a:custGeom>
              <a:avLst/>
              <a:gdLst/>
              <a:ahLst/>
              <a:cxnLst/>
              <a:rect l="l" t="t" r="r" b="b"/>
              <a:pathLst>
                <a:path w="8254" h="10795">
                  <a:moveTo>
                    <a:pt x="728" y="3073"/>
                  </a:moveTo>
                  <a:lnTo>
                    <a:pt x="141" y="3073"/>
                  </a:lnTo>
                  <a:lnTo>
                    <a:pt x="154" y="4686"/>
                  </a:lnTo>
                  <a:lnTo>
                    <a:pt x="273" y="8864"/>
                  </a:lnTo>
                  <a:lnTo>
                    <a:pt x="1301" y="10210"/>
                  </a:lnTo>
                  <a:lnTo>
                    <a:pt x="1449" y="10210"/>
                  </a:lnTo>
                  <a:lnTo>
                    <a:pt x="2944" y="10693"/>
                  </a:lnTo>
                  <a:lnTo>
                    <a:pt x="6511" y="10693"/>
                  </a:lnTo>
                  <a:lnTo>
                    <a:pt x="6992" y="10439"/>
                  </a:lnTo>
                  <a:lnTo>
                    <a:pt x="3836" y="10439"/>
                  </a:lnTo>
                  <a:lnTo>
                    <a:pt x="1596" y="9613"/>
                  </a:lnTo>
                  <a:lnTo>
                    <a:pt x="1029" y="8864"/>
                  </a:lnTo>
                  <a:lnTo>
                    <a:pt x="854" y="8470"/>
                  </a:lnTo>
                  <a:lnTo>
                    <a:pt x="728" y="3073"/>
                  </a:lnTo>
                  <a:close/>
                </a:path>
                <a:path w="8254" h="10795">
                  <a:moveTo>
                    <a:pt x="8187" y="5194"/>
                  </a:moveTo>
                  <a:lnTo>
                    <a:pt x="7436" y="5194"/>
                  </a:lnTo>
                  <a:lnTo>
                    <a:pt x="7652" y="5499"/>
                  </a:lnTo>
                  <a:lnTo>
                    <a:pt x="7630" y="6400"/>
                  </a:lnTo>
                  <a:lnTo>
                    <a:pt x="7510" y="9105"/>
                  </a:lnTo>
                  <a:lnTo>
                    <a:pt x="6892" y="9829"/>
                  </a:lnTo>
                  <a:lnTo>
                    <a:pt x="6060" y="10210"/>
                  </a:lnTo>
                  <a:lnTo>
                    <a:pt x="5786" y="10210"/>
                  </a:lnTo>
                  <a:lnTo>
                    <a:pt x="4669" y="10439"/>
                  </a:lnTo>
                  <a:lnTo>
                    <a:pt x="6992" y="10439"/>
                  </a:lnTo>
                  <a:lnTo>
                    <a:pt x="7425" y="10210"/>
                  </a:lnTo>
                  <a:lnTo>
                    <a:pt x="8149" y="9105"/>
                  </a:lnTo>
                  <a:lnTo>
                    <a:pt x="8187" y="5194"/>
                  </a:lnTo>
                  <a:close/>
                </a:path>
                <a:path w="8254" h="10795">
                  <a:moveTo>
                    <a:pt x="3101" y="3073"/>
                  </a:moveTo>
                  <a:lnTo>
                    <a:pt x="2421" y="3073"/>
                  </a:lnTo>
                  <a:lnTo>
                    <a:pt x="2421" y="7861"/>
                  </a:lnTo>
                  <a:lnTo>
                    <a:pt x="2750" y="8267"/>
                  </a:lnTo>
                  <a:lnTo>
                    <a:pt x="2951" y="8470"/>
                  </a:lnTo>
                  <a:lnTo>
                    <a:pt x="4402" y="8864"/>
                  </a:lnTo>
                  <a:lnTo>
                    <a:pt x="5032" y="8864"/>
                  </a:lnTo>
                  <a:lnTo>
                    <a:pt x="5711" y="8470"/>
                  </a:lnTo>
                  <a:lnTo>
                    <a:pt x="5926" y="8267"/>
                  </a:lnTo>
                  <a:lnTo>
                    <a:pt x="3473" y="8267"/>
                  </a:lnTo>
                  <a:lnTo>
                    <a:pt x="2917" y="7696"/>
                  </a:lnTo>
                  <a:lnTo>
                    <a:pt x="3005" y="3225"/>
                  </a:lnTo>
                  <a:lnTo>
                    <a:pt x="3101" y="3073"/>
                  </a:lnTo>
                  <a:close/>
                </a:path>
                <a:path w="8254" h="10795">
                  <a:moveTo>
                    <a:pt x="7717" y="4686"/>
                  </a:moveTo>
                  <a:lnTo>
                    <a:pt x="4167" y="4686"/>
                  </a:lnTo>
                  <a:lnTo>
                    <a:pt x="3729" y="5054"/>
                  </a:lnTo>
                  <a:lnTo>
                    <a:pt x="3671" y="5499"/>
                  </a:lnTo>
                  <a:lnTo>
                    <a:pt x="3544" y="6400"/>
                  </a:lnTo>
                  <a:lnTo>
                    <a:pt x="3501" y="6705"/>
                  </a:lnTo>
                  <a:lnTo>
                    <a:pt x="4281" y="7340"/>
                  </a:lnTo>
                  <a:lnTo>
                    <a:pt x="5325" y="7340"/>
                  </a:lnTo>
                  <a:lnTo>
                    <a:pt x="5284" y="8267"/>
                  </a:lnTo>
                  <a:lnTo>
                    <a:pt x="5926" y="8267"/>
                  </a:lnTo>
                  <a:lnTo>
                    <a:pt x="5876" y="6705"/>
                  </a:lnTo>
                  <a:lnTo>
                    <a:pt x="4466" y="6705"/>
                  </a:lnTo>
                  <a:lnTo>
                    <a:pt x="4174" y="6400"/>
                  </a:lnTo>
                  <a:lnTo>
                    <a:pt x="4161" y="5499"/>
                  </a:lnTo>
                  <a:lnTo>
                    <a:pt x="4417" y="5194"/>
                  </a:lnTo>
                  <a:lnTo>
                    <a:pt x="8187" y="5194"/>
                  </a:lnTo>
                  <a:lnTo>
                    <a:pt x="7717" y="4686"/>
                  </a:lnTo>
                  <a:close/>
                </a:path>
                <a:path w="8254" h="10795">
                  <a:moveTo>
                    <a:pt x="2421" y="2895"/>
                  </a:moveTo>
                  <a:lnTo>
                    <a:pt x="752" y="2895"/>
                  </a:lnTo>
                  <a:lnTo>
                    <a:pt x="728" y="3073"/>
                  </a:lnTo>
                  <a:lnTo>
                    <a:pt x="2421" y="3073"/>
                  </a:lnTo>
                  <a:lnTo>
                    <a:pt x="2421" y="2895"/>
                  </a:lnTo>
                  <a:close/>
                </a:path>
                <a:path w="8254" h="10795">
                  <a:moveTo>
                    <a:pt x="5642" y="2895"/>
                  </a:moveTo>
                  <a:lnTo>
                    <a:pt x="3213" y="2895"/>
                  </a:lnTo>
                  <a:lnTo>
                    <a:pt x="3101" y="3073"/>
                  </a:lnTo>
                  <a:lnTo>
                    <a:pt x="5965" y="3073"/>
                  </a:lnTo>
                  <a:lnTo>
                    <a:pt x="5642" y="2895"/>
                  </a:lnTo>
                  <a:close/>
                </a:path>
                <a:path w="8254" h="10795">
                  <a:moveTo>
                    <a:pt x="6053" y="139"/>
                  </a:moveTo>
                  <a:lnTo>
                    <a:pt x="2701" y="139"/>
                  </a:lnTo>
                  <a:lnTo>
                    <a:pt x="821" y="1155"/>
                  </a:lnTo>
                  <a:lnTo>
                    <a:pt x="0" y="2616"/>
                  </a:lnTo>
                  <a:lnTo>
                    <a:pt x="137" y="2616"/>
                  </a:lnTo>
                  <a:lnTo>
                    <a:pt x="139" y="2895"/>
                  </a:lnTo>
                  <a:lnTo>
                    <a:pt x="752" y="2895"/>
                  </a:lnTo>
                  <a:lnTo>
                    <a:pt x="867" y="2031"/>
                  </a:lnTo>
                  <a:lnTo>
                    <a:pt x="1177" y="1650"/>
                  </a:lnTo>
                  <a:lnTo>
                    <a:pt x="1764" y="990"/>
                  </a:lnTo>
                  <a:lnTo>
                    <a:pt x="3946" y="406"/>
                  </a:lnTo>
                  <a:lnTo>
                    <a:pt x="6854" y="406"/>
                  </a:lnTo>
                  <a:lnTo>
                    <a:pt x="6053" y="139"/>
                  </a:lnTo>
                  <a:close/>
                </a:path>
                <a:path w="8254" h="10795">
                  <a:moveTo>
                    <a:pt x="5190" y="2031"/>
                  </a:moveTo>
                  <a:lnTo>
                    <a:pt x="3148" y="2031"/>
                  </a:lnTo>
                  <a:lnTo>
                    <a:pt x="2399" y="2895"/>
                  </a:lnTo>
                  <a:lnTo>
                    <a:pt x="3190" y="2895"/>
                  </a:lnTo>
                  <a:lnTo>
                    <a:pt x="3877" y="2616"/>
                  </a:lnTo>
                  <a:lnTo>
                    <a:pt x="6254" y="2616"/>
                  </a:lnTo>
                  <a:lnTo>
                    <a:pt x="5190" y="2031"/>
                  </a:lnTo>
                  <a:close/>
                </a:path>
                <a:path w="8254" h="10795">
                  <a:moveTo>
                    <a:pt x="7539" y="1155"/>
                  </a:moveTo>
                  <a:lnTo>
                    <a:pt x="6854" y="1155"/>
                  </a:lnTo>
                  <a:lnTo>
                    <a:pt x="7260" y="1650"/>
                  </a:lnTo>
                  <a:lnTo>
                    <a:pt x="7247" y="2031"/>
                  </a:lnTo>
                  <a:lnTo>
                    <a:pt x="6913" y="2616"/>
                  </a:lnTo>
                  <a:lnTo>
                    <a:pt x="5135" y="2616"/>
                  </a:lnTo>
                  <a:lnTo>
                    <a:pt x="5642" y="2895"/>
                  </a:lnTo>
                  <a:lnTo>
                    <a:pt x="7666" y="2895"/>
                  </a:lnTo>
                  <a:lnTo>
                    <a:pt x="8012" y="2031"/>
                  </a:lnTo>
                  <a:lnTo>
                    <a:pt x="8185" y="2031"/>
                  </a:lnTo>
                  <a:lnTo>
                    <a:pt x="7539" y="1155"/>
                  </a:lnTo>
                  <a:close/>
                </a:path>
                <a:path w="8254" h="10795">
                  <a:moveTo>
                    <a:pt x="7539" y="1155"/>
                  </a:moveTo>
                  <a:lnTo>
                    <a:pt x="7417" y="990"/>
                  </a:lnTo>
                  <a:lnTo>
                    <a:pt x="7904" y="1650"/>
                  </a:lnTo>
                  <a:lnTo>
                    <a:pt x="7539" y="1155"/>
                  </a:lnTo>
                  <a:close/>
                </a:path>
                <a:path w="8254" h="10795">
                  <a:moveTo>
                    <a:pt x="6761" y="406"/>
                  </a:moveTo>
                  <a:lnTo>
                    <a:pt x="5380" y="406"/>
                  </a:lnTo>
                  <a:lnTo>
                    <a:pt x="6638" y="990"/>
                  </a:lnTo>
                  <a:lnTo>
                    <a:pt x="7417" y="990"/>
                  </a:lnTo>
                  <a:lnTo>
                    <a:pt x="7146" y="622"/>
                  </a:lnTo>
                  <a:lnTo>
                    <a:pt x="6761" y="406"/>
                  </a:lnTo>
                  <a:close/>
                </a:path>
                <a:path w="8254" h="10795">
                  <a:moveTo>
                    <a:pt x="6053" y="139"/>
                  </a:moveTo>
                  <a:lnTo>
                    <a:pt x="5634" y="0"/>
                  </a:lnTo>
                  <a:lnTo>
                    <a:pt x="6854" y="406"/>
                  </a:lnTo>
                  <a:lnTo>
                    <a:pt x="6053" y="139"/>
                  </a:lnTo>
                  <a:close/>
                </a:path>
              </a:pathLst>
            </a:custGeom>
            <a:solidFill>
              <a:srgbClr val="060606"/>
            </a:solidFill>
          </p:spPr>
          <p:txBody>
            <a:bodyPr wrap="square" lIns="0" tIns="0" rIns="0" bIns="0" rtlCol="0"/>
            <a:lstStyle/>
            <a:p>
              <a:endParaRPr>
                <a:latin typeface="Grammarsaurus" pitchFamily="2" charset="0"/>
              </a:endParaRPr>
            </a:p>
          </p:txBody>
        </p:sp>
        <p:sp>
          <p:nvSpPr>
            <p:cNvPr id="102" name="object 102"/>
            <p:cNvSpPr/>
            <p:nvPr/>
          </p:nvSpPr>
          <p:spPr>
            <a:xfrm>
              <a:off x="10858268" y="3931781"/>
              <a:ext cx="7620" cy="10160"/>
            </a:xfrm>
            <a:custGeom>
              <a:avLst/>
              <a:gdLst/>
              <a:ahLst/>
              <a:cxnLst/>
              <a:rect l="l" t="t" r="r" b="b"/>
              <a:pathLst>
                <a:path w="7620" h="10160">
                  <a:moveTo>
                    <a:pt x="3759" y="0"/>
                  </a:moveTo>
                  <a:lnTo>
                    <a:pt x="1206" y="660"/>
                  </a:lnTo>
                  <a:lnTo>
                    <a:pt x="292" y="1689"/>
                  </a:lnTo>
                  <a:lnTo>
                    <a:pt x="12" y="3835"/>
                  </a:lnTo>
                  <a:lnTo>
                    <a:pt x="76" y="4457"/>
                  </a:lnTo>
                  <a:lnTo>
                    <a:pt x="50" y="5105"/>
                  </a:lnTo>
                  <a:lnTo>
                    <a:pt x="88" y="5727"/>
                  </a:lnTo>
                  <a:lnTo>
                    <a:pt x="0" y="6388"/>
                  </a:lnTo>
                  <a:lnTo>
                    <a:pt x="304" y="8369"/>
                  </a:lnTo>
                  <a:lnTo>
                    <a:pt x="1016" y="9309"/>
                  </a:lnTo>
                  <a:lnTo>
                    <a:pt x="3187" y="10109"/>
                  </a:lnTo>
                  <a:lnTo>
                    <a:pt x="4089" y="10134"/>
                  </a:lnTo>
                  <a:lnTo>
                    <a:pt x="5702" y="9804"/>
                  </a:lnTo>
                  <a:lnTo>
                    <a:pt x="6311" y="9524"/>
                  </a:lnTo>
                  <a:lnTo>
                    <a:pt x="6985" y="8737"/>
                  </a:lnTo>
                  <a:lnTo>
                    <a:pt x="7112" y="8483"/>
                  </a:lnTo>
                  <a:lnTo>
                    <a:pt x="7061" y="7823"/>
                  </a:lnTo>
                  <a:lnTo>
                    <a:pt x="7086" y="7505"/>
                  </a:lnTo>
                  <a:lnTo>
                    <a:pt x="7073" y="5143"/>
                  </a:lnTo>
                  <a:lnTo>
                    <a:pt x="6845" y="4876"/>
                  </a:lnTo>
                  <a:lnTo>
                    <a:pt x="5702" y="4851"/>
                  </a:lnTo>
                  <a:lnTo>
                    <a:pt x="3848" y="4876"/>
                  </a:lnTo>
                  <a:lnTo>
                    <a:pt x="3581" y="5194"/>
                  </a:lnTo>
                  <a:lnTo>
                    <a:pt x="3594" y="6095"/>
                  </a:lnTo>
                  <a:lnTo>
                    <a:pt x="3886" y="6400"/>
                  </a:lnTo>
                  <a:lnTo>
                    <a:pt x="4305" y="6413"/>
                  </a:lnTo>
                  <a:lnTo>
                    <a:pt x="5295" y="6400"/>
                  </a:lnTo>
                  <a:lnTo>
                    <a:pt x="5321" y="7378"/>
                  </a:lnTo>
                  <a:lnTo>
                    <a:pt x="5346" y="7962"/>
                  </a:lnTo>
                  <a:lnTo>
                    <a:pt x="4495" y="8534"/>
                  </a:lnTo>
                  <a:lnTo>
                    <a:pt x="3822" y="8559"/>
                  </a:lnTo>
                  <a:lnTo>
                    <a:pt x="2324" y="8153"/>
                  </a:lnTo>
                  <a:lnTo>
                    <a:pt x="1841" y="7556"/>
                  </a:lnTo>
                  <a:lnTo>
                    <a:pt x="1803" y="5638"/>
                  </a:lnTo>
                  <a:lnTo>
                    <a:pt x="1803" y="4559"/>
                  </a:lnTo>
                  <a:lnTo>
                    <a:pt x="1841" y="2565"/>
                  </a:lnTo>
                  <a:lnTo>
                    <a:pt x="2336" y="1993"/>
                  </a:lnTo>
                  <a:lnTo>
                    <a:pt x="3937" y="1625"/>
                  </a:lnTo>
                  <a:lnTo>
                    <a:pt x="4610" y="1727"/>
                  </a:lnTo>
                  <a:lnTo>
                    <a:pt x="5562" y="2235"/>
                  </a:lnTo>
                  <a:lnTo>
                    <a:pt x="6057" y="2311"/>
                  </a:lnTo>
                  <a:lnTo>
                    <a:pt x="6413" y="2171"/>
                  </a:lnTo>
                  <a:lnTo>
                    <a:pt x="6718" y="1638"/>
                  </a:lnTo>
                  <a:lnTo>
                    <a:pt x="6680" y="1346"/>
                  </a:lnTo>
                  <a:lnTo>
                    <a:pt x="6273" y="850"/>
                  </a:lnTo>
                  <a:lnTo>
                    <a:pt x="6057" y="685"/>
                  </a:lnTo>
                  <a:lnTo>
                    <a:pt x="4800" y="101"/>
                  </a:lnTo>
                  <a:lnTo>
                    <a:pt x="3759" y="0"/>
                  </a:lnTo>
                  <a:close/>
                </a:path>
              </a:pathLst>
            </a:custGeom>
            <a:solidFill>
              <a:srgbClr val="FFFFFF"/>
            </a:solidFill>
          </p:spPr>
          <p:txBody>
            <a:bodyPr wrap="square" lIns="0" tIns="0" rIns="0" bIns="0" rtlCol="0"/>
            <a:lstStyle/>
            <a:p>
              <a:endParaRPr>
                <a:latin typeface="Grammarsaurus" pitchFamily="2" charset="0"/>
              </a:endParaRPr>
            </a:p>
          </p:txBody>
        </p:sp>
      </p:grpSp>
      <p:sp>
        <p:nvSpPr>
          <p:cNvPr id="103" name="object 103"/>
          <p:cNvSpPr txBox="1"/>
          <p:nvPr/>
        </p:nvSpPr>
        <p:spPr>
          <a:xfrm>
            <a:off x="9648654" y="3358287"/>
            <a:ext cx="1104220" cy="591957"/>
          </a:xfrm>
          <a:prstGeom prst="rect">
            <a:avLst/>
          </a:prstGeom>
        </p:spPr>
        <p:txBody>
          <a:bodyPr vert="horz" wrap="square" lIns="0" tIns="82550" rIns="0" bIns="0" rtlCol="0">
            <a:spAutoFit/>
          </a:bodyPr>
          <a:lstStyle/>
          <a:p>
            <a:pPr marL="161290" marR="5080" indent="-161925">
              <a:lnSpc>
                <a:spcPct val="73300"/>
              </a:lnSpc>
              <a:spcBef>
                <a:spcPts val="650"/>
              </a:spcBef>
            </a:pPr>
            <a:r>
              <a:rPr sz="1750" b="1" dirty="0">
                <a:latin typeface="Grammarsaurus" pitchFamily="2" charset="0"/>
                <a:cs typeface="Arial"/>
              </a:rPr>
              <a:t>related to or like</a:t>
            </a:r>
            <a:endParaRPr sz="1750" dirty="0">
              <a:latin typeface="Grammarsaurus" pitchFamily="2" charset="0"/>
              <a:cs typeface="Arial"/>
            </a:endParaRPr>
          </a:p>
          <a:p>
            <a:pPr marL="328295">
              <a:lnSpc>
                <a:spcPct val="100000"/>
              </a:lnSpc>
              <a:spcBef>
                <a:spcPts val="600"/>
              </a:spcBef>
            </a:pPr>
            <a:r>
              <a:rPr sz="250" dirty="0">
                <a:latin typeface="Grammarsaurus" pitchFamily="2" charset="0"/>
                <a:cs typeface="Arial MT"/>
              </a:rPr>
              <a:t>grammarsaurus.co.uk</a:t>
            </a:r>
          </a:p>
        </p:txBody>
      </p:sp>
      <p:grpSp>
        <p:nvGrpSpPr>
          <p:cNvPr id="104" name="object 104"/>
          <p:cNvGrpSpPr/>
          <p:nvPr/>
        </p:nvGrpSpPr>
        <p:grpSpPr>
          <a:xfrm>
            <a:off x="9691203" y="1598867"/>
            <a:ext cx="813435" cy="508000"/>
            <a:chOff x="9691203" y="1598867"/>
            <a:chExt cx="813435" cy="508000"/>
          </a:xfrm>
        </p:grpSpPr>
        <p:sp>
          <p:nvSpPr>
            <p:cNvPr id="105" name="object 105"/>
            <p:cNvSpPr/>
            <p:nvPr/>
          </p:nvSpPr>
          <p:spPr>
            <a:xfrm>
              <a:off x="9691203" y="1598867"/>
              <a:ext cx="534670" cy="508000"/>
            </a:xfrm>
            <a:custGeom>
              <a:avLst/>
              <a:gdLst/>
              <a:ahLst/>
              <a:cxnLst/>
              <a:rect l="l" t="t" r="r" b="b"/>
              <a:pathLst>
                <a:path w="534670" h="508000">
                  <a:moveTo>
                    <a:pt x="534365" y="0"/>
                  </a:moveTo>
                  <a:lnTo>
                    <a:pt x="91503" y="0"/>
                  </a:lnTo>
                  <a:lnTo>
                    <a:pt x="55887" y="7190"/>
                  </a:lnTo>
                  <a:lnTo>
                    <a:pt x="26801" y="26800"/>
                  </a:lnTo>
                  <a:lnTo>
                    <a:pt x="7191" y="55881"/>
                  </a:lnTo>
                  <a:lnTo>
                    <a:pt x="0" y="91490"/>
                  </a:lnTo>
                  <a:lnTo>
                    <a:pt x="0" y="416433"/>
                  </a:lnTo>
                  <a:lnTo>
                    <a:pt x="7191" y="452047"/>
                  </a:lnTo>
                  <a:lnTo>
                    <a:pt x="26801" y="481128"/>
                  </a:lnTo>
                  <a:lnTo>
                    <a:pt x="55887" y="500734"/>
                  </a:lnTo>
                  <a:lnTo>
                    <a:pt x="91503" y="507923"/>
                  </a:lnTo>
                  <a:lnTo>
                    <a:pt x="281724" y="507923"/>
                  </a:lnTo>
                  <a:lnTo>
                    <a:pt x="534365" y="0"/>
                  </a:lnTo>
                  <a:close/>
                </a:path>
              </a:pathLst>
            </a:custGeom>
            <a:solidFill>
              <a:srgbClr val="AD84A4"/>
            </a:solidFill>
          </p:spPr>
          <p:txBody>
            <a:bodyPr wrap="square" lIns="0" tIns="0" rIns="0" bIns="0" rtlCol="0"/>
            <a:lstStyle/>
            <a:p>
              <a:endParaRPr>
                <a:latin typeface="Grammarsaurus" pitchFamily="2" charset="0"/>
              </a:endParaRPr>
            </a:p>
          </p:txBody>
        </p:sp>
        <p:sp>
          <p:nvSpPr>
            <p:cNvPr id="106" name="object 106"/>
            <p:cNvSpPr/>
            <p:nvPr/>
          </p:nvSpPr>
          <p:spPr>
            <a:xfrm>
              <a:off x="9972931" y="1598867"/>
              <a:ext cx="531495" cy="508000"/>
            </a:xfrm>
            <a:custGeom>
              <a:avLst/>
              <a:gdLst/>
              <a:ahLst/>
              <a:cxnLst/>
              <a:rect l="l" t="t" r="r" b="b"/>
              <a:pathLst>
                <a:path w="531495" h="508000">
                  <a:moveTo>
                    <a:pt x="439686" y="0"/>
                  </a:moveTo>
                  <a:lnTo>
                    <a:pt x="252628" y="0"/>
                  </a:lnTo>
                  <a:lnTo>
                    <a:pt x="0" y="507923"/>
                  </a:lnTo>
                  <a:lnTo>
                    <a:pt x="439686" y="507923"/>
                  </a:lnTo>
                  <a:lnTo>
                    <a:pt x="475306" y="500734"/>
                  </a:lnTo>
                  <a:lnTo>
                    <a:pt x="504386" y="481128"/>
                  </a:lnTo>
                  <a:lnTo>
                    <a:pt x="523990" y="452047"/>
                  </a:lnTo>
                  <a:lnTo>
                    <a:pt x="531177" y="416433"/>
                  </a:lnTo>
                  <a:lnTo>
                    <a:pt x="531177" y="91490"/>
                  </a:lnTo>
                  <a:lnTo>
                    <a:pt x="523990" y="55881"/>
                  </a:lnTo>
                  <a:lnTo>
                    <a:pt x="504386" y="26800"/>
                  </a:lnTo>
                  <a:lnTo>
                    <a:pt x="475306" y="7190"/>
                  </a:lnTo>
                  <a:lnTo>
                    <a:pt x="439686" y="0"/>
                  </a:lnTo>
                  <a:close/>
                </a:path>
              </a:pathLst>
            </a:custGeom>
            <a:solidFill>
              <a:srgbClr val="B87355"/>
            </a:solidFill>
          </p:spPr>
          <p:txBody>
            <a:bodyPr wrap="square" lIns="0" tIns="0" rIns="0" bIns="0" rtlCol="0"/>
            <a:lstStyle/>
            <a:p>
              <a:endParaRPr>
                <a:latin typeface="Grammarsaurus" pitchFamily="2" charset="0"/>
              </a:endParaRPr>
            </a:p>
          </p:txBody>
        </p:sp>
      </p:grpSp>
      <p:sp>
        <p:nvSpPr>
          <p:cNvPr id="107" name="object 107"/>
          <p:cNvSpPr txBox="1"/>
          <p:nvPr/>
        </p:nvSpPr>
        <p:spPr>
          <a:xfrm>
            <a:off x="4935220" y="1640394"/>
            <a:ext cx="5351780" cy="1435329"/>
          </a:xfrm>
          <a:prstGeom prst="rect">
            <a:avLst/>
          </a:prstGeom>
        </p:spPr>
        <p:txBody>
          <a:bodyPr vert="horz" wrap="square" lIns="0" tIns="11430" rIns="0" bIns="0" rtlCol="0">
            <a:spAutoFit/>
          </a:bodyPr>
          <a:lstStyle/>
          <a:p>
            <a:pPr marR="5715" algn="r">
              <a:lnSpc>
                <a:spcPct val="100000"/>
              </a:lnSpc>
              <a:spcBef>
                <a:spcPts val="90"/>
              </a:spcBef>
            </a:pPr>
            <a:r>
              <a:rPr sz="2350" b="1" dirty="0">
                <a:solidFill>
                  <a:srgbClr val="FFFFFF"/>
                </a:solidFill>
                <a:latin typeface="Grammarsaurus" pitchFamily="2" charset="0"/>
                <a:cs typeface="Arial"/>
              </a:rPr>
              <a:t>-ic</a:t>
            </a:r>
            <a:endParaRPr sz="2350" dirty="0">
              <a:latin typeface="Grammarsaurus" pitchFamily="2" charset="0"/>
              <a:cs typeface="Arial"/>
            </a:endParaRPr>
          </a:p>
          <a:p>
            <a:pPr marL="12700" marR="1480185" algn="ctr">
              <a:lnSpc>
                <a:spcPct val="113300"/>
              </a:lnSpc>
              <a:spcBef>
                <a:spcPts val="1560"/>
              </a:spcBef>
            </a:pPr>
            <a:r>
              <a:rPr sz="2500" dirty="0">
                <a:latin typeface="Grammarsaurus" pitchFamily="2" charset="0"/>
                <a:cs typeface="Lucida Sans Unicode"/>
              </a:rPr>
              <a:t>Explain what they mean using the morpheme card.</a:t>
            </a:r>
          </a:p>
        </p:txBody>
      </p:sp>
      <p:grpSp>
        <p:nvGrpSpPr>
          <p:cNvPr id="108" name="object 108"/>
          <p:cNvGrpSpPr/>
          <p:nvPr/>
        </p:nvGrpSpPr>
        <p:grpSpPr>
          <a:xfrm>
            <a:off x="9586269" y="2242185"/>
            <a:ext cx="1351915" cy="1716405"/>
            <a:chOff x="9586269" y="2242185"/>
            <a:chExt cx="1351915" cy="1716405"/>
          </a:xfrm>
        </p:grpSpPr>
        <p:sp>
          <p:nvSpPr>
            <p:cNvPr id="109" name="object 109"/>
            <p:cNvSpPr/>
            <p:nvPr/>
          </p:nvSpPr>
          <p:spPr>
            <a:xfrm>
              <a:off x="9586269" y="2242185"/>
              <a:ext cx="1022985" cy="1024255"/>
            </a:xfrm>
            <a:custGeom>
              <a:avLst/>
              <a:gdLst/>
              <a:ahLst/>
              <a:cxnLst/>
              <a:rect l="l" t="t" r="r" b="b"/>
              <a:pathLst>
                <a:path w="1022984" h="1024254">
                  <a:moveTo>
                    <a:pt x="180839" y="664912"/>
                  </a:moveTo>
                  <a:lnTo>
                    <a:pt x="171864" y="664912"/>
                  </a:lnTo>
                  <a:lnTo>
                    <a:pt x="168067" y="665140"/>
                  </a:lnTo>
                  <a:lnTo>
                    <a:pt x="100264" y="682955"/>
                  </a:lnTo>
                  <a:lnTo>
                    <a:pt x="44559" y="725516"/>
                  </a:lnTo>
                  <a:lnTo>
                    <a:pt x="17806" y="765517"/>
                  </a:lnTo>
                  <a:lnTo>
                    <a:pt x="3003" y="809666"/>
                  </a:lnTo>
                  <a:lnTo>
                    <a:pt x="0" y="855528"/>
                  </a:lnTo>
                  <a:lnTo>
                    <a:pt x="8645" y="900666"/>
                  </a:lnTo>
                  <a:lnTo>
                    <a:pt x="28790" y="942646"/>
                  </a:lnTo>
                  <a:lnTo>
                    <a:pt x="60282" y="979034"/>
                  </a:lnTo>
                  <a:lnTo>
                    <a:pt x="120816" y="1014381"/>
                  </a:lnTo>
                  <a:lnTo>
                    <a:pt x="190304" y="1023687"/>
                  </a:lnTo>
                  <a:lnTo>
                    <a:pt x="225335" y="1018057"/>
                  </a:lnTo>
                  <a:lnTo>
                    <a:pt x="258102" y="1005872"/>
                  </a:lnTo>
                  <a:lnTo>
                    <a:pt x="287847" y="987500"/>
                  </a:lnTo>
                  <a:lnTo>
                    <a:pt x="313812" y="963311"/>
                  </a:lnTo>
                  <a:lnTo>
                    <a:pt x="317123" y="958790"/>
                  </a:lnTo>
                  <a:lnTo>
                    <a:pt x="179179" y="958790"/>
                  </a:lnTo>
                  <a:lnTo>
                    <a:pt x="134306" y="949707"/>
                  </a:lnTo>
                  <a:lnTo>
                    <a:pt x="97623" y="924954"/>
                  </a:lnTo>
                  <a:lnTo>
                    <a:pt x="72869" y="888270"/>
                  </a:lnTo>
                  <a:lnTo>
                    <a:pt x="63792" y="843423"/>
                  </a:lnTo>
                  <a:lnTo>
                    <a:pt x="72869" y="798525"/>
                  </a:lnTo>
                  <a:lnTo>
                    <a:pt x="97623" y="761841"/>
                  </a:lnTo>
                  <a:lnTo>
                    <a:pt x="134306" y="737088"/>
                  </a:lnTo>
                  <a:lnTo>
                    <a:pt x="179179" y="728005"/>
                  </a:lnTo>
                  <a:lnTo>
                    <a:pt x="376705" y="728005"/>
                  </a:lnTo>
                  <a:lnTo>
                    <a:pt x="391933" y="712778"/>
                  </a:lnTo>
                  <a:lnTo>
                    <a:pt x="301471" y="712778"/>
                  </a:lnTo>
                  <a:lnTo>
                    <a:pt x="298089" y="709794"/>
                  </a:lnTo>
                  <a:lnTo>
                    <a:pt x="271737" y="690427"/>
                  </a:lnTo>
                  <a:lnTo>
                    <a:pt x="242762" y="676326"/>
                  </a:lnTo>
                  <a:lnTo>
                    <a:pt x="211785" y="667706"/>
                  </a:lnTo>
                  <a:lnTo>
                    <a:pt x="180839" y="664912"/>
                  </a:lnTo>
                  <a:close/>
                </a:path>
                <a:path w="1022984" h="1024254">
                  <a:moveTo>
                    <a:pt x="601581" y="593652"/>
                  </a:moveTo>
                  <a:lnTo>
                    <a:pt x="511068" y="593652"/>
                  </a:lnTo>
                  <a:lnTo>
                    <a:pt x="679270" y="761841"/>
                  </a:lnTo>
                  <a:lnTo>
                    <a:pt x="681986" y="764594"/>
                  </a:lnTo>
                  <a:lnTo>
                    <a:pt x="680576" y="767629"/>
                  </a:lnTo>
                  <a:lnTo>
                    <a:pt x="666288" y="813547"/>
                  </a:lnTo>
                  <a:lnTo>
                    <a:pt x="664626" y="860086"/>
                  </a:lnTo>
                  <a:lnTo>
                    <a:pt x="674766" y="904916"/>
                  </a:lnTo>
                  <a:lnTo>
                    <a:pt x="695872" y="945746"/>
                  </a:lnTo>
                  <a:lnTo>
                    <a:pt x="727106" y="980283"/>
                  </a:lnTo>
                  <a:lnTo>
                    <a:pt x="767634" y="1006237"/>
                  </a:lnTo>
                  <a:lnTo>
                    <a:pt x="813584" y="1020532"/>
                  </a:lnTo>
                  <a:lnTo>
                    <a:pt x="860120" y="1022193"/>
                  </a:lnTo>
                  <a:lnTo>
                    <a:pt x="904948" y="1012054"/>
                  </a:lnTo>
                  <a:lnTo>
                    <a:pt x="945776" y="990950"/>
                  </a:lnTo>
                  <a:lnTo>
                    <a:pt x="980313" y="959717"/>
                  </a:lnTo>
                  <a:lnTo>
                    <a:pt x="980907" y="958790"/>
                  </a:lnTo>
                  <a:lnTo>
                    <a:pt x="842945" y="958790"/>
                  </a:lnTo>
                  <a:lnTo>
                    <a:pt x="798072" y="949707"/>
                  </a:lnTo>
                  <a:lnTo>
                    <a:pt x="761388" y="924954"/>
                  </a:lnTo>
                  <a:lnTo>
                    <a:pt x="736635" y="888270"/>
                  </a:lnTo>
                  <a:lnTo>
                    <a:pt x="727557" y="843423"/>
                  </a:lnTo>
                  <a:lnTo>
                    <a:pt x="736635" y="798525"/>
                  </a:lnTo>
                  <a:lnTo>
                    <a:pt x="761388" y="761841"/>
                  </a:lnTo>
                  <a:lnTo>
                    <a:pt x="798072" y="737088"/>
                  </a:lnTo>
                  <a:lnTo>
                    <a:pt x="842945" y="728005"/>
                  </a:lnTo>
                  <a:lnTo>
                    <a:pt x="980430" y="728005"/>
                  </a:lnTo>
                  <a:lnTo>
                    <a:pt x="975841" y="721890"/>
                  </a:lnTo>
                  <a:lnTo>
                    <a:pt x="965651" y="712778"/>
                  </a:lnTo>
                  <a:lnTo>
                    <a:pt x="720707" y="712778"/>
                  </a:lnTo>
                  <a:lnTo>
                    <a:pt x="601581" y="593652"/>
                  </a:lnTo>
                  <a:close/>
                </a:path>
                <a:path w="1022984" h="1024254">
                  <a:moveTo>
                    <a:pt x="376705" y="728005"/>
                  </a:moveTo>
                  <a:lnTo>
                    <a:pt x="179179" y="728005"/>
                  </a:lnTo>
                  <a:lnTo>
                    <a:pt x="224052" y="737088"/>
                  </a:lnTo>
                  <a:lnTo>
                    <a:pt x="260735" y="761841"/>
                  </a:lnTo>
                  <a:lnTo>
                    <a:pt x="285489" y="798525"/>
                  </a:lnTo>
                  <a:lnTo>
                    <a:pt x="294566" y="843423"/>
                  </a:lnTo>
                  <a:lnTo>
                    <a:pt x="285489" y="888270"/>
                  </a:lnTo>
                  <a:lnTo>
                    <a:pt x="260735" y="924954"/>
                  </a:lnTo>
                  <a:lnTo>
                    <a:pt x="224052" y="949707"/>
                  </a:lnTo>
                  <a:lnTo>
                    <a:pt x="179179" y="958790"/>
                  </a:lnTo>
                  <a:lnTo>
                    <a:pt x="317123" y="958790"/>
                  </a:lnTo>
                  <a:lnTo>
                    <a:pt x="333213" y="936820"/>
                  </a:lnTo>
                  <a:lnTo>
                    <a:pt x="347362" y="907520"/>
                  </a:lnTo>
                  <a:lnTo>
                    <a:pt x="355981" y="876143"/>
                  </a:lnTo>
                  <a:lnTo>
                    <a:pt x="358795" y="843423"/>
                  </a:lnTo>
                  <a:lnTo>
                    <a:pt x="357608" y="823901"/>
                  </a:lnTo>
                  <a:lnTo>
                    <a:pt x="354296" y="804583"/>
                  </a:lnTo>
                  <a:lnTo>
                    <a:pt x="348922" y="785737"/>
                  </a:lnTo>
                  <a:lnTo>
                    <a:pt x="341549" y="767629"/>
                  </a:lnTo>
                  <a:lnTo>
                    <a:pt x="340113" y="764594"/>
                  </a:lnTo>
                  <a:lnTo>
                    <a:pt x="376705" y="728005"/>
                  </a:lnTo>
                  <a:close/>
                </a:path>
                <a:path w="1022984" h="1024254">
                  <a:moveTo>
                    <a:pt x="980430" y="728005"/>
                  </a:moveTo>
                  <a:lnTo>
                    <a:pt x="842945" y="728005"/>
                  </a:lnTo>
                  <a:lnTo>
                    <a:pt x="887817" y="737088"/>
                  </a:lnTo>
                  <a:lnTo>
                    <a:pt x="924501" y="761841"/>
                  </a:lnTo>
                  <a:lnTo>
                    <a:pt x="949254" y="798525"/>
                  </a:lnTo>
                  <a:lnTo>
                    <a:pt x="958332" y="843423"/>
                  </a:lnTo>
                  <a:lnTo>
                    <a:pt x="949254" y="888270"/>
                  </a:lnTo>
                  <a:lnTo>
                    <a:pt x="924501" y="924954"/>
                  </a:lnTo>
                  <a:lnTo>
                    <a:pt x="887817" y="949707"/>
                  </a:lnTo>
                  <a:lnTo>
                    <a:pt x="842945" y="958790"/>
                  </a:lnTo>
                  <a:lnTo>
                    <a:pt x="980907" y="958790"/>
                  </a:lnTo>
                  <a:lnTo>
                    <a:pt x="1006267" y="919191"/>
                  </a:lnTo>
                  <a:lnTo>
                    <a:pt x="1018041" y="885720"/>
                  </a:lnTo>
                  <a:lnTo>
                    <a:pt x="1022973" y="851113"/>
                  </a:lnTo>
                  <a:lnTo>
                    <a:pt x="1021029" y="816210"/>
                  </a:lnTo>
                  <a:lnTo>
                    <a:pt x="1012172" y="781853"/>
                  </a:lnTo>
                  <a:lnTo>
                    <a:pt x="996827" y="749853"/>
                  </a:lnTo>
                  <a:lnTo>
                    <a:pt x="980430" y="728005"/>
                  </a:lnTo>
                  <a:close/>
                </a:path>
                <a:path w="1022984" h="1024254">
                  <a:moveTo>
                    <a:pt x="510428" y="0"/>
                  </a:moveTo>
                  <a:lnTo>
                    <a:pt x="441231" y="14125"/>
                  </a:lnTo>
                  <a:lnTo>
                    <a:pt x="383571" y="53067"/>
                  </a:lnTo>
                  <a:lnTo>
                    <a:pt x="344627" y="111989"/>
                  </a:lnTo>
                  <a:lnTo>
                    <a:pt x="331515" y="179030"/>
                  </a:lnTo>
                  <a:lnTo>
                    <a:pt x="331397" y="180298"/>
                  </a:lnTo>
                  <a:lnTo>
                    <a:pt x="335084" y="215586"/>
                  </a:lnTo>
                  <a:lnTo>
                    <a:pt x="353112" y="265253"/>
                  </a:lnTo>
                  <a:lnTo>
                    <a:pt x="384019" y="306708"/>
                  </a:lnTo>
                  <a:lnTo>
                    <a:pt x="425472" y="337619"/>
                  </a:lnTo>
                  <a:lnTo>
                    <a:pt x="475140" y="355654"/>
                  </a:lnTo>
                  <a:lnTo>
                    <a:pt x="478950" y="356429"/>
                  </a:lnTo>
                  <a:lnTo>
                    <a:pt x="478950" y="535245"/>
                  </a:lnTo>
                  <a:lnTo>
                    <a:pt x="301417" y="712778"/>
                  </a:lnTo>
                  <a:lnTo>
                    <a:pt x="391933" y="712778"/>
                  </a:lnTo>
                  <a:lnTo>
                    <a:pt x="511068" y="593652"/>
                  </a:lnTo>
                  <a:lnTo>
                    <a:pt x="601581" y="593652"/>
                  </a:lnTo>
                  <a:lnTo>
                    <a:pt x="543174" y="535245"/>
                  </a:lnTo>
                  <a:lnTo>
                    <a:pt x="543174" y="356429"/>
                  </a:lnTo>
                  <a:lnTo>
                    <a:pt x="546984" y="355654"/>
                  </a:lnTo>
                  <a:lnTo>
                    <a:pt x="580898" y="345208"/>
                  </a:lnTo>
                  <a:lnTo>
                    <a:pt x="611654" y="328586"/>
                  </a:lnTo>
                  <a:lnTo>
                    <a:pt x="638554" y="306260"/>
                  </a:lnTo>
                  <a:lnTo>
                    <a:pt x="647667" y="295024"/>
                  </a:lnTo>
                  <a:lnTo>
                    <a:pt x="511068" y="295024"/>
                  </a:lnTo>
                  <a:lnTo>
                    <a:pt x="466193" y="285942"/>
                  </a:lnTo>
                  <a:lnTo>
                    <a:pt x="429506" y="261188"/>
                  </a:lnTo>
                  <a:lnTo>
                    <a:pt x="404748" y="224505"/>
                  </a:lnTo>
                  <a:lnTo>
                    <a:pt x="395663" y="179632"/>
                  </a:lnTo>
                  <a:lnTo>
                    <a:pt x="404748" y="134759"/>
                  </a:lnTo>
                  <a:lnTo>
                    <a:pt x="429506" y="98076"/>
                  </a:lnTo>
                  <a:lnTo>
                    <a:pt x="466193" y="73322"/>
                  </a:lnTo>
                  <a:lnTo>
                    <a:pt x="511068" y="64240"/>
                  </a:lnTo>
                  <a:lnTo>
                    <a:pt x="647677" y="64240"/>
                  </a:lnTo>
                  <a:lnTo>
                    <a:pt x="637664" y="52173"/>
                  </a:lnTo>
                  <a:lnTo>
                    <a:pt x="610103" y="29823"/>
                  </a:lnTo>
                  <a:lnTo>
                    <a:pt x="578737" y="13229"/>
                  </a:lnTo>
                  <a:lnTo>
                    <a:pt x="545236" y="3234"/>
                  </a:lnTo>
                  <a:lnTo>
                    <a:pt x="510428" y="0"/>
                  </a:lnTo>
                  <a:close/>
                </a:path>
                <a:path w="1022984" h="1024254">
                  <a:moveTo>
                    <a:pt x="843402" y="663781"/>
                  </a:moveTo>
                  <a:lnTo>
                    <a:pt x="842983" y="663781"/>
                  </a:lnTo>
                  <a:lnTo>
                    <a:pt x="810455" y="666952"/>
                  </a:lnTo>
                  <a:lnTo>
                    <a:pt x="779308" y="675859"/>
                  </a:lnTo>
                  <a:lnTo>
                    <a:pt x="750271" y="690224"/>
                  </a:lnTo>
                  <a:lnTo>
                    <a:pt x="724044" y="709794"/>
                  </a:lnTo>
                  <a:lnTo>
                    <a:pt x="720707" y="712778"/>
                  </a:lnTo>
                  <a:lnTo>
                    <a:pt x="965651" y="712778"/>
                  </a:lnTo>
                  <a:lnTo>
                    <a:pt x="919221" y="680558"/>
                  </a:lnTo>
                  <a:lnTo>
                    <a:pt x="882226" y="668055"/>
                  </a:lnTo>
                  <a:lnTo>
                    <a:pt x="863224" y="664912"/>
                  </a:lnTo>
                  <a:lnTo>
                    <a:pt x="863851" y="664912"/>
                  </a:lnTo>
                  <a:lnTo>
                    <a:pt x="843402" y="663781"/>
                  </a:lnTo>
                  <a:close/>
                </a:path>
                <a:path w="1022984" h="1024254">
                  <a:moveTo>
                    <a:pt x="647677" y="64240"/>
                  </a:moveTo>
                  <a:lnTo>
                    <a:pt x="511068" y="64240"/>
                  </a:lnTo>
                  <a:lnTo>
                    <a:pt x="555941" y="73322"/>
                  </a:lnTo>
                  <a:lnTo>
                    <a:pt x="592624" y="98076"/>
                  </a:lnTo>
                  <a:lnTo>
                    <a:pt x="617378" y="134759"/>
                  </a:lnTo>
                  <a:lnTo>
                    <a:pt x="626338" y="179030"/>
                  </a:lnTo>
                  <a:lnTo>
                    <a:pt x="626460" y="179632"/>
                  </a:lnTo>
                  <a:lnTo>
                    <a:pt x="617378" y="224505"/>
                  </a:lnTo>
                  <a:lnTo>
                    <a:pt x="592624" y="261188"/>
                  </a:lnTo>
                  <a:lnTo>
                    <a:pt x="555941" y="285942"/>
                  </a:lnTo>
                  <a:lnTo>
                    <a:pt x="511068" y="295024"/>
                  </a:lnTo>
                  <a:lnTo>
                    <a:pt x="647667" y="295024"/>
                  </a:lnTo>
                  <a:lnTo>
                    <a:pt x="660903" y="278705"/>
                  </a:lnTo>
                  <a:lnTo>
                    <a:pt x="677497" y="247339"/>
                  </a:lnTo>
                  <a:lnTo>
                    <a:pt x="687493" y="213838"/>
                  </a:lnTo>
                  <a:lnTo>
                    <a:pt x="690614" y="180298"/>
                  </a:lnTo>
                  <a:lnTo>
                    <a:pt x="690731" y="179030"/>
                  </a:lnTo>
                  <a:lnTo>
                    <a:pt x="687052" y="143742"/>
                  </a:lnTo>
                  <a:lnTo>
                    <a:pt x="676607" y="109833"/>
                  </a:lnTo>
                  <a:lnTo>
                    <a:pt x="659988" y="79077"/>
                  </a:lnTo>
                  <a:lnTo>
                    <a:pt x="647677" y="64240"/>
                  </a:lnTo>
                  <a:close/>
                </a:path>
              </a:pathLst>
            </a:custGeom>
            <a:solidFill>
              <a:srgbClr val="000000"/>
            </a:solidFill>
          </p:spPr>
          <p:txBody>
            <a:bodyPr wrap="square" lIns="0" tIns="0" rIns="0" bIns="0" rtlCol="0"/>
            <a:lstStyle/>
            <a:p>
              <a:endParaRPr>
                <a:latin typeface="Grammarsaurus" pitchFamily="2" charset="0"/>
              </a:endParaRPr>
            </a:p>
          </p:txBody>
        </p:sp>
        <p:sp>
          <p:nvSpPr>
            <p:cNvPr id="110" name="object 110"/>
            <p:cNvSpPr/>
            <p:nvPr/>
          </p:nvSpPr>
          <p:spPr>
            <a:xfrm>
              <a:off x="10783873" y="3805667"/>
              <a:ext cx="153670" cy="151765"/>
            </a:xfrm>
            <a:custGeom>
              <a:avLst/>
              <a:gdLst/>
              <a:ahLst/>
              <a:cxnLst/>
              <a:rect l="l" t="t" r="r" b="b"/>
              <a:pathLst>
                <a:path w="153670" h="151764">
                  <a:moveTo>
                    <a:pt x="69534" y="0"/>
                  </a:moveTo>
                  <a:lnTo>
                    <a:pt x="44443" y="7027"/>
                  </a:lnTo>
                  <a:lnTo>
                    <a:pt x="22736" y="21413"/>
                  </a:lnTo>
                  <a:lnTo>
                    <a:pt x="6106" y="42876"/>
                  </a:lnTo>
                  <a:lnTo>
                    <a:pt x="0" y="65895"/>
                  </a:lnTo>
                  <a:lnTo>
                    <a:pt x="95" y="88915"/>
                  </a:lnTo>
                  <a:lnTo>
                    <a:pt x="21143" y="130430"/>
                  </a:lnTo>
                  <a:lnTo>
                    <a:pt x="62579" y="149225"/>
                  </a:lnTo>
                  <a:lnTo>
                    <a:pt x="78268" y="151703"/>
                  </a:lnTo>
                  <a:lnTo>
                    <a:pt x="106502" y="145403"/>
                  </a:lnTo>
                  <a:lnTo>
                    <a:pt x="130493" y="128584"/>
                  </a:lnTo>
                  <a:lnTo>
                    <a:pt x="147126" y="104366"/>
                  </a:lnTo>
                  <a:lnTo>
                    <a:pt x="153287" y="75871"/>
                  </a:lnTo>
                  <a:lnTo>
                    <a:pt x="153287" y="68835"/>
                  </a:lnTo>
                  <a:lnTo>
                    <a:pt x="131284" y="19937"/>
                  </a:lnTo>
                  <a:lnTo>
                    <a:pt x="96315" y="611"/>
                  </a:lnTo>
                  <a:lnTo>
                    <a:pt x="69534" y="0"/>
                  </a:lnTo>
                  <a:close/>
                </a:path>
              </a:pathLst>
            </a:custGeom>
            <a:solidFill>
              <a:srgbClr val="FFFFFF"/>
            </a:solidFill>
          </p:spPr>
          <p:txBody>
            <a:bodyPr wrap="square" lIns="0" tIns="0" rIns="0" bIns="0" rtlCol="0"/>
            <a:lstStyle/>
            <a:p>
              <a:endParaRPr>
                <a:latin typeface="Grammarsaurus" pitchFamily="2" charset="0"/>
              </a:endParaRPr>
            </a:p>
          </p:txBody>
        </p:sp>
        <p:sp>
          <p:nvSpPr>
            <p:cNvPr id="111" name="object 111"/>
            <p:cNvSpPr/>
            <p:nvPr/>
          </p:nvSpPr>
          <p:spPr>
            <a:xfrm>
              <a:off x="10782224" y="3804386"/>
              <a:ext cx="156210" cy="153670"/>
            </a:xfrm>
            <a:custGeom>
              <a:avLst/>
              <a:gdLst/>
              <a:ahLst/>
              <a:cxnLst/>
              <a:rect l="l" t="t" r="r" b="b"/>
              <a:pathLst>
                <a:path w="156209" h="153670">
                  <a:moveTo>
                    <a:pt x="3238" y="94754"/>
                  </a:moveTo>
                  <a:lnTo>
                    <a:pt x="3048" y="93929"/>
                  </a:lnTo>
                  <a:lnTo>
                    <a:pt x="3149" y="94653"/>
                  </a:lnTo>
                  <a:close/>
                </a:path>
                <a:path w="156209" h="153670">
                  <a:moveTo>
                    <a:pt x="12712" y="37668"/>
                  </a:moveTo>
                  <a:lnTo>
                    <a:pt x="12319" y="38100"/>
                  </a:lnTo>
                  <a:lnTo>
                    <a:pt x="12636" y="38100"/>
                  </a:lnTo>
                  <a:lnTo>
                    <a:pt x="12712" y="37668"/>
                  </a:lnTo>
                  <a:close/>
                </a:path>
                <a:path w="156209" h="153670">
                  <a:moveTo>
                    <a:pt x="26936" y="21590"/>
                  </a:moveTo>
                  <a:lnTo>
                    <a:pt x="26073" y="21590"/>
                  </a:lnTo>
                  <a:lnTo>
                    <a:pt x="25527" y="22860"/>
                  </a:lnTo>
                  <a:lnTo>
                    <a:pt x="26936" y="21590"/>
                  </a:lnTo>
                  <a:close/>
                </a:path>
                <a:path w="156209" h="153670">
                  <a:moveTo>
                    <a:pt x="116459" y="141109"/>
                  </a:moveTo>
                  <a:lnTo>
                    <a:pt x="116205" y="141147"/>
                  </a:lnTo>
                  <a:lnTo>
                    <a:pt x="115874" y="141363"/>
                  </a:lnTo>
                  <a:lnTo>
                    <a:pt x="115493" y="141681"/>
                  </a:lnTo>
                  <a:lnTo>
                    <a:pt x="115912" y="141465"/>
                  </a:lnTo>
                  <a:lnTo>
                    <a:pt x="116141" y="141287"/>
                  </a:lnTo>
                  <a:lnTo>
                    <a:pt x="116459" y="141109"/>
                  </a:lnTo>
                  <a:close/>
                </a:path>
                <a:path w="156209" h="153670">
                  <a:moveTo>
                    <a:pt x="119303" y="139700"/>
                  </a:moveTo>
                  <a:lnTo>
                    <a:pt x="118884" y="139700"/>
                  </a:lnTo>
                  <a:lnTo>
                    <a:pt x="117843" y="140970"/>
                  </a:lnTo>
                  <a:lnTo>
                    <a:pt x="119303" y="139700"/>
                  </a:lnTo>
                  <a:close/>
                </a:path>
                <a:path w="156209" h="153670">
                  <a:moveTo>
                    <a:pt x="123024" y="136271"/>
                  </a:moveTo>
                  <a:lnTo>
                    <a:pt x="121894" y="137350"/>
                  </a:lnTo>
                  <a:lnTo>
                    <a:pt x="121513" y="137553"/>
                  </a:lnTo>
                  <a:lnTo>
                    <a:pt x="121869" y="137388"/>
                  </a:lnTo>
                  <a:lnTo>
                    <a:pt x="122529" y="136804"/>
                  </a:lnTo>
                  <a:lnTo>
                    <a:pt x="122847" y="136550"/>
                  </a:lnTo>
                  <a:lnTo>
                    <a:pt x="123024" y="136271"/>
                  </a:lnTo>
                  <a:close/>
                </a:path>
                <a:path w="156209" h="153670">
                  <a:moveTo>
                    <a:pt x="125666" y="134721"/>
                  </a:moveTo>
                  <a:lnTo>
                    <a:pt x="125387" y="135013"/>
                  </a:lnTo>
                  <a:lnTo>
                    <a:pt x="124739" y="135890"/>
                  </a:lnTo>
                  <a:lnTo>
                    <a:pt x="125488" y="135890"/>
                  </a:lnTo>
                  <a:lnTo>
                    <a:pt x="125628" y="135013"/>
                  </a:lnTo>
                  <a:lnTo>
                    <a:pt x="125666" y="134721"/>
                  </a:lnTo>
                  <a:close/>
                </a:path>
                <a:path w="156209" h="153670">
                  <a:moveTo>
                    <a:pt x="128435" y="132080"/>
                  </a:moveTo>
                  <a:lnTo>
                    <a:pt x="127050" y="133350"/>
                  </a:lnTo>
                  <a:lnTo>
                    <a:pt x="127520" y="133350"/>
                  </a:lnTo>
                  <a:lnTo>
                    <a:pt x="128435" y="132080"/>
                  </a:lnTo>
                  <a:close/>
                </a:path>
                <a:path w="156209" h="153670">
                  <a:moveTo>
                    <a:pt x="132029" y="129159"/>
                  </a:moveTo>
                  <a:lnTo>
                    <a:pt x="131457" y="129540"/>
                  </a:lnTo>
                  <a:lnTo>
                    <a:pt x="131787" y="129540"/>
                  </a:lnTo>
                  <a:lnTo>
                    <a:pt x="132029" y="129159"/>
                  </a:lnTo>
                  <a:close/>
                </a:path>
                <a:path w="156209" h="153670">
                  <a:moveTo>
                    <a:pt x="132549" y="130810"/>
                  </a:moveTo>
                  <a:lnTo>
                    <a:pt x="130987" y="130810"/>
                  </a:lnTo>
                  <a:lnTo>
                    <a:pt x="131114" y="129540"/>
                  </a:lnTo>
                  <a:lnTo>
                    <a:pt x="130187" y="130810"/>
                  </a:lnTo>
                  <a:lnTo>
                    <a:pt x="130594" y="130810"/>
                  </a:lnTo>
                  <a:lnTo>
                    <a:pt x="129235" y="132080"/>
                  </a:lnTo>
                  <a:lnTo>
                    <a:pt x="129654" y="132080"/>
                  </a:lnTo>
                  <a:lnTo>
                    <a:pt x="130162" y="132080"/>
                  </a:lnTo>
                  <a:lnTo>
                    <a:pt x="127596" y="134340"/>
                  </a:lnTo>
                  <a:lnTo>
                    <a:pt x="128371" y="133350"/>
                  </a:lnTo>
                  <a:lnTo>
                    <a:pt x="129654" y="132080"/>
                  </a:lnTo>
                  <a:lnTo>
                    <a:pt x="127825" y="133184"/>
                  </a:lnTo>
                  <a:lnTo>
                    <a:pt x="127825" y="133350"/>
                  </a:lnTo>
                  <a:lnTo>
                    <a:pt x="127368" y="134543"/>
                  </a:lnTo>
                  <a:lnTo>
                    <a:pt x="127825" y="133350"/>
                  </a:lnTo>
                  <a:lnTo>
                    <a:pt x="127825" y="133184"/>
                  </a:lnTo>
                  <a:lnTo>
                    <a:pt x="127533" y="133350"/>
                  </a:lnTo>
                  <a:lnTo>
                    <a:pt x="126695" y="134721"/>
                  </a:lnTo>
                  <a:lnTo>
                    <a:pt x="126987" y="134721"/>
                  </a:lnTo>
                  <a:lnTo>
                    <a:pt x="125488" y="135890"/>
                  </a:lnTo>
                  <a:lnTo>
                    <a:pt x="127114" y="135890"/>
                  </a:lnTo>
                  <a:lnTo>
                    <a:pt x="128295" y="135013"/>
                  </a:lnTo>
                  <a:lnTo>
                    <a:pt x="128524" y="134721"/>
                  </a:lnTo>
                  <a:lnTo>
                    <a:pt x="129171" y="133350"/>
                  </a:lnTo>
                  <a:lnTo>
                    <a:pt x="128816" y="134353"/>
                  </a:lnTo>
                  <a:lnTo>
                    <a:pt x="129616" y="133350"/>
                  </a:lnTo>
                  <a:lnTo>
                    <a:pt x="130619" y="132080"/>
                  </a:lnTo>
                  <a:lnTo>
                    <a:pt x="132549" y="130810"/>
                  </a:lnTo>
                  <a:close/>
                </a:path>
                <a:path w="156209" h="153670">
                  <a:moveTo>
                    <a:pt x="132600" y="128270"/>
                  </a:moveTo>
                  <a:lnTo>
                    <a:pt x="131711" y="129159"/>
                  </a:lnTo>
                  <a:lnTo>
                    <a:pt x="132346" y="128651"/>
                  </a:lnTo>
                  <a:lnTo>
                    <a:pt x="132600" y="128270"/>
                  </a:lnTo>
                  <a:close/>
                </a:path>
                <a:path w="156209" h="153670">
                  <a:moveTo>
                    <a:pt x="135343" y="124904"/>
                  </a:moveTo>
                  <a:lnTo>
                    <a:pt x="134378" y="126047"/>
                  </a:lnTo>
                  <a:lnTo>
                    <a:pt x="134874" y="125641"/>
                  </a:lnTo>
                  <a:lnTo>
                    <a:pt x="135305" y="125158"/>
                  </a:lnTo>
                  <a:lnTo>
                    <a:pt x="135343" y="124904"/>
                  </a:lnTo>
                  <a:close/>
                </a:path>
                <a:path w="156209" h="153670">
                  <a:moveTo>
                    <a:pt x="135813" y="124244"/>
                  </a:moveTo>
                  <a:lnTo>
                    <a:pt x="135128" y="124929"/>
                  </a:lnTo>
                  <a:lnTo>
                    <a:pt x="135039" y="125095"/>
                  </a:lnTo>
                  <a:lnTo>
                    <a:pt x="135534" y="124637"/>
                  </a:lnTo>
                  <a:lnTo>
                    <a:pt x="135636" y="124472"/>
                  </a:lnTo>
                  <a:lnTo>
                    <a:pt x="135813" y="124244"/>
                  </a:lnTo>
                  <a:close/>
                </a:path>
                <a:path w="156209" h="153670">
                  <a:moveTo>
                    <a:pt x="137058" y="124091"/>
                  </a:moveTo>
                  <a:lnTo>
                    <a:pt x="136613" y="124460"/>
                  </a:lnTo>
                  <a:lnTo>
                    <a:pt x="136779" y="124460"/>
                  </a:lnTo>
                  <a:lnTo>
                    <a:pt x="137058" y="124091"/>
                  </a:lnTo>
                  <a:close/>
                </a:path>
                <a:path w="156209" h="153670">
                  <a:moveTo>
                    <a:pt x="143535" y="114300"/>
                  </a:moveTo>
                  <a:lnTo>
                    <a:pt x="143116" y="114300"/>
                  </a:lnTo>
                  <a:lnTo>
                    <a:pt x="142849" y="115570"/>
                  </a:lnTo>
                  <a:lnTo>
                    <a:pt x="143535" y="114300"/>
                  </a:lnTo>
                  <a:close/>
                </a:path>
                <a:path w="156209" h="153670">
                  <a:moveTo>
                    <a:pt x="143675" y="116840"/>
                  </a:moveTo>
                  <a:lnTo>
                    <a:pt x="142646" y="116840"/>
                  </a:lnTo>
                  <a:lnTo>
                    <a:pt x="142367" y="116840"/>
                  </a:lnTo>
                  <a:lnTo>
                    <a:pt x="141033" y="119380"/>
                  </a:lnTo>
                  <a:lnTo>
                    <a:pt x="139560" y="120650"/>
                  </a:lnTo>
                  <a:lnTo>
                    <a:pt x="138988" y="121920"/>
                  </a:lnTo>
                  <a:lnTo>
                    <a:pt x="137883" y="123190"/>
                  </a:lnTo>
                  <a:lnTo>
                    <a:pt x="137058" y="124091"/>
                  </a:lnTo>
                  <a:lnTo>
                    <a:pt x="136664" y="125730"/>
                  </a:lnTo>
                  <a:lnTo>
                    <a:pt x="136067" y="125730"/>
                  </a:lnTo>
                  <a:lnTo>
                    <a:pt x="136779" y="124460"/>
                  </a:lnTo>
                  <a:lnTo>
                    <a:pt x="136283" y="125120"/>
                  </a:lnTo>
                  <a:lnTo>
                    <a:pt x="136512" y="124460"/>
                  </a:lnTo>
                  <a:lnTo>
                    <a:pt x="138391" y="121920"/>
                  </a:lnTo>
                  <a:lnTo>
                    <a:pt x="138963" y="121920"/>
                  </a:lnTo>
                  <a:lnTo>
                    <a:pt x="139776" y="119380"/>
                  </a:lnTo>
                  <a:lnTo>
                    <a:pt x="138176" y="121920"/>
                  </a:lnTo>
                  <a:lnTo>
                    <a:pt x="137299" y="123190"/>
                  </a:lnTo>
                  <a:lnTo>
                    <a:pt x="137109" y="123190"/>
                  </a:lnTo>
                  <a:lnTo>
                    <a:pt x="136372" y="124460"/>
                  </a:lnTo>
                  <a:lnTo>
                    <a:pt x="135521" y="125730"/>
                  </a:lnTo>
                  <a:lnTo>
                    <a:pt x="134327" y="127000"/>
                  </a:lnTo>
                  <a:lnTo>
                    <a:pt x="134010" y="127000"/>
                  </a:lnTo>
                  <a:lnTo>
                    <a:pt x="133388" y="128270"/>
                  </a:lnTo>
                  <a:lnTo>
                    <a:pt x="133070" y="128270"/>
                  </a:lnTo>
                  <a:lnTo>
                    <a:pt x="132854" y="128270"/>
                  </a:lnTo>
                  <a:lnTo>
                    <a:pt x="132346" y="128651"/>
                  </a:lnTo>
                  <a:lnTo>
                    <a:pt x="132029" y="129159"/>
                  </a:lnTo>
                  <a:lnTo>
                    <a:pt x="132181" y="129159"/>
                  </a:lnTo>
                  <a:lnTo>
                    <a:pt x="131787" y="129540"/>
                  </a:lnTo>
                  <a:lnTo>
                    <a:pt x="134150" y="129540"/>
                  </a:lnTo>
                  <a:lnTo>
                    <a:pt x="134391" y="129159"/>
                  </a:lnTo>
                  <a:lnTo>
                    <a:pt x="134975" y="128270"/>
                  </a:lnTo>
                  <a:lnTo>
                    <a:pt x="135801" y="127000"/>
                  </a:lnTo>
                  <a:lnTo>
                    <a:pt x="137515" y="125730"/>
                  </a:lnTo>
                  <a:lnTo>
                    <a:pt x="139001" y="123190"/>
                  </a:lnTo>
                  <a:lnTo>
                    <a:pt x="140068" y="121920"/>
                  </a:lnTo>
                  <a:lnTo>
                    <a:pt x="142100" y="119380"/>
                  </a:lnTo>
                  <a:lnTo>
                    <a:pt x="143675" y="116840"/>
                  </a:lnTo>
                  <a:close/>
                </a:path>
                <a:path w="156209" h="153670">
                  <a:moveTo>
                    <a:pt x="144373" y="113030"/>
                  </a:moveTo>
                  <a:lnTo>
                    <a:pt x="144233" y="113030"/>
                  </a:lnTo>
                  <a:lnTo>
                    <a:pt x="143535" y="114300"/>
                  </a:lnTo>
                  <a:lnTo>
                    <a:pt x="143814" y="114300"/>
                  </a:lnTo>
                  <a:lnTo>
                    <a:pt x="144373" y="113030"/>
                  </a:lnTo>
                  <a:close/>
                </a:path>
                <a:path w="156209" h="153670">
                  <a:moveTo>
                    <a:pt x="145262" y="111099"/>
                  </a:moveTo>
                  <a:lnTo>
                    <a:pt x="145059" y="111366"/>
                  </a:lnTo>
                  <a:lnTo>
                    <a:pt x="144995" y="111747"/>
                  </a:lnTo>
                  <a:lnTo>
                    <a:pt x="144780" y="112102"/>
                  </a:lnTo>
                  <a:lnTo>
                    <a:pt x="145097" y="111671"/>
                  </a:lnTo>
                  <a:lnTo>
                    <a:pt x="145148" y="111429"/>
                  </a:lnTo>
                  <a:lnTo>
                    <a:pt x="145262" y="111099"/>
                  </a:lnTo>
                  <a:close/>
                </a:path>
                <a:path w="156209" h="153670">
                  <a:moveTo>
                    <a:pt x="151460" y="100330"/>
                  </a:moveTo>
                  <a:lnTo>
                    <a:pt x="150977" y="100330"/>
                  </a:lnTo>
                  <a:lnTo>
                    <a:pt x="150558" y="100330"/>
                  </a:lnTo>
                  <a:lnTo>
                    <a:pt x="149796" y="101600"/>
                  </a:lnTo>
                  <a:lnTo>
                    <a:pt x="148907" y="105410"/>
                  </a:lnTo>
                  <a:lnTo>
                    <a:pt x="147701" y="107950"/>
                  </a:lnTo>
                  <a:lnTo>
                    <a:pt x="146138" y="110490"/>
                  </a:lnTo>
                  <a:lnTo>
                    <a:pt x="145516" y="111760"/>
                  </a:lnTo>
                  <a:lnTo>
                    <a:pt x="144767" y="113030"/>
                  </a:lnTo>
                  <a:lnTo>
                    <a:pt x="144919" y="113030"/>
                  </a:lnTo>
                  <a:lnTo>
                    <a:pt x="143078" y="116103"/>
                  </a:lnTo>
                  <a:lnTo>
                    <a:pt x="142646" y="116840"/>
                  </a:lnTo>
                  <a:lnTo>
                    <a:pt x="143192" y="116103"/>
                  </a:lnTo>
                  <a:lnTo>
                    <a:pt x="144157" y="116103"/>
                  </a:lnTo>
                  <a:lnTo>
                    <a:pt x="144526" y="115570"/>
                  </a:lnTo>
                  <a:lnTo>
                    <a:pt x="146291" y="113030"/>
                  </a:lnTo>
                  <a:lnTo>
                    <a:pt x="146583" y="111760"/>
                  </a:lnTo>
                  <a:lnTo>
                    <a:pt x="146723" y="111760"/>
                  </a:lnTo>
                  <a:lnTo>
                    <a:pt x="147777" y="109220"/>
                  </a:lnTo>
                  <a:lnTo>
                    <a:pt x="149301" y="106680"/>
                  </a:lnTo>
                  <a:lnTo>
                    <a:pt x="150355" y="102870"/>
                  </a:lnTo>
                  <a:lnTo>
                    <a:pt x="151028" y="101600"/>
                  </a:lnTo>
                  <a:lnTo>
                    <a:pt x="150876" y="101600"/>
                  </a:lnTo>
                  <a:lnTo>
                    <a:pt x="151460" y="100330"/>
                  </a:lnTo>
                  <a:close/>
                </a:path>
                <a:path w="156209" h="153670">
                  <a:moveTo>
                    <a:pt x="151955" y="99060"/>
                  </a:moveTo>
                  <a:lnTo>
                    <a:pt x="151790" y="97790"/>
                  </a:lnTo>
                  <a:lnTo>
                    <a:pt x="151358" y="99060"/>
                  </a:lnTo>
                  <a:lnTo>
                    <a:pt x="151955" y="99060"/>
                  </a:lnTo>
                  <a:close/>
                </a:path>
                <a:path w="156209" h="153670">
                  <a:moveTo>
                    <a:pt x="152196" y="96520"/>
                  </a:moveTo>
                  <a:lnTo>
                    <a:pt x="151599" y="97790"/>
                  </a:lnTo>
                  <a:lnTo>
                    <a:pt x="151790" y="97790"/>
                  </a:lnTo>
                  <a:lnTo>
                    <a:pt x="152196" y="96520"/>
                  </a:lnTo>
                  <a:close/>
                </a:path>
                <a:path w="156209" h="153670">
                  <a:moveTo>
                    <a:pt x="152933" y="93980"/>
                  </a:moveTo>
                  <a:lnTo>
                    <a:pt x="152603" y="95250"/>
                  </a:lnTo>
                  <a:lnTo>
                    <a:pt x="152361" y="96520"/>
                  </a:lnTo>
                  <a:lnTo>
                    <a:pt x="152222" y="97790"/>
                  </a:lnTo>
                  <a:lnTo>
                    <a:pt x="152704" y="96520"/>
                  </a:lnTo>
                  <a:lnTo>
                    <a:pt x="152819" y="95250"/>
                  </a:lnTo>
                  <a:lnTo>
                    <a:pt x="152933" y="93980"/>
                  </a:lnTo>
                  <a:close/>
                </a:path>
                <a:path w="156209" h="153670">
                  <a:moveTo>
                    <a:pt x="154241" y="88900"/>
                  </a:moveTo>
                  <a:lnTo>
                    <a:pt x="154216" y="87630"/>
                  </a:lnTo>
                  <a:lnTo>
                    <a:pt x="154076" y="88595"/>
                  </a:lnTo>
                  <a:lnTo>
                    <a:pt x="153974" y="87630"/>
                  </a:lnTo>
                  <a:lnTo>
                    <a:pt x="153631" y="88900"/>
                  </a:lnTo>
                  <a:lnTo>
                    <a:pt x="153352" y="91440"/>
                  </a:lnTo>
                  <a:lnTo>
                    <a:pt x="153619" y="90170"/>
                  </a:lnTo>
                  <a:lnTo>
                    <a:pt x="153543" y="91440"/>
                  </a:lnTo>
                  <a:lnTo>
                    <a:pt x="153365" y="92710"/>
                  </a:lnTo>
                  <a:lnTo>
                    <a:pt x="153238" y="92710"/>
                  </a:lnTo>
                  <a:lnTo>
                    <a:pt x="153060" y="93980"/>
                  </a:lnTo>
                  <a:lnTo>
                    <a:pt x="153416" y="93980"/>
                  </a:lnTo>
                  <a:lnTo>
                    <a:pt x="153924" y="91440"/>
                  </a:lnTo>
                  <a:lnTo>
                    <a:pt x="153847" y="90170"/>
                  </a:lnTo>
                  <a:lnTo>
                    <a:pt x="154114" y="88900"/>
                  </a:lnTo>
                  <a:lnTo>
                    <a:pt x="154241" y="88900"/>
                  </a:lnTo>
                  <a:close/>
                </a:path>
                <a:path w="156209" h="153670">
                  <a:moveTo>
                    <a:pt x="154419" y="86360"/>
                  </a:moveTo>
                  <a:lnTo>
                    <a:pt x="154216" y="86360"/>
                  </a:lnTo>
                  <a:lnTo>
                    <a:pt x="154178" y="87630"/>
                  </a:lnTo>
                  <a:lnTo>
                    <a:pt x="154419" y="86360"/>
                  </a:lnTo>
                  <a:close/>
                </a:path>
                <a:path w="156209" h="153670">
                  <a:moveTo>
                    <a:pt x="154673" y="85090"/>
                  </a:moveTo>
                  <a:lnTo>
                    <a:pt x="154622" y="83820"/>
                  </a:lnTo>
                  <a:lnTo>
                    <a:pt x="154470" y="85090"/>
                  </a:lnTo>
                  <a:lnTo>
                    <a:pt x="154305" y="85090"/>
                  </a:lnTo>
                  <a:lnTo>
                    <a:pt x="154139" y="86360"/>
                  </a:lnTo>
                  <a:lnTo>
                    <a:pt x="154673" y="85090"/>
                  </a:lnTo>
                  <a:close/>
                </a:path>
                <a:path w="156209" h="153670">
                  <a:moveTo>
                    <a:pt x="154787" y="85090"/>
                  </a:moveTo>
                  <a:lnTo>
                    <a:pt x="154419" y="86360"/>
                  </a:lnTo>
                  <a:lnTo>
                    <a:pt x="154647" y="86360"/>
                  </a:lnTo>
                  <a:lnTo>
                    <a:pt x="154787" y="85090"/>
                  </a:lnTo>
                  <a:close/>
                </a:path>
                <a:path w="156209" h="153670">
                  <a:moveTo>
                    <a:pt x="155067" y="80454"/>
                  </a:moveTo>
                  <a:lnTo>
                    <a:pt x="154990" y="80314"/>
                  </a:lnTo>
                  <a:lnTo>
                    <a:pt x="154863" y="80949"/>
                  </a:lnTo>
                  <a:lnTo>
                    <a:pt x="154774" y="81076"/>
                  </a:lnTo>
                  <a:lnTo>
                    <a:pt x="154838" y="82067"/>
                  </a:lnTo>
                  <a:lnTo>
                    <a:pt x="154952" y="80835"/>
                  </a:lnTo>
                  <a:lnTo>
                    <a:pt x="155067" y="80454"/>
                  </a:lnTo>
                  <a:close/>
                </a:path>
                <a:path w="156209" h="153670">
                  <a:moveTo>
                    <a:pt x="155232" y="76542"/>
                  </a:moveTo>
                  <a:lnTo>
                    <a:pt x="155168" y="77165"/>
                  </a:lnTo>
                  <a:lnTo>
                    <a:pt x="155168" y="78320"/>
                  </a:lnTo>
                  <a:lnTo>
                    <a:pt x="155232" y="76542"/>
                  </a:lnTo>
                  <a:close/>
                </a:path>
                <a:path w="156209" h="153670">
                  <a:moveTo>
                    <a:pt x="155714" y="77470"/>
                  </a:moveTo>
                  <a:lnTo>
                    <a:pt x="155625" y="76200"/>
                  </a:lnTo>
                  <a:lnTo>
                    <a:pt x="155549" y="74930"/>
                  </a:lnTo>
                  <a:lnTo>
                    <a:pt x="155473" y="73660"/>
                  </a:lnTo>
                  <a:lnTo>
                    <a:pt x="155397" y="72390"/>
                  </a:lnTo>
                  <a:lnTo>
                    <a:pt x="155321" y="71120"/>
                  </a:lnTo>
                  <a:lnTo>
                    <a:pt x="155244" y="69850"/>
                  </a:lnTo>
                  <a:lnTo>
                    <a:pt x="154101" y="62230"/>
                  </a:lnTo>
                  <a:lnTo>
                    <a:pt x="152387" y="54610"/>
                  </a:lnTo>
                  <a:lnTo>
                    <a:pt x="152019" y="53340"/>
                  </a:lnTo>
                  <a:lnTo>
                    <a:pt x="150215" y="46990"/>
                  </a:lnTo>
                  <a:lnTo>
                    <a:pt x="149479" y="45720"/>
                  </a:lnTo>
                  <a:lnTo>
                    <a:pt x="148704" y="43180"/>
                  </a:lnTo>
                  <a:lnTo>
                    <a:pt x="147815" y="41910"/>
                  </a:lnTo>
                  <a:lnTo>
                    <a:pt x="146837" y="39370"/>
                  </a:lnTo>
                  <a:lnTo>
                    <a:pt x="146050" y="38100"/>
                  </a:lnTo>
                  <a:lnTo>
                    <a:pt x="145173" y="36830"/>
                  </a:lnTo>
                  <a:lnTo>
                    <a:pt x="140982" y="30480"/>
                  </a:lnTo>
                  <a:lnTo>
                    <a:pt x="114706" y="7620"/>
                  </a:lnTo>
                  <a:lnTo>
                    <a:pt x="113931" y="7620"/>
                  </a:lnTo>
                  <a:lnTo>
                    <a:pt x="113792" y="6350"/>
                  </a:lnTo>
                  <a:lnTo>
                    <a:pt x="113055" y="6350"/>
                  </a:lnTo>
                  <a:lnTo>
                    <a:pt x="107823" y="3810"/>
                  </a:lnTo>
                  <a:lnTo>
                    <a:pt x="102908" y="2540"/>
                  </a:lnTo>
                  <a:lnTo>
                    <a:pt x="97421" y="1270"/>
                  </a:lnTo>
                  <a:lnTo>
                    <a:pt x="90335" y="1270"/>
                  </a:lnTo>
                  <a:lnTo>
                    <a:pt x="86829" y="0"/>
                  </a:lnTo>
                  <a:lnTo>
                    <a:pt x="71882" y="0"/>
                  </a:lnTo>
                  <a:lnTo>
                    <a:pt x="64643" y="1270"/>
                  </a:lnTo>
                  <a:lnTo>
                    <a:pt x="57416" y="3810"/>
                  </a:lnTo>
                  <a:lnTo>
                    <a:pt x="50406" y="5080"/>
                  </a:lnTo>
                  <a:lnTo>
                    <a:pt x="43700" y="8890"/>
                  </a:lnTo>
                  <a:lnTo>
                    <a:pt x="33947" y="13970"/>
                  </a:lnTo>
                  <a:lnTo>
                    <a:pt x="25107" y="21590"/>
                  </a:lnTo>
                  <a:lnTo>
                    <a:pt x="17259" y="29210"/>
                  </a:lnTo>
                  <a:lnTo>
                    <a:pt x="10414" y="38100"/>
                  </a:lnTo>
                  <a:lnTo>
                    <a:pt x="9918" y="39370"/>
                  </a:lnTo>
                  <a:lnTo>
                    <a:pt x="7454" y="44450"/>
                  </a:lnTo>
                  <a:lnTo>
                    <a:pt x="7010" y="44450"/>
                  </a:lnTo>
                  <a:lnTo>
                    <a:pt x="6921" y="45720"/>
                  </a:lnTo>
                  <a:lnTo>
                    <a:pt x="6705" y="45720"/>
                  </a:lnTo>
                  <a:lnTo>
                    <a:pt x="6019" y="48260"/>
                  </a:lnTo>
                  <a:lnTo>
                    <a:pt x="5575" y="48260"/>
                  </a:lnTo>
                  <a:lnTo>
                    <a:pt x="4965" y="50800"/>
                  </a:lnTo>
                  <a:lnTo>
                    <a:pt x="4673" y="51714"/>
                  </a:lnTo>
                  <a:lnTo>
                    <a:pt x="4673" y="54610"/>
                  </a:lnTo>
                  <a:lnTo>
                    <a:pt x="4521" y="55880"/>
                  </a:lnTo>
                  <a:lnTo>
                    <a:pt x="4191" y="56984"/>
                  </a:lnTo>
                  <a:lnTo>
                    <a:pt x="4673" y="54610"/>
                  </a:lnTo>
                  <a:lnTo>
                    <a:pt x="4673" y="51714"/>
                  </a:lnTo>
                  <a:lnTo>
                    <a:pt x="4559" y="52070"/>
                  </a:lnTo>
                  <a:lnTo>
                    <a:pt x="4394" y="53340"/>
                  </a:lnTo>
                  <a:lnTo>
                    <a:pt x="3810" y="53340"/>
                  </a:lnTo>
                  <a:lnTo>
                    <a:pt x="3594" y="54610"/>
                  </a:lnTo>
                  <a:lnTo>
                    <a:pt x="3416" y="55880"/>
                  </a:lnTo>
                  <a:lnTo>
                    <a:pt x="2667" y="59690"/>
                  </a:lnTo>
                  <a:lnTo>
                    <a:pt x="3276" y="55880"/>
                  </a:lnTo>
                  <a:lnTo>
                    <a:pt x="2844" y="57150"/>
                  </a:lnTo>
                  <a:lnTo>
                    <a:pt x="2209" y="59690"/>
                  </a:lnTo>
                  <a:lnTo>
                    <a:pt x="762" y="66040"/>
                  </a:lnTo>
                  <a:lnTo>
                    <a:pt x="660" y="67310"/>
                  </a:lnTo>
                  <a:lnTo>
                    <a:pt x="558" y="68580"/>
                  </a:lnTo>
                  <a:lnTo>
                    <a:pt x="457" y="69850"/>
                  </a:lnTo>
                  <a:lnTo>
                    <a:pt x="355" y="71120"/>
                  </a:lnTo>
                  <a:lnTo>
                    <a:pt x="254" y="72390"/>
                  </a:lnTo>
                  <a:lnTo>
                    <a:pt x="152" y="73660"/>
                  </a:lnTo>
                  <a:lnTo>
                    <a:pt x="114" y="78740"/>
                  </a:lnTo>
                  <a:lnTo>
                    <a:pt x="0" y="81280"/>
                  </a:lnTo>
                  <a:lnTo>
                    <a:pt x="393" y="82550"/>
                  </a:lnTo>
                  <a:lnTo>
                    <a:pt x="165" y="83820"/>
                  </a:lnTo>
                  <a:lnTo>
                    <a:pt x="127" y="85090"/>
                  </a:lnTo>
                  <a:lnTo>
                    <a:pt x="723" y="87630"/>
                  </a:lnTo>
                  <a:lnTo>
                    <a:pt x="774" y="90170"/>
                  </a:lnTo>
                  <a:lnTo>
                    <a:pt x="1016" y="91440"/>
                  </a:lnTo>
                  <a:lnTo>
                    <a:pt x="1371" y="92710"/>
                  </a:lnTo>
                  <a:lnTo>
                    <a:pt x="1790" y="96520"/>
                  </a:lnTo>
                  <a:lnTo>
                    <a:pt x="2082" y="97790"/>
                  </a:lnTo>
                  <a:lnTo>
                    <a:pt x="2222" y="97790"/>
                  </a:lnTo>
                  <a:lnTo>
                    <a:pt x="2679" y="99060"/>
                  </a:lnTo>
                  <a:lnTo>
                    <a:pt x="2781" y="100330"/>
                  </a:lnTo>
                  <a:lnTo>
                    <a:pt x="3492" y="101600"/>
                  </a:lnTo>
                  <a:lnTo>
                    <a:pt x="4305" y="105410"/>
                  </a:lnTo>
                  <a:lnTo>
                    <a:pt x="5232" y="107950"/>
                  </a:lnTo>
                  <a:lnTo>
                    <a:pt x="7937" y="114300"/>
                  </a:lnTo>
                  <a:lnTo>
                    <a:pt x="11976" y="120650"/>
                  </a:lnTo>
                  <a:lnTo>
                    <a:pt x="16979" y="127000"/>
                  </a:lnTo>
                  <a:lnTo>
                    <a:pt x="19748" y="130810"/>
                  </a:lnTo>
                  <a:lnTo>
                    <a:pt x="21805" y="133350"/>
                  </a:lnTo>
                  <a:lnTo>
                    <a:pt x="23025" y="134721"/>
                  </a:lnTo>
                  <a:lnTo>
                    <a:pt x="25171" y="135890"/>
                  </a:lnTo>
                  <a:lnTo>
                    <a:pt x="27419" y="137185"/>
                  </a:lnTo>
                  <a:lnTo>
                    <a:pt x="28397" y="138430"/>
                  </a:lnTo>
                  <a:lnTo>
                    <a:pt x="27419" y="137185"/>
                  </a:lnTo>
                  <a:lnTo>
                    <a:pt x="27736" y="138430"/>
                  </a:lnTo>
                  <a:lnTo>
                    <a:pt x="29679" y="139700"/>
                  </a:lnTo>
                  <a:lnTo>
                    <a:pt x="32169" y="140970"/>
                  </a:lnTo>
                  <a:lnTo>
                    <a:pt x="34734" y="142240"/>
                  </a:lnTo>
                  <a:lnTo>
                    <a:pt x="35064" y="142240"/>
                  </a:lnTo>
                  <a:lnTo>
                    <a:pt x="35801" y="143510"/>
                  </a:lnTo>
                  <a:lnTo>
                    <a:pt x="35598" y="142240"/>
                  </a:lnTo>
                  <a:lnTo>
                    <a:pt x="38341" y="144780"/>
                  </a:lnTo>
                  <a:lnTo>
                    <a:pt x="42583" y="146050"/>
                  </a:lnTo>
                  <a:lnTo>
                    <a:pt x="45656" y="147320"/>
                  </a:lnTo>
                  <a:lnTo>
                    <a:pt x="47561" y="147320"/>
                  </a:lnTo>
                  <a:lnTo>
                    <a:pt x="48742" y="148666"/>
                  </a:lnTo>
                  <a:lnTo>
                    <a:pt x="55638" y="149860"/>
                  </a:lnTo>
                  <a:lnTo>
                    <a:pt x="56972" y="151130"/>
                  </a:lnTo>
                  <a:lnTo>
                    <a:pt x="57378" y="149860"/>
                  </a:lnTo>
                  <a:lnTo>
                    <a:pt x="58978" y="151130"/>
                  </a:lnTo>
                  <a:lnTo>
                    <a:pt x="62331" y="151130"/>
                  </a:lnTo>
                  <a:lnTo>
                    <a:pt x="63893" y="152400"/>
                  </a:lnTo>
                  <a:lnTo>
                    <a:pt x="63525" y="151130"/>
                  </a:lnTo>
                  <a:lnTo>
                    <a:pt x="65570" y="152400"/>
                  </a:lnTo>
                  <a:lnTo>
                    <a:pt x="66611" y="152400"/>
                  </a:lnTo>
                  <a:lnTo>
                    <a:pt x="75399" y="153670"/>
                  </a:lnTo>
                  <a:lnTo>
                    <a:pt x="86156" y="153670"/>
                  </a:lnTo>
                  <a:lnTo>
                    <a:pt x="88582" y="153670"/>
                  </a:lnTo>
                  <a:lnTo>
                    <a:pt x="94627" y="152400"/>
                  </a:lnTo>
                  <a:lnTo>
                    <a:pt x="101904" y="151130"/>
                  </a:lnTo>
                  <a:lnTo>
                    <a:pt x="103251" y="149860"/>
                  </a:lnTo>
                  <a:lnTo>
                    <a:pt x="106934" y="148666"/>
                  </a:lnTo>
                  <a:lnTo>
                    <a:pt x="107086" y="148666"/>
                  </a:lnTo>
                  <a:lnTo>
                    <a:pt x="108648" y="147320"/>
                  </a:lnTo>
                  <a:lnTo>
                    <a:pt x="110540" y="147320"/>
                  </a:lnTo>
                  <a:lnTo>
                    <a:pt x="111226" y="146050"/>
                  </a:lnTo>
                  <a:lnTo>
                    <a:pt x="112471" y="146050"/>
                  </a:lnTo>
                  <a:lnTo>
                    <a:pt x="113182" y="144780"/>
                  </a:lnTo>
                  <a:lnTo>
                    <a:pt x="113969" y="144780"/>
                  </a:lnTo>
                  <a:lnTo>
                    <a:pt x="116382" y="143510"/>
                  </a:lnTo>
                  <a:lnTo>
                    <a:pt x="124548" y="137185"/>
                  </a:lnTo>
                  <a:lnTo>
                    <a:pt x="123799" y="137185"/>
                  </a:lnTo>
                  <a:lnTo>
                    <a:pt x="122872" y="137185"/>
                  </a:lnTo>
                  <a:lnTo>
                    <a:pt x="122021" y="137909"/>
                  </a:lnTo>
                  <a:lnTo>
                    <a:pt x="122021" y="138430"/>
                  </a:lnTo>
                  <a:lnTo>
                    <a:pt x="121513" y="139700"/>
                  </a:lnTo>
                  <a:lnTo>
                    <a:pt x="121932" y="138430"/>
                  </a:lnTo>
                  <a:lnTo>
                    <a:pt x="120954" y="139344"/>
                  </a:lnTo>
                  <a:lnTo>
                    <a:pt x="121640" y="138430"/>
                  </a:lnTo>
                  <a:lnTo>
                    <a:pt x="121932" y="138430"/>
                  </a:lnTo>
                  <a:lnTo>
                    <a:pt x="122021" y="137909"/>
                  </a:lnTo>
                  <a:lnTo>
                    <a:pt x="121399" y="138430"/>
                  </a:lnTo>
                  <a:lnTo>
                    <a:pt x="120802" y="139484"/>
                  </a:lnTo>
                  <a:lnTo>
                    <a:pt x="120573" y="139700"/>
                  </a:lnTo>
                  <a:lnTo>
                    <a:pt x="121399" y="138430"/>
                  </a:lnTo>
                  <a:lnTo>
                    <a:pt x="120815" y="138430"/>
                  </a:lnTo>
                  <a:lnTo>
                    <a:pt x="119303" y="139700"/>
                  </a:lnTo>
                  <a:lnTo>
                    <a:pt x="118071" y="140970"/>
                  </a:lnTo>
                  <a:lnTo>
                    <a:pt x="117843" y="140970"/>
                  </a:lnTo>
                  <a:lnTo>
                    <a:pt x="117233" y="140970"/>
                  </a:lnTo>
                  <a:lnTo>
                    <a:pt x="116547" y="142240"/>
                  </a:lnTo>
                  <a:lnTo>
                    <a:pt x="115608" y="142240"/>
                  </a:lnTo>
                  <a:lnTo>
                    <a:pt x="115443" y="142240"/>
                  </a:lnTo>
                  <a:lnTo>
                    <a:pt x="114427" y="142240"/>
                  </a:lnTo>
                  <a:lnTo>
                    <a:pt x="114249" y="143510"/>
                  </a:lnTo>
                  <a:lnTo>
                    <a:pt x="113106" y="143510"/>
                  </a:lnTo>
                  <a:lnTo>
                    <a:pt x="112623" y="143916"/>
                  </a:lnTo>
                  <a:lnTo>
                    <a:pt x="111569" y="144780"/>
                  </a:lnTo>
                  <a:lnTo>
                    <a:pt x="112649" y="143510"/>
                  </a:lnTo>
                  <a:lnTo>
                    <a:pt x="111086" y="144780"/>
                  </a:lnTo>
                  <a:lnTo>
                    <a:pt x="110312" y="144780"/>
                  </a:lnTo>
                  <a:lnTo>
                    <a:pt x="109359" y="146050"/>
                  </a:lnTo>
                  <a:lnTo>
                    <a:pt x="107530" y="147320"/>
                  </a:lnTo>
                  <a:lnTo>
                    <a:pt x="108254" y="146050"/>
                  </a:lnTo>
                  <a:lnTo>
                    <a:pt x="107353" y="146050"/>
                  </a:lnTo>
                  <a:lnTo>
                    <a:pt x="107289" y="147320"/>
                  </a:lnTo>
                  <a:lnTo>
                    <a:pt x="107238" y="146050"/>
                  </a:lnTo>
                  <a:lnTo>
                    <a:pt x="105448" y="147320"/>
                  </a:lnTo>
                  <a:lnTo>
                    <a:pt x="104597" y="147320"/>
                  </a:lnTo>
                  <a:lnTo>
                    <a:pt x="103251" y="148666"/>
                  </a:lnTo>
                  <a:lnTo>
                    <a:pt x="102565" y="148666"/>
                  </a:lnTo>
                  <a:lnTo>
                    <a:pt x="101434" y="149860"/>
                  </a:lnTo>
                  <a:lnTo>
                    <a:pt x="100393" y="149860"/>
                  </a:lnTo>
                  <a:lnTo>
                    <a:pt x="100736" y="148666"/>
                  </a:lnTo>
                  <a:lnTo>
                    <a:pt x="100063" y="149860"/>
                  </a:lnTo>
                  <a:lnTo>
                    <a:pt x="97485" y="149860"/>
                  </a:lnTo>
                  <a:lnTo>
                    <a:pt x="96037" y="151130"/>
                  </a:lnTo>
                  <a:lnTo>
                    <a:pt x="93560" y="151130"/>
                  </a:lnTo>
                  <a:lnTo>
                    <a:pt x="93408" y="151130"/>
                  </a:lnTo>
                  <a:lnTo>
                    <a:pt x="92430" y="152400"/>
                  </a:lnTo>
                  <a:lnTo>
                    <a:pt x="90855" y="152400"/>
                  </a:lnTo>
                  <a:lnTo>
                    <a:pt x="93408" y="151206"/>
                  </a:lnTo>
                  <a:lnTo>
                    <a:pt x="92684" y="151130"/>
                  </a:lnTo>
                  <a:lnTo>
                    <a:pt x="90398" y="152400"/>
                  </a:lnTo>
                  <a:lnTo>
                    <a:pt x="89560" y="152400"/>
                  </a:lnTo>
                  <a:lnTo>
                    <a:pt x="88531" y="152400"/>
                  </a:lnTo>
                  <a:lnTo>
                    <a:pt x="78511" y="152400"/>
                  </a:lnTo>
                  <a:lnTo>
                    <a:pt x="70205" y="151130"/>
                  </a:lnTo>
                  <a:lnTo>
                    <a:pt x="66217" y="151130"/>
                  </a:lnTo>
                  <a:lnTo>
                    <a:pt x="64084" y="149885"/>
                  </a:lnTo>
                  <a:lnTo>
                    <a:pt x="58432" y="149860"/>
                  </a:lnTo>
                  <a:lnTo>
                    <a:pt x="58140" y="148666"/>
                  </a:lnTo>
                  <a:lnTo>
                    <a:pt x="53022" y="148666"/>
                  </a:lnTo>
                  <a:lnTo>
                    <a:pt x="53225" y="147320"/>
                  </a:lnTo>
                  <a:lnTo>
                    <a:pt x="51803" y="147320"/>
                  </a:lnTo>
                  <a:lnTo>
                    <a:pt x="48806" y="146050"/>
                  </a:lnTo>
                  <a:lnTo>
                    <a:pt x="46558" y="146050"/>
                  </a:lnTo>
                  <a:lnTo>
                    <a:pt x="44056" y="144780"/>
                  </a:lnTo>
                  <a:lnTo>
                    <a:pt x="40424" y="143510"/>
                  </a:lnTo>
                  <a:lnTo>
                    <a:pt x="37401" y="142240"/>
                  </a:lnTo>
                  <a:lnTo>
                    <a:pt x="36626" y="142240"/>
                  </a:lnTo>
                  <a:lnTo>
                    <a:pt x="34798" y="140970"/>
                  </a:lnTo>
                  <a:lnTo>
                    <a:pt x="32410" y="139700"/>
                  </a:lnTo>
                  <a:lnTo>
                    <a:pt x="30556" y="138430"/>
                  </a:lnTo>
                  <a:lnTo>
                    <a:pt x="30213" y="138430"/>
                  </a:lnTo>
                  <a:lnTo>
                    <a:pt x="29159" y="137185"/>
                  </a:lnTo>
                  <a:lnTo>
                    <a:pt x="28841" y="137185"/>
                  </a:lnTo>
                  <a:lnTo>
                    <a:pt x="27863" y="135890"/>
                  </a:lnTo>
                  <a:lnTo>
                    <a:pt x="27330" y="135890"/>
                  </a:lnTo>
                  <a:lnTo>
                    <a:pt x="26454" y="134721"/>
                  </a:lnTo>
                  <a:lnTo>
                    <a:pt x="25501" y="134721"/>
                  </a:lnTo>
                  <a:lnTo>
                    <a:pt x="24485" y="133350"/>
                  </a:lnTo>
                  <a:lnTo>
                    <a:pt x="23964" y="132080"/>
                  </a:lnTo>
                  <a:lnTo>
                    <a:pt x="23406" y="132080"/>
                  </a:lnTo>
                  <a:lnTo>
                    <a:pt x="22872" y="130810"/>
                  </a:lnTo>
                  <a:lnTo>
                    <a:pt x="21983" y="130810"/>
                  </a:lnTo>
                  <a:lnTo>
                    <a:pt x="20726" y="129540"/>
                  </a:lnTo>
                  <a:lnTo>
                    <a:pt x="20472" y="128651"/>
                  </a:lnTo>
                  <a:lnTo>
                    <a:pt x="20370" y="128270"/>
                  </a:lnTo>
                  <a:lnTo>
                    <a:pt x="20104" y="128270"/>
                  </a:lnTo>
                  <a:lnTo>
                    <a:pt x="19088" y="127000"/>
                  </a:lnTo>
                  <a:lnTo>
                    <a:pt x="19278" y="127698"/>
                  </a:lnTo>
                  <a:lnTo>
                    <a:pt x="18707" y="127000"/>
                  </a:lnTo>
                  <a:lnTo>
                    <a:pt x="19278" y="128270"/>
                  </a:lnTo>
                  <a:lnTo>
                    <a:pt x="18567" y="127000"/>
                  </a:lnTo>
                  <a:lnTo>
                    <a:pt x="18707" y="127000"/>
                  </a:lnTo>
                  <a:lnTo>
                    <a:pt x="18897" y="127000"/>
                  </a:lnTo>
                  <a:lnTo>
                    <a:pt x="18072" y="125984"/>
                  </a:lnTo>
                  <a:lnTo>
                    <a:pt x="18097" y="126149"/>
                  </a:lnTo>
                  <a:lnTo>
                    <a:pt x="17868" y="125730"/>
                  </a:lnTo>
                  <a:lnTo>
                    <a:pt x="17703" y="125730"/>
                  </a:lnTo>
                  <a:lnTo>
                    <a:pt x="16738" y="124460"/>
                  </a:lnTo>
                  <a:lnTo>
                    <a:pt x="15621" y="123190"/>
                  </a:lnTo>
                  <a:lnTo>
                    <a:pt x="14960" y="121920"/>
                  </a:lnTo>
                  <a:lnTo>
                    <a:pt x="15379" y="123190"/>
                  </a:lnTo>
                  <a:lnTo>
                    <a:pt x="15252" y="123190"/>
                  </a:lnTo>
                  <a:lnTo>
                    <a:pt x="14605" y="121920"/>
                  </a:lnTo>
                  <a:lnTo>
                    <a:pt x="13703" y="120650"/>
                  </a:lnTo>
                  <a:lnTo>
                    <a:pt x="13258" y="119380"/>
                  </a:lnTo>
                  <a:lnTo>
                    <a:pt x="12611" y="119380"/>
                  </a:lnTo>
                  <a:lnTo>
                    <a:pt x="12179" y="118110"/>
                  </a:lnTo>
                  <a:lnTo>
                    <a:pt x="12674" y="118110"/>
                  </a:lnTo>
                  <a:lnTo>
                    <a:pt x="10947" y="115570"/>
                  </a:lnTo>
                  <a:lnTo>
                    <a:pt x="10553" y="115570"/>
                  </a:lnTo>
                  <a:lnTo>
                    <a:pt x="9347" y="113030"/>
                  </a:lnTo>
                  <a:lnTo>
                    <a:pt x="8890" y="113030"/>
                  </a:lnTo>
                  <a:lnTo>
                    <a:pt x="8128" y="110490"/>
                  </a:lnTo>
                  <a:lnTo>
                    <a:pt x="8648" y="111760"/>
                  </a:lnTo>
                  <a:lnTo>
                    <a:pt x="8356" y="110490"/>
                  </a:lnTo>
                  <a:lnTo>
                    <a:pt x="7810" y="109220"/>
                  </a:lnTo>
                  <a:lnTo>
                    <a:pt x="7061" y="107950"/>
                  </a:lnTo>
                  <a:lnTo>
                    <a:pt x="5283" y="102870"/>
                  </a:lnTo>
                  <a:lnTo>
                    <a:pt x="4584" y="100330"/>
                  </a:lnTo>
                  <a:lnTo>
                    <a:pt x="4165" y="99060"/>
                  </a:lnTo>
                  <a:lnTo>
                    <a:pt x="3416" y="96520"/>
                  </a:lnTo>
                  <a:lnTo>
                    <a:pt x="3022" y="93980"/>
                  </a:lnTo>
                  <a:lnTo>
                    <a:pt x="2387" y="93980"/>
                  </a:lnTo>
                  <a:lnTo>
                    <a:pt x="2273" y="91440"/>
                  </a:lnTo>
                  <a:lnTo>
                    <a:pt x="2730" y="92710"/>
                  </a:lnTo>
                  <a:lnTo>
                    <a:pt x="2616" y="91440"/>
                  </a:lnTo>
                  <a:lnTo>
                    <a:pt x="1422" y="78740"/>
                  </a:lnTo>
                  <a:lnTo>
                    <a:pt x="1600" y="77470"/>
                  </a:lnTo>
                  <a:lnTo>
                    <a:pt x="1638" y="72390"/>
                  </a:lnTo>
                  <a:lnTo>
                    <a:pt x="2095" y="71120"/>
                  </a:lnTo>
                  <a:lnTo>
                    <a:pt x="1879" y="71120"/>
                  </a:lnTo>
                  <a:lnTo>
                    <a:pt x="1917" y="68580"/>
                  </a:lnTo>
                  <a:lnTo>
                    <a:pt x="2184" y="68580"/>
                  </a:lnTo>
                  <a:lnTo>
                    <a:pt x="2349" y="67310"/>
                  </a:lnTo>
                  <a:lnTo>
                    <a:pt x="2565" y="66040"/>
                  </a:lnTo>
                  <a:lnTo>
                    <a:pt x="2667" y="64770"/>
                  </a:lnTo>
                  <a:lnTo>
                    <a:pt x="2781" y="63500"/>
                  </a:lnTo>
                  <a:lnTo>
                    <a:pt x="3086" y="60960"/>
                  </a:lnTo>
                  <a:lnTo>
                    <a:pt x="3073" y="62230"/>
                  </a:lnTo>
                  <a:lnTo>
                    <a:pt x="3416" y="60960"/>
                  </a:lnTo>
                  <a:lnTo>
                    <a:pt x="3695" y="59690"/>
                  </a:lnTo>
                  <a:lnTo>
                    <a:pt x="4140" y="57289"/>
                  </a:lnTo>
                  <a:lnTo>
                    <a:pt x="3911" y="58420"/>
                  </a:lnTo>
                  <a:lnTo>
                    <a:pt x="4051" y="58420"/>
                  </a:lnTo>
                  <a:lnTo>
                    <a:pt x="4203" y="58420"/>
                  </a:lnTo>
                  <a:lnTo>
                    <a:pt x="4368" y="57289"/>
                  </a:lnTo>
                  <a:lnTo>
                    <a:pt x="4394" y="57035"/>
                  </a:lnTo>
                  <a:lnTo>
                    <a:pt x="4660" y="55880"/>
                  </a:lnTo>
                  <a:lnTo>
                    <a:pt x="5130" y="54610"/>
                  </a:lnTo>
                  <a:lnTo>
                    <a:pt x="6146" y="50800"/>
                  </a:lnTo>
                  <a:lnTo>
                    <a:pt x="7378" y="46990"/>
                  </a:lnTo>
                  <a:lnTo>
                    <a:pt x="7861" y="45720"/>
                  </a:lnTo>
                  <a:lnTo>
                    <a:pt x="8115" y="44450"/>
                  </a:lnTo>
                  <a:lnTo>
                    <a:pt x="8140" y="45720"/>
                  </a:lnTo>
                  <a:lnTo>
                    <a:pt x="8890" y="44450"/>
                  </a:lnTo>
                  <a:lnTo>
                    <a:pt x="8864" y="44056"/>
                  </a:lnTo>
                  <a:lnTo>
                    <a:pt x="9359" y="43180"/>
                  </a:lnTo>
                  <a:lnTo>
                    <a:pt x="10058" y="41910"/>
                  </a:lnTo>
                  <a:lnTo>
                    <a:pt x="11087" y="39370"/>
                  </a:lnTo>
                  <a:lnTo>
                    <a:pt x="12865" y="36830"/>
                  </a:lnTo>
                  <a:lnTo>
                    <a:pt x="12712" y="37668"/>
                  </a:lnTo>
                  <a:lnTo>
                    <a:pt x="13474" y="36830"/>
                  </a:lnTo>
                  <a:lnTo>
                    <a:pt x="14630" y="35560"/>
                  </a:lnTo>
                  <a:lnTo>
                    <a:pt x="15633" y="33020"/>
                  </a:lnTo>
                  <a:lnTo>
                    <a:pt x="15379" y="34290"/>
                  </a:lnTo>
                  <a:lnTo>
                    <a:pt x="16230" y="33020"/>
                  </a:lnTo>
                  <a:lnTo>
                    <a:pt x="17322" y="31750"/>
                  </a:lnTo>
                  <a:lnTo>
                    <a:pt x="16471" y="31750"/>
                  </a:lnTo>
                  <a:lnTo>
                    <a:pt x="17564" y="30480"/>
                  </a:lnTo>
                  <a:lnTo>
                    <a:pt x="18237" y="30480"/>
                  </a:lnTo>
                  <a:lnTo>
                    <a:pt x="19113" y="29210"/>
                  </a:lnTo>
                  <a:lnTo>
                    <a:pt x="20091" y="27940"/>
                  </a:lnTo>
                  <a:lnTo>
                    <a:pt x="20281" y="27940"/>
                  </a:lnTo>
                  <a:lnTo>
                    <a:pt x="21272" y="26670"/>
                  </a:lnTo>
                  <a:lnTo>
                    <a:pt x="22275" y="25400"/>
                  </a:lnTo>
                  <a:lnTo>
                    <a:pt x="22948" y="25400"/>
                  </a:lnTo>
                  <a:lnTo>
                    <a:pt x="23698" y="24130"/>
                  </a:lnTo>
                  <a:lnTo>
                    <a:pt x="23393" y="25400"/>
                  </a:lnTo>
                  <a:lnTo>
                    <a:pt x="23926" y="24130"/>
                  </a:lnTo>
                  <a:lnTo>
                    <a:pt x="24574" y="22860"/>
                  </a:lnTo>
                  <a:lnTo>
                    <a:pt x="25349" y="22860"/>
                  </a:lnTo>
                  <a:lnTo>
                    <a:pt x="26073" y="21590"/>
                  </a:lnTo>
                  <a:lnTo>
                    <a:pt x="27914" y="20320"/>
                  </a:lnTo>
                  <a:lnTo>
                    <a:pt x="28727" y="19050"/>
                  </a:lnTo>
                  <a:lnTo>
                    <a:pt x="29806" y="19050"/>
                  </a:lnTo>
                  <a:lnTo>
                    <a:pt x="30391" y="17780"/>
                  </a:lnTo>
                  <a:lnTo>
                    <a:pt x="32181" y="16510"/>
                  </a:lnTo>
                  <a:lnTo>
                    <a:pt x="33197" y="16510"/>
                  </a:lnTo>
                  <a:lnTo>
                    <a:pt x="31953" y="17780"/>
                  </a:lnTo>
                  <a:lnTo>
                    <a:pt x="33464" y="16510"/>
                  </a:lnTo>
                  <a:lnTo>
                    <a:pt x="34137" y="16510"/>
                  </a:lnTo>
                  <a:lnTo>
                    <a:pt x="35090" y="15240"/>
                  </a:lnTo>
                  <a:lnTo>
                    <a:pt x="37896" y="13970"/>
                  </a:lnTo>
                  <a:lnTo>
                    <a:pt x="36677" y="13970"/>
                  </a:lnTo>
                  <a:lnTo>
                    <a:pt x="39547" y="12865"/>
                  </a:lnTo>
                  <a:lnTo>
                    <a:pt x="45466" y="8890"/>
                  </a:lnTo>
                  <a:lnTo>
                    <a:pt x="47307" y="8890"/>
                  </a:lnTo>
                  <a:lnTo>
                    <a:pt x="49060" y="7620"/>
                  </a:lnTo>
                  <a:lnTo>
                    <a:pt x="51841" y="6350"/>
                  </a:lnTo>
                  <a:lnTo>
                    <a:pt x="53276" y="6350"/>
                  </a:lnTo>
                  <a:lnTo>
                    <a:pt x="55232" y="5080"/>
                  </a:lnTo>
                  <a:lnTo>
                    <a:pt x="53543" y="6350"/>
                  </a:lnTo>
                  <a:lnTo>
                    <a:pt x="55816" y="5080"/>
                  </a:lnTo>
                  <a:lnTo>
                    <a:pt x="56692" y="5080"/>
                  </a:lnTo>
                  <a:lnTo>
                    <a:pt x="59690" y="3810"/>
                  </a:lnTo>
                  <a:lnTo>
                    <a:pt x="64414" y="3810"/>
                  </a:lnTo>
                  <a:lnTo>
                    <a:pt x="64465" y="2540"/>
                  </a:lnTo>
                  <a:lnTo>
                    <a:pt x="71793" y="2540"/>
                  </a:lnTo>
                  <a:lnTo>
                    <a:pt x="79286" y="1270"/>
                  </a:lnTo>
                  <a:lnTo>
                    <a:pt x="87058" y="1270"/>
                  </a:lnTo>
                  <a:lnTo>
                    <a:pt x="94500" y="2540"/>
                  </a:lnTo>
                  <a:lnTo>
                    <a:pt x="98602" y="2540"/>
                  </a:lnTo>
                  <a:lnTo>
                    <a:pt x="100711" y="3810"/>
                  </a:lnTo>
                  <a:lnTo>
                    <a:pt x="104432" y="3810"/>
                  </a:lnTo>
                  <a:lnTo>
                    <a:pt x="104965" y="5080"/>
                  </a:lnTo>
                  <a:lnTo>
                    <a:pt x="106133" y="5080"/>
                  </a:lnTo>
                  <a:lnTo>
                    <a:pt x="107848" y="6350"/>
                  </a:lnTo>
                  <a:lnTo>
                    <a:pt x="110324" y="6350"/>
                  </a:lnTo>
                  <a:lnTo>
                    <a:pt x="111785" y="7620"/>
                  </a:lnTo>
                  <a:lnTo>
                    <a:pt x="113538" y="7620"/>
                  </a:lnTo>
                  <a:lnTo>
                    <a:pt x="118808" y="10160"/>
                  </a:lnTo>
                  <a:lnTo>
                    <a:pt x="124231" y="13970"/>
                  </a:lnTo>
                  <a:lnTo>
                    <a:pt x="128282" y="17780"/>
                  </a:lnTo>
                  <a:lnTo>
                    <a:pt x="129387" y="17780"/>
                  </a:lnTo>
                  <a:lnTo>
                    <a:pt x="130530" y="19050"/>
                  </a:lnTo>
                  <a:lnTo>
                    <a:pt x="131635" y="20320"/>
                  </a:lnTo>
                  <a:lnTo>
                    <a:pt x="132778" y="21590"/>
                  </a:lnTo>
                  <a:lnTo>
                    <a:pt x="133731" y="22860"/>
                  </a:lnTo>
                  <a:lnTo>
                    <a:pt x="134658" y="22860"/>
                  </a:lnTo>
                  <a:lnTo>
                    <a:pt x="135356" y="24130"/>
                  </a:lnTo>
                  <a:lnTo>
                    <a:pt x="135712" y="24130"/>
                  </a:lnTo>
                  <a:lnTo>
                    <a:pt x="136067" y="25400"/>
                  </a:lnTo>
                  <a:lnTo>
                    <a:pt x="136601" y="25400"/>
                  </a:lnTo>
                  <a:lnTo>
                    <a:pt x="137947" y="27940"/>
                  </a:lnTo>
                  <a:lnTo>
                    <a:pt x="138125" y="27940"/>
                  </a:lnTo>
                  <a:lnTo>
                    <a:pt x="139065" y="29210"/>
                  </a:lnTo>
                  <a:lnTo>
                    <a:pt x="140258" y="30480"/>
                  </a:lnTo>
                  <a:lnTo>
                    <a:pt x="140995" y="31750"/>
                  </a:lnTo>
                  <a:lnTo>
                    <a:pt x="140690" y="30480"/>
                  </a:lnTo>
                  <a:lnTo>
                    <a:pt x="144856" y="36830"/>
                  </a:lnTo>
                  <a:lnTo>
                    <a:pt x="148729" y="45720"/>
                  </a:lnTo>
                  <a:lnTo>
                    <a:pt x="150698" y="50800"/>
                  </a:lnTo>
                  <a:lnTo>
                    <a:pt x="151282" y="53340"/>
                  </a:lnTo>
                  <a:lnTo>
                    <a:pt x="150749" y="52070"/>
                  </a:lnTo>
                  <a:lnTo>
                    <a:pt x="151841" y="55880"/>
                  </a:lnTo>
                  <a:lnTo>
                    <a:pt x="152768" y="59690"/>
                  </a:lnTo>
                  <a:lnTo>
                    <a:pt x="154076" y="66040"/>
                  </a:lnTo>
                  <a:lnTo>
                    <a:pt x="154495" y="68580"/>
                  </a:lnTo>
                  <a:lnTo>
                    <a:pt x="155333" y="76200"/>
                  </a:lnTo>
                  <a:lnTo>
                    <a:pt x="155714" y="77470"/>
                  </a:lnTo>
                  <a:close/>
                </a:path>
              </a:pathLst>
            </a:custGeom>
            <a:solidFill>
              <a:srgbClr val="2D6341"/>
            </a:solidFill>
          </p:spPr>
          <p:txBody>
            <a:bodyPr wrap="square" lIns="0" tIns="0" rIns="0" bIns="0" rtlCol="0"/>
            <a:lstStyle/>
            <a:p>
              <a:endParaRPr>
                <a:latin typeface="Grammarsaurus" pitchFamily="2" charset="0"/>
              </a:endParaRPr>
            </a:p>
          </p:txBody>
        </p:sp>
        <p:sp>
          <p:nvSpPr>
            <p:cNvPr id="112" name="object 112"/>
            <p:cNvSpPr/>
            <p:nvPr/>
          </p:nvSpPr>
          <p:spPr>
            <a:xfrm>
              <a:off x="10786657" y="3817467"/>
              <a:ext cx="146685" cy="101600"/>
            </a:xfrm>
            <a:custGeom>
              <a:avLst/>
              <a:gdLst/>
              <a:ahLst/>
              <a:cxnLst/>
              <a:rect l="l" t="t" r="r" b="b"/>
              <a:pathLst>
                <a:path w="146684" h="101600">
                  <a:moveTo>
                    <a:pt x="36677" y="40513"/>
                  </a:moveTo>
                  <a:lnTo>
                    <a:pt x="29667" y="40513"/>
                  </a:lnTo>
                  <a:lnTo>
                    <a:pt x="29819" y="41021"/>
                  </a:lnTo>
                  <a:lnTo>
                    <a:pt x="36639" y="41021"/>
                  </a:lnTo>
                  <a:lnTo>
                    <a:pt x="36677" y="40513"/>
                  </a:lnTo>
                  <a:close/>
                </a:path>
                <a:path w="146684" h="101600">
                  <a:moveTo>
                    <a:pt x="82219" y="51435"/>
                  </a:moveTo>
                  <a:lnTo>
                    <a:pt x="78498" y="51435"/>
                  </a:lnTo>
                  <a:lnTo>
                    <a:pt x="78600" y="51689"/>
                  </a:lnTo>
                  <a:lnTo>
                    <a:pt x="81953" y="51689"/>
                  </a:lnTo>
                  <a:lnTo>
                    <a:pt x="82219" y="51435"/>
                  </a:lnTo>
                  <a:close/>
                </a:path>
                <a:path w="146684" h="101600">
                  <a:moveTo>
                    <a:pt x="102374" y="51435"/>
                  </a:moveTo>
                  <a:lnTo>
                    <a:pt x="89192" y="51435"/>
                  </a:lnTo>
                  <a:lnTo>
                    <a:pt x="88836" y="51689"/>
                  </a:lnTo>
                  <a:lnTo>
                    <a:pt x="102336" y="51689"/>
                  </a:lnTo>
                  <a:lnTo>
                    <a:pt x="102374" y="51435"/>
                  </a:lnTo>
                  <a:close/>
                </a:path>
                <a:path w="146684" h="101600">
                  <a:moveTo>
                    <a:pt x="106019" y="50419"/>
                  </a:moveTo>
                  <a:lnTo>
                    <a:pt x="105346" y="48768"/>
                  </a:lnTo>
                  <a:lnTo>
                    <a:pt x="105232" y="48514"/>
                  </a:lnTo>
                  <a:lnTo>
                    <a:pt x="105181" y="48387"/>
                  </a:lnTo>
                  <a:lnTo>
                    <a:pt x="104838" y="48387"/>
                  </a:lnTo>
                  <a:lnTo>
                    <a:pt x="102768" y="49276"/>
                  </a:lnTo>
                  <a:lnTo>
                    <a:pt x="102654" y="49911"/>
                  </a:lnTo>
                  <a:lnTo>
                    <a:pt x="102565" y="50419"/>
                  </a:lnTo>
                  <a:lnTo>
                    <a:pt x="102463" y="50927"/>
                  </a:lnTo>
                  <a:lnTo>
                    <a:pt x="102374" y="51435"/>
                  </a:lnTo>
                  <a:lnTo>
                    <a:pt x="105181" y="51435"/>
                  </a:lnTo>
                  <a:lnTo>
                    <a:pt x="106019" y="50419"/>
                  </a:lnTo>
                  <a:close/>
                </a:path>
                <a:path w="146684" h="101600">
                  <a:moveTo>
                    <a:pt x="110680" y="12954"/>
                  </a:moveTo>
                  <a:lnTo>
                    <a:pt x="110540" y="12446"/>
                  </a:lnTo>
                  <a:lnTo>
                    <a:pt x="110426" y="10287"/>
                  </a:lnTo>
                  <a:lnTo>
                    <a:pt x="110109" y="7874"/>
                  </a:lnTo>
                  <a:lnTo>
                    <a:pt x="110070" y="7620"/>
                  </a:lnTo>
                  <a:lnTo>
                    <a:pt x="106146" y="12446"/>
                  </a:lnTo>
                  <a:lnTo>
                    <a:pt x="106019" y="12446"/>
                  </a:lnTo>
                  <a:lnTo>
                    <a:pt x="103441" y="12446"/>
                  </a:lnTo>
                  <a:lnTo>
                    <a:pt x="103441" y="12954"/>
                  </a:lnTo>
                  <a:lnTo>
                    <a:pt x="100952" y="13335"/>
                  </a:lnTo>
                  <a:lnTo>
                    <a:pt x="101612" y="13335"/>
                  </a:lnTo>
                  <a:lnTo>
                    <a:pt x="99987" y="14605"/>
                  </a:lnTo>
                  <a:lnTo>
                    <a:pt x="99542" y="14986"/>
                  </a:lnTo>
                  <a:lnTo>
                    <a:pt x="96596" y="18161"/>
                  </a:lnTo>
                  <a:lnTo>
                    <a:pt x="96050" y="18796"/>
                  </a:lnTo>
                  <a:lnTo>
                    <a:pt x="94488" y="21336"/>
                  </a:lnTo>
                  <a:lnTo>
                    <a:pt x="94348" y="21336"/>
                  </a:lnTo>
                  <a:lnTo>
                    <a:pt x="91795" y="23495"/>
                  </a:lnTo>
                  <a:lnTo>
                    <a:pt x="89814" y="23495"/>
                  </a:lnTo>
                  <a:lnTo>
                    <a:pt x="89611" y="22860"/>
                  </a:lnTo>
                  <a:lnTo>
                    <a:pt x="89484" y="22479"/>
                  </a:lnTo>
                  <a:lnTo>
                    <a:pt x="89395" y="21336"/>
                  </a:lnTo>
                  <a:lnTo>
                    <a:pt x="89293" y="19939"/>
                  </a:lnTo>
                  <a:lnTo>
                    <a:pt x="89242" y="19304"/>
                  </a:lnTo>
                  <a:lnTo>
                    <a:pt x="90639" y="17145"/>
                  </a:lnTo>
                  <a:lnTo>
                    <a:pt x="93814" y="13716"/>
                  </a:lnTo>
                  <a:lnTo>
                    <a:pt x="94678" y="12954"/>
                  </a:lnTo>
                  <a:lnTo>
                    <a:pt x="103441" y="12954"/>
                  </a:lnTo>
                  <a:lnTo>
                    <a:pt x="103441" y="12446"/>
                  </a:lnTo>
                  <a:lnTo>
                    <a:pt x="95250" y="12446"/>
                  </a:lnTo>
                  <a:lnTo>
                    <a:pt x="95681" y="12065"/>
                  </a:lnTo>
                  <a:lnTo>
                    <a:pt x="96748" y="10033"/>
                  </a:lnTo>
                  <a:lnTo>
                    <a:pt x="97840" y="7874"/>
                  </a:lnTo>
                  <a:lnTo>
                    <a:pt x="97904" y="5207"/>
                  </a:lnTo>
                  <a:lnTo>
                    <a:pt x="98044" y="5207"/>
                  </a:lnTo>
                  <a:lnTo>
                    <a:pt x="96113" y="3429"/>
                  </a:lnTo>
                  <a:lnTo>
                    <a:pt x="96545" y="3429"/>
                  </a:lnTo>
                  <a:lnTo>
                    <a:pt x="95478" y="3060"/>
                  </a:lnTo>
                  <a:lnTo>
                    <a:pt x="94818" y="3429"/>
                  </a:lnTo>
                  <a:lnTo>
                    <a:pt x="94589" y="3556"/>
                  </a:lnTo>
                  <a:lnTo>
                    <a:pt x="94361" y="3937"/>
                  </a:lnTo>
                  <a:lnTo>
                    <a:pt x="93675" y="9144"/>
                  </a:lnTo>
                  <a:lnTo>
                    <a:pt x="93599" y="9779"/>
                  </a:lnTo>
                  <a:lnTo>
                    <a:pt x="93459" y="10033"/>
                  </a:lnTo>
                  <a:lnTo>
                    <a:pt x="91173" y="12446"/>
                  </a:lnTo>
                  <a:lnTo>
                    <a:pt x="90678" y="12446"/>
                  </a:lnTo>
                  <a:lnTo>
                    <a:pt x="90678" y="12954"/>
                  </a:lnTo>
                  <a:lnTo>
                    <a:pt x="89484" y="14224"/>
                  </a:lnTo>
                  <a:lnTo>
                    <a:pt x="78917" y="24892"/>
                  </a:lnTo>
                  <a:lnTo>
                    <a:pt x="78879" y="24638"/>
                  </a:lnTo>
                  <a:lnTo>
                    <a:pt x="78384" y="22860"/>
                  </a:lnTo>
                  <a:lnTo>
                    <a:pt x="77546" y="18796"/>
                  </a:lnTo>
                  <a:lnTo>
                    <a:pt x="77444" y="17526"/>
                  </a:lnTo>
                  <a:lnTo>
                    <a:pt x="78689" y="15240"/>
                  </a:lnTo>
                  <a:lnTo>
                    <a:pt x="80606" y="12954"/>
                  </a:lnTo>
                  <a:lnTo>
                    <a:pt x="90678" y="12954"/>
                  </a:lnTo>
                  <a:lnTo>
                    <a:pt x="90678" y="12446"/>
                  </a:lnTo>
                  <a:lnTo>
                    <a:pt x="81038" y="12446"/>
                  </a:lnTo>
                  <a:lnTo>
                    <a:pt x="81356" y="12065"/>
                  </a:lnTo>
                  <a:lnTo>
                    <a:pt x="82016" y="11303"/>
                  </a:lnTo>
                  <a:lnTo>
                    <a:pt x="82638" y="10795"/>
                  </a:lnTo>
                  <a:lnTo>
                    <a:pt x="84023" y="9779"/>
                  </a:lnTo>
                  <a:lnTo>
                    <a:pt x="84416" y="9398"/>
                  </a:lnTo>
                  <a:lnTo>
                    <a:pt x="87541" y="5969"/>
                  </a:lnTo>
                  <a:lnTo>
                    <a:pt x="87884" y="5461"/>
                  </a:lnTo>
                  <a:lnTo>
                    <a:pt x="89014" y="3556"/>
                  </a:lnTo>
                  <a:lnTo>
                    <a:pt x="89090" y="889"/>
                  </a:lnTo>
                  <a:lnTo>
                    <a:pt x="85382" y="3556"/>
                  </a:lnTo>
                  <a:lnTo>
                    <a:pt x="84924" y="3937"/>
                  </a:lnTo>
                  <a:lnTo>
                    <a:pt x="81800" y="7620"/>
                  </a:lnTo>
                  <a:lnTo>
                    <a:pt x="81622" y="7874"/>
                  </a:lnTo>
                  <a:lnTo>
                    <a:pt x="79463" y="12065"/>
                  </a:lnTo>
                  <a:lnTo>
                    <a:pt x="78803" y="11303"/>
                  </a:lnTo>
                  <a:lnTo>
                    <a:pt x="79362" y="7874"/>
                  </a:lnTo>
                  <a:lnTo>
                    <a:pt x="79248" y="5207"/>
                  </a:lnTo>
                  <a:lnTo>
                    <a:pt x="78473" y="2794"/>
                  </a:lnTo>
                  <a:lnTo>
                    <a:pt x="77419" y="1397"/>
                  </a:lnTo>
                  <a:lnTo>
                    <a:pt x="76212" y="889"/>
                  </a:lnTo>
                  <a:lnTo>
                    <a:pt x="75984" y="889"/>
                  </a:lnTo>
                  <a:lnTo>
                    <a:pt x="76987" y="2794"/>
                  </a:lnTo>
                  <a:lnTo>
                    <a:pt x="77254" y="3429"/>
                  </a:lnTo>
                  <a:lnTo>
                    <a:pt x="75133" y="12446"/>
                  </a:lnTo>
                  <a:lnTo>
                    <a:pt x="74904" y="12446"/>
                  </a:lnTo>
                  <a:lnTo>
                    <a:pt x="74904" y="12954"/>
                  </a:lnTo>
                  <a:lnTo>
                    <a:pt x="74726" y="13335"/>
                  </a:lnTo>
                  <a:lnTo>
                    <a:pt x="74041" y="14986"/>
                  </a:lnTo>
                  <a:lnTo>
                    <a:pt x="73939" y="15240"/>
                  </a:lnTo>
                  <a:lnTo>
                    <a:pt x="73761" y="14986"/>
                  </a:lnTo>
                  <a:lnTo>
                    <a:pt x="73393" y="14465"/>
                  </a:lnTo>
                  <a:lnTo>
                    <a:pt x="73393" y="27051"/>
                  </a:lnTo>
                  <a:lnTo>
                    <a:pt x="73317" y="28829"/>
                  </a:lnTo>
                  <a:lnTo>
                    <a:pt x="73202" y="30226"/>
                  </a:lnTo>
                  <a:lnTo>
                    <a:pt x="72859" y="31496"/>
                  </a:lnTo>
                  <a:lnTo>
                    <a:pt x="72771" y="32004"/>
                  </a:lnTo>
                  <a:lnTo>
                    <a:pt x="72669" y="32512"/>
                  </a:lnTo>
                  <a:lnTo>
                    <a:pt x="72580" y="33020"/>
                  </a:lnTo>
                  <a:lnTo>
                    <a:pt x="72478" y="33528"/>
                  </a:lnTo>
                  <a:lnTo>
                    <a:pt x="72199" y="34290"/>
                  </a:lnTo>
                  <a:lnTo>
                    <a:pt x="71932" y="35179"/>
                  </a:lnTo>
                  <a:lnTo>
                    <a:pt x="71818" y="35687"/>
                  </a:lnTo>
                  <a:lnTo>
                    <a:pt x="71551" y="35687"/>
                  </a:lnTo>
                  <a:lnTo>
                    <a:pt x="67221" y="30988"/>
                  </a:lnTo>
                  <a:lnTo>
                    <a:pt x="67183" y="30861"/>
                  </a:lnTo>
                  <a:lnTo>
                    <a:pt x="67005" y="30226"/>
                  </a:lnTo>
                  <a:lnTo>
                    <a:pt x="66903" y="29845"/>
                  </a:lnTo>
                  <a:lnTo>
                    <a:pt x="66789" y="29464"/>
                  </a:lnTo>
                  <a:lnTo>
                    <a:pt x="66687" y="29083"/>
                  </a:lnTo>
                  <a:lnTo>
                    <a:pt x="66611" y="28829"/>
                  </a:lnTo>
                  <a:lnTo>
                    <a:pt x="66509" y="28448"/>
                  </a:lnTo>
                  <a:lnTo>
                    <a:pt x="66459" y="26289"/>
                  </a:lnTo>
                  <a:lnTo>
                    <a:pt x="65405" y="22860"/>
                  </a:lnTo>
                  <a:lnTo>
                    <a:pt x="64147" y="21336"/>
                  </a:lnTo>
                  <a:lnTo>
                    <a:pt x="62090" y="21336"/>
                  </a:lnTo>
                  <a:lnTo>
                    <a:pt x="63068" y="21844"/>
                  </a:lnTo>
                  <a:lnTo>
                    <a:pt x="63500" y="22860"/>
                  </a:lnTo>
                  <a:lnTo>
                    <a:pt x="63690" y="23495"/>
                  </a:lnTo>
                  <a:lnTo>
                    <a:pt x="63792" y="26289"/>
                  </a:lnTo>
                  <a:lnTo>
                    <a:pt x="63601" y="27051"/>
                  </a:lnTo>
                  <a:lnTo>
                    <a:pt x="63538" y="27305"/>
                  </a:lnTo>
                  <a:lnTo>
                    <a:pt x="63373" y="28321"/>
                  </a:lnTo>
                  <a:lnTo>
                    <a:pt x="63296" y="28829"/>
                  </a:lnTo>
                  <a:lnTo>
                    <a:pt x="63195" y="29464"/>
                  </a:lnTo>
                  <a:lnTo>
                    <a:pt x="63080" y="30607"/>
                  </a:lnTo>
                  <a:lnTo>
                    <a:pt x="62255" y="29845"/>
                  </a:lnTo>
                  <a:lnTo>
                    <a:pt x="61899" y="29464"/>
                  </a:lnTo>
                  <a:lnTo>
                    <a:pt x="59804" y="27051"/>
                  </a:lnTo>
                  <a:lnTo>
                    <a:pt x="59474" y="26289"/>
                  </a:lnTo>
                  <a:lnTo>
                    <a:pt x="58801" y="24257"/>
                  </a:lnTo>
                  <a:lnTo>
                    <a:pt x="58712" y="24003"/>
                  </a:lnTo>
                  <a:lnTo>
                    <a:pt x="49403" y="14605"/>
                  </a:lnTo>
                  <a:lnTo>
                    <a:pt x="48907" y="14224"/>
                  </a:lnTo>
                  <a:lnTo>
                    <a:pt x="47625" y="12954"/>
                  </a:lnTo>
                  <a:lnTo>
                    <a:pt x="58013" y="12954"/>
                  </a:lnTo>
                  <a:lnTo>
                    <a:pt x="61290" y="15875"/>
                  </a:lnTo>
                  <a:lnTo>
                    <a:pt x="67500" y="14986"/>
                  </a:lnTo>
                  <a:lnTo>
                    <a:pt x="71462" y="18796"/>
                  </a:lnTo>
                  <a:lnTo>
                    <a:pt x="72059" y="19304"/>
                  </a:lnTo>
                  <a:lnTo>
                    <a:pt x="72605" y="19304"/>
                  </a:lnTo>
                  <a:lnTo>
                    <a:pt x="72288" y="20701"/>
                  </a:lnTo>
                  <a:lnTo>
                    <a:pt x="72377" y="24257"/>
                  </a:lnTo>
                  <a:lnTo>
                    <a:pt x="72491" y="24638"/>
                  </a:lnTo>
                  <a:lnTo>
                    <a:pt x="72567" y="24892"/>
                  </a:lnTo>
                  <a:lnTo>
                    <a:pt x="72644" y="25146"/>
                  </a:lnTo>
                  <a:lnTo>
                    <a:pt x="72758" y="25527"/>
                  </a:lnTo>
                  <a:lnTo>
                    <a:pt x="72834" y="25781"/>
                  </a:lnTo>
                  <a:lnTo>
                    <a:pt x="66306" y="25781"/>
                  </a:lnTo>
                  <a:lnTo>
                    <a:pt x="66459" y="26289"/>
                  </a:lnTo>
                  <a:lnTo>
                    <a:pt x="73088" y="26289"/>
                  </a:lnTo>
                  <a:lnTo>
                    <a:pt x="73393" y="27051"/>
                  </a:lnTo>
                  <a:lnTo>
                    <a:pt x="73393" y="14465"/>
                  </a:lnTo>
                  <a:lnTo>
                    <a:pt x="73228" y="14224"/>
                  </a:lnTo>
                  <a:lnTo>
                    <a:pt x="72644" y="13716"/>
                  </a:lnTo>
                  <a:lnTo>
                    <a:pt x="71653" y="12954"/>
                  </a:lnTo>
                  <a:lnTo>
                    <a:pt x="71983" y="12954"/>
                  </a:lnTo>
                  <a:lnTo>
                    <a:pt x="74904" y="12954"/>
                  </a:lnTo>
                  <a:lnTo>
                    <a:pt x="74904" y="12446"/>
                  </a:lnTo>
                  <a:lnTo>
                    <a:pt x="70015" y="12446"/>
                  </a:lnTo>
                  <a:lnTo>
                    <a:pt x="69088" y="11303"/>
                  </a:lnTo>
                  <a:lnTo>
                    <a:pt x="67856" y="9779"/>
                  </a:lnTo>
                  <a:lnTo>
                    <a:pt x="68059" y="7874"/>
                  </a:lnTo>
                  <a:lnTo>
                    <a:pt x="68084" y="7620"/>
                  </a:lnTo>
                  <a:lnTo>
                    <a:pt x="68757" y="3937"/>
                  </a:lnTo>
                  <a:lnTo>
                    <a:pt x="69138" y="1651"/>
                  </a:lnTo>
                  <a:lnTo>
                    <a:pt x="68046" y="0"/>
                  </a:lnTo>
                  <a:lnTo>
                    <a:pt x="68160" y="1397"/>
                  </a:lnTo>
                  <a:lnTo>
                    <a:pt x="68262" y="2794"/>
                  </a:lnTo>
                  <a:lnTo>
                    <a:pt x="68313" y="3429"/>
                  </a:lnTo>
                  <a:lnTo>
                    <a:pt x="68046" y="3429"/>
                  </a:lnTo>
                  <a:lnTo>
                    <a:pt x="65595" y="5969"/>
                  </a:lnTo>
                  <a:lnTo>
                    <a:pt x="65671" y="6731"/>
                  </a:lnTo>
                  <a:lnTo>
                    <a:pt x="65773" y="7874"/>
                  </a:lnTo>
                  <a:lnTo>
                    <a:pt x="65887" y="9144"/>
                  </a:lnTo>
                  <a:lnTo>
                    <a:pt x="65976" y="10033"/>
                  </a:lnTo>
                  <a:lnTo>
                    <a:pt x="66052" y="10541"/>
                  </a:lnTo>
                  <a:lnTo>
                    <a:pt x="65684" y="10795"/>
                  </a:lnTo>
                  <a:lnTo>
                    <a:pt x="64820" y="11303"/>
                  </a:lnTo>
                  <a:lnTo>
                    <a:pt x="62458" y="11303"/>
                  </a:lnTo>
                  <a:lnTo>
                    <a:pt x="60718" y="10033"/>
                  </a:lnTo>
                  <a:lnTo>
                    <a:pt x="60337" y="9398"/>
                  </a:lnTo>
                  <a:lnTo>
                    <a:pt x="57391" y="5207"/>
                  </a:lnTo>
                  <a:lnTo>
                    <a:pt x="52362" y="3556"/>
                  </a:lnTo>
                  <a:lnTo>
                    <a:pt x="48145" y="4826"/>
                  </a:lnTo>
                  <a:lnTo>
                    <a:pt x="50660" y="5461"/>
                  </a:lnTo>
                  <a:lnTo>
                    <a:pt x="52971" y="6731"/>
                  </a:lnTo>
                  <a:lnTo>
                    <a:pt x="55676" y="10033"/>
                  </a:lnTo>
                  <a:lnTo>
                    <a:pt x="56464" y="11557"/>
                  </a:lnTo>
                  <a:lnTo>
                    <a:pt x="57454" y="12446"/>
                  </a:lnTo>
                  <a:lnTo>
                    <a:pt x="47345" y="12446"/>
                  </a:lnTo>
                  <a:lnTo>
                    <a:pt x="47142" y="12065"/>
                  </a:lnTo>
                  <a:lnTo>
                    <a:pt x="47180" y="11303"/>
                  </a:lnTo>
                  <a:lnTo>
                    <a:pt x="46990" y="11557"/>
                  </a:lnTo>
                  <a:lnTo>
                    <a:pt x="46659" y="12446"/>
                  </a:lnTo>
                  <a:lnTo>
                    <a:pt x="46672" y="12954"/>
                  </a:lnTo>
                  <a:lnTo>
                    <a:pt x="46710" y="13716"/>
                  </a:lnTo>
                  <a:lnTo>
                    <a:pt x="46786" y="14224"/>
                  </a:lnTo>
                  <a:lnTo>
                    <a:pt x="46837" y="14605"/>
                  </a:lnTo>
                  <a:lnTo>
                    <a:pt x="46977" y="14986"/>
                  </a:lnTo>
                  <a:lnTo>
                    <a:pt x="49072" y="17780"/>
                  </a:lnTo>
                  <a:lnTo>
                    <a:pt x="50736" y="18796"/>
                  </a:lnTo>
                  <a:lnTo>
                    <a:pt x="54914" y="21844"/>
                  </a:lnTo>
                  <a:lnTo>
                    <a:pt x="54762" y="21844"/>
                  </a:lnTo>
                  <a:lnTo>
                    <a:pt x="56718" y="24257"/>
                  </a:lnTo>
                  <a:lnTo>
                    <a:pt x="58889" y="28829"/>
                  </a:lnTo>
                  <a:lnTo>
                    <a:pt x="59385" y="30226"/>
                  </a:lnTo>
                  <a:lnTo>
                    <a:pt x="60363" y="31496"/>
                  </a:lnTo>
                  <a:lnTo>
                    <a:pt x="60731" y="32004"/>
                  </a:lnTo>
                  <a:lnTo>
                    <a:pt x="61214" y="32512"/>
                  </a:lnTo>
                  <a:lnTo>
                    <a:pt x="61328" y="32639"/>
                  </a:lnTo>
                  <a:lnTo>
                    <a:pt x="61861" y="33020"/>
                  </a:lnTo>
                  <a:lnTo>
                    <a:pt x="70650" y="43942"/>
                  </a:lnTo>
                  <a:lnTo>
                    <a:pt x="70866" y="43942"/>
                  </a:lnTo>
                  <a:lnTo>
                    <a:pt x="70904" y="45212"/>
                  </a:lnTo>
                  <a:lnTo>
                    <a:pt x="71018" y="51435"/>
                  </a:lnTo>
                  <a:lnTo>
                    <a:pt x="78498" y="51435"/>
                  </a:lnTo>
                  <a:lnTo>
                    <a:pt x="77444" y="48768"/>
                  </a:lnTo>
                  <a:lnTo>
                    <a:pt x="77558" y="43053"/>
                  </a:lnTo>
                  <a:lnTo>
                    <a:pt x="77685" y="41529"/>
                  </a:lnTo>
                  <a:lnTo>
                    <a:pt x="77749" y="41021"/>
                  </a:lnTo>
                  <a:lnTo>
                    <a:pt x="77851" y="40132"/>
                  </a:lnTo>
                  <a:lnTo>
                    <a:pt x="77965" y="39243"/>
                  </a:lnTo>
                  <a:lnTo>
                    <a:pt x="78079" y="38354"/>
                  </a:lnTo>
                  <a:lnTo>
                    <a:pt x="78143" y="37846"/>
                  </a:lnTo>
                  <a:lnTo>
                    <a:pt x="78232" y="37211"/>
                  </a:lnTo>
                  <a:lnTo>
                    <a:pt x="78320" y="36449"/>
                  </a:lnTo>
                  <a:lnTo>
                    <a:pt x="78371" y="36068"/>
                  </a:lnTo>
                  <a:lnTo>
                    <a:pt x="78473" y="35687"/>
                  </a:lnTo>
                  <a:lnTo>
                    <a:pt x="79425" y="33020"/>
                  </a:lnTo>
                  <a:lnTo>
                    <a:pt x="79743" y="32639"/>
                  </a:lnTo>
                  <a:lnTo>
                    <a:pt x="80937" y="30988"/>
                  </a:lnTo>
                  <a:lnTo>
                    <a:pt x="81026" y="30861"/>
                  </a:lnTo>
                  <a:lnTo>
                    <a:pt x="81978" y="30226"/>
                  </a:lnTo>
                  <a:lnTo>
                    <a:pt x="83908" y="29083"/>
                  </a:lnTo>
                  <a:lnTo>
                    <a:pt x="84556" y="29845"/>
                  </a:lnTo>
                  <a:lnTo>
                    <a:pt x="85775" y="30226"/>
                  </a:lnTo>
                  <a:lnTo>
                    <a:pt x="90538" y="30861"/>
                  </a:lnTo>
                  <a:lnTo>
                    <a:pt x="94411" y="31242"/>
                  </a:lnTo>
                  <a:lnTo>
                    <a:pt x="99822" y="29464"/>
                  </a:lnTo>
                  <a:lnTo>
                    <a:pt x="100393" y="29083"/>
                  </a:lnTo>
                  <a:lnTo>
                    <a:pt x="101523" y="28321"/>
                  </a:lnTo>
                  <a:lnTo>
                    <a:pt x="101714" y="28321"/>
                  </a:lnTo>
                  <a:lnTo>
                    <a:pt x="101752" y="27051"/>
                  </a:lnTo>
                  <a:lnTo>
                    <a:pt x="101765" y="26289"/>
                  </a:lnTo>
                  <a:lnTo>
                    <a:pt x="97612" y="27051"/>
                  </a:lnTo>
                  <a:lnTo>
                    <a:pt x="95897" y="27051"/>
                  </a:lnTo>
                  <a:lnTo>
                    <a:pt x="93459" y="25781"/>
                  </a:lnTo>
                  <a:lnTo>
                    <a:pt x="93891" y="25527"/>
                  </a:lnTo>
                  <a:lnTo>
                    <a:pt x="94703" y="25146"/>
                  </a:lnTo>
                  <a:lnTo>
                    <a:pt x="95034" y="24892"/>
                  </a:lnTo>
                  <a:lnTo>
                    <a:pt x="96799" y="23495"/>
                  </a:lnTo>
                  <a:lnTo>
                    <a:pt x="97815" y="21844"/>
                  </a:lnTo>
                  <a:lnTo>
                    <a:pt x="98399" y="21336"/>
                  </a:lnTo>
                  <a:lnTo>
                    <a:pt x="102400" y="18288"/>
                  </a:lnTo>
                  <a:lnTo>
                    <a:pt x="106819" y="18161"/>
                  </a:lnTo>
                  <a:lnTo>
                    <a:pt x="110680" y="12954"/>
                  </a:lnTo>
                  <a:close/>
                </a:path>
                <a:path w="146684" h="101600">
                  <a:moveTo>
                    <a:pt x="111963" y="51435"/>
                  </a:moveTo>
                  <a:lnTo>
                    <a:pt x="105181" y="51435"/>
                  </a:lnTo>
                  <a:lnTo>
                    <a:pt x="104965" y="51689"/>
                  </a:lnTo>
                  <a:lnTo>
                    <a:pt x="111785" y="51689"/>
                  </a:lnTo>
                  <a:lnTo>
                    <a:pt x="111963" y="51435"/>
                  </a:lnTo>
                  <a:close/>
                </a:path>
                <a:path w="146684" h="101600">
                  <a:moveTo>
                    <a:pt x="123317" y="23495"/>
                  </a:moveTo>
                  <a:lnTo>
                    <a:pt x="123063" y="23749"/>
                  </a:lnTo>
                  <a:lnTo>
                    <a:pt x="121450" y="25781"/>
                  </a:lnTo>
                  <a:lnTo>
                    <a:pt x="121043" y="25781"/>
                  </a:lnTo>
                  <a:lnTo>
                    <a:pt x="121043" y="26289"/>
                  </a:lnTo>
                  <a:lnTo>
                    <a:pt x="119443" y="28321"/>
                  </a:lnTo>
                  <a:lnTo>
                    <a:pt x="119341" y="28448"/>
                  </a:lnTo>
                  <a:lnTo>
                    <a:pt x="114261" y="33528"/>
                  </a:lnTo>
                  <a:lnTo>
                    <a:pt x="113855" y="33528"/>
                  </a:lnTo>
                  <a:lnTo>
                    <a:pt x="108000" y="34925"/>
                  </a:lnTo>
                  <a:lnTo>
                    <a:pt x="109321" y="32639"/>
                  </a:lnTo>
                  <a:lnTo>
                    <a:pt x="109715" y="32004"/>
                  </a:lnTo>
                  <a:lnTo>
                    <a:pt x="111213" y="29845"/>
                  </a:lnTo>
                  <a:lnTo>
                    <a:pt x="114096" y="26289"/>
                  </a:lnTo>
                  <a:lnTo>
                    <a:pt x="121043" y="26289"/>
                  </a:lnTo>
                  <a:lnTo>
                    <a:pt x="121043" y="25781"/>
                  </a:lnTo>
                  <a:lnTo>
                    <a:pt x="114515" y="25781"/>
                  </a:lnTo>
                  <a:lnTo>
                    <a:pt x="114719" y="25527"/>
                  </a:lnTo>
                  <a:lnTo>
                    <a:pt x="116281" y="23749"/>
                  </a:lnTo>
                  <a:lnTo>
                    <a:pt x="118135" y="19939"/>
                  </a:lnTo>
                  <a:lnTo>
                    <a:pt x="118313" y="19304"/>
                  </a:lnTo>
                  <a:lnTo>
                    <a:pt x="118376" y="18796"/>
                  </a:lnTo>
                  <a:lnTo>
                    <a:pt x="118465" y="18161"/>
                  </a:lnTo>
                  <a:lnTo>
                    <a:pt x="118541" y="17526"/>
                  </a:lnTo>
                  <a:lnTo>
                    <a:pt x="118592" y="17145"/>
                  </a:lnTo>
                  <a:lnTo>
                    <a:pt x="117487" y="15240"/>
                  </a:lnTo>
                  <a:lnTo>
                    <a:pt x="116230" y="20701"/>
                  </a:lnTo>
                  <a:lnTo>
                    <a:pt x="116078" y="20701"/>
                  </a:lnTo>
                  <a:lnTo>
                    <a:pt x="111239" y="24003"/>
                  </a:lnTo>
                  <a:lnTo>
                    <a:pt x="110032" y="25781"/>
                  </a:lnTo>
                  <a:lnTo>
                    <a:pt x="93459" y="25781"/>
                  </a:lnTo>
                  <a:lnTo>
                    <a:pt x="94437" y="26289"/>
                  </a:lnTo>
                  <a:lnTo>
                    <a:pt x="101765" y="26289"/>
                  </a:lnTo>
                  <a:lnTo>
                    <a:pt x="109677" y="26289"/>
                  </a:lnTo>
                  <a:lnTo>
                    <a:pt x="106997" y="30226"/>
                  </a:lnTo>
                  <a:lnTo>
                    <a:pt x="106591" y="30861"/>
                  </a:lnTo>
                  <a:lnTo>
                    <a:pt x="105854" y="32512"/>
                  </a:lnTo>
                  <a:lnTo>
                    <a:pt x="105791" y="32639"/>
                  </a:lnTo>
                  <a:lnTo>
                    <a:pt x="105676" y="33020"/>
                  </a:lnTo>
                  <a:lnTo>
                    <a:pt x="101460" y="37846"/>
                  </a:lnTo>
                  <a:lnTo>
                    <a:pt x="101307" y="37846"/>
                  </a:lnTo>
                  <a:lnTo>
                    <a:pt x="98412" y="39243"/>
                  </a:lnTo>
                  <a:lnTo>
                    <a:pt x="92430" y="43053"/>
                  </a:lnTo>
                  <a:lnTo>
                    <a:pt x="86779" y="47625"/>
                  </a:lnTo>
                  <a:lnTo>
                    <a:pt x="86728" y="43053"/>
                  </a:lnTo>
                  <a:lnTo>
                    <a:pt x="86639" y="42037"/>
                  </a:lnTo>
                  <a:lnTo>
                    <a:pt x="86550" y="41021"/>
                  </a:lnTo>
                  <a:lnTo>
                    <a:pt x="86461" y="39878"/>
                  </a:lnTo>
                  <a:lnTo>
                    <a:pt x="86372" y="38862"/>
                  </a:lnTo>
                  <a:lnTo>
                    <a:pt x="85966" y="37973"/>
                  </a:lnTo>
                  <a:lnTo>
                    <a:pt x="85902" y="37846"/>
                  </a:lnTo>
                  <a:lnTo>
                    <a:pt x="85140" y="37211"/>
                  </a:lnTo>
                  <a:lnTo>
                    <a:pt x="84937" y="37211"/>
                  </a:lnTo>
                  <a:lnTo>
                    <a:pt x="84848" y="37846"/>
                  </a:lnTo>
                  <a:lnTo>
                    <a:pt x="84772" y="38354"/>
                  </a:lnTo>
                  <a:lnTo>
                    <a:pt x="84683" y="38989"/>
                  </a:lnTo>
                  <a:lnTo>
                    <a:pt x="84556" y="39878"/>
                  </a:lnTo>
                  <a:lnTo>
                    <a:pt x="84467" y="40513"/>
                  </a:lnTo>
                  <a:lnTo>
                    <a:pt x="83908" y="43053"/>
                  </a:lnTo>
                  <a:lnTo>
                    <a:pt x="83794" y="43561"/>
                  </a:lnTo>
                  <a:lnTo>
                    <a:pt x="82397" y="48387"/>
                  </a:lnTo>
                  <a:lnTo>
                    <a:pt x="82080" y="49276"/>
                  </a:lnTo>
                  <a:lnTo>
                    <a:pt x="82130" y="50927"/>
                  </a:lnTo>
                  <a:lnTo>
                    <a:pt x="82219" y="51435"/>
                  </a:lnTo>
                  <a:lnTo>
                    <a:pt x="89192" y="51435"/>
                  </a:lnTo>
                  <a:lnTo>
                    <a:pt x="89916" y="50927"/>
                  </a:lnTo>
                  <a:lnTo>
                    <a:pt x="90982" y="50419"/>
                  </a:lnTo>
                  <a:lnTo>
                    <a:pt x="92163" y="49911"/>
                  </a:lnTo>
                  <a:lnTo>
                    <a:pt x="95961" y="47625"/>
                  </a:lnTo>
                  <a:lnTo>
                    <a:pt x="97218" y="46863"/>
                  </a:lnTo>
                  <a:lnTo>
                    <a:pt x="99758" y="43942"/>
                  </a:lnTo>
                  <a:lnTo>
                    <a:pt x="107911" y="37846"/>
                  </a:lnTo>
                  <a:lnTo>
                    <a:pt x="114465" y="35687"/>
                  </a:lnTo>
                  <a:lnTo>
                    <a:pt x="114947" y="35179"/>
                  </a:lnTo>
                  <a:lnTo>
                    <a:pt x="120980" y="28829"/>
                  </a:lnTo>
                  <a:lnTo>
                    <a:pt x="122428" y="26289"/>
                  </a:lnTo>
                  <a:lnTo>
                    <a:pt x="122618" y="25781"/>
                  </a:lnTo>
                  <a:lnTo>
                    <a:pt x="122694" y="25527"/>
                  </a:lnTo>
                  <a:lnTo>
                    <a:pt x="122821" y="25146"/>
                  </a:lnTo>
                  <a:lnTo>
                    <a:pt x="123240" y="23749"/>
                  </a:lnTo>
                  <a:lnTo>
                    <a:pt x="123317" y="23495"/>
                  </a:lnTo>
                  <a:close/>
                </a:path>
                <a:path w="146684" h="101600">
                  <a:moveTo>
                    <a:pt x="127685" y="30226"/>
                  </a:moveTo>
                  <a:lnTo>
                    <a:pt x="127088" y="29972"/>
                  </a:lnTo>
                  <a:lnTo>
                    <a:pt x="126746" y="30226"/>
                  </a:lnTo>
                  <a:lnTo>
                    <a:pt x="125501" y="32004"/>
                  </a:lnTo>
                  <a:lnTo>
                    <a:pt x="125387" y="32512"/>
                  </a:lnTo>
                  <a:lnTo>
                    <a:pt x="125260" y="33020"/>
                  </a:lnTo>
                  <a:lnTo>
                    <a:pt x="115049" y="45212"/>
                  </a:lnTo>
                  <a:lnTo>
                    <a:pt x="115316" y="45212"/>
                  </a:lnTo>
                  <a:lnTo>
                    <a:pt x="113258" y="48387"/>
                  </a:lnTo>
                  <a:lnTo>
                    <a:pt x="113169" y="48514"/>
                  </a:lnTo>
                  <a:lnTo>
                    <a:pt x="113118" y="48768"/>
                  </a:lnTo>
                  <a:lnTo>
                    <a:pt x="112991" y="49276"/>
                  </a:lnTo>
                  <a:lnTo>
                    <a:pt x="112941" y="49530"/>
                  </a:lnTo>
                  <a:lnTo>
                    <a:pt x="112852" y="49911"/>
                  </a:lnTo>
                  <a:lnTo>
                    <a:pt x="112674" y="50419"/>
                  </a:lnTo>
                  <a:lnTo>
                    <a:pt x="111963" y="51435"/>
                  </a:lnTo>
                  <a:lnTo>
                    <a:pt x="116027" y="51435"/>
                  </a:lnTo>
                  <a:lnTo>
                    <a:pt x="116103" y="48768"/>
                  </a:lnTo>
                  <a:lnTo>
                    <a:pt x="119341" y="46228"/>
                  </a:lnTo>
                  <a:lnTo>
                    <a:pt x="124866" y="40132"/>
                  </a:lnTo>
                  <a:lnTo>
                    <a:pt x="127215" y="34544"/>
                  </a:lnTo>
                  <a:lnTo>
                    <a:pt x="127304" y="33909"/>
                  </a:lnTo>
                  <a:lnTo>
                    <a:pt x="127368" y="33528"/>
                  </a:lnTo>
                  <a:lnTo>
                    <a:pt x="127431" y="33020"/>
                  </a:lnTo>
                  <a:lnTo>
                    <a:pt x="127508" y="32512"/>
                  </a:lnTo>
                  <a:lnTo>
                    <a:pt x="127584" y="32004"/>
                  </a:lnTo>
                  <a:lnTo>
                    <a:pt x="127685" y="30226"/>
                  </a:lnTo>
                  <a:close/>
                </a:path>
                <a:path w="146684" h="101600">
                  <a:moveTo>
                    <a:pt x="130911" y="51689"/>
                  </a:moveTo>
                  <a:lnTo>
                    <a:pt x="125095" y="51689"/>
                  </a:lnTo>
                  <a:lnTo>
                    <a:pt x="125095" y="51943"/>
                  </a:lnTo>
                  <a:lnTo>
                    <a:pt x="124879" y="52070"/>
                  </a:lnTo>
                  <a:lnTo>
                    <a:pt x="123901" y="51943"/>
                  </a:lnTo>
                  <a:lnTo>
                    <a:pt x="125095" y="51943"/>
                  </a:lnTo>
                  <a:lnTo>
                    <a:pt x="125095" y="51689"/>
                  </a:lnTo>
                  <a:lnTo>
                    <a:pt x="118605" y="51689"/>
                  </a:lnTo>
                  <a:lnTo>
                    <a:pt x="118376" y="51943"/>
                  </a:lnTo>
                  <a:lnTo>
                    <a:pt x="118148" y="51943"/>
                  </a:lnTo>
                  <a:lnTo>
                    <a:pt x="118148" y="52197"/>
                  </a:lnTo>
                  <a:lnTo>
                    <a:pt x="117576" y="52832"/>
                  </a:lnTo>
                  <a:lnTo>
                    <a:pt x="115989" y="52451"/>
                  </a:lnTo>
                  <a:lnTo>
                    <a:pt x="116001" y="52070"/>
                  </a:lnTo>
                  <a:lnTo>
                    <a:pt x="116001" y="52197"/>
                  </a:lnTo>
                  <a:lnTo>
                    <a:pt x="118148" y="52197"/>
                  </a:lnTo>
                  <a:lnTo>
                    <a:pt x="118148" y="51943"/>
                  </a:lnTo>
                  <a:lnTo>
                    <a:pt x="116001" y="51943"/>
                  </a:lnTo>
                  <a:lnTo>
                    <a:pt x="116014" y="51689"/>
                  </a:lnTo>
                  <a:lnTo>
                    <a:pt x="111785" y="51689"/>
                  </a:lnTo>
                  <a:lnTo>
                    <a:pt x="111607" y="51943"/>
                  </a:lnTo>
                  <a:lnTo>
                    <a:pt x="111429" y="51943"/>
                  </a:lnTo>
                  <a:lnTo>
                    <a:pt x="111429" y="52197"/>
                  </a:lnTo>
                  <a:lnTo>
                    <a:pt x="110274" y="53848"/>
                  </a:lnTo>
                  <a:lnTo>
                    <a:pt x="110096" y="53848"/>
                  </a:lnTo>
                  <a:lnTo>
                    <a:pt x="105130" y="56134"/>
                  </a:lnTo>
                  <a:lnTo>
                    <a:pt x="104660" y="56388"/>
                  </a:lnTo>
                  <a:lnTo>
                    <a:pt x="104165" y="55880"/>
                  </a:lnTo>
                  <a:lnTo>
                    <a:pt x="104038" y="55245"/>
                  </a:lnTo>
                  <a:lnTo>
                    <a:pt x="104013" y="52959"/>
                  </a:lnTo>
                  <a:lnTo>
                    <a:pt x="104330" y="52451"/>
                  </a:lnTo>
                  <a:lnTo>
                    <a:pt x="104546" y="52197"/>
                  </a:lnTo>
                  <a:lnTo>
                    <a:pt x="111429" y="52197"/>
                  </a:lnTo>
                  <a:lnTo>
                    <a:pt x="111429" y="51943"/>
                  </a:lnTo>
                  <a:lnTo>
                    <a:pt x="104749" y="51943"/>
                  </a:lnTo>
                  <a:lnTo>
                    <a:pt x="104965" y="51689"/>
                  </a:lnTo>
                  <a:lnTo>
                    <a:pt x="102336" y="51689"/>
                  </a:lnTo>
                  <a:lnTo>
                    <a:pt x="102285" y="51943"/>
                  </a:lnTo>
                  <a:lnTo>
                    <a:pt x="102235" y="52197"/>
                  </a:lnTo>
                  <a:lnTo>
                    <a:pt x="100203" y="55245"/>
                  </a:lnTo>
                  <a:lnTo>
                    <a:pt x="99695" y="55880"/>
                  </a:lnTo>
                  <a:lnTo>
                    <a:pt x="98374" y="56896"/>
                  </a:lnTo>
                  <a:lnTo>
                    <a:pt x="94488" y="58178"/>
                  </a:lnTo>
                  <a:lnTo>
                    <a:pt x="92100" y="58039"/>
                  </a:lnTo>
                  <a:lnTo>
                    <a:pt x="85166" y="58039"/>
                  </a:lnTo>
                  <a:lnTo>
                    <a:pt x="83146" y="59055"/>
                  </a:lnTo>
                  <a:lnTo>
                    <a:pt x="84188" y="56388"/>
                  </a:lnTo>
                  <a:lnTo>
                    <a:pt x="84328" y="56134"/>
                  </a:lnTo>
                  <a:lnTo>
                    <a:pt x="85521" y="54356"/>
                  </a:lnTo>
                  <a:lnTo>
                    <a:pt x="85864" y="53848"/>
                  </a:lnTo>
                  <a:lnTo>
                    <a:pt x="86664" y="53213"/>
                  </a:lnTo>
                  <a:lnTo>
                    <a:pt x="88112" y="52197"/>
                  </a:lnTo>
                  <a:lnTo>
                    <a:pt x="102235" y="52197"/>
                  </a:lnTo>
                  <a:lnTo>
                    <a:pt x="102235" y="51943"/>
                  </a:lnTo>
                  <a:lnTo>
                    <a:pt x="88468" y="51943"/>
                  </a:lnTo>
                  <a:lnTo>
                    <a:pt x="88836" y="51689"/>
                  </a:lnTo>
                  <a:lnTo>
                    <a:pt x="81953" y="51689"/>
                  </a:lnTo>
                  <a:lnTo>
                    <a:pt x="81686" y="51943"/>
                  </a:lnTo>
                  <a:lnTo>
                    <a:pt x="81419" y="51943"/>
                  </a:lnTo>
                  <a:lnTo>
                    <a:pt x="81419" y="52197"/>
                  </a:lnTo>
                  <a:lnTo>
                    <a:pt x="80391" y="53213"/>
                  </a:lnTo>
                  <a:lnTo>
                    <a:pt x="79590" y="54229"/>
                  </a:lnTo>
                  <a:lnTo>
                    <a:pt x="79552" y="54102"/>
                  </a:lnTo>
                  <a:lnTo>
                    <a:pt x="78905" y="52451"/>
                  </a:lnTo>
                  <a:lnTo>
                    <a:pt x="78803" y="52197"/>
                  </a:lnTo>
                  <a:lnTo>
                    <a:pt x="81419" y="52197"/>
                  </a:lnTo>
                  <a:lnTo>
                    <a:pt x="81419" y="51943"/>
                  </a:lnTo>
                  <a:lnTo>
                    <a:pt x="78701" y="51943"/>
                  </a:lnTo>
                  <a:lnTo>
                    <a:pt x="78600" y="51689"/>
                  </a:lnTo>
                  <a:lnTo>
                    <a:pt x="71145" y="51689"/>
                  </a:lnTo>
                  <a:lnTo>
                    <a:pt x="71145" y="54102"/>
                  </a:lnTo>
                  <a:lnTo>
                    <a:pt x="71031" y="53975"/>
                  </a:lnTo>
                  <a:lnTo>
                    <a:pt x="71145" y="54102"/>
                  </a:lnTo>
                  <a:lnTo>
                    <a:pt x="71145" y="51689"/>
                  </a:lnTo>
                  <a:lnTo>
                    <a:pt x="71018" y="51689"/>
                  </a:lnTo>
                  <a:lnTo>
                    <a:pt x="71005" y="51943"/>
                  </a:lnTo>
                  <a:lnTo>
                    <a:pt x="70993" y="52197"/>
                  </a:lnTo>
                  <a:lnTo>
                    <a:pt x="70967" y="52832"/>
                  </a:lnTo>
                  <a:lnTo>
                    <a:pt x="70967" y="59309"/>
                  </a:lnTo>
                  <a:lnTo>
                    <a:pt x="70853" y="62865"/>
                  </a:lnTo>
                  <a:lnTo>
                    <a:pt x="69532" y="61976"/>
                  </a:lnTo>
                  <a:lnTo>
                    <a:pt x="68453" y="61722"/>
                  </a:lnTo>
                  <a:lnTo>
                    <a:pt x="68821" y="61722"/>
                  </a:lnTo>
                  <a:lnTo>
                    <a:pt x="65176" y="61214"/>
                  </a:lnTo>
                  <a:lnTo>
                    <a:pt x="65316" y="61214"/>
                  </a:lnTo>
                  <a:lnTo>
                    <a:pt x="62153" y="60833"/>
                  </a:lnTo>
                  <a:lnTo>
                    <a:pt x="60032" y="60706"/>
                  </a:lnTo>
                  <a:lnTo>
                    <a:pt x="55270" y="60706"/>
                  </a:lnTo>
                  <a:lnTo>
                    <a:pt x="51295" y="59944"/>
                  </a:lnTo>
                  <a:lnTo>
                    <a:pt x="50927" y="59944"/>
                  </a:lnTo>
                  <a:lnTo>
                    <a:pt x="49479" y="59309"/>
                  </a:lnTo>
                  <a:lnTo>
                    <a:pt x="48323" y="58801"/>
                  </a:lnTo>
                  <a:lnTo>
                    <a:pt x="46837" y="56896"/>
                  </a:lnTo>
                  <a:lnTo>
                    <a:pt x="46736" y="56769"/>
                  </a:lnTo>
                  <a:lnTo>
                    <a:pt x="46443" y="56388"/>
                  </a:lnTo>
                  <a:lnTo>
                    <a:pt x="45542" y="55245"/>
                  </a:lnTo>
                  <a:lnTo>
                    <a:pt x="45427" y="54610"/>
                  </a:lnTo>
                  <a:lnTo>
                    <a:pt x="45326" y="54102"/>
                  </a:lnTo>
                  <a:lnTo>
                    <a:pt x="45275" y="53848"/>
                  </a:lnTo>
                  <a:lnTo>
                    <a:pt x="45161" y="53213"/>
                  </a:lnTo>
                  <a:lnTo>
                    <a:pt x="45110" y="52959"/>
                  </a:lnTo>
                  <a:lnTo>
                    <a:pt x="44589" y="52197"/>
                  </a:lnTo>
                  <a:lnTo>
                    <a:pt x="59309" y="52197"/>
                  </a:lnTo>
                  <a:lnTo>
                    <a:pt x="63296" y="54102"/>
                  </a:lnTo>
                  <a:lnTo>
                    <a:pt x="65608" y="56769"/>
                  </a:lnTo>
                  <a:lnTo>
                    <a:pt x="65709" y="56896"/>
                  </a:lnTo>
                  <a:lnTo>
                    <a:pt x="70167" y="59309"/>
                  </a:lnTo>
                  <a:lnTo>
                    <a:pt x="70967" y="59309"/>
                  </a:lnTo>
                  <a:lnTo>
                    <a:pt x="70967" y="52832"/>
                  </a:lnTo>
                  <a:lnTo>
                    <a:pt x="70929" y="53759"/>
                  </a:lnTo>
                  <a:lnTo>
                    <a:pt x="70396" y="53213"/>
                  </a:lnTo>
                  <a:lnTo>
                    <a:pt x="69799" y="52451"/>
                  </a:lnTo>
                  <a:lnTo>
                    <a:pt x="69608" y="52197"/>
                  </a:lnTo>
                  <a:lnTo>
                    <a:pt x="70993" y="52197"/>
                  </a:lnTo>
                  <a:lnTo>
                    <a:pt x="70993" y="51943"/>
                  </a:lnTo>
                  <a:lnTo>
                    <a:pt x="69430" y="51943"/>
                  </a:lnTo>
                  <a:lnTo>
                    <a:pt x="69253" y="51689"/>
                  </a:lnTo>
                  <a:lnTo>
                    <a:pt x="71018" y="51689"/>
                  </a:lnTo>
                  <a:lnTo>
                    <a:pt x="71018" y="51435"/>
                  </a:lnTo>
                  <a:lnTo>
                    <a:pt x="69075" y="51435"/>
                  </a:lnTo>
                  <a:lnTo>
                    <a:pt x="67640" y="49276"/>
                  </a:lnTo>
                  <a:lnTo>
                    <a:pt x="53975" y="35179"/>
                  </a:lnTo>
                  <a:lnTo>
                    <a:pt x="51206" y="33020"/>
                  </a:lnTo>
                  <a:lnTo>
                    <a:pt x="48590" y="30988"/>
                  </a:lnTo>
                  <a:lnTo>
                    <a:pt x="46520" y="25781"/>
                  </a:lnTo>
                  <a:lnTo>
                    <a:pt x="43764" y="21336"/>
                  </a:lnTo>
                  <a:lnTo>
                    <a:pt x="42697" y="19304"/>
                  </a:lnTo>
                  <a:lnTo>
                    <a:pt x="42443" y="19050"/>
                  </a:lnTo>
                  <a:lnTo>
                    <a:pt x="41859" y="18288"/>
                  </a:lnTo>
                  <a:lnTo>
                    <a:pt x="41414" y="17780"/>
                  </a:lnTo>
                  <a:lnTo>
                    <a:pt x="38938" y="15240"/>
                  </a:lnTo>
                  <a:lnTo>
                    <a:pt x="37655" y="14224"/>
                  </a:lnTo>
                  <a:lnTo>
                    <a:pt x="36245" y="13335"/>
                  </a:lnTo>
                  <a:lnTo>
                    <a:pt x="36169" y="13716"/>
                  </a:lnTo>
                  <a:lnTo>
                    <a:pt x="36055" y="14224"/>
                  </a:lnTo>
                  <a:lnTo>
                    <a:pt x="35991" y="15875"/>
                  </a:lnTo>
                  <a:lnTo>
                    <a:pt x="37515" y="18796"/>
                  </a:lnTo>
                  <a:lnTo>
                    <a:pt x="40144" y="19939"/>
                  </a:lnTo>
                  <a:lnTo>
                    <a:pt x="39928" y="19939"/>
                  </a:lnTo>
                  <a:lnTo>
                    <a:pt x="41567" y="22860"/>
                  </a:lnTo>
                  <a:lnTo>
                    <a:pt x="41668" y="25146"/>
                  </a:lnTo>
                  <a:lnTo>
                    <a:pt x="42938" y="28321"/>
                  </a:lnTo>
                  <a:lnTo>
                    <a:pt x="44869" y="29845"/>
                  </a:lnTo>
                  <a:lnTo>
                    <a:pt x="47002" y="31496"/>
                  </a:lnTo>
                  <a:lnTo>
                    <a:pt x="47066" y="32639"/>
                  </a:lnTo>
                  <a:lnTo>
                    <a:pt x="46799" y="33020"/>
                  </a:lnTo>
                  <a:lnTo>
                    <a:pt x="43980" y="32639"/>
                  </a:lnTo>
                  <a:lnTo>
                    <a:pt x="42418" y="32004"/>
                  </a:lnTo>
                  <a:lnTo>
                    <a:pt x="42138" y="32004"/>
                  </a:lnTo>
                  <a:lnTo>
                    <a:pt x="37249" y="28448"/>
                  </a:lnTo>
                  <a:lnTo>
                    <a:pt x="35560" y="25527"/>
                  </a:lnTo>
                  <a:lnTo>
                    <a:pt x="35267" y="25146"/>
                  </a:lnTo>
                  <a:lnTo>
                    <a:pt x="31965" y="21336"/>
                  </a:lnTo>
                  <a:lnTo>
                    <a:pt x="31102" y="20701"/>
                  </a:lnTo>
                  <a:lnTo>
                    <a:pt x="30137" y="19939"/>
                  </a:lnTo>
                  <a:lnTo>
                    <a:pt x="28333" y="20701"/>
                  </a:lnTo>
                  <a:lnTo>
                    <a:pt x="32956" y="26289"/>
                  </a:lnTo>
                  <a:lnTo>
                    <a:pt x="33566" y="27051"/>
                  </a:lnTo>
                  <a:lnTo>
                    <a:pt x="36537" y="31496"/>
                  </a:lnTo>
                  <a:lnTo>
                    <a:pt x="37134" y="32512"/>
                  </a:lnTo>
                  <a:lnTo>
                    <a:pt x="37211" y="32639"/>
                  </a:lnTo>
                  <a:lnTo>
                    <a:pt x="37515" y="33020"/>
                  </a:lnTo>
                  <a:lnTo>
                    <a:pt x="40970" y="36068"/>
                  </a:lnTo>
                  <a:lnTo>
                    <a:pt x="44424" y="36449"/>
                  </a:lnTo>
                  <a:lnTo>
                    <a:pt x="48247" y="37211"/>
                  </a:lnTo>
                  <a:lnTo>
                    <a:pt x="48564" y="37211"/>
                  </a:lnTo>
                  <a:lnTo>
                    <a:pt x="51422" y="37973"/>
                  </a:lnTo>
                  <a:lnTo>
                    <a:pt x="63804" y="50419"/>
                  </a:lnTo>
                  <a:lnTo>
                    <a:pt x="63246" y="51308"/>
                  </a:lnTo>
                  <a:lnTo>
                    <a:pt x="54356" y="47371"/>
                  </a:lnTo>
                  <a:lnTo>
                    <a:pt x="53530" y="46863"/>
                  </a:lnTo>
                  <a:lnTo>
                    <a:pt x="51206" y="45212"/>
                  </a:lnTo>
                  <a:lnTo>
                    <a:pt x="49085" y="43180"/>
                  </a:lnTo>
                  <a:lnTo>
                    <a:pt x="48272" y="45720"/>
                  </a:lnTo>
                  <a:lnTo>
                    <a:pt x="49758" y="47625"/>
                  </a:lnTo>
                  <a:lnTo>
                    <a:pt x="50482" y="48387"/>
                  </a:lnTo>
                  <a:lnTo>
                    <a:pt x="54965" y="50927"/>
                  </a:lnTo>
                  <a:lnTo>
                    <a:pt x="57721" y="51435"/>
                  </a:lnTo>
                  <a:lnTo>
                    <a:pt x="58775" y="51943"/>
                  </a:lnTo>
                  <a:lnTo>
                    <a:pt x="44411" y="51943"/>
                  </a:lnTo>
                  <a:lnTo>
                    <a:pt x="42595" y="49276"/>
                  </a:lnTo>
                  <a:lnTo>
                    <a:pt x="42849" y="49276"/>
                  </a:lnTo>
                  <a:lnTo>
                    <a:pt x="40030" y="47625"/>
                  </a:lnTo>
                  <a:lnTo>
                    <a:pt x="39852" y="47625"/>
                  </a:lnTo>
                  <a:lnTo>
                    <a:pt x="39458" y="46228"/>
                  </a:lnTo>
                  <a:lnTo>
                    <a:pt x="39382" y="45974"/>
                  </a:lnTo>
                  <a:lnTo>
                    <a:pt x="38798" y="43942"/>
                  </a:lnTo>
                  <a:lnTo>
                    <a:pt x="38696" y="43561"/>
                  </a:lnTo>
                  <a:lnTo>
                    <a:pt x="38582" y="43180"/>
                  </a:lnTo>
                  <a:lnTo>
                    <a:pt x="38544" y="43053"/>
                  </a:lnTo>
                  <a:lnTo>
                    <a:pt x="38747" y="42164"/>
                  </a:lnTo>
                  <a:lnTo>
                    <a:pt x="39116" y="41021"/>
                  </a:lnTo>
                  <a:lnTo>
                    <a:pt x="39192" y="40779"/>
                  </a:lnTo>
                  <a:lnTo>
                    <a:pt x="39281" y="40513"/>
                  </a:lnTo>
                  <a:lnTo>
                    <a:pt x="39103" y="40513"/>
                  </a:lnTo>
                  <a:lnTo>
                    <a:pt x="38658" y="39243"/>
                  </a:lnTo>
                  <a:lnTo>
                    <a:pt x="38569" y="38989"/>
                  </a:lnTo>
                  <a:lnTo>
                    <a:pt x="38519" y="38862"/>
                  </a:lnTo>
                  <a:lnTo>
                    <a:pt x="37312" y="38989"/>
                  </a:lnTo>
                  <a:lnTo>
                    <a:pt x="36906" y="39878"/>
                  </a:lnTo>
                  <a:lnTo>
                    <a:pt x="36804" y="43942"/>
                  </a:lnTo>
                  <a:lnTo>
                    <a:pt x="36334" y="45212"/>
                  </a:lnTo>
                  <a:lnTo>
                    <a:pt x="36093" y="45720"/>
                  </a:lnTo>
                  <a:lnTo>
                    <a:pt x="35509" y="45974"/>
                  </a:lnTo>
                  <a:lnTo>
                    <a:pt x="34798" y="45974"/>
                  </a:lnTo>
                  <a:lnTo>
                    <a:pt x="33337" y="45720"/>
                  </a:lnTo>
                  <a:lnTo>
                    <a:pt x="32753" y="45720"/>
                  </a:lnTo>
                  <a:lnTo>
                    <a:pt x="30683" y="43942"/>
                  </a:lnTo>
                  <a:lnTo>
                    <a:pt x="29667" y="40513"/>
                  </a:lnTo>
                  <a:lnTo>
                    <a:pt x="29781" y="38862"/>
                  </a:lnTo>
                  <a:lnTo>
                    <a:pt x="28829" y="34544"/>
                  </a:lnTo>
                  <a:lnTo>
                    <a:pt x="28778" y="34290"/>
                  </a:lnTo>
                  <a:lnTo>
                    <a:pt x="28689" y="33909"/>
                  </a:lnTo>
                  <a:lnTo>
                    <a:pt x="25412" y="31496"/>
                  </a:lnTo>
                  <a:lnTo>
                    <a:pt x="24447" y="30988"/>
                  </a:lnTo>
                  <a:lnTo>
                    <a:pt x="22402" y="29845"/>
                  </a:lnTo>
                  <a:lnTo>
                    <a:pt x="21805" y="29464"/>
                  </a:lnTo>
                  <a:lnTo>
                    <a:pt x="21259" y="29845"/>
                  </a:lnTo>
                  <a:lnTo>
                    <a:pt x="21094" y="29845"/>
                  </a:lnTo>
                  <a:lnTo>
                    <a:pt x="21132" y="30988"/>
                  </a:lnTo>
                  <a:lnTo>
                    <a:pt x="21259" y="31496"/>
                  </a:lnTo>
                  <a:lnTo>
                    <a:pt x="22174" y="32004"/>
                  </a:lnTo>
                  <a:lnTo>
                    <a:pt x="24752" y="33528"/>
                  </a:lnTo>
                  <a:lnTo>
                    <a:pt x="24511" y="33528"/>
                  </a:lnTo>
                  <a:lnTo>
                    <a:pt x="25260" y="34544"/>
                  </a:lnTo>
                  <a:lnTo>
                    <a:pt x="25679" y="35179"/>
                  </a:lnTo>
                  <a:lnTo>
                    <a:pt x="26225" y="37211"/>
                  </a:lnTo>
                  <a:lnTo>
                    <a:pt x="26365" y="37846"/>
                  </a:lnTo>
                  <a:lnTo>
                    <a:pt x="26441" y="38354"/>
                  </a:lnTo>
                  <a:lnTo>
                    <a:pt x="26238" y="38354"/>
                  </a:lnTo>
                  <a:lnTo>
                    <a:pt x="25527" y="38862"/>
                  </a:lnTo>
                  <a:lnTo>
                    <a:pt x="23964" y="38862"/>
                  </a:lnTo>
                  <a:lnTo>
                    <a:pt x="23444" y="38354"/>
                  </a:lnTo>
                  <a:lnTo>
                    <a:pt x="22847" y="37973"/>
                  </a:lnTo>
                  <a:lnTo>
                    <a:pt x="21475" y="37211"/>
                  </a:lnTo>
                  <a:lnTo>
                    <a:pt x="18808" y="37211"/>
                  </a:lnTo>
                  <a:lnTo>
                    <a:pt x="18389" y="37846"/>
                  </a:lnTo>
                  <a:lnTo>
                    <a:pt x="18770" y="37846"/>
                  </a:lnTo>
                  <a:lnTo>
                    <a:pt x="19177" y="38354"/>
                  </a:lnTo>
                  <a:lnTo>
                    <a:pt x="21729" y="39878"/>
                  </a:lnTo>
                  <a:lnTo>
                    <a:pt x="24053" y="40779"/>
                  </a:lnTo>
                  <a:lnTo>
                    <a:pt x="24714" y="41021"/>
                  </a:lnTo>
                  <a:lnTo>
                    <a:pt x="24307" y="41021"/>
                  </a:lnTo>
                  <a:lnTo>
                    <a:pt x="24053" y="40779"/>
                  </a:lnTo>
                  <a:lnTo>
                    <a:pt x="26835" y="43561"/>
                  </a:lnTo>
                  <a:lnTo>
                    <a:pt x="26962" y="43688"/>
                  </a:lnTo>
                  <a:lnTo>
                    <a:pt x="27800" y="45720"/>
                  </a:lnTo>
                  <a:lnTo>
                    <a:pt x="27965" y="45720"/>
                  </a:lnTo>
                  <a:lnTo>
                    <a:pt x="31089" y="48768"/>
                  </a:lnTo>
                  <a:lnTo>
                    <a:pt x="34213" y="49276"/>
                  </a:lnTo>
                  <a:lnTo>
                    <a:pt x="37795" y="51943"/>
                  </a:lnTo>
                  <a:lnTo>
                    <a:pt x="38036" y="52197"/>
                  </a:lnTo>
                  <a:lnTo>
                    <a:pt x="39077" y="53848"/>
                  </a:lnTo>
                  <a:lnTo>
                    <a:pt x="40881" y="56273"/>
                  </a:lnTo>
                  <a:lnTo>
                    <a:pt x="39712" y="56134"/>
                  </a:lnTo>
                  <a:lnTo>
                    <a:pt x="34429" y="56642"/>
                  </a:lnTo>
                  <a:lnTo>
                    <a:pt x="28613" y="56388"/>
                  </a:lnTo>
                  <a:lnTo>
                    <a:pt x="31229" y="56388"/>
                  </a:lnTo>
                  <a:lnTo>
                    <a:pt x="26466" y="54356"/>
                  </a:lnTo>
                  <a:lnTo>
                    <a:pt x="26200" y="54102"/>
                  </a:lnTo>
                  <a:lnTo>
                    <a:pt x="24460" y="52451"/>
                  </a:lnTo>
                  <a:lnTo>
                    <a:pt x="19939" y="49530"/>
                  </a:lnTo>
                  <a:lnTo>
                    <a:pt x="17119" y="48514"/>
                  </a:lnTo>
                  <a:lnTo>
                    <a:pt x="14528" y="49276"/>
                  </a:lnTo>
                  <a:lnTo>
                    <a:pt x="15938" y="51181"/>
                  </a:lnTo>
                  <a:lnTo>
                    <a:pt x="19278" y="51689"/>
                  </a:lnTo>
                  <a:lnTo>
                    <a:pt x="19329" y="51943"/>
                  </a:lnTo>
                  <a:lnTo>
                    <a:pt x="19431" y="52451"/>
                  </a:lnTo>
                  <a:lnTo>
                    <a:pt x="19532" y="52959"/>
                  </a:lnTo>
                  <a:lnTo>
                    <a:pt x="19583" y="53213"/>
                  </a:lnTo>
                  <a:lnTo>
                    <a:pt x="19697" y="53848"/>
                  </a:lnTo>
                  <a:lnTo>
                    <a:pt x="19748" y="54102"/>
                  </a:lnTo>
                  <a:lnTo>
                    <a:pt x="17995" y="53848"/>
                  </a:lnTo>
                  <a:lnTo>
                    <a:pt x="16167" y="54610"/>
                  </a:lnTo>
                  <a:lnTo>
                    <a:pt x="14897" y="56134"/>
                  </a:lnTo>
                  <a:lnTo>
                    <a:pt x="14757" y="56388"/>
                  </a:lnTo>
                  <a:lnTo>
                    <a:pt x="14973" y="56769"/>
                  </a:lnTo>
                  <a:lnTo>
                    <a:pt x="15049" y="56896"/>
                  </a:lnTo>
                  <a:lnTo>
                    <a:pt x="15595" y="56896"/>
                  </a:lnTo>
                  <a:lnTo>
                    <a:pt x="18262" y="56769"/>
                  </a:lnTo>
                  <a:lnTo>
                    <a:pt x="21018" y="56388"/>
                  </a:lnTo>
                  <a:lnTo>
                    <a:pt x="26339" y="58039"/>
                  </a:lnTo>
                  <a:lnTo>
                    <a:pt x="26073" y="58039"/>
                  </a:lnTo>
                  <a:lnTo>
                    <a:pt x="27800" y="59563"/>
                  </a:lnTo>
                  <a:lnTo>
                    <a:pt x="27139" y="59563"/>
                  </a:lnTo>
                  <a:lnTo>
                    <a:pt x="32753" y="60452"/>
                  </a:lnTo>
                  <a:lnTo>
                    <a:pt x="35115" y="59563"/>
                  </a:lnTo>
                  <a:lnTo>
                    <a:pt x="40030" y="59309"/>
                  </a:lnTo>
                  <a:lnTo>
                    <a:pt x="42608" y="59944"/>
                  </a:lnTo>
                  <a:lnTo>
                    <a:pt x="44653" y="61468"/>
                  </a:lnTo>
                  <a:lnTo>
                    <a:pt x="44284" y="61976"/>
                  </a:lnTo>
                  <a:lnTo>
                    <a:pt x="44196" y="62103"/>
                  </a:lnTo>
                  <a:lnTo>
                    <a:pt x="43637" y="62611"/>
                  </a:lnTo>
                  <a:lnTo>
                    <a:pt x="42989" y="63119"/>
                  </a:lnTo>
                  <a:lnTo>
                    <a:pt x="41719" y="64643"/>
                  </a:lnTo>
                  <a:lnTo>
                    <a:pt x="41605" y="64770"/>
                  </a:lnTo>
                  <a:lnTo>
                    <a:pt x="36131" y="64770"/>
                  </a:lnTo>
                  <a:lnTo>
                    <a:pt x="38874" y="70104"/>
                  </a:lnTo>
                  <a:lnTo>
                    <a:pt x="44348" y="70104"/>
                  </a:lnTo>
                  <a:lnTo>
                    <a:pt x="48171" y="64770"/>
                  </a:lnTo>
                  <a:lnTo>
                    <a:pt x="48260" y="64643"/>
                  </a:lnTo>
                  <a:lnTo>
                    <a:pt x="48806" y="64262"/>
                  </a:lnTo>
                  <a:lnTo>
                    <a:pt x="50050" y="64135"/>
                  </a:lnTo>
                  <a:lnTo>
                    <a:pt x="51993" y="64262"/>
                  </a:lnTo>
                  <a:lnTo>
                    <a:pt x="57111" y="65532"/>
                  </a:lnTo>
                  <a:lnTo>
                    <a:pt x="63042" y="64262"/>
                  </a:lnTo>
                  <a:lnTo>
                    <a:pt x="67818" y="67437"/>
                  </a:lnTo>
                  <a:lnTo>
                    <a:pt x="68173" y="67691"/>
                  </a:lnTo>
                  <a:lnTo>
                    <a:pt x="68859" y="68326"/>
                  </a:lnTo>
                  <a:lnTo>
                    <a:pt x="69481" y="68961"/>
                  </a:lnTo>
                  <a:lnTo>
                    <a:pt x="69240" y="69596"/>
                  </a:lnTo>
                  <a:lnTo>
                    <a:pt x="69100" y="69850"/>
                  </a:lnTo>
                  <a:lnTo>
                    <a:pt x="69011" y="70104"/>
                  </a:lnTo>
                  <a:lnTo>
                    <a:pt x="68935" y="70866"/>
                  </a:lnTo>
                  <a:lnTo>
                    <a:pt x="68808" y="72009"/>
                  </a:lnTo>
                  <a:lnTo>
                    <a:pt x="67779" y="73660"/>
                  </a:lnTo>
                  <a:lnTo>
                    <a:pt x="66929" y="75438"/>
                  </a:lnTo>
                  <a:lnTo>
                    <a:pt x="62585" y="77978"/>
                  </a:lnTo>
                  <a:lnTo>
                    <a:pt x="89547" y="77978"/>
                  </a:lnTo>
                  <a:lnTo>
                    <a:pt x="85090" y="74930"/>
                  </a:lnTo>
                  <a:lnTo>
                    <a:pt x="83947" y="73406"/>
                  </a:lnTo>
                  <a:lnTo>
                    <a:pt x="82588" y="72136"/>
                  </a:lnTo>
                  <a:lnTo>
                    <a:pt x="82854" y="71120"/>
                  </a:lnTo>
                  <a:lnTo>
                    <a:pt x="82867" y="68580"/>
                  </a:lnTo>
                  <a:lnTo>
                    <a:pt x="81864" y="68326"/>
                  </a:lnTo>
                  <a:lnTo>
                    <a:pt x="82397" y="66929"/>
                  </a:lnTo>
                  <a:lnTo>
                    <a:pt x="83058" y="65532"/>
                  </a:lnTo>
                  <a:lnTo>
                    <a:pt x="84289" y="64262"/>
                  </a:lnTo>
                  <a:lnTo>
                    <a:pt x="84416" y="64135"/>
                  </a:lnTo>
                  <a:lnTo>
                    <a:pt x="85636" y="62865"/>
                  </a:lnTo>
                  <a:lnTo>
                    <a:pt x="86753" y="61722"/>
                  </a:lnTo>
                  <a:lnTo>
                    <a:pt x="84645" y="61722"/>
                  </a:lnTo>
                  <a:lnTo>
                    <a:pt x="89103" y="61468"/>
                  </a:lnTo>
                  <a:lnTo>
                    <a:pt x="90258" y="61468"/>
                  </a:lnTo>
                  <a:lnTo>
                    <a:pt x="101003" y="60198"/>
                  </a:lnTo>
                  <a:lnTo>
                    <a:pt x="105194" y="59055"/>
                  </a:lnTo>
                  <a:lnTo>
                    <a:pt x="106133" y="58801"/>
                  </a:lnTo>
                  <a:lnTo>
                    <a:pt x="106286" y="58801"/>
                  </a:lnTo>
                  <a:lnTo>
                    <a:pt x="107505" y="58293"/>
                  </a:lnTo>
                  <a:lnTo>
                    <a:pt x="112090" y="56388"/>
                  </a:lnTo>
                  <a:lnTo>
                    <a:pt x="116979" y="54356"/>
                  </a:lnTo>
                  <a:lnTo>
                    <a:pt x="120789" y="55880"/>
                  </a:lnTo>
                  <a:lnTo>
                    <a:pt x="123393" y="59309"/>
                  </a:lnTo>
                  <a:lnTo>
                    <a:pt x="123913" y="59944"/>
                  </a:lnTo>
                  <a:lnTo>
                    <a:pt x="125425" y="61214"/>
                  </a:lnTo>
                  <a:lnTo>
                    <a:pt x="126314" y="61722"/>
                  </a:lnTo>
                  <a:lnTo>
                    <a:pt x="127419" y="61722"/>
                  </a:lnTo>
                  <a:lnTo>
                    <a:pt x="128549" y="61849"/>
                  </a:lnTo>
                  <a:lnTo>
                    <a:pt x="129438" y="61214"/>
                  </a:lnTo>
                  <a:lnTo>
                    <a:pt x="129578" y="61214"/>
                  </a:lnTo>
                  <a:lnTo>
                    <a:pt x="129705" y="60833"/>
                  </a:lnTo>
                  <a:lnTo>
                    <a:pt x="129755" y="60706"/>
                  </a:lnTo>
                  <a:lnTo>
                    <a:pt x="129844" y="60452"/>
                  </a:lnTo>
                  <a:lnTo>
                    <a:pt x="129946" y="59309"/>
                  </a:lnTo>
                  <a:lnTo>
                    <a:pt x="130530" y="59309"/>
                  </a:lnTo>
                  <a:lnTo>
                    <a:pt x="123329" y="54610"/>
                  </a:lnTo>
                  <a:lnTo>
                    <a:pt x="123228" y="54356"/>
                  </a:lnTo>
                  <a:lnTo>
                    <a:pt x="123139" y="54102"/>
                  </a:lnTo>
                  <a:lnTo>
                    <a:pt x="123024" y="53213"/>
                  </a:lnTo>
                  <a:lnTo>
                    <a:pt x="123405" y="52959"/>
                  </a:lnTo>
                  <a:lnTo>
                    <a:pt x="124675" y="52197"/>
                  </a:lnTo>
                  <a:lnTo>
                    <a:pt x="125869" y="52197"/>
                  </a:lnTo>
                  <a:lnTo>
                    <a:pt x="126847" y="52324"/>
                  </a:lnTo>
                  <a:lnTo>
                    <a:pt x="130454" y="51943"/>
                  </a:lnTo>
                  <a:lnTo>
                    <a:pt x="130911" y="51689"/>
                  </a:lnTo>
                  <a:close/>
                </a:path>
                <a:path w="146684" h="101600">
                  <a:moveTo>
                    <a:pt x="132537" y="50927"/>
                  </a:moveTo>
                  <a:lnTo>
                    <a:pt x="132422" y="49530"/>
                  </a:lnTo>
                  <a:lnTo>
                    <a:pt x="132397" y="49276"/>
                  </a:lnTo>
                  <a:lnTo>
                    <a:pt x="131851" y="49276"/>
                  </a:lnTo>
                  <a:lnTo>
                    <a:pt x="128701" y="50812"/>
                  </a:lnTo>
                  <a:lnTo>
                    <a:pt x="123875" y="48387"/>
                  </a:lnTo>
                  <a:lnTo>
                    <a:pt x="118732" y="51435"/>
                  </a:lnTo>
                  <a:lnTo>
                    <a:pt x="116027" y="51435"/>
                  </a:lnTo>
                  <a:lnTo>
                    <a:pt x="116014" y="51689"/>
                  </a:lnTo>
                  <a:lnTo>
                    <a:pt x="118605" y="51689"/>
                  </a:lnTo>
                  <a:lnTo>
                    <a:pt x="118833" y="51435"/>
                  </a:lnTo>
                  <a:lnTo>
                    <a:pt x="131381" y="51435"/>
                  </a:lnTo>
                  <a:lnTo>
                    <a:pt x="132295" y="50927"/>
                  </a:lnTo>
                  <a:lnTo>
                    <a:pt x="132537" y="50927"/>
                  </a:lnTo>
                  <a:close/>
                </a:path>
                <a:path w="146684" h="101600">
                  <a:moveTo>
                    <a:pt x="146304" y="80264"/>
                  </a:moveTo>
                  <a:lnTo>
                    <a:pt x="141998" y="80645"/>
                  </a:lnTo>
                  <a:lnTo>
                    <a:pt x="137541" y="80010"/>
                  </a:lnTo>
                  <a:lnTo>
                    <a:pt x="131813" y="79756"/>
                  </a:lnTo>
                  <a:lnTo>
                    <a:pt x="120599" y="78867"/>
                  </a:lnTo>
                  <a:lnTo>
                    <a:pt x="112877" y="78359"/>
                  </a:lnTo>
                  <a:lnTo>
                    <a:pt x="105143" y="78105"/>
                  </a:lnTo>
                  <a:lnTo>
                    <a:pt x="62369" y="78105"/>
                  </a:lnTo>
                  <a:lnTo>
                    <a:pt x="4114" y="79756"/>
                  </a:lnTo>
                  <a:lnTo>
                    <a:pt x="2730" y="79883"/>
                  </a:lnTo>
                  <a:lnTo>
                    <a:pt x="1244" y="80264"/>
                  </a:lnTo>
                  <a:lnTo>
                    <a:pt x="0" y="80899"/>
                  </a:lnTo>
                  <a:lnTo>
                    <a:pt x="876" y="81915"/>
                  </a:lnTo>
                  <a:lnTo>
                    <a:pt x="774" y="84328"/>
                  </a:lnTo>
                  <a:lnTo>
                    <a:pt x="2209" y="87376"/>
                  </a:lnTo>
                  <a:lnTo>
                    <a:pt x="3098" y="89408"/>
                  </a:lnTo>
                  <a:lnTo>
                    <a:pt x="5029" y="94996"/>
                  </a:lnTo>
                  <a:lnTo>
                    <a:pt x="7442" y="96901"/>
                  </a:lnTo>
                  <a:lnTo>
                    <a:pt x="14262" y="100711"/>
                  </a:lnTo>
                  <a:lnTo>
                    <a:pt x="22123" y="100838"/>
                  </a:lnTo>
                  <a:lnTo>
                    <a:pt x="98348" y="101092"/>
                  </a:lnTo>
                  <a:lnTo>
                    <a:pt x="128955" y="101092"/>
                  </a:lnTo>
                  <a:lnTo>
                    <a:pt x="134607" y="100965"/>
                  </a:lnTo>
                  <a:lnTo>
                    <a:pt x="142367" y="94615"/>
                  </a:lnTo>
                  <a:lnTo>
                    <a:pt x="144030" y="89535"/>
                  </a:lnTo>
                  <a:lnTo>
                    <a:pt x="145161" y="84328"/>
                  </a:lnTo>
                  <a:lnTo>
                    <a:pt x="145275" y="83820"/>
                  </a:lnTo>
                  <a:lnTo>
                    <a:pt x="146126" y="82550"/>
                  </a:lnTo>
                  <a:lnTo>
                    <a:pt x="146227" y="81407"/>
                  </a:lnTo>
                  <a:lnTo>
                    <a:pt x="146278" y="80645"/>
                  </a:lnTo>
                  <a:lnTo>
                    <a:pt x="146304" y="80264"/>
                  </a:lnTo>
                  <a:close/>
                </a:path>
              </a:pathLst>
            </a:custGeom>
            <a:solidFill>
              <a:srgbClr val="114D25"/>
            </a:solidFill>
          </p:spPr>
          <p:txBody>
            <a:bodyPr wrap="square" lIns="0" tIns="0" rIns="0" bIns="0" rtlCol="0"/>
            <a:lstStyle/>
            <a:p>
              <a:endParaRPr>
                <a:latin typeface="Grammarsaurus" pitchFamily="2" charset="0"/>
              </a:endParaRPr>
            </a:p>
          </p:txBody>
        </p:sp>
        <p:sp>
          <p:nvSpPr>
            <p:cNvPr id="113" name="object 113"/>
            <p:cNvSpPr/>
            <p:nvPr/>
          </p:nvSpPr>
          <p:spPr>
            <a:xfrm>
              <a:off x="10870180" y="3894736"/>
              <a:ext cx="635" cy="635"/>
            </a:xfrm>
            <a:custGeom>
              <a:avLst/>
              <a:gdLst/>
              <a:ahLst/>
              <a:cxnLst/>
              <a:rect l="l" t="t" r="r" b="b"/>
              <a:pathLst>
                <a:path w="634" h="635">
                  <a:moveTo>
                    <a:pt x="50" y="0"/>
                  </a:moveTo>
                  <a:close/>
                </a:path>
              </a:pathLst>
            </a:custGeom>
            <a:solidFill>
              <a:srgbClr val="104D25"/>
            </a:solidFill>
          </p:spPr>
          <p:txBody>
            <a:bodyPr wrap="square" lIns="0" tIns="0" rIns="0" bIns="0" rtlCol="0"/>
            <a:lstStyle/>
            <a:p>
              <a:endParaRPr>
                <a:latin typeface="Grammarsaurus" pitchFamily="2" charset="0"/>
              </a:endParaRPr>
            </a:p>
          </p:txBody>
        </p:sp>
        <p:sp>
          <p:nvSpPr>
            <p:cNvPr id="114" name="object 114"/>
            <p:cNvSpPr/>
            <p:nvPr/>
          </p:nvSpPr>
          <p:spPr>
            <a:xfrm>
              <a:off x="10797947" y="3817416"/>
              <a:ext cx="125730" cy="65405"/>
            </a:xfrm>
            <a:custGeom>
              <a:avLst/>
              <a:gdLst/>
              <a:ahLst/>
              <a:cxnLst/>
              <a:rect l="l" t="t" r="r" b="b"/>
              <a:pathLst>
                <a:path w="125729" h="65404">
                  <a:moveTo>
                    <a:pt x="3695" y="52755"/>
                  </a:moveTo>
                  <a:lnTo>
                    <a:pt x="3619" y="52603"/>
                  </a:lnTo>
                  <a:lnTo>
                    <a:pt x="3543" y="51854"/>
                  </a:lnTo>
                  <a:lnTo>
                    <a:pt x="3022" y="51181"/>
                  </a:lnTo>
                  <a:lnTo>
                    <a:pt x="1689" y="50406"/>
                  </a:lnTo>
                  <a:lnTo>
                    <a:pt x="901" y="50279"/>
                  </a:lnTo>
                  <a:lnTo>
                    <a:pt x="127" y="50253"/>
                  </a:lnTo>
                  <a:lnTo>
                    <a:pt x="0" y="50825"/>
                  </a:lnTo>
                  <a:lnTo>
                    <a:pt x="2578" y="53441"/>
                  </a:lnTo>
                  <a:lnTo>
                    <a:pt x="3289" y="53162"/>
                  </a:lnTo>
                  <a:lnTo>
                    <a:pt x="3505" y="53060"/>
                  </a:lnTo>
                  <a:lnTo>
                    <a:pt x="3657" y="52895"/>
                  </a:lnTo>
                  <a:lnTo>
                    <a:pt x="3695" y="52755"/>
                  </a:lnTo>
                  <a:close/>
                </a:path>
                <a:path w="125729" h="65404">
                  <a:moveTo>
                    <a:pt x="6883" y="45288"/>
                  </a:moveTo>
                  <a:lnTo>
                    <a:pt x="5981" y="42773"/>
                  </a:lnTo>
                  <a:lnTo>
                    <a:pt x="5067" y="41719"/>
                  </a:lnTo>
                  <a:lnTo>
                    <a:pt x="4038" y="40830"/>
                  </a:lnTo>
                  <a:lnTo>
                    <a:pt x="3213" y="41478"/>
                  </a:lnTo>
                  <a:lnTo>
                    <a:pt x="2768" y="42481"/>
                  </a:lnTo>
                  <a:lnTo>
                    <a:pt x="2286" y="44145"/>
                  </a:lnTo>
                  <a:lnTo>
                    <a:pt x="2146" y="44856"/>
                  </a:lnTo>
                  <a:lnTo>
                    <a:pt x="2489" y="46837"/>
                  </a:lnTo>
                  <a:lnTo>
                    <a:pt x="3670" y="47840"/>
                  </a:lnTo>
                  <a:lnTo>
                    <a:pt x="5156" y="48298"/>
                  </a:lnTo>
                  <a:lnTo>
                    <a:pt x="5359" y="48348"/>
                  </a:lnTo>
                  <a:lnTo>
                    <a:pt x="5765" y="48285"/>
                  </a:lnTo>
                  <a:lnTo>
                    <a:pt x="5956" y="48145"/>
                  </a:lnTo>
                  <a:lnTo>
                    <a:pt x="5994" y="47942"/>
                  </a:lnTo>
                  <a:lnTo>
                    <a:pt x="6832" y="46761"/>
                  </a:lnTo>
                  <a:lnTo>
                    <a:pt x="6883" y="45288"/>
                  </a:lnTo>
                  <a:close/>
                </a:path>
                <a:path w="125729" h="65404">
                  <a:moveTo>
                    <a:pt x="8902" y="34975"/>
                  </a:moveTo>
                  <a:lnTo>
                    <a:pt x="8521" y="33515"/>
                  </a:lnTo>
                  <a:lnTo>
                    <a:pt x="8051" y="32867"/>
                  </a:lnTo>
                  <a:lnTo>
                    <a:pt x="7518" y="32321"/>
                  </a:lnTo>
                  <a:lnTo>
                    <a:pt x="7010" y="32651"/>
                  </a:lnTo>
                  <a:lnTo>
                    <a:pt x="6718" y="33197"/>
                  </a:lnTo>
                  <a:lnTo>
                    <a:pt x="6362" y="34112"/>
                  </a:lnTo>
                  <a:lnTo>
                    <a:pt x="6248" y="34505"/>
                  </a:lnTo>
                  <a:lnTo>
                    <a:pt x="6273" y="34899"/>
                  </a:lnTo>
                  <a:lnTo>
                    <a:pt x="6350" y="35648"/>
                  </a:lnTo>
                  <a:lnTo>
                    <a:pt x="6959" y="36271"/>
                  </a:lnTo>
                  <a:lnTo>
                    <a:pt x="7670" y="36563"/>
                  </a:lnTo>
                  <a:lnTo>
                    <a:pt x="7899" y="36639"/>
                  </a:lnTo>
                  <a:lnTo>
                    <a:pt x="8128" y="36614"/>
                  </a:lnTo>
                  <a:lnTo>
                    <a:pt x="8267" y="36436"/>
                  </a:lnTo>
                  <a:lnTo>
                    <a:pt x="8801" y="35801"/>
                  </a:lnTo>
                  <a:lnTo>
                    <a:pt x="8902" y="34975"/>
                  </a:lnTo>
                  <a:close/>
                </a:path>
                <a:path w="125729" h="65404">
                  <a:moveTo>
                    <a:pt x="13271" y="43738"/>
                  </a:moveTo>
                  <a:lnTo>
                    <a:pt x="13182" y="43611"/>
                  </a:lnTo>
                  <a:lnTo>
                    <a:pt x="13042" y="42545"/>
                  </a:lnTo>
                  <a:lnTo>
                    <a:pt x="12306" y="41694"/>
                  </a:lnTo>
                  <a:lnTo>
                    <a:pt x="11404" y="41211"/>
                  </a:lnTo>
                  <a:lnTo>
                    <a:pt x="10502" y="40741"/>
                  </a:lnTo>
                  <a:lnTo>
                    <a:pt x="9448" y="40601"/>
                  </a:lnTo>
                  <a:lnTo>
                    <a:pt x="8420" y="40614"/>
                  </a:lnTo>
                  <a:lnTo>
                    <a:pt x="8280" y="41376"/>
                  </a:lnTo>
                  <a:lnTo>
                    <a:pt x="8572" y="42164"/>
                  </a:lnTo>
                  <a:lnTo>
                    <a:pt x="9156" y="43319"/>
                  </a:lnTo>
                  <a:lnTo>
                    <a:pt x="9436" y="43789"/>
                  </a:lnTo>
                  <a:lnTo>
                    <a:pt x="9867" y="44107"/>
                  </a:lnTo>
                  <a:lnTo>
                    <a:pt x="10668" y="44716"/>
                  </a:lnTo>
                  <a:lnTo>
                    <a:pt x="11836" y="44691"/>
                  </a:lnTo>
                  <a:lnTo>
                    <a:pt x="12903" y="44221"/>
                  </a:lnTo>
                  <a:lnTo>
                    <a:pt x="13042" y="44145"/>
                  </a:lnTo>
                  <a:lnTo>
                    <a:pt x="13233" y="43916"/>
                  </a:lnTo>
                  <a:lnTo>
                    <a:pt x="13271" y="43738"/>
                  </a:lnTo>
                  <a:close/>
                </a:path>
                <a:path w="125729" h="65404">
                  <a:moveTo>
                    <a:pt x="13411" y="60947"/>
                  </a:moveTo>
                  <a:lnTo>
                    <a:pt x="12255" y="58470"/>
                  </a:lnTo>
                  <a:lnTo>
                    <a:pt x="12128" y="58559"/>
                  </a:lnTo>
                  <a:lnTo>
                    <a:pt x="11049" y="58775"/>
                  </a:lnTo>
                  <a:lnTo>
                    <a:pt x="10210" y="59537"/>
                  </a:lnTo>
                  <a:lnTo>
                    <a:pt x="9347" y="61353"/>
                  </a:lnTo>
                  <a:lnTo>
                    <a:pt x="9271" y="62382"/>
                  </a:lnTo>
                  <a:lnTo>
                    <a:pt x="9347" y="63373"/>
                  </a:lnTo>
                  <a:lnTo>
                    <a:pt x="10147" y="63461"/>
                  </a:lnTo>
                  <a:lnTo>
                    <a:pt x="10922" y="63144"/>
                  </a:lnTo>
                  <a:lnTo>
                    <a:pt x="11607" y="62750"/>
                  </a:lnTo>
                  <a:lnTo>
                    <a:pt x="12077" y="62496"/>
                  </a:lnTo>
                  <a:lnTo>
                    <a:pt x="12534" y="62191"/>
                  </a:lnTo>
                  <a:lnTo>
                    <a:pt x="13411" y="60947"/>
                  </a:lnTo>
                  <a:close/>
                </a:path>
                <a:path w="125729" h="65404">
                  <a:moveTo>
                    <a:pt x="13944" y="27139"/>
                  </a:moveTo>
                  <a:lnTo>
                    <a:pt x="13919" y="26936"/>
                  </a:lnTo>
                  <a:lnTo>
                    <a:pt x="13779" y="26822"/>
                  </a:lnTo>
                  <a:lnTo>
                    <a:pt x="13208" y="25641"/>
                  </a:lnTo>
                  <a:lnTo>
                    <a:pt x="12039" y="24917"/>
                  </a:lnTo>
                  <a:lnTo>
                    <a:pt x="9588" y="24472"/>
                  </a:lnTo>
                  <a:lnTo>
                    <a:pt x="8318" y="24676"/>
                  </a:lnTo>
                  <a:lnTo>
                    <a:pt x="7150" y="25069"/>
                  </a:lnTo>
                  <a:lnTo>
                    <a:pt x="7277" y="25996"/>
                  </a:lnTo>
                  <a:lnTo>
                    <a:pt x="7899" y="26797"/>
                  </a:lnTo>
                  <a:lnTo>
                    <a:pt x="9017" y="27927"/>
                  </a:lnTo>
                  <a:lnTo>
                    <a:pt x="9525" y="28346"/>
                  </a:lnTo>
                  <a:lnTo>
                    <a:pt x="11290" y="28994"/>
                  </a:lnTo>
                  <a:lnTo>
                    <a:pt x="12636" y="28536"/>
                  </a:lnTo>
                  <a:lnTo>
                    <a:pt x="13690" y="27622"/>
                  </a:lnTo>
                  <a:lnTo>
                    <a:pt x="13817" y="27482"/>
                  </a:lnTo>
                  <a:lnTo>
                    <a:pt x="13944" y="27139"/>
                  </a:lnTo>
                  <a:close/>
                </a:path>
                <a:path w="125729" h="65404">
                  <a:moveTo>
                    <a:pt x="16306" y="49733"/>
                  </a:moveTo>
                  <a:lnTo>
                    <a:pt x="16230" y="49593"/>
                  </a:lnTo>
                  <a:lnTo>
                    <a:pt x="16167" y="48514"/>
                  </a:lnTo>
                  <a:lnTo>
                    <a:pt x="15506" y="47612"/>
                  </a:lnTo>
                  <a:lnTo>
                    <a:pt x="13792" y="46520"/>
                  </a:lnTo>
                  <a:lnTo>
                    <a:pt x="12750" y="46304"/>
                  </a:lnTo>
                  <a:lnTo>
                    <a:pt x="11722" y="46240"/>
                  </a:lnTo>
                  <a:lnTo>
                    <a:pt x="11531" y="46990"/>
                  </a:lnTo>
                  <a:lnTo>
                    <a:pt x="11734" y="47790"/>
                  </a:lnTo>
                  <a:lnTo>
                    <a:pt x="12039" y="48501"/>
                  </a:lnTo>
                  <a:lnTo>
                    <a:pt x="12230" y="48983"/>
                  </a:lnTo>
                  <a:lnTo>
                    <a:pt x="12484" y="49479"/>
                  </a:lnTo>
                  <a:lnTo>
                    <a:pt x="12877" y="49822"/>
                  </a:lnTo>
                  <a:lnTo>
                    <a:pt x="13627" y="50495"/>
                  </a:lnTo>
                  <a:lnTo>
                    <a:pt x="14795" y="50558"/>
                  </a:lnTo>
                  <a:lnTo>
                    <a:pt x="15900" y="50177"/>
                  </a:lnTo>
                  <a:lnTo>
                    <a:pt x="16052" y="50114"/>
                  </a:lnTo>
                  <a:lnTo>
                    <a:pt x="16256" y="49898"/>
                  </a:lnTo>
                  <a:lnTo>
                    <a:pt x="16306" y="49733"/>
                  </a:lnTo>
                  <a:close/>
                </a:path>
                <a:path w="125729" h="65404">
                  <a:moveTo>
                    <a:pt x="18770" y="25285"/>
                  </a:moveTo>
                  <a:lnTo>
                    <a:pt x="18440" y="24231"/>
                  </a:lnTo>
                  <a:lnTo>
                    <a:pt x="17183" y="22656"/>
                  </a:lnTo>
                  <a:lnTo>
                    <a:pt x="16268" y="22123"/>
                  </a:lnTo>
                  <a:lnTo>
                    <a:pt x="15316" y="21742"/>
                  </a:lnTo>
                  <a:lnTo>
                    <a:pt x="14884" y="22390"/>
                  </a:lnTo>
                  <a:lnTo>
                    <a:pt x="14820" y="23215"/>
                  </a:lnTo>
                  <a:lnTo>
                    <a:pt x="14871" y="23990"/>
                  </a:lnTo>
                  <a:lnTo>
                    <a:pt x="14897" y="24511"/>
                  </a:lnTo>
                  <a:lnTo>
                    <a:pt x="14973" y="25044"/>
                  </a:lnTo>
                  <a:lnTo>
                    <a:pt x="15709" y="26365"/>
                  </a:lnTo>
                  <a:lnTo>
                    <a:pt x="16802" y="26797"/>
                  </a:lnTo>
                  <a:lnTo>
                    <a:pt x="17970" y="26784"/>
                  </a:lnTo>
                  <a:lnTo>
                    <a:pt x="18135" y="26771"/>
                  </a:lnTo>
                  <a:lnTo>
                    <a:pt x="18402" y="26619"/>
                  </a:lnTo>
                  <a:lnTo>
                    <a:pt x="18503" y="26479"/>
                  </a:lnTo>
                  <a:lnTo>
                    <a:pt x="18478" y="26327"/>
                  </a:lnTo>
                  <a:lnTo>
                    <a:pt x="18770" y="25285"/>
                  </a:lnTo>
                  <a:close/>
                </a:path>
                <a:path w="125729" h="65404">
                  <a:moveTo>
                    <a:pt x="19748" y="32092"/>
                  </a:moveTo>
                  <a:lnTo>
                    <a:pt x="19215" y="30162"/>
                  </a:lnTo>
                  <a:lnTo>
                    <a:pt x="18592" y="29324"/>
                  </a:lnTo>
                  <a:lnTo>
                    <a:pt x="17868" y="28613"/>
                  </a:lnTo>
                  <a:lnTo>
                    <a:pt x="17208" y="29044"/>
                  </a:lnTo>
                  <a:lnTo>
                    <a:pt x="16814" y="29781"/>
                  </a:lnTo>
                  <a:lnTo>
                    <a:pt x="16357" y="31000"/>
                  </a:lnTo>
                  <a:lnTo>
                    <a:pt x="16217" y="31508"/>
                  </a:lnTo>
                  <a:lnTo>
                    <a:pt x="16370" y="33020"/>
                  </a:lnTo>
                  <a:lnTo>
                    <a:pt x="17195" y="33832"/>
                  </a:lnTo>
                  <a:lnTo>
                    <a:pt x="18288" y="34264"/>
                  </a:lnTo>
                  <a:lnTo>
                    <a:pt x="18440" y="34315"/>
                  </a:lnTo>
                  <a:lnTo>
                    <a:pt x="18592" y="34290"/>
                  </a:lnTo>
                  <a:lnTo>
                    <a:pt x="18745" y="34277"/>
                  </a:lnTo>
                  <a:lnTo>
                    <a:pt x="18897" y="34188"/>
                  </a:lnTo>
                  <a:lnTo>
                    <a:pt x="18923" y="34036"/>
                  </a:lnTo>
                  <a:lnTo>
                    <a:pt x="19621" y="33197"/>
                  </a:lnTo>
                  <a:lnTo>
                    <a:pt x="19748" y="32092"/>
                  </a:lnTo>
                  <a:close/>
                </a:path>
                <a:path w="125729" h="65404">
                  <a:moveTo>
                    <a:pt x="20370" y="61709"/>
                  </a:moveTo>
                  <a:lnTo>
                    <a:pt x="20294" y="61429"/>
                  </a:lnTo>
                  <a:lnTo>
                    <a:pt x="20167" y="61290"/>
                  </a:lnTo>
                  <a:lnTo>
                    <a:pt x="20015" y="61290"/>
                  </a:lnTo>
                  <a:lnTo>
                    <a:pt x="19037" y="60756"/>
                  </a:lnTo>
                  <a:lnTo>
                    <a:pt x="17907" y="60820"/>
                  </a:lnTo>
                  <a:lnTo>
                    <a:pt x="16040" y="61658"/>
                  </a:lnTo>
                  <a:lnTo>
                    <a:pt x="15290" y="62395"/>
                  </a:lnTo>
                  <a:lnTo>
                    <a:pt x="14693" y="63207"/>
                  </a:lnTo>
                  <a:lnTo>
                    <a:pt x="15240" y="63766"/>
                  </a:lnTo>
                  <a:lnTo>
                    <a:pt x="16052" y="64020"/>
                  </a:lnTo>
                  <a:lnTo>
                    <a:pt x="17360" y="64249"/>
                  </a:lnTo>
                  <a:lnTo>
                    <a:pt x="17907" y="64312"/>
                  </a:lnTo>
                  <a:lnTo>
                    <a:pt x="19405" y="63906"/>
                  </a:lnTo>
                  <a:lnTo>
                    <a:pt x="20091" y="62979"/>
                  </a:lnTo>
                  <a:lnTo>
                    <a:pt x="20320" y="62014"/>
                  </a:lnTo>
                  <a:lnTo>
                    <a:pt x="20370" y="61709"/>
                  </a:lnTo>
                  <a:close/>
                </a:path>
                <a:path w="125729" h="65404">
                  <a:moveTo>
                    <a:pt x="24053" y="16268"/>
                  </a:moveTo>
                  <a:lnTo>
                    <a:pt x="23990" y="16141"/>
                  </a:lnTo>
                  <a:lnTo>
                    <a:pt x="23952" y="15024"/>
                  </a:lnTo>
                  <a:lnTo>
                    <a:pt x="23291" y="14058"/>
                  </a:lnTo>
                  <a:lnTo>
                    <a:pt x="21551" y="12890"/>
                  </a:lnTo>
                  <a:lnTo>
                    <a:pt x="20485" y="12636"/>
                  </a:lnTo>
                  <a:lnTo>
                    <a:pt x="19431" y="12534"/>
                  </a:lnTo>
                  <a:lnTo>
                    <a:pt x="19202" y="13309"/>
                  </a:lnTo>
                  <a:lnTo>
                    <a:pt x="22479" y="17094"/>
                  </a:lnTo>
                  <a:lnTo>
                    <a:pt x="23787" y="16675"/>
                  </a:lnTo>
                  <a:lnTo>
                    <a:pt x="24003" y="16446"/>
                  </a:lnTo>
                  <a:lnTo>
                    <a:pt x="24053" y="16268"/>
                  </a:lnTo>
                  <a:close/>
                </a:path>
                <a:path w="125729" h="65404">
                  <a:moveTo>
                    <a:pt x="24066" y="20739"/>
                  </a:moveTo>
                  <a:lnTo>
                    <a:pt x="23609" y="19100"/>
                  </a:lnTo>
                  <a:lnTo>
                    <a:pt x="23075" y="18389"/>
                  </a:lnTo>
                  <a:lnTo>
                    <a:pt x="22466" y="17780"/>
                  </a:lnTo>
                  <a:lnTo>
                    <a:pt x="21907" y="18148"/>
                  </a:lnTo>
                  <a:lnTo>
                    <a:pt x="21577" y="18770"/>
                  </a:lnTo>
                  <a:lnTo>
                    <a:pt x="21348" y="19392"/>
                  </a:lnTo>
                  <a:lnTo>
                    <a:pt x="21183" y="19812"/>
                  </a:lnTo>
                  <a:lnTo>
                    <a:pt x="22821" y="22580"/>
                  </a:lnTo>
                  <a:lnTo>
                    <a:pt x="22948" y="22631"/>
                  </a:lnTo>
                  <a:lnTo>
                    <a:pt x="23202" y="22606"/>
                  </a:lnTo>
                  <a:lnTo>
                    <a:pt x="23329" y="22517"/>
                  </a:lnTo>
                  <a:lnTo>
                    <a:pt x="23368" y="22390"/>
                  </a:lnTo>
                  <a:lnTo>
                    <a:pt x="23952" y="21678"/>
                  </a:lnTo>
                  <a:lnTo>
                    <a:pt x="24066" y="20739"/>
                  </a:lnTo>
                  <a:close/>
                </a:path>
                <a:path w="125729" h="65404">
                  <a:moveTo>
                    <a:pt x="24409" y="41313"/>
                  </a:moveTo>
                  <a:lnTo>
                    <a:pt x="23507" y="38798"/>
                  </a:lnTo>
                  <a:lnTo>
                    <a:pt x="22593" y="37744"/>
                  </a:lnTo>
                  <a:lnTo>
                    <a:pt x="21564" y="36855"/>
                  </a:lnTo>
                  <a:lnTo>
                    <a:pt x="20739" y="37503"/>
                  </a:lnTo>
                  <a:lnTo>
                    <a:pt x="20294" y="38506"/>
                  </a:lnTo>
                  <a:lnTo>
                    <a:pt x="19812" y="40170"/>
                  </a:lnTo>
                  <a:lnTo>
                    <a:pt x="19672" y="40881"/>
                  </a:lnTo>
                  <a:lnTo>
                    <a:pt x="20015" y="42862"/>
                  </a:lnTo>
                  <a:lnTo>
                    <a:pt x="21196" y="43865"/>
                  </a:lnTo>
                  <a:lnTo>
                    <a:pt x="22682" y="44323"/>
                  </a:lnTo>
                  <a:lnTo>
                    <a:pt x="22885" y="44373"/>
                  </a:lnTo>
                  <a:lnTo>
                    <a:pt x="23291" y="44310"/>
                  </a:lnTo>
                  <a:lnTo>
                    <a:pt x="23482" y="44170"/>
                  </a:lnTo>
                  <a:lnTo>
                    <a:pt x="23520" y="43967"/>
                  </a:lnTo>
                  <a:lnTo>
                    <a:pt x="24358" y="42786"/>
                  </a:lnTo>
                  <a:lnTo>
                    <a:pt x="24409" y="41313"/>
                  </a:lnTo>
                  <a:close/>
                </a:path>
                <a:path w="125729" h="65404">
                  <a:moveTo>
                    <a:pt x="24638" y="53187"/>
                  </a:moveTo>
                  <a:lnTo>
                    <a:pt x="23914" y="51854"/>
                  </a:lnTo>
                  <a:lnTo>
                    <a:pt x="21793" y="50088"/>
                  </a:lnTo>
                  <a:lnTo>
                    <a:pt x="20434" y="49606"/>
                  </a:lnTo>
                  <a:lnTo>
                    <a:pt x="19062" y="49339"/>
                  </a:lnTo>
                  <a:lnTo>
                    <a:pt x="18656" y="50330"/>
                  </a:lnTo>
                  <a:lnTo>
                    <a:pt x="22415" y="55714"/>
                  </a:lnTo>
                  <a:lnTo>
                    <a:pt x="23774" y="55435"/>
                  </a:lnTo>
                  <a:lnTo>
                    <a:pt x="24180" y="55333"/>
                  </a:lnTo>
                  <a:lnTo>
                    <a:pt x="24498" y="55067"/>
                  </a:lnTo>
                  <a:lnTo>
                    <a:pt x="24599" y="54838"/>
                  </a:lnTo>
                  <a:lnTo>
                    <a:pt x="24523" y="54648"/>
                  </a:lnTo>
                  <a:lnTo>
                    <a:pt x="24638" y="53187"/>
                  </a:lnTo>
                  <a:close/>
                </a:path>
                <a:path w="125729" h="65404">
                  <a:moveTo>
                    <a:pt x="28384" y="36436"/>
                  </a:moveTo>
                  <a:lnTo>
                    <a:pt x="28270" y="36245"/>
                  </a:lnTo>
                  <a:lnTo>
                    <a:pt x="28054" y="35267"/>
                  </a:lnTo>
                  <a:lnTo>
                    <a:pt x="27254" y="34467"/>
                  </a:lnTo>
                  <a:lnTo>
                    <a:pt x="26314" y="34074"/>
                  </a:lnTo>
                  <a:lnTo>
                    <a:pt x="25374" y="33667"/>
                  </a:lnTo>
                  <a:lnTo>
                    <a:pt x="24320" y="33604"/>
                  </a:lnTo>
                  <a:lnTo>
                    <a:pt x="23304" y="33705"/>
                  </a:lnTo>
                  <a:lnTo>
                    <a:pt x="23228" y="34467"/>
                  </a:lnTo>
                  <a:lnTo>
                    <a:pt x="23571" y="35229"/>
                  </a:lnTo>
                  <a:lnTo>
                    <a:pt x="24257" y="36347"/>
                  </a:lnTo>
                  <a:lnTo>
                    <a:pt x="24574" y="36779"/>
                  </a:lnTo>
                  <a:lnTo>
                    <a:pt x="25869" y="37617"/>
                  </a:lnTo>
                  <a:lnTo>
                    <a:pt x="27038" y="37503"/>
                  </a:lnTo>
                  <a:lnTo>
                    <a:pt x="27940" y="37020"/>
                  </a:lnTo>
                  <a:lnTo>
                    <a:pt x="28194" y="36868"/>
                  </a:lnTo>
                  <a:lnTo>
                    <a:pt x="28371" y="36614"/>
                  </a:lnTo>
                  <a:lnTo>
                    <a:pt x="28384" y="36436"/>
                  </a:lnTo>
                  <a:close/>
                </a:path>
                <a:path w="125729" h="65404">
                  <a:moveTo>
                    <a:pt x="29425" y="24218"/>
                  </a:moveTo>
                  <a:lnTo>
                    <a:pt x="28524" y="21704"/>
                  </a:lnTo>
                  <a:lnTo>
                    <a:pt x="27609" y="20650"/>
                  </a:lnTo>
                  <a:lnTo>
                    <a:pt x="26581" y="19761"/>
                  </a:lnTo>
                  <a:lnTo>
                    <a:pt x="25755" y="20408"/>
                  </a:lnTo>
                  <a:lnTo>
                    <a:pt x="25311" y="21412"/>
                  </a:lnTo>
                  <a:lnTo>
                    <a:pt x="24828" y="23075"/>
                  </a:lnTo>
                  <a:lnTo>
                    <a:pt x="24688" y="23787"/>
                  </a:lnTo>
                  <a:lnTo>
                    <a:pt x="25031" y="25768"/>
                  </a:lnTo>
                  <a:lnTo>
                    <a:pt x="26212" y="26771"/>
                  </a:lnTo>
                  <a:lnTo>
                    <a:pt x="27698" y="27228"/>
                  </a:lnTo>
                  <a:lnTo>
                    <a:pt x="27901" y="27279"/>
                  </a:lnTo>
                  <a:lnTo>
                    <a:pt x="28308" y="27216"/>
                  </a:lnTo>
                  <a:lnTo>
                    <a:pt x="28498" y="27076"/>
                  </a:lnTo>
                  <a:lnTo>
                    <a:pt x="28536" y="26873"/>
                  </a:lnTo>
                  <a:lnTo>
                    <a:pt x="29375" y="25692"/>
                  </a:lnTo>
                  <a:lnTo>
                    <a:pt x="29425" y="24218"/>
                  </a:lnTo>
                  <a:close/>
                </a:path>
                <a:path w="125729" h="65404">
                  <a:moveTo>
                    <a:pt x="30048" y="61785"/>
                  </a:moveTo>
                  <a:lnTo>
                    <a:pt x="29933" y="61569"/>
                  </a:lnTo>
                  <a:lnTo>
                    <a:pt x="29730" y="61518"/>
                  </a:lnTo>
                  <a:lnTo>
                    <a:pt x="28638" y="60502"/>
                  </a:lnTo>
                  <a:lnTo>
                    <a:pt x="27114" y="60210"/>
                  </a:lnTo>
                  <a:lnTo>
                    <a:pt x="24358" y="60693"/>
                  </a:lnTo>
                  <a:lnTo>
                    <a:pt x="23114" y="61429"/>
                  </a:lnTo>
                  <a:lnTo>
                    <a:pt x="22047" y="62293"/>
                  </a:lnTo>
                  <a:lnTo>
                    <a:pt x="22580" y="63220"/>
                  </a:lnTo>
                  <a:lnTo>
                    <a:pt x="23545" y="63804"/>
                  </a:lnTo>
                  <a:lnTo>
                    <a:pt x="25196" y="64554"/>
                  </a:lnTo>
                  <a:lnTo>
                    <a:pt x="25908" y="64808"/>
                  </a:lnTo>
                  <a:lnTo>
                    <a:pt x="28028" y="64770"/>
                  </a:lnTo>
                  <a:lnTo>
                    <a:pt x="29248" y="63766"/>
                  </a:lnTo>
                  <a:lnTo>
                    <a:pt x="29972" y="62382"/>
                  </a:lnTo>
                  <a:lnTo>
                    <a:pt x="30048" y="62191"/>
                  </a:lnTo>
                  <a:lnTo>
                    <a:pt x="30048" y="61785"/>
                  </a:lnTo>
                  <a:close/>
                </a:path>
                <a:path w="125729" h="65404">
                  <a:moveTo>
                    <a:pt x="30302" y="11557"/>
                  </a:moveTo>
                  <a:lnTo>
                    <a:pt x="29692" y="8991"/>
                  </a:lnTo>
                  <a:lnTo>
                    <a:pt x="28917" y="7848"/>
                  </a:lnTo>
                  <a:lnTo>
                    <a:pt x="28003" y="6883"/>
                  </a:lnTo>
                  <a:lnTo>
                    <a:pt x="27114" y="7416"/>
                  </a:lnTo>
                  <a:lnTo>
                    <a:pt x="26568" y="8356"/>
                  </a:lnTo>
                  <a:lnTo>
                    <a:pt x="25895" y="9944"/>
                  </a:lnTo>
                  <a:lnTo>
                    <a:pt x="25679" y="10617"/>
                  </a:lnTo>
                  <a:lnTo>
                    <a:pt x="25793" y="12611"/>
                  </a:lnTo>
                  <a:lnTo>
                    <a:pt x="26835" y="13716"/>
                  </a:lnTo>
                  <a:lnTo>
                    <a:pt x="28244" y="14338"/>
                  </a:lnTo>
                  <a:lnTo>
                    <a:pt x="28448" y="14414"/>
                  </a:lnTo>
                  <a:lnTo>
                    <a:pt x="28841" y="14389"/>
                  </a:lnTo>
                  <a:lnTo>
                    <a:pt x="29057" y="14274"/>
                  </a:lnTo>
                  <a:lnTo>
                    <a:pt x="29108" y="14084"/>
                  </a:lnTo>
                  <a:lnTo>
                    <a:pt x="30060" y="13004"/>
                  </a:lnTo>
                  <a:lnTo>
                    <a:pt x="30302" y="11557"/>
                  </a:lnTo>
                  <a:close/>
                </a:path>
                <a:path w="125729" h="65404">
                  <a:moveTo>
                    <a:pt x="31826" y="39128"/>
                  </a:moveTo>
                  <a:lnTo>
                    <a:pt x="31623" y="38188"/>
                  </a:lnTo>
                  <a:lnTo>
                    <a:pt x="31267" y="37299"/>
                  </a:lnTo>
                  <a:lnTo>
                    <a:pt x="30505" y="37401"/>
                  </a:lnTo>
                  <a:lnTo>
                    <a:pt x="29870" y="37846"/>
                  </a:lnTo>
                  <a:lnTo>
                    <a:pt x="28968" y="38684"/>
                  </a:lnTo>
                  <a:lnTo>
                    <a:pt x="28625" y="39052"/>
                  </a:lnTo>
                  <a:lnTo>
                    <a:pt x="28143" y="40360"/>
                  </a:lnTo>
                  <a:lnTo>
                    <a:pt x="28549" y="41363"/>
                  </a:lnTo>
                  <a:lnTo>
                    <a:pt x="29235" y="42062"/>
                  </a:lnTo>
                  <a:lnTo>
                    <a:pt x="29451" y="42265"/>
                  </a:lnTo>
                  <a:lnTo>
                    <a:pt x="29743" y="42367"/>
                  </a:lnTo>
                  <a:lnTo>
                    <a:pt x="29921" y="42341"/>
                  </a:lnTo>
                  <a:lnTo>
                    <a:pt x="30073" y="42202"/>
                  </a:lnTo>
                  <a:lnTo>
                    <a:pt x="30962" y="41821"/>
                  </a:lnTo>
                  <a:lnTo>
                    <a:pt x="31521" y="40957"/>
                  </a:lnTo>
                  <a:lnTo>
                    <a:pt x="31826" y="39128"/>
                  </a:lnTo>
                  <a:close/>
                </a:path>
                <a:path w="125729" h="65404">
                  <a:moveTo>
                    <a:pt x="34201" y="46939"/>
                  </a:moveTo>
                  <a:lnTo>
                    <a:pt x="33515" y="45059"/>
                  </a:lnTo>
                  <a:lnTo>
                    <a:pt x="32842" y="44259"/>
                  </a:lnTo>
                  <a:lnTo>
                    <a:pt x="32067" y="43599"/>
                  </a:lnTo>
                  <a:lnTo>
                    <a:pt x="31432" y="44081"/>
                  </a:lnTo>
                  <a:lnTo>
                    <a:pt x="31102" y="44843"/>
                  </a:lnTo>
                  <a:lnTo>
                    <a:pt x="30746" y="46088"/>
                  </a:lnTo>
                  <a:lnTo>
                    <a:pt x="30632" y="46609"/>
                  </a:lnTo>
                  <a:lnTo>
                    <a:pt x="30899" y="48107"/>
                  </a:lnTo>
                  <a:lnTo>
                    <a:pt x="31788" y="48856"/>
                  </a:lnTo>
                  <a:lnTo>
                    <a:pt x="32753" y="49161"/>
                  </a:lnTo>
                  <a:lnTo>
                    <a:pt x="32905" y="49199"/>
                  </a:lnTo>
                  <a:lnTo>
                    <a:pt x="33058" y="49250"/>
                  </a:lnTo>
                  <a:lnTo>
                    <a:pt x="33210" y="49225"/>
                  </a:lnTo>
                  <a:lnTo>
                    <a:pt x="33350" y="49187"/>
                  </a:lnTo>
                  <a:lnTo>
                    <a:pt x="33502" y="49085"/>
                  </a:lnTo>
                  <a:lnTo>
                    <a:pt x="33528" y="48945"/>
                  </a:lnTo>
                  <a:lnTo>
                    <a:pt x="34150" y="48044"/>
                  </a:lnTo>
                  <a:lnTo>
                    <a:pt x="34201" y="46939"/>
                  </a:lnTo>
                  <a:close/>
                </a:path>
                <a:path w="125729" h="65404">
                  <a:moveTo>
                    <a:pt x="35001" y="13817"/>
                  </a:moveTo>
                  <a:lnTo>
                    <a:pt x="34683" y="12750"/>
                  </a:lnTo>
                  <a:lnTo>
                    <a:pt x="33426" y="11176"/>
                  </a:lnTo>
                  <a:lnTo>
                    <a:pt x="32524" y="10629"/>
                  </a:lnTo>
                  <a:lnTo>
                    <a:pt x="31584" y="10248"/>
                  </a:lnTo>
                  <a:lnTo>
                    <a:pt x="31140" y="10896"/>
                  </a:lnTo>
                  <a:lnTo>
                    <a:pt x="31076" y="11709"/>
                  </a:lnTo>
                  <a:lnTo>
                    <a:pt x="31127" y="13004"/>
                  </a:lnTo>
                  <a:lnTo>
                    <a:pt x="31191" y="13538"/>
                  </a:lnTo>
                  <a:lnTo>
                    <a:pt x="31927" y="14871"/>
                  </a:lnTo>
                  <a:lnTo>
                    <a:pt x="33007" y="15316"/>
                  </a:lnTo>
                  <a:lnTo>
                    <a:pt x="34188" y="15303"/>
                  </a:lnTo>
                  <a:lnTo>
                    <a:pt x="34696" y="14859"/>
                  </a:lnTo>
                  <a:lnTo>
                    <a:pt x="35001" y="13817"/>
                  </a:lnTo>
                  <a:close/>
                </a:path>
                <a:path w="125729" h="65404">
                  <a:moveTo>
                    <a:pt x="37185" y="6870"/>
                  </a:moveTo>
                  <a:lnTo>
                    <a:pt x="33972" y="8483"/>
                  </a:lnTo>
                  <a:lnTo>
                    <a:pt x="33972" y="9347"/>
                  </a:lnTo>
                  <a:lnTo>
                    <a:pt x="34290" y="10033"/>
                  </a:lnTo>
                  <a:lnTo>
                    <a:pt x="34391" y="10248"/>
                  </a:lnTo>
                  <a:lnTo>
                    <a:pt x="34569" y="10388"/>
                  </a:lnTo>
                  <a:lnTo>
                    <a:pt x="34696" y="10414"/>
                  </a:lnTo>
                  <a:lnTo>
                    <a:pt x="34861" y="10337"/>
                  </a:lnTo>
                  <a:lnTo>
                    <a:pt x="35636" y="10248"/>
                  </a:lnTo>
                  <a:lnTo>
                    <a:pt x="36296" y="9715"/>
                  </a:lnTo>
                  <a:lnTo>
                    <a:pt x="37058" y="8407"/>
                  </a:lnTo>
                  <a:lnTo>
                    <a:pt x="37185" y="7632"/>
                  </a:lnTo>
                  <a:lnTo>
                    <a:pt x="37185" y="6870"/>
                  </a:lnTo>
                  <a:close/>
                </a:path>
                <a:path w="125729" h="65404">
                  <a:moveTo>
                    <a:pt x="37338" y="21386"/>
                  </a:moveTo>
                  <a:lnTo>
                    <a:pt x="37122" y="19024"/>
                  </a:lnTo>
                  <a:lnTo>
                    <a:pt x="36588" y="17932"/>
                  </a:lnTo>
                  <a:lnTo>
                    <a:pt x="35902" y="16954"/>
                  </a:lnTo>
                  <a:lnTo>
                    <a:pt x="35039" y="17322"/>
                  </a:lnTo>
                  <a:lnTo>
                    <a:pt x="34429" y="18097"/>
                  </a:lnTo>
                  <a:lnTo>
                    <a:pt x="33642" y="19418"/>
                  </a:lnTo>
                  <a:lnTo>
                    <a:pt x="33362" y="19989"/>
                  </a:lnTo>
                  <a:lnTo>
                    <a:pt x="33210" y="21767"/>
                  </a:lnTo>
                  <a:lnTo>
                    <a:pt x="33997" y="22885"/>
                  </a:lnTo>
                  <a:lnTo>
                    <a:pt x="35166" y="23596"/>
                  </a:lnTo>
                  <a:lnTo>
                    <a:pt x="35331" y="23685"/>
                  </a:lnTo>
                  <a:lnTo>
                    <a:pt x="35699" y="23710"/>
                  </a:lnTo>
                  <a:lnTo>
                    <a:pt x="35890" y="23634"/>
                  </a:lnTo>
                  <a:lnTo>
                    <a:pt x="35966" y="23469"/>
                  </a:lnTo>
                  <a:lnTo>
                    <a:pt x="36944" y="22631"/>
                  </a:lnTo>
                  <a:lnTo>
                    <a:pt x="37338" y="21386"/>
                  </a:lnTo>
                  <a:close/>
                </a:path>
                <a:path w="125729" h="65404">
                  <a:moveTo>
                    <a:pt x="38125" y="48920"/>
                  </a:moveTo>
                  <a:lnTo>
                    <a:pt x="34912" y="50533"/>
                  </a:lnTo>
                  <a:lnTo>
                    <a:pt x="34912" y="51396"/>
                  </a:lnTo>
                  <a:lnTo>
                    <a:pt x="35229" y="52082"/>
                  </a:lnTo>
                  <a:lnTo>
                    <a:pt x="35331" y="52285"/>
                  </a:lnTo>
                  <a:lnTo>
                    <a:pt x="35509" y="52425"/>
                  </a:lnTo>
                  <a:lnTo>
                    <a:pt x="35636" y="52463"/>
                  </a:lnTo>
                  <a:lnTo>
                    <a:pt x="35801" y="52387"/>
                  </a:lnTo>
                  <a:lnTo>
                    <a:pt x="36576" y="52298"/>
                  </a:lnTo>
                  <a:lnTo>
                    <a:pt x="37236" y="51765"/>
                  </a:lnTo>
                  <a:lnTo>
                    <a:pt x="37998" y="50457"/>
                  </a:lnTo>
                  <a:lnTo>
                    <a:pt x="38125" y="49682"/>
                  </a:lnTo>
                  <a:lnTo>
                    <a:pt x="38125" y="48920"/>
                  </a:lnTo>
                  <a:close/>
                </a:path>
                <a:path w="125729" h="65404">
                  <a:moveTo>
                    <a:pt x="39103" y="40919"/>
                  </a:moveTo>
                  <a:lnTo>
                    <a:pt x="39065" y="40728"/>
                  </a:lnTo>
                  <a:lnTo>
                    <a:pt x="38925" y="40627"/>
                  </a:lnTo>
                  <a:lnTo>
                    <a:pt x="38303" y="39560"/>
                  </a:lnTo>
                  <a:lnTo>
                    <a:pt x="37160" y="38963"/>
                  </a:lnTo>
                  <a:lnTo>
                    <a:pt x="34848" y="38709"/>
                  </a:lnTo>
                  <a:lnTo>
                    <a:pt x="33680" y="39001"/>
                  </a:lnTo>
                  <a:lnTo>
                    <a:pt x="32600" y="39446"/>
                  </a:lnTo>
                  <a:lnTo>
                    <a:pt x="32791" y="40297"/>
                  </a:lnTo>
                  <a:lnTo>
                    <a:pt x="33426" y="41008"/>
                  </a:lnTo>
                  <a:lnTo>
                    <a:pt x="34112" y="41592"/>
                  </a:lnTo>
                  <a:lnTo>
                    <a:pt x="34556" y="41986"/>
                  </a:lnTo>
                  <a:lnTo>
                    <a:pt x="35064" y="42354"/>
                  </a:lnTo>
                  <a:lnTo>
                    <a:pt x="36753" y="42824"/>
                  </a:lnTo>
                  <a:lnTo>
                    <a:pt x="37973" y="42316"/>
                  </a:lnTo>
                  <a:lnTo>
                    <a:pt x="38900" y="41376"/>
                  </a:lnTo>
                  <a:lnTo>
                    <a:pt x="39014" y="41249"/>
                  </a:lnTo>
                  <a:lnTo>
                    <a:pt x="39103" y="40919"/>
                  </a:lnTo>
                  <a:close/>
                </a:path>
                <a:path w="125729" h="65404">
                  <a:moveTo>
                    <a:pt x="41516" y="12395"/>
                  </a:moveTo>
                  <a:lnTo>
                    <a:pt x="40982" y="10464"/>
                  </a:lnTo>
                  <a:lnTo>
                    <a:pt x="40360" y="9626"/>
                  </a:lnTo>
                  <a:lnTo>
                    <a:pt x="39636" y="8915"/>
                  </a:lnTo>
                  <a:lnTo>
                    <a:pt x="38976" y="9347"/>
                  </a:lnTo>
                  <a:lnTo>
                    <a:pt x="38582" y="10083"/>
                  </a:lnTo>
                  <a:lnTo>
                    <a:pt x="38125" y="11303"/>
                  </a:lnTo>
                  <a:lnTo>
                    <a:pt x="37985" y="11811"/>
                  </a:lnTo>
                  <a:lnTo>
                    <a:pt x="38138" y="13322"/>
                  </a:lnTo>
                  <a:lnTo>
                    <a:pt x="38963" y="14135"/>
                  </a:lnTo>
                  <a:lnTo>
                    <a:pt x="40055" y="14566"/>
                  </a:lnTo>
                  <a:lnTo>
                    <a:pt x="40208" y="14617"/>
                  </a:lnTo>
                  <a:lnTo>
                    <a:pt x="40360" y="14592"/>
                  </a:lnTo>
                  <a:lnTo>
                    <a:pt x="40513" y="14579"/>
                  </a:lnTo>
                  <a:lnTo>
                    <a:pt x="40665" y="14490"/>
                  </a:lnTo>
                  <a:lnTo>
                    <a:pt x="40690" y="14338"/>
                  </a:lnTo>
                  <a:lnTo>
                    <a:pt x="41389" y="13500"/>
                  </a:lnTo>
                  <a:lnTo>
                    <a:pt x="41516" y="12395"/>
                  </a:lnTo>
                  <a:close/>
                </a:path>
                <a:path w="125729" h="65404">
                  <a:moveTo>
                    <a:pt x="42430" y="56997"/>
                  </a:moveTo>
                  <a:lnTo>
                    <a:pt x="42087" y="55524"/>
                  </a:lnTo>
                  <a:lnTo>
                    <a:pt x="40500" y="53289"/>
                  </a:lnTo>
                  <a:lnTo>
                    <a:pt x="39306" y="52476"/>
                  </a:lnTo>
                  <a:lnTo>
                    <a:pt x="38049" y="51879"/>
                  </a:lnTo>
                  <a:lnTo>
                    <a:pt x="37401" y="52730"/>
                  </a:lnTo>
                  <a:lnTo>
                    <a:pt x="37249" y="53848"/>
                  </a:lnTo>
                  <a:lnTo>
                    <a:pt x="37223" y="55613"/>
                  </a:lnTo>
                  <a:lnTo>
                    <a:pt x="37274" y="56337"/>
                  </a:lnTo>
                  <a:lnTo>
                    <a:pt x="38176" y="58204"/>
                  </a:lnTo>
                  <a:lnTo>
                    <a:pt x="39611" y="58877"/>
                  </a:lnTo>
                  <a:lnTo>
                    <a:pt x="41211" y="58953"/>
                  </a:lnTo>
                  <a:lnTo>
                    <a:pt x="41427" y="58953"/>
                  </a:lnTo>
                  <a:lnTo>
                    <a:pt x="41808" y="58775"/>
                  </a:lnTo>
                  <a:lnTo>
                    <a:pt x="41960" y="58585"/>
                  </a:lnTo>
                  <a:lnTo>
                    <a:pt x="41935" y="58381"/>
                  </a:lnTo>
                  <a:lnTo>
                    <a:pt x="42430" y="56997"/>
                  </a:lnTo>
                  <a:close/>
                </a:path>
                <a:path w="125729" h="65404">
                  <a:moveTo>
                    <a:pt x="44272" y="24841"/>
                  </a:moveTo>
                  <a:lnTo>
                    <a:pt x="44145" y="24650"/>
                  </a:lnTo>
                  <a:lnTo>
                    <a:pt x="43891" y="23685"/>
                  </a:lnTo>
                  <a:lnTo>
                    <a:pt x="43053" y="22923"/>
                  </a:lnTo>
                  <a:lnTo>
                    <a:pt x="41148" y="22186"/>
                  </a:lnTo>
                  <a:lnTo>
                    <a:pt x="40081" y="22174"/>
                  </a:lnTo>
                  <a:lnTo>
                    <a:pt x="39065" y="22313"/>
                  </a:lnTo>
                  <a:lnTo>
                    <a:pt x="39027" y="23088"/>
                  </a:lnTo>
                  <a:lnTo>
                    <a:pt x="39395" y="23825"/>
                  </a:lnTo>
                  <a:lnTo>
                    <a:pt x="39839" y="24472"/>
                  </a:lnTo>
                  <a:lnTo>
                    <a:pt x="40132" y="24917"/>
                  </a:lnTo>
                  <a:lnTo>
                    <a:pt x="40474" y="25336"/>
                  </a:lnTo>
                  <a:lnTo>
                    <a:pt x="41808" y="26123"/>
                  </a:lnTo>
                  <a:lnTo>
                    <a:pt x="42964" y="25958"/>
                  </a:lnTo>
                  <a:lnTo>
                    <a:pt x="43967" y="25361"/>
                  </a:lnTo>
                  <a:lnTo>
                    <a:pt x="44094" y="25273"/>
                  </a:lnTo>
                  <a:lnTo>
                    <a:pt x="44183" y="25146"/>
                  </a:lnTo>
                  <a:lnTo>
                    <a:pt x="44259" y="25019"/>
                  </a:lnTo>
                  <a:lnTo>
                    <a:pt x="44272" y="24841"/>
                  </a:lnTo>
                  <a:close/>
                </a:path>
                <a:path w="125729" h="65404">
                  <a:moveTo>
                    <a:pt x="44716" y="44577"/>
                  </a:moveTo>
                  <a:lnTo>
                    <a:pt x="44602" y="44386"/>
                  </a:lnTo>
                  <a:lnTo>
                    <a:pt x="44386" y="43408"/>
                  </a:lnTo>
                  <a:lnTo>
                    <a:pt x="43586" y="42608"/>
                  </a:lnTo>
                  <a:lnTo>
                    <a:pt x="42646" y="42214"/>
                  </a:lnTo>
                  <a:lnTo>
                    <a:pt x="41706" y="41808"/>
                  </a:lnTo>
                  <a:lnTo>
                    <a:pt x="40652" y="41744"/>
                  </a:lnTo>
                  <a:lnTo>
                    <a:pt x="39636" y="41846"/>
                  </a:lnTo>
                  <a:lnTo>
                    <a:pt x="39560" y="42608"/>
                  </a:lnTo>
                  <a:lnTo>
                    <a:pt x="39903" y="43370"/>
                  </a:lnTo>
                  <a:lnTo>
                    <a:pt x="40589" y="44488"/>
                  </a:lnTo>
                  <a:lnTo>
                    <a:pt x="40906" y="44919"/>
                  </a:lnTo>
                  <a:lnTo>
                    <a:pt x="42202" y="45758"/>
                  </a:lnTo>
                  <a:lnTo>
                    <a:pt x="43370" y="45643"/>
                  </a:lnTo>
                  <a:lnTo>
                    <a:pt x="44272" y="45161"/>
                  </a:lnTo>
                  <a:lnTo>
                    <a:pt x="44538" y="45008"/>
                  </a:lnTo>
                  <a:lnTo>
                    <a:pt x="44615" y="44881"/>
                  </a:lnTo>
                  <a:lnTo>
                    <a:pt x="44704" y="44754"/>
                  </a:lnTo>
                  <a:lnTo>
                    <a:pt x="44716" y="44577"/>
                  </a:lnTo>
                  <a:close/>
                </a:path>
                <a:path w="125729" h="65404">
                  <a:moveTo>
                    <a:pt x="45237" y="31432"/>
                  </a:moveTo>
                  <a:lnTo>
                    <a:pt x="44411" y="28829"/>
                  </a:lnTo>
                  <a:lnTo>
                    <a:pt x="43535" y="27711"/>
                  </a:lnTo>
                  <a:lnTo>
                    <a:pt x="42519" y="26771"/>
                  </a:lnTo>
                  <a:lnTo>
                    <a:pt x="41643" y="27393"/>
                  </a:lnTo>
                  <a:lnTo>
                    <a:pt x="41148" y="28409"/>
                  </a:lnTo>
                  <a:lnTo>
                    <a:pt x="40576" y="30086"/>
                  </a:lnTo>
                  <a:lnTo>
                    <a:pt x="40398" y="30797"/>
                  </a:lnTo>
                  <a:lnTo>
                    <a:pt x="40678" y="32829"/>
                  </a:lnTo>
                  <a:lnTo>
                    <a:pt x="41833" y="33909"/>
                  </a:lnTo>
                  <a:lnTo>
                    <a:pt x="43535" y="34505"/>
                  </a:lnTo>
                  <a:lnTo>
                    <a:pt x="43954" y="34455"/>
                  </a:lnTo>
                  <a:lnTo>
                    <a:pt x="44157" y="34315"/>
                  </a:lnTo>
                  <a:lnTo>
                    <a:pt x="44196" y="34112"/>
                  </a:lnTo>
                  <a:lnTo>
                    <a:pt x="45110" y="32943"/>
                  </a:lnTo>
                  <a:lnTo>
                    <a:pt x="45237" y="31432"/>
                  </a:lnTo>
                  <a:close/>
                </a:path>
                <a:path w="125729" h="65404">
                  <a:moveTo>
                    <a:pt x="48425" y="3784"/>
                  </a:moveTo>
                  <a:lnTo>
                    <a:pt x="48361" y="3644"/>
                  </a:lnTo>
                  <a:lnTo>
                    <a:pt x="48387" y="2565"/>
                  </a:lnTo>
                  <a:lnTo>
                    <a:pt x="47777" y="1625"/>
                  </a:lnTo>
                  <a:lnTo>
                    <a:pt x="46964" y="1016"/>
                  </a:lnTo>
                  <a:lnTo>
                    <a:pt x="46139" y="419"/>
                  </a:lnTo>
                  <a:lnTo>
                    <a:pt x="45123" y="139"/>
                  </a:lnTo>
                  <a:lnTo>
                    <a:pt x="44107" y="0"/>
                  </a:lnTo>
                  <a:lnTo>
                    <a:pt x="43853" y="749"/>
                  </a:lnTo>
                  <a:lnTo>
                    <a:pt x="46875" y="4521"/>
                  </a:lnTo>
                  <a:lnTo>
                    <a:pt x="47853" y="4254"/>
                  </a:lnTo>
                  <a:lnTo>
                    <a:pt x="48145" y="4152"/>
                  </a:lnTo>
                  <a:lnTo>
                    <a:pt x="48374" y="3949"/>
                  </a:lnTo>
                  <a:lnTo>
                    <a:pt x="48425" y="3784"/>
                  </a:lnTo>
                  <a:close/>
                </a:path>
                <a:path w="125729" h="65404">
                  <a:moveTo>
                    <a:pt x="50215" y="18884"/>
                  </a:moveTo>
                  <a:lnTo>
                    <a:pt x="49885" y="17411"/>
                  </a:lnTo>
                  <a:lnTo>
                    <a:pt x="48310" y="15163"/>
                  </a:lnTo>
                  <a:lnTo>
                    <a:pt x="47129" y="14351"/>
                  </a:lnTo>
                  <a:lnTo>
                    <a:pt x="45872" y="13741"/>
                  </a:lnTo>
                  <a:lnTo>
                    <a:pt x="45224" y="14592"/>
                  </a:lnTo>
                  <a:lnTo>
                    <a:pt x="45059" y="15697"/>
                  </a:lnTo>
                  <a:lnTo>
                    <a:pt x="45034" y="17462"/>
                  </a:lnTo>
                  <a:lnTo>
                    <a:pt x="45085" y="18199"/>
                  </a:lnTo>
                  <a:lnTo>
                    <a:pt x="45961" y="20066"/>
                  </a:lnTo>
                  <a:lnTo>
                    <a:pt x="47396" y="20751"/>
                  </a:lnTo>
                  <a:lnTo>
                    <a:pt x="48983" y="20840"/>
                  </a:lnTo>
                  <a:lnTo>
                    <a:pt x="49212" y="20840"/>
                  </a:lnTo>
                  <a:lnTo>
                    <a:pt x="49580" y="20662"/>
                  </a:lnTo>
                  <a:lnTo>
                    <a:pt x="49733" y="20472"/>
                  </a:lnTo>
                  <a:lnTo>
                    <a:pt x="49720" y="20269"/>
                  </a:lnTo>
                  <a:lnTo>
                    <a:pt x="50215" y="18884"/>
                  </a:lnTo>
                  <a:close/>
                </a:path>
                <a:path w="125729" h="65404">
                  <a:moveTo>
                    <a:pt x="51015" y="36182"/>
                  </a:moveTo>
                  <a:lnTo>
                    <a:pt x="50888" y="35991"/>
                  </a:lnTo>
                  <a:lnTo>
                    <a:pt x="50634" y="35026"/>
                  </a:lnTo>
                  <a:lnTo>
                    <a:pt x="49796" y="34264"/>
                  </a:lnTo>
                  <a:lnTo>
                    <a:pt x="47891" y="33528"/>
                  </a:lnTo>
                  <a:lnTo>
                    <a:pt x="46824" y="33515"/>
                  </a:lnTo>
                  <a:lnTo>
                    <a:pt x="45808" y="33655"/>
                  </a:lnTo>
                  <a:lnTo>
                    <a:pt x="45770" y="34429"/>
                  </a:lnTo>
                  <a:lnTo>
                    <a:pt x="46151" y="35166"/>
                  </a:lnTo>
                  <a:lnTo>
                    <a:pt x="46875" y="36258"/>
                  </a:lnTo>
                  <a:lnTo>
                    <a:pt x="47218" y="36677"/>
                  </a:lnTo>
                  <a:lnTo>
                    <a:pt x="48552" y="37465"/>
                  </a:lnTo>
                  <a:lnTo>
                    <a:pt x="49707" y="37299"/>
                  </a:lnTo>
                  <a:lnTo>
                    <a:pt x="50711" y="36703"/>
                  </a:lnTo>
                  <a:lnTo>
                    <a:pt x="50838" y="36614"/>
                  </a:lnTo>
                  <a:lnTo>
                    <a:pt x="50927" y="36487"/>
                  </a:lnTo>
                  <a:lnTo>
                    <a:pt x="51003" y="36360"/>
                  </a:lnTo>
                  <a:lnTo>
                    <a:pt x="51015" y="36182"/>
                  </a:lnTo>
                  <a:close/>
                </a:path>
                <a:path w="125729" h="65404">
                  <a:moveTo>
                    <a:pt x="52539" y="6896"/>
                  </a:moveTo>
                  <a:lnTo>
                    <a:pt x="52006" y="4965"/>
                  </a:lnTo>
                  <a:lnTo>
                    <a:pt x="51384" y="4127"/>
                  </a:lnTo>
                  <a:lnTo>
                    <a:pt x="50660" y="3416"/>
                  </a:lnTo>
                  <a:lnTo>
                    <a:pt x="49999" y="3848"/>
                  </a:lnTo>
                  <a:lnTo>
                    <a:pt x="49606" y="4584"/>
                  </a:lnTo>
                  <a:lnTo>
                    <a:pt x="49149" y="5803"/>
                  </a:lnTo>
                  <a:lnTo>
                    <a:pt x="49009" y="6311"/>
                  </a:lnTo>
                  <a:lnTo>
                    <a:pt x="49161" y="7823"/>
                  </a:lnTo>
                  <a:lnTo>
                    <a:pt x="49987" y="8636"/>
                  </a:lnTo>
                  <a:lnTo>
                    <a:pt x="51079" y="9067"/>
                  </a:lnTo>
                  <a:lnTo>
                    <a:pt x="51231" y="9118"/>
                  </a:lnTo>
                  <a:lnTo>
                    <a:pt x="51384" y="9093"/>
                  </a:lnTo>
                  <a:lnTo>
                    <a:pt x="51536" y="9080"/>
                  </a:lnTo>
                  <a:lnTo>
                    <a:pt x="51689" y="8991"/>
                  </a:lnTo>
                  <a:lnTo>
                    <a:pt x="51714" y="8839"/>
                  </a:lnTo>
                  <a:lnTo>
                    <a:pt x="52412" y="8001"/>
                  </a:lnTo>
                  <a:lnTo>
                    <a:pt x="52539" y="6896"/>
                  </a:lnTo>
                  <a:close/>
                </a:path>
                <a:path w="125729" h="65404">
                  <a:moveTo>
                    <a:pt x="61137" y="27851"/>
                  </a:moveTo>
                  <a:lnTo>
                    <a:pt x="60236" y="25336"/>
                  </a:lnTo>
                  <a:lnTo>
                    <a:pt x="59321" y="24282"/>
                  </a:lnTo>
                  <a:lnTo>
                    <a:pt x="58293" y="23393"/>
                  </a:lnTo>
                  <a:lnTo>
                    <a:pt x="57467" y="24041"/>
                  </a:lnTo>
                  <a:lnTo>
                    <a:pt x="57023" y="25044"/>
                  </a:lnTo>
                  <a:lnTo>
                    <a:pt x="56540" y="26708"/>
                  </a:lnTo>
                  <a:lnTo>
                    <a:pt x="56400" y="27419"/>
                  </a:lnTo>
                  <a:lnTo>
                    <a:pt x="56743" y="29400"/>
                  </a:lnTo>
                  <a:lnTo>
                    <a:pt x="57924" y="30391"/>
                  </a:lnTo>
                  <a:lnTo>
                    <a:pt x="59220" y="30810"/>
                  </a:lnTo>
                  <a:lnTo>
                    <a:pt x="59613" y="30911"/>
                  </a:lnTo>
                  <a:lnTo>
                    <a:pt x="60020" y="30848"/>
                  </a:lnTo>
                  <a:lnTo>
                    <a:pt x="60210" y="30708"/>
                  </a:lnTo>
                  <a:lnTo>
                    <a:pt x="60248" y="30505"/>
                  </a:lnTo>
                  <a:lnTo>
                    <a:pt x="61087" y="29324"/>
                  </a:lnTo>
                  <a:lnTo>
                    <a:pt x="61137" y="27851"/>
                  </a:lnTo>
                  <a:close/>
                </a:path>
                <a:path w="125729" h="65404">
                  <a:moveTo>
                    <a:pt x="71882" y="18084"/>
                  </a:moveTo>
                  <a:lnTo>
                    <a:pt x="71742" y="17373"/>
                  </a:lnTo>
                  <a:lnTo>
                    <a:pt x="71259" y="15709"/>
                  </a:lnTo>
                  <a:lnTo>
                    <a:pt x="70815" y="14706"/>
                  </a:lnTo>
                  <a:lnTo>
                    <a:pt x="69989" y="14058"/>
                  </a:lnTo>
                  <a:lnTo>
                    <a:pt x="68961" y="14947"/>
                  </a:lnTo>
                  <a:lnTo>
                    <a:pt x="68046" y="16002"/>
                  </a:lnTo>
                  <a:lnTo>
                    <a:pt x="67144" y="18516"/>
                  </a:lnTo>
                  <a:lnTo>
                    <a:pt x="67195" y="19989"/>
                  </a:lnTo>
                  <a:lnTo>
                    <a:pt x="67983" y="21082"/>
                  </a:lnTo>
                  <a:lnTo>
                    <a:pt x="68072" y="21374"/>
                  </a:lnTo>
                  <a:lnTo>
                    <a:pt x="68262" y="21513"/>
                  </a:lnTo>
                  <a:lnTo>
                    <a:pt x="68668" y="21577"/>
                  </a:lnTo>
                  <a:lnTo>
                    <a:pt x="69062" y="21475"/>
                  </a:lnTo>
                  <a:lnTo>
                    <a:pt x="70358" y="21056"/>
                  </a:lnTo>
                  <a:lnTo>
                    <a:pt x="71539" y="20066"/>
                  </a:lnTo>
                  <a:lnTo>
                    <a:pt x="71882" y="18084"/>
                  </a:lnTo>
                  <a:close/>
                </a:path>
                <a:path w="125729" h="65404">
                  <a:moveTo>
                    <a:pt x="72910" y="39763"/>
                  </a:moveTo>
                  <a:lnTo>
                    <a:pt x="68478" y="35140"/>
                  </a:lnTo>
                  <a:lnTo>
                    <a:pt x="68008" y="36410"/>
                  </a:lnTo>
                  <a:lnTo>
                    <a:pt x="67729" y="37807"/>
                  </a:lnTo>
                  <a:lnTo>
                    <a:pt x="68199" y="40487"/>
                  </a:lnTo>
                  <a:lnTo>
                    <a:pt x="68999" y="41783"/>
                  </a:lnTo>
                  <a:lnTo>
                    <a:pt x="70256" y="42379"/>
                  </a:lnTo>
                  <a:lnTo>
                    <a:pt x="70472" y="42595"/>
                  </a:lnTo>
                  <a:lnTo>
                    <a:pt x="70726" y="42633"/>
                  </a:lnTo>
                  <a:lnTo>
                    <a:pt x="71120" y="42494"/>
                  </a:lnTo>
                  <a:lnTo>
                    <a:pt x="71272" y="42354"/>
                  </a:lnTo>
                  <a:lnTo>
                    <a:pt x="72364" y="41224"/>
                  </a:lnTo>
                  <a:lnTo>
                    <a:pt x="72910" y="39763"/>
                  </a:lnTo>
                  <a:close/>
                </a:path>
                <a:path w="125729" h="65404">
                  <a:moveTo>
                    <a:pt x="73469" y="33528"/>
                  </a:moveTo>
                  <a:lnTo>
                    <a:pt x="70853" y="31813"/>
                  </a:lnTo>
                  <a:lnTo>
                    <a:pt x="70256" y="31915"/>
                  </a:lnTo>
                  <a:lnTo>
                    <a:pt x="70256" y="32677"/>
                  </a:lnTo>
                  <a:lnTo>
                    <a:pt x="70383" y="33451"/>
                  </a:lnTo>
                  <a:lnTo>
                    <a:pt x="71145" y="34759"/>
                  </a:lnTo>
                  <a:lnTo>
                    <a:pt x="71805" y="35293"/>
                  </a:lnTo>
                  <a:lnTo>
                    <a:pt x="72580" y="35382"/>
                  </a:lnTo>
                  <a:lnTo>
                    <a:pt x="72745" y="35445"/>
                  </a:lnTo>
                  <a:lnTo>
                    <a:pt x="72872" y="35420"/>
                  </a:lnTo>
                  <a:lnTo>
                    <a:pt x="73050" y="35280"/>
                  </a:lnTo>
                  <a:lnTo>
                    <a:pt x="73152" y="35077"/>
                  </a:lnTo>
                  <a:lnTo>
                    <a:pt x="73469" y="34391"/>
                  </a:lnTo>
                  <a:lnTo>
                    <a:pt x="73469" y="33528"/>
                  </a:lnTo>
                  <a:close/>
                </a:path>
                <a:path w="125729" h="65404">
                  <a:moveTo>
                    <a:pt x="77520" y="12839"/>
                  </a:moveTo>
                  <a:lnTo>
                    <a:pt x="77381" y="12331"/>
                  </a:lnTo>
                  <a:lnTo>
                    <a:pt x="76923" y="11112"/>
                  </a:lnTo>
                  <a:lnTo>
                    <a:pt x="76530" y="10375"/>
                  </a:lnTo>
                  <a:lnTo>
                    <a:pt x="75869" y="9944"/>
                  </a:lnTo>
                  <a:lnTo>
                    <a:pt x="75145" y="10655"/>
                  </a:lnTo>
                  <a:lnTo>
                    <a:pt x="74523" y="11493"/>
                  </a:lnTo>
                  <a:lnTo>
                    <a:pt x="73990" y="13423"/>
                  </a:lnTo>
                  <a:lnTo>
                    <a:pt x="74117" y="14528"/>
                  </a:lnTo>
                  <a:lnTo>
                    <a:pt x="74764" y="15303"/>
                  </a:lnTo>
                  <a:lnTo>
                    <a:pt x="74841" y="15519"/>
                  </a:lnTo>
                  <a:lnTo>
                    <a:pt x="74993" y="15608"/>
                  </a:lnTo>
                  <a:lnTo>
                    <a:pt x="75145" y="15621"/>
                  </a:lnTo>
                  <a:lnTo>
                    <a:pt x="75298" y="15646"/>
                  </a:lnTo>
                  <a:lnTo>
                    <a:pt x="75450" y="15595"/>
                  </a:lnTo>
                  <a:lnTo>
                    <a:pt x="76542" y="15163"/>
                  </a:lnTo>
                  <a:lnTo>
                    <a:pt x="77368" y="14351"/>
                  </a:lnTo>
                  <a:lnTo>
                    <a:pt x="77520" y="12839"/>
                  </a:lnTo>
                  <a:close/>
                </a:path>
                <a:path w="125729" h="65404">
                  <a:moveTo>
                    <a:pt x="77863" y="32918"/>
                  </a:moveTo>
                  <a:lnTo>
                    <a:pt x="77800" y="32105"/>
                  </a:lnTo>
                  <a:lnTo>
                    <a:pt x="77355" y="31457"/>
                  </a:lnTo>
                  <a:lnTo>
                    <a:pt x="76415" y="31838"/>
                  </a:lnTo>
                  <a:lnTo>
                    <a:pt x="75514" y="32385"/>
                  </a:lnTo>
                  <a:lnTo>
                    <a:pt x="74256" y="33959"/>
                  </a:lnTo>
                  <a:lnTo>
                    <a:pt x="73939" y="35026"/>
                  </a:lnTo>
                  <a:lnTo>
                    <a:pt x="74231" y="35991"/>
                  </a:lnTo>
                  <a:lnTo>
                    <a:pt x="75933" y="36525"/>
                  </a:lnTo>
                  <a:lnTo>
                    <a:pt x="77012" y="36080"/>
                  </a:lnTo>
                  <a:lnTo>
                    <a:pt x="77749" y="34747"/>
                  </a:lnTo>
                  <a:lnTo>
                    <a:pt x="77812" y="34213"/>
                  </a:lnTo>
                  <a:lnTo>
                    <a:pt x="77863" y="32918"/>
                  </a:lnTo>
                  <a:close/>
                </a:path>
                <a:path w="125729" h="65404">
                  <a:moveTo>
                    <a:pt x="79717" y="54292"/>
                  </a:moveTo>
                  <a:lnTo>
                    <a:pt x="79590" y="53721"/>
                  </a:lnTo>
                  <a:lnTo>
                    <a:pt x="78816" y="53746"/>
                  </a:lnTo>
                  <a:lnTo>
                    <a:pt x="78028" y="53873"/>
                  </a:lnTo>
                  <a:lnTo>
                    <a:pt x="76695" y="54648"/>
                  </a:lnTo>
                  <a:lnTo>
                    <a:pt x="76161" y="55321"/>
                  </a:lnTo>
                  <a:lnTo>
                    <a:pt x="76098" y="56070"/>
                  </a:lnTo>
                  <a:lnTo>
                    <a:pt x="76034" y="56222"/>
                  </a:lnTo>
                  <a:lnTo>
                    <a:pt x="76060" y="56362"/>
                  </a:lnTo>
                  <a:lnTo>
                    <a:pt x="76212" y="56527"/>
                  </a:lnTo>
                  <a:lnTo>
                    <a:pt x="76428" y="56629"/>
                  </a:lnTo>
                  <a:lnTo>
                    <a:pt x="77139" y="56908"/>
                  </a:lnTo>
                  <a:lnTo>
                    <a:pt x="78028" y="56883"/>
                  </a:lnTo>
                  <a:lnTo>
                    <a:pt x="78917" y="56146"/>
                  </a:lnTo>
                  <a:lnTo>
                    <a:pt x="79121" y="55791"/>
                  </a:lnTo>
                  <a:lnTo>
                    <a:pt x="79527" y="54889"/>
                  </a:lnTo>
                  <a:lnTo>
                    <a:pt x="79717" y="54292"/>
                  </a:lnTo>
                  <a:close/>
                </a:path>
                <a:path w="125729" h="65404">
                  <a:moveTo>
                    <a:pt x="80949" y="40208"/>
                  </a:moveTo>
                  <a:lnTo>
                    <a:pt x="80772" y="39497"/>
                  </a:lnTo>
                  <a:lnTo>
                    <a:pt x="80200" y="37820"/>
                  </a:lnTo>
                  <a:lnTo>
                    <a:pt x="79705" y="36804"/>
                  </a:lnTo>
                  <a:lnTo>
                    <a:pt x="78828" y="36182"/>
                  </a:lnTo>
                  <a:lnTo>
                    <a:pt x="77812" y="37122"/>
                  </a:lnTo>
                  <a:lnTo>
                    <a:pt x="76936" y="38239"/>
                  </a:lnTo>
                  <a:lnTo>
                    <a:pt x="76530" y="39547"/>
                  </a:lnTo>
                  <a:lnTo>
                    <a:pt x="76111" y="40843"/>
                  </a:lnTo>
                  <a:lnTo>
                    <a:pt x="76238" y="42354"/>
                  </a:lnTo>
                  <a:lnTo>
                    <a:pt x="77089" y="43434"/>
                  </a:lnTo>
                  <a:lnTo>
                    <a:pt x="77190" y="43726"/>
                  </a:lnTo>
                  <a:lnTo>
                    <a:pt x="77393" y="43865"/>
                  </a:lnTo>
                  <a:lnTo>
                    <a:pt x="77812" y="43916"/>
                  </a:lnTo>
                  <a:lnTo>
                    <a:pt x="79514" y="43319"/>
                  </a:lnTo>
                  <a:lnTo>
                    <a:pt x="80670" y="42240"/>
                  </a:lnTo>
                  <a:lnTo>
                    <a:pt x="80949" y="40208"/>
                  </a:lnTo>
                  <a:close/>
                </a:path>
                <a:path w="125729" h="65404">
                  <a:moveTo>
                    <a:pt x="81064" y="7213"/>
                  </a:moveTo>
                  <a:lnTo>
                    <a:pt x="79832" y="5003"/>
                  </a:lnTo>
                  <a:lnTo>
                    <a:pt x="79286" y="5549"/>
                  </a:lnTo>
                  <a:lnTo>
                    <a:pt x="78803" y="6172"/>
                  </a:lnTo>
                  <a:lnTo>
                    <a:pt x="78600" y="6908"/>
                  </a:lnTo>
                  <a:lnTo>
                    <a:pt x="78384" y="7632"/>
                  </a:lnTo>
                  <a:lnTo>
                    <a:pt x="78486" y="8470"/>
                  </a:lnTo>
                  <a:lnTo>
                    <a:pt x="78968" y="9055"/>
                  </a:lnTo>
                  <a:lnTo>
                    <a:pt x="79032" y="9220"/>
                  </a:lnTo>
                  <a:lnTo>
                    <a:pt x="79260" y="9296"/>
                  </a:lnTo>
                  <a:lnTo>
                    <a:pt x="79489" y="9271"/>
                  </a:lnTo>
                  <a:lnTo>
                    <a:pt x="80314" y="8953"/>
                  </a:lnTo>
                  <a:lnTo>
                    <a:pt x="80937" y="8343"/>
                  </a:lnTo>
                  <a:lnTo>
                    <a:pt x="81026" y="7607"/>
                  </a:lnTo>
                  <a:lnTo>
                    <a:pt x="81064" y="7213"/>
                  </a:lnTo>
                  <a:close/>
                </a:path>
                <a:path w="125729" h="65404">
                  <a:moveTo>
                    <a:pt x="82829" y="18961"/>
                  </a:moveTo>
                  <a:lnTo>
                    <a:pt x="82816" y="18376"/>
                  </a:lnTo>
                  <a:lnTo>
                    <a:pt x="82727" y="17754"/>
                  </a:lnTo>
                  <a:lnTo>
                    <a:pt x="82359" y="17284"/>
                  </a:lnTo>
                  <a:lnTo>
                    <a:pt x="81661" y="17627"/>
                  </a:lnTo>
                  <a:lnTo>
                    <a:pt x="81000" y="18072"/>
                  </a:lnTo>
                  <a:lnTo>
                    <a:pt x="80137" y="19316"/>
                  </a:lnTo>
                  <a:lnTo>
                    <a:pt x="79946" y="20142"/>
                  </a:lnTo>
                  <a:lnTo>
                    <a:pt x="80213" y="20853"/>
                  </a:lnTo>
                  <a:lnTo>
                    <a:pt x="80213" y="21031"/>
                  </a:lnTo>
                  <a:lnTo>
                    <a:pt x="80505" y="21221"/>
                  </a:lnTo>
                  <a:lnTo>
                    <a:pt x="80746" y="21221"/>
                  </a:lnTo>
                  <a:lnTo>
                    <a:pt x="81521" y="21183"/>
                  </a:lnTo>
                  <a:lnTo>
                    <a:pt x="82308" y="20802"/>
                  </a:lnTo>
                  <a:lnTo>
                    <a:pt x="82804" y="19761"/>
                  </a:lnTo>
                  <a:lnTo>
                    <a:pt x="82829" y="19354"/>
                  </a:lnTo>
                  <a:lnTo>
                    <a:pt x="82829" y="18961"/>
                  </a:lnTo>
                  <a:close/>
                </a:path>
                <a:path w="125729" h="65404">
                  <a:moveTo>
                    <a:pt x="84937" y="33921"/>
                  </a:moveTo>
                  <a:lnTo>
                    <a:pt x="84340" y="33108"/>
                  </a:lnTo>
                  <a:lnTo>
                    <a:pt x="83591" y="32372"/>
                  </a:lnTo>
                  <a:lnTo>
                    <a:pt x="81724" y="31534"/>
                  </a:lnTo>
                  <a:lnTo>
                    <a:pt x="80594" y="31470"/>
                  </a:lnTo>
                  <a:lnTo>
                    <a:pt x="79692" y="31965"/>
                  </a:lnTo>
                  <a:lnTo>
                    <a:pt x="79463" y="32004"/>
                  </a:lnTo>
                  <a:lnTo>
                    <a:pt x="79336" y="32143"/>
                  </a:lnTo>
                  <a:lnTo>
                    <a:pt x="79260" y="32423"/>
                  </a:lnTo>
                  <a:lnTo>
                    <a:pt x="79286" y="32575"/>
                  </a:lnTo>
                  <a:lnTo>
                    <a:pt x="79540" y="33693"/>
                  </a:lnTo>
                  <a:lnTo>
                    <a:pt x="80225" y="34620"/>
                  </a:lnTo>
                  <a:lnTo>
                    <a:pt x="81724" y="35026"/>
                  </a:lnTo>
                  <a:lnTo>
                    <a:pt x="82270" y="34963"/>
                  </a:lnTo>
                  <a:lnTo>
                    <a:pt x="83578" y="34734"/>
                  </a:lnTo>
                  <a:lnTo>
                    <a:pt x="84391" y="34480"/>
                  </a:lnTo>
                  <a:lnTo>
                    <a:pt x="84937" y="33921"/>
                  </a:lnTo>
                  <a:close/>
                </a:path>
                <a:path w="125729" h="65404">
                  <a:moveTo>
                    <a:pt x="86283" y="54267"/>
                  </a:moveTo>
                  <a:lnTo>
                    <a:pt x="86258" y="52501"/>
                  </a:lnTo>
                  <a:lnTo>
                    <a:pt x="86106" y="51384"/>
                  </a:lnTo>
                  <a:lnTo>
                    <a:pt x="85458" y="50533"/>
                  </a:lnTo>
                  <a:lnTo>
                    <a:pt x="84201" y="51130"/>
                  </a:lnTo>
                  <a:lnTo>
                    <a:pt x="83007" y="51943"/>
                  </a:lnTo>
                  <a:lnTo>
                    <a:pt x="81419" y="54178"/>
                  </a:lnTo>
                  <a:lnTo>
                    <a:pt x="81076" y="55651"/>
                  </a:lnTo>
                  <a:lnTo>
                    <a:pt x="81546" y="56934"/>
                  </a:lnTo>
                  <a:lnTo>
                    <a:pt x="81546" y="57238"/>
                  </a:lnTo>
                  <a:lnTo>
                    <a:pt x="81699" y="57429"/>
                  </a:lnTo>
                  <a:lnTo>
                    <a:pt x="82080" y="57607"/>
                  </a:lnTo>
                  <a:lnTo>
                    <a:pt x="82296" y="57607"/>
                  </a:lnTo>
                  <a:lnTo>
                    <a:pt x="83896" y="57531"/>
                  </a:lnTo>
                  <a:lnTo>
                    <a:pt x="85331" y="56857"/>
                  </a:lnTo>
                  <a:lnTo>
                    <a:pt x="86233" y="54991"/>
                  </a:lnTo>
                  <a:lnTo>
                    <a:pt x="86283" y="54267"/>
                  </a:lnTo>
                  <a:close/>
                </a:path>
                <a:path w="125729" h="65404">
                  <a:moveTo>
                    <a:pt x="87998" y="13309"/>
                  </a:moveTo>
                  <a:lnTo>
                    <a:pt x="87858" y="12801"/>
                  </a:lnTo>
                  <a:lnTo>
                    <a:pt x="87401" y="11582"/>
                  </a:lnTo>
                  <a:lnTo>
                    <a:pt x="87007" y="10845"/>
                  </a:lnTo>
                  <a:lnTo>
                    <a:pt x="86347" y="10414"/>
                  </a:lnTo>
                  <a:lnTo>
                    <a:pt x="85623" y="11125"/>
                  </a:lnTo>
                  <a:lnTo>
                    <a:pt x="85001" y="11963"/>
                  </a:lnTo>
                  <a:lnTo>
                    <a:pt x="84467" y="13893"/>
                  </a:lnTo>
                  <a:lnTo>
                    <a:pt x="84594" y="14998"/>
                  </a:lnTo>
                  <a:lnTo>
                    <a:pt x="85242" y="15773"/>
                  </a:lnTo>
                  <a:lnTo>
                    <a:pt x="85318" y="15989"/>
                  </a:lnTo>
                  <a:lnTo>
                    <a:pt x="85471" y="16078"/>
                  </a:lnTo>
                  <a:lnTo>
                    <a:pt x="85623" y="16090"/>
                  </a:lnTo>
                  <a:lnTo>
                    <a:pt x="85775" y="16116"/>
                  </a:lnTo>
                  <a:lnTo>
                    <a:pt x="85928" y="16065"/>
                  </a:lnTo>
                  <a:lnTo>
                    <a:pt x="87020" y="15633"/>
                  </a:lnTo>
                  <a:lnTo>
                    <a:pt x="87845" y="14820"/>
                  </a:lnTo>
                  <a:lnTo>
                    <a:pt x="87998" y="13309"/>
                  </a:lnTo>
                  <a:close/>
                </a:path>
                <a:path w="125729" h="65404">
                  <a:moveTo>
                    <a:pt x="90436" y="49187"/>
                  </a:moveTo>
                  <a:lnTo>
                    <a:pt x="87820" y="47472"/>
                  </a:lnTo>
                  <a:lnTo>
                    <a:pt x="87223" y="47574"/>
                  </a:lnTo>
                  <a:lnTo>
                    <a:pt x="87223" y="48336"/>
                  </a:lnTo>
                  <a:lnTo>
                    <a:pt x="87350" y="49110"/>
                  </a:lnTo>
                  <a:lnTo>
                    <a:pt x="88112" y="50419"/>
                  </a:lnTo>
                  <a:lnTo>
                    <a:pt x="88773" y="50952"/>
                  </a:lnTo>
                  <a:lnTo>
                    <a:pt x="89547" y="51041"/>
                  </a:lnTo>
                  <a:lnTo>
                    <a:pt x="89712" y="51104"/>
                  </a:lnTo>
                  <a:lnTo>
                    <a:pt x="89839" y="51079"/>
                  </a:lnTo>
                  <a:lnTo>
                    <a:pt x="90017" y="50939"/>
                  </a:lnTo>
                  <a:lnTo>
                    <a:pt x="90119" y="50736"/>
                  </a:lnTo>
                  <a:lnTo>
                    <a:pt x="90436" y="50050"/>
                  </a:lnTo>
                  <a:lnTo>
                    <a:pt x="90436" y="49187"/>
                  </a:lnTo>
                  <a:close/>
                </a:path>
                <a:path w="125729" h="65404">
                  <a:moveTo>
                    <a:pt x="90614" y="5321"/>
                  </a:moveTo>
                  <a:lnTo>
                    <a:pt x="90576" y="4787"/>
                  </a:lnTo>
                  <a:lnTo>
                    <a:pt x="90360" y="3505"/>
                  </a:lnTo>
                  <a:lnTo>
                    <a:pt x="90106" y="2717"/>
                  </a:lnTo>
                  <a:lnTo>
                    <a:pt x="89547" y="2171"/>
                  </a:lnTo>
                  <a:lnTo>
                    <a:pt x="88709" y="2743"/>
                  </a:lnTo>
                  <a:lnTo>
                    <a:pt x="87934" y="3454"/>
                  </a:lnTo>
                  <a:lnTo>
                    <a:pt x="87490" y="4356"/>
                  </a:lnTo>
                  <a:lnTo>
                    <a:pt x="87033" y="5245"/>
                  </a:lnTo>
                  <a:lnTo>
                    <a:pt x="86944" y="6362"/>
                  </a:lnTo>
                  <a:lnTo>
                    <a:pt x="87439" y="7239"/>
                  </a:lnTo>
                  <a:lnTo>
                    <a:pt x="87477" y="7467"/>
                  </a:lnTo>
                  <a:lnTo>
                    <a:pt x="87617" y="7581"/>
                  </a:lnTo>
                  <a:lnTo>
                    <a:pt x="87909" y="7670"/>
                  </a:lnTo>
                  <a:lnTo>
                    <a:pt x="89217" y="7416"/>
                  </a:lnTo>
                  <a:lnTo>
                    <a:pt x="90182" y="6769"/>
                  </a:lnTo>
                  <a:lnTo>
                    <a:pt x="90614" y="5321"/>
                  </a:lnTo>
                  <a:close/>
                </a:path>
                <a:path w="125729" h="65404">
                  <a:moveTo>
                    <a:pt x="90995" y="22567"/>
                  </a:moveTo>
                  <a:lnTo>
                    <a:pt x="90881" y="21996"/>
                  </a:lnTo>
                  <a:lnTo>
                    <a:pt x="90106" y="21996"/>
                  </a:lnTo>
                  <a:lnTo>
                    <a:pt x="89306" y="22136"/>
                  </a:lnTo>
                  <a:lnTo>
                    <a:pt x="87972" y="22898"/>
                  </a:lnTo>
                  <a:lnTo>
                    <a:pt x="87439" y="23558"/>
                  </a:lnTo>
                  <a:lnTo>
                    <a:pt x="87363" y="24307"/>
                  </a:lnTo>
                  <a:lnTo>
                    <a:pt x="87287" y="24460"/>
                  </a:lnTo>
                  <a:lnTo>
                    <a:pt x="87325" y="24599"/>
                  </a:lnTo>
                  <a:lnTo>
                    <a:pt x="87464" y="24765"/>
                  </a:lnTo>
                  <a:lnTo>
                    <a:pt x="87680" y="24866"/>
                  </a:lnTo>
                  <a:lnTo>
                    <a:pt x="88392" y="25146"/>
                  </a:lnTo>
                  <a:lnTo>
                    <a:pt x="89281" y="25146"/>
                  </a:lnTo>
                  <a:lnTo>
                    <a:pt x="90805" y="23164"/>
                  </a:lnTo>
                  <a:lnTo>
                    <a:pt x="90995" y="22567"/>
                  </a:lnTo>
                  <a:close/>
                </a:path>
                <a:path w="125729" h="65404">
                  <a:moveTo>
                    <a:pt x="91300" y="34124"/>
                  </a:moveTo>
                  <a:lnTo>
                    <a:pt x="91274" y="32359"/>
                  </a:lnTo>
                  <a:lnTo>
                    <a:pt x="91109" y="31254"/>
                  </a:lnTo>
                  <a:lnTo>
                    <a:pt x="90462" y="30403"/>
                  </a:lnTo>
                  <a:lnTo>
                    <a:pt x="89204" y="31013"/>
                  </a:lnTo>
                  <a:lnTo>
                    <a:pt x="88023" y="31826"/>
                  </a:lnTo>
                  <a:lnTo>
                    <a:pt x="86448" y="34074"/>
                  </a:lnTo>
                  <a:lnTo>
                    <a:pt x="86106" y="35547"/>
                  </a:lnTo>
                  <a:lnTo>
                    <a:pt x="86588" y="36830"/>
                  </a:lnTo>
                  <a:lnTo>
                    <a:pt x="86601" y="37134"/>
                  </a:lnTo>
                  <a:lnTo>
                    <a:pt x="86753" y="37325"/>
                  </a:lnTo>
                  <a:lnTo>
                    <a:pt x="87122" y="37503"/>
                  </a:lnTo>
                  <a:lnTo>
                    <a:pt x="87350" y="37503"/>
                  </a:lnTo>
                  <a:lnTo>
                    <a:pt x="88938" y="37414"/>
                  </a:lnTo>
                  <a:lnTo>
                    <a:pt x="90373" y="36728"/>
                  </a:lnTo>
                  <a:lnTo>
                    <a:pt x="91249" y="34861"/>
                  </a:lnTo>
                  <a:lnTo>
                    <a:pt x="91300" y="34124"/>
                  </a:lnTo>
                  <a:close/>
                </a:path>
                <a:path w="125729" h="65404">
                  <a:moveTo>
                    <a:pt x="94716" y="45275"/>
                  </a:moveTo>
                  <a:lnTo>
                    <a:pt x="94602" y="44754"/>
                  </a:lnTo>
                  <a:lnTo>
                    <a:pt x="94246" y="43510"/>
                  </a:lnTo>
                  <a:lnTo>
                    <a:pt x="93916" y="42748"/>
                  </a:lnTo>
                  <a:lnTo>
                    <a:pt x="93281" y="42265"/>
                  </a:lnTo>
                  <a:lnTo>
                    <a:pt x="92519" y="42926"/>
                  </a:lnTo>
                  <a:lnTo>
                    <a:pt x="91833" y="43726"/>
                  </a:lnTo>
                  <a:lnTo>
                    <a:pt x="91147" y="45605"/>
                  </a:lnTo>
                  <a:lnTo>
                    <a:pt x="91198" y="46710"/>
                  </a:lnTo>
                  <a:lnTo>
                    <a:pt x="91782" y="47536"/>
                  </a:lnTo>
                  <a:lnTo>
                    <a:pt x="91846" y="47752"/>
                  </a:lnTo>
                  <a:lnTo>
                    <a:pt x="91998" y="47853"/>
                  </a:lnTo>
                  <a:lnTo>
                    <a:pt x="92138" y="47891"/>
                  </a:lnTo>
                  <a:lnTo>
                    <a:pt x="92290" y="47917"/>
                  </a:lnTo>
                  <a:lnTo>
                    <a:pt x="92443" y="47866"/>
                  </a:lnTo>
                  <a:lnTo>
                    <a:pt x="92595" y="47828"/>
                  </a:lnTo>
                  <a:lnTo>
                    <a:pt x="93560" y="47523"/>
                  </a:lnTo>
                  <a:lnTo>
                    <a:pt x="94449" y="46774"/>
                  </a:lnTo>
                  <a:lnTo>
                    <a:pt x="94716" y="45275"/>
                  </a:lnTo>
                  <a:close/>
                </a:path>
                <a:path w="125729" h="65404">
                  <a:moveTo>
                    <a:pt x="96012" y="8077"/>
                  </a:moveTo>
                  <a:lnTo>
                    <a:pt x="95986" y="6311"/>
                  </a:lnTo>
                  <a:lnTo>
                    <a:pt x="95821" y="5207"/>
                  </a:lnTo>
                  <a:lnTo>
                    <a:pt x="95173" y="4356"/>
                  </a:lnTo>
                  <a:lnTo>
                    <a:pt x="93916" y="4965"/>
                  </a:lnTo>
                  <a:lnTo>
                    <a:pt x="92735" y="5778"/>
                  </a:lnTo>
                  <a:lnTo>
                    <a:pt x="91160" y="8026"/>
                  </a:lnTo>
                  <a:lnTo>
                    <a:pt x="90817" y="9499"/>
                  </a:lnTo>
                  <a:lnTo>
                    <a:pt x="91300" y="10782"/>
                  </a:lnTo>
                  <a:lnTo>
                    <a:pt x="91313" y="11087"/>
                  </a:lnTo>
                  <a:lnTo>
                    <a:pt x="91465" y="11277"/>
                  </a:lnTo>
                  <a:lnTo>
                    <a:pt x="91833" y="11455"/>
                  </a:lnTo>
                  <a:lnTo>
                    <a:pt x="92062" y="11455"/>
                  </a:lnTo>
                  <a:lnTo>
                    <a:pt x="93649" y="11366"/>
                  </a:lnTo>
                  <a:lnTo>
                    <a:pt x="95084" y="10680"/>
                  </a:lnTo>
                  <a:lnTo>
                    <a:pt x="95961" y="8813"/>
                  </a:lnTo>
                  <a:lnTo>
                    <a:pt x="96012" y="8077"/>
                  </a:lnTo>
                  <a:close/>
                </a:path>
                <a:path w="125729" h="65404">
                  <a:moveTo>
                    <a:pt x="98831" y="24345"/>
                  </a:moveTo>
                  <a:lnTo>
                    <a:pt x="98691" y="23634"/>
                  </a:lnTo>
                  <a:lnTo>
                    <a:pt x="98209" y="21971"/>
                  </a:lnTo>
                  <a:lnTo>
                    <a:pt x="97764" y="20967"/>
                  </a:lnTo>
                  <a:lnTo>
                    <a:pt x="96939" y="20320"/>
                  </a:lnTo>
                  <a:lnTo>
                    <a:pt x="95910" y="21209"/>
                  </a:lnTo>
                  <a:lnTo>
                    <a:pt x="94996" y="22263"/>
                  </a:lnTo>
                  <a:lnTo>
                    <a:pt x="94094" y="24777"/>
                  </a:lnTo>
                  <a:lnTo>
                    <a:pt x="94145" y="26250"/>
                  </a:lnTo>
                  <a:lnTo>
                    <a:pt x="94932" y="27343"/>
                  </a:lnTo>
                  <a:lnTo>
                    <a:pt x="95021" y="27635"/>
                  </a:lnTo>
                  <a:lnTo>
                    <a:pt x="95211" y="27774"/>
                  </a:lnTo>
                  <a:lnTo>
                    <a:pt x="95605" y="27838"/>
                  </a:lnTo>
                  <a:lnTo>
                    <a:pt x="96012" y="27736"/>
                  </a:lnTo>
                  <a:lnTo>
                    <a:pt x="97307" y="27317"/>
                  </a:lnTo>
                  <a:lnTo>
                    <a:pt x="98488" y="26327"/>
                  </a:lnTo>
                  <a:lnTo>
                    <a:pt x="98831" y="24345"/>
                  </a:lnTo>
                  <a:close/>
                </a:path>
                <a:path w="125729" h="65404">
                  <a:moveTo>
                    <a:pt x="100571" y="47967"/>
                  </a:moveTo>
                  <a:lnTo>
                    <a:pt x="100164" y="46977"/>
                  </a:lnTo>
                  <a:lnTo>
                    <a:pt x="98793" y="47244"/>
                  </a:lnTo>
                  <a:lnTo>
                    <a:pt x="97434" y="47726"/>
                  </a:lnTo>
                  <a:lnTo>
                    <a:pt x="95313" y="49491"/>
                  </a:lnTo>
                  <a:lnTo>
                    <a:pt x="94589" y="50825"/>
                  </a:lnTo>
                  <a:lnTo>
                    <a:pt x="94703" y="52184"/>
                  </a:lnTo>
                  <a:lnTo>
                    <a:pt x="96812" y="53352"/>
                  </a:lnTo>
                  <a:lnTo>
                    <a:pt x="98374" y="53060"/>
                  </a:lnTo>
                  <a:lnTo>
                    <a:pt x="99275" y="52019"/>
                  </a:lnTo>
                  <a:lnTo>
                    <a:pt x="99733" y="51473"/>
                  </a:lnTo>
                  <a:lnTo>
                    <a:pt x="99987" y="50787"/>
                  </a:lnTo>
                  <a:lnTo>
                    <a:pt x="100431" y="49072"/>
                  </a:lnTo>
                  <a:lnTo>
                    <a:pt x="100571" y="47967"/>
                  </a:lnTo>
                  <a:close/>
                </a:path>
                <a:path w="125729" h="65404">
                  <a:moveTo>
                    <a:pt x="104419" y="60350"/>
                  </a:moveTo>
                  <a:lnTo>
                    <a:pt x="103352" y="59486"/>
                  </a:lnTo>
                  <a:lnTo>
                    <a:pt x="102108" y="58750"/>
                  </a:lnTo>
                  <a:lnTo>
                    <a:pt x="99352" y="58267"/>
                  </a:lnTo>
                  <a:lnTo>
                    <a:pt x="97828" y="58559"/>
                  </a:lnTo>
                  <a:lnTo>
                    <a:pt x="96824" y="59499"/>
                  </a:lnTo>
                  <a:lnTo>
                    <a:pt x="96532" y="59626"/>
                  </a:lnTo>
                  <a:lnTo>
                    <a:pt x="96431" y="59842"/>
                  </a:lnTo>
                  <a:lnTo>
                    <a:pt x="96418" y="60248"/>
                  </a:lnTo>
                  <a:lnTo>
                    <a:pt x="96494" y="60439"/>
                  </a:lnTo>
                  <a:lnTo>
                    <a:pt x="97218" y="61823"/>
                  </a:lnTo>
                  <a:lnTo>
                    <a:pt x="98437" y="62826"/>
                  </a:lnTo>
                  <a:lnTo>
                    <a:pt x="100558" y="62865"/>
                  </a:lnTo>
                  <a:lnTo>
                    <a:pt x="101269" y="62611"/>
                  </a:lnTo>
                  <a:lnTo>
                    <a:pt x="102920" y="61861"/>
                  </a:lnTo>
                  <a:lnTo>
                    <a:pt x="103886" y="61277"/>
                  </a:lnTo>
                  <a:lnTo>
                    <a:pt x="104419" y="60350"/>
                  </a:lnTo>
                  <a:close/>
                </a:path>
                <a:path w="125729" h="65404">
                  <a:moveTo>
                    <a:pt x="104724" y="28384"/>
                  </a:moveTo>
                  <a:lnTo>
                    <a:pt x="104597" y="27813"/>
                  </a:lnTo>
                  <a:lnTo>
                    <a:pt x="103822" y="27838"/>
                  </a:lnTo>
                  <a:lnTo>
                    <a:pt x="103035" y="27965"/>
                  </a:lnTo>
                  <a:lnTo>
                    <a:pt x="101701" y="28740"/>
                  </a:lnTo>
                  <a:lnTo>
                    <a:pt x="101168" y="29413"/>
                  </a:lnTo>
                  <a:lnTo>
                    <a:pt x="101104" y="30162"/>
                  </a:lnTo>
                  <a:lnTo>
                    <a:pt x="101041" y="30314"/>
                  </a:lnTo>
                  <a:lnTo>
                    <a:pt x="101066" y="30454"/>
                  </a:lnTo>
                  <a:lnTo>
                    <a:pt x="101219" y="30619"/>
                  </a:lnTo>
                  <a:lnTo>
                    <a:pt x="101434" y="30721"/>
                  </a:lnTo>
                  <a:lnTo>
                    <a:pt x="102146" y="31000"/>
                  </a:lnTo>
                  <a:lnTo>
                    <a:pt x="103035" y="30975"/>
                  </a:lnTo>
                  <a:lnTo>
                    <a:pt x="103924" y="30238"/>
                  </a:lnTo>
                  <a:lnTo>
                    <a:pt x="104127" y="29883"/>
                  </a:lnTo>
                  <a:lnTo>
                    <a:pt x="104533" y="28981"/>
                  </a:lnTo>
                  <a:lnTo>
                    <a:pt x="104724" y="28384"/>
                  </a:lnTo>
                  <a:close/>
                </a:path>
                <a:path w="125729" h="65404">
                  <a:moveTo>
                    <a:pt x="105638" y="41579"/>
                  </a:moveTo>
                  <a:lnTo>
                    <a:pt x="105498" y="40868"/>
                  </a:lnTo>
                  <a:lnTo>
                    <a:pt x="105016" y="39204"/>
                  </a:lnTo>
                  <a:lnTo>
                    <a:pt x="104571" y="38201"/>
                  </a:lnTo>
                  <a:lnTo>
                    <a:pt x="103746" y="37553"/>
                  </a:lnTo>
                  <a:lnTo>
                    <a:pt x="102717" y="38442"/>
                  </a:lnTo>
                  <a:lnTo>
                    <a:pt x="101803" y="39497"/>
                  </a:lnTo>
                  <a:lnTo>
                    <a:pt x="100888" y="42011"/>
                  </a:lnTo>
                  <a:lnTo>
                    <a:pt x="100952" y="43484"/>
                  </a:lnTo>
                  <a:lnTo>
                    <a:pt x="101739" y="44577"/>
                  </a:lnTo>
                  <a:lnTo>
                    <a:pt x="101828" y="44869"/>
                  </a:lnTo>
                  <a:lnTo>
                    <a:pt x="102019" y="45008"/>
                  </a:lnTo>
                  <a:lnTo>
                    <a:pt x="102425" y="45072"/>
                  </a:lnTo>
                  <a:lnTo>
                    <a:pt x="102628" y="45021"/>
                  </a:lnTo>
                  <a:lnTo>
                    <a:pt x="104114" y="44564"/>
                  </a:lnTo>
                  <a:lnTo>
                    <a:pt x="105295" y="43561"/>
                  </a:lnTo>
                  <a:lnTo>
                    <a:pt x="105638" y="41579"/>
                  </a:lnTo>
                  <a:close/>
                </a:path>
                <a:path w="125729" h="65404">
                  <a:moveTo>
                    <a:pt x="105778" y="12179"/>
                  </a:moveTo>
                  <a:lnTo>
                    <a:pt x="105486" y="11163"/>
                  </a:lnTo>
                  <a:lnTo>
                    <a:pt x="104089" y="11290"/>
                  </a:lnTo>
                  <a:lnTo>
                    <a:pt x="102679" y="11620"/>
                  </a:lnTo>
                  <a:lnTo>
                    <a:pt x="100380" y="13169"/>
                  </a:lnTo>
                  <a:lnTo>
                    <a:pt x="99517" y="14427"/>
                  </a:lnTo>
                  <a:lnTo>
                    <a:pt x="99491" y="15786"/>
                  </a:lnTo>
                  <a:lnTo>
                    <a:pt x="99377" y="16078"/>
                  </a:lnTo>
                  <a:lnTo>
                    <a:pt x="99453" y="16306"/>
                  </a:lnTo>
                  <a:lnTo>
                    <a:pt x="99606" y="16446"/>
                  </a:lnTo>
                  <a:lnTo>
                    <a:pt x="99745" y="16598"/>
                  </a:lnTo>
                  <a:lnTo>
                    <a:pt x="99949" y="16675"/>
                  </a:lnTo>
                  <a:lnTo>
                    <a:pt x="101460" y="17157"/>
                  </a:lnTo>
                  <a:lnTo>
                    <a:pt x="103060" y="17030"/>
                  </a:lnTo>
                  <a:lnTo>
                    <a:pt x="104571" y="15582"/>
                  </a:lnTo>
                  <a:lnTo>
                    <a:pt x="104889" y="14922"/>
                  </a:lnTo>
                  <a:lnTo>
                    <a:pt x="105511" y="13271"/>
                  </a:lnTo>
                  <a:lnTo>
                    <a:pt x="105778" y="12179"/>
                  </a:lnTo>
                  <a:close/>
                </a:path>
                <a:path w="125729" h="65404">
                  <a:moveTo>
                    <a:pt x="109016" y="57988"/>
                  </a:moveTo>
                  <a:lnTo>
                    <a:pt x="108419" y="57175"/>
                  </a:lnTo>
                  <a:lnTo>
                    <a:pt x="107670" y="56438"/>
                  </a:lnTo>
                  <a:lnTo>
                    <a:pt x="105803" y="55600"/>
                  </a:lnTo>
                  <a:lnTo>
                    <a:pt x="104660" y="55537"/>
                  </a:lnTo>
                  <a:lnTo>
                    <a:pt x="103771" y="56032"/>
                  </a:lnTo>
                  <a:lnTo>
                    <a:pt x="103543" y="56070"/>
                  </a:lnTo>
                  <a:lnTo>
                    <a:pt x="103416" y="56210"/>
                  </a:lnTo>
                  <a:lnTo>
                    <a:pt x="103339" y="56489"/>
                  </a:lnTo>
                  <a:lnTo>
                    <a:pt x="103390" y="56794"/>
                  </a:lnTo>
                  <a:lnTo>
                    <a:pt x="103619" y="57759"/>
                  </a:lnTo>
                  <a:lnTo>
                    <a:pt x="104305" y="58686"/>
                  </a:lnTo>
                  <a:lnTo>
                    <a:pt x="105803" y="59093"/>
                  </a:lnTo>
                  <a:lnTo>
                    <a:pt x="106349" y="59029"/>
                  </a:lnTo>
                  <a:lnTo>
                    <a:pt x="107657" y="58801"/>
                  </a:lnTo>
                  <a:lnTo>
                    <a:pt x="108470" y="58547"/>
                  </a:lnTo>
                  <a:lnTo>
                    <a:pt x="109016" y="57988"/>
                  </a:lnTo>
                  <a:close/>
                </a:path>
                <a:path w="125729" h="65404">
                  <a:moveTo>
                    <a:pt x="110528" y="21869"/>
                  </a:moveTo>
                  <a:lnTo>
                    <a:pt x="110464" y="21043"/>
                  </a:lnTo>
                  <a:lnTo>
                    <a:pt x="110032" y="20396"/>
                  </a:lnTo>
                  <a:lnTo>
                    <a:pt x="109080" y="20777"/>
                  </a:lnTo>
                  <a:lnTo>
                    <a:pt x="108165" y="21310"/>
                  </a:lnTo>
                  <a:lnTo>
                    <a:pt x="107543" y="22098"/>
                  </a:lnTo>
                  <a:lnTo>
                    <a:pt x="106895" y="22885"/>
                  </a:lnTo>
                  <a:lnTo>
                    <a:pt x="106578" y="23939"/>
                  </a:lnTo>
                  <a:lnTo>
                    <a:pt x="106857" y="24904"/>
                  </a:lnTo>
                  <a:lnTo>
                    <a:pt x="108546" y="25450"/>
                  </a:lnTo>
                  <a:lnTo>
                    <a:pt x="109639" y="25019"/>
                  </a:lnTo>
                  <a:lnTo>
                    <a:pt x="110375" y="23698"/>
                  </a:lnTo>
                  <a:lnTo>
                    <a:pt x="110451" y="23164"/>
                  </a:lnTo>
                  <a:lnTo>
                    <a:pt x="110490" y="22644"/>
                  </a:lnTo>
                  <a:lnTo>
                    <a:pt x="110528" y="21869"/>
                  </a:lnTo>
                  <a:close/>
                </a:path>
                <a:path w="125729" h="65404">
                  <a:moveTo>
                    <a:pt x="110807" y="36182"/>
                  </a:moveTo>
                  <a:lnTo>
                    <a:pt x="110667" y="35674"/>
                  </a:lnTo>
                  <a:lnTo>
                    <a:pt x="110210" y="34455"/>
                  </a:lnTo>
                  <a:lnTo>
                    <a:pt x="109816" y="33718"/>
                  </a:lnTo>
                  <a:lnTo>
                    <a:pt x="109156" y="33286"/>
                  </a:lnTo>
                  <a:lnTo>
                    <a:pt x="108432" y="33997"/>
                  </a:lnTo>
                  <a:lnTo>
                    <a:pt x="107810" y="34836"/>
                  </a:lnTo>
                  <a:lnTo>
                    <a:pt x="107276" y="36766"/>
                  </a:lnTo>
                  <a:lnTo>
                    <a:pt x="107403" y="37871"/>
                  </a:lnTo>
                  <a:lnTo>
                    <a:pt x="108051" y="38646"/>
                  </a:lnTo>
                  <a:lnTo>
                    <a:pt x="108127" y="38862"/>
                  </a:lnTo>
                  <a:lnTo>
                    <a:pt x="108280" y="38950"/>
                  </a:lnTo>
                  <a:lnTo>
                    <a:pt x="108432" y="38963"/>
                  </a:lnTo>
                  <a:lnTo>
                    <a:pt x="108585" y="38989"/>
                  </a:lnTo>
                  <a:lnTo>
                    <a:pt x="108737" y="38938"/>
                  </a:lnTo>
                  <a:lnTo>
                    <a:pt x="109829" y="38506"/>
                  </a:lnTo>
                  <a:lnTo>
                    <a:pt x="110655" y="37693"/>
                  </a:lnTo>
                  <a:lnTo>
                    <a:pt x="110807" y="36182"/>
                  </a:lnTo>
                  <a:close/>
                </a:path>
                <a:path w="125729" h="65404">
                  <a:moveTo>
                    <a:pt x="113372" y="31457"/>
                  </a:moveTo>
                  <a:lnTo>
                    <a:pt x="113258" y="31064"/>
                  </a:lnTo>
                  <a:lnTo>
                    <a:pt x="112903" y="30149"/>
                  </a:lnTo>
                  <a:lnTo>
                    <a:pt x="112610" y="29603"/>
                  </a:lnTo>
                  <a:lnTo>
                    <a:pt x="112102" y="29273"/>
                  </a:lnTo>
                  <a:lnTo>
                    <a:pt x="111569" y="29819"/>
                  </a:lnTo>
                  <a:lnTo>
                    <a:pt x="111099" y="30467"/>
                  </a:lnTo>
                  <a:lnTo>
                    <a:pt x="110718" y="31927"/>
                  </a:lnTo>
                  <a:lnTo>
                    <a:pt x="110820" y="32753"/>
                  </a:lnTo>
                  <a:lnTo>
                    <a:pt x="111315" y="33337"/>
                  </a:lnTo>
                  <a:lnTo>
                    <a:pt x="111379" y="33489"/>
                  </a:lnTo>
                  <a:lnTo>
                    <a:pt x="111721" y="33591"/>
                  </a:lnTo>
                  <a:lnTo>
                    <a:pt x="111950" y="33515"/>
                  </a:lnTo>
                  <a:lnTo>
                    <a:pt x="112661" y="33210"/>
                  </a:lnTo>
                  <a:lnTo>
                    <a:pt x="113271" y="32600"/>
                  </a:lnTo>
                  <a:lnTo>
                    <a:pt x="113347" y="31851"/>
                  </a:lnTo>
                  <a:lnTo>
                    <a:pt x="113372" y="31457"/>
                  </a:lnTo>
                  <a:close/>
                </a:path>
                <a:path w="125729" h="65404">
                  <a:moveTo>
                    <a:pt x="113411" y="63474"/>
                  </a:moveTo>
                  <a:lnTo>
                    <a:pt x="113334" y="62445"/>
                  </a:lnTo>
                  <a:lnTo>
                    <a:pt x="112471" y="60629"/>
                  </a:lnTo>
                  <a:lnTo>
                    <a:pt x="111633" y="59867"/>
                  </a:lnTo>
                  <a:lnTo>
                    <a:pt x="110629" y="59677"/>
                  </a:lnTo>
                  <a:lnTo>
                    <a:pt x="110426" y="59563"/>
                  </a:lnTo>
                  <a:lnTo>
                    <a:pt x="110248" y="59588"/>
                  </a:lnTo>
                  <a:lnTo>
                    <a:pt x="110121" y="59664"/>
                  </a:lnTo>
                  <a:lnTo>
                    <a:pt x="109994" y="59753"/>
                  </a:lnTo>
                  <a:lnTo>
                    <a:pt x="109905" y="59893"/>
                  </a:lnTo>
                  <a:lnTo>
                    <a:pt x="109359" y="60896"/>
                  </a:lnTo>
                  <a:lnTo>
                    <a:pt x="109270" y="62039"/>
                  </a:lnTo>
                  <a:lnTo>
                    <a:pt x="110147" y="63284"/>
                  </a:lnTo>
                  <a:lnTo>
                    <a:pt x="110604" y="63588"/>
                  </a:lnTo>
                  <a:lnTo>
                    <a:pt x="111760" y="64236"/>
                  </a:lnTo>
                  <a:lnTo>
                    <a:pt x="112534" y="64554"/>
                  </a:lnTo>
                  <a:lnTo>
                    <a:pt x="113334" y="64465"/>
                  </a:lnTo>
                  <a:lnTo>
                    <a:pt x="113411" y="63474"/>
                  </a:lnTo>
                  <a:close/>
                </a:path>
                <a:path w="125729" h="65404">
                  <a:moveTo>
                    <a:pt x="113817" y="45643"/>
                  </a:moveTo>
                  <a:lnTo>
                    <a:pt x="113626" y="44894"/>
                  </a:lnTo>
                  <a:lnTo>
                    <a:pt x="112598" y="44958"/>
                  </a:lnTo>
                  <a:lnTo>
                    <a:pt x="111556" y="45173"/>
                  </a:lnTo>
                  <a:lnTo>
                    <a:pt x="109842" y="46266"/>
                  </a:lnTo>
                  <a:lnTo>
                    <a:pt x="109181" y="47167"/>
                  </a:lnTo>
                  <a:lnTo>
                    <a:pt x="109131" y="48171"/>
                  </a:lnTo>
                  <a:lnTo>
                    <a:pt x="109042" y="48387"/>
                  </a:lnTo>
                  <a:lnTo>
                    <a:pt x="109093" y="48552"/>
                  </a:lnTo>
                  <a:lnTo>
                    <a:pt x="109296" y="48768"/>
                  </a:lnTo>
                  <a:lnTo>
                    <a:pt x="109448" y="48831"/>
                  </a:lnTo>
                  <a:lnTo>
                    <a:pt x="110553" y="49212"/>
                  </a:lnTo>
                  <a:lnTo>
                    <a:pt x="111721" y="49149"/>
                  </a:lnTo>
                  <a:lnTo>
                    <a:pt x="112471" y="48475"/>
                  </a:lnTo>
                  <a:lnTo>
                    <a:pt x="112864" y="48133"/>
                  </a:lnTo>
                  <a:lnTo>
                    <a:pt x="113118" y="47637"/>
                  </a:lnTo>
                  <a:lnTo>
                    <a:pt x="113309" y="47155"/>
                  </a:lnTo>
                  <a:lnTo>
                    <a:pt x="113614" y="46443"/>
                  </a:lnTo>
                  <a:lnTo>
                    <a:pt x="113817" y="45643"/>
                  </a:lnTo>
                  <a:close/>
                </a:path>
                <a:path w="125729" h="65404">
                  <a:moveTo>
                    <a:pt x="119392" y="26860"/>
                  </a:moveTo>
                  <a:lnTo>
                    <a:pt x="118325" y="25996"/>
                  </a:lnTo>
                  <a:lnTo>
                    <a:pt x="117081" y="25260"/>
                  </a:lnTo>
                  <a:lnTo>
                    <a:pt x="114325" y="24777"/>
                  </a:lnTo>
                  <a:lnTo>
                    <a:pt x="112801" y="25069"/>
                  </a:lnTo>
                  <a:lnTo>
                    <a:pt x="111798" y="26009"/>
                  </a:lnTo>
                  <a:lnTo>
                    <a:pt x="111506" y="26136"/>
                  </a:lnTo>
                  <a:lnTo>
                    <a:pt x="111404" y="26352"/>
                  </a:lnTo>
                  <a:lnTo>
                    <a:pt x="111391" y="26758"/>
                  </a:lnTo>
                  <a:lnTo>
                    <a:pt x="111467" y="26949"/>
                  </a:lnTo>
                  <a:lnTo>
                    <a:pt x="112191" y="28333"/>
                  </a:lnTo>
                  <a:lnTo>
                    <a:pt x="113411" y="29337"/>
                  </a:lnTo>
                  <a:lnTo>
                    <a:pt x="115531" y="29375"/>
                  </a:lnTo>
                  <a:lnTo>
                    <a:pt x="116243" y="29121"/>
                  </a:lnTo>
                  <a:lnTo>
                    <a:pt x="117894" y="28371"/>
                  </a:lnTo>
                  <a:lnTo>
                    <a:pt x="118859" y="27787"/>
                  </a:lnTo>
                  <a:lnTo>
                    <a:pt x="119392" y="26860"/>
                  </a:lnTo>
                  <a:close/>
                </a:path>
                <a:path w="125729" h="65404">
                  <a:moveTo>
                    <a:pt x="120561" y="45351"/>
                  </a:moveTo>
                  <a:lnTo>
                    <a:pt x="120421" y="44640"/>
                  </a:lnTo>
                  <a:lnTo>
                    <a:pt x="119938" y="42976"/>
                  </a:lnTo>
                  <a:lnTo>
                    <a:pt x="119494" y="41973"/>
                  </a:lnTo>
                  <a:lnTo>
                    <a:pt x="118668" y="41325"/>
                  </a:lnTo>
                  <a:lnTo>
                    <a:pt x="117640" y="42214"/>
                  </a:lnTo>
                  <a:lnTo>
                    <a:pt x="116725" y="43268"/>
                  </a:lnTo>
                  <a:lnTo>
                    <a:pt x="115824" y="45783"/>
                  </a:lnTo>
                  <a:lnTo>
                    <a:pt x="115874" y="47256"/>
                  </a:lnTo>
                  <a:lnTo>
                    <a:pt x="116662" y="48348"/>
                  </a:lnTo>
                  <a:lnTo>
                    <a:pt x="116751" y="48641"/>
                  </a:lnTo>
                  <a:lnTo>
                    <a:pt x="116941" y="48780"/>
                  </a:lnTo>
                  <a:lnTo>
                    <a:pt x="117348" y="48844"/>
                  </a:lnTo>
                  <a:lnTo>
                    <a:pt x="117551" y="48793"/>
                  </a:lnTo>
                  <a:lnTo>
                    <a:pt x="119037" y="48336"/>
                  </a:lnTo>
                  <a:lnTo>
                    <a:pt x="120218" y="47332"/>
                  </a:lnTo>
                  <a:lnTo>
                    <a:pt x="120561" y="45351"/>
                  </a:lnTo>
                  <a:close/>
                </a:path>
                <a:path w="125729" h="65404">
                  <a:moveTo>
                    <a:pt x="120662" y="53924"/>
                  </a:moveTo>
                  <a:lnTo>
                    <a:pt x="120472" y="53174"/>
                  </a:lnTo>
                  <a:lnTo>
                    <a:pt x="119443" y="53238"/>
                  </a:lnTo>
                  <a:lnTo>
                    <a:pt x="118402" y="53454"/>
                  </a:lnTo>
                  <a:lnTo>
                    <a:pt x="116687" y="54546"/>
                  </a:lnTo>
                  <a:lnTo>
                    <a:pt x="116027" y="55448"/>
                  </a:lnTo>
                  <a:lnTo>
                    <a:pt x="115976" y="56451"/>
                  </a:lnTo>
                  <a:lnTo>
                    <a:pt x="115887" y="56667"/>
                  </a:lnTo>
                  <a:lnTo>
                    <a:pt x="115938" y="56832"/>
                  </a:lnTo>
                  <a:lnTo>
                    <a:pt x="116141" y="57048"/>
                  </a:lnTo>
                  <a:lnTo>
                    <a:pt x="116293" y="57111"/>
                  </a:lnTo>
                  <a:lnTo>
                    <a:pt x="117398" y="57492"/>
                  </a:lnTo>
                  <a:lnTo>
                    <a:pt x="118567" y="57429"/>
                  </a:lnTo>
                  <a:lnTo>
                    <a:pt x="119316" y="56756"/>
                  </a:lnTo>
                  <a:lnTo>
                    <a:pt x="119710" y="56413"/>
                  </a:lnTo>
                  <a:lnTo>
                    <a:pt x="119964" y="55918"/>
                  </a:lnTo>
                  <a:lnTo>
                    <a:pt x="120154" y="55435"/>
                  </a:lnTo>
                  <a:lnTo>
                    <a:pt x="120459" y="54724"/>
                  </a:lnTo>
                  <a:lnTo>
                    <a:pt x="120662" y="53924"/>
                  </a:lnTo>
                  <a:close/>
                </a:path>
                <a:path w="125729" h="65404">
                  <a:moveTo>
                    <a:pt x="120992" y="33312"/>
                  </a:moveTo>
                  <a:lnTo>
                    <a:pt x="120853" y="32550"/>
                  </a:lnTo>
                  <a:lnTo>
                    <a:pt x="119824" y="32537"/>
                  </a:lnTo>
                  <a:lnTo>
                    <a:pt x="118770" y="32677"/>
                  </a:lnTo>
                  <a:lnTo>
                    <a:pt x="117868" y="33147"/>
                  </a:lnTo>
                  <a:lnTo>
                    <a:pt x="116967" y="33629"/>
                  </a:lnTo>
                  <a:lnTo>
                    <a:pt x="116230" y="34480"/>
                  </a:lnTo>
                  <a:lnTo>
                    <a:pt x="116103" y="35471"/>
                  </a:lnTo>
                  <a:lnTo>
                    <a:pt x="116001" y="35674"/>
                  </a:lnTo>
                  <a:lnTo>
                    <a:pt x="116039" y="35852"/>
                  </a:lnTo>
                  <a:lnTo>
                    <a:pt x="116230" y="36080"/>
                  </a:lnTo>
                  <a:lnTo>
                    <a:pt x="116370" y="36156"/>
                  </a:lnTo>
                  <a:lnTo>
                    <a:pt x="117436" y="36626"/>
                  </a:lnTo>
                  <a:lnTo>
                    <a:pt x="118605" y="36652"/>
                  </a:lnTo>
                  <a:lnTo>
                    <a:pt x="119405" y="36042"/>
                  </a:lnTo>
                  <a:lnTo>
                    <a:pt x="119837" y="35725"/>
                  </a:lnTo>
                  <a:lnTo>
                    <a:pt x="120116" y="35255"/>
                  </a:lnTo>
                  <a:lnTo>
                    <a:pt x="120700" y="34099"/>
                  </a:lnTo>
                  <a:lnTo>
                    <a:pt x="120992" y="33312"/>
                  </a:lnTo>
                  <a:close/>
                </a:path>
                <a:path w="125729" h="65404">
                  <a:moveTo>
                    <a:pt x="122758" y="60490"/>
                  </a:moveTo>
                  <a:lnTo>
                    <a:pt x="122720" y="59855"/>
                  </a:lnTo>
                  <a:lnTo>
                    <a:pt x="121907" y="59728"/>
                  </a:lnTo>
                  <a:lnTo>
                    <a:pt x="121056" y="59715"/>
                  </a:lnTo>
                  <a:lnTo>
                    <a:pt x="119557" y="60274"/>
                  </a:lnTo>
                  <a:lnTo>
                    <a:pt x="118910" y="60871"/>
                  </a:lnTo>
                  <a:lnTo>
                    <a:pt x="118732" y="61658"/>
                  </a:lnTo>
                  <a:lnTo>
                    <a:pt x="118630" y="61810"/>
                  </a:lnTo>
                  <a:lnTo>
                    <a:pt x="118643" y="61950"/>
                  </a:lnTo>
                  <a:lnTo>
                    <a:pt x="118783" y="62166"/>
                  </a:lnTo>
                  <a:lnTo>
                    <a:pt x="119697" y="62738"/>
                  </a:lnTo>
                  <a:lnTo>
                    <a:pt x="120611" y="62890"/>
                  </a:lnTo>
                  <a:lnTo>
                    <a:pt x="121666" y="62280"/>
                  </a:lnTo>
                  <a:lnTo>
                    <a:pt x="121920" y="61950"/>
                  </a:lnTo>
                  <a:lnTo>
                    <a:pt x="122478" y="61074"/>
                  </a:lnTo>
                  <a:lnTo>
                    <a:pt x="122758" y="60490"/>
                  </a:lnTo>
                  <a:close/>
                </a:path>
                <a:path w="125729" h="65404">
                  <a:moveTo>
                    <a:pt x="125349" y="49479"/>
                  </a:moveTo>
                  <a:lnTo>
                    <a:pt x="125222" y="48907"/>
                  </a:lnTo>
                  <a:lnTo>
                    <a:pt x="124447" y="48933"/>
                  </a:lnTo>
                  <a:lnTo>
                    <a:pt x="123659" y="49060"/>
                  </a:lnTo>
                  <a:lnTo>
                    <a:pt x="122326" y="49834"/>
                  </a:lnTo>
                  <a:lnTo>
                    <a:pt x="121793" y="50507"/>
                  </a:lnTo>
                  <a:lnTo>
                    <a:pt x="121729" y="51257"/>
                  </a:lnTo>
                  <a:lnTo>
                    <a:pt x="121653" y="51409"/>
                  </a:lnTo>
                  <a:lnTo>
                    <a:pt x="121691" y="51549"/>
                  </a:lnTo>
                  <a:lnTo>
                    <a:pt x="121843" y="51714"/>
                  </a:lnTo>
                  <a:lnTo>
                    <a:pt x="122059" y="51816"/>
                  </a:lnTo>
                  <a:lnTo>
                    <a:pt x="122770" y="52095"/>
                  </a:lnTo>
                  <a:lnTo>
                    <a:pt x="123659" y="52070"/>
                  </a:lnTo>
                  <a:lnTo>
                    <a:pt x="124548" y="51333"/>
                  </a:lnTo>
                  <a:lnTo>
                    <a:pt x="124752" y="50977"/>
                  </a:lnTo>
                  <a:lnTo>
                    <a:pt x="125158" y="50076"/>
                  </a:lnTo>
                  <a:lnTo>
                    <a:pt x="125349" y="49479"/>
                  </a:lnTo>
                  <a:close/>
                </a:path>
              </a:pathLst>
            </a:custGeom>
            <a:solidFill>
              <a:srgbClr val="40B552"/>
            </a:solidFill>
          </p:spPr>
          <p:txBody>
            <a:bodyPr wrap="square" lIns="0" tIns="0" rIns="0" bIns="0" rtlCol="0"/>
            <a:lstStyle/>
            <a:p>
              <a:endParaRPr>
                <a:latin typeface="Grammarsaurus" pitchFamily="2" charset="0"/>
              </a:endParaRPr>
            </a:p>
          </p:txBody>
        </p:sp>
        <p:sp>
          <p:nvSpPr>
            <p:cNvPr id="115" name="object 115"/>
            <p:cNvSpPr/>
            <p:nvPr/>
          </p:nvSpPr>
          <p:spPr>
            <a:xfrm>
              <a:off x="10801528" y="3813695"/>
              <a:ext cx="70485" cy="64769"/>
            </a:xfrm>
            <a:custGeom>
              <a:avLst/>
              <a:gdLst/>
              <a:ahLst/>
              <a:cxnLst/>
              <a:rect l="l" t="t" r="r" b="b"/>
              <a:pathLst>
                <a:path w="70484" h="64770">
                  <a:moveTo>
                    <a:pt x="3683" y="43497"/>
                  </a:moveTo>
                  <a:lnTo>
                    <a:pt x="3619" y="43345"/>
                  </a:lnTo>
                  <a:lnTo>
                    <a:pt x="3556" y="42595"/>
                  </a:lnTo>
                  <a:lnTo>
                    <a:pt x="3022" y="41922"/>
                  </a:lnTo>
                  <a:lnTo>
                    <a:pt x="1689" y="41148"/>
                  </a:lnTo>
                  <a:lnTo>
                    <a:pt x="901" y="41021"/>
                  </a:lnTo>
                  <a:lnTo>
                    <a:pt x="127" y="40995"/>
                  </a:lnTo>
                  <a:lnTo>
                    <a:pt x="0" y="41567"/>
                  </a:lnTo>
                  <a:lnTo>
                    <a:pt x="2578" y="44183"/>
                  </a:lnTo>
                  <a:lnTo>
                    <a:pt x="3289" y="43903"/>
                  </a:lnTo>
                  <a:lnTo>
                    <a:pt x="3505" y="43802"/>
                  </a:lnTo>
                  <a:lnTo>
                    <a:pt x="3657" y="43637"/>
                  </a:lnTo>
                  <a:lnTo>
                    <a:pt x="3683" y="43497"/>
                  </a:lnTo>
                  <a:close/>
                </a:path>
                <a:path w="70484" h="64770">
                  <a:moveTo>
                    <a:pt x="4038" y="62560"/>
                  </a:moveTo>
                  <a:lnTo>
                    <a:pt x="3924" y="61633"/>
                  </a:lnTo>
                  <a:lnTo>
                    <a:pt x="3898" y="61506"/>
                  </a:lnTo>
                  <a:lnTo>
                    <a:pt x="3746" y="61302"/>
                  </a:lnTo>
                  <a:lnTo>
                    <a:pt x="3619" y="61226"/>
                  </a:lnTo>
                  <a:lnTo>
                    <a:pt x="3441" y="61252"/>
                  </a:lnTo>
                  <a:lnTo>
                    <a:pt x="76" y="64008"/>
                  </a:lnTo>
                  <a:lnTo>
                    <a:pt x="647" y="64312"/>
                  </a:lnTo>
                  <a:lnTo>
                    <a:pt x="1320" y="64312"/>
                  </a:lnTo>
                  <a:lnTo>
                    <a:pt x="2362" y="64185"/>
                  </a:lnTo>
                  <a:lnTo>
                    <a:pt x="2781" y="64096"/>
                  </a:lnTo>
                  <a:lnTo>
                    <a:pt x="3124" y="63868"/>
                  </a:lnTo>
                  <a:lnTo>
                    <a:pt x="3797" y="63436"/>
                  </a:lnTo>
                  <a:lnTo>
                    <a:pt x="4038" y="62560"/>
                  </a:lnTo>
                  <a:close/>
                </a:path>
                <a:path w="70484" h="64770">
                  <a:moveTo>
                    <a:pt x="5321" y="38696"/>
                  </a:moveTo>
                  <a:lnTo>
                    <a:pt x="4940" y="37236"/>
                  </a:lnTo>
                  <a:lnTo>
                    <a:pt x="4470" y="36588"/>
                  </a:lnTo>
                  <a:lnTo>
                    <a:pt x="3937" y="36042"/>
                  </a:lnTo>
                  <a:lnTo>
                    <a:pt x="3429" y="36372"/>
                  </a:lnTo>
                  <a:lnTo>
                    <a:pt x="3136" y="36918"/>
                  </a:lnTo>
                  <a:lnTo>
                    <a:pt x="2781" y="37833"/>
                  </a:lnTo>
                  <a:lnTo>
                    <a:pt x="2667" y="38227"/>
                  </a:lnTo>
                  <a:lnTo>
                    <a:pt x="2692" y="38620"/>
                  </a:lnTo>
                  <a:lnTo>
                    <a:pt x="2768" y="39370"/>
                  </a:lnTo>
                  <a:lnTo>
                    <a:pt x="3378" y="39992"/>
                  </a:lnTo>
                  <a:lnTo>
                    <a:pt x="4089" y="40284"/>
                  </a:lnTo>
                  <a:lnTo>
                    <a:pt x="4318" y="40360"/>
                  </a:lnTo>
                  <a:lnTo>
                    <a:pt x="4546" y="40335"/>
                  </a:lnTo>
                  <a:lnTo>
                    <a:pt x="4686" y="40157"/>
                  </a:lnTo>
                  <a:lnTo>
                    <a:pt x="5219" y="39522"/>
                  </a:lnTo>
                  <a:lnTo>
                    <a:pt x="5321" y="38696"/>
                  </a:lnTo>
                  <a:close/>
                </a:path>
                <a:path w="70484" h="64770">
                  <a:moveTo>
                    <a:pt x="7099" y="51460"/>
                  </a:moveTo>
                  <a:lnTo>
                    <a:pt x="6718" y="49999"/>
                  </a:lnTo>
                  <a:lnTo>
                    <a:pt x="6248" y="49352"/>
                  </a:lnTo>
                  <a:lnTo>
                    <a:pt x="5715" y="48806"/>
                  </a:lnTo>
                  <a:lnTo>
                    <a:pt x="5207" y="49136"/>
                  </a:lnTo>
                  <a:lnTo>
                    <a:pt x="4914" y="49682"/>
                  </a:lnTo>
                  <a:lnTo>
                    <a:pt x="4559" y="50596"/>
                  </a:lnTo>
                  <a:lnTo>
                    <a:pt x="4445" y="50990"/>
                  </a:lnTo>
                  <a:lnTo>
                    <a:pt x="4470" y="51384"/>
                  </a:lnTo>
                  <a:lnTo>
                    <a:pt x="4546" y="52133"/>
                  </a:lnTo>
                  <a:lnTo>
                    <a:pt x="5156" y="52743"/>
                  </a:lnTo>
                  <a:lnTo>
                    <a:pt x="5867" y="53047"/>
                  </a:lnTo>
                  <a:lnTo>
                    <a:pt x="6096" y="53124"/>
                  </a:lnTo>
                  <a:lnTo>
                    <a:pt x="6324" y="53098"/>
                  </a:lnTo>
                  <a:lnTo>
                    <a:pt x="6464" y="52920"/>
                  </a:lnTo>
                  <a:lnTo>
                    <a:pt x="6997" y="52285"/>
                  </a:lnTo>
                  <a:lnTo>
                    <a:pt x="7099" y="51460"/>
                  </a:lnTo>
                  <a:close/>
                </a:path>
                <a:path w="70484" h="64770">
                  <a:moveTo>
                    <a:pt x="10820" y="40703"/>
                  </a:moveTo>
                  <a:lnTo>
                    <a:pt x="10756" y="40551"/>
                  </a:lnTo>
                  <a:lnTo>
                    <a:pt x="10680" y="39801"/>
                  </a:lnTo>
                  <a:lnTo>
                    <a:pt x="10160" y="39128"/>
                  </a:lnTo>
                  <a:lnTo>
                    <a:pt x="8826" y="38354"/>
                  </a:lnTo>
                  <a:lnTo>
                    <a:pt x="8039" y="38227"/>
                  </a:lnTo>
                  <a:lnTo>
                    <a:pt x="7264" y="38201"/>
                  </a:lnTo>
                  <a:lnTo>
                    <a:pt x="7137" y="38773"/>
                  </a:lnTo>
                  <a:lnTo>
                    <a:pt x="9715" y="41389"/>
                  </a:lnTo>
                  <a:lnTo>
                    <a:pt x="10426" y="41109"/>
                  </a:lnTo>
                  <a:lnTo>
                    <a:pt x="10642" y="41008"/>
                  </a:lnTo>
                  <a:lnTo>
                    <a:pt x="10795" y="40843"/>
                  </a:lnTo>
                  <a:lnTo>
                    <a:pt x="10820" y="40703"/>
                  </a:lnTo>
                  <a:close/>
                </a:path>
                <a:path w="70484" h="64770">
                  <a:moveTo>
                    <a:pt x="20739" y="35382"/>
                  </a:moveTo>
                  <a:lnTo>
                    <a:pt x="20662" y="35229"/>
                  </a:lnTo>
                  <a:lnTo>
                    <a:pt x="20599" y="34480"/>
                  </a:lnTo>
                  <a:lnTo>
                    <a:pt x="20066" y="33807"/>
                  </a:lnTo>
                  <a:lnTo>
                    <a:pt x="18732" y="33032"/>
                  </a:lnTo>
                  <a:lnTo>
                    <a:pt x="17945" y="32905"/>
                  </a:lnTo>
                  <a:lnTo>
                    <a:pt x="17170" y="32880"/>
                  </a:lnTo>
                  <a:lnTo>
                    <a:pt x="17043" y="33451"/>
                  </a:lnTo>
                  <a:lnTo>
                    <a:pt x="19621" y="36068"/>
                  </a:lnTo>
                  <a:lnTo>
                    <a:pt x="20332" y="35788"/>
                  </a:lnTo>
                  <a:lnTo>
                    <a:pt x="20548" y="35687"/>
                  </a:lnTo>
                  <a:lnTo>
                    <a:pt x="20701" y="35521"/>
                  </a:lnTo>
                  <a:lnTo>
                    <a:pt x="20739" y="35382"/>
                  </a:lnTo>
                  <a:close/>
                </a:path>
                <a:path w="70484" h="64770">
                  <a:moveTo>
                    <a:pt x="29324" y="34036"/>
                  </a:moveTo>
                  <a:lnTo>
                    <a:pt x="29260" y="33883"/>
                  </a:lnTo>
                  <a:lnTo>
                    <a:pt x="29197" y="33134"/>
                  </a:lnTo>
                  <a:lnTo>
                    <a:pt x="28663" y="32461"/>
                  </a:lnTo>
                  <a:lnTo>
                    <a:pt x="27330" y="31686"/>
                  </a:lnTo>
                  <a:lnTo>
                    <a:pt x="26543" y="31559"/>
                  </a:lnTo>
                  <a:lnTo>
                    <a:pt x="25768" y="31534"/>
                  </a:lnTo>
                  <a:lnTo>
                    <a:pt x="25641" y="32105"/>
                  </a:lnTo>
                  <a:lnTo>
                    <a:pt x="28219" y="34721"/>
                  </a:lnTo>
                  <a:lnTo>
                    <a:pt x="28930" y="34442"/>
                  </a:lnTo>
                  <a:lnTo>
                    <a:pt x="29146" y="34340"/>
                  </a:lnTo>
                  <a:lnTo>
                    <a:pt x="29298" y="34175"/>
                  </a:lnTo>
                  <a:lnTo>
                    <a:pt x="29324" y="34036"/>
                  </a:lnTo>
                  <a:close/>
                </a:path>
                <a:path w="70484" h="64770">
                  <a:moveTo>
                    <a:pt x="46189" y="51917"/>
                  </a:moveTo>
                  <a:lnTo>
                    <a:pt x="46113" y="51765"/>
                  </a:lnTo>
                  <a:lnTo>
                    <a:pt x="46037" y="51015"/>
                  </a:lnTo>
                  <a:lnTo>
                    <a:pt x="45516" y="50342"/>
                  </a:lnTo>
                  <a:lnTo>
                    <a:pt x="44183" y="49568"/>
                  </a:lnTo>
                  <a:lnTo>
                    <a:pt x="43395" y="49441"/>
                  </a:lnTo>
                  <a:lnTo>
                    <a:pt x="42621" y="49415"/>
                  </a:lnTo>
                  <a:lnTo>
                    <a:pt x="42494" y="49987"/>
                  </a:lnTo>
                  <a:lnTo>
                    <a:pt x="45072" y="52603"/>
                  </a:lnTo>
                  <a:lnTo>
                    <a:pt x="45783" y="52324"/>
                  </a:lnTo>
                  <a:lnTo>
                    <a:pt x="45999" y="52222"/>
                  </a:lnTo>
                  <a:lnTo>
                    <a:pt x="46151" y="52057"/>
                  </a:lnTo>
                  <a:lnTo>
                    <a:pt x="46189" y="51917"/>
                  </a:lnTo>
                  <a:close/>
                </a:path>
                <a:path w="70484" h="64770">
                  <a:moveTo>
                    <a:pt x="46202" y="62801"/>
                  </a:moveTo>
                  <a:lnTo>
                    <a:pt x="46101" y="62623"/>
                  </a:lnTo>
                  <a:lnTo>
                    <a:pt x="45948" y="61150"/>
                  </a:lnTo>
                  <a:lnTo>
                    <a:pt x="44996" y="59944"/>
                  </a:lnTo>
                  <a:lnTo>
                    <a:pt x="42570" y="58547"/>
                  </a:lnTo>
                  <a:lnTo>
                    <a:pt x="41148" y="58293"/>
                  </a:lnTo>
                  <a:lnTo>
                    <a:pt x="39725" y="58254"/>
                  </a:lnTo>
                  <a:lnTo>
                    <a:pt x="39509" y="59296"/>
                  </a:lnTo>
                  <a:lnTo>
                    <a:pt x="44183" y="64033"/>
                  </a:lnTo>
                  <a:lnTo>
                    <a:pt x="45681" y="63449"/>
                  </a:lnTo>
                  <a:lnTo>
                    <a:pt x="45872" y="63360"/>
                  </a:lnTo>
                  <a:lnTo>
                    <a:pt x="46139" y="63042"/>
                  </a:lnTo>
                  <a:lnTo>
                    <a:pt x="46202" y="62801"/>
                  </a:lnTo>
                  <a:close/>
                </a:path>
                <a:path w="70484" h="64770">
                  <a:moveTo>
                    <a:pt x="47904" y="28676"/>
                  </a:moveTo>
                  <a:lnTo>
                    <a:pt x="45491" y="25819"/>
                  </a:lnTo>
                  <a:lnTo>
                    <a:pt x="45123" y="26289"/>
                  </a:lnTo>
                  <a:lnTo>
                    <a:pt x="45034" y="26911"/>
                  </a:lnTo>
                  <a:lnTo>
                    <a:pt x="45021" y="27495"/>
                  </a:lnTo>
                  <a:lnTo>
                    <a:pt x="45021" y="27889"/>
                  </a:lnTo>
                  <a:lnTo>
                    <a:pt x="45046" y="28295"/>
                  </a:lnTo>
                  <a:lnTo>
                    <a:pt x="45542" y="29337"/>
                  </a:lnTo>
                  <a:lnTo>
                    <a:pt x="46329" y="29718"/>
                  </a:lnTo>
                  <a:lnTo>
                    <a:pt x="47104" y="29756"/>
                  </a:lnTo>
                  <a:lnTo>
                    <a:pt x="47332" y="29756"/>
                  </a:lnTo>
                  <a:lnTo>
                    <a:pt x="47548" y="29667"/>
                  </a:lnTo>
                  <a:lnTo>
                    <a:pt x="47625" y="29451"/>
                  </a:lnTo>
                  <a:lnTo>
                    <a:pt x="47904" y="28676"/>
                  </a:lnTo>
                  <a:close/>
                </a:path>
                <a:path w="70484" h="64770">
                  <a:moveTo>
                    <a:pt x="49999" y="63030"/>
                  </a:moveTo>
                  <a:lnTo>
                    <a:pt x="49923" y="62877"/>
                  </a:lnTo>
                  <a:lnTo>
                    <a:pt x="49860" y="62128"/>
                  </a:lnTo>
                  <a:lnTo>
                    <a:pt x="49326" y="61455"/>
                  </a:lnTo>
                  <a:lnTo>
                    <a:pt x="47993" y="60680"/>
                  </a:lnTo>
                  <a:lnTo>
                    <a:pt x="47205" y="60553"/>
                  </a:lnTo>
                  <a:lnTo>
                    <a:pt x="46431" y="60528"/>
                  </a:lnTo>
                  <a:lnTo>
                    <a:pt x="46304" y="61099"/>
                  </a:lnTo>
                  <a:lnTo>
                    <a:pt x="48882" y="63715"/>
                  </a:lnTo>
                  <a:lnTo>
                    <a:pt x="49593" y="63436"/>
                  </a:lnTo>
                  <a:lnTo>
                    <a:pt x="49809" y="63334"/>
                  </a:lnTo>
                  <a:lnTo>
                    <a:pt x="49961" y="63169"/>
                  </a:lnTo>
                  <a:lnTo>
                    <a:pt x="49999" y="63030"/>
                  </a:lnTo>
                  <a:close/>
                </a:path>
                <a:path w="70484" h="64770">
                  <a:moveTo>
                    <a:pt x="50330" y="44437"/>
                  </a:moveTo>
                  <a:lnTo>
                    <a:pt x="47917" y="41579"/>
                  </a:lnTo>
                  <a:lnTo>
                    <a:pt x="47548" y="42049"/>
                  </a:lnTo>
                  <a:lnTo>
                    <a:pt x="47459" y="42672"/>
                  </a:lnTo>
                  <a:lnTo>
                    <a:pt x="47447" y="43256"/>
                  </a:lnTo>
                  <a:lnTo>
                    <a:pt x="47447" y="43649"/>
                  </a:lnTo>
                  <a:lnTo>
                    <a:pt x="47472" y="44056"/>
                  </a:lnTo>
                  <a:lnTo>
                    <a:pt x="47967" y="45097"/>
                  </a:lnTo>
                  <a:lnTo>
                    <a:pt x="48755" y="45478"/>
                  </a:lnTo>
                  <a:lnTo>
                    <a:pt x="49530" y="45516"/>
                  </a:lnTo>
                  <a:lnTo>
                    <a:pt x="49758" y="45516"/>
                  </a:lnTo>
                  <a:lnTo>
                    <a:pt x="49974" y="45427"/>
                  </a:lnTo>
                  <a:lnTo>
                    <a:pt x="50050" y="45212"/>
                  </a:lnTo>
                  <a:lnTo>
                    <a:pt x="50330" y="44437"/>
                  </a:lnTo>
                  <a:close/>
                </a:path>
                <a:path w="70484" h="64770">
                  <a:moveTo>
                    <a:pt x="52476" y="2667"/>
                  </a:moveTo>
                  <a:lnTo>
                    <a:pt x="52197" y="1270"/>
                  </a:lnTo>
                  <a:lnTo>
                    <a:pt x="51727" y="0"/>
                  </a:lnTo>
                  <a:lnTo>
                    <a:pt x="50647" y="165"/>
                  </a:lnTo>
                  <a:lnTo>
                    <a:pt x="49745" y="863"/>
                  </a:lnTo>
                  <a:lnTo>
                    <a:pt x="48463" y="2108"/>
                  </a:lnTo>
                  <a:lnTo>
                    <a:pt x="47980" y="2667"/>
                  </a:lnTo>
                  <a:lnTo>
                    <a:pt x="47282" y="4622"/>
                  </a:lnTo>
                  <a:lnTo>
                    <a:pt x="47840" y="6083"/>
                  </a:lnTo>
                  <a:lnTo>
                    <a:pt x="48933" y="7213"/>
                  </a:lnTo>
                  <a:lnTo>
                    <a:pt x="49085" y="7353"/>
                  </a:lnTo>
                  <a:lnTo>
                    <a:pt x="49479" y="7493"/>
                  </a:lnTo>
                  <a:lnTo>
                    <a:pt x="49720" y="7454"/>
                  </a:lnTo>
                  <a:lnTo>
                    <a:pt x="49847" y="7289"/>
                  </a:lnTo>
                  <a:lnTo>
                    <a:pt x="51206" y="6642"/>
                  </a:lnTo>
                  <a:lnTo>
                    <a:pt x="52006" y="5346"/>
                  </a:lnTo>
                  <a:lnTo>
                    <a:pt x="52476" y="2667"/>
                  </a:lnTo>
                  <a:close/>
                </a:path>
                <a:path w="70484" h="64770">
                  <a:moveTo>
                    <a:pt x="53606" y="25311"/>
                  </a:moveTo>
                  <a:lnTo>
                    <a:pt x="53581" y="24231"/>
                  </a:lnTo>
                  <a:lnTo>
                    <a:pt x="53543" y="23164"/>
                  </a:lnTo>
                  <a:lnTo>
                    <a:pt x="53111" y="22136"/>
                  </a:lnTo>
                  <a:lnTo>
                    <a:pt x="52539" y="21209"/>
                  </a:lnTo>
                  <a:lnTo>
                    <a:pt x="51727" y="21501"/>
                  </a:lnTo>
                  <a:lnTo>
                    <a:pt x="51142" y="22174"/>
                  </a:lnTo>
                  <a:lnTo>
                    <a:pt x="50355" y="23342"/>
                  </a:lnTo>
                  <a:lnTo>
                    <a:pt x="50063" y="23850"/>
                  </a:lnTo>
                  <a:lnTo>
                    <a:pt x="49834" y="25450"/>
                  </a:lnTo>
                  <a:lnTo>
                    <a:pt x="50495" y="26504"/>
                  </a:lnTo>
                  <a:lnTo>
                    <a:pt x="51384" y="27127"/>
                  </a:lnTo>
                  <a:lnTo>
                    <a:pt x="51511" y="27228"/>
                  </a:lnTo>
                  <a:lnTo>
                    <a:pt x="51663" y="27317"/>
                  </a:lnTo>
                  <a:lnTo>
                    <a:pt x="51828" y="27330"/>
                  </a:lnTo>
                  <a:lnTo>
                    <a:pt x="51981" y="27355"/>
                  </a:lnTo>
                  <a:lnTo>
                    <a:pt x="52171" y="27292"/>
                  </a:lnTo>
                  <a:lnTo>
                    <a:pt x="52247" y="27152"/>
                  </a:lnTo>
                  <a:lnTo>
                    <a:pt x="53187" y="26428"/>
                  </a:lnTo>
                  <a:lnTo>
                    <a:pt x="53606" y="25311"/>
                  </a:lnTo>
                  <a:close/>
                </a:path>
                <a:path w="70484" h="64770">
                  <a:moveTo>
                    <a:pt x="55321" y="50342"/>
                  </a:moveTo>
                  <a:lnTo>
                    <a:pt x="54914" y="49364"/>
                  </a:lnTo>
                  <a:lnTo>
                    <a:pt x="53568" y="47993"/>
                  </a:lnTo>
                  <a:lnTo>
                    <a:pt x="52666" y="47561"/>
                  </a:lnTo>
                  <a:lnTo>
                    <a:pt x="51727" y="47282"/>
                  </a:lnTo>
                  <a:lnTo>
                    <a:pt x="51371" y="47929"/>
                  </a:lnTo>
                  <a:lnTo>
                    <a:pt x="53594" y="51943"/>
                  </a:lnTo>
                  <a:lnTo>
                    <a:pt x="54698" y="51828"/>
                  </a:lnTo>
                  <a:lnTo>
                    <a:pt x="54851" y="51803"/>
                  </a:lnTo>
                  <a:lnTo>
                    <a:pt x="55092" y="51638"/>
                  </a:lnTo>
                  <a:lnTo>
                    <a:pt x="55181" y="51498"/>
                  </a:lnTo>
                  <a:lnTo>
                    <a:pt x="55130" y="51358"/>
                  </a:lnTo>
                  <a:lnTo>
                    <a:pt x="55321" y="50342"/>
                  </a:lnTo>
                  <a:close/>
                </a:path>
                <a:path w="70484" h="64770">
                  <a:moveTo>
                    <a:pt x="56515" y="13195"/>
                  </a:moveTo>
                  <a:lnTo>
                    <a:pt x="56299" y="12471"/>
                  </a:lnTo>
                  <a:lnTo>
                    <a:pt x="56095" y="11734"/>
                  </a:lnTo>
                  <a:lnTo>
                    <a:pt x="55626" y="11112"/>
                  </a:lnTo>
                  <a:lnTo>
                    <a:pt x="55067" y="10566"/>
                  </a:lnTo>
                  <a:lnTo>
                    <a:pt x="54571" y="10896"/>
                  </a:lnTo>
                  <a:lnTo>
                    <a:pt x="54279" y="11455"/>
                  </a:lnTo>
                  <a:lnTo>
                    <a:pt x="54076" y="12001"/>
                  </a:lnTo>
                  <a:lnTo>
                    <a:pt x="53949" y="12382"/>
                  </a:lnTo>
                  <a:lnTo>
                    <a:pt x="53835" y="12776"/>
                  </a:lnTo>
                  <a:lnTo>
                    <a:pt x="53873" y="13169"/>
                  </a:lnTo>
                  <a:lnTo>
                    <a:pt x="53962" y="13906"/>
                  </a:lnTo>
                  <a:lnTo>
                    <a:pt x="54584" y="14516"/>
                  </a:lnTo>
                  <a:lnTo>
                    <a:pt x="55410" y="14833"/>
                  </a:lnTo>
                  <a:lnTo>
                    <a:pt x="55638" y="14859"/>
                  </a:lnTo>
                  <a:lnTo>
                    <a:pt x="55867" y="14770"/>
                  </a:lnTo>
                  <a:lnTo>
                    <a:pt x="55930" y="14617"/>
                  </a:lnTo>
                  <a:lnTo>
                    <a:pt x="56413" y="14033"/>
                  </a:lnTo>
                  <a:lnTo>
                    <a:pt x="56515" y="13195"/>
                  </a:lnTo>
                  <a:close/>
                </a:path>
                <a:path w="70484" h="64770">
                  <a:moveTo>
                    <a:pt x="58293" y="3302"/>
                  </a:moveTo>
                  <a:lnTo>
                    <a:pt x="58077" y="2324"/>
                  </a:lnTo>
                  <a:lnTo>
                    <a:pt x="57708" y="1371"/>
                  </a:lnTo>
                  <a:lnTo>
                    <a:pt x="56832" y="1308"/>
                  </a:lnTo>
                  <a:lnTo>
                    <a:pt x="56095" y="1638"/>
                  </a:lnTo>
                  <a:lnTo>
                    <a:pt x="55041" y="2286"/>
                  </a:lnTo>
                  <a:lnTo>
                    <a:pt x="54635" y="2590"/>
                  </a:lnTo>
                  <a:lnTo>
                    <a:pt x="54038" y="3810"/>
                  </a:lnTo>
                  <a:lnTo>
                    <a:pt x="54470" y="4902"/>
                  </a:lnTo>
                  <a:lnTo>
                    <a:pt x="55981" y="6146"/>
                  </a:lnTo>
                  <a:lnTo>
                    <a:pt x="56172" y="6032"/>
                  </a:lnTo>
                  <a:lnTo>
                    <a:pt x="57200" y="5816"/>
                  </a:lnTo>
                  <a:lnTo>
                    <a:pt x="57873" y="5067"/>
                  </a:lnTo>
                  <a:lnTo>
                    <a:pt x="58293" y="3302"/>
                  </a:lnTo>
                  <a:close/>
                </a:path>
                <a:path w="70484" h="64770">
                  <a:moveTo>
                    <a:pt x="60096" y="13919"/>
                  </a:moveTo>
                  <a:lnTo>
                    <a:pt x="57683" y="11061"/>
                  </a:lnTo>
                  <a:lnTo>
                    <a:pt x="57315" y="11531"/>
                  </a:lnTo>
                  <a:lnTo>
                    <a:pt x="57226" y="12153"/>
                  </a:lnTo>
                  <a:lnTo>
                    <a:pt x="57213" y="12738"/>
                  </a:lnTo>
                  <a:lnTo>
                    <a:pt x="57213" y="13131"/>
                  </a:lnTo>
                  <a:lnTo>
                    <a:pt x="57238" y="13538"/>
                  </a:lnTo>
                  <a:lnTo>
                    <a:pt x="57734" y="14579"/>
                  </a:lnTo>
                  <a:lnTo>
                    <a:pt x="58521" y="14960"/>
                  </a:lnTo>
                  <a:lnTo>
                    <a:pt x="59296" y="14998"/>
                  </a:lnTo>
                  <a:lnTo>
                    <a:pt x="59524" y="14998"/>
                  </a:lnTo>
                  <a:lnTo>
                    <a:pt x="59740" y="14909"/>
                  </a:lnTo>
                  <a:lnTo>
                    <a:pt x="59817" y="14693"/>
                  </a:lnTo>
                  <a:lnTo>
                    <a:pt x="60096" y="13919"/>
                  </a:lnTo>
                  <a:close/>
                </a:path>
                <a:path w="70484" h="64770">
                  <a:moveTo>
                    <a:pt x="61061" y="9017"/>
                  </a:moveTo>
                  <a:lnTo>
                    <a:pt x="60998" y="8864"/>
                  </a:lnTo>
                  <a:lnTo>
                    <a:pt x="60921" y="8115"/>
                  </a:lnTo>
                  <a:lnTo>
                    <a:pt x="60388" y="7454"/>
                  </a:lnTo>
                  <a:lnTo>
                    <a:pt x="59055" y="6692"/>
                  </a:lnTo>
                  <a:lnTo>
                    <a:pt x="58254" y="6553"/>
                  </a:lnTo>
                  <a:lnTo>
                    <a:pt x="57480" y="6553"/>
                  </a:lnTo>
                  <a:lnTo>
                    <a:pt x="57365" y="7124"/>
                  </a:lnTo>
                  <a:lnTo>
                    <a:pt x="57556" y="7721"/>
                  </a:lnTo>
                  <a:lnTo>
                    <a:pt x="59080" y="9702"/>
                  </a:lnTo>
                  <a:lnTo>
                    <a:pt x="59969" y="9702"/>
                  </a:lnTo>
                  <a:lnTo>
                    <a:pt x="60680" y="9423"/>
                  </a:lnTo>
                  <a:lnTo>
                    <a:pt x="60883" y="9321"/>
                  </a:lnTo>
                  <a:lnTo>
                    <a:pt x="61036" y="9156"/>
                  </a:lnTo>
                  <a:lnTo>
                    <a:pt x="61061" y="9017"/>
                  </a:lnTo>
                  <a:close/>
                </a:path>
                <a:path w="70484" h="64770">
                  <a:moveTo>
                    <a:pt x="69938" y="4838"/>
                  </a:moveTo>
                  <a:lnTo>
                    <a:pt x="69659" y="3441"/>
                  </a:lnTo>
                  <a:lnTo>
                    <a:pt x="69189" y="2171"/>
                  </a:lnTo>
                  <a:lnTo>
                    <a:pt x="68110" y="2336"/>
                  </a:lnTo>
                  <a:lnTo>
                    <a:pt x="67208" y="3035"/>
                  </a:lnTo>
                  <a:lnTo>
                    <a:pt x="65925" y="4279"/>
                  </a:lnTo>
                  <a:lnTo>
                    <a:pt x="65443" y="4838"/>
                  </a:lnTo>
                  <a:lnTo>
                    <a:pt x="64744" y="6794"/>
                  </a:lnTo>
                  <a:lnTo>
                    <a:pt x="65303" y="8255"/>
                  </a:lnTo>
                  <a:lnTo>
                    <a:pt x="66395" y="9385"/>
                  </a:lnTo>
                  <a:lnTo>
                    <a:pt x="66548" y="9525"/>
                  </a:lnTo>
                  <a:lnTo>
                    <a:pt x="66751" y="9588"/>
                  </a:lnTo>
                  <a:lnTo>
                    <a:pt x="66941" y="9664"/>
                  </a:lnTo>
                  <a:lnTo>
                    <a:pt x="67183" y="9626"/>
                  </a:lnTo>
                  <a:lnTo>
                    <a:pt x="67310" y="9461"/>
                  </a:lnTo>
                  <a:lnTo>
                    <a:pt x="68668" y="8813"/>
                  </a:lnTo>
                  <a:lnTo>
                    <a:pt x="69469" y="7518"/>
                  </a:lnTo>
                  <a:lnTo>
                    <a:pt x="69938" y="4838"/>
                  </a:lnTo>
                  <a:close/>
                </a:path>
              </a:pathLst>
            </a:custGeom>
            <a:solidFill>
              <a:srgbClr val="40B552"/>
            </a:solidFill>
          </p:spPr>
          <p:txBody>
            <a:bodyPr wrap="square" lIns="0" tIns="0" rIns="0" bIns="0" rtlCol="0"/>
            <a:lstStyle/>
            <a:p>
              <a:endParaRPr>
                <a:latin typeface="Grammarsaurus" pitchFamily="2" charset="0"/>
              </a:endParaRPr>
            </a:p>
          </p:txBody>
        </p:sp>
        <p:sp>
          <p:nvSpPr>
            <p:cNvPr id="116" name="object 116"/>
            <p:cNvSpPr/>
            <p:nvPr/>
          </p:nvSpPr>
          <p:spPr>
            <a:xfrm>
              <a:off x="10794539" y="3878825"/>
              <a:ext cx="17780" cy="17145"/>
            </a:xfrm>
            <a:custGeom>
              <a:avLst/>
              <a:gdLst/>
              <a:ahLst/>
              <a:cxnLst/>
              <a:rect l="l" t="t" r="r" b="b"/>
              <a:pathLst>
                <a:path w="17779" h="17145">
                  <a:moveTo>
                    <a:pt x="15976" y="0"/>
                  </a:moveTo>
                  <a:lnTo>
                    <a:pt x="1536" y="0"/>
                  </a:lnTo>
                  <a:lnTo>
                    <a:pt x="0" y="1485"/>
                  </a:lnTo>
                  <a:lnTo>
                    <a:pt x="0" y="15532"/>
                  </a:lnTo>
                  <a:lnTo>
                    <a:pt x="1536" y="17030"/>
                  </a:lnTo>
                  <a:lnTo>
                    <a:pt x="3416" y="17030"/>
                  </a:lnTo>
                  <a:lnTo>
                    <a:pt x="15976" y="17030"/>
                  </a:lnTo>
                  <a:lnTo>
                    <a:pt x="17500" y="15532"/>
                  </a:lnTo>
                  <a:lnTo>
                    <a:pt x="17500" y="1485"/>
                  </a:lnTo>
                  <a:lnTo>
                    <a:pt x="15976" y="0"/>
                  </a:lnTo>
                  <a:close/>
                </a:path>
              </a:pathLst>
            </a:custGeom>
            <a:solidFill>
              <a:srgbClr val="114D25"/>
            </a:solidFill>
          </p:spPr>
          <p:txBody>
            <a:bodyPr wrap="square" lIns="0" tIns="0" rIns="0" bIns="0" rtlCol="0"/>
            <a:lstStyle/>
            <a:p>
              <a:endParaRPr>
                <a:latin typeface="Grammarsaurus" pitchFamily="2" charset="0"/>
              </a:endParaRPr>
            </a:p>
          </p:txBody>
        </p:sp>
        <p:sp>
          <p:nvSpPr>
            <p:cNvPr id="117" name="object 117"/>
            <p:cNvSpPr/>
            <p:nvPr/>
          </p:nvSpPr>
          <p:spPr>
            <a:xfrm>
              <a:off x="10797135" y="3879716"/>
              <a:ext cx="13970" cy="13335"/>
            </a:xfrm>
            <a:custGeom>
              <a:avLst/>
              <a:gdLst/>
              <a:ahLst/>
              <a:cxnLst/>
              <a:rect l="l" t="t" r="r" b="b"/>
              <a:pathLst>
                <a:path w="13970" h="13335">
                  <a:moveTo>
                    <a:pt x="13004" y="0"/>
                  </a:moveTo>
                  <a:lnTo>
                    <a:pt x="673" y="0"/>
                  </a:lnTo>
                  <a:lnTo>
                    <a:pt x="0" y="660"/>
                  </a:lnTo>
                  <a:lnTo>
                    <a:pt x="0" y="12661"/>
                  </a:lnTo>
                  <a:lnTo>
                    <a:pt x="673" y="13309"/>
                  </a:lnTo>
                  <a:lnTo>
                    <a:pt x="12179" y="13309"/>
                  </a:lnTo>
                  <a:lnTo>
                    <a:pt x="13004" y="13309"/>
                  </a:lnTo>
                  <a:lnTo>
                    <a:pt x="13677" y="12661"/>
                  </a:lnTo>
                  <a:lnTo>
                    <a:pt x="13677" y="660"/>
                  </a:lnTo>
                  <a:lnTo>
                    <a:pt x="13004" y="0"/>
                  </a:lnTo>
                  <a:close/>
                </a:path>
              </a:pathLst>
            </a:custGeom>
            <a:solidFill>
              <a:srgbClr val="ECD2A8"/>
            </a:solidFill>
          </p:spPr>
          <p:txBody>
            <a:bodyPr wrap="square" lIns="0" tIns="0" rIns="0" bIns="0" rtlCol="0"/>
            <a:lstStyle/>
            <a:p>
              <a:endParaRPr>
                <a:latin typeface="Grammarsaurus" pitchFamily="2" charset="0"/>
              </a:endParaRPr>
            </a:p>
          </p:txBody>
        </p:sp>
        <p:sp>
          <p:nvSpPr>
            <p:cNvPr id="118" name="object 118"/>
            <p:cNvSpPr/>
            <p:nvPr/>
          </p:nvSpPr>
          <p:spPr>
            <a:xfrm>
              <a:off x="10800969" y="3882377"/>
              <a:ext cx="8255" cy="8890"/>
            </a:xfrm>
            <a:custGeom>
              <a:avLst/>
              <a:gdLst/>
              <a:ahLst/>
              <a:cxnLst/>
              <a:rect l="l" t="t" r="r" b="b"/>
              <a:pathLst>
                <a:path w="8254" h="8889">
                  <a:moveTo>
                    <a:pt x="5829" y="4762"/>
                  </a:moveTo>
                  <a:lnTo>
                    <a:pt x="2387" y="2679"/>
                  </a:lnTo>
                  <a:lnTo>
                    <a:pt x="2108" y="2578"/>
                  </a:lnTo>
                  <a:lnTo>
                    <a:pt x="1828" y="2425"/>
                  </a:lnTo>
                  <a:lnTo>
                    <a:pt x="1549" y="2133"/>
                  </a:lnTo>
                  <a:lnTo>
                    <a:pt x="1511" y="2006"/>
                  </a:lnTo>
                  <a:lnTo>
                    <a:pt x="1511" y="1638"/>
                  </a:lnTo>
                  <a:lnTo>
                    <a:pt x="1638" y="1435"/>
                  </a:lnTo>
                  <a:lnTo>
                    <a:pt x="2108" y="1104"/>
                  </a:lnTo>
                  <a:lnTo>
                    <a:pt x="2413" y="1028"/>
                  </a:lnTo>
                  <a:lnTo>
                    <a:pt x="3213" y="1028"/>
                  </a:lnTo>
                  <a:lnTo>
                    <a:pt x="3505" y="1104"/>
                  </a:lnTo>
                  <a:lnTo>
                    <a:pt x="3886" y="1409"/>
                  </a:lnTo>
                  <a:lnTo>
                    <a:pt x="4038" y="1612"/>
                  </a:lnTo>
                  <a:lnTo>
                    <a:pt x="4279" y="2070"/>
                  </a:lnTo>
                  <a:lnTo>
                    <a:pt x="4381" y="2209"/>
                  </a:lnTo>
                  <a:lnTo>
                    <a:pt x="5511" y="1917"/>
                  </a:lnTo>
                  <a:lnTo>
                    <a:pt x="5511" y="1549"/>
                  </a:lnTo>
                  <a:lnTo>
                    <a:pt x="3340" y="0"/>
                  </a:lnTo>
                  <a:lnTo>
                    <a:pt x="2336" y="0"/>
                  </a:lnTo>
                  <a:lnTo>
                    <a:pt x="139" y="1600"/>
                  </a:lnTo>
                  <a:lnTo>
                    <a:pt x="139" y="2400"/>
                  </a:lnTo>
                  <a:lnTo>
                    <a:pt x="3009" y="4191"/>
                  </a:lnTo>
                  <a:lnTo>
                    <a:pt x="3327" y="4279"/>
                  </a:lnTo>
                  <a:lnTo>
                    <a:pt x="3797" y="4432"/>
                  </a:lnTo>
                  <a:lnTo>
                    <a:pt x="3987" y="4546"/>
                  </a:lnTo>
                  <a:lnTo>
                    <a:pt x="4292" y="4838"/>
                  </a:lnTo>
                  <a:lnTo>
                    <a:pt x="4356" y="5029"/>
                  </a:lnTo>
                  <a:lnTo>
                    <a:pt x="4356" y="5575"/>
                  </a:lnTo>
                  <a:lnTo>
                    <a:pt x="4229" y="5816"/>
                  </a:lnTo>
                  <a:lnTo>
                    <a:pt x="3670" y="6223"/>
                  </a:lnTo>
                  <a:lnTo>
                    <a:pt x="3314" y="6324"/>
                  </a:lnTo>
                  <a:lnTo>
                    <a:pt x="2552" y="6324"/>
                  </a:lnTo>
                  <a:lnTo>
                    <a:pt x="1270" y="5029"/>
                  </a:lnTo>
                  <a:lnTo>
                    <a:pt x="1168" y="4889"/>
                  </a:lnTo>
                  <a:lnTo>
                    <a:pt x="952" y="4699"/>
                  </a:lnTo>
                  <a:lnTo>
                    <a:pt x="825" y="4648"/>
                  </a:lnTo>
                  <a:lnTo>
                    <a:pt x="469" y="4648"/>
                  </a:lnTo>
                  <a:lnTo>
                    <a:pt x="304" y="4711"/>
                  </a:lnTo>
                  <a:lnTo>
                    <a:pt x="63" y="4953"/>
                  </a:lnTo>
                  <a:lnTo>
                    <a:pt x="0" y="5105"/>
                  </a:lnTo>
                  <a:lnTo>
                    <a:pt x="0" y="5588"/>
                  </a:lnTo>
                  <a:lnTo>
                    <a:pt x="2197" y="7378"/>
                  </a:lnTo>
                  <a:lnTo>
                    <a:pt x="3517" y="7378"/>
                  </a:lnTo>
                  <a:lnTo>
                    <a:pt x="5829" y="5549"/>
                  </a:lnTo>
                  <a:lnTo>
                    <a:pt x="5829" y="5118"/>
                  </a:lnTo>
                  <a:lnTo>
                    <a:pt x="5829" y="4762"/>
                  </a:lnTo>
                  <a:close/>
                </a:path>
                <a:path w="8254" h="8889">
                  <a:moveTo>
                    <a:pt x="7924" y="6654"/>
                  </a:moveTo>
                  <a:lnTo>
                    <a:pt x="7810" y="6515"/>
                  </a:lnTo>
                  <a:lnTo>
                    <a:pt x="7670" y="6553"/>
                  </a:lnTo>
                  <a:lnTo>
                    <a:pt x="7480" y="6794"/>
                  </a:lnTo>
                  <a:lnTo>
                    <a:pt x="7340" y="6908"/>
                  </a:lnTo>
                  <a:lnTo>
                    <a:pt x="7150" y="7010"/>
                  </a:lnTo>
                  <a:lnTo>
                    <a:pt x="7023" y="7061"/>
                  </a:lnTo>
                  <a:lnTo>
                    <a:pt x="6959" y="7213"/>
                  </a:lnTo>
                  <a:lnTo>
                    <a:pt x="7175" y="7327"/>
                  </a:lnTo>
                  <a:lnTo>
                    <a:pt x="7327" y="7239"/>
                  </a:lnTo>
                  <a:lnTo>
                    <a:pt x="7556" y="7073"/>
                  </a:lnTo>
                  <a:lnTo>
                    <a:pt x="7556" y="8255"/>
                  </a:lnTo>
                  <a:lnTo>
                    <a:pt x="7569" y="8382"/>
                  </a:lnTo>
                  <a:lnTo>
                    <a:pt x="7861" y="8470"/>
                  </a:lnTo>
                  <a:lnTo>
                    <a:pt x="7924" y="6654"/>
                  </a:lnTo>
                  <a:close/>
                </a:path>
              </a:pathLst>
            </a:custGeom>
            <a:solidFill>
              <a:srgbClr val="104D25"/>
            </a:solidFill>
          </p:spPr>
          <p:txBody>
            <a:bodyPr wrap="square" lIns="0" tIns="0" rIns="0" bIns="0" rtlCol="0"/>
            <a:lstStyle/>
            <a:p>
              <a:endParaRPr>
                <a:latin typeface="Grammarsaurus" pitchFamily="2" charset="0"/>
              </a:endParaRPr>
            </a:p>
          </p:txBody>
        </p:sp>
        <p:sp>
          <p:nvSpPr>
            <p:cNvPr id="119" name="object 119"/>
            <p:cNvSpPr/>
            <p:nvPr/>
          </p:nvSpPr>
          <p:spPr>
            <a:xfrm>
              <a:off x="10827170" y="3875722"/>
              <a:ext cx="17780" cy="17145"/>
            </a:xfrm>
            <a:custGeom>
              <a:avLst/>
              <a:gdLst/>
              <a:ahLst/>
              <a:cxnLst/>
              <a:rect l="l" t="t" r="r" b="b"/>
              <a:pathLst>
                <a:path w="17779" h="17145">
                  <a:moveTo>
                    <a:pt x="15976" y="0"/>
                  </a:moveTo>
                  <a:lnTo>
                    <a:pt x="1536" y="0"/>
                  </a:lnTo>
                  <a:lnTo>
                    <a:pt x="0" y="1485"/>
                  </a:lnTo>
                  <a:lnTo>
                    <a:pt x="0" y="15532"/>
                  </a:lnTo>
                  <a:lnTo>
                    <a:pt x="1536" y="17030"/>
                  </a:lnTo>
                  <a:lnTo>
                    <a:pt x="3416" y="17030"/>
                  </a:lnTo>
                  <a:lnTo>
                    <a:pt x="15976" y="17030"/>
                  </a:lnTo>
                  <a:lnTo>
                    <a:pt x="17500" y="15532"/>
                  </a:lnTo>
                  <a:lnTo>
                    <a:pt x="17500" y="1485"/>
                  </a:lnTo>
                  <a:lnTo>
                    <a:pt x="15976" y="0"/>
                  </a:lnTo>
                  <a:close/>
                </a:path>
              </a:pathLst>
            </a:custGeom>
            <a:solidFill>
              <a:srgbClr val="114D25"/>
            </a:solidFill>
          </p:spPr>
          <p:txBody>
            <a:bodyPr wrap="square" lIns="0" tIns="0" rIns="0" bIns="0" rtlCol="0"/>
            <a:lstStyle/>
            <a:p>
              <a:endParaRPr>
                <a:latin typeface="Grammarsaurus" pitchFamily="2" charset="0"/>
              </a:endParaRPr>
            </a:p>
          </p:txBody>
        </p:sp>
        <p:sp>
          <p:nvSpPr>
            <p:cNvPr id="120" name="object 120"/>
            <p:cNvSpPr/>
            <p:nvPr/>
          </p:nvSpPr>
          <p:spPr>
            <a:xfrm>
              <a:off x="10829769" y="3876615"/>
              <a:ext cx="13970" cy="13335"/>
            </a:xfrm>
            <a:custGeom>
              <a:avLst/>
              <a:gdLst/>
              <a:ahLst/>
              <a:cxnLst/>
              <a:rect l="l" t="t" r="r" b="b"/>
              <a:pathLst>
                <a:path w="13970" h="13335">
                  <a:moveTo>
                    <a:pt x="13004" y="0"/>
                  </a:moveTo>
                  <a:lnTo>
                    <a:pt x="673" y="0"/>
                  </a:lnTo>
                  <a:lnTo>
                    <a:pt x="0" y="660"/>
                  </a:lnTo>
                  <a:lnTo>
                    <a:pt x="0" y="12661"/>
                  </a:lnTo>
                  <a:lnTo>
                    <a:pt x="673" y="13309"/>
                  </a:lnTo>
                  <a:lnTo>
                    <a:pt x="12179" y="13309"/>
                  </a:lnTo>
                  <a:lnTo>
                    <a:pt x="13004" y="13309"/>
                  </a:lnTo>
                  <a:lnTo>
                    <a:pt x="13677" y="12661"/>
                  </a:lnTo>
                  <a:lnTo>
                    <a:pt x="13677" y="660"/>
                  </a:lnTo>
                  <a:lnTo>
                    <a:pt x="13004" y="0"/>
                  </a:lnTo>
                  <a:close/>
                </a:path>
              </a:pathLst>
            </a:custGeom>
            <a:solidFill>
              <a:srgbClr val="ECD2A8"/>
            </a:solidFill>
          </p:spPr>
          <p:txBody>
            <a:bodyPr wrap="square" lIns="0" tIns="0" rIns="0" bIns="0" rtlCol="0"/>
            <a:lstStyle/>
            <a:p>
              <a:endParaRPr>
                <a:latin typeface="Grammarsaurus" pitchFamily="2" charset="0"/>
              </a:endParaRPr>
            </a:p>
          </p:txBody>
        </p:sp>
        <p:sp>
          <p:nvSpPr>
            <p:cNvPr id="121" name="object 121"/>
            <p:cNvSpPr/>
            <p:nvPr/>
          </p:nvSpPr>
          <p:spPr>
            <a:xfrm>
              <a:off x="10833710" y="3879392"/>
              <a:ext cx="8255" cy="8890"/>
            </a:xfrm>
            <a:custGeom>
              <a:avLst/>
              <a:gdLst/>
              <a:ahLst/>
              <a:cxnLst/>
              <a:rect l="l" t="t" r="r" b="b"/>
              <a:pathLst>
                <a:path w="8254" h="8889">
                  <a:moveTo>
                    <a:pt x="5664" y="6400"/>
                  </a:moveTo>
                  <a:lnTo>
                    <a:pt x="5600" y="6261"/>
                  </a:lnTo>
                  <a:lnTo>
                    <a:pt x="5359" y="6045"/>
                  </a:lnTo>
                  <a:lnTo>
                    <a:pt x="5194" y="5994"/>
                  </a:lnTo>
                  <a:lnTo>
                    <a:pt x="1485" y="5994"/>
                  </a:lnTo>
                  <a:lnTo>
                    <a:pt x="1485" y="3962"/>
                  </a:lnTo>
                  <a:lnTo>
                    <a:pt x="4800" y="3962"/>
                  </a:lnTo>
                  <a:lnTo>
                    <a:pt x="4965" y="3911"/>
                  </a:lnTo>
                  <a:lnTo>
                    <a:pt x="5194" y="3708"/>
                  </a:lnTo>
                  <a:lnTo>
                    <a:pt x="5245" y="3568"/>
                  </a:lnTo>
                  <a:lnTo>
                    <a:pt x="5245" y="3251"/>
                  </a:lnTo>
                  <a:lnTo>
                    <a:pt x="5194" y="3124"/>
                  </a:lnTo>
                  <a:lnTo>
                    <a:pt x="4965" y="2921"/>
                  </a:lnTo>
                  <a:lnTo>
                    <a:pt x="4800" y="2870"/>
                  </a:lnTo>
                  <a:lnTo>
                    <a:pt x="1485" y="2870"/>
                  </a:lnTo>
                  <a:lnTo>
                    <a:pt x="1485" y="1117"/>
                  </a:lnTo>
                  <a:lnTo>
                    <a:pt x="4838" y="1117"/>
                  </a:lnTo>
                  <a:lnTo>
                    <a:pt x="5067" y="1117"/>
                  </a:lnTo>
                  <a:lnTo>
                    <a:pt x="5257" y="1066"/>
                  </a:lnTo>
                  <a:lnTo>
                    <a:pt x="5067" y="0"/>
                  </a:lnTo>
                  <a:lnTo>
                    <a:pt x="698" y="0"/>
                  </a:lnTo>
                  <a:lnTo>
                    <a:pt x="0" y="685"/>
                  </a:lnTo>
                  <a:lnTo>
                    <a:pt x="0" y="6565"/>
                  </a:lnTo>
                  <a:lnTo>
                    <a:pt x="76" y="6794"/>
                  </a:lnTo>
                  <a:lnTo>
                    <a:pt x="355" y="7073"/>
                  </a:lnTo>
                  <a:lnTo>
                    <a:pt x="596" y="7150"/>
                  </a:lnTo>
                  <a:lnTo>
                    <a:pt x="5194" y="7150"/>
                  </a:lnTo>
                  <a:lnTo>
                    <a:pt x="5359" y="7086"/>
                  </a:lnTo>
                  <a:lnTo>
                    <a:pt x="5600" y="6883"/>
                  </a:lnTo>
                  <a:lnTo>
                    <a:pt x="5664" y="6743"/>
                  </a:lnTo>
                  <a:lnTo>
                    <a:pt x="5664" y="6400"/>
                  </a:lnTo>
                  <a:close/>
                </a:path>
                <a:path w="8254" h="8889">
                  <a:moveTo>
                    <a:pt x="7823" y="6527"/>
                  </a:moveTo>
                  <a:lnTo>
                    <a:pt x="7708" y="6388"/>
                  </a:lnTo>
                  <a:lnTo>
                    <a:pt x="7581" y="6413"/>
                  </a:lnTo>
                  <a:lnTo>
                    <a:pt x="7378" y="6667"/>
                  </a:lnTo>
                  <a:lnTo>
                    <a:pt x="7239" y="6781"/>
                  </a:lnTo>
                  <a:lnTo>
                    <a:pt x="7048" y="6883"/>
                  </a:lnTo>
                  <a:lnTo>
                    <a:pt x="6921" y="6934"/>
                  </a:lnTo>
                  <a:lnTo>
                    <a:pt x="6858" y="7086"/>
                  </a:lnTo>
                  <a:lnTo>
                    <a:pt x="7073" y="7200"/>
                  </a:lnTo>
                  <a:lnTo>
                    <a:pt x="7226" y="7112"/>
                  </a:lnTo>
                  <a:lnTo>
                    <a:pt x="7454" y="6946"/>
                  </a:lnTo>
                  <a:lnTo>
                    <a:pt x="7454" y="8128"/>
                  </a:lnTo>
                  <a:lnTo>
                    <a:pt x="7467" y="8255"/>
                  </a:lnTo>
                  <a:lnTo>
                    <a:pt x="7759" y="8343"/>
                  </a:lnTo>
                  <a:lnTo>
                    <a:pt x="7823" y="6527"/>
                  </a:lnTo>
                  <a:close/>
                </a:path>
              </a:pathLst>
            </a:custGeom>
            <a:solidFill>
              <a:srgbClr val="104D25"/>
            </a:solidFill>
          </p:spPr>
          <p:txBody>
            <a:bodyPr wrap="square" lIns="0" tIns="0" rIns="0" bIns="0" rtlCol="0"/>
            <a:lstStyle/>
            <a:p>
              <a:endParaRPr>
                <a:latin typeface="Grammarsaurus" pitchFamily="2" charset="0"/>
              </a:endParaRPr>
            </a:p>
          </p:txBody>
        </p:sp>
        <p:sp>
          <p:nvSpPr>
            <p:cNvPr id="122" name="object 122"/>
            <p:cNvSpPr/>
            <p:nvPr/>
          </p:nvSpPr>
          <p:spPr>
            <a:xfrm>
              <a:off x="10908754" y="3878825"/>
              <a:ext cx="17780" cy="17145"/>
            </a:xfrm>
            <a:custGeom>
              <a:avLst/>
              <a:gdLst/>
              <a:ahLst/>
              <a:cxnLst/>
              <a:rect l="l" t="t" r="r" b="b"/>
              <a:pathLst>
                <a:path w="17779" h="17145">
                  <a:moveTo>
                    <a:pt x="15976" y="0"/>
                  </a:moveTo>
                  <a:lnTo>
                    <a:pt x="1536" y="0"/>
                  </a:lnTo>
                  <a:lnTo>
                    <a:pt x="0" y="1485"/>
                  </a:lnTo>
                  <a:lnTo>
                    <a:pt x="0" y="15532"/>
                  </a:lnTo>
                  <a:lnTo>
                    <a:pt x="1536" y="17030"/>
                  </a:lnTo>
                  <a:lnTo>
                    <a:pt x="3416" y="17030"/>
                  </a:lnTo>
                  <a:lnTo>
                    <a:pt x="15976" y="17030"/>
                  </a:lnTo>
                  <a:lnTo>
                    <a:pt x="17500" y="15532"/>
                  </a:lnTo>
                  <a:lnTo>
                    <a:pt x="17500" y="1485"/>
                  </a:lnTo>
                  <a:lnTo>
                    <a:pt x="15976" y="0"/>
                  </a:lnTo>
                  <a:close/>
                </a:path>
              </a:pathLst>
            </a:custGeom>
            <a:solidFill>
              <a:srgbClr val="114D25"/>
            </a:solidFill>
          </p:spPr>
          <p:txBody>
            <a:bodyPr wrap="square" lIns="0" tIns="0" rIns="0" bIns="0" rtlCol="0"/>
            <a:lstStyle/>
            <a:p>
              <a:endParaRPr>
                <a:latin typeface="Grammarsaurus" pitchFamily="2" charset="0"/>
              </a:endParaRPr>
            </a:p>
          </p:txBody>
        </p:sp>
        <p:sp>
          <p:nvSpPr>
            <p:cNvPr id="123" name="object 123"/>
            <p:cNvSpPr/>
            <p:nvPr/>
          </p:nvSpPr>
          <p:spPr>
            <a:xfrm>
              <a:off x="10911351" y="3879716"/>
              <a:ext cx="13970" cy="13335"/>
            </a:xfrm>
            <a:custGeom>
              <a:avLst/>
              <a:gdLst/>
              <a:ahLst/>
              <a:cxnLst/>
              <a:rect l="l" t="t" r="r" b="b"/>
              <a:pathLst>
                <a:path w="13970" h="13335">
                  <a:moveTo>
                    <a:pt x="13004" y="0"/>
                  </a:moveTo>
                  <a:lnTo>
                    <a:pt x="673" y="0"/>
                  </a:lnTo>
                  <a:lnTo>
                    <a:pt x="0" y="660"/>
                  </a:lnTo>
                  <a:lnTo>
                    <a:pt x="0" y="12661"/>
                  </a:lnTo>
                  <a:lnTo>
                    <a:pt x="673" y="13309"/>
                  </a:lnTo>
                  <a:lnTo>
                    <a:pt x="12179" y="13309"/>
                  </a:lnTo>
                  <a:lnTo>
                    <a:pt x="13004" y="13309"/>
                  </a:lnTo>
                  <a:lnTo>
                    <a:pt x="13677" y="12661"/>
                  </a:lnTo>
                  <a:lnTo>
                    <a:pt x="13677" y="660"/>
                  </a:lnTo>
                  <a:lnTo>
                    <a:pt x="13004" y="0"/>
                  </a:lnTo>
                  <a:close/>
                </a:path>
              </a:pathLst>
            </a:custGeom>
            <a:solidFill>
              <a:srgbClr val="ECD2A8"/>
            </a:solidFill>
          </p:spPr>
          <p:txBody>
            <a:bodyPr wrap="square" lIns="0" tIns="0" rIns="0" bIns="0" rtlCol="0"/>
            <a:lstStyle/>
            <a:p>
              <a:endParaRPr>
                <a:latin typeface="Grammarsaurus" pitchFamily="2" charset="0"/>
              </a:endParaRPr>
            </a:p>
          </p:txBody>
        </p:sp>
        <p:sp>
          <p:nvSpPr>
            <p:cNvPr id="124" name="object 124"/>
            <p:cNvSpPr/>
            <p:nvPr/>
          </p:nvSpPr>
          <p:spPr>
            <a:xfrm>
              <a:off x="10914596" y="3882377"/>
              <a:ext cx="9525" cy="8890"/>
            </a:xfrm>
            <a:custGeom>
              <a:avLst/>
              <a:gdLst/>
              <a:ahLst/>
              <a:cxnLst/>
              <a:rect l="l" t="t" r="r" b="b"/>
              <a:pathLst>
                <a:path w="9525" h="8889">
                  <a:moveTo>
                    <a:pt x="6997" y="4102"/>
                  </a:moveTo>
                  <a:lnTo>
                    <a:pt x="6197" y="3505"/>
                  </a:lnTo>
                  <a:lnTo>
                    <a:pt x="4102" y="3505"/>
                  </a:lnTo>
                  <a:lnTo>
                    <a:pt x="3937" y="3556"/>
                  </a:lnTo>
                  <a:lnTo>
                    <a:pt x="3708" y="3771"/>
                  </a:lnTo>
                  <a:lnTo>
                    <a:pt x="3644" y="3898"/>
                  </a:lnTo>
                  <a:lnTo>
                    <a:pt x="3644" y="4254"/>
                  </a:lnTo>
                  <a:lnTo>
                    <a:pt x="3721" y="4394"/>
                  </a:lnTo>
                  <a:lnTo>
                    <a:pt x="4000" y="4559"/>
                  </a:lnTo>
                  <a:lnTo>
                    <a:pt x="4203" y="4597"/>
                  </a:lnTo>
                  <a:lnTo>
                    <a:pt x="5638" y="4597"/>
                  </a:lnTo>
                  <a:lnTo>
                    <a:pt x="5638" y="5753"/>
                  </a:lnTo>
                  <a:lnTo>
                    <a:pt x="5321" y="5918"/>
                  </a:lnTo>
                  <a:lnTo>
                    <a:pt x="5016" y="6045"/>
                  </a:lnTo>
                  <a:lnTo>
                    <a:pt x="4419" y="6210"/>
                  </a:lnTo>
                  <a:lnTo>
                    <a:pt x="4089" y="6261"/>
                  </a:lnTo>
                  <a:lnTo>
                    <a:pt x="3048" y="6261"/>
                  </a:lnTo>
                  <a:lnTo>
                    <a:pt x="2489" y="6032"/>
                  </a:lnTo>
                  <a:lnTo>
                    <a:pt x="1701" y="5130"/>
                  </a:lnTo>
                  <a:lnTo>
                    <a:pt x="1498" y="4495"/>
                  </a:lnTo>
                  <a:lnTo>
                    <a:pt x="1498" y="3263"/>
                  </a:lnTo>
                  <a:lnTo>
                    <a:pt x="3365" y="1117"/>
                  </a:lnTo>
                  <a:lnTo>
                    <a:pt x="4038" y="1117"/>
                  </a:lnTo>
                  <a:lnTo>
                    <a:pt x="5575" y="2336"/>
                  </a:lnTo>
                  <a:lnTo>
                    <a:pt x="4318" y="0"/>
                  </a:lnTo>
                  <a:lnTo>
                    <a:pt x="3213" y="0"/>
                  </a:lnTo>
                  <a:lnTo>
                    <a:pt x="0" y="3136"/>
                  </a:lnTo>
                  <a:lnTo>
                    <a:pt x="0" y="4254"/>
                  </a:lnTo>
                  <a:lnTo>
                    <a:pt x="3175" y="7378"/>
                  </a:lnTo>
                  <a:lnTo>
                    <a:pt x="4229" y="7378"/>
                  </a:lnTo>
                  <a:lnTo>
                    <a:pt x="6997" y="5905"/>
                  </a:lnTo>
                  <a:lnTo>
                    <a:pt x="6997" y="4356"/>
                  </a:lnTo>
                  <a:lnTo>
                    <a:pt x="6997" y="4102"/>
                  </a:lnTo>
                  <a:close/>
                </a:path>
                <a:path w="9525" h="8889">
                  <a:moveTo>
                    <a:pt x="8902" y="8229"/>
                  </a:moveTo>
                  <a:lnTo>
                    <a:pt x="8750" y="8128"/>
                  </a:lnTo>
                  <a:lnTo>
                    <a:pt x="7988" y="8128"/>
                  </a:lnTo>
                  <a:lnTo>
                    <a:pt x="8191" y="7899"/>
                  </a:lnTo>
                  <a:lnTo>
                    <a:pt x="8331" y="7797"/>
                  </a:lnTo>
                  <a:lnTo>
                    <a:pt x="8559" y="7607"/>
                  </a:lnTo>
                  <a:lnTo>
                    <a:pt x="8724" y="7442"/>
                  </a:lnTo>
                  <a:lnTo>
                    <a:pt x="8839" y="7264"/>
                  </a:lnTo>
                  <a:lnTo>
                    <a:pt x="8864" y="6997"/>
                  </a:lnTo>
                  <a:lnTo>
                    <a:pt x="8801" y="6794"/>
                  </a:lnTo>
                  <a:lnTo>
                    <a:pt x="8674" y="6642"/>
                  </a:lnTo>
                  <a:lnTo>
                    <a:pt x="8458" y="6540"/>
                  </a:lnTo>
                  <a:lnTo>
                    <a:pt x="8089" y="6515"/>
                  </a:lnTo>
                  <a:lnTo>
                    <a:pt x="7912" y="6565"/>
                  </a:lnTo>
                  <a:lnTo>
                    <a:pt x="7556" y="6934"/>
                  </a:lnTo>
                  <a:lnTo>
                    <a:pt x="7531" y="7112"/>
                  </a:lnTo>
                  <a:lnTo>
                    <a:pt x="7747" y="7213"/>
                  </a:lnTo>
                  <a:lnTo>
                    <a:pt x="7874" y="7035"/>
                  </a:lnTo>
                  <a:lnTo>
                    <a:pt x="7988" y="6832"/>
                  </a:lnTo>
                  <a:lnTo>
                    <a:pt x="8255" y="6781"/>
                  </a:lnTo>
                  <a:lnTo>
                    <a:pt x="8394" y="6845"/>
                  </a:lnTo>
                  <a:lnTo>
                    <a:pt x="8496" y="7010"/>
                  </a:lnTo>
                  <a:lnTo>
                    <a:pt x="8128" y="7556"/>
                  </a:lnTo>
                  <a:lnTo>
                    <a:pt x="7962" y="7696"/>
                  </a:lnTo>
                  <a:lnTo>
                    <a:pt x="7759" y="7886"/>
                  </a:lnTo>
                  <a:lnTo>
                    <a:pt x="7594" y="8077"/>
                  </a:lnTo>
                  <a:lnTo>
                    <a:pt x="7531" y="8229"/>
                  </a:lnTo>
                  <a:lnTo>
                    <a:pt x="7581" y="8382"/>
                  </a:lnTo>
                  <a:lnTo>
                    <a:pt x="8788" y="8432"/>
                  </a:lnTo>
                  <a:lnTo>
                    <a:pt x="8902" y="8229"/>
                  </a:lnTo>
                  <a:close/>
                </a:path>
              </a:pathLst>
            </a:custGeom>
            <a:solidFill>
              <a:srgbClr val="104D25"/>
            </a:solidFill>
          </p:spPr>
          <p:txBody>
            <a:bodyPr wrap="square" lIns="0" tIns="0" rIns="0" bIns="0" rtlCol="0"/>
            <a:lstStyle/>
            <a:p>
              <a:endParaRPr>
                <a:latin typeface="Grammarsaurus" pitchFamily="2" charset="0"/>
              </a:endParaRPr>
            </a:p>
          </p:txBody>
        </p:sp>
        <p:sp>
          <p:nvSpPr>
            <p:cNvPr id="125" name="object 125"/>
            <p:cNvSpPr/>
            <p:nvPr/>
          </p:nvSpPr>
          <p:spPr>
            <a:xfrm>
              <a:off x="10876119" y="3875722"/>
              <a:ext cx="17780" cy="17145"/>
            </a:xfrm>
            <a:custGeom>
              <a:avLst/>
              <a:gdLst/>
              <a:ahLst/>
              <a:cxnLst/>
              <a:rect l="l" t="t" r="r" b="b"/>
              <a:pathLst>
                <a:path w="17779" h="17145">
                  <a:moveTo>
                    <a:pt x="15976" y="0"/>
                  </a:moveTo>
                  <a:lnTo>
                    <a:pt x="1536" y="0"/>
                  </a:lnTo>
                  <a:lnTo>
                    <a:pt x="0" y="1485"/>
                  </a:lnTo>
                  <a:lnTo>
                    <a:pt x="0" y="15532"/>
                  </a:lnTo>
                  <a:lnTo>
                    <a:pt x="1536" y="17030"/>
                  </a:lnTo>
                  <a:lnTo>
                    <a:pt x="3416" y="17030"/>
                  </a:lnTo>
                  <a:lnTo>
                    <a:pt x="15976" y="17030"/>
                  </a:lnTo>
                  <a:lnTo>
                    <a:pt x="17513" y="15532"/>
                  </a:lnTo>
                  <a:lnTo>
                    <a:pt x="17513" y="1485"/>
                  </a:lnTo>
                  <a:lnTo>
                    <a:pt x="15976" y="0"/>
                  </a:lnTo>
                  <a:close/>
                </a:path>
              </a:pathLst>
            </a:custGeom>
            <a:solidFill>
              <a:srgbClr val="114D25"/>
            </a:solidFill>
          </p:spPr>
          <p:txBody>
            <a:bodyPr wrap="square" lIns="0" tIns="0" rIns="0" bIns="0" rtlCol="0"/>
            <a:lstStyle/>
            <a:p>
              <a:endParaRPr>
                <a:latin typeface="Grammarsaurus" pitchFamily="2" charset="0"/>
              </a:endParaRPr>
            </a:p>
          </p:txBody>
        </p:sp>
        <p:sp>
          <p:nvSpPr>
            <p:cNvPr id="126" name="object 126"/>
            <p:cNvSpPr/>
            <p:nvPr/>
          </p:nvSpPr>
          <p:spPr>
            <a:xfrm>
              <a:off x="10878718" y="3876615"/>
              <a:ext cx="13970" cy="13335"/>
            </a:xfrm>
            <a:custGeom>
              <a:avLst/>
              <a:gdLst/>
              <a:ahLst/>
              <a:cxnLst/>
              <a:rect l="l" t="t" r="r" b="b"/>
              <a:pathLst>
                <a:path w="13970" h="13335">
                  <a:moveTo>
                    <a:pt x="13004" y="0"/>
                  </a:moveTo>
                  <a:lnTo>
                    <a:pt x="673" y="0"/>
                  </a:lnTo>
                  <a:lnTo>
                    <a:pt x="0" y="660"/>
                  </a:lnTo>
                  <a:lnTo>
                    <a:pt x="0" y="12661"/>
                  </a:lnTo>
                  <a:lnTo>
                    <a:pt x="673" y="13309"/>
                  </a:lnTo>
                  <a:lnTo>
                    <a:pt x="12179" y="13309"/>
                  </a:lnTo>
                  <a:lnTo>
                    <a:pt x="13004" y="13309"/>
                  </a:lnTo>
                  <a:lnTo>
                    <a:pt x="13677" y="12661"/>
                  </a:lnTo>
                  <a:lnTo>
                    <a:pt x="13677" y="660"/>
                  </a:lnTo>
                  <a:lnTo>
                    <a:pt x="13004" y="0"/>
                  </a:lnTo>
                  <a:close/>
                </a:path>
              </a:pathLst>
            </a:custGeom>
            <a:solidFill>
              <a:srgbClr val="ECD2A8"/>
            </a:solidFill>
          </p:spPr>
          <p:txBody>
            <a:bodyPr wrap="square" lIns="0" tIns="0" rIns="0" bIns="0" rtlCol="0"/>
            <a:lstStyle/>
            <a:p>
              <a:endParaRPr>
                <a:latin typeface="Grammarsaurus" pitchFamily="2" charset="0"/>
              </a:endParaRPr>
            </a:p>
          </p:txBody>
        </p:sp>
        <p:sp>
          <p:nvSpPr>
            <p:cNvPr id="127" name="object 127"/>
            <p:cNvSpPr/>
            <p:nvPr/>
          </p:nvSpPr>
          <p:spPr>
            <a:xfrm>
              <a:off x="10884713" y="3879278"/>
              <a:ext cx="6350" cy="8890"/>
            </a:xfrm>
            <a:custGeom>
              <a:avLst/>
              <a:gdLst/>
              <a:ahLst/>
              <a:cxnLst/>
              <a:rect l="l" t="t" r="r" b="b"/>
              <a:pathLst>
                <a:path w="6350" h="8889">
                  <a:moveTo>
                    <a:pt x="1485" y="584"/>
                  </a:moveTo>
                  <a:lnTo>
                    <a:pt x="1422" y="355"/>
                  </a:lnTo>
                  <a:lnTo>
                    <a:pt x="1143" y="76"/>
                  </a:lnTo>
                  <a:lnTo>
                    <a:pt x="965" y="0"/>
                  </a:lnTo>
                  <a:lnTo>
                    <a:pt x="520" y="0"/>
                  </a:lnTo>
                  <a:lnTo>
                    <a:pt x="342" y="76"/>
                  </a:lnTo>
                  <a:lnTo>
                    <a:pt x="63" y="368"/>
                  </a:lnTo>
                  <a:lnTo>
                    <a:pt x="0" y="584"/>
                  </a:lnTo>
                  <a:lnTo>
                    <a:pt x="0" y="6502"/>
                  </a:lnTo>
                  <a:lnTo>
                    <a:pt x="0" y="6794"/>
                  </a:lnTo>
                  <a:lnTo>
                    <a:pt x="63" y="7023"/>
                  </a:lnTo>
                  <a:lnTo>
                    <a:pt x="215" y="7162"/>
                  </a:lnTo>
                  <a:lnTo>
                    <a:pt x="342" y="7315"/>
                  </a:lnTo>
                  <a:lnTo>
                    <a:pt x="520" y="7391"/>
                  </a:lnTo>
                  <a:lnTo>
                    <a:pt x="965" y="7391"/>
                  </a:lnTo>
                  <a:lnTo>
                    <a:pt x="1143" y="7315"/>
                  </a:lnTo>
                  <a:lnTo>
                    <a:pt x="1422" y="7023"/>
                  </a:lnTo>
                  <a:lnTo>
                    <a:pt x="1485" y="6794"/>
                  </a:lnTo>
                  <a:lnTo>
                    <a:pt x="1485" y="584"/>
                  </a:lnTo>
                  <a:close/>
                </a:path>
                <a:path w="6350" h="8889">
                  <a:moveTo>
                    <a:pt x="5765" y="6654"/>
                  </a:moveTo>
                  <a:lnTo>
                    <a:pt x="5651" y="6515"/>
                  </a:lnTo>
                  <a:lnTo>
                    <a:pt x="5511" y="6553"/>
                  </a:lnTo>
                  <a:lnTo>
                    <a:pt x="5321" y="6794"/>
                  </a:lnTo>
                  <a:lnTo>
                    <a:pt x="5181" y="6908"/>
                  </a:lnTo>
                  <a:lnTo>
                    <a:pt x="4991" y="7010"/>
                  </a:lnTo>
                  <a:lnTo>
                    <a:pt x="4864" y="7061"/>
                  </a:lnTo>
                  <a:lnTo>
                    <a:pt x="4800" y="7213"/>
                  </a:lnTo>
                  <a:lnTo>
                    <a:pt x="5016" y="7327"/>
                  </a:lnTo>
                  <a:lnTo>
                    <a:pt x="5168" y="7239"/>
                  </a:lnTo>
                  <a:lnTo>
                    <a:pt x="5397" y="7073"/>
                  </a:lnTo>
                  <a:lnTo>
                    <a:pt x="5397" y="8255"/>
                  </a:lnTo>
                  <a:lnTo>
                    <a:pt x="5410" y="8382"/>
                  </a:lnTo>
                  <a:lnTo>
                    <a:pt x="5702" y="8470"/>
                  </a:lnTo>
                  <a:lnTo>
                    <a:pt x="5765" y="6654"/>
                  </a:lnTo>
                  <a:close/>
                </a:path>
              </a:pathLst>
            </a:custGeom>
            <a:solidFill>
              <a:srgbClr val="104D25"/>
            </a:solidFill>
          </p:spPr>
          <p:txBody>
            <a:bodyPr wrap="square" lIns="0" tIns="0" rIns="0" bIns="0" rtlCol="0"/>
            <a:lstStyle/>
            <a:p>
              <a:endParaRPr>
                <a:latin typeface="Grammarsaurus" pitchFamily="2" charset="0"/>
              </a:endParaRPr>
            </a:p>
          </p:txBody>
        </p:sp>
        <p:sp>
          <p:nvSpPr>
            <p:cNvPr id="128" name="object 128"/>
            <p:cNvSpPr/>
            <p:nvPr/>
          </p:nvSpPr>
          <p:spPr>
            <a:xfrm>
              <a:off x="10843487" y="3874720"/>
              <a:ext cx="17780" cy="17145"/>
            </a:xfrm>
            <a:custGeom>
              <a:avLst/>
              <a:gdLst/>
              <a:ahLst/>
              <a:cxnLst/>
              <a:rect l="l" t="t" r="r" b="b"/>
              <a:pathLst>
                <a:path w="17779" h="17145">
                  <a:moveTo>
                    <a:pt x="15976" y="0"/>
                  </a:moveTo>
                  <a:lnTo>
                    <a:pt x="1536" y="0"/>
                  </a:lnTo>
                  <a:lnTo>
                    <a:pt x="0" y="1485"/>
                  </a:lnTo>
                  <a:lnTo>
                    <a:pt x="0" y="15532"/>
                  </a:lnTo>
                  <a:lnTo>
                    <a:pt x="1536" y="17030"/>
                  </a:lnTo>
                  <a:lnTo>
                    <a:pt x="3416" y="17030"/>
                  </a:lnTo>
                  <a:lnTo>
                    <a:pt x="15976" y="17030"/>
                  </a:lnTo>
                  <a:lnTo>
                    <a:pt x="17500" y="15532"/>
                  </a:lnTo>
                  <a:lnTo>
                    <a:pt x="17500" y="1485"/>
                  </a:lnTo>
                  <a:lnTo>
                    <a:pt x="15976" y="0"/>
                  </a:lnTo>
                  <a:close/>
                </a:path>
              </a:pathLst>
            </a:custGeom>
            <a:solidFill>
              <a:srgbClr val="114D25"/>
            </a:solidFill>
          </p:spPr>
          <p:txBody>
            <a:bodyPr wrap="square" lIns="0" tIns="0" rIns="0" bIns="0" rtlCol="0"/>
            <a:lstStyle/>
            <a:p>
              <a:endParaRPr>
                <a:latin typeface="Grammarsaurus" pitchFamily="2" charset="0"/>
              </a:endParaRPr>
            </a:p>
          </p:txBody>
        </p:sp>
        <p:sp>
          <p:nvSpPr>
            <p:cNvPr id="129" name="object 129"/>
            <p:cNvSpPr/>
            <p:nvPr/>
          </p:nvSpPr>
          <p:spPr>
            <a:xfrm>
              <a:off x="10846084" y="3875614"/>
              <a:ext cx="13970" cy="13335"/>
            </a:xfrm>
            <a:custGeom>
              <a:avLst/>
              <a:gdLst/>
              <a:ahLst/>
              <a:cxnLst/>
              <a:rect l="l" t="t" r="r" b="b"/>
              <a:pathLst>
                <a:path w="13970" h="13335">
                  <a:moveTo>
                    <a:pt x="13004" y="0"/>
                  </a:moveTo>
                  <a:lnTo>
                    <a:pt x="673" y="0"/>
                  </a:lnTo>
                  <a:lnTo>
                    <a:pt x="0" y="660"/>
                  </a:lnTo>
                  <a:lnTo>
                    <a:pt x="0" y="12661"/>
                  </a:lnTo>
                  <a:lnTo>
                    <a:pt x="673" y="13309"/>
                  </a:lnTo>
                  <a:lnTo>
                    <a:pt x="12179" y="13309"/>
                  </a:lnTo>
                  <a:lnTo>
                    <a:pt x="13004" y="13309"/>
                  </a:lnTo>
                  <a:lnTo>
                    <a:pt x="13677" y="12661"/>
                  </a:lnTo>
                  <a:lnTo>
                    <a:pt x="13677" y="660"/>
                  </a:lnTo>
                  <a:lnTo>
                    <a:pt x="13004" y="0"/>
                  </a:lnTo>
                  <a:close/>
                </a:path>
              </a:pathLst>
            </a:custGeom>
            <a:solidFill>
              <a:srgbClr val="ECD2A8"/>
            </a:solidFill>
          </p:spPr>
          <p:txBody>
            <a:bodyPr wrap="square" lIns="0" tIns="0" rIns="0" bIns="0" rtlCol="0"/>
            <a:lstStyle/>
            <a:p>
              <a:endParaRPr>
                <a:latin typeface="Grammarsaurus" pitchFamily="2" charset="0"/>
              </a:endParaRPr>
            </a:p>
          </p:txBody>
        </p:sp>
        <p:sp>
          <p:nvSpPr>
            <p:cNvPr id="130" name="object 130"/>
            <p:cNvSpPr/>
            <p:nvPr/>
          </p:nvSpPr>
          <p:spPr>
            <a:xfrm>
              <a:off x="10850690" y="3878643"/>
              <a:ext cx="7620" cy="8255"/>
            </a:xfrm>
            <a:custGeom>
              <a:avLst/>
              <a:gdLst/>
              <a:ahLst/>
              <a:cxnLst/>
              <a:rect l="l" t="t" r="r" b="b"/>
              <a:pathLst>
                <a:path w="7620" h="8254">
                  <a:moveTo>
                    <a:pt x="1473" y="5638"/>
                  </a:moveTo>
                  <a:lnTo>
                    <a:pt x="1397" y="0"/>
                  </a:lnTo>
                  <a:lnTo>
                    <a:pt x="50" y="0"/>
                  </a:lnTo>
                  <a:lnTo>
                    <a:pt x="0" y="5638"/>
                  </a:lnTo>
                  <a:lnTo>
                    <a:pt x="1473" y="5638"/>
                  </a:lnTo>
                  <a:close/>
                </a:path>
                <a:path w="7620" h="8254">
                  <a:moveTo>
                    <a:pt x="4699" y="5918"/>
                  </a:moveTo>
                  <a:lnTo>
                    <a:pt x="0" y="5918"/>
                  </a:lnTo>
                  <a:lnTo>
                    <a:pt x="0" y="6426"/>
                  </a:lnTo>
                  <a:lnTo>
                    <a:pt x="4699" y="6426"/>
                  </a:lnTo>
                  <a:lnTo>
                    <a:pt x="4699" y="5918"/>
                  </a:lnTo>
                  <a:close/>
                </a:path>
                <a:path w="7620" h="8254">
                  <a:moveTo>
                    <a:pt x="7162" y="6286"/>
                  </a:moveTo>
                  <a:lnTo>
                    <a:pt x="7048" y="6146"/>
                  </a:lnTo>
                  <a:lnTo>
                    <a:pt x="6908" y="6172"/>
                  </a:lnTo>
                  <a:lnTo>
                    <a:pt x="6769" y="6362"/>
                  </a:lnTo>
                  <a:lnTo>
                    <a:pt x="6642" y="6477"/>
                  </a:lnTo>
                  <a:lnTo>
                    <a:pt x="6489" y="6591"/>
                  </a:lnTo>
                  <a:lnTo>
                    <a:pt x="6311" y="6667"/>
                  </a:lnTo>
                  <a:lnTo>
                    <a:pt x="6197" y="6845"/>
                  </a:lnTo>
                  <a:lnTo>
                    <a:pt x="6413" y="6959"/>
                  </a:lnTo>
                  <a:lnTo>
                    <a:pt x="6565" y="6870"/>
                  </a:lnTo>
                  <a:lnTo>
                    <a:pt x="6794" y="6705"/>
                  </a:lnTo>
                  <a:lnTo>
                    <a:pt x="6794" y="7886"/>
                  </a:lnTo>
                  <a:lnTo>
                    <a:pt x="6845" y="8039"/>
                  </a:lnTo>
                  <a:lnTo>
                    <a:pt x="7099" y="8102"/>
                  </a:lnTo>
                  <a:lnTo>
                    <a:pt x="7162" y="6286"/>
                  </a:lnTo>
                  <a:close/>
                </a:path>
              </a:pathLst>
            </a:custGeom>
            <a:solidFill>
              <a:srgbClr val="104D25"/>
            </a:solidFill>
          </p:spPr>
          <p:txBody>
            <a:bodyPr wrap="square" lIns="0" tIns="0" rIns="0" bIns="0" rtlCol="0"/>
            <a:lstStyle/>
            <a:p>
              <a:endParaRPr>
                <a:latin typeface="Grammarsaurus" pitchFamily="2" charset="0"/>
              </a:endParaRPr>
            </a:p>
          </p:txBody>
        </p:sp>
        <p:sp>
          <p:nvSpPr>
            <p:cNvPr id="131" name="object 131"/>
            <p:cNvSpPr/>
            <p:nvPr/>
          </p:nvSpPr>
          <p:spPr>
            <a:xfrm>
              <a:off x="10859804" y="3874720"/>
              <a:ext cx="17780" cy="17145"/>
            </a:xfrm>
            <a:custGeom>
              <a:avLst/>
              <a:gdLst/>
              <a:ahLst/>
              <a:cxnLst/>
              <a:rect l="l" t="t" r="r" b="b"/>
              <a:pathLst>
                <a:path w="17779" h="17145">
                  <a:moveTo>
                    <a:pt x="15976" y="0"/>
                  </a:moveTo>
                  <a:lnTo>
                    <a:pt x="1536" y="0"/>
                  </a:lnTo>
                  <a:lnTo>
                    <a:pt x="0" y="1485"/>
                  </a:lnTo>
                  <a:lnTo>
                    <a:pt x="0" y="15532"/>
                  </a:lnTo>
                  <a:lnTo>
                    <a:pt x="1536" y="17030"/>
                  </a:lnTo>
                  <a:lnTo>
                    <a:pt x="3416" y="17030"/>
                  </a:lnTo>
                  <a:lnTo>
                    <a:pt x="15976" y="17030"/>
                  </a:lnTo>
                  <a:lnTo>
                    <a:pt x="17500" y="15532"/>
                  </a:lnTo>
                  <a:lnTo>
                    <a:pt x="17500" y="1485"/>
                  </a:lnTo>
                  <a:lnTo>
                    <a:pt x="15976" y="0"/>
                  </a:lnTo>
                  <a:close/>
                </a:path>
              </a:pathLst>
            </a:custGeom>
            <a:solidFill>
              <a:srgbClr val="114D25"/>
            </a:solidFill>
          </p:spPr>
          <p:txBody>
            <a:bodyPr wrap="square" lIns="0" tIns="0" rIns="0" bIns="0" rtlCol="0"/>
            <a:lstStyle/>
            <a:p>
              <a:endParaRPr>
                <a:latin typeface="Grammarsaurus" pitchFamily="2" charset="0"/>
              </a:endParaRPr>
            </a:p>
          </p:txBody>
        </p:sp>
        <p:sp>
          <p:nvSpPr>
            <p:cNvPr id="132" name="object 132"/>
            <p:cNvSpPr/>
            <p:nvPr/>
          </p:nvSpPr>
          <p:spPr>
            <a:xfrm>
              <a:off x="10862401" y="3875614"/>
              <a:ext cx="13970" cy="13335"/>
            </a:xfrm>
            <a:custGeom>
              <a:avLst/>
              <a:gdLst/>
              <a:ahLst/>
              <a:cxnLst/>
              <a:rect l="l" t="t" r="r" b="b"/>
              <a:pathLst>
                <a:path w="13970" h="13335">
                  <a:moveTo>
                    <a:pt x="13004" y="0"/>
                  </a:moveTo>
                  <a:lnTo>
                    <a:pt x="673" y="0"/>
                  </a:lnTo>
                  <a:lnTo>
                    <a:pt x="0" y="660"/>
                  </a:lnTo>
                  <a:lnTo>
                    <a:pt x="0" y="12661"/>
                  </a:lnTo>
                  <a:lnTo>
                    <a:pt x="673" y="13309"/>
                  </a:lnTo>
                  <a:lnTo>
                    <a:pt x="12179" y="13309"/>
                  </a:lnTo>
                  <a:lnTo>
                    <a:pt x="13004" y="13309"/>
                  </a:lnTo>
                  <a:lnTo>
                    <a:pt x="13677" y="12661"/>
                  </a:lnTo>
                  <a:lnTo>
                    <a:pt x="13677" y="660"/>
                  </a:lnTo>
                  <a:lnTo>
                    <a:pt x="13004" y="0"/>
                  </a:lnTo>
                  <a:close/>
                </a:path>
              </a:pathLst>
            </a:custGeom>
            <a:solidFill>
              <a:srgbClr val="ECD2A8"/>
            </a:solidFill>
          </p:spPr>
          <p:txBody>
            <a:bodyPr wrap="square" lIns="0" tIns="0" rIns="0" bIns="0" rtlCol="0"/>
            <a:lstStyle/>
            <a:p>
              <a:endParaRPr>
                <a:latin typeface="Grammarsaurus" pitchFamily="2" charset="0"/>
              </a:endParaRPr>
            </a:p>
          </p:txBody>
        </p:sp>
        <p:sp>
          <p:nvSpPr>
            <p:cNvPr id="133" name="object 133"/>
            <p:cNvSpPr/>
            <p:nvPr/>
          </p:nvSpPr>
          <p:spPr>
            <a:xfrm>
              <a:off x="10866997" y="3878643"/>
              <a:ext cx="7620" cy="8255"/>
            </a:xfrm>
            <a:custGeom>
              <a:avLst/>
              <a:gdLst/>
              <a:ahLst/>
              <a:cxnLst/>
              <a:rect l="l" t="t" r="r" b="b"/>
              <a:pathLst>
                <a:path w="7620" h="8254">
                  <a:moveTo>
                    <a:pt x="1473" y="5638"/>
                  </a:moveTo>
                  <a:lnTo>
                    <a:pt x="1397" y="0"/>
                  </a:lnTo>
                  <a:lnTo>
                    <a:pt x="50" y="0"/>
                  </a:lnTo>
                  <a:lnTo>
                    <a:pt x="12" y="5638"/>
                  </a:lnTo>
                  <a:lnTo>
                    <a:pt x="1473" y="5638"/>
                  </a:lnTo>
                  <a:close/>
                </a:path>
                <a:path w="7620" h="8254">
                  <a:moveTo>
                    <a:pt x="4699" y="5918"/>
                  </a:moveTo>
                  <a:lnTo>
                    <a:pt x="12" y="5918"/>
                  </a:lnTo>
                  <a:lnTo>
                    <a:pt x="0" y="6426"/>
                  </a:lnTo>
                  <a:lnTo>
                    <a:pt x="4699" y="6426"/>
                  </a:lnTo>
                  <a:lnTo>
                    <a:pt x="4699" y="5918"/>
                  </a:lnTo>
                  <a:close/>
                </a:path>
                <a:path w="7620" h="8254">
                  <a:moveTo>
                    <a:pt x="7162" y="6286"/>
                  </a:moveTo>
                  <a:lnTo>
                    <a:pt x="7048" y="6146"/>
                  </a:lnTo>
                  <a:lnTo>
                    <a:pt x="6908" y="6184"/>
                  </a:lnTo>
                  <a:lnTo>
                    <a:pt x="6718" y="6426"/>
                  </a:lnTo>
                  <a:lnTo>
                    <a:pt x="6578" y="6540"/>
                  </a:lnTo>
                  <a:lnTo>
                    <a:pt x="6388" y="6642"/>
                  </a:lnTo>
                  <a:lnTo>
                    <a:pt x="6261" y="6692"/>
                  </a:lnTo>
                  <a:lnTo>
                    <a:pt x="6197" y="6845"/>
                  </a:lnTo>
                  <a:lnTo>
                    <a:pt x="6413" y="6959"/>
                  </a:lnTo>
                  <a:lnTo>
                    <a:pt x="6565" y="6870"/>
                  </a:lnTo>
                  <a:lnTo>
                    <a:pt x="6794" y="6705"/>
                  </a:lnTo>
                  <a:lnTo>
                    <a:pt x="6794" y="7886"/>
                  </a:lnTo>
                  <a:lnTo>
                    <a:pt x="6883" y="8077"/>
                  </a:lnTo>
                  <a:lnTo>
                    <a:pt x="7099" y="8102"/>
                  </a:lnTo>
                  <a:lnTo>
                    <a:pt x="7162" y="6286"/>
                  </a:lnTo>
                  <a:close/>
                </a:path>
              </a:pathLst>
            </a:custGeom>
            <a:solidFill>
              <a:srgbClr val="104D25"/>
            </a:solidFill>
          </p:spPr>
          <p:txBody>
            <a:bodyPr wrap="square" lIns="0" tIns="0" rIns="0" bIns="0" rtlCol="0"/>
            <a:lstStyle/>
            <a:p>
              <a:endParaRPr>
                <a:latin typeface="Grammarsaurus" pitchFamily="2" charset="0"/>
              </a:endParaRPr>
            </a:p>
          </p:txBody>
        </p:sp>
        <p:sp>
          <p:nvSpPr>
            <p:cNvPr id="134" name="object 134"/>
            <p:cNvSpPr/>
            <p:nvPr/>
          </p:nvSpPr>
          <p:spPr>
            <a:xfrm>
              <a:off x="10892437" y="3877354"/>
              <a:ext cx="17780" cy="17145"/>
            </a:xfrm>
            <a:custGeom>
              <a:avLst/>
              <a:gdLst/>
              <a:ahLst/>
              <a:cxnLst/>
              <a:rect l="l" t="t" r="r" b="b"/>
              <a:pathLst>
                <a:path w="17779" h="17145">
                  <a:moveTo>
                    <a:pt x="15976" y="0"/>
                  </a:moveTo>
                  <a:lnTo>
                    <a:pt x="1536" y="0"/>
                  </a:lnTo>
                  <a:lnTo>
                    <a:pt x="0" y="1485"/>
                  </a:lnTo>
                  <a:lnTo>
                    <a:pt x="0" y="15532"/>
                  </a:lnTo>
                  <a:lnTo>
                    <a:pt x="1536" y="17030"/>
                  </a:lnTo>
                  <a:lnTo>
                    <a:pt x="3416" y="17030"/>
                  </a:lnTo>
                  <a:lnTo>
                    <a:pt x="15976" y="17030"/>
                  </a:lnTo>
                  <a:lnTo>
                    <a:pt x="17500" y="15532"/>
                  </a:lnTo>
                  <a:lnTo>
                    <a:pt x="17500" y="1485"/>
                  </a:lnTo>
                  <a:lnTo>
                    <a:pt x="15976" y="0"/>
                  </a:lnTo>
                  <a:close/>
                </a:path>
              </a:pathLst>
            </a:custGeom>
            <a:solidFill>
              <a:srgbClr val="114D25"/>
            </a:solidFill>
          </p:spPr>
          <p:txBody>
            <a:bodyPr wrap="square" lIns="0" tIns="0" rIns="0" bIns="0" rtlCol="0"/>
            <a:lstStyle/>
            <a:p>
              <a:endParaRPr>
                <a:latin typeface="Grammarsaurus" pitchFamily="2" charset="0"/>
              </a:endParaRPr>
            </a:p>
          </p:txBody>
        </p:sp>
        <p:sp>
          <p:nvSpPr>
            <p:cNvPr id="135" name="object 135"/>
            <p:cNvSpPr/>
            <p:nvPr/>
          </p:nvSpPr>
          <p:spPr>
            <a:xfrm>
              <a:off x="10895035" y="3878246"/>
              <a:ext cx="13970" cy="13335"/>
            </a:xfrm>
            <a:custGeom>
              <a:avLst/>
              <a:gdLst/>
              <a:ahLst/>
              <a:cxnLst/>
              <a:rect l="l" t="t" r="r" b="b"/>
              <a:pathLst>
                <a:path w="13970" h="13335">
                  <a:moveTo>
                    <a:pt x="13004" y="0"/>
                  </a:moveTo>
                  <a:lnTo>
                    <a:pt x="673" y="0"/>
                  </a:lnTo>
                  <a:lnTo>
                    <a:pt x="0" y="660"/>
                  </a:lnTo>
                  <a:lnTo>
                    <a:pt x="0" y="12661"/>
                  </a:lnTo>
                  <a:lnTo>
                    <a:pt x="673" y="13309"/>
                  </a:lnTo>
                  <a:lnTo>
                    <a:pt x="12179" y="13309"/>
                  </a:lnTo>
                  <a:lnTo>
                    <a:pt x="13004" y="13309"/>
                  </a:lnTo>
                  <a:lnTo>
                    <a:pt x="13677" y="12661"/>
                  </a:lnTo>
                  <a:lnTo>
                    <a:pt x="13677" y="660"/>
                  </a:lnTo>
                  <a:lnTo>
                    <a:pt x="13004" y="0"/>
                  </a:lnTo>
                  <a:close/>
                </a:path>
              </a:pathLst>
            </a:custGeom>
            <a:solidFill>
              <a:srgbClr val="ECD2A8"/>
            </a:solidFill>
          </p:spPr>
          <p:txBody>
            <a:bodyPr wrap="square" lIns="0" tIns="0" rIns="0" bIns="0" rtlCol="0"/>
            <a:lstStyle/>
            <a:p>
              <a:endParaRPr>
                <a:latin typeface="Grammarsaurus" pitchFamily="2" charset="0"/>
              </a:endParaRPr>
            </a:p>
          </p:txBody>
        </p:sp>
        <p:sp>
          <p:nvSpPr>
            <p:cNvPr id="136" name="object 136"/>
            <p:cNvSpPr/>
            <p:nvPr/>
          </p:nvSpPr>
          <p:spPr>
            <a:xfrm>
              <a:off x="10898658" y="3880904"/>
              <a:ext cx="8255" cy="8890"/>
            </a:xfrm>
            <a:custGeom>
              <a:avLst/>
              <a:gdLst/>
              <a:ahLst/>
              <a:cxnLst/>
              <a:rect l="l" t="t" r="r" b="b"/>
              <a:pathLst>
                <a:path w="8254" h="8889">
                  <a:moveTo>
                    <a:pt x="6146" y="546"/>
                  </a:moveTo>
                  <a:lnTo>
                    <a:pt x="6083" y="342"/>
                  </a:lnTo>
                  <a:lnTo>
                    <a:pt x="5829" y="63"/>
                  </a:lnTo>
                  <a:lnTo>
                    <a:pt x="5664" y="0"/>
                  </a:lnTo>
                  <a:lnTo>
                    <a:pt x="5245" y="0"/>
                  </a:lnTo>
                  <a:lnTo>
                    <a:pt x="5080" y="63"/>
                  </a:lnTo>
                  <a:lnTo>
                    <a:pt x="4838" y="342"/>
                  </a:lnTo>
                  <a:lnTo>
                    <a:pt x="4775" y="546"/>
                  </a:lnTo>
                  <a:lnTo>
                    <a:pt x="4775" y="5067"/>
                  </a:lnTo>
                  <a:lnTo>
                    <a:pt x="1917" y="863"/>
                  </a:lnTo>
                  <a:lnTo>
                    <a:pt x="1612" y="393"/>
                  </a:lnTo>
                  <a:lnTo>
                    <a:pt x="1397" y="152"/>
                  </a:lnTo>
                  <a:lnTo>
                    <a:pt x="1117" y="12"/>
                  </a:lnTo>
                  <a:lnTo>
                    <a:pt x="698" y="0"/>
                  </a:lnTo>
                  <a:lnTo>
                    <a:pt x="0" y="812"/>
                  </a:lnTo>
                  <a:lnTo>
                    <a:pt x="0" y="6819"/>
                  </a:lnTo>
                  <a:lnTo>
                    <a:pt x="63" y="7035"/>
                  </a:lnTo>
                  <a:lnTo>
                    <a:pt x="317" y="7315"/>
                  </a:lnTo>
                  <a:lnTo>
                    <a:pt x="482" y="7378"/>
                  </a:lnTo>
                  <a:lnTo>
                    <a:pt x="901" y="7378"/>
                  </a:lnTo>
                  <a:lnTo>
                    <a:pt x="1066" y="7315"/>
                  </a:lnTo>
                  <a:lnTo>
                    <a:pt x="1320" y="7035"/>
                  </a:lnTo>
                  <a:lnTo>
                    <a:pt x="1397" y="6832"/>
                  </a:lnTo>
                  <a:lnTo>
                    <a:pt x="1397" y="2374"/>
                  </a:lnTo>
                  <a:lnTo>
                    <a:pt x="4178" y="6527"/>
                  </a:lnTo>
                  <a:lnTo>
                    <a:pt x="5207" y="7378"/>
                  </a:lnTo>
                  <a:lnTo>
                    <a:pt x="5880" y="7378"/>
                  </a:lnTo>
                  <a:lnTo>
                    <a:pt x="6146" y="7073"/>
                  </a:lnTo>
                  <a:lnTo>
                    <a:pt x="6146" y="546"/>
                  </a:lnTo>
                  <a:close/>
                </a:path>
                <a:path w="8254" h="8889">
                  <a:moveTo>
                    <a:pt x="8128" y="6654"/>
                  </a:moveTo>
                  <a:lnTo>
                    <a:pt x="8026" y="6515"/>
                  </a:lnTo>
                  <a:lnTo>
                    <a:pt x="7886" y="6540"/>
                  </a:lnTo>
                  <a:lnTo>
                    <a:pt x="7747" y="6731"/>
                  </a:lnTo>
                  <a:lnTo>
                    <a:pt x="7620" y="6845"/>
                  </a:lnTo>
                  <a:lnTo>
                    <a:pt x="7467" y="6959"/>
                  </a:lnTo>
                  <a:lnTo>
                    <a:pt x="7289" y="7035"/>
                  </a:lnTo>
                  <a:lnTo>
                    <a:pt x="7175" y="7213"/>
                  </a:lnTo>
                  <a:lnTo>
                    <a:pt x="7391" y="7327"/>
                  </a:lnTo>
                  <a:lnTo>
                    <a:pt x="7543" y="7239"/>
                  </a:lnTo>
                  <a:lnTo>
                    <a:pt x="7772" y="7073"/>
                  </a:lnTo>
                  <a:lnTo>
                    <a:pt x="7772" y="8255"/>
                  </a:lnTo>
                  <a:lnTo>
                    <a:pt x="7785" y="8382"/>
                  </a:lnTo>
                  <a:lnTo>
                    <a:pt x="8077" y="8470"/>
                  </a:lnTo>
                  <a:lnTo>
                    <a:pt x="8128" y="6654"/>
                  </a:lnTo>
                  <a:close/>
                </a:path>
              </a:pathLst>
            </a:custGeom>
            <a:solidFill>
              <a:srgbClr val="104D25"/>
            </a:solidFill>
          </p:spPr>
          <p:txBody>
            <a:bodyPr wrap="square" lIns="0" tIns="0" rIns="0" bIns="0" rtlCol="0"/>
            <a:lstStyle/>
            <a:p>
              <a:endParaRPr>
                <a:latin typeface="Grammarsaurus" pitchFamily="2" charset="0"/>
              </a:endParaRPr>
            </a:p>
          </p:txBody>
        </p:sp>
        <p:sp>
          <p:nvSpPr>
            <p:cNvPr id="137" name="object 137"/>
            <p:cNvSpPr/>
            <p:nvPr/>
          </p:nvSpPr>
          <p:spPr>
            <a:xfrm>
              <a:off x="10810853" y="3877354"/>
              <a:ext cx="17780" cy="17145"/>
            </a:xfrm>
            <a:custGeom>
              <a:avLst/>
              <a:gdLst/>
              <a:ahLst/>
              <a:cxnLst/>
              <a:rect l="l" t="t" r="r" b="b"/>
              <a:pathLst>
                <a:path w="17779" h="17145">
                  <a:moveTo>
                    <a:pt x="15976" y="0"/>
                  </a:moveTo>
                  <a:lnTo>
                    <a:pt x="1536" y="0"/>
                  </a:lnTo>
                  <a:lnTo>
                    <a:pt x="0" y="1485"/>
                  </a:lnTo>
                  <a:lnTo>
                    <a:pt x="0" y="15532"/>
                  </a:lnTo>
                  <a:lnTo>
                    <a:pt x="1536" y="17030"/>
                  </a:lnTo>
                  <a:lnTo>
                    <a:pt x="3416" y="17030"/>
                  </a:lnTo>
                  <a:lnTo>
                    <a:pt x="15976" y="17030"/>
                  </a:lnTo>
                  <a:lnTo>
                    <a:pt x="17513" y="15532"/>
                  </a:lnTo>
                  <a:lnTo>
                    <a:pt x="17513" y="1485"/>
                  </a:lnTo>
                  <a:lnTo>
                    <a:pt x="15976" y="0"/>
                  </a:lnTo>
                  <a:close/>
                </a:path>
              </a:pathLst>
            </a:custGeom>
            <a:solidFill>
              <a:srgbClr val="114D25"/>
            </a:solidFill>
          </p:spPr>
          <p:txBody>
            <a:bodyPr wrap="square" lIns="0" tIns="0" rIns="0" bIns="0" rtlCol="0"/>
            <a:lstStyle/>
            <a:p>
              <a:endParaRPr>
                <a:latin typeface="Grammarsaurus" pitchFamily="2" charset="0"/>
              </a:endParaRPr>
            </a:p>
          </p:txBody>
        </p:sp>
        <p:sp>
          <p:nvSpPr>
            <p:cNvPr id="138" name="object 138"/>
            <p:cNvSpPr/>
            <p:nvPr/>
          </p:nvSpPr>
          <p:spPr>
            <a:xfrm>
              <a:off x="10813452" y="3878246"/>
              <a:ext cx="13970" cy="13335"/>
            </a:xfrm>
            <a:custGeom>
              <a:avLst/>
              <a:gdLst/>
              <a:ahLst/>
              <a:cxnLst/>
              <a:rect l="l" t="t" r="r" b="b"/>
              <a:pathLst>
                <a:path w="13970" h="13335">
                  <a:moveTo>
                    <a:pt x="13004" y="0"/>
                  </a:moveTo>
                  <a:lnTo>
                    <a:pt x="673" y="0"/>
                  </a:lnTo>
                  <a:lnTo>
                    <a:pt x="0" y="660"/>
                  </a:lnTo>
                  <a:lnTo>
                    <a:pt x="0" y="12661"/>
                  </a:lnTo>
                  <a:lnTo>
                    <a:pt x="673" y="13309"/>
                  </a:lnTo>
                  <a:lnTo>
                    <a:pt x="12179" y="13309"/>
                  </a:lnTo>
                  <a:lnTo>
                    <a:pt x="13004" y="13309"/>
                  </a:lnTo>
                  <a:lnTo>
                    <a:pt x="13677" y="12661"/>
                  </a:lnTo>
                  <a:lnTo>
                    <a:pt x="13677" y="660"/>
                  </a:lnTo>
                  <a:lnTo>
                    <a:pt x="13004" y="0"/>
                  </a:lnTo>
                  <a:close/>
                </a:path>
              </a:pathLst>
            </a:custGeom>
            <a:solidFill>
              <a:srgbClr val="ECD2A8"/>
            </a:solidFill>
          </p:spPr>
          <p:txBody>
            <a:bodyPr wrap="square" lIns="0" tIns="0" rIns="0" bIns="0" rtlCol="0"/>
            <a:lstStyle/>
            <a:p>
              <a:endParaRPr>
                <a:latin typeface="Grammarsaurus" pitchFamily="2" charset="0"/>
              </a:endParaRPr>
            </a:p>
          </p:txBody>
        </p:sp>
        <p:sp>
          <p:nvSpPr>
            <p:cNvPr id="139" name="object 139"/>
            <p:cNvSpPr/>
            <p:nvPr/>
          </p:nvSpPr>
          <p:spPr>
            <a:xfrm>
              <a:off x="10818152" y="3881361"/>
              <a:ext cx="7620" cy="8255"/>
            </a:xfrm>
            <a:custGeom>
              <a:avLst/>
              <a:gdLst/>
              <a:ahLst/>
              <a:cxnLst/>
              <a:rect l="l" t="t" r="r" b="b"/>
              <a:pathLst>
                <a:path w="7620" h="8254">
                  <a:moveTo>
                    <a:pt x="1422" y="4025"/>
                  </a:moveTo>
                  <a:lnTo>
                    <a:pt x="0" y="4025"/>
                  </a:lnTo>
                  <a:lnTo>
                    <a:pt x="0" y="6553"/>
                  </a:lnTo>
                  <a:lnTo>
                    <a:pt x="279" y="6858"/>
                  </a:lnTo>
                  <a:lnTo>
                    <a:pt x="1079" y="6858"/>
                  </a:lnTo>
                  <a:lnTo>
                    <a:pt x="1358" y="6553"/>
                  </a:lnTo>
                  <a:lnTo>
                    <a:pt x="1422" y="4025"/>
                  </a:lnTo>
                  <a:close/>
                </a:path>
                <a:path w="7620" h="8254">
                  <a:moveTo>
                    <a:pt x="1422" y="609"/>
                  </a:moveTo>
                  <a:lnTo>
                    <a:pt x="0" y="609"/>
                  </a:lnTo>
                  <a:lnTo>
                    <a:pt x="0" y="889"/>
                  </a:lnTo>
                  <a:lnTo>
                    <a:pt x="1422" y="889"/>
                  </a:lnTo>
                  <a:lnTo>
                    <a:pt x="1422" y="609"/>
                  </a:lnTo>
                  <a:close/>
                </a:path>
                <a:path w="7620" h="8254">
                  <a:moveTo>
                    <a:pt x="3937" y="1270"/>
                  </a:moveTo>
                  <a:lnTo>
                    <a:pt x="3556" y="889"/>
                  </a:lnTo>
                  <a:lnTo>
                    <a:pt x="1422" y="889"/>
                  </a:lnTo>
                  <a:lnTo>
                    <a:pt x="1422" y="1270"/>
                  </a:lnTo>
                  <a:lnTo>
                    <a:pt x="3937" y="1270"/>
                  </a:lnTo>
                  <a:close/>
                </a:path>
                <a:path w="7620" h="8254">
                  <a:moveTo>
                    <a:pt x="5080" y="381"/>
                  </a:moveTo>
                  <a:lnTo>
                    <a:pt x="4648" y="0"/>
                  </a:lnTo>
                  <a:lnTo>
                    <a:pt x="12" y="0"/>
                  </a:lnTo>
                  <a:lnTo>
                    <a:pt x="0" y="381"/>
                  </a:lnTo>
                  <a:lnTo>
                    <a:pt x="5080" y="381"/>
                  </a:lnTo>
                  <a:close/>
                </a:path>
                <a:path w="7620" h="8254">
                  <a:moveTo>
                    <a:pt x="5549" y="2933"/>
                  </a:moveTo>
                  <a:lnTo>
                    <a:pt x="5473" y="1270"/>
                  </a:lnTo>
                  <a:lnTo>
                    <a:pt x="3937" y="1270"/>
                  </a:lnTo>
                  <a:lnTo>
                    <a:pt x="3810" y="2933"/>
                  </a:lnTo>
                  <a:lnTo>
                    <a:pt x="1422" y="2933"/>
                  </a:lnTo>
                  <a:lnTo>
                    <a:pt x="1422" y="1270"/>
                  </a:lnTo>
                  <a:lnTo>
                    <a:pt x="0" y="1270"/>
                  </a:lnTo>
                  <a:lnTo>
                    <a:pt x="0" y="3835"/>
                  </a:lnTo>
                  <a:lnTo>
                    <a:pt x="4381" y="3835"/>
                  </a:lnTo>
                  <a:lnTo>
                    <a:pt x="5308" y="3086"/>
                  </a:lnTo>
                  <a:lnTo>
                    <a:pt x="5372" y="2933"/>
                  </a:lnTo>
                  <a:lnTo>
                    <a:pt x="5549" y="2933"/>
                  </a:lnTo>
                  <a:close/>
                </a:path>
                <a:path w="7620" h="8254">
                  <a:moveTo>
                    <a:pt x="7416" y="7327"/>
                  </a:moveTo>
                  <a:lnTo>
                    <a:pt x="7366" y="7150"/>
                  </a:lnTo>
                  <a:lnTo>
                    <a:pt x="7226" y="7010"/>
                  </a:lnTo>
                  <a:lnTo>
                    <a:pt x="7099" y="6934"/>
                  </a:lnTo>
                  <a:lnTo>
                    <a:pt x="7264" y="6756"/>
                  </a:lnTo>
                  <a:lnTo>
                    <a:pt x="7327" y="6604"/>
                  </a:lnTo>
                  <a:lnTo>
                    <a:pt x="7327" y="6464"/>
                  </a:lnTo>
                  <a:lnTo>
                    <a:pt x="6832" y="6057"/>
                  </a:lnTo>
                  <a:lnTo>
                    <a:pt x="6642" y="6057"/>
                  </a:lnTo>
                  <a:lnTo>
                    <a:pt x="6108" y="6438"/>
                  </a:lnTo>
                  <a:lnTo>
                    <a:pt x="6350" y="6616"/>
                  </a:lnTo>
                  <a:lnTo>
                    <a:pt x="6438" y="6477"/>
                  </a:lnTo>
                  <a:lnTo>
                    <a:pt x="6540" y="6337"/>
                  </a:lnTo>
                  <a:lnTo>
                    <a:pt x="6781" y="6299"/>
                  </a:lnTo>
                  <a:lnTo>
                    <a:pt x="6946" y="6426"/>
                  </a:lnTo>
                  <a:lnTo>
                    <a:pt x="6972" y="6629"/>
                  </a:lnTo>
                  <a:lnTo>
                    <a:pt x="6883" y="6756"/>
                  </a:lnTo>
                  <a:lnTo>
                    <a:pt x="6743" y="6819"/>
                  </a:lnTo>
                  <a:lnTo>
                    <a:pt x="6616" y="6819"/>
                  </a:lnTo>
                  <a:lnTo>
                    <a:pt x="6464" y="6858"/>
                  </a:lnTo>
                  <a:lnTo>
                    <a:pt x="6426" y="6997"/>
                  </a:lnTo>
                  <a:lnTo>
                    <a:pt x="6604" y="7099"/>
                  </a:lnTo>
                  <a:lnTo>
                    <a:pt x="6832" y="7086"/>
                  </a:lnTo>
                  <a:lnTo>
                    <a:pt x="7023" y="7226"/>
                  </a:lnTo>
                  <a:lnTo>
                    <a:pt x="7048" y="7480"/>
                  </a:lnTo>
                  <a:lnTo>
                    <a:pt x="6972" y="7645"/>
                  </a:lnTo>
                  <a:lnTo>
                    <a:pt x="6819" y="7734"/>
                  </a:lnTo>
                  <a:lnTo>
                    <a:pt x="6616" y="7747"/>
                  </a:lnTo>
                  <a:lnTo>
                    <a:pt x="6438" y="7607"/>
                  </a:lnTo>
                  <a:lnTo>
                    <a:pt x="6337" y="7391"/>
                  </a:lnTo>
                  <a:lnTo>
                    <a:pt x="6172" y="7315"/>
                  </a:lnTo>
                  <a:lnTo>
                    <a:pt x="6045" y="7442"/>
                  </a:lnTo>
                  <a:lnTo>
                    <a:pt x="6070" y="7569"/>
                  </a:lnTo>
                  <a:lnTo>
                    <a:pt x="6121" y="7696"/>
                  </a:lnTo>
                  <a:lnTo>
                    <a:pt x="6604" y="8001"/>
                  </a:lnTo>
                  <a:lnTo>
                    <a:pt x="6819" y="8001"/>
                  </a:lnTo>
                  <a:lnTo>
                    <a:pt x="6997" y="7950"/>
                  </a:lnTo>
                  <a:lnTo>
                    <a:pt x="7366" y="7620"/>
                  </a:lnTo>
                  <a:lnTo>
                    <a:pt x="7416" y="7467"/>
                  </a:lnTo>
                  <a:lnTo>
                    <a:pt x="7416" y="7327"/>
                  </a:lnTo>
                  <a:close/>
                </a:path>
              </a:pathLst>
            </a:custGeom>
            <a:solidFill>
              <a:srgbClr val="104D25"/>
            </a:solidFill>
          </p:spPr>
          <p:txBody>
            <a:bodyPr wrap="square" lIns="0" tIns="0" rIns="0" bIns="0" rtlCol="0"/>
            <a:lstStyle/>
            <a:p>
              <a:endParaRPr>
                <a:latin typeface="Grammarsaurus" pitchFamily="2" charset="0"/>
              </a:endParaRPr>
            </a:p>
          </p:txBody>
        </p:sp>
      </p:grpSp>
      <p:sp>
        <p:nvSpPr>
          <p:cNvPr id="140" name="object 140"/>
          <p:cNvSpPr txBox="1"/>
          <p:nvPr/>
        </p:nvSpPr>
        <p:spPr>
          <a:xfrm>
            <a:off x="10851899" y="3878089"/>
            <a:ext cx="31115" cy="46808"/>
          </a:xfrm>
          <a:prstGeom prst="rect">
            <a:avLst/>
          </a:prstGeom>
        </p:spPr>
        <p:txBody>
          <a:bodyPr vert="horz" wrap="square" lIns="0" tIns="635" rIns="0" bIns="0" rtlCol="0">
            <a:spAutoFit/>
          </a:bodyPr>
          <a:lstStyle/>
          <a:p>
            <a:pPr>
              <a:lnSpc>
                <a:spcPct val="100000"/>
              </a:lnSpc>
              <a:spcBef>
                <a:spcPts val="5"/>
              </a:spcBef>
            </a:pPr>
            <a:endParaRPr sz="100">
              <a:latin typeface="Grammarsaurus" pitchFamily="2" charset="0"/>
              <a:cs typeface="Times New Roman"/>
            </a:endParaRPr>
          </a:p>
          <a:p>
            <a:pPr>
              <a:lnSpc>
                <a:spcPct val="100000"/>
              </a:lnSpc>
            </a:pPr>
            <a:r>
              <a:rPr sz="100" b="1" dirty="0">
                <a:solidFill>
                  <a:srgbClr val="FFFFFF"/>
                </a:solidFill>
                <a:latin typeface="Grammarsaurus" pitchFamily="2" charset="0"/>
                <a:cs typeface="Arial"/>
              </a:rPr>
              <a:t>wiwitthh</a:t>
            </a:r>
            <a:endParaRPr sz="100">
              <a:latin typeface="Grammarsaurus" pitchFamily="2" charset="0"/>
              <a:cs typeface="Arial"/>
            </a:endParaRPr>
          </a:p>
        </p:txBody>
      </p:sp>
      <p:grpSp>
        <p:nvGrpSpPr>
          <p:cNvPr id="141" name="object 141"/>
          <p:cNvGrpSpPr/>
          <p:nvPr/>
        </p:nvGrpSpPr>
        <p:grpSpPr>
          <a:xfrm>
            <a:off x="9268980" y="3710775"/>
            <a:ext cx="1651000" cy="239395"/>
            <a:chOff x="9268980" y="3710775"/>
            <a:chExt cx="1651000" cy="239395"/>
          </a:xfrm>
        </p:grpSpPr>
        <p:sp>
          <p:nvSpPr>
            <p:cNvPr id="142" name="object 142"/>
            <p:cNvSpPr/>
            <p:nvPr/>
          </p:nvSpPr>
          <p:spPr>
            <a:xfrm>
              <a:off x="10798175" y="3909885"/>
              <a:ext cx="118110" cy="39370"/>
            </a:xfrm>
            <a:custGeom>
              <a:avLst/>
              <a:gdLst/>
              <a:ahLst/>
              <a:cxnLst/>
              <a:rect l="l" t="t" r="r" b="b"/>
              <a:pathLst>
                <a:path w="118109" h="39370">
                  <a:moveTo>
                    <a:pt x="9271" y="14401"/>
                  </a:moveTo>
                  <a:lnTo>
                    <a:pt x="9067" y="14401"/>
                  </a:lnTo>
                  <a:lnTo>
                    <a:pt x="8928" y="15379"/>
                  </a:lnTo>
                  <a:lnTo>
                    <a:pt x="9271" y="14401"/>
                  </a:lnTo>
                  <a:close/>
                </a:path>
                <a:path w="118109" h="39370">
                  <a:moveTo>
                    <a:pt x="9931" y="13373"/>
                  </a:moveTo>
                  <a:lnTo>
                    <a:pt x="9613" y="13373"/>
                  </a:lnTo>
                  <a:lnTo>
                    <a:pt x="9410" y="13970"/>
                  </a:lnTo>
                  <a:lnTo>
                    <a:pt x="9728" y="13576"/>
                  </a:lnTo>
                  <a:lnTo>
                    <a:pt x="9931" y="13373"/>
                  </a:lnTo>
                  <a:close/>
                </a:path>
                <a:path w="118109" h="39370">
                  <a:moveTo>
                    <a:pt x="14859" y="711"/>
                  </a:moveTo>
                  <a:lnTo>
                    <a:pt x="12954" y="444"/>
                  </a:lnTo>
                  <a:lnTo>
                    <a:pt x="12750" y="1663"/>
                  </a:lnTo>
                  <a:lnTo>
                    <a:pt x="10706" y="4241"/>
                  </a:lnTo>
                  <a:lnTo>
                    <a:pt x="8610" y="6629"/>
                  </a:lnTo>
                  <a:lnTo>
                    <a:pt x="6477" y="9372"/>
                  </a:lnTo>
                  <a:lnTo>
                    <a:pt x="1930" y="11150"/>
                  </a:lnTo>
                  <a:lnTo>
                    <a:pt x="228" y="12230"/>
                  </a:lnTo>
                  <a:lnTo>
                    <a:pt x="0" y="13957"/>
                  </a:lnTo>
                  <a:lnTo>
                    <a:pt x="419" y="12268"/>
                  </a:lnTo>
                  <a:lnTo>
                    <a:pt x="2070" y="11468"/>
                  </a:lnTo>
                  <a:lnTo>
                    <a:pt x="6883" y="10071"/>
                  </a:lnTo>
                  <a:lnTo>
                    <a:pt x="9359" y="7480"/>
                  </a:lnTo>
                  <a:lnTo>
                    <a:pt x="10274" y="6616"/>
                  </a:lnTo>
                  <a:lnTo>
                    <a:pt x="12687" y="8610"/>
                  </a:lnTo>
                  <a:lnTo>
                    <a:pt x="12992" y="10706"/>
                  </a:lnTo>
                  <a:lnTo>
                    <a:pt x="10287" y="13004"/>
                  </a:lnTo>
                  <a:lnTo>
                    <a:pt x="9982" y="13322"/>
                  </a:lnTo>
                  <a:lnTo>
                    <a:pt x="11823" y="13004"/>
                  </a:lnTo>
                  <a:lnTo>
                    <a:pt x="12928" y="11201"/>
                  </a:lnTo>
                  <a:lnTo>
                    <a:pt x="14211" y="9245"/>
                  </a:lnTo>
                  <a:lnTo>
                    <a:pt x="12865" y="6731"/>
                  </a:lnTo>
                  <a:lnTo>
                    <a:pt x="11658" y="5321"/>
                  </a:lnTo>
                  <a:lnTo>
                    <a:pt x="11785" y="5194"/>
                  </a:lnTo>
                  <a:lnTo>
                    <a:pt x="13055" y="3784"/>
                  </a:lnTo>
                  <a:lnTo>
                    <a:pt x="14274" y="2755"/>
                  </a:lnTo>
                  <a:lnTo>
                    <a:pt x="14859" y="711"/>
                  </a:lnTo>
                  <a:close/>
                </a:path>
                <a:path w="118109" h="39370">
                  <a:moveTo>
                    <a:pt x="14922" y="28727"/>
                  </a:moveTo>
                  <a:lnTo>
                    <a:pt x="14719" y="28651"/>
                  </a:lnTo>
                  <a:lnTo>
                    <a:pt x="13296" y="28054"/>
                  </a:lnTo>
                  <a:lnTo>
                    <a:pt x="14617" y="28702"/>
                  </a:lnTo>
                  <a:lnTo>
                    <a:pt x="14922" y="28727"/>
                  </a:lnTo>
                  <a:close/>
                </a:path>
                <a:path w="118109" h="39370">
                  <a:moveTo>
                    <a:pt x="18326" y="23952"/>
                  </a:moveTo>
                  <a:lnTo>
                    <a:pt x="16891" y="26492"/>
                  </a:lnTo>
                  <a:lnTo>
                    <a:pt x="16192" y="27660"/>
                  </a:lnTo>
                  <a:lnTo>
                    <a:pt x="14719" y="28651"/>
                  </a:lnTo>
                  <a:lnTo>
                    <a:pt x="15875" y="28054"/>
                  </a:lnTo>
                  <a:lnTo>
                    <a:pt x="16294" y="27813"/>
                  </a:lnTo>
                  <a:lnTo>
                    <a:pt x="17081" y="26631"/>
                  </a:lnTo>
                  <a:lnTo>
                    <a:pt x="17932" y="25412"/>
                  </a:lnTo>
                  <a:lnTo>
                    <a:pt x="18326" y="23952"/>
                  </a:lnTo>
                  <a:close/>
                </a:path>
                <a:path w="118109" h="39370">
                  <a:moveTo>
                    <a:pt x="19088" y="22580"/>
                  </a:moveTo>
                  <a:lnTo>
                    <a:pt x="18542" y="21285"/>
                  </a:lnTo>
                  <a:lnTo>
                    <a:pt x="18465" y="22580"/>
                  </a:lnTo>
                  <a:lnTo>
                    <a:pt x="18326" y="23952"/>
                  </a:lnTo>
                  <a:lnTo>
                    <a:pt x="19088" y="22580"/>
                  </a:lnTo>
                  <a:close/>
                </a:path>
                <a:path w="118109" h="39370">
                  <a:moveTo>
                    <a:pt x="26289" y="19710"/>
                  </a:moveTo>
                  <a:lnTo>
                    <a:pt x="23190" y="16116"/>
                  </a:lnTo>
                  <a:lnTo>
                    <a:pt x="19316" y="14706"/>
                  </a:lnTo>
                  <a:lnTo>
                    <a:pt x="18757" y="16205"/>
                  </a:lnTo>
                  <a:lnTo>
                    <a:pt x="18796" y="13804"/>
                  </a:lnTo>
                  <a:lnTo>
                    <a:pt x="17132" y="17983"/>
                  </a:lnTo>
                  <a:lnTo>
                    <a:pt x="17195" y="18148"/>
                  </a:lnTo>
                  <a:lnTo>
                    <a:pt x="15519" y="17919"/>
                  </a:lnTo>
                  <a:lnTo>
                    <a:pt x="12890" y="19710"/>
                  </a:lnTo>
                  <a:lnTo>
                    <a:pt x="11684" y="21907"/>
                  </a:lnTo>
                  <a:lnTo>
                    <a:pt x="13423" y="20053"/>
                  </a:lnTo>
                  <a:lnTo>
                    <a:pt x="16116" y="19342"/>
                  </a:lnTo>
                  <a:lnTo>
                    <a:pt x="18059" y="20180"/>
                  </a:lnTo>
                  <a:lnTo>
                    <a:pt x="18542" y="21285"/>
                  </a:lnTo>
                  <a:lnTo>
                    <a:pt x="18732" y="18199"/>
                  </a:lnTo>
                  <a:lnTo>
                    <a:pt x="18745" y="16535"/>
                  </a:lnTo>
                  <a:lnTo>
                    <a:pt x="22174" y="17297"/>
                  </a:lnTo>
                  <a:lnTo>
                    <a:pt x="25069" y="19735"/>
                  </a:lnTo>
                  <a:lnTo>
                    <a:pt x="23355" y="23609"/>
                  </a:lnTo>
                  <a:lnTo>
                    <a:pt x="22961" y="24803"/>
                  </a:lnTo>
                  <a:lnTo>
                    <a:pt x="23456" y="26390"/>
                  </a:lnTo>
                  <a:lnTo>
                    <a:pt x="24676" y="26771"/>
                  </a:lnTo>
                  <a:lnTo>
                    <a:pt x="23533" y="26212"/>
                  </a:lnTo>
                  <a:lnTo>
                    <a:pt x="23329" y="24765"/>
                  </a:lnTo>
                  <a:lnTo>
                    <a:pt x="23799" y="23749"/>
                  </a:lnTo>
                  <a:lnTo>
                    <a:pt x="26289" y="19710"/>
                  </a:lnTo>
                  <a:close/>
                </a:path>
                <a:path w="118109" h="39370">
                  <a:moveTo>
                    <a:pt x="30708" y="6096"/>
                  </a:moveTo>
                  <a:lnTo>
                    <a:pt x="29895" y="749"/>
                  </a:lnTo>
                  <a:lnTo>
                    <a:pt x="29832" y="330"/>
                  </a:lnTo>
                  <a:lnTo>
                    <a:pt x="27952" y="749"/>
                  </a:lnTo>
                  <a:lnTo>
                    <a:pt x="28244" y="1841"/>
                  </a:lnTo>
                  <a:lnTo>
                    <a:pt x="27952" y="3111"/>
                  </a:lnTo>
                  <a:lnTo>
                    <a:pt x="27292" y="4203"/>
                  </a:lnTo>
                  <a:lnTo>
                    <a:pt x="25882" y="6616"/>
                  </a:lnTo>
                  <a:lnTo>
                    <a:pt x="22491" y="7683"/>
                  </a:lnTo>
                  <a:lnTo>
                    <a:pt x="22733" y="7683"/>
                  </a:lnTo>
                  <a:lnTo>
                    <a:pt x="21018" y="9842"/>
                  </a:lnTo>
                  <a:lnTo>
                    <a:pt x="20040" y="11010"/>
                  </a:lnTo>
                  <a:lnTo>
                    <a:pt x="19621" y="11772"/>
                  </a:lnTo>
                  <a:lnTo>
                    <a:pt x="17259" y="11658"/>
                  </a:lnTo>
                  <a:lnTo>
                    <a:pt x="15024" y="12573"/>
                  </a:lnTo>
                  <a:lnTo>
                    <a:pt x="13512" y="14058"/>
                  </a:lnTo>
                  <a:lnTo>
                    <a:pt x="15392" y="13093"/>
                  </a:lnTo>
                  <a:lnTo>
                    <a:pt x="17564" y="13017"/>
                  </a:lnTo>
                  <a:lnTo>
                    <a:pt x="18897" y="13525"/>
                  </a:lnTo>
                  <a:lnTo>
                    <a:pt x="18808" y="13804"/>
                  </a:lnTo>
                  <a:lnTo>
                    <a:pt x="19037" y="13576"/>
                  </a:lnTo>
                  <a:lnTo>
                    <a:pt x="19291" y="13665"/>
                  </a:lnTo>
                  <a:lnTo>
                    <a:pt x="19367" y="13233"/>
                  </a:lnTo>
                  <a:lnTo>
                    <a:pt x="21920" y="10642"/>
                  </a:lnTo>
                  <a:lnTo>
                    <a:pt x="25031" y="7683"/>
                  </a:lnTo>
                  <a:lnTo>
                    <a:pt x="30708" y="6096"/>
                  </a:lnTo>
                  <a:close/>
                </a:path>
                <a:path w="118109" h="39370">
                  <a:moveTo>
                    <a:pt x="38544" y="34493"/>
                  </a:moveTo>
                  <a:lnTo>
                    <a:pt x="37439" y="33997"/>
                  </a:lnTo>
                  <a:lnTo>
                    <a:pt x="37846" y="34493"/>
                  </a:lnTo>
                  <a:lnTo>
                    <a:pt x="38544" y="34493"/>
                  </a:lnTo>
                  <a:close/>
                </a:path>
                <a:path w="118109" h="39370">
                  <a:moveTo>
                    <a:pt x="39560" y="15455"/>
                  </a:moveTo>
                  <a:lnTo>
                    <a:pt x="38074" y="13627"/>
                  </a:lnTo>
                  <a:lnTo>
                    <a:pt x="36131" y="11290"/>
                  </a:lnTo>
                  <a:lnTo>
                    <a:pt x="34213" y="8826"/>
                  </a:lnTo>
                  <a:lnTo>
                    <a:pt x="34163" y="6197"/>
                  </a:lnTo>
                  <a:lnTo>
                    <a:pt x="35750" y="0"/>
                  </a:lnTo>
                  <a:lnTo>
                    <a:pt x="33832" y="76"/>
                  </a:lnTo>
                  <a:lnTo>
                    <a:pt x="32537" y="6197"/>
                  </a:lnTo>
                  <a:lnTo>
                    <a:pt x="32245" y="6197"/>
                  </a:lnTo>
                  <a:lnTo>
                    <a:pt x="32296" y="6769"/>
                  </a:lnTo>
                  <a:lnTo>
                    <a:pt x="29540" y="12496"/>
                  </a:lnTo>
                  <a:lnTo>
                    <a:pt x="27660" y="18630"/>
                  </a:lnTo>
                  <a:lnTo>
                    <a:pt x="29654" y="24739"/>
                  </a:lnTo>
                  <a:lnTo>
                    <a:pt x="28181" y="18389"/>
                  </a:lnTo>
                  <a:lnTo>
                    <a:pt x="30619" y="12382"/>
                  </a:lnTo>
                  <a:lnTo>
                    <a:pt x="32537" y="9067"/>
                  </a:lnTo>
                  <a:lnTo>
                    <a:pt x="32956" y="13068"/>
                  </a:lnTo>
                  <a:lnTo>
                    <a:pt x="39560" y="15455"/>
                  </a:lnTo>
                  <a:close/>
                </a:path>
                <a:path w="118109" h="39370">
                  <a:moveTo>
                    <a:pt x="40563" y="16624"/>
                  </a:moveTo>
                  <a:lnTo>
                    <a:pt x="40398" y="15963"/>
                  </a:lnTo>
                  <a:lnTo>
                    <a:pt x="40347" y="15735"/>
                  </a:lnTo>
                  <a:lnTo>
                    <a:pt x="39560" y="15455"/>
                  </a:lnTo>
                  <a:lnTo>
                    <a:pt x="39979" y="15963"/>
                  </a:lnTo>
                  <a:lnTo>
                    <a:pt x="40563" y="16624"/>
                  </a:lnTo>
                  <a:close/>
                </a:path>
                <a:path w="118109" h="39370">
                  <a:moveTo>
                    <a:pt x="43675" y="27317"/>
                  </a:moveTo>
                  <a:lnTo>
                    <a:pt x="42773" y="21780"/>
                  </a:lnTo>
                  <a:lnTo>
                    <a:pt x="42214" y="18516"/>
                  </a:lnTo>
                  <a:lnTo>
                    <a:pt x="40563" y="16624"/>
                  </a:lnTo>
                  <a:lnTo>
                    <a:pt x="41262" y="19621"/>
                  </a:lnTo>
                  <a:lnTo>
                    <a:pt x="38201" y="20269"/>
                  </a:lnTo>
                  <a:lnTo>
                    <a:pt x="34975" y="22136"/>
                  </a:lnTo>
                  <a:lnTo>
                    <a:pt x="33578" y="23774"/>
                  </a:lnTo>
                  <a:lnTo>
                    <a:pt x="33401" y="25679"/>
                  </a:lnTo>
                  <a:lnTo>
                    <a:pt x="33197" y="27482"/>
                  </a:lnTo>
                  <a:lnTo>
                    <a:pt x="33464" y="29159"/>
                  </a:lnTo>
                  <a:lnTo>
                    <a:pt x="32448" y="30530"/>
                  </a:lnTo>
                  <a:lnTo>
                    <a:pt x="31546" y="31877"/>
                  </a:lnTo>
                  <a:lnTo>
                    <a:pt x="29908" y="32829"/>
                  </a:lnTo>
                  <a:lnTo>
                    <a:pt x="28181" y="32778"/>
                  </a:lnTo>
                  <a:lnTo>
                    <a:pt x="29895" y="32981"/>
                  </a:lnTo>
                  <a:lnTo>
                    <a:pt x="31699" y="32194"/>
                  </a:lnTo>
                  <a:lnTo>
                    <a:pt x="32842" y="30810"/>
                  </a:lnTo>
                  <a:lnTo>
                    <a:pt x="34099" y="29413"/>
                  </a:lnTo>
                  <a:lnTo>
                    <a:pt x="34074" y="28956"/>
                  </a:lnTo>
                  <a:lnTo>
                    <a:pt x="36131" y="28956"/>
                  </a:lnTo>
                  <a:lnTo>
                    <a:pt x="36385" y="30556"/>
                  </a:lnTo>
                  <a:lnTo>
                    <a:pt x="36449" y="30962"/>
                  </a:lnTo>
                  <a:lnTo>
                    <a:pt x="36918" y="32931"/>
                  </a:lnTo>
                  <a:lnTo>
                    <a:pt x="37071" y="33362"/>
                  </a:lnTo>
                  <a:lnTo>
                    <a:pt x="37452" y="32004"/>
                  </a:lnTo>
                  <a:lnTo>
                    <a:pt x="37350" y="30962"/>
                  </a:lnTo>
                  <a:lnTo>
                    <a:pt x="37312" y="30556"/>
                  </a:lnTo>
                  <a:lnTo>
                    <a:pt x="37185" y="28829"/>
                  </a:lnTo>
                  <a:lnTo>
                    <a:pt x="35661" y="27190"/>
                  </a:lnTo>
                  <a:lnTo>
                    <a:pt x="34048" y="27190"/>
                  </a:lnTo>
                  <a:lnTo>
                    <a:pt x="34340" y="25844"/>
                  </a:lnTo>
                  <a:lnTo>
                    <a:pt x="35140" y="22440"/>
                  </a:lnTo>
                  <a:lnTo>
                    <a:pt x="38925" y="21742"/>
                  </a:lnTo>
                  <a:lnTo>
                    <a:pt x="41706" y="21463"/>
                  </a:lnTo>
                  <a:lnTo>
                    <a:pt x="42849" y="26250"/>
                  </a:lnTo>
                  <a:lnTo>
                    <a:pt x="41122" y="31559"/>
                  </a:lnTo>
                  <a:lnTo>
                    <a:pt x="41783" y="32486"/>
                  </a:lnTo>
                  <a:lnTo>
                    <a:pt x="43675" y="27317"/>
                  </a:lnTo>
                  <a:close/>
                </a:path>
                <a:path w="118109" h="39370">
                  <a:moveTo>
                    <a:pt x="45605" y="37350"/>
                  </a:moveTo>
                  <a:lnTo>
                    <a:pt x="44831" y="36766"/>
                  </a:lnTo>
                  <a:lnTo>
                    <a:pt x="41783" y="32486"/>
                  </a:lnTo>
                  <a:lnTo>
                    <a:pt x="40513" y="35941"/>
                  </a:lnTo>
                  <a:lnTo>
                    <a:pt x="45605" y="37350"/>
                  </a:lnTo>
                  <a:close/>
                </a:path>
                <a:path w="118109" h="39370">
                  <a:moveTo>
                    <a:pt x="46062" y="15125"/>
                  </a:moveTo>
                  <a:lnTo>
                    <a:pt x="45707" y="15494"/>
                  </a:lnTo>
                  <a:lnTo>
                    <a:pt x="46037" y="16332"/>
                  </a:lnTo>
                  <a:lnTo>
                    <a:pt x="46062" y="15125"/>
                  </a:lnTo>
                  <a:close/>
                </a:path>
                <a:path w="118109" h="39370">
                  <a:moveTo>
                    <a:pt x="47117" y="19062"/>
                  </a:moveTo>
                  <a:lnTo>
                    <a:pt x="46037" y="16332"/>
                  </a:lnTo>
                  <a:lnTo>
                    <a:pt x="46024" y="17081"/>
                  </a:lnTo>
                  <a:lnTo>
                    <a:pt x="47117" y="19062"/>
                  </a:lnTo>
                  <a:close/>
                </a:path>
                <a:path w="118109" h="39370">
                  <a:moveTo>
                    <a:pt x="47752" y="37934"/>
                  </a:moveTo>
                  <a:lnTo>
                    <a:pt x="45605" y="37350"/>
                  </a:lnTo>
                  <a:lnTo>
                    <a:pt x="46202" y="37782"/>
                  </a:lnTo>
                  <a:lnTo>
                    <a:pt x="47752" y="37934"/>
                  </a:lnTo>
                  <a:close/>
                </a:path>
                <a:path w="118109" h="39370">
                  <a:moveTo>
                    <a:pt x="50190" y="6591"/>
                  </a:moveTo>
                  <a:lnTo>
                    <a:pt x="48272" y="6591"/>
                  </a:lnTo>
                  <a:lnTo>
                    <a:pt x="48666" y="8928"/>
                  </a:lnTo>
                  <a:lnTo>
                    <a:pt x="48158" y="10452"/>
                  </a:lnTo>
                  <a:lnTo>
                    <a:pt x="47053" y="12534"/>
                  </a:lnTo>
                  <a:lnTo>
                    <a:pt x="46075" y="14554"/>
                  </a:lnTo>
                  <a:lnTo>
                    <a:pt x="46062" y="15125"/>
                  </a:lnTo>
                  <a:lnTo>
                    <a:pt x="48082" y="13004"/>
                  </a:lnTo>
                  <a:lnTo>
                    <a:pt x="49657" y="10045"/>
                  </a:lnTo>
                  <a:lnTo>
                    <a:pt x="50076" y="8928"/>
                  </a:lnTo>
                  <a:lnTo>
                    <a:pt x="50190" y="6591"/>
                  </a:lnTo>
                  <a:close/>
                </a:path>
                <a:path w="118109" h="39370">
                  <a:moveTo>
                    <a:pt x="82905" y="13728"/>
                  </a:moveTo>
                  <a:lnTo>
                    <a:pt x="81915" y="11709"/>
                  </a:lnTo>
                  <a:lnTo>
                    <a:pt x="80810" y="9626"/>
                  </a:lnTo>
                  <a:lnTo>
                    <a:pt x="80314" y="8115"/>
                  </a:lnTo>
                  <a:lnTo>
                    <a:pt x="80708" y="5765"/>
                  </a:lnTo>
                  <a:lnTo>
                    <a:pt x="78790" y="5765"/>
                  </a:lnTo>
                  <a:lnTo>
                    <a:pt x="78892" y="8115"/>
                  </a:lnTo>
                  <a:lnTo>
                    <a:pt x="79311" y="9220"/>
                  </a:lnTo>
                  <a:lnTo>
                    <a:pt x="80886" y="12179"/>
                  </a:lnTo>
                  <a:lnTo>
                    <a:pt x="82905" y="14300"/>
                  </a:lnTo>
                  <a:lnTo>
                    <a:pt x="82905" y="13728"/>
                  </a:lnTo>
                  <a:close/>
                </a:path>
                <a:path w="118109" h="39370">
                  <a:moveTo>
                    <a:pt x="82943" y="16256"/>
                  </a:moveTo>
                  <a:lnTo>
                    <a:pt x="82931" y="15532"/>
                  </a:lnTo>
                  <a:lnTo>
                    <a:pt x="81864" y="18237"/>
                  </a:lnTo>
                  <a:lnTo>
                    <a:pt x="82943" y="16256"/>
                  </a:lnTo>
                  <a:close/>
                </a:path>
                <a:path w="118109" h="39370">
                  <a:moveTo>
                    <a:pt x="83273" y="14668"/>
                  </a:moveTo>
                  <a:lnTo>
                    <a:pt x="82905" y="14300"/>
                  </a:lnTo>
                  <a:lnTo>
                    <a:pt x="82931" y="15532"/>
                  </a:lnTo>
                  <a:lnTo>
                    <a:pt x="83273" y="14668"/>
                  </a:lnTo>
                  <a:close/>
                </a:path>
                <a:path w="118109" h="39370">
                  <a:moveTo>
                    <a:pt x="87617" y="26974"/>
                  </a:moveTo>
                  <a:lnTo>
                    <a:pt x="84658" y="30251"/>
                  </a:lnTo>
                  <a:lnTo>
                    <a:pt x="82905" y="32397"/>
                  </a:lnTo>
                  <a:lnTo>
                    <a:pt x="80441" y="34036"/>
                  </a:lnTo>
                  <a:lnTo>
                    <a:pt x="77660" y="34594"/>
                  </a:lnTo>
                  <a:lnTo>
                    <a:pt x="80479" y="34201"/>
                  </a:lnTo>
                  <a:lnTo>
                    <a:pt x="83096" y="32677"/>
                  </a:lnTo>
                  <a:lnTo>
                    <a:pt x="85026" y="30556"/>
                  </a:lnTo>
                  <a:lnTo>
                    <a:pt x="87007" y="28473"/>
                  </a:lnTo>
                  <a:lnTo>
                    <a:pt x="87617" y="26974"/>
                  </a:lnTo>
                  <a:close/>
                </a:path>
                <a:path w="118109" h="39370">
                  <a:moveTo>
                    <a:pt x="91719" y="37973"/>
                  </a:moveTo>
                  <a:lnTo>
                    <a:pt x="91528" y="36918"/>
                  </a:lnTo>
                  <a:lnTo>
                    <a:pt x="91478" y="36626"/>
                  </a:lnTo>
                  <a:lnTo>
                    <a:pt x="91643" y="35547"/>
                  </a:lnTo>
                  <a:lnTo>
                    <a:pt x="90512" y="36918"/>
                  </a:lnTo>
                  <a:lnTo>
                    <a:pt x="91719" y="37973"/>
                  </a:lnTo>
                  <a:close/>
                </a:path>
                <a:path w="118109" h="39370">
                  <a:moveTo>
                    <a:pt x="93179" y="39243"/>
                  </a:moveTo>
                  <a:lnTo>
                    <a:pt x="91719" y="37973"/>
                  </a:lnTo>
                  <a:lnTo>
                    <a:pt x="91808" y="38468"/>
                  </a:lnTo>
                  <a:lnTo>
                    <a:pt x="93179" y="39243"/>
                  </a:lnTo>
                  <a:close/>
                </a:path>
                <a:path w="118109" h="39370">
                  <a:moveTo>
                    <a:pt x="94500" y="27495"/>
                  </a:moveTo>
                  <a:lnTo>
                    <a:pt x="91262" y="24625"/>
                  </a:lnTo>
                  <a:lnTo>
                    <a:pt x="88595" y="23431"/>
                  </a:lnTo>
                  <a:lnTo>
                    <a:pt x="88709" y="22860"/>
                  </a:lnTo>
                  <a:lnTo>
                    <a:pt x="89357" y="16662"/>
                  </a:lnTo>
                  <a:lnTo>
                    <a:pt x="88747" y="18440"/>
                  </a:lnTo>
                  <a:lnTo>
                    <a:pt x="88366" y="19621"/>
                  </a:lnTo>
                  <a:lnTo>
                    <a:pt x="86474" y="19265"/>
                  </a:lnTo>
                  <a:lnTo>
                    <a:pt x="84455" y="19456"/>
                  </a:lnTo>
                  <a:lnTo>
                    <a:pt x="82740" y="20129"/>
                  </a:lnTo>
                  <a:lnTo>
                    <a:pt x="81076" y="20701"/>
                  </a:lnTo>
                  <a:lnTo>
                    <a:pt x="79362" y="21691"/>
                  </a:lnTo>
                  <a:lnTo>
                    <a:pt x="77635" y="20929"/>
                  </a:lnTo>
                  <a:lnTo>
                    <a:pt x="80708" y="22618"/>
                  </a:lnTo>
                  <a:lnTo>
                    <a:pt x="84543" y="19748"/>
                  </a:lnTo>
                  <a:lnTo>
                    <a:pt x="87795" y="21424"/>
                  </a:lnTo>
                  <a:lnTo>
                    <a:pt x="87464" y="22479"/>
                  </a:lnTo>
                  <a:lnTo>
                    <a:pt x="87591" y="25628"/>
                  </a:lnTo>
                  <a:lnTo>
                    <a:pt x="87642" y="26974"/>
                  </a:lnTo>
                  <a:lnTo>
                    <a:pt x="88163" y="25628"/>
                  </a:lnTo>
                  <a:lnTo>
                    <a:pt x="88214" y="25323"/>
                  </a:lnTo>
                  <a:lnTo>
                    <a:pt x="93472" y="27203"/>
                  </a:lnTo>
                  <a:lnTo>
                    <a:pt x="93141" y="29933"/>
                  </a:lnTo>
                  <a:lnTo>
                    <a:pt x="92735" y="31394"/>
                  </a:lnTo>
                  <a:lnTo>
                    <a:pt x="90944" y="31280"/>
                  </a:lnTo>
                  <a:lnTo>
                    <a:pt x="89065" y="32435"/>
                  </a:lnTo>
                  <a:lnTo>
                    <a:pt x="88099" y="33947"/>
                  </a:lnTo>
                  <a:lnTo>
                    <a:pt x="89535" y="32854"/>
                  </a:lnTo>
                  <a:lnTo>
                    <a:pt x="91414" y="32664"/>
                  </a:lnTo>
                  <a:lnTo>
                    <a:pt x="92278" y="33083"/>
                  </a:lnTo>
                  <a:lnTo>
                    <a:pt x="91681" y="35255"/>
                  </a:lnTo>
                  <a:lnTo>
                    <a:pt x="91592" y="35547"/>
                  </a:lnTo>
                  <a:lnTo>
                    <a:pt x="93065" y="33693"/>
                  </a:lnTo>
                  <a:lnTo>
                    <a:pt x="93599" y="30924"/>
                  </a:lnTo>
                  <a:lnTo>
                    <a:pt x="94500" y="27495"/>
                  </a:lnTo>
                  <a:close/>
                </a:path>
                <a:path w="118109" h="39370">
                  <a:moveTo>
                    <a:pt x="97421" y="9144"/>
                  </a:moveTo>
                  <a:lnTo>
                    <a:pt x="97167" y="9499"/>
                  </a:lnTo>
                  <a:lnTo>
                    <a:pt x="97396" y="9499"/>
                  </a:lnTo>
                  <a:lnTo>
                    <a:pt x="97421" y="9144"/>
                  </a:lnTo>
                  <a:close/>
                </a:path>
                <a:path w="118109" h="39370">
                  <a:moveTo>
                    <a:pt x="98323" y="16878"/>
                  </a:moveTo>
                  <a:lnTo>
                    <a:pt x="95211" y="15836"/>
                  </a:lnTo>
                  <a:lnTo>
                    <a:pt x="94437" y="14020"/>
                  </a:lnTo>
                  <a:lnTo>
                    <a:pt x="92798" y="15036"/>
                  </a:lnTo>
                  <a:lnTo>
                    <a:pt x="94462" y="17259"/>
                  </a:lnTo>
                  <a:lnTo>
                    <a:pt x="94589" y="17424"/>
                  </a:lnTo>
                  <a:lnTo>
                    <a:pt x="97409" y="16878"/>
                  </a:lnTo>
                  <a:lnTo>
                    <a:pt x="98323" y="16878"/>
                  </a:lnTo>
                  <a:close/>
                </a:path>
                <a:path w="118109" h="39370">
                  <a:moveTo>
                    <a:pt x="99428" y="17259"/>
                  </a:moveTo>
                  <a:lnTo>
                    <a:pt x="98323" y="16878"/>
                  </a:lnTo>
                  <a:lnTo>
                    <a:pt x="98425" y="20015"/>
                  </a:lnTo>
                  <a:lnTo>
                    <a:pt x="99364" y="17424"/>
                  </a:lnTo>
                  <a:lnTo>
                    <a:pt x="99428" y="17259"/>
                  </a:lnTo>
                  <a:close/>
                </a:path>
                <a:path w="118109" h="39370">
                  <a:moveTo>
                    <a:pt x="100380" y="5308"/>
                  </a:moveTo>
                  <a:lnTo>
                    <a:pt x="98577" y="4292"/>
                  </a:lnTo>
                  <a:lnTo>
                    <a:pt x="98044" y="5308"/>
                  </a:lnTo>
                  <a:lnTo>
                    <a:pt x="97650" y="6451"/>
                  </a:lnTo>
                  <a:lnTo>
                    <a:pt x="97574" y="7670"/>
                  </a:lnTo>
                  <a:lnTo>
                    <a:pt x="97421" y="9144"/>
                  </a:lnTo>
                  <a:lnTo>
                    <a:pt x="100190" y="5308"/>
                  </a:lnTo>
                  <a:lnTo>
                    <a:pt x="100380" y="5308"/>
                  </a:lnTo>
                  <a:close/>
                </a:path>
                <a:path w="118109" h="39370">
                  <a:moveTo>
                    <a:pt x="104228" y="20193"/>
                  </a:moveTo>
                  <a:lnTo>
                    <a:pt x="101536" y="12166"/>
                  </a:lnTo>
                  <a:lnTo>
                    <a:pt x="98767" y="10401"/>
                  </a:lnTo>
                  <a:lnTo>
                    <a:pt x="98729" y="10261"/>
                  </a:lnTo>
                  <a:lnTo>
                    <a:pt x="97396" y="9499"/>
                  </a:lnTo>
                  <a:lnTo>
                    <a:pt x="97269" y="10833"/>
                  </a:lnTo>
                  <a:lnTo>
                    <a:pt x="94830" y="11785"/>
                  </a:lnTo>
                  <a:lnTo>
                    <a:pt x="90220" y="14084"/>
                  </a:lnTo>
                  <a:lnTo>
                    <a:pt x="89357" y="16662"/>
                  </a:lnTo>
                  <a:lnTo>
                    <a:pt x="93827" y="13652"/>
                  </a:lnTo>
                  <a:lnTo>
                    <a:pt x="98818" y="12230"/>
                  </a:lnTo>
                  <a:lnTo>
                    <a:pt x="100888" y="13512"/>
                  </a:lnTo>
                  <a:lnTo>
                    <a:pt x="101942" y="16370"/>
                  </a:lnTo>
                  <a:lnTo>
                    <a:pt x="103517" y="20193"/>
                  </a:lnTo>
                  <a:lnTo>
                    <a:pt x="102222" y="25095"/>
                  </a:lnTo>
                  <a:lnTo>
                    <a:pt x="98577" y="27279"/>
                  </a:lnTo>
                  <a:lnTo>
                    <a:pt x="102527" y="25285"/>
                  </a:lnTo>
                  <a:lnTo>
                    <a:pt x="104228" y="20193"/>
                  </a:lnTo>
                  <a:close/>
                </a:path>
                <a:path w="118109" h="39370">
                  <a:moveTo>
                    <a:pt x="117665" y="12090"/>
                  </a:moveTo>
                  <a:lnTo>
                    <a:pt x="114566" y="10071"/>
                  </a:lnTo>
                  <a:lnTo>
                    <a:pt x="113449" y="9766"/>
                  </a:lnTo>
                  <a:lnTo>
                    <a:pt x="114515" y="7747"/>
                  </a:lnTo>
                  <a:lnTo>
                    <a:pt x="114300" y="5854"/>
                  </a:lnTo>
                  <a:lnTo>
                    <a:pt x="114160" y="4216"/>
                  </a:lnTo>
                  <a:lnTo>
                    <a:pt x="112255" y="4508"/>
                  </a:lnTo>
                  <a:lnTo>
                    <a:pt x="112572" y="6057"/>
                  </a:lnTo>
                  <a:lnTo>
                    <a:pt x="112814" y="7620"/>
                  </a:lnTo>
                  <a:lnTo>
                    <a:pt x="112293" y="8890"/>
                  </a:lnTo>
                  <a:lnTo>
                    <a:pt x="111848" y="10172"/>
                  </a:lnTo>
                  <a:lnTo>
                    <a:pt x="110274" y="10807"/>
                  </a:lnTo>
                  <a:lnTo>
                    <a:pt x="106311" y="14287"/>
                  </a:lnTo>
                  <a:lnTo>
                    <a:pt x="105422" y="18237"/>
                  </a:lnTo>
                  <a:lnTo>
                    <a:pt x="106870" y="21234"/>
                  </a:lnTo>
                  <a:lnTo>
                    <a:pt x="105727" y="18097"/>
                  </a:lnTo>
                  <a:lnTo>
                    <a:pt x="107035" y="14503"/>
                  </a:lnTo>
                  <a:lnTo>
                    <a:pt x="107569" y="14122"/>
                  </a:lnTo>
                  <a:lnTo>
                    <a:pt x="107365" y="15163"/>
                  </a:lnTo>
                  <a:lnTo>
                    <a:pt x="110401" y="15379"/>
                  </a:lnTo>
                  <a:lnTo>
                    <a:pt x="114287" y="16611"/>
                  </a:lnTo>
                  <a:lnTo>
                    <a:pt x="114300" y="20256"/>
                  </a:lnTo>
                  <a:lnTo>
                    <a:pt x="115100" y="16497"/>
                  </a:lnTo>
                  <a:lnTo>
                    <a:pt x="110845" y="14046"/>
                  </a:lnTo>
                  <a:lnTo>
                    <a:pt x="108483" y="13462"/>
                  </a:lnTo>
                  <a:lnTo>
                    <a:pt x="109537" y="12712"/>
                  </a:lnTo>
                  <a:lnTo>
                    <a:pt x="110693" y="11811"/>
                  </a:lnTo>
                  <a:lnTo>
                    <a:pt x="112547" y="11391"/>
                  </a:lnTo>
                  <a:lnTo>
                    <a:pt x="114096" y="11430"/>
                  </a:lnTo>
                  <a:lnTo>
                    <a:pt x="116801" y="12103"/>
                  </a:lnTo>
                  <a:lnTo>
                    <a:pt x="116598" y="14617"/>
                  </a:lnTo>
                  <a:lnTo>
                    <a:pt x="117665" y="12090"/>
                  </a:lnTo>
                  <a:close/>
                </a:path>
              </a:pathLst>
            </a:custGeom>
            <a:solidFill>
              <a:srgbClr val="114D25"/>
            </a:solidFill>
          </p:spPr>
          <p:txBody>
            <a:bodyPr wrap="square" lIns="0" tIns="0" rIns="0" bIns="0" rtlCol="0"/>
            <a:lstStyle/>
            <a:p>
              <a:endParaRPr>
                <a:latin typeface="Grammarsaurus" pitchFamily="2" charset="0"/>
              </a:endParaRPr>
            </a:p>
          </p:txBody>
        </p:sp>
        <p:sp>
          <p:nvSpPr>
            <p:cNvPr id="143" name="object 143"/>
            <p:cNvSpPr/>
            <p:nvPr/>
          </p:nvSpPr>
          <p:spPr>
            <a:xfrm>
              <a:off x="10799110" y="3900819"/>
              <a:ext cx="10795" cy="11430"/>
            </a:xfrm>
            <a:custGeom>
              <a:avLst/>
              <a:gdLst/>
              <a:ahLst/>
              <a:cxnLst/>
              <a:rect l="l" t="t" r="r" b="b"/>
              <a:pathLst>
                <a:path w="10795" h="11429">
                  <a:moveTo>
                    <a:pt x="6832" y="0"/>
                  </a:moveTo>
                  <a:lnTo>
                    <a:pt x="5397" y="0"/>
                  </a:lnTo>
                  <a:lnTo>
                    <a:pt x="5156" y="25"/>
                  </a:lnTo>
                  <a:lnTo>
                    <a:pt x="609" y="3771"/>
                  </a:lnTo>
                  <a:lnTo>
                    <a:pt x="203" y="4559"/>
                  </a:lnTo>
                  <a:lnTo>
                    <a:pt x="0" y="5372"/>
                  </a:lnTo>
                  <a:lnTo>
                    <a:pt x="0" y="7620"/>
                  </a:lnTo>
                  <a:lnTo>
                    <a:pt x="622" y="8851"/>
                  </a:lnTo>
                  <a:lnTo>
                    <a:pt x="1841" y="9893"/>
                  </a:lnTo>
                  <a:lnTo>
                    <a:pt x="2743" y="10617"/>
                  </a:lnTo>
                  <a:lnTo>
                    <a:pt x="4114" y="10985"/>
                  </a:lnTo>
                  <a:lnTo>
                    <a:pt x="5956" y="10985"/>
                  </a:lnTo>
                  <a:lnTo>
                    <a:pt x="8166" y="10985"/>
                  </a:lnTo>
                  <a:lnTo>
                    <a:pt x="9613" y="10337"/>
                  </a:lnTo>
                  <a:lnTo>
                    <a:pt x="10553" y="8521"/>
                  </a:lnTo>
                  <a:lnTo>
                    <a:pt x="10680" y="8089"/>
                  </a:lnTo>
                  <a:lnTo>
                    <a:pt x="10680" y="7035"/>
                  </a:lnTo>
                  <a:lnTo>
                    <a:pt x="10388" y="6515"/>
                  </a:lnTo>
                  <a:lnTo>
                    <a:pt x="9131" y="5689"/>
                  </a:lnTo>
                  <a:lnTo>
                    <a:pt x="8089" y="5461"/>
                  </a:lnTo>
                  <a:lnTo>
                    <a:pt x="5664" y="5461"/>
                  </a:lnTo>
                  <a:lnTo>
                    <a:pt x="5016" y="5549"/>
                  </a:lnTo>
                  <a:lnTo>
                    <a:pt x="4584" y="5854"/>
                  </a:lnTo>
                  <a:lnTo>
                    <a:pt x="4508" y="5981"/>
                  </a:lnTo>
                  <a:lnTo>
                    <a:pt x="4470" y="6464"/>
                  </a:lnTo>
                  <a:lnTo>
                    <a:pt x="4521" y="6604"/>
                  </a:lnTo>
                  <a:lnTo>
                    <a:pt x="4762" y="6972"/>
                  </a:lnTo>
                  <a:lnTo>
                    <a:pt x="4991" y="7086"/>
                  </a:lnTo>
                  <a:lnTo>
                    <a:pt x="5257" y="7086"/>
                  </a:lnTo>
                  <a:lnTo>
                    <a:pt x="6197" y="7023"/>
                  </a:lnTo>
                  <a:lnTo>
                    <a:pt x="7950" y="7010"/>
                  </a:lnTo>
                  <a:lnTo>
                    <a:pt x="8712" y="7162"/>
                  </a:lnTo>
                  <a:lnTo>
                    <a:pt x="8978" y="7467"/>
                  </a:lnTo>
                  <a:lnTo>
                    <a:pt x="9067" y="7620"/>
                  </a:lnTo>
                  <a:lnTo>
                    <a:pt x="9055" y="7899"/>
                  </a:lnTo>
                  <a:lnTo>
                    <a:pt x="8991" y="8128"/>
                  </a:lnTo>
                  <a:lnTo>
                    <a:pt x="8839" y="8331"/>
                  </a:lnTo>
                  <a:lnTo>
                    <a:pt x="8674" y="8661"/>
                  </a:lnTo>
                  <a:lnTo>
                    <a:pt x="8470" y="8890"/>
                  </a:lnTo>
                  <a:lnTo>
                    <a:pt x="8039" y="9118"/>
                  </a:lnTo>
                  <a:lnTo>
                    <a:pt x="7391" y="9347"/>
                  </a:lnTo>
                  <a:lnTo>
                    <a:pt x="6692" y="9448"/>
                  </a:lnTo>
                  <a:lnTo>
                    <a:pt x="4572" y="9448"/>
                  </a:lnTo>
                  <a:lnTo>
                    <a:pt x="3733" y="9321"/>
                  </a:lnTo>
                  <a:lnTo>
                    <a:pt x="2679" y="8623"/>
                  </a:lnTo>
                  <a:lnTo>
                    <a:pt x="2184" y="8089"/>
                  </a:lnTo>
                  <a:lnTo>
                    <a:pt x="1866" y="7442"/>
                  </a:lnTo>
                  <a:lnTo>
                    <a:pt x="1689" y="7048"/>
                  </a:lnTo>
                  <a:lnTo>
                    <a:pt x="1612" y="6680"/>
                  </a:lnTo>
                  <a:lnTo>
                    <a:pt x="1612" y="5994"/>
                  </a:lnTo>
                  <a:lnTo>
                    <a:pt x="1638" y="5702"/>
                  </a:lnTo>
                  <a:lnTo>
                    <a:pt x="1765" y="4914"/>
                  </a:lnTo>
                  <a:lnTo>
                    <a:pt x="2070" y="4254"/>
                  </a:lnTo>
                  <a:lnTo>
                    <a:pt x="2692" y="3403"/>
                  </a:lnTo>
                  <a:lnTo>
                    <a:pt x="3263" y="2743"/>
                  </a:lnTo>
                  <a:lnTo>
                    <a:pt x="3721" y="2336"/>
                  </a:lnTo>
                  <a:lnTo>
                    <a:pt x="4699" y="1739"/>
                  </a:lnTo>
                  <a:lnTo>
                    <a:pt x="5143" y="1574"/>
                  </a:lnTo>
                  <a:lnTo>
                    <a:pt x="5930" y="1549"/>
                  </a:lnTo>
                  <a:lnTo>
                    <a:pt x="6273" y="1651"/>
                  </a:lnTo>
                  <a:lnTo>
                    <a:pt x="6502" y="1803"/>
                  </a:lnTo>
                  <a:lnTo>
                    <a:pt x="6642" y="1930"/>
                  </a:lnTo>
                  <a:lnTo>
                    <a:pt x="6921" y="2349"/>
                  </a:lnTo>
                  <a:lnTo>
                    <a:pt x="7086" y="2705"/>
                  </a:lnTo>
                  <a:lnTo>
                    <a:pt x="7340" y="2857"/>
                  </a:lnTo>
                  <a:lnTo>
                    <a:pt x="7937" y="2857"/>
                  </a:lnTo>
                  <a:lnTo>
                    <a:pt x="8128" y="2768"/>
                  </a:lnTo>
                  <a:lnTo>
                    <a:pt x="8407" y="2451"/>
                  </a:lnTo>
                  <a:lnTo>
                    <a:pt x="8470" y="2286"/>
                  </a:lnTo>
                  <a:lnTo>
                    <a:pt x="8470" y="1930"/>
                  </a:lnTo>
                  <a:lnTo>
                    <a:pt x="8407" y="1727"/>
                  </a:lnTo>
                  <a:lnTo>
                    <a:pt x="8255" y="1498"/>
                  </a:lnTo>
                  <a:lnTo>
                    <a:pt x="7696" y="508"/>
                  </a:lnTo>
                  <a:lnTo>
                    <a:pt x="6832" y="0"/>
                  </a:lnTo>
                  <a:close/>
                </a:path>
              </a:pathLst>
            </a:custGeom>
            <a:solidFill>
              <a:srgbClr val="FFFFFF"/>
            </a:solidFill>
          </p:spPr>
          <p:txBody>
            <a:bodyPr wrap="square" lIns="0" tIns="0" rIns="0" bIns="0" rtlCol="0"/>
            <a:lstStyle/>
            <a:p>
              <a:endParaRPr>
                <a:latin typeface="Grammarsaurus" pitchFamily="2" charset="0"/>
              </a:endParaRPr>
            </a:p>
          </p:txBody>
        </p:sp>
        <p:sp>
          <p:nvSpPr>
            <p:cNvPr id="144" name="object 144"/>
            <p:cNvSpPr/>
            <p:nvPr/>
          </p:nvSpPr>
          <p:spPr>
            <a:xfrm>
              <a:off x="10799110" y="3900819"/>
              <a:ext cx="10795" cy="11430"/>
            </a:xfrm>
            <a:custGeom>
              <a:avLst/>
              <a:gdLst/>
              <a:ahLst/>
              <a:cxnLst/>
              <a:rect l="l" t="t" r="r" b="b"/>
              <a:pathLst>
                <a:path w="10795" h="11429">
                  <a:moveTo>
                    <a:pt x="5956" y="10985"/>
                  </a:moveTo>
                  <a:lnTo>
                    <a:pt x="4114" y="10985"/>
                  </a:lnTo>
                  <a:lnTo>
                    <a:pt x="2743" y="10617"/>
                  </a:lnTo>
                  <a:lnTo>
                    <a:pt x="1841" y="9893"/>
                  </a:lnTo>
                  <a:lnTo>
                    <a:pt x="622" y="8851"/>
                  </a:lnTo>
                  <a:lnTo>
                    <a:pt x="0" y="7620"/>
                  </a:lnTo>
                  <a:lnTo>
                    <a:pt x="0" y="6184"/>
                  </a:lnTo>
                  <a:lnTo>
                    <a:pt x="0" y="5372"/>
                  </a:lnTo>
                  <a:lnTo>
                    <a:pt x="203" y="4559"/>
                  </a:lnTo>
                  <a:lnTo>
                    <a:pt x="609" y="3771"/>
                  </a:lnTo>
                  <a:lnTo>
                    <a:pt x="1028" y="2908"/>
                  </a:lnTo>
                  <a:lnTo>
                    <a:pt x="1600" y="2133"/>
                  </a:lnTo>
                  <a:lnTo>
                    <a:pt x="2349" y="1473"/>
                  </a:lnTo>
                  <a:lnTo>
                    <a:pt x="3086" y="800"/>
                  </a:lnTo>
                  <a:lnTo>
                    <a:pt x="3937" y="330"/>
                  </a:lnTo>
                  <a:lnTo>
                    <a:pt x="4914" y="88"/>
                  </a:lnTo>
                  <a:lnTo>
                    <a:pt x="5156" y="25"/>
                  </a:lnTo>
                  <a:lnTo>
                    <a:pt x="5397" y="0"/>
                  </a:lnTo>
                  <a:lnTo>
                    <a:pt x="5638" y="0"/>
                  </a:lnTo>
                  <a:lnTo>
                    <a:pt x="6832" y="0"/>
                  </a:lnTo>
                  <a:lnTo>
                    <a:pt x="7696" y="508"/>
                  </a:lnTo>
                  <a:lnTo>
                    <a:pt x="8255" y="1498"/>
                  </a:lnTo>
                  <a:lnTo>
                    <a:pt x="8407" y="1727"/>
                  </a:lnTo>
                  <a:lnTo>
                    <a:pt x="8470" y="1930"/>
                  </a:lnTo>
                  <a:lnTo>
                    <a:pt x="8470" y="2120"/>
                  </a:lnTo>
                  <a:lnTo>
                    <a:pt x="8470" y="2286"/>
                  </a:lnTo>
                  <a:lnTo>
                    <a:pt x="8407" y="2451"/>
                  </a:lnTo>
                  <a:lnTo>
                    <a:pt x="8293" y="2590"/>
                  </a:lnTo>
                  <a:lnTo>
                    <a:pt x="8128" y="2768"/>
                  </a:lnTo>
                  <a:lnTo>
                    <a:pt x="7937" y="2857"/>
                  </a:lnTo>
                  <a:lnTo>
                    <a:pt x="7696" y="2857"/>
                  </a:lnTo>
                  <a:lnTo>
                    <a:pt x="7340" y="2857"/>
                  </a:lnTo>
                  <a:lnTo>
                    <a:pt x="7086" y="2705"/>
                  </a:lnTo>
                  <a:lnTo>
                    <a:pt x="6946" y="2400"/>
                  </a:lnTo>
                  <a:lnTo>
                    <a:pt x="6845" y="2235"/>
                  </a:lnTo>
                  <a:lnTo>
                    <a:pt x="6731" y="2044"/>
                  </a:lnTo>
                  <a:lnTo>
                    <a:pt x="6578" y="1866"/>
                  </a:lnTo>
                  <a:lnTo>
                    <a:pt x="6438" y="1778"/>
                  </a:lnTo>
                  <a:lnTo>
                    <a:pt x="6311" y="1689"/>
                  </a:lnTo>
                  <a:lnTo>
                    <a:pt x="6045" y="1587"/>
                  </a:lnTo>
                  <a:lnTo>
                    <a:pt x="5905" y="1549"/>
                  </a:lnTo>
                  <a:lnTo>
                    <a:pt x="5689" y="1549"/>
                  </a:lnTo>
                  <a:lnTo>
                    <a:pt x="5537" y="1562"/>
                  </a:lnTo>
                  <a:lnTo>
                    <a:pt x="5143" y="1574"/>
                  </a:lnTo>
                  <a:lnTo>
                    <a:pt x="4699" y="1739"/>
                  </a:lnTo>
                  <a:lnTo>
                    <a:pt x="4140" y="2082"/>
                  </a:lnTo>
                  <a:lnTo>
                    <a:pt x="3721" y="2336"/>
                  </a:lnTo>
                  <a:lnTo>
                    <a:pt x="3263" y="2743"/>
                  </a:lnTo>
                  <a:lnTo>
                    <a:pt x="2781" y="3302"/>
                  </a:lnTo>
                  <a:lnTo>
                    <a:pt x="2641" y="3479"/>
                  </a:lnTo>
                  <a:lnTo>
                    <a:pt x="2552" y="3606"/>
                  </a:lnTo>
                  <a:lnTo>
                    <a:pt x="2070" y="4254"/>
                  </a:lnTo>
                  <a:lnTo>
                    <a:pt x="1765" y="4914"/>
                  </a:lnTo>
                  <a:lnTo>
                    <a:pt x="1663" y="5600"/>
                  </a:lnTo>
                  <a:lnTo>
                    <a:pt x="1625" y="5740"/>
                  </a:lnTo>
                  <a:lnTo>
                    <a:pt x="1612" y="5994"/>
                  </a:lnTo>
                  <a:lnTo>
                    <a:pt x="1612" y="6311"/>
                  </a:lnTo>
                  <a:lnTo>
                    <a:pt x="1612" y="6680"/>
                  </a:lnTo>
                  <a:lnTo>
                    <a:pt x="1689" y="7048"/>
                  </a:lnTo>
                  <a:lnTo>
                    <a:pt x="1841" y="7416"/>
                  </a:lnTo>
                  <a:lnTo>
                    <a:pt x="2184" y="8089"/>
                  </a:lnTo>
                  <a:lnTo>
                    <a:pt x="2679" y="8623"/>
                  </a:lnTo>
                  <a:lnTo>
                    <a:pt x="3340" y="9055"/>
                  </a:lnTo>
                  <a:lnTo>
                    <a:pt x="3733" y="9321"/>
                  </a:lnTo>
                  <a:lnTo>
                    <a:pt x="4572" y="9448"/>
                  </a:lnTo>
                  <a:lnTo>
                    <a:pt x="5854" y="9448"/>
                  </a:lnTo>
                  <a:lnTo>
                    <a:pt x="6692" y="9448"/>
                  </a:lnTo>
                  <a:lnTo>
                    <a:pt x="7391" y="9347"/>
                  </a:lnTo>
                  <a:lnTo>
                    <a:pt x="7975" y="9118"/>
                  </a:lnTo>
                  <a:lnTo>
                    <a:pt x="8255" y="9004"/>
                  </a:lnTo>
                  <a:lnTo>
                    <a:pt x="8420" y="8890"/>
                  </a:lnTo>
                  <a:lnTo>
                    <a:pt x="8585" y="8763"/>
                  </a:lnTo>
                  <a:lnTo>
                    <a:pt x="8839" y="8394"/>
                  </a:lnTo>
                  <a:lnTo>
                    <a:pt x="8991" y="8128"/>
                  </a:lnTo>
                  <a:lnTo>
                    <a:pt x="9055" y="7899"/>
                  </a:lnTo>
                  <a:lnTo>
                    <a:pt x="9067" y="7620"/>
                  </a:lnTo>
                  <a:lnTo>
                    <a:pt x="8978" y="7467"/>
                  </a:lnTo>
                  <a:lnTo>
                    <a:pt x="8712" y="7162"/>
                  </a:lnTo>
                  <a:lnTo>
                    <a:pt x="7950" y="7010"/>
                  </a:lnTo>
                  <a:lnTo>
                    <a:pt x="6667" y="7010"/>
                  </a:lnTo>
                  <a:lnTo>
                    <a:pt x="6197" y="7023"/>
                  </a:lnTo>
                  <a:lnTo>
                    <a:pt x="5727" y="7048"/>
                  </a:lnTo>
                  <a:lnTo>
                    <a:pt x="5257" y="7086"/>
                  </a:lnTo>
                  <a:lnTo>
                    <a:pt x="4991" y="7086"/>
                  </a:lnTo>
                  <a:lnTo>
                    <a:pt x="4762" y="6972"/>
                  </a:lnTo>
                  <a:lnTo>
                    <a:pt x="4610" y="6756"/>
                  </a:lnTo>
                  <a:lnTo>
                    <a:pt x="4521" y="6604"/>
                  </a:lnTo>
                  <a:lnTo>
                    <a:pt x="4470" y="6464"/>
                  </a:lnTo>
                  <a:lnTo>
                    <a:pt x="4470" y="6299"/>
                  </a:lnTo>
                  <a:lnTo>
                    <a:pt x="4495" y="6083"/>
                  </a:lnTo>
                  <a:lnTo>
                    <a:pt x="4584" y="5854"/>
                  </a:lnTo>
                  <a:lnTo>
                    <a:pt x="4749" y="5740"/>
                  </a:lnTo>
                  <a:lnTo>
                    <a:pt x="5016" y="5549"/>
                  </a:lnTo>
                  <a:lnTo>
                    <a:pt x="5664" y="5461"/>
                  </a:lnTo>
                  <a:lnTo>
                    <a:pt x="6718" y="5461"/>
                  </a:lnTo>
                  <a:lnTo>
                    <a:pt x="8089" y="5461"/>
                  </a:lnTo>
                  <a:lnTo>
                    <a:pt x="9131" y="5689"/>
                  </a:lnTo>
                  <a:lnTo>
                    <a:pt x="9817" y="6146"/>
                  </a:lnTo>
                  <a:lnTo>
                    <a:pt x="10388" y="6515"/>
                  </a:lnTo>
                  <a:lnTo>
                    <a:pt x="10680" y="7035"/>
                  </a:lnTo>
                  <a:lnTo>
                    <a:pt x="10680" y="7721"/>
                  </a:lnTo>
                  <a:lnTo>
                    <a:pt x="10680" y="8089"/>
                  </a:lnTo>
                  <a:lnTo>
                    <a:pt x="10553" y="8521"/>
                  </a:lnTo>
                  <a:lnTo>
                    <a:pt x="10299" y="9029"/>
                  </a:lnTo>
                  <a:lnTo>
                    <a:pt x="9613" y="10337"/>
                  </a:lnTo>
                  <a:lnTo>
                    <a:pt x="8166" y="10985"/>
                  </a:lnTo>
                  <a:lnTo>
                    <a:pt x="5956" y="10985"/>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45" name="object 145"/>
            <p:cNvSpPr/>
            <p:nvPr/>
          </p:nvSpPr>
          <p:spPr>
            <a:xfrm>
              <a:off x="10811263" y="3903112"/>
              <a:ext cx="5080" cy="8890"/>
            </a:xfrm>
            <a:custGeom>
              <a:avLst/>
              <a:gdLst/>
              <a:ahLst/>
              <a:cxnLst/>
              <a:rect l="l" t="t" r="r" b="b"/>
              <a:pathLst>
                <a:path w="5079" h="8889">
                  <a:moveTo>
                    <a:pt x="1269" y="0"/>
                  </a:moveTo>
                  <a:lnTo>
                    <a:pt x="825" y="0"/>
                  </a:lnTo>
                  <a:lnTo>
                    <a:pt x="634" y="76"/>
                  </a:lnTo>
                  <a:lnTo>
                    <a:pt x="482" y="215"/>
                  </a:lnTo>
                  <a:lnTo>
                    <a:pt x="342" y="368"/>
                  </a:lnTo>
                  <a:lnTo>
                    <a:pt x="253" y="546"/>
                  </a:lnTo>
                  <a:lnTo>
                    <a:pt x="266" y="2082"/>
                  </a:lnTo>
                  <a:lnTo>
                    <a:pt x="330" y="3403"/>
                  </a:lnTo>
                  <a:lnTo>
                    <a:pt x="342" y="5537"/>
                  </a:lnTo>
                  <a:lnTo>
                    <a:pt x="304" y="6159"/>
                  </a:lnTo>
                  <a:lnTo>
                    <a:pt x="152" y="7289"/>
                  </a:lnTo>
                  <a:lnTo>
                    <a:pt x="0" y="8039"/>
                  </a:lnTo>
                  <a:lnTo>
                    <a:pt x="0" y="8483"/>
                  </a:lnTo>
                  <a:lnTo>
                    <a:pt x="190" y="8724"/>
                  </a:lnTo>
                  <a:lnTo>
                    <a:pt x="673" y="8851"/>
                  </a:lnTo>
                  <a:lnTo>
                    <a:pt x="800" y="8864"/>
                  </a:lnTo>
                  <a:lnTo>
                    <a:pt x="1955" y="5867"/>
                  </a:lnTo>
                  <a:lnTo>
                    <a:pt x="1955" y="4114"/>
                  </a:lnTo>
                  <a:lnTo>
                    <a:pt x="1917" y="3225"/>
                  </a:lnTo>
                  <a:lnTo>
                    <a:pt x="4305" y="1549"/>
                  </a:lnTo>
                  <a:lnTo>
                    <a:pt x="4698" y="1384"/>
                  </a:lnTo>
                  <a:lnTo>
                    <a:pt x="4889" y="1143"/>
                  </a:lnTo>
                  <a:lnTo>
                    <a:pt x="4889" y="520"/>
                  </a:lnTo>
                  <a:lnTo>
                    <a:pt x="4787" y="304"/>
                  </a:lnTo>
                  <a:lnTo>
                    <a:pt x="4381" y="63"/>
                  </a:lnTo>
                  <a:lnTo>
                    <a:pt x="4241" y="12"/>
                  </a:lnTo>
                  <a:lnTo>
                    <a:pt x="3949" y="25"/>
                  </a:lnTo>
                  <a:lnTo>
                    <a:pt x="3136" y="304"/>
                  </a:lnTo>
                  <a:lnTo>
                    <a:pt x="2476" y="673"/>
                  </a:lnTo>
                  <a:lnTo>
                    <a:pt x="1854" y="1117"/>
                  </a:lnTo>
                  <a:lnTo>
                    <a:pt x="1854" y="546"/>
                  </a:lnTo>
                  <a:lnTo>
                    <a:pt x="1777" y="368"/>
                  </a:lnTo>
                  <a:lnTo>
                    <a:pt x="1460" y="76"/>
                  </a:lnTo>
                  <a:lnTo>
                    <a:pt x="1269" y="0"/>
                  </a:lnTo>
                  <a:close/>
                </a:path>
              </a:pathLst>
            </a:custGeom>
            <a:solidFill>
              <a:srgbClr val="FFFFFF"/>
            </a:solidFill>
          </p:spPr>
          <p:txBody>
            <a:bodyPr wrap="square" lIns="0" tIns="0" rIns="0" bIns="0" rtlCol="0"/>
            <a:lstStyle/>
            <a:p>
              <a:endParaRPr>
                <a:latin typeface="Grammarsaurus" pitchFamily="2" charset="0"/>
              </a:endParaRPr>
            </a:p>
          </p:txBody>
        </p:sp>
        <p:sp>
          <p:nvSpPr>
            <p:cNvPr id="146" name="object 146"/>
            <p:cNvSpPr/>
            <p:nvPr/>
          </p:nvSpPr>
          <p:spPr>
            <a:xfrm>
              <a:off x="10811263" y="3903112"/>
              <a:ext cx="5080" cy="8890"/>
            </a:xfrm>
            <a:custGeom>
              <a:avLst/>
              <a:gdLst/>
              <a:ahLst/>
              <a:cxnLst/>
              <a:rect l="l" t="t" r="r" b="b"/>
              <a:pathLst>
                <a:path w="5079" h="8889">
                  <a:moveTo>
                    <a:pt x="800" y="8864"/>
                  </a:moveTo>
                  <a:lnTo>
                    <a:pt x="673" y="8851"/>
                  </a:lnTo>
                  <a:lnTo>
                    <a:pt x="190" y="8724"/>
                  </a:lnTo>
                  <a:lnTo>
                    <a:pt x="0" y="8483"/>
                  </a:lnTo>
                  <a:lnTo>
                    <a:pt x="0" y="8102"/>
                  </a:lnTo>
                  <a:lnTo>
                    <a:pt x="12" y="7962"/>
                  </a:lnTo>
                  <a:lnTo>
                    <a:pt x="152" y="7289"/>
                  </a:lnTo>
                  <a:lnTo>
                    <a:pt x="203" y="6946"/>
                  </a:lnTo>
                  <a:lnTo>
                    <a:pt x="241" y="6604"/>
                  </a:lnTo>
                  <a:lnTo>
                    <a:pt x="304" y="6159"/>
                  </a:lnTo>
                  <a:lnTo>
                    <a:pt x="342" y="5537"/>
                  </a:lnTo>
                  <a:lnTo>
                    <a:pt x="342" y="4749"/>
                  </a:lnTo>
                  <a:lnTo>
                    <a:pt x="342" y="4076"/>
                  </a:lnTo>
                  <a:lnTo>
                    <a:pt x="330" y="3403"/>
                  </a:lnTo>
                  <a:lnTo>
                    <a:pt x="304" y="2743"/>
                  </a:lnTo>
                  <a:lnTo>
                    <a:pt x="266" y="2082"/>
                  </a:lnTo>
                  <a:lnTo>
                    <a:pt x="253" y="1422"/>
                  </a:lnTo>
                  <a:lnTo>
                    <a:pt x="253" y="774"/>
                  </a:lnTo>
                  <a:lnTo>
                    <a:pt x="253" y="546"/>
                  </a:lnTo>
                  <a:lnTo>
                    <a:pt x="342" y="368"/>
                  </a:lnTo>
                  <a:lnTo>
                    <a:pt x="482" y="215"/>
                  </a:lnTo>
                  <a:lnTo>
                    <a:pt x="634" y="76"/>
                  </a:lnTo>
                  <a:lnTo>
                    <a:pt x="825" y="0"/>
                  </a:lnTo>
                  <a:lnTo>
                    <a:pt x="1054" y="0"/>
                  </a:lnTo>
                  <a:lnTo>
                    <a:pt x="1269" y="0"/>
                  </a:lnTo>
                  <a:lnTo>
                    <a:pt x="1460" y="76"/>
                  </a:lnTo>
                  <a:lnTo>
                    <a:pt x="1612" y="215"/>
                  </a:lnTo>
                  <a:lnTo>
                    <a:pt x="1777" y="368"/>
                  </a:lnTo>
                  <a:lnTo>
                    <a:pt x="1854" y="546"/>
                  </a:lnTo>
                  <a:lnTo>
                    <a:pt x="1854" y="774"/>
                  </a:lnTo>
                  <a:lnTo>
                    <a:pt x="1854" y="1117"/>
                  </a:lnTo>
                  <a:lnTo>
                    <a:pt x="4025" y="12"/>
                  </a:lnTo>
                  <a:lnTo>
                    <a:pt x="4241" y="12"/>
                  </a:lnTo>
                  <a:lnTo>
                    <a:pt x="4381" y="63"/>
                  </a:lnTo>
                  <a:lnTo>
                    <a:pt x="4546" y="165"/>
                  </a:lnTo>
                  <a:lnTo>
                    <a:pt x="4787" y="304"/>
                  </a:lnTo>
                  <a:lnTo>
                    <a:pt x="4889" y="520"/>
                  </a:lnTo>
                  <a:lnTo>
                    <a:pt x="4889" y="812"/>
                  </a:lnTo>
                  <a:lnTo>
                    <a:pt x="4889" y="1143"/>
                  </a:lnTo>
                  <a:lnTo>
                    <a:pt x="4698" y="1384"/>
                  </a:lnTo>
                  <a:lnTo>
                    <a:pt x="4305" y="1549"/>
                  </a:lnTo>
                  <a:lnTo>
                    <a:pt x="4076" y="1625"/>
                  </a:lnTo>
                  <a:lnTo>
                    <a:pt x="3784" y="1752"/>
                  </a:lnTo>
                  <a:lnTo>
                    <a:pt x="1993" y="3162"/>
                  </a:lnTo>
                  <a:lnTo>
                    <a:pt x="1943" y="3657"/>
                  </a:lnTo>
                  <a:lnTo>
                    <a:pt x="1955" y="4114"/>
                  </a:lnTo>
                  <a:lnTo>
                    <a:pt x="1955" y="4622"/>
                  </a:lnTo>
                  <a:lnTo>
                    <a:pt x="1955" y="5867"/>
                  </a:lnTo>
                  <a:lnTo>
                    <a:pt x="1193" y="8763"/>
                  </a:lnTo>
                  <a:lnTo>
                    <a:pt x="927" y="8864"/>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47" name="object 147"/>
            <p:cNvSpPr/>
            <p:nvPr/>
          </p:nvSpPr>
          <p:spPr>
            <a:xfrm>
              <a:off x="10816210" y="3903519"/>
              <a:ext cx="8890" cy="8890"/>
            </a:xfrm>
            <a:custGeom>
              <a:avLst/>
              <a:gdLst/>
              <a:ahLst/>
              <a:cxnLst/>
              <a:rect l="l" t="t" r="r" b="b"/>
              <a:pathLst>
                <a:path w="8890" h="8889">
                  <a:moveTo>
                    <a:pt x="4552" y="139"/>
                  </a:moveTo>
                  <a:lnTo>
                    <a:pt x="2876" y="139"/>
                  </a:lnTo>
                  <a:lnTo>
                    <a:pt x="2088" y="457"/>
                  </a:lnTo>
                  <a:lnTo>
                    <a:pt x="380" y="2133"/>
                  </a:lnTo>
                  <a:lnTo>
                    <a:pt x="312" y="2298"/>
                  </a:lnTo>
                  <a:lnTo>
                    <a:pt x="201" y="2565"/>
                  </a:lnTo>
                  <a:lnTo>
                    <a:pt x="128" y="2743"/>
                  </a:lnTo>
                  <a:lnTo>
                    <a:pt x="27" y="2984"/>
                  </a:lnTo>
                  <a:lnTo>
                    <a:pt x="2334" y="8547"/>
                  </a:lnTo>
                  <a:lnTo>
                    <a:pt x="4159" y="8547"/>
                  </a:lnTo>
                  <a:lnTo>
                    <a:pt x="5182" y="8242"/>
                  </a:lnTo>
                  <a:lnTo>
                    <a:pt x="4971" y="8242"/>
                  </a:lnTo>
                  <a:lnTo>
                    <a:pt x="5727" y="7797"/>
                  </a:lnTo>
                  <a:lnTo>
                    <a:pt x="6278" y="7327"/>
                  </a:lnTo>
                  <a:lnTo>
                    <a:pt x="6504" y="7023"/>
                  </a:lnTo>
                  <a:lnTo>
                    <a:pt x="3875" y="7023"/>
                  </a:lnTo>
                  <a:lnTo>
                    <a:pt x="5148" y="6426"/>
                  </a:lnTo>
                  <a:lnTo>
                    <a:pt x="2127" y="6426"/>
                  </a:lnTo>
                  <a:lnTo>
                    <a:pt x="1954" y="6222"/>
                  </a:lnTo>
                  <a:lnTo>
                    <a:pt x="1935" y="2984"/>
                  </a:lnTo>
                  <a:lnTo>
                    <a:pt x="2063" y="2743"/>
                  </a:lnTo>
                  <a:lnTo>
                    <a:pt x="2599" y="2133"/>
                  </a:lnTo>
                  <a:lnTo>
                    <a:pt x="7824" y="2133"/>
                  </a:lnTo>
                  <a:lnTo>
                    <a:pt x="7764" y="876"/>
                  </a:lnTo>
                  <a:lnTo>
                    <a:pt x="6089" y="876"/>
                  </a:lnTo>
                  <a:lnTo>
                    <a:pt x="5444" y="457"/>
                  </a:lnTo>
                  <a:lnTo>
                    <a:pt x="5572" y="457"/>
                  </a:lnTo>
                  <a:lnTo>
                    <a:pt x="4552" y="139"/>
                  </a:lnTo>
                  <a:close/>
                </a:path>
                <a:path w="8890" h="8889">
                  <a:moveTo>
                    <a:pt x="7829" y="2298"/>
                  </a:moveTo>
                  <a:lnTo>
                    <a:pt x="5416" y="2298"/>
                  </a:lnTo>
                  <a:lnTo>
                    <a:pt x="5657" y="2565"/>
                  </a:lnTo>
                  <a:lnTo>
                    <a:pt x="5924" y="2984"/>
                  </a:lnTo>
                  <a:lnTo>
                    <a:pt x="5923" y="4864"/>
                  </a:lnTo>
                  <a:lnTo>
                    <a:pt x="5657" y="5473"/>
                  </a:lnTo>
                  <a:lnTo>
                    <a:pt x="5479" y="5753"/>
                  </a:lnTo>
                  <a:lnTo>
                    <a:pt x="4910" y="6426"/>
                  </a:lnTo>
                  <a:lnTo>
                    <a:pt x="5148" y="6426"/>
                  </a:lnTo>
                  <a:lnTo>
                    <a:pt x="3875" y="7023"/>
                  </a:lnTo>
                  <a:lnTo>
                    <a:pt x="6718" y="7023"/>
                  </a:lnTo>
                  <a:lnTo>
                    <a:pt x="6800" y="7327"/>
                  </a:lnTo>
                  <a:lnTo>
                    <a:pt x="7029" y="7797"/>
                  </a:lnTo>
                  <a:lnTo>
                    <a:pt x="7147" y="7962"/>
                  </a:lnTo>
                  <a:lnTo>
                    <a:pt x="7256" y="8115"/>
                  </a:lnTo>
                  <a:lnTo>
                    <a:pt x="7346" y="8242"/>
                  </a:lnTo>
                  <a:lnTo>
                    <a:pt x="8540" y="8242"/>
                  </a:lnTo>
                  <a:lnTo>
                    <a:pt x="8440" y="7023"/>
                  </a:lnTo>
                  <a:lnTo>
                    <a:pt x="8185" y="6426"/>
                  </a:lnTo>
                  <a:lnTo>
                    <a:pt x="8105" y="6222"/>
                  </a:lnTo>
                  <a:lnTo>
                    <a:pt x="7984" y="5473"/>
                  </a:lnTo>
                  <a:lnTo>
                    <a:pt x="7905" y="4864"/>
                  </a:lnTo>
                  <a:lnTo>
                    <a:pt x="7829" y="2298"/>
                  </a:lnTo>
                  <a:close/>
                </a:path>
                <a:path w="8890" h="8889">
                  <a:moveTo>
                    <a:pt x="7829" y="2298"/>
                  </a:moveTo>
                  <a:lnTo>
                    <a:pt x="7824" y="2133"/>
                  </a:lnTo>
                  <a:lnTo>
                    <a:pt x="7837" y="2565"/>
                  </a:lnTo>
                  <a:lnTo>
                    <a:pt x="7829" y="2298"/>
                  </a:lnTo>
                  <a:close/>
                </a:path>
                <a:path w="8890" h="8889">
                  <a:moveTo>
                    <a:pt x="7613" y="0"/>
                  </a:moveTo>
                  <a:lnTo>
                    <a:pt x="6152" y="0"/>
                  </a:lnTo>
                  <a:lnTo>
                    <a:pt x="6089" y="876"/>
                  </a:lnTo>
                  <a:lnTo>
                    <a:pt x="7764" y="876"/>
                  </a:lnTo>
                  <a:lnTo>
                    <a:pt x="7637" y="139"/>
                  </a:lnTo>
                  <a:lnTo>
                    <a:pt x="7613" y="0"/>
                  </a:lnTo>
                  <a:close/>
                </a:path>
              </a:pathLst>
            </a:custGeom>
            <a:solidFill>
              <a:srgbClr val="FFFFFF"/>
            </a:solidFill>
          </p:spPr>
          <p:txBody>
            <a:bodyPr wrap="square" lIns="0" tIns="0" rIns="0" bIns="0" rtlCol="0"/>
            <a:lstStyle/>
            <a:p>
              <a:endParaRPr>
                <a:latin typeface="Grammarsaurus" pitchFamily="2" charset="0"/>
              </a:endParaRPr>
            </a:p>
          </p:txBody>
        </p:sp>
        <p:sp>
          <p:nvSpPr>
            <p:cNvPr id="148" name="object 148"/>
            <p:cNvSpPr/>
            <p:nvPr/>
          </p:nvSpPr>
          <p:spPr>
            <a:xfrm>
              <a:off x="10816127" y="3903176"/>
              <a:ext cx="8890" cy="8890"/>
            </a:xfrm>
            <a:custGeom>
              <a:avLst/>
              <a:gdLst/>
              <a:ahLst/>
              <a:cxnLst/>
              <a:rect l="l" t="t" r="r" b="b"/>
              <a:pathLst>
                <a:path w="8890" h="8889">
                  <a:moveTo>
                    <a:pt x="6134" y="4559"/>
                  </a:moveTo>
                  <a:close/>
                </a:path>
                <a:path w="8890" h="8889">
                  <a:moveTo>
                    <a:pt x="1625" y="5410"/>
                  </a:moveTo>
                  <a:close/>
                </a:path>
                <a:path w="8890" h="8889">
                  <a:moveTo>
                    <a:pt x="3644" y="7366"/>
                  </a:moveTo>
                  <a:lnTo>
                    <a:pt x="5321" y="6375"/>
                  </a:lnTo>
                  <a:lnTo>
                    <a:pt x="5562" y="6096"/>
                  </a:lnTo>
                  <a:lnTo>
                    <a:pt x="5740" y="5816"/>
                  </a:lnTo>
                  <a:lnTo>
                    <a:pt x="5854" y="5537"/>
                  </a:lnTo>
                  <a:lnTo>
                    <a:pt x="6045" y="5118"/>
                  </a:lnTo>
                  <a:lnTo>
                    <a:pt x="6134" y="4787"/>
                  </a:lnTo>
                  <a:lnTo>
                    <a:pt x="6134" y="4559"/>
                  </a:lnTo>
                  <a:lnTo>
                    <a:pt x="6172" y="4318"/>
                  </a:lnTo>
                  <a:lnTo>
                    <a:pt x="6172" y="4127"/>
                  </a:lnTo>
                  <a:lnTo>
                    <a:pt x="6146" y="3886"/>
                  </a:lnTo>
                  <a:lnTo>
                    <a:pt x="6108" y="3670"/>
                  </a:lnTo>
                  <a:lnTo>
                    <a:pt x="6070" y="3517"/>
                  </a:lnTo>
                  <a:lnTo>
                    <a:pt x="6007" y="3327"/>
                  </a:lnTo>
                  <a:lnTo>
                    <a:pt x="5867" y="3086"/>
                  </a:lnTo>
                  <a:lnTo>
                    <a:pt x="5740" y="2908"/>
                  </a:lnTo>
                  <a:lnTo>
                    <a:pt x="5499" y="2641"/>
                  </a:lnTo>
                  <a:lnTo>
                    <a:pt x="5372" y="2552"/>
                  </a:lnTo>
                  <a:lnTo>
                    <a:pt x="5105" y="2374"/>
                  </a:lnTo>
                  <a:lnTo>
                    <a:pt x="4902" y="2286"/>
                  </a:lnTo>
                  <a:lnTo>
                    <a:pt x="4483" y="2108"/>
                  </a:lnTo>
                  <a:lnTo>
                    <a:pt x="4114" y="2044"/>
                  </a:lnTo>
                  <a:lnTo>
                    <a:pt x="3733" y="2019"/>
                  </a:lnTo>
                  <a:lnTo>
                    <a:pt x="3581" y="2032"/>
                  </a:lnTo>
                  <a:lnTo>
                    <a:pt x="3187" y="2146"/>
                  </a:lnTo>
                  <a:lnTo>
                    <a:pt x="1663" y="4419"/>
                  </a:lnTo>
                  <a:lnTo>
                    <a:pt x="1625" y="4559"/>
                  </a:lnTo>
                  <a:lnTo>
                    <a:pt x="1612" y="4965"/>
                  </a:lnTo>
                  <a:lnTo>
                    <a:pt x="1625" y="5384"/>
                  </a:lnTo>
                  <a:lnTo>
                    <a:pt x="1625" y="5575"/>
                  </a:lnTo>
                  <a:lnTo>
                    <a:pt x="1689" y="5816"/>
                  </a:lnTo>
                  <a:lnTo>
                    <a:pt x="1803" y="6083"/>
                  </a:lnTo>
                  <a:lnTo>
                    <a:pt x="1993" y="6515"/>
                  </a:lnTo>
                  <a:lnTo>
                    <a:pt x="2209" y="6769"/>
                  </a:lnTo>
                  <a:lnTo>
                    <a:pt x="2463" y="6972"/>
                  </a:lnTo>
                  <a:lnTo>
                    <a:pt x="2666" y="7099"/>
                  </a:lnTo>
                  <a:lnTo>
                    <a:pt x="2971" y="7239"/>
                  </a:lnTo>
                  <a:lnTo>
                    <a:pt x="3174" y="7327"/>
                  </a:lnTo>
                  <a:lnTo>
                    <a:pt x="3403" y="7366"/>
                  </a:lnTo>
                  <a:lnTo>
                    <a:pt x="3644" y="7366"/>
                  </a:lnTo>
                  <a:close/>
                </a:path>
                <a:path w="8890" h="8889">
                  <a:moveTo>
                    <a:pt x="3594" y="8890"/>
                  </a:moveTo>
                  <a:lnTo>
                    <a:pt x="0" y="5803"/>
                  </a:lnTo>
                  <a:lnTo>
                    <a:pt x="0" y="5003"/>
                  </a:lnTo>
                  <a:lnTo>
                    <a:pt x="0" y="3594"/>
                  </a:lnTo>
                  <a:lnTo>
                    <a:pt x="495" y="2400"/>
                  </a:lnTo>
                  <a:lnTo>
                    <a:pt x="1498" y="1435"/>
                  </a:lnTo>
                  <a:lnTo>
                    <a:pt x="2171" y="800"/>
                  </a:lnTo>
                  <a:lnTo>
                    <a:pt x="2959" y="482"/>
                  </a:lnTo>
                  <a:lnTo>
                    <a:pt x="3848" y="482"/>
                  </a:lnTo>
                  <a:lnTo>
                    <a:pt x="4635" y="482"/>
                  </a:lnTo>
                  <a:lnTo>
                    <a:pt x="5410" y="723"/>
                  </a:lnTo>
                  <a:lnTo>
                    <a:pt x="6172" y="1219"/>
                  </a:lnTo>
                  <a:lnTo>
                    <a:pt x="6121" y="787"/>
                  </a:lnTo>
                  <a:lnTo>
                    <a:pt x="6121" y="635"/>
                  </a:lnTo>
                  <a:lnTo>
                    <a:pt x="6159" y="495"/>
                  </a:lnTo>
                  <a:lnTo>
                    <a:pt x="6235" y="342"/>
                  </a:lnTo>
                  <a:lnTo>
                    <a:pt x="6349" y="114"/>
                  </a:lnTo>
                  <a:lnTo>
                    <a:pt x="6565" y="0"/>
                  </a:lnTo>
                  <a:lnTo>
                    <a:pt x="6896" y="0"/>
                  </a:lnTo>
                  <a:lnTo>
                    <a:pt x="7035" y="0"/>
                  </a:lnTo>
                  <a:lnTo>
                    <a:pt x="7188" y="38"/>
                  </a:lnTo>
                  <a:lnTo>
                    <a:pt x="7353" y="114"/>
                  </a:lnTo>
                  <a:lnTo>
                    <a:pt x="7683" y="266"/>
                  </a:lnTo>
                  <a:lnTo>
                    <a:pt x="7873" y="1371"/>
                  </a:lnTo>
                  <a:lnTo>
                    <a:pt x="7950" y="3441"/>
                  </a:lnTo>
                  <a:lnTo>
                    <a:pt x="7988" y="5207"/>
                  </a:lnTo>
                  <a:lnTo>
                    <a:pt x="8153" y="6477"/>
                  </a:lnTo>
                  <a:lnTo>
                    <a:pt x="8458" y="7251"/>
                  </a:lnTo>
                  <a:lnTo>
                    <a:pt x="8623" y="7543"/>
                  </a:lnTo>
                  <a:lnTo>
                    <a:pt x="8762" y="7683"/>
                  </a:lnTo>
                  <a:lnTo>
                    <a:pt x="8826" y="7861"/>
                  </a:lnTo>
                  <a:lnTo>
                    <a:pt x="8826" y="8102"/>
                  </a:lnTo>
                  <a:lnTo>
                    <a:pt x="8826" y="8293"/>
                  </a:lnTo>
                  <a:lnTo>
                    <a:pt x="8750" y="8458"/>
                  </a:lnTo>
                  <a:lnTo>
                    <a:pt x="8597" y="8610"/>
                  </a:lnTo>
                  <a:lnTo>
                    <a:pt x="8445" y="8763"/>
                  </a:lnTo>
                  <a:lnTo>
                    <a:pt x="8242" y="8826"/>
                  </a:lnTo>
                  <a:lnTo>
                    <a:pt x="7988" y="8826"/>
                  </a:lnTo>
                  <a:lnTo>
                    <a:pt x="7797" y="8826"/>
                  </a:lnTo>
                  <a:lnTo>
                    <a:pt x="6743" y="7150"/>
                  </a:lnTo>
                  <a:lnTo>
                    <a:pt x="6375" y="7658"/>
                  </a:lnTo>
                  <a:lnTo>
                    <a:pt x="5918" y="8077"/>
                  </a:lnTo>
                  <a:lnTo>
                    <a:pt x="5372" y="8394"/>
                  </a:lnTo>
                  <a:lnTo>
                    <a:pt x="4838" y="8712"/>
                  </a:lnTo>
                  <a:lnTo>
                    <a:pt x="4241" y="8890"/>
                  </a:lnTo>
                  <a:lnTo>
                    <a:pt x="3594" y="8890"/>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49" name="object 149"/>
            <p:cNvSpPr/>
            <p:nvPr/>
          </p:nvSpPr>
          <p:spPr>
            <a:xfrm>
              <a:off x="10826086" y="3903069"/>
              <a:ext cx="12700" cy="9525"/>
            </a:xfrm>
            <a:custGeom>
              <a:avLst/>
              <a:gdLst/>
              <a:ahLst/>
              <a:cxnLst/>
              <a:rect l="l" t="t" r="r" b="b"/>
              <a:pathLst>
                <a:path w="12700" h="9525">
                  <a:moveTo>
                    <a:pt x="1818" y="8445"/>
                  </a:moveTo>
                  <a:lnTo>
                    <a:pt x="0" y="8445"/>
                  </a:lnTo>
                  <a:lnTo>
                    <a:pt x="582" y="9004"/>
                  </a:lnTo>
                  <a:lnTo>
                    <a:pt x="1236" y="9004"/>
                  </a:lnTo>
                  <a:lnTo>
                    <a:pt x="1818" y="8445"/>
                  </a:lnTo>
                  <a:close/>
                </a:path>
                <a:path w="12700" h="9525">
                  <a:moveTo>
                    <a:pt x="7480" y="1701"/>
                  </a:moveTo>
                  <a:lnTo>
                    <a:pt x="4261" y="1701"/>
                  </a:lnTo>
                  <a:lnTo>
                    <a:pt x="4566" y="1866"/>
                  </a:lnTo>
                  <a:lnTo>
                    <a:pt x="4744" y="2044"/>
                  </a:lnTo>
                  <a:lnTo>
                    <a:pt x="5368" y="2832"/>
                  </a:lnTo>
                  <a:lnTo>
                    <a:pt x="5597" y="3200"/>
                  </a:lnTo>
                  <a:lnTo>
                    <a:pt x="5760" y="3568"/>
                  </a:lnTo>
                  <a:lnTo>
                    <a:pt x="5874" y="4140"/>
                  </a:lnTo>
                  <a:lnTo>
                    <a:pt x="5989" y="4495"/>
                  </a:lnTo>
                  <a:lnTo>
                    <a:pt x="6050" y="8445"/>
                  </a:lnTo>
                  <a:lnTo>
                    <a:pt x="5880" y="8445"/>
                  </a:lnTo>
                  <a:lnTo>
                    <a:pt x="6463" y="9004"/>
                  </a:lnTo>
                  <a:lnTo>
                    <a:pt x="7064" y="9004"/>
                  </a:lnTo>
                  <a:lnTo>
                    <a:pt x="7647" y="8445"/>
                  </a:lnTo>
                  <a:lnTo>
                    <a:pt x="6903" y="2209"/>
                  </a:lnTo>
                  <a:lnTo>
                    <a:pt x="7040" y="2044"/>
                  </a:lnTo>
                  <a:lnTo>
                    <a:pt x="7230" y="1866"/>
                  </a:lnTo>
                  <a:lnTo>
                    <a:pt x="7480" y="1701"/>
                  </a:lnTo>
                  <a:close/>
                </a:path>
                <a:path w="12700" h="9525">
                  <a:moveTo>
                    <a:pt x="11975" y="1701"/>
                  </a:moveTo>
                  <a:lnTo>
                    <a:pt x="9559" y="1701"/>
                  </a:lnTo>
                  <a:lnTo>
                    <a:pt x="9942" y="1866"/>
                  </a:lnTo>
                  <a:lnTo>
                    <a:pt x="10535" y="2387"/>
                  </a:lnTo>
                  <a:lnTo>
                    <a:pt x="10650" y="2552"/>
                  </a:lnTo>
                  <a:lnTo>
                    <a:pt x="10788" y="2832"/>
                  </a:lnTo>
                  <a:lnTo>
                    <a:pt x="10829" y="6019"/>
                  </a:lnTo>
                  <a:lnTo>
                    <a:pt x="10590" y="7264"/>
                  </a:lnTo>
                  <a:lnTo>
                    <a:pt x="10516" y="8445"/>
                  </a:lnTo>
                  <a:lnTo>
                    <a:pt x="10281" y="8445"/>
                  </a:lnTo>
                  <a:lnTo>
                    <a:pt x="10972" y="9004"/>
                  </a:lnTo>
                  <a:lnTo>
                    <a:pt x="11648" y="9004"/>
                  </a:lnTo>
                  <a:lnTo>
                    <a:pt x="12121" y="8445"/>
                  </a:lnTo>
                  <a:lnTo>
                    <a:pt x="12224" y="7264"/>
                  </a:lnTo>
                  <a:lnTo>
                    <a:pt x="12478" y="6019"/>
                  </a:lnTo>
                  <a:lnTo>
                    <a:pt x="12428" y="2552"/>
                  </a:lnTo>
                  <a:lnTo>
                    <a:pt x="12342" y="2387"/>
                  </a:lnTo>
                  <a:lnTo>
                    <a:pt x="12250" y="2209"/>
                  </a:lnTo>
                  <a:lnTo>
                    <a:pt x="12164" y="2044"/>
                  </a:lnTo>
                  <a:lnTo>
                    <a:pt x="12072" y="1866"/>
                  </a:lnTo>
                  <a:lnTo>
                    <a:pt x="11975" y="1701"/>
                  </a:lnTo>
                  <a:close/>
                </a:path>
                <a:path w="12700" h="9525">
                  <a:moveTo>
                    <a:pt x="5316" y="431"/>
                  </a:moveTo>
                  <a:lnTo>
                    <a:pt x="2060" y="431"/>
                  </a:lnTo>
                  <a:lnTo>
                    <a:pt x="1577" y="825"/>
                  </a:lnTo>
                  <a:lnTo>
                    <a:pt x="185" y="825"/>
                  </a:lnTo>
                  <a:lnTo>
                    <a:pt x="185" y="8445"/>
                  </a:lnTo>
                  <a:lnTo>
                    <a:pt x="1637" y="8445"/>
                  </a:lnTo>
                  <a:lnTo>
                    <a:pt x="1763" y="2832"/>
                  </a:lnTo>
                  <a:lnTo>
                    <a:pt x="2035" y="2552"/>
                  </a:lnTo>
                  <a:lnTo>
                    <a:pt x="2128" y="2387"/>
                  </a:lnTo>
                  <a:lnTo>
                    <a:pt x="2318" y="2209"/>
                  </a:lnTo>
                  <a:lnTo>
                    <a:pt x="3004" y="1701"/>
                  </a:lnTo>
                  <a:lnTo>
                    <a:pt x="11975" y="1701"/>
                  </a:lnTo>
                  <a:lnTo>
                    <a:pt x="11729" y="1282"/>
                  </a:lnTo>
                  <a:lnTo>
                    <a:pt x="11413" y="990"/>
                  </a:lnTo>
                  <a:lnTo>
                    <a:pt x="5874" y="990"/>
                  </a:lnTo>
                  <a:lnTo>
                    <a:pt x="5316" y="431"/>
                  </a:lnTo>
                  <a:close/>
                </a:path>
                <a:path w="12700" h="9525">
                  <a:moveTo>
                    <a:pt x="9598" y="0"/>
                  </a:moveTo>
                  <a:lnTo>
                    <a:pt x="7311" y="0"/>
                  </a:lnTo>
                  <a:lnTo>
                    <a:pt x="6255" y="431"/>
                  </a:lnTo>
                  <a:lnTo>
                    <a:pt x="6423" y="431"/>
                  </a:lnTo>
                  <a:lnTo>
                    <a:pt x="5874" y="990"/>
                  </a:lnTo>
                  <a:lnTo>
                    <a:pt x="11413" y="990"/>
                  </a:lnTo>
                  <a:lnTo>
                    <a:pt x="11234" y="825"/>
                  </a:lnTo>
                  <a:lnTo>
                    <a:pt x="9598" y="0"/>
                  </a:lnTo>
                  <a:close/>
                </a:path>
                <a:path w="12700" h="9525">
                  <a:moveTo>
                    <a:pt x="1506" y="431"/>
                  </a:moveTo>
                  <a:lnTo>
                    <a:pt x="410" y="431"/>
                  </a:lnTo>
                  <a:lnTo>
                    <a:pt x="0" y="825"/>
                  </a:lnTo>
                  <a:lnTo>
                    <a:pt x="1710" y="825"/>
                  </a:lnTo>
                  <a:lnTo>
                    <a:pt x="1506" y="431"/>
                  </a:lnTo>
                  <a:close/>
                </a:path>
                <a:path w="12700" h="9525">
                  <a:moveTo>
                    <a:pt x="4465" y="0"/>
                  </a:moveTo>
                  <a:lnTo>
                    <a:pt x="2953" y="0"/>
                  </a:lnTo>
                  <a:lnTo>
                    <a:pt x="1772" y="431"/>
                  </a:lnTo>
                  <a:lnTo>
                    <a:pt x="5444" y="431"/>
                  </a:lnTo>
                  <a:lnTo>
                    <a:pt x="4465" y="0"/>
                  </a:lnTo>
                  <a:close/>
                </a:path>
              </a:pathLst>
            </a:custGeom>
            <a:solidFill>
              <a:srgbClr val="FFFFFF"/>
            </a:solidFill>
          </p:spPr>
          <p:txBody>
            <a:bodyPr wrap="square" lIns="0" tIns="0" rIns="0" bIns="0" rtlCol="0"/>
            <a:lstStyle/>
            <a:p>
              <a:endParaRPr>
                <a:latin typeface="Grammarsaurus" pitchFamily="2" charset="0"/>
              </a:endParaRPr>
            </a:p>
          </p:txBody>
        </p:sp>
        <p:sp>
          <p:nvSpPr>
            <p:cNvPr id="150" name="object 150"/>
            <p:cNvSpPr/>
            <p:nvPr/>
          </p:nvSpPr>
          <p:spPr>
            <a:xfrm>
              <a:off x="10826207" y="3903044"/>
              <a:ext cx="12700" cy="9525"/>
            </a:xfrm>
            <a:custGeom>
              <a:avLst/>
              <a:gdLst/>
              <a:ahLst/>
              <a:cxnLst/>
              <a:rect l="l" t="t" r="r" b="b"/>
              <a:pathLst>
                <a:path w="12700" h="9525">
                  <a:moveTo>
                    <a:pt x="11938" y="8318"/>
                  </a:moveTo>
                  <a:close/>
                </a:path>
                <a:path w="12700" h="9525">
                  <a:moveTo>
                    <a:pt x="11137" y="9029"/>
                  </a:moveTo>
                  <a:lnTo>
                    <a:pt x="10934" y="9029"/>
                  </a:lnTo>
                  <a:lnTo>
                    <a:pt x="10756" y="8953"/>
                  </a:lnTo>
                  <a:lnTo>
                    <a:pt x="10591" y="8826"/>
                  </a:lnTo>
                  <a:lnTo>
                    <a:pt x="10426" y="8686"/>
                  </a:lnTo>
                  <a:lnTo>
                    <a:pt x="10337" y="8521"/>
                  </a:lnTo>
                  <a:lnTo>
                    <a:pt x="10337" y="8331"/>
                  </a:lnTo>
                  <a:lnTo>
                    <a:pt x="10337" y="8077"/>
                  </a:lnTo>
                  <a:lnTo>
                    <a:pt x="10477" y="7239"/>
                  </a:lnTo>
                  <a:lnTo>
                    <a:pt x="10756" y="5791"/>
                  </a:lnTo>
                  <a:lnTo>
                    <a:pt x="10845" y="5321"/>
                  </a:lnTo>
                  <a:lnTo>
                    <a:pt x="10883" y="4775"/>
                  </a:lnTo>
                  <a:lnTo>
                    <a:pt x="10883" y="4165"/>
                  </a:lnTo>
                  <a:lnTo>
                    <a:pt x="10883" y="3683"/>
                  </a:lnTo>
                  <a:lnTo>
                    <a:pt x="10058" y="2108"/>
                  </a:lnTo>
                  <a:lnTo>
                    <a:pt x="9791" y="1866"/>
                  </a:lnTo>
                  <a:lnTo>
                    <a:pt x="9309" y="1676"/>
                  </a:lnTo>
                  <a:lnTo>
                    <a:pt x="8597" y="1536"/>
                  </a:lnTo>
                  <a:lnTo>
                    <a:pt x="8204" y="1536"/>
                  </a:lnTo>
                  <a:lnTo>
                    <a:pt x="7988" y="1536"/>
                  </a:lnTo>
                  <a:lnTo>
                    <a:pt x="7848" y="1562"/>
                  </a:lnTo>
                  <a:lnTo>
                    <a:pt x="7620" y="1625"/>
                  </a:lnTo>
                  <a:lnTo>
                    <a:pt x="7442" y="1676"/>
                  </a:lnTo>
                  <a:lnTo>
                    <a:pt x="7150" y="1854"/>
                  </a:lnTo>
                  <a:lnTo>
                    <a:pt x="6985" y="1993"/>
                  </a:lnTo>
                  <a:lnTo>
                    <a:pt x="6769" y="2209"/>
                  </a:lnTo>
                  <a:lnTo>
                    <a:pt x="7251" y="3162"/>
                  </a:lnTo>
                  <a:lnTo>
                    <a:pt x="7518" y="4419"/>
                  </a:lnTo>
                  <a:lnTo>
                    <a:pt x="7518" y="6045"/>
                  </a:lnTo>
                  <a:lnTo>
                    <a:pt x="7518" y="6375"/>
                  </a:lnTo>
                  <a:lnTo>
                    <a:pt x="7505" y="6705"/>
                  </a:lnTo>
                  <a:lnTo>
                    <a:pt x="7480" y="7023"/>
                  </a:lnTo>
                  <a:lnTo>
                    <a:pt x="7454" y="7429"/>
                  </a:lnTo>
                  <a:lnTo>
                    <a:pt x="7442" y="7823"/>
                  </a:lnTo>
                  <a:lnTo>
                    <a:pt x="7442" y="8216"/>
                  </a:lnTo>
                  <a:lnTo>
                    <a:pt x="7442" y="8445"/>
                  </a:lnTo>
                  <a:lnTo>
                    <a:pt x="7353" y="8636"/>
                  </a:lnTo>
                  <a:lnTo>
                    <a:pt x="7200" y="8775"/>
                  </a:lnTo>
                  <a:lnTo>
                    <a:pt x="7048" y="8928"/>
                  </a:lnTo>
                  <a:lnTo>
                    <a:pt x="6858" y="9004"/>
                  </a:lnTo>
                  <a:lnTo>
                    <a:pt x="6642" y="9004"/>
                  </a:lnTo>
                  <a:lnTo>
                    <a:pt x="6413" y="9004"/>
                  </a:lnTo>
                  <a:lnTo>
                    <a:pt x="6235" y="8928"/>
                  </a:lnTo>
                  <a:lnTo>
                    <a:pt x="6083" y="8775"/>
                  </a:lnTo>
                  <a:lnTo>
                    <a:pt x="5930" y="8636"/>
                  </a:lnTo>
                  <a:lnTo>
                    <a:pt x="5854" y="8445"/>
                  </a:lnTo>
                  <a:lnTo>
                    <a:pt x="5829" y="8216"/>
                  </a:lnTo>
                  <a:lnTo>
                    <a:pt x="5854" y="7810"/>
                  </a:lnTo>
                  <a:lnTo>
                    <a:pt x="5867" y="7416"/>
                  </a:lnTo>
                  <a:lnTo>
                    <a:pt x="5880" y="7035"/>
                  </a:lnTo>
                  <a:lnTo>
                    <a:pt x="5905" y="6642"/>
                  </a:lnTo>
                  <a:lnTo>
                    <a:pt x="5918" y="6273"/>
                  </a:lnTo>
                  <a:lnTo>
                    <a:pt x="5918" y="5905"/>
                  </a:lnTo>
                  <a:lnTo>
                    <a:pt x="5918" y="5092"/>
                  </a:lnTo>
                  <a:lnTo>
                    <a:pt x="5867" y="4521"/>
                  </a:lnTo>
                  <a:lnTo>
                    <a:pt x="5753" y="4165"/>
                  </a:lnTo>
                  <a:lnTo>
                    <a:pt x="5638" y="3594"/>
                  </a:lnTo>
                  <a:lnTo>
                    <a:pt x="5397" y="3048"/>
                  </a:lnTo>
                  <a:lnTo>
                    <a:pt x="5016" y="2552"/>
                  </a:lnTo>
                  <a:lnTo>
                    <a:pt x="4914" y="2413"/>
                  </a:lnTo>
                  <a:lnTo>
                    <a:pt x="4622" y="2070"/>
                  </a:lnTo>
                  <a:lnTo>
                    <a:pt x="4445" y="1892"/>
                  </a:lnTo>
                  <a:lnTo>
                    <a:pt x="4292" y="1803"/>
                  </a:lnTo>
                  <a:lnTo>
                    <a:pt x="3975" y="1638"/>
                  </a:lnTo>
                  <a:lnTo>
                    <a:pt x="3835" y="1587"/>
                  </a:lnTo>
                  <a:lnTo>
                    <a:pt x="3695" y="1549"/>
                  </a:lnTo>
                  <a:lnTo>
                    <a:pt x="3543" y="1549"/>
                  </a:lnTo>
                  <a:lnTo>
                    <a:pt x="3340" y="1562"/>
                  </a:lnTo>
                  <a:lnTo>
                    <a:pt x="3124" y="1612"/>
                  </a:lnTo>
                  <a:lnTo>
                    <a:pt x="2882" y="1727"/>
                  </a:lnTo>
                  <a:lnTo>
                    <a:pt x="2616" y="1917"/>
                  </a:lnTo>
                  <a:lnTo>
                    <a:pt x="2197" y="2235"/>
                  </a:lnTo>
                  <a:lnTo>
                    <a:pt x="2006" y="2413"/>
                  </a:lnTo>
                  <a:lnTo>
                    <a:pt x="1981" y="2540"/>
                  </a:lnTo>
                  <a:lnTo>
                    <a:pt x="1828" y="2705"/>
                  </a:lnTo>
                  <a:lnTo>
                    <a:pt x="1727" y="2857"/>
                  </a:lnTo>
                  <a:lnTo>
                    <a:pt x="1638" y="3022"/>
                  </a:lnTo>
                  <a:lnTo>
                    <a:pt x="1587" y="8255"/>
                  </a:lnTo>
                  <a:lnTo>
                    <a:pt x="1587" y="8470"/>
                  </a:lnTo>
                  <a:lnTo>
                    <a:pt x="1511" y="8648"/>
                  </a:lnTo>
                  <a:lnTo>
                    <a:pt x="1358" y="8801"/>
                  </a:lnTo>
                  <a:lnTo>
                    <a:pt x="1193" y="8953"/>
                  </a:lnTo>
                  <a:lnTo>
                    <a:pt x="1003" y="9029"/>
                  </a:lnTo>
                  <a:lnTo>
                    <a:pt x="787" y="9029"/>
                  </a:lnTo>
                  <a:lnTo>
                    <a:pt x="558" y="9029"/>
                  </a:lnTo>
                  <a:lnTo>
                    <a:pt x="381" y="8953"/>
                  </a:lnTo>
                  <a:lnTo>
                    <a:pt x="228" y="8801"/>
                  </a:lnTo>
                  <a:lnTo>
                    <a:pt x="63" y="8648"/>
                  </a:lnTo>
                  <a:lnTo>
                    <a:pt x="0" y="8470"/>
                  </a:lnTo>
                  <a:lnTo>
                    <a:pt x="0" y="8255"/>
                  </a:lnTo>
                  <a:lnTo>
                    <a:pt x="0" y="1066"/>
                  </a:lnTo>
                  <a:lnTo>
                    <a:pt x="0" y="850"/>
                  </a:lnTo>
                  <a:lnTo>
                    <a:pt x="63" y="673"/>
                  </a:lnTo>
                  <a:lnTo>
                    <a:pt x="228" y="520"/>
                  </a:lnTo>
                  <a:lnTo>
                    <a:pt x="381" y="368"/>
                  </a:lnTo>
                  <a:lnTo>
                    <a:pt x="558" y="292"/>
                  </a:lnTo>
                  <a:lnTo>
                    <a:pt x="787" y="292"/>
                  </a:lnTo>
                  <a:lnTo>
                    <a:pt x="1117" y="292"/>
                  </a:lnTo>
                  <a:lnTo>
                    <a:pt x="1384" y="457"/>
                  </a:lnTo>
                  <a:lnTo>
                    <a:pt x="1549" y="774"/>
                  </a:lnTo>
                  <a:lnTo>
                    <a:pt x="2171" y="266"/>
                  </a:lnTo>
                  <a:lnTo>
                    <a:pt x="2832" y="25"/>
                  </a:lnTo>
                  <a:lnTo>
                    <a:pt x="3517" y="25"/>
                  </a:lnTo>
                  <a:lnTo>
                    <a:pt x="4343" y="25"/>
                  </a:lnTo>
                  <a:lnTo>
                    <a:pt x="5092" y="355"/>
                  </a:lnTo>
                  <a:lnTo>
                    <a:pt x="5753" y="1016"/>
                  </a:lnTo>
                  <a:lnTo>
                    <a:pt x="6413" y="342"/>
                  </a:lnTo>
                  <a:lnTo>
                    <a:pt x="7251" y="0"/>
                  </a:lnTo>
                  <a:lnTo>
                    <a:pt x="8255" y="0"/>
                  </a:lnTo>
                  <a:lnTo>
                    <a:pt x="9042" y="0"/>
                  </a:lnTo>
                  <a:lnTo>
                    <a:pt x="12484" y="3302"/>
                  </a:lnTo>
                  <a:lnTo>
                    <a:pt x="12484" y="4064"/>
                  </a:lnTo>
                  <a:lnTo>
                    <a:pt x="12484" y="4965"/>
                  </a:lnTo>
                  <a:lnTo>
                    <a:pt x="12357" y="6045"/>
                  </a:lnTo>
                  <a:lnTo>
                    <a:pt x="12103" y="7289"/>
                  </a:lnTo>
                  <a:lnTo>
                    <a:pt x="12001" y="7912"/>
                  </a:lnTo>
                  <a:lnTo>
                    <a:pt x="11950" y="8229"/>
                  </a:lnTo>
                  <a:lnTo>
                    <a:pt x="11925" y="8470"/>
                  </a:lnTo>
                  <a:lnTo>
                    <a:pt x="11849" y="8648"/>
                  </a:lnTo>
                  <a:lnTo>
                    <a:pt x="11709" y="8813"/>
                  </a:lnTo>
                  <a:lnTo>
                    <a:pt x="11544" y="8953"/>
                  </a:lnTo>
                  <a:lnTo>
                    <a:pt x="11353" y="9029"/>
                  </a:lnTo>
                  <a:lnTo>
                    <a:pt x="11137" y="9029"/>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51" name="object 151"/>
            <p:cNvSpPr/>
            <p:nvPr/>
          </p:nvSpPr>
          <p:spPr>
            <a:xfrm>
              <a:off x="10840537" y="3903069"/>
              <a:ext cx="12700" cy="9525"/>
            </a:xfrm>
            <a:custGeom>
              <a:avLst/>
              <a:gdLst/>
              <a:ahLst/>
              <a:cxnLst/>
              <a:rect l="l" t="t" r="r" b="b"/>
              <a:pathLst>
                <a:path w="12700" h="9525">
                  <a:moveTo>
                    <a:pt x="1818" y="8445"/>
                  </a:moveTo>
                  <a:lnTo>
                    <a:pt x="0" y="8445"/>
                  </a:lnTo>
                  <a:lnTo>
                    <a:pt x="582" y="9004"/>
                  </a:lnTo>
                  <a:lnTo>
                    <a:pt x="1236" y="9004"/>
                  </a:lnTo>
                  <a:lnTo>
                    <a:pt x="1818" y="8445"/>
                  </a:lnTo>
                  <a:close/>
                </a:path>
                <a:path w="12700" h="9525">
                  <a:moveTo>
                    <a:pt x="7480" y="1701"/>
                  </a:moveTo>
                  <a:lnTo>
                    <a:pt x="4261" y="1701"/>
                  </a:lnTo>
                  <a:lnTo>
                    <a:pt x="4566" y="1866"/>
                  </a:lnTo>
                  <a:lnTo>
                    <a:pt x="4744" y="2044"/>
                  </a:lnTo>
                  <a:lnTo>
                    <a:pt x="5368" y="2832"/>
                  </a:lnTo>
                  <a:lnTo>
                    <a:pt x="5597" y="3200"/>
                  </a:lnTo>
                  <a:lnTo>
                    <a:pt x="5760" y="3568"/>
                  </a:lnTo>
                  <a:lnTo>
                    <a:pt x="5874" y="4140"/>
                  </a:lnTo>
                  <a:lnTo>
                    <a:pt x="5989" y="4495"/>
                  </a:lnTo>
                  <a:lnTo>
                    <a:pt x="6050" y="8445"/>
                  </a:lnTo>
                  <a:lnTo>
                    <a:pt x="5880" y="8445"/>
                  </a:lnTo>
                  <a:lnTo>
                    <a:pt x="6463" y="9004"/>
                  </a:lnTo>
                  <a:lnTo>
                    <a:pt x="7064" y="9004"/>
                  </a:lnTo>
                  <a:lnTo>
                    <a:pt x="7647" y="8445"/>
                  </a:lnTo>
                  <a:lnTo>
                    <a:pt x="6903" y="2209"/>
                  </a:lnTo>
                  <a:lnTo>
                    <a:pt x="7040" y="2044"/>
                  </a:lnTo>
                  <a:lnTo>
                    <a:pt x="7230" y="1866"/>
                  </a:lnTo>
                  <a:lnTo>
                    <a:pt x="7480" y="1701"/>
                  </a:lnTo>
                  <a:close/>
                </a:path>
                <a:path w="12700" h="9525">
                  <a:moveTo>
                    <a:pt x="11975" y="1701"/>
                  </a:moveTo>
                  <a:lnTo>
                    <a:pt x="9559" y="1701"/>
                  </a:lnTo>
                  <a:lnTo>
                    <a:pt x="9942" y="1866"/>
                  </a:lnTo>
                  <a:lnTo>
                    <a:pt x="10535" y="2387"/>
                  </a:lnTo>
                  <a:lnTo>
                    <a:pt x="10650" y="2552"/>
                  </a:lnTo>
                  <a:lnTo>
                    <a:pt x="10788" y="2832"/>
                  </a:lnTo>
                  <a:lnTo>
                    <a:pt x="10829" y="6019"/>
                  </a:lnTo>
                  <a:lnTo>
                    <a:pt x="10590" y="7264"/>
                  </a:lnTo>
                  <a:lnTo>
                    <a:pt x="10516" y="8445"/>
                  </a:lnTo>
                  <a:lnTo>
                    <a:pt x="10281" y="8445"/>
                  </a:lnTo>
                  <a:lnTo>
                    <a:pt x="10972" y="9004"/>
                  </a:lnTo>
                  <a:lnTo>
                    <a:pt x="11648" y="9004"/>
                  </a:lnTo>
                  <a:lnTo>
                    <a:pt x="12121" y="8445"/>
                  </a:lnTo>
                  <a:lnTo>
                    <a:pt x="12224" y="7264"/>
                  </a:lnTo>
                  <a:lnTo>
                    <a:pt x="12478" y="6019"/>
                  </a:lnTo>
                  <a:lnTo>
                    <a:pt x="12428" y="2552"/>
                  </a:lnTo>
                  <a:lnTo>
                    <a:pt x="12342" y="2387"/>
                  </a:lnTo>
                  <a:lnTo>
                    <a:pt x="12250" y="2209"/>
                  </a:lnTo>
                  <a:lnTo>
                    <a:pt x="12164" y="2044"/>
                  </a:lnTo>
                  <a:lnTo>
                    <a:pt x="12072" y="1866"/>
                  </a:lnTo>
                  <a:lnTo>
                    <a:pt x="11975" y="1701"/>
                  </a:lnTo>
                  <a:close/>
                </a:path>
                <a:path w="12700" h="9525">
                  <a:moveTo>
                    <a:pt x="4477" y="0"/>
                  </a:moveTo>
                  <a:lnTo>
                    <a:pt x="2953" y="0"/>
                  </a:lnTo>
                  <a:lnTo>
                    <a:pt x="1772" y="431"/>
                  </a:lnTo>
                  <a:lnTo>
                    <a:pt x="2060" y="431"/>
                  </a:lnTo>
                  <a:lnTo>
                    <a:pt x="1577" y="825"/>
                  </a:lnTo>
                  <a:lnTo>
                    <a:pt x="185" y="825"/>
                  </a:lnTo>
                  <a:lnTo>
                    <a:pt x="185" y="8445"/>
                  </a:lnTo>
                  <a:lnTo>
                    <a:pt x="1637" y="8445"/>
                  </a:lnTo>
                  <a:lnTo>
                    <a:pt x="1763" y="2832"/>
                  </a:lnTo>
                  <a:lnTo>
                    <a:pt x="2035" y="2552"/>
                  </a:lnTo>
                  <a:lnTo>
                    <a:pt x="2128" y="2387"/>
                  </a:lnTo>
                  <a:lnTo>
                    <a:pt x="2318" y="2209"/>
                  </a:lnTo>
                  <a:lnTo>
                    <a:pt x="3004" y="1701"/>
                  </a:lnTo>
                  <a:lnTo>
                    <a:pt x="11975" y="1701"/>
                  </a:lnTo>
                  <a:lnTo>
                    <a:pt x="11729" y="1282"/>
                  </a:lnTo>
                  <a:lnTo>
                    <a:pt x="11413" y="990"/>
                  </a:lnTo>
                  <a:lnTo>
                    <a:pt x="5874" y="990"/>
                  </a:lnTo>
                  <a:lnTo>
                    <a:pt x="5316" y="431"/>
                  </a:lnTo>
                  <a:lnTo>
                    <a:pt x="4477" y="0"/>
                  </a:lnTo>
                  <a:close/>
                </a:path>
                <a:path w="12700" h="9525">
                  <a:moveTo>
                    <a:pt x="9598" y="0"/>
                  </a:moveTo>
                  <a:lnTo>
                    <a:pt x="7311" y="0"/>
                  </a:lnTo>
                  <a:lnTo>
                    <a:pt x="6255" y="431"/>
                  </a:lnTo>
                  <a:lnTo>
                    <a:pt x="6423" y="431"/>
                  </a:lnTo>
                  <a:lnTo>
                    <a:pt x="5874" y="990"/>
                  </a:lnTo>
                  <a:lnTo>
                    <a:pt x="11413" y="990"/>
                  </a:lnTo>
                  <a:lnTo>
                    <a:pt x="11234" y="825"/>
                  </a:lnTo>
                  <a:lnTo>
                    <a:pt x="9598" y="0"/>
                  </a:lnTo>
                  <a:close/>
                </a:path>
                <a:path w="12700" h="9525">
                  <a:moveTo>
                    <a:pt x="1506" y="431"/>
                  </a:moveTo>
                  <a:lnTo>
                    <a:pt x="410" y="431"/>
                  </a:lnTo>
                  <a:lnTo>
                    <a:pt x="0" y="825"/>
                  </a:lnTo>
                  <a:lnTo>
                    <a:pt x="1710" y="825"/>
                  </a:lnTo>
                  <a:lnTo>
                    <a:pt x="1506" y="431"/>
                  </a:lnTo>
                  <a:close/>
                </a:path>
              </a:pathLst>
            </a:custGeom>
            <a:solidFill>
              <a:srgbClr val="FFFFFF"/>
            </a:solidFill>
          </p:spPr>
          <p:txBody>
            <a:bodyPr wrap="square" lIns="0" tIns="0" rIns="0" bIns="0" rtlCol="0"/>
            <a:lstStyle/>
            <a:p>
              <a:endParaRPr>
                <a:latin typeface="Grammarsaurus" pitchFamily="2" charset="0"/>
              </a:endParaRPr>
            </a:p>
          </p:txBody>
        </p:sp>
        <p:sp>
          <p:nvSpPr>
            <p:cNvPr id="152" name="object 152"/>
            <p:cNvSpPr/>
            <p:nvPr/>
          </p:nvSpPr>
          <p:spPr>
            <a:xfrm>
              <a:off x="10840659" y="3903044"/>
              <a:ext cx="12700" cy="9525"/>
            </a:xfrm>
            <a:custGeom>
              <a:avLst/>
              <a:gdLst/>
              <a:ahLst/>
              <a:cxnLst/>
              <a:rect l="l" t="t" r="r" b="b"/>
              <a:pathLst>
                <a:path w="12700" h="9525">
                  <a:moveTo>
                    <a:pt x="11938" y="8318"/>
                  </a:moveTo>
                  <a:close/>
                </a:path>
                <a:path w="12700" h="9525">
                  <a:moveTo>
                    <a:pt x="11137" y="9029"/>
                  </a:moveTo>
                  <a:lnTo>
                    <a:pt x="10934" y="9029"/>
                  </a:lnTo>
                  <a:lnTo>
                    <a:pt x="10756" y="8953"/>
                  </a:lnTo>
                  <a:lnTo>
                    <a:pt x="10591" y="8826"/>
                  </a:lnTo>
                  <a:lnTo>
                    <a:pt x="10426" y="8686"/>
                  </a:lnTo>
                  <a:lnTo>
                    <a:pt x="10337" y="8521"/>
                  </a:lnTo>
                  <a:lnTo>
                    <a:pt x="10337" y="8331"/>
                  </a:lnTo>
                  <a:lnTo>
                    <a:pt x="10337" y="8077"/>
                  </a:lnTo>
                  <a:lnTo>
                    <a:pt x="10477" y="7239"/>
                  </a:lnTo>
                  <a:lnTo>
                    <a:pt x="10756" y="5791"/>
                  </a:lnTo>
                  <a:lnTo>
                    <a:pt x="10845" y="5321"/>
                  </a:lnTo>
                  <a:lnTo>
                    <a:pt x="10883" y="4775"/>
                  </a:lnTo>
                  <a:lnTo>
                    <a:pt x="10883" y="4165"/>
                  </a:lnTo>
                  <a:lnTo>
                    <a:pt x="10883" y="3683"/>
                  </a:lnTo>
                  <a:lnTo>
                    <a:pt x="10058" y="2108"/>
                  </a:lnTo>
                  <a:lnTo>
                    <a:pt x="9791" y="1866"/>
                  </a:lnTo>
                  <a:lnTo>
                    <a:pt x="9309" y="1676"/>
                  </a:lnTo>
                  <a:lnTo>
                    <a:pt x="8597" y="1536"/>
                  </a:lnTo>
                  <a:lnTo>
                    <a:pt x="8204" y="1536"/>
                  </a:lnTo>
                  <a:lnTo>
                    <a:pt x="7988" y="1536"/>
                  </a:lnTo>
                  <a:lnTo>
                    <a:pt x="7848" y="1562"/>
                  </a:lnTo>
                  <a:lnTo>
                    <a:pt x="7620" y="1625"/>
                  </a:lnTo>
                  <a:lnTo>
                    <a:pt x="7442" y="1676"/>
                  </a:lnTo>
                  <a:lnTo>
                    <a:pt x="7150" y="1854"/>
                  </a:lnTo>
                  <a:lnTo>
                    <a:pt x="6985" y="1993"/>
                  </a:lnTo>
                  <a:lnTo>
                    <a:pt x="6769" y="2209"/>
                  </a:lnTo>
                  <a:lnTo>
                    <a:pt x="7251" y="3162"/>
                  </a:lnTo>
                  <a:lnTo>
                    <a:pt x="7518" y="4419"/>
                  </a:lnTo>
                  <a:lnTo>
                    <a:pt x="7518" y="6045"/>
                  </a:lnTo>
                  <a:lnTo>
                    <a:pt x="7518" y="6375"/>
                  </a:lnTo>
                  <a:lnTo>
                    <a:pt x="7505" y="6705"/>
                  </a:lnTo>
                  <a:lnTo>
                    <a:pt x="7480" y="7023"/>
                  </a:lnTo>
                  <a:lnTo>
                    <a:pt x="7454" y="7429"/>
                  </a:lnTo>
                  <a:lnTo>
                    <a:pt x="7442" y="7823"/>
                  </a:lnTo>
                  <a:lnTo>
                    <a:pt x="7442" y="8216"/>
                  </a:lnTo>
                  <a:lnTo>
                    <a:pt x="7442" y="8445"/>
                  </a:lnTo>
                  <a:lnTo>
                    <a:pt x="7353" y="8636"/>
                  </a:lnTo>
                  <a:lnTo>
                    <a:pt x="7200" y="8775"/>
                  </a:lnTo>
                  <a:lnTo>
                    <a:pt x="7048" y="8928"/>
                  </a:lnTo>
                  <a:lnTo>
                    <a:pt x="6858" y="9004"/>
                  </a:lnTo>
                  <a:lnTo>
                    <a:pt x="6642" y="9004"/>
                  </a:lnTo>
                  <a:lnTo>
                    <a:pt x="6426" y="9004"/>
                  </a:lnTo>
                  <a:lnTo>
                    <a:pt x="6235" y="8928"/>
                  </a:lnTo>
                  <a:lnTo>
                    <a:pt x="6083" y="8775"/>
                  </a:lnTo>
                  <a:lnTo>
                    <a:pt x="5930" y="8636"/>
                  </a:lnTo>
                  <a:lnTo>
                    <a:pt x="5854" y="8445"/>
                  </a:lnTo>
                  <a:lnTo>
                    <a:pt x="5829" y="8216"/>
                  </a:lnTo>
                  <a:lnTo>
                    <a:pt x="5854" y="7810"/>
                  </a:lnTo>
                  <a:lnTo>
                    <a:pt x="5867" y="7416"/>
                  </a:lnTo>
                  <a:lnTo>
                    <a:pt x="5880" y="7035"/>
                  </a:lnTo>
                  <a:lnTo>
                    <a:pt x="5905" y="6642"/>
                  </a:lnTo>
                  <a:lnTo>
                    <a:pt x="5918" y="6273"/>
                  </a:lnTo>
                  <a:lnTo>
                    <a:pt x="5918" y="5905"/>
                  </a:lnTo>
                  <a:lnTo>
                    <a:pt x="5918" y="5092"/>
                  </a:lnTo>
                  <a:lnTo>
                    <a:pt x="5867" y="4521"/>
                  </a:lnTo>
                  <a:lnTo>
                    <a:pt x="5753" y="4165"/>
                  </a:lnTo>
                  <a:lnTo>
                    <a:pt x="5638" y="3594"/>
                  </a:lnTo>
                  <a:lnTo>
                    <a:pt x="5397" y="3048"/>
                  </a:lnTo>
                  <a:lnTo>
                    <a:pt x="5016" y="2552"/>
                  </a:lnTo>
                  <a:lnTo>
                    <a:pt x="4914" y="2413"/>
                  </a:lnTo>
                  <a:lnTo>
                    <a:pt x="4622" y="2070"/>
                  </a:lnTo>
                  <a:lnTo>
                    <a:pt x="4445" y="1892"/>
                  </a:lnTo>
                  <a:lnTo>
                    <a:pt x="4292" y="1803"/>
                  </a:lnTo>
                  <a:lnTo>
                    <a:pt x="3975" y="1638"/>
                  </a:lnTo>
                  <a:lnTo>
                    <a:pt x="3835" y="1587"/>
                  </a:lnTo>
                  <a:lnTo>
                    <a:pt x="3695" y="1549"/>
                  </a:lnTo>
                  <a:lnTo>
                    <a:pt x="3543" y="1549"/>
                  </a:lnTo>
                  <a:lnTo>
                    <a:pt x="3340" y="1562"/>
                  </a:lnTo>
                  <a:lnTo>
                    <a:pt x="3124" y="1612"/>
                  </a:lnTo>
                  <a:lnTo>
                    <a:pt x="2882" y="1727"/>
                  </a:lnTo>
                  <a:lnTo>
                    <a:pt x="2616" y="1917"/>
                  </a:lnTo>
                  <a:lnTo>
                    <a:pt x="2197" y="2235"/>
                  </a:lnTo>
                  <a:lnTo>
                    <a:pt x="2006" y="2413"/>
                  </a:lnTo>
                  <a:lnTo>
                    <a:pt x="1981" y="2540"/>
                  </a:lnTo>
                  <a:lnTo>
                    <a:pt x="1828" y="2705"/>
                  </a:lnTo>
                  <a:lnTo>
                    <a:pt x="1727" y="2857"/>
                  </a:lnTo>
                  <a:lnTo>
                    <a:pt x="1638" y="3022"/>
                  </a:lnTo>
                  <a:lnTo>
                    <a:pt x="1587" y="8255"/>
                  </a:lnTo>
                  <a:lnTo>
                    <a:pt x="1587" y="8470"/>
                  </a:lnTo>
                  <a:lnTo>
                    <a:pt x="1511" y="8648"/>
                  </a:lnTo>
                  <a:lnTo>
                    <a:pt x="1358" y="8801"/>
                  </a:lnTo>
                  <a:lnTo>
                    <a:pt x="1193" y="8953"/>
                  </a:lnTo>
                  <a:lnTo>
                    <a:pt x="1003" y="9029"/>
                  </a:lnTo>
                  <a:lnTo>
                    <a:pt x="787" y="9029"/>
                  </a:lnTo>
                  <a:lnTo>
                    <a:pt x="558" y="9029"/>
                  </a:lnTo>
                  <a:lnTo>
                    <a:pt x="381" y="8953"/>
                  </a:lnTo>
                  <a:lnTo>
                    <a:pt x="228" y="8801"/>
                  </a:lnTo>
                  <a:lnTo>
                    <a:pt x="63" y="8648"/>
                  </a:lnTo>
                  <a:lnTo>
                    <a:pt x="0" y="8470"/>
                  </a:lnTo>
                  <a:lnTo>
                    <a:pt x="0" y="8255"/>
                  </a:lnTo>
                  <a:lnTo>
                    <a:pt x="0" y="1066"/>
                  </a:lnTo>
                  <a:lnTo>
                    <a:pt x="0" y="850"/>
                  </a:lnTo>
                  <a:lnTo>
                    <a:pt x="63" y="673"/>
                  </a:lnTo>
                  <a:lnTo>
                    <a:pt x="228" y="520"/>
                  </a:lnTo>
                  <a:lnTo>
                    <a:pt x="381" y="368"/>
                  </a:lnTo>
                  <a:lnTo>
                    <a:pt x="558" y="292"/>
                  </a:lnTo>
                  <a:lnTo>
                    <a:pt x="787" y="292"/>
                  </a:lnTo>
                  <a:lnTo>
                    <a:pt x="1117" y="292"/>
                  </a:lnTo>
                  <a:lnTo>
                    <a:pt x="1384" y="457"/>
                  </a:lnTo>
                  <a:lnTo>
                    <a:pt x="1549" y="774"/>
                  </a:lnTo>
                  <a:lnTo>
                    <a:pt x="2171" y="266"/>
                  </a:lnTo>
                  <a:lnTo>
                    <a:pt x="2832" y="25"/>
                  </a:lnTo>
                  <a:lnTo>
                    <a:pt x="3517" y="25"/>
                  </a:lnTo>
                  <a:lnTo>
                    <a:pt x="4356" y="25"/>
                  </a:lnTo>
                  <a:lnTo>
                    <a:pt x="5092" y="355"/>
                  </a:lnTo>
                  <a:lnTo>
                    <a:pt x="5753" y="1016"/>
                  </a:lnTo>
                  <a:lnTo>
                    <a:pt x="6413" y="342"/>
                  </a:lnTo>
                  <a:lnTo>
                    <a:pt x="7251" y="0"/>
                  </a:lnTo>
                  <a:lnTo>
                    <a:pt x="8255" y="0"/>
                  </a:lnTo>
                  <a:lnTo>
                    <a:pt x="9042" y="0"/>
                  </a:lnTo>
                  <a:lnTo>
                    <a:pt x="12484" y="3302"/>
                  </a:lnTo>
                  <a:lnTo>
                    <a:pt x="12484" y="4064"/>
                  </a:lnTo>
                  <a:lnTo>
                    <a:pt x="12484" y="4965"/>
                  </a:lnTo>
                  <a:lnTo>
                    <a:pt x="12357" y="6045"/>
                  </a:lnTo>
                  <a:lnTo>
                    <a:pt x="12103" y="7289"/>
                  </a:lnTo>
                  <a:lnTo>
                    <a:pt x="12001" y="7912"/>
                  </a:lnTo>
                  <a:lnTo>
                    <a:pt x="11950" y="8229"/>
                  </a:lnTo>
                  <a:lnTo>
                    <a:pt x="11925" y="8470"/>
                  </a:lnTo>
                  <a:lnTo>
                    <a:pt x="11849" y="8648"/>
                  </a:lnTo>
                  <a:lnTo>
                    <a:pt x="11709" y="8813"/>
                  </a:lnTo>
                  <a:lnTo>
                    <a:pt x="11544" y="8953"/>
                  </a:lnTo>
                  <a:lnTo>
                    <a:pt x="11353" y="9029"/>
                  </a:lnTo>
                  <a:lnTo>
                    <a:pt x="11137" y="9029"/>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53" name="object 153"/>
            <p:cNvSpPr/>
            <p:nvPr/>
          </p:nvSpPr>
          <p:spPr>
            <a:xfrm>
              <a:off x="10854450" y="3903519"/>
              <a:ext cx="8890" cy="8890"/>
            </a:xfrm>
            <a:custGeom>
              <a:avLst/>
              <a:gdLst/>
              <a:ahLst/>
              <a:cxnLst/>
              <a:rect l="l" t="t" r="r" b="b"/>
              <a:pathLst>
                <a:path w="8890" h="8889">
                  <a:moveTo>
                    <a:pt x="4552" y="139"/>
                  </a:moveTo>
                  <a:lnTo>
                    <a:pt x="2876" y="139"/>
                  </a:lnTo>
                  <a:lnTo>
                    <a:pt x="2088" y="457"/>
                  </a:lnTo>
                  <a:lnTo>
                    <a:pt x="380" y="2133"/>
                  </a:lnTo>
                  <a:lnTo>
                    <a:pt x="312" y="2298"/>
                  </a:lnTo>
                  <a:lnTo>
                    <a:pt x="201" y="2565"/>
                  </a:lnTo>
                  <a:lnTo>
                    <a:pt x="128" y="2743"/>
                  </a:lnTo>
                  <a:lnTo>
                    <a:pt x="27" y="2984"/>
                  </a:lnTo>
                  <a:lnTo>
                    <a:pt x="2334" y="8547"/>
                  </a:lnTo>
                  <a:lnTo>
                    <a:pt x="4159" y="8547"/>
                  </a:lnTo>
                  <a:lnTo>
                    <a:pt x="5182" y="8242"/>
                  </a:lnTo>
                  <a:lnTo>
                    <a:pt x="4971" y="8242"/>
                  </a:lnTo>
                  <a:lnTo>
                    <a:pt x="5727" y="7797"/>
                  </a:lnTo>
                  <a:lnTo>
                    <a:pt x="6278" y="7327"/>
                  </a:lnTo>
                  <a:lnTo>
                    <a:pt x="6504" y="7023"/>
                  </a:lnTo>
                  <a:lnTo>
                    <a:pt x="3875" y="7023"/>
                  </a:lnTo>
                  <a:lnTo>
                    <a:pt x="5148" y="6426"/>
                  </a:lnTo>
                  <a:lnTo>
                    <a:pt x="2127" y="6426"/>
                  </a:lnTo>
                  <a:lnTo>
                    <a:pt x="1954" y="6222"/>
                  </a:lnTo>
                  <a:lnTo>
                    <a:pt x="1935" y="2984"/>
                  </a:lnTo>
                  <a:lnTo>
                    <a:pt x="2063" y="2743"/>
                  </a:lnTo>
                  <a:lnTo>
                    <a:pt x="2599" y="2133"/>
                  </a:lnTo>
                  <a:lnTo>
                    <a:pt x="7824" y="2133"/>
                  </a:lnTo>
                  <a:lnTo>
                    <a:pt x="7764" y="876"/>
                  </a:lnTo>
                  <a:lnTo>
                    <a:pt x="6089" y="876"/>
                  </a:lnTo>
                  <a:lnTo>
                    <a:pt x="5444" y="457"/>
                  </a:lnTo>
                  <a:lnTo>
                    <a:pt x="5572" y="457"/>
                  </a:lnTo>
                  <a:lnTo>
                    <a:pt x="4552" y="139"/>
                  </a:lnTo>
                  <a:close/>
                </a:path>
                <a:path w="8890" h="8889">
                  <a:moveTo>
                    <a:pt x="7829" y="2298"/>
                  </a:moveTo>
                  <a:lnTo>
                    <a:pt x="5416" y="2298"/>
                  </a:lnTo>
                  <a:lnTo>
                    <a:pt x="5657" y="2565"/>
                  </a:lnTo>
                  <a:lnTo>
                    <a:pt x="5924" y="2984"/>
                  </a:lnTo>
                  <a:lnTo>
                    <a:pt x="5923" y="4864"/>
                  </a:lnTo>
                  <a:lnTo>
                    <a:pt x="5657" y="5473"/>
                  </a:lnTo>
                  <a:lnTo>
                    <a:pt x="5479" y="5753"/>
                  </a:lnTo>
                  <a:lnTo>
                    <a:pt x="4910" y="6426"/>
                  </a:lnTo>
                  <a:lnTo>
                    <a:pt x="5148" y="6426"/>
                  </a:lnTo>
                  <a:lnTo>
                    <a:pt x="3875" y="7023"/>
                  </a:lnTo>
                  <a:lnTo>
                    <a:pt x="6718" y="7023"/>
                  </a:lnTo>
                  <a:lnTo>
                    <a:pt x="6800" y="7327"/>
                  </a:lnTo>
                  <a:lnTo>
                    <a:pt x="7029" y="7797"/>
                  </a:lnTo>
                  <a:lnTo>
                    <a:pt x="7147" y="7962"/>
                  </a:lnTo>
                  <a:lnTo>
                    <a:pt x="7256" y="8115"/>
                  </a:lnTo>
                  <a:lnTo>
                    <a:pt x="7346" y="8242"/>
                  </a:lnTo>
                  <a:lnTo>
                    <a:pt x="8540" y="8242"/>
                  </a:lnTo>
                  <a:lnTo>
                    <a:pt x="8440" y="7023"/>
                  </a:lnTo>
                  <a:lnTo>
                    <a:pt x="8185" y="6426"/>
                  </a:lnTo>
                  <a:lnTo>
                    <a:pt x="8105" y="6222"/>
                  </a:lnTo>
                  <a:lnTo>
                    <a:pt x="7984" y="5473"/>
                  </a:lnTo>
                  <a:lnTo>
                    <a:pt x="7905" y="4864"/>
                  </a:lnTo>
                  <a:lnTo>
                    <a:pt x="7829" y="2298"/>
                  </a:lnTo>
                  <a:close/>
                </a:path>
                <a:path w="8890" h="8889">
                  <a:moveTo>
                    <a:pt x="7829" y="2298"/>
                  </a:moveTo>
                  <a:lnTo>
                    <a:pt x="7824" y="2133"/>
                  </a:lnTo>
                  <a:lnTo>
                    <a:pt x="7837" y="2565"/>
                  </a:lnTo>
                  <a:lnTo>
                    <a:pt x="7829" y="2298"/>
                  </a:lnTo>
                  <a:close/>
                </a:path>
                <a:path w="8890" h="8889">
                  <a:moveTo>
                    <a:pt x="7613" y="0"/>
                  </a:moveTo>
                  <a:lnTo>
                    <a:pt x="6152" y="0"/>
                  </a:lnTo>
                  <a:lnTo>
                    <a:pt x="6089" y="876"/>
                  </a:lnTo>
                  <a:lnTo>
                    <a:pt x="7764" y="876"/>
                  </a:lnTo>
                  <a:lnTo>
                    <a:pt x="7637" y="139"/>
                  </a:lnTo>
                  <a:lnTo>
                    <a:pt x="7613" y="0"/>
                  </a:lnTo>
                  <a:close/>
                </a:path>
              </a:pathLst>
            </a:custGeom>
            <a:solidFill>
              <a:srgbClr val="FFFFFF"/>
            </a:solidFill>
          </p:spPr>
          <p:txBody>
            <a:bodyPr wrap="square" lIns="0" tIns="0" rIns="0" bIns="0" rtlCol="0"/>
            <a:lstStyle/>
            <a:p>
              <a:endParaRPr>
                <a:latin typeface="Grammarsaurus" pitchFamily="2" charset="0"/>
              </a:endParaRPr>
            </a:p>
          </p:txBody>
        </p:sp>
        <p:sp>
          <p:nvSpPr>
            <p:cNvPr id="154" name="object 154"/>
            <p:cNvSpPr/>
            <p:nvPr/>
          </p:nvSpPr>
          <p:spPr>
            <a:xfrm>
              <a:off x="10854367" y="3903176"/>
              <a:ext cx="8890" cy="8890"/>
            </a:xfrm>
            <a:custGeom>
              <a:avLst/>
              <a:gdLst/>
              <a:ahLst/>
              <a:cxnLst/>
              <a:rect l="l" t="t" r="r" b="b"/>
              <a:pathLst>
                <a:path w="8890" h="8889">
                  <a:moveTo>
                    <a:pt x="6134" y="4559"/>
                  </a:moveTo>
                  <a:close/>
                </a:path>
                <a:path w="8890" h="8889">
                  <a:moveTo>
                    <a:pt x="1625" y="5410"/>
                  </a:moveTo>
                  <a:close/>
                </a:path>
                <a:path w="8890" h="8889">
                  <a:moveTo>
                    <a:pt x="3644" y="7366"/>
                  </a:moveTo>
                  <a:lnTo>
                    <a:pt x="5321" y="6375"/>
                  </a:lnTo>
                  <a:lnTo>
                    <a:pt x="5562" y="6096"/>
                  </a:lnTo>
                  <a:lnTo>
                    <a:pt x="5740" y="5816"/>
                  </a:lnTo>
                  <a:lnTo>
                    <a:pt x="5854" y="5537"/>
                  </a:lnTo>
                  <a:lnTo>
                    <a:pt x="6045" y="5118"/>
                  </a:lnTo>
                  <a:lnTo>
                    <a:pt x="6134" y="4787"/>
                  </a:lnTo>
                  <a:lnTo>
                    <a:pt x="6134" y="4559"/>
                  </a:lnTo>
                  <a:lnTo>
                    <a:pt x="6172" y="4318"/>
                  </a:lnTo>
                  <a:lnTo>
                    <a:pt x="6172" y="4127"/>
                  </a:lnTo>
                  <a:lnTo>
                    <a:pt x="6146" y="3886"/>
                  </a:lnTo>
                  <a:lnTo>
                    <a:pt x="6108" y="3670"/>
                  </a:lnTo>
                  <a:lnTo>
                    <a:pt x="6070" y="3517"/>
                  </a:lnTo>
                  <a:lnTo>
                    <a:pt x="6007" y="3327"/>
                  </a:lnTo>
                  <a:lnTo>
                    <a:pt x="5867" y="3086"/>
                  </a:lnTo>
                  <a:lnTo>
                    <a:pt x="5740" y="2908"/>
                  </a:lnTo>
                  <a:lnTo>
                    <a:pt x="5499" y="2641"/>
                  </a:lnTo>
                  <a:lnTo>
                    <a:pt x="5372" y="2552"/>
                  </a:lnTo>
                  <a:lnTo>
                    <a:pt x="5105" y="2374"/>
                  </a:lnTo>
                  <a:lnTo>
                    <a:pt x="4902" y="2286"/>
                  </a:lnTo>
                  <a:lnTo>
                    <a:pt x="4483" y="2108"/>
                  </a:lnTo>
                  <a:lnTo>
                    <a:pt x="4114" y="2044"/>
                  </a:lnTo>
                  <a:lnTo>
                    <a:pt x="3733" y="2019"/>
                  </a:lnTo>
                  <a:lnTo>
                    <a:pt x="3581" y="2032"/>
                  </a:lnTo>
                  <a:lnTo>
                    <a:pt x="3187" y="2146"/>
                  </a:lnTo>
                  <a:lnTo>
                    <a:pt x="1663" y="4419"/>
                  </a:lnTo>
                  <a:lnTo>
                    <a:pt x="1625" y="4559"/>
                  </a:lnTo>
                  <a:lnTo>
                    <a:pt x="1612" y="4965"/>
                  </a:lnTo>
                  <a:lnTo>
                    <a:pt x="1625" y="5384"/>
                  </a:lnTo>
                  <a:lnTo>
                    <a:pt x="1625" y="5575"/>
                  </a:lnTo>
                  <a:lnTo>
                    <a:pt x="1689" y="5816"/>
                  </a:lnTo>
                  <a:lnTo>
                    <a:pt x="1803" y="6083"/>
                  </a:lnTo>
                  <a:lnTo>
                    <a:pt x="1993" y="6515"/>
                  </a:lnTo>
                  <a:lnTo>
                    <a:pt x="2209" y="6769"/>
                  </a:lnTo>
                  <a:lnTo>
                    <a:pt x="2463" y="6972"/>
                  </a:lnTo>
                  <a:lnTo>
                    <a:pt x="2666" y="7099"/>
                  </a:lnTo>
                  <a:lnTo>
                    <a:pt x="2971" y="7239"/>
                  </a:lnTo>
                  <a:lnTo>
                    <a:pt x="3174" y="7327"/>
                  </a:lnTo>
                  <a:lnTo>
                    <a:pt x="3403" y="7366"/>
                  </a:lnTo>
                  <a:lnTo>
                    <a:pt x="3644" y="7366"/>
                  </a:lnTo>
                  <a:close/>
                </a:path>
                <a:path w="8890" h="8889">
                  <a:moveTo>
                    <a:pt x="3594" y="8890"/>
                  </a:moveTo>
                  <a:lnTo>
                    <a:pt x="0" y="5803"/>
                  </a:lnTo>
                  <a:lnTo>
                    <a:pt x="0" y="5003"/>
                  </a:lnTo>
                  <a:lnTo>
                    <a:pt x="0" y="3594"/>
                  </a:lnTo>
                  <a:lnTo>
                    <a:pt x="495" y="2400"/>
                  </a:lnTo>
                  <a:lnTo>
                    <a:pt x="1498" y="1435"/>
                  </a:lnTo>
                  <a:lnTo>
                    <a:pt x="2171" y="800"/>
                  </a:lnTo>
                  <a:lnTo>
                    <a:pt x="2959" y="482"/>
                  </a:lnTo>
                  <a:lnTo>
                    <a:pt x="3848" y="482"/>
                  </a:lnTo>
                  <a:lnTo>
                    <a:pt x="4635" y="482"/>
                  </a:lnTo>
                  <a:lnTo>
                    <a:pt x="5410" y="723"/>
                  </a:lnTo>
                  <a:lnTo>
                    <a:pt x="6172" y="1219"/>
                  </a:lnTo>
                  <a:lnTo>
                    <a:pt x="6121" y="787"/>
                  </a:lnTo>
                  <a:lnTo>
                    <a:pt x="6121" y="635"/>
                  </a:lnTo>
                  <a:lnTo>
                    <a:pt x="6159" y="495"/>
                  </a:lnTo>
                  <a:lnTo>
                    <a:pt x="6235" y="342"/>
                  </a:lnTo>
                  <a:lnTo>
                    <a:pt x="6337" y="114"/>
                  </a:lnTo>
                  <a:lnTo>
                    <a:pt x="6565" y="0"/>
                  </a:lnTo>
                  <a:lnTo>
                    <a:pt x="6896" y="0"/>
                  </a:lnTo>
                  <a:lnTo>
                    <a:pt x="7035" y="0"/>
                  </a:lnTo>
                  <a:lnTo>
                    <a:pt x="7188" y="38"/>
                  </a:lnTo>
                  <a:lnTo>
                    <a:pt x="7353" y="114"/>
                  </a:lnTo>
                  <a:lnTo>
                    <a:pt x="7683" y="266"/>
                  </a:lnTo>
                  <a:lnTo>
                    <a:pt x="7873" y="1371"/>
                  </a:lnTo>
                  <a:lnTo>
                    <a:pt x="7950" y="3441"/>
                  </a:lnTo>
                  <a:lnTo>
                    <a:pt x="7988" y="5207"/>
                  </a:lnTo>
                  <a:lnTo>
                    <a:pt x="8153" y="6477"/>
                  </a:lnTo>
                  <a:lnTo>
                    <a:pt x="8458" y="7251"/>
                  </a:lnTo>
                  <a:lnTo>
                    <a:pt x="8623" y="7543"/>
                  </a:lnTo>
                  <a:lnTo>
                    <a:pt x="8762" y="7683"/>
                  </a:lnTo>
                  <a:lnTo>
                    <a:pt x="8826" y="7861"/>
                  </a:lnTo>
                  <a:lnTo>
                    <a:pt x="8826" y="8102"/>
                  </a:lnTo>
                  <a:lnTo>
                    <a:pt x="8826" y="8293"/>
                  </a:lnTo>
                  <a:lnTo>
                    <a:pt x="8750" y="8458"/>
                  </a:lnTo>
                  <a:lnTo>
                    <a:pt x="8597" y="8610"/>
                  </a:lnTo>
                  <a:lnTo>
                    <a:pt x="8445" y="8763"/>
                  </a:lnTo>
                  <a:lnTo>
                    <a:pt x="8242" y="8826"/>
                  </a:lnTo>
                  <a:lnTo>
                    <a:pt x="7988" y="8826"/>
                  </a:lnTo>
                  <a:lnTo>
                    <a:pt x="7797" y="8826"/>
                  </a:lnTo>
                  <a:lnTo>
                    <a:pt x="6743" y="7150"/>
                  </a:lnTo>
                  <a:lnTo>
                    <a:pt x="6375" y="7658"/>
                  </a:lnTo>
                  <a:lnTo>
                    <a:pt x="5918" y="8077"/>
                  </a:lnTo>
                  <a:lnTo>
                    <a:pt x="5372" y="8394"/>
                  </a:lnTo>
                  <a:lnTo>
                    <a:pt x="4838" y="8712"/>
                  </a:lnTo>
                  <a:lnTo>
                    <a:pt x="4241" y="8890"/>
                  </a:lnTo>
                  <a:lnTo>
                    <a:pt x="3594" y="8890"/>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55" name="object 155"/>
            <p:cNvSpPr/>
            <p:nvPr/>
          </p:nvSpPr>
          <p:spPr>
            <a:xfrm>
              <a:off x="10864182" y="3903112"/>
              <a:ext cx="5080" cy="8890"/>
            </a:xfrm>
            <a:custGeom>
              <a:avLst/>
              <a:gdLst/>
              <a:ahLst/>
              <a:cxnLst/>
              <a:rect l="l" t="t" r="r" b="b"/>
              <a:pathLst>
                <a:path w="5079" h="8889">
                  <a:moveTo>
                    <a:pt x="1269" y="0"/>
                  </a:moveTo>
                  <a:lnTo>
                    <a:pt x="825" y="0"/>
                  </a:lnTo>
                  <a:lnTo>
                    <a:pt x="634" y="76"/>
                  </a:lnTo>
                  <a:lnTo>
                    <a:pt x="330" y="368"/>
                  </a:lnTo>
                  <a:lnTo>
                    <a:pt x="253" y="546"/>
                  </a:lnTo>
                  <a:lnTo>
                    <a:pt x="266" y="2082"/>
                  </a:lnTo>
                  <a:lnTo>
                    <a:pt x="304" y="2743"/>
                  </a:lnTo>
                  <a:lnTo>
                    <a:pt x="342" y="4076"/>
                  </a:lnTo>
                  <a:lnTo>
                    <a:pt x="342" y="5537"/>
                  </a:lnTo>
                  <a:lnTo>
                    <a:pt x="304" y="6159"/>
                  </a:lnTo>
                  <a:lnTo>
                    <a:pt x="152" y="7289"/>
                  </a:lnTo>
                  <a:lnTo>
                    <a:pt x="0" y="7962"/>
                  </a:lnTo>
                  <a:lnTo>
                    <a:pt x="0" y="8483"/>
                  </a:lnTo>
                  <a:lnTo>
                    <a:pt x="190" y="8724"/>
                  </a:lnTo>
                  <a:lnTo>
                    <a:pt x="660" y="8851"/>
                  </a:lnTo>
                  <a:lnTo>
                    <a:pt x="800" y="8864"/>
                  </a:lnTo>
                  <a:lnTo>
                    <a:pt x="1955" y="5867"/>
                  </a:lnTo>
                  <a:lnTo>
                    <a:pt x="1955" y="4114"/>
                  </a:lnTo>
                  <a:lnTo>
                    <a:pt x="1917" y="3225"/>
                  </a:lnTo>
                  <a:lnTo>
                    <a:pt x="4305" y="1549"/>
                  </a:lnTo>
                  <a:lnTo>
                    <a:pt x="4698" y="1384"/>
                  </a:lnTo>
                  <a:lnTo>
                    <a:pt x="4889" y="1143"/>
                  </a:lnTo>
                  <a:lnTo>
                    <a:pt x="4889" y="520"/>
                  </a:lnTo>
                  <a:lnTo>
                    <a:pt x="4787" y="304"/>
                  </a:lnTo>
                  <a:lnTo>
                    <a:pt x="4381" y="63"/>
                  </a:lnTo>
                  <a:lnTo>
                    <a:pt x="4241" y="12"/>
                  </a:lnTo>
                  <a:lnTo>
                    <a:pt x="3949" y="25"/>
                  </a:lnTo>
                  <a:lnTo>
                    <a:pt x="3136" y="304"/>
                  </a:lnTo>
                  <a:lnTo>
                    <a:pt x="2476" y="673"/>
                  </a:lnTo>
                  <a:lnTo>
                    <a:pt x="1854" y="1117"/>
                  </a:lnTo>
                  <a:lnTo>
                    <a:pt x="1854" y="546"/>
                  </a:lnTo>
                  <a:lnTo>
                    <a:pt x="1777" y="368"/>
                  </a:lnTo>
                  <a:lnTo>
                    <a:pt x="1460" y="76"/>
                  </a:lnTo>
                  <a:lnTo>
                    <a:pt x="1269" y="0"/>
                  </a:lnTo>
                  <a:close/>
                </a:path>
              </a:pathLst>
            </a:custGeom>
            <a:solidFill>
              <a:srgbClr val="FFFFFF"/>
            </a:solidFill>
          </p:spPr>
          <p:txBody>
            <a:bodyPr wrap="square" lIns="0" tIns="0" rIns="0" bIns="0" rtlCol="0"/>
            <a:lstStyle/>
            <a:p>
              <a:endParaRPr>
                <a:latin typeface="Grammarsaurus" pitchFamily="2" charset="0"/>
              </a:endParaRPr>
            </a:p>
          </p:txBody>
        </p:sp>
        <p:sp>
          <p:nvSpPr>
            <p:cNvPr id="156" name="object 156"/>
            <p:cNvSpPr/>
            <p:nvPr/>
          </p:nvSpPr>
          <p:spPr>
            <a:xfrm>
              <a:off x="10864182" y="3903112"/>
              <a:ext cx="5080" cy="8890"/>
            </a:xfrm>
            <a:custGeom>
              <a:avLst/>
              <a:gdLst/>
              <a:ahLst/>
              <a:cxnLst/>
              <a:rect l="l" t="t" r="r" b="b"/>
              <a:pathLst>
                <a:path w="5079" h="8889">
                  <a:moveTo>
                    <a:pt x="800" y="8864"/>
                  </a:moveTo>
                  <a:lnTo>
                    <a:pt x="660" y="8851"/>
                  </a:lnTo>
                  <a:lnTo>
                    <a:pt x="190" y="8724"/>
                  </a:lnTo>
                  <a:lnTo>
                    <a:pt x="0" y="8483"/>
                  </a:lnTo>
                  <a:lnTo>
                    <a:pt x="0" y="8102"/>
                  </a:lnTo>
                  <a:lnTo>
                    <a:pt x="0" y="7962"/>
                  </a:lnTo>
                  <a:lnTo>
                    <a:pt x="152" y="7289"/>
                  </a:lnTo>
                  <a:lnTo>
                    <a:pt x="203" y="6946"/>
                  </a:lnTo>
                  <a:lnTo>
                    <a:pt x="241" y="6604"/>
                  </a:lnTo>
                  <a:lnTo>
                    <a:pt x="304" y="6159"/>
                  </a:lnTo>
                  <a:lnTo>
                    <a:pt x="342" y="5537"/>
                  </a:lnTo>
                  <a:lnTo>
                    <a:pt x="342" y="4749"/>
                  </a:lnTo>
                  <a:lnTo>
                    <a:pt x="342" y="4076"/>
                  </a:lnTo>
                  <a:lnTo>
                    <a:pt x="317" y="3403"/>
                  </a:lnTo>
                  <a:lnTo>
                    <a:pt x="304" y="2743"/>
                  </a:lnTo>
                  <a:lnTo>
                    <a:pt x="266" y="2082"/>
                  </a:lnTo>
                  <a:lnTo>
                    <a:pt x="253" y="1422"/>
                  </a:lnTo>
                  <a:lnTo>
                    <a:pt x="253" y="774"/>
                  </a:lnTo>
                  <a:lnTo>
                    <a:pt x="253" y="546"/>
                  </a:lnTo>
                  <a:lnTo>
                    <a:pt x="330" y="368"/>
                  </a:lnTo>
                  <a:lnTo>
                    <a:pt x="482" y="215"/>
                  </a:lnTo>
                  <a:lnTo>
                    <a:pt x="634" y="76"/>
                  </a:lnTo>
                  <a:lnTo>
                    <a:pt x="825" y="0"/>
                  </a:lnTo>
                  <a:lnTo>
                    <a:pt x="1041" y="0"/>
                  </a:lnTo>
                  <a:lnTo>
                    <a:pt x="1269" y="0"/>
                  </a:lnTo>
                  <a:lnTo>
                    <a:pt x="1460" y="76"/>
                  </a:lnTo>
                  <a:lnTo>
                    <a:pt x="1612" y="215"/>
                  </a:lnTo>
                  <a:lnTo>
                    <a:pt x="1777" y="368"/>
                  </a:lnTo>
                  <a:lnTo>
                    <a:pt x="1854" y="546"/>
                  </a:lnTo>
                  <a:lnTo>
                    <a:pt x="1854" y="774"/>
                  </a:lnTo>
                  <a:lnTo>
                    <a:pt x="1854" y="1117"/>
                  </a:lnTo>
                  <a:lnTo>
                    <a:pt x="4025" y="12"/>
                  </a:lnTo>
                  <a:lnTo>
                    <a:pt x="4241" y="12"/>
                  </a:lnTo>
                  <a:lnTo>
                    <a:pt x="4381" y="63"/>
                  </a:lnTo>
                  <a:lnTo>
                    <a:pt x="4546" y="165"/>
                  </a:lnTo>
                  <a:lnTo>
                    <a:pt x="4787" y="304"/>
                  </a:lnTo>
                  <a:lnTo>
                    <a:pt x="4889" y="520"/>
                  </a:lnTo>
                  <a:lnTo>
                    <a:pt x="4889" y="812"/>
                  </a:lnTo>
                  <a:lnTo>
                    <a:pt x="4889" y="1143"/>
                  </a:lnTo>
                  <a:lnTo>
                    <a:pt x="4698" y="1384"/>
                  </a:lnTo>
                  <a:lnTo>
                    <a:pt x="4305" y="1549"/>
                  </a:lnTo>
                  <a:lnTo>
                    <a:pt x="4076" y="1625"/>
                  </a:lnTo>
                  <a:lnTo>
                    <a:pt x="3784" y="1752"/>
                  </a:lnTo>
                  <a:lnTo>
                    <a:pt x="1993" y="3162"/>
                  </a:lnTo>
                  <a:lnTo>
                    <a:pt x="1943" y="3657"/>
                  </a:lnTo>
                  <a:lnTo>
                    <a:pt x="1955" y="4114"/>
                  </a:lnTo>
                  <a:lnTo>
                    <a:pt x="1955" y="4622"/>
                  </a:lnTo>
                  <a:lnTo>
                    <a:pt x="1955" y="5867"/>
                  </a:lnTo>
                  <a:lnTo>
                    <a:pt x="1193" y="8763"/>
                  </a:lnTo>
                  <a:lnTo>
                    <a:pt x="927" y="8864"/>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57" name="object 157"/>
            <p:cNvSpPr/>
            <p:nvPr/>
          </p:nvSpPr>
          <p:spPr>
            <a:xfrm>
              <a:off x="10869867" y="3903298"/>
              <a:ext cx="6985" cy="8890"/>
            </a:xfrm>
            <a:custGeom>
              <a:avLst/>
              <a:gdLst/>
              <a:ahLst/>
              <a:cxnLst/>
              <a:rect l="l" t="t" r="r" b="b"/>
              <a:pathLst>
                <a:path w="6984" h="8889">
                  <a:moveTo>
                    <a:pt x="1343" y="6197"/>
                  </a:moveTo>
                  <a:lnTo>
                    <a:pt x="0" y="6197"/>
                  </a:lnTo>
                  <a:lnTo>
                    <a:pt x="20" y="6426"/>
                  </a:lnTo>
                  <a:lnTo>
                    <a:pt x="135" y="7467"/>
                  </a:lnTo>
                  <a:lnTo>
                    <a:pt x="508" y="7924"/>
                  </a:lnTo>
                  <a:lnTo>
                    <a:pt x="1663" y="8712"/>
                  </a:lnTo>
                  <a:lnTo>
                    <a:pt x="5003" y="8712"/>
                  </a:lnTo>
                  <a:lnTo>
                    <a:pt x="6248" y="7467"/>
                  </a:lnTo>
                  <a:lnTo>
                    <a:pt x="6388" y="7124"/>
                  </a:lnTo>
                  <a:lnTo>
                    <a:pt x="2007" y="7124"/>
                  </a:lnTo>
                  <a:lnTo>
                    <a:pt x="1362" y="6426"/>
                  </a:lnTo>
                  <a:lnTo>
                    <a:pt x="1343" y="6197"/>
                  </a:lnTo>
                  <a:close/>
                </a:path>
                <a:path w="6984" h="8889">
                  <a:moveTo>
                    <a:pt x="6502" y="6197"/>
                  </a:moveTo>
                  <a:lnTo>
                    <a:pt x="4750" y="6197"/>
                  </a:lnTo>
                  <a:lnTo>
                    <a:pt x="4739" y="6426"/>
                  </a:lnTo>
                  <a:lnTo>
                    <a:pt x="1362" y="6426"/>
                  </a:lnTo>
                  <a:lnTo>
                    <a:pt x="2007" y="7124"/>
                  </a:lnTo>
                  <a:lnTo>
                    <a:pt x="6502" y="7124"/>
                  </a:lnTo>
                  <a:lnTo>
                    <a:pt x="6502" y="6197"/>
                  </a:lnTo>
                  <a:close/>
                </a:path>
                <a:path w="6984" h="8889">
                  <a:moveTo>
                    <a:pt x="4757" y="6045"/>
                  </a:moveTo>
                  <a:lnTo>
                    <a:pt x="1282" y="6045"/>
                  </a:lnTo>
                  <a:lnTo>
                    <a:pt x="1343" y="6197"/>
                  </a:lnTo>
                  <a:lnTo>
                    <a:pt x="4750" y="6197"/>
                  </a:lnTo>
                  <a:lnTo>
                    <a:pt x="4757" y="6045"/>
                  </a:lnTo>
                  <a:close/>
                </a:path>
                <a:path w="6984" h="8889">
                  <a:moveTo>
                    <a:pt x="6502" y="5651"/>
                  </a:moveTo>
                  <a:lnTo>
                    <a:pt x="4775" y="5651"/>
                  </a:lnTo>
                  <a:lnTo>
                    <a:pt x="4757" y="6045"/>
                  </a:lnTo>
                  <a:lnTo>
                    <a:pt x="6502" y="6045"/>
                  </a:lnTo>
                  <a:lnTo>
                    <a:pt x="6502" y="5651"/>
                  </a:lnTo>
                  <a:close/>
                </a:path>
                <a:path w="6984" h="8889">
                  <a:moveTo>
                    <a:pt x="6386" y="5219"/>
                  </a:moveTo>
                  <a:lnTo>
                    <a:pt x="6502" y="6045"/>
                  </a:lnTo>
                  <a:lnTo>
                    <a:pt x="6550" y="5651"/>
                  </a:lnTo>
                  <a:lnTo>
                    <a:pt x="6386" y="5219"/>
                  </a:lnTo>
                  <a:close/>
                </a:path>
                <a:path w="6984" h="8889">
                  <a:moveTo>
                    <a:pt x="2717" y="3213"/>
                  </a:moveTo>
                  <a:lnTo>
                    <a:pt x="362" y="3213"/>
                  </a:lnTo>
                  <a:lnTo>
                    <a:pt x="381" y="3505"/>
                  </a:lnTo>
                  <a:lnTo>
                    <a:pt x="592" y="3797"/>
                  </a:lnTo>
                  <a:lnTo>
                    <a:pt x="862" y="4089"/>
                  </a:lnTo>
                  <a:lnTo>
                    <a:pt x="1257" y="4356"/>
                  </a:lnTo>
                  <a:lnTo>
                    <a:pt x="3296" y="4991"/>
                  </a:lnTo>
                  <a:lnTo>
                    <a:pt x="3444" y="4991"/>
                  </a:lnTo>
                  <a:lnTo>
                    <a:pt x="4271" y="5219"/>
                  </a:lnTo>
                  <a:lnTo>
                    <a:pt x="6386" y="5219"/>
                  </a:lnTo>
                  <a:lnTo>
                    <a:pt x="6299" y="4991"/>
                  </a:lnTo>
                  <a:lnTo>
                    <a:pt x="5892" y="4521"/>
                  </a:lnTo>
                  <a:lnTo>
                    <a:pt x="5448" y="4089"/>
                  </a:lnTo>
                  <a:lnTo>
                    <a:pt x="4927" y="3797"/>
                  </a:lnTo>
                  <a:lnTo>
                    <a:pt x="2717" y="3213"/>
                  </a:lnTo>
                  <a:close/>
                </a:path>
                <a:path w="6984" h="8889">
                  <a:moveTo>
                    <a:pt x="1918" y="2070"/>
                  </a:moveTo>
                  <a:lnTo>
                    <a:pt x="289" y="2070"/>
                  </a:lnTo>
                  <a:lnTo>
                    <a:pt x="321" y="2565"/>
                  </a:lnTo>
                  <a:lnTo>
                    <a:pt x="1868" y="2565"/>
                  </a:lnTo>
                  <a:lnTo>
                    <a:pt x="1918" y="2070"/>
                  </a:lnTo>
                  <a:close/>
                </a:path>
                <a:path w="6984" h="8889">
                  <a:moveTo>
                    <a:pt x="4432" y="0"/>
                  </a:moveTo>
                  <a:lnTo>
                    <a:pt x="2006" y="0"/>
                  </a:lnTo>
                  <a:lnTo>
                    <a:pt x="901" y="698"/>
                  </a:lnTo>
                  <a:lnTo>
                    <a:pt x="480" y="1219"/>
                  </a:lnTo>
                  <a:lnTo>
                    <a:pt x="113" y="2070"/>
                  </a:lnTo>
                  <a:lnTo>
                    <a:pt x="4508" y="2070"/>
                  </a:lnTo>
                  <a:lnTo>
                    <a:pt x="4622" y="2336"/>
                  </a:lnTo>
                  <a:lnTo>
                    <a:pt x="4706" y="2565"/>
                  </a:lnTo>
                  <a:lnTo>
                    <a:pt x="6070" y="2565"/>
                  </a:lnTo>
                  <a:lnTo>
                    <a:pt x="6149" y="2070"/>
                  </a:lnTo>
                  <a:lnTo>
                    <a:pt x="5918" y="1219"/>
                  </a:lnTo>
                  <a:lnTo>
                    <a:pt x="5504" y="698"/>
                  </a:lnTo>
                  <a:lnTo>
                    <a:pt x="4838" y="241"/>
                  </a:lnTo>
                  <a:lnTo>
                    <a:pt x="4432" y="0"/>
                  </a:lnTo>
                  <a:close/>
                </a:path>
              </a:pathLst>
            </a:custGeom>
            <a:solidFill>
              <a:srgbClr val="FFFFFF"/>
            </a:solidFill>
          </p:spPr>
          <p:txBody>
            <a:bodyPr wrap="square" lIns="0" tIns="0" rIns="0" bIns="0" rtlCol="0"/>
            <a:lstStyle/>
            <a:p>
              <a:endParaRPr>
                <a:latin typeface="Grammarsaurus" pitchFamily="2" charset="0"/>
              </a:endParaRPr>
            </a:p>
          </p:txBody>
        </p:sp>
        <p:sp>
          <p:nvSpPr>
            <p:cNvPr id="158" name="object 158"/>
            <p:cNvSpPr/>
            <p:nvPr/>
          </p:nvSpPr>
          <p:spPr>
            <a:xfrm>
              <a:off x="10869715" y="3903120"/>
              <a:ext cx="6985" cy="9525"/>
            </a:xfrm>
            <a:custGeom>
              <a:avLst/>
              <a:gdLst/>
              <a:ahLst/>
              <a:cxnLst/>
              <a:rect l="l" t="t" r="r" b="b"/>
              <a:pathLst>
                <a:path w="6984" h="9525">
                  <a:moveTo>
                    <a:pt x="2044" y="2184"/>
                  </a:moveTo>
                  <a:close/>
                </a:path>
                <a:path w="6984" h="9525">
                  <a:moveTo>
                    <a:pt x="1981" y="2959"/>
                  </a:moveTo>
                  <a:close/>
                </a:path>
                <a:path w="6984" h="9525">
                  <a:moveTo>
                    <a:pt x="3327" y="9093"/>
                  </a:moveTo>
                  <a:lnTo>
                    <a:pt x="2527" y="9093"/>
                  </a:lnTo>
                  <a:lnTo>
                    <a:pt x="1816" y="8889"/>
                  </a:lnTo>
                  <a:lnTo>
                    <a:pt x="0" y="6870"/>
                  </a:lnTo>
                  <a:lnTo>
                    <a:pt x="0" y="6667"/>
                  </a:lnTo>
                  <a:lnTo>
                    <a:pt x="50" y="6527"/>
                  </a:lnTo>
                  <a:lnTo>
                    <a:pt x="152" y="6375"/>
                  </a:lnTo>
                  <a:lnTo>
                    <a:pt x="304" y="6146"/>
                  </a:lnTo>
                  <a:lnTo>
                    <a:pt x="520" y="6032"/>
                  </a:lnTo>
                  <a:lnTo>
                    <a:pt x="812" y="6032"/>
                  </a:lnTo>
                  <a:lnTo>
                    <a:pt x="1181" y="6032"/>
                  </a:lnTo>
                  <a:lnTo>
                    <a:pt x="1435" y="6222"/>
                  </a:lnTo>
                  <a:lnTo>
                    <a:pt x="1587" y="6603"/>
                  </a:lnTo>
                  <a:lnTo>
                    <a:pt x="1714" y="6819"/>
                  </a:lnTo>
                  <a:lnTo>
                    <a:pt x="3035" y="7556"/>
                  </a:lnTo>
                  <a:lnTo>
                    <a:pt x="3378" y="7556"/>
                  </a:lnTo>
                  <a:lnTo>
                    <a:pt x="3721" y="7556"/>
                  </a:lnTo>
                  <a:lnTo>
                    <a:pt x="4000" y="7492"/>
                  </a:lnTo>
                  <a:lnTo>
                    <a:pt x="4229" y="7404"/>
                  </a:lnTo>
                  <a:lnTo>
                    <a:pt x="4838" y="7010"/>
                  </a:lnTo>
                  <a:lnTo>
                    <a:pt x="4902" y="6883"/>
                  </a:lnTo>
                  <a:lnTo>
                    <a:pt x="5016" y="6629"/>
                  </a:lnTo>
                  <a:lnTo>
                    <a:pt x="5041" y="6375"/>
                  </a:lnTo>
                  <a:lnTo>
                    <a:pt x="4991" y="5968"/>
                  </a:lnTo>
                  <a:lnTo>
                    <a:pt x="4927" y="5829"/>
                  </a:lnTo>
                  <a:lnTo>
                    <a:pt x="4724" y="5613"/>
                  </a:lnTo>
                  <a:lnTo>
                    <a:pt x="4356" y="5397"/>
                  </a:lnTo>
                  <a:lnTo>
                    <a:pt x="4102" y="5308"/>
                  </a:lnTo>
                  <a:lnTo>
                    <a:pt x="3721" y="5194"/>
                  </a:lnTo>
                  <a:lnTo>
                    <a:pt x="3136" y="5041"/>
                  </a:lnTo>
                  <a:lnTo>
                    <a:pt x="2755" y="4952"/>
                  </a:lnTo>
                  <a:lnTo>
                    <a:pt x="2387" y="4851"/>
                  </a:lnTo>
                  <a:lnTo>
                    <a:pt x="2031" y="4724"/>
                  </a:lnTo>
                  <a:lnTo>
                    <a:pt x="1409" y="4533"/>
                  </a:lnTo>
                  <a:lnTo>
                    <a:pt x="901" y="4190"/>
                  </a:lnTo>
                  <a:lnTo>
                    <a:pt x="533" y="3682"/>
                  </a:lnTo>
                  <a:lnTo>
                    <a:pt x="355" y="3352"/>
                  </a:lnTo>
                  <a:lnTo>
                    <a:pt x="266" y="3022"/>
                  </a:lnTo>
                  <a:lnTo>
                    <a:pt x="266" y="2679"/>
                  </a:lnTo>
                  <a:lnTo>
                    <a:pt x="266" y="2425"/>
                  </a:lnTo>
                  <a:lnTo>
                    <a:pt x="1612" y="533"/>
                  </a:lnTo>
                  <a:lnTo>
                    <a:pt x="2158" y="177"/>
                  </a:lnTo>
                  <a:lnTo>
                    <a:pt x="2768" y="0"/>
                  </a:lnTo>
                  <a:lnTo>
                    <a:pt x="3441" y="0"/>
                  </a:lnTo>
                  <a:lnTo>
                    <a:pt x="4000" y="0"/>
                  </a:lnTo>
                  <a:lnTo>
                    <a:pt x="6349" y="2260"/>
                  </a:lnTo>
                  <a:lnTo>
                    <a:pt x="6349" y="2451"/>
                  </a:lnTo>
                  <a:lnTo>
                    <a:pt x="6311" y="2590"/>
                  </a:lnTo>
                  <a:lnTo>
                    <a:pt x="6222" y="2743"/>
                  </a:lnTo>
                  <a:lnTo>
                    <a:pt x="6070" y="2971"/>
                  </a:lnTo>
                  <a:lnTo>
                    <a:pt x="5841" y="3086"/>
                  </a:lnTo>
                  <a:lnTo>
                    <a:pt x="5549" y="3086"/>
                  </a:lnTo>
                  <a:lnTo>
                    <a:pt x="5181" y="3086"/>
                  </a:lnTo>
                  <a:lnTo>
                    <a:pt x="4914" y="2895"/>
                  </a:lnTo>
                  <a:lnTo>
                    <a:pt x="4775" y="2514"/>
                  </a:lnTo>
                  <a:lnTo>
                    <a:pt x="4660" y="2247"/>
                  </a:lnTo>
                  <a:lnTo>
                    <a:pt x="4495" y="2019"/>
                  </a:lnTo>
                  <a:lnTo>
                    <a:pt x="4254" y="1790"/>
                  </a:lnTo>
                  <a:lnTo>
                    <a:pt x="4025" y="1638"/>
                  </a:lnTo>
                  <a:lnTo>
                    <a:pt x="3695" y="1562"/>
                  </a:lnTo>
                  <a:lnTo>
                    <a:pt x="3263" y="1536"/>
                  </a:lnTo>
                  <a:lnTo>
                    <a:pt x="2920" y="1587"/>
                  </a:lnTo>
                  <a:lnTo>
                    <a:pt x="1904" y="2666"/>
                  </a:lnTo>
                  <a:lnTo>
                    <a:pt x="1904" y="2844"/>
                  </a:lnTo>
                  <a:lnTo>
                    <a:pt x="1993" y="3009"/>
                  </a:lnTo>
                  <a:lnTo>
                    <a:pt x="2158" y="3098"/>
                  </a:lnTo>
                  <a:lnTo>
                    <a:pt x="2362" y="3187"/>
                  </a:lnTo>
                  <a:lnTo>
                    <a:pt x="2501" y="3263"/>
                  </a:lnTo>
                  <a:lnTo>
                    <a:pt x="2870" y="3390"/>
                  </a:lnTo>
                  <a:lnTo>
                    <a:pt x="3200" y="3479"/>
                  </a:lnTo>
                  <a:lnTo>
                    <a:pt x="3517" y="3555"/>
                  </a:lnTo>
                  <a:lnTo>
                    <a:pt x="3848" y="3632"/>
                  </a:lnTo>
                  <a:lnTo>
                    <a:pt x="4165" y="3721"/>
                  </a:lnTo>
                  <a:lnTo>
                    <a:pt x="4483" y="3809"/>
                  </a:lnTo>
                  <a:lnTo>
                    <a:pt x="5079" y="3975"/>
                  </a:lnTo>
                  <a:lnTo>
                    <a:pt x="5600" y="4267"/>
                  </a:lnTo>
                  <a:lnTo>
                    <a:pt x="6045" y="4698"/>
                  </a:lnTo>
                  <a:lnTo>
                    <a:pt x="6451" y="5168"/>
                  </a:lnTo>
                  <a:lnTo>
                    <a:pt x="6654" y="5702"/>
                  </a:lnTo>
                  <a:lnTo>
                    <a:pt x="6654" y="6299"/>
                  </a:lnTo>
                  <a:lnTo>
                    <a:pt x="6654" y="7023"/>
                  </a:lnTo>
                  <a:lnTo>
                    <a:pt x="6400" y="7645"/>
                  </a:lnTo>
                  <a:lnTo>
                    <a:pt x="5892" y="8166"/>
                  </a:lnTo>
                  <a:lnTo>
                    <a:pt x="5257" y="8788"/>
                  </a:lnTo>
                  <a:lnTo>
                    <a:pt x="4406" y="9093"/>
                  </a:lnTo>
                  <a:lnTo>
                    <a:pt x="3327" y="909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59" name="object 159"/>
            <p:cNvSpPr/>
            <p:nvPr/>
          </p:nvSpPr>
          <p:spPr>
            <a:xfrm>
              <a:off x="10877282" y="3903519"/>
              <a:ext cx="8890" cy="8890"/>
            </a:xfrm>
            <a:custGeom>
              <a:avLst/>
              <a:gdLst/>
              <a:ahLst/>
              <a:cxnLst/>
              <a:rect l="l" t="t" r="r" b="b"/>
              <a:pathLst>
                <a:path w="8890" h="8889">
                  <a:moveTo>
                    <a:pt x="4552" y="139"/>
                  </a:moveTo>
                  <a:lnTo>
                    <a:pt x="2876" y="139"/>
                  </a:lnTo>
                  <a:lnTo>
                    <a:pt x="2088" y="457"/>
                  </a:lnTo>
                  <a:lnTo>
                    <a:pt x="380" y="2133"/>
                  </a:lnTo>
                  <a:lnTo>
                    <a:pt x="312" y="2298"/>
                  </a:lnTo>
                  <a:lnTo>
                    <a:pt x="201" y="2565"/>
                  </a:lnTo>
                  <a:lnTo>
                    <a:pt x="128" y="2743"/>
                  </a:lnTo>
                  <a:lnTo>
                    <a:pt x="27" y="2984"/>
                  </a:lnTo>
                  <a:lnTo>
                    <a:pt x="2335" y="8547"/>
                  </a:lnTo>
                  <a:lnTo>
                    <a:pt x="4159" y="8547"/>
                  </a:lnTo>
                  <a:lnTo>
                    <a:pt x="5182" y="8242"/>
                  </a:lnTo>
                  <a:lnTo>
                    <a:pt x="4971" y="8242"/>
                  </a:lnTo>
                  <a:lnTo>
                    <a:pt x="5727" y="7797"/>
                  </a:lnTo>
                  <a:lnTo>
                    <a:pt x="6266" y="7327"/>
                  </a:lnTo>
                  <a:lnTo>
                    <a:pt x="6499" y="7023"/>
                  </a:lnTo>
                  <a:lnTo>
                    <a:pt x="3875" y="7023"/>
                  </a:lnTo>
                  <a:lnTo>
                    <a:pt x="5148" y="6426"/>
                  </a:lnTo>
                  <a:lnTo>
                    <a:pt x="2127" y="6426"/>
                  </a:lnTo>
                  <a:lnTo>
                    <a:pt x="1954" y="6222"/>
                  </a:lnTo>
                  <a:lnTo>
                    <a:pt x="1935" y="2984"/>
                  </a:lnTo>
                  <a:lnTo>
                    <a:pt x="2063" y="2743"/>
                  </a:lnTo>
                  <a:lnTo>
                    <a:pt x="2599" y="2133"/>
                  </a:lnTo>
                  <a:lnTo>
                    <a:pt x="7824" y="2133"/>
                  </a:lnTo>
                  <a:lnTo>
                    <a:pt x="7764" y="876"/>
                  </a:lnTo>
                  <a:lnTo>
                    <a:pt x="6089" y="876"/>
                  </a:lnTo>
                  <a:lnTo>
                    <a:pt x="5444" y="457"/>
                  </a:lnTo>
                  <a:lnTo>
                    <a:pt x="5572" y="457"/>
                  </a:lnTo>
                  <a:lnTo>
                    <a:pt x="4552" y="139"/>
                  </a:lnTo>
                  <a:close/>
                </a:path>
                <a:path w="8890" h="8889">
                  <a:moveTo>
                    <a:pt x="7829" y="2298"/>
                  </a:moveTo>
                  <a:lnTo>
                    <a:pt x="5416" y="2298"/>
                  </a:lnTo>
                  <a:lnTo>
                    <a:pt x="5657" y="2565"/>
                  </a:lnTo>
                  <a:lnTo>
                    <a:pt x="5924" y="2984"/>
                  </a:lnTo>
                  <a:lnTo>
                    <a:pt x="5923" y="4864"/>
                  </a:lnTo>
                  <a:lnTo>
                    <a:pt x="5657" y="5473"/>
                  </a:lnTo>
                  <a:lnTo>
                    <a:pt x="5479" y="5753"/>
                  </a:lnTo>
                  <a:lnTo>
                    <a:pt x="4910" y="6426"/>
                  </a:lnTo>
                  <a:lnTo>
                    <a:pt x="5148" y="6426"/>
                  </a:lnTo>
                  <a:lnTo>
                    <a:pt x="3875" y="7023"/>
                  </a:lnTo>
                  <a:lnTo>
                    <a:pt x="6718" y="7023"/>
                  </a:lnTo>
                  <a:lnTo>
                    <a:pt x="6800" y="7327"/>
                  </a:lnTo>
                  <a:lnTo>
                    <a:pt x="7029" y="7797"/>
                  </a:lnTo>
                  <a:lnTo>
                    <a:pt x="7147" y="7962"/>
                  </a:lnTo>
                  <a:lnTo>
                    <a:pt x="7256" y="8115"/>
                  </a:lnTo>
                  <a:lnTo>
                    <a:pt x="7346" y="8242"/>
                  </a:lnTo>
                  <a:lnTo>
                    <a:pt x="8540" y="8242"/>
                  </a:lnTo>
                  <a:lnTo>
                    <a:pt x="8440" y="7023"/>
                  </a:lnTo>
                  <a:lnTo>
                    <a:pt x="8185" y="6426"/>
                  </a:lnTo>
                  <a:lnTo>
                    <a:pt x="8105" y="6222"/>
                  </a:lnTo>
                  <a:lnTo>
                    <a:pt x="7984" y="5473"/>
                  </a:lnTo>
                  <a:lnTo>
                    <a:pt x="7905" y="4864"/>
                  </a:lnTo>
                  <a:lnTo>
                    <a:pt x="7829" y="2298"/>
                  </a:lnTo>
                  <a:close/>
                </a:path>
                <a:path w="8890" h="8889">
                  <a:moveTo>
                    <a:pt x="7829" y="2298"/>
                  </a:moveTo>
                  <a:lnTo>
                    <a:pt x="7824" y="2133"/>
                  </a:lnTo>
                  <a:lnTo>
                    <a:pt x="7837" y="2565"/>
                  </a:lnTo>
                  <a:lnTo>
                    <a:pt x="7829" y="2298"/>
                  </a:lnTo>
                  <a:close/>
                </a:path>
                <a:path w="8890" h="8889">
                  <a:moveTo>
                    <a:pt x="7613" y="0"/>
                  </a:moveTo>
                  <a:lnTo>
                    <a:pt x="6152" y="0"/>
                  </a:lnTo>
                  <a:lnTo>
                    <a:pt x="6089" y="876"/>
                  </a:lnTo>
                  <a:lnTo>
                    <a:pt x="7764" y="876"/>
                  </a:lnTo>
                  <a:lnTo>
                    <a:pt x="7637" y="139"/>
                  </a:lnTo>
                  <a:lnTo>
                    <a:pt x="7613" y="0"/>
                  </a:lnTo>
                  <a:close/>
                </a:path>
              </a:pathLst>
            </a:custGeom>
            <a:solidFill>
              <a:srgbClr val="FFFFFF"/>
            </a:solidFill>
          </p:spPr>
          <p:txBody>
            <a:bodyPr wrap="square" lIns="0" tIns="0" rIns="0" bIns="0" rtlCol="0"/>
            <a:lstStyle/>
            <a:p>
              <a:endParaRPr>
                <a:latin typeface="Grammarsaurus" pitchFamily="2" charset="0"/>
              </a:endParaRPr>
            </a:p>
          </p:txBody>
        </p:sp>
        <p:sp>
          <p:nvSpPr>
            <p:cNvPr id="160" name="object 160"/>
            <p:cNvSpPr/>
            <p:nvPr/>
          </p:nvSpPr>
          <p:spPr>
            <a:xfrm>
              <a:off x="10877199" y="3903176"/>
              <a:ext cx="8890" cy="8890"/>
            </a:xfrm>
            <a:custGeom>
              <a:avLst/>
              <a:gdLst/>
              <a:ahLst/>
              <a:cxnLst/>
              <a:rect l="l" t="t" r="r" b="b"/>
              <a:pathLst>
                <a:path w="8890" h="8889">
                  <a:moveTo>
                    <a:pt x="6134" y="4559"/>
                  </a:moveTo>
                  <a:close/>
                </a:path>
                <a:path w="8890" h="8889">
                  <a:moveTo>
                    <a:pt x="1625" y="5410"/>
                  </a:moveTo>
                  <a:close/>
                </a:path>
                <a:path w="8890" h="8889">
                  <a:moveTo>
                    <a:pt x="3644" y="7366"/>
                  </a:moveTo>
                  <a:lnTo>
                    <a:pt x="5321" y="6375"/>
                  </a:lnTo>
                  <a:lnTo>
                    <a:pt x="5562" y="6096"/>
                  </a:lnTo>
                  <a:lnTo>
                    <a:pt x="5740" y="5816"/>
                  </a:lnTo>
                  <a:lnTo>
                    <a:pt x="5854" y="5537"/>
                  </a:lnTo>
                  <a:lnTo>
                    <a:pt x="6045" y="5118"/>
                  </a:lnTo>
                  <a:lnTo>
                    <a:pt x="6134" y="4787"/>
                  </a:lnTo>
                  <a:lnTo>
                    <a:pt x="6134" y="4559"/>
                  </a:lnTo>
                  <a:lnTo>
                    <a:pt x="6172" y="4318"/>
                  </a:lnTo>
                  <a:lnTo>
                    <a:pt x="6172" y="4127"/>
                  </a:lnTo>
                  <a:lnTo>
                    <a:pt x="6146" y="3886"/>
                  </a:lnTo>
                  <a:lnTo>
                    <a:pt x="6108" y="3670"/>
                  </a:lnTo>
                  <a:lnTo>
                    <a:pt x="6070" y="3517"/>
                  </a:lnTo>
                  <a:lnTo>
                    <a:pt x="6007" y="3327"/>
                  </a:lnTo>
                  <a:lnTo>
                    <a:pt x="5867" y="3086"/>
                  </a:lnTo>
                  <a:lnTo>
                    <a:pt x="5740" y="2908"/>
                  </a:lnTo>
                  <a:lnTo>
                    <a:pt x="5499" y="2641"/>
                  </a:lnTo>
                  <a:lnTo>
                    <a:pt x="5372" y="2552"/>
                  </a:lnTo>
                  <a:lnTo>
                    <a:pt x="5105" y="2374"/>
                  </a:lnTo>
                  <a:lnTo>
                    <a:pt x="4902" y="2286"/>
                  </a:lnTo>
                  <a:lnTo>
                    <a:pt x="4483" y="2108"/>
                  </a:lnTo>
                  <a:lnTo>
                    <a:pt x="4114" y="2044"/>
                  </a:lnTo>
                  <a:lnTo>
                    <a:pt x="3733" y="2019"/>
                  </a:lnTo>
                  <a:lnTo>
                    <a:pt x="3581" y="2032"/>
                  </a:lnTo>
                  <a:lnTo>
                    <a:pt x="3187" y="2146"/>
                  </a:lnTo>
                  <a:lnTo>
                    <a:pt x="1663" y="4419"/>
                  </a:lnTo>
                  <a:lnTo>
                    <a:pt x="1625" y="4559"/>
                  </a:lnTo>
                  <a:lnTo>
                    <a:pt x="1612" y="4965"/>
                  </a:lnTo>
                  <a:lnTo>
                    <a:pt x="1625" y="5384"/>
                  </a:lnTo>
                  <a:lnTo>
                    <a:pt x="1625" y="5575"/>
                  </a:lnTo>
                  <a:lnTo>
                    <a:pt x="1689" y="5816"/>
                  </a:lnTo>
                  <a:lnTo>
                    <a:pt x="1803" y="6083"/>
                  </a:lnTo>
                  <a:lnTo>
                    <a:pt x="1993" y="6515"/>
                  </a:lnTo>
                  <a:lnTo>
                    <a:pt x="2209" y="6769"/>
                  </a:lnTo>
                  <a:lnTo>
                    <a:pt x="2463" y="6972"/>
                  </a:lnTo>
                  <a:lnTo>
                    <a:pt x="2666" y="7099"/>
                  </a:lnTo>
                  <a:lnTo>
                    <a:pt x="2971" y="7239"/>
                  </a:lnTo>
                  <a:lnTo>
                    <a:pt x="3174" y="7327"/>
                  </a:lnTo>
                  <a:lnTo>
                    <a:pt x="3403" y="7366"/>
                  </a:lnTo>
                  <a:lnTo>
                    <a:pt x="3644" y="7366"/>
                  </a:lnTo>
                  <a:close/>
                </a:path>
                <a:path w="8890" h="8889">
                  <a:moveTo>
                    <a:pt x="3594" y="8890"/>
                  </a:moveTo>
                  <a:lnTo>
                    <a:pt x="0" y="5803"/>
                  </a:lnTo>
                  <a:lnTo>
                    <a:pt x="0" y="5003"/>
                  </a:lnTo>
                  <a:lnTo>
                    <a:pt x="0" y="3594"/>
                  </a:lnTo>
                  <a:lnTo>
                    <a:pt x="495" y="2400"/>
                  </a:lnTo>
                  <a:lnTo>
                    <a:pt x="1498" y="1435"/>
                  </a:lnTo>
                  <a:lnTo>
                    <a:pt x="2171" y="800"/>
                  </a:lnTo>
                  <a:lnTo>
                    <a:pt x="2959" y="482"/>
                  </a:lnTo>
                  <a:lnTo>
                    <a:pt x="3848" y="482"/>
                  </a:lnTo>
                  <a:lnTo>
                    <a:pt x="4635" y="482"/>
                  </a:lnTo>
                  <a:lnTo>
                    <a:pt x="5410" y="723"/>
                  </a:lnTo>
                  <a:lnTo>
                    <a:pt x="6172" y="1219"/>
                  </a:lnTo>
                  <a:lnTo>
                    <a:pt x="6121" y="787"/>
                  </a:lnTo>
                  <a:lnTo>
                    <a:pt x="6121" y="635"/>
                  </a:lnTo>
                  <a:lnTo>
                    <a:pt x="6159" y="495"/>
                  </a:lnTo>
                  <a:lnTo>
                    <a:pt x="6235" y="342"/>
                  </a:lnTo>
                  <a:lnTo>
                    <a:pt x="6337" y="114"/>
                  </a:lnTo>
                  <a:lnTo>
                    <a:pt x="6565" y="0"/>
                  </a:lnTo>
                  <a:lnTo>
                    <a:pt x="6896" y="0"/>
                  </a:lnTo>
                  <a:lnTo>
                    <a:pt x="7035" y="0"/>
                  </a:lnTo>
                  <a:lnTo>
                    <a:pt x="7188" y="38"/>
                  </a:lnTo>
                  <a:lnTo>
                    <a:pt x="7353" y="114"/>
                  </a:lnTo>
                  <a:lnTo>
                    <a:pt x="7683" y="266"/>
                  </a:lnTo>
                  <a:lnTo>
                    <a:pt x="7873" y="1371"/>
                  </a:lnTo>
                  <a:lnTo>
                    <a:pt x="7950" y="3441"/>
                  </a:lnTo>
                  <a:lnTo>
                    <a:pt x="7988" y="5207"/>
                  </a:lnTo>
                  <a:lnTo>
                    <a:pt x="8153" y="6477"/>
                  </a:lnTo>
                  <a:lnTo>
                    <a:pt x="8458" y="7251"/>
                  </a:lnTo>
                  <a:lnTo>
                    <a:pt x="8623" y="7543"/>
                  </a:lnTo>
                  <a:lnTo>
                    <a:pt x="8762" y="7683"/>
                  </a:lnTo>
                  <a:lnTo>
                    <a:pt x="8826" y="7861"/>
                  </a:lnTo>
                  <a:lnTo>
                    <a:pt x="8826" y="8102"/>
                  </a:lnTo>
                  <a:lnTo>
                    <a:pt x="8826" y="8293"/>
                  </a:lnTo>
                  <a:lnTo>
                    <a:pt x="8750" y="8458"/>
                  </a:lnTo>
                  <a:lnTo>
                    <a:pt x="8597" y="8610"/>
                  </a:lnTo>
                  <a:lnTo>
                    <a:pt x="8445" y="8763"/>
                  </a:lnTo>
                  <a:lnTo>
                    <a:pt x="8242" y="8826"/>
                  </a:lnTo>
                  <a:lnTo>
                    <a:pt x="7988" y="8826"/>
                  </a:lnTo>
                  <a:lnTo>
                    <a:pt x="7797" y="8826"/>
                  </a:lnTo>
                  <a:lnTo>
                    <a:pt x="6743" y="7150"/>
                  </a:lnTo>
                  <a:lnTo>
                    <a:pt x="6362" y="7658"/>
                  </a:lnTo>
                  <a:lnTo>
                    <a:pt x="5918" y="8077"/>
                  </a:lnTo>
                  <a:lnTo>
                    <a:pt x="5372" y="8394"/>
                  </a:lnTo>
                  <a:lnTo>
                    <a:pt x="4838" y="8712"/>
                  </a:lnTo>
                  <a:lnTo>
                    <a:pt x="4241" y="8890"/>
                  </a:lnTo>
                  <a:lnTo>
                    <a:pt x="3594" y="8890"/>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61" name="object 161"/>
            <p:cNvSpPr/>
            <p:nvPr/>
          </p:nvSpPr>
          <p:spPr>
            <a:xfrm>
              <a:off x="10886948" y="3903206"/>
              <a:ext cx="8255" cy="9525"/>
            </a:xfrm>
            <a:custGeom>
              <a:avLst/>
              <a:gdLst/>
              <a:ahLst/>
              <a:cxnLst/>
              <a:rect l="l" t="t" r="r" b="b"/>
              <a:pathLst>
                <a:path w="8254" h="9525">
                  <a:moveTo>
                    <a:pt x="7365" y="0"/>
                  </a:moveTo>
                  <a:lnTo>
                    <a:pt x="6934" y="0"/>
                  </a:lnTo>
                  <a:lnTo>
                    <a:pt x="6743" y="76"/>
                  </a:lnTo>
                  <a:lnTo>
                    <a:pt x="6451" y="368"/>
                  </a:lnTo>
                  <a:lnTo>
                    <a:pt x="6362" y="558"/>
                  </a:lnTo>
                  <a:lnTo>
                    <a:pt x="6210" y="2501"/>
                  </a:lnTo>
                  <a:lnTo>
                    <a:pt x="4838" y="6540"/>
                  </a:lnTo>
                  <a:lnTo>
                    <a:pt x="4483" y="6921"/>
                  </a:lnTo>
                  <a:lnTo>
                    <a:pt x="4267" y="7061"/>
                  </a:lnTo>
                  <a:lnTo>
                    <a:pt x="4140" y="7162"/>
                  </a:lnTo>
                  <a:lnTo>
                    <a:pt x="3962" y="7226"/>
                  </a:lnTo>
                  <a:lnTo>
                    <a:pt x="3606" y="7315"/>
                  </a:lnTo>
                  <a:lnTo>
                    <a:pt x="3149" y="7315"/>
                  </a:lnTo>
                  <a:lnTo>
                    <a:pt x="2031" y="6502"/>
                  </a:lnTo>
                  <a:lnTo>
                    <a:pt x="1727" y="5816"/>
                  </a:lnTo>
                  <a:lnTo>
                    <a:pt x="1600" y="5016"/>
                  </a:lnTo>
                  <a:lnTo>
                    <a:pt x="1600" y="3352"/>
                  </a:lnTo>
                  <a:lnTo>
                    <a:pt x="1638" y="2705"/>
                  </a:lnTo>
                  <a:lnTo>
                    <a:pt x="1714" y="2057"/>
                  </a:lnTo>
                  <a:lnTo>
                    <a:pt x="1803" y="1028"/>
                  </a:lnTo>
                  <a:lnTo>
                    <a:pt x="1803" y="800"/>
                  </a:lnTo>
                  <a:lnTo>
                    <a:pt x="1714" y="622"/>
                  </a:lnTo>
                  <a:lnTo>
                    <a:pt x="1384" y="330"/>
                  </a:lnTo>
                  <a:lnTo>
                    <a:pt x="1206" y="253"/>
                  </a:lnTo>
                  <a:lnTo>
                    <a:pt x="761" y="253"/>
                  </a:lnTo>
                  <a:lnTo>
                    <a:pt x="0" y="3606"/>
                  </a:lnTo>
                  <a:lnTo>
                    <a:pt x="0" y="6197"/>
                  </a:lnTo>
                  <a:lnTo>
                    <a:pt x="533" y="7619"/>
                  </a:lnTo>
                  <a:lnTo>
                    <a:pt x="1587" y="8356"/>
                  </a:lnTo>
                  <a:lnTo>
                    <a:pt x="2095" y="8686"/>
                  </a:lnTo>
                  <a:lnTo>
                    <a:pt x="2705" y="8851"/>
                  </a:lnTo>
                  <a:lnTo>
                    <a:pt x="4013" y="8851"/>
                  </a:lnTo>
                  <a:lnTo>
                    <a:pt x="4584" y="8686"/>
                  </a:lnTo>
                  <a:lnTo>
                    <a:pt x="5753" y="7962"/>
                  </a:lnTo>
                  <a:lnTo>
                    <a:pt x="6261" y="7416"/>
                  </a:lnTo>
                  <a:lnTo>
                    <a:pt x="6616" y="6718"/>
                  </a:lnTo>
                  <a:lnTo>
                    <a:pt x="6616" y="7251"/>
                  </a:lnTo>
                  <a:lnTo>
                    <a:pt x="6591" y="7772"/>
                  </a:lnTo>
                  <a:lnTo>
                    <a:pt x="6527" y="8293"/>
                  </a:lnTo>
                  <a:lnTo>
                    <a:pt x="6527" y="8508"/>
                  </a:lnTo>
                  <a:lnTo>
                    <a:pt x="6603" y="8686"/>
                  </a:lnTo>
                  <a:lnTo>
                    <a:pt x="6946" y="8978"/>
                  </a:lnTo>
                  <a:lnTo>
                    <a:pt x="7124" y="9055"/>
                  </a:lnTo>
                  <a:lnTo>
                    <a:pt x="7327" y="9055"/>
                  </a:lnTo>
                  <a:lnTo>
                    <a:pt x="7531" y="9055"/>
                  </a:lnTo>
                  <a:lnTo>
                    <a:pt x="7721" y="8978"/>
                  </a:lnTo>
                  <a:lnTo>
                    <a:pt x="7912" y="8813"/>
                  </a:lnTo>
                  <a:lnTo>
                    <a:pt x="8115" y="8597"/>
                  </a:lnTo>
                  <a:lnTo>
                    <a:pt x="8216" y="7797"/>
                  </a:lnTo>
                  <a:lnTo>
                    <a:pt x="8216" y="5638"/>
                  </a:lnTo>
                  <a:lnTo>
                    <a:pt x="8178" y="4864"/>
                  </a:lnTo>
                  <a:lnTo>
                    <a:pt x="8000" y="3276"/>
                  </a:lnTo>
                  <a:lnTo>
                    <a:pt x="7950" y="2476"/>
                  </a:lnTo>
                  <a:lnTo>
                    <a:pt x="7950" y="1650"/>
                  </a:lnTo>
                  <a:lnTo>
                    <a:pt x="7975" y="558"/>
                  </a:lnTo>
                  <a:lnTo>
                    <a:pt x="7886" y="368"/>
                  </a:lnTo>
                  <a:lnTo>
                    <a:pt x="7556" y="76"/>
                  </a:lnTo>
                  <a:lnTo>
                    <a:pt x="7365" y="0"/>
                  </a:lnTo>
                  <a:close/>
                </a:path>
              </a:pathLst>
            </a:custGeom>
            <a:solidFill>
              <a:srgbClr val="FFFFFF"/>
            </a:solidFill>
          </p:spPr>
          <p:txBody>
            <a:bodyPr wrap="square" lIns="0" tIns="0" rIns="0" bIns="0" rtlCol="0"/>
            <a:lstStyle/>
            <a:p>
              <a:endParaRPr>
                <a:latin typeface="Grammarsaurus" pitchFamily="2" charset="0"/>
              </a:endParaRPr>
            </a:p>
          </p:txBody>
        </p:sp>
        <p:sp>
          <p:nvSpPr>
            <p:cNvPr id="162" name="object 162"/>
            <p:cNvSpPr/>
            <p:nvPr/>
          </p:nvSpPr>
          <p:spPr>
            <a:xfrm>
              <a:off x="10886948" y="3903206"/>
              <a:ext cx="8255" cy="9525"/>
            </a:xfrm>
            <a:custGeom>
              <a:avLst/>
              <a:gdLst/>
              <a:ahLst/>
              <a:cxnLst/>
              <a:rect l="l" t="t" r="r" b="b"/>
              <a:pathLst>
                <a:path w="8254" h="9525">
                  <a:moveTo>
                    <a:pt x="7327" y="9055"/>
                  </a:moveTo>
                  <a:lnTo>
                    <a:pt x="7124" y="9055"/>
                  </a:lnTo>
                  <a:lnTo>
                    <a:pt x="6946" y="8978"/>
                  </a:lnTo>
                  <a:lnTo>
                    <a:pt x="6769" y="8826"/>
                  </a:lnTo>
                  <a:lnTo>
                    <a:pt x="6603" y="8686"/>
                  </a:lnTo>
                  <a:lnTo>
                    <a:pt x="6527" y="8508"/>
                  </a:lnTo>
                  <a:lnTo>
                    <a:pt x="6527" y="8293"/>
                  </a:lnTo>
                  <a:lnTo>
                    <a:pt x="6591" y="7772"/>
                  </a:lnTo>
                  <a:lnTo>
                    <a:pt x="6616" y="7251"/>
                  </a:lnTo>
                  <a:lnTo>
                    <a:pt x="6616" y="6718"/>
                  </a:lnTo>
                  <a:lnTo>
                    <a:pt x="6261" y="7416"/>
                  </a:lnTo>
                  <a:lnTo>
                    <a:pt x="5753" y="7962"/>
                  </a:lnTo>
                  <a:lnTo>
                    <a:pt x="5105" y="8369"/>
                  </a:lnTo>
                  <a:lnTo>
                    <a:pt x="4584" y="8686"/>
                  </a:lnTo>
                  <a:lnTo>
                    <a:pt x="4013" y="8851"/>
                  </a:lnTo>
                  <a:lnTo>
                    <a:pt x="3416" y="8851"/>
                  </a:lnTo>
                  <a:lnTo>
                    <a:pt x="2705" y="8851"/>
                  </a:lnTo>
                  <a:lnTo>
                    <a:pt x="2095" y="8686"/>
                  </a:lnTo>
                  <a:lnTo>
                    <a:pt x="1587" y="8356"/>
                  </a:lnTo>
                  <a:lnTo>
                    <a:pt x="533" y="7619"/>
                  </a:lnTo>
                  <a:lnTo>
                    <a:pt x="0" y="6197"/>
                  </a:lnTo>
                  <a:lnTo>
                    <a:pt x="0" y="4127"/>
                  </a:lnTo>
                  <a:lnTo>
                    <a:pt x="0" y="3606"/>
                  </a:lnTo>
                  <a:lnTo>
                    <a:pt x="63" y="2565"/>
                  </a:lnTo>
                  <a:lnTo>
                    <a:pt x="190" y="1028"/>
                  </a:lnTo>
                  <a:lnTo>
                    <a:pt x="203" y="800"/>
                  </a:lnTo>
                  <a:lnTo>
                    <a:pt x="279" y="622"/>
                  </a:lnTo>
                  <a:lnTo>
                    <a:pt x="431" y="469"/>
                  </a:lnTo>
                  <a:lnTo>
                    <a:pt x="571" y="330"/>
                  </a:lnTo>
                  <a:lnTo>
                    <a:pt x="761" y="253"/>
                  </a:lnTo>
                  <a:lnTo>
                    <a:pt x="990" y="253"/>
                  </a:lnTo>
                  <a:lnTo>
                    <a:pt x="1206" y="253"/>
                  </a:lnTo>
                  <a:lnTo>
                    <a:pt x="1384" y="330"/>
                  </a:lnTo>
                  <a:lnTo>
                    <a:pt x="1549" y="469"/>
                  </a:lnTo>
                  <a:lnTo>
                    <a:pt x="1714" y="622"/>
                  </a:lnTo>
                  <a:lnTo>
                    <a:pt x="1803" y="800"/>
                  </a:lnTo>
                  <a:lnTo>
                    <a:pt x="1803" y="1028"/>
                  </a:lnTo>
                  <a:lnTo>
                    <a:pt x="1714" y="2057"/>
                  </a:lnTo>
                  <a:lnTo>
                    <a:pt x="1638" y="2705"/>
                  </a:lnTo>
                  <a:lnTo>
                    <a:pt x="1600" y="3352"/>
                  </a:lnTo>
                  <a:lnTo>
                    <a:pt x="1600" y="4025"/>
                  </a:lnTo>
                  <a:lnTo>
                    <a:pt x="1600" y="5016"/>
                  </a:lnTo>
                  <a:lnTo>
                    <a:pt x="1727" y="5816"/>
                  </a:lnTo>
                  <a:lnTo>
                    <a:pt x="1981" y="6426"/>
                  </a:lnTo>
                  <a:lnTo>
                    <a:pt x="2057" y="6578"/>
                  </a:lnTo>
                  <a:lnTo>
                    <a:pt x="2133" y="6705"/>
                  </a:lnTo>
                  <a:lnTo>
                    <a:pt x="2222" y="6832"/>
                  </a:lnTo>
                  <a:lnTo>
                    <a:pt x="2463" y="7061"/>
                  </a:lnTo>
                  <a:lnTo>
                    <a:pt x="2666" y="7175"/>
                  </a:lnTo>
                  <a:lnTo>
                    <a:pt x="2895" y="7277"/>
                  </a:lnTo>
                  <a:lnTo>
                    <a:pt x="3149" y="7315"/>
                  </a:lnTo>
                  <a:lnTo>
                    <a:pt x="3530" y="7315"/>
                  </a:lnTo>
                  <a:lnTo>
                    <a:pt x="3682" y="7302"/>
                  </a:lnTo>
                  <a:lnTo>
                    <a:pt x="3962" y="7226"/>
                  </a:lnTo>
                  <a:lnTo>
                    <a:pt x="4140" y="7162"/>
                  </a:lnTo>
                  <a:lnTo>
                    <a:pt x="4267" y="7061"/>
                  </a:lnTo>
                  <a:lnTo>
                    <a:pt x="4483" y="6921"/>
                  </a:lnTo>
                  <a:lnTo>
                    <a:pt x="4825" y="6578"/>
                  </a:lnTo>
                  <a:lnTo>
                    <a:pt x="6159" y="2755"/>
                  </a:lnTo>
                  <a:lnTo>
                    <a:pt x="6172" y="2603"/>
                  </a:lnTo>
                  <a:lnTo>
                    <a:pt x="6349" y="774"/>
                  </a:lnTo>
                  <a:lnTo>
                    <a:pt x="6362" y="558"/>
                  </a:lnTo>
                  <a:lnTo>
                    <a:pt x="6451" y="368"/>
                  </a:lnTo>
                  <a:lnTo>
                    <a:pt x="6591" y="228"/>
                  </a:lnTo>
                  <a:lnTo>
                    <a:pt x="6743" y="76"/>
                  </a:lnTo>
                  <a:lnTo>
                    <a:pt x="6934" y="0"/>
                  </a:lnTo>
                  <a:lnTo>
                    <a:pt x="7162" y="0"/>
                  </a:lnTo>
                  <a:lnTo>
                    <a:pt x="7365" y="0"/>
                  </a:lnTo>
                  <a:lnTo>
                    <a:pt x="7556" y="76"/>
                  </a:lnTo>
                  <a:lnTo>
                    <a:pt x="7721" y="228"/>
                  </a:lnTo>
                  <a:lnTo>
                    <a:pt x="7886" y="368"/>
                  </a:lnTo>
                  <a:lnTo>
                    <a:pt x="7975" y="558"/>
                  </a:lnTo>
                  <a:lnTo>
                    <a:pt x="7975" y="774"/>
                  </a:lnTo>
                  <a:lnTo>
                    <a:pt x="7950" y="1650"/>
                  </a:lnTo>
                  <a:lnTo>
                    <a:pt x="7950" y="2476"/>
                  </a:lnTo>
                  <a:lnTo>
                    <a:pt x="8000" y="3276"/>
                  </a:lnTo>
                  <a:lnTo>
                    <a:pt x="8089" y="4063"/>
                  </a:lnTo>
                  <a:lnTo>
                    <a:pt x="8178" y="4864"/>
                  </a:lnTo>
                  <a:lnTo>
                    <a:pt x="8216" y="5638"/>
                  </a:lnTo>
                  <a:lnTo>
                    <a:pt x="8216" y="6426"/>
                  </a:lnTo>
                  <a:lnTo>
                    <a:pt x="8216" y="7797"/>
                  </a:lnTo>
                  <a:lnTo>
                    <a:pt x="8115" y="8597"/>
                  </a:lnTo>
                  <a:lnTo>
                    <a:pt x="7912" y="8813"/>
                  </a:lnTo>
                  <a:lnTo>
                    <a:pt x="7721" y="8978"/>
                  </a:lnTo>
                  <a:lnTo>
                    <a:pt x="7531" y="9055"/>
                  </a:lnTo>
                  <a:lnTo>
                    <a:pt x="7327" y="9055"/>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63" name="object 163"/>
            <p:cNvSpPr/>
            <p:nvPr/>
          </p:nvSpPr>
          <p:spPr>
            <a:xfrm>
              <a:off x="10896932" y="3903112"/>
              <a:ext cx="5080" cy="8890"/>
            </a:xfrm>
            <a:custGeom>
              <a:avLst/>
              <a:gdLst/>
              <a:ahLst/>
              <a:cxnLst/>
              <a:rect l="l" t="t" r="r" b="b"/>
              <a:pathLst>
                <a:path w="5079" h="8889">
                  <a:moveTo>
                    <a:pt x="1269" y="0"/>
                  </a:moveTo>
                  <a:lnTo>
                    <a:pt x="825" y="0"/>
                  </a:lnTo>
                  <a:lnTo>
                    <a:pt x="634" y="76"/>
                  </a:lnTo>
                  <a:lnTo>
                    <a:pt x="330" y="368"/>
                  </a:lnTo>
                  <a:lnTo>
                    <a:pt x="253" y="546"/>
                  </a:lnTo>
                  <a:lnTo>
                    <a:pt x="266" y="2082"/>
                  </a:lnTo>
                  <a:lnTo>
                    <a:pt x="304" y="2743"/>
                  </a:lnTo>
                  <a:lnTo>
                    <a:pt x="342" y="4076"/>
                  </a:lnTo>
                  <a:lnTo>
                    <a:pt x="342" y="5537"/>
                  </a:lnTo>
                  <a:lnTo>
                    <a:pt x="304" y="6159"/>
                  </a:lnTo>
                  <a:lnTo>
                    <a:pt x="152" y="7289"/>
                  </a:lnTo>
                  <a:lnTo>
                    <a:pt x="0" y="7962"/>
                  </a:lnTo>
                  <a:lnTo>
                    <a:pt x="0" y="8483"/>
                  </a:lnTo>
                  <a:lnTo>
                    <a:pt x="190" y="8724"/>
                  </a:lnTo>
                  <a:lnTo>
                    <a:pt x="673" y="8851"/>
                  </a:lnTo>
                  <a:lnTo>
                    <a:pt x="800" y="8864"/>
                  </a:lnTo>
                  <a:lnTo>
                    <a:pt x="1955" y="5867"/>
                  </a:lnTo>
                  <a:lnTo>
                    <a:pt x="1955" y="4114"/>
                  </a:lnTo>
                  <a:lnTo>
                    <a:pt x="1917" y="3225"/>
                  </a:lnTo>
                  <a:lnTo>
                    <a:pt x="4305" y="1549"/>
                  </a:lnTo>
                  <a:lnTo>
                    <a:pt x="4698" y="1384"/>
                  </a:lnTo>
                  <a:lnTo>
                    <a:pt x="4889" y="1143"/>
                  </a:lnTo>
                  <a:lnTo>
                    <a:pt x="4889" y="520"/>
                  </a:lnTo>
                  <a:lnTo>
                    <a:pt x="4787" y="304"/>
                  </a:lnTo>
                  <a:lnTo>
                    <a:pt x="4381" y="63"/>
                  </a:lnTo>
                  <a:lnTo>
                    <a:pt x="4241" y="12"/>
                  </a:lnTo>
                  <a:lnTo>
                    <a:pt x="3949" y="25"/>
                  </a:lnTo>
                  <a:lnTo>
                    <a:pt x="3136" y="304"/>
                  </a:lnTo>
                  <a:lnTo>
                    <a:pt x="2476" y="673"/>
                  </a:lnTo>
                  <a:lnTo>
                    <a:pt x="1854" y="1117"/>
                  </a:lnTo>
                  <a:lnTo>
                    <a:pt x="1854" y="546"/>
                  </a:lnTo>
                  <a:lnTo>
                    <a:pt x="1777" y="368"/>
                  </a:lnTo>
                  <a:lnTo>
                    <a:pt x="1460" y="76"/>
                  </a:lnTo>
                  <a:lnTo>
                    <a:pt x="1269" y="0"/>
                  </a:lnTo>
                  <a:close/>
                </a:path>
              </a:pathLst>
            </a:custGeom>
            <a:solidFill>
              <a:srgbClr val="FFFFFF"/>
            </a:solidFill>
          </p:spPr>
          <p:txBody>
            <a:bodyPr wrap="square" lIns="0" tIns="0" rIns="0" bIns="0" rtlCol="0"/>
            <a:lstStyle/>
            <a:p>
              <a:endParaRPr>
                <a:latin typeface="Grammarsaurus" pitchFamily="2" charset="0"/>
              </a:endParaRPr>
            </a:p>
          </p:txBody>
        </p:sp>
        <p:sp>
          <p:nvSpPr>
            <p:cNvPr id="164" name="object 164"/>
            <p:cNvSpPr/>
            <p:nvPr/>
          </p:nvSpPr>
          <p:spPr>
            <a:xfrm>
              <a:off x="10896932" y="3903112"/>
              <a:ext cx="5080" cy="8890"/>
            </a:xfrm>
            <a:custGeom>
              <a:avLst/>
              <a:gdLst/>
              <a:ahLst/>
              <a:cxnLst/>
              <a:rect l="l" t="t" r="r" b="b"/>
              <a:pathLst>
                <a:path w="5079" h="8889">
                  <a:moveTo>
                    <a:pt x="800" y="8864"/>
                  </a:moveTo>
                  <a:lnTo>
                    <a:pt x="673" y="8851"/>
                  </a:lnTo>
                  <a:lnTo>
                    <a:pt x="190" y="8724"/>
                  </a:lnTo>
                  <a:lnTo>
                    <a:pt x="0" y="8483"/>
                  </a:lnTo>
                  <a:lnTo>
                    <a:pt x="0" y="8102"/>
                  </a:lnTo>
                  <a:lnTo>
                    <a:pt x="0" y="7962"/>
                  </a:lnTo>
                  <a:lnTo>
                    <a:pt x="152" y="7289"/>
                  </a:lnTo>
                  <a:lnTo>
                    <a:pt x="203" y="6946"/>
                  </a:lnTo>
                  <a:lnTo>
                    <a:pt x="241" y="6604"/>
                  </a:lnTo>
                  <a:lnTo>
                    <a:pt x="304" y="6159"/>
                  </a:lnTo>
                  <a:lnTo>
                    <a:pt x="342" y="5537"/>
                  </a:lnTo>
                  <a:lnTo>
                    <a:pt x="342" y="4749"/>
                  </a:lnTo>
                  <a:lnTo>
                    <a:pt x="342" y="4076"/>
                  </a:lnTo>
                  <a:lnTo>
                    <a:pt x="317" y="3403"/>
                  </a:lnTo>
                  <a:lnTo>
                    <a:pt x="304" y="2743"/>
                  </a:lnTo>
                  <a:lnTo>
                    <a:pt x="266" y="2082"/>
                  </a:lnTo>
                  <a:lnTo>
                    <a:pt x="253" y="1422"/>
                  </a:lnTo>
                  <a:lnTo>
                    <a:pt x="253" y="774"/>
                  </a:lnTo>
                  <a:lnTo>
                    <a:pt x="253" y="546"/>
                  </a:lnTo>
                  <a:lnTo>
                    <a:pt x="330" y="368"/>
                  </a:lnTo>
                  <a:lnTo>
                    <a:pt x="495" y="215"/>
                  </a:lnTo>
                  <a:lnTo>
                    <a:pt x="634" y="76"/>
                  </a:lnTo>
                  <a:lnTo>
                    <a:pt x="825" y="0"/>
                  </a:lnTo>
                  <a:lnTo>
                    <a:pt x="1041" y="0"/>
                  </a:lnTo>
                  <a:lnTo>
                    <a:pt x="1269" y="0"/>
                  </a:lnTo>
                  <a:lnTo>
                    <a:pt x="1460" y="76"/>
                  </a:lnTo>
                  <a:lnTo>
                    <a:pt x="1612" y="215"/>
                  </a:lnTo>
                  <a:lnTo>
                    <a:pt x="1777" y="368"/>
                  </a:lnTo>
                  <a:lnTo>
                    <a:pt x="1854" y="546"/>
                  </a:lnTo>
                  <a:lnTo>
                    <a:pt x="1854" y="774"/>
                  </a:lnTo>
                  <a:lnTo>
                    <a:pt x="1854" y="1117"/>
                  </a:lnTo>
                  <a:lnTo>
                    <a:pt x="4025" y="12"/>
                  </a:lnTo>
                  <a:lnTo>
                    <a:pt x="4241" y="12"/>
                  </a:lnTo>
                  <a:lnTo>
                    <a:pt x="4381" y="63"/>
                  </a:lnTo>
                  <a:lnTo>
                    <a:pt x="4546" y="165"/>
                  </a:lnTo>
                  <a:lnTo>
                    <a:pt x="4787" y="304"/>
                  </a:lnTo>
                  <a:lnTo>
                    <a:pt x="4889" y="520"/>
                  </a:lnTo>
                  <a:lnTo>
                    <a:pt x="4889" y="812"/>
                  </a:lnTo>
                  <a:lnTo>
                    <a:pt x="4889" y="1143"/>
                  </a:lnTo>
                  <a:lnTo>
                    <a:pt x="4698" y="1384"/>
                  </a:lnTo>
                  <a:lnTo>
                    <a:pt x="4305" y="1549"/>
                  </a:lnTo>
                  <a:lnTo>
                    <a:pt x="4076" y="1625"/>
                  </a:lnTo>
                  <a:lnTo>
                    <a:pt x="3784" y="1752"/>
                  </a:lnTo>
                  <a:lnTo>
                    <a:pt x="1993" y="3162"/>
                  </a:lnTo>
                  <a:lnTo>
                    <a:pt x="1943" y="3657"/>
                  </a:lnTo>
                  <a:lnTo>
                    <a:pt x="1955" y="4114"/>
                  </a:lnTo>
                  <a:lnTo>
                    <a:pt x="1955" y="4622"/>
                  </a:lnTo>
                  <a:lnTo>
                    <a:pt x="1955" y="5867"/>
                  </a:lnTo>
                  <a:lnTo>
                    <a:pt x="1193" y="8763"/>
                  </a:lnTo>
                  <a:lnTo>
                    <a:pt x="927" y="8864"/>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65" name="object 165"/>
            <p:cNvSpPr/>
            <p:nvPr/>
          </p:nvSpPr>
          <p:spPr>
            <a:xfrm>
              <a:off x="10902745" y="3903206"/>
              <a:ext cx="8255" cy="9525"/>
            </a:xfrm>
            <a:custGeom>
              <a:avLst/>
              <a:gdLst/>
              <a:ahLst/>
              <a:cxnLst/>
              <a:rect l="l" t="t" r="r" b="b"/>
              <a:pathLst>
                <a:path w="8254" h="9525">
                  <a:moveTo>
                    <a:pt x="7378" y="0"/>
                  </a:moveTo>
                  <a:lnTo>
                    <a:pt x="6934" y="0"/>
                  </a:lnTo>
                  <a:lnTo>
                    <a:pt x="6743" y="76"/>
                  </a:lnTo>
                  <a:lnTo>
                    <a:pt x="6451" y="368"/>
                  </a:lnTo>
                  <a:lnTo>
                    <a:pt x="6362" y="558"/>
                  </a:lnTo>
                  <a:lnTo>
                    <a:pt x="6210" y="2501"/>
                  </a:lnTo>
                  <a:lnTo>
                    <a:pt x="4838" y="6540"/>
                  </a:lnTo>
                  <a:lnTo>
                    <a:pt x="4483" y="6921"/>
                  </a:lnTo>
                  <a:lnTo>
                    <a:pt x="4267" y="7061"/>
                  </a:lnTo>
                  <a:lnTo>
                    <a:pt x="4140" y="7162"/>
                  </a:lnTo>
                  <a:lnTo>
                    <a:pt x="3962" y="7226"/>
                  </a:lnTo>
                  <a:lnTo>
                    <a:pt x="3606" y="7315"/>
                  </a:lnTo>
                  <a:lnTo>
                    <a:pt x="3149" y="7315"/>
                  </a:lnTo>
                  <a:lnTo>
                    <a:pt x="1600" y="5016"/>
                  </a:lnTo>
                  <a:lnTo>
                    <a:pt x="1600" y="3352"/>
                  </a:lnTo>
                  <a:lnTo>
                    <a:pt x="1638" y="2705"/>
                  </a:lnTo>
                  <a:lnTo>
                    <a:pt x="1714" y="2057"/>
                  </a:lnTo>
                  <a:lnTo>
                    <a:pt x="1803" y="1028"/>
                  </a:lnTo>
                  <a:lnTo>
                    <a:pt x="1803" y="800"/>
                  </a:lnTo>
                  <a:lnTo>
                    <a:pt x="1714" y="622"/>
                  </a:lnTo>
                  <a:lnTo>
                    <a:pt x="1384" y="330"/>
                  </a:lnTo>
                  <a:lnTo>
                    <a:pt x="1206" y="253"/>
                  </a:lnTo>
                  <a:lnTo>
                    <a:pt x="761" y="253"/>
                  </a:lnTo>
                  <a:lnTo>
                    <a:pt x="0" y="3606"/>
                  </a:lnTo>
                  <a:lnTo>
                    <a:pt x="0" y="6197"/>
                  </a:lnTo>
                  <a:lnTo>
                    <a:pt x="533" y="7619"/>
                  </a:lnTo>
                  <a:lnTo>
                    <a:pt x="1587" y="8356"/>
                  </a:lnTo>
                  <a:lnTo>
                    <a:pt x="2095" y="8686"/>
                  </a:lnTo>
                  <a:lnTo>
                    <a:pt x="2705" y="8851"/>
                  </a:lnTo>
                  <a:lnTo>
                    <a:pt x="4013" y="8851"/>
                  </a:lnTo>
                  <a:lnTo>
                    <a:pt x="4584" y="8686"/>
                  </a:lnTo>
                  <a:lnTo>
                    <a:pt x="5753" y="7962"/>
                  </a:lnTo>
                  <a:lnTo>
                    <a:pt x="6261" y="7416"/>
                  </a:lnTo>
                  <a:lnTo>
                    <a:pt x="6616" y="6718"/>
                  </a:lnTo>
                  <a:lnTo>
                    <a:pt x="6616" y="7251"/>
                  </a:lnTo>
                  <a:lnTo>
                    <a:pt x="6591" y="7772"/>
                  </a:lnTo>
                  <a:lnTo>
                    <a:pt x="6527" y="8293"/>
                  </a:lnTo>
                  <a:lnTo>
                    <a:pt x="6527" y="8508"/>
                  </a:lnTo>
                  <a:lnTo>
                    <a:pt x="6603" y="8686"/>
                  </a:lnTo>
                  <a:lnTo>
                    <a:pt x="6946" y="8978"/>
                  </a:lnTo>
                  <a:lnTo>
                    <a:pt x="7124" y="9055"/>
                  </a:lnTo>
                  <a:lnTo>
                    <a:pt x="7327" y="9055"/>
                  </a:lnTo>
                  <a:lnTo>
                    <a:pt x="7543" y="9055"/>
                  </a:lnTo>
                  <a:lnTo>
                    <a:pt x="7721" y="8978"/>
                  </a:lnTo>
                  <a:lnTo>
                    <a:pt x="7912" y="8813"/>
                  </a:lnTo>
                  <a:lnTo>
                    <a:pt x="8115" y="8597"/>
                  </a:lnTo>
                  <a:lnTo>
                    <a:pt x="8216" y="7797"/>
                  </a:lnTo>
                  <a:lnTo>
                    <a:pt x="8216" y="5638"/>
                  </a:lnTo>
                  <a:lnTo>
                    <a:pt x="8178" y="4864"/>
                  </a:lnTo>
                  <a:lnTo>
                    <a:pt x="8000" y="3276"/>
                  </a:lnTo>
                  <a:lnTo>
                    <a:pt x="7950" y="2476"/>
                  </a:lnTo>
                  <a:lnTo>
                    <a:pt x="7962" y="558"/>
                  </a:lnTo>
                  <a:lnTo>
                    <a:pt x="7886" y="368"/>
                  </a:lnTo>
                  <a:lnTo>
                    <a:pt x="7556" y="76"/>
                  </a:lnTo>
                  <a:lnTo>
                    <a:pt x="7378" y="0"/>
                  </a:lnTo>
                  <a:close/>
                </a:path>
              </a:pathLst>
            </a:custGeom>
            <a:solidFill>
              <a:srgbClr val="FFFFFF"/>
            </a:solidFill>
          </p:spPr>
          <p:txBody>
            <a:bodyPr wrap="square" lIns="0" tIns="0" rIns="0" bIns="0" rtlCol="0"/>
            <a:lstStyle/>
            <a:p>
              <a:endParaRPr>
                <a:latin typeface="Grammarsaurus" pitchFamily="2" charset="0"/>
              </a:endParaRPr>
            </a:p>
          </p:txBody>
        </p:sp>
        <p:sp>
          <p:nvSpPr>
            <p:cNvPr id="166" name="object 166"/>
            <p:cNvSpPr/>
            <p:nvPr/>
          </p:nvSpPr>
          <p:spPr>
            <a:xfrm>
              <a:off x="10902745" y="3903206"/>
              <a:ext cx="8255" cy="9525"/>
            </a:xfrm>
            <a:custGeom>
              <a:avLst/>
              <a:gdLst/>
              <a:ahLst/>
              <a:cxnLst/>
              <a:rect l="l" t="t" r="r" b="b"/>
              <a:pathLst>
                <a:path w="8254" h="9525">
                  <a:moveTo>
                    <a:pt x="7327" y="9055"/>
                  </a:moveTo>
                  <a:lnTo>
                    <a:pt x="7124" y="9055"/>
                  </a:lnTo>
                  <a:lnTo>
                    <a:pt x="6946" y="8978"/>
                  </a:lnTo>
                  <a:lnTo>
                    <a:pt x="6769" y="8826"/>
                  </a:lnTo>
                  <a:lnTo>
                    <a:pt x="6603" y="8686"/>
                  </a:lnTo>
                  <a:lnTo>
                    <a:pt x="6527" y="8508"/>
                  </a:lnTo>
                  <a:lnTo>
                    <a:pt x="6527" y="8293"/>
                  </a:lnTo>
                  <a:lnTo>
                    <a:pt x="6591" y="7772"/>
                  </a:lnTo>
                  <a:lnTo>
                    <a:pt x="6616" y="7251"/>
                  </a:lnTo>
                  <a:lnTo>
                    <a:pt x="6616" y="6718"/>
                  </a:lnTo>
                  <a:lnTo>
                    <a:pt x="6261" y="7416"/>
                  </a:lnTo>
                  <a:lnTo>
                    <a:pt x="5753" y="7962"/>
                  </a:lnTo>
                  <a:lnTo>
                    <a:pt x="5105" y="8369"/>
                  </a:lnTo>
                  <a:lnTo>
                    <a:pt x="4584" y="8686"/>
                  </a:lnTo>
                  <a:lnTo>
                    <a:pt x="4013" y="8851"/>
                  </a:lnTo>
                  <a:lnTo>
                    <a:pt x="3416" y="8851"/>
                  </a:lnTo>
                  <a:lnTo>
                    <a:pt x="2705" y="8851"/>
                  </a:lnTo>
                  <a:lnTo>
                    <a:pt x="2095" y="8686"/>
                  </a:lnTo>
                  <a:lnTo>
                    <a:pt x="1587" y="8356"/>
                  </a:lnTo>
                  <a:lnTo>
                    <a:pt x="533" y="7619"/>
                  </a:lnTo>
                  <a:lnTo>
                    <a:pt x="0" y="6197"/>
                  </a:lnTo>
                  <a:lnTo>
                    <a:pt x="0" y="4127"/>
                  </a:lnTo>
                  <a:lnTo>
                    <a:pt x="0" y="3606"/>
                  </a:lnTo>
                  <a:lnTo>
                    <a:pt x="63" y="2565"/>
                  </a:lnTo>
                  <a:lnTo>
                    <a:pt x="190" y="1028"/>
                  </a:lnTo>
                  <a:lnTo>
                    <a:pt x="203" y="800"/>
                  </a:lnTo>
                  <a:lnTo>
                    <a:pt x="279" y="622"/>
                  </a:lnTo>
                  <a:lnTo>
                    <a:pt x="431" y="469"/>
                  </a:lnTo>
                  <a:lnTo>
                    <a:pt x="571" y="330"/>
                  </a:lnTo>
                  <a:lnTo>
                    <a:pt x="761" y="253"/>
                  </a:lnTo>
                  <a:lnTo>
                    <a:pt x="990" y="253"/>
                  </a:lnTo>
                  <a:lnTo>
                    <a:pt x="1206" y="253"/>
                  </a:lnTo>
                  <a:lnTo>
                    <a:pt x="1384" y="330"/>
                  </a:lnTo>
                  <a:lnTo>
                    <a:pt x="1549" y="469"/>
                  </a:lnTo>
                  <a:lnTo>
                    <a:pt x="1714" y="622"/>
                  </a:lnTo>
                  <a:lnTo>
                    <a:pt x="1803" y="800"/>
                  </a:lnTo>
                  <a:lnTo>
                    <a:pt x="1803" y="1028"/>
                  </a:lnTo>
                  <a:lnTo>
                    <a:pt x="1714" y="2057"/>
                  </a:lnTo>
                  <a:lnTo>
                    <a:pt x="1638" y="2705"/>
                  </a:lnTo>
                  <a:lnTo>
                    <a:pt x="1600" y="3352"/>
                  </a:lnTo>
                  <a:lnTo>
                    <a:pt x="1600" y="4025"/>
                  </a:lnTo>
                  <a:lnTo>
                    <a:pt x="1600" y="5016"/>
                  </a:lnTo>
                  <a:lnTo>
                    <a:pt x="1727" y="5816"/>
                  </a:lnTo>
                  <a:lnTo>
                    <a:pt x="1981" y="6426"/>
                  </a:lnTo>
                  <a:lnTo>
                    <a:pt x="2070" y="6578"/>
                  </a:lnTo>
                  <a:lnTo>
                    <a:pt x="2133" y="6705"/>
                  </a:lnTo>
                  <a:lnTo>
                    <a:pt x="2235" y="6832"/>
                  </a:lnTo>
                  <a:lnTo>
                    <a:pt x="2463" y="7061"/>
                  </a:lnTo>
                  <a:lnTo>
                    <a:pt x="2666" y="7175"/>
                  </a:lnTo>
                  <a:lnTo>
                    <a:pt x="2895" y="7277"/>
                  </a:lnTo>
                  <a:lnTo>
                    <a:pt x="3149" y="7315"/>
                  </a:lnTo>
                  <a:lnTo>
                    <a:pt x="3530" y="7315"/>
                  </a:lnTo>
                  <a:lnTo>
                    <a:pt x="3682" y="7302"/>
                  </a:lnTo>
                  <a:lnTo>
                    <a:pt x="3962" y="7226"/>
                  </a:lnTo>
                  <a:lnTo>
                    <a:pt x="4140" y="7162"/>
                  </a:lnTo>
                  <a:lnTo>
                    <a:pt x="4267" y="7061"/>
                  </a:lnTo>
                  <a:lnTo>
                    <a:pt x="4483" y="6921"/>
                  </a:lnTo>
                  <a:lnTo>
                    <a:pt x="4825" y="6578"/>
                  </a:lnTo>
                  <a:lnTo>
                    <a:pt x="6159" y="2755"/>
                  </a:lnTo>
                  <a:lnTo>
                    <a:pt x="6172" y="2603"/>
                  </a:lnTo>
                  <a:lnTo>
                    <a:pt x="6349" y="774"/>
                  </a:lnTo>
                  <a:lnTo>
                    <a:pt x="6362" y="558"/>
                  </a:lnTo>
                  <a:lnTo>
                    <a:pt x="6451" y="368"/>
                  </a:lnTo>
                  <a:lnTo>
                    <a:pt x="6591" y="228"/>
                  </a:lnTo>
                  <a:lnTo>
                    <a:pt x="6743" y="76"/>
                  </a:lnTo>
                  <a:lnTo>
                    <a:pt x="6934" y="0"/>
                  </a:lnTo>
                  <a:lnTo>
                    <a:pt x="7162" y="0"/>
                  </a:lnTo>
                  <a:lnTo>
                    <a:pt x="7378" y="0"/>
                  </a:lnTo>
                  <a:lnTo>
                    <a:pt x="7556" y="76"/>
                  </a:lnTo>
                  <a:lnTo>
                    <a:pt x="7721" y="228"/>
                  </a:lnTo>
                  <a:lnTo>
                    <a:pt x="7886" y="368"/>
                  </a:lnTo>
                  <a:lnTo>
                    <a:pt x="7962" y="558"/>
                  </a:lnTo>
                  <a:lnTo>
                    <a:pt x="7962" y="774"/>
                  </a:lnTo>
                  <a:lnTo>
                    <a:pt x="7950" y="1650"/>
                  </a:lnTo>
                  <a:lnTo>
                    <a:pt x="7950" y="2476"/>
                  </a:lnTo>
                  <a:lnTo>
                    <a:pt x="8000" y="3276"/>
                  </a:lnTo>
                  <a:lnTo>
                    <a:pt x="8089" y="4063"/>
                  </a:lnTo>
                  <a:lnTo>
                    <a:pt x="8178" y="4864"/>
                  </a:lnTo>
                  <a:lnTo>
                    <a:pt x="8216" y="5638"/>
                  </a:lnTo>
                  <a:lnTo>
                    <a:pt x="8216" y="6426"/>
                  </a:lnTo>
                  <a:lnTo>
                    <a:pt x="8216" y="7797"/>
                  </a:lnTo>
                  <a:lnTo>
                    <a:pt x="8115" y="8597"/>
                  </a:lnTo>
                  <a:lnTo>
                    <a:pt x="7912" y="8813"/>
                  </a:lnTo>
                  <a:lnTo>
                    <a:pt x="7721" y="8978"/>
                  </a:lnTo>
                  <a:lnTo>
                    <a:pt x="7543" y="9055"/>
                  </a:lnTo>
                  <a:lnTo>
                    <a:pt x="7327" y="9055"/>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67" name="object 167"/>
            <p:cNvSpPr/>
            <p:nvPr/>
          </p:nvSpPr>
          <p:spPr>
            <a:xfrm>
              <a:off x="10912716" y="3903298"/>
              <a:ext cx="6985" cy="8890"/>
            </a:xfrm>
            <a:custGeom>
              <a:avLst/>
              <a:gdLst/>
              <a:ahLst/>
              <a:cxnLst/>
              <a:rect l="l" t="t" r="r" b="b"/>
              <a:pathLst>
                <a:path w="6984" h="8889">
                  <a:moveTo>
                    <a:pt x="1343" y="6197"/>
                  </a:moveTo>
                  <a:lnTo>
                    <a:pt x="0" y="6197"/>
                  </a:lnTo>
                  <a:lnTo>
                    <a:pt x="20" y="6426"/>
                  </a:lnTo>
                  <a:lnTo>
                    <a:pt x="135" y="7467"/>
                  </a:lnTo>
                  <a:lnTo>
                    <a:pt x="508" y="7924"/>
                  </a:lnTo>
                  <a:lnTo>
                    <a:pt x="1663" y="8712"/>
                  </a:lnTo>
                  <a:lnTo>
                    <a:pt x="5003" y="8712"/>
                  </a:lnTo>
                  <a:lnTo>
                    <a:pt x="6248" y="7467"/>
                  </a:lnTo>
                  <a:lnTo>
                    <a:pt x="6388" y="7124"/>
                  </a:lnTo>
                  <a:lnTo>
                    <a:pt x="2007" y="7124"/>
                  </a:lnTo>
                  <a:lnTo>
                    <a:pt x="1362" y="6426"/>
                  </a:lnTo>
                  <a:lnTo>
                    <a:pt x="1343" y="6197"/>
                  </a:lnTo>
                  <a:close/>
                </a:path>
                <a:path w="6984" h="8889">
                  <a:moveTo>
                    <a:pt x="6502" y="6197"/>
                  </a:moveTo>
                  <a:lnTo>
                    <a:pt x="4750" y="6197"/>
                  </a:lnTo>
                  <a:lnTo>
                    <a:pt x="4739" y="6426"/>
                  </a:lnTo>
                  <a:lnTo>
                    <a:pt x="1362" y="6426"/>
                  </a:lnTo>
                  <a:lnTo>
                    <a:pt x="2007" y="7124"/>
                  </a:lnTo>
                  <a:lnTo>
                    <a:pt x="6502" y="7124"/>
                  </a:lnTo>
                  <a:lnTo>
                    <a:pt x="6502" y="6197"/>
                  </a:lnTo>
                  <a:close/>
                </a:path>
                <a:path w="6984" h="8889">
                  <a:moveTo>
                    <a:pt x="4757" y="6045"/>
                  </a:moveTo>
                  <a:lnTo>
                    <a:pt x="1282" y="6045"/>
                  </a:lnTo>
                  <a:lnTo>
                    <a:pt x="1343" y="6197"/>
                  </a:lnTo>
                  <a:lnTo>
                    <a:pt x="4750" y="6197"/>
                  </a:lnTo>
                  <a:lnTo>
                    <a:pt x="4757" y="6045"/>
                  </a:lnTo>
                  <a:close/>
                </a:path>
                <a:path w="6984" h="8889">
                  <a:moveTo>
                    <a:pt x="6502" y="5651"/>
                  </a:moveTo>
                  <a:lnTo>
                    <a:pt x="4775" y="5651"/>
                  </a:lnTo>
                  <a:lnTo>
                    <a:pt x="4757" y="6045"/>
                  </a:lnTo>
                  <a:lnTo>
                    <a:pt x="6502" y="6045"/>
                  </a:lnTo>
                  <a:lnTo>
                    <a:pt x="6502" y="5651"/>
                  </a:lnTo>
                  <a:close/>
                </a:path>
                <a:path w="6984" h="8889">
                  <a:moveTo>
                    <a:pt x="6386" y="5219"/>
                  </a:moveTo>
                  <a:lnTo>
                    <a:pt x="6502" y="6045"/>
                  </a:lnTo>
                  <a:lnTo>
                    <a:pt x="6550" y="5651"/>
                  </a:lnTo>
                  <a:lnTo>
                    <a:pt x="6386" y="5219"/>
                  </a:lnTo>
                  <a:close/>
                </a:path>
                <a:path w="6984" h="8889">
                  <a:moveTo>
                    <a:pt x="2717" y="3213"/>
                  </a:moveTo>
                  <a:lnTo>
                    <a:pt x="362" y="3213"/>
                  </a:lnTo>
                  <a:lnTo>
                    <a:pt x="381" y="3505"/>
                  </a:lnTo>
                  <a:lnTo>
                    <a:pt x="592" y="3797"/>
                  </a:lnTo>
                  <a:lnTo>
                    <a:pt x="862" y="4089"/>
                  </a:lnTo>
                  <a:lnTo>
                    <a:pt x="1257" y="4356"/>
                  </a:lnTo>
                  <a:lnTo>
                    <a:pt x="3296" y="4991"/>
                  </a:lnTo>
                  <a:lnTo>
                    <a:pt x="3444" y="4991"/>
                  </a:lnTo>
                  <a:lnTo>
                    <a:pt x="4271" y="5219"/>
                  </a:lnTo>
                  <a:lnTo>
                    <a:pt x="6386" y="5219"/>
                  </a:lnTo>
                  <a:lnTo>
                    <a:pt x="6299" y="4991"/>
                  </a:lnTo>
                  <a:lnTo>
                    <a:pt x="5892" y="4521"/>
                  </a:lnTo>
                  <a:lnTo>
                    <a:pt x="5448" y="4089"/>
                  </a:lnTo>
                  <a:lnTo>
                    <a:pt x="4927" y="3797"/>
                  </a:lnTo>
                  <a:lnTo>
                    <a:pt x="2717" y="3213"/>
                  </a:lnTo>
                  <a:close/>
                </a:path>
                <a:path w="6984" h="8889">
                  <a:moveTo>
                    <a:pt x="1918" y="2070"/>
                  </a:moveTo>
                  <a:lnTo>
                    <a:pt x="289" y="2070"/>
                  </a:lnTo>
                  <a:lnTo>
                    <a:pt x="321" y="2565"/>
                  </a:lnTo>
                  <a:lnTo>
                    <a:pt x="1868" y="2565"/>
                  </a:lnTo>
                  <a:lnTo>
                    <a:pt x="1918" y="2070"/>
                  </a:lnTo>
                  <a:close/>
                </a:path>
                <a:path w="6984" h="8889">
                  <a:moveTo>
                    <a:pt x="4432" y="0"/>
                  </a:moveTo>
                  <a:lnTo>
                    <a:pt x="2006" y="0"/>
                  </a:lnTo>
                  <a:lnTo>
                    <a:pt x="901" y="698"/>
                  </a:lnTo>
                  <a:lnTo>
                    <a:pt x="480" y="1219"/>
                  </a:lnTo>
                  <a:lnTo>
                    <a:pt x="113" y="2070"/>
                  </a:lnTo>
                  <a:lnTo>
                    <a:pt x="4508" y="2070"/>
                  </a:lnTo>
                  <a:lnTo>
                    <a:pt x="4622" y="2336"/>
                  </a:lnTo>
                  <a:lnTo>
                    <a:pt x="4706" y="2565"/>
                  </a:lnTo>
                  <a:lnTo>
                    <a:pt x="6070" y="2565"/>
                  </a:lnTo>
                  <a:lnTo>
                    <a:pt x="6149" y="2070"/>
                  </a:lnTo>
                  <a:lnTo>
                    <a:pt x="5918" y="1219"/>
                  </a:lnTo>
                  <a:lnTo>
                    <a:pt x="5504" y="698"/>
                  </a:lnTo>
                  <a:lnTo>
                    <a:pt x="4838" y="241"/>
                  </a:lnTo>
                  <a:lnTo>
                    <a:pt x="4432" y="0"/>
                  </a:lnTo>
                  <a:close/>
                </a:path>
              </a:pathLst>
            </a:custGeom>
            <a:solidFill>
              <a:srgbClr val="FFFFFF"/>
            </a:solidFill>
          </p:spPr>
          <p:txBody>
            <a:bodyPr wrap="square" lIns="0" tIns="0" rIns="0" bIns="0" rtlCol="0"/>
            <a:lstStyle/>
            <a:p>
              <a:endParaRPr>
                <a:latin typeface="Grammarsaurus" pitchFamily="2" charset="0"/>
              </a:endParaRPr>
            </a:p>
          </p:txBody>
        </p:sp>
        <p:sp>
          <p:nvSpPr>
            <p:cNvPr id="168" name="object 168"/>
            <p:cNvSpPr/>
            <p:nvPr/>
          </p:nvSpPr>
          <p:spPr>
            <a:xfrm>
              <a:off x="10912563" y="3903120"/>
              <a:ext cx="6985" cy="9525"/>
            </a:xfrm>
            <a:custGeom>
              <a:avLst/>
              <a:gdLst/>
              <a:ahLst/>
              <a:cxnLst/>
              <a:rect l="l" t="t" r="r" b="b"/>
              <a:pathLst>
                <a:path w="6984" h="9525">
                  <a:moveTo>
                    <a:pt x="2044" y="2184"/>
                  </a:moveTo>
                  <a:close/>
                </a:path>
                <a:path w="6984" h="9525">
                  <a:moveTo>
                    <a:pt x="1981" y="2959"/>
                  </a:moveTo>
                  <a:close/>
                </a:path>
                <a:path w="6984" h="9525">
                  <a:moveTo>
                    <a:pt x="3327" y="9093"/>
                  </a:moveTo>
                  <a:lnTo>
                    <a:pt x="2527" y="9093"/>
                  </a:lnTo>
                  <a:lnTo>
                    <a:pt x="1816" y="8889"/>
                  </a:lnTo>
                  <a:lnTo>
                    <a:pt x="0" y="6870"/>
                  </a:lnTo>
                  <a:lnTo>
                    <a:pt x="0" y="6667"/>
                  </a:lnTo>
                  <a:lnTo>
                    <a:pt x="50" y="6527"/>
                  </a:lnTo>
                  <a:lnTo>
                    <a:pt x="152" y="6375"/>
                  </a:lnTo>
                  <a:lnTo>
                    <a:pt x="304" y="6146"/>
                  </a:lnTo>
                  <a:lnTo>
                    <a:pt x="520" y="6032"/>
                  </a:lnTo>
                  <a:lnTo>
                    <a:pt x="812" y="6032"/>
                  </a:lnTo>
                  <a:lnTo>
                    <a:pt x="1181" y="6032"/>
                  </a:lnTo>
                  <a:lnTo>
                    <a:pt x="1435" y="6222"/>
                  </a:lnTo>
                  <a:lnTo>
                    <a:pt x="1587" y="6603"/>
                  </a:lnTo>
                  <a:lnTo>
                    <a:pt x="1714" y="6819"/>
                  </a:lnTo>
                  <a:lnTo>
                    <a:pt x="3035" y="7556"/>
                  </a:lnTo>
                  <a:lnTo>
                    <a:pt x="3378" y="7556"/>
                  </a:lnTo>
                  <a:lnTo>
                    <a:pt x="3721" y="7556"/>
                  </a:lnTo>
                  <a:lnTo>
                    <a:pt x="4000" y="7492"/>
                  </a:lnTo>
                  <a:lnTo>
                    <a:pt x="4229" y="7404"/>
                  </a:lnTo>
                  <a:lnTo>
                    <a:pt x="4838" y="7010"/>
                  </a:lnTo>
                  <a:lnTo>
                    <a:pt x="4902" y="6883"/>
                  </a:lnTo>
                  <a:lnTo>
                    <a:pt x="5016" y="6629"/>
                  </a:lnTo>
                  <a:lnTo>
                    <a:pt x="5041" y="6375"/>
                  </a:lnTo>
                  <a:lnTo>
                    <a:pt x="4991" y="5968"/>
                  </a:lnTo>
                  <a:lnTo>
                    <a:pt x="4927" y="5829"/>
                  </a:lnTo>
                  <a:lnTo>
                    <a:pt x="4724" y="5613"/>
                  </a:lnTo>
                  <a:lnTo>
                    <a:pt x="4356" y="5397"/>
                  </a:lnTo>
                  <a:lnTo>
                    <a:pt x="4102" y="5308"/>
                  </a:lnTo>
                  <a:lnTo>
                    <a:pt x="3721" y="5194"/>
                  </a:lnTo>
                  <a:lnTo>
                    <a:pt x="3136" y="5041"/>
                  </a:lnTo>
                  <a:lnTo>
                    <a:pt x="2755" y="4952"/>
                  </a:lnTo>
                  <a:lnTo>
                    <a:pt x="2387" y="4851"/>
                  </a:lnTo>
                  <a:lnTo>
                    <a:pt x="2031" y="4724"/>
                  </a:lnTo>
                  <a:lnTo>
                    <a:pt x="1409" y="4533"/>
                  </a:lnTo>
                  <a:lnTo>
                    <a:pt x="901" y="4190"/>
                  </a:lnTo>
                  <a:lnTo>
                    <a:pt x="533" y="3682"/>
                  </a:lnTo>
                  <a:lnTo>
                    <a:pt x="355" y="3352"/>
                  </a:lnTo>
                  <a:lnTo>
                    <a:pt x="266" y="3022"/>
                  </a:lnTo>
                  <a:lnTo>
                    <a:pt x="266" y="2679"/>
                  </a:lnTo>
                  <a:lnTo>
                    <a:pt x="266" y="2425"/>
                  </a:lnTo>
                  <a:lnTo>
                    <a:pt x="1600" y="533"/>
                  </a:lnTo>
                  <a:lnTo>
                    <a:pt x="2158" y="177"/>
                  </a:lnTo>
                  <a:lnTo>
                    <a:pt x="2768" y="0"/>
                  </a:lnTo>
                  <a:lnTo>
                    <a:pt x="3441" y="0"/>
                  </a:lnTo>
                  <a:lnTo>
                    <a:pt x="4000" y="0"/>
                  </a:lnTo>
                  <a:lnTo>
                    <a:pt x="6349" y="2260"/>
                  </a:lnTo>
                  <a:lnTo>
                    <a:pt x="6349" y="2451"/>
                  </a:lnTo>
                  <a:lnTo>
                    <a:pt x="6311" y="2590"/>
                  </a:lnTo>
                  <a:lnTo>
                    <a:pt x="6222" y="2743"/>
                  </a:lnTo>
                  <a:lnTo>
                    <a:pt x="6070" y="2971"/>
                  </a:lnTo>
                  <a:lnTo>
                    <a:pt x="5841" y="3086"/>
                  </a:lnTo>
                  <a:lnTo>
                    <a:pt x="5549" y="3086"/>
                  </a:lnTo>
                  <a:lnTo>
                    <a:pt x="5181" y="3086"/>
                  </a:lnTo>
                  <a:lnTo>
                    <a:pt x="4914" y="2895"/>
                  </a:lnTo>
                  <a:lnTo>
                    <a:pt x="4775" y="2514"/>
                  </a:lnTo>
                  <a:lnTo>
                    <a:pt x="4660" y="2247"/>
                  </a:lnTo>
                  <a:lnTo>
                    <a:pt x="4495" y="2019"/>
                  </a:lnTo>
                  <a:lnTo>
                    <a:pt x="4254" y="1790"/>
                  </a:lnTo>
                  <a:lnTo>
                    <a:pt x="4025" y="1638"/>
                  </a:lnTo>
                  <a:lnTo>
                    <a:pt x="3695" y="1562"/>
                  </a:lnTo>
                  <a:lnTo>
                    <a:pt x="3263" y="1536"/>
                  </a:lnTo>
                  <a:lnTo>
                    <a:pt x="2920" y="1587"/>
                  </a:lnTo>
                  <a:lnTo>
                    <a:pt x="1904" y="2666"/>
                  </a:lnTo>
                  <a:lnTo>
                    <a:pt x="1904" y="2844"/>
                  </a:lnTo>
                  <a:lnTo>
                    <a:pt x="1993" y="3009"/>
                  </a:lnTo>
                  <a:lnTo>
                    <a:pt x="2158" y="3098"/>
                  </a:lnTo>
                  <a:lnTo>
                    <a:pt x="2362" y="3187"/>
                  </a:lnTo>
                  <a:lnTo>
                    <a:pt x="2501" y="3263"/>
                  </a:lnTo>
                  <a:lnTo>
                    <a:pt x="2870" y="3390"/>
                  </a:lnTo>
                  <a:lnTo>
                    <a:pt x="3187" y="3479"/>
                  </a:lnTo>
                  <a:lnTo>
                    <a:pt x="3517" y="3555"/>
                  </a:lnTo>
                  <a:lnTo>
                    <a:pt x="3848" y="3632"/>
                  </a:lnTo>
                  <a:lnTo>
                    <a:pt x="4165" y="3721"/>
                  </a:lnTo>
                  <a:lnTo>
                    <a:pt x="4483" y="3809"/>
                  </a:lnTo>
                  <a:lnTo>
                    <a:pt x="5079" y="3975"/>
                  </a:lnTo>
                  <a:lnTo>
                    <a:pt x="5600" y="4267"/>
                  </a:lnTo>
                  <a:lnTo>
                    <a:pt x="6045" y="4698"/>
                  </a:lnTo>
                  <a:lnTo>
                    <a:pt x="6451" y="5168"/>
                  </a:lnTo>
                  <a:lnTo>
                    <a:pt x="6654" y="5702"/>
                  </a:lnTo>
                  <a:lnTo>
                    <a:pt x="6654" y="6299"/>
                  </a:lnTo>
                  <a:lnTo>
                    <a:pt x="6654" y="7023"/>
                  </a:lnTo>
                  <a:lnTo>
                    <a:pt x="6400" y="7645"/>
                  </a:lnTo>
                  <a:lnTo>
                    <a:pt x="5892" y="8166"/>
                  </a:lnTo>
                  <a:lnTo>
                    <a:pt x="5257" y="8788"/>
                  </a:lnTo>
                  <a:lnTo>
                    <a:pt x="4406" y="9093"/>
                  </a:lnTo>
                  <a:lnTo>
                    <a:pt x="3327" y="9093"/>
                  </a:lnTo>
                  <a:close/>
                </a:path>
              </a:pathLst>
            </a:custGeom>
            <a:ln w="3175">
              <a:solidFill>
                <a:srgbClr val="FFFFFF"/>
              </a:solidFill>
            </a:ln>
          </p:spPr>
          <p:txBody>
            <a:bodyPr wrap="square" lIns="0" tIns="0" rIns="0" bIns="0" rtlCol="0"/>
            <a:lstStyle/>
            <a:p>
              <a:endParaRPr>
                <a:latin typeface="Grammarsaurus" pitchFamily="2" charset="0"/>
              </a:endParaRPr>
            </a:p>
          </p:txBody>
        </p:sp>
        <p:sp>
          <p:nvSpPr>
            <p:cNvPr id="169" name="object 169"/>
            <p:cNvSpPr/>
            <p:nvPr/>
          </p:nvSpPr>
          <p:spPr>
            <a:xfrm>
              <a:off x="10845047" y="3916112"/>
              <a:ext cx="33655" cy="33655"/>
            </a:xfrm>
            <a:custGeom>
              <a:avLst/>
              <a:gdLst/>
              <a:ahLst/>
              <a:cxnLst/>
              <a:rect l="l" t="t" r="r" b="b"/>
              <a:pathLst>
                <a:path w="33654" h="33654">
                  <a:moveTo>
                    <a:pt x="19429" y="33108"/>
                  </a:moveTo>
                  <a:lnTo>
                    <a:pt x="10350" y="33108"/>
                  </a:lnTo>
                  <a:lnTo>
                    <a:pt x="16132" y="33312"/>
                  </a:lnTo>
                  <a:lnTo>
                    <a:pt x="18027" y="33312"/>
                  </a:lnTo>
                  <a:lnTo>
                    <a:pt x="19429" y="33108"/>
                  </a:lnTo>
                  <a:close/>
                </a:path>
                <a:path w="33654" h="33654">
                  <a:moveTo>
                    <a:pt x="209" y="19962"/>
                  </a:moveTo>
                  <a:lnTo>
                    <a:pt x="105" y="25730"/>
                  </a:lnTo>
                  <a:lnTo>
                    <a:pt x="7547" y="33108"/>
                  </a:lnTo>
                  <a:lnTo>
                    <a:pt x="12166" y="33108"/>
                  </a:lnTo>
                  <a:lnTo>
                    <a:pt x="8652" y="31851"/>
                  </a:lnTo>
                  <a:lnTo>
                    <a:pt x="3953" y="27673"/>
                  </a:lnTo>
                  <a:lnTo>
                    <a:pt x="2543" y="25907"/>
                  </a:lnTo>
                  <a:lnTo>
                    <a:pt x="829" y="22402"/>
                  </a:lnTo>
                  <a:lnTo>
                    <a:pt x="346" y="20878"/>
                  </a:lnTo>
                  <a:lnTo>
                    <a:pt x="242" y="20184"/>
                  </a:lnTo>
                  <a:lnTo>
                    <a:pt x="209" y="19962"/>
                  </a:lnTo>
                  <a:close/>
                </a:path>
                <a:path w="33654" h="33654">
                  <a:moveTo>
                    <a:pt x="33244" y="20345"/>
                  </a:moveTo>
                  <a:lnTo>
                    <a:pt x="33004" y="20878"/>
                  </a:lnTo>
                  <a:lnTo>
                    <a:pt x="31944" y="23939"/>
                  </a:lnTo>
                  <a:lnTo>
                    <a:pt x="30915" y="25730"/>
                  </a:lnTo>
                  <a:lnTo>
                    <a:pt x="19429" y="33108"/>
                  </a:lnTo>
                  <a:lnTo>
                    <a:pt x="25822" y="33108"/>
                  </a:lnTo>
                  <a:lnTo>
                    <a:pt x="33163" y="25730"/>
                  </a:lnTo>
                  <a:lnTo>
                    <a:pt x="33244" y="20345"/>
                  </a:lnTo>
                  <a:close/>
                </a:path>
                <a:path w="33654" h="33654">
                  <a:moveTo>
                    <a:pt x="33247" y="13627"/>
                  </a:moveTo>
                  <a:lnTo>
                    <a:pt x="33243" y="19265"/>
                  </a:lnTo>
                  <a:lnTo>
                    <a:pt x="33430" y="18681"/>
                  </a:lnTo>
                  <a:lnTo>
                    <a:pt x="33417" y="14566"/>
                  </a:lnTo>
                  <a:lnTo>
                    <a:pt x="33247" y="13627"/>
                  </a:lnTo>
                  <a:close/>
                </a:path>
                <a:path w="33654" h="33654">
                  <a:moveTo>
                    <a:pt x="144" y="13627"/>
                  </a:moveTo>
                  <a:lnTo>
                    <a:pt x="0" y="14566"/>
                  </a:lnTo>
                  <a:lnTo>
                    <a:pt x="16" y="18681"/>
                  </a:lnTo>
                  <a:lnTo>
                    <a:pt x="135" y="14566"/>
                  </a:lnTo>
                  <a:lnTo>
                    <a:pt x="144" y="13627"/>
                  </a:lnTo>
                  <a:close/>
                </a:path>
                <a:path w="33654" h="33654">
                  <a:moveTo>
                    <a:pt x="25911" y="0"/>
                  </a:moveTo>
                  <a:lnTo>
                    <a:pt x="20181" y="0"/>
                  </a:lnTo>
                  <a:lnTo>
                    <a:pt x="21606" y="330"/>
                  </a:lnTo>
                  <a:lnTo>
                    <a:pt x="25098" y="1904"/>
                  </a:lnTo>
                  <a:lnTo>
                    <a:pt x="33082" y="12711"/>
                  </a:lnTo>
                  <a:lnTo>
                    <a:pt x="33160" y="13144"/>
                  </a:lnTo>
                  <a:lnTo>
                    <a:pt x="33139" y="7289"/>
                  </a:lnTo>
                  <a:lnTo>
                    <a:pt x="25911" y="0"/>
                  </a:lnTo>
                  <a:close/>
                </a:path>
                <a:path w="33654" h="33654">
                  <a:moveTo>
                    <a:pt x="13536" y="0"/>
                  </a:moveTo>
                  <a:lnTo>
                    <a:pt x="7572" y="0"/>
                  </a:lnTo>
                  <a:lnTo>
                    <a:pt x="206" y="7289"/>
                  </a:lnTo>
                  <a:lnTo>
                    <a:pt x="153" y="12711"/>
                  </a:lnTo>
                  <a:lnTo>
                    <a:pt x="430" y="11823"/>
                  </a:lnTo>
                  <a:lnTo>
                    <a:pt x="549" y="11264"/>
                  </a:lnTo>
                  <a:lnTo>
                    <a:pt x="3453" y="5308"/>
                  </a:lnTo>
                  <a:lnTo>
                    <a:pt x="6798" y="2184"/>
                  </a:lnTo>
                  <a:lnTo>
                    <a:pt x="12678" y="152"/>
                  </a:lnTo>
                  <a:lnTo>
                    <a:pt x="13536" y="0"/>
                  </a:lnTo>
                  <a:close/>
                </a:path>
              </a:pathLst>
            </a:custGeom>
            <a:solidFill>
              <a:srgbClr val="070808"/>
            </a:solidFill>
          </p:spPr>
          <p:txBody>
            <a:bodyPr wrap="square" lIns="0" tIns="0" rIns="0" bIns="0" rtlCol="0"/>
            <a:lstStyle/>
            <a:p>
              <a:endParaRPr>
                <a:latin typeface="Grammarsaurus" pitchFamily="2" charset="0"/>
              </a:endParaRPr>
            </a:p>
          </p:txBody>
        </p:sp>
        <p:sp>
          <p:nvSpPr>
            <p:cNvPr id="170" name="object 170"/>
            <p:cNvSpPr/>
            <p:nvPr/>
          </p:nvSpPr>
          <p:spPr>
            <a:xfrm>
              <a:off x="10845082" y="3916111"/>
              <a:ext cx="33655" cy="33655"/>
            </a:xfrm>
            <a:custGeom>
              <a:avLst/>
              <a:gdLst/>
              <a:ahLst/>
              <a:cxnLst/>
              <a:rect l="l" t="t" r="r" b="b"/>
              <a:pathLst>
                <a:path w="33654" h="33654">
                  <a:moveTo>
                    <a:pt x="25869" y="0"/>
                  </a:moveTo>
                  <a:lnTo>
                    <a:pt x="7543" y="0"/>
                  </a:lnTo>
                  <a:lnTo>
                    <a:pt x="165" y="7289"/>
                  </a:lnTo>
                  <a:lnTo>
                    <a:pt x="76" y="16383"/>
                  </a:lnTo>
                  <a:lnTo>
                    <a:pt x="0" y="25666"/>
                  </a:lnTo>
                  <a:lnTo>
                    <a:pt x="7505" y="33108"/>
                  </a:lnTo>
                  <a:lnTo>
                    <a:pt x="25781" y="33108"/>
                  </a:lnTo>
                  <a:lnTo>
                    <a:pt x="27600" y="31280"/>
                  </a:lnTo>
                  <a:lnTo>
                    <a:pt x="8937" y="31280"/>
                  </a:lnTo>
                  <a:lnTo>
                    <a:pt x="2000" y="25031"/>
                  </a:lnTo>
                  <a:lnTo>
                    <a:pt x="1993" y="8470"/>
                  </a:lnTo>
                  <a:lnTo>
                    <a:pt x="8548" y="1866"/>
                  </a:lnTo>
                  <a:lnTo>
                    <a:pt x="27720" y="1866"/>
                  </a:lnTo>
                  <a:lnTo>
                    <a:pt x="25869" y="0"/>
                  </a:lnTo>
                  <a:close/>
                </a:path>
                <a:path w="33654" h="33654">
                  <a:moveTo>
                    <a:pt x="27720" y="1866"/>
                  </a:moveTo>
                  <a:lnTo>
                    <a:pt x="24631" y="1866"/>
                  </a:lnTo>
                  <a:lnTo>
                    <a:pt x="31343" y="8267"/>
                  </a:lnTo>
                  <a:lnTo>
                    <a:pt x="31318" y="25031"/>
                  </a:lnTo>
                  <a:lnTo>
                    <a:pt x="24257" y="31280"/>
                  </a:lnTo>
                  <a:lnTo>
                    <a:pt x="27600" y="31280"/>
                  </a:lnTo>
                  <a:lnTo>
                    <a:pt x="33185" y="25666"/>
                  </a:lnTo>
                  <a:lnTo>
                    <a:pt x="33097" y="7289"/>
                  </a:lnTo>
                  <a:lnTo>
                    <a:pt x="27720" y="1866"/>
                  </a:lnTo>
                  <a:close/>
                </a:path>
              </a:pathLst>
            </a:custGeom>
            <a:solidFill>
              <a:srgbClr val="458087"/>
            </a:solidFill>
          </p:spPr>
          <p:txBody>
            <a:bodyPr wrap="square" lIns="0" tIns="0" rIns="0" bIns="0" rtlCol="0"/>
            <a:lstStyle/>
            <a:p>
              <a:endParaRPr>
                <a:latin typeface="Grammarsaurus" pitchFamily="2" charset="0"/>
              </a:endParaRPr>
            </a:p>
          </p:txBody>
        </p:sp>
        <p:sp>
          <p:nvSpPr>
            <p:cNvPr id="171" name="object 171"/>
            <p:cNvSpPr/>
            <p:nvPr/>
          </p:nvSpPr>
          <p:spPr>
            <a:xfrm>
              <a:off x="10847075" y="3914828"/>
              <a:ext cx="29845" cy="34925"/>
            </a:xfrm>
            <a:custGeom>
              <a:avLst/>
              <a:gdLst/>
              <a:ahLst/>
              <a:cxnLst/>
              <a:rect l="l" t="t" r="r" b="b"/>
              <a:pathLst>
                <a:path w="29845" h="34925">
                  <a:moveTo>
                    <a:pt x="7150" y="32604"/>
                  </a:moveTo>
                  <a:lnTo>
                    <a:pt x="6999" y="32604"/>
                  </a:lnTo>
                  <a:lnTo>
                    <a:pt x="9394" y="34757"/>
                  </a:lnTo>
                  <a:lnTo>
                    <a:pt x="7150" y="32604"/>
                  </a:lnTo>
                  <a:close/>
                </a:path>
                <a:path w="29845" h="34925">
                  <a:moveTo>
                    <a:pt x="23247" y="31702"/>
                  </a:moveTo>
                  <a:lnTo>
                    <a:pt x="22111" y="32604"/>
                  </a:lnTo>
                  <a:lnTo>
                    <a:pt x="22348" y="32604"/>
                  </a:lnTo>
                  <a:lnTo>
                    <a:pt x="23247" y="31702"/>
                  </a:lnTo>
                  <a:close/>
                </a:path>
                <a:path w="29845" h="34925">
                  <a:moveTo>
                    <a:pt x="232" y="9546"/>
                  </a:moveTo>
                  <a:lnTo>
                    <a:pt x="3" y="9749"/>
                  </a:lnTo>
                  <a:lnTo>
                    <a:pt x="0" y="26310"/>
                  </a:lnTo>
                  <a:lnTo>
                    <a:pt x="6143" y="31702"/>
                  </a:lnTo>
                  <a:lnTo>
                    <a:pt x="168" y="25903"/>
                  </a:lnTo>
                  <a:lnTo>
                    <a:pt x="232" y="9546"/>
                  </a:lnTo>
                  <a:close/>
                </a:path>
                <a:path w="29845" h="34925">
                  <a:moveTo>
                    <a:pt x="19342" y="0"/>
                  </a:moveTo>
                  <a:lnTo>
                    <a:pt x="28937" y="9749"/>
                  </a:lnTo>
                  <a:lnTo>
                    <a:pt x="29023" y="25903"/>
                  </a:lnTo>
                  <a:lnTo>
                    <a:pt x="23247" y="31702"/>
                  </a:lnTo>
                  <a:lnTo>
                    <a:pt x="29328" y="26310"/>
                  </a:lnTo>
                  <a:lnTo>
                    <a:pt x="29353" y="9546"/>
                  </a:lnTo>
                  <a:lnTo>
                    <a:pt x="22681" y="3183"/>
                  </a:lnTo>
                  <a:lnTo>
                    <a:pt x="12305" y="3183"/>
                  </a:lnTo>
                  <a:lnTo>
                    <a:pt x="22508" y="3018"/>
                  </a:lnTo>
                  <a:lnTo>
                    <a:pt x="19342" y="0"/>
                  </a:lnTo>
                  <a:close/>
                </a:path>
                <a:path w="29845" h="34925">
                  <a:moveTo>
                    <a:pt x="7420" y="3018"/>
                  </a:moveTo>
                  <a:lnTo>
                    <a:pt x="6684" y="3018"/>
                  </a:lnTo>
                  <a:lnTo>
                    <a:pt x="932" y="8813"/>
                  </a:lnTo>
                  <a:lnTo>
                    <a:pt x="7179" y="3183"/>
                  </a:lnTo>
                  <a:lnTo>
                    <a:pt x="16831" y="3183"/>
                  </a:lnTo>
                  <a:lnTo>
                    <a:pt x="7420" y="3018"/>
                  </a:lnTo>
                  <a:close/>
                </a:path>
                <a:path w="29845" h="34925">
                  <a:moveTo>
                    <a:pt x="22475" y="3183"/>
                  </a:moveTo>
                  <a:lnTo>
                    <a:pt x="7179" y="3183"/>
                  </a:lnTo>
                  <a:lnTo>
                    <a:pt x="23161" y="3437"/>
                  </a:lnTo>
                  <a:lnTo>
                    <a:pt x="22725" y="3437"/>
                  </a:lnTo>
                  <a:lnTo>
                    <a:pt x="22475" y="3183"/>
                  </a:lnTo>
                  <a:close/>
                </a:path>
                <a:path w="29845" h="34925">
                  <a:moveTo>
                    <a:pt x="22508" y="3018"/>
                  </a:moveTo>
                  <a:lnTo>
                    <a:pt x="12305" y="3183"/>
                  </a:lnTo>
                  <a:lnTo>
                    <a:pt x="22681" y="3183"/>
                  </a:lnTo>
                  <a:lnTo>
                    <a:pt x="22508" y="3018"/>
                  </a:lnTo>
                  <a:close/>
                </a:path>
              </a:pathLst>
            </a:custGeom>
            <a:solidFill>
              <a:srgbClr val="080909"/>
            </a:solidFill>
          </p:spPr>
          <p:txBody>
            <a:bodyPr wrap="square" lIns="0" tIns="0" rIns="0" bIns="0" rtlCol="0"/>
            <a:lstStyle/>
            <a:p>
              <a:endParaRPr>
                <a:latin typeface="Grammarsaurus" pitchFamily="2" charset="0"/>
              </a:endParaRPr>
            </a:p>
          </p:txBody>
        </p:sp>
        <p:sp>
          <p:nvSpPr>
            <p:cNvPr id="172" name="object 172"/>
            <p:cNvSpPr/>
            <p:nvPr/>
          </p:nvSpPr>
          <p:spPr>
            <a:xfrm>
              <a:off x="10847249" y="3918007"/>
              <a:ext cx="29209" cy="29845"/>
            </a:xfrm>
            <a:custGeom>
              <a:avLst/>
              <a:gdLst/>
              <a:ahLst/>
              <a:cxnLst/>
              <a:rect l="l" t="t" r="r" b="b"/>
              <a:pathLst>
                <a:path w="29209" h="29845">
                  <a:moveTo>
                    <a:pt x="6997" y="0"/>
                  </a:moveTo>
                  <a:lnTo>
                    <a:pt x="318" y="6019"/>
                  </a:lnTo>
                  <a:lnTo>
                    <a:pt x="50" y="6324"/>
                  </a:lnTo>
                  <a:lnTo>
                    <a:pt x="0" y="22720"/>
                  </a:lnTo>
                  <a:lnTo>
                    <a:pt x="6629" y="29095"/>
                  </a:lnTo>
                  <a:lnTo>
                    <a:pt x="15190" y="29095"/>
                  </a:lnTo>
                  <a:lnTo>
                    <a:pt x="22212" y="29298"/>
                  </a:lnTo>
                  <a:lnTo>
                    <a:pt x="24707" y="26822"/>
                  </a:lnTo>
                  <a:lnTo>
                    <a:pt x="13703" y="26822"/>
                  </a:lnTo>
                  <a:lnTo>
                    <a:pt x="11544" y="26085"/>
                  </a:lnTo>
                  <a:lnTo>
                    <a:pt x="7467" y="19494"/>
                  </a:lnTo>
                  <a:lnTo>
                    <a:pt x="7185" y="18859"/>
                  </a:lnTo>
                  <a:lnTo>
                    <a:pt x="6515" y="17538"/>
                  </a:lnTo>
                  <a:lnTo>
                    <a:pt x="6261" y="17195"/>
                  </a:lnTo>
                  <a:lnTo>
                    <a:pt x="4940" y="16370"/>
                  </a:lnTo>
                  <a:lnTo>
                    <a:pt x="4394" y="15519"/>
                  </a:lnTo>
                  <a:lnTo>
                    <a:pt x="4165" y="14427"/>
                  </a:lnTo>
                  <a:lnTo>
                    <a:pt x="4059" y="10350"/>
                  </a:lnTo>
                  <a:lnTo>
                    <a:pt x="3869" y="9778"/>
                  </a:lnTo>
                  <a:lnTo>
                    <a:pt x="4013" y="9537"/>
                  </a:lnTo>
                  <a:lnTo>
                    <a:pt x="4130" y="9004"/>
                  </a:lnTo>
                  <a:lnTo>
                    <a:pt x="4180" y="8775"/>
                  </a:lnTo>
                  <a:lnTo>
                    <a:pt x="4263" y="8394"/>
                  </a:lnTo>
                  <a:lnTo>
                    <a:pt x="4330" y="8089"/>
                  </a:lnTo>
                  <a:lnTo>
                    <a:pt x="5278" y="7264"/>
                  </a:lnTo>
                  <a:lnTo>
                    <a:pt x="6664" y="7264"/>
                  </a:lnTo>
                  <a:lnTo>
                    <a:pt x="4927" y="6781"/>
                  </a:lnTo>
                  <a:lnTo>
                    <a:pt x="11295" y="6781"/>
                  </a:lnTo>
                  <a:lnTo>
                    <a:pt x="11480" y="6324"/>
                  </a:lnTo>
                  <a:lnTo>
                    <a:pt x="11925" y="5562"/>
                  </a:lnTo>
                  <a:lnTo>
                    <a:pt x="12870" y="4965"/>
                  </a:lnTo>
                  <a:lnTo>
                    <a:pt x="13614" y="3276"/>
                  </a:lnTo>
                  <a:lnTo>
                    <a:pt x="13741" y="2984"/>
                  </a:lnTo>
                  <a:lnTo>
                    <a:pt x="13902" y="2705"/>
                  </a:lnTo>
                  <a:lnTo>
                    <a:pt x="13982" y="2565"/>
                  </a:lnTo>
                  <a:lnTo>
                    <a:pt x="14300" y="2197"/>
                  </a:lnTo>
                  <a:lnTo>
                    <a:pt x="14579" y="1981"/>
                  </a:lnTo>
                  <a:lnTo>
                    <a:pt x="24241" y="1981"/>
                  </a:lnTo>
                  <a:lnTo>
                    <a:pt x="22669" y="380"/>
                  </a:lnTo>
                  <a:lnTo>
                    <a:pt x="6997" y="0"/>
                  </a:lnTo>
                  <a:close/>
                </a:path>
                <a:path w="29209" h="29845">
                  <a:moveTo>
                    <a:pt x="28953" y="7264"/>
                  </a:moveTo>
                  <a:lnTo>
                    <a:pt x="23782" y="7264"/>
                  </a:lnTo>
                  <a:lnTo>
                    <a:pt x="24244" y="7683"/>
                  </a:lnTo>
                  <a:lnTo>
                    <a:pt x="24355" y="7873"/>
                  </a:lnTo>
                  <a:lnTo>
                    <a:pt x="24481" y="8089"/>
                  </a:lnTo>
                  <a:lnTo>
                    <a:pt x="24622" y="8394"/>
                  </a:lnTo>
                  <a:lnTo>
                    <a:pt x="24708" y="8775"/>
                  </a:lnTo>
                  <a:lnTo>
                    <a:pt x="24759" y="9004"/>
                  </a:lnTo>
                  <a:lnTo>
                    <a:pt x="24842" y="9372"/>
                  </a:lnTo>
                  <a:lnTo>
                    <a:pt x="24962" y="11976"/>
                  </a:lnTo>
                  <a:lnTo>
                    <a:pt x="24969" y="14427"/>
                  </a:lnTo>
                  <a:lnTo>
                    <a:pt x="24333" y="15976"/>
                  </a:lnTo>
                  <a:lnTo>
                    <a:pt x="23986" y="16370"/>
                  </a:lnTo>
                  <a:lnTo>
                    <a:pt x="23863" y="16509"/>
                  </a:lnTo>
                  <a:lnTo>
                    <a:pt x="22817" y="17195"/>
                  </a:lnTo>
                  <a:lnTo>
                    <a:pt x="22546" y="17538"/>
                  </a:lnTo>
                  <a:lnTo>
                    <a:pt x="21931" y="18694"/>
                  </a:lnTo>
                  <a:lnTo>
                    <a:pt x="21843" y="18859"/>
                  </a:lnTo>
                  <a:lnTo>
                    <a:pt x="21488" y="19900"/>
                  </a:lnTo>
                  <a:lnTo>
                    <a:pt x="20873" y="21894"/>
                  </a:lnTo>
                  <a:lnTo>
                    <a:pt x="20589" y="22720"/>
                  </a:lnTo>
                  <a:lnTo>
                    <a:pt x="19773" y="24079"/>
                  </a:lnTo>
                  <a:lnTo>
                    <a:pt x="17716" y="25882"/>
                  </a:lnTo>
                  <a:lnTo>
                    <a:pt x="16903" y="26428"/>
                  </a:lnTo>
                  <a:lnTo>
                    <a:pt x="14583" y="26822"/>
                  </a:lnTo>
                  <a:lnTo>
                    <a:pt x="24707" y="26822"/>
                  </a:lnTo>
                  <a:lnTo>
                    <a:pt x="28841" y="22720"/>
                  </a:lnTo>
                  <a:lnTo>
                    <a:pt x="28953" y="7264"/>
                  </a:lnTo>
                  <a:close/>
                </a:path>
                <a:path w="29209" h="29845">
                  <a:moveTo>
                    <a:pt x="24241" y="1981"/>
                  </a:moveTo>
                  <a:lnTo>
                    <a:pt x="14579" y="1981"/>
                  </a:lnTo>
                  <a:lnTo>
                    <a:pt x="15061" y="2565"/>
                  </a:lnTo>
                  <a:lnTo>
                    <a:pt x="15176" y="2705"/>
                  </a:lnTo>
                  <a:lnTo>
                    <a:pt x="15468" y="3276"/>
                  </a:lnTo>
                  <a:lnTo>
                    <a:pt x="16096" y="4775"/>
                  </a:lnTo>
                  <a:lnTo>
                    <a:pt x="16243" y="4965"/>
                  </a:lnTo>
                  <a:lnTo>
                    <a:pt x="17487" y="6019"/>
                  </a:lnTo>
                  <a:lnTo>
                    <a:pt x="17972" y="6781"/>
                  </a:lnTo>
                  <a:lnTo>
                    <a:pt x="17929" y="9004"/>
                  </a:lnTo>
                  <a:lnTo>
                    <a:pt x="17830" y="9220"/>
                  </a:lnTo>
                  <a:lnTo>
                    <a:pt x="17783" y="9372"/>
                  </a:lnTo>
                  <a:lnTo>
                    <a:pt x="17678" y="9778"/>
                  </a:lnTo>
                  <a:lnTo>
                    <a:pt x="17487" y="10223"/>
                  </a:lnTo>
                  <a:lnTo>
                    <a:pt x="17398" y="12141"/>
                  </a:lnTo>
                  <a:lnTo>
                    <a:pt x="18122" y="12458"/>
                  </a:lnTo>
                  <a:lnTo>
                    <a:pt x="18947" y="11976"/>
                  </a:lnTo>
                  <a:lnTo>
                    <a:pt x="19100" y="11976"/>
                  </a:lnTo>
                  <a:lnTo>
                    <a:pt x="19329" y="11518"/>
                  </a:lnTo>
                  <a:lnTo>
                    <a:pt x="19453" y="10350"/>
                  </a:lnTo>
                  <a:lnTo>
                    <a:pt x="19462" y="10223"/>
                  </a:lnTo>
                  <a:lnTo>
                    <a:pt x="19684" y="9778"/>
                  </a:lnTo>
                  <a:lnTo>
                    <a:pt x="20389" y="9220"/>
                  </a:lnTo>
                  <a:lnTo>
                    <a:pt x="20760" y="9004"/>
                  </a:lnTo>
                  <a:lnTo>
                    <a:pt x="22741" y="9004"/>
                  </a:lnTo>
                  <a:lnTo>
                    <a:pt x="22975" y="8394"/>
                  </a:lnTo>
                  <a:lnTo>
                    <a:pt x="23100" y="7683"/>
                  </a:lnTo>
                  <a:lnTo>
                    <a:pt x="23126" y="7264"/>
                  </a:lnTo>
                  <a:lnTo>
                    <a:pt x="28953" y="7264"/>
                  </a:lnTo>
                  <a:lnTo>
                    <a:pt x="28955" y="6781"/>
                  </a:lnTo>
                  <a:lnTo>
                    <a:pt x="24241" y="1981"/>
                  </a:lnTo>
                  <a:close/>
                </a:path>
                <a:path w="29209" h="29845">
                  <a:moveTo>
                    <a:pt x="11295" y="6781"/>
                  </a:moveTo>
                  <a:lnTo>
                    <a:pt x="5832" y="6781"/>
                  </a:lnTo>
                  <a:lnTo>
                    <a:pt x="5278" y="7264"/>
                  </a:lnTo>
                  <a:lnTo>
                    <a:pt x="5908" y="7264"/>
                  </a:lnTo>
                  <a:lnTo>
                    <a:pt x="6001" y="8089"/>
                  </a:lnTo>
                  <a:lnTo>
                    <a:pt x="6121" y="8394"/>
                  </a:lnTo>
                  <a:lnTo>
                    <a:pt x="6222" y="8775"/>
                  </a:lnTo>
                  <a:lnTo>
                    <a:pt x="6375" y="9004"/>
                  </a:lnTo>
                  <a:lnTo>
                    <a:pt x="8492" y="9004"/>
                  </a:lnTo>
                  <a:lnTo>
                    <a:pt x="8991" y="9372"/>
                  </a:lnTo>
                  <a:lnTo>
                    <a:pt x="9298" y="9778"/>
                  </a:lnTo>
                  <a:lnTo>
                    <a:pt x="9578" y="10223"/>
                  </a:lnTo>
                  <a:lnTo>
                    <a:pt x="9605" y="11010"/>
                  </a:lnTo>
                  <a:lnTo>
                    <a:pt x="9727" y="11518"/>
                  </a:lnTo>
                  <a:lnTo>
                    <a:pt x="9555" y="11518"/>
                  </a:lnTo>
                  <a:lnTo>
                    <a:pt x="10599" y="12318"/>
                  </a:lnTo>
                  <a:lnTo>
                    <a:pt x="10896" y="12318"/>
                  </a:lnTo>
                  <a:lnTo>
                    <a:pt x="11671" y="11976"/>
                  </a:lnTo>
                  <a:lnTo>
                    <a:pt x="11560" y="10223"/>
                  </a:lnTo>
                  <a:lnTo>
                    <a:pt x="11395" y="9778"/>
                  </a:lnTo>
                  <a:lnTo>
                    <a:pt x="11307" y="9537"/>
                  </a:lnTo>
                  <a:lnTo>
                    <a:pt x="11190" y="9220"/>
                  </a:lnTo>
                  <a:lnTo>
                    <a:pt x="11100" y="7264"/>
                  </a:lnTo>
                  <a:lnTo>
                    <a:pt x="11295" y="6781"/>
                  </a:lnTo>
                  <a:close/>
                </a:path>
                <a:path w="29209" h="29845">
                  <a:moveTo>
                    <a:pt x="5832" y="6781"/>
                  </a:moveTo>
                  <a:lnTo>
                    <a:pt x="4927" y="6781"/>
                  </a:lnTo>
                  <a:lnTo>
                    <a:pt x="6664" y="7264"/>
                  </a:lnTo>
                  <a:lnTo>
                    <a:pt x="5278" y="7264"/>
                  </a:lnTo>
                  <a:lnTo>
                    <a:pt x="5832" y="6781"/>
                  </a:lnTo>
                  <a:close/>
                </a:path>
              </a:pathLst>
            </a:custGeom>
            <a:solidFill>
              <a:srgbClr val="FFFFFF"/>
            </a:solidFill>
          </p:spPr>
          <p:txBody>
            <a:bodyPr wrap="square" lIns="0" tIns="0" rIns="0" bIns="0" rtlCol="0"/>
            <a:lstStyle/>
            <a:p>
              <a:endParaRPr>
                <a:latin typeface="Grammarsaurus" pitchFamily="2" charset="0"/>
              </a:endParaRPr>
            </a:p>
          </p:txBody>
        </p:sp>
        <p:sp>
          <p:nvSpPr>
            <p:cNvPr id="173" name="object 173"/>
            <p:cNvSpPr/>
            <p:nvPr/>
          </p:nvSpPr>
          <p:spPr>
            <a:xfrm>
              <a:off x="10851329" y="3919985"/>
              <a:ext cx="23495" cy="25400"/>
            </a:xfrm>
            <a:custGeom>
              <a:avLst/>
              <a:gdLst/>
              <a:ahLst/>
              <a:cxnLst/>
              <a:rect l="l" t="t" r="r" b="b"/>
              <a:pathLst>
                <a:path w="23495" h="25400">
                  <a:moveTo>
                    <a:pt x="1786" y="5168"/>
                  </a:moveTo>
                  <a:lnTo>
                    <a:pt x="1344" y="5168"/>
                  </a:lnTo>
                  <a:lnTo>
                    <a:pt x="242" y="6108"/>
                  </a:lnTo>
                  <a:lnTo>
                    <a:pt x="46" y="7035"/>
                  </a:lnTo>
                  <a:lnTo>
                    <a:pt x="0" y="8420"/>
                  </a:lnTo>
                  <a:lnTo>
                    <a:pt x="355" y="9499"/>
                  </a:lnTo>
                  <a:lnTo>
                    <a:pt x="104" y="9499"/>
                  </a:lnTo>
                  <a:lnTo>
                    <a:pt x="202" y="13042"/>
                  </a:lnTo>
                  <a:lnTo>
                    <a:pt x="323" y="13563"/>
                  </a:lnTo>
                  <a:lnTo>
                    <a:pt x="957" y="14528"/>
                  </a:lnTo>
                  <a:lnTo>
                    <a:pt x="1086" y="14528"/>
                  </a:lnTo>
                  <a:lnTo>
                    <a:pt x="2173" y="15214"/>
                  </a:lnTo>
                  <a:lnTo>
                    <a:pt x="4052" y="19926"/>
                  </a:lnTo>
                  <a:lnTo>
                    <a:pt x="4738" y="21348"/>
                  </a:lnTo>
                  <a:lnTo>
                    <a:pt x="6592" y="23418"/>
                  </a:lnTo>
                  <a:lnTo>
                    <a:pt x="7469" y="24104"/>
                  </a:lnTo>
                  <a:lnTo>
                    <a:pt x="9615" y="24841"/>
                  </a:lnTo>
                  <a:lnTo>
                    <a:pt x="10589" y="24841"/>
                  </a:lnTo>
                  <a:lnTo>
                    <a:pt x="12815" y="24447"/>
                  </a:lnTo>
                  <a:lnTo>
                    <a:pt x="13641" y="23914"/>
                  </a:lnTo>
                  <a:lnTo>
                    <a:pt x="13913" y="23672"/>
                  </a:lnTo>
                  <a:lnTo>
                    <a:pt x="9382" y="23672"/>
                  </a:lnTo>
                  <a:lnTo>
                    <a:pt x="8309" y="23418"/>
                  </a:lnTo>
                  <a:lnTo>
                    <a:pt x="8140" y="23418"/>
                  </a:lnTo>
                  <a:lnTo>
                    <a:pt x="6059" y="22098"/>
                  </a:lnTo>
                  <a:lnTo>
                    <a:pt x="5480" y="21348"/>
                  </a:lnTo>
                  <a:lnTo>
                    <a:pt x="4192" y="19138"/>
                  </a:lnTo>
                  <a:lnTo>
                    <a:pt x="3830" y="17919"/>
                  </a:lnTo>
                  <a:lnTo>
                    <a:pt x="3303" y="15659"/>
                  </a:lnTo>
                  <a:lnTo>
                    <a:pt x="3186" y="15214"/>
                  </a:lnTo>
                  <a:lnTo>
                    <a:pt x="2861" y="14528"/>
                  </a:lnTo>
                  <a:lnTo>
                    <a:pt x="2345" y="14008"/>
                  </a:lnTo>
                  <a:lnTo>
                    <a:pt x="827" y="12636"/>
                  </a:lnTo>
                  <a:lnTo>
                    <a:pt x="752" y="12446"/>
                  </a:lnTo>
                  <a:lnTo>
                    <a:pt x="639" y="12153"/>
                  </a:lnTo>
                  <a:lnTo>
                    <a:pt x="535" y="11887"/>
                  </a:lnTo>
                  <a:lnTo>
                    <a:pt x="448" y="11468"/>
                  </a:lnTo>
                  <a:lnTo>
                    <a:pt x="326" y="9994"/>
                  </a:lnTo>
                  <a:lnTo>
                    <a:pt x="496" y="9499"/>
                  </a:lnTo>
                  <a:lnTo>
                    <a:pt x="509" y="7543"/>
                  </a:lnTo>
                  <a:lnTo>
                    <a:pt x="671" y="7251"/>
                  </a:lnTo>
                  <a:lnTo>
                    <a:pt x="791" y="7035"/>
                  </a:lnTo>
                  <a:lnTo>
                    <a:pt x="1825" y="7035"/>
                  </a:lnTo>
                  <a:lnTo>
                    <a:pt x="1427" y="6108"/>
                  </a:lnTo>
                  <a:lnTo>
                    <a:pt x="1897" y="6108"/>
                  </a:lnTo>
                  <a:lnTo>
                    <a:pt x="1786" y="5168"/>
                  </a:lnTo>
                  <a:close/>
                </a:path>
                <a:path w="23495" h="25400">
                  <a:moveTo>
                    <a:pt x="20482" y="6108"/>
                  </a:moveTo>
                  <a:lnTo>
                    <a:pt x="19443" y="6108"/>
                  </a:lnTo>
                  <a:lnTo>
                    <a:pt x="19103" y="7035"/>
                  </a:lnTo>
                  <a:lnTo>
                    <a:pt x="20111" y="7035"/>
                  </a:lnTo>
                  <a:lnTo>
                    <a:pt x="20404" y="7543"/>
                  </a:lnTo>
                  <a:lnTo>
                    <a:pt x="20398" y="9499"/>
                  </a:lnTo>
                  <a:lnTo>
                    <a:pt x="20582" y="9994"/>
                  </a:lnTo>
                  <a:lnTo>
                    <a:pt x="20626" y="11112"/>
                  </a:lnTo>
                  <a:lnTo>
                    <a:pt x="20478" y="11468"/>
                  </a:lnTo>
                  <a:lnTo>
                    <a:pt x="20377" y="11709"/>
                  </a:lnTo>
                  <a:lnTo>
                    <a:pt x="20303" y="11887"/>
                  </a:lnTo>
                  <a:lnTo>
                    <a:pt x="20191" y="12153"/>
                  </a:lnTo>
                  <a:lnTo>
                    <a:pt x="20069" y="12446"/>
                  </a:lnTo>
                  <a:lnTo>
                    <a:pt x="19967" y="12636"/>
                  </a:lnTo>
                  <a:lnTo>
                    <a:pt x="19648" y="13042"/>
                  </a:lnTo>
                  <a:lnTo>
                    <a:pt x="19026" y="13563"/>
                  </a:lnTo>
                  <a:lnTo>
                    <a:pt x="18899" y="13703"/>
                  </a:lnTo>
                  <a:lnTo>
                    <a:pt x="18536" y="14008"/>
                  </a:lnTo>
                  <a:lnTo>
                    <a:pt x="18016" y="14528"/>
                  </a:lnTo>
                  <a:lnTo>
                    <a:pt x="17687" y="15214"/>
                  </a:lnTo>
                  <a:lnTo>
                    <a:pt x="17182" y="17513"/>
                  </a:lnTo>
                  <a:lnTo>
                    <a:pt x="17073" y="17919"/>
                  </a:lnTo>
                  <a:lnTo>
                    <a:pt x="11012" y="23672"/>
                  </a:lnTo>
                  <a:lnTo>
                    <a:pt x="13913" y="23672"/>
                  </a:lnTo>
                  <a:lnTo>
                    <a:pt x="15686" y="22098"/>
                  </a:lnTo>
                  <a:lnTo>
                    <a:pt x="16575" y="20650"/>
                  </a:lnTo>
                  <a:lnTo>
                    <a:pt x="17400" y="17919"/>
                  </a:lnTo>
                  <a:lnTo>
                    <a:pt x="17756" y="16878"/>
                  </a:lnTo>
                  <a:lnTo>
                    <a:pt x="18422" y="15659"/>
                  </a:lnTo>
                  <a:lnTo>
                    <a:pt x="18752" y="15214"/>
                  </a:lnTo>
                  <a:lnTo>
                    <a:pt x="19775" y="14528"/>
                  </a:lnTo>
                  <a:lnTo>
                    <a:pt x="20258" y="14008"/>
                  </a:lnTo>
                  <a:lnTo>
                    <a:pt x="20821" y="12636"/>
                  </a:lnTo>
                  <a:lnTo>
                    <a:pt x="20772" y="9499"/>
                  </a:lnTo>
                  <a:lnTo>
                    <a:pt x="20677" y="7035"/>
                  </a:lnTo>
                  <a:lnTo>
                    <a:pt x="20482" y="6108"/>
                  </a:lnTo>
                  <a:close/>
                </a:path>
                <a:path w="23495" h="25400">
                  <a:moveTo>
                    <a:pt x="1576" y="6108"/>
                  </a:moveTo>
                  <a:lnTo>
                    <a:pt x="1427" y="6108"/>
                  </a:lnTo>
                  <a:lnTo>
                    <a:pt x="1826" y="7035"/>
                  </a:lnTo>
                  <a:lnTo>
                    <a:pt x="2136" y="7543"/>
                  </a:lnTo>
                  <a:lnTo>
                    <a:pt x="1936" y="7543"/>
                  </a:lnTo>
                  <a:lnTo>
                    <a:pt x="2721" y="7975"/>
                  </a:lnTo>
                  <a:lnTo>
                    <a:pt x="4205" y="7975"/>
                  </a:lnTo>
                  <a:lnTo>
                    <a:pt x="4677" y="8229"/>
                  </a:lnTo>
                  <a:lnTo>
                    <a:pt x="5402" y="9499"/>
                  </a:lnTo>
                  <a:lnTo>
                    <a:pt x="5179" y="9499"/>
                  </a:lnTo>
                  <a:lnTo>
                    <a:pt x="5250" y="9994"/>
                  </a:lnTo>
                  <a:lnTo>
                    <a:pt x="5375" y="10490"/>
                  </a:lnTo>
                  <a:lnTo>
                    <a:pt x="5615" y="10769"/>
                  </a:lnTo>
                  <a:lnTo>
                    <a:pt x="6723" y="11468"/>
                  </a:lnTo>
                  <a:lnTo>
                    <a:pt x="5742" y="11468"/>
                  </a:lnTo>
                  <a:lnTo>
                    <a:pt x="8231" y="11112"/>
                  </a:lnTo>
                  <a:lnTo>
                    <a:pt x="7323" y="11112"/>
                  </a:lnTo>
                  <a:lnTo>
                    <a:pt x="7971" y="10490"/>
                  </a:lnTo>
                  <a:lnTo>
                    <a:pt x="6723" y="10490"/>
                  </a:lnTo>
                  <a:lnTo>
                    <a:pt x="5431" y="9499"/>
                  </a:lnTo>
                  <a:lnTo>
                    <a:pt x="5502" y="8229"/>
                  </a:lnTo>
                  <a:lnTo>
                    <a:pt x="5353" y="7975"/>
                  </a:lnTo>
                  <a:lnTo>
                    <a:pt x="4796" y="7251"/>
                  </a:lnTo>
                  <a:lnTo>
                    <a:pt x="4433" y="7035"/>
                  </a:lnTo>
                  <a:lnTo>
                    <a:pt x="649" y="7035"/>
                  </a:lnTo>
                  <a:lnTo>
                    <a:pt x="1576" y="6108"/>
                  </a:lnTo>
                  <a:close/>
                </a:path>
                <a:path w="23495" h="25400">
                  <a:moveTo>
                    <a:pt x="11380" y="1295"/>
                  </a:moveTo>
                  <a:lnTo>
                    <a:pt x="10568" y="1295"/>
                  </a:lnTo>
                  <a:lnTo>
                    <a:pt x="11091" y="1930"/>
                  </a:lnTo>
                  <a:lnTo>
                    <a:pt x="11274" y="2235"/>
                  </a:lnTo>
                  <a:lnTo>
                    <a:pt x="11399" y="2514"/>
                  </a:lnTo>
                  <a:lnTo>
                    <a:pt x="11433" y="2705"/>
                  </a:lnTo>
                  <a:lnTo>
                    <a:pt x="11558" y="3276"/>
                  </a:lnTo>
                  <a:lnTo>
                    <a:pt x="11660" y="3759"/>
                  </a:lnTo>
                  <a:lnTo>
                    <a:pt x="12004" y="4102"/>
                  </a:lnTo>
                  <a:lnTo>
                    <a:pt x="13133" y="4470"/>
                  </a:lnTo>
                  <a:lnTo>
                    <a:pt x="13478" y="5168"/>
                  </a:lnTo>
                  <a:lnTo>
                    <a:pt x="13597" y="5702"/>
                  </a:lnTo>
                  <a:lnTo>
                    <a:pt x="13753" y="6108"/>
                  </a:lnTo>
                  <a:lnTo>
                    <a:pt x="13451" y="7035"/>
                  </a:lnTo>
                  <a:lnTo>
                    <a:pt x="12879" y="8229"/>
                  </a:lnTo>
                  <a:lnTo>
                    <a:pt x="12795" y="8420"/>
                  </a:lnTo>
                  <a:lnTo>
                    <a:pt x="12683" y="9994"/>
                  </a:lnTo>
                  <a:lnTo>
                    <a:pt x="13614" y="11468"/>
                  </a:lnTo>
                  <a:lnTo>
                    <a:pt x="14682" y="11468"/>
                  </a:lnTo>
                  <a:lnTo>
                    <a:pt x="15441" y="10490"/>
                  </a:lnTo>
                  <a:lnTo>
                    <a:pt x="14047" y="10490"/>
                  </a:lnTo>
                  <a:lnTo>
                    <a:pt x="12962" y="9994"/>
                  </a:lnTo>
                  <a:lnTo>
                    <a:pt x="13292" y="9994"/>
                  </a:lnTo>
                  <a:lnTo>
                    <a:pt x="13196" y="8420"/>
                  </a:lnTo>
                  <a:lnTo>
                    <a:pt x="13354" y="8420"/>
                  </a:lnTo>
                  <a:lnTo>
                    <a:pt x="13428" y="8229"/>
                  </a:lnTo>
                  <a:lnTo>
                    <a:pt x="13527" y="7975"/>
                  </a:lnTo>
                  <a:lnTo>
                    <a:pt x="13650" y="7543"/>
                  </a:lnTo>
                  <a:lnTo>
                    <a:pt x="13743" y="7251"/>
                  </a:lnTo>
                  <a:lnTo>
                    <a:pt x="13839" y="7035"/>
                  </a:lnTo>
                  <a:lnTo>
                    <a:pt x="13980" y="6108"/>
                  </a:lnTo>
                  <a:lnTo>
                    <a:pt x="14027" y="5168"/>
                  </a:lnTo>
                  <a:lnTo>
                    <a:pt x="13687" y="4470"/>
                  </a:lnTo>
                  <a:lnTo>
                    <a:pt x="13453" y="4102"/>
                  </a:lnTo>
                  <a:lnTo>
                    <a:pt x="13082" y="3759"/>
                  </a:lnTo>
                  <a:lnTo>
                    <a:pt x="11838" y="2705"/>
                  </a:lnTo>
                  <a:lnTo>
                    <a:pt x="11761" y="2235"/>
                  </a:lnTo>
                  <a:lnTo>
                    <a:pt x="11437" y="1435"/>
                  </a:lnTo>
                  <a:lnTo>
                    <a:pt x="11380" y="1295"/>
                  </a:lnTo>
                  <a:close/>
                </a:path>
                <a:path w="23495" h="25400">
                  <a:moveTo>
                    <a:pt x="10402" y="0"/>
                  </a:moveTo>
                  <a:lnTo>
                    <a:pt x="9907" y="584"/>
                  </a:lnTo>
                  <a:lnTo>
                    <a:pt x="9666" y="1003"/>
                  </a:lnTo>
                  <a:lnTo>
                    <a:pt x="9247" y="1930"/>
                  </a:lnTo>
                  <a:lnTo>
                    <a:pt x="9132" y="2235"/>
                  </a:lnTo>
                  <a:lnTo>
                    <a:pt x="9007" y="2514"/>
                  </a:lnTo>
                  <a:lnTo>
                    <a:pt x="8922" y="2705"/>
                  </a:lnTo>
                  <a:lnTo>
                    <a:pt x="9188" y="2705"/>
                  </a:lnTo>
                  <a:lnTo>
                    <a:pt x="7850" y="3594"/>
                  </a:lnTo>
                  <a:lnTo>
                    <a:pt x="7359" y="4470"/>
                  </a:lnTo>
                  <a:lnTo>
                    <a:pt x="7073" y="5168"/>
                  </a:lnTo>
                  <a:lnTo>
                    <a:pt x="7121" y="7251"/>
                  </a:lnTo>
                  <a:lnTo>
                    <a:pt x="7387" y="7975"/>
                  </a:lnTo>
                  <a:lnTo>
                    <a:pt x="7481" y="8229"/>
                  </a:lnTo>
                  <a:lnTo>
                    <a:pt x="7596" y="9994"/>
                  </a:lnTo>
                  <a:lnTo>
                    <a:pt x="6477" y="10490"/>
                  </a:lnTo>
                  <a:lnTo>
                    <a:pt x="8082" y="10490"/>
                  </a:lnTo>
                  <a:lnTo>
                    <a:pt x="8205" y="9994"/>
                  </a:lnTo>
                  <a:lnTo>
                    <a:pt x="8329" y="9499"/>
                  </a:lnTo>
                  <a:lnTo>
                    <a:pt x="8104" y="8420"/>
                  </a:lnTo>
                  <a:lnTo>
                    <a:pt x="7549" y="7251"/>
                  </a:lnTo>
                  <a:lnTo>
                    <a:pt x="7447" y="7035"/>
                  </a:lnTo>
                  <a:lnTo>
                    <a:pt x="7195" y="6108"/>
                  </a:lnTo>
                  <a:lnTo>
                    <a:pt x="7292" y="5702"/>
                  </a:lnTo>
                  <a:lnTo>
                    <a:pt x="7392" y="5346"/>
                  </a:lnTo>
                  <a:lnTo>
                    <a:pt x="7441" y="5168"/>
                  </a:lnTo>
                  <a:lnTo>
                    <a:pt x="7815" y="4470"/>
                  </a:lnTo>
                  <a:lnTo>
                    <a:pt x="8929" y="4102"/>
                  </a:lnTo>
                  <a:lnTo>
                    <a:pt x="9260" y="3759"/>
                  </a:lnTo>
                  <a:lnTo>
                    <a:pt x="9356" y="3276"/>
                  </a:lnTo>
                  <a:lnTo>
                    <a:pt x="9455" y="2705"/>
                  </a:lnTo>
                  <a:lnTo>
                    <a:pt x="9488" y="2514"/>
                  </a:lnTo>
                  <a:lnTo>
                    <a:pt x="9780" y="1930"/>
                  </a:lnTo>
                  <a:lnTo>
                    <a:pt x="10212" y="1435"/>
                  </a:lnTo>
                  <a:lnTo>
                    <a:pt x="10401" y="1295"/>
                  </a:lnTo>
                  <a:lnTo>
                    <a:pt x="11380" y="1295"/>
                  </a:lnTo>
                  <a:lnTo>
                    <a:pt x="11088" y="723"/>
                  </a:lnTo>
                  <a:lnTo>
                    <a:pt x="10682" y="228"/>
                  </a:lnTo>
                  <a:lnTo>
                    <a:pt x="10402" y="0"/>
                  </a:lnTo>
                  <a:close/>
                </a:path>
                <a:path w="23495" h="25400">
                  <a:moveTo>
                    <a:pt x="19566" y="5168"/>
                  </a:moveTo>
                  <a:lnTo>
                    <a:pt x="19089" y="5168"/>
                  </a:lnTo>
                  <a:lnTo>
                    <a:pt x="19016" y="6108"/>
                  </a:lnTo>
                  <a:lnTo>
                    <a:pt x="18662" y="7035"/>
                  </a:lnTo>
                  <a:lnTo>
                    <a:pt x="16679" y="7035"/>
                  </a:lnTo>
                  <a:lnTo>
                    <a:pt x="16286" y="7251"/>
                  </a:lnTo>
                  <a:lnTo>
                    <a:pt x="15924" y="7543"/>
                  </a:lnTo>
                  <a:lnTo>
                    <a:pt x="15498" y="7975"/>
                  </a:lnTo>
                  <a:lnTo>
                    <a:pt x="15387" y="8229"/>
                  </a:lnTo>
                  <a:lnTo>
                    <a:pt x="15273" y="9499"/>
                  </a:lnTo>
                  <a:lnTo>
                    <a:pt x="15025" y="9994"/>
                  </a:lnTo>
                  <a:lnTo>
                    <a:pt x="14876" y="9994"/>
                  </a:lnTo>
                  <a:lnTo>
                    <a:pt x="14047" y="10490"/>
                  </a:lnTo>
                  <a:lnTo>
                    <a:pt x="15526" y="10490"/>
                  </a:lnTo>
                  <a:lnTo>
                    <a:pt x="15632" y="9994"/>
                  </a:lnTo>
                  <a:lnTo>
                    <a:pt x="15737" y="9499"/>
                  </a:lnTo>
                  <a:lnTo>
                    <a:pt x="15902" y="8420"/>
                  </a:lnTo>
                  <a:lnTo>
                    <a:pt x="16592" y="7975"/>
                  </a:lnTo>
                  <a:lnTo>
                    <a:pt x="18123" y="7975"/>
                  </a:lnTo>
                  <a:lnTo>
                    <a:pt x="19030" y="7543"/>
                  </a:lnTo>
                  <a:lnTo>
                    <a:pt x="18761" y="7543"/>
                  </a:lnTo>
                  <a:lnTo>
                    <a:pt x="19077" y="7035"/>
                  </a:lnTo>
                  <a:lnTo>
                    <a:pt x="19443" y="6108"/>
                  </a:lnTo>
                  <a:lnTo>
                    <a:pt x="20406" y="6108"/>
                  </a:lnTo>
                  <a:lnTo>
                    <a:pt x="20169" y="5702"/>
                  </a:lnTo>
                  <a:lnTo>
                    <a:pt x="19566" y="5168"/>
                  </a:lnTo>
                  <a:close/>
                </a:path>
                <a:path w="23495" h="25400">
                  <a:moveTo>
                    <a:pt x="1942" y="6108"/>
                  </a:moveTo>
                  <a:lnTo>
                    <a:pt x="1576" y="6108"/>
                  </a:lnTo>
                  <a:lnTo>
                    <a:pt x="649" y="7035"/>
                  </a:lnTo>
                  <a:lnTo>
                    <a:pt x="2220" y="7035"/>
                  </a:lnTo>
                  <a:lnTo>
                    <a:pt x="1942" y="6108"/>
                  </a:lnTo>
                  <a:close/>
                </a:path>
                <a:path w="23495" h="25400">
                  <a:moveTo>
                    <a:pt x="19016" y="6108"/>
                  </a:moveTo>
                  <a:lnTo>
                    <a:pt x="15946" y="6108"/>
                  </a:lnTo>
                  <a:lnTo>
                    <a:pt x="22899" y="7035"/>
                  </a:lnTo>
                  <a:lnTo>
                    <a:pt x="18662" y="7035"/>
                  </a:lnTo>
                  <a:lnTo>
                    <a:pt x="19016" y="6108"/>
                  </a:lnTo>
                  <a:close/>
                </a:path>
              </a:pathLst>
            </a:custGeom>
            <a:solidFill>
              <a:srgbClr val="050505"/>
            </a:solidFill>
          </p:spPr>
          <p:txBody>
            <a:bodyPr wrap="square" lIns="0" tIns="0" rIns="0" bIns="0" rtlCol="0"/>
            <a:lstStyle/>
            <a:p>
              <a:endParaRPr>
                <a:latin typeface="Grammarsaurus" pitchFamily="2" charset="0"/>
              </a:endParaRPr>
            </a:p>
          </p:txBody>
        </p:sp>
        <p:sp>
          <p:nvSpPr>
            <p:cNvPr id="174" name="object 174"/>
            <p:cNvSpPr/>
            <p:nvPr/>
          </p:nvSpPr>
          <p:spPr>
            <a:xfrm>
              <a:off x="10851457" y="3921211"/>
              <a:ext cx="20955" cy="22860"/>
            </a:xfrm>
            <a:custGeom>
              <a:avLst/>
              <a:gdLst/>
              <a:ahLst/>
              <a:cxnLst/>
              <a:rect l="l" t="t" r="r" b="b"/>
              <a:pathLst>
                <a:path w="20954" h="22860">
                  <a:moveTo>
                    <a:pt x="1576" y="5549"/>
                  </a:moveTo>
                  <a:lnTo>
                    <a:pt x="814" y="5549"/>
                  </a:lnTo>
                  <a:lnTo>
                    <a:pt x="390" y="6324"/>
                  </a:lnTo>
                  <a:lnTo>
                    <a:pt x="486" y="10883"/>
                  </a:lnTo>
                  <a:lnTo>
                    <a:pt x="694" y="11417"/>
                  </a:lnTo>
                  <a:lnTo>
                    <a:pt x="2676" y="13195"/>
                  </a:lnTo>
                  <a:lnTo>
                    <a:pt x="3028" y="13855"/>
                  </a:lnTo>
                  <a:lnTo>
                    <a:pt x="9482" y="22491"/>
                  </a:lnTo>
                  <a:lnTo>
                    <a:pt x="10829" y="22491"/>
                  </a:lnTo>
                  <a:lnTo>
                    <a:pt x="11769" y="22263"/>
                  </a:lnTo>
                  <a:lnTo>
                    <a:pt x="13153" y="21970"/>
                  </a:lnTo>
                  <a:lnTo>
                    <a:pt x="14309" y="21297"/>
                  </a:lnTo>
                  <a:lnTo>
                    <a:pt x="10256" y="21297"/>
                  </a:lnTo>
                  <a:lnTo>
                    <a:pt x="7726" y="20485"/>
                  </a:lnTo>
                  <a:lnTo>
                    <a:pt x="7548" y="20485"/>
                  </a:lnTo>
                  <a:lnTo>
                    <a:pt x="6422" y="19024"/>
                  </a:lnTo>
                  <a:lnTo>
                    <a:pt x="6474" y="12484"/>
                  </a:lnTo>
                  <a:lnTo>
                    <a:pt x="7057" y="11417"/>
                  </a:lnTo>
                  <a:lnTo>
                    <a:pt x="8937" y="10401"/>
                  </a:lnTo>
                  <a:lnTo>
                    <a:pt x="9445" y="10274"/>
                  </a:lnTo>
                  <a:lnTo>
                    <a:pt x="6651" y="10274"/>
                  </a:lnTo>
                  <a:lnTo>
                    <a:pt x="5482" y="9537"/>
                  </a:lnTo>
                  <a:lnTo>
                    <a:pt x="5234" y="9258"/>
                  </a:lnTo>
                  <a:lnTo>
                    <a:pt x="5118" y="8712"/>
                  </a:lnTo>
                  <a:lnTo>
                    <a:pt x="5013" y="7962"/>
                  </a:lnTo>
                  <a:lnTo>
                    <a:pt x="4987" y="7785"/>
                  </a:lnTo>
                  <a:lnTo>
                    <a:pt x="4653" y="7200"/>
                  </a:lnTo>
                  <a:lnTo>
                    <a:pt x="4537" y="6997"/>
                  </a:lnTo>
                  <a:lnTo>
                    <a:pt x="4060" y="6730"/>
                  </a:lnTo>
                  <a:lnTo>
                    <a:pt x="2587" y="6730"/>
                  </a:lnTo>
                  <a:lnTo>
                    <a:pt x="1774" y="6324"/>
                  </a:lnTo>
                  <a:lnTo>
                    <a:pt x="2005" y="6324"/>
                  </a:lnTo>
                  <a:lnTo>
                    <a:pt x="1647" y="5727"/>
                  </a:lnTo>
                  <a:lnTo>
                    <a:pt x="1576" y="5549"/>
                  </a:lnTo>
                  <a:close/>
                </a:path>
                <a:path w="20954" h="22860">
                  <a:moveTo>
                    <a:pt x="17350" y="14960"/>
                  </a:moveTo>
                  <a:lnTo>
                    <a:pt x="13966" y="14960"/>
                  </a:lnTo>
                  <a:lnTo>
                    <a:pt x="14286" y="15316"/>
                  </a:lnTo>
                  <a:lnTo>
                    <a:pt x="14283" y="19532"/>
                  </a:lnTo>
                  <a:lnTo>
                    <a:pt x="13661" y="20485"/>
                  </a:lnTo>
                  <a:lnTo>
                    <a:pt x="12759" y="20967"/>
                  </a:lnTo>
                  <a:lnTo>
                    <a:pt x="14316" y="20967"/>
                  </a:lnTo>
                  <a:lnTo>
                    <a:pt x="7995" y="21297"/>
                  </a:lnTo>
                  <a:lnTo>
                    <a:pt x="14309" y="21297"/>
                  </a:lnTo>
                  <a:lnTo>
                    <a:pt x="17236" y="15468"/>
                  </a:lnTo>
                  <a:lnTo>
                    <a:pt x="17350" y="14960"/>
                  </a:lnTo>
                  <a:close/>
                </a:path>
                <a:path w="20954" h="22860">
                  <a:moveTo>
                    <a:pt x="11210" y="12801"/>
                  </a:moveTo>
                  <a:lnTo>
                    <a:pt x="10331" y="12801"/>
                  </a:lnTo>
                  <a:lnTo>
                    <a:pt x="9435" y="13195"/>
                  </a:lnTo>
                  <a:lnTo>
                    <a:pt x="9344" y="13347"/>
                  </a:lnTo>
                  <a:lnTo>
                    <a:pt x="9254" y="13500"/>
                  </a:lnTo>
                  <a:lnTo>
                    <a:pt x="9165" y="17970"/>
                  </a:lnTo>
                  <a:lnTo>
                    <a:pt x="9635" y="18465"/>
                  </a:lnTo>
                  <a:lnTo>
                    <a:pt x="11296" y="18465"/>
                  </a:lnTo>
                  <a:lnTo>
                    <a:pt x="11616" y="18287"/>
                  </a:lnTo>
                  <a:lnTo>
                    <a:pt x="11583" y="17589"/>
                  </a:lnTo>
                  <a:lnTo>
                    <a:pt x="10501" y="17589"/>
                  </a:lnTo>
                  <a:lnTo>
                    <a:pt x="9749" y="16967"/>
                  </a:lnTo>
                  <a:lnTo>
                    <a:pt x="9945" y="15468"/>
                  </a:lnTo>
                  <a:lnTo>
                    <a:pt x="9965" y="15316"/>
                  </a:lnTo>
                  <a:lnTo>
                    <a:pt x="10413" y="14960"/>
                  </a:lnTo>
                  <a:lnTo>
                    <a:pt x="17350" y="14960"/>
                  </a:lnTo>
                  <a:lnTo>
                    <a:pt x="17598" y="13855"/>
                  </a:lnTo>
                  <a:lnTo>
                    <a:pt x="17792" y="13500"/>
                  </a:lnTo>
                  <a:lnTo>
                    <a:pt x="17875" y="13347"/>
                  </a:lnTo>
                  <a:lnTo>
                    <a:pt x="12201" y="13347"/>
                  </a:lnTo>
                  <a:lnTo>
                    <a:pt x="11210" y="12801"/>
                  </a:lnTo>
                  <a:close/>
                </a:path>
                <a:path w="20954" h="22860">
                  <a:moveTo>
                    <a:pt x="19820" y="5549"/>
                  </a:moveTo>
                  <a:lnTo>
                    <a:pt x="19066" y="5549"/>
                  </a:lnTo>
                  <a:lnTo>
                    <a:pt x="18993" y="5727"/>
                  </a:lnTo>
                  <a:lnTo>
                    <a:pt x="18641" y="6324"/>
                  </a:lnTo>
                  <a:lnTo>
                    <a:pt x="18871" y="6324"/>
                  </a:lnTo>
                  <a:lnTo>
                    <a:pt x="18017" y="6730"/>
                  </a:lnTo>
                  <a:lnTo>
                    <a:pt x="16479" y="6730"/>
                  </a:lnTo>
                  <a:lnTo>
                    <a:pt x="15767" y="7200"/>
                  </a:lnTo>
                  <a:lnTo>
                    <a:pt x="14543" y="10274"/>
                  </a:lnTo>
                  <a:lnTo>
                    <a:pt x="11880" y="10274"/>
                  </a:lnTo>
                  <a:lnTo>
                    <a:pt x="12979" y="10667"/>
                  </a:lnTo>
                  <a:lnTo>
                    <a:pt x="13382" y="10883"/>
                  </a:lnTo>
                  <a:lnTo>
                    <a:pt x="14309" y="12153"/>
                  </a:lnTo>
                  <a:lnTo>
                    <a:pt x="14050" y="12801"/>
                  </a:lnTo>
                  <a:lnTo>
                    <a:pt x="13770" y="13195"/>
                  </a:lnTo>
                  <a:lnTo>
                    <a:pt x="12975" y="13347"/>
                  </a:lnTo>
                  <a:lnTo>
                    <a:pt x="17875" y="13347"/>
                  </a:lnTo>
                  <a:lnTo>
                    <a:pt x="17958" y="13195"/>
                  </a:lnTo>
                  <a:lnTo>
                    <a:pt x="18766" y="12484"/>
                  </a:lnTo>
                  <a:lnTo>
                    <a:pt x="18893" y="12344"/>
                  </a:lnTo>
                  <a:lnTo>
                    <a:pt x="19528" y="11823"/>
                  </a:lnTo>
                  <a:lnTo>
                    <a:pt x="19828" y="11417"/>
                  </a:lnTo>
                  <a:lnTo>
                    <a:pt x="20079" y="10883"/>
                  </a:lnTo>
                  <a:lnTo>
                    <a:pt x="20506" y="9880"/>
                  </a:lnTo>
                  <a:lnTo>
                    <a:pt x="20434" y="8712"/>
                  </a:lnTo>
                  <a:lnTo>
                    <a:pt x="20227" y="8140"/>
                  </a:lnTo>
                  <a:lnTo>
                    <a:pt x="20277" y="6324"/>
                  </a:lnTo>
                  <a:lnTo>
                    <a:pt x="19932" y="5727"/>
                  </a:lnTo>
                  <a:lnTo>
                    <a:pt x="19820" y="5549"/>
                  </a:lnTo>
                  <a:close/>
                </a:path>
                <a:path w="20954" h="22860">
                  <a:moveTo>
                    <a:pt x="10270" y="0"/>
                  </a:moveTo>
                  <a:lnTo>
                    <a:pt x="9648" y="711"/>
                  </a:lnTo>
                  <a:lnTo>
                    <a:pt x="9368" y="1282"/>
                  </a:lnTo>
                  <a:lnTo>
                    <a:pt x="9271" y="1790"/>
                  </a:lnTo>
                  <a:lnTo>
                    <a:pt x="9237" y="1968"/>
                  </a:lnTo>
                  <a:lnTo>
                    <a:pt x="9116" y="2539"/>
                  </a:lnTo>
                  <a:lnTo>
                    <a:pt x="8810" y="2870"/>
                  </a:lnTo>
                  <a:lnTo>
                    <a:pt x="7692" y="3238"/>
                  </a:lnTo>
                  <a:lnTo>
                    <a:pt x="7370" y="3771"/>
                  </a:lnTo>
                  <a:lnTo>
                    <a:pt x="7273" y="5727"/>
                  </a:lnTo>
                  <a:lnTo>
                    <a:pt x="7749" y="6730"/>
                  </a:lnTo>
                  <a:lnTo>
                    <a:pt x="7875" y="6997"/>
                  </a:lnTo>
                  <a:lnTo>
                    <a:pt x="7985" y="9258"/>
                  </a:lnTo>
                  <a:lnTo>
                    <a:pt x="7852" y="9258"/>
                  </a:lnTo>
                  <a:lnTo>
                    <a:pt x="7204" y="9880"/>
                  </a:lnTo>
                  <a:lnTo>
                    <a:pt x="8380" y="9880"/>
                  </a:lnTo>
                  <a:lnTo>
                    <a:pt x="5165" y="10274"/>
                  </a:lnTo>
                  <a:lnTo>
                    <a:pt x="13506" y="10274"/>
                  </a:lnTo>
                  <a:lnTo>
                    <a:pt x="12518" y="8712"/>
                  </a:lnTo>
                  <a:lnTo>
                    <a:pt x="12632" y="7505"/>
                  </a:lnTo>
                  <a:lnTo>
                    <a:pt x="12747" y="6997"/>
                  </a:lnTo>
                  <a:lnTo>
                    <a:pt x="13085" y="6324"/>
                  </a:lnTo>
                  <a:lnTo>
                    <a:pt x="13353" y="5727"/>
                  </a:lnTo>
                  <a:lnTo>
                    <a:pt x="13458" y="4432"/>
                  </a:lnTo>
                  <a:lnTo>
                    <a:pt x="13305" y="3771"/>
                  </a:lnTo>
                  <a:lnTo>
                    <a:pt x="13001" y="3238"/>
                  </a:lnTo>
                  <a:lnTo>
                    <a:pt x="11832" y="2870"/>
                  </a:lnTo>
                  <a:lnTo>
                    <a:pt x="11527" y="2539"/>
                  </a:lnTo>
                  <a:lnTo>
                    <a:pt x="11400" y="1968"/>
                  </a:lnTo>
                  <a:lnTo>
                    <a:pt x="11362" y="1790"/>
                  </a:lnTo>
                  <a:lnTo>
                    <a:pt x="11267" y="1282"/>
                  </a:lnTo>
                  <a:lnTo>
                    <a:pt x="10966" y="711"/>
                  </a:lnTo>
                  <a:lnTo>
                    <a:pt x="10550" y="203"/>
                  </a:lnTo>
                  <a:lnTo>
                    <a:pt x="10270" y="0"/>
                  </a:lnTo>
                  <a:close/>
                </a:path>
                <a:path w="20954" h="22860">
                  <a:moveTo>
                    <a:pt x="2590" y="5016"/>
                  </a:moveTo>
                  <a:lnTo>
                    <a:pt x="1276" y="5016"/>
                  </a:lnTo>
                  <a:lnTo>
                    <a:pt x="1590" y="5549"/>
                  </a:lnTo>
                  <a:lnTo>
                    <a:pt x="0" y="5549"/>
                  </a:lnTo>
                  <a:lnTo>
                    <a:pt x="2590" y="5016"/>
                  </a:lnTo>
                  <a:close/>
                </a:path>
              </a:pathLst>
            </a:custGeom>
            <a:solidFill>
              <a:srgbClr val="7C8737"/>
            </a:solidFill>
          </p:spPr>
          <p:txBody>
            <a:bodyPr wrap="square" lIns="0" tIns="0" rIns="0" bIns="0" rtlCol="0"/>
            <a:lstStyle/>
            <a:p>
              <a:endParaRPr>
                <a:latin typeface="Grammarsaurus" pitchFamily="2" charset="0"/>
              </a:endParaRPr>
            </a:p>
          </p:txBody>
        </p:sp>
        <p:sp>
          <p:nvSpPr>
            <p:cNvPr id="175" name="object 175"/>
            <p:cNvSpPr/>
            <p:nvPr/>
          </p:nvSpPr>
          <p:spPr>
            <a:xfrm>
              <a:off x="10857697" y="3931481"/>
              <a:ext cx="8255" cy="10795"/>
            </a:xfrm>
            <a:custGeom>
              <a:avLst/>
              <a:gdLst/>
              <a:ahLst/>
              <a:cxnLst/>
              <a:rect l="l" t="t" r="r" b="b"/>
              <a:pathLst>
                <a:path w="8254" h="10795">
                  <a:moveTo>
                    <a:pt x="728" y="3073"/>
                  </a:moveTo>
                  <a:lnTo>
                    <a:pt x="141" y="3073"/>
                  </a:lnTo>
                  <a:lnTo>
                    <a:pt x="154" y="4686"/>
                  </a:lnTo>
                  <a:lnTo>
                    <a:pt x="273" y="8864"/>
                  </a:lnTo>
                  <a:lnTo>
                    <a:pt x="1301" y="10210"/>
                  </a:lnTo>
                  <a:lnTo>
                    <a:pt x="1449" y="10210"/>
                  </a:lnTo>
                  <a:lnTo>
                    <a:pt x="2944" y="10693"/>
                  </a:lnTo>
                  <a:lnTo>
                    <a:pt x="6511" y="10693"/>
                  </a:lnTo>
                  <a:lnTo>
                    <a:pt x="6992" y="10439"/>
                  </a:lnTo>
                  <a:lnTo>
                    <a:pt x="3836" y="10439"/>
                  </a:lnTo>
                  <a:lnTo>
                    <a:pt x="1596" y="9613"/>
                  </a:lnTo>
                  <a:lnTo>
                    <a:pt x="1029" y="8864"/>
                  </a:lnTo>
                  <a:lnTo>
                    <a:pt x="854" y="8470"/>
                  </a:lnTo>
                  <a:lnTo>
                    <a:pt x="728" y="3073"/>
                  </a:lnTo>
                  <a:close/>
                </a:path>
                <a:path w="8254" h="10795">
                  <a:moveTo>
                    <a:pt x="8187" y="5194"/>
                  </a:moveTo>
                  <a:lnTo>
                    <a:pt x="7436" y="5194"/>
                  </a:lnTo>
                  <a:lnTo>
                    <a:pt x="7652" y="5511"/>
                  </a:lnTo>
                  <a:lnTo>
                    <a:pt x="7630" y="6400"/>
                  </a:lnTo>
                  <a:lnTo>
                    <a:pt x="7509" y="9105"/>
                  </a:lnTo>
                  <a:lnTo>
                    <a:pt x="6879" y="9829"/>
                  </a:lnTo>
                  <a:lnTo>
                    <a:pt x="6065" y="10210"/>
                  </a:lnTo>
                  <a:lnTo>
                    <a:pt x="5786" y="10210"/>
                  </a:lnTo>
                  <a:lnTo>
                    <a:pt x="4669" y="10439"/>
                  </a:lnTo>
                  <a:lnTo>
                    <a:pt x="6992" y="10439"/>
                  </a:lnTo>
                  <a:lnTo>
                    <a:pt x="7425" y="10210"/>
                  </a:lnTo>
                  <a:lnTo>
                    <a:pt x="8149" y="9105"/>
                  </a:lnTo>
                  <a:lnTo>
                    <a:pt x="8187" y="5194"/>
                  </a:lnTo>
                  <a:close/>
                </a:path>
                <a:path w="8254" h="10795">
                  <a:moveTo>
                    <a:pt x="3101" y="3073"/>
                  </a:moveTo>
                  <a:lnTo>
                    <a:pt x="2421" y="3073"/>
                  </a:lnTo>
                  <a:lnTo>
                    <a:pt x="2421" y="7861"/>
                  </a:lnTo>
                  <a:lnTo>
                    <a:pt x="2750" y="8267"/>
                  </a:lnTo>
                  <a:lnTo>
                    <a:pt x="2951" y="8470"/>
                  </a:lnTo>
                  <a:lnTo>
                    <a:pt x="4402" y="8864"/>
                  </a:lnTo>
                  <a:lnTo>
                    <a:pt x="5032" y="8864"/>
                  </a:lnTo>
                  <a:lnTo>
                    <a:pt x="5711" y="8470"/>
                  </a:lnTo>
                  <a:lnTo>
                    <a:pt x="5926" y="8267"/>
                  </a:lnTo>
                  <a:lnTo>
                    <a:pt x="3473" y="8267"/>
                  </a:lnTo>
                  <a:lnTo>
                    <a:pt x="2917" y="7696"/>
                  </a:lnTo>
                  <a:lnTo>
                    <a:pt x="3005" y="3225"/>
                  </a:lnTo>
                  <a:lnTo>
                    <a:pt x="3101" y="3073"/>
                  </a:lnTo>
                  <a:close/>
                </a:path>
                <a:path w="8254" h="10795">
                  <a:moveTo>
                    <a:pt x="7717" y="4686"/>
                  </a:moveTo>
                  <a:lnTo>
                    <a:pt x="4167" y="4686"/>
                  </a:lnTo>
                  <a:lnTo>
                    <a:pt x="3729" y="5054"/>
                  </a:lnTo>
                  <a:lnTo>
                    <a:pt x="3669" y="5511"/>
                  </a:lnTo>
                  <a:lnTo>
                    <a:pt x="3544" y="6400"/>
                  </a:lnTo>
                  <a:lnTo>
                    <a:pt x="3501" y="6705"/>
                  </a:lnTo>
                  <a:lnTo>
                    <a:pt x="4281" y="7340"/>
                  </a:lnTo>
                  <a:lnTo>
                    <a:pt x="5325" y="7340"/>
                  </a:lnTo>
                  <a:lnTo>
                    <a:pt x="5284" y="8267"/>
                  </a:lnTo>
                  <a:lnTo>
                    <a:pt x="5926" y="8267"/>
                  </a:lnTo>
                  <a:lnTo>
                    <a:pt x="5876" y="6705"/>
                  </a:lnTo>
                  <a:lnTo>
                    <a:pt x="4466" y="6705"/>
                  </a:lnTo>
                  <a:lnTo>
                    <a:pt x="4174" y="6400"/>
                  </a:lnTo>
                  <a:lnTo>
                    <a:pt x="4161" y="5511"/>
                  </a:lnTo>
                  <a:lnTo>
                    <a:pt x="4418" y="5194"/>
                  </a:lnTo>
                  <a:lnTo>
                    <a:pt x="8187" y="5194"/>
                  </a:lnTo>
                  <a:lnTo>
                    <a:pt x="7717" y="4686"/>
                  </a:lnTo>
                  <a:close/>
                </a:path>
                <a:path w="8254" h="10795">
                  <a:moveTo>
                    <a:pt x="2421" y="2895"/>
                  </a:moveTo>
                  <a:lnTo>
                    <a:pt x="752" y="2895"/>
                  </a:lnTo>
                  <a:lnTo>
                    <a:pt x="728" y="3073"/>
                  </a:lnTo>
                  <a:lnTo>
                    <a:pt x="2421" y="3073"/>
                  </a:lnTo>
                  <a:lnTo>
                    <a:pt x="2421" y="2895"/>
                  </a:lnTo>
                  <a:close/>
                </a:path>
                <a:path w="8254" h="10795">
                  <a:moveTo>
                    <a:pt x="5642" y="2895"/>
                  </a:moveTo>
                  <a:lnTo>
                    <a:pt x="3213" y="2895"/>
                  </a:lnTo>
                  <a:lnTo>
                    <a:pt x="3101" y="3073"/>
                  </a:lnTo>
                  <a:lnTo>
                    <a:pt x="5965" y="3073"/>
                  </a:lnTo>
                  <a:lnTo>
                    <a:pt x="5642" y="2895"/>
                  </a:lnTo>
                  <a:close/>
                </a:path>
                <a:path w="8254" h="10795">
                  <a:moveTo>
                    <a:pt x="6037" y="139"/>
                  </a:moveTo>
                  <a:lnTo>
                    <a:pt x="2701" y="139"/>
                  </a:lnTo>
                  <a:lnTo>
                    <a:pt x="821" y="1155"/>
                  </a:lnTo>
                  <a:lnTo>
                    <a:pt x="0" y="2616"/>
                  </a:lnTo>
                  <a:lnTo>
                    <a:pt x="137" y="2616"/>
                  </a:lnTo>
                  <a:lnTo>
                    <a:pt x="139" y="2895"/>
                  </a:lnTo>
                  <a:lnTo>
                    <a:pt x="752" y="2895"/>
                  </a:lnTo>
                  <a:lnTo>
                    <a:pt x="867" y="2031"/>
                  </a:lnTo>
                  <a:lnTo>
                    <a:pt x="1177" y="1650"/>
                  </a:lnTo>
                  <a:lnTo>
                    <a:pt x="1764" y="990"/>
                  </a:lnTo>
                  <a:lnTo>
                    <a:pt x="3946" y="406"/>
                  </a:lnTo>
                  <a:lnTo>
                    <a:pt x="6860" y="406"/>
                  </a:lnTo>
                  <a:lnTo>
                    <a:pt x="6037" y="139"/>
                  </a:lnTo>
                  <a:close/>
                </a:path>
                <a:path w="8254" h="10795">
                  <a:moveTo>
                    <a:pt x="5190" y="2031"/>
                  </a:moveTo>
                  <a:lnTo>
                    <a:pt x="3148" y="2031"/>
                  </a:lnTo>
                  <a:lnTo>
                    <a:pt x="2399" y="2895"/>
                  </a:lnTo>
                  <a:lnTo>
                    <a:pt x="3190" y="2895"/>
                  </a:lnTo>
                  <a:lnTo>
                    <a:pt x="3877" y="2616"/>
                  </a:lnTo>
                  <a:lnTo>
                    <a:pt x="6254" y="2616"/>
                  </a:lnTo>
                  <a:lnTo>
                    <a:pt x="5190" y="2031"/>
                  </a:lnTo>
                  <a:close/>
                </a:path>
                <a:path w="8254" h="10795">
                  <a:moveTo>
                    <a:pt x="7539" y="1155"/>
                  </a:moveTo>
                  <a:lnTo>
                    <a:pt x="6854" y="1155"/>
                  </a:lnTo>
                  <a:lnTo>
                    <a:pt x="7260" y="1650"/>
                  </a:lnTo>
                  <a:lnTo>
                    <a:pt x="7247" y="2031"/>
                  </a:lnTo>
                  <a:lnTo>
                    <a:pt x="6913" y="2616"/>
                  </a:lnTo>
                  <a:lnTo>
                    <a:pt x="5135" y="2616"/>
                  </a:lnTo>
                  <a:lnTo>
                    <a:pt x="5642" y="2895"/>
                  </a:lnTo>
                  <a:lnTo>
                    <a:pt x="7666" y="2895"/>
                  </a:lnTo>
                  <a:lnTo>
                    <a:pt x="8012" y="2031"/>
                  </a:lnTo>
                  <a:lnTo>
                    <a:pt x="8185" y="2031"/>
                  </a:lnTo>
                  <a:lnTo>
                    <a:pt x="7539" y="1155"/>
                  </a:lnTo>
                  <a:close/>
                </a:path>
                <a:path w="8254" h="10795">
                  <a:moveTo>
                    <a:pt x="7539" y="1155"/>
                  </a:moveTo>
                  <a:lnTo>
                    <a:pt x="7417" y="990"/>
                  </a:lnTo>
                  <a:lnTo>
                    <a:pt x="7904" y="1650"/>
                  </a:lnTo>
                  <a:lnTo>
                    <a:pt x="7539" y="1155"/>
                  </a:lnTo>
                  <a:close/>
                </a:path>
                <a:path w="8254" h="10795">
                  <a:moveTo>
                    <a:pt x="6761" y="406"/>
                  </a:moveTo>
                  <a:lnTo>
                    <a:pt x="5380" y="406"/>
                  </a:lnTo>
                  <a:lnTo>
                    <a:pt x="6638" y="990"/>
                  </a:lnTo>
                  <a:lnTo>
                    <a:pt x="7417" y="990"/>
                  </a:lnTo>
                  <a:lnTo>
                    <a:pt x="7146" y="622"/>
                  </a:lnTo>
                  <a:lnTo>
                    <a:pt x="6761" y="406"/>
                  </a:lnTo>
                  <a:close/>
                </a:path>
                <a:path w="8254" h="10795">
                  <a:moveTo>
                    <a:pt x="6037" y="139"/>
                  </a:moveTo>
                  <a:lnTo>
                    <a:pt x="5605" y="0"/>
                  </a:lnTo>
                  <a:lnTo>
                    <a:pt x="6860" y="406"/>
                  </a:lnTo>
                  <a:lnTo>
                    <a:pt x="6037" y="139"/>
                  </a:lnTo>
                  <a:close/>
                </a:path>
              </a:pathLst>
            </a:custGeom>
            <a:solidFill>
              <a:srgbClr val="060606"/>
            </a:solidFill>
          </p:spPr>
          <p:txBody>
            <a:bodyPr wrap="square" lIns="0" tIns="0" rIns="0" bIns="0" rtlCol="0"/>
            <a:lstStyle/>
            <a:p>
              <a:endParaRPr>
                <a:latin typeface="Grammarsaurus" pitchFamily="2" charset="0"/>
              </a:endParaRPr>
            </a:p>
          </p:txBody>
        </p:sp>
        <p:sp>
          <p:nvSpPr>
            <p:cNvPr id="176" name="object 176"/>
            <p:cNvSpPr/>
            <p:nvPr/>
          </p:nvSpPr>
          <p:spPr>
            <a:xfrm>
              <a:off x="10858277" y="3931786"/>
              <a:ext cx="7620" cy="10160"/>
            </a:xfrm>
            <a:custGeom>
              <a:avLst/>
              <a:gdLst/>
              <a:ahLst/>
              <a:cxnLst/>
              <a:rect l="l" t="t" r="r" b="b"/>
              <a:pathLst>
                <a:path w="7620" h="10160">
                  <a:moveTo>
                    <a:pt x="3759" y="0"/>
                  </a:moveTo>
                  <a:lnTo>
                    <a:pt x="1206" y="660"/>
                  </a:lnTo>
                  <a:lnTo>
                    <a:pt x="292" y="1689"/>
                  </a:lnTo>
                  <a:lnTo>
                    <a:pt x="12" y="3835"/>
                  </a:lnTo>
                  <a:lnTo>
                    <a:pt x="76" y="4457"/>
                  </a:lnTo>
                  <a:lnTo>
                    <a:pt x="50" y="5105"/>
                  </a:lnTo>
                  <a:lnTo>
                    <a:pt x="88" y="5727"/>
                  </a:lnTo>
                  <a:lnTo>
                    <a:pt x="0" y="6388"/>
                  </a:lnTo>
                  <a:lnTo>
                    <a:pt x="304" y="8369"/>
                  </a:lnTo>
                  <a:lnTo>
                    <a:pt x="1016" y="9309"/>
                  </a:lnTo>
                  <a:lnTo>
                    <a:pt x="3187" y="10109"/>
                  </a:lnTo>
                  <a:lnTo>
                    <a:pt x="4089" y="10134"/>
                  </a:lnTo>
                  <a:lnTo>
                    <a:pt x="5702" y="9804"/>
                  </a:lnTo>
                  <a:lnTo>
                    <a:pt x="6299" y="9524"/>
                  </a:lnTo>
                  <a:lnTo>
                    <a:pt x="6985" y="8737"/>
                  </a:lnTo>
                  <a:lnTo>
                    <a:pt x="7112" y="8483"/>
                  </a:lnTo>
                  <a:lnTo>
                    <a:pt x="7061" y="7823"/>
                  </a:lnTo>
                  <a:lnTo>
                    <a:pt x="7086" y="7505"/>
                  </a:lnTo>
                  <a:lnTo>
                    <a:pt x="7073" y="5143"/>
                  </a:lnTo>
                  <a:lnTo>
                    <a:pt x="6845" y="4876"/>
                  </a:lnTo>
                  <a:lnTo>
                    <a:pt x="5702" y="4851"/>
                  </a:lnTo>
                  <a:lnTo>
                    <a:pt x="3848" y="4876"/>
                  </a:lnTo>
                  <a:lnTo>
                    <a:pt x="3581" y="5206"/>
                  </a:lnTo>
                  <a:lnTo>
                    <a:pt x="3594" y="6095"/>
                  </a:lnTo>
                  <a:lnTo>
                    <a:pt x="3886" y="6400"/>
                  </a:lnTo>
                  <a:lnTo>
                    <a:pt x="4305" y="6413"/>
                  </a:lnTo>
                  <a:lnTo>
                    <a:pt x="5295" y="6400"/>
                  </a:lnTo>
                  <a:lnTo>
                    <a:pt x="5321" y="7378"/>
                  </a:lnTo>
                  <a:lnTo>
                    <a:pt x="5346" y="7962"/>
                  </a:lnTo>
                  <a:lnTo>
                    <a:pt x="4495" y="8534"/>
                  </a:lnTo>
                  <a:lnTo>
                    <a:pt x="3822" y="8559"/>
                  </a:lnTo>
                  <a:lnTo>
                    <a:pt x="2324" y="8153"/>
                  </a:lnTo>
                  <a:lnTo>
                    <a:pt x="1841" y="7556"/>
                  </a:lnTo>
                  <a:lnTo>
                    <a:pt x="1803" y="5638"/>
                  </a:lnTo>
                  <a:lnTo>
                    <a:pt x="1803" y="4559"/>
                  </a:lnTo>
                  <a:lnTo>
                    <a:pt x="1841" y="2565"/>
                  </a:lnTo>
                  <a:lnTo>
                    <a:pt x="2336" y="1993"/>
                  </a:lnTo>
                  <a:lnTo>
                    <a:pt x="3937" y="1625"/>
                  </a:lnTo>
                  <a:lnTo>
                    <a:pt x="4610" y="1727"/>
                  </a:lnTo>
                  <a:lnTo>
                    <a:pt x="5562" y="2235"/>
                  </a:lnTo>
                  <a:lnTo>
                    <a:pt x="6057" y="2311"/>
                  </a:lnTo>
                  <a:lnTo>
                    <a:pt x="6413" y="2171"/>
                  </a:lnTo>
                  <a:lnTo>
                    <a:pt x="6718" y="1638"/>
                  </a:lnTo>
                  <a:lnTo>
                    <a:pt x="6680" y="1346"/>
                  </a:lnTo>
                  <a:lnTo>
                    <a:pt x="6273" y="850"/>
                  </a:lnTo>
                  <a:lnTo>
                    <a:pt x="6057" y="685"/>
                  </a:lnTo>
                  <a:lnTo>
                    <a:pt x="4800" y="101"/>
                  </a:lnTo>
                  <a:lnTo>
                    <a:pt x="3759" y="0"/>
                  </a:lnTo>
                  <a:close/>
                </a:path>
              </a:pathLst>
            </a:custGeom>
            <a:solidFill>
              <a:srgbClr val="FFFFFF"/>
            </a:solidFill>
          </p:spPr>
          <p:txBody>
            <a:bodyPr wrap="square" lIns="0" tIns="0" rIns="0" bIns="0" rtlCol="0"/>
            <a:lstStyle/>
            <a:p>
              <a:endParaRPr>
                <a:latin typeface="Grammarsaurus" pitchFamily="2" charset="0"/>
              </a:endParaRPr>
            </a:p>
          </p:txBody>
        </p:sp>
        <p:sp>
          <p:nvSpPr>
            <p:cNvPr id="177" name="object 177"/>
            <p:cNvSpPr/>
            <p:nvPr/>
          </p:nvSpPr>
          <p:spPr>
            <a:xfrm>
              <a:off x="9268980" y="3710775"/>
              <a:ext cx="57785" cy="57785"/>
            </a:xfrm>
            <a:custGeom>
              <a:avLst/>
              <a:gdLst/>
              <a:ahLst/>
              <a:cxnLst/>
              <a:rect l="l" t="t" r="r" b="b"/>
              <a:pathLst>
                <a:path w="57784" h="57785">
                  <a:moveTo>
                    <a:pt x="57696" y="0"/>
                  </a:moveTo>
                  <a:lnTo>
                    <a:pt x="0" y="0"/>
                  </a:lnTo>
                  <a:lnTo>
                    <a:pt x="0" y="57696"/>
                  </a:lnTo>
                  <a:lnTo>
                    <a:pt x="57696" y="57696"/>
                  </a:lnTo>
                  <a:lnTo>
                    <a:pt x="57696" y="0"/>
                  </a:lnTo>
                  <a:close/>
                </a:path>
              </a:pathLst>
            </a:custGeom>
            <a:solidFill>
              <a:srgbClr val="B87355"/>
            </a:solidFill>
          </p:spPr>
          <p:txBody>
            <a:bodyPr wrap="square" lIns="0" tIns="0" rIns="0" bIns="0" rtlCol="0"/>
            <a:lstStyle/>
            <a:p>
              <a:endParaRPr>
                <a:latin typeface="Grammarsaurus" pitchFamily="2" charset="0"/>
              </a:endParaRPr>
            </a:p>
          </p:txBody>
        </p:sp>
        <p:sp>
          <p:nvSpPr>
            <p:cNvPr id="178" name="object 178"/>
            <p:cNvSpPr/>
            <p:nvPr/>
          </p:nvSpPr>
          <p:spPr>
            <a:xfrm>
              <a:off x="9268980" y="3794772"/>
              <a:ext cx="57785" cy="57785"/>
            </a:xfrm>
            <a:custGeom>
              <a:avLst/>
              <a:gdLst/>
              <a:ahLst/>
              <a:cxnLst/>
              <a:rect l="l" t="t" r="r" b="b"/>
              <a:pathLst>
                <a:path w="57784" h="57785">
                  <a:moveTo>
                    <a:pt x="57696" y="0"/>
                  </a:moveTo>
                  <a:lnTo>
                    <a:pt x="0" y="0"/>
                  </a:lnTo>
                  <a:lnTo>
                    <a:pt x="0" y="57696"/>
                  </a:lnTo>
                  <a:lnTo>
                    <a:pt x="57696" y="57696"/>
                  </a:lnTo>
                  <a:lnTo>
                    <a:pt x="57696" y="0"/>
                  </a:lnTo>
                  <a:close/>
                </a:path>
              </a:pathLst>
            </a:custGeom>
            <a:solidFill>
              <a:srgbClr val="AD84A4"/>
            </a:solidFill>
          </p:spPr>
          <p:txBody>
            <a:bodyPr wrap="square" lIns="0" tIns="0" rIns="0" bIns="0" rtlCol="0"/>
            <a:lstStyle/>
            <a:p>
              <a:endParaRPr>
                <a:latin typeface="Grammarsaurus" pitchFamily="2" charset="0"/>
              </a:endParaRPr>
            </a:p>
          </p:txBody>
        </p:sp>
        <p:sp>
          <p:nvSpPr>
            <p:cNvPr id="179" name="object 179"/>
            <p:cNvSpPr/>
            <p:nvPr/>
          </p:nvSpPr>
          <p:spPr>
            <a:xfrm>
              <a:off x="9268980" y="3878770"/>
              <a:ext cx="57785" cy="57785"/>
            </a:xfrm>
            <a:custGeom>
              <a:avLst/>
              <a:gdLst/>
              <a:ahLst/>
              <a:cxnLst/>
              <a:rect l="l" t="t" r="r" b="b"/>
              <a:pathLst>
                <a:path w="57784" h="57785">
                  <a:moveTo>
                    <a:pt x="57696" y="0"/>
                  </a:moveTo>
                  <a:lnTo>
                    <a:pt x="0" y="0"/>
                  </a:lnTo>
                  <a:lnTo>
                    <a:pt x="0" y="57696"/>
                  </a:lnTo>
                  <a:lnTo>
                    <a:pt x="57696" y="57696"/>
                  </a:lnTo>
                  <a:lnTo>
                    <a:pt x="57696" y="0"/>
                  </a:lnTo>
                  <a:close/>
                </a:path>
              </a:pathLst>
            </a:custGeom>
            <a:solidFill>
              <a:srgbClr val="7E8A76"/>
            </a:solidFill>
          </p:spPr>
          <p:txBody>
            <a:bodyPr wrap="square" lIns="0" tIns="0" rIns="0" bIns="0" rtlCol="0"/>
            <a:lstStyle/>
            <a:p>
              <a:endParaRPr>
                <a:latin typeface="Grammarsaurus" pitchFamily="2" charset="0"/>
              </a:endParaRPr>
            </a:p>
          </p:txBody>
        </p:sp>
      </p:grpSp>
      <p:sp>
        <p:nvSpPr>
          <p:cNvPr id="180" name="object 180"/>
          <p:cNvSpPr txBox="1"/>
          <p:nvPr/>
        </p:nvSpPr>
        <p:spPr>
          <a:xfrm>
            <a:off x="9332595" y="3686120"/>
            <a:ext cx="268605" cy="277495"/>
          </a:xfrm>
          <a:prstGeom prst="rect">
            <a:avLst/>
          </a:prstGeom>
        </p:spPr>
        <p:txBody>
          <a:bodyPr vert="horz" wrap="square" lIns="0" tIns="11430" rIns="0" bIns="0" rtlCol="0">
            <a:spAutoFit/>
          </a:bodyPr>
          <a:lstStyle/>
          <a:p>
            <a:pPr marR="126364">
              <a:lnSpc>
                <a:spcPct val="137800"/>
              </a:lnSpc>
              <a:spcBef>
                <a:spcPts val="90"/>
              </a:spcBef>
            </a:pPr>
            <a:r>
              <a:rPr sz="400" dirty="0">
                <a:latin typeface="Grammarsaurus" pitchFamily="2" charset="0"/>
                <a:cs typeface="Arial MT"/>
              </a:rPr>
              <a:t>Latin Greek</a:t>
            </a:r>
          </a:p>
          <a:p>
            <a:pPr>
              <a:lnSpc>
                <a:spcPct val="100000"/>
              </a:lnSpc>
              <a:spcBef>
                <a:spcPts val="180"/>
              </a:spcBef>
            </a:pPr>
            <a:r>
              <a:rPr sz="400" dirty="0">
                <a:latin typeface="Grammarsaurus" pitchFamily="2" charset="0"/>
                <a:cs typeface="Arial MT"/>
              </a:rPr>
              <a:t>Old English</a:t>
            </a:r>
          </a:p>
        </p:txBody>
      </p:sp>
      <p:grpSp>
        <p:nvGrpSpPr>
          <p:cNvPr id="181" name="object 181"/>
          <p:cNvGrpSpPr/>
          <p:nvPr/>
        </p:nvGrpSpPr>
        <p:grpSpPr>
          <a:xfrm>
            <a:off x="4978996" y="6195137"/>
            <a:ext cx="2234565" cy="363220"/>
            <a:chOff x="4978996" y="6195137"/>
            <a:chExt cx="2234565" cy="363220"/>
          </a:xfrm>
        </p:grpSpPr>
        <p:sp>
          <p:nvSpPr>
            <p:cNvPr id="182" name="object 182"/>
            <p:cNvSpPr/>
            <p:nvPr/>
          </p:nvSpPr>
          <p:spPr>
            <a:xfrm>
              <a:off x="4985346" y="6201487"/>
              <a:ext cx="2221865" cy="350520"/>
            </a:xfrm>
            <a:custGeom>
              <a:avLst/>
              <a:gdLst/>
              <a:ahLst/>
              <a:cxnLst/>
              <a:rect l="l" t="t" r="r" b="b"/>
              <a:pathLst>
                <a:path w="2221865" h="350520">
                  <a:moveTo>
                    <a:pt x="2130666" y="0"/>
                  </a:moveTo>
                  <a:lnTo>
                    <a:pt x="90639" y="0"/>
                  </a:lnTo>
                  <a:lnTo>
                    <a:pt x="55448" y="7150"/>
                  </a:lnTo>
                  <a:lnTo>
                    <a:pt x="26627" y="26620"/>
                  </a:lnTo>
                  <a:lnTo>
                    <a:pt x="7152" y="55437"/>
                  </a:lnTo>
                  <a:lnTo>
                    <a:pt x="0" y="90627"/>
                  </a:lnTo>
                  <a:lnTo>
                    <a:pt x="0" y="259511"/>
                  </a:lnTo>
                  <a:lnTo>
                    <a:pt x="7152" y="294703"/>
                  </a:lnTo>
                  <a:lnTo>
                    <a:pt x="26627" y="323524"/>
                  </a:lnTo>
                  <a:lnTo>
                    <a:pt x="55448" y="342999"/>
                  </a:lnTo>
                  <a:lnTo>
                    <a:pt x="90639" y="350151"/>
                  </a:lnTo>
                  <a:lnTo>
                    <a:pt x="2130666" y="350151"/>
                  </a:lnTo>
                  <a:lnTo>
                    <a:pt x="2165858" y="342999"/>
                  </a:lnTo>
                  <a:lnTo>
                    <a:pt x="2194679" y="323524"/>
                  </a:lnTo>
                  <a:lnTo>
                    <a:pt x="2214153" y="294703"/>
                  </a:lnTo>
                  <a:lnTo>
                    <a:pt x="2221306" y="259511"/>
                  </a:lnTo>
                  <a:lnTo>
                    <a:pt x="2221306" y="90627"/>
                  </a:lnTo>
                  <a:lnTo>
                    <a:pt x="2214153" y="55437"/>
                  </a:lnTo>
                  <a:lnTo>
                    <a:pt x="2194679" y="26620"/>
                  </a:lnTo>
                  <a:lnTo>
                    <a:pt x="2165858" y="7150"/>
                  </a:lnTo>
                  <a:lnTo>
                    <a:pt x="2130666" y="0"/>
                  </a:lnTo>
                  <a:close/>
                </a:path>
              </a:pathLst>
            </a:custGeom>
            <a:solidFill>
              <a:srgbClr val="134E29"/>
            </a:solidFill>
          </p:spPr>
          <p:txBody>
            <a:bodyPr wrap="square" lIns="0" tIns="0" rIns="0" bIns="0" rtlCol="0"/>
            <a:lstStyle/>
            <a:p>
              <a:endParaRPr>
                <a:latin typeface="Grammarsaurus" pitchFamily="2" charset="0"/>
              </a:endParaRPr>
            </a:p>
          </p:txBody>
        </p:sp>
        <p:sp>
          <p:nvSpPr>
            <p:cNvPr id="183" name="object 183"/>
            <p:cNvSpPr/>
            <p:nvPr/>
          </p:nvSpPr>
          <p:spPr>
            <a:xfrm>
              <a:off x="4985346" y="6201487"/>
              <a:ext cx="2221865" cy="350520"/>
            </a:xfrm>
            <a:custGeom>
              <a:avLst/>
              <a:gdLst/>
              <a:ahLst/>
              <a:cxnLst/>
              <a:rect l="l" t="t" r="r" b="b"/>
              <a:pathLst>
                <a:path w="2221865" h="350520">
                  <a:moveTo>
                    <a:pt x="2130666" y="350151"/>
                  </a:moveTo>
                  <a:lnTo>
                    <a:pt x="90639" y="350151"/>
                  </a:lnTo>
                  <a:lnTo>
                    <a:pt x="55448" y="342999"/>
                  </a:lnTo>
                  <a:lnTo>
                    <a:pt x="26627" y="323524"/>
                  </a:lnTo>
                  <a:lnTo>
                    <a:pt x="7152" y="294703"/>
                  </a:lnTo>
                  <a:lnTo>
                    <a:pt x="0" y="259511"/>
                  </a:lnTo>
                  <a:lnTo>
                    <a:pt x="0" y="90627"/>
                  </a:lnTo>
                  <a:lnTo>
                    <a:pt x="7152" y="55437"/>
                  </a:lnTo>
                  <a:lnTo>
                    <a:pt x="26627" y="26620"/>
                  </a:lnTo>
                  <a:lnTo>
                    <a:pt x="55448" y="7150"/>
                  </a:lnTo>
                  <a:lnTo>
                    <a:pt x="90639" y="0"/>
                  </a:lnTo>
                  <a:lnTo>
                    <a:pt x="2130666" y="0"/>
                  </a:lnTo>
                  <a:lnTo>
                    <a:pt x="2165858" y="7150"/>
                  </a:lnTo>
                  <a:lnTo>
                    <a:pt x="2194679" y="26620"/>
                  </a:lnTo>
                  <a:lnTo>
                    <a:pt x="2214153" y="55437"/>
                  </a:lnTo>
                  <a:lnTo>
                    <a:pt x="2221306" y="90627"/>
                  </a:lnTo>
                  <a:lnTo>
                    <a:pt x="2221306" y="259511"/>
                  </a:lnTo>
                  <a:lnTo>
                    <a:pt x="2214153" y="294703"/>
                  </a:lnTo>
                  <a:lnTo>
                    <a:pt x="2194679" y="323524"/>
                  </a:lnTo>
                  <a:lnTo>
                    <a:pt x="2165858" y="342999"/>
                  </a:lnTo>
                  <a:lnTo>
                    <a:pt x="2130666" y="350151"/>
                  </a:lnTo>
                  <a:close/>
                </a:path>
              </a:pathLst>
            </a:custGeom>
            <a:ln w="12700">
              <a:solidFill>
                <a:srgbClr val="000000"/>
              </a:solidFill>
            </a:ln>
          </p:spPr>
          <p:txBody>
            <a:bodyPr wrap="square" lIns="0" tIns="0" rIns="0" bIns="0" rtlCol="0"/>
            <a:lstStyle/>
            <a:p>
              <a:endParaRPr>
                <a:latin typeface="Grammarsaurus" pitchFamily="2" charset="0"/>
              </a:endParaRPr>
            </a:p>
          </p:txBody>
        </p:sp>
        <p:pic>
          <p:nvPicPr>
            <p:cNvPr id="184" name="object 184"/>
            <p:cNvPicPr/>
            <p:nvPr/>
          </p:nvPicPr>
          <p:blipFill>
            <a:blip r:embed="rId15" cstate="print"/>
            <a:stretch>
              <a:fillRect/>
            </a:stretch>
          </p:blipFill>
          <p:spPr>
            <a:xfrm>
              <a:off x="5115439" y="6262623"/>
              <a:ext cx="231463" cy="231457"/>
            </a:xfrm>
            <a:prstGeom prst="rect">
              <a:avLst/>
            </a:prstGeom>
          </p:spPr>
        </p:pic>
      </p:grpSp>
      <p:sp>
        <p:nvSpPr>
          <p:cNvPr id="186" name="object 6">
            <a:extLst>
              <a:ext uri="{FF2B5EF4-FFF2-40B4-BE49-F238E27FC236}">
                <a16:creationId xmlns:a16="http://schemas.microsoft.com/office/drawing/2014/main" id="{D090B5CB-4FFA-D305-EC32-AEB0112E4E6E}"/>
              </a:ext>
            </a:extLst>
          </p:cNvPr>
          <p:cNvSpPr txBox="1"/>
          <p:nvPr/>
        </p:nvSpPr>
        <p:spPr>
          <a:xfrm>
            <a:off x="5385777" y="6254367"/>
            <a:ext cx="1925753" cy="211596"/>
          </a:xfrm>
          <a:prstGeom prst="rect">
            <a:avLst/>
          </a:prstGeom>
        </p:spPr>
        <p:txBody>
          <a:bodyPr vert="horz" wrap="square" lIns="0" tIns="11430" rIns="0" bIns="0" rtlCol="0">
            <a:spAutoFit/>
          </a:bodyPr>
          <a:lstStyle/>
          <a:p>
            <a:pPr marL="12700" marR="0" lvl="0" indent="0" algn="l" defTabSz="914400" rtl="0" eaLnBrk="1" fontAlgn="auto" latinLnBrk="0" hangingPunct="1">
              <a:lnSpc>
                <a:spcPct val="100000"/>
              </a:lnSpc>
              <a:spcBef>
                <a:spcPts val="90"/>
              </a:spcBef>
              <a:spcAft>
                <a:spcPts val="0"/>
              </a:spcAft>
              <a:buClrTx/>
              <a:buSzTx/>
              <a:buFontTx/>
              <a:buNone/>
              <a:tabLst/>
              <a:defRPr/>
            </a:pPr>
            <a:r>
              <a:rPr kumimoji="0" sz="1300" b="1" i="0" u="none" strike="noStrike" kern="1200" cap="none" spc="0" normalizeH="0" baseline="0" noProof="0" dirty="0">
                <a:ln>
                  <a:noFill/>
                </a:ln>
                <a:solidFill>
                  <a:srgbClr val="FFFFFF"/>
                </a:solidFill>
                <a:effectLst/>
                <a:uLnTx/>
                <a:uFillTx/>
                <a:latin typeface="Grammarsaurus" pitchFamily="2" charset="0"/>
                <a:ea typeface="+mn-ea"/>
                <a:cs typeface="Arial"/>
              </a:rPr>
              <a:t>grammarsaurus.co.uk</a:t>
            </a:r>
            <a:endParaRPr kumimoji="0" sz="1300" b="0" i="0" u="none" strike="noStrike" kern="1200" cap="none" spc="0" normalizeH="0" baseline="0" noProof="0" dirty="0">
              <a:ln>
                <a:noFill/>
              </a:ln>
              <a:solidFill>
                <a:prstClr val="black"/>
              </a:solidFill>
              <a:effectLst/>
              <a:uLnTx/>
              <a:uFillTx/>
              <a:latin typeface="Grammarsaurus" pitchFamily="2" charset="0"/>
              <a:ea typeface="+mn-ea"/>
              <a:cs typeface="Aria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94</TotalTime>
  <Words>4657</Words>
  <Application>Microsoft Office PowerPoint</Application>
  <PresentationFormat>Widescreen</PresentationFormat>
  <Paragraphs>963</Paragraphs>
  <Slides>87</Slides>
  <Notes>0</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87</vt:i4>
      </vt:variant>
    </vt:vector>
  </HeadingPairs>
  <TitlesOfParts>
    <vt:vector size="98" baseType="lpstr">
      <vt:lpstr>Tahoma</vt:lpstr>
      <vt:lpstr>Grammarsaurus</vt:lpstr>
      <vt:lpstr>Lucida Sans Unicode</vt:lpstr>
      <vt:lpstr>Arial</vt:lpstr>
      <vt:lpstr>Calibri</vt:lpstr>
      <vt:lpstr>Arial MT</vt:lpstr>
      <vt:lpstr>Arial Black</vt:lpstr>
      <vt:lpstr>Times New Roman</vt:lpstr>
      <vt:lpstr>Office Theme</vt:lpstr>
      <vt:lpstr>1_Office Theme</vt:lpstr>
      <vt:lpstr>2_Office Theme</vt:lpstr>
      <vt:lpstr>Suffix -ic</vt:lpstr>
      <vt:lpstr>review</vt:lpstr>
      <vt:lpstr>-ous</vt:lpstr>
      <vt:lpstr>port</vt:lpstr>
      <vt:lpstr>de-</vt:lpstr>
      <vt:lpstr>trans-</vt:lpstr>
      <vt:lpstr>tele</vt:lpstr>
      <vt:lpstr>auto</vt:lpstr>
      <vt:lpstr>-ion</vt:lpstr>
      <vt:lpstr>PowerPoint Presentation</vt:lpstr>
      <vt:lpstr>-ic</vt:lpstr>
      <vt:lpstr>Have a look at some of the morphemes we have studied. How many ways can you think of to sort the morphemes into groups?</vt:lpstr>
      <vt:lpstr>How did you do? What categories did you think of? Did you sort them by morpheme type?</vt:lpstr>
      <vt:lpstr>Did you sort them by their origin?</vt:lpstr>
      <vt:lpstr>Did you sort them by the types of word classes they can build?</vt:lpstr>
      <vt:lpstr>Did you sort them a different way?</vt:lpstr>
      <vt:lpstr>Today’s new morpheme is -ic. Where might -ic fit in each of the categories we have explored?</vt:lpstr>
      <vt:lpstr>Morpheme -ic is a suffix.</vt:lpstr>
      <vt:lpstr>-ic</vt:lpstr>
      <vt:lpstr>PowerPoint Presentation</vt:lpstr>
      <vt:lpstr>How did you do?</vt:lpstr>
      <vt:lpstr>PowerPoint Presentation</vt:lpstr>
      <vt:lpstr>How did you do?</vt:lpstr>
      <vt:lpstr>PowerPoint Presentation</vt:lpstr>
      <vt:lpstr>How did you do?</vt:lpstr>
      <vt:lpstr>PowerPoint Presentation</vt:lpstr>
      <vt:lpstr>How did you do?</vt:lpstr>
      <vt:lpstr>PowerPoint Presentation</vt:lpstr>
      <vt:lpstr>How did you do?</vt:lpstr>
      <vt:lpstr>Let’s investigate the suffixing rules when adding suffix -ic.  Discuss the meaning and spelling of these bases and stems with your partner.</vt:lpstr>
      <vt:lpstr>Now practise the spellings.</vt:lpstr>
      <vt:lpstr>We know that some vowel suffixes with the letter i, like suffixes -ing</vt:lpstr>
      <vt:lpstr>How did you do with creating adjectives that can be added to</vt:lpstr>
      <vt:lpstr>PowerPoint Presentation</vt:lpstr>
      <vt:lpstr>Can you build new words by combining the morphemes in the word sums we just looked at with suffix -ic meaning “related to or like”?</vt:lpstr>
      <vt:lpstr>How did you do?</vt:lpstr>
      <vt:lpstr>Let’s look at these bases:</vt:lpstr>
      <vt:lpstr>PowerPoint Presentation</vt:lpstr>
      <vt:lpstr>Can you build new words by adding suffix -ic meaning ”related to or like”, and match each to its correct sentence?</vt:lpstr>
      <vt:lpstr>How did you do? Which suffixing rules did you apply?</vt:lpstr>
      <vt:lpstr>-ous</vt:lpstr>
      <vt:lpstr>port</vt:lpstr>
      <vt:lpstr>de-</vt:lpstr>
      <vt:lpstr>trans-</vt:lpstr>
      <vt:lpstr>tele</vt:lpstr>
      <vt:lpstr>auto</vt:lpstr>
      <vt:lpstr>-ion</vt:lpstr>
      <vt:lpstr>PowerPoint Presentation</vt:lpstr>
      <vt:lpstr>-ic</vt:lpstr>
      <vt:lpstr>Last lesson, we learnt about suffix -ic meaning “related to or like”. Suffix -ic can be added to a base or stem to form an adjective.</vt:lpstr>
      <vt:lpstr>We can build new words by combining the morphemes in the word sums we just looked at with suffix -ic meaning “related to or like”.</vt:lpstr>
      <vt:lpstr>PowerPoint Presentation</vt:lpstr>
      <vt:lpstr>These words have bound bases.</vt:lpstr>
      <vt:lpstr>panic</vt:lpstr>
      <vt:lpstr>music</vt:lpstr>
      <vt:lpstr>comic</vt:lpstr>
      <vt:lpstr>PowerPoint Presentation</vt:lpstr>
      <vt:lpstr>PowerPoint Presentation</vt:lpstr>
      <vt:lpstr>Let’s look at these words:</vt:lpstr>
      <vt:lpstr>Add the suffix -ic to these words.</vt:lpstr>
      <vt:lpstr>How did you do?</vt:lpstr>
      <vt:lpstr>Have a go at the crossword to find out about other words with a bound base and suffix -ic.</vt:lpstr>
      <vt:lpstr>Can you use some of your crossword answers to complete the story?</vt:lpstr>
      <vt:lpstr>Can you use some of our crossword words to complete the story?</vt:lpstr>
      <vt:lpstr>-ous</vt:lpstr>
      <vt:lpstr>port</vt:lpstr>
      <vt:lpstr>de-</vt:lpstr>
      <vt:lpstr>trans-</vt:lpstr>
      <vt:lpstr>tele</vt:lpstr>
      <vt:lpstr>auto</vt:lpstr>
      <vt:lpstr>-ion</vt:lpstr>
      <vt:lpstr>PowerPoint Presentation</vt:lpstr>
      <vt:lpstr>-ic</vt:lpstr>
      <vt:lpstr>Can you sort these bases and stems according to the rules we follow when adding suffix -ic?</vt:lpstr>
      <vt:lpstr>How did you do?</vt:lpstr>
      <vt:lpstr>Let’s summarise the different ways we add suffix -ic to show that something is “related to or like” the meaning of the base or stem.</vt:lpstr>
      <vt:lpstr>Let’s look at another base that can build words with the suffix -ic meaning “related to or like”.</vt:lpstr>
      <vt:lpstr>We can build other related words from base drame meaning “action or play”, like the words dramatist and dramatic.</vt:lpstr>
      <vt:lpstr>Let’s look at another base that can build words with the suffix -ic meaning “related to or like”.</vt:lpstr>
      <vt:lpstr>PowerPoint Presentation</vt:lpstr>
      <vt:lpstr>We are going to work on some words so that we can create new words that include the suffix -ic meaning “related to or like”.</vt:lpstr>
      <vt:lpstr>First, let’s look at their etymology to help us find the base.</vt:lpstr>
      <vt:lpstr>PowerPoint Presentation</vt:lpstr>
      <vt:lpstr>PowerPoint Presentation</vt:lpstr>
      <vt:lpstr>Now it’s your turn!</vt:lpstr>
      <vt:lpstr>PowerPoint Presentation</vt:lpstr>
      <vt:lpstr>With your partner choose some words we’ve looked at with the  suffix -ic. Can you write the word sums?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dc:title>
  <dc:creator>Beth Sanderson</dc:creator>
  <cp:lastModifiedBy>Beth Sanderson</cp:lastModifiedBy>
  <cp:revision>10</cp:revision>
  <dcterms:created xsi:type="dcterms:W3CDTF">2025-09-16T16:43:21Z</dcterms:created>
  <dcterms:modified xsi:type="dcterms:W3CDTF">2025-10-23T07:07:05Z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2025-09-16T00:00:00Z</vt:filetime>
  </property>
  <property fmtid="{D5CDD505-2E9C-101B-9397-08002B2CF9AE}" pid="3" name="Creator">
    <vt:lpwstr>Adobe Illustrator 26.0 (Windows)</vt:lpwstr>
  </property>
  <property fmtid="{D5CDD505-2E9C-101B-9397-08002B2CF9AE}" pid="4" name="LastSaved">
    <vt:filetime>2025-09-16T00:00:00Z</vt:filetime>
  </property>
  <property fmtid="{D5CDD505-2E9C-101B-9397-08002B2CF9AE}" pid="5" name="Producer">
    <vt:lpwstr>Adobe PDF library 16.03</vt:lpwstr>
  </property>
</Properties>
</file>